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259" r:id="rId2"/>
    <p:sldId id="414" r:id="rId3"/>
    <p:sldId id="415" r:id="rId4"/>
    <p:sldId id="417" r:id="rId5"/>
    <p:sldId id="418" r:id="rId6"/>
    <p:sldId id="430" r:id="rId7"/>
    <p:sldId id="450" r:id="rId8"/>
    <p:sldId id="449" r:id="rId9"/>
    <p:sldId id="439" r:id="rId10"/>
    <p:sldId id="425" r:id="rId11"/>
    <p:sldId id="440" r:id="rId12"/>
    <p:sldId id="428" r:id="rId13"/>
    <p:sldId id="437" r:id="rId14"/>
    <p:sldId id="438" r:id="rId15"/>
    <p:sldId id="453" r:id="rId16"/>
    <p:sldId id="448" r:id="rId17"/>
    <p:sldId id="451" r:id="rId18"/>
  </p:sldIdLst>
  <p:sldSz cx="12190413" cy="6858000"/>
  <p:notesSz cx="10020300" cy="6888163"/>
  <p:defaultTex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06600"/>
    <a:srgbClr val="003300"/>
    <a:srgbClr val="CCFF66"/>
    <a:srgbClr val="00CC66"/>
    <a:srgbClr val="C777F3"/>
    <a:srgbClr val="FF0066"/>
    <a:srgbClr val="080808"/>
    <a:srgbClr val="33993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3" autoAdjust="0"/>
    <p:restoredTop sz="94484" autoAdjust="0"/>
  </p:normalViewPr>
  <p:slideViewPr>
    <p:cSldViewPr>
      <p:cViewPr varScale="1">
        <p:scale>
          <a:sx n="70" d="100"/>
          <a:sy n="70" d="100"/>
        </p:scale>
        <p:origin x="90" y="72"/>
      </p:cViewPr>
      <p:guideLst/>
    </p:cSldViewPr>
  </p:slideViewPr>
  <p:notesTextViewPr>
    <p:cViewPr>
      <p:scale>
        <a:sx n="1" d="1"/>
        <a:sy n="1" d="1"/>
      </p:scale>
      <p:origin x="0" y="0"/>
    </p:cViewPr>
  </p:notesTextViewPr>
  <p:notesViewPr>
    <p:cSldViewPr>
      <p:cViewPr varScale="1">
        <p:scale>
          <a:sx n="53" d="100"/>
          <a:sy n="53" d="100"/>
        </p:scale>
        <p:origin x="-2856" y="-90"/>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Encuesta-Proceso-de-auditor&#237;a-1%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[Encuesta-Proceso-de-auditoría-1 (1).xlsx]Gráficos!Tabla dinámica4</c:name>
    <c:fmtId val="-1"/>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S" sz="2000" dirty="0">
                <a:solidFill>
                  <a:schemeClr val="bg2">
                    <a:lumMod val="10000"/>
                  </a:schemeClr>
                </a:solidFill>
              </a:rPr>
              <a:t>Evaluación Técnica</a:t>
            </a:r>
            <a:r>
              <a:rPr lang="es-ES" sz="2000" baseline="0" dirty="0">
                <a:solidFill>
                  <a:schemeClr val="bg2">
                    <a:lumMod val="10000"/>
                  </a:schemeClr>
                </a:solidFill>
              </a:rPr>
              <a:t> de</a:t>
            </a:r>
            <a:r>
              <a:rPr lang="es-ES" sz="2000" dirty="0">
                <a:solidFill>
                  <a:schemeClr val="bg2">
                    <a:lumMod val="10000"/>
                  </a:schemeClr>
                </a:solidFill>
              </a:rPr>
              <a:t> Riesgo Inherente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S"/>
        </a:p>
      </c:txPr>
    </c:title>
    <c:autoTitleDeleted val="0"/>
    <c:pivotFmts>
      <c:pivotFmt>
        <c:idx val="0"/>
        <c:spPr>
          <a:solidFill>
            <a:schemeClr val="accent2"/>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outerShdw blurRad="317500" algn="ctr" rotWithShape="0">
              <a:prstClr val="black">
                <a:alpha val="25000"/>
              </a:prstClr>
            </a:outerShdw>
          </a:effectLst>
        </c:spPr>
      </c:pivotFmt>
      <c:pivotFmt>
        <c:idx val="2"/>
        <c:spPr>
          <a:solidFill>
            <a:schemeClr val="accent2"/>
          </a:solidFill>
          <a:ln>
            <a:noFill/>
          </a:ln>
          <a:effectLst>
            <a:outerShdw blurRad="317500" algn="ctr" rotWithShape="0">
              <a:prstClr val="black">
                <a:alpha val="25000"/>
              </a:prstClr>
            </a:outerShdw>
          </a:effectLst>
        </c:spPr>
      </c:pivotFmt>
      <c:pivotFmt>
        <c:idx val="3"/>
        <c:spPr>
          <a:solidFill>
            <a:schemeClr val="accent2"/>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4"/>
        <c:spPr>
          <a:solidFill>
            <a:schemeClr val="accent2"/>
          </a:solidFill>
          <a:ln>
            <a:noFill/>
          </a:ln>
          <a:effectLst>
            <a:outerShdw blurRad="317500" algn="ctr" rotWithShape="0">
              <a:prstClr val="black">
                <a:alpha val="25000"/>
              </a:prstClr>
            </a:outerShdw>
          </a:effectLst>
        </c:spPr>
      </c:pivotFmt>
      <c:pivotFmt>
        <c:idx val="5"/>
        <c:spPr>
          <a:solidFill>
            <a:schemeClr val="accent2"/>
          </a:solidFill>
          <a:ln>
            <a:noFill/>
          </a:ln>
          <a:effectLst>
            <a:outerShdw blurRad="317500" algn="ctr" rotWithShape="0">
              <a:prstClr val="black">
                <a:alpha val="25000"/>
              </a:prstClr>
            </a:outerShdw>
          </a:effectLst>
        </c:spPr>
      </c:pivotFmt>
      <c:pivotFmt>
        <c:idx val="6"/>
        <c:spPr>
          <a:solidFill>
            <a:schemeClr val="accent2"/>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pivotFmt>
      <c:pivotFmt>
        <c:idx val="7"/>
        <c:spPr>
          <a:solidFill>
            <a:schemeClr val="accent2"/>
          </a:solidFill>
          <a:ln>
            <a:noFill/>
          </a:ln>
          <a:effectLst>
            <a:outerShdw blurRad="317500" algn="ctr" rotWithShape="0">
              <a:prstClr val="black">
                <a:alpha val="25000"/>
              </a:prstClr>
            </a:outerShdw>
          </a:effectLst>
        </c:spPr>
      </c:pivotFmt>
      <c:pivotFmt>
        <c:idx val="8"/>
        <c:spPr>
          <a:solidFill>
            <a:schemeClr val="accent2"/>
          </a:solidFill>
          <a:ln>
            <a:noFill/>
          </a:ln>
          <a:effectLst>
            <a:outerShdw blurRad="317500" algn="ctr" rotWithShape="0">
              <a:prstClr val="black">
                <a:alpha val="25000"/>
              </a:prstClr>
            </a:outerShdw>
          </a:effectLst>
        </c:spPr>
      </c:pivotFmt>
    </c:pivotFmts>
    <c:plotArea>
      <c:layout/>
      <c:pieChart>
        <c:varyColors val="1"/>
        <c:ser>
          <c:idx val="0"/>
          <c:order val="0"/>
          <c:tx>
            <c:strRef>
              <c:f>Gráficos!$B$3</c:f>
              <c:strCache>
                <c:ptCount val="1"/>
                <c:pt idx="0">
                  <c:v>Total</c:v>
                </c:pt>
              </c:strCache>
            </c:strRef>
          </c:tx>
          <c:dPt>
            <c:idx val="0"/>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265D-458D-93D0-89E1DB8C11E1}"/>
              </c:ext>
            </c:extLst>
          </c:dPt>
          <c:dPt>
            <c:idx val="1"/>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265D-458D-93D0-89E1DB8C11E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lumMod val="10000"/>
                      </a:schemeClr>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Gráficos!$A$4:$A$5</c:f>
              <c:strCache>
                <c:ptCount val="2"/>
                <c:pt idx="0">
                  <c:v>NO</c:v>
                </c:pt>
                <c:pt idx="1">
                  <c:v>SI</c:v>
                </c:pt>
              </c:strCache>
            </c:strRef>
          </c:cat>
          <c:val>
            <c:numRef>
              <c:f>Gráficos!$B$4:$B$5</c:f>
              <c:numCache>
                <c:formatCode>General</c:formatCode>
                <c:ptCount val="2"/>
                <c:pt idx="0">
                  <c:v>7</c:v>
                </c:pt>
                <c:pt idx="1">
                  <c:v>3</c:v>
                </c:pt>
              </c:numCache>
            </c:numRef>
          </c:val>
          <c:extLst xmlns:c16r2="http://schemas.microsoft.com/office/drawing/2015/06/chart">
            <c:ext xmlns:c16="http://schemas.microsoft.com/office/drawing/2014/chart" uri="{C3380CC4-5D6E-409C-BE32-E72D297353CC}">
              <c16:uniqueId val="{00000004-265D-458D-93D0-89E1DB8C11E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bg2">
                  <a:lumMod val="10000"/>
                </a:schemeClr>
              </a:solidFill>
              <a:latin typeface="+mn-lt"/>
              <a:ea typeface="+mn-ea"/>
              <a:cs typeface="+mn-cs"/>
            </a:defRPr>
          </a:pPr>
          <a:endParaRPr lang="es-E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ED551-52E9-4CC0-A960-390D46C0BA55}" type="doc">
      <dgm:prSet loTypeId="urn:microsoft.com/office/officeart/2005/8/layout/arrow2" loCatId="process" qsTypeId="urn:microsoft.com/office/officeart/2005/8/quickstyle/simple1" qsCatId="simple" csTypeId="urn:microsoft.com/office/officeart/2005/8/colors/colorful4" csCatId="colorful" phldr="1"/>
      <dgm:spPr/>
      <dgm:t>
        <a:bodyPr/>
        <a:lstStyle/>
        <a:p>
          <a:endParaRPr lang="es-EC"/>
        </a:p>
      </dgm:t>
    </dgm:pt>
    <dgm:pt modelId="{6DA1B947-1E39-4FFD-921F-30D1CACD2086}">
      <dgm:prSet phldrT="[Texto]"/>
      <dgm:spPr/>
      <dgm:t>
        <a:bodyPr/>
        <a:lstStyle/>
        <a:p>
          <a:r>
            <a:rPr lang="es-ES" dirty="0">
              <a:solidFill>
                <a:schemeClr val="bg2">
                  <a:lumMod val="10000"/>
                </a:schemeClr>
              </a:solidFill>
            </a:rPr>
            <a:t>Objeto de riesgo</a:t>
          </a:r>
        </a:p>
      </dgm:t>
    </dgm:pt>
    <dgm:pt modelId="{C382B678-BD98-4DDB-98F9-BD58F7AE5940}" type="parTrans" cxnId="{072168B5-00C4-47FA-B248-21DEC8F9B908}">
      <dgm:prSet/>
      <dgm:spPr/>
      <dgm:t>
        <a:bodyPr/>
        <a:lstStyle/>
        <a:p>
          <a:endParaRPr lang="es-ES">
            <a:solidFill>
              <a:schemeClr val="bg2">
                <a:lumMod val="10000"/>
              </a:schemeClr>
            </a:solidFill>
          </a:endParaRPr>
        </a:p>
      </dgm:t>
    </dgm:pt>
    <dgm:pt modelId="{C3441B77-56AD-447E-88B1-E82B0612C128}" type="sibTrans" cxnId="{072168B5-00C4-47FA-B248-21DEC8F9B908}">
      <dgm:prSet/>
      <dgm:spPr/>
      <dgm:t>
        <a:bodyPr/>
        <a:lstStyle/>
        <a:p>
          <a:endParaRPr lang="es-ES">
            <a:solidFill>
              <a:schemeClr val="bg2">
                <a:lumMod val="10000"/>
              </a:schemeClr>
            </a:solidFill>
          </a:endParaRPr>
        </a:p>
      </dgm:t>
    </dgm:pt>
    <dgm:pt modelId="{6A18FE57-0930-4244-A2C0-AF93D63B7778}">
      <dgm:prSet phldrT="[Texto]"/>
      <dgm:spPr/>
      <dgm:t>
        <a:bodyPr/>
        <a:lstStyle/>
        <a:p>
          <a:r>
            <a:rPr lang="es-ES" dirty="0">
              <a:solidFill>
                <a:schemeClr val="bg2">
                  <a:lumMod val="10000"/>
                </a:schemeClr>
              </a:solidFill>
            </a:rPr>
            <a:t>Objeto en riesgo</a:t>
          </a:r>
        </a:p>
      </dgm:t>
    </dgm:pt>
    <dgm:pt modelId="{3BCA59D8-B7CA-415B-8C88-40322CFB51DC}" type="parTrans" cxnId="{CF417391-8838-430F-A956-09A34B3A6C35}">
      <dgm:prSet/>
      <dgm:spPr/>
      <dgm:t>
        <a:bodyPr/>
        <a:lstStyle/>
        <a:p>
          <a:endParaRPr lang="es-ES">
            <a:solidFill>
              <a:schemeClr val="bg2">
                <a:lumMod val="10000"/>
              </a:schemeClr>
            </a:solidFill>
          </a:endParaRPr>
        </a:p>
      </dgm:t>
    </dgm:pt>
    <dgm:pt modelId="{5E68FF8A-4A5A-4359-9119-332F75920566}" type="sibTrans" cxnId="{CF417391-8838-430F-A956-09A34B3A6C35}">
      <dgm:prSet/>
      <dgm:spPr/>
      <dgm:t>
        <a:bodyPr/>
        <a:lstStyle/>
        <a:p>
          <a:endParaRPr lang="es-ES">
            <a:solidFill>
              <a:schemeClr val="bg2">
                <a:lumMod val="10000"/>
              </a:schemeClr>
            </a:solidFill>
          </a:endParaRPr>
        </a:p>
      </dgm:t>
    </dgm:pt>
    <dgm:pt modelId="{8A9453B5-3202-4D64-B775-6217377A9153}">
      <dgm:prSet phldrT="[Texto]"/>
      <dgm:spPr/>
      <dgm:t>
        <a:bodyPr/>
        <a:lstStyle/>
        <a:p>
          <a:r>
            <a:rPr lang="es-ES" dirty="0">
              <a:solidFill>
                <a:schemeClr val="bg2">
                  <a:lumMod val="10000"/>
                </a:schemeClr>
              </a:solidFill>
            </a:rPr>
            <a:t>Relación de riesgo</a:t>
          </a:r>
        </a:p>
      </dgm:t>
    </dgm:pt>
    <dgm:pt modelId="{C2491864-F91A-4DE5-BED2-802B8A45CEA8}" type="parTrans" cxnId="{11BDD9D0-7EF3-494A-ACC9-170B111350F0}">
      <dgm:prSet/>
      <dgm:spPr/>
      <dgm:t>
        <a:bodyPr/>
        <a:lstStyle/>
        <a:p>
          <a:endParaRPr lang="es-ES">
            <a:solidFill>
              <a:schemeClr val="bg2">
                <a:lumMod val="10000"/>
              </a:schemeClr>
            </a:solidFill>
          </a:endParaRPr>
        </a:p>
      </dgm:t>
    </dgm:pt>
    <dgm:pt modelId="{48035593-9C1B-41FF-A1B3-65B17921623F}" type="sibTrans" cxnId="{11BDD9D0-7EF3-494A-ACC9-170B111350F0}">
      <dgm:prSet/>
      <dgm:spPr/>
      <dgm:t>
        <a:bodyPr/>
        <a:lstStyle/>
        <a:p>
          <a:endParaRPr lang="es-ES">
            <a:solidFill>
              <a:schemeClr val="bg2">
                <a:lumMod val="10000"/>
              </a:schemeClr>
            </a:solidFill>
          </a:endParaRPr>
        </a:p>
      </dgm:t>
    </dgm:pt>
    <dgm:pt modelId="{A0320BBF-BBF4-4E3E-B199-79BF383881D3}" type="pres">
      <dgm:prSet presAssocID="{702ED551-52E9-4CC0-A960-390D46C0BA55}" presName="arrowDiagram" presStyleCnt="0">
        <dgm:presLayoutVars>
          <dgm:chMax val="5"/>
          <dgm:dir/>
          <dgm:resizeHandles val="exact"/>
        </dgm:presLayoutVars>
      </dgm:prSet>
      <dgm:spPr/>
      <dgm:t>
        <a:bodyPr/>
        <a:lstStyle/>
        <a:p>
          <a:endParaRPr lang="es-ES"/>
        </a:p>
      </dgm:t>
    </dgm:pt>
    <dgm:pt modelId="{23FCCB18-50AA-4D40-9EDB-F37F73D860FA}" type="pres">
      <dgm:prSet presAssocID="{702ED551-52E9-4CC0-A960-390D46C0BA55}" presName="arrow" presStyleLbl="bgShp" presStyleIdx="0" presStyleCnt="1"/>
      <dgm:spPr/>
    </dgm:pt>
    <dgm:pt modelId="{87CFE4FA-DD6D-4D31-8580-40A4E7188FBB}" type="pres">
      <dgm:prSet presAssocID="{702ED551-52E9-4CC0-A960-390D46C0BA55}" presName="arrowDiagram3" presStyleCnt="0"/>
      <dgm:spPr/>
    </dgm:pt>
    <dgm:pt modelId="{D1EC743F-C629-4BF0-8F89-B26BBAC95E76}" type="pres">
      <dgm:prSet presAssocID="{6DA1B947-1E39-4FFD-921F-30D1CACD2086}" presName="bullet3a" presStyleLbl="node1" presStyleIdx="0" presStyleCnt="3"/>
      <dgm:spPr/>
    </dgm:pt>
    <dgm:pt modelId="{3689772C-6F27-4F40-AD21-E9D4A72C6D4D}" type="pres">
      <dgm:prSet presAssocID="{6DA1B947-1E39-4FFD-921F-30D1CACD2086}" presName="textBox3a" presStyleLbl="revTx" presStyleIdx="0" presStyleCnt="3">
        <dgm:presLayoutVars>
          <dgm:bulletEnabled val="1"/>
        </dgm:presLayoutVars>
      </dgm:prSet>
      <dgm:spPr/>
      <dgm:t>
        <a:bodyPr/>
        <a:lstStyle/>
        <a:p>
          <a:endParaRPr lang="es-ES"/>
        </a:p>
      </dgm:t>
    </dgm:pt>
    <dgm:pt modelId="{816DF68C-906C-40DA-BCD9-6BE67A79E95E}" type="pres">
      <dgm:prSet presAssocID="{6A18FE57-0930-4244-A2C0-AF93D63B7778}" presName="bullet3b" presStyleLbl="node1" presStyleIdx="1" presStyleCnt="3"/>
      <dgm:spPr/>
    </dgm:pt>
    <dgm:pt modelId="{B7D30B4D-409B-4883-94C7-423123605CB5}" type="pres">
      <dgm:prSet presAssocID="{6A18FE57-0930-4244-A2C0-AF93D63B7778}" presName="textBox3b" presStyleLbl="revTx" presStyleIdx="1" presStyleCnt="3">
        <dgm:presLayoutVars>
          <dgm:bulletEnabled val="1"/>
        </dgm:presLayoutVars>
      </dgm:prSet>
      <dgm:spPr/>
      <dgm:t>
        <a:bodyPr/>
        <a:lstStyle/>
        <a:p>
          <a:endParaRPr lang="es-ES"/>
        </a:p>
      </dgm:t>
    </dgm:pt>
    <dgm:pt modelId="{A1C4D6F8-6AF0-432A-9395-071D8306D55E}" type="pres">
      <dgm:prSet presAssocID="{8A9453B5-3202-4D64-B775-6217377A9153}" presName="bullet3c" presStyleLbl="node1" presStyleIdx="2" presStyleCnt="3"/>
      <dgm:spPr/>
    </dgm:pt>
    <dgm:pt modelId="{95E4B774-FF69-42CF-8E81-B7183F0B4B78}" type="pres">
      <dgm:prSet presAssocID="{8A9453B5-3202-4D64-B775-6217377A9153}" presName="textBox3c" presStyleLbl="revTx" presStyleIdx="2" presStyleCnt="3">
        <dgm:presLayoutVars>
          <dgm:bulletEnabled val="1"/>
        </dgm:presLayoutVars>
      </dgm:prSet>
      <dgm:spPr/>
      <dgm:t>
        <a:bodyPr/>
        <a:lstStyle/>
        <a:p>
          <a:endParaRPr lang="es-ES"/>
        </a:p>
      </dgm:t>
    </dgm:pt>
  </dgm:ptLst>
  <dgm:cxnLst>
    <dgm:cxn modelId="{021F73E5-4CF7-47C2-82EA-26DD5DEBBA1D}" type="presOf" srcId="{6DA1B947-1E39-4FFD-921F-30D1CACD2086}" destId="{3689772C-6F27-4F40-AD21-E9D4A72C6D4D}" srcOrd="0" destOrd="0" presId="urn:microsoft.com/office/officeart/2005/8/layout/arrow2"/>
    <dgm:cxn modelId="{11BDD9D0-7EF3-494A-ACC9-170B111350F0}" srcId="{702ED551-52E9-4CC0-A960-390D46C0BA55}" destId="{8A9453B5-3202-4D64-B775-6217377A9153}" srcOrd="2" destOrd="0" parTransId="{C2491864-F91A-4DE5-BED2-802B8A45CEA8}" sibTransId="{48035593-9C1B-41FF-A1B3-65B17921623F}"/>
    <dgm:cxn modelId="{1894CE39-79E1-42F1-B4E5-94E2CB830F9D}" type="presOf" srcId="{8A9453B5-3202-4D64-B775-6217377A9153}" destId="{95E4B774-FF69-42CF-8E81-B7183F0B4B78}" srcOrd="0" destOrd="0" presId="urn:microsoft.com/office/officeart/2005/8/layout/arrow2"/>
    <dgm:cxn modelId="{072168B5-00C4-47FA-B248-21DEC8F9B908}" srcId="{702ED551-52E9-4CC0-A960-390D46C0BA55}" destId="{6DA1B947-1E39-4FFD-921F-30D1CACD2086}" srcOrd="0" destOrd="0" parTransId="{C382B678-BD98-4DDB-98F9-BD58F7AE5940}" sibTransId="{C3441B77-56AD-447E-88B1-E82B0612C128}"/>
    <dgm:cxn modelId="{2EBFCCF8-94C2-4B20-A1ED-325C4F758C31}" type="presOf" srcId="{6A18FE57-0930-4244-A2C0-AF93D63B7778}" destId="{B7D30B4D-409B-4883-94C7-423123605CB5}" srcOrd="0" destOrd="0" presId="urn:microsoft.com/office/officeart/2005/8/layout/arrow2"/>
    <dgm:cxn modelId="{5BFAE595-FAE4-4C07-8714-FA3BB4D385FB}" type="presOf" srcId="{702ED551-52E9-4CC0-A960-390D46C0BA55}" destId="{A0320BBF-BBF4-4E3E-B199-79BF383881D3}" srcOrd="0" destOrd="0" presId="urn:microsoft.com/office/officeart/2005/8/layout/arrow2"/>
    <dgm:cxn modelId="{CF417391-8838-430F-A956-09A34B3A6C35}" srcId="{702ED551-52E9-4CC0-A960-390D46C0BA55}" destId="{6A18FE57-0930-4244-A2C0-AF93D63B7778}" srcOrd="1" destOrd="0" parTransId="{3BCA59D8-B7CA-415B-8C88-40322CFB51DC}" sibTransId="{5E68FF8A-4A5A-4359-9119-332F75920566}"/>
    <dgm:cxn modelId="{2653867D-1671-40A6-9697-EE061A48F9BC}" type="presParOf" srcId="{A0320BBF-BBF4-4E3E-B199-79BF383881D3}" destId="{23FCCB18-50AA-4D40-9EDB-F37F73D860FA}" srcOrd="0" destOrd="0" presId="urn:microsoft.com/office/officeart/2005/8/layout/arrow2"/>
    <dgm:cxn modelId="{B49C7F06-93EA-406D-B97B-7CCFB3F78510}" type="presParOf" srcId="{A0320BBF-BBF4-4E3E-B199-79BF383881D3}" destId="{87CFE4FA-DD6D-4D31-8580-40A4E7188FBB}" srcOrd="1" destOrd="0" presId="urn:microsoft.com/office/officeart/2005/8/layout/arrow2"/>
    <dgm:cxn modelId="{EE1747E2-0847-40D4-B994-161981E0FB56}" type="presParOf" srcId="{87CFE4FA-DD6D-4D31-8580-40A4E7188FBB}" destId="{D1EC743F-C629-4BF0-8F89-B26BBAC95E76}" srcOrd="0" destOrd="0" presId="urn:microsoft.com/office/officeart/2005/8/layout/arrow2"/>
    <dgm:cxn modelId="{EE366651-8DD5-4078-8161-FDF2FC7025FD}" type="presParOf" srcId="{87CFE4FA-DD6D-4D31-8580-40A4E7188FBB}" destId="{3689772C-6F27-4F40-AD21-E9D4A72C6D4D}" srcOrd="1" destOrd="0" presId="urn:microsoft.com/office/officeart/2005/8/layout/arrow2"/>
    <dgm:cxn modelId="{870238F5-DC61-4CE3-905E-26033DAEA75D}" type="presParOf" srcId="{87CFE4FA-DD6D-4D31-8580-40A4E7188FBB}" destId="{816DF68C-906C-40DA-BCD9-6BE67A79E95E}" srcOrd="2" destOrd="0" presId="urn:microsoft.com/office/officeart/2005/8/layout/arrow2"/>
    <dgm:cxn modelId="{FA2E55D8-ACC7-46D3-911A-3491B71063BA}" type="presParOf" srcId="{87CFE4FA-DD6D-4D31-8580-40A4E7188FBB}" destId="{B7D30B4D-409B-4883-94C7-423123605CB5}" srcOrd="3" destOrd="0" presId="urn:microsoft.com/office/officeart/2005/8/layout/arrow2"/>
    <dgm:cxn modelId="{873593E9-1111-483D-A410-33BD4D38D912}" type="presParOf" srcId="{87CFE4FA-DD6D-4D31-8580-40A4E7188FBB}" destId="{A1C4D6F8-6AF0-432A-9395-071D8306D55E}" srcOrd="4" destOrd="0" presId="urn:microsoft.com/office/officeart/2005/8/layout/arrow2"/>
    <dgm:cxn modelId="{2105719F-EDD8-4851-BE7F-DB4653E111EF}" type="presParOf" srcId="{87CFE4FA-DD6D-4D31-8580-40A4E7188FBB}" destId="{95E4B774-FF69-42CF-8E81-B7183F0B4B7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55C08-95C6-4B2B-AFD4-417D9D8C7508}"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1A2357FA-45C0-4C4C-A658-738C42295130}">
      <dgm:prSet phldrT="[Texto]"/>
      <dgm:spPr/>
      <dgm:t>
        <a:bodyPr/>
        <a:lstStyle/>
        <a:p>
          <a:r>
            <a:rPr lang="es-ES" dirty="0">
              <a:solidFill>
                <a:schemeClr val="bg2">
                  <a:lumMod val="10000"/>
                </a:schemeClr>
              </a:solidFill>
            </a:rPr>
            <a:t>Tiempo</a:t>
          </a:r>
        </a:p>
      </dgm:t>
    </dgm:pt>
    <dgm:pt modelId="{F48F6718-0FA5-4AD6-8E2F-FEE2D22FFF01}" type="parTrans" cxnId="{775A9A88-9227-42F2-9003-1D211B32E748}">
      <dgm:prSet/>
      <dgm:spPr/>
      <dgm:t>
        <a:bodyPr/>
        <a:lstStyle/>
        <a:p>
          <a:endParaRPr lang="es-ES">
            <a:solidFill>
              <a:schemeClr val="bg2">
                <a:lumMod val="10000"/>
              </a:schemeClr>
            </a:solidFill>
          </a:endParaRPr>
        </a:p>
      </dgm:t>
    </dgm:pt>
    <dgm:pt modelId="{9EC46537-218C-4F5B-A046-3A67BC6806BA}" type="sibTrans" cxnId="{775A9A88-9227-42F2-9003-1D211B32E748}">
      <dgm:prSet/>
      <dgm:spPr/>
      <dgm:t>
        <a:bodyPr/>
        <a:lstStyle/>
        <a:p>
          <a:endParaRPr lang="es-ES">
            <a:solidFill>
              <a:schemeClr val="bg2">
                <a:lumMod val="10000"/>
              </a:schemeClr>
            </a:solidFill>
          </a:endParaRPr>
        </a:p>
      </dgm:t>
    </dgm:pt>
    <dgm:pt modelId="{4E7D1E1A-482E-40E9-9C76-9055180FD9C9}">
      <dgm:prSet phldrT="[Texto]"/>
      <dgm:spPr/>
      <dgm:t>
        <a:bodyPr/>
        <a:lstStyle/>
        <a:p>
          <a:r>
            <a:rPr lang="es-ES" dirty="0">
              <a:solidFill>
                <a:schemeClr val="bg2">
                  <a:lumMod val="10000"/>
                </a:schemeClr>
              </a:solidFill>
            </a:rPr>
            <a:t>Costo Materiales</a:t>
          </a:r>
        </a:p>
      </dgm:t>
    </dgm:pt>
    <dgm:pt modelId="{2DCDD018-4290-40FB-A1E5-7CC9A9F294FD}" type="parTrans" cxnId="{1F004F19-1E17-4C6E-A5EC-DAA44C49463F}">
      <dgm:prSet/>
      <dgm:spPr/>
      <dgm:t>
        <a:bodyPr/>
        <a:lstStyle/>
        <a:p>
          <a:endParaRPr lang="es-ES">
            <a:solidFill>
              <a:schemeClr val="bg2">
                <a:lumMod val="10000"/>
              </a:schemeClr>
            </a:solidFill>
          </a:endParaRPr>
        </a:p>
      </dgm:t>
    </dgm:pt>
    <dgm:pt modelId="{E89041F0-4BCE-47A4-9BDF-927857F95CE0}" type="sibTrans" cxnId="{1F004F19-1E17-4C6E-A5EC-DAA44C49463F}">
      <dgm:prSet/>
      <dgm:spPr/>
      <dgm:t>
        <a:bodyPr/>
        <a:lstStyle/>
        <a:p>
          <a:endParaRPr lang="es-ES">
            <a:solidFill>
              <a:schemeClr val="bg2">
                <a:lumMod val="10000"/>
              </a:schemeClr>
            </a:solidFill>
          </a:endParaRPr>
        </a:p>
      </dgm:t>
    </dgm:pt>
    <dgm:pt modelId="{496D4A0A-34E9-40ED-B3C6-EED7C4F97512}">
      <dgm:prSet phldrT="[Texto]"/>
      <dgm:spPr/>
      <dgm:t>
        <a:bodyPr/>
        <a:lstStyle/>
        <a:p>
          <a:r>
            <a:rPr lang="es-ES" dirty="0">
              <a:solidFill>
                <a:schemeClr val="bg2">
                  <a:lumMod val="10000"/>
                </a:schemeClr>
              </a:solidFill>
            </a:rPr>
            <a:t>Costo Mano de Obra</a:t>
          </a:r>
        </a:p>
      </dgm:t>
    </dgm:pt>
    <dgm:pt modelId="{F540AA09-08AF-4988-A8B9-9DB76C5B351F}" type="parTrans" cxnId="{FC8BF45F-3DCC-45A5-AC25-9317BE030020}">
      <dgm:prSet/>
      <dgm:spPr/>
      <dgm:t>
        <a:bodyPr/>
        <a:lstStyle/>
        <a:p>
          <a:endParaRPr lang="es-ES">
            <a:solidFill>
              <a:schemeClr val="bg2">
                <a:lumMod val="10000"/>
              </a:schemeClr>
            </a:solidFill>
          </a:endParaRPr>
        </a:p>
      </dgm:t>
    </dgm:pt>
    <dgm:pt modelId="{34FFEABB-ACB9-4804-BC8F-3454307CCF14}" type="sibTrans" cxnId="{FC8BF45F-3DCC-45A5-AC25-9317BE030020}">
      <dgm:prSet/>
      <dgm:spPr/>
      <dgm:t>
        <a:bodyPr/>
        <a:lstStyle/>
        <a:p>
          <a:endParaRPr lang="es-ES">
            <a:solidFill>
              <a:schemeClr val="bg2">
                <a:lumMod val="10000"/>
              </a:schemeClr>
            </a:solidFill>
          </a:endParaRPr>
        </a:p>
      </dgm:t>
    </dgm:pt>
    <dgm:pt modelId="{EA8E813A-E0FA-4396-A218-7C02A73D4D8B}" type="pres">
      <dgm:prSet presAssocID="{1D755C08-95C6-4B2B-AFD4-417D9D8C7508}" presName="rootnode" presStyleCnt="0">
        <dgm:presLayoutVars>
          <dgm:chMax/>
          <dgm:chPref/>
          <dgm:dir/>
          <dgm:animLvl val="lvl"/>
        </dgm:presLayoutVars>
      </dgm:prSet>
      <dgm:spPr/>
      <dgm:t>
        <a:bodyPr/>
        <a:lstStyle/>
        <a:p>
          <a:endParaRPr lang="es-ES"/>
        </a:p>
      </dgm:t>
    </dgm:pt>
    <dgm:pt modelId="{82A5E619-33BB-4E39-A2BF-708061AB9F6F}" type="pres">
      <dgm:prSet presAssocID="{1A2357FA-45C0-4C4C-A658-738C42295130}" presName="composite" presStyleCnt="0"/>
      <dgm:spPr/>
    </dgm:pt>
    <dgm:pt modelId="{A0131E56-7618-417A-A1E6-65305267D48A}" type="pres">
      <dgm:prSet presAssocID="{1A2357FA-45C0-4C4C-A658-738C42295130}" presName="LShape" presStyleLbl="alignNode1" presStyleIdx="0" presStyleCnt="5"/>
      <dgm:spPr/>
    </dgm:pt>
    <dgm:pt modelId="{869C8021-407D-4104-8A0A-5B7AF2101FAF}" type="pres">
      <dgm:prSet presAssocID="{1A2357FA-45C0-4C4C-A658-738C42295130}" presName="ParentText" presStyleLbl="revTx" presStyleIdx="0" presStyleCnt="3">
        <dgm:presLayoutVars>
          <dgm:chMax val="0"/>
          <dgm:chPref val="0"/>
          <dgm:bulletEnabled val="1"/>
        </dgm:presLayoutVars>
      </dgm:prSet>
      <dgm:spPr/>
      <dgm:t>
        <a:bodyPr/>
        <a:lstStyle/>
        <a:p>
          <a:endParaRPr lang="es-ES"/>
        </a:p>
      </dgm:t>
    </dgm:pt>
    <dgm:pt modelId="{98BBAD28-53F3-4759-AB93-C20534D7561C}" type="pres">
      <dgm:prSet presAssocID="{1A2357FA-45C0-4C4C-A658-738C42295130}" presName="Triangle" presStyleLbl="alignNode1" presStyleIdx="1" presStyleCnt="5"/>
      <dgm:spPr/>
    </dgm:pt>
    <dgm:pt modelId="{64C3FFDF-FB70-4CD4-A79D-C5E34322FDFF}" type="pres">
      <dgm:prSet presAssocID="{9EC46537-218C-4F5B-A046-3A67BC6806BA}" presName="sibTrans" presStyleCnt="0"/>
      <dgm:spPr/>
    </dgm:pt>
    <dgm:pt modelId="{49FA33BC-3495-42BB-8DB6-12BD7CFB1958}" type="pres">
      <dgm:prSet presAssocID="{9EC46537-218C-4F5B-A046-3A67BC6806BA}" presName="space" presStyleCnt="0"/>
      <dgm:spPr/>
    </dgm:pt>
    <dgm:pt modelId="{1344D00E-EE32-4328-9338-F212D05AEBBA}" type="pres">
      <dgm:prSet presAssocID="{4E7D1E1A-482E-40E9-9C76-9055180FD9C9}" presName="composite" presStyleCnt="0"/>
      <dgm:spPr/>
    </dgm:pt>
    <dgm:pt modelId="{FCCC97B1-BD68-4D49-8889-144A161064A1}" type="pres">
      <dgm:prSet presAssocID="{4E7D1E1A-482E-40E9-9C76-9055180FD9C9}" presName="LShape" presStyleLbl="alignNode1" presStyleIdx="2" presStyleCnt="5"/>
      <dgm:spPr/>
    </dgm:pt>
    <dgm:pt modelId="{78FE81EF-1CE7-4303-8687-77812AFFCAE3}" type="pres">
      <dgm:prSet presAssocID="{4E7D1E1A-482E-40E9-9C76-9055180FD9C9}" presName="ParentText" presStyleLbl="revTx" presStyleIdx="1" presStyleCnt="3">
        <dgm:presLayoutVars>
          <dgm:chMax val="0"/>
          <dgm:chPref val="0"/>
          <dgm:bulletEnabled val="1"/>
        </dgm:presLayoutVars>
      </dgm:prSet>
      <dgm:spPr/>
      <dgm:t>
        <a:bodyPr/>
        <a:lstStyle/>
        <a:p>
          <a:endParaRPr lang="es-ES"/>
        </a:p>
      </dgm:t>
    </dgm:pt>
    <dgm:pt modelId="{6F652DD1-0799-460C-8774-3C7F4C7110AC}" type="pres">
      <dgm:prSet presAssocID="{4E7D1E1A-482E-40E9-9C76-9055180FD9C9}" presName="Triangle" presStyleLbl="alignNode1" presStyleIdx="3" presStyleCnt="5"/>
      <dgm:spPr/>
    </dgm:pt>
    <dgm:pt modelId="{C1BBC5C5-68FD-4BD4-9CF1-935C9EED0BF5}" type="pres">
      <dgm:prSet presAssocID="{E89041F0-4BCE-47A4-9BDF-927857F95CE0}" presName="sibTrans" presStyleCnt="0"/>
      <dgm:spPr/>
    </dgm:pt>
    <dgm:pt modelId="{79376398-E68A-4E13-A565-7729EEBC5BCD}" type="pres">
      <dgm:prSet presAssocID="{E89041F0-4BCE-47A4-9BDF-927857F95CE0}" presName="space" presStyleCnt="0"/>
      <dgm:spPr/>
    </dgm:pt>
    <dgm:pt modelId="{7C624EF0-0EAC-4ED9-B8D5-6786700C2908}" type="pres">
      <dgm:prSet presAssocID="{496D4A0A-34E9-40ED-B3C6-EED7C4F97512}" presName="composite" presStyleCnt="0"/>
      <dgm:spPr/>
    </dgm:pt>
    <dgm:pt modelId="{22047D1F-DC7E-4AF3-A2C7-579B1307185E}" type="pres">
      <dgm:prSet presAssocID="{496D4A0A-34E9-40ED-B3C6-EED7C4F97512}" presName="LShape" presStyleLbl="alignNode1" presStyleIdx="4" presStyleCnt="5"/>
      <dgm:spPr/>
    </dgm:pt>
    <dgm:pt modelId="{5203F7BE-32DF-4468-BE04-11F577D76EA1}" type="pres">
      <dgm:prSet presAssocID="{496D4A0A-34E9-40ED-B3C6-EED7C4F97512}" presName="ParentText" presStyleLbl="revTx" presStyleIdx="2" presStyleCnt="3">
        <dgm:presLayoutVars>
          <dgm:chMax val="0"/>
          <dgm:chPref val="0"/>
          <dgm:bulletEnabled val="1"/>
        </dgm:presLayoutVars>
      </dgm:prSet>
      <dgm:spPr/>
      <dgm:t>
        <a:bodyPr/>
        <a:lstStyle/>
        <a:p>
          <a:endParaRPr lang="es-ES"/>
        </a:p>
      </dgm:t>
    </dgm:pt>
  </dgm:ptLst>
  <dgm:cxnLst>
    <dgm:cxn modelId="{92C759D0-C92B-486C-96B3-EBF819FF7451}" type="presOf" srcId="{4E7D1E1A-482E-40E9-9C76-9055180FD9C9}" destId="{78FE81EF-1CE7-4303-8687-77812AFFCAE3}" srcOrd="0" destOrd="0" presId="urn:microsoft.com/office/officeart/2009/3/layout/StepUpProcess"/>
    <dgm:cxn modelId="{1F004F19-1E17-4C6E-A5EC-DAA44C49463F}" srcId="{1D755C08-95C6-4B2B-AFD4-417D9D8C7508}" destId="{4E7D1E1A-482E-40E9-9C76-9055180FD9C9}" srcOrd="1" destOrd="0" parTransId="{2DCDD018-4290-40FB-A1E5-7CC9A9F294FD}" sibTransId="{E89041F0-4BCE-47A4-9BDF-927857F95CE0}"/>
    <dgm:cxn modelId="{C475A43D-9D8C-4EDF-889C-43BB80106C7E}" type="presOf" srcId="{1D755C08-95C6-4B2B-AFD4-417D9D8C7508}" destId="{EA8E813A-E0FA-4396-A218-7C02A73D4D8B}" srcOrd="0" destOrd="0" presId="urn:microsoft.com/office/officeart/2009/3/layout/StepUpProcess"/>
    <dgm:cxn modelId="{775A9A88-9227-42F2-9003-1D211B32E748}" srcId="{1D755C08-95C6-4B2B-AFD4-417D9D8C7508}" destId="{1A2357FA-45C0-4C4C-A658-738C42295130}" srcOrd="0" destOrd="0" parTransId="{F48F6718-0FA5-4AD6-8E2F-FEE2D22FFF01}" sibTransId="{9EC46537-218C-4F5B-A046-3A67BC6806BA}"/>
    <dgm:cxn modelId="{71D245AA-C6E5-4E51-BC81-E00BAEDB9758}" type="presOf" srcId="{496D4A0A-34E9-40ED-B3C6-EED7C4F97512}" destId="{5203F7BE-32DF-4468-BE04-11F577D76EA1}" srcOrd="0" destOrd="0" presId="urn:microsoft.com/office/officeart/2009/3/layout/StepUpProcess"/>
    <dgm:cxn modelId="{3411BF24-40BB-45FC-851E-A863B5A97A40}" type="presOf" srcId="{1A2357FA-45C0-4C4C-A658-738C42295130}" destId="{869C8021-407D-4104-8A0A-5B7AF2101FAF}" srcOrd="0" destOrd="0" presId="urn:microsoft.com/office/officeart/2009/3/layout/StepUpProcess"/>
    <dgm:cxn modelId="{FC8BF45F-3DCC-45A5-AC25-9317BE030020}" srcId="{1D755C08-95C6-4B2B-AFD4-417D9D8C7508}" destId="{496D4A0A-34E9-40ED-B3C6-EED7C4F97512}" srcOrd="2" destOrd="0" parTransId="{F540AA09-08AF-4988-A8B9-9DB76C5B351F}" sibTransId="{34FFEABB-ACB9-4804-BC8F-3454307CCF14}"/>
    <dgm:cxn modelId="{8E77323D-5341-466E-A959-166C9CB873B1}" type="presParOf" srcId="{EA8E813A-E0FA-4396-A218-7C02A73D4D8B}" destId="{82A5E619-33BB-4E39-A2BF-708061AB9F6F}" srcOrd="0" destOrd="0" presId="urn:microsoft.com/office/officeart/2009/3/layout/StepUpProcess"/>
    <dgm:cxn modelId="{31691DFD-3C87-4CF4-A66A-989B44B4FE4A}" type="presParOf" srcId="{82A5E619-33BB-4E39-A2BF-708061AB9F6F}" destId="{A0131E56-7618-417A-A1E6-65305267D48A}" srcOrd="0" destOrd="0" presId="urn:microsoft.com/office/officeart/2009/3/layout/StepUpProcess"/>
    <dgm:cxn modelId="{85F9C8C0-2585-4A6B-8212-3C91BFEB8A53}" type="presParOf" srcId="{82A5E619-33BB-4E39-A2BF-708061AB9F6F}" destId="{869C8021-407D-4104-8A0A-5B7AF2101FAF}" srcOrd="1" destOrd="0" presId="urn:microsoft.com/office/officeart/2009/3/layout/StepUpProcess"/>
    <dgm:cxn modelId="{993F1C2C-8130-42B4-B370-990C08247592}" type="presParOf" srcId="{82A5E619-33BB-4E39-A2BF-708061AB9F6F}" destId="{98BBAD28-53F3-4759-AB93-C20534D7561C}" srcOrd="2" destOrd="0" presId="urn:microsoft.com/office/officeart/2009/3/layout/StepUpProcess"/>
    <dgm:cxn modelId="{38797726-0599-4D49-9FE5-D12E1EA47570}" type="presParOf" srcId="{EA8E813A-E0FA-4396-A218-7C02A73D4D8B}" destId="{64C3FFDF-FB70-4CD4-A79D-C5E34322FDFF}" srcOrd="1" destOrd="0" presId="urn:microsoft.com/office/officeart/2009/3/layout/StepUpProcess"/>
    <dgm:cxn modelId="{2EA49C51-A257-4765-9673-62BFC408C049}" type="presParOf" srcId="{64C3FFDF-FB70-4CD4-A79D-C5E34322FDFF}" destId="{49FA33BC-3495-42BB-8DB6-12BD7CFB1958}" srcOrd="0" destOrd="0" presId="urn:microsoft.com/office/officeart/2009/3/layout/StepUpProcess"/>
    <dgm:cxn modelId="{23A28152-C05D-4890-B632-B5E0F340002D}" type="presParOf" srcId="{EA8E813A-E0FA-4396-A218-7C02A73D4D8B}" destId="{1344D00E-EE32-4328-9338-F212D05AEBBA}" srcOrd="2" destOrd="0" presId="urn:microsoft.com/office/officeart/2009/3/layout/StepUpProcess"/>
    <dgm:cxn modelId="{B90E2DD3-A983-4636-AF14-782A5DCC693D}" type="presParOf" srcId="{1344D00E-EE32-4328-9338-F212D05AEBBA}" destId="{FCCC97B1-BD68-4D49-8889-144A161064A1}" srcOrd="0" destOrd="0" presId="urn:microsoft.com/office/officeart/2009/3/layout/StepUpProcess"/>
    <dgm:cxn modelId="{A93A05A2-5204-4648-BB6F-D90413124495}" type="presParOf" srcId="{1344D00E-EE32-4328-9338-F212D05AEBBA}" destId="{78FE81EF-1CE7-4303-8687-77812AFFCAE3}" srcOrd="1" destOrd="0" presId="urn:microsoft.com/office/officeart/2009/3/layout/StepUpProcess"/>
    <dgm:cxn modelId="{202836D4-52F0-4DB0-A0BC-762C5B1BA448}" type="presParOf" srcId="{1344D00E-EE32-4328-9338-F212D05AEBBA}" destId="{6F652DD1-0799-460C-8774-3C7F4C7110AC}" srcOrd="2" destOrd="0" presId="urn:microsoft.com/office/officeart/2009/3/layout/StepUpProcess"/>
    <dgm:cxn modelId="{0F97D1D7-2E35-4E04-B033-1F7E13749971}" type="presParOf" srcId="{EA8E813A-E0FA-4396-A218-7C02A73D4D8B}" destId="{C1BBC5C5-68FD-4BD4-9CF1-935C9EED0BF5}" srcOrd="3" destOrd="0" presId="urn:microsoft.com/office/officeart/2009/3/layout/StepUpProcess"/>
    <dgm:cxn modelId="{A36D9309-38FC-4784-A780-888D86127AAB}" type="presParOf" srcId="{C1BBC5C5-68FD-4BD4-9CF1-935C9EED0BF5}" destId="{79376398-E68A-4E13-A565-7729EEBC5BCD}" srcOrd="0" destOrd="0" presId="urn:microsoft.com/office/officeart/2009/3/layout/StepUpProcess"/>
    <dgm:cxn modelId="{3BB1DC0C-F9A0-442E-AE6C-DE061138D6F1}" type="presParOf" srcId="{EA8E813A-E0FA-4396-A218-7C02A73D4D8B}" destId="{7C624EF0-0EAC-4ED9-B8D5-6786700C2908}" srcOrd="4" destOrd="0" presId="urn:microsoft.com/office/officeart/2009/3/layout/StepUpProcess"/>
    <dgm:cxn modelId="{C20CE7D5-5255-4D24-8D2F-6C5620B52DD2}" type="presParOf" srcId="{7C624EF0-0EAC-4ED9-B8D5-6786700C2908}" destId="{22047D1F-DC7E-4AF3-A2C7-579B1307185E}" srcOrd="0" destOrd="0" presId="urn:microsoft.com/office/officeart/2009/3/layout/StepUpProcess"/>
    <dgm:cxn modelId="{3E3130B8-A446-478C-82AA-0F42120BD0CA}" type="presParOf" srcId="{7C624EF0-0EAC-4ED9-B8D5-6786700C2908}" destId="{5203F7BE-32DF-4468-BE04-11F577D76EA1}"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sz="quarter" idx="1"/>
          </p:nvPr>
        </p:nvSpPr>
        <p:spPr>
          <a:xfrm>
            <a:off x="5675851" y="0"/>
            <a:ext cx="4342130" cy="344408"/>
          </a:xfrm>
          <a:prstGeom prst="rect">
            <a:avLst/>
          </a:prstGeom>
        </p:spPr>
        <p:txBody>
          <a:bodyPr vert="horz" lIns="96616" tIns="48308" rIns="96616" bIns="48308" rtlCol="0"/>
          <a:lstStyle>
            <a:lvl1pPr algn="r">
              <a:defRPr sz="1300"/>
            </a:lvl1pPr>
          </a:lstStyle>
          <a:p>
            <a:fld id="{39E629F2-306B-4A20-96E8-D3E115596636}" type="datetimeFigureOut">
              <a:rPr lang="es-EC" smtClean="0"/>
              <a:t>01/08/2019</a:t>
            </a:fld>
            <a:endParaRPr lang="es-EC" dirty="0"/>
          </a:p>
        </p:txBody>
      </p:sp>
      <p:sp>
        <p:nvSpPr>
          <p:cNvPr id="4" name="3 Marcador de pie de página"/>
          <p:cNvSpPr>
            <a:spLocks noGrp="1"/>
          </p:cNvSpPr>
          <p:nvPr>
            <p:ph type="ftr" sz="quarter" idx="2"/>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5" name="4 Marcador de número de diapositiva"/>
          <p:cNvSpPr>
            <a:spLocks noGrp="1"/>
          </p:cNvSpPr>
          <p:nvPr>
            <p:ph type="sldNum" sz="quarter" idx="3"/>
          </p:nvPr>
        </p:nvSpPr>
        <p:spPr>
          <a:xfrm>
            <a:off x="5675851" y="6542560"/>
            <a:ext cx="4342130" cy="344408"/>
          </a:xfrm>
          <a:prstGeom prst="rect">
            <a:avLst/>
          </a:prstGeom>
        </p:spPr>
        <p:txBody>
          <a:bodyPr vert="horz" lIns="96616" tIns="48308" rIns="96616" bIns="48308" rtlCol="0" anchor="b"/>
          <a:lstStyle>
            <a:lvl1pPr algn="r">
              <a:defRPr sz="1300"/>
            </a:lvl1pPr>
          </a:lstStyle>
          <a:p>
            <a:fld id="{7F3B2AF9-0E1D-48A7-A1EA-8B873B6407C9}" type="slidenum">
              <a:rPr lang="es-EC" smtClean="0"/>
              <a:t>‹Nº›</a:t>
            </a:fld>
            <a:endParaRPr lang="es-EC" dirty="0"/>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es-EC" dirty="0"/>
          </a:p>
        </p:txBody>
      </p:sp>
      <p:sp>
        <p:nvSpPr>
          <p:cNvPr id="3" name="2 Marcador de fecha"/>
          <p:cNvSpPr>
            <a:spLocks noGrp="1"/>
          </p:cNvSpPr>
          <p:nvPr>
            <p:ph type="dt" idx="1"/>
          </p:nvPr>
        </p:nvSpPr>
        <p:spPr>
          <a:xfrm>
            <a:off x="5675851" y="0"/>
            <a:ext cx="4342130" cy="344408"/>
          </a:xfrm>
          <a:prstGeom prst="rect">
            <a:avLst/>
          </a:prstGeom>
        </p:spPr>
        <p:txBody>
          <a:bodyPr vert="horz" lIns="96616" tIns="48308" rIns="96616" bIns="48308" rtlCol="0"/>
          <a:lstStyle>
            <a:lvl1pPr algn="r">
              <a:defRPr sz="1300"/>
            </a:lvl1pPr>
          </a:lstStyle>
          <a:p>
            <a:fld id="{5AE86944-9B6F-4A5E-B2B2-72C93A9D583A}" type="datetimeFigureOut">
              <a:rPr lang="es-EC" smtClean="0"/>
              <a:t>01/08/2019</a:t>
            </a:fld>
            <a:endParaRPr lang="es-EC" dirty="0"/>
          </a:p>
        </p:txBody>
      </p:sp>
      <p:sp>
        <p:nvSpPr>
          <p:cNvPr id="4" name="3 Marcador de imagen de diapositiva"/>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6616" tIns="48308" rIns="96616" bIns="48308" rtlCol="0" anchor="ctr"/>
          <a:lstStyle/>
          <a:p>
            <a:endParaRPr lang="es-EC" dirty="0"/>
          </a:p>
        </p:txBody>
      </p:sp>
      <p:sp>
        <p:nvSpPr>
          <p:cNvPr id="5" name="4 Marcador de notas"/>
          <p:cNvSpPr>
            <a:spLocks noGrp="1"/>
          </p:cNvSpPr>
          <p:nvPr>
            <p:ph type="body" sz="quarter" idx="3"/>
          </p:nvPr>
        </p:nvSpPr>
        <p:spPr>
          <a:xfrm>
            <a:off x="1002030" y="3271878"/>
            <a:ext cx="8016240" cy="3099673"/>
          </a:xfrm>
          <a:prstGeom prst="rect">
            <a:avLst/>
          </a:prstGeom>
        </p:spPr>
        <p:txBody>
          <a:bodyPr vert="horz" lIns="96616" tIns="48308" rIns="96616" bIns="4830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6542560"/>
            <a:ext cx="4342130" cy="344408"/>
          </a:xfrm>
          <a:prstGeom prst="rect">
            <a:avLst/>
          </a:prstGeom>
        </p:spPr>
        <p:txBody>
          <a:bodyPr vert="horz" lIns="96616" tIns="48308" rIns="96616" bIns="48308" rtlCol="0" anchor="b"/>
          <a:lstStyle>
            <a:lvl1pPr algn="l">
              <a:defRPr sz="1300"/>
            </a:lvl1pPr>
          </a:lstStyle>
          <a:p>
            <a:endParaRPr lang="es-EC" dirty="0"/>
          </a:p>
        </p:txBody>
      </p:sp>
      <p:sp>
        <p:nvSpPr>
          <p:cNvPr id="7" name="6 Marcador de número de diapositiva"/>
          <p:cNvSpPr>
            <a:spLocks noGrp="1"/>
          </p:cNvSpPr>
          <p:nvPr>
            <p:ph type="sldNum" sz="quarter" idx="5"/>
          </p:nvPr>
        </p:nvSpPr>
        <p:spPr>
          <a:xfrm>
            <a:off x="5675851" y="6542560"/>
            <a:ext cx="4342130" cy="344408"/>
          </a:xfrm>
          <a:prstGeom prst="rect">
            <a:avLst/>
          </a:prstGeom>
        </p:spPr>
        <p:txBody>
          <a:bodyPr vert="horz" lIns="96616" tIns="48308" rIns="96616" bIns="48308" rtlCol="0" anchor="b"/>
          <a:lstStyle>
            <a:lvl1pPr algn="r">
              <a:defRPr sz="1300"/>
            </a:lvl1pPr>
          </a:lstStyle>
          <a:p>
            <a:fld id="{CB13D4E0-B7EB-4029-984B-1D49C8B1074E}" type="slidenum">
              <a:rPr lang="es-EC" smtClean="0"/>
              <a:t>‹Nº›</a:t>
            </a:fld>
            <a:endParaRPr lang="es-EC" dirty="0"/>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822858" rtl="0" eaLnBrk="1" latinLnBrk="0" hangingPunct="1">
      <a:defRPr sz="1080" kern="1200">
        <a:solidFill>
          <a:schemeClr val="tx1"/>
        </a:solidFill>
        <a:latin typeface="+mn-lt"/>
        <a:ea typeface="+mn-ea"/>
        <a:cs typeface="+mn-cs"/>
      </a:defRPr>
    </a:lvl1pPr>
    <a:lvl2pPr marL="411430" algn="l" defTabSz="822858" rtl="0" eaLnBrk="1" latinLnBrk="0" hangingPunct="1">
      <a:defRPr sz="1080" kern="1200">
        <a:solidFill>
          <a:schemeClr val="tx1"/>
        </a:solidFill>
        <a:latin typeface="+mn-lt"/>
        <a:ea typeface="+mn-ea"/>
        <a:cs typeface="+mn-cs"/>
      </a:defRPr>
    </a:lvl2pPr>
    <a:lvl3pPr marL="822858" algn="l" defTabSz="822858" rtl="0" eaLnBrk="1" latinLnBrk="0" hangingPunct="1">
      <a:defRPr sz="1080" kern="1200">
        <a:solidFill>
          <a:schemeClr val="tx1"/>
        </a:solidFill>
        <a:latin typeface="+mn-lt"/>
        <a:ea typeface="+mn-ea"/>
        <a:cs typeface="+mn-cs"/>
      </a:defRPr>
    </a:lvl3pPr>
    <a:lvl4pPr marL="1234288" algn="l" defTabSz="822858" rtl="0" eaLnBrk="1" latinLnBrk="0" hangingPunct="1">
      <a:defRPr sz="1080" kern="1200">
        <a:solidFill>
          <a:schemeClr val="tx1"/>
        </a:solidFill>
        <a:latin typeface="+mn-lt"/>
        <a:ea typeface="+mn-ea"/>
        <a:cs typeface="+mn-cs"/>
      </a:defRPr>
    </a:lvl4pPr>
    <a:lvl5pPr marL="1645717" algn="l" defTabSz="822858" rtl="0" eaLnBrk="1" latinLnBrk="0" hangingPunct="1">
      <a:defRPr sz="1080" kern="1200">
        <a:solidFill>
          <a:schemeClr val="tx1"/>
        </a:solidFill>
        <a:latin typeface="+mn-lt"/>
        <a:ea typeface="+mn-ea"/>
        <a:cs typeface="+mn-cs"/>
      </a:defRPr>
    </a:lvl5pPr>
    <a:lvl6pPr marL="2057147" algn="l" defTabSz="822858" rtl="0" eaLnBrk="1" latinLnBrk="0" hangingPunct="1">
      <a:defRPr sz="1080" kern="1200">
        <a:solidFill>
          <a:schemeClr val="tx1"/>
        </a:solidFill>
        <a:latin typeface="+mn-lt"/>
        <a:ea typeface="+mn-ea"/>
        <a:cs typeface="+mn-cs"/>
      </a:defRPr>
    </a:lvl6pPr>
    <a:lvl7pPr marL="2468576" algn="l" defTabSz="822858" rtl="0" eaLnBrk="1" latinLnBrk="0" hangingPunct="1">
      <a:defRPr sz="1080" kern="1200">
        <a:solidFill>
          <a:schemeClr val="tx1"/>
        </a:solidFill>
        <a:latin typeface="+mn-lt"/>
        <a:ea typeface="+mn-ea"/>
        <a:cs typeface="+mn-cs"/>
      </a:defRPr>
    </a:lvl7pPr>
    <a:lvl8pPr marL="2880005" algn="l" defTabSz="822858" rtl="0" eaLnBrk="1" latinLnBrk="0" hangingPunct="1">
      <a:defRPr sz="1080" kern="1200">
        <a:solidFill>
          <a:schemeClr val="tx1"/>
        </a:solidFill>
        <a:latin typeface="+mn-lt"/>
        <a:ea typeface="+mn-ea"/>
        <a:cs typeface="+mn-cs"/>
      </a:defRPr>
    </a:lvl8pPr>
    <a:lvl9pPr marL="3291435" algn="l" defTabSz="822858" rtl="0" eaLnBrk="1" latinLnBrk="0" hangingPunct="1">
      <a:defRPr sz="10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83"/>
          <a:ext cx="12190413" cy="5616575"/>
        </p:xfrm>
        <a:graphic>
          <a:graphicData uri="http://schemas.openxmlformats.org/presentationml/2006/ole">
            <mc:AlternateContent xmlns:mc="http://schemas.openxmlformats.org/markup-compatibility/2006">
              <mc:Choice xmlns:v="urn:schemas-microsoft-com:vml" Requires="v">
                <p:oleObj spid="_x0000_s1569"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83"/>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3" name="Rectangle 25"/>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sp>
        <p:nvSpPr>
          <p:cNvPr id="17434" name="Rectangle 26"/>
          <p:cNvSpPr>
            <a:spLocks noChangeArrowheads="1"/>
          </p:cNvSpPr>
          <p:nvPr/>
        </p:nvSpPr>
        <p:spPr bwMode="auto">
          <a:xfrm>
            <a:off x="609520" y="6245225"/>
            <a:ext cx="2844430" cy="476251"/>
          </a:xfrm>
          <a:prstGeom prst="rect">
            <a:avLst/>
          </a:prstGeom>
          <a:noFill/>
          <a:ln w="9525">
            <a:noFill/>
            <a:miter lim="800000"/>
            <a:headEnd/>
            <a:tailEnd/>
          </a:ln>
          <a:effectLst/>
        </p:spPr>
        <p:txBody>
          <a:bodyPr/>
          <a:lstStyle/>
          <a:p>
            <a:endParaRPr lang="es-ES" sz="1051" dirty="0"/>
          </a:p>
        </p:txBody>
      </p:sp>
      <p:sp>
        <p:nvSpPr>
          <p:cNvPr id="17435" name="Rectangle 27"/>
          <p:cNvSpPr>
            <a:spLocks noChangeArrowheads="1"/>
          </p:cNvSpPr>
          <p:nvPr/>
        </p:nvSpPr>
        <p:spPr bwMode="auto">
          <a:xfrm>
            <a:off x="4165060" y="6245225"/>
            <a:ext cx="3860297" cy="476251"/>
          </a:xfrm>
          <a:prstGeom prst="rect">
            <a:avLst/>
          </a:prstGeom>
          <a:noFill/>
          <a:ln w="9525">
            <a:noFill/>
            <a:miter lim="800000"/>
            <a:headEnd/>
            <a:tailEnd/>
          </a:ln>
          <a:effectLst/>
        </p:spPr>
        <p:txBody>
          <a:bodyPr/>
          <a:lstStyle/>
          <a:p>
            <a:pPr algn="ctr"/>
            <a:endParaRPr lang="es-ES" sz="1051"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9"/>
            <a:ext cx="12190413" cy="1135063"/>
          </a:xfrm>
          <a:prstGeom prst="rect">
            <a:avLst/>
          </a:prstGeom>
          <a:noFill/>
        </p:spPr>
      </p:pic>
      <p:sp>
        <p:nvSpPr>
          <p:cNvPr id="17458" name="Oval 50"/>
          <p:cNvSpPr>
            <a:spLocks noChangeArrowheads="1"/>
          </p:cNvSpPr>
          <p:nvPr/>
        </p:nvSpPr>
        <p:spPr bwMode="auto">
          <a:xfrm>
            <a:off x="289949" y="260359"/>
            <a:ext cx="1056080" cy="792163"/>
          </a:xfrm>
          <a:prstGeom prst="ellipse">
            <a:avLst/>
          </a:prstGeom>
          <a:solidFill>
            <a:schemeClr val="bg1"/>
          </a:solidFill>
          <a:ln w="9525">
            <a:noFill/>
            <a:round/>
            <a:headEnd/>
            <a:tailEnd/>
          </a:ln>
          <a:effectLst/>
        </p:spPr>
        <p:txBody>
          <a:bodyPr wrap="none" anchor="ctr"/>
          <a:lstStyle/>
          <a:p>
            <a:endParaRPr lang="es-ES" sz="1351"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1"/>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2" y="1600206"/>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50"/>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2" y="274650"/>
            <a:ext cx="8025356"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0" y="1556796"/>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61" y="4406907"/>
            <a:ext cx="10361851" cy="1362076"/>
          </a:xfrm>
          <a:prstGeom prst="rect">
            <a:avLst/>
          </a:prstGeo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962961" y="2906713"/>
            <a:ext cx="10361851" cy="1500187"/>
          </a:xfrm>
          <a:prstGeom prst="rect">
            <a:avLst/>
          </a:prstGeom>
        </p:spPr>
        <p:txBody>
          <a:bodyPr anchor="b"/>
          <a:lstStyle>
            <a:lvl1pPr marL="0" indent="0">
              <a:buNone/>
              <a:defRPr sz="1500"/>
            </a:lvl1pPr>
            <a:lvl2pPr marL="342874" indent="0">
              <a:buNone/>
              <a:defRPr sz="1351"/>
            </a:lvl2pPr>
            <a:lvl3pPr marL="685747" indent="0">
              <a:buNone/>
              <a:defRPr sz="1200"/>
            </a:lvl3pPr>
            <a:lvl4pPr marL="1028621" indent="0">
              <a:buNone/>
              <a:defRPr sz="1051"/>
            </a:lvl4pPr>
            <a:lvl5pPr marL="1371495" indent="0">
              <a:buNone/>
              <a:defRPr sz="1051"/>
            </a:lvl5pPr>
            <a:lvl6pPr marL="1714369" indent="0">
              <a:buNone/>
              <a:defRPr sz="1051"/>
            </a:lvl6pPr>
            <a:lvl7pPr marL="2057243" indent="0">
              <a:buNone/>
              <a:defRPr sz="1051"/>
            </a:lvl7pPr>
            <a:lvl8pPr marL="2400116" indent="0">
              <a:buNone/>
              <a:defRPr sz="1051"/>
            </a:lvl8pPr>
            <a:lvl9pPr marL="2742990" indent="0">
              <a:buNone/>
              <a:defRPr sz="1051"/>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2"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4" y="1600206"/>
            <a:ext cx="5384099" cy="4525963"/>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9" y="1535113"/>
            <a:ext cx="5388332" cy="639763"/>
          </a:xfrm>
          <a:prstGeom prst="rect">
            <a:avLst/>
          </a:prstGeom>
        </p:spPr>
        <p:txBody>
          <a:bodyPr anchor="b"/>
          <a:lstStyle>
            <a:lvl1pPr marL="0" indent="0">
              <a:buNone/>
              <a:defRPr sz="1800" b="1"/>
            </a:lvl1pPr>
            <a:lvl2pPr marL="342874" indent="0">
              <a:buNone/>
              <a:defRPr sz="1500" b="1"/>
            </a:lvl2pPr>
            <a:lvl3pPr marL="685747" indent="0">
              <a:buNone/>
              <a:defRPr sz="1351" b="1"/>
            </a:lvl3pPr>
            <a:lvl4pPr marL="1028621" indent="0">
              <a:buNone/>
              <a:defRPr sz="1200" b="1"/>
            </a:lvl4pPr>
            <a:lvl5pPr marL="1371495" indent="0">
              <a:buNone/>
              <a:defRPr sz="1200" b="1"/>
            </a:lvl5pPr>
            <a:lvl6pPr marL="1714369" indent="0">
              <a:buNone/>
              <a:defRPr sz="1200" b="1"/>
            </a:lvl6pPr>
            <a:lvl7pPr marL="2057243" indent="0">
              <a:buNone/>
              <a:defRPr sz="1200" b="1"/>
            </a:lvl7pPr>
            <a:lvl8pPr marL="2400116" indent="0">
              <a:buNone/>
              <a:defRPr sz="1200" b="1"/>
            </a:lvl8pPr>
            <a:lvl9pPr marL="274299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9" y="2174875"/>
            <a:ext cx="5388332" cy="3951288"/>
          </a:xfrm>
          <a:prstGeom prst="rect">
            <a:avLst/>
          </a:prstGeo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2" y="274639"/>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5" y="273051"/>
            <a:ext cx="4010562" cy="1162051"/>
          </a:xfrm>
          <a:prstGeom prst="rect">
            <a:avLst/>
          </a:prstGeo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4766113" y="273061"/>
            <a:ext cx="6814779"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5" y="1435104"/>
            <a:ext cx="4010562" cy="46910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2400"/>
            </a:lvl1pPr>
            <a:lvl2pPr marL="342874" indent="0">
              <a:buNone/>
              <a:defRPr sz="2100"/>
            </a:lvl2pPr>
            <a:lvl3pPr marL="685747" indent="0">
              <a:buNone/>
              <a:defRPr sz="1800"/>
            </a:lvl3pPr>
            <a:lvl4pPr marL="1028621" indent="0">
              <a:buNone/>
              <a:defRPr sz="1500"/>
            </a:lvl4pPr>
            <a:lvl5pPr marL="1371495" indent="0">
              <a:buNone/>
              <a:defRPr sz="1500"/>
            </a:lvl5pPr>
            <a:lvl6pPr marL="1714369" indent="0">
              <a:buNone/>
              <a:defRPr sz="1500"/>
            </a:lvl6pPr>
            <a:lvl7pPr marL="2057243" indent="0">
              <a:buNone/>
              <a:defRPr sz="1500"/>
            </a:lvl7pPr>
            <a:lvl8pPr marL="2400116" indent="0">
              <a:buNone/>
              <a:defRPr sz="1500"/>
            </a:lvl8pPr>
            <a:lvl9pPr marL="2742990" indent="0">
              <a:buNone/>
              <a:defRPr sz="1500"/>
            </a:lvl9pPr>
          </a:lstStyle>
          <a:p>
            <a:r>
              <a:rPr lang="es-ES" dirty="0"/>
              <a:t>Haga clic en el icono para agregar una imagen</a:t>
            </a:r>
          </a:p>
        </p:txBody>
      </p:sp>
      <p:sp>
        <p:nvSpPr>
          <p:cNvPr id="4" name="3 Marcador de texto"/>
          <p:cNvSpPr>
            <a:spLocks noGrp="1"/>
          </p:cNvSpPr>
          <p:nvPr>
            <p:ph type="body" sz="half" idx="2"/>
          </p:nvPr>
        </p:nvSpPr>
        <p:spPr>
          <a:xfrm>
            <a:off x="2389406" y="5367340"/>
            <a:ext cx="7314248" cy="804863"/>
          </a:xfrm>
          <a:prstGeom prst="rect">
            <a:avLst/>
          </a:prstGeom>
        </p:spPr>
        <p:txBody>
          <a:bodyPr/>
          <a:lstStyle>
            <a:lvl1pPr marL="0" indent="0">
              <a:buNone/>
              <a:defRPr sz="1051"/>
            </a:lvl1pPr>
            <a:lvl2pPr marL="342874" indent="0">
              <a:buNone/>
              <a:defRPr sz="900"/>
            </a:lvl2pPr>
            <a:lvl3pPr marL="685747" indent="0">
              <a:buNone/>
              <a:defRPr sz="751"/>
            </a:lvl3pPr>
            <a:lvl4pPr marL="1028621" indent="0">
              <a:buNone/>
              <a:defRPr sz="674"/>
            </a:lvl4pPr>
            <a:lvl5pPr marL="1371495" indent="0">
              <a:buNone/>
              <a:defRPr sz="674"/>
            </a:lvl5pPr>
            <a:lvl6pPr marL="1714369" indent="0">
              <a:buNone/>
              <a:defRPr sz="674"/>
            </a:lvl6pPr>
            <a:lvl7pPr marL="2057243" indent="0">
              <a:buNone/>
              <a:defRPr sz="674"/>
            </a:lvl7pPr>
            <a:lvl8pPr marL="2400116" indent="0">
              <a:buNone/>
              <a:defRPr sz="674"/>
            </a:lvl8pPr>
            <a:lvl9pPr marL="2742990" indent="0">
              <a:buNone/>
              <a:defRPr sz="674"/>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5" name="Rectangle 21"/>
          <p:cNvSpPr>
            <a:spLocks noChangeArrowheads="1"/>
          </p:cNvSpPr>
          <p:nvPr/>
        </p:nvSpPr>
        <p:spPr bwMode="auto">
          <a:xfrm rot="10800000">
            <a:off x="5" y="6308738"/>
            <a:ext cx="10512116"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351" dirty="0"/>
          </a:p>
        </p:txBody>
      </p:sp>
      <p:sp>
        <p:nvSpPr>
          <p:cNvPr id="1047" name="Line 23"/>
          <p:cNvSpPr>
            <a:spLocks noChangeShapeType="1"/>
          </p:cNvSpPr>
          <p:nvPr/>
        </p:nvSpPr>
        <p:spPr bwMode="auto">
          <a:xfrm rot="10800000" flipH="1">
            <a:off x="33866" y="6296027"/>
            <a:ext cx="8878263" cy="0"/>
          </a:xfrm>
          <a:prstGeom prst="line">
            <a:avLst/>
          </a:prstGeom>
          <a:noFill/>
          <a:ln w="38100">
            <a:solidFill>
              <a:srgbClr val="FF0000"/>
            </a:solidFill>
            <a:round/>
            <a:headEnd/>
            <a:tailEnd/>
          </a:ln>
          <a:effectLst/>
        </p:spPr>
        <p:txBody>
          <a:bodyPr/>
          <a:lstStyle/>
          <a:p>
            <a:endParaRPr lang="es-ES" sz="1351" dirty="0"/>
          </a:p>
        </p:txBody>
      </p:sp>
      <p:sp>
        <p:nvSpPr>
          <p:cNvPr id="1048" name="Line 24"/>
          <p:cNvSpPr>
            <a:spLocks noChangeShapeType="1"/>
          </p:cNvSpPr>
          <p:nvPr/>
        </p:nvSpPr>
        <p:spPr bwMode="auto">
          <a:xfrm rot="10800000" flipH="1">
            <a:off x="33866" y="6245225"/>
            <a:ext cx="8878263" cy="0"/>
          </a:xfrm>
          <a:prstGeom prst="line">
            <a:avLst/>
          </a:prstGeom>
          <a:noFill/>
          <a:ln w="38100">
            <a:solidFill>
              <a:srgbClr val="006600"/>
            </a:solidFill>
            <a:round/>
            <a:headEnd/>
            <a:tailEnd/>
          </a:ln>
          <a:effectLst/>
        </p:spPr>
        <p:txBody>
          <a:bodyPr/>
          <a:lstStyle/>
          <a:p>
            <a:endParaRPr lang="es-ES" sz="1351"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5" y="5906864"/>
            <a:ext cx="3269289"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874"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747"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621"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495"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p:titleStyle>
    <p:bodyStyle>
      <a:lvl1pPr marL="257156" indent="-257156" algn="l" rtl="0" eaLnBrk="1" fontAlgn="base" hangingPunct="1">
        <a:spcBef>
          <a:spcPct val="20000"/>
        </a:spcBef>
        <a:spcAft>
          <a:spcPct val="0"/>
        </a:spcAft>
        <a:buChar char="•"/>
        <a:defRPr sz="1800">
          <a:solidFill>
            <a:schemeClr val="bg1"/>
          </a:solidFill>
          <a:latin typeface="+mn-lt"/>
          <a:ea typeface="+mn-ea"/>
          <a:cs typeface="+mn-cs"/>
        </a:defRPr>
      </a:lvl1pPr>
      <a:lvl2pPr marL="557169" indent="-214296" algn="l" rtl="0" eaLnBrk="1" fontAlgn="base" hangingPunct="1">
        <a:spcBef>
          <a:spcPct val="20000"/>
        </a:spcBef>
        <a:spcAft>
          <a:spcPct val="0"/>
        </a:spcAft>
        <a:buChar char="–"/>
        <a:defRPr sz="1800">
          <a:solidFill>
            <a:schemeClr val="bg1"/>
          </a:solidFill>
          <a:latin typeface="+mn-lt"/>
        </a:defRPr>
      </a:lvl2pPr>
      <a:lvl3pPr marL="857185" indent="-171436" algn="l" rtl="0" eaLnBrk="1" fontAlgn="base" hangingPunct="1">
        <a:spcBef>
          <a:spcPct val="20000"/>
        </a:spcBef>
        <a:spcAft>
          <a:spcPct val="0"/>
        </a:spcAft>
        <a:buChar char="•"/>
        <a:defRPr sz="1800">
          <a:solidFill>
            <a:schemeClr val="bg1"/>
          </a:solidFill>
          <a:latin typeface="+mn-lt"/>
        </a:defRPr>
      </a:lvl3pPr>
      <a:lvl4pPr marL="1200059" indent="-171436" algn="l" rtl="0" eaLnBrk="1" fontAlgn="base" hangingPunct="1">
        <a:spcBef>
          <a:spcPct val="20000"/>
        </a:spcBef>
        <a:spcAft>
          <a:spcPct val="0"/>
        </a:spcAft>
        <a:buChar char="–"/>
        <a:defRPr sz="1800">
          <a:solidFill>
            <a:schemeClr val="bg1"/>
          </a:solidFill>
          <a:latin typeface="+mn-lt"/>
        </a:defRPr>
      </a:lvl4pPr>
      <a:lvl5pPr marL="1542933" indent="-171436" algn="l" rtl="0" eaLnBrk="1" fontAlgn="base" hangingPunct="1">
        <a:spcBef>
          <a:spcPct val="20000"/>
        </a:spcBef>
        <a:spcAft>
          <a:spcPct val="0"/>
        </a:spcAft>
        <a:buChar char="»"/>
        <a:defRPr sz="1800">
          <a:solidFill>
            <a:schemeClr val="bg1"/>
          </a:solidFill>
          <a:latin typeface="+mn-lt"/>
        </a:defRPr>
      </a:lvl5pPr>
      <a:lvl6pPr marL="1885806" indent="-171436" algn="l" rtl="0" eaLnBrk="1" fontAlgn="base" hangingPunct="1">
        <a:spcBef>
          <a:spcPct val="20000"/>
        </a:spcBef>
        <a:spcAft>
          <a:spcPct val="0"/>
        </a:spcAft>
        <a:buChar char="»"/>
        <a:defRPr sz="1800">
          <a:solidFill>
            <a:schemeClr val="bg1"/>
          </a:solidFill>
          <a:latin typeface="+mn-lt"/>
        </a:defRPr>
      </a:lvl6pPr>
      <a:lvl7pPr marL="2228680" indent="-171436" algn="l" rtl="0" eaLnBrk="1" fontAlgn="base" hangingPunct="1">
        <a:spcBef>
          <a:spcPct val="20000"/>
        </a:spcBef>
        <a:spcAft>
          <a:spcPct val="0"/>
        </a:spcAft>
        <a:buChar char="»"/>
        <a:defRPr sz="1800">
          <a:solidFill>
            <a:schemeClr val="bg1"/>
          </a:solidFill>
          <a:latin typeface="+mn-lt"/>
        </a:defRPr>
      </a:lvl7pPr>
      <a:lvl8pPr marL="2571552" indent="-171436" algn="l" rtl="0" eaLnBrk="1" fontAlgn="base" hangingPunct="1">
        <a:spcBef>
          <a:spcPct val="20000"/>
        </a:spcBef>
        <a:spcAft>
          <a:spcPct val="0"/>
        </a:spcAft>
        <a:buChar char="»"/>
        <a:defRPr sz="1800">
          <a:solidFill>
            <a:schemeClr val="bg1"/>
          </a:solidFill>
          <a:latin typeface="+mn-lt"/>
        </a:defRPr>
      </a:lvl8pPr>
      <a:lvl9pPr marL="2914428" indent="-171436" algn="l" rtl="0" eaLnBrk="1" fontAlgn="base" hangingPunct="1">
        <a:spcBef>
          <a:spcPct val="20000"/>
        </a:spcBef>
        <a:spcAft>
          <a:spcPct val="0"/>
        </a:spcAft>
        <a:buChar char="»"/>
        <a:defRPr sz="1800">
          <a:solidFill>
            <a:schemeClr val="bg1"/>
          </a:solidFill>
          <a:latin typeface="+mn-lt"/>
        </a:defRPr>
      </a:lvl9pPr>
    </p:bodyStyle>
    <p:otherStyle>
      <a:defPPr>
        <a:defRPr lang="es-ES"/>
      </a:defPPr>
      <a:lvl1pPr marL="0" algn="l" defTabSz="685747" rtl="0" eaLnBrk="1" latinLnBrk="0" hangingPunct="1">
        <a:defRPr sz="1351" kern="1200">
          <a:solidFill>
            <a:schemeClr val="tx1"/>
          </a:solidFill>
          <a:latin typeface="+mn-lt"/>
          <a:ea typeface="+mn-ea"/>
          <a:cs typeface="+mn-cs"/>
        </a:defRPr>
      </a:lvl1pPr>
      <a:lvl2pPr marL="342874" algn="l" defTabSz="685747" rtl="0" eaLnBrk="1" latinLnBrk="0" hangingPunct="1">
        <a:defRPr sz="1351" kern="1200">
          <a:solidFill>
            <a:schemeClr val="tx1"/>
          </a:solidFill>
          <a:latin typeface="+mn-lt"/>
          <a:ea typeface="+mn-ea"/>
          <a:cs typeface="+mn-cs"/>
        </a:defRPr>
      </a:lvl2pPr>
      <a:lvl3pPr marL="685747" algn="l" defTabSz="685747" rtl="0" eaLnBrk="1" latinLnBrk="0" hangingPunct="1">
        <a:defRPr sz="1351" kern="1200">
          <a:solidFill>
            <a:schemeClr val="tx1"/>
          </a:solidFill>
          <a:latin typeface="+mn-lt"/>
          <a:ea typeface="+mn-ea"/>
          <a:cs typeface="+mn-cs"/>
        </a:defRPr>
      </a:lvl3pPr>
      <a:lvl4pPr marL="1028621" algn="l" defTabSz="685747" rtl="0" eaLnBrk="1" latinLnBrk="0" hangingPunct="1">
        <a:defRPr sz="1351" kern="1200">
          <a:solidFill>
            <a:schemeClr val="tx1"/>
          </a:solidFill>
          <a:latin typeface="+mn-lt"/>
          <a:ea typeface="+mn-ea"/>
          <a:cs typeface="+mn-cs"/>
        </a:defRPr>
      </a:lvl4pPr>
      <a:lvl5pPr marL="1371495" algn="l" defTabSz="685747" rtl="0" eaLnBrk="1" latinLnBrk="0" hangingPunct="1">
        <a:defRPr sz="1351" kern="1200">
          <a:solidFill>
            <a:schemeClr val="tx1"/>
          </a:solidFill>
          <a:latin typeface="+mn-lt"/>
          <a:ea typeface="+mn-ea"/>
          <a:cs typeface="+mn-cs"/>
        </a:defRPr>
      </a:lvl5pPr>
      <a:lvl6pPr marL="1714369" algn="l" defTabSz="685747" rtl="0" eaLnBrk="1" latinLnBrk="0" hangingPunct="1">
        <a:defRPr sz="1351" kern="1200">
          <a:solidFill>
            <a:schemeClr val="tx1"/>
          </a:solidFill>
          <a:latin typeface="+mn-lt"/>
          <a:ea typeface="+mn-ea"/>
          <a:cs typeface="+mn-cs"/>
        </a:defRPr>
      </a:lvl6pPr>
      <a:lvl7pPr marL="2057243" algn="l" defTabSz="685747" rtl="0" eaLnBrk="1" latinLnBrk="0" hangingPunct="1">
        <a:defRPr sz="1351" kern="1200">
          <a:solidFill>
            <a:schemeClr val="tx1"/>
          </a:solidFill>
          <a:latin typeface="+mn-lt"/>
          <a:ea typeface="+mn-ea"/>
          <a:cs typeface="+mn-cs"/>
        </a:defRPr>
      </a:lvl7pPr>
      <a:lvl8pPr marL="2400116" algn="l" defTabSz="685747" rtl="0" eaLnBrk="1" latinLnBrk="0" hangingPunct="1">
        <a:defRPr sz="1351" kern="1200">
          <a:solidFill>
            <a:schemeClr val="tx1"/>
          </a:solidFill>
          <a:latin typeface="+mn-lt"/>
          <a:ea typeface="+mn-ea"/>
          <a:cs typeface="+mn-cs"/>
        </a:defRPr>
      </a:lvl8pPr>
      <a:lvl9pPr marL="2742990" algn="l" defTabSz="68574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30.xml"/><Relationship Id="rId7" Type="http://schemas.openxmlformats.org/officeDocument/2006/relationships/diagramData" Target="../diagrams/data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hart" Target="../charts/chart1.xml"/><Relationship Id="rId11" Type="http://schemas.microsoft.com/office/2007/relationships/diagramDrawing" Target="../diagrams/drawing2.xml"/><Relationship Id="rId5" Type="http://schemas.openxmlformats.org/officeDocument/2006/relationships/slideLayout" Target="../slideLayouts/slideLayout7.xml"/><Relationship Id="rId10" Type="http://schemas.openxmlformats.org/officeDocument/2006/relationships/diagramColors" Target="../diagrams/colors2.xml"/><Relationship Id="rId4" Type="http://schemas.openxmlformats.org/officeDocument/2006/relationships/tags" Target="../tags/tag3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s/_rels/slide1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jpeg"/><Relationship Id="rId5" Type="http://schemas.openxmlformats.org/officeDocument/2006/relationships/slideLayout" Target="../slideLayouts/slideLayout6.xml"/><Relationship Id="rId4"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258" y="3236441"/>
            <a:ext cx="5471896" cy="27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1" tIns="34290" rIns="68581" bIns="34290" numCol="1" anchor="ctr" anchorCtr="0" compatLnSpc="1">
            <a:prstTxWarp prst="textNoShape">
              <a:avLst/>
            </a:prstTxWarp>
            <a:spAutoFit/>
          </a:bodyPr>
          <a:lstStyle/>
          <a:p>
            <a:pPr algn="ctr" defTabSz="685747" fontAlgn="base">
              <a:spcBef>
                <a:spcPct val="0"/>
              </a:spcBef>
              <a:spcAft>
                <a:spcPct val="0"/>
              </a:spcAft>
            </a:pPr>
            <a:endParaRPr lang="es-ES" sz="1351" dirty="0">
              <a:latin typeface="Arial" pitchFamily="34" charset="0"/>
              <a:cs typeface="Arial" pitchFamily="34" charset="0"/>
            </a:endParaRPr>
          </a:p>
        </p:txBody>
      </p:sp>
      <p:sp>
        <p:nvSpPr>
          <p:cNvPr id="7" name="2 Subtítulo"/>
          <p:cNvSpPr txBox="1">
            <a:spLocks/>
          </p:cNvSpPr>
          <p:nvPr/>
        </p:nvSpPr>
        <p:spPr>
          <a:xfrm>
            <a:off x="2278782" y="836712"/>
            <a:ext cx="9217024" cy="504056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2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20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INGENIERAS EN FINANZAS Y AUDITORÍA-CONTADOR PÚBLICO-AUDITOR</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smtClean="0">
                <a:solidFill>
                  <a:srgbClr val="000000"/>
                </a:solidFill>
                <a:latin typeface="Times New Roman" panose="02020603050405020304" pitchFamily="18" charset="0"/>
                <a:cs typeface="Times New Roman" panose="02020603050405020304" pitchFamily="18" charset="0"/>
              </a:rPr>
              <a:t>AUTORAS</a:t>
            </a:r>
            <a:r>
              <a:rPr lang="es-EC" sz="1600" b="1" dirty="0">
                <a:solidFill>
                  <a:srgbClr val="000000"/>
                </a:solidFill>
                <a:latin typeface="Times New Roman" panose="02020603050405020304" pitchFamily="18" charset="0"/>
                <a:cs typeface="Times New Roman" panose="02020603050405020304" pitchFamily="18" charset="0"/>
              </a:rPr>
              <a:t>:</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CORNEJO GÁMEZ, NOHELY DARIANA</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MANYA CUJI, ROSA MARIBEL</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
            </a:r>
            <a:br>
              <a:rPr lang="es-EC" sz="1600" b="1" dirty="0">
                <a:solidFill>
                  <a:srgbClr val="000000"/>
                </a:solidFill>
                <a:latin typeface="Times New Roman" panose="02020603050405020304" pitchFamily="18" charset="0"/>
                <a:cs typeface="Times New Roman" panose="02020603050405020304" pitchFamily="18" charset="0"/>
              </a:rPr>
            </a:br>
            <a:r>
              <a:rPr lang="es-EC" sz="1800" b="1" dirty="0">
                <a:solidFill>
                  <a:srgbClr val="000000"/>
                </a:solidFill>
                <a:latin typeface="Times New Roman" panose="02020603050405020304" pitchFamily="18" charset="0"/>
                <a:cs typeface="Times New Roman" panose="02020603050405020304" pitchFamily="18" charset="0"/>
              </a:rPr>
              <a:t>“LA INCIDENCIA DEL RIESGO INHERENTE EN LA EFICIENCIA DEL PROCESO DE AUDITORÍA”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ING. CANTUÑA ALEJANDRO, MAURO VINICIO </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DIRECTOR</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2019</a:t>
            </a: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4439022" y="404664"/>
            <a:ext cx="3956407"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3200" b="1" dirty="0">
                <a:solidFill>
                  <a:schemeClr val="bg2">
                    <a:lumMod val="10000"/>
                  </a:schemeClr>
                </a:solidFill>
                <a:latin typeface="Times New Roman" panose="02020603050405020304" pitchFamily="18" charset="0"/>
                <a:ea typeface="Calibri" panose="020F0502020204030204" pitchFamily="34" charset="0"/>
              </a:rPr>
              <a:t>Aplicación prueba piloto </a:t>
            </a:r>
            <a:endParaRPr lang="es-ES" sz="2800" dirty="0">
              <a:solidFill>
                <a:schemeClr val="bg2">
                  <a:lumMod val="10000"/>
                </a:schemeClr>
              </a:solidFill>
            </a:endParaRPr>
          </a:p>
        </p:txBody>
      </p:sp>
      <p:graphicFrame>
        <p:nvGraphicFramePr>
          <p:cNvPr id="25" name="Tabla 24"/>
          <p:cNvGraphicFramePr>
            <a:graphicFrameLocks noGrp="1"/>
          </p:cNvGraphicFramePr>
          <p:nvPr>
            <p:extLst>
              <p:ext uri="{D42A27DB-BD31-4B8C-83A1-F6EECF244321}">
                <p14:modId xmlns:p14="http://schemas.microsoft.com/office/powerpoint/2010/main" val="123187447"/>
              </p:ext>
            </p:extLst>
          </p:nvPr>
        </p:nvGraphicFramePr>
        <p:xfrm>
          <a:off x="501898" y="1844824"/>
          <a:ext cx="8064896" cy="3960438"/>
        </p:xfrm>
        <a:graphic>
          <a:graphicData uri="http://schemas.openxmlformats.org/drawingml/2006/table">
            <a:tbl>
              <a:tblPr firstRow="1" firstCol="1" bandRow="1"/>
              <a:tblGrid>
                <a:gridCol w="957921">
                  <a:extLst>
                    <a:ext uri="{9D8B030D-6E8A-4147-A177-3AD203B41FA5}">
                      <a16:colId xmlns:a16="http://schemas.microsoft.com/office/drawing/2014/main" xmlns="" val="20000"/>
                    </a:ext>
                  </a:extLst>
                </a:gridCol>
                <a:gridCol w="4233212">
                  <a:extLst>
                    <a:ext uri="{9D8B030D-6E8A-4147-A177-3AD203B41FA5}">
                      <a16:colId xmlns:a16="http://schemas.microsoft.com/office/drawing/2014/main" xmlns="" val="20001"/>
                    </a:ext>
                  </a:extLst>
                </a:gridCol>
                <a:gridCol w="957921">
                  <a:extLst>
                    <a:ext uri="{9D8B030D-6E8A-4147-A177-3AD203B41FA5}">
                      <a16:colId xmlns:a16="http://schemas.microsoft.com/office/drawing/2014/main" xmlns="" val="20002"/>
                    </a:ext>
                  </a:extLst>
                </a:gridCol>
                <a:gridCol w="957921">
                  <a:extLst>
                    <a:ext uri="{9D8B030D-6E8A-4147-A177-3AD203B41FA5}">
                      <a16:colId xmlns:a16="http://schemas.microsoft.com/office/drawing/2014/main" xmlns="" val="20003"/>
                    </a:ext>
                  </a:extLst>
                </a:gridCol>
                <a:gridCol w="957921">
                  <a:extLst>
                    <a:ext uri="{9D8B030D-6E8A-4147-A177-3AD203B41FA5}">
                      <a16:colId xmlns:a16="http://schemas.microsoft.com/office/drawing/2014/main" xmlns="" val="20004"/>
                    </a:ext>
                  </a:extLst>
                </a:gridCol>
              </a:tblGrid>
              <a:tr h="284644">
                <a:tc rowSpan="2">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Riesgo Inherente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84644">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4644">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Servicio de transporte de carga pesada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44,73%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4644">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Cooperativa de Ahorro y Crédito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47,58%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4644">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Servicio de transporte de taxis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56999">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Distribución y Comercialización de productos masivos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4644">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Servicios Petroleros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r h="284644">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Diseño y Confección de prendas de vestir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52,42%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84644">
                <a:tc>
                  <a:txBody>
                    <a:bodyPr/>
                    <a:lstStyle/>
                    <a:p>
                      <a:pPr algn="ctr">
                        <a:lnSpc>
                          <a:spcPct val="107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Servicios Inmobiliarios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4644">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Hotelería y Restaurante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32,76%</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4644">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Venta al detalle o comercio minorista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0"/>
                  </a:ext>
                </a:extLst>
              </a:tr>
              <a:tr h="556999">
                <a:tc>
                  <a:txBody>
                    <a:bodyPr/>
                    <a:lstStyle/>
                    <a:p>
                      <a:pPr algn="ct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Producción de aguas minerales y otras aguas embotelladas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40,74%</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pPr>
                      <a:endParaRPr lang="es-ES" sz="14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pSp>
        <p:nvGrpSpPr>
          <p:cNvPr id="35" name="8a6597b6-bcd7-4c4d-80a9-6254d69097ad" descr="SQgAAB+LCAAAAAAABADdVctu2zAQ/Be2vbmGHNRIrZvd1q3Rl2EHbYLAB0ZaS0QpyqCowImhf89SEiXq1Tq9FOhN2p3dnZ0hwRN5qR4OQFyyjahU7xkNJI1WCiIyIiufuCLlfEQWTPhMBB9lnB4S4t6eqjI785Op8AflKehawRSjvPh1O3gD+8oEi9KohDljB0P0aIUmThFkvs/Bhq2EAnlfTZjoWP69VRIHLGMZUYUDT072ipQp4k4vx06mi304YqMRuSpoGT4lPS1A7546oddcx4lisagr1hR1A6TUs2yrqIYiLZCKeZTPOQtEBEIzxgVAeSFmP8WSPcZCNfNfYK8w+RngUMq3ZY84bk95AkaEkB7gG44xu+UBrNoAp4rdNwCNGMmqnSqMlqKFsueQXaVjrQtuiXQb8majQWmu4KieJ6ausJXss31olZxOPrJmXjJ4Hm2jyV8dh1axvcz3/T4Bdb0G6SGbxUNT++KwtzGWH8UNKQA3Q02c8bSLsZu8thDXzZ7lX+eobWN597uTZrUf8sZu0XvEupr/L55d/BPP6svQ71ltyNmWta7WeY7tejyrnpV3MY/ln58VA+vkUQPmwQa0Yga0Ce6IO3vrvJleXOJmMk1CRL5YLj8sZ/PZlBj+k6zvxTBdzn0xWvhzDlte0j1ic6/ewnZ4IVkQKgFJUoYLps7Zti2o92vo1hn6DeeKIDq3y54AC2WjaUkIAAA=">
            <a:extLst>
              <a:ext uri="{FF2B5EF4-FFF2-40B4-BE49-F238E27FC236}">
                <a16:creationId xmlns:a16="http://schemas.microsoft.com/office/drawing/2014/main" xmlns="" id="{EA31F144-050D-4D41-A19A-2568EF46C063}"/>
              </a:ext>
            </a:extLst>
          </p:cNvPr>
          <p:cNvGrpSpPr>
            <a:grpSpLocks noChangeAspect="1"/>
          </p:cNvGrpSpPr>
          <p:nvPr/>
        </p:nvGrpSpPr>
        <p:grpSpPr>
          <a:xfrm>
            <a:off x="8979048" y="617472"/>
            <a:ext cx="2979839" cy="960483"/>
            <a:chOff x="3049001" y="1316216"/>
            <a:chExt cx="7529618" cy="2427000"/>
          </a:xfrm>
        </p:grpSpPr>
        <p:sp>
          <p:nvSpPr>
            <p:cNvPr id="36" name="AreaShape">
              <a:extLst>
                <a:ext uri="{FF2B5EF4-FFF2-40B4-BE49-F238E27FC236}">
                  <a16:creationId xmlns:a16="http://schemas.microsoft.com/office/drawing/2014/main" xmlns="" id="{7CBDB3FF-F95D-4D7A-AA64-E9605D2303A4}"/>
                </a:ext>
              </a:extLst>
            </p:cNvPr>
            <p:cNvSpPr/>
            <p:nvPr/>
          </p:nvSpPr>
          <p:spPr>
            <a:xfrm>
              <a:off x="3049001" y="1316216"/>
              <a:ext cx="7529618" cy="242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SorbShape">
              <a:extLst>
                <a:ext uri="{FF2B5EF4-FFF2-40B4-BE49-F238E27FC236}">
                  <a16:creationId xmlns:a16="http://schemas.microsoft.com/office/drawing/2014/main" xmlns="" id="{AC795059-0E1A-4DA2-9564-81F946613248}"/>
                </a:ext>
              </a:extLst>
            </p:cNvPr>
            <p:cNvSpPr/>
            <p:nvPr/>
          </p:nvSpPr>
          <p:spPr bwMode="auto">
            <a:xfrm>
              <a:off x="6079100" y="1457399"/>
              <a:ext cx="1778711" cy="2144634"/>
            </a:xfrm>
            <a:custGeom>
              <a:avLst/>
              <a:gdLst>
                <a:gd name="T0" fmla="*/ 1289 w 1306"/>
                <a:gd name="T1" fmla="*/ 764 h 1576"/>
                <a:gd name="T2" fmla="*/ 1123 w 1306"/>
                <a:gd name="T3" fmla="*/ 694 h 1576"/>
                <a:gd name="T4" fmla="*/ 1119 w 1306"/>
                <a:gd name="T5" fmla="*/ 760 h 1576"/>
                <a:gd name="T6" fmla="*/ 1087 w 1306"/>
                <a:gd name="T7" fmla="*/ 636 h 1576"/>
                <a:gd name="T8" fmla="*/ 754 w 1306"/>
                <a:gd name="T9" fmla="*/ 176 h 1576"/>
                <a:gd name="T10" fmla="*/ 647 w 1306"/>
                <a:gd name="T11" fmla="*/ 26 h 1576"/>
                <a:gd name="T12" fmla="*/ 600 w 1306"/>
                <a:gd name="T13" fmla="*/ 11 h 1576"/>
                <a:gd name="T14" fmla="*/ 3 w 1306"/>
                <a:gd name="T15" fmla="*/ 760 h 1576"/>
                <a:gd name="T16" fmla="*/ 0 w 1306"/>
                <a:gd name="T17" fmla="*/ 815 h 1576"/>
                <a:gd name="T18" fmla="*/ 57 w 1306"/>
                <a:gd name="T19" fmla="*/ 812 h 1576"/>
                <a:gd name="T20" fmla="*/ 636 w 1306"/>
                <a:gd name="T21" fmla="*/ 1567 h 1576"/>
                <a:gd name="T22" fmla="*/ 648 w 1306"/>
                <a:gd name="T23" fmla="*/ 1530 h 1576"/>
                <a:gd name="T24" fmla="*/ 1042 w 1306"/>
                <a:gd name="T25" fmla="*/ 1176 h 1576"/>
                <a:gd name="T26" fmla="*/ 1067 w 1306"/>
                <a:gd name="T27" fmla="*/ 812 h 1576"/>
                <a:gd name="T28" fmla="*/ 1119 w 1306"/>
                <a:gd name="T29" fmla="*/ 865 h 1576"/>
                <a:gd name="T30" fmla="*/ 1158 w 1306"/>
                <a:gd name="T31" fmla="*/ 887 h 1576"/>
                <a:gd name="T32" fmla="*/ 1298 w 1306"/>
                <a:gd name="T33" fmla="*/ 773 h 1576"/>
                <a:gd name="T34" fmla="*/ 883 w 1306"/>
                <a:gd name="T35" fmla="*/ 953 h 1576"/>
                <a:gd name="T36" fmla="*/ 737 w 1306"/>
                <a:gd name="T37" fmla="*/ 1347 h 1576"/>
                <a:gd name="T38" fmla="*/ 122 w 1306"/>
                <a:gd name="T39" fmla="*/ 812 h 1576"/>
                <a:gd name="T40" fmla="*/ 903 w 1306"/>
                <a:gd name="T41" fmla="*/ 830 h 1576"/>
                <a:gd name="T42" fmla="*/ 605 w 1306"/>
                <a:gd name="T43" fmla="*/ 92 h 1576"/>
                <a:gd name="T44" fmla="*/ 883 w 1306"/>
                <a:gd name="T45" fmla="*/ 308 h 1576"/>
                <a:gd name="T46" fmla="*/ 903 w 1306"/>
                <a:gd name="T47" fmla="*/ 742 h 1576"/>
                <a:gd name="T48" fmla="*/ 122 w 1306"/>
                <a:gd name="T49" fmla="*/ 760 h 1576"/>
                <a:gd name="T50" fmla="*/ 935 w 1306"/>
                <a:gd name="T51" fmla="*/ 1218 h 1576"/>
                <a:gd name="T52" fmla="*/ 953 w 1306"/>
                <a:gd name="T53" fmla="*/ 844 h 1576"/>
                <a:gd name="T54" fmla="*/ 1015 w 1306"/>
                <a:gd name="T55" fmla="*/ 812 h 1576"/>
                <a:gd name="T56" fmla="*/ 1000 w 1306"/>
                <a:gd name="T57" fmla="*/ 1145 h 1576"/>
                <a:gd name="T58" fmla="*/ 1015 w 1306"/>
                <a:gd name="T59" fmla="*/ 760 h 1576"/>
                <a:gd name="T60" fmla="*/ 953 w 1306"/>
                <a:gd name="T61" fmla="*/ 728 h 1576"/>
                <a:gd name="T62" fmla="*/ 935 w 1306"/>
                <a:gd name="T63" fmla="*/ 354 h 1576"/>
                <a:gd name="T64" fmla="*/ 1037 w 1306"/>
                <a:gd name="T65" fmla="*/ 622 h 1576"/>
                <a:gd name="T66" fmla="*/ 1171 w 1306"/>
                <a:gd name="T67" fmla="*/ 754 h 1576"/>
                <a:gd name="T68" fmla="*/ 1171 w 1306"/>
                <a:gd name="T69" fmla="*/ 818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6" h="1576">
                  <a:moveTo>
                    <a:pt x="1298" y="773"/>
                  </a:moveTo>
                  <a:cubicBezTo>
                    <a:pt x="1296" y="769"/>
                    <a:pt x="1293" y="766"/>
                    <a:pt x="1289" y="764"/>
                  </a:cubicBezTo>
                  <a:cubicBezTo>
                    <a:pt x="1158" y="685"/>
                    <a:pt x="1158" y="685"/>
                    <a:pt x="1158" y="685"/>
                  </a:cubicBezTo>
                  <a:cubicBezTo>
                    <a:pt x="1146" y="677"/>
                    <a:pt x="1130" y="682"/>
                    <a:pt x="1123" y="694"/>
                  </a:cubicBezTo>
                  <a:cubicBezTo>
                    <a:pt x="1120" y="698"/>
                    <a:pt x="1119" y="703"/>
                    <a:pt x="1119" y="707"/>
                  </a:cubicBezTo>
                  <a:cubicBezTo>
                    <a:pt x="1119" y="760"/>
                    <a:pt x="1119" y="760"/>
                    <a:pt x="1119" y="760"/>
                  </a:cubicBezTo>
                  <a:cubicBezTo>
                    <a:pt x="1067" y="760"/>
                    <a:pt x="1067" y="760"/>
                    <a:pt x="1067" y="760"/>
                  </a:cubicBezTo>
                  <a:cubicBezTo>
                    <a:pt x="1069" y="718"/>
                    <a:pt x="1076" y="677"/>
                    <a:pt x="1087" y="636"/>
                  </a:cubicBezTo>
                  <a:cubicBezTo>
                    <a:pt x="1110" y="554"/>
                    <a:pt x="1093" y="465"/>
                    <a:pt x="1042" y="396"/>
                  </a:cubicBezTo>
                  <a:cubicBezTo>
                    <a:pt x="969" y="297"/>
                    <a:pt x="869" y="221"/>
                    <a:pt x="754" y="176"/>
                  </a:cubicBezTo>
                  <a:cubicBezTo>
                    <a:pt x="697" y="155"/>
                    <a:pt x="656" y="104"/>
                    <a:pt x="648" y="43"/>
                  </a:cubicBezTo>
                  <a:cubicBezTo>
                    <a:pt x="647" y="38"/>
                    <a:pt x="647" y="32"/>
                    <a:pt x="647" y="26"/>
                  </a:cubicBezTo>
                  <a:cubicBezTo>
                    <a:pt x="647" y="12"/>
                    <a:pt x="635" y="0"/>
                    <a:pt x="621" y="0"/>
                  </a:cubicBezTo>
                  <a:cubicBezTo>
                    <a:pt x="613" y="0"/>
                    <a:pt x="605" y="4"/>
                    <a:pt x="600" y="11"/>
                  </a:cubicBezTo>
                  <a:cubicBezTo>
                    <a:pt x="57" y="760"/>
                    <a:pt x="57" y="760"/>
                    <a:pt x="57" y="760"/>
                  </a:cubicBezTo>
                  <a:cubicBezTo>
                    <a:pt x="3" y="760"/>
                    <a:pt x="3" y="760"/>
                    <a:pt x="3" y="760"/>
                  </a:cubicBezTo>
                  <a:cubicBezTo>
                    <a:pt x="0" y="757"/>
                    <a:pt x="0" y="757"/>
                    <a:pt x="0" y="757"/>
                  </a:cubicBezTo>
                  <a:cubicBezTo>
                    <a:pt x="0" y="815"/>
                    <a:pt x="0" y="815"/>
                    <a:pt x="0" y="815"/>
                  </a:cubicBezTo>
                  <a:cubicBezTo>
                    <a:pt x="3" y="812"/>
                    <a:pt x="3" y="812"/>
                    <a:pt x="3" y="812"/>
                  </a:cubicBezTo>
                  <a:cubicBezTo>
                    <a:pt x="57" y="812"/>
                    <a:pt x="57" y="812"/>
                    <a:pt x="57" y="812"/>
                  </a:cubicBezTo>
                  <a:cubicBezTo>
                    <a:pt x="600" y="1561"/>
                    <a:pt x="600" y="1561"/>
                    <a:pt x="600" y="1561"/>
                  </a:cubicBezTo>
                  <a:cubicBezTo>
                    <a:pt x="608" y="1573"/>
                    <a:pt x="625" y="1576"/>
                    <a:pt x="636" y="1567"/>
                  </a:cubicBezTo>
                  <a:cubicBezTo>
                    <a:pt x="643" y="1562"/>
                    <a:pt x="647" y="1554"/>
                    <a:pt x="647" y="1546"/>
                  </a:cubicBezTo>
                  <a:cubicBezTo>
                    <a:pt x="647" y="1540"/>
                    <a:pt x="647" y="1535"/>
                    <a:pt x="648" y="1530"/>
                  </a:cubicBezTo>
                  <a:cubicBezTo>
                    <a:pt x="655" y="1468"/>
                    <a:pt x="697" y="1416"/>
                    <a:pt x="756" y="1396"/>
                  </a:cubicBezTo>
                  <a:cubicBezTo>
                    <a:pt x="870" y="1351"/>
                    <a:pt x="969" y="1275"/>
                    <a:pt x="1042" y="1176"/>
                  </a:cubicBezTo>
                  <a:cubicBezTo>
                    <a:pt x="1093" y="1107"/>
                    <a:pt x="1110" y="1018"/>
                    <a:pt x="1087" y="935"/>
                  </a:cubicBezTo>
                  <a:cubicBezTo>
                    <a:pt x="1076" y="895"/>
                    <a:pt x="1069" y="854"/>
                    <a:pt x="1067" y="812"/>
                  </a:cubicBezTo>
                  <a:cubicBezTo>
                    <a:pt x="1119" y="812"/>
                    <a:pt x="1119" y="812"/>
                    <a:pt x="1119" y="812"/>
                  </a:cubicBezTo>
                  <a:cubicBezTo>
                    <a:pt x="1119" y="865"/>
                    <a:pt x="1119" y="865"/>
                    <a:pt x="1119" y="865"/>
                  </a:cubicBezTo>
                  <a:cubicBezTo>
                    <a:pt x="1119" y="879"/>
                    <a:pt x="1131" y="891"/>
                    <a:pt x="1145" y="891"/>
                  </a:cubicBezTo>
                  <a:cubicBezTo>
                    <a:pt x="1150" y="891"/>
                    <a:pt x="1154" y="890"/>
                    <a:pt x="1158" y="887"/>
                  </a:cubicBezTo>
                  <a:cubicBezTo>
                    <a:pt x="1289" y="808"/>
                    <a:pt x="1289" y="808"/>
                    <a:pt x="1289" y="808"/>
                  </a:cubicBezTo>
                  <a:cubicBezTo>
                    <a:pt x="1302" y="801"/>
                    <a:pt x="1306" y="785"/>
                    <a:pt x="1298" y="773"/>
                  </a:cubicBezTo>
                  <a:close/>
                  <a:moveTo>
                    <a:pt x="903" y="830"/>
                  </a:moveTo>
                  <a:cubicBezTo>
                    <a:pt x="890" y="870"/>
                    <a:pt x="884" y="911"/>
                    <a:pt x="883" y="953"/>
                  </a:cubicBezTo>
                  <a:cubicBezTo>
                    <a:pt x="883" y="1264"/>
                    <a:pt x="883" y="1264"/>
                    <a:pt x="883" y="1264"/>
                  </a:cubicBezTo>
                  <a:cubicBezTo>
                    <a:pt x="838" y="1298"/>
                    <a:pt x="789" y="1326"/>
                    <a:pt x="737" y="1347"/>
                  </a:cubicBezTo>
                  <a:cubicBezTo>
                    <a:pt x="675" y="1369"/>
                    <a:pt x="627" y="1418"/>
                    <a:pt x="605" y="1479"/>
                  </a:cubicBezTo>
                  <a:cubicBezTo>
                    <a:pt x="122" y="812"/>
                    <a:pt x="122" y="812"/>
                    <a:pt x="122" y="812"/>
                  </a:cubicBezTo>
                  <a:cubicBezTo>
                    <a:pt x="907" y="812"/>
                    <a:pt x="907" y="812"/>
                    <a:pt x="907" y="812"/>
                  </a:cubicBezTo>
                  <a:cubicBezTo>
                    <a:pt x="906" y="818"/>
                    <a:pt x="905" y="824"/>
                    <a:pt x="903" y="830"/>
                  </a:cubicBezTo>
                  <a:close/>
                  <a:moveTo>
                    <a:pt x="122" y="760"/>
                  </a:moveTo>
                  <a:cubicBezTo>
                    <a:pt x="605" y="92"/>
                    <a:pt x="605" y="92"/>
                    <a:pt x="605" y="92"/>
                  </a:cubicBezTo>
                  <a:cubicBezTo>
                    <a:pt x="627" y="153"/>
                    <a:pt x="674" y="202"/>
                    <a:pt x="735" y="225"/>
                  </a:cubicBezTo>
                  <a:cubicBezTo>
                    <a:pt x="788" y="245"/>
                    <a:pt x="838" y="273"/>
                    <a:pt x="883" y="308"/>
                  </a:cubicBezTo>
                  <a:cubicBezTo>
                    <a:pt x="883" y="619"/>
                    <a:pt x="883" y="619"/>
                    <a:pt x="883" y="619"/>
                  </a:cubicBezTo>
                  <a:cubicBezTo>
                    <a:pt x="884" y="661"/>
                    <a:pt x="890" y="702"/>
                    <a:pt x="903" y="742"/>
                  </a:cubicBezTo>
                  <a:cubicBezTo>
                    <a:pt x="905" y="748"/>
                    <a:pt x="906" y="754"/>
                    <a:pt x="907" y="760"/>
                  </a:cubicBezTo>
                  <a:lnTo>
                    <a:pt x="122" y="760"/>
                  </a:lnTo>
                  <a:close/>
                  <a:moveTo>
                    <a:pt x="1000" y="1145"/>
                  </a:moveTo>
                  <a:cubicBezTo>
                    <a:pt x="980" y="1171"/>
                    <a:pt x="959" y="1196"/>
                    <a:pt x="935" y="1218"/>
                  </a:cubicBezTo>
                  <a:cubicBezTo>
                    <a:pt x="935" y="953"/>
                    <a:pt x="935" y="953"/>
                    <a:pt x="935" y="953"/>
                  </a:cubicBezTo>
                  <a:cubicBezTo>
                    <a:pt x="936" y="916"/>
                    <a:pt x="942" y="880"/>
                    <a:pt x="953" y="844"/>
                  </a:cubicBezTo>
                  <a:cubicBezTo>
                    <a:pt x="956" y="834"/>
                    <a:pt x="958" y="823"/>
                    <a:pt x="960" y="812"/>
                  </a:cubicBezTo>
                  <a:cubicBezTo>
                    <a:pt x="1015" y="812"/>
                    <a:pt x="1015" y="812"/>
                    <a:pt x="1015" y="812"/>
                  </a:cubicBezTo>
                  <a:cubicBezTo>
                    <a:pt x="1017" y="859"/>
                    <a:pt x="1024" y="905"/>
                    <a:pt x="1037" y="950"/>
                  </a:cubicBezTo>
                  <a:cubicBezTo>
                    <a:pt x="1055" y="1017"/>
                    <a:pt x="1041" y="1089"/>
                    <a:pt x="1000" y="1145"/>
                  </a:cubicBezTo>
                  <a:close/>
                  <a:moveTo>
                    <a:pt x="1037" y="622"/>
                  </a:moveTo>
                  <a:cubicBezTo>
                    <a:pt x="1024" y="667"/>
                    <a:pt x="1017" y="713"/>
                    <a:pt x="1015" y="760"/>
                  </a:cubicBezTo>
                  <a:cubicBezTo>
                    <a:pt x="960" y="760"/>
                    <a:pt x="960" y="760"/>
                    <a:pt x="960" y="760"/>
                  </a:cubicBezTo>
                  <a:cubicBezTo>
                    <a:pt x="959" y="749"/>
                    <a:pt x="956" y="738"/>
                    <a:pt x="953" y="728"/>
                  </a:cubicBezTo>
                  <a:cubicBezTo>
                    <a:pt x="942" y="692"/>
                    <a:pt x="936" y="656"/>
                    <a:pt x="935" y="619"/>
                  </a:cubicBezTo>
                  <a:cubicBezTo>
                    <a:pt x="935" y="354"/>
                    <a:pt x="935" y="354"/>
                    <a:pt x="935" y="354"/>
                  </a:cubicBezTo>
                  <a:cubicBezTo>
                    <a:pt x="959" y="377"/>
                    <a:pt x="981" y="401"/>
                    <a:pt x="1000" y="428"/>
                  </a:cubicBezTo>
                  <a:cubicBezTo>
                    <a:pt x="1042" y="483"/>
                    <a:pt x="1055" y="555"/>
                    <a:pt x="1037" y="622"/>
                  </a:cubicBezTo>
                  <a:close/>
                  <a:moveTo>
                    <a:pt x="1171" y="818"/>
                  </a:moveTo>
                  <a:cubicBezTo>
                    <a:pt x="1171" y="754"/>
                    <a:pt x="1171" y="754"/>
                    <a:pt x="1171" y="754"/>
                  </a:cubicBezTo>
                  <a:cubicBezTo>
                    <a:pt x="1225" y="786"/>
                    <a:pt x="1225" y="786"/>
                    <a:pt x="1225" y="786"/>
                  </a:cubicBezTo>
                  <a:lnTo>
                    <a:pt x="1171" y="818"/>
                  </a:ln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endParaRPr>
            </a:p>
          </p:txBody>
        </p:sp>
        <p:sp>
          <p:nvSpPr>
            <p:cNvPr id="38" name="ValueBack">
              <a:extLst>
                <a:ext uri="{FF2B5EF4-FFF2-40B4-BE49-F238E27FC236}">
                  <a16:creationId xmlns:a16="http://schemas.microsoft.com/office/drawing/2014/main" xmlns="" id="{F4DD3BAE-CD95-4B14-B0DB-C9F22C81B0CC}"/>
                </a:ext>
              </a:extLst>
            </p:cNvPr>
            <p:cNvSpPr/>
            <p:nvPr/>
          </p:nvSpPr>
          <p:spPr bwMode="auto">
            <a:xfrm>
              <a:off x="3383982" y="2351556"/>
              <a:ext cx="407222" cy="356319"/>
            </a:xfrm>
            <a:custGeom>
              <a:avLst/>
              <a:gdLst>
                <a:gd name="T0" fmla="*/ 299 w 299"/>
                <a:gd name="T1" fmla="*/ 102 h 262"/>
                <a:gd name="T2" fmla="*/ 205 w 299"/>
                <a:gd name="T3" fmla="*/ 8 h 262"/>
                <a:gd name="T4" fmla="*/ 186 w 299"/>
                <a:gd name="T5" fmla="*/ 0 h 262"/>
                <a:gd name="T6" fmla="*/ 29 w 299"/>
                <a:gd name="T7" fmla="*/ 0 h 262"/>
                <a:gd name="T8" fmla="*/ 3 w 299"/>
                <a:gd name="T9" fmla="*/ 26 h 262"/>
                <a:gd name="T10" fmla="*/ 11 w 299"/>
                <a:gd name="T11" fmla="*/ 45 h 262"/>
                <a:gd name="T12" fmla="*/ 71 w 299"/>
                <a:gd name="T13" fmla="*/ 105 h 262"/>
                <a:gd name="T14" fmla="*/ 55 w 299"/>
                <a:gd name="T15" fmla="*/ 105 h 262"/>
                <a:gd name="T16" fmla="*/ 29 w 299"/>
                <a:gd name="T17" fmla="*/ 131 h 262"/>
                <a:gd name="T18" fmla="*/ 55 w 299"/>
                <a:gd name="T19" fmla="*/ 157 h 262"/>
                <a:gd name="T20" fmla="*/ 71 w 299"/>
                <a:gd name="T21" fmla="*/ 157 h 262"/>
                <a:gd name="T22" fmla="*/ 11 w 299"/>
                <a:gd name="T23" fmla="*/ 217 h 262"/>
                <a:gd name="T24" fmla="*/ 11 w 299"/>
                <a:gd name="T25" fmla="*/ 254 h 262"/>
                <a:gd name="T26" fmla="*/ 29 w 299"/>
                <a:gd name="T27" fmla="*/ 262 h 262"/>
                <a:gd name="T28" fmla="*/ 186 w 299"/>
                <a:gd name="T29" fmla="*/ 262 h 262"/>
                <a:gd name="T30" fmla="*/ 205 w 299"/>
                <a:gd name="T31" fmla="*/ 254 h 262"/>
                <a:gd name="T32" fmla="*/ 299 w 299"/>
                <a:gd name="T33" fmla="*/ 160 h 262"/>
                <a:gd name="T34" fmla="*/ 299 w 299"/>
                <a:gd name="T35" fmla="*/ 102 h 262"/>
                <a:gd name="T36" fmla="*/ 176 w 299"/>
                <a:gd name="T37" fmla="*/ 52 h 262"/>
                <a:gd name="T38" fmla="*/ 228 w 299"/>
                <a:gd name="T39" fmla="*/ 105 h 262"/>
                <a:gd name="T40" fmla="*/ 145 w 299"/>
                <a:gd name="T41" fmla="*/ 105 h 262"/>
                <a:gd name="T42" fmla="*/ 92 w 299"/>
                <a:gd name="T43" fmla="*/ 52 h 262"/>
                <a:gd name="T44" fmla="*/ 176 w 299"/>
                <a:gd name="T45" fmla="*/ 52 h 262"/>
                <a:gd name="T46" fmla="*/ 176 w 299"/>
                <a:gd name="T47" fmla="*/ 210 h 262"/>
                <a:gd name="T48" fmla="*/ 92 w 299"/>
                <a:gd name="T49" fmla="*/ 210 h 262"/>
                <a:gd name="T50" fmla="*/ 145 w 299"/>
                <a:gd name="T51" fmla="*/ 157 h 262"/>
                <a:gd name="T52" fmla="*/ 228 w 299"/>
                <a:gd name="T53" fmla="*/ 157 h 262"/>
                <a:gd name="T54" fmla="*/ 176 w 299"/>
                <a:gd name="T55" fmla="*/ 21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262">
                  <a:moveTo>
                    <a:pt x="299" y="102"/>
                  </a:moveTo>
                  <a:cubicBezTo>
                    <a:pt x="205" y="8"/>
                    <a:pt x="205" y="8"/>
                    <a:pt x="205" y="8"/>
                  </a:cubicBezTo>
                  <a:cubicBezTo>
                    <a:pt x="200" y="3"/>
                    <a:pt x="193" y="0"/>
                    <a:pt x="186" y="0"/>
                  </a:cubicBezTo>
                  <a:cubicBezTo>
                    <a:pt x="29" y="0"/>
                    <a:pt x="29" y="0"/>
                    <a:pt x="29" y="0"/>
                  </a:cubicBezTo>
                  <a:cubicBezTo>
                    <a:pt x="15" y="0"/>
                    <a:pt x="3" y="12"/>
                    <a:pt x="3" y="26"/>
                  </a:cubicBezTo>
                  <a:cubicBezTo>
                    <a:pt x="3" y="33"/>
                    <a:pt x="6" y="40"/>
                    <a:pt x="11" y="45"/>
                  </a:cubicBezTo>
                  <a:cubicBezTo>
                    <a:pt x="71" y="105"/>
                    <a:pt x="71" y="105"/>
                    <a:pt x="71" y="105"/>
                  </a:cubicBezTo>
                  <a:cubicBezTo>
                    <a:pt x="55" y="105"/>
                    <a:pt x="55" y="105"/>
                    <a:pt x="55" y="105"/>
                  </a:cubicBezTo>
                  <a:cubicBezTo>
                    <a:pt x="41" y="105"/>
                    <a:pt x="29" y="117"/>
                    <a:pt x="29" y="131"/>
                  </a:cubicBezTo>
                  <a:cubicBezTo>
                    <a:pt x="29" y="145"/>
                    <a:pt x="41" y="157"/>
                    <a:pt x="55" y="157"/>
                  </a:cubicBezTo>
                  <a:cubicBezTo>
                    <a:pt x="71" y="157"/>
                    <a:pt x="71" y="157"/>
                    <a:pt x="71" y="157"/>
                  </a:cubicBezTo>
                  <a:cubicBezTo>
                    <a:pt x="11" y="217"/>
                    <a:pt x="11" y="217"/>
                    <a:pt x="11" y="217"/>
                  </a:cubicBezTo>
                  <a:cubicBezTo>
                    <a:pt x="0" y="228"/>
                    <a:pt x="0" y="244"/>
                    <a:pt x="11" y="254"/>
                  </a:cubicBezTo>
                  <a:cubicBezTo>
                    <a:pt x="16" y="259"/>
                    <a:pt x="22" y="262"/>
                    <a:pt x="29" y="262"/>
                  </a:cubicBezTo>
                  <a:cubicBezTo>
                    <a:pt x="186" y="262"/>
                    <a:pt x="186" y="262"/>
                    <a:pt x="186" y="262"/>
                  </a:cubicBezTo>
                  <a:cubicBezTo>
                    <a:pt x="193" y="262"/>
                    <a:pt x="200" y="259"/>
                    <a:pt x="205" y="254"/>
                  </a:cubicBezTo>
                  <a:cubicBezTo>
                    <a:pt x="299" y="160"/>
                    <a:pt x="299" y="160"/>
                    <a:pt x="299" y="160"/>
                  </a:cubicBezTo>
                  <a:lnTo>
                    <a:pt x="299" y="102"/>
                  </a:lnTo>
                  <a:close/>
                  <a:moveTo>
                    <a:pt x="176" y="52"/>
                  </a:moveTo>
                  <a:cubicBezTo>
                    <a:pt x="228" y="105"/>
                    <a:pt x="228" y="105"/>
                    <a:pt x="228" y="105"/>
                  </a:cubicBezTo>
                  <a:cubicBezTo>
                    <a:pt x="145" y="105"/>
                    <a:pt x="145" y="105"/>
                    <a:pt x="145" y="105"/>
                  </a:cubicBezTo>
                  <a:cubicBezTo>
                    <a:pt x="92" y="52"/>
                    <a:pt x="92" y="52"/>
                    <a:pt x="92" y="52"/>
                  </a:cubicBezTo>
                  <a:lnTo>
                    <a:pt x="176" y="52"/>
                  </a:lnTo>
                  <a:close/>
                  <a:moveTo>
                    <a:pt x="176" y="210"/>
                  </a:moveTo>
                  <a:cubicBezTo>
                    <a:pt x="92" y="210"/>
                    <a:pt x="92" y="210"/>
                    <a:pt x="92" y="210"/>
                  </a:cubicBezTo>
                  <a:cubicBezTo>
                    <a:pt x="145" y="157"/>
                    <a:pt x="145" y="157"/>
                    <a:pt x="145" y="157"/>
                  </a:cubicBezTo>
                  <a:cubicBezTo>
                    <a:pt x="228" y="157"/>
                    <a:pt x="228" y="157"/>
                    <a:pt x="228" y="157"/>
                  </a:cubicBezTo>
                  <a:lnTo>
                    <a:pt x="176" y="210"/>
                  </a:ln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endParaRPr>
            </a:p>
          </p:txBody>
        </p:sp>
        <p:sp>
          <p:nvSpPr>
            <p:cNvPr id="39" name="RelativeShape">
              <a:extLst>
                <a:ext uri="{FF2B5EF4-FFF2-40B4-BE49-F238E27FC236}">
                  <a16:creationId xmlns:a16="http://schemas.microsoft.com/office/drawing/2014/main" xmlns="" id="{04AA6C1E-7C57-47BE-96A1-5179F1560FE0}"/>
                </a:ext>
              </a:extLst>
            </p:cNvPr>
            <p:cNvSpPr/>
            <p:nvPr/>
          </p:nvSpPr>
          <p:spPr bwMode="auto">
            <a:xfrm>
              <a:off x="3749903" y="2489858"/>
              <a:ext cx="4086310" cy="79716"/>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endParaRPr>
            </a:p>
          </p:txBody>
        </p:sp>
        <p:sp>
          <p:nvSpPr>
            <p:cNvPr id="40" name="ValueShape">
              <a:extLst>
                <a:ext uri="{FF2B5EF4-FFF2-40B4-BE49-F238E27FC236}">
                  <a16:creationId xmlns:a16="http://schemas.microsoft.com/office/drawing/2014/main" xmlns="" id="{F5A8AC12-CF90-4F89-937B-AA7492C32421}"/>
                </a:ext>
              </a:extLst>
            </p:cNvPr>
            <p:cNvSpPr/>
            <p:nvPr/>
          </p:nvSpPr>
          <p:spPr bwMode="auto">
            <a:xfrm>
              <a:off x="3749903" y="2489858"/>
              <a:ext cx="2329197" cy="79716"/>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endParaRPr>
            </a:p>
          </p:txBody>
        </p:sp>
        <p:sp>
          <p:nvSpPr>
            <p:cNvPr id="41" name="ValueText">
              <a:extLst>
                <a:ext uri="{FF2B5EF4-FFF2-40B4-BE49-F238E27FC236}">
                  <a16:creationId xmlns:a16="http://schemas.microsoft.com/office/drawing/2014/main" xmlns="" id="{E3A3019E-1954-44EF-B3DA-930DEA3E85EF}"/>
                </a:ext>
              </a:extLst>
            </p:cNvPr>
            <p:cNvSpPr txBox="1"/>
            <p:nvPr/>
          </p:nvSpPr>
          <p:spPr>
            <a:xfrm>
              <a:off x="7880021" y="2096236"/>
              <a:ext cx="973948" cy="866953"/>
            </a:xfrm>
            <a:prstGeom prst="rect">
              <a:avLst/>
            </a:prstGeom>
            <a:noFill/>
          </p:spPr>
          <p:txBody>
            <a:bodyPr wrap="none" rtlCol="0" anchor="ctr" anchorCtr="0">
              <a:prstTxWarp prst="textPlain">
                <a:avLst/>
              </a:prstTxWarp>
              <a:normAutofit fontScale="25000" lnSpcReduction="20000"/>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lang="en-US" sz="6000" dirty="0">
                  <a:solidFill>
                    <a:srgbClr val="FF0000"/>
                  </a:solidFill>
                  <a:latin typeface="Impact" panose="020B0806030902050204" pitchFamily="34" charset="0"/>
                </a:rPr>
                <a:t>9</a:t>
              </a:r>
              <a:endParaRPr kumimoji="0" lang="en-US" sz="6000" b="0" i="0" u="none" strike="noStrike" kern="1200" cap="none" spc="0" normalizeH="0" baseline="0" noProof="0" dirty="0">
                <a:ln>
                  <a:noFill/>
                </a:ln>
                <a:solidFill>
                  <a:srgbClr val="FF0000"/>
                </a:solidFill>
                <a:effectLst/>
                <a:uLnTx/>
                <a:uFillTx/>
                <a:latin typeface="Impact" panose="020B0806030902050204" pitchFamily="34" charset="0"/>
              </a:endParaRPr>
            </a:p>
          </p:txBody>
        </p:sp>
      </p:grpSp>
      <p:grpSp>
        <p:nvGrpSpPr>
          <p:cNvPr id="42" name="8a6597b6-bcd7-4c4d-80a9-6254d69097ad" descr="SQgAAB+LCAAAAAAABADdVctu2zAQ/Be2vbmGHNRIrZvd1q3Rl2EHbYLAB0ZaS0QpyqCowImhf89SEiXq1Tq9FOhN2p3dnZ0hwRN5qR4OQFyyjahU7xkNJI1WCiIyIiufuCLlfEQWTPhMBB9lnB4S4t6eqjI785Op8AflKehawRSjvPh1O3gD+8oEi9KohDljB0P0aIUmThFkvs/Bhq2EAnlfTZjoWP69VRIHLGMZUYUDT072ipQp4k4vx06mi304YqMRuSpoGT4lPS1A7546oddcx4lisagr1hR1A6TUs2yrqIYiLZCKeZTPOQtEBEIzxgVAeSFmP8WSPcZCNfNfYK8w+RngUMq3ZY84bk95AkaEkB7gG44xu+UBrNoAp4rdNwCNGMmqnSqMlqKFsueQXaVjrQtuiXQb8majQWmu4KieJ6ausJXss31olZxOPrJmXjJ4Hm2jyV8dh1axvcz3/T4Bdb0G6SGbxUNT++KwtzGWH8UNKQA3Q02c8bSLsZu8thDXzZ7lX+eobWN597uTZrUf8sZu0XvEupr/L55d/BPP6svQ71ltyNmWta7WeY7tejyrnpV3MY/ln58VA+vkUQPmwQa0Yga0Ce6IO3vrvJleXOJmMk1CRL5YLj8sZ/PZlBj+k6zvxTBdzn0xWvhzDlte0j1ic6/ewnZ4IVkQKgFJUoYLps7Zti2o92vo1hn6DeeKIDq3y54AC2WjaUkIAAA=">
            <a:extLst>
              <a:ext uri="{FF2B5EF4-FFF2-40B4-BE49-F238E27FC236}">
                <a16:creationId xmlns:a16="http://schemas.microsoft.com/office/drawing/2014/main" xmlns="" id="{EA31F144-050D-4D41-A19A-2568EF46C063}"/>
              </a:ext>
            </a:extLst>
          </p:cNvPr>
          <p:cNvGrpSpPr>
            <a:grpSpLocks noChangeAspect="1"/>
          </p:cNvGrpSpPr>
          <p:nvPr/>
        </p:nvGrpSpPr>
        <p:grpSpPr>
          <a:xfrm>
            <a:off x="9012220" y="1630902"/>
            <a:ext cx="2352630" cy="920228"/>
            <a:chOff x="3383982" y="1457399"/>
            <a:chExt cx="5482910" cy="2144634"/>
          </a:xfrm>
        </p:grpSpPr>
        <p:sp>
          <p:nvSpPr>
            <p:cNvPr id="43" name="SorbShape">
              <a:extLst>
                <a:ext uri="{FF2B5EF4-FFF2-40B4-BE49-F238E27FC236}">
                  <a16:creationId xmlns:a16="http://schemas.microsoft.com/office/drawing/2014/main" xmlns="" id="{AC795059-0E1A-4DA2-9564-81F946613248}"/>
                </a:ext>
              </a:extLst>
            </p:cNvPr>
            <p:cNvSpPr/>
            <p:nvPr/>
          </p:nvSpPr>
          <p:spPr bwMode="auto">
            <a:xfrm>
              <a:off x="6079100" y="1457399"/>
              <a:ext cx="1778711" cy="2144634"/>
            </a:xfrm>
            <a:custGeom>
              <a:avLst/>
              <a:gdLst>
                <a:gd name="T0" fmla="*/ 1289 w 1306"/>
                <a:gd name="T1" fmla="*/ 764 h 1576"/>
                <a:gd name="T2" fmla="*/ 1123 w 1306"/>
                <a:gd name="T3" fmla="*/ 694 h 1576"/>
                <a:gd name="T4" fmla="*/ 1119 w 1306"/>
                <a:gd name="T5" fmla="*/ 760 h 1576"/>
                <a:gd name="T6" fmla="*/ 1087 w 1306"/>
                <a:gd name="T7" fmla="*/ 636 h 1576"/>
                <a:gd name="T8" fmla="*/ 754 w 1306"/>
                <a:gd name="T9" fmla="*/ 176 h 1576"/>
                <a:gd name="T10" fmla="*/ 647 w 1306"/>
                <a:gd name="T11" fmla="*/ 26 h 1576"/>
                <a:gd name="T12" fmla="*/ 600 w 1306"/>
                <a:gd name="T13" fmla="*/ 11 h 1576"/>
                <a:gd name="T14" fmla="*/ 3 w 1306"/>
                <a:gd name="T15" fmla="*/ 760 h 1576"/>
                <a:gd name="T16" fmla="*/ 0 w 1306"/>
                <a:gd name="T17" fmla="*/ 815 h 1576"/>
                <a:gd name="T18" fmla="*/ 57 w 1306"/>
                <a:gd name="T19" fmla="*/ 812 h 1576"/>
                <a:gd name="T20" fmla="*/ 636 w 1306"/>
                <a:gd name="T21" fmla="*/ 1567 h 1576"/>
                <a:gd name="T22" fmla="*/ 648 w 1306"/>
                <a:gd name="T23" fmla="*/ 1530 h 1576"/>
                <a:gd name="T24" fmla="*/ 1042 w 1306"/>
                <a:gd name="T25" fmla="*/ 1176 h 1576"/>
                <a:gd name="T26" fmla="*/ 1067 w 1306"/>
                <a:gd name="T27" fmla="*/ 812 h 1576"/>
                <a:gd name="T28" fmla="*/ 1119 w 1306"/>
                <a:gd name="T29" fmla="*/ 865 h 1576"/>
                <a:gd name="T30" fmla="*/ 1158 w 1306"/>
                <a:gd name="T31" fmla="*/ 887 h 1576"/>
                <a:gd name="T32" fmla="*/ 1298 w 1306"/>
                <a:gd name="T33" fmla="*/ 773 h 1576"/>
                <a:gd name="T34" fmla="*/ 883 w 1306"/>
                <a:gd name="T35" fmla="*/ 953 h 1576"/>
                <a:gd name="T36" fmla="*/ 737 w 1306"/>
                <a:gd name="T37" fmla="*/ 1347 h 1576"/>
                <a:gd name="T38" fmla="*/ 122 w 1306"/>
                <a:gd name="T39" fmla="*/ 812 h 1576"/>
                <a:gd name="T40" fmla="*/ 903 w 1306"/>
                <a:gd name="T41" fmla="*/ 830 h 1576"/>
                <a:gd name="T42" fmla="*/ 605 w 1306"/>
                <a:gd name="T43" fmla="*/ 92 h 1576"/>
                <a:gd name="T44" fmla="*/ 883 w 1306"/>
                <a:gd name="T45" fmla="*/ 308 h 1576"/>
                <a:gd name="T46" fmla="*/ 903 w 1306"/>
                <a:gd name="T47" fmla="*/ 742 h 1576"/>
                <a:gd name="T48" fmla="*/ 122 w 1306"/>
                <a:gd name="T49" fmla="*/ 760 h 1576"/>
                <a:gd name="T50" fmla="*/ 935 w 1306"/>
                <a:gd name="T51" fmla="*/ 1218 h 1576"/>
                <a:gd name="T52" fmla="*/ 953 w 1306"/>
                <a:gd name="T53" fmla="*/ 844 h 1576"/>
                <a:gd name="T54" fmla="*/ 1015 w 1306"/>
                <a:gd name="T55" fmla="*/ 812 h 1576"/>
                <a:gd name="T56" fmla="*/ 1000 w 1306"/>
                <a:gd name="T57" fmla="*/ 1145 h 1576"/>
                <a:gd name="T58" fmla="*/ 1015 w 1306"/>
                <a:gd name="T59" fmla="*/ 760 h 1576"/>
                <a:gd name="T60" fmla="*/ 953 w 1306"/>
                <a:gd name="T61" fmla="*/ 728 h 1576"/>
                <a:gd name="T62" fmla="*/ 935 w 1306"/>
                <a:gd name="T63" fmla="*/ 354 h 1576"/>
                <a:gd name="T64" fmla="*/ 1037 w 1306"/>
                <a:gd name="T65" fmla="*/ 622 h 1576"/>
                <a:gd name="T66" fmla="*/ 1171 w 1306"/>
                <a:gd name="T67" fmla="*/ 754 h 1576"/>
                <a:gd name="T68" fmla="*/ 1171 w 1306"/>
                <a:gd name="T69" fmla="*/ 818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6" h="1576">
                  <a:moveTo>
                    <a:pt x="1298" y="773"/>
                  </a:moveTo>
                  <a:cubicBezTo>
                    <a:pt x="1296" y="769"/>
                    <a:pt x="1293" y="766"/>
                    <a:pt x="1289" y="764"/>
                  </a:cubicBezTo>
                  <a:cubicBezTo>
                    <a:pt x="1158" y="685"/>
                    <a:pt x="1158" y="685"/>
                    <a:pt x="1158" y="685"/>
                  </a:cubicBezTo>
                  <a:cubicBezTo>
                    <a:pt x="1146" y="677"/>
                    <a:pt x="1130" y="682"/>
                    <a:pt x="1123" y="694"/>
                  </a:cubicBezTo>
                  <a:cubicBezTo>
                    <a:pt x="1120" y="698"/>
                    <a:pt x="1119" y="703"/>
                    <a:pt x="1119" y="707"/>
                  </a:cubicBezTo>
                  <a:cubicBezTo>
                    <a:pt x="1119" y="760"/>
                    <a:pt x="1119" y="760"/>
                    <a:pt x="1119" y="760"/>
                  </a:cubicBezTo>
                  <a:cubicBezTo>
                    <a:pt x="1067" y="760"/>
                    <a:pt x="1067" y="760"/>
                    <a:pt x="1067" y="760"/>
                  </a:cubicBezTo>
                  <a:cubicBezTo>
                    <a:pt x="1069" y="718"/>
                    <a:pt x="1076" y="677"/>
                    <a:pt x="1087" y="636"/>
                  </a:cubicBezTo>
                  <a:cubicBezTo>
                    <a:pt x="1110" y="554"/>
                    <a:pt x="1093" y="465"/>
                    <a:pt x="1042" y="396"/>
                  </a:cubicBezTo>
                  <a:cubicBezTo>
                    <a:pt x="969" y="297"/>
                    <a:pt x="869" y="221"/>
                    <a:pt x="754" y="176"/>
                  </a:cubicBezTo>
                  <a:cubicBezTo>
                    <a:pt x="697" y="155"/>
                    <a:pt x="656" y="104"/>
                    <a:pt x="648" y="43"/>
                  </a:cubicBezTo>
                  <a:cubicBezTo>
                    <a:pt x="647" y="38"/>
                    <a:pt x="647" y="32"/>
                    <a:pt x="647" y="26"/>
                  </a:cubicBezTo>
                  <a:cubicBezTo>
                    <a:pt x="647" y="12"/>
                    <a:pt x="635" y="0"/>
                    <a:pt x="621" y="0"/>
                  </a:cubicBezTo>
                  <a:cubicBezTo>
                    <a:pt x="613" y="0"/>
                    <a:pt x="605" y="4"/>
                    <a:pt x="600" y="11"/>
                  </a:cubicBezTo>
                  <a:cubicBezTo>
                    <a:pt x="57" y="760"/>
                    <a:pt x="57" y="760"/>
                    <a:pt x="57" y="760"/>
                  </a:cubicBezTo>
                  <a:cubicBezTo>
                    <a:pt x="3" y="760"/>
                    <a:pt x="3" y="760"/>
                    <a:pt x="3" y="760"/>
                  </a:cubicBezTo>
                  <a:cubicBezTo>
                    <a:pt x="0" y="757"/>
                    <a:pt x="0" y="757"/>
                    <a:pt x="0" y="757"/>
                  </a:cubicBezTo>
                  <a:cubicBezTo>
                    <a:pt x="0" y="815"/>
                    <a:pt x="0" y="815"/>
                    <a:pt x="0" y="815"/>
                  </a:cubicBezTo>
                  <a:cubicBezTo>
                    <a:pt x="3" y="812"/>
                    <a:pt x="3" y="812"/>
                    <a:pt x="3" y="812"/>
                  </a:cubicBezTo>
                  <a:cubicBezTo>
                    <a:pt x="57" y="812"/>
                    <a:pt x="57" y="812"/>
                    <a:pt x="57" y="812"/>
                  </a:cubicBezTo>
                  <a:cubicBezTo>
                    <a:pt x="600" y="1561"/>
                    <a:pt x="600" y="1561"/>
                    <a:pt x="600" y="1561"/>
                  </a:cubicBezTo>
                  <a:cubicBezTo>
                    <a:pt x="608" y="1573"/>
                    <a:pt x="625" y="1576"/>
                    <a:pt x="636" y="1567"/>
                  </a:cubicBezTo>
                  <a:cubicBezTo>
                    <a:pt x="643" y="1562"/>
                    <a:pt x="647" y="1554"/>
                    <a:pt x="647" y="1546"/>
                  </a:cubicBezTo>
                  <a:cubicBezTo>
                    <a:pt x="647" y="1540"/>
                    <a:pt x="647" y="1535"/>
                    <a:pt x="648" y="1530"/>
                  </a:cubicBezTo>
                  <a:cubicBezTo>
                    <a:pt x="655" y="1468"/>
                    <a:pt x="697" y="1416"/>
                    <a:pt x="756" y="1396"/>
                  </a:cubicBezTo>
                  <a:cubicBezTo>
                    <a:pt x="870" y="1351"/>
                    <a:pt x="969" y="1275"/>
                    <a:pt x="1042" y="1176"/>
                  </a:cubicBezTo>
                  <a:cubicBezTo>
                    <a:pt x="1093" y="1107"/>
                    <a:pt x="1110" y="1018"/>
                    <a:pt x="1087" y="935"/>
                  </a:cubicBezTo>
                  <a:cubicBezTo>
                    <a:pt x="1076" y="895"/>
                    <a:pt x="1069" y="854"/>
                    <a:pt x="1067" y="812"/>
                  </a:cubicBezTo>
                  <a:cubicBezTo>
                    <a:pt x="1119" y="812"/>
                    <a:pt x="1119" y="812"/>
                    <a:pt x="1119" y="812"/>
                  </a:cubicBezTo>
                  <a:cubicBezTo>
                    <a:pt x="1119" y="865"/>
                    <a:pt x="1119" y="865"/>
                    <a:pt x="1119" y="865"/>
                  </a:cubicBezTo>
                  <a:cubicBezTo>
                    <a:pt x="1119" y="879"/>
                    <a:pt x="1131" y="891"/>
                    <a:pt x="1145" y="891"/>
                  </a:cubicBezTo>
                  <a:cubicBezTo>
                    <a:pt x="1150" y="891"/>
                    <a:pt x="1154" y="890"/>
                    <a:pt x="1158" y="887"/>
                  </a:cubicBezTo>
                  <a:cubicBezTo>
                    <a:pt x="1289" y="808"/>
                    <a:pt x="1289" y="808"/>
                    <a:pt x="1289" y="808"/>
                  </a:cubicBezTo>
                  <a:cubicBezTo>
                    <a:pt x="1302" y="801"/>
                    <a:pt x="1306" y="785"/>
                    <a:pt x="1298" y="773"/>
                  </a:cubicBezTo>
                  <a:close/>
                  <a:moveTo>
                    <a:pt x="903" y="830"/>
                  </a:moveTo>
                  <a:cubicBezTo>
                    <a:pt x="890" y="870"/>
                    <a:pt x="884" y="911"/>
                    <a:pt x="883" y="953"/>
                  </a:cubicBezTo>
                  <a:cubicBezTo>
                    <a:pt x="883" y="1264"/>
                    <a:pt x="883" y="1264"/>
                    <a:pt x="883" y="1264"/>
                  </a:cubicBezTo>
                  <a:cubicBezTo>
                    <a:pt x="838" y="1298"/>
                    <a:pt x="789" y="1326"/>
                    <a:pt x="737" y="1347"/>
                  </a:cubicBezTo>
                  <a:cubicBezTo>
                    <a:pt x="675" y="1369"/>
                    <a:pt x="627" y="1418"/>
                    <a:pt x="605" y="1479"/>
                  </a:cubicBezTo>
                  <a:cubicBezTo>
                    <a:pt x="122" y="812"/>
                    <a:pt x="122" y="812"/>
                    <a:pt x="122" y="812"/>
                  </a:cubicBezTo>
                  <a:cubicBezTo>
                    <a:pt x="907" y="812"/>
                    <a:pt x="907" y="812"/>
                    <a:pt x="907" y="812"/>
                  </a:cubicBezTo>
                  <a:cubicBezTo>
                    <a:pt x="906" y="818"/>
                    <a:pt x="905" y="824"/>
                    <a:pt x="903" y="830"/>
                  </a:cubicBezTo>
                  <a:close/>
                  <a:moveTo>
                    <a:pt x="122" y="760"/>
                  </a:moveTo>
                  <a:cubicBezTo>
                    <a:pt x="605" y="92"/>
                    <a:pt x="605" y="92"/>
                    <a:pt x="605" y="92"/>
                  </a:cubicBezTo>
                  <a:cubicBezTo>
                    <a:pt x="627" y="153"/>
                    <a:pt x="674" y="202"/>
                    <a:pt x="735" y="225"/>
                  </a:cubicBezTo>
                  <a:cubicBezTo>
                    <a:pt x="788" y="245"/>
                    <a:pt x="838" y="273"/>
                    <a:pt x="883" y="308"/>
                  </a:cubicBezTo>
                  <a:cubicBezTo>
                    <a:pt x="883" y="619"/>
                    <a:pt x="883" y="619"/>
                    <a:pt x="883" y="619"/>
                  </a:cubicBezTo>
                  <a:cubicBezTo>
                    <a:pt x="884" y="661"/>
                    <a:pt x="890" y="702"/>
                    <a:pt x="903" y="742"/>
                  </a:cubicBezTo>
                  <a:cubicBezTo>
                    <a:pt x="905" y="748"/>
                    <a:pt x="906" y="754"/>
                    <a:pt x="907" y="760"/>
                  </a:cubicBezTo>
                  <a:lnTo>
                    <a:pt x="122" y="760"/>
                  </a:lnTo>
                  <a:close/>
                  <a:moveTo>
                    <a:pt x="1000" y="1145"/>
                  </a:moveTo>
                  <a:cubicBezTo>
                    <a:pt x="980" y="1171"/>
                    <a:pt x="959" y="1196"/>
                    <a:pt x="935" y="1218"/>
                  </a:cubicBezTo>
                  <a:cubicBezTo>
                    <a:pt x="935" y="953"/>
                    <a:pt x="935" y="953"/>
                    <a:pt x="935" y="953"/>
                  </a:cubicBezTo>
                  <a:cubicBezTo>
                    <a:pt x="936" y="916"/>
                    <a:pt x="942" y="880"/>
                    <a:pt x="953" y="844"/>
                  </a:cubicBezTo>
                  <a:cubicBezTo>
                    <a:pt x="956" y="834"/>
                    <a:pt x="958" y="823"/>
                    <a:pt x="960" y="812"/>
                  </a:cubicBezTo>
                  <a:cubicBezTo>
                    <a:pt x="1015" y="812"/>
                    <a:pt x="1015" y="812"/>
                    <a:pt x="1015" y="812"/>
                  </a:cubicBezTo>
                  <a:cubicBezTo>
                    <a:pt x="1017" y="859"/>
                    <a:pt x="1024" y="905"/>
                    <a:pt x="1037" y="950"/>
                  </a:cubicBezTo>
                  <a:cubicBezTo>
                    <a:pt x="1055" y="1017"/>
                    <a:pt x="1041" y="1089"/>
                    <a:pt x="1000" y="1145"/>
                  </a:cubicBezTo>
                  <a:close/>
                  <a:moveTo>
                    <a:pt x="1037" y="622"/>
                  </a:moveTo>
                  <a:cubicBezTo>
                    <a:pt x="1024" y="667"/>
                    <a:pt x="1017" y="713"/>
                    <a:pt x="1015" y="760"/>
                  </a:cubicBezTo>
                  <a:cubicBezTo>
                    <a:pt x="960" y="760"/>
                    <a:pt x="960" y="760"/>
                    <a:pt x="960" y="760"/>
                  </a:cubicBezTo>
                  <a:cubicBezTo>
                    <a:pt x="959" y="749"/>
                    <a:pt x="956" y="738"/>
                    <a:pt x="953" y="728"/>
                  </a:cubicBezTo>
                  <a:cubicBezTo>
                    <a:pt x="942" y="692"/>
                    <a:pt x="936" y="656"/>
                    <a:pt x="935" y="619"/>
                  </a:cubicBezTo>
                  <a:cubicBezTo>
                    <a:pt x="935" y="354"/>
                    <a:pt x="935" y="354"/>
                    <a:pt x="935" y="354"/>
                  </a:cubicBezTo>
                  <a:cubicBezTo>
                    <a:pt x="959" y="377"/>
                    <a:pt x="981" y="401"/>
                    <a:pt x="1000" y="428"/>
                  </a:cubicBezTo>
                  <a:cubicBezTo>
                    <a:pt x="1042" y="483"/>
                    <a:pt x="1055" y="555"/>
                    <a:pt x="1037" y="622"/>
                  </a:cubicBezTo>
                  <a:close/>
                  <a:moveTo>
                    <a:pt x="1171" y="818"/>
                  </a:moveTo>
                  <a:cubicBezTo>
                    <a:pt x="1171" y="754"/>
                    <a:pt x="1171" y="754"/>
                    <a:pt x="1171" y="754"/>
                  </a:cubicBezTo>
                  <a:cubicBezTo>
                    <a:pt x="1225" y="786"/>
                    <a:pt x="1225" y="786"/>
                    <a:pt x="1225" y="786"/>
                  </a:cubicBezTo>
                  <a:lnTo>
                    <a:pt x="1171" y="818"/>
                  </a:lnTo>
                  <a:close/>
                </a:path>
              </a:pathLst>
            </a:custGeom>
            <a:solidFill>
              <a:srgbClr val="00CC6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CC66"/>
                </a:solidFill>
                <a:effectLst/>
                <a:uLnTx/>
                <a:uFillTx/>
              </a:endParaRPr>
            </a:p>
          </p:txBody>
        </p:sp>
        <p:sp>
          <p:nvSpPr>
            <p:cNvPr id="44" name="ValueBack">
              <a:extLst>
                <a:ext uri="{FF2B5EF4-FFF2-40B4-BE49-F238E27FC236}">
                  <a16:creationId xmlns:a16="http://schemas.microsoft.com/office/drawing/2014/main" xmlns="" id="{F4DD3BAE-CD95-4B14-B0DB-C9F22C81B0CC}"/>
                </a:ext>
              </a:extLst>
            </p:cNvPr>
            <p:cNvSpPr/>
            <p:nvPr/>
          </p:nvSpPr>
          <p:spPr bwMode="auto">
            <a:xfrm>
              <a:off x="3383982" y="2351556"/>
              <a:ext cx="407222" cy="356319"/>
            </a:xfrm>
            <a:custGeom>
              <a:avLst/>
              <a:gdLst>
                <a:gd name="T0" fmla="*/ 299 w 299"/>
                <a:gd name="T1" fmla="*/ 102 h 262"/>
                <a:gd name="T2" fmla="*/ 205 w 299"/>
                <a:gd name="T3" fmla="*/ 8 h 262"/>
                <a:gd name="T4" fmla="*/ 186 w 299"/>
                <a:gd name="T5" fmla="*/ 0 h 262"/>
                <a:gd name="T6" fmla="*/ 29 w 299"/>
                <a:gd name="T7" fmla="*/ 0 h 262"/>
                <a:gd name="T8" fmla="*/ 3 w 299"/>
                <a:gd name="T9" fmla="*/ 26 h 262"/>
                <a:gd name="T10" fmla="*/ 11 w 299"/>
                <a:gd name="T11" fmla="*/ 45 h 262"/>
                <a:gd name="T12" fmla="*/ 71 w 299"/>
                <a:gd name="T13" fmla="*/ 105 h 262"/>
                <a:gd name="T14" fmla="*/ 55 w 299"/>
                <a:gd name="T15" fmla="*/ 105 h 262"/>
                <a:gd name="T16" fmla="*/ 29 w 299"/>
                <a:gd name="T17" fmla="*/ 131 h 262"/>
                <a:gd name="T18" fmla="*/ 55 w 299"/>
                <a:gd name="T19" fmla="*/ 157 h 262"/>
                <a:gd name="T20" fmla="*/ 71 w 299"/>
                <a:gd name="T21" fmla="*/ 157 h 262"/>
                <a:gd name="T22" fmla="*/ 11 w 299"/>
                <a:gd name="T23" fmla="*/ 217 h 262"/>
                <a:gd name="T24" fmla="*/ 11 w 299"/>
                <a:gd name="T25" fmla="*/ 254 h 262"/>
                <a:gd name="T26" fmla="*/ 29 w 299"/>
                <a:gd name="T27" fmla="*/ 262 h 262"/>
                <a:gd name="T28" fmla="*/ 186 w 299"/>
                <a:gd name="T29" fmla="*/ 262 h 262"/>
                <a:gd name="T30" fmla="*/ 205 w 299"/>
                <a:gd name="T31" fmla="*/ 254 h 262"/>
                <a:gd name="T32" fmla="*/ 299 w 299"/>
                <a:gd name="T33" fmla="*/ 160 h 262"/>
                <a:gd name="T34" fmla="*/ 299 w 299"/>
                <a:gd name="T35" fmla="*/ 102 h 262"/>
                <a:gd name="T36" fmla="*/ 176 w 299"/>
                <a:gd name="T37" fmla="*/ 52 h 262"/>
                <a:gd name="T38" fmla="*/ 228 w 299"/>
                <a:gd name="T39" fmla="*/ 105 h 262"/>
                <a:gd name="T40" fmla="*/ 145 w 299"/>
                <a:gd name="T41" fmla="*/ 105 h 262"/>
                <a:gd name="T42" fmla="*/ 92 w 299"/>
                <a:gd name="T43" fmla="*/ 52 h 262"/>
                <a:gd name="T44" fmla="*/ 176 w 299"/>
                <a:gd name="T45" fmla="*/ 52 h 262"/>
                <a:gd name="T46" fmla="*/ 176 w 299"/>
                <a:gd name="T47" fmla="*/ 210 h 262"/>
                <a:gd name="T48" fmla="*/ 92 w 299"/>
                <a:gd name="T49" fmla="*/ 210 h 262"/>
                <a:gd name="T50" fmla="*/ 145 w 299"/>
                <a:gd name="T51" fmla="*/ 157 h 262"/>
                <a:gd name="T52" fmla="*/ 228 w 299"/>
                <a:gd name="T53" fmla="*/ 157 h 262"/>
                <a:gd name="T54" fmla="*/ 176 w 299"/>
                <a:gd name="T55" fmla="*/ 21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262">
                  <a:moveTo>
                    <a:pt x="299" y="102"/>
                  </a:moveTo>
                  <a:cubicBezTo>
                    <a:pt x="205" y="8"/>
                    <a:pt x="205" y="8"/>
                    <a:pt x="205" y="8"/>
                  </a:cubicBezTo>
                  <a:cubicBezTo>
                    <a:pt x="200" y="3"/>
                    <a:pt x="193" y="0"/>
                    <a:pt x="186" y="0"/>
                  </a:cubicBezTo>
                  <a:cubicBezTo>
                    <a:pt x="29" y="0"/>
                    <a:pt x="29" y="0"/>
                    <a:pt x="29" y="0"/>
                  </a:cubicBezTo>
                  <a:cubicBezTo>
                    <a:pt x="15" y="0"/>
                    <a:pt x="3" y="12"/>
                    <a:pt x="3" y="26"/>
                  </a:cubicBezTo>
                  <a:cubicBezTo>
                    <a:pt x="3" y="33"/>
                    <a:pt x="6" y="40"/>
                    <a:pt x="11" y="45"/>
                  </a:cubicBezTo>
                  <a:cubicBezTo>
                    <a:pt x="71" y="105"/>
                    <a:pt x="71" y="105"/>
                    <a:pt x="71" y="105"/>
                  </a:cubicBezTo>
                  <a:cubicBezTo>
                    <a:pt x="55" y="105"/>
                    <a:pt x="55" y="105"/>
                    <a:pt x="55" y="105"/>
                  </a:cubicBezTo>
                  <a:cubicBezTo>
                    <a:pt x="41" y="105"/>
                    <a:pt x="29" y="117"/>
                    <a:pt x="29" y="131"/>
                  </a:cubicBezTo>
                  <a:cubicBezTo>
                    <a:pt x="29" y="145"/>
                    <a:pt x="41" y="157"/>
                    <a:pt x="55" y="157"/>
                  </a:cubicBezTo>
                  <a:cubicBezTo>
                    <a:pt x="71" y="157"/>
                    <a:pt x="71" y="157"/>
                    <a:pt x="71" y="157"/>
                  </a:cubicBezTo>
                  <a:cubicBezTo>
                    <a:pt x="11" y="217"/>
                    <a:pt x="11" y="217"/>
                    <a:pt x="11" y="217"/>
                  </a:cubicBezTo>
                  <a:cubicBezTo>
                    <a:pt x="0" y="228"/>
                    <a:pt x="0" y="244"/>
                    <a:pt x="11" y="254"/>
                  </a:cubicBezTo>
                  <a:cubicBezTo>
                    <a:pt x="16" y="259"/>
                    <a:pt x="22" y="262"/>
                    <a:pt x="29" y="262"/>
                  </a:cubicBezTo>
                  <a:cubicBezTo>
                    <a:pt x="186" y="262"/>
                    <a:pt x="186" y="262"/>
                    <a:pt x="186" y="262"/>
                  </a:cubicBezTo>
                  <a:cubicBezTo>
                    <a:pt x="193" y="262"/>
                    <a:pt x="200" y="259"/>
                    <a:pt x="205" y="254"/>
                  </a:cubicBezTo>
                  <a:cubicBezTo>
                    <a:pt x="299" y="160"/>
                    <a:pt x="299" y="160"/>
                    <a:pt x="299" y="160"/>
                  </a:cubicBezTo>
                  <a:lnTo>
                    <a:pt x="299" y="102"/>
                  </a:lnTo>
                  <a:close/>
                  <a:moveTo>
                    <a:pt x="176" y="52"/>
                  </a:moveTo>
                  <a:cubicBezTo>
                    <a:pt x="228" y="105"/>
                    <a:pt x="228" y="105"/>
                    <a:pt x="228" y="105"/>
                  </a:cubicBezTo>
                  <a:cubicBezTo>
                    <a:pt x="145" y="105"/>
                    <a:pt x="145" y="105"/>
                    <a:pt x="145" y="105"/>
                  </a:cubicBezTo>
                  <a:cubicBezTo>
                    <a:pt x="92" y="52"/>
                    <a:pt x="92" y="52"/>
                    <a:pt x="92" y="52"/>
                  </a:cubicBezTo>
                  <a:lnTo>
                    <a:pt x="176" y="52"/>
                  </a:lnTo>
                  <a:close/>
                  <a:moveTo>
                    <a:pt x="176" y="210"/>
                  </a:moveTo>
                  <a:cubicBezTo>
                    <a:pt x="92" y="210"/>
                    <a:pt x="92" y="210"/>
                    <a:pt x="92" y="210"/>
                  </a:cubicBezTo>
                  <a:cubicBezTo>
                    <a:pt x="145" y="157"/>
                    <a:pt x="145" y="157"/>
                    <a:pt x="145" y="157"/>
                  </a:cubicBezTo>
                  <a:cubicBezTo>
                    <a:pt x="228" y="157"/>
                    <a:pt x="228" y="157"/>
                    <a:pt x="228" y="157"/>
                  </a:cubicBezTo>
                  <a:lnTo>
                    <a:pt x="176" y="210"/>
                  </a:lnTo>
                  <a:close/>
                </a:path>
              </a:pathLst>
            </a:custGeom>
            <a:solidFill>
              <a:srgbClr val="00CC6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CC66"/>
                </a:solidFill>
                <a:effectLst/>
                <a:uLnTx/>
                <a:uFillTx/>
              </a:endParaRPr>
            </a:p>
          </p:txBody>
        </p:sp>
        <p:sp>
          <p:nvSpPr>
            <p:cNvPr id="45" name="RelativeShape">
              <a:extLst>
                <a:ext uri="{FF2B5EF4-FFF2-40B4-BE49-F238E27FC236}">
                  <a16:creationId xmlns:a16="http://schemas.microsoft.com/office/drawing/2014/main" xmlns="" id="{04AA6C1E-7C57-47BE-96A1-5179F1560FE0}"/>
                </a:ext>
              </a:extLst>
            </p:cNvPr>
            <p:cNvSpPr/>
            <p:nvPr/>
          </p:nvSpPr>
          <p:spPr bwMode="auto">
            <a:xfrm>
              <a:off x="3749903" y="2489858"/>
              <a:ext cx="4086310" cy="79716"/>
            </a:xfrm>
            <a:prstGeom prst="rect">
              <a:avLst/>
            </a:prstGeom>
            <a:solidFill>
              <a:srgbClr val="00CC6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CC66"/>
                </a:solidFill>
                <a:effectLst/>
                <a:uLnTx/>
                <a:uFillTx/>
              </a:endParaRPr>
            </a:p>
          </p:txBody>
        </p:sp>
        <p:sp>
          <p:nvSpPr>
            <p:cNvPr id="46" name="ValueShape">
              <a:extLst>
                <a:ext uri="{FF2B5EF4-FFF2-40B4-BE49-F238E27FC236}">
                  <a16:creationId xmlns:a16="http://schemas.microsoft.com/office/drawing/2014/main" xmlns="" id="{F5A8AC12-CF90-4F89-937B-AA7492C32421}"/>
                </a:ext>
              </a:extLst>
            </p:cNvPr>
            <p:cNvSpPr/>
            <p:nvPr/>
          </p:nvSpPr>
          <p:spPr bwMode="auto">
            <a:xfrm>
              <a:off x="3749903" y="2489858"/>
              <a:ext cx="2329197" cy="79716"/>
            </a:xfrm>
            <a:prstGeom prst="rect">
              <a:avLst/>
            </a:prstGeom>
            <a:solidFill>
              <a:srgbClr val="00CC66"/>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endParaRPr>
            </a:p>
          </p:txBody>
        </p:sp>
        <p:sp>
          <p:nvSpPr>
            <p:cNvPr id="47" name="ValueText">
              <a:extLst>
                <a:ext uri="{FF2B5EF4-FFF2-40B4-BE49-F238E27FC236}">
                  <a16:creationId xmlns:a16="http://schemas.microsoft.com/office/drawing/2014/main" xmlns="" id="{E3A3019E-1954-44EF-B3DA-930DEA3E85EF}"/>
                </a:ext>
              </a:extLst>
            </p:cNvPr>
            <p:cNvSpPr txBox="1"/>
            <p:nvPr/>
          </p:nvSpPr>
          <p:spPr>
            <a:xfrm>
              <a:off x="7950993" y="2019084"/>
              <a:ext cx="915899" cy="688791"/>
            </a:xfrm>
            <a:prstGeom prst="rect">
              <a:avLst/>
            </a:prstGeom>
            <a:noFill/>
          </p:spPr>
          <p:txBody>
            <a:bodyPr wrap="none" rtlCol="0" anchor="ctr" anchorCtr="0">
              <a:prstTxWarp prst="textPlain">
                <a:avLst/>
              </a:prstTxWarp>
              <a:normAutofit fontScale="25000" lnSpcReduction="20000"/>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lang="en-US" sz="6000" dirty="0">
                  <a:solidFill>
                    <a:srgbClr val="00CC66"/>
                  </a:solidFill>
                  <a:latin typeface="Impact" panose="020B0806030902050204" pitchFamily="34" charset="0"/>
                </a:rPr>
                <a:t>1</a:t>
              </a:r>
              <a:endParaRPr kumimoji="0" lang="en-US" sz="6000" b="0" i="0" u="none" strike="noStrike" kern="1200" cap="none" spc="0" normalizeH="0" baseline="0" noProof="0" dirty="0">
                <a:ln>
                  <a:noFill/>
                </a:ln>
                <a:solidFill>
                  <a:srgbClr val="00CC66"/>
                </a:solidFill>
                <a:effectLst/>
                <a:uLnTx/>
                <a:uFillTx/>
                <a:latin typeface="Impact" panose="020B0806030902050204" pitchFamily="34" charset="0"/>
              </a:endParaRPr>
            </a:p>
          </p:txBody>
        </p:sp>
      </p:grpSp>
      <p:pic>
        <p:nvPicPr>
          <p:cNvPr id="48" name="Imagen 47"/>
          <p:cNvPicPr/>
          <p:nvPr/>
        </p:nvPicPr>
        <p:blipFill>
          <a:blip r:embed="rId3" cstate="print"/>
          <a:srcRect/>
          <a:stretch>
            <a:fillRect/>
          </a:stretch>
        </p:blipFill>
        <p:spPr bwMode="auto">
          <a:xfrm>
            <a:off x="9292470" y="3180018"/>
            <a:ext cx="2393404" cy="2201287"/>
          </a:xfrm>
          <a:prstGeom prst="rect">
            <a:avLst/>
          </a:prstGeom>
          <a:noFill/>
          <a:ln w="9525">
            <a:noFill/>
            <a:miter lim="800000"/>
            <a:headEnd/>
            <a:tailEnd/>
          </a:ln>
        </p:spPr>
      </p:pic>
      <p:sp>
        <p:nvSpPr>
          <p:cNvPr id="49" name="CuadroTexto 48"/>
          <p:cNvSpPr txBox="1"/>
          <p:nvPr/>
        </p:nvSpPr>
        <p:spPr>
          <a:xfrm>
            <a:off x="9525634" y="2534639"/>
            <a:ext cx="1944216" cy="590931"/>
          </a:xfrm>
          <a:prstGeom prst="rect">
            <a:avLst/>
          </a:prstGeom>
          <a:noFill/>
        </p:spPr>
        <p:txBody>
          <a:bodyPr wrap="square" rtlCol="0">
            <a:spAutoFit/>
          </a:bodyPr>
          <a:lstStyle/>
          <a:p>
            <a:pPr algn="ctr"/>
            <a:r>
              <a:rPr lang="es-ES" b="1" dirty="0">
                <a:solidFill>
                  <a:srgbClr val="FF0066"/>
                </a:solidFill>
              </a:rPr>
              <a:t>Nivel de Riesgo Inherente</a:t>
            </a:r>
          </a:p>
        </p:txBody>
      </p:sp>
      <p:grpSp>
        <p:nvGrpSpPr>
          <p:cNvPr id="24" name="Grupo 23"/>
          <p:cNvGrpSpPr/>
          <p:nvPr/>
        </p:nvGrpSpPr>
        <p:grpSpPr>
          <a:xfrm>
            <a:off x="0" y="86830"/>
            <a:ext cx="1363014" cy="1182430"/>
            <a:chOff x="661616" y="247198"/>
            <a:chExt cx="1363014" cy="1182430"/>
          </a:xfrm>
        </p:grpSpPr>
        <p:grpSp>
          <p:nvGrpSpPr>
            <p:cNvPr id="26"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714" y="247198"/>
              <a:ext cx="1309436" cy="1182430"/>
              <a:chOff x="3002074" y="1103313"/>
              <a:chExt cx="5853314" cy="5285584"/>
            </a:xfrm>
          </p:grpSpPr>
          <p:sp>
            <p:nvSpPr>
              <p:cNvPr id="29"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7" name="CuadroTexto 26"/>
            <p:cNvSpPr txBox="1"/>
            <p:nvPr/>
          </p:nvSpPr>
          <p:spPr>
            <a:xfrm>
              <a:off x="661616" y="1135679"/>
              <a:ext cx="1363014" cy="253916"/>
            </a:xfrm>
            <a:prstGeom prst="rect">
              <a:avLst/>
            </a:prstGeom>
            <a:noFill/>
          </p:spPr>
          <p:txBody>
            <a:bodyPr wrap="square" rtlCol="0">
              <a:spAutoFit/>
            </a:bodyPr>
            <a:lstStyle/>
            <a:p>
              <a:pPr algn="ctr"/>
              <a:r>
                <a:rPr lang="es-ES" sz="1050" b="1" dirty="0">
                  <a:solidFill>
                    <a:schemeClr val="bg2">
                      <a:lumMod val="10000"/>
                    </a:schemeClr>
                  </a:solidFill>
                </a:rPr>
                <a:t>RESULTADOS</a:t>
              </a:r>
            </a:p>
          </p:txBody>
        </p:sp>
        <p:sp>
          <p:nvSpPr>
            <p:cNvPr id="28" name="CuadroTexto 27"/>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4</a:t>
              </a:r>
              <a:endParaRPr lang="en-US" sz="1800" dirty="0">
                <a:solidFill>
                  <a:schemeClr val="bg2">
                    <a:lumMod val="10000"/>
                  </a:schemeClr>
                </a:solidFill>
                <a:latin typeface="Impact" panose="020B0806030902050204" pitchFamily="34" charset="0"/>
              </a:endParaRPr>
            </a:p>
          </p:txBody>
        </p:sp>
      </p:grpSp>
      <p:sp>
        <p:nvSpPr>
          <p:cNvPr id="2" name="Rectángulo 1"/>
          <p:cNvSpPr/>
          <p:nvPr/>
        </p:nvSpPr>
        <p:spPr>
          <a:xfrm>
            <a:off x="9390915" y="5385392"/>
            <a:ext cx="2274725" cy="307777"/>
          </a:xfrm>
          <a:prstGeom prst="rect">
            <a:avLst/>
          </a:prstGeom>
        </p:spPr>
        <p:txBody>
          <a:bodyPr wrap="none">
            <a:spAutoFit/>
          </a:bodyPr>
          <a:lstStyle/>
          <a:p>
            <a:r>
              <a:rPr lang="es-EC" sz="1400" b="1" dirty="0">
                <a:solidFill>
                  <a:schemeClr val="bg2">
                    <a:lumMod val="10000"/>
                  </a:schemeClr>
                </a:solidFill>
                <a:latin typeface="Times New Roman" panose="02020603050405020304" pitchFamily="18" charset="0"/>
                <a:ea typeface="Calibri" panose="020F0502020204030204" pitchFamily="34" charset="0"/>
              </a:rPr>
              <a:t>(ROMERO ARMAS, 2014)</a:t>
            </a:r>
            <a:endParaRPr lang="es-EC" sz="1400" b="1" dirty="0">
              <a:solidFill>
                <a:schemeClr val="bg2">
                  <a:lumMod val="10000"/>
                </a:schemeClr>
              </a:solidFill>
            </a:endParaRPr>
          </a:p>
        </p:txBody>
      </p:sp>
    </p:spTree>
    <p:extLst>
      <p:ext uri="{BB962C8B-B14F-4D97-AF65-F5344CB8AC3E}">
        <p14:creationId xmlns:p14="http://schemas.microsoft.com/office/powerpoint/2010/main" val="21289468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222998" y="116632"/>
            <a:ext cx="3708259" cy="40011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s-EC" altLang="zh-CN" sz="2000" b="1" dirty="0">
                <a:solidFill>
                  <a:schemeClr val="bg2">
                    <a:lumMod val="10000"/>
                  </a:schemeClr>
                </a:solidFill>
              </a:rPr>
              <a:t>APLICACIÓN DE ENCUESTA</a:t>
            </a:r>
            <a:endParaRPr lang="zh-CN" altLang="en-US" sz="2000" b="1" dirty="0">
              <a:solidFill>
                <a:schemeClr val="bg2">
                  <a:lumMod val="10000"/>
                </a:schemeClr>
              </a:solidFill>
            </a:endParaRPr>
          </a:p>
        </p:txBody>
      </p:sp>
      <p:graphicFrame>
        <p:nvGraphicFramePr>
          <p:cNvPr id="7" name="Gráfico 6"/>
          <p:cNvGraphicFramePr>
            <a:graphicFrameLocks/>
          </p:cNvGraphicFramePr>
          <p:nvPr>
            <p:extLst>
              <p:ext uri="{D42A27DB-BD31-4B8C-83A1-F6EECF244321}">
                <p14:modId xmlns:p14="http://schemas.microsoft.com/office/powerpoint/2010/main" val="3446471555"/>
              </p:ext>
            </p:extLst>
          </p:nvPr>
        </p:nvGraphicFramePr>
        <p:xfrm>
          <a:off x="0" y="1268760"/>
          <a:ext cx="5652130" cy="38072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Diagrama 3"/>
          <p:cNvGraphicFramePr/>
          <p:nvPr>
            <p:extLst>
              <p:ext uri="{D42A27DB-BD31-4B8C-83A1-F6EECF244321}">
                <p14:modId xmlns:p14="http://schemas.microsoft.com/office/powerpoint/2010/main" val="1101301793"/>
              </p:ext>
            </p:extLst>
          </p:nvPr>
        </p:nvGraphicFramePr>
        <p:xfrm>
          <a:off x="6311230" y="2060848"/>
          <a:ext cx="5215599" cy="37170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1f83a351-ab59-4b58-a360-195c7c0055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83238" y="2492896"/>
            <a:ext cx="1303887" cy="1115334"/>
            <a:chOff x="4721699" y="80545"/>
            <a:chExt cx="7829058" cy="6696910"/>
          </a:xfrm>
        </p:grpSpPr>
        <p:sp>
          <p:nvSpPr>
            <p:cNvPr id="9" name="işļïḋé">
              <a:extLst>
                <a:ext uri="{FF2B5EF4-FFF2-40B4-BE49-F238E27FC236}">
                  <a16:creationId xmlns:a16="http://schemas.microsoft.com/office/drawing/2014/main" xmlns="" id="{C4AAB7F8-2372-4A0C-99BE-A8EBA0ECD0AD}"/>
                </a:ext>
              </a:extLst>
            </p:cNvPr>
            <p:cNvSpPr/>
            <p:nvPr/>
          </p:nvSpPr>
          <p:spPr bwMode="auto">
            <a:xfrm>
              <a:off x="4721699" y="80545"/>
              <a:ext cx="7829058" cy="6696910"/>
            </a:xfrm>
            <a:prstGeom prst="rect">
              <a:avLst/>
            </a:prstGeom>
            <a:noFill/>
            <a:ln w="9525">
              <a:noFill/>
              <a:miter lim="800000"/>
              <a:headEnd/>
              <a:tailEnd/>
            </a:ln>
          </p:spPr>
          <p:txBody>
            <a:bodyPr anchor="ctr"/>
            <a:lstStyle/>
            <a:p>
              <a:pPr algn="ctr"/>
              <a:endParaRPr/>
            </a:p>
          </p:txBody>
        </p:sp>
        <p:sp>
          <p:nvSpPr>
            <p:cNvPr id="10" name="îślíḍê">
              <a:extLst>
                <a:ext uri="{FF2B5EF4-FFF2-40B4-BE49-F238E27FC236}">
                  <a16:creationId xmlns:a16="http://schemas.microsoft.com/office/drawing/2014/main" xmlns="" id="{3EBEEB10-CDD2-459C-B425-3630D22F281D}"/>
                </a:ext>
              </a:extLst>
            </p:cNvPr>
            <p:cNvSpPr/>
            <p:nvPr/>
          </p:nvSpPr>
          <p:spPr bwMode="auto">
            <a:xfrm>
              <a:off x="5711281" y="627402"/>
              <a:ext cx="5786340" cy="5786984"/>
            </a:xfrm>
            <a:prstGeom prst="rect">
              <a:avLst/>
            </a:prstGeom>
            <a:noFill/>
            <a:ln w="9525">
              <a:noFill/>
              <a:miter lim="800000"/>
              <a:headEnd/>
              <a:tailEnd/>
            </a:ln>
          </p:spPr>
          <p:txBody>
            <a:bodyPr anchor="ctr"/>
            <a:lstStyle/>
            <a:p>
              <a:pPr algn="ctr"/>
              <a:endParaRPr/>
            </a:p>
          </p:txBody>
        </p:sp>
        <p:sp>
          <p:nvSpPr>
            <p:cNvPr id="11" name="ïsḷíḑè">
              <a:extLst>
                <a:ext uri="{FF2B5EF4-FFF2-40B4-BE49-F238E27FC236}">
                  <a16:creationId xmlns:a16="http://schemas.microsoft.com/office/drawing/2014/main" xmlns="" id="{89E5A6B9-20AF-4A98-A3BF-6C1ED53F84F1}"/>
                </a:ext>
              </a:extLst>
            </p:cNvPr>
            <p:cNvSpPr/>
            <p:nvPr/>
          </p:nvSpPr>
          <p:spPr bwMode="auto">
            <a:xfrm>
              <a:off x="6030979" y="1929597"/>
              <a:ext cx="2868479" cy="4496383"/>
            </a:xfrm>
            <a:custGeom>
              <a:avLst/>
              <a:gdLst/>
              <a:ahLst/>
              <a:cxnLst>
                <a:cxn ang="0">
                  <a:pos x="1231" y="3108"/>
                </a:cxn>
                <a:cxn ang="0">
                  <a:pos x="303" y="346"/>
                </a:cxn>
                <a:cxn ang="0">
                  <a:pos x="303" y="544"/>
                </a:cxn>
                <a:cxn ang="0">
                  <a:pos x="0" y="343"/>
                </a:cxn>
                <a:cxn ang="0">
                  <a:pos x="280" y="53"/>
                </a:cxn>
                <a:cxn ang="0">
                  <a:pos x="305" y="242"/>
                </a:cxn>
                <a:cxn ang="0">
                  <a:pos x="1626" y="3108"/>
                </a:cxn>
                <a:cxn ang="0">
                  <a:pos x="1231" y="3108"/>
                </a:cxn>
              </a:cxnLst>
              <a:rect l="0" t="0" r="r" b="b"/>
              <a:pathLst>
                <a:path w="1983" h="3108">
                  <a:moveTo>
                    <a:pt x="1231" y="3108"/>
                  </a:moveTo>
                  <a:cubicBezTo>
                    <a:pt x="1231" y="3108"/>
                    <a:pt x="1807" y="243"/>
                    <a:pt x="303" y="346"/>
                  </a:cubicBezTo>
                  <a:cubicBezTo>
                    <a:pt x="303" y="544"/>
                    <a:pt x="303" y="544"/>
                    <a:pt x="303" y="544"/>
                  </a:cubicBezTo>
                  <a:cubicBezTo>
                    <a:pt x="0" y="343"/>
                    <a:pt x="0" y="343"/>
                    <a:pt x="0" y="343"/>
                  </a:cubicBezTo>
                  <a:cubicBezTo>
                    <a:pt x="280" y="53"/>
                    <a:pt x="280" y="53"/>
                    <a:pt x="280" y="53"/>
                  </a:cubicBezTo>
                  <a:cubicBezTo>
                    <a:pt x="305" y="242"/>
                    <a:pt x="305" y="242"/>
                    <a:pt x="305" y="242"/>
                  </a:cubicBezTo>
                  <a:cubicBezTo>
                    <a:pt x="305" y="242"/>
                    <a:pt x="1983" y="0"/>
                    <a:pt x="1626" y="3108"/>
                  </a:cubicBezTo>
                  <a:cubicBezTo>
                    <a:pt x="1231" y="3108"/>
                    <a:pt x="1231" y="3108"/>
                    <a:pt x="1231" y="3108"/>
                  </a:cubicBezTo>
                </a:path>
              </a:pathLst>
            </a:custGeom>
            <a:solidFill>
              <a:srgbClr val="C12A02"/>
            </a:solidFill>
            <a:ln w="9525">
              <a:noFill/>
              <a:round/>
              <a:headEnd/>
              <a:tailEnd/>
            </a:ln>
          </p:spPr>
          <p:txBody>
            <a:bodyPr anchor="ctr"/>
            <a:lstStyle/>
            <a:p>
              <a:pPr algn="ctr"/>
              <a:endParaRPr/>
            </a:p>
          </p:txBody>
        </p:sp>
        <p:sp>
          <p:nvSpPr>
            <p:cNvPr id="12" name="ïś1íḍe">
              <a:extLst>
                <a:ext uri="{FF2B5EF4-FFF2-40B4-BE49-F238E27FC236}">
                  <a16:creationId xmlns:a16="http://schemas.microsoft.com/office/drawing/2014/main" xmlns="" id="{0BD6B782-66FB-4E54-9DBF-CD9AF5ACA164}"/>
                </a:ext>
              </a:extLst>
            </p:cNvPr>
            <p:cNvSpPr/>
            <p:nvPr/>
          </p:nvSpPr>
          <p:spPr bwMode="auto">
            <a:xfrm>
              <a:off x="7648148" y="1906409"/>
              <a:ext cx="2067194" cy="4561439"/>
            </a:xfrm>
            <a:custGeom>
              <a:avLst/>
              <a:gdLst/>
              <a:ahLst/>
              <a:cxnLst>
                <a:cxn ang="0">
                  <a:pos x="1034" y="3153"/>
                </a:cxn>
                <a:cxn ang="0">
                  <a:pos x="1235" y="237"/>
                </a:cxn>
                <a:cxn ang="0">
                  <a:pos x="1339" y="469"/>
                </a:cxn>
                <a:cxn ang="0">
                  <a:pos x="1429" y="2"/>
                </a:cxn>
                <a:cxn ang="0">
                  <a:pos x="990" y="0"/>
                </a:cxn>
                <a:cxn ang="0">
                  <a:pos x="1162" y="165"/>
                </a:cxn>
                <a:cxn ang="0">
                  <a:pos x="641" y="3114"/>
                </a:cxn>
                <a:cxn ang="0">
                  <a:pos x="1034" y="3153"/>
                </a:cxn>
              </a:cxnLst>
              <a:rect l="0" t="0" r="r" b="b"/>
              <a:pathLst>
                <a:path w="1429" h="3153">
                  <a:moveTo>
                    <a:pt x="1034" y="3153"/>
                  </a:moveTo>
                  <a:cubicBezTo>
                    <a:pt x="1034" y="3153"/>
                    <a:pt x="201" y="1651"/>
                    <a:pt x="1235" y="237"/>
                  </a:cubicBezTo>
                  <a:cubicBezTo>
                    <a:pt x="1339" y="469"/>
                    <a:pt x="1339" y="469"/>
                    <a:pt x="1339" y="469"/>
                  </a:cubicBezTo>
                  <a:cubicBezTo>
                    <a:pt x="1429" y="2"/>
                    <a:pt x="1429" y="2"/>
                    <a:pt x="1429" y="2"/>
                  </a:cubicBezTo>
                  <a:cubicBezTo>
                    <a:pt x="990" y="0"/>
                    <a:pt x="990" y="0"/>
                    <a:pt x="990" y="0"/>
                  </a:cubicBezTo>
                  <a:cubicBezTo>
                    <a:pt x="1162" y="165"/>
                    <a:pt x="1162" y="165"/>
                    <a:pt x="1162" y="165"/>
                  </a:cubicBezTo>
                  <a:cubicBezTo>
                    <a:pt x="1162" y="165"/>
                    <a:pt x="0" y="1195"/>
                    <a:pt x="641" y="3114"/>
                  </a:cubicBezTo>
                  <a:lnTo>
                    <a:pt x="1034" y="3153"/>
                  </a:lnTo>
                  <a:close/>
                </a:path>
              </a:pathLst>
            </a:custGeom>
            <a:solidFill>
              <a:srgbClr val="C12A02"/>
            </a:solidFill>
            <a:ln w="9525">
              <a:noFill/>
              <a:round/>
              <a:headEnd/>
              <a:tailEnd/>
            </a:ln>
          </p:spPr>
          <p:txBody>
            <a:bodyPr anchor="ctr"/>
            <a:lstStyle/>
            <a:p>
              <a:pPr algn="ctr"/>
              <a:endParaRPr/>
            </a:p>
          </p:txBody>
        </p:sp>
        <p:sp>
          <p:nvSpPr>
            <p:cNvPr id="13" name="ïṣľiḓé">
              <a:extLst>
                <a:ext uri="{FF2B5EF4-FFF2-40B4-BE49-F238E27FC236}">
                  <a16:creationId xmlns:a16="http://schemas.microsoft.com/office/drawing/2014/main" xmlns="" id="{CBA7D9C5-3F40-4E39-AE33-7891C9FD278E}"/>
                </a:ext>
              </a:extLst>
            </p:cNvPr>
            <p:cNvSpPr/>
            <p:nvPr/>
          </p:nvSpPr>
          <p:spPr bwMode="auto">
            <a:xfrm>
              <a:off x="7449974" y="1408719"/>
              <a:ext cx="1409119" cy="5023058"/>
            </a:xfrm>
            <a:custGeom>
              <a:avLst/>
              <a:gdLst/>
              <a:ahLst/>
              <a:cxnLst>
                <a:cxn ang="0">
                  <a:pos x="548" y="3472"/>
                </a:cxn>
                <a:cxn ang="0">
                  <a:pos x="172" y="303"/>
                </a:cxn>
                <a:cxn ang="0">
                  <a:pos x="0" y="414"/>
                </a:cxn>
                <a:cxn ang="0">
                  <a:pos x="24" y="0"/>
                </a:cxn>
                <a:cxn ang="0">
                  <a:pos x="451" y="151"/>
                </a:cxn>
                <a:cxn ang="0">
                  <a:pos x="270" y="239"/>
                </a:cxn>
                <a:cxn ang="0">
                  <a:pos x="836" y="3472"/>
                </a:cxn>
                <a:cxn ang="0">
                  <a:pos x="548" y="3472"/>
                </a:cxn>
              </a:cxnLst>
              <a:rect l="0" t="0" r="r" b="b"/>
              <a:pathLst>
                <a:path w="974" h="3472">
                  <a:moveTo>
                    <a:pt x="548" y="3472"/>
                  </a:moveTo>
                  <a:cubicBezTo>
                    <a:pt x="548" y="3472"/>
                    <a:pt x="706" y="932"/>
                    <a:pt x="172" y="303"/>
                  </a:cubicBezTo>
                  <a:cubicBezTo>
                    <a:pt x="0" y="414"/>
                    <a:pt x="0" y="414"/>
                    <a:pt x="0" y="414"/>
                  </a:cubicBezTo>
                  <a:cubicBezTo>
                    <a:pt x="24" y="0"/>
                    <a:pt x="24" y="0"/>
                    <a:pt x="24" y="0"/>
                  </a:cubicBezTo>
                  <a:cubicBezTo>
                    <a:pt x="451" y="151"/>
                    <a:pt x="451" y="151"/>
                    <a:pt x="451" y="151"/>
                  </a:cubicBezTo>
                  <a:cubicBezTo>
                    <a:pt x="270" y="239"/>
                    <a:pt x="270" y="239"/>
                    <a:pt x="270" y="239"/>
                  </a:cubicBezTo>
                  <a:cubicBezTo>
                    <a:pt x="270" y="239"/>
                    <a:pt x="974" y="872"/>
                    <a:pt x="836" y="3472"/>
                  </a:cubicBezTo>
                  <a:lnTo>
                    <a:pt x="548" y="3472"/>
                  </a:lnTo>
                  <a:close/>
                </a:path>
              </a:pathLst>
            </a:custGeom>
            <a:solidFill>
              <a:srgbClr val="C12A02"/>
            </a:solidFill>
            <a:ln w="9525">
              <a:noFill/>
              <a:round/>
              <a:headEnd/>
              <a:tailEnd/>
            </a:ln>
          </p:spPr>
          <p:txBody>
            <a:bodyPr anchor="ctr"/>
            <a:lstStyle/>
            <a:p>
              <a:pPr algn="ctr"/>
              <a:endParaRPr/>
            </a:p>
          </p:txBody>
        </p:sp>
        <p:sp>
          <p:nvSpPr>
            <p:cNvPr id="14" name="îṩḷiḍé">
              <a:extLst>
                <a:ext uri="{FF2B5EF4-FFF2-40B4-BE49-F238E27FC236}">
                  <a16:creationId xmlns:a16="http://schemas.microsoft.com/office/drawing/2014/main" xmlns="" id="{1C948FB6-F3C0-47F0-A583-7748A80BA4CE}"/>
                </a:ext>
              </a:extLst>
            </p:cNvPr>
            <p:cNvSpPr/>
            <p:nvPr/>
          </p:nvSpPr>
          <p:spPr bwMode="auto">
            <a:xfrm>
              <a:off x="9734237" y="1491167"/>
              <a:ext cx="2440354" cy="5224023"/>
            </a:xfrm>
            <a:custGeom>
              <a:avLst/>
              <a:gdLst/>
              <a:ahLst/>
              <a:cxnLst>
                <a:cxn ang="0">
                  <a:pos x="235" y="376"/>
                </a:cxn>
                <a:cxn ang="0">
                  <a:pos x="155" y="1053"/>
                </a:cxn>
                <a:cxn ang="0">
                  <a:pos x="297" y="1096"/>
                </a:cxn>
                <a:cxn ang="0">
                  <a:pos x="68" y="2419"/>
                </a:cxn>
                <a:cxn ang="0">
                  <a:pos x="563" y="2513"/>
                </a:cxn>
                <a:cxn ang="0">
                  <a:pos x="563" y="2715"/>
                </a:cxn>
                <a:cxn ang="0">
                  <a:pos x="773" y="2820"/>
                </a:cxn>
                <a:cxn ang="0">
                  <a:pos x="624" y="2900"/>
                </a:cxn>
                <a:cxn ang="0">
                  <a:pos x="705" y="3073"/>
                </a:cxn>
                <a:cxn ang="0">
                  <a:pos x="1687" y="3611"/>
                </a:cxn>
                <a:cxn ang="0">
                  <a:pos x="1687" y="194"/>
                </a:cxn>
                <a:cxn ang="0">
                  <a:pos x="235" y="376"/>
                </a:cxn>
              </a:cxnLst>
              <a:rect l="0" t="0" r="r" b="b"/>
              <a:pathLst>
                <a:path w="1687" h="3611">
                  <a:moveTo>
                    <a:pt x="235" y="376"/>
                  </a:moveTo>
                  <a:cubicBezTo>
                    <a:pt x="155" y="1053"/>
                    <a:pt x="155" y="1053"/>
                    <a:pt x="155" y="1053"/>
                  </a:cubicBezTo>
                  <a:cubicBezTo>
                    <a:pt x="297" y="1096"/>
                    <a:pt x="297" y="1096"/>
                    <a:pt x="297" y="1096"/>
                  </a:cubicBezTo>
                  <a:cubicBezTo>
                    <a:pt x="297" y="1096"/>
                    <a:pt x="0" y="2190"/>
                    <a:pt x="68" y="2419"/>
                  </a:cubicBezTo>
                  <a:cubicBezTo>
                    <a:pt x="563" y="2513"/>
                    <a:pt x="563" y="2513"/>
                    <a:pt x="563" y="2513"/>
                  </a:cubicBezTo>
                  <a:cubicBezTo>
                    <a:pt x="563" y="2715"/>
                    <a:pt x="563" y="2715"/>
                    <a:pt x="563" y="2715"/>
                  </a:cubicBezTo>
                  <a:cubicBezTo>
                    <a:pt x="563" y="2715"/>
                    <a:pt x="717" y="2808"/>
                    <a:pt x="773" y="2820"/>
                  </a:cubicBezTo>
                  <a:cubicBezTo>
                    <a:pt x="624" y="2900"/>
                    <a:pt x="624" y="2900"/>
                    <a:pt x="624" y="2900"/>
                  </a:cubicBezTo>
                  <a:cubicBezTo>
                    <a:pt x="624" y="2900"/>
                    <a:pt x="686" y="3061"/>
                    <a:pt x="705" y="3073"/>
                  </a:cubicBezTo>
                  <a:cubicBezTo>
                    <a:pt x="723" y="3086"/>
                    <a:pt x="743" y="3389"/>
                    <a:pt x="1687" y="3611"/>
                  </a:cubicBezTo>
                  <a:cubicBezTo>
                    <a:pt x="1687" y="194"/>
                    <a:pt x="1687" y="194"/>
                    <a:pt x="1687" y="194"/>
                  </a:cubicBezTo>
                  <a:cubicBezTo>
                    <a:pt x="1687" y="194"/>
                    <a:pt x="280" y="0"/>
                    <a:pt x="235" y="376"/>
                  </a:cubicBezTo>
                  <a:close/>
                </a:path>
              </a:pathLst>
            </a:custGeom>
            <a:solidFill>
              <a:srgbClr val="FFBE7D"/>
            </a:solidFill>
            <a:ln w="9525">
              <a:noFill/>
              <a:round/>
              <a:headEnd/>
              <a:tailEnd/>
            </a:ln>
          </p:spPr>
          <p:txBody>
            <a:bodyPr anchor="ctr"/>
            <a:lstStyle/>
            <a:p>
              <a:pPr algn="ctr"/>
              <a:endParaRPr/>
            </a:p>
          </p:txBody>
        </p:sp>
        <p:sp>
          <p:nvSpPr>
            <p:cNvPr id="15" name="íṩľîḓè">
              <a:extLst>
                <a:ext uri="{FF2B5EF4-FFF2-40B4-BE49-F238E27FC236}">
                  <a16:creationId xmlns:a16="http://schemas.microsoft.com/office/drawing/2014/main" xmlns="" id="{DADEC1E8-7114-4DA6-B9CC-E1949D4C3952}"/>
                </a:ext>
              </a:extLst>
            </p:cNvPr>
            <p:cNvSpPr/>
            <p:nvPr/>
          </p:nvSpPr>
          <p:spPr bwMode="auto">
            <a:xfrm>
              <a:off x="9993173" y="1378231"/>
              <a:ext cx="2181418" cy="5251721"/>
            </a:xfrm>
            <a:custGeom>
              <a:avLst/>
              <a:gdLst/>
              <a:ahLst/>
              <a:cxnLst>
                <a:cxn ang="0">
                  <a:pos x="229" y="399"/>
                </a:cxn>
                <a:cxn ang="0">
                  <a:pos x="37" y="1090"/>
                </a:cxn>
                <a:cxn ang="0">
                  <a:pos x="260" y="1178"/>
                </a:cxn>
                <a:cxn ang="0">
                  <a:pos x="0" y="2396"/>
                </a:cxn>
                <a:cxn ang="0">
                  <a:pos x="495" y="2481"/>
                </a:cxn>
                <a:cxn ang="0">
                  <a:pos x="495" y="2697"/>
                </a:cxn>
                <a:cxn ang="0">
                  <a:pos x="729" y="2846"/>
                </a:cxn>
                <a:cxn ang="0">
                  <a:pos x="606" y="3117"/>
                </a:cxn>
                <a:cxn ang="0">
                  <a:pos x="1508" y="3630"/>
                </a:cxn>
                <a:cxn ang="0">
                  <a:pos x="1444" y="0"/>
                </a:cxn>
                <a:cxn ang="0">
                  <a:pos x="229" y="399"/>
                </a:cxn>
              </a:cxnLst>
              <a:rect l="0" t="0" r="r" b="b"/>
              <a:pathLst>
                <a:path w="1508" h="3630">
                  <a:moveTo>
                    <a:pt x="229" y="399"/>
                  </a:moveTo>
                  <a:cubicBezTo>
                    <a:pt x="37" y="1090"/>
                    <a:pt x="37" y="1090"/>
                    <a:pt x="37" y="1090"/>
                  </a:cubicBezTo>
                  <a:cubicBezTo>
                    <a:pt x="260" y="1178"/>
                    <a:pt x="260" y="1178"/>
                    <a:pt x="260" y="1178"/>
                  </a:cubicBezTo>
                  <a:cubicBezTo>
                    <a:pt x="0" y="2396"/>
                    <a:pt x="0" y="2396"/>
                    <a:pt x="0" y="2396"/>
                  </a:cubicBezTo>
                  <a:cubicBezTo>
                    <a:pt x="0" y="2396"/>
                    <a:pt x="482" y="2451"/>
                    <a:pt x="495" y="2481"/>
                  </a:cubicBezTo>
                  <a:cubicBezTo>
                    <a:pt x="507" y="2512"/>
                    <a:pt x="495" y="2697"/>
                    <a:pt x="495" y="2697"/>
                  </a:cubicBezTo>
                  <a:cubicBezTo>
                    <a:pt x="729" y="2846"/>
                    <a:pt x="729" y="2846"/>
                    <a:pt x="729" y="2846"/>
                  </a:cubicBezTo>
                  <a:cubicBezTo>
                    <a:pt x="606" y="3117"/>
                    <a:pt x="606" y="3117"/>
                    <a:pt x="606" y="3117"/>
                  </a:cubicBezTo>
                  <a:cubicBezTo>
                    <a:pt x="606" y="3117"/>
                    <a:pt x="1292" y="3587"/>
                    <a:pt x="1508" y="3630"/>
                  </a:cubicBezTo>
                  <a:cubicBezTo>
                    <a:pt x="1444" y="0"/>
                    <a:pt x="1444" y="0"/>
                    <a:pt x="1444" y="0"/>
                  </a:cubicBezTo>
                  <a:cubicBezTo>
                    <a:pt x="1444" y="0"/>
                    <a:pt x="262" y="279"/>
                    <a:pt x="229" y="399"/>
                  </a:cubicBezTo>
                  <a:close/>
                </a:path>
              </a:pathLst>
            </a:custGeom>
            <a:solidFill>
              <a:srgbClr val="F4A762"/>
            </a:solidFill>
            <a:ln w="9525">
              <a:noFill/>
              <a:round/>
              <a:headEnd/>
              <a:tailEnd/>
            </a:ln>
          </p:spPr>
          <p:txBody>
            <a:bodyPr anchor="ctr"/>
            <a:lstStyle/>
            <a:p>
              <a:pPr algn="ctr"/>
              <a:endParaRPr/>
            </a:p>
          </p:txBody>
        </p:sp>
        <p:sp>
          <p:nvSpPr>
            <p:cNvPr id="16" name="ïsḷïḍè">
              <a:extLst>
                <a:ext uri="{FF2B5EF4-FFF2-40B4-BE49-F238E27FC236}">
                  <a16:creationId xmlns:a16="http://schemas.microsoft.com/office/drawing/2014/main" xmlns="" id="{3E9BB0E6-6DE6-406F-AADD-FA97248DE27A}"/>
                </a:ext>
              </a:extLst>
            </p:cNvPr>
            <p:cNvSpPr/>
            <p:nvPr/>
          </p:nvSpPr>
          <p:spPr bwMode="auto">
            <a:xfrm>
              <a:off x="10046635" y="2602273"/>
              <a:ext cx="1216742" cy="480298"/>
            </a:xfrm>
            <a:custGeom>
              <a:avLst/>
              <a:gdLst/>
              <a:ahLst/>
              <a:cxnLst>
                <a:cxn ang="0">
                  <a:pos x="0" y="244"/>
                </a:cxn>
                <a:cxn ang="0">
                  <a:pos x="656" y="126"/>
                </a:cxn>
                <a:cxn ang="0">
                  <a:pos x="223" y="332"/>
                </a:cxn>
                <a:cxn ang="0">
                  <a:pos x="0" y="244"/>
                </a:cxn>
              </a:cxnLst>
              <a:rect l="0" t="0" r="r" b="b"/>
              <a:pathLst>
                <a:path w="841" h="332">
                  <a:moveTo>
                    <a:pt x="0" y="244"/>
                  </a:moveTo>
                  <a:cubicBezTo>
                    <a:pt x="0" y="244"/>
                    <a:pt x="472" y="0"/>
                    <a:pt x="656" y="126"/>
                  </a:cubicBezTo>
                  <a:cubicBezTo>
                    <a:pt x="841" y="251"/>
                    <a:pt x="223" y="332"/>
                    <a:pt x="223" y="332"/>
                  </a:cubicBezTo>
                  <a:lnTo>
                    <a:pt x="0" y="244"/>
                  </a:lnTo>
                  <a:close/>
                </a:path>
              </a:pathLst>
            </a:custGeom>
            <a:solidFill>
              <a:srgbClr val="E58F48"/>
            </a:solidFill>
            <a:ln w="9525">
              <a:noFill/>
              <a:round/>
              <a:headEnd/>
              <a:tailEnd/>
            </a:ln>
          </p:spPr>
          <p:txBody>
            <a:bodyPr anchor="ctr"/>
            <a:lstStyle/>
            <a:p>
              <a:pPr algn="ctr"/>
              <a:endParaRPr/>
            </a:p>
          </p:txBody>
        </p:sp>
        <p:sp>
          <p:nvSpPr>
            <p:cNvPr id="17" name="iṣľiḋe">
              <a:extLst>
                <a:ext uri="{FF2B5EF4-FFF2-40B4-BE49-F238E27FC236}">
                  <a16:creationId xmlns:a16="http://schemas.microsoft.com/office/drawing/2014/main" xmlns="" id="{A6E47778-0B52-4F48-B03E-17ABF742D53C}"/>
                </a:ext>
              </a:extLst>
            </p:cNvPr>
            <p:cNvSpPr/>
            <p:nvPr/>
          </p:nvSpPr>
          <p:spPr bwMode="auto">
            <a:xfrm>
              <a:off x="9987376" y="2311560"/>
              <a:ext cx="1058932" cy="739234"/>
            </a:xfrm>
            <a:custGeom>
              <a:avLst/>
              <a:gdLst/>
              <a:ahLst/>
              <a:cxnLst>
                <a:cxn ang="0">
                  <a:pos x="41" y="445"/>
                </a:cxn>
                <a:cxn ang="0">
                  <a:pos x="221" y="412"/>
                </a:cxn>
                <a:cxn ang="0">
                  <a:pos x="697" y="246"/>
                </a:cxn>
                <a:cxn ang="0">
                  <a:pos x="732" y="115"/>
                </a:cxn>
                <a:cxn ang="0">
                  <a:pos x="300" y="157"/>
                </a:cxn>
                <a:cxn ang="0">
                  <a:pos x="84" y="291"/>
                </a:cxn>
                <a:cxn ang="0">
                  <a:pos x="41" y="445"/>
                </a:cxn>
              </a:cxnLst>
              <a:rect l="0" t="0" r="r" b="b"/>
              <a:pathLst>
                <a:path w="732" h="511">
                  <a:moveTo>
                    <a:pt x="41" y="445"/>
                  </a:moveTo>
                  <a:cubicBezTo>
                    <a:pt x="41" y="445"/>
                    <a:pt x="50" y="511"/>
                    <a:pt x="221" y="412"/>
                  </a:cubicBezTo>
                  <a:cubicBezTo>
                    <a:pt x="392" y="313"/>
                    <a:pt x="383" y="196"/>
                    <a:pt x="697" y="246"/>
                  </a:cubicBezTo>
                  <a:cubicBezTo>
                    <a:pt x="732" y="115"/>
                    <a:pt x="732" y="115"/>
                    <a:pt x="732" y="115"/>
                  </a:cubicBezTo>
                  <a:cubicBezTo>
                    <a:pt x="732" y="115"/>
                    <a:pt x="429" y="0"/>
                    <a:pt x="300" y="157"/>
                  </a:cubicBezTo>
                  <a:cubicBezTo>
                    <a:pt x="171" y="313"/>
                    <a:pt x="84" y="291"/>
                    <a:pt x="84" y="291"/>
                  </a:cubicBezTo>
                  <a:cubicBezTo>
                    <a:pt x="84" y="291"/>
                    <a:pt x="0" y="374"/>
                    <a:pt x="41" y="445"/>
                  </a:cubicBezTo>
                  <a:close/>
                </a:path>
              </a:pathLst>
            </a:custGeom>
            <a:solidFill>
              <a:srgbClr val="281308"/>
            </a:solidFill>
            <a:ln w="9525">
              <a:noFill/>
              <a:round/>
              <a:headEnd/>
              <a:tailEnd/>
            </a:ln>
          </p:spPr>
          <p:txBody>
            <a:bodyPr anchor="ctr"/>
            <a:lstStyle/>
            <a:p>
              <a:pPr algn="ctr"/>
              <a:endParaRPr/>
            </a:p>
          </p:txBody>
        </p:sp>
        <p:sp>
          <p:nvSpPr>
            <p:cNvPr id="18" name="ïṧļídé">
              <a:extLst>
                <a:ext uri="{FF2B5EF4-FFF2-40B4-BE49-F238E27FC236}">
                  <a16:creationId xmlns:a16="http://schemas.microsoft.com/office/drawing/2014/main" xmlns="" id="{C262EE20-9EAA-431C-B33F-056BEFE477F0}"/>
                </a:ext>
              </a:extLst>
            </p:cNvPr>
            <p:cNvSpPr/>
            <p:nvPr/>
          </p:nvSpPr>
          <p:spPr bwMode="auto">
            <a:xfrm>
              <a:off x="10351947" y="2877097"/>
              <a:ext cx="729143" cy="999673"/>
            </a:xfrm>
            <a:custGeom>
              <a:avLst/>
              <a:gdLst/>
              <a:ahLst/>
              <a:cxnLst>
                <a:cxn ang="0">
                  <a:pos x="471" y="305"/>
                </a:cxn>
                <a:cxn ang="0">
                  <a:pos x="312" y="669"/>
                </a:cxn>
                <a:cxn ang="0">
                  <a:pos x="33" y="386"/>
                </a:cxn>
                <a:cxn ang="0">
                  <a:pos x="192" y="23"/>
                </a:cxn>
                <a:cxn ang="0">
                  <a:pos x="471" y="305"/>
                </a:cxn>
              </a:cxnLst>
              <a:rect l="0" t="0" r="r" b="b"/>
              <a:pathLst>
                <a:path w="504" h="691">
                  <a:moveTo>
                    <a:pt x="471" y="305"/>
                  </a:moveTo>
                  <a:cubicBezTo>
                    <a:pt x="504" y="484"/>
                    <a:pt x="433" y="647"/>
                    <a:pt x="312" y="669"/>
                  </a:cubicBezTo>
                  <a:cubicBezTo>
                    <a:pt x="191" y="691"/>
                    <a:pt x="66" y="565"/>
                    <a:pt x="33" y="386"/>
                  </a:cubicBezTo>
                  <a:cubicBezTo>
                    <a:pt x="0" y="208"/>
                    <a:pt x="71" y="45"/>
                    <a:pt x="192" y="23"/>
                  </a:cubicBezTo>
                  <a:cubicBezTo>
                    <a:pt x="313" y="0"/>
                    <a:pt x="438" y="127"/>
                    <a:pt x="471" y="305"/>
                  </a:cubicBezTo>
                  <a:close/>
                </a:path>
              </a:pathLst>
            </a:custGeom>
            <a:solidFill>
              <a:srgbClr val="EA902F"/>
            </a:solidFill>
            <a:ln w="9525">
              <a:noFill/>
              <a:round/>
              <a:headEnd/>
              <a:tailEnd/>
            </a:ln>
          </p:spPr>
          <p:txBody>
            <a:bodyPr anchor="ctr"/>
            <a:lstStyle/>
            <a:p>
              <a:pPr algn="ctr"/>
              <a:endParaRPr/>
            </a:p>
          </p:txBody>
        </p:sp>
        <p:sp>
          <p:nvSpPr>
            <p:cNvPr id="19" name="iṩľïḑe">
              <a:extLst>
                <a:ext uri="{FF2B5EF4-FFF2-40B4-BE49-F238E27FC236}">
                  <a16:creationId xmlns:a16="http://schemas.microsoft.com/office/drawing/2014/main" xmlns="" id="{3712E209-8076-4826-BB6C-70C108DF627C}"/>
                </a:ext>
              </a:extLst>
            </p:cNvPr>
            <p:cNvSpPr/>
            <p:nvPr/>
          </p:nvSpPr>
          <p:spPr bwMode="auto">
            <a:xfrm>
              <a:off x="10471968" y="3041992"/>
              <a:ext cx="488887" cy="669884"/>
            </a:xfrm>
            <a:custGeom>
              <a:avLst/>
              <a:gdLst/>
              <a:ahLst/>
              <a:cxnLst>
                <a:cxn ang="0">
                  <a:pos x="316" y="205"/>
                </a:cxn>
                <a:cxn ang="0">
                  <a:pos x="209" y="448"/>
                </a:cxn>
                <a:cxn ang="0">
                  <a:pos x="22" y="259"/>
                </a:cxn>
                <a:cxn ang="0">
                  <a:pos x="129" y="15"/>
                </a:cxn>
                <a:cxn ang="0">
                  <a:pos x="316" y="205"/>
                </a:cxn>
              </a:cxnLst>
              <a:rect l="0" t="0" r="r" b="b"/>
              <a:pathLst>
                <a:path w="338" h="463">
                  <a:moveTo>
                    <a:pt x="316" y="205"/>
                  </a:moveTo>
                  <a:cubicBezTo>
                    <a:pt x="338" y="324"/>
                    <a:pt x="290" y="433"/>
                    <a:pt x="209" y="448"/>
                  </a:cubicBezTo>
                  <a:cubicBezTo>
                    <a:pt x="128" y="463"/>
                    <a:pt x="44" y="379"/>
                    <a:pt x="22" y="259"/>
                  </a:cubicBezTo>
                  <a:cubicBezTo>
                    <a:pt x="0" y="139"/>
                    <a:pt x="48" y="30"/>
                    <a:pt x="129" y="15"/>
                  </a:cubicBezTo>
                  <a:cubicBezTo>
                    <a:pt x="210" y="0"/>
                    <a:pt x="294" y="85"/>
                    <a:pt x="316" y="205"/>
                  </a:cubicBezTo>
                  <a:close/>
                </a:path>
              </a:pathLst>
            </a:custGeom>
            <a:solidFill>
              <a:srgbClr val="281308"/>
            </a:solidFill>
            <a:ln w="9525">
              <a:noFill/>
              <a:round/>
              <a:headEnd/>
              <a:tailEnd/>
            </a:ln>
          </p:spPr>
          <p:txBody>
            <a:bodyPr anchor="ctr"/>
            <a:lstStyle/>
            <a:p>
              <a:pPr algn="ctr"/>
              <a:endParaRPr/>
            </a:p>
          </p:txBody>
        </p:sp>
        <p:sp>
          <p:nvSpPr>
            <p:cNvPr id="20" name="iṧļide">
              <a:extLst>
                <a:ext uri="{FF2B5EF4-FFF2-40B4-BE49-F238E27FC236}">
                  <a16:creationId xmlns:a16="http://schemas.microsoft.com/office/drawing/2014/main" xmlns="" id="{5F6525CB-F706-483E-8931-61E8807F6289}"/>
                </a:ext>
              </a:extLst>
            </p:cNvPr>
            <p:cNvSpPr/>
            <p:nvPr/>
          </p:nvSpPr>
          <p:spPr bwMode="auto">
            <a:xfrm>
              <a:off x="10496660" y="5251107"/>
              <a:ext cx="941703" cy="642402"/>
            </a:xfrm>
            <a:custGeom>
              <a:avLst/>
              <a:gdLst/>
              <a:ahLst/>
              <a:cxnLst>
                <a:cxn ang="0">
                  <a:pos x="36" y="116"/>
                </a:cxn>
                <a:cxn ang="0">
                  <a:pos x="147" y="20"/>
                </a:cxn>
                <a:cxn ang="0">
                  <a:pos x="651" y="0"/>
                </a:cxn>
                <a:cxn ang="0">
                  <a:pos x="258" y="444"/>
                </a:cxn>
                <a:cxn ang="0">
                  <a:pos x="153" y="444"/>
                </a:cxn>
                <a:cxn ang="0">
                  <a:pos x="85" y="299"/>
                </a:cxn>
                <a:cxn ang="0">
                  <a:pos x="227" y="222"/>
                </a:cxn>
                <a:cxn ang="0">
                  <a:pos x="36" y="116"/>
                </a:cxn>
              </a:cxnLst>
              <a:rect l="0" t="0" r="r" b="b"/>
              <a:pathLst>
                <a:path w="651" h="444">
                  <a:moveTo>
                    <a:pt x="36" y="116"/>
                  </a:moveTo>
                  <a:cubicBezTo>
                    <a:pt x="147" y="20"/>
                    <a:pt x="147" y="20"/>
                    <a:pt x="147" y="20"/>
                  </a:cubicBezTo>
                  <a:cubicBezTo>
                    <a:pt x="651" y="0"/>
                    <a:pt x="651" y="0"/>
                    <a:pt x="651" y="0"/>
                  </a:cubicBezTo>
                  <a:cubicBezTo>
                    <a:pt x="258" y="444"/>
                    <a:pt x="258" y="444"/>
                    <a:pt x="258" y="444"/>
                  </a:cubicBezTo>
                  <a:cubicBezTo>
                    <a:pt x="153" y="444"/>
                    <a:pt x="153" y="444"/>
                    <a:pt x="153" y="444"/>
                  </a:cubicBezTo>
                  <a:cubicBezTo>
                    <a:pt x="153" y="444"/>
                    <a:pt x="0" y="412"/>
                    <a:pt x="85" y="299"/>
                  </a:cubicBezTo>
                  <a:cubicBezTo>
                    <a:pt x="227" y="222"/>
                    <a:pt x="227" y="222"/>
                    <a:pt x="227" y="222"/>
                  </a:cubicBezTo>
                  <a:lnTo>
                    <a:pt x="36" y="116"/>
                  </a:lnTo>
                  <a:close/>
                </a:path>
              </a:pathLst>
            </a:custGeom>
            <a:solidFill>
              <a:srgbClr val="EA902F"/>
            </a:solidFill>
            <a:ln w="9525">
              <a:noFill/>
              <a:round/>
              <a:headEnd/>
              <a:tailEnd/>
            </a:ln>
          </p:spPr>
          <p:txBody>
            <a:bodyPr anchor="ctr"/>
            <a:lstStyle/>
            <a:p>
              <a:pPr algn="ctr"/>
              <a:endParaRPr/>
            </a:p>
          </p:txBody>
        </p:sp>
        <p:sp>
          <p:nvSpPr>
            <p:cNvPr id="21" name="ïsļîḑe">
              <a:extLst>
                <a:ext uri="{FF2B5EF4-FFF2-40B4-BE49-F238E27FC236}">
                  <a16:creationId xmlns:a16="http://schemas.microsoft.com/office/drawing/2014/main" xmlns="" id="{7F718557-D59C-4E76-99AA-69BEEFB308E4}"/>
                </a:ext>
              </a:extLst>
            </p:cNvPr>
            <p:cNvSpPr/>
            <p:nvPr/>
          </p:nvSpPr>
          <p:spPr bwMode="auto">
            <a:xfrm>
              <a:off x="10541318" y="5251107"/>
              <a:ext cx="897044" cy="474716"/>
            </a:xfrm>
            <a:custGeom>
              <a:avLst/>
              <a:gdLst/>
              <a:ahLst/>
              <a:cxnLst>
                <a:cxn ang="0">
                  <a:pos x="5" y="116"/>
                </a:cxn>
                <a:cxn ang="0">
                  <a:pos x="294" y="127"/>
                </a:cxn>
                <a:cxn ang="0">
                  <a:pos x="620" y="0"/>
                </a:cxn>
                <a:cxn ang="0">
                  <a:pos x="169" y="300"/>
                </a:cxn>
                <a:cxn ang="0">
                  <a:pos x="54" y="299"/>
                </a:cxn>
                <a:cxn ang="0">
                  <a:pos x="196" y="222"/>
                </a:cxn>
                <a:cxn ang="0">
                  <a:pos x="0" y="117"/>
                </a:cxn>
              </a:cxnLst>
              <a:rect l="0" t="0" r="r" b="b"/>
              <a:pathLst>
                <a:path w="620" h="328">
                  <a:moveTo>
                    <a:pt x="5" y="116"/>
                  </a:moveTo>
                  <a:cubicBezTo>
                    <a:pt x="5" y="116"/>
                    <a:pt x="221" y="161"/>
                    <a:pt x="294" y="127"/>
                  </a:cubicBezTo>
                  <a:cubicBezTo>
                    <a:pt x="367" y="92"/>
                    <a:pt x="620" y="0"/>
                    <a:pt x="620" y="0"/>
                  </a:cubicBezTo>
                  <a:cubicBezTo>
                    <a:pt x="620" y="0"/>
                    <a:pt x="276" y="271"/>
                    <a:pt x="169" y="300"/>
                  </a:cubicBezTo>
                  <a:cubicBezTo>
                    <a:pt x="61" y="328"/>
                    <a:pt x="54" y="299"/>
                    <a:pt x="54" y="299"/>
                  </a:cubicBezTo>
                  <a:cubicBezTo>
                    <a:pt x="196" y="222"/>
                    <a:pt x="196" y="222"/>
                    <a:pt x="196" y="222"/>
                  </a:cubicBezTo>
                  <a:cubicBezTo>
                    <a:pt x="0" y="117"/>
                    <a:pt x="0" y="117"/>
                    <a:pt x="0" y="117"/>
                  </a:cubicBezTo>
                </a:path>
              </a:pathLst>
            </a:custGeom>
            <a:solidFill>
              <a:srgbClr val="D3771C"/>
            </a:solidFill>
            <a:ln w="9525">
              <a:noFill/>
              <a:round/>
              <a:headEnd/>
              <a:tailEnd/>
            </a:ln>
          </p:spPr>
          <p:txBody>
            <a:bodyPr anchor="ctr"/>
            <a:lstStyle/>
            <a:p>
              <a:pPr algn="ctr"/>
              <a:endParaRPr/>
            </a:p>
          </p:txBody>
        </p:sp>
        <p:sp>
          <p:nvSpPr>
            <p:cNvPr id="22" name="íšliďe">
              <a:extLst>
                <a:ext uri="{FF2B5EF4-FFF2-40B4-BE49-F238E27FC236}">
                  <a16:creationId xmlns:a16="http://schemas.microsoft.com/office/drawing/2014/main" xmlns="" id="{FD42AF4F-9ABC-41C6-915C-31EE64227011}"/>
                </a:ext>
              </a:extLst>
            </p:cNvPr>
            <p:cNvSpPr/>
            <p:nvPr/>
          </p:nvSpPr>
          <p:spPr bwMode="auto">
            <a:xfrm>
              <a:off x="9832572" y="4990882"/>
              <a:ext cx="716046" cy="135909"/>
            </a:xfrm>
            <a:custGeom>
              <a:avLst/>
              <a:gdLst/>
              <a:ahLst/>
              <a:cxnLst>
                <a:cxn ang="0">
                  <a:pos x="0" y="0"/>
                </a:cxn>
                <a:cxn ang="0">
                  <a:pos x="3335" y="114"/>
                </a:cxn>
                <a:cxn ang="0">
                  <a:pos x="3328" y="633"/>
                </a:cxn>
                <a:cxn ang="0">
                  <a:pos x="0" y="0"/>
                </a:cxn>
              </a:cxnLst>
              <a:rect l="0" t="0" r="r" b="b"/>
              <a:pathLst>
                <a:path w="3335" h="633">
                  <a:moveTo>
                    <a:pt x="0" y="0"/>
                  </a:moveTo>
                  <a:lnTo>
                    <a:pt x="3335" y="114"/>
                  </a:lnTo>
                  <a:lnTo>
                    <a:pt x="3328" y="633"/>
                  </a:lnTo>
                  <a:lnTo>
                    <a:pt x="0" y="0"/>
                  </a:lnTo>
                  <a:close/>
                </a:path>
              </a:pathLst>
            </a:custGeom>
            <a:solidFill>
              <a:srgbClr val="D3771C"/>
            </a:solidFill>
            <a:ln w="9525">
              <a:noFill/>
              <a:round/>
              <a:headEnd/>
              <a:tailEnd/>
            </a:ln>
          </p:spPr>
          <p:txBody>
            <a:bodyPr anchor="ctr"/>
            <a:lstStyle/>
            <a:p>
              <a:pPr algn="ctr"/>
              <a:endParaRPr/>
            </a:p>
          </p:txBody>
        </p:sp>
        <p:sp>
          <p:nvSpPr>
            <p:cNvPr id="23" name="iṥlîḋé">
              <a:extLst>
                <a:ext uri="{FF2B5EF4-FFF2-40B4-BE49-F238E27FC236}">
                  <a16:creationId xmlns:a16="http://schemas.microsoft.com/office/drawing/2014/main" xmlns="" id="{D8B8F018-AA33-4863-93B4-50A1F9851029}"/>
                </a:ext>
              </a:extLst>
            </p:cNvPr>
            <p:cNvSpPr/>
            <p:nvPr/>
          </p:nvSpPr>
          <p:spPr bwMode="auto">
            <a:xfrm>
              <a:off x="9335321" y="82048"/>
              <a:ext cx="2856679" cy="4211468"/>
            </a:xfrm>
            <a:custGeom>
              <a:avLst/>
              <a:gdLst>
                <a:gd name="connsiteX0" fmla="*/ 2831358 w 2856679"/>
                <a:gd name="connsiteY0" fmla="*/ 4144471 h 4211468"/>
                <a:gd name="connsiteX1" fmla="*/ 2834066 w 2856679"/>
                <a:gd name="connsiteY1" fmla="*/ 4162746 h 4211468"/>
                <a:gd name="connsiteX2" fmla="*/ 2840810 w 2856679"/>
                <a:gd name="connsiteY2" fmla="*/ 4211468 h 4211468"/>
                <a:gd name="connsiteX3" fmla="*/ 2831524 w 2856679"/>
                <a:gd name="connsiteY3" fmla="*/ 4155018 h 4211468"/>
                <a:gd name="connsiteX4" fmla="*/ 854532 w 2856679"/>
                <a:gd name="connsiteY4" fmla="*/ 0 h 4211468"/>
                <a:gd name="connsiteX5" fmla="*/ 1601014 w 2856679"/>
                <a:gd name="connsiteY5" fmla="*/ 347218 h 4211468"/>
                <a:gd name="connsiteX6" fmla="*/ 2847533 w 2856679"/>
                <a:gd name="connsiteY6" fmla="*/ 1044213 h 4211468"/>
                <a:gd name="connsiteX7" fmla="*/ 2856679 w 2856679"/>
                <a:gd name="connsiteY7" fmla="*/ 1055717 h 4211468"/>
                <a:gd name="connsiteX8" fmla="*/ 2856679 w 2856679"/>
                <a:gd name="connsiteY8" fmla="*/ 3827504 h 4211468"/>
                <a:gd name="connsiteX9" fmla="*/ 2842867 w 2856679"/>
                <a:gd name="connsiteY9" fmla="*/ 3940869 h 4211468"/>
                <a:gd name="connsiteX10" fmla="*/ 2830863 w 2856679"/>
                <a:gd name="connsiteY10" fmla="*/ 4113233 h 4211468"/>
                <a:gd name="connsiteX11" fmla="*/ 2831358 w 2856679"/>
                <a:gd name="connsiteY11" fmla="*/ 4144471 h 4211468"/>
                <a:gd name="connsiteX12" fmla="*/ 2828734 w 2856679"/>
                <a:gd name="connsiteY12" fmla="*/ 4126766 h 4211468"/>
                <a:gd name="connsiteX13" fmla="*/ 1913495 w 2856679"/>
                <a:gd name="connsiteY13" fmla="*/ 2223644 h 4211468"/>
                <a:gd name="connsiteX14" fmla="*/ 1913495 w 2856679"/>
                <a:gd name="connsiteY14" fmla="*/ 1639160 h 4211468"/>
                <a:gd name="connsiteX15" fmla="*/ 3890 w 2856679"/>
                <a:gd name="connsiteY15" fmla="*/ 1249986 h 4211468"/>
                <a:gd name="connsiteX16" fmla="*/ 854532 w 2856679"/>
                <a:gd name="connsiteY16" fmla="*/ 0 h 42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679" h="4211468">
                  <a:moveTo>
                    <a:pt x="2831358" y="4144471"/>
                  </a:moveTo>
                  <a:lnTo>
                    <a:pt x="2834066" y="4162746"/>
                  </a:lnTo>
                  <a:cubicBezTo>
                    <a:pt x="2838610" y="4194150"/>
                    <a:pt x="2840810" y="4211468"/>
                    <a:pt x="2840810" y="4211468"/>
                  </a:cubicBezTo>
                  <a:cubicBezTo>
                    <a:pt x="2835837" y="4199080"/>
                    <a:pt x="2832814" y="4179996"/>
                    <a:pt x="2831524" y="4155018"/>
                  </a:cubicBezTo>
                  <a:close/>
                  <a:moveTo>
                    <a:pt x="854532" y="0"/>
                  </a:moveTo>
                  <a:cubicBezTo>
                    <a:pt x="854532" y="0"/>
                    <a:pt x="751818" y="364579"/>
                    <a:pt x="1601014" y="347218"/>
                  </a:cubicBezTo>
                  <a:cubicBezTo>
                    <a:pt x="2078686" y="337453"/>
                    <a:pt x="2540796" y="681535"/>
                    <a:pt x="2847533" y="1044213"/>
                  </a:cubicBezTo>
                  <a:lnTo>
                    <a:pt x="2856679" y="1055717"/>
                  </a:lnTo>
                  <a:lnTo>
                    <a:pt x="2856679" y="3827504"/>
                  </a:lnTo>
                  <a:lnTo>
                    <a:pt x="2842867" y="3940869"/>
                  </a:lnTo>
                  <a:cubicBezTo>
                    <a:pt x="2835693" y="4008870"/>
                    <a:pt x="2831449" y="4067229"/>
                    <a:pt x="2830863" y="4113233"/>
                  </a:cubicBezTo>
                  <a:lnTo>
                    <a:pt x="2831358" y="4144471"/>
                  </a:lnTo>
                  <a:lnTo>
                    <a:pt x="2828734" y="4126766"/>
                  </a:lnTo>
                  <a:cubicBezTo>
                    <a:pt x="2771573" y="3749369"/>
                    <a:pt x="2505906" y="2238835"/>
                    <a:pt x="1913495" y="2223644"/>
                  </a:cubicBezTo>
                  <a:cubicBezTo>
                    <a:pt x="1913495" y="1639160"/>
                    <a:pt x="1913495" y="1639160"/>
                    <a:pt x="1913495" y="1639160"/>
                  </a:cubicBezTo>
                  <a:cubicBezTo>
                    <a:pt x="1913495" y="1639160"/>
                    <a:pt x="76223" y="2204836"/>
                    <a:pt x="3890" y="1249986"/>
                  </a:cubicBezTo>
                  <a:cubicBezTo>
                    <a:pt x="-66997" y="295136"/>
                    <a:pt x="854532" y="0"/>
                    <a:pt x="854532" y="0"/>
                  </a:cubicBezTo>
                  <a:close/>
                </a:path>
              </a:pathLst>
            </a:custGeom>
            <a:solidFill>
              <a:srgbClr val="6B240B"/>
            </a:solidFill>
            <a:ln w="9525">
              <a:noFill/>
              <a:round/>
              <a:headEnd/>
              <a:tailEnd/>
            </a:ln>
          </p:spPr>
          <p:txBody>
            <a:bodyPr anchor="ctr"/>
            <a:lstStyle/>
            <a:p>
              <a:pPr algn="ctr"/>
              <a:endParaRPr/>
            </a:p>
          </p:txBody>
        </p:sp>
        <p:sp>
          <p:nvSpPr>
            <p:cNvPr id="24" name="işľïḑè">
              <a:extLst>
                <a:ext uri="{FF2B5EF4-FFF2-40B4-BE49-F238E27FC236}">
                  <a16:creationId xmlns:a16="http://schemas.microsoft.com/office/drawing/2014/main" xmlns="" id="{41039321-F254-49D9-9A3E-B9B93CCE1EAA}"/>
                </a:ext>
              </a:extLst>
            </p:cNvPr>
            <p:cNvSpPr/>
            <p:nvPr/>
          </p:nvSpPr>
          <p:spPr bwMode="auto">
            <a:xfrm>
              <a:off x="9459413" y="1321978"/>
              <a:ext cx="2715178" cy="2113571"/>
            </a:xfrm>
            <a:custGeom>
              <a:avLst/>
              <a:gdLst/>
              <a:ahLst/>
              <a:cxnLst>
                <a:cxn ang="0">
                  <a:pos x="1605" y="155"/>
                </a:cxn>
                <a:cxn ang="0">
                  <a:pos x="1189" y="111"/>
                </a:cxn>
                <a:cxn ang="0">
                  <a:pos x="0" y="223"/>
                </a:cxn>
                <a:cxn ang="0">
                  <a:pos x="1237" y="276"/>
                </a:cxn>
                <a:cxn ang="0">
                  <a:pos x="1237" y="680"/>
                </a:cxn>
                <a:cxn ang="0">
                  <a:pos x="1758" y="1461"/>
                </a:cxn>
                <a:cxn ang="0">
                  <a:pos x="1605" y="155"/>
                </a:cxn>
              </a:cxnLst>
              <a:rect l="0" t="0" r="r" b="b"/>
              <a:pathLst>
                <a:path w="1877" h="1461">
                  <a:moveTo>
                    <a:pt x="1605" y="155"/>
                  </a:moveTo>
                  <a:cubicBezTo>
                    <a:pt x="1333" y="0"/>
                    <a:pt x="1189" y="111"/>
                    <a:pt x="1189" y="111"/>
                  </a:cubicBezTo>
                  <a:cubicBezTo>
                    <a:pt x="469" y="543"/>
                    <a:pt x="0" y="223"/>
                    <a:pt x="0" y="223"/>
                  </a:cubicBezTo>
                  <a:cubicBezTo>
                    <a:pt x="291" y="567"/>
                    <a:pt x="1237" y="276"/>
                    <a:pt x="1237" y="276"/>
                  </a:cubicBezTo>
                  <a:cubicBezTo>
                    <a:pt x="1237" y="680"/>
                    <a:pt x="1237" y="680"/>
                    <a:pt x="1237" y="680"/>
                  </a:cubicBezTo>
                  <a:cubicBezTo>
                    <a:pt x="1492" y="686"/>
                    <a:pt x="1659" y="1092"/>
                    <a:pt x="1758" y="1461"/>
                  </a:cubicBezTo>
                  <a:cubicBezTo>
                    <a:pt x="1758" y="1458"/>
                    <a:pt x="1877" y="311"/>
                    <a:pt x="1605" y="155"/>
                  </a:cubicBezTo>
                  <a:close/>
                </a:path>
              </a:pathLst>
            </a:custGeom>
            <a:solidFill>
              <a:srgbClr val="561A07"/>
            </a:solidFill>
            <a:ln w="9525">
              <a:noFill/>
              <a:round/>
              <a:headEnd/>
              <a:tailEnd/>
            </a:ln>
          </p:spPr>
          <p:txBody>
            <a:bodyPr anchor="ctr"/>
            <a:lstStyle/>
            <a:p>
              <a:pPr algn="ctr"/>
              <a:endParaRPr/>
            </a:p>
          </p:txBody>
        </p:sp>
        <p:sp>
          <p:nvSpPr>
            <p:cNvPr id="25" name="ïSļîḓé">
              <a:extLst>
                <a:ext uri="{FF2B5EF4-FFF2-40B4-BE49-F238E27FC236}">
                  <a16:creationId xmlns:a16="http://schemas.microsoft.com/office/drawing/2014/main" xmlns="" id="{6A85221B-9C62-4C3D-AD40-891AD2870962}"/>
                </a:ext>
              </a:extLst>
            </p:cNvPr>
            <p:cNvSpPr/>
            <p:nvPr/>
          </p:nvSpPr>
          <p:spPr bwMode="auto">
            <a:xfrm>
              <a:off x="9109226" y="539158"/>
              <a:ext cx="630808" cy="1075035"/>
            </a:xfrm>
            <a:custGeom>
              <a:avLst/>
              <a:gdLst/>
              <a:ahLst/>
              <a:cxnLst>
                <a:cxn ang="0">
                  <a:pos x="436" y="0"/>
                </a:cxn>
                <a:cxn ang="0">
                  <a:pos x="393" y="743"/>
                </a:cxn>
                <a:cxn ang="0">
                  <a:pos x="436" y="0"/>
                </a:cxn>
              </a:cxnLst>
              <a:rect l="0" t="0" r="r" b="b"/>
              <a:pathLst>
                <a:path w="436" h="743">
                  <a:moveTo>
                    <a:pt x="436" y="0"/>
                  </a:moveTo>
                  <a:cubicBezTo>
                    <a:pt x="436" y="0"/>
                    <a:pt x="83" y="533"/>
                    <a:pt x="393" y="743"/>
                  </a:cubicBezTo>
                  <a:cubicBezTo>
                    <a:pt x="393" y="743"/>
                    <a:pt x="0" y="547"/>
                    <a:pt x="436" y="0"/>
                  </a:cubicBezTo>
                  <a:close/>
                </a:path>
              </a:pathLst>
            </a:custGeom>
            <a:solidFill>
              <a:srgbClr val="BC6246"/>
            </a:solidFill>
            <a:ln w="9525">
              <a:noFill/>
              <a:round/>
              <a:headEnd/>
              <a:tailEnd/>
            </a:ln>
          </p:spPr>
          <p:txBody>
            <a:bodyPr anchor="ctr"/>
            <a:lstStyle/>
            <a:p>
              <a:pPr algn="ctr"/>
              <a:endParaRPr/>
            </a:p>
          </p:txBody>
        </p:sp>
        <p:sp>
          <p:nvSpPr>
            <p:cNvPr id="26" name="îşļíḍe">
              <a:extLst>
                <a:ext uri="{FF2B5EF4-FFF2-40B4-BE49-F238E27FC236}">
                  <a16:creationId xmlns:a16="http://schemas.microsoft.com/office/drawing/2014/main" xmlns="" id="{11A5B157-7F78-4E29-8051-78644DF65BDE}"/>
                </a:ext>
              </a:extLst>
            </p:cNvPr>
            <p:cNvSpPr/>
            <p:nvPr/>
          </p:nvSpPr>
          <p:spPr bwMode="auto">
            <a:xfrm>
              <a:off x="9492692" y="963203"/>
              <a:ext cx="538054" cy="702949"/>
            </a:xfrm>
            <a:custGeom>
              <a:avLst/>
              <a:gdLst/>
              <a:ahLst/>
              <a:cxnLst>
                <a:cxn ang="0">
                  <a:pos x="110" y="0"/>
                </a:cxn>
                <a:cxn ang="0">
                  <a:pos x="372" y="486"/>
                </a:cxn>
                <a:cxn ang="0">
                  <a:pos x="110" y="0"/>
                </a:cxn>
              </a:cxnLst>
              <a:rect l="0" t="0" r="r" b="b"/>
              <a:pathLst>
                <a:path w="372" h="486">
                  <a:moveTo>
                    <a:pt x="110" y="0"/>
                  </a:moveTo>
                  <a:cubicBezTo>
                    <a:pt x="110" y="0"/>
                    <a:pt x="0" y="429"/>
                    <a:pt x="372" y="486"/>
                  </a:cubicBezTo>
                  <a:cubicBezTo>
                    <a:pt x="372" y="486"/>
                    <a:pt x="79" y="455"/>
                    <a:pt x="110" y="0"/>
                  </a:cubicBezTo>
                  <a:close/>
                </a:path>
              </a:pathLst>
            </a:custGeom>
            <a:solidFill>
              <a:srgbClr val="BC6246"/>
            </a:solidFill>
            <a:ln w="9525">
              <a:noFill/>
              <a:round/>
              <a:headEnd/>
              <a:tailEnd/>
            </a:ln>
          </p:spPr>
          <p:txBody>
            <a:bodyPr anchor="ctr"/>
            <a:lstStyle/>
            <a:p>
              <a:pPr algn="ctr"/>
              <a:endParaRPr/>
            </a:p>
          </p:txBody>
        </p:sp>
        <p:sp>
          <p:nvSpPr>
            <p:cNvPr id="27" name="îṩlíďe">
              <a:extLst>
                <a:ext uri="{FF2B5EF4-FFF2-40B4-BE49-F238E27FC236}">
                  <a16:creationId xmlns:a16="http://schemas.microsoft.com/office/drawing/2014/main" xmlns="" id="{D02F0CEC-0C36-4D7E-A39E-8A0649B5F8E2}"/>
                </a:ext>
              </a:extLst>
            </p:cNvPr>
            <p:cNvSpPr/>
            <p:nvPr/>
          </p:nvSpPr>
          <p:spPr bwMode="auto">
            <a:xfrm>
              <a:off x="9562042" y="605717"/>
              <a:ext cx="376166" cy="682981"/>
            </a:xfrm>
            <a:custGeom>
              <a:avLst/>
              <a:gdLst/>
              <a:ahLst/>
              <a:cxnLst>
                <a:cxn ang="0">
                  <a:pos x="260" y="0"/>
                </a:cxn>
                <a:cxn ang="0">
                  <a:pos x="260" y="472"/>
                </a:cxn>
                <a:cxn ang="0">
                  <a:pos x="260" y="0"/>
                </a:cxn>
              </a:cxnLst>
              <a:rect l="0" t="0" r="r" b="b"/>
              <a:pathLst>
                <a:path w="260" h="472">
                  <a:moveTo>
                    <a:pt x="260" y="0"/>
                  </a:moveTo>
                  <a:cubicBezTo>
                    <a:pt x="260" y="0"/>
                    <a:pt x="84" y="283"/>
                    <a:pt x="260" y="472"/>
                  </a:cubicBezTo>
                  <a:cubicBezTo>
                    <a:pt x="260" y="472"/>
                    <a:pt x="0" y="314"/>
                    <a:pt x="260" y="0"/>
                  </a:cubicBezTo>
                  <a:close/>
                </a:path>
              </a:pathLst>
            </a:custGeom>
            <a:solidFill>
              <a:srgbClr val="BC6246"/>
            </a:solidFill>
            <a:ln w="9525">
              <a:noFill/>
              <a:round/>
              <a:headEnd/>
              <a:tailEnd/>
            </a:ln>
          </p:spPr>
          <p:txBody>
            <a:bodyPr anchor="ctr"/>
            <a:lstStyle/>
            <a:p>
              <a:pPr algn="ctr"/>
              <a:endParaRPr/>
            </a:p>
          </p:txBody>
        </p:sp>
        <p:sp>
          <p:nvSpPr>
            <p:cNvPr id="28" name="íSľiḑê">
              <a:extLst>
                <a:ext uri="{FF2B5EF4-FFF2-40B4-BE49-F238E27FC236}">
                  <a16:creationId xmlns:a16="http://schemas.microsoft.com/office/drawing/2014/main" xmlns="" id="{326E88DA-C745-4B20-86D1-72BD3E3BC234}"/>
                </a:ext>
              </a:extLst>
            </p:cNvPr>
            <p:cNvSpPr/>
            <p:nvPr/>
          </p:nvSpPr>
          <p:spPr bwMode="auto">
            <a:xfrm>
              <a:off x="6359265" y="3214186"/>
              <a:ext cx="3309915" cy="2238100"/>
            </a:xfrm>
            <a:custGeom>
              <a:avLst/>
              <a:gdLst/>
              <a:ahLst/>
              <a:cxnLst>
                <a:cxn ang="0">
                  <a:pos x="380" y="1534"/>
                </a:cxn>
                <a:cxn ang="0">
                  <a:pos x="1218" y="1198"/>
                </a:cxn>
                <a:cxn ang="0">
                  <a:pos x="1935" y="1297"/>
                </a:cxn>
                <a:cxn ang="0">
                  <a:pos x="1990" y="1139"/>
                </a:cxn>
                <a:cxn ang="0">
                  <a:pos x="1781" y="1078"/>
                </a:cxn>
                <a:cxn ang="0">
                  <a:pos x="1585" y="1036"/>
                </a:cxn>
                <a:cxn ang="0">
                  <a:pos x="1803" y="886"/>
                </a:cxn>
                <a:cxn ang="0">
                  <a:pos x="1725" y="952"/>
                </a:cxn>
                <a:cxn ang="0">
                  <a:pos x="1728" y="1028"/>
                </a:cxn>
                <a:cxn ang="0">
                  <a:pos x="2038" y="904"/>
                </a:cxn>
                <a:cxn ang="0">
                  <a:pos x="1956" y="331"/>
                </a:cxn>
                <a:cxn ang="0">
                  <a:pos x="1669" y="164"/>
                </a:cxn>
                <a:cxn ang="0">
                  <a:pos x="1364" y="161"/>
                </a:cxn>
                <a:cxn ang="0">
                  <a:pos x="1136" y="177"/>
                </a:cxn>
                <a:cxn ang="0">
                  <a:pos x="941" y="631"/>
                </a:cxn>
                <a:cxn ang="0">
                  <a:pos x="0" y="976"/>
                </a:cxn>
                <a:cxn ang="0">
                  <a:pos x="380" y="1534"/>
                </a:cxn>
              </a:cxnLst>
              <a:rect l="0" t="0" r="r" b="b"/>
              <a:pathLst>
                <a:path w="2288" h="1547">
                  <a:moveTo>
                    <a:pt x="380" y="1534"/>
                  </a:moveTo>
                  <a:cubicBezTo>
                    <a:pt x="380" y="1534"/>
                    <a:pt x="800" y="1251"/>
                    <a:pt x="1218" y="1198"/>
                  </a:cubicBezTo>
                  <a:cubicBezTo>
                    <a:pt x="1218" y="1198"/>
                    <a:pt x="1447" y="1547"/>
                    <a:pt x="1935" y="1297"/>
                  </a:cubicBezTo>
                  <a:cubicBezTo>
                    <a:pt x="1935" y="1297"/>
                    <a:pt x="2036" y="1238"/>
                    <a:pt x="1990" y="1139"/>
                  </a:cubicBezTo>
                  <a:cubicBezTo>
                    <a:pt x="1990" y="1139"/>
                    <a:pt x="1962" y="1017"/>
                    <a:pt x="1781" y="1078"/>
                  </a:cubicBezTo>
                  <a:cubicBezTo>
                    <a:pt x="1781" y="1078"/>
                    <a:pt x="1631" y="1132"/>
                    <a:pt x="1585" y="1036"/>
                  </a:cubicBezTo>
                  <a:cubicBezTo>
                    <a:pt x="1585" y="1036"/>
                    <a:pt x="1789" y="777"/>
                    <a:pt x="1803" y="886"/>
                  </a:cubicBezTo>
                  <a:cubicBezTo>
                    <a:pt x="1803" y="886"/>
                    <a:pt x="1791" y="934"/>
                    <a:pt x="1725" y="952"/>
                  </a:cubicBezTo>
                  <a:cubicBezTo>
                    <a:pt x="1725" y="952"/>
                    <a:pt x="1641" y="987"/>
                    <a:pt x="1728" y="1028"/>
                  </a:cubicBezTo>
                  <a:cubicBezTo>
                    <a:pt x="1814" y="1069"/>
                    <a:pt x="1902" y="1085"/>
                    <a:pt x="2038" y="904"/>
                  </a:cubicBezTo>
                  <a:cubicBezTo>
                    <a:pt x="2174" y="724"/>
                    <a:pt x="2288" y="208"/>
                    <a:pt x="1956" y="331"/>
                  </a:cubicBezTo>
                  <a:cubicBezTo>
                    <a:pt x="1956" y="331"/>
                    <a:pt x="1933" y="60"/>
                    <a:pt x="1669" y="164"/>
                  </a:cubicBezTo>
                  <a:cubicBezTo>
                    <a:pt x="1669" y="164"/>
                    <a:pt x="1503" y="0"/>
                    <a:pt x="1364" y="161"/>
                  </a:cubicBezTo>
                  <a:cubicBezTo>
                    <a:pt x="1364" y="161"/>
                    <a:pt x="1245" y="60"/>
                    <a:pt x="1136" y="177"/>
                  </a:cubicBezTo>
                  <a:cubicBezTo>
                    <a:pt x="1044" y="276"/>
                    <a:pt x="941" y="631"/>
                    <a:pt x="941" y="631"/>
                  </a:cubicBezTo>
                  <a:cubicBezTo>
                    <a:pt x="941" y="631"/>
                    <a:pt x="207" y="857"/>
                    <a:pt x="0" y="976"/>
                  </a:cubicBezTo>
                  <a:cubicBezTo>
                    <a:pt x="380" y="1534"/>
                    <a:pt x="380" y="1534"/>
                    <a:pt x="380" y="1534"/>
                  </a:cubicBezTo>
                </a:path>
              </a:pathLst>
            </a:custGeom>
            <a:solidFill>
              <a:srgbClr val="FFBE7D"/>
            </a:solidFill>
            <a:ln w="9525">
              <a:noFill/>
              <a:round/>
              <a:headEnd/>
              <a:tailEnd/>
            </a:ln>
          </p:spPr>
          <p:txBody>
            <a:bodyPr anchor="ctr"/>
            <a:lstStyle/>
            <a:p>
              <a:pPr algn="ctr"/>
              <a:endParaRPr/>
            </a:p>
          </p:txBody>
        </p:sp>
        <p:sp>
          <p:nvSpPr>
            <p:cNvPr id="29" name="ïṣļiḋe">
              <a:extLst>
                <a:ext uri="{FF2B5EF4-FFF2-40B4-BE49-F238E27FC236}">
                  <a16:creationId xmlns:a16="http://schemas.microsoft.com/office/drawing/2014/main" xmlns="" id="{F6FE99B9-ED6E-47B2-BC7D-8AC677FD0CEE}"/>
                </a:ext>
              </a:extLst>
            </p:cNvPr>
            <p:cNvSpPr/>
            <p:nvPr/>
          </p:nvSpPr>
          <p:spPr bwMode="auto">
            <a:xfrm>
              <a:off x="6974185" y="4744829"/>
              <a:ext cx="2330424" cy="707458"/>
            </a:xfrm>
            <a:custGeom>
              <a:avLst/>
              <a:gdLst/>
              <a:ahLst/>
              <a:cxnLst>
                <a:cxn ang="0">
                  <a:pos x="1556" y="60"/>
                </a:cxn>
                <a:cxn ang="0">
                  <a:pos x="1342" y="251"/>
                </a:cxn>
                <a:cxn ang="0">
                  <a:pos x="903" y="76"/>
                </a:cxn>
                <a:cxn ang="0">
                  <a:pos x="767" y="15"/>
                </a:cxn>
                <a:cxn ang="0">
                  <a:pos x="291" y="149"/>
                </a:cxn>
                <a:cxn ang="0">
                  <a:pos x="6" y="444"/>
                </a:cxn>
                <a:cxn ang="0">
                  <a:pos x="793" y="140"/>
                </a:cxn>
                <a:cxn ang="0">
                  <a:pos x="1510" y="239"/>
                </a:cxn>
                <a:cxn ang="0">
                  <a:pos x="1565" y="81"/>
                </a:cxn>
                <a:cxn ang="0">
                  <a:pos x="1556" y="60"/>
                </a:cxn>
              </a:cxnLst>
              <a:rect l="0" t="0" r="r" b="b"/>
              <a:pathLst>
                <a:path w="1611" h="489">
                  <a:moveTo>
                    <a:pt x="1556" y="60"/>
                  </a:moveTo>
                  <a:cubicBezTo>
                    <a:pt x="1563" y="74"/>
                    <a:pt x="1601" y="173"/>
                    <a:pt x="1342" y="251"/>
                  </a:cubicBezTo>
                  <a:cubicBezTo>
                    <a:pt x="1061" y="334"/>
                    <a:pt x="962" y="152"/>
                    <a:pt x="903" y="76"/>
                  </a:cubicBezTo>
                  <a:cubicBezTo>
                    <a:pt x="843" y="0"/>
                    <a:pt x="767" y="15"/>
                    <a:pt x="767" y="15"/>
                  </a:cubicBezTo>
                  <a:cubicBezTo>
                    <a:pt x="559" y="13"/>
                    <a:pt x="291" y="149"/>
                    <a:pt x="291" y="149"/>
                  </a:cubicBezTo>
                  <a:cubicBezTo>
                    <a:pt x="59" y="233"/>
                    <a:pt x="0" y="345"/>
                    <a:pt x="6" y="444"/>
                  </a:cubicBezTo>
                  <a:cubicBezTo>
                    <a:pt x="129" y="369"/>
                    <a:pt x="461" y="182"/>
                    <a:pt x="793" y="140"/>
                  </a:cubicBezTo>
                  <a:cubicBezTo>
                    <a:pt x="793" y="140"/>
                    <a:pt x="1022" y="489"/>
                    <a:pt x="1510" y="239"/>
                  </a:cubicBezTo>
                  <a:cubicBezTo>
                    <a:pt x="1510" y="239"/>
                    <a:pt x="1611" y="180"/>
                    <a:pt x="1565" y="81"/>
                  </a:cubicBezTo>
                  <a:cubicBezTo>
                    <a:pt x="1565" y="81"/>
                    <a:pt x="1563" y="72"/>
                    <a:pt x="1556" y="60"/>
                  </a:cubicBezTo>
                  <a:close/>
                </a:path>
              </a:pathLst>
            </a:custGeom>
            <a:solidFill>
              <a:srgbClr val="F4A762"/>
            </a:solidFill>
            <a:ln w="9525">
              <a:noFill/>
              <a:round/>
              <a:headEnd/>
              <a:tailEnd/>
            </a:ln>
          </p:spPr>
          <p:txBody>
            <a:bodyPr anchor="ctr"/>
            <a:lstStyle/>
            <a:p>
              <a:pPr algn="ctr"/>
              <a:endParaRPr/>
            </a:p>
          </p:txBody>
        </p:sp>
        <p:sp>
          <p:nvSpPr>
            <p:cNvPr id="30" name="îşļíḑé">
              <a:extLst>
                <a:ext uri="{FF2B5EF4-FFF2-40B4-BE49-F238E27FC236}">
                  <a16:creationId xmlns:a16="http://schemas.microsoft.com/office/drawing/2014/main" xmlns="" id="{0A9B2299-8AE9-48E8-AD7B-22F2ABA4CE53}"/>
                </a:ext>
              </a:extLst>
            </p:cNvPr>
            <p:cNvSpPr/>
            <p:nvPr/>
          </p:nvSpPr>
          <p:spPr bwMode="auto">
            <a:xfrm>
              <a:off x="6813584" y="4192174"/>
              <a:ext cx="679761" cy="1171868"/>
            </a:xfrm>
            <a:custGeom>
              <a:avLst/>
              <a:gdLst/>
              <a:ahLst/>
              <a:cxnLst>
                <a:cxn ang="0">
                  <a:pos x="0" y="64"/>
                </a:cxn>
                <a:cxn ang="0">
                  <a:pos x="155" y="0"/>
                </a:cxn>
                <a:cxn ang="0">
                  <a:pos x="452" y="786"/>
                </a:cxn>
                <a:cxn ang="0">
                  <a:pos x="292" y="810"/>
                </a:cxn>
                <a:cxn ang="0">
                  <a:pos x="0" y="64"/>
                </a:cxn>
              </a:cxnLst>
              <a:rect l="0" t="0" r="r" b="b"/>
              <a:pathLst>
                <a:path w="470" h="810">
                  <a:moveTo>
                    <a:pt x="0" y="64"/>
                  </a:moveTo>
                  <a:cubicBezTo>
                    <a:pt x="155" y="0"/>
                    <a:pt x="155" y="0"/>
                    <a:pt x="155" y="0"/>
                  </a:cubicBezTo>
                  <a:cubicBezTo>
                    <a:pt x="155" y="0"/>
                    <a:pt x="470" y="378"/>
                    <a:pt x="452" y="786"/>
                  </a:cubicBezTo>
                  <a:cubicBezTo>
                    <a:pt x="292" y="810"/>
                    <a:pt x="292" y="810"/>
                    <a:pt x="292" y="810"/>
                  </a:cubicBezTo>
                  <a:lnTo>
                    <a:pt x="0" y="64"/>
                  </a:lnTo>
                  <a:close/>
                </a:path>
              </a:pathLst>
            </a:custGeom>
            <a:solidFill>
              <a:srgbClr val="F2F2F2"/>
            </a:solidFill>
            <a:ln w="9525">
              <a:noFill/>
              <a:round/>
              <a:headEnd/>
              <a:tailEnd/>
            </a:ln>
          </p:spPr>
          <p:txBody>
            <a:bodyPr anchor="ctr"/>
            <a:lstStyle/>
            <a:p>
              <a:pPr algn="ctr"/>
              <a:endParaRPr/>
            </a:p>
          </p:txBody>
        </p:sp>
        <p:sp>
          <p:nvSpPr>
            <p:cNvPr id="31" name="îṧ1îḍe">
              <a:extLst>
                <a:ext uri="{FF2B5EF4-FFF2-40B4-BE49-F238E27FC236}">
                  <a16:creationId xmlns:a16="http://schemas.microsoft.com/office/drawing/2014/main" xmlns="" id="{AF7E8D79-0177-4087-A6F9-D558F562F29E}"/>
                </a:ext>
              </a:extLst>
            </p:cNvPr>
            <p:cNvSpPr/>
            <p:nvPr/>
          </p:nvSpPr>
          <p:spPr bwMode="auto">
            <a:xfrm>
              <a:off x="7062429" y="4786696"/>
              <a:ext cx="413525" cy="577346"/>
            </a:xfrm>
            <a:custGeom>
              <a:avLst/>
              <a:gdLst/>
              <a:ahLst/>
              <a:cxnLst>
                <a:cxn ang="0">
                  <a:pos x="120" y="399"/>
                </a:cxn>
                <a:cxn ang="0">
                  <a:pos x="280" y="375"/>
                </a:cxn>
                <a:cxn ang="0">
                  <a:pos x="215" y="0"/>
                </a:cxn>
                <a:cxn ang="0">
                  <a:pos x="0" y="92"/>
                </a:cxn>
                <a:cxn ang="0">
                  <a:pos x="120" y="399"/>
                </a:cxn>
              </a:cxnLst>
              <a:rect l="0" t="0" r="r" b="b"/>
              <a:pathLst>
                <a:path w="286" h="399">
                  <a:moveTo>
                    <a:pt x="120" y="399"/>
                  </a:moveTo>
                  <a:cubicBezTo>
                    <a:pt x="280" y="375"/>
                    <a:pt x="280" y="375"/>
                    <a:pt x="280" y="375"/>
                  </a:cubicBezTo>
                  <a:cubicBezTo>
                    <a:pt x="286" y="244"/>
                    <a:pt x="257" y="114"/>
                    <a:pt x="215" y="0"/>
                  </a:cubicBezTo>
                  <a:cubicBezTo>
                    <a:pt x="0" y="92"/>
                    <a:pt x="0" y="92"/>
                    <a:pt x="0" y="92"/>
                  </a:cubicBezTo>
                  <a:lnTo>
                    <a:pt x="120" y="399"/>
                  </a:lnTo>
                  <a:close/>
                </a:path>
              </a:pathLst>
            </a:custGeom>
            <a:solidFill>
              <a:srgbClr val="CCCCCC"/>
            </a:solidFill>
            <a:ln w="9525">
              <a:noFill/>
              <a:round/>
              <a:headEnd/>
              <a:tailEnd/>
            </a:ln>
          </p:spPr>
          <p:txBody>
            <a:bodyPr anchor="ctr"/>
            <a:lstStyle/>
            <a:p>
              <a:pPr algn="ctr"/>
              <a:endParaRPr/>
            </a:p>
          </p:txBody>
        </p:sp>
        <p:sp>
          <p:nvSpPr>
            <p:cNvPr id="32" name="îṧliďê">
              <a:extLst>
                <a:ext uri="{FF2B5EF4-FFF2-40B4-BE49-F238E27FC236}">
                  <a16:creationId xmlns:a16="http://schemas.microsoft.com/office/drawing/2014/main" xmlns="" id="{F7360901-B476-40A1-8829-8E247BA6ECE9}"/>
                </a:ext>
              </a:extLst>
            </p:cNvPr>
            <p:cNvSpPr/>
            <p:nvPr/>
          </p:nvSpPr>
          <p:spPr bwMode="auto">
            <a:xfrm>
              <a:off x="4723202" y="4193677"/>
              <a:ext cx="2590863" cy="2583778"/>
            </a:xfrm>
            <a:custGeom>
              <a:avLst/>
              <a:gdLst/>
              <a:ahLst/>
              <a:cxnLst>
                <a:cxn ang="0">
                  <a:pos x="711" y="1786"/>
                </a:cxn>
                <a:cxn ang="0">
                  <a:pos x="0" y="1138"/>
                </a:cxn>
                <a:cxn ang="0">
                  <a:pos x="1399" y="0"/>
                </a:cxn>
                <a:cxn ang="0">
                  <a:pos x="1791" y="929"/>
                </a:cxn>
                <a:cxn ang="0">
                  <a:pos x="711" y="1786"/>
                </a:cxn>
              </a:cxnLst>
              <a:rect l="0" t="0" r="r" b="b"/>
              <a:pathLst>
                <a:path w="1791" h="1786">
                  <a:moveTo>
                    <a:pt x="711" y="1786"/>
                  </a:moveTo>
                  <a:cubicBezTo>
                    <a:pt x="0" y="1138"/>
                    <a:pt x="0" y="1138"/>
                    <a:pt x="0" y="1138"/>
                  </a:cubicBezTo>
                  <a:cubicBezTo>
                    <a:pt x="0" y="1138"/>
                    <a:pt x="760" y="324"/>
                    <a:pt x="1399" y="0"/>
                  </a:cubicBezTo>
                  <a:cubicBezTo>
                    <a:pt x="1399" y="0"/>
                    <a:pt x="1686" y="345"/>
                    <a:pt x="1791" y="929"/>
                  </a:cubicBezTo>
                  <a:cubicBezTo>
                    <a:pt x="1791" y="929"/>
                    <a:pt x="1148" y="1010"/>
                    <a:pt x="711" y="1786"/>
                  </a:cubicBezTo>
                  <a:close/>
                </a:path>
              </a:pathLst>
            </a:custGeom>
            <a:solidFill>
              <a:srgbClr val="401634"/>
            </a:solidFill>
            <a:ln w="9525">
              <a:noFill/>
              <a:round/>
              <a:headEnd/>
              <a:tailEnd/>
            </a:ln>
          </p:spPr>
          <p:txBody>
            <a:bodyPr anchor="ctr"/>
            <a:lstStyle/>
            <a:p>
              <a:pPr algn="ctr"/>
              <a:endParaRPr/>
            </a:p>
          </p:txBody>
        </p:sp>
        <p:sp>
          <p:nvSpPr>
            <p:cNvPr id="33" name="íṣ1íḍè">
              <a:extLst>
                <a:ext uri="{FF2B5EF4-FFF2-40B4-BE49-F238E27FC236}">
                  <a16:creationId xmlns:a16="http://schemas.microsoft.com/office/drawing/2014/main" xmlns="" id="{CFE8C38C-7EC2-4A7C-85BA-D00BEA9860E7}"/>
                </a:ext>
              </a:extLst>
            </p:cNvPr>
            <p:cNvSpPr/>
            <p:nvPr/>
          </p:nvSpPr>
          <p:spPr bwMode="auto">
            <a:xfrm>
              <a:off x="5252668" y="5090506"/>
              <a:ext cx="2061397" cy="1686949"/>
            </a:xfrm>
            <a:custGeom>
              <a:avLst/>
              <a:gdLst/>
              <a:ahLst/>
              <a:cxnLst>
                <a:cxn ang="0">
                  <a:pos x="1425" y="309"/>
                </a:cxn>
                <a:cxn ang="0">
                  <a:pos x="1348" y="0"/>
                </a:cxn>
                <a:cxn ang="0">
                  <a:pos x="0" y="852"/>
                </a:cxn>
                <a:cxn ang="0">
                  <a:pos x="345" y="1166"/>
                </a:cxn>
                <a:cxn ang="0">
                  <a:pos x="1425" y="309"/>
                </a:cxn>
              </a:cxnLst>
              <a:rect l="0" t="0" r="r" b="b"/>
              <a:pathLst>
                <a:path w="1425" h="1166">
                  <a:moveTo>
                    <a:pt x="1425" y="309"/>
                  </a:moveTo>
                  <a:cubicBezTo>
                    <a:pt x="1405" y="197"/>
                    <a:pt x="1379" y="94"/>
                    <a:pt x="1348" y="0"/>
                  </a:cubicBezTo>
                  <a:cubicBezTo>
                    <a:pt x="794" y="82"/>
                    <a:pt x="0" y="852"/>
                    <a:pt x="0" y="852"/>
                  </a:cubicBezTo>
                  <a:cubicBezTo>
                    <a:pt x="345" y="1166"/>
                    <a:pt x="345" y="1166"/>
                    <a:pt x="345" y="1166"/>
                  </a:cubicBezTo>
                  <a:cubicBezTo>
                    <a:pt x="782" y="390"/>
                    <a:pt x="1425" y="309"/>
                    <a:pt x="1425" y="309"/>
                  </a:cubicBezTo>
                  <a:close/>
                </a:path>
              </a:pathLst>
            </a:custGeom>
            <a:solidFill>
              <a:srgbClr val="33122B"/>
            </a:solidFill>
            <a:ln w="9525">
              <a:noFill/>
              <a:round/>
              <a:headEnd/>
              <a:tailEnd/>
            </a:ln>
          </p:spPr>
          <p:txBody>
            <a:bodyPr anchor="ctr"/>
            <a:lstStyle/>
            <a:p>
              <a:pPr algn="ctr"/>
              <a:endParaRPr/>
            </a:p>
          </p:txBody>
        </p:sp>
        <p:sp>
          <p:nvSpPr>
            <p:cNvPr id="34" name="ïŝľîḓe">
              <a:extLst>
                <a:ext uri="{FF2B5EF4-FFF2-40B4-BE49-F238E27FC236}">
                  <a16:creationId xmlns:a16="http://schemas.microsoft.com/office/drawing/2014/main" xmlns="" id="{AE686F6F-5F0B-4D56-B498-AB73F61323D6}"/>
                </a:ext>
              </a:extLst>
            </p:cNvPr>
            <p:cNvSpPr/>
            <p:nvPr/>
          </p:nvSpPr>
          <p:spPr bwMode="auto">
            <a:xfrm>
              <a:off x="6661572" y="5099309"/>
              <a:ext cx="309607" cy="308104"/>
            </a:xfrm>
            <a:custGeom>
              <a:avLst/>
              <a:gdLst/>
              <a:ahLst/>
              <a:cxnLst>
                <a:cxn ang="0">
                  <a:pos x="205" y="91"/>
                </a:cxn>
                <a:cxn ang="0">
                  <a:pos x="122" y="205"/>
                </a:cxn>
                <a:cxn ang="0">
                  <a:pos x="8" y="122"/>
                </a:cxn>
                <a:cxn ang="0">
                  <a:pos x="92" y="8"/>
                </a:cxn>
                <a:cxn ang="0">
                  <a:pos x="205" y="91"/>
                </a:cxn>
              </a:cxnLst>
              <a:rect l="0" t="0" r="r" b="b"/>
              <a:pathLst>
                <a:path w="214" h="213">
                  <a:moveTo>
                    <a:pt x="205" y="91"/>
                  </a:moveTo>
                  <a:cubicBezTo>
                    <a:pt x="214" y="146"/>
                    <a:pt x="176" y="197"/>
                    <a:pt x="122" y="205"/>
                  </a:cubicBezTo>
                  <a:cubicBezTo>
                    <a:pt x="67" y="213"/>
                    <a:pt x="16" y="176"/>
                    <a:pt x="8" y="122"/>
                  </a:cubicBezTo>
                  <a:cubicBezTo>
                    <a:pt x="0" y="67"/>
                    <a:pt x="37" y="16"/>
                    <a:pt x="92" y="8"/>
                  </a:cubicBezTo>
                  <a:cubicBezTo>
                    <a:pt x="146" y="0"/>
                    <a:pt x="197" y="37"/>
                    <a:pt x="205" y="91"/>
                  </a:cubicBezTo>
                  <a:close/>
                </a:path>
              </a:pathLst>
            </a:custGeom>
            <a:solidFill>
              <a:srgbClr val="999999"/>
            </a:solidFill>
            <a:ln w="9525">
              <a:noFill/>
              <a:round/>
              <a:headEnd/>
              <a:tailEnd/>
            </a:ln>
          </p:spPr>
          <p:txBody>
            <a:bodyPr anchor="ctr"/>
            <a:lstStyle/>
            <a:p>
              <a:pPr algn="ctr"/>
              <a:endParaRPr/>
            </a:p>
          </p:txBody>
        </p:sp>
        <p:sp>
          <p:nvSpPr>
            <p:cNvPr id="35" name="iṣḷîḓè">
              <a:extLst>
                <a:ext uri="{FF2B5EF4-FFF2-40B4-BE49-F238E27FC236}">
                  <a16:creationId xmlns:a16="http://schemas.microsoft.com/office/drawing/2014/main" xmlns="" id="{E5841F5A-2B3E-4046-9947-95780F92F85E}"/>
                </a:ext>
              </a:extLst>
            </p:cNvPr>
            <p:cNvSpPr/>
            <p:nvPr/>
          </p:nvSpPr>
          <p:spPr bwMode="auto">
            <a:xfrm>
              <a:off x="6657278" y="5070324"/>
              <a:ext cx="309607" cy="309607"/>
            </a:xfrm>
            <a:custGeom>
              <a:avLst/>
              <a:gdLst/>
              <a:ahLst/>
              <a:cxnLst>
                <a:cxn ang="0">
                  <a:pos x="205" y="92"/>
                </a:cxn>
                <a:cxn ang="0">
                  <a:pos x="122" y="205"/>
                </a:cxn>
                <a:cxn ang="0">
                  <a:pos x="8" y="122"/>
                </a:cxn>
                <a:cxn ang="0">
                  <a:pos x="92" y="8"/>
                </a:cxn>
                <a:cxn ang="0">
                  <a:pos x="205" y="92"/>
                </a:cxn>
              </a:cxnLst>
              <a:rect l="0" t="0" r="r" b="b"/>
              <a:pathLst>
                <a:path w="214" h="214">
                  <a:moveTo>
                    <a:pt x="205" y="92"/>
                  </a:moveTo>
                  <a:cubicBezTo>
                    <a:pt x="214" y="146"/>
                    <a:pt x="176" y="197"/>
                    <a:pt x="122" y="205"/>
                  </a:cubicBezTo>
                  <a:cubicBezTo>
                    <a:pt x="67" y="214"/>
                    <a:pt x="16" y="176"/>
                    <a:pt x="8" y="122"/>
                  </a:cubicBezTo>
                  <a:cubicBezTo>
                    <a:pt x="0" y="67"/>
                    <a:pt x="37" y="16"/>
                    <a:pt x="92" y="8"/>
                  </a:cubicBezTo>
                  <a:cubicBezTo>
                    <a:pt x="146" y="0"/>
                    <a:pt x="197" y="37"/>
                    <a:pt x="205" y="92"/>
                  </a:cubicBezTo>
                  <a:close/>
                </a:path>
              </a:pathLst>
            </a:custGeom>
            <a:solidFill>
              <a:srgbClr val="FFFFFF"/>
            </a:solidFill>
            <a:ln w="9525">
              <a:noFill/>
              <a:round/>
              <a:headEnd/>
              <a:tailEnd/>
            </a:ln>
          </p:spPr>
          <p:txBody>
            <a:bodyPr anchor="ctr"/>
            <a:lstStyle/>
            <a:p>
              <a:pPr algn="ctr"/>
              <a:endParaRPr/>
            </a:p>
          </p:txBody>
        </p:sp>
        <p:sp>
          <p:nvSpPr>
            <p:cNvPr id="36" name="íṡḻîḓe">
              <a:extLst>
                <a:ext uri="{FF2B5EF4-FFF2-40B4-BE49-F238E27FC236}">
                  <a16:creationId xmlns:a16="http://schemas.microsoft.com/office/drawing/2014/main" xmlns="" id="{C179E923-6B3D-46AE-B54C-61E44BB8C279}"/>
                </a:ext>
              </a:extLst>
            </p:cNvPr>
            <p:cNvSpPr/>
            <p:nvPr/>
          </p:nvSpPr>
          <p:spPr bwMode="auto">
            <a:xfrm>
              <a:off x="6288412" y="5301777"/>
              <a:ext cx="309607" cy="309607"/>
            </a:xfrm>
            <a:custGeom>
              <a:avLst/>
              <a:gdLst/>
              <a:ahLst/>
              <a:cxnLst>
                <a:cxn ang="0">
                  <a:pos x="205" y="92"/>
                </a:cxn>
                <a:cxn ang="0">
                  <a:pos x="122" y="206"/>
                </a:cxn>
                <a:cxn ang="0">
                  <a:pos x="8" y="122"/>
                </a:cxn>
                <a:cxn ang="0">
                  <a:pos x="92" y="8"/>
                </a:cxn>
                <a:cxn ang="0">
                  <a:pos x="205" y="92"/>
                </a:cxn>
              </a:cxnLst>
              <a:rect l="0" t="0" r="r" b="b"/>
              <a:pathLst>
                <a:path w="214" h="214">
                  <a:moveTo>
                    <a:pt x="205" y="92"/>
                  </a:moveTo>
                  <a:cubicBezTo>
                    <a:pt x="214" y="146"/>
                    <a:pt x="176" y="197"/>
                    <a:pt x="122" y="206"/>
                  </a:cubicBezTo>
                  <a:cubicBezTo>
                    <a:pt x="67" y="214"/>
                    <a:pt x="16" y="177"/>
                    <a:pt x="8" y="122"/>
                  </a:cubicBezTo>
                  <a:cubicBezTo>
                    <a:pt x="0" y="68"/>
                    <a:pt x="37" y="17"/>
                    <a:pt x="92" y="8"/>
                  </a:cubicBezTo>
                  <a:cubicBezTo>
                    <a:pt x="146" y="0"/>
                    <a:pt x="197" y="38"/>
                    <a:pt x="205" y="92"/>
                  </a:cubicBezTo>
                  <a:close/>
                </a:path>
              </a:pathLst>
            </a:custGeom>
            <a:solidFill>
              <a:srgbClr val="999999"/>
            </a:solidFill>
            <a:ln w="9525">
              <a:noFill/>
              <a:round/>
              <a:headEnd/>
              <a:tailEnd/>
            </a:ln>
          </p:spPr>
          <p:txBody>
            <a:bodyPr anchor="ctr"/>
            <a:lstStyle/>
            <a:p>
              <a:pPr algn="ctr"/>
              <a:endParaRPr/>
            </a:p>
          </p:txBody>
        </p:sp>
        <p:sp>
          <p:nvSpPr>
            <p:cNvPr id="37" name="işļíḑê">
              <a:extLst>
                <a:ext uri="{FF2B5EF4-FFF2-40B4-BE49-F238E27FC236}">
                  <a16:creationId xmlns:a16="http://schemas.microsoft.com/office/drawing/2014/main" xmlns="" id="{1A222E58-AC31-4D6D-A790-480935B94794}"/>
                </a:ext>
              </a:extLst>
            </p:cNvPr>
            <p:cNvSpPr/>
            <p:nvPr/>
          </p:nvSpPr>
          <p:spPr bwMode="auto">
            <a:xfrm>
              <a:off x="6284118" y="5272792"/>
              <a:ext cx="309607" cy="309607"/>
            </a:xfrm>
            <a:custGeom>
              <a:avLst/>
              <a:gdLst/>
              <a:ahLst/>
              <a:cxnLst>
                <a:cxn ang="0">
                  <a:pos x="205" y="92"/>
                </a:cxn>
                <a:cxn ang="0">
                  <a:pos x="122" y="206"/>
                </a:cxn>
                <a:cxn ang="0">
                  <a:pos x="8" y="122"/>
                </a:cxn>
                <a:cxn ang="0">
                  <a:pos x="92" y="9"/>
                </a:cxn>
                <a:cxn ang="0">
                  <a:pos x="205" y="92"/>
                </a:cxn>
              </a:cxnLst>
              <a:rect l="0" t="0" r="r" b="b"/>
              <a:pathLst>
                <a:path w="214" h="214">
                  <a:moveTo>
                    <a:pt x="205" y="92"/>
                  </a:moveTo>
                  <a:cubicBezTo>
                    <a:pt x="214" y="147"/>
                    <a:pt x="176" y="198"/>
                    <a:pt x="122" y="206"/>
                  </a:cubicBezTo>
                  <a:cubicBezTo>
                    <a:pt x="67" y="214"/>
                    <a:pt x="16" y="177"/>
                    <a:pt x="8" y="122"/>
                  </a:cubicBezTo>
                  <a:cubicBezTo>
                    <a:pt x="0" y="68"/>
                    <a:pt x="37" y="17"/>
                    <a:pt x="92" y="9"/>
                  </a:cubicBezTo>
                  <a:cubicBezTo>
                    <a:pt x="146" y="0"/>
                    <a:pt x="197" y="38"/>
                    <a:pt x="205" y="92"/>
                  </a:cubicBezTo>
                  <a:close/>
                </a:path>
              </a:pathLst>
            </a:custGeom>
            <a:solidFill>
              <a:srgbClr val="FFFFFF"/>
            </a:solidFill>
            <a:ln w="9525">
              <a:noFill/>
              <a:round/>
              <a:headEnd/>
              <a:tailEnd/>
            </a:ln>
          </p:spPr>
          <p:txBody>
            <a:bodyPr anchor="ctr"/>
            <a:lstStyle/>
            <a:p>
              <a:pPr algn="ctr"/>
              <a:endParaRPr/>
            </a:p>
          </p:txBody>
        </p:sp>
        <p:sp>
          <p:nvSpPr>
            <p:cNvPr id="38" name="ïṧḷîḑé">
              <a:extLst>
                <a:ext uri="{FF2B5EF4-FFF2-40B4-BE49-F238E27FC236}">
                  <a16:creationId xmlns:a16="http://schemas.microsoft.com/office/drawing/2014/main" xmlns="" id="{3DD1FE37-2649-4F6F-8655-B4C79CFE3348}"/>
                </a:ext>
              </a:extLst>
            </p:cNvPr>
            <p:cNvSpPr/>
            <p:nvPr/>
          </p:nvSpPr>
          <p:spPr bwMode="auto">
            <a:xfrm>
              <a:off x="5958623" y="5527434"/>
              <a:ext cx="309607" cy="309607"/>
            </a:xfrm>
            <a:custGeom>
              <a:avLst/>
              <a:gdLst/>
              <a:ahLst/>
              <a:cxnLst>
                <a:cxn ang="0">
                  <a:pos x="206" y="92"/>
                </a:cxn>
                <a:cxn ang="0">
                  <a:pos x="122" y="206"/>
                </a:cxn>
                <a:cxn ang="0">
                  <a:pos x="9" y="122"/>
                </a:cxn>
                <a:cxn ang="0">
                  <a:pos x="92" y="9"/>
                </a:cxn>
                <a:cxn ang="0">
                  <a:pos x="206" y="92"/>
                </a:cxn>
              </a:cxnLst>
              <a:rect l="0" t="0" r="r" b="b"/>
              <a:pathLst>
                <a:path w="214" h="214">
                  <a:moveTo>
                    <a:pt x="206" y="92"/>
                  </a:moveTo>
                  <a:cubicBezTo>
                    <a:pt x="214" y="147"/>
                    <a:pt x="177" y="197"/>
                    <a:pt x="122" y="206"/>
                  </a:cubicBezTo>
                  <a:cubicBezTo>
                    <a:pt x="68" y="214"/>
                    <a:pt x="17" y="177"/>
                    <a:pt x="9" y="122"/>
                  </a:cubicBezTo>
                  <a:cubicBezTo>
                    <a:pt x="0" y="68"/>
                    <a:pt x="38" y="17"/>
                    <a:pt x="92" y="9"/>
                  </a:cubicBezTo>
                  <a:cubicBezTo>
                    <a:pt x="147" y="0"/>
                    <a:pt x="198" y="38"/>
                    <a:pt x="206" y="92"/>
                  </a:cubicBezTo>
                  <a:close/>
                </a:path>
              </a:pathLst>
            </a:custGeom>
            <a:solidFill>
              <a:srgbClr val="999999"/>
            </a:solidFill>
            <a:ln w="9525">
              <a:noFill/>
              <a:round/>
              <a:headEnd/>
              <a:tailEnd/>
            </a:ln>
          </p:spPr>
          <p:txBody>
            <a:bodyPr anchor="ctr"/>
            <a:lstStyle/>
            <a:p>
              <a:pPr algn="ctr"/>
              <a:endParaRPr/>
            </a:p>
          </p:txBody>
        </p:sp>
        <p:sp>
          <p:nvSpPr>
            <p:cNvPr id="39" name="ïśļiḑê">
              <a:extLst>
                <a:ext uri="{FF2B5EF4-FFF2-40B4-BE49-F238E27FC236}">
                  <a16:creationId xmlns:a16="http://schemas.microsoft.com/office/drawing/2014/main" xmlns="" id="{A1ED8993-7669-49F6-B394-1CAEC859D18C}"/>
                </a:ext>
              </a:extLst>
            </p:cNvPr>
            <p:cNvSpPr/>
            <p:nvPr/>
          </p:nvSpPr>
          <p:spPr bwMode="auto">
            <a:xfrm>
              <a:off x="5954114" y="5499951"/>
              <a:ext cx="309607" cy="308319"/>
            </a:xfrm>
            <a:custGeom>
              <a:avLst/>
              <a:gdLst/>
              <a:ahLst/>
              <a:cxnLst>
                <a:cxn ang="0">
                  <a:pos x="206" y="91"/>
                </a:cxn>
                <a:cxn ang="0">
                  <a:pos x="122" y="205"/>
                </a:cxn>
                <a:cxn ang="0">
                  <a:pos x="9" y="121"/>
                </a:cxn>
                <a:cxn ang="0">
                  <a:pos x="92" y="8"/>
                </a:cxn>
                <a:cxn ang="0">
                  <a:pos x="206" y="91"/>
                </a:cxn>
              </a:cxnLst>
              <a:rect l="0" t="0" r="r" b="b"/>
              <a:pathLst>
                <a:path w="214" h="213">
                  <a:moveTo>
                    <a:pt x="206" y="91"/>
                  </a:moveTo>
                  <a:cubicBezTo>
                    <a:pt x="214" y="146"/>
                    <a:pt x="177" y="197"/>
                    <a:pt x="122" y="205"/>
                  </a:cubicBezTo>
                  <a:cubicBezTo>
                    <a:pt x="68" y="213"/>
                    <a:pt x="17" y="176"/>
                    <a:pt x="9" y="121"/>
                  </a:cubicBezTo>
                  <a:cubicBezTo>
                    <a:pt x="0" y="67"/>
                    <a:pt x="38" y="16"/>
                    <a:pt x="92" y="8"/>
                  </a:cubicBezTo>
                  <a:cubicBezTo>
                    <a:pt x="147" y="0"/>
                    <a:pt x="198" y="37"/>
                    <a:pt x="206" y="91"/>
                  </a:cubicBezTo>
                  <a:close/>
                </a:path>
              </a:pathLst>
            </a:custGeom>
            <a:solidFill>
              <a:srgbClr val="FFFFFF"/>
            </a:solidFill>
            <a:ln w="9525">
              <a:noFill/>
              <a:round/>
              <a:headEnd/>
              <a:tailEnd/>
            </a:ln>
          </p:spPr>
          <p:txBody>
            <a:bodyPr anchor="ctr"/>
            <a:lstStyle/>
            <a:p>
              <a:pPr algn="ctr"/>
              <a:endParaRPr/>
            </a:p>
          </p:txBody>
        </p:sp>
        <p:sp>
          <p:nvSpPr>
            <p:cNvPr id="40" name="iş1ïḋê">
              <a:extLst>
                <a:ext uri="{FF2B5EF4-FFF2-40B4-BE49-F238E27FC236}">
                  <a16:creationId xmlns:a16="http://schemas.microsoft.com/office/drawing/2014/main" xmlns="" id="{B3AA4094-126D-4715-ADF7-CE56DBA10430}"/>
                </a:ext>
              </a:extLst>
            </p:cNvPr>
            <p:cNvSpPr/>
            <p:nvPr/>
          </p:nvSpPr>
          <p:spPr bwMode="auto">
            <a:xfrm>
              <a:off x="8566878" y="3910050"/>
              <a:ext cx="837570" cy="821682"/>
            </a:xfrm>
            <a:custGeom>
              <a:avLst/>
              <a:gdLst/>
              <a:ahLst/>
              <a:cxnLst>
                <a:cxn ang="0">
                  <a:pos x="479" y="30"/>
                </a:cxn>
                <a:cxn ang="0">
                  <a:pos x="71" y="457"/>
                </a:cxn>
                <a:cxn ang="0">
                  <a:pos x="59" y="555"/>
                </a:cxn>
                <a:cxn ang="0">
                  <a:pos x="277" y="405"/>
                </a:cxn>
                <a:cxn ang="0">
                  <a:pos x="199" y="471"/>
                </a:cxn>
                <a:cxn ang="0">
                  <a:pos x="202" y="547"/>
                </a:cxn>
                <a:cxn ang="0">
                  <a:pos x="259" y="568"/>
                </a:cxn>
                <a:cxn ang="0">
                  <a:pos x="382" y="526"/>
                </a:cxn>
                <a:cxn ang="0">
                  <a:pos x="479" y="30"/>
                </a:cxn>
              </a:cxnLst>
              <a:rect l="0" t="0" r="r" b="b"/>
              <a:pathLst>
                <a:path w="579" h="568">
                  <a:moveTo>
                    <a:pt x="479" y="30"/>
                  </a:moveTo>
                  <a:cubicBezTo>
                    <a:pt x="378" y="60"/>
                    <a:pt x="143" y="411"/>
                    <a:pt x="71" y="457"/>
                  </a:cubicBezTo>
                  <a:cubicBezTo>
                    <a:pt x="0" y="503"/>
                    <a:pt x="59" y="555"/>
                    <a:pt x="59" y="555"/>
                  </a:cubicBezTo>
                  <a:cubicBezTo>
                    <a:pt x="59" y="555"/>
                    <a:pt x="263" y="296"/>
                    <a:pt x="277" y="405"/>
                  </a:cubicBezTo>
                  <a:cubicBezTo>
                    <a:pt x="277" y="405"/>
                    <a:pt x="265" y="453"/>
                    <a:pt x="199" y="471"/>
                  </a:cubicBezTo>
                  <a:cubicBezTo>
                    <a:pt x="199" y="471"/>
                    <a:pt x="115" y="506"/>
                    <a:pt x="202" y="547"/>
                  </a:cubicBezTo>
                  <a:cubicBezTo>
                    <a:pt x="221" y="556"/>
                    <a:pt x="240" y="563"/>
                    <a:pt x="259" y="568"/>
                  </a:cubicBezTo>
                  <a:cubicBezTo>
                    <a:pt x="301" y="557"/>
                    <a:pt x="344" y="541"/>
                    <a:pt x="382" y="526"/>
                  </a:cubicBezTo>
                  <a:cubicBezTo>
                    <a:pt x="495" y="482"/>
                    <a:pt x="579" y="0"/>
                    <a:pt x="479" y="30"/>
                  </a:cubicBezTo>
                  <a:close/>
                </a:path>
              </a:pathLst>
            </a:custGeom>
            <a:solidFill>
              <a:srgbClr val="F4A762"/>
            </a:solidFill>
            <a:ln w="9525">
              <a:noFill/>
              <a:round/>
              <a:headEnd/>
              <a:tailEnd/>
            </a:ln>
          </p:spPr>
          <p:txBody>
            <a:bodyPr anchor="ctr"/>
            <a:lstStyle/>
            <a:p>
              <a:pPr algn="ctr"/>
              <a:endParaRPr/>
            </a:p>
          </p:txBody>
        </p:sp>
        <p:sp>
          <p:nvSpPr>
            <p:cNvPr id="41" name="ís1ïḑé">
              <a:extLst>
                <a:ext uri="{FF2B5EF4-FFF2-40B4-BE49-F238E27FC236}">
                  <a16:creationId xmlns:a16="http://schemas.microsoft.com/office/drawing/2014/main" xmlns="" id="{EBC81AC1-4D6F-4F75-BF1D-329AEFA1480F}"/>
                </a:ext>
              </a:extLst>
            </p:cNvPr>
            <p:cNvSpPr/>
            <p:nvPr/>
          </p:nvSpPr>
          <p:spPr bwMode="auto">
            <a:xfrm>
              <a:off x="8859093" y="4290510"/>
              <a:ext cx="380460" cy="380460"/>
            </a:xfrm>
            <a:custGeom>
              <a:avLst/>
              <a:gdLst/>
              <a:ahLst/>
              <a:cxnLst>
                <a:cxn ang="0">
                  <a:pos x="210" y="17"/>
                </a:cxn>
                <a:cxn ang="0">
                  <a:pos x="18" y="129"/>
                </a:cxn>
                <a:cxn ang="0">
                  <a:pos x="75" y="142"/>
                </a:cxn>
                <a:cxn ang="0">
                  <a:pos x="0" y="207"/>
                </a:cxn>
                <a:cxn ang="0">
                  <a:pos x="95" y="259"/>
                </a:cxn>
                <a:cxn ang="0">
                  <a:pos x="210" y="17"/>
                </a:cxn>
              </a:cxnLst>
              <a:rect l="0" t="0" r="r" b="b"/>
              <a:pathLst>
                <a:path w="263" h="263">
                  <a:moveTo>
                    <a:pt x="210" y="17"/>
                  </a:moveTo>
                  <a:cubicBezTo>
                    <a:pt x="157" y="33"/>
                    <a:pt x="18" y="129"/>
                    <a:pt x="18" y="129"/>
                  </a:cubicBezTo>
                  <a:cubicBezTo>
                    <a:pt x="47" y="110"/>
                    <a:pt x="71" y="108"/>
                    <a:pt x="75" y="142"/>
                  </a:cubicBezTo>
                  <a:cubicBezTo>
                    <a:pt x="75" y="142"/>
                    <a:pt x="63" y="188"/>
                    <a:pt x="0" y="207"/>
                  </a:cubicBezTo>
                  <a:cubicBezTo>
                    <a:pt x="6" y="238"/>
                    <a:pt x="31" y="263"/>
                    <a:pt x="95" y="259"/>
                  </a:cubicBezTo>
                  <a:cubicBezTo>
                    <a:pt x="217" y="250"/>
                    <a:pt x="263" y="0"/>
                    <a:pt x="210" y="17"/>
                  </a:cubicBezTo>
                  <a:close/>
                </a:path>
              </a:pathLst>
            </a:custGeom>
            <a:solidFill>
              <a:srgbClr val="E58F48"/>
            </a:solidFill>
            <a:ln w="9525">
              <a:noFill/>
              <a:round/>
              <a:headEnd/>
              <a:tailEnd/>
            </a:ln>
          </p:spPr>
          <p:txBody>
            <a:bodyPr anchor="ctr"/>
            <a:lstStyle/>
            <a:p>
              <a:pPr algn="ctr"/>
              <a:endParaRPr/>
            </a:p>
          </p:txBody>
        </p:sp>
        <p:sp>
          <p:nvSpPr>
            <p:cNvPr id="42" name="ïṧḻiḋè">
              <a:extLst>
                <a:ext uri="{FF2B5EF4-FFF2-40B4-BE49-F238E27FC236}">
                  <a16:creationId xmlns:a16="http://schemas.microsoft.com/office/drawing/2014/main" xmlns="" id="{3548A22B-D5B9-4802-97E0-11FE620CEF72}"/>
                </a:ext>
              </a:extLst>
            </p:cNvPr>
            <p:cNvSpPr/>
            <p:nvPr/>
          </p:nvSpPr>
          <p:spPr bwMode="auto">
            <a:xfrm>
              <a:off x="8047503" y="3227283"/>
              <a:ext cx="1141380" cy="629305"/>
            </a:xfrm>
            <a:custGeom>
              <a:avLst/>
              <a:gdLst/>
              <a:ahLst/>
              <a:cxnLst>
                <a:cxn ang="0">
                  <a:pos x="0" y="141"/>
                </a:cxn>
                <a:cxn ang="0">
                  <a:pos x="129" y="178"/>
                </a:cxn>
                <a:cxn ang="0">
                  <a:pos x="197" y="152"/>
                </a:cxn>
                <a:cxn ang="0">
                  <a:pos x="0" y="141"/>
                </a:cxn>
                <a:cxn ang="0">
                  <a:pos x="207" y="141"/>
                </a:cxn>
                <a:cxn ang="0">
                  <a:pos x="197" y="152"/>
                </a:cxn>
                <a:cxn ang="0">
                  <a:pos x="207" y="141"/>
                </a:cxn>
                <a:cxn ang="0">
                  <a:pos x="525" y="147"/>
                </a:cxn>
                <a:cxn ang="0">
                  <a:pos x="646" y="285"/>
                </a:cxn>
                <a:cxn ang="0">
                  <a:pos x="662" y="384"/>
                </a:cxn>
                <a:cxn ang="0">
                  <a:pos x="789" y="322"/>
                </a:cxn>
                <a:cxn ang="0">
                  <a:pos x="525" y="147"/>
                </a:cxn>
                <a:cxn ang="0">
                  <a:pos x="208" y="139"/>
                </a:cxn>
                <a:cxn ang="0">
                  <a:pos x="207" y="141"/>
                </a:cxn>
                <a:cxn ang="0">
                  <a:pos x="382" y="149"/>
                </a:cxn>
                <a:cxn ang="0">
                  <a:pos x="410" y="225"/>
                </a:cxn>
                <a:cxn ang="0">
                  <a:pos x="501" y="156"/>
                </a:cxn>
                <a:cxn ang="0">
                  <a:pos x="501" y="155"/>
                </a:cxn>
                <a:cxn ang="0">
                  <a:pos x="501" y="155"/>
                </a:cxn>
                <a:cxn ang="0">
                  <a:pos x="208" y="139"/>
                </a:cxn>
              </a:cxnLst>
              <a:rect l="0" t="0" r="r" b="b"/>
              <a:pathLst>
                <a:path w="789" h="435">
                  <a:moveTo>
                    <a:pt x="0" y="141"/>
                  </a:moveTo>
                  <a:cubicBezTo>
                    <a:pt x="100" y="79"/>
                    <a:pt x="100" y="160"/>
                    <a:pt x="129" y="178"/>
                  </a:cubicBezTo>
                  <a:cubicBezTo>
                    <a:pt x="159" y="196"/>
                    <a:pt x="197" y="152"/>
                    <a:pt x="197" y="152"/>
                  </a:cubicBezTo>
                  <a:cubicBezTo>
                    <a:pt x="197" y="152"/>
                    <a:pt x="99" y="69"/>
                    <a:pt x="0" y="141"/>
                  </a:cubicBezTo>
                  <a:close/>
                  <a:moveTo>
                    <a:pt x="207" y="141"/>
                  </a:moveTo>
                  <a:cubicBezTo>
                    <a:pt x="203" y="144"/>
                    <a:pt x="200" y="148"/>
                    <a:pt x="197" y="152"/>
                  </a:cubicBezTo>
                  <a:cubicBezTo>
                    <a:pt x="197" y="152"/>
                    <a:pt x="201" y="148"/>
                    <a:pt x="207" y="141"/>
                  </a:cubicBezTo>
                  <a:close/>
                  <a:moveTo>
                    <a:pt x="525" y="147"/>
                  </a:moveTo>
                  <a:cubicBezTo>
                    <a:pt x="658" y="104"/>
                    <a:pt x="734" y="227"/>
                    <a:pt x="646" y="285"/>
                  </a:cubicBezTo>
                  <a:cubicBezTo>
                    <a:pt x="556" y="344"/>
                    <a:pt x="610" y="435"/>
                    <a:pt x="662" y="384"/>
                  </a:cubicBezTo>
                  <a:cubicBezTo>
                    <a:pt x="713" y="334"/>
                    <a:pt x="789" y="322"/>
                    <a:pt x="789" y="322"/>
                  </a:cubicBezTo>
                  <a:cubicBezTo>
                    <a:pt x="789" y="322"/>
                    <a:pt x="767" y="66"/>
                    <a:pt x="525" y="147"/>
                  </a:cubicBezTo>
                  <a:close/>
                  <a:moveTo>
                    <a:pt x="208" y="139"/>
                  </a:moveTo>
                  <a:cubicBezTo>
                    <a:pt x="208" y="140"/>
                    <a:pt x="207" y="140"/>
                    <a:pt x="207" y="141"/>
                  </a:cubicBezTo>
                  <a:cubicBezTo>
                    <a:pt x="272" y="75"/>
                    <a:pt x="428" y="82"/>
                    <a:pt x="382" y="149"/>
                  </a:cubicBezTo>
                  <a:cubicBezTo>
                    <a:pt x="333" y="220"/>
                    <a:pt x="375" y="276"/>
                    <a:pt x="410" y="225"/>
                  </a:cubicBezTo>
                  <a:cubicBezTo>
                    <a:pt x="444" y="173"/>
                    <a:pt x="501" y="156"/>
                    <a:pt x="501" y="156"/>
                  </a:cubicBezTo>
                  <a:cubicBezTo>
                    <a:pt x="501" y="155"/>
                    <a:pt x="501" y="155"/>
                    <a:pt x="501" y="155"/>
                  </a:cubicBezTo>
                  <a:cubicBezTo>
                    <a:pt x="501" y="155"/>
                    <a:pt x="501" y="155"/>
                    <a:pt x="501" y="155"/>
                  </a:cubicBezTo>
                  <a:cubicBezTo>
                    <a:pt x="501" y="155"/>
                    <a:pt x="345" y="0"/>
                    <a:pt x="208" y="139"/>
                  </a:cubicBezTo>
                  <a:close/>
                </a:path>
              </a:pathLst>
            </a:custGeom>
            <a:solidFill>
              <a:srgbClr val="F4A762"/>
            </a:solidFill>
            <a:ln w="9525">
              <a:noFill/>
              <a:round/>
              <a:headEnd/>
              <a:tailEnd/>
            </a:ln>
          </p:spPr>
          <p:txBody>
            <a:bodyPr anchor="ctr"/>
            <a:lstStyle/>
            <a:p>
              <a:pPr algn="ctr"/>
              <a:endParaRPr/>
            </a:p>
          </p:txBody>
        </p:sp>
        <p:sp>
          <p:nvSpPr>
            <p:cNvPr id="43" name="ïś1îḓe">
              <a:extLst>
                <a:ext uri="{FF2B5EF4-FFF2-40B4-BE49-F238E27FC236}">
                  <a16:creationId xmlns:a16="http://schemas.microsoft.com/office/drawing/2014/main" xmlns="" id="{8C1E1075-829F-45AD-9298-E2EE9950C76C}"/>
                </a:ext>
              </a:extLst>
            </p:cNvPr>
            <p:cNvSpPr/>
            <p:nvPr/>
          </p:nvSpPr>
          <p:spPr bwMode="auto">
            <a:xfrm>
              <a:off x="4723202" y="4193677"/>
              <a:ext cx="2585066" cy="1724523"/>
            </a:xfrm>
            <a:custGeom>
              <a:avLst/>
              <a:gdLst/>
              <a:ahLst/>
              <a:cxnLst>
                <a:cxn ang="0">
                  <a:pos x="1399" y="0"/>
                </a:cxn>
                <a:cxn ang="0">
                  <a:pos x="0" y="1138"/>
                </a:cxn>
                <a:cxn ang="0">
                  <a:pos x="8" y="1192"/>
                </a:cxn>
                <a:cxn ang="0">
                  <a:pos x="1386" y="71"/>
                </a:cxn>
                <a:cxn ang="0">
                  <a:pos x="1787" y="904"/>
                </a:cxn>
                <a:cxn ang="0">
                  <a:pos x="1399" y="0"/>
                </a:cxn>
              </a:cxnLst>
              <a:rect l="0" t="0" r="r" b="b"/>
              <a:pathLst>
                <a:path w="1787" h="1192">
                  <a:moveTo>
                    <a:pt x="1399" y="0"/>
                  </a:moveTo>
                  <a:cubicBezTo>
                    <a:pt x="760" y="324"/>
                    <a:pt x="0" y="1138"/>
                    <a:pt x="0" y="1138"/>
                  </a:cubicBezTo>
                  <a:cubicBezTo>
                    <a:pt x="8" y="1192"/>
                    <a:pt x="8" y="1192"/>
                    <a:pt x="8" y="1192"/>
                  </a:cubicBezTo>
                  <a:cubicBezTo>
                    <a:pt x="336" y="714"/>
                    <a:pt x="1386" y="71"/>
                    <a:pt x="1386" y="71"/>
                  </a:cubicBezTo>
                  <a:cubicBezTo>
                    <a:pt x="1609" y="318"/>
                    <a:pt x="1787" y="904"/>
                    <a:pt x="1787" y="904"/>
                  </a:cubicBezTo>
                  <a:cubicBezTo>
                    <a:pt x="1678" y="335"/>
                    <a:pt x="1399" y="0"/>
                    <a:pt x="1399" y="0"/>
                  </a:cubicBezTo>
                  <a:close/>
                </a:path>
              </a:pathLst>
            </a:custGeom>
            <a:solidFill>
              <a:srgbClr val="73275F"/>
            </a:solidFill>
            <a:ln w="9525">
              <a:noFill/>
              <a:round/>
              <a:headEnd/>
              <a:tailEnd/>
            </a:ln>
          </p:spPr>
          <p:txBody>
            <a:bodyPr anchor="ctr"/>
            <a:lstStyle/>
            <a:p>
              <a:pPr algn="ctr"/>
              <a:endParaRPr/>
            </a:p>
          </p:txBody>
        </p:sp>
        <p:sp>
          <p:nvSpPr>
            <p:cNvPr id="44" name="îṥ1iḑè">
              <a:extLst>
                <a:ext uri="{FF2B5EF4-FFF2-40B4-BE49-F238E27FC236}">
                  <a16:creationId xmlns:a16="http://schemas.microsoft.com/office/drawing/2014/main" xmlns="" id="{D0892918-76C5-4FBF-ADCF-44275BE6809A}"/>
                </a:ext>
              </a:extLst>
            </p:cNvPr>
            <p:cNvSpPr/>
            <p:nvPr/>
          </p:nvSpPr>
          <p:spPr bwMode="auto">
            <a:xfrm>
              <a:off x="7228612" y="4260236"/>
              <a:ext cx="662584" cy="788402"/>
            </a:xfrm>
            <a:custGeom>
              <a:avLst/>
              <a:gdLst/>
              <a:ahLst/>
              <a:cxnLst>
                <a:cxn ang="0">
                  <a:pos x="0" y="0"/>
                </a:cxn>
                <a:cxn ang="0">
                  <a:pos x="3" y="16"/>
                </a:cxn>
                <a:cxn ang="0">
                  <a:pos x="60" y="46"/>
                </a:cxn>
                <a:cxn ang="0">
                  <a:pos x="134" y="271"/>
                </a:cxn>
                <a:cxn ang="0">
                  <a:pos x="382" y="341"/>
                </a:cxn>
                <a:cxn ang="0">
                  <a:pos x="403" y="520"/>
                </a:cxn>
                <a:cxn ang="0">
                  <a:pos x="422" y="545"/>
                </a:cxn>
                <a:cxn ang="0">
                  <a:pos x="455" y="473"/>
                </a:cxn>
                <a:cxn ang="0">
                  <a:pos x="410" y="311"/>
                </a:cxn>
                <a:cxn ang="0">
                  <a:pos x="295" y="157"/>
                </a:cxn>
                <a:cxn ang="0">
                  <a:pos x="69" y="0"/>
                </a:cxn>
                <a:cxn ang="0">
                  <a:pos x="0" y="0"/>
                </a:cxn>
              </a:cxnLst>
              <a:rect l="0" t="0" r="r" b="b"/>
              <a:pathLst>
                <a:path w="458" h="545">
                  <a:moveTo>
                    <a:pt x="0" y="0"/>
                  </a:moveTo>
                  <a:cubicBezTo>
                    <a:pt x="3" y="16"/>
                    <a:pt x="3" y="16"/>
                    <a:pt x="3" y="16"/>
                  </a:cubicBezTo>
                  <a:cubicBezTo>
                    <a:pt x="3" y="16"/>
                    <a:pt x="48" y="15"/>
                    <a:pt x="60" y="46"/>
                  </a:cubicBezTo>
                  <a:cubicBezTo>
                    <a:pt x="60" y="46"/>
                    <a:pt x="27" y="171"/>
                    <a:pt x="134" y="271"/>
                  </a:cubicBezTo>
                  <a:cubicBezTo>
                    <a:pt x="241" y="371"/>
                    <a:pt x="382" y="341"/>
                    <a:pt x="382" y="341"/>
                  </a:cubicBezTo>
                  <a:cubicBezTo>
                    <a:pt x="382" y="341"/>
                    <a:pt x="446" y="443"/>
                    <a:pt x="403" y="520"/>
                  </a:cubicBezTo>
                  <a:cubicBezTo>
                    <a:pt x="422" y="545"/>
                    <a:pt x="422" y="545"/>
                    <a:pt x="422" y="545"/>
                  </a:cubicBezTo>
                  <a:cubicBezTo>
                    <a:pt x="422" y="545"/>
                    <a:pt x="458" y="504"/>
                    <a:pt x="455" y="473"/>
                  </a:cubicBezTo>
                  <a:cubicBezTo>
                    <a:pt x="451" y="442"/>
                    <a:pt x="410" y="311"/>
                    <a:pt x="410" y="311"/>
                  </a:cubicBezTo>
                  <a:cubicBezTo>
                    <a:pt x="410" y="311"/>
                    <a:pt x="298" y="164"/>
                    <a:pt x="295" y="157"/>
                  </a:cubicBezTo>
                  <a:cubicBezTo>
                    <a:pt x="292" y="150"/>
                    <a:pt x="69" y="0"/>
                    <a:pt x="69" y="0"/>
                  </a:cubicBezTo>
                  <a:cubicBezTo>
                    <a:pt x="0" y="0"/>
                    <a:pt x="0" y="0"/>
                    <a:pt x="0" y="0"/>
                  </a:cubicBezTo>
                </a:path>
              </a:pathLst>
            </a:custGeom>
            <a:solidFill>
              <a:srgbClr val="CCCCCC"/>
            </a:solidFill>
            <a:ln w="9525">
              <a:noFill/>
              <a:round/>
              <a:headEnd/>
              <a:tailEnd/>
            </a:ln>
          </p:spPr>
          <p:txBody>
            <a:bodyPr anchor="ctr"/>
            <a:lstStyle/>
            <a:p>
              <a:pPr algn="ctr"/>
              <a:endParaRPr/>
            </a:p>
          </p:txBody>
        </p:sp>
        <p:sp>
          <p:nvSpPr>
            <p:cNvPr id="45" name="îśḻïḍê">
              <a:extLst>
                <a:ext uri="{FF2B5EF4-FFF2-40B4-BE49-F238E27FC236}">
                  <a16:creationId xmlns:a16="http://schemas.microsoft.com/office/drawing/2014/main" xmlns="" id="{9F13DE80-268B-42D4-972C-CECE15E64FF3}"/>
                </a:ext>
              </a:extLst>
            </p:cNvPr>
            <p:cNvSpPr/>
            <p:nvPr/>
          </p:nvSpPr>
          <p:spPr bwMode="auto">
            <a:xfrm>
              <a:off x="7224318" y="4156104"/>
              <a:ext cx="878150" cy="892535"/>
            </a:xfrm>
            <a:custGeom>
              <a:avLst/>
              <a:gdLst/>
              <a:ahLst/>
              <a:cxnLst>
                <a:cxn ang="0">
                  <a:pos x="0" y="74"/>
                </a:cxn>
                <a:cxn ang="0">
                  <a:pos x="78" y="116"/>
                </a:cxn>
                <a:cxn ang="0">
                  <a:pos x="131" y="305"/>
                </a:cxn>
                <a:cxn ang="0">
                  <a:pos x="396" y="397"/>
                </a:cxn>
                <a:cxn ang="0">
                  <a:pos x="425" y="617"/>
                </a:cxn>
                <a:cxn ang="0">
                  <a:pos x="516" y="590"/>
                </a:cxn>
                <a:cxn ang="0">
                  <a:pos x="500" y="376"/>
                </a:cxn>
                <a:cxn ang="0">
                  <a:pos x="566" y="206"/>
                </a:cxn>
                <a:cxn ang="0">
                  <a:pos x="176" y="61"/>
                </a:cxn>
                <a:cxn ang="0">
                  <a:pos x="97" y="38"/>
                </a:cxn>
                <a:cxn ang="0">
                  <a:pos x="90" y="39"/>
                </a:cxn>
                <a:cxn ang="0">
                  <a:pos x="0" y="74"/>
                </a:cxn>
              </a:cxnLst>
              <a:rect l="0" t="0" r="r" b="b"/>
              <a:pathLst>
                <a:path w="607" h="617">
                  <a:moveTo>
                    <a:pt x="0" y="74"/>
                  </a:moveTo>
                  <a:cubicBezTo>
                    <a:pt x="0" y="74"/>
                    <a:pt x="67" y="83"/>
                    <a:pt x="78" y="116"/>
                  </a:cubicBezTo>
                  <a:cubicBezTo>
                    <a:pt x="78" y="116"/>
                    <a:pt x="53" y="229"/>
                    <a:pt x="131" y="305"/>
                  </a:cubicBezTo>
                  <a:cubicBezTo>
                    <a:pt x="209" y="381"/>
                    <a:pt x="283" y="408"/>
                    <a:pt x="396" y="397"/>
                  </a:cubicBezTo>
                  <a:cubicBezTo>
                    <a:pt x="396" y="397"/>
                    <a:pt x="470" y="511"/>
                    <a:pt x="425" y="617"/>
                  </a:cubicBezTo>
                  <a:cubicBezTo>
                    <a:pt x="516" y="590"/>
                    <a:pt x="516" y="590"/>
                    <a:pt x="516" y="590"/>
                  </a:cubicBezTo>
                  <a:cubicBezTo>
                    <a:pt x="516" y="590"/>
                    <a:pt x="542" y="451"/>
                    <a:pt x="500" y="376"/>
                  </a:cubicBezTo>
                  <a:cubicBezTo>
                    <a:pt x="500" y="376"/>
                    <a:pt x="607" y="324"/>
                    <a:pt x="566" y="206"/>
                  </a:cubicBezTo>
                  <a:cubicBezTo>
                    <a:pt x="524" y="89"/>
                    <a:pt x="345" y="0"/>
                    <a:pt x="176" y="61"/>
                  </a:cubicBezTo>
                  <a:cubicBezTo>
                    <a:pt x="176" y="61"/>
                    <a:pt x="141" y="32"/>
                    <a:pt x="97" y="38"/>
                  </a:cubicBezTo>
                  <a:cubicBezTo>
                    <a:pt x="95" y="39"/>
                    <a:pt x="93" y="39"/>
                    <a:pt x="90" y="39"/>
                  </a:cubicBezTo>
                  <a:cubicBezTo>
                    <a:pt x="43" y="50"/>
                    <a:pt x="0" y="74"/>
                    <a:pt x="0" y="74"/>
                  </a:cubicBezTo>
                </a:path>
              </a:pathLst>
            </a:custGeom>
            <a:solidFill>
              <a:srgbClr val="FFFFFF"/>
            </a:solidFill>
            <a:ln w="9525">
              <a:noFill/>
              <a:round/>
              <a:headEnd/>
              <a:tailEnd/>
            </a:ln>
          </p:spPr>
          <p:txBody>
            <a:bodyPr anchor="ctr"/>
            <a:lstStyle/>
            <a:p>
              <a:pPr algn="ctr"/>
              <a:endParaRPr/>
            </a:p>
          </p:txBody>
        </p:sp>
        <p:sp>
          <p:nvSpPr>
            <p:cNvPr id="46" name="iśļîdè">
              <a:extLst>
                <a:ext uri="{FF2B5EF4-FFF2-40B4-BE49-F238E27FC236}">
                  <a16:creationId xmlns:a16="http://schemas.microsoft.com/office/drawing/2014/main" xmlns="" id="{AA611A8D-D83B-44B6-AA94-78E53BE1AB1D}"/>
                </a:ext>
              </a:extLst>
            </p:cNvPr>
            <p:cNvSpPr/>
            <p:nvPr/>
          </p:nvSpPr>
          <p:spPr bwMode="auto">
            <a:xfrm>
              <a:off x="7403812" y="4263027"/>
              <a:ext cx="590228" cy="386257"/>
            </a:xfrm>
            <a:custGeom>
              <a:avLst/>
              <a:gdLst/>
              <a:ahLst/>
              <a:cxnLst>
                <a:cxn ang="0">
                  <a:pos x="225" y="265"/>
                </a:cxn>
                <a:cxn ang="0">
                  <a:pos x="216" y="265"/>
                </a:cxn>
                <a:cxn ang="0">
                  <a:pos x="139" y="252"/>
                </a:cxn>
                <a:cxn ang="0">
                  <a:pos x="72" y="221"/>
                </a:cxn>
                <a:cxn ang="0">
                  <a:pos x="24" y="175"/>
                </a:cxn>
                <a:cxn ang="0">
                  <a:pos x="4" y="121"/>
                </a:cxn>
                <a:cxn ang="0">
                  <a:pos x="13" y="72"/>
                </a:cxn>
                <a:cxn ang="0">
                  <a:pos x="50" y="32"/>
                </a:cxn>
                <a:cxn ang="0">
                  <a:pos x="110" y="7"/>
                </a:cxn>
                <a:cxn ang="0">
                  <a:pos x="166" y="1"/>
                </a:cxn>
                <a:cxn ang="0">
                  <a:pos x="186" y="2"/>
                </a:cxn>
                <a:cxn ang="0">
                  <a:pos x="261" y="16"/>
                </a:cxn>
                <a:cxn ang="0">
                  <a:pos x="329" y="46"/>
                </a:cxn>
                <a:cxn ang="0">
                  <a:pos x="380" y="90"/>
                </a:cxn>
                <a:cxn ang="0">
                  <a:pos x="403" y="140"/>
                </a:cxn>
                <a:cxn ang="0">
                  <a:pos x="395" y="188"/>
                </a:cxn>
                <a:cxn ang="0">
                  <a:pos x="357" y="229"/>
                </a:cxn>
                <a:cxn ang="0">
                  <a:pos x="294" y="257"/>
                </a:cxn>
                <a:cxn ang="0">
                  <a:pos x="225" y="265"/>
                </a:cxn>
                <a:cxn ang="0">
                  <a:pos x="166" y="0"/>
                </a:cxn>
                <a:cxn ang="0">
                  <a:pos x="109" y="6"/>
                </a:cxn>
                <a:cxn ang="0">
                  <a:pos x="48" y="31"/>
                </a:cxn>
                <a:cxn ang="0">
                  <a:pos x="11" y="71"/>
                </a:cxn>
                <a:cxn ang="0">
                  <a:pos x="1" y="121"/>
                </a:cxn>
                <a:cxn ang="0">
                  <a:pos x="22" y="175"/>
                </a:cxn>
                <a:cxn ang="0">
                  <a:pos x="71" y="222"/>
                </a:cxn>
                <a:cxn ang="0">
                  <a:pos x="138" y="254"/>
                </a:cxn>
                <a:cxn ang="0">
                  <a:pos x="216" y="267"/>
                </a:cxn>
                <a:cxn ang="0">
                  <a:pos x="226" y="267"/>
                </a:cxn>
                <a:cxn ang="0">
                  <a:pos x="295" y="258"/>
                </a:cxn>
                <a:cxn ang="0">
                  <a:pos x="359" y="230"/>
                </a:cxn>
                <a:cxn ang="0">
                  <a:pos x="397" y="189"/>
                </a:cxn>
                <a:cxn ang="0">
                  <a:pos x="405" y="140"/>
                </a:cxn>
                <a:cxn ang="0">
                  <a:pos x="382" y="89"/>
                </a:cxn>
                <a:cxn ang="0">
                  <a:pos x="331" y="45"/>
                </a:cxn>
                <a:cxn ang="0">
                  <a:pos x="262" y="14"/>
                </a:cxn>
                <a:cxn ang="0">
                  <a:pos x="185" y="0"/>
                </a:cxn>
                <a:cxn ang="0">
                  <a:pos x="166" y="0"/>
                </a:cxn>
              </a:cxnLst>
              <a:rect l="0" t="0" r="r" b="b"/>
              <a:pathLst>
                <a:path w="408" h="267">
                  <a:moveTo>
                    <a:pt x="225" y="265"/>
                  </a:moveTo>
                  <a:cubicBezTo>
                    <a:pt x="222" y="265"/>
                    <a:pt x="219" y="265"/>
                    <a:pt x="216" y="265"/>
                  </a:cubicBezTo>
                  <a:cubicBezTo>
                    <a:pt x="190" y="264"/>
                    <a:pt x="164" y="260"/>
                    <a:pt x="139" y="252"/>
                  </a:cubicBezTo>
                  <a:cubicBezTo>
                    <a:pt x="114" y="245"/>
                    <a:pt x="92" y="234"/>
                    <a:pt x="72" y="221"/>
                  </a:cubicBezTo>
                  <a:cubicBezTo>
                    <a:pt x="52" y="208"/>
                    <a:pt x="36" y="192"/>
                    <a:pt x="24" y="175"/>
                  </a:cubicBezTo>
                  <a:cubicBezTo>
                    <a:pt x="12" y="157"/>
                    <a:pt x="5" y="139"/>
                    <a:pt x="4" y="121"/>
                  </a:cubicBezTo>
                  <a:cubicBezTo>
                    <a:pt x="2" y="104"/>
                    <a:pt x="5" y="87"/>
                    <a:pt x="13" y="72"/>
                  </a:cubicBezTo>
                  <a:cubicBezTo>
                    <a:pt x="21" y="56"/>
                    <a:pt x="33" y="43"/>
                    <a:pt x="50" y="32"/>
                  </a:cubicBezTo>
                  <a:cubicBezTo>
                    <a:pt x="66" y="21"/>
                    <a:pt x="87" y="12"/>
                    <a:pt x="110" y="7"/>
                  </a:cubicBezTo>
                  <a:cubicBezTo>
                    <a:pt x="128" y="3"/>
                    <a:pt x="147" y="1"/>
                    <a:pt x="166" y="1"/>
                  </a:cubicBezTo>
                  <a:cubicBezTo>
                    <a:pt x="173" y="1"/>
                    <a:pt x="179" y="1"/>
                    <a:pt x="186" y="2"/>
                  </a:cubicBezTo>
                  <a:cubicBezTo>
                    <a:pt x="211" y="3"/>
                    <a:pt x="237" y="8"/>
                    <a:pt x="261" y="16"/>
                  </a:cubicBezTo>
                  <a:cubicBezTo>
                    <a:pt x="286" y="23"/>
                    <a:pt x="309" y="33"/>
                    <a:pt x="329" y="46"/>
                  </a:cubicBezTo>
                  <a:cubicBezTo>
                    <a:pt x="350" y="58"/>
                    <a:pt x="367" y="73"/>
                    <a:pt x="380" y="90"/>
                  </a:cubicBezTo>
                  <a:cubicBezTo>
                    <a:pt x="393" y="106"/>
                    <a:pt x="401" y="123"/>
                    <a:pt x="403" y="140"/>
                  </a:cubicBezTo>
                  <a:cubicBezTo>
                    <a:pt x="405" y="157"/>
                    <a:pt x="402" y="173"/>
                    <a:pt x="395" y="188"/>
                  </a:cubicBezTo>
                  <a:cubicBezTo>
                    <a:pt x="387" y="204"/>
                    <a:pt x="374" y="217"/>
                    <a:pt x="357" y="229"/>
                  </a:cubicBezTo>
                  <a:cubicBezTo>
                    <a:pt x="340" y="241"/>
                    <a:pt x="318" y="251"/>
                    <a:pt x="294" y="257"/>
                  </a:cubicBezTo>
                  <a:cubicBezTo>
                    <a:pt x="272" y="263"/>
                    <a:pt x="249" y="265"/>
                    <a:pt x="225" y="265"/>
                  </a:cubicBezTo>
                  <a:moveTo>
                    <a:pt x="166" y="0"/>
                  </a:moveTo>
                  <a:cubicBezTo>
                    <a:pt x="146" y="0"/>
                    <a:pt x="127" y="2"/>
                    <a:pt x="109" y="6"/>
                  </a:cubicBezTo>
                  <a:cubicBezTo>
                    <a:pt x="85" y="11"/>
                    <a:pt x="65" y="19"/>
                    <a:pt x="48" y="31"/>
                  </a:cubicBezTo>
                  <a:cubicBezTo>
                    <a:pt x="31" y="42"/>
                    <a:pt x="19" y="55"/>
                    <a:pt x="11" y="71"/>
                  </a:cubicBezTo>
                  <a:cubicBezTo>
                    <a:pt x="3" y="87"/>
                    <a:pt x="0" y="103"/>
                    <a:pt x="1" y="121"/>
                  </a:cubicBezTo>
                  <a:cubicBezTo>
                    <a:pt x="3" y="139"/>
                    <a:pt x="10" y="157"/>
                    <a:pt x="22" y="175"/>
                  </a:cubicBezTo>
                  <a:cubicBezTo>
                    <a:pt x="34" y="193"/>
                    <a:pt x="50" y="209"/>
                    <a:pt x="71" y="222"/>
                  </a:cubicBezTo>
                  <a:cubicBezTo>
                    <a:pt x="91" y="236"/>
                    <a:pt x="113" y="246"/>
                    <a:pt x="138" y="254"/>
                  </a:cubicBezTo>
                  <a:cubicBezTo>
                    <a:pt x="164" y="262"/>
                    <a:pt x="190" y="266"/>
                    <a:pt x="216" y="267"/>
                  </a:cubicBezTo>
                  <a:cubicBezTo>
                    <a:pt x="219" y="267"/>
                    <a:pt x="223" y="267"/>
                    <a:pt x="226" y="267"/>
                  </a:cubicBezTo>
                  <a:cubicBezTo>
                    <a:pt x="250" y="267"/>
                    <a:pt x="273" y="264"/>
                    <a:pt x="295" y="258"/>
                  </a:cubicBezTo>
                  <a:cubicBezTo>
                    <a:pt x="320" y="252"/>
                    <a:pt x="341" y="243"/>
                    <a:pt x="359" y="230"/>
                  </a:cubicBezTo>
                  <a:cubicBezTo>
                    <a:pt x="376" y="218"/>
                    <a:pt x="389" y="204"/>
                    <a:pt x="397" y="189"/>
                  </a:cubicBezTo>
                  <a:cubicBezTo>
                    <a:pt x="405" y="173"/>
                    <a:pt x="408" y="157"/>
                    <a:pt x="405" y="140"/>
                  </a:cubicBezTo>
                  <a:cubicBezTo>
                    <a:pt x="403" y="123"/>
                    <a:pt x="395" y="105"/>
                    <a:pt x="382" y="89"/>
                  </a:cubicBezTo>
                  <a:cubicBezTo>
                    <a:pt x="369" y="72"/>
                    <a:pt x="352" y="58"/>
                    <a:pt x="331" y="45"/>
                  </a:cubicBezTo>
                  <a:cubicBezTo>
                    <a:pt x="310" y="32"/>
                    <a:pt x="287" y="22"/>
                    <a:pt x="262" y="14"/>
                  </a:cubicBezTo>
                  <a:cubicBezTo>
                    <a:pt x="237" y="7"/>
                    <a:pt x="211" y="2"/>
                    <a:pt x="185" y="0"/>
                  </a:cubicBezTo>
                  <a:cubicBezTo>
                    <a:pt x="179" y="0"/>
                    <a:pt x="172" y="0"/>
                    <a:pt x="166" y="0"/>
                  </a:cubicBezTo>
                </a:path>
              </a:pathLst>
            </a:custGeom>
            <a:solidFill>
              <a:srgbClr val="F5C3B2"/>
            </a:solidFill>
            <a:ln w="9525">
              <a:noFill/>
              <a:round/>
              <a:headEnd/>
              <a:tailEnd/>
            </a:ln>
          </p:spPr>
          <p:txBody>
            <a:bodyPr anchor="ctr"/>
            <a:lstStyle/>
            <a:p>
              <a:pPr algn="ctr"/>
              <a:endParaRPr/>
            </a:p>
          </p:txBody>
        </p:sp>
        <p:sp>
          <p:nvSpPr>
            <p:cNvPr id="47" name="îş1iḓê">
              <a:extLst>
                <a:ext uri="{FF2B5EF4-FFF2-40B4-BE49-F238E27FC236}">
                  <a16:creationId xmlns:a16="http://schemas.microsoft.com/office/drawing/2014/main" xmlns="" id="{EEF526E5-4313-4BA3-924B-F6F755B18559}"/>
                </a:ext>
              </a:extLst>
            </p:cNvPr>
            <p:cNvSpPr/>
            <p:nvPr/>
          </p:nvSpPr>
          <p:spPr bwMode="auto">
            <a:xfrm>
              <a:off x="7341548" y="4225454"/>
              <a:ext cx="714543" cy="464410"/>
            </a:xfrm>
            <a:custGeom>
              <a:avLst/>
              <a:gdLst/>
              <a:ahLst/>
              <a:cxnLst>
                <a:cxn ang="0">
                  <a:pos x="152" y="32"/>
                </a:cxn>
                <a:cxn ang="0">
                  <a:pos x="228" y="26"/>
                </a:cxn>
                <a:cxn ang="0">
                  <a:pos x="305" y="40"/>
                </a:cxn>
                <a:cxn ang="0">
                  <a:pos x="374" y="71"/>
                </a:cxn>
                <a:cxn ang="0">
                  <a:pos x="425" y="115"/>
                </a:cxn>
                <a:cxn ang="0">
                  <a:pos x="448" y="166"/>
                </a:cxn>
                <a:cxn ang="0">
                  <a:pos x="440" y="215"/>
                </a:cxn>
                <a:cxn ang="0">
                  <a:pos x="402" y="256"/>
                </a:cxn>
                <a:cxn ang="0">
                  <a:pos x="338" y="284"/>
                </a:cxn>
                <a:cxn ang="0">
                  <a:pos x="259" y="293"/>
                </a:cxn>
                <a:cxn ang="0">
                  <a:pos x="181" y="280"/>
                </a:cxn>
                <a:cxn ang="0">
                  <a:pos x="114" y="248"/>
                </a:cxn>
                <a:cxn ang="0">
                  <a:pos x="65" y="201"/>
                </a:cxn>
                <a:cxn ang="0">
                  <a:pos x="44" y="147"/>
                </a:cxn>
                <a:cxn ang="0">
                  <a:pos x="54" y="97"/>
                </a:cxn>
                <a:cxn ang="0">
                  <a:pos x="91" y="57"/>
                </a:cxn>
                <a:cxn ang="0">
                  <a:pos x="152" y="32"/>
                </a:cxn>
                <a:cxn ang="0">
                  <a:pos x="146" y="23"/>
                </a:cxn>
                <a:cxn ang="0">
                  <a:pos x="53" y="204"/>
                </a:cxn>
                <a:cxn ang="0">
                  <a:pos x="344" y="293"/>
                </a:cxn>
                <a:cxn ang="0">
                  <a:pos x="437" y="112"/>
                </a:cxn>
                <a:cxn ang="0">
                  <a:pos x="146" y="23"/>
                </a:cxn>
              </a:cxnLst>
              <a:rect l="0" t="0" r="r" b="b"/>
              <a:pathLst>
                <a:path w="494" h="321">
                  <a:moveTo>
                    <a:pt x="152" y="32"/>
                  </a:moveTo>
                  <a:cubicBezTo>
                    <a:pt x="176" y="26"/>
                    <a:pt x="202" y="25"/>
                    <a:pt x="228" y="26"/>
                  </a:cubicBezTo>
                  <a:cubicBezTo>
                    <a:pt x="254" y="28"/>
                    <a:pt x="280" y="33"/>
                    <a:pt x="305" y="40"/>
                  </a:cubicBezTo>
                  <a:cubicBezTo>
                    <a:pt x="330" y="48"/>
                    <a:pt x="353" y="58"/>
                    <a:pt x="374" y="71"/>
                  </a:cubicBezTo>
                  <a:cubicBezTo>
                    <a:pt x="395" y="84"/>
                    <a:pt x="412" y="98"/>
                    <a:pt x="425" y="115"/>
                  </a:cubicBezTo>
                  <a:cubicBezTo>
                    <a:pt x="438" y="131"/>
                    <a:pt x="446" y="149"/>
                    <a:pt x="448" y="166"/>
                  </a:cubicBezTo>
                  <a:cubicBezTo>
                    <a:pt x="451" y="183"/>
                    <a:pt x="448" y="199"/>
                    <a:pt x="440" y="215"/>
                  </a:cubicBezTo>
                  <a:cubicBezTo>
                    <a:pt x="432" y="230"/>
                    <a:pt x="419" y="244"/>
                    <a:pt x="402" y="256"/>
                  </a:cubicBezTo>
                  <a:cubicBezTo>
                    <a:pt x="384" y="269"/>
                    <a:pt x="363" y="278"/>
                    <a:pt x="338" y="284"/>
                  </a:cubicBezTo>
                  <a:cubicBezTo>
                    <a:pt x="313" y="291"/>
                    <a:pt x="286" y="294"/>
                    <a:pt x="259" y="293"/>
                  </a:cubicBezTo>
                  <a:cubicBezTo>
                    <a:pt x="233" y="292"/>
                    <a:pt x="207" y="288"/>
                    <a:pt x="181" y="280"/>
                  </a:cubicBezTo>
                  <a:cubicBezTo>
                    <a:pt x="156" y="272"/>
                    <a:pt x="134" y="262"/>
                    <a:pt x="114" y="248"/>
                  </a:cubicBezTo>
                  <a:cubicBezTo>
                    <a:pt x="93" y="235"/>
                    <a:pt x="77" y="219"/>
                    <a:pt x="65" y="201"/>
                  </a:cubicBezTo>
                  <a:cubicBezTo>
                    <a:pt x="53" y="183"/>
                    <a:pt x="46" y="165"/>
                    <a:pt x="44" y="147"/>
                  </a:cubicBezTo>
                  <a:cubicBezTo>
                    <a:pt x="43" y="129"/>
                    <a:pt x="46" y="113"/>
                    <a:pt x="54" y="97"/>
                  </a:cubicBezTo>
                  <a:cubicBezTo>
                    <a:pt x="62" y="81"/>
                    <a:pt x="74" y="68"/>
                    <a:pt x="91" y="57"/>
                  </a:cubicBezTo>
                  <a:cubicBezTo>
                    <a:pt x="108" y="45"/>
                    <a:pt x="128" y="37"/>
                    <a:pt x="152" y="32"/>
                  </a:cubicBezTo>
                  <a:moveTo>
                    <a:pt x="146" y="23"/>
                  </a:moveTo>
                  <a:cubicBezTo>
                    <a:pt x="42" y="46"/>
                    <a:pt x="0" y="127"/>
                    <a:pt x="53" y="204"/>
                  </a:cubicBezTo>
                  <a:cubicBezTo>
                    <a:pt x="105" y="281"/>
                    <a:pt x="236" y="321"/>
                    <a:pt x="344" y="293"/>
                  </a:cubicBezTo>
                  <a:cubicBezTo>
                    <a:pt x="452" y="265"/>
                    <a:pt x="494" y="184"/>
                    <a:pt x="437" y="112"/>
                  </a:cubicBezTo>
                  <a:cubicBezTo>
                    <a:pt x="380" y="40"/>
                    <a:pt x="250" y="0"/>
                    <a:pt x="146" y="23"/>
                  </a:cubicBezTo>
                </a:path>
              </a:pathLst>
            </a:custGeom>
            <a:solidFill>
              <a:srgbClr val="DD3900"/>
            </a:solidFill>
            <a:ln w="9525">
              <a:noFill/>
              <a:round/>
              <a:headEnd/>
              <a:tailEnd/>
            </a:ln>
          </p:spPr>
          <p:txBody>
            <a:bodyPr anchor="ctr"/>
            <a:lstStyle/>
            <a:p>
              <a:pPr algn="ctr"/>
              <a:endParaRPr/>
            </a:p>
          </p:txBody>
        </p:sp>
        <p:sp>
          <p:nvSpPr>
            <p:cNvPr id="48" name="ïş1íḋe">
              <a:extLst>
                <a:ext uri="{FF2B5EF4-FFF2-40B4-BE49-F238E27FC236}">
                  <a16:creationId xmlns:a16="http://schemas.microsoft.com/office/drawing/2014/main" xmlns="" id="{540FA097-303C-4F80-B2A8-1DE81900C632}"/>
                </a:ext>
              </a:extLst>
            </p:cNvPr>
            <p:cNvSpPr/>
            <p:nvPr/>
          </p:nvSpPr>
          <p:spPr bwMode="auto">
            <a:xfrm>
              <a:off x="7562910" y="4278916"/>
              <a:ext cx="20182" cy="18894"/>
            </a:xfrm>
            <a:custGeom>
              <a:avLst/>
              <a:gdLst/>
              <a:ahLst/>
              <a:cxnLst>
                <a:cxn ang="0">
                  <a:pos x="4" y="0"/>
                </a:cxn>
                <a:cxn ang="0">
                  <a:pos x="3" y="0"/>
                </a:cxn>
                <a:cxn ang="0">
                  <a:pos x="2" y="0"/>
                </a:cxn>
                <a:cxn ang="0">
                  <a:pos x="1" y="2"/>
                </a:cxn>
                <a:cxn ang="0">
                  <a:pos x="7" y="12"/>
                </a:cxn>
                <a:cxn ang="0">
                  <a:pos x="10" y="13"/>
                </a:cxn>
                <a:cxn ang="0">
                  <a:pos x="11" y="13"/>
                </a:cxn>
                <a:cxn ang="0">
                  <a:pos x="12" y="12"/>
                </a:cxn>
                <a:cxn ang="0">
                  <a:pos x="13" y="10"/>
                </a:cxn>
                <a:cxn ang="0">
                  <a:pos x="6" y="1"/>
                </a:cxn>
                <a:cxn ang="0">
                  <a:pos x="4" y="0"/>
                </a:cxn>
              </a:cxnLst>
              <a:rect l="0" t="0" r="r" b="b"/>
              <a:pathLst>
                <a:path w="14" h="13">
                  <a:moveTo>
                    <a:pt x="4" y="0"/>
                  </a:moveTo>
                  <a:cubicBezTo>
                    <a:pt x="4" y="0"/>
                    <a:pt x="3" y="0"/>
                    <a:pt x="3" y="0"/>
                  </a:cubicBezTo>
                  <a:cubicBezTo>
                    <a:pt x="2" y="0"/>
                    <a:pt x="2" y="0"/>
                    <a:pt x="2" y="0"/>
                  </a:cubicBezTo>
                  <a:cubicBezTo>
                    <a:pt x="1" y="1"/>
                    <a:pt x="0" y="2"/>
                    <a:pt x="1" y="2"/>
                  </a:cubicBezTo>
                  <a:cubicBezTo>
                    <a:pt x="7" y="12"/>
                    <a:pt x="7" y="12"/>
                    <a:pt x="7" y="12"/>
                  </a:cubicBezTo>
                  <a:cubicBezTo>
                    <a:pt x="8" y="12"/>
                    <a:pt x="9" y="13"/>
                    <a:pt x="10" y="13"/>
                  </a:cubicBezTo>
                  <a:cubicBezTo>
                    <a:pt x="10" y="13"/>
                    <a:pt x="11" y="13"/>
                    <a:pt x="11" y="13"/>
                  </a:cubicBezTo>
                  <a:cubicBezTo>
                    <a:pt x="12" y="12"/>
                    <a:pt x="12" y="12"/>
                    <a:pt x="12" y="12"/>
                  </a:cubicBezTo>
                  <a:cubicBezTo>
                    <a:pt x="13" y="12"/>
                    <a:pt x="14" y="11"/>
                    <a:pt x="13" y="10"/>
                  </a:cubicBezTo>
                  <a:cubicBezTo>
                    <a:pt x="6" y="1"/>
                    <a:pt x="6" y="1"/>
                    <a:pt x="6" y="1"/>
                  </a:cubicBezTo>
                  <a:cubicBezTo>
                    <a:pt x="6" y="1"/>
                    <a:pt x="5" y="0"/>
                    <a:pt x="4" y="0"/>
                  </a:cubicBezTo>
                </a:path>
              </a:pathLst>
            </a:custGeom>
            <a:solidFill>
              <a:schemeClr val="bg1"/>
            </a:solidFill>
            <a:ln w="9525">
              <a:solidFill>
                <a:srgbClr val="FFBE7D"/>
              </a:solidFill>
              <a:round/>
              <a:headEnd/>
              <a:tailEnd/>
            </a:ln>
          </p:spPr>
          <p:txBody>
            <a:bodyPr anchor="ctr"/>
            <a:lstStyle/>
            <a:p>
              <a:pPr algn="ctr"/>
              <a:endParaRPr/>
            </a:p>
          </p:txBody>
        </p:sp>
        <p:sp>
          <p:nvSpPr>
            <p:cNvPr id="49" name="îṣ1iḋê">
              <a:extLst>
                <a:ext uri="{FF2B5EF4-FFF2-40B4-BE49-F238E27FC236}">
                  <a16:creationId xmlns:a16="http://schemas.microsoft.com/office/drawing/2014/main" xmlns="" id="{B4E8C995-9BA9-4221-A672-33C190DFFE91}"/>
                </a:ext>
              </a:extLst>
            </p:cNvPr>
            <p:cNvSpPr/>
            <p:nvPr/>
          </p:nvSpPr>
          <p:spPr bwMode="auto">
            <a:xfrm>
              <a:off x="7562910" y="4278916"/>
              <a:ext cx="20182" cy="18894"/>
            </a:xfrm>
            <a:custGeom>
              <a:avLst/>
              <a:gdLst/>
              <a:ahLst/>
              <a:cxnLst>
                <a:cxn ang="0">
                  <a:pos x="13" y="10"/>
                </a:cxn>
                <a:cxn ang="0">
                  <a:pos x="12" y="12"/>
                </a:cxn>
                <a:cxn ang="0">
                  <a:pos x="11" y="13"/>
                </a:cxn>
                <a:cxn ang="0">
                  <a:pos x="7" y="12"/>
                </a:cxn>
                <a:cxn ang="0">
                  <a:pos x="1" y="2"/>
                </a:cxn>
                <a:cxn ang="0">
                  <a:pos x="2" y="0"/>
                </a:cxn>
                <a:cxn ang="0">
                  <a:pos x="3" y="0"/>
                </a:cxn>
                <a:cxn ang="0">
                  <a:pos x="6" y="1"/>
                </a:cxn>
                <a:cxn ang="0">
                  <a:pos x="13" y="10"/>
                </a:cxn>
              </a:cxnLst>
              <a:rect l="0" t="0" r="r" b="b"/>
              <a:pathLst>
                <a:path w="14" h="13">
                  <a:moveTo>
                    <a:pt x="13" y="10"/>
                  </a:moveTo>
                  <a:cubicBezTo>
                    <a:pt x="14" y="11"/>
                    <a:pt x="13" y="12"/>
                    <a:pt x="12" y="12"/>
                  </a:cubicBezTo>
                  <a:cubicBezTo>
                    <a:pt x="11" y="13"/>
                    <a:pt x="11" y="13"/>
                    <a:pt x="11" y="13"/>
                  </a:cubicBezTo>
                  <a:cubicBezTo>
                    <a:pt x="10" y="13"/>
                    <a:pt x="8" y="12"/>
                    <a:pt x="7" y="12"/>
                  </a:cubicBezTo>
                  <a:cubicBezTo>
                    <a:pt x="1" y="2"/>
                    <a:pt x="1" y="2"/>
                    <a:pt x="1" y="2"/>
                  </a:cubicBezTo>
                  <a:cubicBezTo>
                    <a:pt x="0" y="2"/>
                    <a:pt x="1" y="1"/>
                    <a:pt x="2" y="0"/>
                  </a:cubicBezTo>
                  <a:cubicBezTo>
                    <a:pt x="3" y="0"/>
                    <a:pt x="3" y="0"/>
                    <a:pt x="3" y="0"/>
                  </a:cubicBezTo>
                  <a:cubicBezTo>
                    <a:pt x="4" y="0"/>
                    <a:pt x="6" y="0"/>
                    <a:pt x="6" y="1"/>
                  </a:cubicBezTo>
                  <a:lnTo>
                    <a:pt x="13" y="10"/>
                  </a:lnTo>
                  <a:close/>
                </a:path>
              </a:pathLst>
            </a:custGeom>
            <a:solidFill>
              <a:schemeClr val="bg1"/>
            </a:solidFill>
            <a:ln w="9525">
              <a:solidFill>
                <a:srgbClr val="FFBE7D"/>
              </a:solidFill>
              <a:round/>
              <a:headEnd/>
              <a:tailEnd/>
            </a:ln>
          </p:spPr>
          <p:txBody>
            <a:bodyPr anchor="ctr"/>
            <a:lstStyle/>
            <a:p>
              <a:pPr algn="ctr"/>
              <a:endParaRPr/>
            </a:p>
          </p:txBody>
        </p:sp>
        <p:sp>
          <p:nvSpPr>
            <p:cNvPr id="50" name="ïśļîdè">
              <a:extLst>
                <a:ext uri="{FF2B5EF4-FFF2-40B4-BE49-F238E27FC236}">
                  <a16:creationId xmlns:a16="http://schemas.microsoft.com/office/drawing/2014/main" xmlns="" id="{2307EFB1-2F9A-4BF8-BFE8-BD369265AAEE}"/>
                </a:ext>
              </a:extLst>
            </p:cNvPr>
            <p:cNvSpPr/>
            <p:nvPr/>
          </p:nvSpPr>
          <p:spPr bwMode="auto">
            <a:xfrm>
              <a:off x="7917176" y="4394642"/>
              <a:ext cx="27482" cy="10306"/>
            </a:xfrm>
            <a:custGeom>
              <a:avLst/>
              <a:gdLst/>
              <a:ahLst/>
              <a:cxnLst>
                <a:cxn ang="0">
                  <a:pos x="15" y="0"/>
                </a:cxn>
                <a:cxn ang="0">
                  <a:pos x="14" y="0"/>
                </a:cxn>
                <a:cxn ang="0">
                  <a:pos x="1" y="3"/>
                </a:cxn>
                <a:cxn ang="0">
                  <a:pos x="0" y="5"/>
                </a:cxn>
                <a:cxn ang="0">
                  <a:pos x="1" y="6"/>
                </a:cxn>
                <a:cxn ang="0">
                  <a:pos x="4" y="7"/>
                </a:cxn>
                <a:cxn ang="0">
                  <a:pos x="4" y="7"/>
                </a:cxn>
                <a:cxn ang="0">
                  <a:pos x="17" y="4"/>
                </a:cxn>
                <a:cxn ang="0">
                  <a:pos x="18" y="2"/>
                </a:cxn>
                <a:cxn ang="0">
                  <a:pos x="18" y="1"/>
                </a:cxn>
                <a:cxn ang="0">
                  <a:pos x="15" y="0"/>
                </a:cxn>
              </a:cxnLst>
              <a:rect l="0" t="0" r="r" b="b"/>
              <a:pathLst>
                <a:path w="19" h="7">
                  <a:moveTo>
                    <a:pt x="15" y="0"/>
                  </a:moveTo>
                  <a:cubicBezTo>
                    <a:pt x="15" y="0"/>
                    <a:pt x="14" y="0"/>
                    <a:pt x="14" y="0"/>
                  </a:cubicBezTo>
                  <a:cubicBezTo>
                    <a:pt x="1" y="3"/>
                    <a:pt x="1" y="3"/>
                    <a:pt x="1" y="3"/>
                  </a:cubicBezTo>
                  <a:cubicBezTo>
                    <a:pt x="0" y="3"/>
                    <a:pt x="0" y="4"/>
                    <a:pt x="0" y="5"/>
                  </a:cubicBezTo>
                  <a:cubicBezTo>
                    <a:pt x="1" y="6"/>
                    <a:pt x="1" y="6"/>
                    <a:pt x="1" y="6"/>
                  </a:cubicBezTo>
                  <a:cubicBezTo>
                    <a:pt x="1" y="7"/>
                    <a:pt x="2" y="7"/>
                    <a:pt x="4" y="7"/>
                  </a:cubicBezTo>
                  <a:cubicBezTo>
                    <a:pt x="4" y="7"/>
                    <a:pt x="4" y="7"/>
                    <a:pt x="4" y="7"/>
                  </a:cubicBezTo>
                  <a:cubicBezTo>
                    <a:pt x="17" y="4"/>
                    <a:pt x="17" y="4"/>
                    <a:pt x="17" y="4"/>
                  </a:cubicBezTo>
                  <a:cubicBezTo>
                    <a:pt x="18" y="4"/>
                    <a:pt x="19" y="3"/>
                    <a:pt x="18" y="2"/>
                  </a:cubicBezTo>
                  <a:cubicBezTo>
                    <a:pt x="18" y="1"/>
                    <a:pt x="18" y="1"/>
                    <a:pt x="18" y="1"/>
                  </a:cubicBezTo>
                  <a:cubicBezTo>
                    <a:pt x="17" y="0"/>
                    <a:pt x="16" y="0"/>
                    <a:pt x="15" y="0"/>
                  </a:cubicBezTo>
                </a:path>
              </a:pathLst>
            </a:custGeom>
            <a:solidFill>
              <a:srgbClr val="F5C3B2"/>
            </a:solidFill>
            <a:ln w="9525">
              <a:noFill/>
              <a:round/>
              <a:headEnd/>
              <a:tailEnd/>
            </a:ln>
          </p:spPr>
          <p:txBody>
            <a:bodyPr anchor="ctr"/>
            <a:lstStyle/>
            <a:p>
              <a:pPr algn="ctr"/>
              <a:endParaRPr/>
            </a:p>
          </p:txBody>
        </p:sp>
        <p:sp>
          <p:nvSpPr>
            <p:cNvPr id="51" name="îSľidê">
              <a:extLst>
                <a:ext uri="{FF2B5EF4-FFF2-40B4-BE49-F238E27FC236}">
                  <a16:creationId xmlns:a16="http://schemas.microsoft.com/office/drawing/2014/main" xmlns="" id="{1FF528AD-3BFE-49D3-8BC8-F898334AC63F}"/>
                </a:ext>
              </a:extLst>
            </p:cNvPr>
            <p:cNvSpPr/>
            <p:nvPr/>
          </p:nvSpPr>
          <p:spPr bwMode="auto">
            <a:xfrm>
              <a:off x="7921685" y="4393354"/>
              <a:ext cx="27482" cy="11594"/>
            </a:xfrm>
            <a:custGeom>
              <a:avLst/>
              <a:gdLst/>
              <a:ahLst/>
              <a:cxnLst>
                <a:cxn ang="0">
                  <a:pos x="18" y="2"/>
                </a:cxn>
                <a:cxn ang="0">
                  <a:pos x="17" y="4"/>
                </a:cxn>
                <a:cxn ang="0">
                  <a:pos x="4" y="7"/>
                </a:cxn>
                <a:cxn ang="0">
                  <a:pos x="1" y="6"/>
                </a:cxn>
                <a:cxn ang="0">
                  <a:pos x="0" y="6"/>
                </a:cxn>
                <a:cxn ang="0">
                  <a:pos x="1" y="3"/>
                </a:cxn>
                <a:cxn ang="0">
                  <a:pos x="14" y="0"/>
                </a:cxn>
                <a:cxn ang="0">
                  <a:pos x="18" y="2"/>
                </a:cxn>
              </a:cxnLst>
              <a:rect l="0" t="0" r="r" b="b"/>
              <a:pathLst>
                <a:path w="19" h="8">
                  <a:moveTo>
                    <a:pt x="18" y="2"/>
                  </a:moveTo>
                  <a:cubicBezTo>
                    <a:pt x="19" y="3"/>
                    <a:pt x="18" y="4"/>
                    <a:pt x="17" y="4"/>
                  </a:cubicBezTo>
                  <a:cubicBezTo>
                    <a:pt x="4" y="7"/>
                    <a:pt x="4" y="7"/>
                    <a:pt x="4" y="7"/>
                  </a:cubicBezTo>
                  <a:cubicBezTo>
                    <a:pt x="3" y="8"/>
                    <a:pt x="1" y="7"/>
                    <a:pt x="1" y="6"/>
                  </a:cubicBezTo>
                  <a:cubicBezTo>
                    <a:pt x="0" y="6"/>
                    <a:pt x="0" y="6"/>
                    <a:pt x="0" y="6"/>
                  </a:cubicBezTo>
                  <a:cubicBezTo>
                    <a:pt x="0" y="5"/>
                    <a:pt x="0" y="4"/>
                    <a:pt x="1" y="3"/>
                  </a:cubicBezTo>
                  <a:cubicBezTo>
                    <a:pt x="14" y="0"/>
                    <a:pt x="14" y="0"/>
                    <a:pt x="14" y="0"/>
                  </a:cubicBezTo>
                  <a:cubicBezTo>
                    <a:pt x="15" y="0"/>
                    <a:pt x="17" y="1"/>
                    <a:pt x="18" y="2"/>
                  </a:cubicBezTo>
                  <a:close/>
                </a:path>
              </a:pathLst>
            </a:custGeom>
            <a:solidFill>
              <a:srgbClr val="DD3900"/>
            </a:solidFill>
            <a:ln w="9525">
              <a:noFill/>
              <a:round/>
              <a:headEnd/>
              <a:tailEnd/>
            </a:ln>
          </p:spPr>
          <p:txBody>
            <a:bodyPr anchor="ctr"/>
            <a:lstStyle/>
            <a:p>
              <a:pPr algn="ctr"/>
              <a:endParaRPr/>
            </a:p>
          </p:txBody>
        </p:sp>
        <p:sp>
          <p:nvSpPr>
            <p:cNvPr id="52" name="îślîḓê">
              <a:extLst>
                <a:ext uri="{FF2B5EF4-FFF2-40B4-BE49-F238E27FC236}">
                  <a16:creationId xmlns:a16="http://schemas.microsoft.com/office/drawing/2014/main" xmlns="" id="{68B5BE72-3A10-458F-833B-941D11BD8A24}"/>
                </a:ext>
              </a:extLst>
            </p:cNvPr>
            <p:cNvSpPr/>
            <p:nvPr/>
          </p:nvSpPr>
          <p:spPr bwMode="auto">
            <a:xfrm>
              <a:off x="7807246" y="4611711"/>
              <a:ext cx="18894" cy="18894"/>
            </a:xfrm>
            <a:custGeom>
              <a:avLst/>
              <a:gdLst/>
              <a:ahLst/>
              <a:cxnLst>
                <a:cxn ang="0">
                  <a:pos x="3" y="0"/>
                </a:cxn>
                <a:cxn ang="0">
                  <a:pos x="3" y="0"/>
                </a:cxn>
                <a:cxn ang="0">
                  <a:pos x="1" y="0"/>
                </a:cxn>
                <a:cxn ang="0">
                  <a:pos x="0" y="2"/>
                </a:cxn>
                <a:cxn ang="0">
                  <a:pos x="7" y="11"/>
                </a:cxn>
                <a:cxn ang="0">
                  <a:pos x="9" y="13"/>
                </a:cxn>
                <a:cxn ang="0">
                  <a:pos x="10" y="12"/>
                </a:cxn>
                <a:cxn ang="0">
                  <a:pos x="12" y="12"/>
                </a:cxn>
                <a:cxn ang="0">
                  <a:pos x="13" y="10"/>
                </a:cxn>
                <a:cxn ang="0">
                  <a:pos x="6" y="1"/>
                </a:cxn>
                <a:cxn ang="0">
                  <a:pos x="3" y="0"/>
                </a:cxn>
              </a:cxnLst>
              <a:rect l="0" t="0" r="r" b="b"/>
              <a:pathLst>
                <a:path w="13" h="13">
                  <a:moveTo>
                    <a:pt x="3" y="0"/>
                  </a:moveTo>
                  <a:cubicBezTo>
                    <a:pt x="3" y="0"/>
                    <a:pt x="3" y="0"/>
                    <a:pt x="3" y="0"/>
                  </a:cubicBezTo>
                  <a:cubicBezTo>
                    <a:pt x="1" y="0"/>
                    <a:pt x="1" y="0"/>
                    <a:pt x="1" y="0"/>
                  </a:cubicBezTo>
                  <a:cubicBezTo>
                    <a:pt x="0" y="1"/>
                    <a:pt x="0" y="2"/>
                    <a:pt x="0" y="2"/>
                  </a:cubicBezTo>
                  <a:cubicBezTo>
                    <a:pt x="7" y="11"/>
                    <a:pt x="7" y="11"/>
                    <a:pt x="7" y="11"/>
                  </a:cubicBezTo>
                  <a:cubicBezTo>
                    <a:pt x="7" y="12"/>
                    <a:pt x="8" y="13"/>
                    <a:pt x="9" y="13"/>
                  </a:cubicBezTo>
                  <a:cubicBezTo>
                    <a:pt x="10" y="13"/>
                    <a:pt x="10" y="12"/>
                    <a:pt x="10" y="12"/>
                  </a:cubicBezTo>
                  <a:cubicBezTo>
                    <a:pt x="12" y="12"/>
                    <a:pt x="12" y="12"/>
                    <a:pt x="12" y="12"/>
                  </a:cubicBezTo>
                  <a:cubicBezTo>
                    <a:pt x="13" y="12"/>
                    <a:pt x="13" y="11"/>
                    <a:pt x="13" y="10"/>
                  </a:cubicBezTo>
                  <a:cubicBezTo>
                    <a:pt x="6" y="1"/>
                    <a:pt x="6" y="1"/>
                    <a:pt x="6" y="1"/>
                  </a:cubicBezTo>
                  <a:cubicBezTo>
                    <a:pt x="6" y="0"/>
                    <a:pt x="5" y="0"/>
                    <a:pt x="3" y="0"/>
                  </a:cubicBezTo>
                </a:path>
              </a:pathLst>
            </a:custGeom>
            <a:solidFill>
              <a:srgbClr val="F5C3B2"/>
            </a:solidFill>
            <a:ln w="9525">
              <a:noFill/>
              <a:round/>
              <a:headEnd/>
              <a:tailEnd/>
            </a:ln>
          </p:spPr>
          <p:txBody>
            <a:bodyPr anchor="ctr"/>
            <a:lstStyle/>
            <a:p>
              <a:pPr algn="ctr"/>
              <a:endParaRPr/>
            </a:p>
          </p:txBody>
        </p:sp>
        <p:sp>
          <p:nvSpPr>
            <p:cNvPr id="53" name="ïṡḻiḍé">
              <a:extLst>
                <a:ext uri="{FF2B5EF4-FFF2-40B4-BE49-F238E27FC236}">
                  <a16:creationId xmlns:a16="http://schemas.microsoft.com/office/drawing/2014/main" xmlns="" id="{4DFB8ADB-5E7C-4BC0-B34A-CD5070006D91}"/>
                </a:ext>
              </a:extLst>
            </p:cNvPr>
            <p:cNvSpPr/>
            <p:nvPr/>
          </p:nvSpPr>
          <p:spPr bwMode="auto">
            <a:xfrm>
              <a:off x="7807246" y="4611711"/>
              <a:ext cx="18894" cy="18894"/>
            </a:xfrm>
            <a:custGeom>
              <a:avLst/>
              <a:gdLst/>
              <a:ahLst/>
              <a:cxnLst>
                <a:cxn ang="0">
                  <a:pos x="13" y="10"/>
                </a:cxn>
                <a:cxn ang="0">
                  <a:pos x="12" y="12"/>
                </a:cxn>
                <a:cxn ang="0">
                  <a:pos x="10" y="12"/>
                </a:cxn>
                <a:cxn ang="0">
                  <a:pos x="7" y="11"/>
                </a:cxn>
                <a:cxn ang="0">
                  <a:pos x="0" y="2"/>
                </a:cxn>
                <a:cxn ang="0">
                  <a:pos x="1" y="0"/>
                </a:cxn>
                <a:cxn ang="0">
                  <a:pos x="3" y="0"/>
                </a:cxn>
                <a:cxn ang="0">
                  <a:pos x="6" y="1"/>
                </a:cxn>
                <a:cxn ang="0">
                  <a:pos x="13" y="10"/>
                </a:cxn>
              </a:cxnLst>
              <a:rect l="0" t="0" r="r" b="b"/>
              <a:pathLst>
                <a:path w="13" h="13">
                  <a:moveTo>
                    <a:pt x="13" y="10"/>
                  </a:moveTo>
                  <a:cubicBezTo>
                    <a:pt x="13" y="11"/>
                    <a:pt x="13" y="12"/>
                    <a:pt x="12" y="12"/>
                  </a:cubicBezTo>
                  <a:cubicBezTo>
                    <a:pt x="10" y="12"/>
                    <a:pt x="10" y="12"/>
                    <a:pt x="10" y="12"/>
                  </a:cubicBezTo>
                  <a:cubicBezTo>
                    <a:pt x="9" y="13"/>
                    <a:pt x="7" y="12"/>
                    <a:pt x="7" y="11"/>
                  </a:cubicBezTo>
                  <a:cubicBezTo>
                    <a:pt x="0" y="2"/>
                    <a:pt x="0" y="2"/>
                    <a:pt x="0" y="2"/>
                  </a:cubicBezTo>
                  <a:cubicBezTo>
                    <a:pt x="0" y="2"/>
                    <a:pt x="0" y="1"/>
                    <a:pt x="1" y="0"/>
                  </a:cubicBezTo>
                  <a:cubicBezTo>
                    <a:pt x="3" y="0"/>
                    <a:pt x="3" y="0"/>
                    <a:pt x="3" y="0"/>
                  </a:cubicBezTo>
                  <a:cubicBezTo>
                    <a:pt x="4" y="0"/>
                    <a:pt x="5" y="0"/>
                    <a:pt x="6" y="1"/>
                  </a:cubicBezTo>
                  <a:lnTo>
                    <a:pt x="13" y="10"/>
                  </a:lnTo>
                  <a:close/>
                </a:path>
              </a:pathLst>
            </a:custGeom>
            <a:solidFill>
              <a:srgbClr val="DD3900"/>
            </a:solidFill>
            <a:ln w="9525">
              <a:noFill/>
              <a:round/>
              <a:headEnd/>
              <a:tailEnd/>
            </a:ln>
          </p:spPr>
          <p:txBody>
            <a:bodyPr anchor="ctr"/>
            <a:lstStyle/>
            <a:p>
              <a:pPr algn="ctr"/>
              <a:endParaRPr/>
            </a:p>
          </p:txBody>
        </p:sp>
        <p:sp>
          <p:nvSpPr>
            <p:cNvPr id="54" name="íṩ1îḋê">
              <a:extLst>
                <a:ext uri="{FF2B5EF4-FFF2-40B4-BE49-F238E27FC236}">
                  <a16:creationId xmlns:a16="http://schemas.microsoft.com/office/drawing/2014/main" xmlns="" id="{D2076E33-6040-44AE-A2A5-090F9347787C}"/>
                </a:ext>
              </a:extLst>
            </p:cNvPr>
            <p:cNvSpPr/>
            <p:nvPr/>
          </p:nvSpPr>
          <p:spPr bwMode="auto">
            <a:xfrm>
              <a:off x="7447183" y="4506075"/>
              <a:ext cx="27482" cy="11594"/>
            </a:xfrm>
            <a:custGeom>
              <a:avLst/>
              <a:gdLst/>
              <a:ahLst/>
              <a:cxnLst>
                <a:cxn ang="0">
                  <a:pos x="15" y="0"/>
                </a:cxn>
                <a:cxn ang="0">
                  <a:pos x="15" y="0"/>
                </a:cxn>
                <a:cxn ang="0">
                  <a:pos x="2" y="4"/>
                </a:cxn>
                <a:cxn ang="0">
                  <a:pos x="1" y="6"/>
                </a:cxn>
                <a:cxn ang="0">
                  <a:pos x="1" y="7"/>
                </a:cxn>
                <a:cxn ang="0">
                  <a:pos x="4" y="8"/>
                </a:cxn>
                <a:cxn ang="0">
                  <a:pos x="5" y="8"/>
                </a:cxn>
                <a:cxn ang="0">
                  <a:pos x="17" y="5"/>
                </a:cxn>
                <a:cxn ang="0">
                  <a:pos x="19" y="2"/>
                </a:cxn>
                <a:cxn ang="0">
                  <a:pos x="18" y="2"/>
                </a:cxn>
                <a:cxn ang="0">
                  <a:pos x="15" y="0"/>
                </a:cxn>
              </a:cxnLst>
              <a:rect l="0" t="0" r="r" b="b"/>
              <a:pathLst>
                <a:path w="19" h="8">
                  <a:moveTo>
                    <a:pt x="15" y="0"/>
                  </a:moveTo>
                  <a:cubicBezTo>
                    <a:pt x="15" y="0"/>
                    <a:pt x="15" y="0"/>
                    <a:pt x="15" y="0"/>
                  </a:cubicBezTo>
                  <a:cubicBezTo>
                    <a:pt x="2" y="4"/>
                    <a:pt x="2" y="4"/>
                    <a:pt x="2" y="4"/>
                  </a:cubicBezTo>
                  <a:cubicBezTo>
                    <a:pt x="1" y="4"/>
                    <a:pt x="0" y="5"/>
                    <a:pt x="1" y="6"/>
                  </a:cubicBezTo>
                  <a:cubicBezTo>
                    <a:pt x="1" y="7"/>
                    <a:pt x="1" y="7"/>
                    <a:pt x="1" y="7"/>
                  </a:cubicBezTo>
                  <a:cubicBezTo>
                    <a:pt x="2" y="7"/>
                    <a:pt x="3" y="8"/>
                    <a:pt x="4" y="8"/>
                  </a:cubicBezTo>
                  <a:cubicBezTo>
                    <a:pt x="4" y="8"/>
                    <a:pt x="4" y="8"/>
                    <a:pt x="5" y="8"/>
                  </a:cubicBezTo>
                  <a:cubicBezTo>
                    <a:pt x="17" y="5"/>
                    <a:pt x="17" y="5"/>
                    <a:pt x="17" y="5"/>
                  </a:cubicBezTo>
                  <a:cubicBezTo>
                    <a:pt x="19" y="4"/>
                    <a:pt x="19" y="3"/>
                    <a:pt x="19" y="2"/>
                  </a:cubicBezTo>
                  <a:cubicBezTo>
                    <a:pt x="18" y="2"/>
                    <a:pt x="18" y="2"/>
                    <a:pt x="18" y="2"/>
                  </a:cubicBezTo>
                  <a:cubicBezTo>
                    <a:pt x="18" y="1"/>
                    <a:pt x="16" y="0"/>
                    <a:pt x="15" y="0"/>
                  </a:cubicBezTo>
                </a:path>
              </a:pathLst>
            </a:custGeom>
            <a:solidFill>
              <a:srgbClr val="F5C3B2"/>
            </a:solidFill>
            <a:ln w="9525">
              <a:noFill/>
              <a:round/>
              <a:headEnd/>
              <a:tailEnd/>
            </a:ln>
          </p:spPr>
          <p:txBody>
            <a:bodyPr anchor="ctr"/>
            <a:lstStyle/>
            <a:p>
              <a:pPr algn="ctr"/>
              <a:endParaRPr/>
            </a:p>
          </p:txBody>
        </p:sp>
        <p:sp>
          <p:nvSpPr>
            <p:cNvPr id="55" name="îş1ïḓê">
              <a:extLst>
                <a:ext uri="{FF2B5EF4-FFF2-40B4-BE49-F238E27FC236}">
                  <a16:creationId xmlns:a16="http://schemas.microsoft.com/office/drawing/2014/main" xmlns="" id="{83468BFC-0722-4B69-A90D-1CCF33788412}"/>
                </a:ext>
              </a:extLst>
            </p:cNvPr>
            <p:cNvSpPr/>
            <p:nvPr/>
          </p:nvSpPr>
          <p:spPr bwMode="auto">
            <a:xfrm>
              <a:off x="7442674" y="4507578"/>
              <a:ext cx="27697" cy="11594"/>
            </a:xfrm>
            <a:custGeom>
              <a:avLst/>
              <a:gdLst/>
              <a:ahLst/>
              <a:cxnLst>
                <a:cxn ang="0">
                  <a:pos x="19" y="2"/>
                </a:cxn>
                <a:cxn ang="0">
                  <a:pos x="18" y="4"/>
                </a:cxn>
                <a:cxn ang="0">
                  <a:pos x="5" y="7"/>
                </a:cxn>
                <a:cxn ang="0">
                  <a:pos x="1" y="6"/>
                </a:cxn>
                <a:cxn ang="0">
                  <a:pos x="1" y="5"/>
                </a:cxn>
                <a:cxn ang="0">
                  <a:pos x="2" y="3"/>
                </a:cxn>
                <a:cxn ang="0">
                  <a:pos x="15" y="0"/>
                </a:cxn>
                <a:cxn ang="0">
                  <a:pos x="18" y="1"/>
                </a:cxn>
                <a:cxn ang="0">
                  <a:pos x="19" y="2"/>
                </a:cxn>
              </a:cxnLst>
              <a:rect l="0" t="0" r="r" b="b"/>
              <a:pathLst>
                <a:path w="19" h="8">
                  <a:moveTo>
                    <a:pt x="19" y="2"/>
                  </a:moveTo>
                  <a:cubicBezTo>
                    <a:pt x="19" y="3"/>
                    <a:pt x="19" y="4"/>
                    <a:pt x="18" y="4"/>
                  </a:cubicBezTo>
                  <a:cubicBezTo>
                    <a:pt x="5" y="7"/>
                    <a:pt x="5" y="7"/>
                    <a:pt x="5" y="7"/>
                  </a:cubicBezTo>
                  <a:cubicBezTo>
                    <a:pt x="3" y="8"/>
                    <a:pt x="2" y="7"/>
                    <a:pt x="1" y="6"/>
                  </a:cubicBezTo>
                  <a:cubicBezTo>
                    <a:pt x="1" y="5"/>
                    <a:pt x="1" y="5"/>
                    <a:pt x="1" y="5"/>
                  </a:cubicBezTo>
                  <a:cubicBezTo>
                    <a:pt x="0" y="4"/>
                    <a:pt x="1" y="4"/>
                    <a:pt x="2" y="3"/>
                  </a:cubicBezTo>
                  <a:cubicBezTo>
                    <a:pt x="15" y="0"/>
                    <a:pt x="15" y="0"/>
                    <a:pt x="15" y="0"/>
                  </a:cubicBezTo>
                  <a:cubicBezTo>
                    <a:pt x="16" y="0"/>
                    <a:pt x="17" y="0"/>
                    <a:pt x="18" y="1"/>
                  </a:cubicBezTo>
                  <a:lnTo>
                    <a:pt x="19" y="2"/>
                  </a:lnTo>
                  <a:close/>
                </a:path>
              </a:pathLst>
            </a:custGeom>
            <a:solidFill>
              <a:srgbClr val="DD3900"/>
            </a:solidFill>
            <a:ln w="9525">
              <a:noFill/>
              <a:round/>
              <a:headEnd/>
              <a:tailEnd/>
            </a:ln>
          </p:spPr>
          <p:txBody>
            <a:bodyPr anchor="ctr"/>
            <a:lstStyle/>
            <a:p>
              <a:pPr algn="ctr"/>
              <a:endParaRPr/>
            </a:p>
          </p:txBody>
        </p:sp>
        <p:sp>
          <p:nvSpPr>
            <p:cNvPr id="56" name="ïsḷîḍé">
              <a:extLst>
                <a:ext uri="{FF2B5EF4-FFF2-40B4-BE49-F238E27FC236}">
                  <a16:creationId xmlns:a16="http://schemas.microsoft.com/office/drawing/2014/main" xmlns="" id="{18A03C8F-5DF7-4A0A-A3F1-D2D36C508649}"/>
                </a:ext>
              </a:extLst>
            </p:cNvPr>
            <p:cNvSpPr/>
            <p:nvPr/>
          </p:nvSpPr>
          <p:spPr bwMode="auto">
            <a:xfrm>
              <a:off x="7418198" y="4401942"/>
              <a:ext cx="28985" cy="8803"/>
            </a:xfrm>
            <a:custGeom>
              <a:avLst/>
              <a:gdLst/>
              <a:ahLst/>
              <a:cxnLst>
                <a:cxn ang="0">
                  <a:pos x="2" y="0"/>
                </a:cxn>
                <a:cxn ang="0">
                  <a:pos x="0" y="1"/>
                </a:cxn>
                <a:cxn ang="0">
                  <a:pos x="2" y="3"/>
                </a:cxn>
                <a:cxn ang="0">
                  <a:pos x="17" y="6"/>
                </a:cxn>
                <a:cxn ang="0">
                  <a:pos x="18" y="6"/>
                </a:cxn>
                <a:cxn ang="0">
                  <a:pos x="20" y="5"/>
                </a:cxn>
                <a:cxn ang="0">
                  <a:pos x="18" y="3"/>
                </a:cxn>
                <a:cxn ang="0">
                  <a:pos x="3" y="0"/>
                </a:cxn>
                <a:cxn ang="0">
                  <a:pos x="2" y="0"/>
                </a:cxn>
              </a:cxnLst>
              <a:rect l="0" t="0" r="r" b="b"/>
              <a:pathLst>
                <a:path w="20" h="6">
                  <a:moveTo>
                    <a:pt x="2" y="0"/>
                  </a:moveTo>
                  <a:cubicBezTo>
                    <a:pt x="1" y="0"/>
                    <a:pt x="0" y="0"/>
                    <a:pt x="0" y="1"/>
                  </a:cubicBezTo>
                  <a:cubicBezTo>
                    <a:pt x="0" y="2"/>
                    <a:pt x="1" y="3"/>
                    <a:pt x="2" y="3"/>
                  </a:cubicBezTo>
                  <a:cubicBezTo>
                    <a:pt x="17" y="6"/>
                    <a:pt x="17" y="6"/>
                    <a:pt x="17" y="6"/>
                  </a:cubicBezTo>
                  <a:cubicBezTo>
                    <a:pt x="17" y="6"/>
                    <a:pt x="18" y="6"/>
                    <a:pt x="18" y="6"/>
                  </a:cubicBezTo>
                  <a:cubicBezTo>
                    <a:pt x="19" y="6"/>
                    <a:pt x="20" y="6"/>
                    <a:pt x="20" y="5"/>
                  </a:cubicBezTo>
                  <a:cubicBezTo>
                    <a:pt x="20" y="4"/>
                    <a:pt x="19" y="3"/>
                    <a:pt x="18" y="3"/>
                  </a:cubicBezTo>
                  <a:cubicBezTo>
                    <a:pt x="3" y="0"/>
                    <a:pt x="3" y="0"/>
                    <a:pt x="3" y="0"/>
                  </a:cubicBezTo>
                  <a:cubicBezTo>
                    <a:pt x="3" y="0"/>
                    <a:pt x="2" y="0"/>
                    <a:pt x="2" y="0"/>
                  </a:cubicBezTo>
                </a:path>
              </a:pathLst>
            </a:custGeom>
            <a:solidFill>
              <a:srgbClr val="F5C3B2"/>
            </a:solidFill>
            <a:ln w="9525">
              <a:noFill/>
              <a:round/>
              <a:headEnd/>
              <a:tailEnd/>
            </a:ln>
          </p:spPr>
          <p:txBody>
            <a:bodyPr anchor="ctr"/>
            <a:lstStyle/>
            <a:p>
              <a:pPr algn="ctr"/>
              <a:endParaRPr/>
            </a:p>
          </p:txBody>
        </p:sp>
        <p:sp>
          <p:nvSpPr>
            <p:cNvPr id="57" name="íŝḻiḑê">
              <a:extLst>
                <a:ext uri="{FF2B5EF4-FFF2-40B4-BE49-F238E27FC236}">
                  <a16:creationId xmlns:a16="http://schemas.microsoft.com/office/drawing/2014/main" xmlns="" id="{C168A480-4821-4DA2-9B3E-36C29F8C42F3}"/>
                </a:ext>
              </a:extLst>
            </p:cNvPr>
            <p:cNvSpPr/>
            <p:nvPr/>
          </p:nvSpPr>
          <p:spPr bwMode="auto">
            <a:xfrm>
              <a:off x="7416695" y="4401942"/>
              <a:ext cx="30488" cy="10091"/>
            </a:xfrm>
            <a:custGeom>
              <a:avLst/>
              <a:gdLst/>
              <a:ahLst/>
              <a:cxnLst>
                <a:cxn ang="0">
                  <a:pos x="18" y="3"/>
                </a:cxn>
                <a:cxn ang="0">
                  <a:pos x="20" y="5"/>
                </a:cxn>
                <a:cxn ang="0">
                  <a:pos x="17" y="6"/>
                </a:cxn>
                <a:cxn ang="0">
                  <a:pos x="3" y="3"/>
                </a:cxn>
                <a:cxn ang="0">
                  <a:pos x="0" y="1"/>
                </a:cxn>
                <a:cxn ang="0">
                  <a:pos x="3" y="0"/>
                </a:cxn>
                <a:cxn ang="0">
                  <a:pos x="18" y="3"/>
                </a:cxn>
              </a:cxnLst>
              <a:rect l="0" t="0" r="r" b="b"/>
              <a:pathLst>
                <a:path w="21" h="7">
                  <a:moveTo>
                    <a:pt x="18" y="3"/>
                  </a:moveTo>
                  <a:cubicBezTo>
                    <a:pt x="20" y="3"/>
                    <a:pt x="21" y="4"/>
                    <a:pt x="20" y="5"/>
                  </a:cubicBezTo>
                  <a:cubicBezTo>
                    <a:pt x="20" y="6"/>
                    <a:pt x="19" y="7"/>
                    <a:pt x="17" y="6"/>
                  </a:cubicBezTo>
                  <a:cubicBezTo>
                    <a:pt x="3" y="3"/>
                    <a:pt x="3" y="3"/>
                    <a:pt x="3" y="3"/>
                  </a:cubicBezTo>
                  <a:cubicBezTo>
                    <a:pt x="1" y="3"/>
                    <a:pt x="0" y="2"/>
                    <a:pt x="0" y="1"/>
                  </a:cubicBezTo>
                  <a:cubicBezTo>
                    <a:pt x="0" y="0"/>
                    <a:pt x="2" y="0"/>
                    <a:pt x="3" y="0"/>
                  </a:cubicBezTo>
                  <a:lnTo>
                    <a:pt x="18" y="3"/>
                  </a:lnTo>
                  <a:close/>
                </a:path>
              </a:pathLst>
            </a:custGeom>
            <a:solidFill>
              <a:srgbClr val="DD3900"/>
            </a:solidFill>
            <a:ln w="9525">
              <a:noFill/>
              <a:round/>
              <a:headEnd/>
              <a:tailEnd/>
            </a:ln>
          </p:spPr>
          <p:txBody>
            <a:bodyPr anchor="ctr"/>
            <a:lstStyle/>
            <a:p>
              <a:pPr algn="ctr"/>
              <a:endParaRPr/>
            </a:p>
          </p:txBody>
        </p:sp>
        <p:sp>
          <p:nvSpPr>
            <p:cNvPr id="58" name="ïSḷídê">
              <a:extLst>
                <a:ext uri="{FF2B5EF4-FFF2-40B4-BE49-F238E27FC236}">
                  <a16:creationId xmlns:a16="http://schemas.microsoft.com/office/drawing/2014/main" xmlns="" id="{5A9C86E7-BE4F-490D-82C4-AA5062B5D071}"/>
                </a:ext>
              </a:extLst>
            </p:cNvPr>
            <p:cNvSpPr/>
            <p:nvPr/>
          </p:nvSpPr>
          <p:spPr bwMode="auto">
            <a:xfrm>
              <a:off x="7717713" y="4277627"/>
              <a:ext cx="10091" cy="18679"/>
            </a:xfrm>
            <a:custGeom>
              <a:avLst/>
              <a:gdLst/>
              <a:ahLst/>
              <a:cxnLst>
                <a:cxn ang="0">
                  <a:pos x="4" y="0"/>
                </a:cxn>
                <a:cxn ang="0">
                  <a:pos x="2" y="2"/>
                </a:cxn>
                <a:cxn ang="0">
                  <a:pos x="0" y="11"/>
                </a:cxn>
                <a:cxn ang="0">
                  <a:pos x="3" y="13"/>
                </a:cxn>
                <a:cxn ang="0">
                  <a:pos x="4" y="13"/>
                </a:cxn>
                <a:cxn ang="0">
                  <a:pos x="6" y="12"/>
                </a:cxn>
                <a:cxn ang="0">
                  <a:pos x="7" y="3"/>
                </a:cxn>
                <a:cxn ang="0">
                  <a:pos x="5" y="0"/>
                </a:cxn>
                <a:cxn ang="0">
                  <a:pos x="4" y="0"/>
                </a:cxn>
              </a:cxnLst>
              <a:rect l="0" t="0" r="r" b="b"/>
              <a:pathLst>
                <a:path w="7" h="13">
                  <a:moveTo>
                    <a:pt x="4" y="0"/>
                  </a:moveTo>
                  <a:cubicBezTo>
                    <a:pt x="3" y="0"/>
                    <a:pt x="2" y="1"/>
                    <a:pt x="2" y="2"/>
                  </a:cubicBezTo>
                  <a:cubicBezTo>
                    <a:pt x="0" y="11"/>
                    <a:pt x="0" y="11"/>
                    <a:pt x="0" y="11"/>
                  </a:cubicBezTo>
                  <a:cubicBezTo>
                    <a:pt x="0" y="12"/>
                    <a:pt x="1" y="13"/>
                    <a:pt x="3" y="13"/>
                  </a:cubicBezTo>
                  <a:cubicBezTo>
                    <a:pt x="3" y="13"/>
                    <a:pt x="3" y="13"/>
                    <a:pt x="4" y="13"/>
                  </a:cubicBezTo>
                  <a:cubicBezTo>
                    <a:pt x="5" y="13"/>
                    <a:pt x="6" y="13"/>
                    <a:pt x="6" y="12"/>
                  </a:cubicBezTo>
                  <a:cubicBezTo>
                    <a:pt x="7" y="3"/>
                    <a:pt x="7" y="3"/>
                    <a:pt x="7" y="3"/>
                  </a:cubicBezTo>
                  <a:cubicBezTo>
                    <a:pt x="7" y="2"/>
                    <a:pt x="6" y="1"/>
                    <a:pt x="5" y="0"/>
                  </a:cubicBezTo>
                  <a:cubicBezTo>
                    <a:pt x="5" y="0"/>
                    <a:pt x="4" y="0"/>
                    <a:pt x="4" y="0"/>
                  </a:cubicBezTo>
                </a:path>
              </a:pathLst>
            </a:custGeom>
            <a:solidFill>
              <a:schemeClr val="bg1"/>
            </a:solidFill>
            <a:ln w="9525">
              <a:solidFill>
                <a:srgbClr val="FFBE7D"/>
              </a:solidFill>
              <a:round/>
              <a:headEnd/>
              <a:tailEnd/>
            </a:ln>
          </p:spPr>
          <p:txBody>
            <a:bodyPr anchor="ctr"/>
            <a:lstStyle/>
            <a:p>
              <a:pPr algn="ctr"/>
              <a:endParaRPr/>
            </a:p>
          </p:txBody>
        </p:sp>
        <p:sp>
          <p:nvSpPr>
            <p:cNvPr id="59" name="ïṣḻïḋé">
              <a:extLst>
                <a:ext uri="{FF2B5EF4-FFF2-40B4-BE49-F238E27FC236}">
                  <a16:creationId xmlns:a16="http://schemas.microsoft.com/office/drawing/2014/main" xmlns="" id="{BEFE8E30-D080-47CD-85B9-2DC8F0CB6E85}"/>
                </a:ext>
              </a:extLst>
            </p:cNvPr>
            <p:cNvSpPr/>
            <p:nvPr/>
          </p:nvSpPr>
          <p:spPr bwMode="auto">
            <a:xfrm>
              <a:off x="7717713" y="4277627"/>
              <a:ext cx="10091" cy="18679"/>
            </a:xfrm>
            <a:custGeom>
              <a:avLst/>
              <a:gdLst/>
              <a:ahLst/>
              <a:cxnLst>
                <a:cxn ang="0">
                  <a:pos x="5" y="0"/>
                </a:cxn>
                <a:cxn ang="0">
                  <a:pos x="7" y="2"/>
                </a:cxn>
                <a:cxn ang="0">
                  <a:pos x="6" y="11"/>
                </a:cxn>
                <a:cxn ang="0">
                  <a:pos x="3" y="12"/>
                </a:cxn>
                <a:cxn ang="0">
                  <a:pos x="3" y="12"/>
                </a:cxn>
                <a:cxn ang="0">
                  <a:pos x="1" y="10"/>
                </a:cxn>
                <a:cxn ang="0">
                  <a:pos x="2" y="1"/>
                </a:cxn>
                <a:cxn ang="0">
                  <a:pos x="5" y="0"/>
                </a:cxn>
              </a:cxnLst>
              <a:rect l="0" t="0" r="r" b="b"/>
              <a:pathLst>
                <a:path w="7" h="13">
                  <a:moveTo>
                    <a:pt x="5" y="0"/>
                  </a:moveTo>
                  <a:cubicBezTo>
                    <a:pt x="6" y="0"/>
                    <a:pt x="7" y="1"/>
                    <a:pt x="7" y="2"/>
                  </a:cubicBezTo>
                  <a:cubicBezTo>
                    <a:pt x="6" y="11"/>
                    <a:pt x="6" y="11"/>
                    <a:pt x="6" y="11"/>
                  </a:cubicBezTo>
                  <a:cubicBezTo>
                    <a:pt x="6" y="12"/>
                    <a:pt x="4" y="13"/>
                    <a:pt x="3" y="12"/>
                  </a:cubicBezTo>
                  <a:cubicBezTo>
                    <a:pt x="3" y="12"/>
                    <a:pt x="3" y="12"/>
                    <a:pt x="3" y="12"/>
                  </a:cubicBezTo>
                  <a:cubicBezTo>
                    <a:pt x="1" y="12"/>
                    <a:pt x="0" y="11"/>
                    <a:pt x="1" y="10"/>
                  </a:cubicBezTo>
                  <a:cubicBezTo>
                    <a:pt x="2" y="1"/>
                    <a:pt x="2" y="1"/>
                    <a:pt x="2" y="1"/>
                  </a:cubicBezTo>
                  <a:cubicBezTo>
                    <a:pt x="2" y="0"/>
                    <a:pt x="3" y="0"/>
                    <a:pt x="5" y="0"/>
                  </a:cubicBezTo>
                  <a:close/>
                </a:path>
              </a:pathLst>
            </a:custGeom>
            <a:solidFill>
              <a:schemeClr val="bg1"/>
            </a:solidFill>
            <a:ln w="9525">
              <a:solidFill>
                <a:srgbClr val="FFBE7D"/>
              </a:solidFill>
              <a:round/>
              <a:headEnd/>
              <a:tailEnd/>
            </a:ln>
          </p:spPr>
          <p:txBody>
            <a:bodyPr anchor="ctr"/>
            <a:lstStyle/>
            <a:p>
              <a:pPr algn="ctr"/>
              <a:endParaRPr/>
            </a:p>
          </p:txBody>
        </p:sp>
        <p:sp>
          <p:nvSpPr>
            <p:cNvPr id="60" name="íSḷîḍe">
              <a:extLst>
                <a:ext uri="{FF2B5EF4-FFF2-40B4-BE49-F238E27FC236}">
                  <a16:creationId xmlns:a16="http://schemas.microsoft.com/office/drawing/2014/main" xmlns="" id="{C5BEBDC9-CA2A-4777-8EC6-35526A04A4BB}"/>
                </a:ext>
              </a:extLst>
            </p:cNvPr>
            <p:cNvSpPr/>
            <p:nvPr/>
          </p:nvSpPr>
          <p:spPr bwMode="auto">
            <a:xfrm>
              <a:off x="7946161" y="4493193"/>
              <a:ext cx="30488" cy="8588"/>
            </a:xfrm>
            <a:custGeom>
              <a:avLst/>
              <a:gdLst/>
              <a:ahLst/>
              <a:cxnLst>
                <a:cxn ang="0">
                  <a:pos x="2" y="0"/>
                </a:cxn>
                <a:cxn ang="0">
                  <a:pos x="0" y="1"/>
                </a:cxn>
                <a:cxn ang="0">
                  <a:pos x="2" y="3"/>
                </a:cxn>
                <a:cxn ang="0">
                  <a:pos x="17" y="6"/>
                </a:cxn>
                <a:cxn ang="0">
                  <a:pos x="18" y="6"/>
                </a:cxn>
                <a:cxn ang="0">
                  <a:pos x="20" y="5"/>
                </a:cxn>
                <a:cxn ang="0">
                  <a:pos x="18" y="3"/>
                </a:cxn>
                <a:cxn ang="0">
                  <a:pos x="3" y="0"/>
                </a:cxn>
                <a:cxn ang="0">
                  <a:pos x="2" y="0"/>
                </a:cxn>
              </a:cxnLst>
              <a:rect l="0" t="0" r="r" b="b"/>
              <a:pathLst>
                <a:path w="21" h="6">
                  <a:moveTo>
                    <a:pt x="2" y="0"/>
                  </a:moveTo>
                  <a:cubicBezTo>
                    <a:pt x="1" y="0"/>
                    <a:pt x="0" y="1"/>
                    <a:pt x="0" y="1"/>
                  </a:cubicBezTo>
                  <a:cubicBezTo>
                    <a:pt x="0" y="2"/>
                    <a:pt x="1" y="3"/>
                    <a:pt x="2" y="3"/>
                  </a:cubicBezTo>
                  <a:cubicBezTo>
                    <a:pt x="17" y="6"/>
                    <a:pt x="17" y="6"/>
                    <a:pt x="17" y="6"/>
                  </a:cubicBezTo>
                  <a:cubicBezTo>
                    <a:pt x="18" y="6"/>
                    <a:pt x="18" y="6"/>
                    <a:pt x="18" y="6"/>
                  </a:cubicBezTo>
                  <a:cubicBezTo>
                    <a:pt x="19" y="6"/>
                    <a:pt x="20" y="5"/>
                    <a:pt x="20" y="5"/>
                  </a:cubicBezTo>
                  <a:cubicBezTo>
                    <a:pt x="21" y="4"/>
                    <a:pt x="20" y="3"/>
                    <a:pt x="18" y="3"/>
                  </a:cubicBezTo>
                  <a:cubicBezTo>
                    <a:pt x="3" y="0"/>
                    <a:pt x="3" y="0"/>
                    <a:pt x="3" y="0"/>
                  </a:cubicBezTo>
                  <a:cubicBezTo>
                    <a:pt x="2" y="0"/>
                    <a:pt x="2" y="0"/>
                    <a:pt x="2" y="0"/>
                  </a:cubicBezTo>
                </a:path>
              </a:pathLst>
            </a:custGeom>
            <a:solidFill>
              <a:srgbClr val="F5C3B2"/>
            </a:solidFill>
            <a:ln w="9525">
              <a:noFill/>
              <a:round/>
              <a:headEnd/>
              <a:tailEnd/>
            </a:ln>
          </p:spPr>
          <p:txBody>
            <a:bodyPr anchor="ctr"/>
            <a:lstStyle/>
            <a:p>
              <a:pPr algn="ctr"/>
              <a:endParaRPr/>
            </a:p>
          </p:txBody>
        </p:sp>
        <p:sp>
          <p:nvSpPr>
            <p:cNvPr id="61" name="ïšľíḓé">
              <a:extLst>
                <a:ext uri="{FF2B5EF4-FFF2-40B4-BE49-F238E27FC236}">
                  <a16:creationId xmlns:a16="http://schemas.microsoft.com/office/drawing/2014/main" xmlns="" id="{132D3CE1-B242-4DDE-A155-F9DD25BD3682}"/>
                </a:ext>
              </a:extLst>
            </p:cNvPr>
            <p:cNvSpPr/>
            <p:nvPr/>
          </p:nvSpPr>
          <p:spPr bwMode="auto">
            <a:xfrm>
              <a:off x="7947664" y="4493193"/>
              <a:ext cx="30274" cy="8588"/>
            </a:xfrm>
            <a:custGeom>
              <a:avLst/>
              <a:gdLst/>
              <a:ahLst/>
              <a:cxnLst>
                <a:cxn ang="0">
                  <a:pos x="18" y="3"/>
                </a:cxn>
                <a:cxn ang="0">
                  <a:pos x="21" y="5"/>
                </a:cxn>
                <a:cxn ang="0">
                  <a:pos x="18" y="6"/>
                </a:cxn>
                <a:cxn ang="0">
                  <a:pos x="2" y="4"/>
                </a:cxn>
                <a:cxn ang="0">
                  <a:pos x="0" y="2"/>
                </a:cxn>
                <a:cxn ang="0">
                  <a:pos x="3" y="0"/>
                </a:cxn>
                <a:cxn ang="0">
                  <a:pos x="18" y="3"/>
                </a:cxn>
              </a:cxnLst>
              <a:rect l="0" t="0" r="r" b="b"/>
              <a:pathLst>
                <a:path w="21" h="6">
                  <a:moveTo>
                    <a:pt x="18" y="3"/>
                  </a:moveTo>
                  <a:cubicBezTo>
                    <a:pt x="20" y="3"/>
                    <a:pt x="21" y="4"/>
                    <a:pt x="21" y="5"/>
                  </a:cubicBezTo>
                  <a:cubicBezTo>
                    <a:pt x="20" y="6"/>
                    <a:pt x="19" y="6"/>
                    <a:pt x="18" y="6"/>
                  </a:cubicBezTo>
                  <a:cubicBezTo>
                    <a:pt x="2" y="4"/>
                    <a:pt x="2" y="4"/>
                    <a:pt x="2" y="4"/>
                  </a:cubicBezTo>
                  <a:cubicBezTo>
                    <a:pt x="1" y="3"/>
                    <a:pt x="0" y="3"/>
                    <a:pt x="0" y="2"/>
                  </a:cubicBezTo>
                  <a:cubicBezTo>
                    <a:pt x="0" y="1"/>
                    <a:pt x="1" y="0"/>
                    <a:pt x="3" y="0"/>
                  </a:cubicBezTo>
                  <a:lnTo>
                    <a:pt x="18" y="3"/>
                  </a:lnTo>
                  <a:close/>
                </a:path>
              </a:pathLst>
            </a:custGeom>
            <a:solidFill>
              <a:srgbClr val="DD3900"/>
            </a:solidFill>
            <a:ln w="9525">
              <a:noFill/>
              <a:round/>
              <a:headEnd/>
              <a:tailEnd/>
            </a:ln>
          </p:spPr>
          <p:txBody>
            <a:bodyPr anchor="ctr"/>
            <a:lstStyle/>
            <a:p>
              <a:pPr algn="ctr"/>
              <a:endParaRPr/>
            </a:p>
          </p:txBody>
        </p:sp>
        <p:sp>
          <p:nvSpPr>
            <p:cNvPr id="62" name="isḻiḓé">
              <a:extLst>
                <a:ext uri="{FF2B5EF4-FFF2-40B4-BE49-F238E27FC236}">
                  <a16:creationId xmlns:a16="http://schemas.microsoft.com/office/drawing/2014/main" xmlns="" id="{B4F6F02F-F71D-42D8-A617-5B09E63B8FBE}"/>
                </a:ext>
              </a:extLst>
            </p:cNvPr>
            <p:cNvSpPr/>
            <p:nvPr/>
          </p:nvSpPr>
          <p:spPr bwMode="auto">
            <a:xfrm>
              <a:off x="7656951" y="4616005"/>
              <a:ext cx="10091" cy="20397"/>
            </a:xfrm>
            <a:custGeom>
              <a:avLst/>
              <a:gdLst/>
              <a:ahLst/>
              <a:cxnLst>
                <a:cxn ang="0">
                  <a:pos x="4" y="0"/>
                </a:cxn>
                <a:cxn ang="0">
                  <a:pos x="2" y="1"/>
                </a:cxn>
                <a:cxn ang="0">
                  <a:pos x="0" y="11"/>
                </a:cxn>
                <a:cxn ang="0">
                  <a:pos x="2" y="14"/>
                </a:cxn>
                <a:cxn ang="0">
                  <a:pos x="3" y="14"/>
                </a:cxn>
                <a:cxn ang="0">
                  <a:pos x="5" y="12"/>
                </a:cxn>
                <a:cxn ang="0">
                  <a:pos x="7" y="2"/>
                </a:cxn>
                <a:cxn ang="0">
                  <a:pos x="5" y="0"/>
                </a:cxn>
                <a:cxn ang="0">
                  <a:pos x="4" y="0"/>
                </a:cxn>
              </a:cxnLst>
              <a:rect l="0" t="0" r="r" b="b"/>
              <a:pathLst>
                <a:path w="7" h="14">
                  <a:moveTo>
                    <a:pt x="4" y="0"/>
                  </a:moveTo>
                  <a:cubicBezTo>
                    <a:pt x="3" y="0"/>
                    <a:pt x="2" y="1"/>
                    <a:pt x="2" y="1"/>
                  </a:cubicBezTo>
                  <a:cubicBezTo>
                    <a:pt x="0" y="11"/>
                    <a:pt x="0" y="11"/>
                    <a:pt x="0" y="11"/>
                  </a:cubicBezTo>
                  <a:cubicBezTo>
                    <a:pt x="0" y="12"/>
                    <a:pt x="1" y="13"/>
                    <a:pt x="2" y="14"/>
                  </a:cubicBezTo>
                  <a:cubicBezTo>
                    <a:pt x="2" y="14"/>
                    <a:pt x="3" y="14"/>
                    <a:pt x="3" y="14"/>
                  </a:cubicBezTo>
                  <a:cubicBezTo>
                    <a:pt x="4" y="14"/>
                    <a:pt x="5" y="13"/>
                    <a:pt x="5" y="12"/>
                  </a:cubicBezTo>
                  <a:cubicBezTo>
                    <a:pt x="7" y="2"/>
                    <a:pt x="7" y="2"/>
                    <a:pt x="7" y="2"/>
                  </a:cubicBezTo>
                  <a:cubicBezTo>
                    <a:pt x="7" y="1"/>
                    <a:pt x="6" y="0"/>
                    <a:pt x="5" y="0"/>
                  </a:cubicBezTo>
                  <a:cubicBezTo>
                    <a:pt x="5" y="0"/>
                    <a:pt x="5" y="0"/>
                    <a:pt x="4" y="0"/>
                  </a:cubicBezTo>
                </a:path>
              </a:pathLst>
            </a:custGeom>
            <a:solidFill>
              <a:srgbClr val="F5C3B2"/>
            </a:solidFill>
            <a:ln w="9525">
              <a:noFill/>
              <a:round/>
              <a:headEnd/>
              <a:tailEnd/>
            </a:ln>
          </p:spPr>
          <p:txBody>
            <a:bodyPr anchor="ctr"/>
            <a:lstStyle/>
            <a:p>
              <a:pPr algn="ctr"/>
              <a:endParaRPr/>
            </a:p>
          </p:txBody>
        </p:sp>
        <p:sp>
          <p:nvSpPr>
            <p:cNvPr id="63" name="ï$ḻiḑè">
              <a:extLst>
                <a:ext uri="{FF2B5EF4-FFF2-40B4-BE49-F238E27FC236}">
                  <a16:creationId xmlns:a16="http://schemas.microsoft.com/office/drawing/2014/main" xmlns="" id="{D87FC2A6-A96F-43FC-9E67-FB45EBAC83CE}"/>
                </a:ext>
              </a:extLst>
            </p:cNvPr>
            <p:cNvSpPr/>
            <p:nvPr/>
          </p:nvSpPr>
          <p:spPr bwMode="auto">
            <a:xfrm>
              <a:off x="7656951" y="4616005"/>
              <a:ext cx="10091" cy="20397"/>
            </a:xfrm>
            <a:custGeom>
              <a:avLst/>
              <a:gdLst/>
              <a:ahLst/>
              <a:cxnLst>
                <a:cxn ang="0">
                  <a:pos x="5" y="0"/>
                </a:cxn>
                <a:cxn ang="0">
                  <a:pos x="7" y="3"/>
                </a:cxn>
                <a:cxn ang="0">
                  <a:pos x="5" y="13"/>
                </a:cxn>
                <a:cxn ang="0">
                  <a:pos x="2" y="14"/>
                </a:cxn>
                <a:cxn ang="0">
                  <a:pos x="0" y="12"/>
                </a:cxn>
                <a:cxn ang="0">
                  <a:pos x="2" y="2"/>
                </a:cxn>
                <a:cxn ang="0">
                  <a:pos x="5" y="0"/>
                </a:cxn>
              </a:cxnLst>
              <a:rect l="0" t="0" r="r" b="b"/>
              <a:pathLst>
                <a:path w="7" h="14">
                  <a:moveTo>
                    <a:pt x="5" y="0"/>
                  </a:moveTo>
                  <a:cubicBezTo>
                    <a:pt x="6" y="1"/>
                    <a:pt x="7" y="2"/>
                    <a:pt x="7" y="3"/>
                  </a:cubicBezTo>
                  <a:cubicBezTo>
                    <a:pt x="5" y="13"/>
                    <a:pt x="5" y="13"/>
                    <a:pt x="5" y="13"/>
                  </a:cubicBezTo>
                  <a:cubicBezTo>
                    <a:pt x="5" y="14"/>
                    <a:pt x="4" y="14"/>
                    <a:pt x="2" y="14"/>
                  </a:cubicBezTo>
                  <a:cubicBezTo>
                    <a:pt x="1" y="14"/>
                    <a:pt x="0" y="13"/>
                    <a:pt x="0" y="12"/>
                  </a:cubicBezTo>
                  <a:cubicBezTo>
                    <a:pt x="2" y="2"/>
                    <a:pt x="2" y="2"/>
                    <a:pt x="2" y="2"/>
                  </a:cubicBezTo>
                  <a:cubicBezTo>
                    <a:pt x="2" y="1"/>
                    <a:pt x="3" y="0"/>
                    <a:pt x="5" y="0"/>
                  </a:cubicBezTo>
                  <a:close/>
                </a:path>
              </a:pathLst>
            </a:custGeom>
            <a:solidFill>
              <a:srgbClr val="DD3900"/>
            </a:solidFill>
            <a:ln w="9525">
              <a:noFill/>
              <a:round/>
              <a:headEnd/>
              <a:tailEnd/>
            </a:ln>
          </p:spPr>
          <p:txBody>
            <a:bodyPr anchor="ctr"/>
            <a:lstStyle/>
            <a:p>
              <a:pPr algn="ctr"/>
              <a:endParaRPr/>
            </a:p>
          </p:txBody>
        </p:sp>
        <p:sp>
          <p:nvSpPr>
            <p:cNvPr id="64" name="ïṡḻiďe">
              <a:extLst>
                <a:ext uri="{FF2B5EF4-FFF2-40B4-BE49-F238E27FC236}">
                  <a16:creationId xmlns:a16="http://schemas.microsoft.com/office/drawing/2014/main" xmlns="" id="{75BD16DC-921C-4BE0-AC6C-9ADE6DF18F6C}"/>
                </a:ext>
              </a:extLst>
            </p:cNvPr>
            <p:cNvSpPr/>
            <p:nvPr/>
          </p:nvSpPr>
          <p:spPr bwMode="auto">
            <a:xfrm>
              <a:off x="7464574" y="4325292"/>
              <a:ext cx="25980" cy="15888"/>
            </a:xfrm>
            <a:custGeom>
              <a:avLst/>
              <a:gdLst/>
              <a:ahLst/>
              <a:cxnLst>
                <a:cxn ang="0">
                  <a:pos x="2" y="0"/>
                </a:cxn>
                <a:cxn ang="0">
                  <a:pos x="0" y="0"/>
                </a:cxn>
                <a:cxn ang="0">
                  <a:pos x="1" y="3"/>
                </a:cxn>
                <a:cxn ang="0">
                  <a:pos x="13" y="10"/>
                </a:cxn>
                <a:cxn ang="0">
                  <a:pos x="15" y="11"/>
                </a:cxn>
                <a:cxn ang="0">
                  <a:pos x="17" y="10"/>
                </a:cxn>
                <a:cxn ang="0">
                  <a:pos x="16" y="8"/>
                </a:cxn>
                <a:cxn ang="0">
                  <a:pos x="4" y="0"/>
                </a:cxn>
                <a:cxn ang="0">
                  <a:pos x="2" y="0"/>
                </a:cxn>
              </a:cxnLst>
              <a:rect l="0" t="0" r="r" b="b"/>
              <a:pathLst>
                <a:path w="18" h="11">
                  <a:moveTo>
                    <a:pt x="2" y="0"/>
                  </a:moveTo>
                  <a:cubicBezTo>
                    <a:pt x="1" y="0"/>
                    <a:pt x="1" y="0"/>
                    <a:pt x="0" y="0"/>
                  </a:cubicBezTo>
                  <a:cubicBezTo>
                    <a:pt x="0" y="1"/>
                    <a:pt x="0" y="2"/>
                    <a:pt x="1" y="3"/>
                  </a:cubicBezTo>
                  <a:cubicBezTo>
                    <a:pt x="13" y="10"/>
                    <a:pt x="13" y="10"/>
                    <a:pt x="13" y="10"/>
                  </a:cubicBezTo>
                  <a:cubicBezTo>
                    <a:pt x="14" y="10"/>
                    <a:pt x="15" y="11"/>
                    <a:pt x="15" y="11"/>
                  </a:cubicBezTo>
                  <a:cubicBezTo>
                    <a:pt x="16" y="11"/>
                    <a:pt x="17" y="10"/>
                    <a:pt x="17" y="10"/>
                  </a:cubicBezTo>
                  <a:cubicBezTo>
                    <a:pt x="18" y="9"/>
                    <a:pt x="18" y="8"/>
                    <a:pt x="16" y="8"/>
                  </a:cubicBezTo>
                  <a:cubicBezTo>
                    <a:pt x="4" y="0"/>
                    <a:pt x="4" y="0"/>
                    <a:pt x="4" y="0"/>
                  </a:cubicBezTo>
                  <a:cubicBezTo>
                    <a:pt x="3" y="0"/>
                    <a:pt x="3" y="0"/>
                    <a:pt x="2" y="0"/>
                  </a:cubicBezTo>
                </a:path>
              </a:pathLst>
            </a:custGeom>
            <a:solidFill>
              <a:srgbClr val="F5C3B2"/>
            </a:solidFill>
            <a:ln w="9525">
              <a:noFill/>
              <a:round/>
              <a:headEnd/>
              <a:tailEnd/>
            </a:ln>
          </p:spPr>
          <p:txBody>
            <a:bodyPr anchor="ctr"/>
            <a:lstStyle/>
            <a:p>
              <a:pPr algn="ctr"/>
              <a:endParaRPr/>
            </a:p>
          </p:txBody>
        </p:sp>
        <p:sp>
          <p:nvSpPr>
            <p:cNvPr id="65" name="ïSḻiḍè">
              <a:extLst>
                <a:ext uri="{FF2B5EF4-FFF2-40B4-BE49-F238E27FC236}">
                  <a16:creationId xmlns:a16="http://schemas.microsoft.com/office/drawing/2014/main" xmlns="" id="{D2103CB6-B41F-4430-841B-E63FA3B64B61}"/>
                </a:ext>
              </a:extLst>
            </p:cNvPr>
            <p:cNvSpPr/>
            <p:nvPr/>
          </p:nvSpPr>
          <p:spPr bwMode="auto">
            <a:xfrm>
              <a:off x="7463071" y="4323789"/>
              <a:ext cx="25980" cy="15888"/>
            </a:xfrm>
            <a:custGeom>
              <a:avLst/>
              <a:gdLst/>
              <a:ahLst/>
              <a:cxnLst>
                <a:cxn ang="0">
                  <a:pos x="17" y="8"/>
                </a:cxn>
                <a:cxn ang="0">
                  <a:pos x="18" y="11"/>
                </a:cxn>
                <a:cxn ang="0">
                  <a:pos x="14" y="11"/>
                </a:cxn>
                <a:cxn ang="0">
                  <a:pos x="2" y="4"/>
                </a:cxn>
                <a:cxn ang="0">
                  <a:pos x="1" y="1"/>
                </a:cxn>
                <a:cxn ang="0">
                  <a:pos x="5" y="1"/>
                </a:cxn>
                <a:cxn ang="0">
                  <a:pos x="17" y="8"/>
                </a:cxn>
              </a:cxnLst>
              <a:rect l="0" t="0" r="r" b="b"/>
              <a:pathLst>
                <a:path w="18" h="11">
                  <a:moveTo>
                    <a:pt x="17" y="8"/>
                  </a:moveTo>
                  <a:cubicBezTo>
                    <a:pt x="18" y="9"/>
                    <a:pt x="18" y="10"/>
                    <a:pt x="18" y="11"/>
                  </a:cubicBezTo>
                  <a:cubicBezTo>
                    <a:pt x="17" y="11"/>
                    <a:pt x="15" y="11"/>
                    <a:pt x="14" y="11"/>
                  </a:cubicBezTo>
                  <a:cubicBezTo>
                    <a:pt x="2" y="4"/>
                    <a:pt x="2" y="4"/>
                    <a:pt x="2" y="4"/>
                  </a:cubicBezTo>
                  <a:cubicBezTo>
                    <a:pt x="0" y="3"/>
                    <a:pt x="0" y="2"/>
                    <a:pt x="1" y="1"/>
                  </a:cubicBezTo>
                  <a:cubicBezTo>
                    <a:pt x="2" y="0"/>
                    <a:pt x="3" y="0"/>
                    <a:pt x="5" y="1"/>
                  </a:cubicBezTo>
                  <a:lnTo>
                    <a:pt x="17" y="8"/>
                  </a:lnTo>
                  <a:close/>
                </a:path>
              </a:pathLst>
            </a:custGeom>
            <a:solidFill>
              <a:schemeClr val="bg1"/>
            </a:solidFill>
            <a:ln w="9525">
              <a:solidFill>
                <a:srgbClr val="FFBE7D"/>
              </a:solidFill>
              <a:round/>
              <a:headEnd/>
              <a:tailEnd/>
            </a:ln>
          </p:spPr>
          <p:txBody>
            <a:bodyPr anchor="ctr"/>
            <a:lstStyle/>
            <a:p>
              <a:pPr algn="ctr"/>
              <a:endParaRPr/>
            </a:p>
          </p:txBody>
        </p:sp>
        <p:sp>
          <p:nvSpPr>
            <p:cNvPr id="66" name="ïšlïḋé">
              <a:extLst>
                <a:ext uri="{FF2B5EF4-FFF2-40B4-BE49-F238E27FC236}">
                  <a16:creationId xmlns:a16="http://schemas.microsoft.com/office/drawing/2014/main" xmlns="" id="{6B6CD181-BFE1-452E-A271-23FF3B89E998}"/>
                </a:ext>
              </a:extLst>
            </p:cNvPr>
            <p:cNvSpPr/>
            <p:nvPr/>
          </p:nvSpPr>
          <p:spPr bwMode="auto">
            <a:xfrm>
              <a:off x="7833440" y="4320998"/>
              <a:ext cx="20182" cy="14385"/>
            </a:xfrm>
            <a:custGeom>
              <a:avLst/>
              <a:gdLst/>
              <a:ahLst/>
              <a:cxnLst>
                <a:cxn ang="0">
                  <a:pos x="11" y="0"/>
                </a:cxn>
                <a:cxn ang="0">
                  <a:pos x="9" y="0"/>
                </a:cxn>
                <a:cxn ang="0">
                  <a:pos x="0" y="7"/>
                </a:cxn>
                <a:cxn ang="0">
                  <a:pos x="1" y="10"/>
                </a:cxn>
                <a:cxn ang="0">
                  <a:pos x="3" y="10"/>
                </a:cxn>
                <a:cxn ang="0">
                  <a:pos x="5" y="10"/>
                </a:cxn>
                <a:cxn ang="0">
                  <a:pos x="13" y="2"/>
                </a:cxn>
                <a:cxn ang="0">
                  <a:pos x="13" y="0"/>
                </a:cxn>
                <a:cxn ang="0">
                  <a:pos x="11" y="0"/>
                </a:cxn>
              </a:cxnLst>
              <a:rect l="0" t="0" r="r" b="b"/>
              <a:pathLst>
                <a:path w="14" h="10">
                  <a:moveTo>
                    <a:pt x="11" y="0"/>
                  </a:moveTo>
                  <a:cubicBezTo>
                    <a:pt x="10" y="0"/>
                    <a:pt x="9" y="0"/>
                    <a:pt x="9" y="0"/>
                  </a:cubicBezTo>
                  <a:cubicBezTo>
                    <a:pt x="0" y="7"/>
                    <a:pt x="0" y="7"/>
                    <a:pt x="0" y="7"/>
                  </a:cubicBezTo>
                  <a:cubicBezTo>
                    <a:pt x="0" y="8"/>
                    <a:pt x="0" y="9"/>
                    <a:pt x="1" y="10"/>
                  </a:cubicBezTo>
                  <a:cubicBezTo>
                    <a:pt x="2" y="10"/>
                    <a:pt x="2" y="10"/>
                    <a:pt x="3" y="10"/>
                  </a:cubicBezTo>
                  <a:cubicBezTo>
                    <a:pt x="4" y="10"/>
                    <a:pt x="4" y="10"/>
                    <a:pt x="5" y="10"/>
                  </a:cubicBezTo>
                  <a:cubicBezTo>
                    <a:pt x="13" y="2"/>
                    <a:pt x="13" y="2"/>
                    <a:pt x="13" y="2"/>
                  </a:cubicBezTo>
                  <a:cubicBezTo>
                    <a:pt x="14" y="2"/>
                    <a:pt x="14" y="1"/>
                    <a:pt x="13" y="0"/>
                  </a:cubicBezTo>
                  <a:cubicBezTo>
                    <a:pt x="12" y="0"/>
                    <a:pt x="11" y="0"/>
                    <a:pt x="11" y="0"/>
                  </a:cubicBezTo>
                </a:path>
              </a:pathLst>
            </a:custGeom>
            <a:solidFill>
              <a:schemeClr val="bg1"/>
            </a:solidFill>
            <a:ln w="9525">
              <a:solidFill>
                <a:srgbClr val="FFBE7D"/>
              </a:solidFill>
              <a:round/>
              <a:headEnd/>
              <a:tailEnd/>
            </a:ln>
          </p:spPr>
          <p:txBody>
            <a:bodyPr anchor="ctr"/>
            <a:lstStyle/>
            <a:p>
              <a:pPr algn="ctr"/>
              <a:endParaRPr/>
            </a:p>
          </p:txBody>
        </p:sp>
        <p:sp>
          <p:nvSpPr>
            <p:cNvPr id="67" name="íŝliḋê">
              <a:extLst>
                <a:ext uri="{FF2B5EF4-FFF2-40B4-BE49-F238E27FC236}">
                  <a16:creationId xmlns:a16="http://schemas.microsoft.com/office/drawing/2014/main" xmlns="" id="{6581400F-3128-42B7-B92E-A668C490A948}"/>
                </a:ext>
              </a:extLst>
            </p:cNvPr>
            <p:cNvSpPr/>
            <p:nvPr/>
          </p:nvSpPr>
          <p:spPr bwMode="auto">
            <a:xfrm>
              <a:off x="7833440" y="4319495"/>
              <a:ext cx="21685" cy="15888"/>
            </a:xfrm>
            <a:custGeom>
              <a:avLst/>
              <a:gdLst/>
              <a:ahLst/>
              <a:cxnLst>
                <a:cxn ang="0">
                  <a:pos x="13" y="1"/>
                </a:cxn>
                <a:cxn ang="0">
                  <a:pos x="14" y="3"/>
                </a:cxn>
                <a:cxn ang="0">
                  <a:pos x="5" y="10"/>
                </a:cxn>
                <a:cxn ang="0">
                  <a:pos x="2" y="10"/>
                </a:cxn>
                <a:cxn ang="0">
                  <a:pos x="2" y="10"/>
                </a:cxn>
                <a:cxn ang="0">
                  <a:pos x="1" y="8"/>
                </a:cxn>
                <a:cxn ang="0">
                  <a:pos x="9" y="1"/>
                </a:cxn>
                <a:cxn ang="0">
                  <a:pos x="13" y="1"/>
                </a:cxn>
              </a:cxnLst>
              <a:rect l="0" t="0" r="r" b="b"/>
              <a:pathLst>
                <a:path w="15" h="11">
                  <a:moveTo>
                    <a:pt x="13" y="1"/>
                  </a:moveTo>
                  <a:cubicBezTo>
                    <a:pt x="14" y="1"/>
                    <a:pt x="15" y="2"/>
                    <a:pt x="14" y="3"/>
                  </a:cubicBezTo>
                  <a:cubicBezTo>
                    <a:pt x="5" y="10"/>
                    <a:pt x="5" y="10"/>
                    <a:pt x="5" y="10"/>
                  </a:cubicBezTo>
                  <a:cubicBezTo>
                    <a:pt x="5" y="11"/>
                    <a:pt x="3" y="11"/>
                    <a:pt x="2" y="10"/>
                  </a:cubicBezTo>
                  <a:cubicBezTo>
                    <a:pt x="2" y="10"/>
                    <a:pt x="2" y="10"/>
                    <a:pt x="2" y="10"/>
                  </a:cubicBezTo>
                  <a:cubicBezTo>
                    <a:pt x="0" y="9"/>
                    <a:pt x="0" y="8"/>
                    <a:pt x="1" y="8"/>
                  </a:cubicBezTo>
                  <a:cubicBezTo>
                    <a:pt x="9" y="1"/>
                    <a:pt x="9" y="1"/>
                    <a:pt x="9" y="1"/>
                  </a:cubicBezTo>
                  <a:cubicBezTo>
                    <a:pt x="10" y="0"/>
                    <a:pt x="11" y="0"/>
                    <a:pt x="13" y="1"/>
                  </a:cubicBezTo>
                  <a:close/>
                </a:path>
              </a:pathLst>
            </a:custGeom>
            <a:solidFill>
              <a:schemeClr val="bg1"/>
            </a:solidFill>
            <a:ln w="9525">
              <a:solidFill>
                <a:srgbClr val="FFBE7D"/>
              </a:solidFill>
              <a:round/>
              <a:headEnd/>
              <a:tailEnd/>
            </a:ln>
          </p:spPr>
          <p:txBody>
            <a:bodyPr anchor="ctr"/>
            <a:lstStyle/>
            <a:p>
              <a:pPr algn="ctr"/>
              <a:endParaRPr/>
            </a:p>
          </p:txBody>
        </p:sp>
        <p:sp>
          <p:nvSpPr>
            <p:cNvPr id="68" name="ïṧḻídê">
              <a:extLst>
                <a:ext uri="{FF2B5EF4-FFF2-40B4-BE49-F238E27FC236}">
                  <a16:creationId xmlns:a16="http://schemas.microsoft.com/office/drawing/2014/main" xmlns="" id="{C43341AD-24F1-4961-A89C-F5E60F4FDD54}"/>
                </a:ext>
              </a:extLst>
            </p:cNvPr>
            <p:cNvSpPr/>
            <p:nvPr/>
          </p:nvSpPr>
          <p:spPr bwMode="auto">
            <a:xfrm>
              <a:off x="7901287" y="4564046"/>
              <a:ext cx="27482" cy="14385"/>
            </a:xfrm>
            <a:custGeom>
              <a:avLst/>
              <a:gdLst/>
              <a:ahLst/>
              <a:cxnLst>
                <a:cxn ang="0">
                  <a:pos x="3" y="0"/>
                </a:cxn>
                <a:cxn ang="0">
                  <a:pos x="1" y="1"/>
                </a:cxn>
                <a:cxn ang="0">
                  <a:pos x="2" y="3"/>
                </a:cxn>
                <a:cxn ang="0">
                  <a:pos x="15" y="10"/>
                </a:cxn>
                <a:cxn ang="0">
                  <a:pos x="17" y="10"/>
                </a:cxn>
                <a:cxn ang="0">
                  <a:pos x="18" y="10"/>
                </a:cxn>
                <a:cxn ang="0">
                  <a:pos x="18" y="7"/>
                </a:cxn>
                <a:cxn ang="0">
                  <a:pos x="5" y="1"/>
                </a:cxn>
                <a:cxn ang="0">
                  <a:pos x="3" y="0"/>
                </a:cxn>
              </a:cxnLst>
              <a:rect l="0" t="0" r="r" b="b"/>
              <a:pathLst>
                <a:path w="19" h="10">
                  <a:moveTo>
                    <a:pt x="3" y="0"/>
                  </a:moveTo>
                  <a:cubicBezTo>
                    <a:pt x="2" y="0"/>
                    <a:pt x="2" y="0"/>
                    <a:pt x="1" y="1"/>
                  </a:cubicBezTo>
                  <a:cubicBezTo>
                    <a:pt x="0" y="1"/>
                    <a:pt x="1" y="3"/>
                    <a:pt x="2" y="3"/>
                  </a:cubicBezTo>
                  <a:cubicBezTo>
                    <a:pt x="15" y="10"/>
                    <a:pt x="15" y="10"/>
                    <a:pt x="15" y="10"/>
                  </a:cubicBezTo>
                  <a:cubicBezTo>
                    <a:pt x="15" y="10"/>
                    <a:pt x="16" y="10"/>
                    <a:pt x="17" y="10"/>
                  </a:cubicBezTo>
                  <a:cubicBezTo>
                    <a:pt x="17" y="10"/>
                    <a:pt x="18" y="10"/>
                    <a:pt x="18" y="10"/>
                  </a:cubicBezTo>
                  <a:cubicBezTo>
                    <a:pt x="19" y="9"/>
                    <a:pt x="19" y="8"/>
                    <a:pt x="18" y="7"/>
                  </a:cubicBezTo>
                  <a:cubicBezTo>
                    <a:pt x="5" y="1"/>
                    <a:pt x="5" y="1"/>
                    <a:pt x="5" y="1"/>
                  </a:cubicBezTo>
                  <a:cubicBezTo>
                    <a:pt x="4" y="0"/>
                    <a:pt x="4" y="0"/>
                    <a:pt x="3" y="0"/>
                  </a:cubicBezTo>
                </a:path>
              </a:pathLst>
            </a:custGeom>
            <a:solidFill>
              <a:srgbClr val="F5C3B2"/>
            </a:solidFill>
            <a:ln w="9525">
              <a:noFill/>
              <a:round/>
              <a:headEnd/>
              <a:tailEnd/>
            </a:ln>
          </p:spPr>
          <p:txBody>
            <a:bodyPr anchor="ctr"/>
            <a:lstStyle/>
            <a:p>
              <a:pPr algn="ctr"/>
              <a:endParaRPr/>
            </a:p>
          </p:txBody>
        </p:sp>
        <p:sp>
          <p:nvSpPr>
            <p:cNvPr id="69" name="ïśľíḑe">
              <a:extLst>
                <a:ext uri="{FF2B5EF4-FFF2-40B4-BE49-F238E27FC236}">
                  <a16:creationId xmlns:a16="http://schemas.microsoft.com/office/drawing/2014/main" xmlns="" id="{E70D5E35-3FEB-4308-BDCF-AB73524B45F5}"/>
                </a:ext>
              </a:extLst>
            </p:cNvPr>
            <p:cNvSpPr/>
            <p:nvPr/>
          </p:nvSpPr>
          <p:spPr bwMode="auto">
            <a:xfrm>
              <a:off x="7902790" y="4564046"/>
              <a:ext cx="27482" cy="15888"/>
            </a:xfrm>
            <a:custGeom>
              <a:avLst/>
              <a:gdLst/>
              <a:ahLst/>
              <a:cxnLst>
                <a:cxn ang="0">
                  <a:pos x="18" y="8"/>
                </a:cxn>
                <a:cxn ang="0">
                  <a:pos x="18" y="10"/>
                </a:cxn>
                <a:cxn ang="0">
                  <a:pos x="15" y="10"/>
                </a:cxn>
                <a:cxn ang="0">
                  <a:pos x="2" y="4"/>
                </a:cxn>
                <a:cxn ang="0">
                  <a:pos x="1" y="1"/>
                </a:cxn>
                <a:cxn ang="0">
                  <a:pos x="5" y="1"/>
                </a:cxn>
                <a:cxn ang="0">
                  <a:pos x="18" y="8"/>
                </a:cxn>
              </a:cxnLst>
              <a:rect l="0" t="0" r="r" b="b"/>
              <a:pathLst>
                <a:path w="19" h="11">
                  <a:moveTo>
                    <a:pt x="18" y="8"/>
                  </a:moveTo>
                  <a:cubicBezTo>
                    <a:pt x="19" y="8"/>
                    <a:pt x="19" y="9"/>
                    <a:pt x="18" y="10"/>
                  </a:cubicBezTo>
                  <a:cubicBezTo>
                    <a:pt x="18" y="11"/>
                    <a:pt x="16" y="11"/>
                    <a:pt x="15" y="10"/>
                  </a:cubicBezTo>
                  <a:cubicBezTo>
                    <a:pt x="2" y="4"/>
                    <a:pt x="2" y="4"/>
                    <a:pt x="2" y="4"/>
                  </a:cubicBezTo>
                  <a:cubicBezTo>
                    <a:pt x="1" y="3"/>
                    <a:pt x="0" y="2"/>
                    <a:pt x="1" y="1"/>
                  </a:cubicBezTo>
                  <a:cubicBezTo>
                    <a:pt x="2" y="0"/>
                    <a:pt x="4" y="0"/>
                    <a:pt x="5" y="1"/>
                  </a:cubicBezTo>
                  <a:lnTo>
                    <a:pt x="18" y="8"/>
                  </a:lnTo>
                  <a:close/>
                </a:path>
              </a:pathLst>
            </a:custGeom>
            <a:solidFill>
              <a:srgbClr val="DD3900"/>
            </a:solidFill>
            <a:ln w="9525">
              <a:noFill/>
              <a:round/>
              <a:headEnd/>
              <a:tailEnd/>
            </a:ln>
          </p:spPr>
          <p:txBody>
            <a:bodyPr anchor="ctr"/>
            <a:lstStyle/>
            <a:p>
              <a:pPr algn="ctr"/>
              <a:endParaRPr/>
            </a:p>
          </p:txBody>
        </p:sp>
        <p:sp>
          <p:nvSpPr>
            <p:cNvPr id="70" name="iṧḻíḍé">
              <a:extLst>
                <a:ext uri="{FF2B5EF4-FFF2-40B4-BE49-F238E27FC236}">
                  <a16:creationId xmlns:a16="http://schemas.microsoft.com/office/drawing/2014/main" xmlns="" id="{F7E94A37-D6B5-4512-8821-0D0A09611C02}"/>
                </a:ext>
              </a:extLst>
            </p:cNvPr>
            <p:cNvSpPr/>
            <p:nvPr/>
          </p:nvSpPr>
          <p:spPr bwMode="auto">
            <a:xfrm>
              <a:off x="7530919" y="4576928"/>
              <a:ext cx="21900" cy="16103"/>
            </a:xfrm>
            <a:custGeom>
              <a:avLst/>
              <a:gdLst/>
              <a:ahLst/>
              <a:cxnLst>
                <a:cxn ang="0">
                  <a:pos x="12" y="0"/>
                </a:cxn>
                <a:cxn ang="0">
                  <a:pos x="10" y="0"/>
                </a:cxn>
                <a:cxn ang="0">
                  <a:pos x="1" y="8"/>
                </a:cxn>
                <a:cxn ang="0">
                  <a:pos x="2" y="10"/>
                </a:cxn>
                <a:cxn ang="0">
                  <a:pos x="4" y="11"/>
                </a:cxn>
                <a:cxn ang="0">
                  <a:pos x="5" y="10"/>
                </a:cxn>
                <a:cxn ang="0">
                  <a:pos x="14" y="3"/>
                </a:cxn>
                <a:cxn ang="0">
                  <a:pos x="14" y="0"/>
                </a:cxn>
                <a:cxn ang="0">
                  <a:pos x="12" y="0"/>
                </a:cxn>
              </a:cxnLst>
              <a:rect l="0" t="0" r="r" b="b"/>
              <a:pathLst>
                <a:path w="15" h="11">
                  <a:moveTo>
                    <a:pt x="12" y="0"/>
                  </a:moveTo>
                  <a:cubicBezTo>
                    <a:pt x="11" y="0"/>
                    <a:pt x="10" y="0"/>
                    <a:pt x="10" y="0"/>
                  </a:cubicBezTo>
                  <a:cubicBezTo>
                    <a:pt x="1" y="8"/>
                    <a:pt x="1" y="8"/>
                    <a:pt x="1" y="8"/>
                  </a:cubicBezTo>
                  <a:cubicBezTo>
                    <a:pt x="0" y="9"/>
                    <a:pt x="1" y="10"/>
                    <a:pt x="2" y="10"/>
                  </a:cubicBezTo>
                  <a:cubicBezTo>
                    <a:pt x="2" y="11"/>
                    <a:pt x="3" y="11"/>
                    <a:pt x="4" y="11"/>
                  </a:cubicBezTo>
                  <a:cubicBezTo>
                    <a:pt x="4" y="11"/>
                    <a:pt x="5" y="11"/>
                    <a:pt x="5" y="10"/>
                  </a:cubicBezTo>
                  <a:cubicBezTo>
                    <a:pt x="14" y="3"/>
                    <a:pt x="14" y="3"/>
                    <a:pt x="14" y="3"/>
                  </a:cubicBezTo>
                  <a:cubicBezTo>
                    <a:pt x="15" y="2"/>
                    <a:pt x="15" y="1"/>
                    <a:pt x="14" y="0"/>
                  </a:cubicBezTo>
                  <a:cubicBezTo>
                    <a:pt x="13" y="0"/>
                    <a:pt x="13" y="0"/>
                    <a:pt x="12" y="0"/>
                  </a:cubicBezTo>
                </a:path>
              </a:pathLst>
            </a:custGeom>
            <a:solidFill>
              <a:srgbClr val="F5C3B2"/>
            </a:solidFill>
            <a:ln w="9525">
              <a:noFill/>
              <a:round/>
              <a:headEnd/>
              <a:tailEnd/>
            </a:ln>
          </p:spPr>
          <p:txBody>
            <a:bodyPr anchor="ctr"/>
            <a:lstStyle/>
            <a:p>
              <a:pPr algn="ctr"/>
              <a:endParaRPr/>
            </a:p>
          </p:txBody>
        </p:sp>
        <p:sp>
          <p:nvSpPr>
            <p:cNvPr id="71" name="ïşḷîḋê">
              <a:extLst>
                <a:ext uri="{FF2B5EF4-FFF2-40B4-BE49-F238E27FC236}">
                  <a16:creationId xmlns:a16="http://schemas.microsoft.com/office/drawing/2014/main" xmlns="" id="{51044379-6385-4ABE-8CB6-813207269537}"/>
                </a:ext>
              </a:extLst>
            </p:cNvPr>
            <p:cNvSpPr/>
            <p:nvPr/>
          </p:nvSpPr>
          <p:spPr bwMode="auto">
            <a:xfrm>
              <a:off x="7530919" y="4576928"/>
              <a:ext cx="21900" cy="16103"/>
            </a:xfrm>
            <a:custGeom>
              <a:avLst/>
              <a:gdLst/>
              <a:ahLst/>
              <a:cxnLst>
                <a:cxn ang="0">
                  <a:pos x="13" y="0"/>
                </a:cxn>
                <a:cxn ang="0">
                  <a:pos x="14" y="3"/>
                </a:cxn>
                <a:cxn ang="0">
                  <a:pos x="5" y="11"/>
                </a:cxn>
                <a:cxn ang="0">
                  <a:pos x="1" y="11"/>
                </a:cxn>
                <a:cxn ang="0">
                  <a:pos x="1" y="8"/>
                </a:cxn>
                <a:cxn ang="0">
                  <a:pos x="10" y="1"/>
                </a:cxn>
                <a:cxn ang="0">
                  <a:pos x="13" y="0"/>
                </a:cxn>
              </a:cxnLst>
              <a:rect l="0" t="0" r="r" b="b"/>
              <a:pathLst>
                <a:path w="15" h="11">
                  <a:moveTo>
                    <a:pt x="13" y="0"/>
                  </a:moveTo>
                  <a:cubicBezTo>
                    <a:pt x="15" y="1"/>
                    <a:pt x="15" y="2"/>
                    <a:pt x="14" y="3"/>
                  </a:cubicBezTo>
                  <a:cubicBezTo>
                    <a:pt x="5" y="11"/>
                    <a:pt x="5" y="11"/>
                    <a:pt x="5" y="11"/>
                  </a:cubicBezTo>
                  <a:cubicBezTo>
                    <a:pt x="4" y="11"/>
                    <a:pt x="3" y="11"/>
                    <a:pt x="1" y="11"/>
                  </a:cubicBezTo>
                  <a:cubicBezTo>
                    <a:pt x="0" y="10"/>
                    <a:pt x="0" y="9"/>
                    <a:pt x="1" y="8"/>
                  </a:cubicBezTo>
                  <a:cubicBezTo>
                    <a:pt x="10" y="1"/>
                    <a:pt x="10" y="1"/>
                    <a:pt x="10" y="1"/>
                  </a:cubicBezTo>
                  <a:cubicBezTo>
                    <a:pt x="11" y="0"/>
                    <a:pt x="12" y="0"/>
                    <a:pt x="13" y="0"/>
                  </a:cubicBezTo>
                  <a:close/>
                </a:path>
              </a:pathLst>
            </a:custGeom>
            <a:solidFill>
              <a:srgbClr val="DD3900"/>
            </a:solidFill>
            <a:ln w="9525">
              <a:noFill/>
              <a:round/>
              <a:headEnd/>
              <a:tailEnd/>
            </a:ln>
          </p:spPr>
          <p:txBody>
            <a:bodyPr anchor="ctr"/>
            <a:lstStyle/>
            <a:p>
              <a:pPr algn="ctr"/>
              <a:endParaRPr/>
            </a:p>
          </p:txBody>
        </p:sp>
        <p:sp>
          <p:nvSpPr>
            <p:cNvPr id="72" name="íš1íḑê">
              <a:extLst>
                <a:ext uri="{FF2B5EF4-FFF2-40B4-BE49-F238E27FC236}">
                  <a16:creationId xmlns:a16="http://schemas.microsoft.com/office/drawing/2014/main" xmlns="" id="{9813E719-B503-4A30-9D8F-E590FC8268F3}"/>
                </a:ext>
              </a:extLst>
            </p:cNvPr>
            <p:cNvSpPr/>
            <p:nvPr/>
          </p:nvSpPr>
          <p:spPr bwMode="auto">
            <a:xfrm>
              <a:off x="7400807" y="1582202"/>
              <a:ext cx="1365533" cy="2932676"/>
            </a:xfrm>
            <a:custGeom>
              <a:avLst/>
              <a:gdLst/>
              <a:ahLst/>
              <a:cxnLst>
                <a:cxn ang="0">
                  <a:pos x="319" y="2027"/>
                </a:cxn>
                <a:cxn ang="0">
                  <a:pos x="850" y="192"/>
                </a:cxn>
                <a:cxn ang="0">
                  <a:pos x="944" y="286"/>
                </a:cxn>
                <a:cxn ang="0">
                  <a:pos x="915" y="0"/>
                </a:cxn>
                <a:cxn ang="0">
                  <a:pos x="628" y="31"/>
                </a:cxn>
                <a:cxn ang="0">
                  <a:pos x="736" y="135"/>
                </a:cxn>
                <a:cxn ang="0">
                  <a:pos x="131" y="1961"/>
                </a:cxn>
                <a:cxn ang="0">
                  <a:pos x="319" y="2027"/>
                </a:cxn>
              </a:cxnLst>
              <a:rect l="0" t="0" r="r" b="b"/>
              <a:pathLst>
                <a:path w="944" h="2027">
                  <a:moveTo>
                    <a:pt x="319" y="2027"/>
                  </a:moveTo>
                  <a:cubicBezTo>
                    <a:pt x="319" y="2027"/>
                    <a:pt x="84" y="1139"/>
                    <a:pt x="850" y="192"/>
                  </a:cubicBezTo>
                  <a:cubicBezTo>
                    <a:pt x="944" y="286"/>
                    <a:pt x="944" y="286"/>
                    <a:pt x="944" y="286"/>
                  </a:cubicBezTo>
                  <a:cubicBezTo>
                    <a:pt x="915" y="0"/>
                    <a:pt x="915" y="0"/>
                    <a:pt x="915" y="0"/>
                  </a:cubicBezTo>
                  <a:cubicBezTo>
                    <a:pt x="628" y="31"/>
                    <a:pt x="628" y="31"/>
                    <a:pt x="628" y="31"/>
                  </a:cubicBezTo>
                  <a:cubicBezTo>
                    <a:pt x="736" y="135"/>
                    <a:pt x="736" y="135"/>
                    <a:pt x="736" y="135"/>
                  </a:cubicBezTo>
                  <a:cubicBezTo>
                    <a:pt x="736" y="135"/>
                    <a:pt x="0" y="951"/>
                    <a:pt x="131" y="1961"/>
                  </a:cubicBezTo>
                  <a:lnTo>
                    <a:pt x="319" y="2027"/>
                  </a:lnTo>
                  <a:close/>
                </a:path>
              </a:pathLst>
            </a:custGeom>
            <a:solidFill>
              <a:srgbClr val="FFFFFF"/>
            </a:solidFill>
            <a:ln w="9525">
              <a:noFill/>
              <a:round/>
              <a:headEnd/>
              <a:tailEnd/>
            </a:ln>
          </p:spPr>
          <p:txBody>
            <a:bodyPr anchor="ctr"/>
            <a:lstStyle/>
            <a:p>
              <a:pPr algn="ctr"/>
              <a:endParaRPr/>
            </a:p>
          </p:txBody>
        </p:sp>
        <p:sp>
          <p:nvSpPr>
            <p:cNvPr id="73" name="ïš1ïde">
              <a:extLst>
                <a:ext uri="{FF2B5EF4-FFF2-40B4-BE49-F238E27FC236}">
                  <a16:creationId xmlns:a16="http://schemas.microsoft.com/office/drawing/2014/main" xmlns="" id="{19ECF34E-AF0E-4DAC-8E6B-507EF98C74F4}"/>
                </a:ext>
              </a:extLst>
            </p:cNvPr>
            <p:cNvSpPr/>
            <p:nvPr/>
          </p:nvSpPr>
          <p:spPr bwMode="auto">
            <a:xfrm>
              <a:off x="8702787" y="1582202"/>
              <a:ext cx="63553" cy="413954"/>
            </a:xfrm>
            <a:custGeom>
              <a:avLst/>
              <a:gdLst/>
              <a:ahLst/>
              <a:cxnLst>
                <a:cxn ang="0">
                  <a:pos x="189" y="1820"/>
                </a:cxn>
                <a:cxn ang="0">
                  <a:pos x="296" y="1928"/>
                </a:cxn>
                <a:cxn ang="0">
                  <a:pos x="101" y="0"/>
                </a:cxn>
                <a:cxn ang="0">
                  <a:pos x="0" y="7"/>
                </a:cxn>
                <a:cxn ang="0">
                  <a:pos x="189" y="1820"/>
                </a:cxn>
              </a:cxnLst>
              <a:rect l="0" t="0" r="r" b="b"/>
              <a:pathLst>
                <a:path w="296" h="1928">
                  <a:moveTo>
                    <a:pt x="189" y="1820"/>
                  </a:moveTo>
                  <a:lnTo>
                    <a:pt x="296" y="1928"/>
                  </a:lnTo>
                  <a:lnTo>
                    <a:pt x="101" y="0"/>
                  </a:lnTo>
                  <a:lnTo>
                    <a:pt x="0" y="7"/>
                  </a:lnTo>
                  <a:lnTo>
                    <a:pt x="189" y="1820"/>
                  </a:lnTo>
                  <a:close/>
                </a:path>
              </a:pathLst>
            </a:custGeom>
            <a:solidFill>
              <a:srgbClr val="DD3900"/>
            </a:solidFill>
            <a:ln w="9525">
              <a:noFill/>
              <a:round/>
              <a:headEnd/>
              <a:tailEnd/>
            </a:ln>
          </p:spPr>
          <p:txBody>
            <a:bodyPr anchor="ctr"/>
            <a:lstStyle/>
            <a:p>
              <a:pPr algn="ctr"/>
              <a:endParaRPr/>
            </a:p>
          </p:txBody>
        </p:sp>
        <p:sp>
          <p:nvSpPr>
            <p:cNvPr id="74" name="íŝḻïḍe">
              <a:extLst>
                <a:ext uri="{FF2B5EF4-FFF2-40B4-BE49-F238E27FC236}">
                  <a16:creationId xmlns:a16="http://schemas.microsoft.com/office/drawing/2014/main" xmlns="" id="{1FC1B189-A633-49FA-B273-66EDA23E5A7F}"/>
                </a:ext>
              </a:extLst>
            </p:cNvPr>
            <p:cNvSpPr/>
            <p:nvPr/>
          </p:nvSpPr>
          <p:spPr bwMode="auto">
            <a:xfrm>
              <a:off x="7499142" y="1842641"/>
              <a:ext cx="1128497" cy="2654846"/>
            </a:xfrm>
            <a:custGeom>
              <a:avLst/>
              <a:gdLst/>
              <a:ahLst/>
              <a:cxnLst>
                <a:cxn ang="0">
                  <a:pos x="780" y="15"/>
                </a:cxn>
                <a:cxn ang="0">
                  <a:pos x="766" y="0"/>
                </a:cxn>
                <a:cxn ang="0">
                  <a:pos x="235" y="1835"/>
                </a:cxn>
                <a:cxn ang="0">
                  <a:pos x="249" y="1835"/>
                </a:cxn>
                <a:cxn ang="0">
                  <a:pos x="780" y="15"/>
                </a:cxn>
              </a:cxnLst>
              <a:rect l="0" t="0" r="r" b="b"/>
              <a:pathLst>
                <a:path w="780" h="1835">
                  <a:moveTo>
                    <a:pt x="780" y="15"/>
                  </a:moveTo>
                  <a:cubicBezTo>
                    <a:pt x="766" y="0"/>
                    <a:pt x="766" y="0"/>
                    <a:pt x="766" y="0"/>
                  </a:cubicBezTo>
                  <a:cubicBezTo>
                    <a:pt x="0" y="947"/>
                    <a:pt x="235" y="1835"/>
                    <a:pt x="235" y="1835"/>
                  </a:cubicBezTo>
                  <a:cubicBezTo>
                    <a:pt x="249" y="1835"/>
                    <a:pt x="249" y="1835"/>
                    <a:pt x="249" y="1835"/>
                  </a:cubicBezTo>
                  <a:cubicBezTo>
                    <a:pt x="249" y="1835"/>
                    <a:pt x="17" y="960"/>
                    <a:pt x="780" y="15"/>
                  </a:cubicBezTo>
                  <a:close/>
                </a:path>
              </a:pathLst>
            </a:custGeom>
            <a:solidFill>
              <a:srgbClr val="DD3900"/>
            </a:solidFill>
            <a:ln w="9525">
              <a:noFill/>
              <a:round/>
              <a:headEnd/>
              <a:tailEnd/>
            </a:ln>
          </p:spPr>
          <p:txBody>
            <a:bodyPr anchor="ctr"/>
            <a:lstStyle/>
            <a:p>
              <a:pPr algn="ctr"/>
              <a:endParaRPr/>
            </a:p>
          </p:txBody>
        </p:sp>
        <p:sp>
          <p:nvSpPr>
            <p:cNvPr id="75" name="ïṥliḑè">
              <a:extLst>
                <a:ext uri="{FF2B5EF4-FFF2-40B4-BE49-F238E27FC236}">
                  <a16:creationId xmlns:a16="http://schemas.microsoft.com/office/drawing/2014/main" xmlns="" id="{1361C2C3-20D5-427D-8EFB-7D3182239F2E}"/>
                </a:ext>
              </a:extLst>
            </p:cNvPr>
            <p:cNvSpPr/>
            <p:nvPr/>
          </p:nvSpPr>
          <p:spPr bwMode="auto">
            <a:xfrm>
              <a:off x="7321365" y="3840700"/>
              <a:ext cx="286418" cy="240042"/>
            </a:xfrm>
            <a:custGeom>
              <a:avLst/>
              <a:gdLst/>
              <a:ahLst/>
              <a:cxnLst>
                <a:cxn ang="0">
                  <a:pos x="150" y="161"/>
                </a:cxn>
                <a:cxn ang="0">
                  <a:pos x="147" y="139"/>
                </a:cxn>
                <a:cxn ang="0">
                  <a:pos x="169" y="82"/>
                </a:cxn>
                <a:cxn ang="0">
                  <a:pos x="160" y="45"/>
                </a:cxn>
                <a:cxn ang="0">
                  <a:pos x="141" y="31"/>
                </a:cxn>
                <a:cxn ang="0">
                  <a:pos x="132" y="33"/>
                </a:cxn>
                <a:cxn ang="0">
                  <a:pos x="123" y="42"/>
                </a:cxn>
                <a:cxn ang="0">
                  <a:pos x="109" y="83"/>
                </a:cxn>
                <a:cxn ang="0">
                  <a:pos x="109" y="83"/>
                </a:cxn>
                <a:cxn ang="0">
                  <a:pos x="98" y="122"/>
                </a:cxn>
                <a:cxn ang="0">
                  <a:pos x="77" y="151"/>
                </a:cxn>
                <a:cxn ang="0">
                  <a:pos x="55" y="158"/>
                </a:cxn>
                <a:cxn ang="0">
                  <a:pos x="14" y="132"/>
                </a:cxn>
                <a:cxn ang="0">
                  <a:pos x="0" y="76"/>
                </a:cxn>
                <a:cxn ang="0">
                  <a:pos x="25" y="9"/>
                </a:cxn>
                <a:cxn ang="0">
                  <a:pos x="44" y="6"/>
                </a:cxn>
                <a:cxn ang="0">
                  <a:pos x="47" y="28"/>
                </a:cxn>
                <a:cxn ang="0">
                  <a:pos x="28" y="78"/>
                </a:cxn>
                <a:cxn ang="0">
                  <a:pos x="37" y="113"/>
                </a:cxn>
                <a:cxn ang="0">
                  <a:pos x="54" y="125"/>
                </a:cxn>
                <a:cxn ang="0">
                  <a:pos x="62" y="123"/>
                </a:cxn>
                <a:cxn ang="0">
                  <a:pos x="69" y="115"/>
                </a:cxn>
                <a:cxn ang="0">
                  <a:pos x="82" y="77"/>
                </a:cxn>
                <a:cxn ang="0">
                  <a:pos x="82" y="76"/>
                </a:cxn>
                <a:cxn ang="0">
                  <a:pos x="94" y="35"/>
                </a:cxn>
                <a:cxn ang="0">
                  <a:pos x="119" y="6"/>
                </a:cxn>
                <a:cxn ang="0">
                  <a:pos x="142" y="0"/>
                </a:cxn>
                <a:cxn ang="0">
                  <a:pos x="183" y="29"/>
                </a:cxn>
                <a:cxn ang="0">
                  <a:pos x="197" y="83"/>
                </a:cxn>
                <a:cxn ang="0">
                  <a:pos x="170" y="159"/>
                </a:cxn>
                <a:cxn ang="0">
                  <a:pos x="150" y="161"/>
                </a:cxn>
              </a:cxnLst>
              <a:rect l="0" t="0" r="r" b="b"/>
              <a:pathLst>
                <a:path w="198" h="166">
                  <a:moveTo>
                    <a:pt x="150" y="161"/>
                  </a:moveTo>
                  <a:cubicBezTo>
                    <a:pt x="143" y="156"/>
                    <a:pt x="143" y="146"/>
                    <a:pt x="147" y="139"/>
                  </a:cubicBezTo>
                  <a:cubicBezTo>
                    <a:pt x="157" y="126"/>
                    <a:pt x="169" y="103"/>
                    <a:pt x="169" y="82"/>
                  </a:cubicBezTo>
                  <a:cubicBezTo>
                    <a:pt x="169" y="68"/>
                    <a:pt x="166" y="54"/>
                    <a:pt x="160" y="45"/>
                  </a:cubicBezTo>
                  <a:cubicBezTo>
                    <a:pt x="154" y="36"/>
                    <a:pt x="147" y="32"/>
                    <a:pt x="141" y="31"/>
                  </a:cubicBezTo>
                  <a:cubicBezTo>
                    <a:pt x="137" y="31"/>
                    <a:pt x="135" y="32"/>
                    <a:pt x="132" y="33"/>
                  </a:cubicBezTo>
                  <a:cubicBezTo>
                    <a:pt x="129" y="35"/>
                    <a:pt x="126" y="38"/>
                    <a:pt x="123" y="42"/>
                  </a:cubicBezTo>
                  <a:cubicBezTo>
                    <a:pt x="118" y="50"/>
                    <a:pt x="113" y="65"/>
                    <a:pt x="109" y="83"/>
                  </a:cubicBezTo>
                  <a:cubicBezTo>
                    <a:pt x="109" y="83"/>
                    <a:pt x="109" y="83"/>
                    <a:pt x="109" y="83"/>
                  </a:cubicBezTo>
                  <a:cubicBezTo>
                    <a:pt x="106" y="98"/>
                    <a:pt x="103" y="111"/>
                    <a:pt x="98" y="122"/>
                  </a:cubicBezTo>
                  <a:cubicBezTo>
                    <a:pt x="93" y="134"/>
                    <a:pt x="86" y="144"/>
                    <a:pt x="77" y="151"/>
                  </a:cubicBezTo>
                  <a:cubicBezTo>
                    <a:pt x="70" y="155"/>
                    <a:pt x="63" y="158"/>
                    <a:pt x="55" y="158"/>
                  </a:cubicBezTo>
                  <a:cubicBezTo>
                    <a:pt x="38" y="158"/>
                    <a:pt x="24" y="147"/>
                    <a:pt x="14" y="132"/>
                  </a:cubicBezTo>
                  <a:cubicBezTo>
                    <a:pt x="5" y="117"/>
                    <a:pt x="0" y="97"/>
                    <a:pt x="0" y="76"/>
                  </a:cubicBezTo>
                  <a:cubicBezTo>
                    <a:pt x="1" y="46"/>
                    <a:pt x="15" y="24"/>
                    <a:pt x="25" y="9"/>
                  </a:cubicBezTo>
                  <a:cubicBezTo>
                    <a:pt x="29" y="2"/>
                    <a:pt x="38" y="1"/>
                    <a:pt x="44" y="6"/>
                  </a:cubicBezTo>
                  <a:cubicBezTo>
                    <a:pt x="50" y="11"/>
                    <a:pt x="52" y="21"/>
                    <a:pt x="47" y="28"/>
                  </a:cubicBezTo>
                  <a:cubicBezTo>
                    <a:pt x="37" y="43"/>
                    <a:pt x="29" y="58"/>
                    <a:pt x="28" y="78"/>
                  </a:cubicBezTo>
                  <a:cubicBezTo>
                    <a:pt x="28" y="92"/>
                    <a:pt x="32" y="104"/>
                    <a:pt x="37" y="113"/>
                  </a:cubicBezTo>
                  <a:cubicBezTo>
                    <a:pt x="43" y="122"/>
                    <a:pt x="49" y="125"/>
                    <a:pt x="54" y="125"/>
                  </a:cubicBezTo>
                  <a:cubicBezTo>
                    <a:pt x="58" y="126"/>
                    <a:pt x="60" y="125"/>
                    <a:pt x="62" y="123"/>
                  </a:cubicBezTo>
                  <a:cubicBezTo>
                    <a:pt x="64" y="122"/>
                    <a:pt x="67" y="119"/>
                    <a:pt x="69" y="115"/>
                  </a:cubicBezTo>
                  <a:cubicBezTo>
                    <a:pt x="74" y="107"/>
                    <a:pt x="79" y="94"/>
                    <a:pt x="82" y="77"/>
                  </a:cubicBezTo>
                  <a:cubicBezTo>
                    <a:pt x="82" y="76"/>
                    <a:pt x="82" y="76"/>
                    <a:pt x="82" y="76"/>
                  </a:cubicBezTo>
                  <a:cubicBezTo>
                    <a:pt x="85" y="61"/>
                    <a:pt x="89" y="47"/>
                    <a:pt x="94" y="35"/>
                  </a:cubicBezTo>
                  <a:cubicBezTo>
                    <a:pt x="100" y="23"/>
                    <a:pt x="108" y="12"/>
                    <a:pt x="119" y="6"/>
                  </a:cubicBezTo>
                  <a:cubicBezTo>
                    <a:pt x="125" y="2"/>
                    <a:pt x="134" y="0"/>
                    <a:pt x="142" y="0"/>
                  </a:cubicBezTo>
                  <a:cubicBezTo>
                    <a:pt x="160" y="2"/>
                    <a:pt x="174" y="13"/>
                    <a:pt x="183" y="29"/>
                  </a:cubicBezTo>
                  <a:cubicBezTo>
                    <a:pt x="192" y="43"/>
                    <a:pt x="198" y="63"/>
                    <a:pt x="197" y="83"/>
                  </a:cubicBezTo>
                  <a:cubicBezTo>
                    <a:pt x="196" y="115"/>
                    <a:pt x="182" y="142"/>
                    <a:pt x="170" y="159"/>
                  </a:cubicBezTo>
                  <a:cubicBezTo>
                    <a:pt x="165" y="165"/>
                    <a:pt x="156" y="166"/>
                    <a:pt x="150" y="161"/>
                  </a:cubicBezTo>
                  <a:close/>
                </a:path>
              </a:pathLst>
            </a:custGeom>
            <a:solidFill>
              <a:schemeClr val="bg1"/>
            </a:solidFill>
            <a:ln w="9525">
              <a:solidFill>
                <a:srgbClr val="FFBE7D"/>
              </a:solidFill>
              <a:round/>
              <a:headEnd/>
              <a:tailEnd/>
            </a:ln>
          </p:spPr>
          <p:txBody>
            <a:bodyPr anchor="ctr"/>
            <a:lstStyle/>
            <a:p>
              <a:pPr algn="ctr"/>
              <a:endParaRPr/>
            </a:p>
          </p:txBody>
        </p:sp>
        <p:sp>
          <p:nvSpPr>
            <p:cNvPr id="76" name="î$ľîḋè">
              <a:extLst>
                <a:ext uri="{FF2B5EF4-FFF2-40B4-BE49-F238E27FC236}">
                  <a16:creationId xmlns:a16="http://schemas.microsoft.com/office/drawing/2014/main" xmlns="" id="{4ECAA9F4-E1CB-4C53-9FEA-6CBCB748D09E}"/>
                </a:ext>
              </a:extLst>
            </p:cNvPr>
            <p:cNvSpPr/>
            <p:nvPr/>
          </p:nvSpPr>
          <p:spPr bwMode="auto">
            <a:xfrm>
              <a:off x="7340045" y="3496310"/>
              <a:ext cx="293718" cy="280621"/>
            </a:xfrm>
            <a:custGeom>
              <a:avLst/>
              <a:gdLst/>
              <a:ahLst/>
              <a:cxnLst>
                <a:cxn ang="0">
                  <a:pos x="198" y="114"/>
                </a:cxn>
                <a:cxn ang="0">
                  <a:pos x="112" y="190"/>
                </a:cxn>
                <a:cxn ang="0">
                  <a:pos x="15" y="181"/>
                </a:cxn>
                <a:cxn ang="0">
                  <a:pos x="1" y="162"/>
                </a:cxn>
                <a:cxn ang="0">
                  <a:pos x="17" y="146"/>
                </a:cxn>
                <a:cxn ang="0">
                  <a:pos x="114" y="157"/>
                </a:cxn>
                <a:cxn ang="0">
                  <a:pos x="168" y="110"/>
                </a:cxn>
                <a:cxn ang="0">
                  <a:pos x="127" y="51"/>
                </a:cxn>
                <a:cxn ang="0">
                  <a:pos x="30" y="36"/>
                </a:cxn>
                <a:cxn ang="0">
                  <a:pos x="18" y="16"/>
                </a:cxn>
                <a:cxn ang="0">
                  <a:pos x="35" y="2"/>
                </a:cxn>
                <a:cxn ang="0">
                  <a:pos x="131" y="19"/>
                </a:cxn>
                <a:cxn ang="0">
                  <a:pos x="198" y="114"/>
                </a:cxn>
              </a:cxnLst>
              <a:rect l="0" t="0" r="r" b="b"/>
              <a:pathLst>
                <a:path w="203" h="194">
                  <a:moveTo>
                    <a:pt x="198" y="114"/>
                  </a:moveTo>
                  <a:cubicBezTo>
                    <a:pt x="193" y="157"/>
                    <a:pt x="157" y="194"/>
                    <a:pt x="112" y="190"/>
                  </a:cubicBezTo>
                  <a:cubicBezTo>
                    <a:pt x="79" y="187"/>
                    <a:pt x="47" y="184"/>
                    <a:pt x="15" y="181"/>
                  </a:cubicBezTo>
                  <a:cubicBezTo>
                    <a:pt x="6" y="180"/>
                    <a:pt x="0" y="172"/>
                    <a:pt x="1" y="162"/>
                  </a:cubicBezTo>
                  <a:cubicBezTo>
                    <a:pt x="2" y="153"/>
                    <a:pt x="9" y="145"/>
                    <a:pt x="17" y="146"/>
                  </a:cubicBezTo>
                  <a:cubicBezTo>
                    <a:pt x="50" y="150"/>
                    <a:pt x="82" y="154"/>
                    <a:pt x="114" y="157"/>
                  </a:cubicBezTo>
                  <a:cubicBezTo>
                    <a:pt x="141" y="160"/>
                    <a:pt x="165" y="139"/>
                    <a:pt x="168" y="110"/>
                  </a:cubicBezTo>
                  <a:cubicBezTo>
                    <a:pt x="171" y="81"/>
                    <a:pt x="153" y="55"/>
                    <a:pt x="127" y="51"/>
                  </a:cubicBezTo>
                  <a:cubicBezTo>
                    <a:pt x="94" y="46"/>
                    <a:pt x="62" y="41"/>
                    <a:pt x="30" y="36"/>
                  </a:cubicBezTo>
                  <a:cubicBezTo>
                    <a:pt x="22" y="35"/>
                    <a:pt x="16" y="26"/>
                    <a:pt x="18" y="16"/>
                  </a:cubicBezTo>
                  <a:cubicBezTo>
                    <a:pt x="19" y="7"/>
                    <a:pt x="27" y="0"/>
                    <a:pt x="35" y="2"/>
                  </a:cubicBezTo>
                  <a:cubicBezTo>
                    <a:pt x="67" y="8"/>
                    <a:pt x="99" y="13"/>
                    <a:pt x="131" y="19"/>
                  </a:cubicBezTo>
                  <a:cubicBezTo>
                    <a:pt x="176" y="27"/>
                    <a:pt x="203" y="71"/>
                    <a:pt x="198" y="114"/>
                  </a:cubicBezTo>
                  <a:close/>
                </a:path>
              </a:pathLst>
            </a:custGeom>
            <a:solidFill>
              <a:schemeClr val="bg1"/>
            </a:solidFill>
            <a:ln w="9525">
              <a:solidFill>
                <a:srgbClr val="FFBE7D"/>
              </a:solidFill>
              <a:round/>
              <a:headEnd/>
              <a:tailEnd/>
            </a:ln>
          </p:spPr>
          <p:txBody>
            <a:bodyPr anchor="ctr"/>
            <a:lstStyle/>
            <a:p>
              <a:pPr algn="ctr"/>
              <a:endParaRPr/>
            </a:p>
          </p:txBody>
        </p:sp>
        <p:sp>
          <p:nvSpPr>
            <p:cNvPr id="77" name="íṡļïḓe">
              <a:extLst>
                <a:ext uri="{FF2B5EF4-FFF2-40B4-BE49-F238E27FC236}">
                  <a16:creationId xmlns:a16="http://schemas.microsoft.com/office/drawing/2014/main" xmlns="" id="{CC212443-A5CF-469F-A459-BA4184BC671F}"/>
                </a:ext>
              </a:extLst>
            </p:cNvPr>
            <p:cNvSpPr/>
            <p:nvPr/>
          </p:nvSpPr>
          <p:spPr bwMode="auto">
            <a:xfrm>
              <a:off x="7392218" y="3140327"/>
              <a:ext cx="303810" cy="306816"/>
            </a:xfrm>
            <a:custGeom>
              <a:avLst/>
              <a:gdLst/>
              <a:ahLst/>
              <a:cxnLst>
                <a:cxn ang="0">
                  <a:pos x="86" y="201"/>
                </a:cxn>
                <a:cxn ang="0">
                  <a:pos x="13" y="70"/>
                </a:cxn>
                <a:cxn ang="0">
                  <a:pos x="51" y="6"/>
                </a:cxn>
                <a:cxn ang="0">
                  <a:pos x="73" y="9"/>
                </a:cxn>
                <a:cxn ang="0">
                  <a:pos x="69" y="33"/>
                </a:cxn>
                <a:cxn ang="0">
                  <a:pos x="43" y="77"/>
                </a:cxn>
                <a:cxn ang="0">
                  <a:pos x="51" y="136"/>
                </a:cxn>
                <a:cxn ang="0">
                  <a:pos x="93" y="167"/>
                </a:cxn>
                <a:cxn ang="0">
                  <a:pos x="143" y="156"/>
                </a:cxn>
                <a:cxn ang="0">
                  <a:pos x="174" y="110"/>
                </a:cxn>
                <a:cxn ang="0">
                  <a:pos x="170" y="61"/>
                </a:cxn>
                <a:cxn ang="0">
                  <a:pos x="179" y="39"/>
                </a:cxn>
                <a:cxn ang="0">
                  <a:pos x="199" y="47"/>
                </a:cxn>
                <a:cxn ang="0">
                  <a:pos x="204" y="117"/>
                </a:cxn>
                <a:cxn ang="0">
                  <a:pos x="86" y="201"/>
                </a:cxn>
              </a:cxnLst>
              <a:rect l="0" t="0" r="r" b="b"/>
              <a:pathLst>
                <a:path w="210" h="212">
                  <a:moveTo>
                    <a:pt x="86" y="201"/>
                  </a:moveTo>
                  <a:cubicBezTo>
                    <a:pt x="29" y="190"/>
                    <a:pt x="0" y="124"/>
                    <a:pt x="13" y="70"/>
                  </a:cubicBezTo>
                  <a:cubicBezTo>
                    <a:pt x="19" y="43"/>
                    <a:pt x="33" y="20"/>
                    <a:pt x="51" y="6"/>
                  </a:cubicBezTo>
                  <a:cubicBezTo>
                    <a:pt x="58" y="0"/>
                    <a:pt x="68" y="2"/>
                    <a:pt x="73" y="9"/>
                  </a:cubicBezTo>
                  <a:cubicBezTo>
                    <a:pt x="78" y="16"/>
                    <a:pt x="76" y="28"/>
                    <a:pt x="69" y="33"/>
                  </a:cubicBezTo>
                  <a:cubicBezTo>
                    <a:pt x="57" y="44"/>
                    <a:pt x="48" y="59"/>
                    <a:pt x="43" y="77"/>
                  </a:cubicBezTo>
                  <a:cubicBezTo>
                    <a:pt x="38" y="98"/>
                    <a:pt x="42" y="119"/>
                    <a:pt x="51" y="136"/>
                  </a:cubicBezTo>
                  <a:cubicBezTo>
                    <a:pt x="59" y="152"/>
                    <a:pt x="74" y="164"/>
                    <a:pt x="93" y="167"/>
                  </a:cubicBezTo>
                  <a:cubicBezTo>
                    <a:pt x="111" y="171"/>
                    <a:pt x="129" y="167"/>
                    <a:pt x="143" y="156"/>
                  </a:cubicBezTo>
                  <a:cubicBezTo>
                    <a:pt x="158" y="146"/>
                    <a:pt x="169" y="129"/>
                    <a:pt x="174" y="110"/>
                  </a:cubicBezTo>
                  <a:cubicBezTo>
                    <a:pt x="178" y="92"/>
                    <a:pt x="176" y="76"/>
                    <a:pt x="170" y="61"/>
                  </a:cubicBezTo>
                  <a:cubicBezTo>
                    <a:pt x="167" y="53"/>
                    <a:pt x="171" y="42"/>
                    <a:pt x="179" y="39"/>
                  </a:cubicBezTo>
                  <a:cubicBezTo>
                    <a:pt x="187" y="36"/>
                    <a:pt x="196" y="39"/>
                    <a:pt x="199" y="47"/>
                  </a:cubicBezTo>
                  <a:cubicBezTo>
                    <a:pt x="208" y="68"/>
                    <a:pt x="210" y="93"/>
                    <a:pt x="204" y="117"/>
                  </a:cubicBezTo>
                  <a:cubicBezTo>
                    <a:pt x="192" y="169"/>
                    <a:pt x="140" y="212"/>
                    <a:pt x="86" y="201"/>
                  </a:cubicBezTo>
                  <a:close/>
                </a:path>
              </a:pathLst>
            </a:custGeom>
            <a:solidFill>
              <a:schemeClr val="bg1"/>
            </a:solidFill>
            <a:ln w="9525">
              <a:solidFill>
                <a:srgbClr val="FFBE7D"/>
              </a:solidFill>
              <a:round/>
              <a:headEnd/>
              <a:tailEnd/>
            </a:ln>
          </p:spPr>
          <p:txBody>
            <a:bodyPr anchor="ctr"/>
            <a:lstStyle/>
            <a:p>
              <a:pPr algn="ctr"/>
              <a:endParaRPr/>
            </a:p>
          </p:txBody>
        </p:sp>
        <p:sp>
          <p:nvSpPr>
            <p:cNvPr id="78" name="ïṥḷíḍé">
              <a:extLst>
                <a:ext uri="{FF2B5EF4-FFF2-40B4-BE49-F238E27FC236}">
                  <a16:creationId xmlns:a16="http://schemas.microsoft.com/office/drawing/2014/main" xmlns="" id="{C8D7F4EF-621E-4DD7-B24A-273139684266}"/>
                </a:ext>
              </a:extLst>
            </p:cNvPr>
            <p:cNvSpPr/>
            <p:nvPr/>
          </p:nvSpPr>
          <p:spPr bwMode="auto">
            <a:xfrm>
              <a:off x="7477457" y="2825138"/>
              <a:ext cx="306816" cy="313901"/>
            </a:xfrm>
            <a:custGeom>
              <a:avLst/>
              <a:gdLst/>
              <a:ahLst/>
              <a:cxnLst>
                <a:cxn ang="0">
                  <a:pos x="78" y="201"/>
                </a:cxn>
                <a:cxn ang="0">
                  <a:pos x="18" y="64"/>
                </a:cxn>
                <a:cxn ang="0">
                  <a:pos x="61" y="5"/>
                </a:cxn>
                <a:cxn ang="0">
                  <a:pos x="83" y="10"/>
                </a:cxn>
                <a:cxn ang="0">
                  <a:pos x="77" y="34"/>
                </a:cxn>
                <a:cxn ang="0">
                  <a:pos x="47" y="75"/>
                </a:cxn>
                <a:cxn ang="0">
                  <a:pos x="49" y="133"/>
                </a:cxn>
                <a:cxn ang="0">
                  <a:pos x="88" y="169"/>
                </a:cxn>
                <a:cxn ang="0">
                  <a:pos x="139" y="163"/>
                </a:cxn>
                <a:cxn ang="0">
                  <a:pos x="174" y="120"/>
                </a:cxn>
                <a:cxn ang="0">
                  <a:pos x="175" y="71"/>
                </a:cxn>
                <a:cxn ang="0">
                  <a:pos x="186" y="50"/>
                </a:cxn>
                <a:cxn ang="0">
                  <a:pos x="205" y="61"/>
                </a:cxn>
                <a:cxn ang="0">
                  <a:pos x="203" y="130"/>
                </a:cxn>
                <a:cxn ang="0">
                  <a:pos x="78" y="201"/>
                </a:cxn>
              </a:cxnLst>
              <a:rect l="0" t="0" r="r" b="b"/>
              <a:pathLst>
                <a:path w="212" h="217">
                  <a:moveTo>
                    <a:pt x="78" y="201"/>
                  </a:moveTo>
                  <a:cubicBezTo>
                    <a:pt x="22" y="184"/>
                    <a:pt x="0" y="117"/>
                    <a:pt x="18" y="64"/>
                  </a:cubicBezTo>
                  <a:cubicBezTo>
                    <a:pt x="26" y="39"/>
                    <a:pt x="42" y="18"/>
                    <a:pt x="61" y="5"/>
                  </a:cubicBezTo>
                  <a:cubicBezTo>
                    <a:pt x="69" y="0"/>
                    <a:pt x="79" y="3"/>
                    <a:pt x="83" y="10"/>
                  </a:cubicBezTo>
                  <a:cubicBezTo>
                    <a:pt x="87" y="18"/>
                    <a:pt x="84" y="29"/>
                    <a:pt x="77" y="34"/>
                  </a:cubicBezTo>
                  <a:cubicBezTo>
                    <a:pt x="64" y="43"/>
                    <a:pt x="53" y="57"/>
                    <a:pt x="47" y="75"/>
                  </a:cubicBezTo>
                  <a:cubicBezTo>
                    <a:pt x="40" y="95"/>
                    <a:pt x="41" y="116"/>
                    <a:pt x="49" y="133"/>
                  </a:cubicBezTo>
                  <a:cubicBezTo>
                    <a:pt x="56" y="150"/>
                    <a:pt x="70" y="163"/>
                    <a:pt x="88" y="169"/>
                  </a:cubicBezTo>
                  <a:cubicBezTo>
                    <a:pt x="105" y="174"/>
                    <a:pt x="124" y="172"/>
                    <a:pt x="139" y="163"/>
                  </a:cubicBezTo>
                  <a:cubicBezTo>
                    <a:pt x="155" y="154"/>
                    <a:pt x="168" y="138"/>
                    <a:pt x="174" y="120"/>
                  </a:cubicBezTo>
                  <a:cubicBezTo>
                    <a:pt x="180" y="103"/>
                    <a:pt x="180" y="86"/>
                    <a:pt x="175" y="71"/>
                  </a:cubicBezTo>
                  <a:cubicBezTo>
                    <a:pt x="173" y="63"/>
                    <a:pt x="178" y="53"/>
                    <a:pt x="186" y="50"/>
                  </a:cubicBezTo>
                  <a:cubicBezTo>
                    <a:pt x="194" y="48"/>
                    <a:pt x="203" y="53"/>
                    <a:pt x="205" y="61"/>
                  </a:cubicBezTo>
                  <a:cubicBezTo>
                    <a:pt x="212" y="82"/>
                    <a:pt x="211" y="106"/>
                    <a:pt x="203" y="130"/>
                  </a:cubicBezTo>
                  <a:cubicBezTo>
                    <a:pt x="186" y="181"/>
                    <a:pt x="131" y="217"/>
                    <a:pt x="78" y="201"/>
                  </a:cubicBezTo>
                  <a:close/>
                </a:path>
              </a:pathLst>
            </a:custGeom>
            <a:solidFill>
              <a:schemeClr val="bg1"/>
            </a:solidFill>
            <a:ln w="9525">
              <a:solidFill>
                <a:srgbClr val="FFBE7D"/>
              </a:solidFill>
              <a:round/>
              <a:headEnd/>
              <a:tailEnd/>
            </a:ln>
          </p:spPr>
          <p:txBody>
            <a:bodyPr anchor="ctr"/>
            <a:lstStyle/>
            <a:p>
              <a:pPr algn="ctr"/>
              <a:endParaRPr/>
            </a:p>
          </p:txBody>
        </p:sp>
        <p:sp>
          <p:nvSpPr>
            <p:cNvPr id="79" name="ïṡļïdé">
              <a:extLst>
                <a:ext uri="{FF2B5EF4-FFF2-40B4-BE49-F238E27FC236}">
                  <a16:creationId xmlns:a16="http://schemas.microsoft.com/office/drawing/2014/main" xmlns="" id="{D29EE6D9-61D7-4738-9816-29C9B031F325}"/>
                </a:ext>
              </a:extLst>
            </p:cNvPr>
            <p:cNvSpPr/>
            <p:nvPr/>
          </p:nvSpPr>
          <p:spPr bwMode="auto">
            <a:xfrm>
              <a:off x="7581589" y="2565987"/>
              <a:ext cx="318410" cy="276327"/>
            </a:xfrm>
            <a:custGeom>
              <a:avLst/>
              <a:gdLst/>
              <a:ahLst/>
              <a:cxnLst>
                <a:cxn ang="0">
                  <a:pos x="160" y="188"/>
                </a:cxn>
                <a:cxn ang="0">
                  <a:pos x="11" y="126"/>
                </a:cxn>
                <a:cxn ang="0">
                  <a:pos x="4" y="104"/>
                </a:cxn>
                <a:cxn ang="0">
                  <a:pos x="4" y="104"/>
                </a:cxn>
                <a:cxn ang="0">
                  <a:pos x="4" y="103"/>
                </a:cxn>
                <a:cxn ang="0">
                  <a:pos x="44" y="13"/>
                </a:cxn>
                <a:cxn ang="0">
                  <a:pos x="65" y="4"/>
                </a:cxn>
                <a:cxn ang="0">
                  <a:pos x="71" y="26"/>
                </a:cxn>
                <a:cxn ang="0">
                  <a:pos x="38" y="101"/>
                </a:cxn>
                <a:cxn ang="0">
                  <a:pos x="84" y="121"/>
                </a:cxn>
                <a:cxn ang="0">
                  <a:pos x="112" y="58"/>
                </a:cxn>
                <a:cxn ang="0">
                  <a:pos x="132" y="50"/>
                </a:cxn>
                <a:cxn ang="0">
                  <a:pos x="139" y="71"/>
                </a:cxn>
                <a:cxn ang="0">
                  <a:pos x="112" y="133"/>
                </a:cxn>
                <a:cxn ang="0">
                  <a:pos x="158" y="153"/>
                </a:cxn>
                <a:cxn ang="0">
                  <a:pos x="189" y="82"/>
                </a:cxn>
                <a:cxn ang="0">
                  <a:pos x="210" y="75"/>
                </a:cxn>
                <a:cxn ang="0">
                  <a:pos x="217" y="95"/>
                </a:cxn>
                <a:cxn ang="0">
                  <a:pos x="180" y="179"/>
                </a:cxn>
                <a:cxn ang="0">
                  <a:pos x="180" y="179"/>
                </a:cxn>
                <a:cxn ang="0">
                  <a:pos x="180" y="179"/>
                </a:cxn>
                <a:cxn ang="0">
                  <a:pos x="160" y="188"/>
                </a:cxn>
              </a:cxnLst>
              <a:rect l="0" t="0" r="r" b="b"/>
              <a:pathLst>
                <a:path w="220" h="191">
                  <a:moveTo>
                    <a:pt x="160" y="188"/>
                  </a:moveTo>
                  <a:cubicBezTo>
                    <a:pt x="110" y="168"/>
                    <a:pt x="61" y="147"/>
                    <a:pt x="11" y="126"/>
                  </a:cubicBezTo>
                  <a:cubicBezTo>
                    <a:pt x="3" y="122"/>
                    <a:pt x="0" y="113"/>
                    <a:pt x="4" y="104"/>
                  </a:cubicBezTo>
                  <a:cubicBezTo>
                    <a:pt x="4" y="104"/>
                    <a:pt x="4" y="104"/>
                    <a:pt x="4" y="104"/>
                  </a:cubicBezTo>
                  <a:cubicBezTo>
                    <a:pt x="4" y="104"/>
                    <a:pt x="4" y="104"/>
                    <a:pt x="4" y="103"/>
                  </a:cubicBezTo>
                  <a:cubicBezTo>
                    <a:pt x="17" y="73"/>
                    <a:pt x="30" y="43"/>
                    <a:pt x="44" y="13"/>
                  </a:cubicBezTo>
                  <a:cubicBezTo>
                    <a:pt x="48" y="5"/>
                    <a:pt x="57" y="0"/>
                    <a:pt x="65" y="4"/>
                  </a:cubicBezTo>
                  <a:cubicBezTo>
                    <a:pt x="72" y="8"/>
                    <a:pt x="75" y="18"/>
                    <a:pt x="71" y="26"/>
                  </a:cubicBezTo>
                  <a:cubicBezTo>
                    <a:pt x="57" y="56"/>
                    <a:pt x="51" y="71"/>
                    <a:pt x="38" y="101"/>
                  </a:cubicBezTo>
                  <a:cubicBezTo>
                    <a:pt x="56" y="109"/>
                    <a:pt x="66" y="113"/>
                    <a:pt x="84" y="121"/>
                  </a:cubicBezTo>
                  <a:cubicBezTo>
                    <a:pt x="95" y="95"/>
                    <a:pt x="100" y="83"/>
                    <a:pt x="112" y="58"/>
                  </a:cubicBezTo>
                  <a:cubicBezTo>
                    <a:pt x="115" y="50"/>
                    <a:pt x="125" y="46"/>
                    <a:pt x="132" y="50"/>
                  </a:cubicBezTo>
                  <a:cubicBezTo>
                    <a:pt x="140" y="53"/>
                    <a:pt x="143" y="63"/>
                    <a:pt x="139" y="71"/>
                  </a:cubicBezTo>
                  <a:cubicBezTo>
                    <a:pt x="128" y="95"/>
                    <a:pt x="122" y="108"/>
                    <a:pt x="112" y="133"/>
                  </a:cubicBezTo>
                  <a:cubicBezTo>
                    <a:pt x="130" y="141"/>
                    <a:pt x="140" y="145"/>
                    <a:pt x="158" y="153"/>
                  </a:cubicBezTo>
                  <a:cubicBezTo>
                    <a:pt x="170" y="124"/>
                    <a:pt x="176" y="110"/>
                    <a:pt x="189" y="82"/>
                  </a:cubicBezTo>
                  <a:cubicBezTo>
                    <a:pt x="193" y="75"/>
                    <a:pt x="202" y="71"/>
                    <a:pt x="210" y="75"/>
                  </a:cubicBezTo>
                  <a:cubicBezTo>
                    <a:pt x="217" y="78"/>
                    <a:pt x="220" y="88"/>
                    <a:pt x="217" y="95"/>
                  </a:cubicBezTo>
                  <a:cubicBezTo>
                    <a:pt x="201" y="128"/>
                    <a:pt x="194" y="145"/>
                    <a:pt x="180" y="179"/>
                  </a:cubicBezTo>
                  <a:cubicBezTo>
                    <a:pt x="180" y="179"/>
                    <a:pt x="180" y="179"/>
                    <a:pt x="180" y="179"/>
                  </a:cubicBezTo>
                  <a:cubicBezTo>
                    <a:pt x="180" y="179"/>
                    <a:pt x="180" y="179"/>
                    <a:pt x="180" y="179"/>
                  </a:cubicBezTo>
                  <a:cubicBezTo>
                    <a:pt x="177" y="187"/>
                    <a:pt x="168" y="191"/>
                    <a:pt x="160" y="188"/>
                  </a:cubicBezTo>
                  <a:close/>
                </a:path>
              </a:pathLst>
            </a:custGeom>
            <a:solidFill>
              <a:schemeClr val="bg1"/>
            </a:solidFill>
            <a:ln w="9525">
              <a:solidFill>
                <a:srgbClr val="FFBE7D"/>
              </a:solidFill>
              <a:round/>
              <a:headEnd/>
              <a:tailEnd/>
            </a:ln>
          </p:spPr>
          <p:txBody>
            <a:bodyPr anchor="ctr"/>
            <a:lstStyle/>
            <a:p>
              <a:pPr algn="ctr"/>
              <a:endParaRPr/>
            </a:p>
          </p:txBody>
        </p:sp>
        <p:sp>
          <p:nvSpPr>
            <p:cNvPr id="80" name="îşļîḑé">
              <a:extLst>
                <a:ext uri="{FF2B5EF4-FFF2-40B4-BE49-F238E27FC236}">
                  <a16:creationId xmlns:a16="http://schemas.microsoft.com/office/drawing/2014/main" xmlns="" id="{A474B5D1-03BC-4CC3-B871-20E62EE23E0C}"/>
                </a:ext>
              </a:extLst>
            </p:cNvPr>
            <p:cNvSpPr/>
            <p:nvPr/>
          </p:nvSpPr>
          <p:spPr bwMode="auto">
            <a:xfrm>
              <a:off x="7707407" y="2328737"/>
              <a:ext cx="287921" cy="289424"/>
            </a:xfrm>
            <a:custGeom>
              <a:avLst/>
              <a:gdLst/>
              <a:ahLst/>
              <a:cxnLst>
                <a:cxn ang="0">
                  <a:pos x="110" y="190"/>
                </a:cxn>
                <a:cxn ang="0">
                  <a:pos x="118" y="170"/>
                </a:cxn>
                <a:cxn ang="0">
                  <a:pos x="161" y="132"/>
                </a:cxn>
                <a:cxn ang="0">
                  <a:pos x="170" y="96"/>
                </a:cxn>
                <a:cxn ang="0">
                  <a:pos x="159" y="75"/>
                </a:cxn>
                <a:cxn ang="0">
                  <a:pos x="150" y="73"/>
                </a:cxn>
                <a:cxn ang="0">
                  <a:pos x="138" y="77"/>
                </a:cxn>
                <a:cxn ang="0">
                  <a:pos x="108" y="105"/>
                </a:cxn>
                <a:cxn ang="0">
                  <a:pos x="108" y="106"/>
                </a:cxn>
                <a:cxn ang="0">
                  <a:pos x="81" y="134"/>
                </a:cxn>
                <a:cxn ang="0">
                  <a:pos x="50" y="149"/>
                </a:cxn>
                <a:cxn ang="0">
                  <a:pos x="27" y="145"/>
                </a:cxn>
                <a:cxn ang="0">
                  <a:pos x="2" y="104"/>
                </a:cxn>
                <a:cxn ang="0">
                  <a:pos x="14" y="51"/>
                </a:cxn>
                <a:cxn ang="0">
                  <a:pos x="65" y="4"/>
                </a:cxn>
                <a:cxn ang="0">
                  <a:pos x="84" y="10"/>
                </a:cxn>
                <a:cxn ang="0">
                  <a:pos x="77" y="31"/>
                </a:cxn>
                <a:cxn ang="0">
                  <a:pos x="38" y="64"/>
                </a:cxn>
                <a:cxn ang="0">
                  <a:pos x="30" y="99"/>
                </a:cxn>
                <a:cxn ang="0">
                  <a:pos x="40" y="117"/>
                </a:cxn>
                <a:cxn ang="0">
                  <a:pos x="48" y="119"/>
                </a:cxn>
                <a:cxn ang="0">
                  <a:pos x="58" y="115"/>
                </a:cxn>
                <a:cxn ang="0">
                  <a:pos x="86" y="88"/>
                </a:cxn>
                <a:cxn ang="0">
                  <a:pos x="86" y="87"/>
                </a:cxn>
                <a:cxn ang="0">
                  <a:pos x="116" y="58"/>
                </a:cxn>
                <a:cxn ang="0">
                  <a:pos x="150" y="44"/>
                </a:cxn>
                <a:cxn ang="0">
                  <a:pos x="173" y="50"/>
                </a:cxn>
                <a:cxn ang="0">
                  <a:pos x="198" y="92"/>
                </a:cxn>
                <a:cxn ang="0">
                  <a:pos x="186" y="145"/>
                </a:cxn>
                <a:cxn ang="0">
                  <a:pos x="129" y="197"/>
                </a:cxn>
                <a:cxn ang="0">
                  <a:pos x="110" y="190"/>
                </a:cxn>
              </a:cxnLst>
              <a:rect l="0" t="0" r="r" b="b"/>
              <a:pathLst>
                <a:path w="199" h="200">
                  <a:moveTo>
                    <a:pt x="110" y="190"/>
                  </a:moveTo>
                  <a:cubicBezTo>
                    <a:pt x="107" y="183"/>
                    <a:pt x="110" y="174"/>
                    <a:pt x="118" y="170"/>
                  </a:cubicBezTo>
                  <a:cubicBezTo>
                    <a:pt x="132" y="164"/>
                    <a:pt x="152" y="150"/>
                    <a:pt x="161" y="132"/>
                  </a:cubicBezTo>
                  <a:cubicBezTo>
                    <a:pt x="168" y="119"/>
                    <a:pt x="171" y="106"/>
                    <a:pt x="170" y="96"/>
                  </a:cubicBezTo>
                  <a:cubicBezTo>
                    <a:pt x="169" y="85"/>
                    <a:pt x="165" y="79"/>
                    <a:pt x="159" y="75"/>
                  </a:cubicBezTo>
                  <a:cubicBezTo>
                    <a:pt x="156" y="73"/>
                    <a:pt x="153" y="73"/>
                    <a:pt x="150" y="73"/>
                  </a:cubicBezTo>
                  <a:cubicBezTo>
                    <a:pt x="147" y="73"/>
                    <a:pt x="143" y="74"/>
                    <a:pt x="138" y="77"/>
                  </a:cubicBezTo>
                  <a:cubicBezTo>
                    <a:pt x="130" y="81"/>
                    <a:pt x="119" y="92"/>
                    <a:pt x="108" y="105"/>
                  </a:cubicBezTo>
                  <a:cubicBezTo>
                    <a:pt x="108" y="106"/>
                    <a:pt x="108" y="106"/>
                    <a:pt x="108" y="106"/>
                  </a:cubicBezTo>
                  <a:cubicBezTo>
                    <a:pt x="99" y="117"/>
                    <a:pt x="90" y="127"/>
                    <a:pt x="81" y="134"/>
                  </a:cubicBezTo>
                  <a:cubicBezTo>
                    <a:pt x="71" y="142"/>
                    <a:pt x="61" y="147"/>
                    <a:pt x="50" y="149"/>
                  </a:cubicBezTo>
                  <a:cubicBezTo>
                    <a:pt x="42" y="150"/>
                    <a:pt x="34" y="148"/>
                    <a:pt x="27" y="145"/>
                  </a:cubicBezTo>
                  <a:cubicBezTo>
                    <a:pt x="12" y="137"/>
                    <a:pt x="4" y="121"/>
                    <a:pt x="2" y="104"/>
                  </a:cubicBezTo>
                  <a:cubicBezTo>
                    <a:pt x="0" y="87"/>
                    <a:pt x="4" y="68"/>
                    <a:pt x="14" y="51"/>
                  </a:cubicBezTo>
                  <a:cubicBezTo>
                    <a:pt x="28" y="25"/>
                    <a:pt x="50" y="12"/>
                    <a:pt x="65" y="4"/>
                  </a:cubicBezTo>
                  <a:cubicBezTo>
                    <a:pt x="72" y="0"/>
                    <a:pt x="81" y="3"/>
                    <a:pt x="84" y="10"/>
                  </a:cubicBezTo>
                  <a:cubicBezTo>
                    <a:pt x="87" y="17"/>
                    <a:pt x="84" y="27"/>
                    <a:pt x="77" y="31"/>
                  </a:cubicBezTo>
                  <a:cubicBezTo>
                    <a:pt x="61" y="39"/>
                    <a:pt x="47" y="48"/>
                    <a:pt x="38" y="64"/>
                  </a:cubicBezTo>
                  <a:cubicBezTo>
                    <a:pt x="32" y="76"/>
                    <a:pt x="29" y="89"/>
                    <a:pt x="30" y="99"/>
                  </a:cubicBezTo>
                  <a:cubicBezTo>
                    <a:pt x="32" y="109"/>
                    <a:pt x="35" y="114"/>
                    <a:pt x="40" y="117"/>
                  </a:cubicBezTo>
                  <a:cubicBezTo>
                    <a:pt x="43" y="119"/>
                    <a:pt x="46" y="119"/>
                    <a:pt x="48" y="119"/>
                  </a:cubicBezTo>
                  <a:cubicBezTo>
                    <a:pt x="51" y="118"/>
                    <a:pt x="54" y="117"/>
                    <a:pt x="58" y="115"/>
                  </a:cubicBezTo>
                  <a:cubicBezTo>
                    <a:pt x="66" y="110"/>
                    <a:pt x="76" y="101"/>
                    <a:pt x="86" y="88"/>
                  </a:cubicBezTo>
                  <a:cubicBezTo>
                    <a:pt x="86" y="87"/>
                    <a:pt x="86" y="87"/>
                    <a:pt x="86" y="87"/>
                  </a:cubicBezTo>
                  <a:cubicBezTo>
                    <a:pt x="96" y="76"/>
                    <a:pt x="106" y="65"/>
                    <a:pt x="116" y="58"/>
                  </a:cubicBezTo>
                  <a:cubicBezTo>
                    <a:pt x="126" y="50"/>
                    <a:pt x="138" y="44"/>
                    <a:pt x="150" y="44"/>
                  </a:cubicBezTo>
                  <a:cubicBezTo>
                    <a:pt x="158" y="43"/>
                    <a:pt x="166" y="45"/>
                    <a:pt x="173" y="50"/>
                  </a:cubicBezTo>
                  <a:cubicBezTo>
                    <a:pt x="188" y="59"/>
                    <a:pt x="196" y="75"/>
                    <a:pt x="198" y="92"/>
                  </a:cubicBezTo>
                  <a:cubicBezTo>
                    <a:pt x="199" y="109"/>
                    <a:pt x="196" y="128"/>
                    <a:pt x="186" y="145"/>
                  </a:cubicBezTo>
                  <a:cubicBezTo>
                    <a:pt x="172" y="172"/>
                    <a:pt x="147" y="188"/>
                    <a:pt x="129" y="197"/>
                  </a:cubicBezTo>
                  <a:cubicBezTo>
                    <a:pt x="122" y="200"/>
                    <a:pt x="113" y="197"/>
                    <a:pt x="110" y="190"/>
                  </a:cubicBezTo>
                  <a:close/>
                </a:path>
              </a:pathLst>
            </a:custGeom>
            <a:solidFill>
              <a:schemeClr val="bg1"/>
            </a:solidFill>
            <a:ln w="9525">
              <a:solidFill>
                <a:srgbClr val="FFBE7D"/>
              </a:solidFill>
              <a:round/>
              <a:headEnd/>
              <a:tailEnd/>
            </a:ln>
          </p:spPr>
          <p:txBody>
            <a:bodyPr anchor="ctr"/>
            <a:lstStyle/>
            <a:p>
              <a:pPr algn="ctr"/>
              <a:endParaRPr/>
            </a:p>
          </p:txBody>
        </p:sp>
        <p:sp>
          <p:nvSpPr>
            <p:cNvPr id="81" name="îṡlîḑè">
              <a:extLst>
                <a:ext uri="{FF2B5EF4-FFF2-40B4-BE49-F238E27FC236}">
                  <a16:creationId xmlns:a16="http://schemas.microsoft.com/office/drawing/2014/main" xmlns="" id="{33AA5DC3-AE29-419C-8D86-66225914962D}"/>
                </a:ext>
              </a:extLst>
            </p:cNvPr>
            <p:cNvSpPr/>
            <p:nvPr/>
          </p:nvSpPr>
          <p:spPr bwMode="auto">
            <a:xfrm>
              <a:off x="7852120" y="2087192"/>
              <a:ext cx="283627" cy="293718"/>
            </a:xfrm>
            <a:custGeom>
              <a:avLst/>
              <a:gdLst/>
              <a:ahLst/>
              <a:cxnLst>
                <a:cxn ang="0">
                  <a:pos x="100" y="192"/>
                </a:cxn>
                <a:cxn ang="0">
                  <a:pos x="110" y="173"/>
                </a:cxn>
                <a:cxn ang="0">
                  <a:pos x="157" y="139"/>
                </a:cxn>
                <a:cxn ang="0">
                  <a:pos x="168" y="104"/>
                </a:cxn>
                <a:cxn ang="0">
                  <a:pos x="159" y="82"/>
                </a:cxn>
                <a:cxn ang="0">
                  <a:pos x="150" y="79"/>
                </a:cxn>
                <a:cxn ang="0">
                  <a:pos x="138" y="82"/>
                </a:cxn>
                <a:cxn ang="0">
                  <a:pos x="106" y="108"/>
                </a:cxn>
                <a:cxn ang="0">
                  <a:pos x="105" y="108"/>
                </a:cxn>
                <a:cxn ang="0">
                  <a:pos x="76" y="134"/>
                </a:cxn>
                <a:cxn ang="0">
                  <a:pos x="44" y="146"/>
                </a:cxn>
                <a:cxn ang="0">
                  <a:pos x="21" y="140"/>
                </a:cxn>
                <a:cxn ang="0">
                  <a:pos x="0" y="98"/>
                </a:cxn>
                <a:cxn ang="0">
                  <a:pos x="16" y="45"/>
                </a:cxn>
                <a:cxn ang="0">
                  <a:pos x="71" y="3"/>
                </a:cxn>
                <a:cxn ang="0">
                  <a:pos x="89" y="11"/>
                </a:cxn>
                <a:cxn ang="0">
                  <a:pos x="81" y="31"/>
                </a:cxn>
                <a:cxn ang="0">
                  <a:pos x="39" y="61"/>
                </a:cxn>
                <a:cxn ang="0">
                  <a:pos x="29" y="94"/>
                </a:cxn>
                <a:cxn ang="0">
                  <a:pos x="37" y="113"/>
                </a:cxn>
                <a:cxn ang="0">
                  <a:pos x="45" y="116"/>
                </a:cxn>
                <a:cxn ang="0">
                  <a:pos x="55" y="113"/>
                </a:cxn>
                <a:cxn ang="0">
                  <a:pos x="85" y="89"/>
                </a:cxn>
                <a:cxn ang="0">
                  <a:pos x="85" y="88"/>
                </a:cxn>
                <a:cxn ang="0">
                  <a:pos x="117" y="61"/>
                </a:cxn>
                <a:cxn ang="0">
                  <a:pos x="153" y="50"/>
                </a:cxn>
                <a:cxn ang="0">
                  <a:pos x="175" y="58"/>
                </a:cxn>
                <a:cxn ang="0">
                  <a:pos x="196" y="102"/>
                </a:cxn>
                <a:cxn ang="0">
                  <a:pos x="180" y="154"/>
                </a:cxn>
                <a:cxn ang="0">
                  <a:pos x="119" y="201"/>
                </a:cxn>
                <a:cxn ang="0">
                  <a:pos x="100" y="192"/>
                </a:cxn>
              </a:cxnLst>
              <a:rect l="0" t="0" r="r" b="b"/>
              <a:pathLst>
                <a:path w="196" h="203">
                  <a:moveTo>
                    <a:pt x="100" y="192"/>
                  </a:moveTo>
                  <a:cubicBezTo>
                    <a:pt x="98" y="185"/>
                    <a:pt x="102" y="176"/>
                    <a:pt x="110" y="173"/>
                  </a:cubicBezTo>
                  <a:cubicBezTo>
                    <a:pt x="125" y="168"/>
                    <a:pt x="146" y="156"/>
                    <a:pt x="157" y="139"/>
                  </a:cubicBezTo>
                  <a:cubicBezTo>
                    <a:pt x="164" y="127"/>
                    <a:pt x="168" y="114"/>
                    <a:pt x="168" y="104"/>
                  </a:cubicBezTo>
                  <a:cubicBezTo>
                    <a:pt x="168" y="93"/>
                    <a:pt x="164" y="86"/>
                    <a:pt x="159" y="82"/>
                  </a:cubicBezTo>
                  <a:cubicBezTo>
                    <a:pt x="156" y="80"/>
                    <a:pt x="153" y="79"/>
                    <a:pt x="150" y="79"/>
                  </a:cubicBezTo>
                  <a:cubicBezTo>
                    <a:pt x="147" y="79"/>
                    <a:pt x="143" y="80"/>
                    <a:pt x="138" y="82"/>
                  </a:cubicBezTo>
                  <a:cubicBezTo>
                    <a:pt x="129" y="86"/>
                    <a:pt x="118" y="95"/>
                    <a:pt x="106" y="108"/>
                  </a:cubicBezTo>
                  <a:cubicBezTo>
                    <a:pt x="105" y="108"/>
                    <a:pt x="105" y="108"/>
                    <a:pt x="105" y="108"/>
                  </a:cubicBezTo>
                  <a:cubicBezTo>
                    <a:pt x="96" y="118"/>
                    <a:pt x="86" y="127"/>
                    <a:pt x="76" y="134"/>
                  </a:cubicBezTo>
                  <a:cubicBezTo>
                    <a:pt x="66" y="141"/>
                    <a:pt x="55" y="145"/>
                    <a:pt x="44" y="146"/>
                  </a:cubicBezTo>
                  <a:cubicBezTo>
                    <a:pt x="36" y="146"/>
                    <a:pt x="28" y="144"/>
                    <a:pt x="21" y="140"/>
                  </a:cubicBezTo>
                  <a:cubicBezTo>
                    <a:pt x="7" y="131"/>
                    <a:pt x="0" y="114"/>
                    <a:pt x="0" y="98"/>
                  </a:cubicBezTo>
                  <a:cubicBezTo>
                    <a:pt x="0" y="81"/>
                    <a:pt x="5" y="62"/>
                    <a:pt x="16" y="45"/>
                  </a:cubicBezTo>
                  <a:cubicBezTo>
                    <a:pt x="32" y="21"/>
                    <a:pt x="55" y="10"/>
                    <a:pt x="71" y="3"/>
                  </a:cubicBezTo>
                  <a:cubicBezTo>
                    <a:pt x="79" y="0"/>
                    <a:pt x="87" y="3"/>
                    <a:pt x="89" y="11"/>
                  </a:cubicBezTo>
                  <a:cubicBezTo>
                    <a:pt x="92" y="18"/>
                    <a:pt x="88" y="27"/>
                    <a:pt x="81" y="31"/>
                  </a:cubicBezTo>
                  <a:cubicBezTo>
                    <a:pt x="65" y="38"/>
                    <a:pt x="49" y="46"/>
                    <a:pt x="39" y="61"/>
                  </a:cubicBezTo>
                  <a:cubicBezTo>
                    <a:pt x="32" y="72"/>
                    <a:pt x="29" y="85"/>
                    <a:pt x="29" y="94"/>
                  </a:cubicBezTo>
                  <a:cubicBezTo>
                    <a:pt x="29" y="104"/>
                    <a:pt x="32" y="110"/>
                    <a:pt x="37" y="113"/>
                  </a:cubicBezTo>
                  <a:cubicBezTo>
                    <a:pt x="40" y="115"/>
                    <a:pt x="42" y="116"/>
                    <a:pt x="45" y="116"/>
                  </a:cubicBezTo>
                  <a:cubicBezTo>
                    <a:pt x="47" y="116"/>
                    <a:pt x="51" y="115"/>
                    <a:pt x="55" y="113"/>
                  </a:cubicBezTo>
                  <a:cubicBezTo>
                    <a:pt x="63" y="109"/>
                    <a:pt x="74" y="100"/>
                    <a:pt x="85" y="89"/>
                  </a:cubicBezTo>
                  <a:cubicBezTo>
                    <a:pt x="85" y="88"/>
                    <a:pt x="85" y="88"/>
                    <a:pt x="85" y="88"/>
                  </a:cubicBezTo>
                  <a:cubicBezTo>
                    <a:pt x="96" y="77"/>
                    <a:pt x="107" y="67"/>
                    <a:pt x="117" y="61"/>
                  </a:cubicBezTo>
                  <a:cubicBezTo>
                    <a:pt x="129" y="54"/>
                    <a:pt x="141" y="50"/>
                    <a:pt x="153" y="50"/>
                  </a:cubicBezTo>
                  <a:cubicBezTo>
                    <a:pt x="160" y="50"/>
                    <a:pt x="169" y="53"/>
                    <a:pt x="175" y="58"/>
                  </a:cubicBezTo>
                  <a:cubicBezTo>
                    <a:pt x="190" y="68"/>
                    <a:pt x="196" y="85"/>
                    <a:pt x="196" y="102"/>
                  </a:cubicBezTo>
                  <a:cubicBezTo>
                    <a:pt x="196" y="119"/>
                    <a:pt x="191" y="138"/>
                    <a:pt x="180" y="154"/>
                  </a:cubicBezTo>
                  <a:cubicBezTo>
                    <a:pt x="164" y="179"/>
                    <a:pt x="137" y="193"/>
                    <a:pt x="119" y="201"/>
                  </a:cubicBezTo>
                  <a:cubicBezTo>
                    <a:pt x="111" y="203"/>
                    <a:pt x="103" y="199"/>
                    <a:pt x="100" y="192"/>
                  </a:cubicBezTo>
                  <a:close/>
                </a:path>
              </a:pathLst>
            </a:custGeom>
            <a:solidFill>
              <a:schemeClr val="bg1"/>
            </a:solidFill>
            <a:ln w="9525">
              <a:solidFill>
                <a:srgbClr val="FFBE7D"/>
              </a:solidFill>
              <a:round/>
              <a:headEnd/>
              <a:tailEnd/>
            </a:ln>
          </p:spPr>
          <p:txBody>
            <a:bodyPr anchor="ctr"/>
            <a:lstStyle/>
            <a:p>
              <a:pPr algn="ctr"/>
              <a:endParaRPr/>
            </a:p>
          </p:txBody>
        </p:sp>
        <p:sp>
          <p:nvSpPr>
            <p:cNvPr id="82" name="îśļïḑê">
              <a:extLst>
                <a:ext uri="{FF2B5EF4-FFF2-40B4-BE49-F238E27FC236}">
                  <a16:creationId xmlns:a16="http://schemas.microsoft.com/office/drawing/2014/main" xmlns="" id="{ED473AF9-13A9-4614-B4CA-BB1A7E4B9693}"/>
                </a:ext>
              </a:extLst>
            </p:cNvPr>
            <p:cNvSpPr/>
            <p:nvPr/>
          </p:nvSpPr>
          <p:spPr bwMode="auto">
            <a:xfrm>
              <a:off x="10230423" y="3130236"/>
              <a:ext cx="431131" cy="432634"/>
            </a:xfrm>
            <a:custGeom>
              <a:avLst/>
              <a:gdLst/>
              <a:ahLst/>
              <a:cxnLst>
                <a:cxn ang="0">
                  <a:pos x="298" y="111"/>
                </a:cxn>
                <a:cxn ang="0">
                  <a:pos x="187" y="299"/>
                </a:cxn>
                <a:cxn ang="0">
                  <a:pos x="0" y="187"/>
                </a:cxn>
                <a:cxn ang="0">
                  <a:pos x="111" y="0"/>
                </a:cxn>
                <a:cxn ang="0">
                  <a:pos x="298" y="111"/>
                </a:cxn>
              </a:cxnLst>
              <a:rect l="0" t="0" r="r" b="b"/>
              <a:pathLst>
                <a:path w="298" h="299">
                  <a:moveTo>
                    <a:pt x="298" y="111"/>
                  </a:moveTo>
                  <a:cubicBezTo>
                    <a:pt x="178" y="157"/>
                    <a:pt x="169" y="171"/>
                    <a:pt x="187" y="299"/>
                  </a:cubicBezTo>
                  <a:cubicBezTo>
                    <a:pt x="141" y="178"/>
                    <a:pt x="127" y="170"/>
                    <a:pt x="0" y="187"/>
                  </a:cubicBezTo>
                  <a:cubicBezTo>
                    <a:pt x="120" y="142"/>
                    <a:pt x="128" y="127"/>
                    <a:pt x="111" y="0"/>
                  </a:cubicBezTo>
                  <a:cubicBezTo>
                    <a:pt x="156" y="120"/>
                    <a:pt x="171" y="129"/>
                    <a:pt x="298" y="111"/>
                  </a:cubicBezTo>
                  <a:close/>
                </a:path>
              </a:pathLst>
            </a:custGeom>
            <a:solidFill>
              <a:srgbClr val="FFFFFF"/>
            </a:solidFill>
            <a:ln w="9525">
              <a:noFill/>
              <a:round/>
              <a:headEnd/>
              <a:tailEnd/>
            </a:ln>
          </p:spPr>
          <p:txBody>
            <a:bodyPr anchor="ctr"/>
            <a:lstStyle/>
            <a:p>
              <a:pPr algn="ctr"/>
              <a:endParaRPr/>
            </a:p>
          </p:txBody>
        </p:sp>
        <p:sp>
          <p:nvSpPr>
            <p:cNvPr id="83" name="îśḻîďê">
              <a:extLst>
                <a:ext uri="{FF2B5EF4-FFF2-40B4-BE49-F238E27FC236}">
                  <a16:creationId xmlns:a16="http://schemas.microsoft.com/office/drawing/2014/main" xmlns="" id="{EA0A6495-E24C-4D84-8A2E-8C06DD886AC2}"/>
                </a:ext>
              </a:extLst>
            </p:cNvPr>
            <p:cNvSpPr/>
            <p:nvPr/>
          </p:nvSpPr>
          <p:spPr bwMode="auto">
            <a:xfrm>
              <a:off x="8161726" y="5944179"/>
              <a:ext cx="105636" cy="135909"/>
            </a:xfrm>
            <a:custGeom>
              <a:avLst/>
              <a:gdLst/>
              <a:ahLst/>
              <a:cxnLst>
                <a:cxn ang="0">
                  <a:pos x="65" y="15"/>
                </a:cxn>
                <a:cxn ang="0">
                  <a:pos x="44" y="15"/>
                </a:cxn>
                <a:cxn ang="0">
                  <a:pos x="44" y="87"/>
                </a:cxn>
                <a:cxn ang="0">
                  <a:pos x="36" y="94"/>
                </a:cxn>
                <a:cxn ang="0">
                  <a:pos x="29" y="87"/>
                </a:cxn>
                <a:cxn ang="0">
                  <a:pos x="29" y="15"/>
                </a:cxn>
                <a:cxn ang="0">
                  <a:pos x="8" y="15"/>
                </a:cxn>
                <a:cxn ang="0">
                  <a:pos x="0" y="7"/>
                </a:cxn>
                <a:cxn ang="0">
                  <a:pos x="8" y="0"/>
                </a:cxn>
                <a:cxn ang="0">
                  <a:pos x="65" y="0"/>
                </a:cxn>
                <a:cxn ang="0">
                  <a:pos x="73" y="7"/>
                </a:cxn>
                <a:cxn ang="0">
                  <a:pos x="65" y="15"/>
                </a:cxn>
              </a:cxnLst>
              <a:rect l="0" t="0" r="r" b="b"/>
              <a:pathLst>
                <a:path w="73" h="94">
                  <a:moveTo>
                    <a:pt x="65" y="15"/>
                  </a:moveTo>
                  <a:cubicBezTo>
                    <a:pt x="44" y="15"/>
                    <a:pt x="44" y="15"/>
                    <a:pt x="44" y="15"/>
                  </a:cubicBezTo>
                  <a:cubicBezTo>
                    <a:pt x="44" y="87"/>
                    <a:pt x="44" y="87"/>
                    <a:pt x="44" y="87"/>
                  </a:cubicBezTo>
                  <a:cubicBezTo>
                    <a:pt x="44" y="91"/>
                    <a:pt x="41" y="94"/>
                    <a:pt x="36" y="94"/>
                  </a:cubicBezTo>
                  <a:cubicBezTo>
                    <a:pt x="32" y="94"/>
                    <a:pt x="29" y="91"/>
                    <a:pt x="29" y="87"/>
                  </a:cubicBezTo>
                  <a:cubicBezTo>
                    <a:pt x="29" y="15"/>
                    <a:pt x="29" y="15"/>
                    <a:pt x="29" y="15"/>
                  </a:cubicBezTo>
                  <a:cubicBezTo>
                    <a:pt x="8" y="15"/>
                    <a:pt x="8" y="15"/>
                    <a:pt x="8" y="15"/>
                  </a:cubicBezTo>
                  <a:cubicBezTo>
                    <a:pt x="3" y="15"/>
                    <a:pt x="0" y="11"/>
                    <a:pt x="0" y="7"/>
                  </a:cubicBezTo>
                  <a:cubicBezTo>
                    <a:pt x="0" y="3"/>
                    <a:pt x="3" y="0"/>
                    <a:pt x="8" y="0"/>
                  </a:cubicBezTo>
                  <a:cubicBezTo>
                    <a:pt x="65" y="0"/>
                    <a:pt x="65" y="0"/>
                    <a:pt x="65" y="0"/>
                  </a:cubicBezTo>
                  <a:cubicBezTo>
                    <a:pt x="69" y="0"/>
                    <a:pt x="73" y="3"/>
                    <a:pt x="73" y="7"/>
                  </a:cubicBezTo>
                  <a:cubicBezTo>
                    <a:pt x="73" y="11"/>
                    <a:pt x="69" y="15"/>
                    <a:pt x="65" y="15"/>
                  </a:cubicBezTo>
                  <a:close/>
                </a:path>
              </a:pathLst>
            </a:custGeom>
            <a:solidFill>
              <a:srgbClr val="FFFFFF"/>
            </a:solidFill>
            <a:ln w="9525">
              <a:noFill/>
              <a:round/>
              <a:headEnd/>
              <a:tailEnd/>
            </a:ln>
          </p:spPr>
          <p:txBody>
            <a:bodyPr anchor="ctr"/>
            <a:lstStyle/>
            <a:p>
              <a:pPr algn="ctr"/>
              <a:endParaRPr/>
            </a:p>
          </p:txBody>
        </p:sp>
        <p:sp>
          <p:nvSpPr>
            <p:cNvPr id="84" name="íṥ1îdè">
              <a:extLst>
                <a:ext uri="{FF2B5EF4-FFF2-40B4-BE49-F238E27FC236}">
                  <a16:creationId xmlns:a16="http://schemas.microsoft.com/office/drawing/2014/main" xmlns="" id="{D8BC1CA5-61C7-4780-9EE6-95841E6D7D85}"/>
                </a:ext>
              </a:extLst>
            </p:cNvPr>
            <p:cNvSpPr/>
            <p:nvPr/>
          </p:nvSpPr>
          <p:spPr bwMode="auto">
            <a:xfrm>
              <a:off x="8289047" y="5944179"/>
              <a:ext cx="21685" cy="135909"/>
            </a:xfrm>
            <a:custGeom>
              <a:avLst/>
              <a:gdLst/>
              <a:ahLst/>
              <a:cxnLst>
                <a:cxn ang="0">
                  <a:pos x="15" y="10"/>
                </a:cxn>
                <a:cxn ang="0">
                  <a:pos x="8" y="17"/>
                </a:cxn>
                <a:cxn ang="0">
                  <a:pos x="0" y="10"/>
                </a:cxn>
                <a:cxn ang="0">
                  <a:pos x="0" y="7"/>
                </a:cxn>
                <a:cxn ang="0">
                  <a:pos x="8" y="0"/>
                </a:cxn>
                <a:cxn ang="0">
                  <a:pos x="15" y="7"/>
                </a:cxn>
                <a:cxn ang="0">
                  <a:pos x="15" y="10"/>
                </a:cxn>
                <a:cxn ang="0">
                  <a:pos x="15" y="34"/>
                </a:cxn>
                <a:cxn ang="0">
                  <a:pos x="15" y="87"/>
                </a:cxn>
                <a:cxn ang="0">
                  <a:pos x="8" y="94"/>
                </a:cxn>
                <a:cxn ang="0">
                  <a:pos x="0" y="87"/>
                </a:cxn>
                <a:cxn ang="0">
                  <a:pos x="0" y="34"/>
                </a:cxn>
                <a:cxn ang="0">
                  <a:pos x="8" y="27"/>
                </a:cxn>
                <a:cxn ang="0">
                  <a:pos x="15" y="34"/>
                </a:cxn>
              </a:cxnLst>
              <a:rect l="0" t="0" r="r" b="b"/>
              <a:pathLst>
                <a:path w="15" h="94">
                  <a:moveTo>
                    <a:pt x="15" y="10"/>
                  </a:moveTo>
                  <a:cubicBezTo>
                    <a:pt x="15" y="14"/>
                    <a:pt x="12" y="17"/>
                    <a:pt x="8" y="17"/>
                  </a:cubicBezTo>
                  <a:cubicBezTo>
                    <a:pt x="4" y="17"/>
                    <a:pt x="0" y="14"/>
                    <a:pt x="0" y="10"/>
                  </a:cubicBezTo>
                  <a:cubicBezTo>
                    <a:pt x="0" y="7"/>
                    <a:pt x="0" y="7"/>
                    <a:pt x="0" y="7"/>
                  </a:cubicBezTo>
                  <a:cubicBezTo>
                    <a:pt x="0" y="3"/>
                    <a:pt x="4" y="0"/>
                    <a:pt x="8" y="0"/>
                  </a:cubicBezTo>
                  <a:cubicBezTo>
                    <a:pt x="12" y="0"/>
                    <a:pt x="15" y="3"/>
                    <a:pt x="15" y="7"/>
                  </a:cubicBezTo>
                  <a:lnTo>
                    <a:pt x="15" y="10"/>
                  </a:lnTo>
                  <a:close/>
                  <a:moveTo>
                    <a:pt x="15" y="34"/>
                  </a:moveTo>
                  <a:cubicBezTo>
                    <a:pt x="15" y="87"/>
                    <a:pt x="15" y="87"/>
                    <a:pt x="15" y="87"/>
                  </a:cubicBezTo>
                  <a:cubicBezTo>
                    <a:pt x="15" y="91"/>
                    <a:pt x="12" y="94"/>
                    <a:pt x="8" y="94"/>
                  </a:cubicBezTo>
                  <a:cubicBezTo>
                    <a:pt x="4" y="94"/>
                    <a:pt x="0" y="91"/>
                    <a:pt x="0" y="87"/>
                  </a:cubicBezTo>
                  <a:cubicBezTo>
                    <a:pt x="0" y="34"/>
                    <a:pt x="0" y="34"/>
                    <a:pt x="0" y="34"/>
                  </a:cubicBezTo>
                  <a:cubicBezTo>
                    <a:pt x="0" y="30"/>
                    <a:pt x="4" y="27"/>
                    <a:pt x="8" y="27"/>
                  </a:cubicBezTo>
                  <a:cubicBezTo>
                    <a:pt x="12" y="27"/>
                    <a:pt x="15" y="30"/>
                    <a:pt x="15" y="34"/>
                  </a:cubicBezTo>
                  <a:close/>
                </a:path>
              </a:pathLst>
            </a:custGeom>
            <a:solidFill>
              <a:srgbClr val="FFFFFF"/>
            </a:solidFill>
            <a:ln w="9525">
              <a:noFill/>
              <a:round/>
              <a:headEnd/>
              <a:tailEnd/>
            </a:ln>
          </p:spPr>
          <p:txBody>
            <a:bodyPr anchor="ctr"/>
            <a:lstStyle/>
            <a:p>
              <a:pPr algn="ctr"/>
              <a:endParaRPr/>
            </a:p>
          </p:txBody>
        </p:sp>
        <p:sp>
          <p:nvSpPr>
            <p:cNvPr id="85" name="ïš1îďè">
              <a:extLst>
                <a:ext uri="{FF2B5EF4-FFF2-40B4-BE49-F238E27FC236}">
                  <a16:creationId xmlns:a16="http://schemas.microsoft.com/office/drawing/2014/main" xmlns="" id="{0AB326E4-373F-4487-A6F4-D28428D4AF83}"/>
                </a:ext>
              </a:extLst>
            </p:cNvPr>
            <p:cNvSpPr/>
            <p:nvPr/>
          </p:nvSpPr>
          <p:spPr bwMode="auto">
            <a:xfrm>
              <a:off x="8344012" y="5983256"/>
              <a:ext cx="143209" cy="96833"/>
            </a:xfrm>
            <a:custGeom>
              <a:avLst/>
              <a:gdLst/>
              <a:ahLst/>
              <a:cxnLst>
                <a:cxn ang="0">
                  <a:pos x="57" y="28"/>
                </a:cxn>
                <a:cxn ang="0">
                  <a:pos x="57" y="28"/>
                </a:cxn>
                <a:cxn ang="0">
                  <a:pos x="57" y="60"/>
                </a:cxn>
                <a:cxn ang="0">
                  <a:pos x="50" y="67"/>
                </a:cxn>
                <a:cxn ang="0">
                  <a:pos x="42" y="60"/>
                </a:cxn>
                <a:cxn ang="0">
                  <a:pos x="42" y="28"/>
                </a:cxn>
                <a:cxn ang="0">
                  <a:pos x="42" y="28"/>
                </a:cxn>
                <a:cxn ang="0">
                  <a:pos x="28" y="14"/>
                </a:cxn>
                <a:cxn ang="0">
                  <a:pos x="15" y="28"/>
                </a:cxn>
                <a:cxn ang="0">
                  <a:pos x="15" y="60"/>
                </a:cxn>
                <a:cxn ang="0">
                  <a:pos x="15" y="61"/>
                </a:cxn>
                <a:cxn ang="0">
                  <a:pos x="15" y="62"/>
                </a:cxn>
                <a:cxn ang="0">
                  <a:pos x="14" y="62"/>
                </a:cxn>
                <a:cxn ang="0">
                  <a:pos x="14" y="63"/>
                </a:cxn>
                <a:cxn ang="0">
                  <a:pos x="7" y="67"/>
                </a:cxn>
                <a:cxn ang="0">
                  <a:pos x="6" y="67"/>
                </a:cxn>
                <a:cxn ang="0">
                  <a:pos x="0" y="60"/>
                </a:cxn>
                <a:cxn ang="0">
                  <a:pos x="0" y="28"/>
                </a:cxn>
                <a:cxn ang="0">
                  <a:pos x="0" y="28"/>
                </a:cxn>
                <a:cxn ang="0">
                  <a:pos x="0" y="7"/>
                </a:cxn>
                <a:cxn ang="0">
                  <a:pos x="7" y="0"/>
                </a:cxn>
                <a:cxn ang="0">
                  <a:pos x="14" y="4"/>
                </a:cxn>
                <a:cxn ang="0">
                  <a:pos x="28" y="0"/>
                </a:cxn>
                <a:cxn ang="0">
                  <a:pos x="50" y="9"/>
                </a:cxn>
                <a:cxn ang="0">
                  <a:pos x="71" y="0"/>
                </a:cxn>
                <a:cxn ang="0">
                  <a:pos x="99" y="28"/>
                </a:cxn>
                <a:cxn ang="0">
                  <a:pos x="99" y="60"/>
                </a:cxn>
                <a:cxn ang="0">
                  <a:pos x="92" y="67"/>
                </a:cxn>
                <a:cxn ang="0">
                  <a:pos x="84" y="60"/>
                </a:cxn>
                <a:cxn ang="0">
                  <a:pos x="84" y="28"/>
                </a:cxn>
                <a:cxn ang="0">
                  <a:pos x="71" y="14"/>
                </a:cxn>
                <a:cxn ang="0">
                  <a:pos x="57" y="28"/>
                </a:cxn>
              </a:cxnLst>
              <a:rect l="0" t="0" r="r" b="b"/>
              <a:pathLst>
                <a:path w="99" h="67">
                  <a:moveTo>
                    <a:pt x="57" y="28"/>
                  </a:moveTo>
                  <a:cubicBezTo>
                    <a:pt x="57" y="28"/>
                    <a:pt x="57" y="28"/>
                    <a:pt x="57" y="28"/>
                  </a:cubicBezTo>
                  <a:cubicBezTo>
                    <a:pt x="57" y="60"/>
                    <a:pt x="57" y="60"/>
                    <a:pt x="57" y="60"/>
                  </a:cubicBezTo>
                  <a:cubicBezTo>
                    <a:pt x="57" y="64"/>
                    <a:pt x="53" y="67"/>
                    <a:pt x="50" y="67"/>
                  </a:cubicBezTo>
                  <a:cubicBezTo>
                    <a:pt x="46" y="67"/>
                    <a:pt x="42" y="64"/>
                    <a:pt x="42" y="60"/>
                  </a:cubicBezTo>
                  <a:cubicBezTo>
                    <a:pt x="42" y="28"/>
                    <a:pt x="42" y="28"/>
                    <a:pt x="42" y="28"/>
                  </a:cubicBezTo>
                  <a:cubicBezTo>
                    <a:pt x="42" y="28"/>
                    <a:pt x="42" y="28"/>
                    <a:pt x="42" y="28"/>
                  </a:cubicBezTo>
                  <a:cubicBezTo>
                    <a:pt x="42" y="20"/>
                    <a:pt x="36" y="14"/>
                    <a:pt x="28" y="14"/>
                  </a:cubicBezTo>
                  <a:cubicBezTo>
                    <a:pt x="21" y="14"/>
                    <a:pt x="15" y="20"/>
                    <a:pt x="15" y="28"/>
                  </a:cubicBezTo>
                  <a:cubicBezTo>
                    <a:pt x="15" y="60"/>
                    <a:pt x="15" y="60"/>
                    <a:pt x="15" y="60"/>
                  </a:cubicBezTo>
                  <a:cubicBezTo>
                    <a:pt x="15" y="61"/>
                    <a:pt x="15" y="61"/>
                    <a:pt x="15" y="61"/>
                  </a:cubicBezTo>
                  <a:cubicBezTo>
                    <a:pt x="15" y="62"/>
                    <a:pt x="15" y="62"/>
                    <a:pt x="15" y="62"/>
                  </a:cubicBezTo>
                  <a:cubicBezTo>
                    <a:pt x="14" y="62"/>
                    <a:pt x="14" y="62"/>
                    <a:pt x="14" y="62"/>
                  </a:cubicBezTo>
                  <a:cubicBezTo>
                    <a:pt x="14" y="63"/>
                    <a:pt x="14" y="63"/>
                    <a:pt x="14" y="63"/>
                  </a:cubicBezTo>
                  <a:cubicBezTo>
                    <a:pt x="13" y="65"/>
                    <a:pt x="10" y="67"/>
                    <a:pt x="7" y="67"/>
                  </a:cubicBezTo>
                  <a:cubicBezTo>
                    <a:pt x="7" y="67"/>
                    <a:pt x="6" y="67"/>
                    <a:pt x="6" y="67"/>
                  </a:cubicBezTo>
                  <a:cubicBezTo>
                    <a:pt x="3" y="66"/>
                    <a:pt x="0" y="64"/>
                    <a:pt x="0" y="60"/>
                  </a:cubicBezTo>
                  <a:cubicBezTo>
                    <a:pt x="0" y="28"/>
                    <a:pt x="0" y="28"/>
                    <a:pt x="0" y="28"/>
                  </a:cubicBezTo>
                  <a:cubicBezTo>
                    <a:pt x="0" y="28"/>
                    <a:pt x="0" y="28"/>
                    <a:pt x="0" y="28"/>
                  </a:cubicBezTo>
                  <a:cubicBezTo>
                    <a:pt x="0" y="7"/>
                    <a:pt x="0" y="7"/>
                    <a:pt x="0" y="7"/>
                  </a:cubicBezTo>
                  <a:cubicBezTo>
                    <a:pt x="0" y="3"/>
                    <a:pt x="3" y="0"/>
                    <a:pt x="7" y="0"/>
                  </a:cubicBezTo>
                  <a:cubicBezTo>
                    <a:pt x="10" y="0"/>
                    <a:pt x="13" y="1"/>
                    <a:pt x="14" y="4"/>
                  </a:cubicBezTo>
                  <a:cubicBezTo>
                    <a:pt x="18" y="1"/>
                    <a:pt x="23" y="0"/>
                    <a:pt x="28" y="0"/>
                  </a:cubicBezTo>
                  <a:cubicBezTo>
                    <a:pt x="37" y="0"/>
                    <a:pt x="44" y="3"/>
                    <a:pt x="50" y="9"/>
                  </a:cubicBezTo>
                  <a:cubicBezTo>
                    <a:pt x="55" y="3"/>
                    <a:pt x="62" y="0"/>
                    <a:pt x="71" y="0"/>
                  </a:cubicBezTo>
                  <a:cubicBezTo>
                    <a:pt x="86" y="0"/>
                    <a:pt x="99" y="12"/>
                    <a:pt x="99" y="28"/>
                  </a:cubicBezTo>
                  <a:cubicBezTo>
                    <a:pt x="99" y="60"/>
                    <a:pt x="99" y="60"/>
                    <a:pt x="99" y="60"/>
                  </a:cubicBezTo>
                  <a:cubicBezTo>
                    <a:pt x="99" y="64"/>
                    <a:pt x="96" y="67"/>
                    <a:pt x="92" y="67"/>
                  </a:cubicBezTo>
                  <a:cubicBezTo>
                    <a:pt x="88" y="67"/>
                    <a:pt x="84" y="64"/>
                    <a:pt x="84" y="60"/>
                  </a:cubicBezTo>
                  <a:cubicBezTo>
                    <a:pt x="84" y="28"/>
                    <a:pt x="84" y="28"/>
                    <a:pt x="84" y="28"/>
                  </a:cubicBezTo>
                  <a:cubicBezTo>
                    <a:pt x="84" y="20"/>
                    <a:pt x="78" y="14"/>
                    <a:pt x="71" y="14"/>
                  </a:cubicBezTo>
                  <a:cubicBezTo>
                    <a:pt x="63" y="14"/>
                    <a:pt x="57" y="20"/>
                    <a:pt x="57" y="28"/>
                  </a:cubicBezTo>
                  <a:close/>
                </a:path>
              </a:pathLst>
            </a:custGeom>
            <a:solidFill>
              <a:srgbClr val="FFFFFF"/>
            </a:solidFill>
            <a:ln w="9525">
              <a:noFill/>
              <a:round/>
              <a:headEnd/>
              <a:tailEnd/>
            </a:ln>
          </p:spPr>
          <p:txBody>
            <a:bodyPr anchor="ctr"/>
            <a:lstStyle/>
            <a:p>
              <a:pPr algn="ctr"/>
              <a:endParaRPr/>
            </a:p>
          </p:txBody>
        </p:sp>
        <p:sp>
          <p:nvSpPr>
            <p:cNvPr id="86" name="îŝḷïḋè">
              <a:extLst>
                <a:ext uri="{FF2B5EF4-FFF2-40B4-BE49-F238E27FC236}">
                  <a16:creationId xmlns:a16="http://schemas.microsoft.com/office/drawing/2014/main" xmlns="" id="{A0BDC35C-00EC-475C-ACA2-4E17ACF3DA0A}"/>
                </a:ext>
              </a:extLst>
            </p:cNvPr>
            <p:cNvSpPr/>
            <p:nvPr/>
          </p:nvSpPr>
          <p:spPr bwMode="auto">
            <a:xfrm>
              <a:off x="8523292" y="5983256"/>
              <a:ext cx="95544" cy="96833"/>
            </a:xfrm>
            <a:custGeom>
              <a:avLst/>
              <a:gdLst/>
              <a:ahLst/>
              <a:cxnLst>
                <a:cxn ang="0">
                  <a:pos x="0" y="34"/>
                </a:cxn>
                <a:cxn ang="0">
                  <a:pos x="33" y="0"/>
                </a:cxn>
                <a:cxn ang="0">
                  <a:pos x="66" y="31"/>
                </a:cxn>
                <a:cxn ang="0">
                  <a:pos x="66" y="32"/>
                </a:cxn>
                <a:cxn ang="0">
                  <a:pos x="66" y="33"/>
                </a:cxn>
                <a:cxn ang="0">
                  <a:pos x="59" y="38"/>
                </a:cxn>
                <a:cxn ang="0">
                  <a:pos x="16" y="38"/>
                </a:cxn>
                <a:cxn ang="0">
                  <a:pos x="20" y="47"/>
                </a:cxn>
                <a:cxn ang="0">
                  <a:pos x="33" y="53"/>
                </a:cxn>
                <a:cxn ang="0">
                  <a:pos x="47" y="50"/>
                </a:cxn>
                <a:cxn ang="0">
                  <a:pos x="57" y="50"/>
                </a:cxn>
                <a:cxn ang="0">
                  <a:pos x="57" y="58"/>
                </a:cxn>
                <a:cxn ang="0">
                  <a:pos x="33" y="67"/>
                </a:cxn>
                <a:cxn ang="0">
                  <a:pos x="0" y="34"/>
                </a:cxn>
                <a:cxn ang="0">
                  <a:pos x="15" y="27"/>
                </a:cxn>
                <a:cxn ang="0">
                  <a:pos x="53" y="27"/>
                </a:cxn>
                <a:cxn ang="0">
                  <a:pos x="33" y="13"/>
                </a:cxn>
                <a:cxn ang="0">
                  <a:pos x="15" y="27"/>
                </a:cxn>
              </a:cxnLst>
              <a:rect l="0" t="0" r="r" b="b"/>
              <a:pathLst>
                <a:path w="66" h="67">
                  <a:moveTo>
                    <a:pt x="0" y="34"/>
                  </a:moveTo>
                  <a:cubicBezTo>
                    <a:pt x="0" y="15"/>
                    <a:pt x="15" y="0"/>
                    <a:pt x="33" y="0"/>
                  </a:cubicBezTo>
                  <a:cubicBezTo>
                    <a:pt x="51" y="0"/>
                    <a:pt x="65" y="13"/>
                    <a:pt x="66" y="31"/>
                  </a:cubicBezTo>
                  <a:cubicBezTo>
                    <a:pt x="66" y="32"/>
                    <a:pt x="66" y="32"/>
                    <a:pt x="66" y="32"/>
                  </a:cubicBezTo>
                  <a:cubicBezTo>
                    <a:pt x="66" y="33"/>
                    <a:pt x="66" y="33"/>
                    <a:pt x="66" y="33"/>
                  </a:cubicBezTo>
                  <a:cubicBezTo>
                    <a:pt x="65" y="36"/>
                    <a:pt x="62" y="38"/>
                    <a:pt x="59" y="38"/>
                  </a:cubicBezTo>
                  <a:cubicBezTo>
                    <a:pt x="16" y="38"/>
                    <a:pt x="16" y="38"/>
                    <a:pt x="16" y="38"/>
                  </a:cubicBezTo>
                  <a:cubicBezTo>
                    <a:pt x="16" y="41"/>
                    <a:pt x="18" y="45"/>
                    <a:pt x="20" y="47"/>
                  </a:cubicBezTo>
                  <a:cubicBezTo>
                    <a:pt x="23" y="51"/>
                    <a:pt x="28" y="53"/>
                    <a:pt x="33" y="53"/>
                  </a:cubicBezTo>
                  <a:cubicBezTo>
                    <a:pt x="38" y="54"/>
                    <a:pt x="44" y="53"/>
                    <a:pt x="47" y="50"/>
                  </a:cubicBezTo>
                  <a:cubicBezTo>
                    <a:pt x="50" y="47"/>
                    <a:pt x="56" y="47"/>
                    <a:pt x="57" y="50"/>
                  </a:cubicBezTo>
                  <a:cubicBezTo>
                    <a:pt x="59" y="52"/>
                    <a:pt x="60" y="56"/>
                    <a:pt x="57" y="58"/>
                  </a:cubicBezTo>
                  <a:cubicBezTo>
                    <a:pt x="51" y="64"/>
                    <a:pt x="43" y="67"/>
                    <a:pt x="33" y="67"/>
                  </a:cubicBezTo>
                  <a:cubicBezTo>
                    <a:pt x="15" y="67"/>
                    <a:pt x="0" y="52"/>
                    <a:pt x="0" y="34"/>
                  </a:cubicBezTo>
                  <a:close/>
                  <a:moveTo>
                    <a:pt x="15" y="27"/>
                  </a:moveTo>
                  <a:cubicBezTo>
                    <a:pt x="53" y="27"/>
                    <a:pt x="53" y="27"/>
                    <a:pt x="53" y="27"/>
                  </a:cubicBezTo>
                  <a:cubicBezTo>
                    <a:pt x="52" y="21"/>
                    <a:pt x="45" y="13"/>
                    <a:pt x="33" y="13"/>
                  </a:cubicBezTo>
                  <a:cubicBezTo>
                    <a:pt x="22" y="13"/>
                    <a:pt x="16" y="21"/>
                    <a:pt x="15" y="27"/>
                  </a:cubicBezTo>
                  <a:close/>
                </a:path>
              </a:pathLst>
            </a:custGeom>
            <a:solidFill>
              <a:srgbClr val="FFFFFF"/>
            </a:solidFill>
            <a:ln w="9525">
              <a:noFill/>
              <a:round/>
              <a:headEnd/>
              <a:tailEnd/>
            </a:ln>
          </p:spPr>
          <p:txBody>
            <a:bodyPr anchor="ctr"/>
            <a:lstStyle/>
            <a:p>
              <a:pPr algn="ctr"/>
              <a:endParaRPr/>
            </a:p>
          </p:txBody>
        </p:sp>
        <p:sp>
          <p:nvSpPr>
            <p:cNvPr id="87" name="ïṩḻíďe">
              <a:extLst>
                <a:ext uri="{FF2B5EF4-FFF2-40B4-BE49-F238E27FC236}">
                  <a16:creationId xmlns:a16="http://schemas.microsoft.com/office/drawing/2014/main" xmlns="" id="{710D078F-1020-4C3D-9022-0EB2A7C8756F}"/>
                </a:ext>
              </a:extLst>
            </p:cNvPr>
            <p:cNvSpPr/>
            <p:nvPr/>
          </p:nvSpPr>
          <p:spPr bwMode="auto">
            <a:xfrm>
              <a:off x="8157432" y="6109074"/>
              <a:ext cx="25980" cy="39077"/>
            </a:xfrm>
            <a:custGeom>
              <a:avLst/>
              <a:gdLst/>
              <a:ahLst/>
              <a:cxnLst>
                <a:cxn ang="0">
                  <a:pos x="0" y="25"/>
                </a:cxn>
                <a:cxn ang="0">
                  <a:pos x="0" y="2"/>
                </a:cxn>
                <a:cxn ang="0">
                  <a:pos x="2" y="0"/>
                </a:cxn>
                <a:cxn ang="0">
                  <a:pos x="3" y="0"/>
                </a:cxn>
                <a:cxn ang="0">
                  <a:pos x="3" y="0"/>
                </a:cxn>
                <a:cxn ang="0">
                  <a:pos x="8" y="0"/>
                </a:cxn>
                <a:cxn ang="0">
                  <a:pos x="15" y="7"/>
                </a:cxn>
                <a:cxn ang="0">
                  <a:pos x="14" y="11"/>
                </a:cxn>
                <a:cxn ang="0">
                  <a:pos x="18" y="18"/>
                </a:cxn>
                <a:cxn ang="0">
                  <a:pos x="9" y="27"/>
                </a:cxn>
                <a:cxn ang="0">
                  <a:pos x="3" y="27"/>
                </a:cxn>
                <a:cxn ang="0">
                  <a:pos x="3" y="27"/>
                </a:cxn>
                <a:cxn ang="0">
                  <a:pos x="2" y="27"/>
                </a:cxn>
                <a:cxn ang="0">
                  <a:pos x="0" y="25"/>
                </a:cxn>
                <a:cxn ang="0">
                  <a:pos x="5" y="10"/>
                </a:cxn>
                <a:cxn ang="0">
                  <a:pos x="8" y="10"/>
                </a:cxn>
                <a:cxn ang="0">
                  <a:pos x="11" y="7"/>
                </a:cxn>
                <a:cxn ang="0">
                  <a:pos x="8" y="4"/>
                </a:cxn>
                <a:cxn ang="0">
                  <a:pos x="5" y="4"/>
                </a:cxn>
                <a:cxn ang="0">
                  <a:pos x="5" y="10"/>
                </a:cxn>
                <a:cxn ang="0">
                  <a:pos x="5" y="22"/>
                </a:cxn>
                <a:cxn ang="0">
                  <a:pos x="9" y="22"/>
                </a:cxn>
                <a:cxn ang="0">
                  <a:pos x="13" y="18"/>
                </a:cxn>
                <a:cxn ang="0">
                  <a:pos x="9" y="14"/>
                </a:cxn>
                <a:cxn ang="0">
                  <a:pos x="5" y="14"/>
                </a:cxn>
                <a:cxn ang="0">
                  <a:pos x="5" y="22"/>
                </a:cxn>
              </a:cxnLst>
              <a:rect l="0" t="0" r="r" b="b"/>
              <a:pathLst>
                <a:path w="18" h="27">
                  <a:moveTo>
                    <a:pt x="0" y="25"/>
                  </a:moveTo>
                  <a:cubicBezTo>
                    <a:pt x="0" y="2"/>
                    <a:pt x="0" y="2"/>
                    <a:pt x="0" y="2"/>
                  </a:cubicBezTo>
                  <a:cubicBezTo>
                    <a:pt x="0" y="1"/>
                    <a:pt x="1" y="0"/>
                    <a:pt x="2" y="0"/>
                  </a:cubicBezTo>
                  <a:cubicBezTo>
                    <a:pt x="3" y="0"/>
                    <a:pt x="3" y="0"/>
                    <a:pt x="3" y="0"/>
                  </a:cubicBezTo>
                  <a:cubicBezTo>
                    <a:pt x="3" y="0"/>
                    <a:pt x="3" y="0"/>
                    <a:pt x="3" y="0"/>
                  </a:cubicBezTo>
                  <a:cubicBezTo>
                    <a:pt x="8" y="0"/>
                    <a:pt x="8" y="0"/>
                    <a:pt x="8" y="0"/>
                  </a:cubicBezTo>
                  <a:cubicBezTo>
                    <a:pt x="12" y="0"/>
                    <a:pt x="15" y="3"/>
                    <a:pt x="15" y="7"/>
                  </a:cubicBezTo>
                  <a:cubicBezTo>
                    <a:pt x="15" y="9"/>
                    <a:pt x="15" y="10"/>
                    <a:pt x="14" y="11"/>
                  </a:cubicBezTo>
                  <a:cubicBezTo>
                    <a:pt x="16" y="13"/>
                    <a:pt x="18" y="15"/>
                    <a:pt x="18" y="18"/>
                  </a:cubicBezTo>
                  <a:cubicBezTo>
                    <a:pt x="18" y="23"/>
                    <a:pt x="14" y="27"/>
                    <a:pt x="9" y="27"/>
                  </a:cubicBezTo>
                  <a:cubicBezTo>
                    <a:pt x="3" y="27"/>
                    <a:pt x="3" y="27"/>
                    <a:pt x="3" y="27"/>
                  </a:cubicBezTo>
                  <a:cubicBezTo>
                    <a:pt x="3" y="27"/>
                    <a:pt x="3" y="27"/>
                    <a:pt x="3" y="27"/>
                  </a:cubicBezTo>
                  <a:cubicBezTo>
                    <a:pt x="2" y="27"/>
                    <a:pt x="2" y="27"/>
                    <a:pt x="2" y="27"/>
                  </a:cubicBezTo>
                  <a:cubicBezTo>
                    <a:pt x="1" y="27"/>
                    <a:pt x="0" y="26"/>
                    <a:pt x="0" y="25"/>
                  </a:cubicBezTo>
                  <a:close/>
                  <a:moveTo>
                    <a:pt x="5" y="10"/>
                  </a:moveTo>
                  <a:cubicBezTo>
                    <a:pt x="8" y="10"/>
                    <a:pt x="8" y="10"/>
                    <a:pt x="8" y="10"/>
                  </a:cubicBezTo>
                  <a:cubicBezTo>
                    <a:pt x="10" y="10"/>
                    <a:pt x="11" y="9"/>
                    <a:pt x="11" y="7"/>
                  </a:cubicBezTo>
                  <a:cubicBezTo>
                    <a:pt x="11" y="5"/>
                    <a:pt x="10" y="4"/>
                    <a:pt x="8" y="4"/>
                  </a:cubicBezTo>
                  <a:cubicBezTo>
                    <a:pt x="5" y="4"/>
                    <a:pt x="5" y="4"/>
                    <a:pt x="5" y="4"/>
                  </a:cubicBezTo>
                  <a:lnTo>
                    <a:pt x="5" y="10"/>
                  </a:lnTo>
                  <a:close/>
                  <a:moveTo>
                    <a:pt x="5" y="22"/>
                  </a:moveTo>
                  <a:cubicBezTo>
                    <a:pt x="9" y="22"/>
                    <a:pt x="9" y="22"/>
                    <a:pt x="9" y="22"/>
                  </a:cubicBezTo>
                  <a:cubicBezTo>
                    <a:pt x="12" y="22"/>
                    <a:pt x="13" y="21"/>
                    <a:pt x="13" y="18"/>
                  </a:cubicBezTo>
                  <a:cubicBezTo>
                    <a:pt x="13" y="16"/>
                    <a:pt x="12" y="14"/>
                    <a:pt x="9" y="14"/>
                  </a:cubicBezTo>
                  <a:cubicBezTo>
                    <a:pt x="5" y="14"/>
                    <a:pt x="5" y="14"/>
                    <a:pt x="5" y="14"/>
                  </a:cubicBezTo>
                  <a:lnTo>
                    <a:pt x="5" y="22"/>
                  </a:lnTo>
                  <a:close/>
                </a:path>
              </a:pathLst>
            </a:custGeom>
            <a:solidFill>
              <a:srgbClr val="FFFFFF"/>
            </a:solidFill>
            <a:ln w="9525">
              <a:noFill/>
              <a:round/>
              <a:headEnd/>
              <a:tailEnd/>
            </a:ln>
          </p:spPr>
          <p:txBody>
            <a:bodyPr anchor="ctr"/>
            <a:lstStyle/>
            <a:p>
              <a:pPr algn="ctr"/>
              <a:endParaRPr/>
            </a:p>
          </p:txBody>
        </p:sp>
        <p:sp>
          <p:nvSpPr>
            <p:cNvPr id="88" name="isḷïḋé">
              <a:extLst>
                <a:ext uri="{FF2B5EF4-FFF2-40B4-BE49-F238E27FC236}">
                  <a16:creationId xmlns:a16="http://schemas.microsoft.com/office/drawing/2014/main" xmlns="" id="{2DC1DC0E-BB46-4393-B9B0-B658CA15B787}"/>
                </a:ext>
              </a:extLst>
            </p:cNvPr>
            <p:cNvSpPr/>
            <p:nvPr/>
          </p:nvSpPr>
          <p:spPr bwMode="auto">
            <a:xfrm>
              <a:off x="8189209" y="6119165"/>
              <a:ext cx="24691" cy="28985"/>
            </a:xfrm>
            <a:custGeom>
              <a:avLst/>
              <a:gdLst/>
              <a:ahLst/>
              <a:cxnLst>
                <a:cxn ang="0">
                  <a:pos x="9" y="20"/>
                </a:cxn>
                <a:cxn ang="0">
                  <a:pos x="0" y="12"/>
                </a:cxn>
                <a:cxn ang="0">
                  <a:pos x="0" y="2"/>
                </a:cxn>
                <a:cxn ang="0">
                  <a:pos x="3" y="0"/>
                </a:cxn>
                <a:cxn ang="0">
                  <a:pos x="5" y="2"/>
                </a:cxn>
                <a:cxn ang="0">
                  <a:pos x="5" y="12"/>
                </a:cxn>
                <a:cxn ang="0">
                  <a:pos x="9" y="16"/>
                </a:cxn>
                <a:cxn ang="0">
                  <a:pos x="13" y="12"/>
                </a:cxn>
                <a:cxn ang="0">
                  <a:pos x="13" y="2"/>
                </a:cxn>
                <a:cxn ang="0">
                  <a:pos x="15" y="0"/>
                </a:cxn>
                <a:cxn ang="0">
                  <a:pos x="17" y="2"/>
                </a:cxn>
                <a:cxn ang="0">
                  <a:pos x="17" y="12"/>
                </a:cxn>
                <a:cxn ang="0">
                  <a:pos x="9" y="20"/>
                </a:cxn>
              </a:cxnLst>
              <a:rect l="0" t="0" r="r" b="b"/>
              <a:pathLst>
                <a:path w="17" h="20">
                  <a:moveTo>
                    <a:pt x="9" y="20"/>
                  </a:moveTo>
                  <a:cubicBezTo>
                    <a:pt x="4" y="20"/>
                    <a:pt x="0" y="16"/>
                    <a:pt x="0" y="12"/>
                  </a:cubicBezTo>
                  <a:cubicBezTo>
                    <a:pt x="0" y="2"/>
                    <a:pt x="0" y="2"/>
                    <a:pt x="0" y="2"/>
                  </a:cubicBezTo>
                  <a:cubicBezTo>
                    <a:pt x="0" y="1"/>
                    <a:pt x="1" y="0"/>
                    <a:pt x="3" y="0"/>
                  </a:cubicBezTo>
                  <a:cubicBezTo>
                    <a:pt x="4" y="0"/>
                    <a:pt x="5" y="1"/>
                    <a:pt x="5" y="2"/>
                  </a:cubicBezTo>
                  <a:cubicBezTo>
                    <a:pt x="5" y="12"/>
                    <a:pt x="5" y="12"/>
                    <a:pt x="5" y="12"/>
                  </a:cubicBezTo>
                  <a:cubicBezTo>
                    <a:pt x="5" y="14"/>
                    <a:pt x="6" y="16"/>
                    <a:pt x="9" y="16"/>
                  </a:cubicBezTo>
                  <a:cubicBezTo>
                    <a:pt x="11" y="16"/>
                    <a:pt x="13" y="14"/>
                    <a:pt x="13" y="12"/>
                  </a:cubicBezTo>
                  <a:cubicBezTo>
                    <a:pt x="13" y="2"/>
                    <a:pt x="13" y="2"/>
                    <a:pt x="13" y="2"/>
                  </a:cubicBezTo>
                  <a:cubicBezTo>
                    <a:pt x="13" y="1"/>
                    <a:pt x="13" y="0"/>
                    <a:pt x="15" y="0"/>
                  </a:cubicBezTo>
                  <a:cubicBezTo>
                    <a:pt x="16" y="0"/>
                    <a:pt x="17" y="1"/>
                    <a:pt x="17" y="2"/>
                  </a:cubicBezTo>
                  <a:cubicBezTo>
                    <a:pt x="17" y="12"/>
                    <a:pt x="17" y="12"/>
                    <a:pt x="17" y="12"/>
                  </a:cubicBezTo>
                  <a:cubicBezTo>
                    <a:pt x="17" y="16"/>
                    <a:pt x="13" y="20"/>
                    <a:pt x="9" y="20"/>
                  </a:cubicBezTo>
                  <a:close/>
                </a:path>
              </a:pathLst>
            </a:custGeom>
            <a:solidFill>
              <a:srgbClr val="FFFFFF"/>
            </a:solidFill>
            <a:ln w="9525">
              <a:noFill/>
              <a:round/>
              <a:headEnd/>
              <a:tailEnd/>
            </a:ln>
          </p:spPr>
          <p:txBody>
            <a:bodyPr anchor="ctr"/>
            <a:lstStyle/>
            <a:p>
              <a:pPr algn="ctr"/>
              <a:endParaRPr/>
            </a:p>
          </p:txBody>
        </p:sp>
        <p:sp>
          <p:nvSpPr>
            <p:cNvPr id="89" name="ïş1îde">
              <a:extLst>
                <a:ext uri="{FF2B5EF4-FFF2-40B4-BE49-F238E27FC236}">
                  <a16:creationId xmlns:a16="http://schemas.microsoft.com/office/drawing/2014/main" xmlns="" id="{DEE5DE9B-6FC9-4740-A758-28F75ADF2FA1}"/>
                </a:ext>
              </a:extLst>
            </p:cNvPr>
            <p:cNvSpPr/>
            <p:nvPr/>
          </p:nvSpPr>
          <p:spPr bwMode="auto">
            <a:xfrm>
              <a:off x="8222488" y="6119165"/>
              <a:ext cx="21685" cy="28985"/>
            </a:xfrm>
            <a:custGeom>
              <a:avLst/>
              <a:gdLst/>
              <a:ahLst/>
              <a:cxnLst>
                <a:cxn ang="0">
                  <a:pos x="1" y="14"/>
                </a:cxn>
                <a:cxn ang="0">
                  <a:pos x="4" y="14"/>
                </a:cxn>
                <a:cxn ang="0">
                  <a:pos x="8" y="16"/>
                </a:cxn>
                <a:cxn ang="0">
                  <a:pos x="10" y="15"/>
                </a:cxn>
                <a:cxn ang="0">
                  <a:pos x="11" y="14"/>
                </a:cxn>
                <a:cxn ang="0">
                  <a:pos x="11" y="13"/>
                </a:cxn>
                <a:cxn ang="0">
                  <a:pos x="11" y="13"/>
                </a:cxn>
                <a:cxn ang="0">
                  <a:pos x="7" y="12"/>
                </a:cxn>
                <a:cxn ang="0">
                  <a:pos x="7" y="12"/>
                </a:cxn>
                <a:cxn ang="0">
                  <a:pos x="4" y="11"/>
                </a:cxn>
                <a:cxn ang="0">
                  <a:pos x="1" y="9"/>
                </a:cxn>
                <a:cxn ang="0">
                  <a:pos x="1" y="6"/>
                </a:cxn>
                <a:cxn ang="0">
                  <a:pos x="3" y="2"/>
                </a:cxn>
                <a:cxn ang="0">
                  <a:pos x="8" y="0"/>
                </a:cxn>
                <a:cxn ang="0">
                  <a:pos x="14" y="3"/>
                </a:cxn>
                <a:cxn ang="0">
                  <a:pos x="14" y="5"/>
                </a:cxn>
                <a:cxn ang="0">
                  <a:pos x="11" y="6"/>
                </a:cxn>
                <a:cxn ang="0">
                  <a:pos x="8" y="4"/>
                </a:cxn>
                <a:cxn ang="0">
                  <a:pos x="5" y="5"/>
                </a:cxn>
                <a:cxn ang="0">
                  <a:pos x="5" y="6"/>
                </a:cxn>
                <a:cxn ang="0">
                  <a:pos x="5" y="6"/>
                </a:cxn>
                <a:cxn ang="0">
                  <a:pos x="5" y="7"/>
                </a:cxn>
                <a:cxn ang="0">
                  <a:pos x="8" y="8"/>
                </a:cxn>
                <a:cxn ang="0">
                  <a:pos x="8" y="8"/>
                </a:cxn>
                <a:cxn ang="0">
                  <a:pos x="8" y="8"/>
                </a:cxn>
                <a:cxn ang="0">
                  <a:pos x="12" y="9"/>
                </a:cxn>
                <a:cxn ang="0">
                  <a:pos x="15" y="11"/>
                </a:cxn>
                <a:cxn ang="0">
                  <a:pos x="15" y="14"/>
                </a:cxn>
                <a:cxn ang="0">
                  <a:pos x="13" y="18"/>
                </a:cxn>
                <a:cxn ang="0">
                  <a:pos x="8" y="20"/>
                </a:cxn>
                <a:cxn ang="0">
                  <a:pos x="1" y="17"/>
                </a:cxn>
                <a:cxn ang="0">
                  <a:pos x="1" y="14"/>
                </a:cxn>
              </a:cxnLst>
              <a:rect l="0" t="0" r="r" b="b"/>
              <a:pathLst>
                <a:path w="15" h="20">
                  <a:moveTo>
                    <a:pt x="1" y="14"/>
                  </a:moveTo>
                  <a:cubicBezTo>
                    <a:pt x="1" y="13"/>
                    <a:pt x="3" y="13"/>
                    <a:pt x="4" y="14"/>
                  </a:cubicBezTo>
                  <a:cubicBezTo>
                    <a:pt x="5" y="15"/>
                    <a:pt x="6" y="16"/>
                    <a:pt x="8" y="16"/>
                  </a:cubicBezTo>
                  <a:cubicBezTo>
                    <a:pt x="9" y="16"/>
                    <a:pt x="10" y="15"/>
                    <a:pt x="10" y="15"/>
                  </a:cubicBezTo>
                  <a:cubicBezTo>
                    <a:pt x="11" y="14"/>
                    <a:pt x="11" y="14"/>
                    <a:pt x="11" y="14"/>
                  </a:cubicBezTo>
                  <a:cubicBezTo>
                    <a:pt x="11" y="13"/>
                    <a:pt x="11" y="13"/>
                    <a:pt x="11" y="13"/>
                  </a:cubicBezTo>
                  <a:cubicBezTo>
                    <a:pt x="11" y="13"/>
                    <a:pt x="11" y="13"/>
                    <a:pt x="11" y="13"/>
                  </a:cubicBezTo>
                  <a:cubicBezTo>
                    <a:pt x="10" y="12"/>
                    <a:pt x="9" y="12"/>
                    <a:pt x="7" y="12"/>
                  </a:cubicBezTo>
                  <a:cubicBezTo>
                    <a:pt x="7" y="12"/>
                    <a:pt x="7" y="12"/>
                    <a:pt x="7" y="12"/>
                  </a:cubicBezTo>
                  <a:cubicBezTo>
                    <a:pt x="6" y="12"/>
                    <a:pt x="5" y="11"/>
                    <a:pt x="4" y="11"/>
                  </a:cubicBezTo>
                  <a:cubicBezTo>
                    <a:pt x="3" y="10"/>
                    <a:pt x="2" y="10"/>
                    <a:pt x="1" y="9"/>
                  </a:cubicBezTo>
                  <a:cubicBezTo>
                    <a:pt x="1" y="8"/>
                    <a:pt x="1" y="7"/>
                    <a:pt x="1" y="6"/>
                  </a:cubicBezTo>
                  <a:cubicBezTo>
                    <a:pt x="1" y="4"/>
                    <a:pt x="2" y="3"/>
                    <a:pt x="3" y="2"/>
                  </a:cubicBezTo>
                  <a:cubicBezTo>
                    <a:pt x="4" y="1"/>
                    <a:pt x="6" y="0"/>
                    <a:pt x="8" y="0"/>
                  </a:cubicBezTo>
                  <a:cubicBezTo>
                    <a:pt x="10" y="0"/>
                    <a:pt x="12" y="2"/>
                    <a:pt x="14" y="3"/>
                  </a:cubicBezTo>
                  <a:cubicBezTo>
                    <a:pt x="14" y="3"/>
                    <a:pt x="15" y="4"/>
                    <a:pt x="14" y="5"/>
                  </a:cubicBezTo>
                  <a:cubicBezTo>
                    <a:pt x="14" y="6"/>
                    <a:pt x="12" y="7"/>
                    <a:pt x="11" y="6"/>
                  </a:cubicBezTo>
                  <a:cubicBezTo>
                    <a:pt x="10" y="5"/>
                    <a:pt x="9" y="4"/>
                    <a:pt x="8" y="4"/>
                  </a:cubicBezTo>
                  <a:cubicBezTo>
                    <a:pt x="7" y="4"/>
                    <a:pt x="6" y="5"/>
                    <a:pt x="5" y="5"/>
                  </a:cubicBezTo>
                  <a:cubicBezTo>
                    <a:pt x="5" y="6"/>
                    <a:pt x="5" y="6"/>
                    <a:pt x="5" y="6"/>
                  </a:cubicBezTo>
                  <a:cubicBezTo>
                    <a:pt x="5" y="6"/>
                    <a:pt x="5" y="6"/>
                    <a:pt x="5" y="6"/>
                  </a:cubicBezTo>
                  <a:cubicBezTo>
                    <a:pt x="5" y="7"/>
                    <a:pt x="5" y="7"/>
                    <a:pt x="5" y="7"/>
                  </a:cubicBezTo>
                  <a:cubicBezTo>
                    <a:pt x="6" y="7"/>
                    <a:pt x="7" y="7"/>
                    <a:pt x="8" y="8"/>
                  </a:cubicBezTo>
                  <a:cubicBezTo>
                    <a:pt x="8" y="8"/>
                    <a:pt x="8" y="8"/>
                    <a:pt x="8" y="8"/>
                  </a:cubicBezTo>
                  <a:cubicBezTo>
                    <a:pt x="8" y="8"/>
                    <a:pt x="8" y="8"/>
                    <a:pt x="8" y="8"/>
                  </a:cubicBezTo>
                  <a:cubicBezTo>
                    <a:pt x="9" y="8"/>
                    <a:pt x="11" y="8"/>
                    <a:pt x="12" y="9"/>
                  </a:cubicBezTo>
                  <a:cubicBezTo>
                    <a:pt x="13" y="9"/>
                    <a:pt x="14" y="10"/>
                    <a:pt x="15" y="11"/>
                  </a:cubicBezTo>
                  <a:cubicBezTo>
                    <a:pt x="15" y="12"/>
                    <a:pt x="15" y="13"/>
                    <a:pt x="15" y="14"/>
                  </a:cubicBezTo>
                  <a:cubicBezTo>
                    <a:pt x="15" y="16"/>
                    <a:pt x="14" y="17"/>
                    <a:pt x="13" y="18"/>
                  </a:cubicBezTo>
                  <a:cubicBezTo>
                    <a:pt x="11" y="19"/>
                    <a:pt x="10" y="20"/>
                    <a:pt x="8" y="20"/>
                  </a:cubicBezTo>
                  <a:cubicBezTo>
                    <a:pt x="5" y="20"/>
                    <a:pt x="2" y="18"/>
                    <a:pt x="1" y="17"/>
                  </a:cubicBezTo>
                  <a:cubicBezTo>
                    <a:pt x="0" y="16"/>
                    <a:pt x="0" y="15"/>
                    <a:pt x="1" y="14"/>
                  </a:cubicBezTo>
                  <a:close/>
                </a:path>
              </a:pathLst>
            </a:custGeom>
            <a:solidFill>
              <a:srgbClr val="FFFFFF"/>
            </a:solidFill>
            <a:ln w="9525">
              <a:noFill/>
              <a:round/>
              <a:headEnd/>
              <a:tailEnd/>
            </a:ln>
          </p:spPr>
          <p:txBody>
            <a:bodyPr anchor="ctr"/>
            <a:lstStyle/>
            <a:p>
              <a:pPr algn="ctr"/>
              <a:endParaRPr/>
            </a:p>
          </p:txBody>
        </p:sp>
        <p:sp>
          <p:nvSpPr>
            <p:cNvPr id="90" name="îslïḓé">
              <a:extLst>
                <a:ext uri="{FF2B5EF4-FFF2-40B4-BE49-F238E27FC236}">
                  <a16:creationId xmlns:a16="http://schemas.microsoft.com/office/drawing/2014/main" xmlns="" id="{6509ECF0-043F-4FCC-8EC4-44D2E61A7EB1}"/>
                </a:ext>
              </a:extLst>
            </p:cNvPr>
            <p:cNvSpPr/>
            <p:nvPr/>
          </p:nvSpPr>
          <p:spPr bwMode="auto">
            <a:xfrm>
              <a:off x="8252977" y="6109074"/>
              <a:ext cx="5797" cy="39077"/>
            </a:xfrm>
            <a:custGeom>
              <a:avLst/>
              <a:gdLst/>
              <a:ahLst/>
              <a:cxnLst>
                <a:cxn ang="0">
                  <a:pos x="4" y="3"/>
                </a:cxn>
                <a:cxn ang="0">
                  <a:pos x="2" y="5"/>
                </a:cxn>
                <a:cxn ang="0">
                  <a:pos x="0" y="3"/>
                </a:cxn>
                <a:cxn ang="0">
                  <a:pos x="0" y="2"/>
                </a:cxn>
                <a:cxn ang="0">
                  <a:pos x="2" y="0"/>
                </a:cxn>
                <a:cxn ang="0">
                  <a:pos x="4" y="2"/>
                </a:cxn>
                <a:cxn ang="0">
                  <a:pos x="4" y="3"/>
                </a:cxn>
                <a:cxn ang="0">
                  <a:pos x="4" y="10"/>
                </a:cxn>
                <a:cxn ang="0">
                  <a:pos x="4" y="25"/>
                </a:cxn>
                <a:cxn ang="0">
                  <a:pos x="2" y="27"/>
                </a:cxn>
                <a:cxn ang="0">
                  <a:pos x="0" y="25"/>
                </a:cxn>
                <a:cxn ang="0">
                  <a:pos x="0" y="10"/>
                </a:cxn>
                <a:cxn ang="0">
                  <a:pos x="2" y="7"/>
                </a:cxn>
                <a:cxn ang="0">
                  <a:pos x="4" y="10"/>
                </a:cxn>
              </a:cxnLst>
              <a:rect l="0" t="0" r="r" b="b"/>
              <a:pathLst>
                <a:path w="4" h="27">
                  <a:moveTo>
                    <a:pt x="4" y="3"/>
                  </a:moveTo>
                  <a:cubicBezTo>
                    <a:pt x="4" y="4"/>
                    <a:pt x="3" y="5"/>
                    <a:pt x="2" y="5"/>
                  </a:cubicBezTo>
                  <a:cubicBezTo>
                    <a:pt x="1" y="5"/>
                    <a:pt x="0" y="4"/>
                    <a:pt x="0" y="3"/>
                  </a:cubicBezTo>
                  <a:cubicBezTo>
                    <a:pt x="0" y="2"/>
                    <a:pt x="0" y="2"/>
                    <a:pt x="0" y="2"/>
                  </a:cubicBezTo>
                  <a:cubicBezTo>
                    <a:pt x="0" y="1"/>
                    <a:pt x="1" y="0"/>
                    <a:pt x="2" y="0"/>
                  </a:cubicBezTo>
                  <a:cubicBezTo>
                    <a:pt x="3" y="0"/>
                    <a:pt x="4" y="1"/>
                    <a:pt x="4" y="2"/>
                  </a:cubicBezTo>
                  <a:lnTo>
                    <a:pt x="4" y="3"/>
                  </a:lnTo>
                  <a:close/>
                  <a:moveTo>
                    <a:pt x="4" y="10"/>
                  </a:moveTo>
                  <a:cubicBezTo>
                    <a:pt x="4" y="25"/>
                    <a:pt x="4" y="25"/>
                    <a:pt x="4" y="25"/>
                  </a:cubicBezTo>
                  <a:cubicBezTo>
                    <a:pt x="4" y="26"/>
                    <a:pt x="3" y="27"/>
                    <a:pt x="2" y="27"/>
                  </a:cubicBezTo>
                  <a:cubicBezTo>
                    <a:pt x="1" y="27"/>
                    <a:pt x="0" y="26"/>
                    <a:pt x="0" y="25"/>
                  </a:cubicBezTo>
                  <a:cubicBezTo>
                    <a:pt x="0" y="10"/>
                    <a:pt x="0" y="10"/>
                    <a:pt x="0" y="10"/>
                  </a:cubicBezTo>
                  <a:cubicBezTo>
                    <a:pt x="0" y="8"/>
                    <a:pt x="1" y="7"/>
                    <a:pt x="2" y="7"/>
                  </a:cubicBezTo>
                  <a:cubicBezTo>
                    <a:pt x="3" y="7"/>
                    <a:pt x="4" y="8"/>
                    <a:pt x="4" y="10"/>
                  </a:cubicBezTo>
                  <a:close/>
                </a:path>
              </a:pathLst>
            </a:custGeom>
            <a:solidFill>
              <a:srgbClr val="FFFFFF"/>
            </a:solidFill>
            <a:ln w="9525">
              <a:noFill/>
              <a:round/>
              <a:headEnd/>
              <a:tailEnd/>
            </a:ln>
          </p:spPr>
          <p:txBody>
            <a:bodyPr anchor="ctr"/>
            <a:lstStyle/>
            <a:p>
              <a:pPr algn="ctr"/>
              <a:endParaRPr/>
            </a:p>
          </p:txBody>
        </p:sp>
        <p:sp>
          <p:nvSpPr>
            <p:cNvPr id="91" name="işlídê">
              <a:extLst>
                <a:ext uri="{FF2B5EF4-FFF2-40B4-BE49-F238E27FC236}">
                  <a16:creationId xmlns:a16="http://schemas.microsoft.com/office/drawing/2014/main" xmlns="" id="{2A471CDF-ABD6-48F2-9D96-1C5B36BE16FC}"/>
                </a:ext>
              </a:extLst>
            </p:cNvPr>
            <p:cNvSpPr/>
            <p:nvPr/>
          </p:nvSpPr>
          <p:spPr bwMode="auto">
            <a:xfrm>
              <a:off x="8267362" y="6119165"/>
              <a:ext cx="24477" cy="28985"/>
            </a:xfrm>
            <a:custGeom>
              <a:avLst/>
              <a:gdLst/>
              <a:ahLst/>
              <a:cxnLst>
                <a:cxn ang="0">
                  <a:pos x="17" y="8"/>
                </a:cxn>
                <a:cxn ang="0">
                  <a:pos x="17" y="18"/>
                </a:cxn>
                <a:cxn ang="0">
                  <a:pos x="15" y="20"/>
                </a:cxn>
                <a:cxn ang="0">
                  <a:pos x="13" y="18"/>
                </a:cxn>
                <a:cxn ang="0">
                  <a:pos x="13" y="8"/>
                </a:cxn>
                <a:cxn ang="0">
                  <a:pos x="9" y="5"/>
                </a:cxn>
                <a:cxn ang="0">
                  <a:pos x="5" y="8"/>
                </a:cxn>
                <a:cxn ang="0">
                  <a:pos x="5" y="18"/>
                </a:cxn>
                <a:cxn ang="0">
                  <a:pos x="5" y="18"/>
                </a:cxn>
                <a:cxn ang="0">
                  <a:pos x="3" y="20"/>
                </a:cxn>
                <a:cxn ang="0">
                  <a:pos x="0" y="18"/>
                </a:cxn>
                <a:cxn ang="0">
                  <a:pos x="0" y="8"/>
                </a:cxn>
                <a:cxn ang="0">
                  <a:pos x="0" y="2"/>
                </a:cxn>
                <a:cxn ang="0">
                  <a:pos x="3" y="0"/>
                </a:cxn>
                <a:cxn ang="0">
                  <a:pos x="4" y="2"/>
                </a:cxn>
                <a:cxn ang="0">
                  <a:pos x="9" y="0"/>
                </a:cxn>
                <a:cxn ang="0">
                  <a:pos x="17" y="8"/>
                </a:cxn>
              </a:cxnLst>
              <a:rect l="0" t="0" r="r" b="b"/>
              <a:pathLst>
                <a:path w="17" h="20">
                  <a:moveTo>
                    <a:pt x="17" y="8"/>
                  </a:moveTo>
                  <a:cubicBezTo>
                    <a:pt x="17" y="18"/>
                    <a:pt x="17" y="18"/>
                    <a:pt x="17" y="18"/>
                  </a:cubicBezTo>
                  <a:cubicBezTo>
                    <a:pt x="17" y="19"/>
                    <a:pt x="16" y="20"/>
                    <a:pt x="15" y="20"/>
                  </a:cubicBezTo>
                  <a:cubicBezTo>
                    <a:pt x="13" y="20"/>
                    <a:pt x="13" y="19"/>
                    <a:pt x="13" y="18"/>
                  </a:cubicBezTo>
                  <a:cubicBezTo>
                    <a:pt x="13" y="8"/>
                    <a:pt x="13" y="8"/>
                    <a:pt x="13" y="8"/>
                  </a:cubicBezTo>
                  <a:cubicBezTo>
                    <a:pt x="13" y="6"/>
                    <a:pt x="11" y="5"/>
                    <a:pt x="9" y="5"/>
                  </a:cubicBezTo>
                  <a:cubicBezTo>
                    <a:pt x="6" y="5"/>
                    <a:pt x="5" y="6"/>
                    <a:pt x="5" y="8"/>
                  </a:cubicBezTo>
                  <a:cubicBezTo>
                    <a:pt x="5" y="18"/>
                    <a:pt x="5" y="18"/>
                    <a:pt x="5" y="18"/>
                  </a:cubicBezTo>
                  <a:cubicBezTo>
                    <a:pt x="5" y="18"/>
                    <a:pt x="5" y="18"/>
                    <a:pt x="5" y="18"/>
                  </a:cubicBezTo>
                  <a:cubicBezTo>
                    <a:pt x="4" y="19"/>
                    <a:pt x="4" y="20"/>
                    <a:pt x="3" y="20"/>
                  </a:cubicBezTo>
                  <a:cubicBezTo>
                    <a:pt x="1" y="20"/>
                    <a:pt x="0" y="19"/>
                    <a:pt x="0" y="18"/>
                  </a:cubicBezTo>
                  <a:cubicBezTo>
                    <a:pt x="0" y="8"/>
                    <a:pt x="0" y="8"/>
                    <a:pt x="0" y="8"/>
                  </a:cubicBezTo>
                  <a:cubicBezTo>
                    <a:pt x="0" y="2"/>
                    <a:pt x="0" y="2"/>
                    <a:pt x="0" y="2"/>
                  </a:cubicBezTo>
                  <a:cubicBezTo>
                    <a:pt x="0" y="1"/>
                    <a:pt x="1" y="0"/>
                    <a:pt x="3" y="0"/>
                  </a:cubicBezTo>
                  <a:cubicBezTo>
                    <a:pt x="3" y="0"/>
                    <a:pt x="4" y="1"/>
                    <a:pt x="4" y="2"/>
                  </a:cubicBezTo>
                  <a:cubicBezTo>
                    <a:pt x="6" y="1"/>
                    <a:pt x="7" y="0"/>
                    <a:pt x="9" y="0"/>
                  </a:cubicBezTo>
                  <a:cubicBezTo>
                    <a:pt x="13" y="0"/>
                    <a:pt x="17" y="4"/>
                    <a:pt x="17" y="8"/>
                  </a:cubicBezTo>
                  <a:close/>
                </a:path>
              </a:pathLst>
            </a:custGeom>
            <a:solidFill>
              <a:srgbClr val="FFFFFF"/>
            </a:solidFill>
            <a:ln w="9525">
              <a:noFill/>
              <a:round/>
              <a:headEnd/>
              <a:tailEnd/>
            </a:ln>
          </p:spPr>
          <p:txBody>
            <a:bodyPr anchor="ctr"/>
            <a:lstStyle/>
            <a:p>
              <a:pPr algn="ctr"/>
              <a:endParaRPr/>
            </a:p>
          </p:txBody>
        </p:sp>
        <p:sp>
          <p:nvSpPr>
            <p:cNvPr id="92" name="ïṣ1íḓè">
              <a:extLst>
                <a:ext uri="{FF2B5EF4-FFF2-40B4-BE49-F238E27FC236}">
                  <a16:creationId xmlns:a16="http://schemas.microsoft.com/office/drawing/2014/main" xmlns="" id="{88D9B350-EF4D-4C34-8378-18662402E924}"/>
                </a:ext>
              </a:extLst>
            </p:cNvPr>
            <p:cNvSpPr/>
            <p:nvPr/>
          </p:nvSpPr>
          <p:spPr bwMode="auto">
            <a:xfrm>
              <a:off x="8300642" y="6119165"/>
              <a:ext cx="27482" cy="28985"/>
            </a:xfrm>
            <a:custGeom>
              <a:avLst/>
              <a:gdLst/>
              <a:ahLst/>
              <a:cxnLst>
                <a:cxn ang="0">
                  <a:pos x="0" y="10"/>
                </a:cxn>
                <a:cxn ang="0">
                  <a:pos x="9" y="0"/>
                </a:cxn>
                <a:cxn ang="0">
                  <a:pos x="19" y="9"/>
                </a:cxn>
                <a:cxn ang="0">
                  <a:pos x="19" y="10"/>
                </a:cxn>
                <a:cxn ang="0">
                  <a:pos x="19" y="10"/>
                </a:cxn>
                <a:cxn ang="0">
                  <a:pos x="17" y="11"/>
                </a:cxn>
                <a:cxn ang="0">
                  <a:pos x="4" y="11"/>
                </a:cxn>
                <a:cxn ang="0">
                  <a:pos x="6" y="14"/>
                </a:cxn>
                <a:cxn ang="0">
                  <a:pos x="9" y="16"/>
                </a:cxn>
                <a:cxn ang="0">
                  <a:pos x="13" y="15"/>
                </a:cxn>
                <a:cxn ang="0">
                  <a:pos x="16" y="15"/>
                </a:cxn>
                <a:cxn ang="0">
                  <a:pos x="16" y="17"/>
                </a:cxn>
                <a:cxn ang="0">
                  <a:pos x="9" y="20"/>
                </a:cxn>
                <a:cxn ang="0">
                  <a:pos x="0" y="10"/>
                </a:cxn>
                <a:cxn ang="0">
                  <a:pos x="4" y="8"/>
                </a:cxn>
                <a:cxn ang="0">
                  <a:pos x="15" y="8"/>
                </a:cxn>
                <a:cxn ang="0">
                  <a:pos x="9" y="4"/>
                </a:cxn>
                <a:cxn ang="0">
                  <a:pos x="4" y="8"/>
                </a:cxn>
              </a:cxnLst>
              <a:rect l="0" t="0" r="r" b="b"/>
              <a:pathLst>
                <a:path w="19" h="20">
                  <a:moveTo>
                    <a:pt x="0" y="10"/>
                  </a:moveTo>
                  <a:cubicBezTo>
                    <a:pt x="0" y="5"/>
                    <a:pt x="4" y="0"/>
                    <a:pt x="9" y="0"/>
                  </a:cubicBezTo>
                  <a:cubicBezTo>
                    <a:pt x="14" y="0"/>
                    <a:pt x="18" y="4"/>
                    <a:pt x="19" y="9"/>
                  </a:cubicBezTo>
                  <a:cubicBezTo>
                    <a:pt x="19" y="10"/>
                    <a:pt x="19" y="10"/>
                    <a:pt x="19" y="10"/>
                  </a:cubicBezTo>
                  <a:cubicBezTo>
                    <a:pt x="19" y="10"/>
                    <a:pt x="19" y="10"/>
                    <a:pt x="19" y="10"/>
                  </a:cubicBezTo>
                  <a:cubicBezTo>
                    <a:pt x="18" y="11"/>
                    <a:pt x="18" y="11"/>
                    <a:pt x="17" y="11"/>
                  </a:cubicBezTo>
                  <a:cubicBezTo>
                    <a:pt x="4" y="11"/>
                    <a:pt x="4" y="11"/>
                    <a:pt x="4" y="11"/>
                  </a:cubicBezTo>
                  <a:cubicBezTo>
                    <a:pt x="4" y="12"/>
                    <a:pt x="5" y="13"/>
                    <a:pt x="6" y="14"/>
                  </a:cubicBezTo>
                  <a:cubicBezTo>
                    <a:pt x="6" y="15"/>
                    <a:pt x="8" y="16"/>
                    <a:pt x="9" y="16"/>
                  </a:cubicBezTo>
                  <a:cubicBezTo>
                    <a:pt x="11" y="16"/>
                    <a:pt x="12" y="16"/>
                    <a:pt x="13" y="15"/>
                  </a:cubicBezTo>
                  <a:cubicBezTo>
                    <a:pt x="14" y="14"/>
                    <a:pt x="16" y="14"/>
                    <a:pt x="16" y="15"/>
                  </a:cubicBezTo>
                  <a:cubicBezTo>
                    <a:pt x="17" y="15"/>
                    <a:pt x="17" y="16"/>
                    <a:pt x="16" y="17"/>
                  </a:cubicBezTo>
                  <a:cubicBezTo>
                    <a:pt x="14" y="19"/>
                    <a:pt x="12" y="20"/>
                    <a:pt x="9" y="20"/>
                  </a:cubicBezTo>
                  <a:cubicBezTo>
                    <a:pt x="4" y="20"/>
                    <a:pt x="0" y="15"/>
                    <a:pt x="0" y="10"/>
                  </a:cubicBezTo>
                  <a:close/>
                  <a:moveTo>
                    <a:pt x="4" y="8"/>
                  </a:moveTo>
                  <a:cubicBezTo>
                    <a:pt x="15" y="8"/>
                    <a:pt x="15" y="8"/>
                    <a:pt x="15" y="8"/>
                  </a:cubicBezTo>
                  <a:cubicBezTo>
                    <a:pt x="15" y="7"/>
                    <a:pt x="13" y="4"/>
                    <a:pt x="9" y="4"/>
                  </a:cubicBezTo>
                  <a:cubicBezTo>
                    <a:pt x="6" y="4"/>
                    <a:pt x="4" y="7"/>
                    <a:pt x="4" y="8"/>
                  </a:cubicBezTo>
                  <a:close/>
                </a:path>
              </a:pathLst>
            </a:custGeom>
            <a:solidFill>
              <a:srgbClr val="FFFFFF"/>
            </a:solidFill>
            <a:ln w="9525">
              <a:noFill/>
              <a:round/>
              <a:headEnd/>
              <a:tailEnd/>
            </a:ln>
          </p:spPr>
          <p:txBody>
            <a:bodyPr anchor="ctr"/>
            <a:lstStyle/>
            <a:p>
              <a:pPr algn="ctr"/>
              <a:endParaRPr/>
            </a:p>
          </p:txBody>
        </p:sp>
        <p:sp>
          <p:nvSpPr>
            <p:cNvPr id="93" name="ï$ḷïḍê">
              <a:extLst>
                <a:ext uri="{FF2B5EF4-FFF2-40B4-BE49-F238E27FC236}">
                  <a16:creationId xmlns:a16="http://schemas.microsoft.com/office/drawing/2014/main" xmlns="" id="{4C89D313-3B72-47BD-8D74-E09B1BE75F72}"/>
                </a:ext>
              </a:extLst>
            </p:cNvPr>
            <p:cNvSpPr/>
            <p:nvPr/>
          </p:nvSpPr>
          <p:spPr bwMode="auto">
            <a:xfrm>
              <a:off x="8333921" y="6119165"/>
              <a:ext cx="21685" cy="28985"/>
            </a:xfrm>
            <a:custGeom>
              <a:avLst/>
              <a:gdLst/>
              <a:ahLst/>
              <a:cxnLst>
                <a:cxn ang="0">
                  <a:pos x="1" y="14"/>
                </a:cxn>
                <a:cxn ang="0">
                  <a:pos x="4" y="14"/>
                </a:cxn>
                <a:cxn ang="0">
                  <a:pos x="8" y="16"/>
                </a:cxn>
                <a:cxn ang="0">
                  <a:pos x="11" y="15"/>
                </a:cxn>
                <a:cxn ang="0">
                  <a:pos x="11" y="14"/>
                </a:cxn>
                <a:cxn ang="0">
                  <a:pos x="11" y="13"/>
                </a:cxn>
                <a:cxn ang="0">
                  <a:pos x="11" y="13"/>
                </a:cxn>
                <a:cxn ang="0">
                  <a:pos x="8" y="12"/>
                </a:cxn>
                <a:cxn ang="0">
                  <a:pos x="8" y="12"/>
                </a:cxn>
                <a:cxn ang="0">
                  <a:pos x="4" y="11"/>
                </a:cxn>
                <a:cxn ang="0">
                  <a:pos x="1" y="9"/>
                </a:cxn>
                <a:cxn ang="0">
                  <a:pos x="1" y="6"/>
                </a:cxn>
                <a:cxn ang="0">
                  <a:pos x="3" y="2"/>
                </a:cxn>
                <a:cxn ang="0">
                  <a:pos x="8" y="0"/>
                </a:cxn>
                <a:cxn ang="0">
                  <a:pos x="14" y="3"/>
                </a:cxn>
                <a:cxn ang="0">
                  <a:pos x="14" y="5"/>
                </a:cxn>
                <a:cxn ang="0">
                  <a:pos x="11" y="6"/>
                </a:cxn>
                <a:cxn ang="0">
                  <a:pos x="8" y="4"/>
                </a:cxn>
                <a:cxn ang="0">
                  <a:pos x="6" y="5"/>
                </a:cxn>
                <a:cxn ang="0">
                  <a:pos x="5" y="6"/>
                </a:cxn>
                <a:cxn ang="0">
                  <a:pos x="5" y="6"/>
                </a:cxn>
                <a:cxn ang="0">
                  <a:pos x="5" y="7"/>
                </a:cxn>
                <a:cxn ang="0">
                  <a:pos x="8" y="8"/>
                </a:cxn>
                <a:cxn ang="0">
                  <a:pos x="8" y="8"/>
                </a:cxn>
                <a:cxn ang="0">
                  <a:pos x="8" y="8"/>
                </a:cxn>
                <a:cxn ang="0">
                  <a:pos x="12" y="9"/>
                </a:cxn>
                <a:cxn ang="0">
                  <a:pos x="15" y="11"/>
                </a:cxn>
                <a:cxn ang="0">
                  <a:pos x="15" y="14"/>
                </a:cxn>
                <a:cxn ang="0">
                  <a:pos x="13" y="18"/>
                </a:cxn>
                <a:cxn ang="0">
                  <a:pos x="8" y="20"/>
                </a:cxn>
                <a:cxn ang="0">
                  <a:pos x="1" y="17"/>
                </a:cxn>
                <a:cxn ang="0">
                  <a:pos x="1" y="14"/>
                </a:cxn>
              </a:cxnLst>
              <a:rect l="0" t="0" r="r" b="b"/>
              <a:pathLst>
                <a:path w="15" h="20">
                  <a:moveTo>
                    <a:pt x="1" y="14"/>
                  </a:moveTo>
                  <a:cubicBezTo>
                    <a:pt x="1" y="13"/>
                    <a:pt x="3" y="13"/>
                    <a:pt x="4" y="14"/>
                  </a:cubicBezTo>
                  <a:cubicBezTo>
                    <a:pt x="5" y="15"/>
                    <a:pt x="6" y="16"/>
                    <a:pt x="8" y="16"/>
                  </a:cubicBezTo>
                  <a:cubicBezTo>
                    <a:pt x="9" y="16"/>
                    <a:pt x="10" y="15"/>
                    <a:pt x="11" y="15"/>
                  </a:cubicBezTo>
                  <a:cubicBezTo>
                    <a:pt x="11" y="14"/>
                    <a:pt x="11" y="14"/>
                    <a:pt x="11" y="14"/>
                  </a:cubicBezTo>
                  <a:cubicBezTo>
                    <a:pt x="11" y="13"/>
                    <a:pt x="11" y="13"/>
                    <a:pt x="11" y="13"/>
                  </a:cubicBezTo>
                  <a:cubicBezTo>
                    <a:pt x="11" y="13"/>
                    <a:pt x="11" y="13"/>
                    <a:pt x="11" y="13"/>
                  </a:cubicBezTo>
                  <a:cubicBezTo>
                    <a:pt x="10" y="12"/>
                    <a:pt x="9" y="12"/>
                    <a:pt x="8" y="12"/>
                  </a:cubicBezTo>
                  <a:cubicBezTo>
                    <a:pt x="8" y="12"/>
                    <a:pt x="8" y="12"/>
                    <a:pt x="8" y="12"/>
                  </a:cubicBezTo>
                  <a:cubicBezTo>
                    <a:pt x="6" y="12"/>
                    <a:pt x="5" y="11"/>
                    <a:pt x="4" y="11"/>
                  </a:cubicBezTo>
                  <a:cubicBezTo>
                    <a:pt x="3" y="10"/>
                    <a:pt x="2" y="10"/>
                    <a:pt x="1" y="9"/>
                  </a:cubicBezTo>
                  <a:cubicBezTo>
                    <a:pt x="1" y="8"/>
                    <a:pt x="1" y="7"/>
                    <a:pt x="1" y="6"/>
                  </a:cubicBezTo>
                  <a:cubicBezTo>
                    <a:pt x="1" y="4"/>
                    <a:pt x="2" y="3"/>
                    <a:pt x="3" y="2"/>
                  </a:cubicBezTo>
                  <a:cubicBezTo>
                    <a:pt x="4" y="1"/>
                    <a:pt x="6" y="0"/>
                    <a:pt x="8" y="0"/>
                  </a:cubicBezTo>
                  <a:cubicBezTo>
                    <a:pt x="11" y="0"/>
                    <a:pt x="12" y="2"/>
                    <a:pt x="14" y="3"/>
                  </a:cubicBezTo>
                  <a:cubicBezTo>
                    <a:pt x="15" y="3"/>
                    <a:pt x="15" y="4"/>
                    <a:pt x="14" y="5"/>
                  </a:cubicBezTo>
                  <a:cubicBezTo>
                    <a:pt x="14" y="6"/>
                    <a:pt x="12" y="7"/>
                    <a:pt x="11" y="6"/>
                  </a:cubicBezTo>
                  <a:cubicBezTo>
                    <a:pt x="10" y="5"/>
                    <a:pt x="9" y="4"/>
                    <a:pt x="8" y="4"/>
                  </a:cubicBezTo>
                  <a:cubicBezTo>
                    <a:pt x="7" y="4"/>
                    <a:pt x="6" y="5"/>
                    <a:pt x="6" y="5"/>
                  </a:cubicBezTo>
                  <a:cubicBezTo>
                    <a:pt x="5" y="6"/>
                    <a:pt x="5" y="6"/>
                    <a:pt x="5" y="6"/>
                  </a:cubicBezTo>
                  <a:cubicBezTo>
                    <a:pt x="5" y="6"/>
                    <a:pt x="5" y="6"/>
                    <a:pt x="5" y="6"/>
                  </a:cubicBezTo>
                  <a:cubicBezTo>
                    <a:pt x="5" y="7"/>
                    <a:pt x="5" y="7"/>
                    <a:pt x="5" y="7"/>
                  </a:cubicBezTo>
                  <a:cubicBezTo>
                    <a:pt x="6" y="7"/>
                    <a:pt x="7" y="7"/>
                    <a:pt x="8" y="8"/>
                  </a:cubicBezTo>
                  <a:cubicBezTo>
                    <a:pt x="8" y="8"/>
                    <a:pt x="8" y="8"/>
                    <a:pt x="8" y="8"/>
                  </a:cubicBezTo>
                  <a:cubicBezTo>
                    <a:pt x="8" y="8"/>
                    <a:pt x="8" y="8"/>
                    <a:pt x="8" y="8"/>
                  </a:cubicBezTo>
                  <a:cubicBezTo>
                    <a:pt x="10" y="8"/>
                    <a:pt x="11" y="8"/>
                    <a:pt x="12" y="9"/>
                  </a:cubicBezTo>
                  <a:cubicBezTo>
                    <a:pt x="13" y="9"/>
                    <a:pt x="14" y="10"/>
                    <a:pt x="15" y="11"/>
                  </a:cubicBezTo>
                  <a:cubicBezTo>
                    <a:pt x="15" y="12"/>
                    <a:pt x="15" y="13"/>
                    <a:pt x="15" y="14"/>
                  </a:cubicBezTo>
                  <a:cubicBezTo>
                    <a:pt x="15" y="16"/>
                    <a:pt x="14" y="17"/>
                    <a:pt x="13" y="18"/>
                  </a:cubicBezTo>
                  <a:cubicBezTo>
                    <a:pt x="12" y="19"/>
                    <a:pt x="10" y="20"/>
                    <a:pt x="8" y="20"/>
                  </a:cubicBezTo>
                  <a:cubicBezTo>
                    <a:pt x="5" y="20"/>
                    <a:pt x="3" y="18"/>
                    <a:pt x="1" y="17"/>
                  </a:cubicBezTo>
                  <a:cubicBezTo>
                    <a:pt x="0" y="16"/>
                    <a:pt x="0" y="15"/>
                    <a:pt x="1" y="14"/>
                  </a:cubicBezTo>
                  <a:close/>
                </a:path>
              </a:pathLst>
            </a:custGeom>
            <a:solidFill>
              <a:srgbClr val="FFFFFF"/>
            </a:solidFill>
            <a:ln w="9525">
              <a:noFill/>
              <a:round/>
              <a:headEnd/>
              <a:tailEnd/>
            </a:ln>
          </p:spPr>
          <p:txBody>
            <a:bodyPr anchor="ctr"/>
            <a:lstStyle/>
            <a:p>
              <a:pPr algn="ctr"/>
              <a:endParaRPr/>
            </a:p>
          </p:txBody>
        </p:sp>
        <p:sp>
          <p:nvSpPr>
            <p:cNvPr id="94" name="îşḷíďê">
              <a:extLst>
                <a:ext uri="{FF2B5EF4-FFF2-40B4-BE49-F238E27FC236}">
                  <a16:creationId xmlns:a16="http://schemas.microsoft.com/office/drawing/2014/main" xmlns="" id="{9332050E-105F-43AD-8B4A-D0B823EE8476}"/>
                </a:ext>
              </a:extLst>
            </p:cNvPr>
            <p:cNvSpPr/>
            <p:nvPr/>
          </p:nvSpPr>
          <p:spPr bwMode="auto">
            <a:xfrm>
              <a:off x="8361403" y="6119165"/>
              <a:ext cx="21685" cy="28985"/>
            </a:xfrm>
            <a:custGeom>
              <a:avLst/>
              <a:gdLst/>
              <a:ahLst/>
              <a:cxnLst>
                <a:cxn ang="0">
                  <a:pos x="0" y="14"/>
                </a:cxn>
                <a:cxn ang="0">
                  <a:pos x="3" y="14"/>
                </a:cxn>
                <a:cxn ang="0">
                  <a:pos x="8" y="16"/>
                </a:cxn>
                <a:cxn ang="0">
                  <a:pos x="10" y="15"/>
                </a:cxn>
                <a:cxn ang="0">
                  <a:pos x="11" y="14"/>
                </a:cxn>
                <a:cxn ang="0">
                  <a:pos x="11" y="13"/>
                </a:cxn>
                <a:cxn ang="0">
                  <a:pos x="10" y="13"/>
                </a:cxn>
                <a:cxn ang="0">
                  <a:pos x="7" y="12"/>
                </a:cxn>
                <a:cxn ang="0">
                  <a:pos x="7" y="12"/>
                </a:cxn>
                <a:cxn ang="0">
                  <a:pos x="4" y="11"/>
                </a:cxn>
                <a:cxn ang="0">
                  <a:pos x="1" y="9"/>
                </a:cxn>
                <a:cxn ang="0">
                  <a:pos x="0" y="6"/>
                </a:cxn>
                <a:cxn ang="0">
                  <a:pos x="3" y="2"/>
                </a:cxn>
                <a:cxn ang="0">
                  <a:pos x="7" y="0"/>
                </a:cxn>
                <a:cxn ang="0">
                  <a:pos x="13" y="3"/>
                </a:cxn>
                <a:cxn ang="0">
                  <a:pos x="14" y="5"/>
                </a:cxn>
                <a:cxn ang="0">
                  <a:pos x="11" y="6"/>
                </a:cxn>
                <a:cxn ang="0">
                  <a:pos x="7" y="4"/>
                </a:cxn>
                <a:cxn ang="0">
                  <a:pos x="5" y="5"/>
                </a:cxn>
                <a:cxn ang="0">
                  <a:pos x="5" y="6"/>
                </a:cxn>
                <a:cxn ang="0">
                  <a:pos x="5" y="6"/>
                </a:cxn>
                <a:cxn ang="0">
                  <a:pos x="5" y="7"/>
                </a:cxn>
                <a:cxn ang="0">
                  <a:pos x="8" y="8"/>
                </a:cxn>
                <a:cxn ang="0">
                  <a:pos x="8" y="8"/>
                </a:cxn>
                <a:cxn ang="0">
                  <a:pos x="8" y="8"/>
                </a:cxn>
                <a:cxn ang="0">
                  <a:pos x="12" y="9"/>
                </a:cxn>
                <a:cxn ang="0">
                  <a:pos x="14" y="11"/>
                </a:cxn>
                <a:cxn ang="0">
                  <a:pos x="15" y="14"/>
                </a:cxn>
                <a:cxn ang="0">
                  <a:pos x="13" y="18"/>
                </a:cxn>
                <a:cxn ang="0">
                  <a:pos x="8" y="20"/>
                </a:cxn>
                <a:cxn ang="0">
                  <a:pos x="1" y="17"/>
                </a:cxn>
                <a:cxn ang="0">
                  <a:pos x="0" y="14"/>
                </a:cxn>
              </a:cxnLst>
              <a:rect l="0" t="0" r="r" b="b"/>
              <a:pathLst>
                <a:path w="15" h="20">
                  <a:moveTo>
                    <a:pt x="0" y="14"/>
                  </a:moveTo>
                  <a:cubicBezTo>
                    <a:pt x="1" y="13"/>
                    <a:pt x="2" y="13"/>
                    <a:pt x="3" y="14"/>
                  </a:cubicBezTo>
                  <a:cubicBezTo>
                    <a:pt x="4" y="15"/>
                    <a:pt x="6" y="16"/>
                    <a:pt x="8" y="16"/>
                  </a:cubicBezTo>
                  <a:cubicBezTo>
                    <a:pt x="9" y="16"/>
                    <a:pt x="10" y="15"/>
                    <a:pt x="10" y="15"/>
                  </a:cubicBezTo>
                  <a:cubicBezTo>
                    <a:pt x="11" y="14"/>
                    <a:pt x="11" y="14"/>
                    <a:pt x="11" y="14"/>
                  </a:cubicBezTo>
                  <a:cubicBezTo>
                    <a:pt x="11" y="13"/>
                    <a:pt x="11" y="13"/>
                    <a:pt x="11" y="13"/>
                  </a:cubicBezTo>
                  <a:cubicBezTo>
                    <a:pt x="10" y="13"/>
                    <a:pt x="10" y="13"/>
                    <a:pt x="10" y="13"/>
                  </a:cubicBezTo>
                  <a:cubicBezTo>
                    <a:pt x="10" y="12"/>
                    <a:pt x="9" y="12"/>
                    <a:pt x="7" y="12"/>
                  </a:cubicBezTo>
                  <a:cubicBezTo>
                    <a:pt x="7" y="12"/>
                    <a:pt x="7" y="12"/>
                    <a:pt x="7" y="12"/>
                  </a:cubicBezTo>
                  <a:cubicBezTo>
                    <a:pt x="6" y="12"/>
                    <a:pt x="5" y="11"/>
                    <a:pt x="4" y="11"/>
                  </a:cubicBezTo>
                  <a:cubicBezTo>
                    <a:pt x="3" y="10"/>
                    <a:pt x="2" y="10"/>
                    <a:pt x="1" y="9"/>
                  </a:cubicBezTo>
                  <a:cubicBezTo>
                    <a:pt x="1" y="8"/>
                    <a:pt x="0" y="7"/>
                    <a:pt x="0" y="6"/>
                  </a:cubicBezTo>
                  <a:cubicBezTo>
                    <a:pt x="0" y="4"/>
                    <a:pt x="1" y="3"/>
                    <a:pt x="3" y="2"/>
                  </a:cubicBezTo>
                  <a:cubicBezTo>
                    <a:pt x="4" y="1"/>
                    <a:pt x="6" y="0"/>
                    <a:pt x="7" y="0"/>
                  </a:cubicBezTo>
                  <a:cubicBezTo>
                    <a:pt x="10" y="0"/>
                    <a:pt x="12" y="2"/>
                    <a:pt x="13" y="3"/>
                  </a:cubicBezTo>
                  <a:cubicBezTo>
                    <a:pt x="14" y="3"/>
                    <a:pt x="14" y="4"/>
                    <a:pt x="14" y="5"/>
                  </a:cubicBezTo>
                  <a:cubicBezTo>
                    <a:pt x="13" y="6"/>
                    <a:pt x="12" y="7"/>
                    <a:pt x="11" y="6"/>
                  </a:cubicBezTo>
                  <a:cubicBezTo>
                    <a:pt x="10" y="5"/>
                    <a:pt x="9" y="4"/>
                    <a:pt x="7" y="4"/>
                  </a:cubicBezTo>
                  <a:cubicBezTo>
                    <a:pt x="7" y="4"/>
                    <a:pt x="6" y="5"/>
                    <a:pt x="5" y="5"/>
                  </a:cubicBezTo>
                  <a:cubicBezTo>
                    <a:pt x="5" y="6"/>
                    <a:pt x="5" y="6"/>
                    <a:pt x="5" y="6"/>
                  </a:cubicBezTo>
                  <a:cubicBezTo>
                    <a:pt x="5" y="6"/>
                    <a:pt x="5" y="6"/>
                    <a:pt x="5" y="6"/>
                  </a:cubicBezTo>
                  <a:cubicBezTo>
                    <a:pt x="5" y="7"/>
                    <a:pt x="5" y="7"/>
                    <a:pt x="5" y="7"/>
                  </a:cubicBezTo>
                  <a:cubicBezTo>
                    <a:pt x="6" y="7"/>
                    <a:pt x="7" y="7"/>
                    <a:pt x="8" y="8"/>
                  </a:cubicBezTo>
                  <a:cubicBezTo>
                    <a:pt x="8" y="8"/>
                    <a:pt x="8" y="8"/>
                    <a:pt x="8" y="8"/>
                  </a:cubicBezTo>
                  <a:cubicBezTo>
                    <a:pt x="8" y="8"/>
                    <a:pt x="8" y="8"/>
                    <a:pt x="8" y="8"/>
                  </a:cubicBezTo>
                  <a:cubicBezTo>
                    <a:pt x="9" y="8"/>
                    <a:pt x="10" y="8"/>
                    <a:pt x="12" y="9"/>
                  </a:cubicBezTo>
                  <a:cubicBezTo>
                    <a:pt x="13" y="9"/>
                    <a:pt x="14" y="10"/>
                    <a:pt x="14" y="11"/>
                  </a:cubicBezTo>
                  <a:cubicBezTo>
                    <a:pt x="15" y="12"/>
                    <a:pt x="15" y="13"/>
                    <a:pt x="15" y="14"/>
                  </a:cubicBezTo>
                  <a:cubicBezTo>
                    <a:pt x="15" y="16"/>
                    <a:pt x="14" y="17"/>
                    <a:pt x="13" y="18"/>
                  </a:cubicBezTo>
                  <a:cubicBezTo>
                    <a:pt x="11" y="19"/>
                    <a:pt x="9" y="20"/>
                    <a:pt x="8" y="20"/>
                  </a:cubicBezTo>
                  <a:cubicBezTo>
                    <a:pt x="5" y="20"/>
                    <a:pt x="2" y="18"/>
                    <a:pt x="1" y="17"/>
                  </a:cubicBezTo>
                  <a:cubicBezTo>
                    <a:pt x="0" y="16"/>
                    <a:pt x="0" y="15"/>
                    <a:pt x="0" y="14"/>
                  </a:cubicBezTo>
                  <a:close/>
                </a:path>
              </a:pathLst>
            </a:custGeom>
            <a:solidFill>
              <a:srgbClr val="FFFFFF"/>
            </a:solidFill>
            <a:ln w="9525">
              <a:noFill/>
              <a:round/>
              <a:headEnd/>
              <a:tailEnd/>
            </a:ln>
          </p:spPr>
          <p:txBody>
            <a:bodyPr anchor="ctr"/>
            <a:lstStyle/>
            <a:p>
              <a:pPr algn="ctr"/>
              <a:endParaRPr/>
            </a:p>
          </p:txBody>
        </p:sp>
        <p:sp>
          <p:nvSpPr>
            <p:cNvPr id="95" name="íSļîḋe">
              <a:extLst>
                <a:ext uri="{FF2B5EF4-FFF2-40B4-BE49-F238E27FC236}">
                  <a16:creationId xmlns:a16="http://schemas.microsoft.com/office/drawing/2014/main" xmlns="" id="{96774C9E-8C24-4BF5-8D11-39988D8E7CFE}"/>
                </a:ext>
              </a:extLst>
            </p:cNvPr>
            <p:cNvSpPr/>
            <p:nvPr/>
          </p:nvSpPr>
          <p:spPr bwMode="auto">
            <a:xfrm>
              <a:off x="8406277" y="6109074"/>
              <a:ext cx="53462" cy="39077"/>
            </a:xfrm>
            <a:custGeom>
              <a:avLst/>
              <a:gdLst/>
              <a:ahLst/>
              <a:cxnLst>
                <a:cxn ang="0">
                  <a:pos x="37" y="3"/>
                </a:cxn>
                <a:cxn ang="0">
                  <a:pos x="28" y="25"/>
                </a:cxn>
                <a:cxn ang="0">
                  <a:pos x="27" y="26"/>
                </a:cxn>
                <a:cxn ang="0">
                  <a:pos x="27" y="26"/>
                </a:cxn>
                <a:cxn ang="0">
                  <a:pos x="27" y="26"/>
                </a:cxn>
                <a:cxn ang="0">
                  <a:pos x="27" y="26"/>
                </a:cxn>
                <a:cxn ang="0">
                  <a:pos x="27" y="26"/>
                </a:cxn>
                <a:cxn ang="0">
                  <a:pos x="27" y="26"/>
                </a:cxn>
                <a:cxn ang="0">
                  <a:pos x="26" y="27"/>
                </a:cxn>
                <a:cxn ang="0">
                  <a:pos x="26" y="27"/>
                </a:cxn>
                <a:cxn ang="0">
                  <a:pos x="26" y="27"/>
                </a:cxn>
                <a:cxn ang="0">
                  <a:pos x="26" y="27"/>
                </a:cxn>
                <a:cxn ang="0">
                  <a:pos x="26" y="27"/>
                </a:cxn>
                <a:cxn ang="0">
                  <a:pos x="26" y="27"/>
                </a:cxn>
                <a:cxn ang="0">
                  <a:pos x="25" y="27"/>
                </a:cxn>
                <a:cxn ang="0">
                  <a:pos x="25" y="27"/>
                </a:cxn>
                <a:cxn ang="0">
                  <a:pos x="25" y="27"/>
                </a:cxn>
                <a:cxn ang="0">
                  <a:pos x="25" y="27"/>
                </a:cxn>
                <a:cxn ang="0">
                  <a:pos x="24" y="26"/>
                </a:cxn>
                <a:cxn ang="0">
                  <a:pos x="24" y="26"/>
                </a:cxn>
                <a:cxn ang="0">
                  <a:pos x="24" y="26"/>
                </a:cxn>
                <a:cxn ang="0">
                  <a:pos x="24" y="26"/>
                </a:cxn>
                <a:cxn ang="0">
                  <a:pos x="24" y="26"/>
                </a:cxn>
                <a:cxn ang="0">
                  <a:pos x="24" y="26"/>
                </a:cxn>
                <a:cxn ang="0">
                  <a:pos x="24" y="25"/>
                </a:cxn>
                <a:cxn ang="0">
                  <a:pos x="19" y="13"/>
                </a:cxn>
                <a:cxn ang="0">
                  <a:pos x="14" y="25"/>
                </a:cxn>
                <a:cxn ang="0">
                  <a:pos x="13" y="26"/>
                </a:cxn>
                <a:cxn ang="0">
                  <a:pos x="13" y="26"/>
                </a:cxn>
                <a:cxn ang="0">
                  <a:pos x="13" y="26"/>
                </a:cxn>
                <a:cxn ang="0">
                  <a:pos x="13" y="26"/>
                </a:cxn>
                <a:cxn ang="0">
                  <a:pos x="13" y="26"/>
                </a:cxn>
                <a:cxn ang="0">
                  <a:pos x="13" y="26"/>
                </a:cxn>
                <a:cxn ang="0">
                  <a:pos x="12" y="27"/>
                </a:cxn>
                <a:cxn ang="0">
                  <a:pos x="12" y="27"/>
                </a:cxn>
                <a:cxn ang="0">
                  <a:pos x="12" y="27"/>
                </a:cxn>
                <a:cxn ang="0">
                  <a:pos x="12" y="27"/>
                </a:cxn>
                <a:cxn ang="0">
                  <a:pos x="12" y="27"/>
                </a:cxn>
                <a:cxn ang="0">
                  <a:pos x="12" y="27"/>
                </a:cxn>
                <a:cxn ang="0">
                  <a:pos x="11" y="27"/>
                </a:cxn>
                <a:cxn ang="0">
                  <a:pos x="11" y="27"/>
                </a:cxn>
                <a:cxn ang="0">
                  <a:pos x="11" y="27"/>
                </a:cxn>
                <a:cxn ang="0">
                  <a:pos x="11" y="27"/>
                </a:cxn>
                <a:cxn ang="0">
                  <a:pos x="10" y="26"/>
                </a:cxn>
                <a:cxn ang="0">
                  <a:pos x="10" y="26"/>
                </a:cxn>
                <a:cxn ang="0">
                  <a:pos x="10" y="26"/>
                </a:cxn>
                <a:cxn ang="0">
                  <a:pos x="10" y="26"/>
                </a:cxn>
                <a:cxn ang="0">
                  <a:pos x="10" y="26"/>
                </a:cxn>
                <a:cxn ang="0">
                  <a:pos x="10" y="26"/>
                </a:cxn>
                <a:cxn ang="0">
                  <a:pos x="10" y="25"/>
                </a:cxn>
                <a:cxn ang="0">
                  <a:pos x="0" y="3"/>
                </a:cxn>
                <a:cxn ang="0">
                  <a:pos x="1" y="0"/>
                </a:cxn>
                <a:cxn ang="0">
                  <a:pos x="4" y="1"/>
                </a:cxn>
                <a:cxn ang="0">
                  <a:pos x="12" y="19"/>
                </a:cxn>
                <a:cxn ang="0">
                  <a:pos x="17" y="7"/>
                </a:cxn>
                <a:cxn ang="0">
                  <a:pos x="19" y="6"/>
                </a:cxn>
                <a:cxn ang="0">
                  <a:pos x="21" y="7"/>
                </a:cxn>
                <a:cxn ang="0">
                  <a:pos x="26" y="19"/>
                </a:cxn>
                <a:cxn ang="0">
                  <a:pos x="33" y="1"/>
                </a:cxn>
                <a:cxn ang="0">
                  <a:pos x="36" y="0"/>
                </a:cxn>
                <a:cxn ang="0">
                  <a:pos x="37" y="3"/>
                </a:cxn>
              </a:cxnLst>
              <a:rect l="0" t="0" r="r" b="b"/>
              <a:pathLst>
                <a:path w="37" h="27">
                  <a:moveTo>
                    <a:pt x="37" y="3"/>
                  </a:moveTo>
                  <a:cubicBezTo>
                    <a:pt x="28" y="25"/>
                    <a:pt x="28" y="25"/>
                    <a:pt x="28" y="25"/>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5" y="27"/>
                    <a:pt x="25" y="27"/>
                    <a:pt x="25" y="27"/>
                  </a:cubicBezTo>
                  <a:cubicBezTo>
                    <a:pt x="25" y="27"/>
                    <a:pt x="25" y="27"/>
                    <a:pt x="25" y="27"/>
                  </a:cubicBezTo>
                  <a:cubicBezTo>
                    <a:pt x="25" y="27"/>
                    <a:pt x="25" y="27"/>
                    <a:pt x="25" y="27"/>
                  </a:cubicBezTo>
                  <a:cubicBezTo>
                    <a:pt x="25" y="27"/>
                    <a:pt x="25" y="27"/>
                    <a:pt x="25" y="27"/>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5"/>
                    <a:pt x="24" y="25"/>
                    <a:pt x="24" y="25"/>
                  </a:cubicBezTo>
                  <a:cubicBezTo>
                    <a:pt x="19" y="13"/>
                    <a:pt x="19" y="13"/>
                    <a:pt x="19" y="13"/>
                  </a:cubicBezTo>
                  <a:cubicBezTo>
                    <a:pt x="14" y="25"/>
                    <a:pt x="14" y="25"/>
                    <a:pt x="14" y="25"/>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2" y="27"/>
                    <a:pt x="12" y="27"/>
                    <a:pt x="12" y="27"/>
                  </a:cubicBezTo>
                  <a:cubicBezTo>
                    <a:pt x="12" y="27"/>
                    <a:pt x="12" y="27"/>
                    <a:pt x="12" y="27"/>
                  </a:cubicBezTo>
                  <a:cubicBezTo>
                    <a:pt x="12" y="27"/>
                    <a:pt x="12" y="27"/>
                    <a:pt x="12" y="27"/>
                  </a:cubicBezTo>
                  <a:cubicBezTo>
                    <a:pt x="12" y="27"/>
                    <a:pt x="12" y="27"/>
                    <a:pt x="12" y="27"/>
                  </a:cubicBezTo>
                  <a:cubicBezTo>
                    <a:pt x="12" y="27"/>
                    <a:pt x="12" y="27"/>
                    <a:pt x="12" y="27"/>
                  </a:cubicBezTo>
                  <a:cubicBezTo>
                    <a:pt x="12" y="27"/>
                    <a:pt x="12" y="27"/>
                    <a:pt x="12" y="27"/>
                  </a:cubicBezTo>
                  <a:cubicBezTo>
                    <a:pt x="11" y="27"/>
                    <a:pt x="11" y="27"/>
                    <a:pt x="11" y="27"/>
                  </a:cubicBezTo>
                  <a:cubicBezTo>
                    <a:pt x="11" y="27"/>
                    <a:pt x="11" y="27"/>
                    <a:pt x="11" y="27"/>
                  </a:cubicBezTo>
                  <a:cubicBezTo>
                    <a:pt x="11" y="27"/>
                    <a:pt x="11" y="27"/>
                    <a:pt x="11" y="27"/>
                  </a:cubicBezTo>
                  <a:cubicBezTo>
                    <a:pt x="11" y="27"/>
                    <a:pt x="11" y="27"/>
                    <a:pt x="11" y="27"/>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5"/>
                    <a:pt x="10" y="25"/>
                    <a:pt x="10" y="25"/>
                  </a:cubicBezTo>
                  <a:cubicBezTo>
                    <a:pt x="0" y="3"/>
                    <a:pt x="0" y="3"/>
                    <a:pt x="0" y="3"/>
                  </a:cubicBezTo>
                  <a:cubicBezTo>
                    <a:pt x="0" y="2"/>
                    <a:pt x="0" y="1"/>
                    <a:pt x="1" y="0"/>
                  </a:cubicBezTo>
                  <a:cubicBezTo>
                    <a:pt x="2" y="0"/>
                    <a:pt x="4" y="0"/>
                    <a:pt x="4" y="1"/>
                  </a:cubicBezTo>
                  <a:cubicBezTo>
                    <a:pt x="12" y="19"/>
                    <a:pt x="12" y="19"/>
                    <a:pt x="12" y="19"/>
                  </a:cubicBezTo>
                  <a:cubicBezTo>
                    <a:pt x="17" y="7"/>
                    <a:pt x="17" y="7"/>
                    <a:pt x="17" y="7"/>
                  </a:cubicBezTo>
                  <a:cubicBezTo>
                    <a:pt x="17" y="6"/>
                    <a:pt x="18" y="6"/>
                    <a:pt x="19" y="6"/>
                  </a:cubicBezTo>
                  <a:cubicBezTo>
                    <a:pt x="19" y="6"/>
                    <a:pt x="20" y="6"/>
                    <a:pt x="21" y="7"/>
                  </a:cubicBezTo>
                  <a:cubicBezTo>
                    <a:pt x="26" y="19"/>
                    <a:pt x="26" y="19"/>
                    <a:pt x="26" y="19"/>
                  </a:cubicBezTo>
                  <a:cubicBezTo>
                    <a:pt x="33" y="1"/>
                    <a:pt x="33" y="1"/>
                    <a:pt x="33" y="1"/>
                  </a:cubicBezTo>
                  <a:cubicBezTo>
                    <a:pt x="34" y="0"/>
                    <a:pt x="35" y="0"/>
                    <a:pt x="36" y="0"/>
                  </a:cubicBezTo>
                  <a:cubicBezTo>
                    <a:pt x="37" y="1"/>
                    <a:pt x="37" y="2"/>
                    <a:pt x="37" y="3"/>
                  </a:cubicBezTo>
                  <a:close/>
                </a:path>
              </a:pathLst>
            </a:custGeom>
            <a:solidFill>
              <a:srgbClr val="FFFFFF"/>
            </a:solidFill>
            <a:ln w="9525">
              <a:noFill/>
              <a:round/>
              <a:headEnd/>
              <a:tailEnd/>
            </a:ln>
          </p:spPr>
          <p:txBody>
            <a:bodyPr anchor="ctr"/>
            <a:lstStyle/>
            <a:p>
              <a:pPr algn="ctr"/>
              <a:endParaRPr/>
            </a:p>
          </p:txBody>
        </p:sp>
        <p:sp>
          <p:nvSpPr>
            <p:cNvPr id="96" name="íSḷídê">
              <a:extLst>
                <a:ext uri="{FF2B5EF4-FFF2-40B4-BE49-F238E27FC236}">
                  <a16:creationId xmlns:a16="http://schemas.microsoft.com/office/drawing/2014/main" xmlns="" id="{89E8AC6E-E037-4BC1-8E7F-5E80EAB9A34E}"/>
                </a:ext>
              </a:extLst>
            </p:cNvPr>
            <p:cNvSpPr/>
            <p:nvPr/>
          </p:nvSpPr>
          <p:spPr bwMode="auto">
            <a:xfrm>
              <a:off x="8464033" y="6119165"/>
              <a:ext cx="27482" cy="28985"/>
            </a:xfrm>
            <a:custGeom>
              <a:avLst/>
              <a:gdLst/>
              <a:ahLst/>
              <a:cxnLst>
                <a:cxn ang="0">
                  <a:pos x="3" y="17"/>
                </a:cxn>
                <a:cxn ang="0">
                  <a:pos x="0" y="10"/>
                </a:cxn>
                <a:cxn ang="0">
                  <a:pos x="3" y="3"/>
                </a:cxn>
                <a:cxn ang="0">
                  <a:pos x="9" y="0"/>
                </a:cxn>
                <a:cxn ang="0">
                  <a:pos x="16" y="3"/>
                </a:cxn>
                <a:cxn ang="0">
                  <a:pos x="19" y="10"/>
                </a:cxn>
                <a:cxn ang="0">
                  <a:pos x="16" y="17"/>
                </a:cxn>
                <a:cxn ang="0">
                  <a:pos x="9" y="20"/>
                </a:cxn>
                <a:cxn ang="0">
                  <a:pos x="3" y="17"/>
                </a:cxn>
                <a:cxn ang="0">
                  <a:pos x="4" y="10"/>
                </a:cxn>
                <a:cxn ang="0">
                  <a:pos x="6" y="14"/>
                </a:cxn>
                <a:cxn ang="0">
                  <a:pos x="9" y="16"/>
                </a:cxn>
                <a:cxn ang="0">
                  <a:pos x="13" y="14"/>
                </a:cxn>
                <a:cxn ang="0">
                  <a:pos x="15" y="10"/>
                </a:cxn>
                <a:cxn ang="0">
                  <a:pos x="13" y="6"/>
                </a:cxn>
                <a:cxn ang="0">
                  <a:pos x="9" y="5"/>
                </a:cxn>
                <a:cxn ang="0">
                  <a:pos x="6" y="6"/>
                </a:cxn>
                <a:cxn ang="0">
                  <a:pos x="4" y="10"/>
                </a:cxn>
              </a:cxnLst>
              <a:rect l="0" t="0" r="r" b="b"/>
              <a:pathLst>
                <a:path w="19" h="20">
                  <a:moveTo>
                    <a:pt x="3" y="17"/>
                  </a:moveTo>
                  <a:cubicBezTo>
                    <a:pt x="1" y="15"/>
                    <a:pt x="0" y="13"/>
                    <a:pt x="0" y="10"/>
                  </a:cubicBezTo>
                  <a:cubicBezTo>
                    <a:pt x="0" y="7"/>
                    <a:pt x="1" y="5"/>
                    <a:pt x="3" y="3"/>
                  </a:cubicBezTo>
                  <a:cubicBezTo>
                    <a:pt x="5" y="2"/>
                    <a:pt x="7" y="0"/>
                    <a:pt x="9" y="0"/>
                  </a:cubicBezTo>
                  <a:cubicBezTo>
                    <a:pt x="12" y="0"/>
                    <a:pt x="14" y="2"/>
                    <a:pt x="16" y="3"/>
                  </a:cubicBezTo>
                  <a:cubicBezTo>
                    <a:pt x="18" y="5"/>
                    <a:pt x="19" y="7"/>
                    <a:pt x="19" y="10"/>
                  </a:cubicBezTo>
                  <a:cubicBezTo>
                    <a:pt x="19" y="13"/>
                    <a:pt x="18" y="15"/>
                    <a:pt x="16" y="17"/>
                  </a:cubicBezTo>
                  <a:cubicBezTo>
                    <a:pt x="14" y="19"/>
                    <a:pt x="12" y="20"/>
                    <a:pt x="9" y="20"/>
                  </a:cubicBezTo>
                  <a:cubicBezTo>
                    <a:pt x="7" y="20"/>
                    <a:pt x="5" y="19"/>
                    <a:pt x="3" y="17"/>
                  </a:cubicBezTo>
                  <a:close/>
                  <a:moveTo>
                    <a:pt x="4" y="10"/>
                  </a:moveTo>
                  <a:cubicBezTo>
                    <a:pt x="4" y="12"/>
                    <a:pt x="5" y="13"/>
                    <a:pt x="6" y="14"/>
                  </a:cubicBezTo>
                  <a:cubicBezTo>
                    <a:pt x="7" y="15"/>
                    <a:pt x="8" y="16"/>
                    <a:pt x="9" y="16"/>
                  </a:cubicBezTo>
                  <a:cubicBezTo>
                    <a:pt x="11" y="16"/>
                    <a:pt x="12" y="15"/>
                    <a:pt x="13" y="14"/>
                  </a:cubicBezTo>
                  <a:cubicBezTo>
                    <a:pt x="14" y="13"/>
                    <a:pt x="15" y="12"/>
                    <a:pt x="15" y="10"/>
                  </a:cubicBezTo>
                  <a:cubicBezTo>
                    <a:pt x="15" y="9"/>
                    <a:pt x="14" y="7"/>
                    <a:pt x="13" y="6"/>
                  </a:cubicBezTo>
                  <a:cubicBezTo>
                    <a:pt x="12" y="5"/>
                    <a:pt x="11" y="5"/>
                    <a:pt x="9" y="5"/>
                  </a:cubicBezTo>
                  <a:cubicBezTo>
                    <a:pt x="8" y="5"/>
                    <a:pt x="7" y="5"/>
                    <a:pt x="6" y="6"/>
                  </a:cubicBezTo>
                  <a:cubicBezTo>
                    <a:pt x="5" y="7"/>
                    <a:pt x="4" y="9"/>
                    <a:pt x="4" y="10"/>
                  </a:cubicBezTo>
                  <a:close/>
                </a:path>
              </a:pathLst>
            </a:custGeom>
            <a:solidFill>
              <a:srgbClr val="FFFFFF"/>
            </a:solidFill>
            <a:ln w="9525">
              <a:noFill/>
              <a:round/>
              <a:headEnd/>
              <a:tailEnd/>
            </a:ln>
          </p:spPr>
          <p:txBody>
            <a:bodyPr anchor="ctr"/>
            <a:lstStyle/>
            <a:p>
              <a:pPr algn="ctr"/>
              <a:endParaRPr/>
            </a:p>
          </p:txBody>
        </p:sp>
        <p:sp>
          <p:nvSpPr>
            <p:cNvPr id="97" name="ïš1ïďé">
              <a:extLst>
                <a:ext uri="{FF2B5EF4-FFF2-40B4-BE49-F238E27FC236}">
                  <a16:creationId xmlns:a16="http://schemas.microsoft.com/office/drawing/2014/main" xmlns="" id="{20B42E40-C8C9-40CB-986A-C2147E324DFB}"/>
                </a:ext>
              </a:extLst>
            </p:cNvPr>
            <p:cNvSpPr/>
            <p:nvPr/>
          </p:nvSpPr>
          <p:spPr bwMode="auto">
            <a:xfrm>
              <a:off x="8498816" y="6119165"/>
              <a:ext cx="17391" cy="28985"/>
            </a:xfrm>
            <a:custGeom>
              <a:avLst/>
              <a:gdLst/>
              <a:ahLst/>
              <a:cxnLst>
                <a:cxn ang="0">
                  <a:pos x="12" y="2"/>
                </a:cxn>
                <a:cxn ang="0">
                  <a:pos x="10" y="4"/>
                </a:cxn>
                <a:cxn ang="0">
                  <a:pos x="8" y="5"/>
                </a:cxn>
                <a:cxn ang="0">
                  <a:pos x="6" y="7"/>
                </a:cxn>
                <a:cxn ang="0">
                  <a:pos x="5" y="10"/>
                </a:cxn>
                <a:cxn ang="0">
                  <a:pos x="5" y="18"/>
                </a:cxn>
                <a:cxn ang="0">
                  <a:pos x="2" y="20"/>
                </a:cxn>
                <a:cxn ang="0">
                  <a:pos x="0" y="18"/>
                </a:cxn>
                <a:cxn ang="0">
                  <a:pos x="0" y="2"/>
                </a:cxn>
                <a:cxn ang="0">
                  <a:pos x="2" y="0"/>
                </a:cxn>
                <a:cxn ang="0">
                  <a:pos x="5" y="2"/>
                </a:cxn>
                <a:cxn ang="0">
                  <a:pos x="5" y="3"/>
                </a:cxn>
                <a:cxn ang="0">
                  <a:pos x="5" y="2"/>
                </a:cxn>
                <a:cxn ang="0">
                  <a:pos x="10" y="0"/>
                </a:cxn>
                <a:cxn ang="0">
                  <a:pos x="12" y="2"/>
                </a:cxn>
              </a:cxnLst>
              <a:rect l="0" t="0" r="r" b="b"/>
              <a:pathLst>
                <a:path w="12" h="20">
                  <a:moveTo>
                    <a:pt x="12" y="2"/>
                  </a:moveTo>
                  <a:cubicBezTo>
                    <a:pt x="12" y="4"/>
                    <a:pt x="11" y="4"/>
                    <a:pt x="10" y="4"/>
                  </a:cubicBezTo>
                  <a:cubicBezTo>
                    <a:pt x="9" y="4"/>
                    <a:pt x="9" y="5"/>
                    <a:pt x="8" y="5"/>
                  </a:cubicBezTo>
                  <a:cubicBezTo>
                    <a:pt x="7" y="6"/>
                    <a:pt x="7" y="6"/>
                    <a:pt x="6" y="7"/>
                  </a:cubicBezTo>
                  <a:cubicBezTo>
                    <a:pt x="5" y="8"/>
                    <a:pt x="5" y="10"/>
                    <a:pt x="5" y="10"/>
                  </a:cubicBezTo>
                  <a:cubicBezTo>
                    <a:pt x="5" y="18"/>
                    <a:pt x="5" y="18"/>
                    <a:pt x="5" y="18"/>
                  </a:cubicBezTo>
                  <a:cubicBezTo>
                    <a:pt x="5" y="19"/>
                    <a:pt x="4" y="20"/>
                    <a:pt x="2" y="20"/>
                  </a:cubicBezTo>
                  <a:cubicBezTo>
                    <a:pt x="1" y="20"/>
                    <a:pt x="0" y="19"/>
                    <a:pt x="0" y="18"/>
                  </a:cubicBezTo>
                  <a:cubicBezTo>
                    <a:pt x="0" y="2"/>
                    <a:pt x="0" y="2"/>
                    <a:pt x="0" y="2"/>
                  </a:cubicBezTo>
                  <a:cubicBezTo>
                    <a:pt x="0" y="1"/>
                    <a:pt x="1" y="0"/>
                    <a:pt x="2" y="0"/>
                  </a:cubicBezTo>
                  <a:cubicBezTo>
                    <a:pt x="4" y="0"/>
                    <a:pt x="5" y="1"/>
                    <a:pt x="5" y="2"/>
                  </a:cubicBezTo>
                  <a:cubicBezTo>
                    <a:pt x="5" y="3"/>
                    <a:pt x="5" y="3"/>
                    <a:pt x="5" y="3"/>
                  </a:cubicBezTo>
                  <a:cubicBezTo>
                    <a:pt x="5" y="2"/>
                    <a:pt x="5" y="2"/>
                    <a:pt x="5" y="2"/>
                  </a:cubicBezTo>
                  <a:cubicBezTo>
                    <a:pt x="7" y="1"/>
                    <a:pt x="8" y="0"/>
                    <a:pt x="10" y="0"/>
                  </a:cubicBezTo>
                  <a:cubicBezTo>
                    <a:pt x="11" y="0"/>
                    <a:pt x="12" y="1"/>
                    <a:pt x="12" y="2"/>
                  </a:cubicBezTo>
                  <a:close/>
                </a:path>
              </a:pathLst>
            </a:custGeom>
            <a:solidFill>
              <a:srgbClr val="FFFFFF"/>
            </a:solidFill>
            <a:ln w="9525">
              <a:noFill/>
              <a:round/>
              <a:headEnd/>
              <a:tailEnd/>
            </a:ln>
          </p:spPr>
          <p:txBody>
            <a:bodyPr anchor="ctr"/>
            <a:lstStyle/>
            <a:p>
              <a:pPr algn="ctr"/>
              <a:endParaRPr/>
            </a:p>
          </p:txBody>
        </p:sp>
        <p:sp>
          <p:nvSpPr>
            <p:cNvPr id="98" name="îṡlîḓê">
              <a:extLst>
                <a:ext uri="{FF2B5EF4-FFF2-40B4-BE49-F238E27FC236}">
                  <a16:creationId xmlns:a16="http://schemas.microsoft.com/office/drawing/2014/main" xmlns="" id="{52D280D4-52CF-4266-B2FC-4234BF352FBF}"/>
                </a:ext>
              </a:extLst>
            </p:cNvPr>
            <p:cNvSpPr/>
            <p:nvPr/>
          </p:nvSpPr>
          <p:spPr bwMode="auto">
            <a:xfrm>
              <a:off x="8523292" y="6109074"/>
              <a:ext cx="24691" cy="39077"/>
            </a:xfrm>
            <a:custGeom>
              <a:avLst/>
              <a:gdLst/>
              <a:ahLst/>
              <a:cxnLst>
                <a:cxn ang="0">
                  <a:pos x="0" y="25"/>
                </a:cxn>
                <a:cxn ang="0">
                  <a:pos x="0" y="2"/>
                </a:cxn>
                <a:cxn ang="0">
                  <a:pos x="3" y="0"/>
                </a:cxn>
                <a:cxn ang="0">
                  <a:pos x="5" y="2"/>
                </a:cxn>
                <a:cxn ang="0">
                  <a:pos x="5" y="15"/>
                </a:cxn>
                <a:cxn ang="0">
                  <a:pos x="13" y="7"/>
                </a:cxn>
                <a:cxn ang="0">
                  <a:pos x="16" y="7"/>
                </a:cxn>
                <a:cxn ang="0">
                  <a:pos x="16" y="10"/>
                </a:cxn>
                <a:cxn ang="0">
                  <a:pos x="10" y="16"/>
                </a:cxn>
                <a:cxn ang="0">
                  <a:pos x="16" y="23"/>
                </a:cxn>
                <a:cxn ang="0">
                  <a:pos x="15" y="26"/>
                </a:cxn>
                <a:cxn ang="0">
                  <a:pos x="14" y="27"/>
                </a:cxn>
                <a:cxn ang="0">
                  <a:pos x="13" y="26"/>
                </a:cxn>
                <a:cxn ang="0">
                  <a:pos x="7" y="19"/>
                </a:cxn>
                <a:cxn ang="0">
                  <a:pos x="5" y="21"/>
                </a:cxn>
                <a:cxn ang="0">
                  <a:pos x="5" y="25"/>
                </a:cxn>
                <a:cxn ang="0">
                  <a:pos x="3" y="27"/>
                </a:cxn>
                <a:cxn ang="0">
                  <a:pos x="0" y="25"/>
                </a:cxn>
              </a:cxnLst>
              <a:rect l="0" t="0" r="r" b="b"/>
              <a:pathLst>
                <a:path w="17" h="27">
                  <a:moveTo>
                    <a:pt x="0" y="25"/>
                  </a:moveTo>
                  <a:cubicBezTo>
                    <a:pt x="0" y="2"/>
                    <a:pt x="0" y="2"/>
                    <a:pt x="0" y="2"/>
                  </a:cubicBezTo>
                  <a:cubicBezTo>
                    <a:pt x="0" y="1"/>
                    <a:pt x="1" y="0"/>
                    <a:pt x="3" y="0"/>
                  </a:cubicBezTo>
                  <a:cubicBezTo>
                    <a:pt x="4" y="0"/>
                    <a:pt x="5" y="1"/>
                    <a:pt x="5" y="2"/>
                  </a:cubicBezTo>
                  <a:cubicBezTo>
                    <a:pt x="5" y="15"/>
                    <a:pt x="5" y="15"/>
                    <a:pt x="5" y="15"/>
                  </a:cubicBezTo>
                  <a:cubicBezTo>
                    <a:pt x="13" y="7"/>
                    <a:pt x="13" y="7"/>
                    <a:pt x="13" y="7"/>
                  </a:cubicBezTo>
                  <a:cubicBezTo>
                    <a:pt x="13" y="6"/>
                    <a:pt x="15" y="6"/>
                    <a:pt x="16" y="7"/>
                  </a:cubicBezTo>
                  <a:cubicBezTo>
                    <a:pt x="16" y="8"/>
                    <a:pt x="16" y="9"/>
                    <a:pt x="16" y="10"/>
                  </a:cubicBezTo>
                  <a:cubicBezTo>
                    <a:pt x="10" y="16"/>
                    <a:pt x="10" y="16"/>
                    <a:pt x="10" y="16"/>
                  </a:cubicBezTo>
                  <a:cubicBezTo>
                    <a:pt x="16" y="23"/>
                    <a:pt x="16" y="23"/>
                    <a:pt x="16" y="23"/>
                  </a:cubicBezTo>
                  <a:cubicBezTo>
                    <a:pt x="17" y="24"/>
                    <a:pt x="16" y="25"/>
                    <a:pt x="15" y="26"/>
                  </a:cubicBezTo>
                  <a:cubicBezTo>
                    <a:pt x="15" y="27"/>
                    <a:pt x="15" y="27"/>
                    <a:pt x="14" y="27"/>
                  </a:cubicBezTo>
                  <a:cubicBezTo>
                    <a:pt x="14" y="27"/>
                    <a:pt x="13" y="26"/>
                    <a:pt x="13" y="26"/>
                  </a:cubicBezTo>
                  <a:cubicBezTo>
                    <a:pt x="7" y="19"/>
                    <a:pt x="7" y="19"/>
                    <a:pt x="7" y="19"/>
                  </a:cubicBezTo>
                  <a:cubicBezTo>
                    <a:pt x="5" y="21"/>
                    <a:pt x="5" y="21"/>
                    <a:pt x="5" y="21"/>
                  </a:cubicBezTo>
                  <a:cubicBezTo>
                    <a:pt x="5" y="25"/>
                    <a:pt x="5" y="25"/>
                    <a:pt x="5" y="25"/>
                  </a:cubicBezTo>
                  <a:cubicBezTo>
                    <a:pt x="5" y="26"/>
                    <a:pt x="4" y="27"/>
                    <a:pt x="3" y="27"/>
                  </a:cubicBezTo>
                  <a:cubicBezTo>
                    <a:pt x="1" y="27"/>
                    <a:pt x="0" y="26"/>
                    <a:pt x="0" y="25"/>
                  </a:cubicBezTo>
                  <a:close/>
                </a:path>
              </a:pathLst>
            </a:custGeom>
            <a:solidFill>
              <a:srgbClr val="FFFFFF"/>
            </a:solidFill>
            <a:ln w="9525">
              <a:noFill/>
              <a:round/>
              <a:headEnd/>
              <a:tailEnd/>
            </a:ln>
          </p:spPr>
          <p:txBody>
            <a:bodyPr anchor="ctr"/>
            <a:lstStyle/>
            <a:p>
              <a:pPr algn="ctr"/>
              <a:endParaRPr/>
            </a:p>
          </p:txBody>
        </p:sp>
        <p:sp>
          <p:nvSpPr>
            <p:cNvPr id="99" name="íṧḷiḍé">
              <a:extLst>
                <a:ext uri="{FF2B5EF4-FFF2-40B4-BE49-F238E27FC236}">
                  <a16:creationId xmlns:a16="http://schemas.microsoft.com/office/drawing/2014/main" xmlns="" id="{1CB4726D-270D-409C-A914-7D3D96824022}"/>
                </a:ext>
              </a:extLst>
            </p:cNvPr>
            <p:cNvSpPr/>
            <p:nvPr/>
          </p:nvSpPr>
          <p:spPr bwMode="auto">
            <a:xfrm>
              <a:off x="8555283" y="6109074"/>
              <a:ext cx="5797" cy="39077"/>
            </a:xfrm>
            <a:custGeom>
              <a:avLst/>
              <a:gdLst/>
              <a:ahLst/>
              <a:cxnLst>
                <a:cxn ang="0">
                  <a:pos x="4" y="3"/>
                </a:cxn>
                <a:cxn ang="0">
                  <a:pos x="2" y="5"/>
                </a:cxn>
                <a:cxn ang="0">
                  <a:pos x="0" y="3"/>
                </a:cxn>
                <a:cxn ang="0">
                  <a:pos x="0" y="2"/>
                </a:cxn>
                <a:cxn ang="0">
                  <a:pos x="2" y="0"/>
                </a:cxn>
                <a:cxn ang="0">
                  <a:pos x="4" y="2"/>
                </a:cxn>
                <a:cxn ang="0">
                  <a:pos x="4" y="3"/>
                </a:cxn>
                <a:cxn ang="0">
                  <a:pos x="4" y="10"/>
                </a:cxn>
                <a:cxn ang="0">
                  <a:pos x="4" y="25"/>
                </a:cxn>
                <a:cxn ang="0">
                  <a:pos x="2" y="27"/>
                </a:cxn>
                <a:cxn ang="0">
                  <a:pos x="0" y="25"/>
                </a:cxn>
                <a:cxn ang="0">
                  <a:pos x="0" y="10"/>
                </a:cxn>
                <a:cxn ang="0">
                  <a:pos x="2" y="7"/>
                </a:cxn>
                <a:cxn ang="0">
                  <a:pos x="4" y="10"/>
                </a:cxn>
              </a:cxnLst>
              <a:rect l="0" t="0" r="r" b="b"/>
              <a:pathLst>
                <a:path w="4" h="27">
                  <a:moveTo>
                    <a:pt x="4" y="3"/>
                  </a:moveTo>
                  <a:cubicBezTo>
                    <a:pt x="4" y="4"/>
                    <a:pt x="3" y="5"/>
                    <a:pt x="2" y="5"/>
                  </a:cubicBezTo>
                  <a:cubicBezTo>
                    <a:pt x="1" y="5"/>
                    <a:pt x="0" y="4"/>
                    <a:pt x="0" y="3"/>
                  </a:cubicBezTo>
                  <a:cubicBezTo>
                    <a:pt x="0" y="2"/>
                    <a:pt x="0" y="2"/>
                    <a:pt x="0" y="2"/>
                  </a:cubicBezTo>
                  <a:cubicBezTo>
                    <a:pt x="0" y="1"/>
                    <a:pt x="1" y="0"/>
                    <a:pt x="2" y="0"/>
                  </a:cubicBezTo>
                  <a:cubicBezTo>
                    <a:pt x="3" y="0"/>
                    <a:pt x="4" y="1"/>
                    <a:pt x="4" y="2"/>
                  </a:cubicBezTo>
                  <a:lnTo>
                    <a:pt x="4" y="3"/>
                  </a:lnTo>
                  <a:close/>
                  <a:moveTo>
                    <a:pt x="4" y="10"/>
                  </a:moveTo>
                  <a:cubicBezTo>
                    <a:pt x="4" y="25"/>
                    <a:pt x="4" y="25"/>
                    <a:pt x="4" y="25"/>
                  </a:cubicBezTo>
                  <a:cubicBezTo>
                    <a:pt x="4" y="26"/>
                    <a:pt x="3" y="27"/>
                    <a:pt x="2" y="27"/>
                  </a:cubicBezTo>
                  <a:cubicBezTo>
                    <a:pt x="1" y="27"/>
                    <a:pt x="0" y="26"/>
                    <a:pt x="0" y="25"/>
                  </a:cubicBezTo>
                  <a:cubicBezTo>
                    <a:pt x="0" y="10"/>
                    <a:pt x="0" y="10"/>
                    <a:pt x="0" y="10"/>
                  </a:cubicBezTo>
                  <a:cubicBezTo>
                    <a:pt x="0" y="8"/>
                    <a:pt x="1" y="7"/>
                    <a:pt x="2" y="7"/>
                  </a:cubicBezTo>
                  <a:cubicBezTo>
                    <a:pt x="3" y="7"/>
                    <a:pt x="4" y="8"/>
                    <a:pt x="4" y="10"/>
                  </a:cubicBezTo>
                  <a:close/>
                </a:path>
              </a:pathLst>
            </a:custGeom>
            <a:solidFill>
              <a:srgbClr val="FFFFFF"/>
            </a:solidFill>
            <a:ln w="9525">
              <a:noFill/>
              <a:round/>
              <a:headEnd/>
              <a:tailEnd/>
            </a:ln>
          </p:spPr>
          <p:txBody>
            <a:bodyPr anchor="ctr"/>
            <a:lstStyle/>
            <a:p>
              <a:pPr algn="ctr"/>
              <a:endParaRPr/>
            </a:p>
          </p:txBody>
        </p:sp>
        <p:sp>
          <p:nvSpPr>
            <p:cNvPr id="100" name="ïṧḻíďe">
              <a:extLst>
                <a:ext uri="{FF2B5EF4-FFF2-40B4-BE49-F238E27FC236}">
                  <a16:creationId xmlns:a16="http://schemas.microsoft.com/office/drawing/2014/main" xmlns="" id="{B0EC3984-C0D7-426F-B0A8-917BE44DCE25}"/>
                </a:ext>
              </a:extLst>
            </p:cNvPr>
            <p:cNvSpPr/>
            <p:nvPr/>
          </p:nvSpPr>
          <p:spPr bwMode="auto">
            <a:xfrm>
              <a:off x="8571172" y="6119165"/>
              <a:ext cx="23188" cy="28985"/>
            </a:xfrm>
            <a:custGeom>
              <a:avLst/>
              <a:gdLst/>
              <a:ahLst/>
              <a:cxnLst>
                <a:cxn ang="0">
                  <a:pos x="16" y="8"/>
                </a:cxn>
                <a:cxn ang="0">
                  <a:pos x="16" y="18"/>
                </a:cxn>
                <a:cxn ang="0">
                  <a:pos x="14" y="20"/>
                </a:cxn>
                <a:cxn ang="0">
                  <a:pos x="12" y="18"/>
                </a:cxn>
                <a:cxn ang="0">
                  <a:pos x="12" y="8"/>
                </a:cxn>
                <a:cxn ang="0">
                  <a:pos x="8" y="5"/>
                </a:cxn>
                <a:cxn ang="0">
                  <a:pos x="4" y="8"/>
                </a:cxn>
                <a:cxn ang="0">
                  <a:pos x="4" y="18"/>
                </a:cxn>
                <a:cxn ang="0">
                  <a:pos x="4" y="18"/>
                </a:cxn>
                <a:cxn ang="0">
                  <a:pos x="2" y="20"/>
                </a:cxn>
                <a:cxn ang="0">
                  <a:pos x="0" y="18"/>
                </a:cxn>
                <a:cxn ang="0">
                  <a:pos x="0" y="8"/>
                </a:cxn>
                <a:cxn ang="0">
                  <a:pos x="0" y="2"/>
                </a:cxn>
                <a:cxn ang="0">
                  <a:pos x="2" y="0"/>
                </a:cxn>
                <a:cxn ang="0">
                  <a:pos x="4" y="2"/>
                </a:cxn>
                <a:cxn ang="0">
                  <a:pos x="8" y="0"/>
                </a:cxn>
                <a:cxn ang="0">
                  <a:pos x="16" y="8"/>
                </a:cxn>
              </a:cxnLst>
              <a:rect l="0" t="0" r="r" b="b"/>
              <a:pathLst>
                <a:path w="16" h="20">
                  <a:moveTo>
                    <a:pt x="16" y="8"/>
                  </a:moveTo>
                  <a:cubicBezTo>
                    <a:pt x="16" y="18"/>
                    <a:pt x="16" y="18"/>
                    <a:pt x="16" y="18"/>
                  </a:cubicBezTo>
                  <a:cubicBezTo>
                    <a:pt x="16" y="19"/>
                    <a:pt x="15" y="20"/>
                    <a:pt x="14" y="20"/>
                  </a:cubicBezTo>
                  <a:cubicBezTo>
                    <a:pt x="13" y="20"/>
                    <a:pt x="12" y="19"/>
                    <a:pt x="12" y="18"/>
                  </a:cubicBezTo>
                  <a:cubicBezTo>
                    <a:pt x="12" y="8"/>
                    <a:pt x="12" y="8"/>
                    <a:pt x="12" y="8"/>
                  </a:cubicBezTo>
                  <a:cubicBezTo>
                    <a:pt x="12" y="6"/>
                    <a:pt x="10" y="5"/>
                    <a:pt x="8" y="5"/>
                  </a:cubicBezTo>
                  <a:cubicBezTo>
                    <a:pt x="6" y="5"/>
                    <a:pt x="4" y="6"/>
                    <a:pt x="4" y="8"/>
                  </a:cubicBezTo>
                  <a:cubicBezTo>
                    <a:pt x="4" y="18"/>
                    <a:pt x="4" y="18"/>
                    <a:pt x="4" y="18"/>
                  </a:cubicBezTo>
                  <a:cubicBezTo>
                    <a:pt x="4" y="18"/>
                    <a:pt x="4" y="18"/>
                    <a:pt x="4" y="18"/>
                  </a:cubicBezTo>
                  <a:cubicBezTo>
                    <a:pt x="4" y="19"/>
                    <a:pt x="3" y="20"/>
                    <a:pt x="2" y="20"/>
                  </a:cubicBezTo>
                  <a:cubicBezTo>
                    <a:pt x="1" y="20"/>
                    <a:pt x="0" y="19"/>
                    <a:pt x="0" y="18"/>
                  </a:cubicBezTo>
                  <a:cubicBezTo>
                    <a:pt x="0" y="8"/>
                    <a:pt x="0" y="8"/>
                    <a:pt x="0" y="8"/>
                  </a:cubicBezTo>
                  <a:cubicBezTo>
                    <a:pt x="0" y="2"/>
                    <a:pt x="0" y="2"/>
                    <a:pt x="0" y="2"/>
                  </a:cubicBezTo>
                  <a:cubicBezTo>
                    <a:pt x="0" y="1"/>
                    <a:pt x="1" y="0"/>
                    <a:pt x="2" y="0"/>
                  </a:cubicBezTo>
                  <a:cubicBezTo>
                    <a:pt x="3" y="0"/>
                    <a:pt x="4" y="1"/>
                    <a:pt x="4" y="2"/>
                  </a:cubicBezTo>
                  <a:cubicBezTo>
                    <a:pt x="5" y="1"/>
                    <a:pt x="6" y="0"/>
                    <a:pt x="8" y="0"/>
                  </a:cubicBezTo>
                  <a:cubicBezTo>
                    <a:pt x="12" y="0"/>
                    <a:pt x="16" y="4"/>
                    <a:pt x="16" y="8"/>
                  </a:cubicBezTo>
                  <a:close/>
                </a:path>
              </a:pathLst>
            </a:custGeom>
            <a:solidFill>
              <a:srgbClr val="FFFFFF"/>
            </a:solidFill>
            <a:ln w="9525">
              <a:noFill/>
              <a:round/>
              <a:headEnd/>
              <a:tailEnd/>
            </a:ln>
          </p:spPr>
          <p:txBody>
            <a:bodyPr anchor="ctr"/>
            <a:lstStyle/>
            <a:p>
              <a:pPr algn="ctr"/>
              <a:endParaRPr/>
            </a:p>
          </p:txBody>
        </p:sp>
        <p:sp>
          <p:nvSpPr>
            <p:cNvPr id="101" name="í$ľïdê">
              <a:extLst>
                <a:ext uri="{FF2B5EF4-FFF2-40B4-BE49-F238E27FC236}">
                  <a16:creationId xmlns:a16="http://schemas.microsoft.com/office/drawing/2014/main" xmlns="" id="{211A5046-127A-4D57-BD03-CA67892B7FA3}"/>
                </a:ext>
              </a:extLst>
            </p:cNvPr>
            <p:cNvSpPr/>
            <p:nvPr/>
          </p:nvSpPr>
          <p:spPr bwMode="auto">
            <a:xfrm>
              <a:off x="8602948" y="6119165"/>
              <a:ext cx="27482" cy="39077"/>
            </a:xfrm>
            <a:custGeom>
              <a:avLst/>
              <a:gdLst/>
              <a:ahLst/>
              <a:cxnLst>
                <a:cxn ang="0">
                  <a:pos x="19" y="10"/>
                </a:cxn>
                <a:cxn ang="0">
                  <a:pos x="19" y="17"/>
                </a:cxn>
                <a:cxn ang="0">
                  <a:pos x="10" y="27"/>
                </a:cxn>
                <a:cxn ang="0">
                  <a:pos x="6" y="26"/>
                </a:cxn>
                <a:cxn ang="0">
                  <a:pos x="5" y="23"/>
                </a:cxn>
                <a:cxn ang="0">
                  <a:pos x="7" y="22"/>
                </a:cxn>
                <a:cxn ang="0">
                  <a:pos x="10" y="22"/>
                </a:cxn>
                <a:cxn ang="0">
                  <a:pos x="15" y="18"/>
                </a:cxn>
                <a:cxn ang="0">
                  <a:pos x="10" y="20"/>
                </a:cxn>
                <a:cxn ang="0">
                  <a:pos x="3" y="17"/>
                </a:cxn>
                <a:cxn ang="0">
                  <a:pos x="0" y="10"/>
                </a:cxn>
                <a:cxn ang="0">
                  <a:pos x="3" y="3"/>
                </a:cxn>
                <a:cxn ang="0">
                  <a:pos x="10" y="0"/>
                </a:cxn>
                <a:cxn ang="0">
                  <a:pos x="15" y="2"/>
                </a:cxn>
                <a:cxn ang="0">
                  <a:pos x="17" y="0"/>
                </a:cxn>
                <a:cxn ang="0">
                  <a:pos x="19" y="2"/>
                </a:cxn>
                <a:cxn ang="0">
                  <a:pos x="19" y="10"/>
                </a:cxn>
                <a:cxn ang="0">
                  <a:pos x="15" y="10"/>
                </a:cxn>
                <a:cxn ang="0">
                  <a:pos x="13" y="6"/>
                </a:cxn>
                <a:cxn ang="0">
                  <a:pos x="10" y="5"/>
                </a:cxn>
                <a:cxn ang="0">
                  <a:pos x="6" y="6"/>
                </a:cxn>
                <a:cxn ang="0">
                  <a:pos x="5" y="10"/>
                </a:cxn>
                <a:cxn ang="0">
                  <a:pos x="6" y="14"/>
                </a:cxn>
                <a:cxn ang="0">
                  <a:pos x="10" y="16"/>
                </a:cxn>
                <a:cxn ang="0">
                  <a:pos x="13" y="14"/>
                </a:cxn>
                <a:cxn ang="0">
                  <a:pos x="15" y="10"/>
                </a:cxn>
              </a:cxnLst>
              <a:rect l="0" t="0" r="r" b="b"/>
              <a:pathLst>
                <a:path w="19" h="27">
                  <a:moveTo>
                    <a:pt x="19" y="10"/>
                  </a:moveTo>
                  <a:cubicBezTo>
                    <a:pt x="19" y="17"/>
                    <a:pt x="19" y="17"/>
                    <a:pt x="19" y="17"/>
                  </a:cubicBezTo>
                  <a:cubicBezTo>
                    <a:pt x="19" y="22"/>
                    <a:pt x="15" y="27"/>
                    <a:pt x="10" y="27"/>
                  </a:cubicBezTo>
                  <a:cubicBezTo>
                    <a:pt x="8" y="27"/>
                    <a:pt x="7" y="26"/>
                    <a:pt x="6" y="26"/>
                  </a:cubicBezTo>
                  <a:cubicBezTo>
                    <a:pt x="5" y="25"/>
                    <a:pt x="4" y="24"/>
                    <a:pt x="5" y="23"/>
                  </a:cubicBezTo>
                  <a:cubicBezTo>
                    <a:pt x="5" y="22"/>
                    <a:pt x="6" y="21"/>
                    <a:pt x="7" y="22"/>
                  </a:cubicBezTo>
                  <a:cubicBezTo>
                    <a:pt x="8" y="22"/>
                    <a:pt x="9" y="22"/>
                    <a:pt x="10" y="22"/>
                  </a:cubicBezTo>
                  <a:cubicBezTo>
                    <a:pt x="12" y="22"/>
                    <a:pt x="14" y="21"/>
                    <a:pt x="15" y="18"/>
                  </a:cubicBezTo>
                  <a:cubicBezTo>
                    <a:pt x="13" y="19"/>
                    <a:pt x="12" y="20"/>
                    <a:pt x="10" y="20"/>
                  </a:cubicBezTo>
                  <a:cubicBezTo>
                    <a:pt x="7" y="20"/>
                    <a:pt x="5" y="19"/>
                    <a:pt x="3" y="17"/>
                  </a:cubicBezTo>
                  <a:cubicBezTo>
                    <a:pt x="1" y="15"/>
                    <a:pt x="0" y="13"/>
                    <a:pt x="0" y="10"/>
                  </a:cubicBezTo>
                  <a:cubicBezTo>
                    <a:pt x="0" y="7"/>
                    <a:pt x="1" y="5"/>
                    <a:pt x="3" y="3"/>
                  </a:cubicBezTo>
                  <a:cubicBezTo>
                    <a:pt x="5" y="2"/>
                    <a:pt x="7" y="0"/>
                    <a:pt x="10" y="0"/>
                  </a:cubicBezTo>
                  <a:cubicBezTo>
                    <a:pt x="12" y="0"/>
                    <a:pt x="13" y="1"/>
                    <a:pt x="15" y="2"/>
                  </a:cubicBezTo>
                  <a:cubicBezTo>
                    <a:pt x="15" y="1"/>
                    <a:pt x="16" y="0"/>
                    <a:pt x="17" y="0"/>
                  </a:cubicBezTo>
                  <a:cubicBezTo>
                    <a:pt x="18" y="0"/>
                    <a:pt x="19" y="1"/>
                    <a:pt x="19" y="2"/>
                  </a:cubicBezTo>
                  <a:cubicBezTo>
                    <a:pt x="19" y="10"/>
                    <a:pt x="19" y="10"/>
                    <a:pt x="19" y="10"/>
                  </a:cubicBezTo>
                  <a:close/>
                  <a:moveTo>
                    <a:pt x="15" y="10"/>
                  </a:moveTo>
                  <a:cubicBezTo>
                    <a:pt x="15" y="9"/>
                    <a:pt x="14" y="7"/>
                    <a:pt x="13" y="6"/>
                  </a:cubicBezTo>
                  <a:cubicBezTo>
                    <a:pt x="12" y="5"/>
                    <a:pt x="11" y="5"/>
                    <a:pt x="10" y="5"/>
                  </a:cubicBezTo>
                  <a:cubicBezTo>
                    <a:pt x="8" y="5"/>
                    <a:pt x="7" y="5"/>
                    <a:pt x="6" y="6"/>
                  </a:cubicBezTo>
                  <a:cubicBezTo>
                    <a:pt x="5" y="7"/>
                    <a:pt x="5" y="9"/>
                    <a:pt x="5" y="10"/>
                  </a:cubicBezTo>
                  <a:cubicBezTo>
                    <a:pt x="5" y="12"/>
                    <a:pt x="5" y="13"/>
                    <a:pt x="6" y="14"/>
                  </a:cubicBezTo>
                  <a:cubicBezTo>
                    <a:pt x="7" y="15"/>
                    <a:pt x="8" y="16"/>
                    <a:pt x="10" y="16"/>
                  </a:cubicBezTo>
                  <a:cubicBezTo>
                    <a:pt x="11" y="16"/>
                    <a:pt x="12" y="15"/>
                    <a:pt x="13" y="14"/>
                  </a:cubicBezTo>
                  <a:cubicBezTo>
                    <a:pt x="14" y="13"/>
                    <a:pt x="15" y="12"/>
                    <a:pt x="15" y="10"/>
                  </a:cubicBezTo>
                  <a:close/>
                </a:path>
              </a:pathLst>
            </a:custGeom>
            <a:solidFill>
              <a:srgbClr val="FFFFFF"/>
            </a:solidFill>
            <a:ln w="9525">
              <a:noFill/>
              <a:round/>
              <a:headEnd/>
              <a:tailEnd/>
            </a:ln>
          </p:spPr>
          <p:txBody>
            <a:bodyPr anchor="ctr"/>
            <a:lstStyle/>
            <a:p>
              <a:pPr algn="ctr"/>
              <a:endParaRPr/>
            </a:p>
          </p:txBody>
        </p:sp>
        <p:sp>
          <p:nvSpPr>
            <p:cNvPr id="102" name="îṥ1ïďé">
              <a:extLst>
                <a:ext uri="{FF2B5EF4-FFF2-40B4-BE49-F238E27FC236}">
                  <a16:creationId xmlns:a16="http://schemas.microsoft.com/office/drawing/2014/main" xmlns="" id="{5B19F0AB-A26D-42AE-84AA-1A07C6BF8B2A}"/>
                </a:ext>
              </a:extLst>
            </p:cNvPr>
            <p:cNvSpPr/>
            <p:nvPr/>
          </p:nvSpPr>
          <p:spPr bwMode="auto">
            <a:xfrm>
              <a:off x="8060385" y="5758887"/>
              <a:ext cx="677184" cy="481801"/>
            </a:xfrm>
            <a:custGeom>
              <a:avLst/>
              <a:gdLst/>
              <a:ahLst/>
              <a:cxnLst>
                <a:cxn ang="0">
                  <a:pos x="188" y="20"/>
                </a:cxn>
                <a:cxn ang="0">
                  <a:pos x="264" y="75"/>
                </a:cxn>
                <a:cxn ang="0">
                  <a:pos x="265" y="89"/>
                </a:cxn>
                <a:cxn ang="0">
                  <a:pos x="281" y="89"/>
                </a:cxn>
                <a:cxn ang="0">
                  <a:pos x="371" y="89"/>
                </a:cxn>
                <a:cxn ang="0">
                  <a:pos x="452" y="169"/>
                </a:cxn>
                <a:cxn ang="0">
                  <a:pos x="452" y="237"/>
                </a:cxn>
                <a:cxn ang="0">
                  <a:pos x="371" y="313"/>
                </a:cxn>
                <a:cxn ang="0">
                  <a:pos x="96" y="313"/>
                </a:cxn>
                <a:cxn ang="0">
                  <a:pos x="20" y="237"/>
                </a:cxn>
                <a:cxn ang="0">
                  <a:pos x="20" y="169"/>
                </a:cxn>
                <a:cxn ang="0">
                  <a:pos x="96" y="89"/>
                </a:cxn>
                <a:cxn ang="0">
                  <a:pos x="181" y="89"/>
                </a:cxn>
                <a:cxn ang="0">
                  <a:pos x="196" y="89"/>
                </a:cxn>
                <a:cxn ang="0">
                  <a:pos x="198" y="75"/>
                </a:cxn>
                <a:cxn ang="0">
                  <a:pos x="188" y="20"/>
                </a:cxn>
                <a:cxn ang="0">
                  <a:pos x="158" y="0"/>
                </a:cxn>
                <a:cxn ang="0">
                  <a:pos x="136" y="1"/>
                </a:cxn>
                <a:cxn ang="0">
                  <a:pos x="181" y="73"/>
                </a:cxn>
                <a:cxn ang="0">
                  <a:pos x="96" y="73"/>
                </a:cxn>
                <a:cxn ang="0">
                  <a:pos x="0" y="169"/>
                </a:cxn>
                <a:cxn ang="0">
                  <a:pos x="0" y="237"/>
                </a:cxn>
                <a:cxn ang="0">
                  <a:pos x="96" y="333"/>
                </a:cxn>
                <a:cxn ang="0">
                  <a:pos x="371" y="333"/>
                </a:cxn>
                <a:cxn ang="0">
                  <a:pos x="468" y="237"/>
                </a:cxn>
                <a:cxn ang="0">
                  <a:pos x="468" y="169"/>
                </a:cxn>
                <a:cxn ang="0">
                  <a:pos x="371" y="73"/>
                </a:cxn>
                <a:cxn ang="0">
                  <a:pos x="281" y="73"/>
                </a:cxn>
                <a:cxn ang="0">
                  <a:pos x="158" y="0"/>
                </a:cxn>
              </a:cxnLst>
              <a:rect l="0" t="0" r="r" b="b"/>
              <a:pathLst>
                <a:path w="468" h="333">
                  <a:moveTo>
                    <a:pt x="188" y="20"/>
                  </a:moveTo>
                  <a:cubicBezTo>
                    <a:pt x="222" y="25"/>
                    <a:pt x="259" y="37"/>
                    <a:pt x="264" y="75"/>
                  </a:cubicBezTo>
                  <a:cubicBezTo>
                    <a:pt x="265" y="89"/>
                    <a:pt x="265" y="89"/>
                    <a:pt x="265" y="89"/>
                  </a:cubicBezTo>
                  <a:cubicBezTo>
                    <a:pt x="281" y="89"/>
                    <a:pt x="281" y="89"/>
                    <a:pt x="281" y="89"/>
                  </a:cubicBezTo>
                  <a:cubicBezTo>
                    <a:pt x="371" y="89"/>
                    <a:pt x="371" y="89"/>
                    <a:pt x="371" y="89"/>
                  </a:cubicBezTo>
                  <a:cubicBezTo>
                    <a:pt x="414" y="89"/>
                    <a:pt x="452" y="126"/>
                    <a:pt x="452" y="169"/>
                  </a:cubicBezTo>
                  <a:cubicBezTo>
                    <a:pt x="452" y="237"/>
                    <a:pt x="452" y="237"/>
                    <a:pt x="452" y="237"/>
                  </a:cubicBezTo>
                  <a:cubicBezTo>
                    <a:pt x="452" y="280"/>
                    <a:pt x="414" y="313"/>
                    <a:pt x="371" y="313"/>
                  </a:cubicBezTo>
                  <a:cubicBezTo>
                    <a:pt x="96" y="313"/>
                    <a:pt x="96" y="313"/>
                    <a:pt x="96" y="313"/>
                  </a:cubicBezTo>
                  <a:cubicBezTo>
                    <a:pt x="54" y="313"/>
                    <a:pt x="20" y="280"/>
                    <a:pt x="20" y="237"/>
                  </a:cubicBezTo>
                  <a:cubicBezTo>
                    <a:pt x="20" y="169"/>
                    <a:pt x="20" y="169"/>
                    <a:pt x="20" y="169"/>
                  </a:cubicBezTo>
                  <a:cubicBezTo>
                    <a:pt x="20" y="126"/>
                    <a:pt x="54" y="89"/>
                    <a:pt x="96" y="89"/>
                  </a:cubicBezTo>
                  <a:cubicBezTo>
                    <a:pt x="181" y="89"/>
                    <a:pt x="181" y="89"/>
                    <a:pt x="181" y="89"/>
                  </a:cubicBezTo>
                  <a:cubicBezTo>
                    <a:pt x="196" y="89"/>
                    <a:pt x="196" y="89"/>
                    <a:pt x="196" y="89"/>
                  </a:cubicBezTo>
                  <a:cubicBezTo>
                    <a:pt x="198" y="75"/>
                    <a:pt x="198" y="75"/>
                    <a:pt x="198" y="75"/>
                  </a:cubicBezTo>
                  <a:cubicBezTo>
                    <a:pt x="200" y="60"/>
                    <a:pt x="198" y="39"/>
                    <a:pt x="188" y="20"/>
                  </a:cubicBezTo>
                  <a:moveTo>
                    <a:pt x="158" y="0"/>
                  </a:moveTo>
                  <a:cubicBezTo>
                    <a:pt x="145" y="0"/>
                    <a:pt x="136" y="1"/>
                    <a:pt x="136" y="1"/>
                  </a:cubicBezTo>
                  <a:cubicBezTo>
                    <a:pt x="188" y="9"/>
                    <a:pt x="181" y="73"/>
                    <a:pt x="181" y="73"/>
                  </a:cubicBezTo>
                  <a:cubicBezTo>
                    <a:pt x="96" y="73"/>
                    <a:pt x="96" y="73"/>
                    <a:pt x="96" y="73"/>
                  </a:cubicBezTo>
                  <a:cubicBezTo>
                    <a:pt x="44" y="73"/>
                    <a:pt x="0" y="117"/>
                    <a:pt x="0" y="169"/>
                  </a:cubicBezTo>
                  <a:cubicBezTo>
                    <a:pt x="0" y="237"/>
                    <a:pt x="0" y="237"/>
                    <a:pt x="0" y="237"/>
                  </a:cubicBezTo>
                  <a:cubicBezTo>
                    <a:pt x="0" y="289"/>
                    <a:pt x="44" y="333"/>
                    <a:pt x="96" y="333"/>
                  </a:cubicBezTo>
                  <a:cubicBezTo>
                    <a:pt x="371" y="333"/>
                    <a:pt x="371" y="333"/>
                    <a:pt x="371" y="333"/>
                  </a:cubicBezTo>
                  <a:cubicBezTo>
                    <a:pt x="423" y="333"/>
                    <a:pt x="468" y="289"/>
                    <a:pt x="468" y="237"/>
                  </a:cubicBezTo>
                  <a:cubicBezTo>
                    <a:pt x="468" y="169"/>
                    <a:pt x="468" y="169"/>
                    <a:pt x="468" y="169"/>
                  </a:cubicBezTo>
                  <a:cubicBezTo>
                    <a:pt x="468" y="117"/>
                    <a:pt x="423" y="73"/>
                    <a:pt x="371" y="73"/>
                  </a:cubicBezTo>
                  <a:cubicBezTo>
                    <a:pt x="281" y="73"/>
                    <a:pt x="281" y="73"/>
                    <a:pt x="281" y="73"/>
                  </a:cubicBezTo>
                  <a:cubicBezTo>
                    <a:pt x="273" y="13"/>
                    <a:pt x="197" y="0"/>
                    <a:pt x="158" y="0"/>
                  </a:cubicBezTo>
                  <a:close/>
                </a:path>
              </a:pathLst>
            </a:custGeom>
            <a:solidFill>
              <a:srgbClr val="FFFFFF"/>
            </a:solidFill>
            <a:ln w="9525">
              <a:noFill/>
              <a:round/>
              <a:headEnd/>
              <a:tailEnd/>
            </a:ln>
          </p:spPr>
          <p:txBody>
            <a:bodyPr anchor="ctr"/>
            <a:lstStyle/>
            <a:p>
              <a:pPr algn="ctr"/>
              <a:endParaRPr/>
            </a:p>
          </p:txBody>
        </p:sp>
      </p:grpSp>
      <p:grpSp>
        <p:nvGrpSpPr>
          <p:cNvPr id="149" name="df73c50f-fe54-4ad9-a701-e8e5b65e876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8106268" y="1861587"/>
            <a:ext cx="1402694" cy="1200186"/>
            <a:chOff x="3231369" y="1240325"/>
            <a:chExt cx="5729263" cy="4902122"/>
          </a:xfrm>
        </p:grpSpPr>
        <p:sp>
          <p:nvSpPr>
            <p:cNvPr id="150" name="iSlidé">
              <a:extLst>
                <a:ext uri="{FF2B5EF4-FFF2-40B4-BE49-F238E27FC236}">
                  <a16:creationId xmlns:a16="http://schemas.microsoft.com/office/drawing/2014/main" xmlns="" id="{6F2F3DB6-008B-4C7F-8487-05B452F7B8BC}"/>
                </a:ext>
              </a:extLst>
            </p:cNvPr>
            <p:cNvSpPr/>
            <p:nvPr/>
          </p:nvSpPr>
          <p:spPr bwMode="auto">
            <a:xfrm>
              <a:off x="7002814" y="1240325"/>
              <a:ext cx="1419038" cy="1487331"/>
            </a:xfrm>
            <a:custGeom>
              <a:avLst/>
              <a:gdLst>
                <a:gd name="T0" fmla="*/ 0 w 164"/>
                <a:gd name="T1" fmla="*/ 88 h 172"/>
                <a:gd name="T2" fmla="*/ 46 w 164"/>
                <a:gd name="T3" fmla="*/ 160 h 172"/>
                <a:gd name="T4" fmla="*/ 164 w 164"/>
                <a:gd name="T5" fmla="*/ 84 h 172"/>
                <a:gd name="T6" fmla="*/ 117 w 164"/>
                <a:gd name="T7" fmla="*/ 12 h 172"/>
                <a:gd name="T8" fmla="*/ 0 w 164"/>
                <a:gd name="T9" fmla="*/ 88 h 172"/>
              </a:gdLst>
              <a:ahLst/>
              <a:cxnLst>
                <a:cxn ang="0">
                  <a:pos x="T0" y="T1"/>
                </a:cxn>
                <a:cxn ang="0">
                  <a:pos x="T2" y="T3"/>
                </a:cxn>
                <a:cxn ang="0">
                  <a:pos x="T4" y="T5"/>
                </a:cxn>
                <a:cxn ang="0">
                  <a:pos x="T6" y="T7"/>
                </a:cxn>
                <a:cxn ang="0">
                  <a:pos x="T8" y="T9"/>
                </a:cxn>
              </a:cxnLst>
              <a:rect l="0" t="0" r="r" b="b"/>
              <a:pathLst>
                <a:path w="164" h="172">
                  <a:moveTo>
                    <a:pt x="0" y="88"/>
                  </a:moveTo>
                  <a:cubicBezTo>
                    <a:pt x="15" y="112"/>
                    <a:pt x="31" y="136"/>
                    <a:pt x="46" y="160"/>
                  </a:cubicBezTo>
                  <a:cubicBezTo>
                    <a:pt x="110" y="172"/>
                    <a:pt x="100" y="72"/>
                    <a:pt x="164" y="84"/>
                  </a:cubicBezTo>
                  <a:cubicBezTo>
                    <a:pt x="148" y="60"/>
                    <a:pt x="133" y="36"/>
                    <a:pt x="117" y="12"/>
                  </a:cubicBezTo>
                  <a:cubicBezTo>
                    <a:pt x="54" y="0"/>
                    <a:pt x="63" y="100"/>
                    <a:pt x="0" y="88"/>
                  </a:cubicBezTo>
                  <a:close/>
                </a:path>
              </a:pathLst>
            </a:custGeom>
            <a:solidFill>
              <a:srgbClr val="5F9C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iṡḷíḓè">
              <a:extLst>
                <a:ext uri="{FF2B5EF4-FFF2-40B4-BE49-F238E27FC236}">
                  <a16:creationId xmlns:a16="http://schemas.microsoft.com/office/drawing/2014/main" xmlns="" id="{0CFAD89F-353B-4D51-A577-69C06C142344}"/>
                </a:ext>
              </a:extLst>
            </p:cNvPr>
            <p:cNvSpPr/>
            <p:nvPr/>
          </p:nvSpPr>
          <p:spPr bwMode="auto">
            <a:xfrm>
              <a:off x="7594711" y="1801868"/>
              <a:ext cx="220067" cy="364244"/>
            </a:xfrm>
            <a:custGeom>
              <a:avLst/>
              <a:gdLst>
                <a:gd name="T0" fmla="*/ 18 w 25"/>
                <a:gd name="T1" fmla="*/ 31 h 42"/>
                <a:gd name="T2" fmla="*/ 12 w 25"/>
                <a:gd name="T3" fmla="*/ 36 h 42"/>
                <a:gd name="T4" fmla="*/ 14 w 25"/>
                <a:gd name="T5" fmla="*/ 42 h 42"/>
                <a:gd name="T6" fmla="*/ 20 w 25"/>
                <a:gd name="T7" fmla="*/ 37 h 42"/>
                <a:gd name="T8" fmla="*/ 23 w 25"/>
                <a:gd name="T9" fmla="*/ 41 h 42"/>
                <a:gd name="T10" fmla="*/ 25 w 25"/>
                <a:gd name="T11" fmla="*/ 37 h 42"/>
                <a:gd name="T12" fmla="*/ 23 w 25"/>
                <a:gd name="T13" fmla="*/ 32 h 42"/>
                <a:gd name="T14" fmla="*/ 22 w 25"/>
                <a:gd name="T15" fmla="*/ 16 h 42"/>
                <a:gd name="T16" fmla="*/ 12 w 25"/>
                <a:gd name="T17" fmla="*/ 15 h 42"/>
                <a:gd name="T18" fmla="*/ 7 w 25"/>
                <a:gd name="T19" fmla="*/ 17 h 42"/>
                <a:gd name="T20" fmla="*/ 7 w 25"/>
                <a:gd name="T21" fmla="*/ 11 h 42"/>
                <a:gd name="T22" fmla="*/ 12 w 25"/>
                <a:gd name="T23" fmla="*/ 6 h 42"/>
                <a:gd name="T24" fmla="*/ 10 w 25"/>
                <a:gd name="T25" fmla="*/ 0 h 42"/>
                <a:gd name="T26" fmla="*/ 5 w 25"/>
                <a:gd name="T27" fmla="*/ 5 h 42"/>
                <a:gd name="T28" fmla="*/ 2 w 25"/>
                <a:gd name="T29" fmla="*/ 1 h 42"/>
                <a:gd name="T30" fmla="*/ 0 w 25"/>
                <a:gd name="T31" fmla="*/ 5 h 42"/>
                <a:gd name="T32" fmla="*/ 3 w 25"/>
                <a:gd name="T33" fmla="*/ 9 h 42"/>
                <a:gd name="T34" fmla="*/ 3 w 25"/>
                <a:gd name="T35" fmla="*/ 24 h 42"/>
                <a:gd name="T36" fmla="*/ 13 w 25"/>
                <a:gd name="T37" fmla="*/ 25 h 42"/>
                <a:gd name="T38" fmla="*/ 18 w 25"/>
                <a:gd name="T39" fmla="*/ 24 h 42"/>
                <a:gd name="T40" fmla="*/ 18 w 25"/>
                <a:gd name="T4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42">
                  <a:moveTo>
                    <a:pt x="18" y="31"/>
                  </a:moveTo>
                  <a:cubicBezTo>
                    <a:pt x="16" y="34"/>
                    <a:pt x="14" y="35"/>
                    <a:pt x="12" y="36"/>
                  </a:cubicBezTo>
                  <a:cubicBezTo>
                    <a:pt x="13" y="38"/>
                    <a:pt x="13" y="40"/>
                    <a:pt x="14" y="42"/>
                  </a:cubicBezTo>
                  <a:cubicBezTo>
                    <a:pt x="16" y="42"/>
                    <a:pt x="18" y="40"/>
                    <a:pt x="20" y="37"/>
                  </a:cubicBezTo>
                  <a:cubicBezTo>
                    <a:pt x="21" y="38"/>
                    <a:pt x="22" y="40"/>
                    <a:pt x="23" y="41"/>
                  </a:cubicBezTo>
                  <a:cubicBezTo>
                    <a:pt x="24" y="40"/>
                    <a:pt x="25" y="38"/>
                    <a:pt x="25" y="37"/>
                  </a:cubicBezTo>
                  <a:cubicBezTo>
                    <a:pt x="24" y="35"/>
                    <a:pt x="24" y="34"/>
                    <a:pt x="23" y="32"/>
                  </a:cubicBezTo>
                  <a:cubicBezTo>
                    <a:pt x="25" y="26"/>
                    <a:pt x="25" y="20"/>
                    <a:pt x="22" y="16"/>
                  </a:cubicBezTo>
                  <a:cubicBezTo>
                    <a:pt x="20" y="12"/>
                    <a:pt x="17" y="12"/>
                    <a:pt x="12" y="15"/>
                  </a:cubicBezTo>
                  <a:cubicBezTo>
                    <a:pt x="9" y="18"/>
                    <a:pt x="8" y="18"/>
                    <a:pt x="7" y="17"/>
                  </a:cubicBezTo>
                  <a:cubicBezTo>
                    <a:pt x="6" y="16"/>
                    <a:pt x="6" y="14"/>
                    <a:pt x="7" y="11"/>
                  </a:cubicBezTo>
                  <a:cubicBezTo>
                    <a:pt x="9" y="7"/>
                    <a:pt x="11" y="6"/>
                    <a:pt x="12" y="6"/>
                  </a:cubicBezTo>
                  <a:cubicBezTo>
                    <a:pt x="11" y="4"/>
                    <a:pt x="11" y="2"/>
                    <a:pt x="10" y="0"/>
                  </a:cubicBezTo>
                  <a:cubicBezTo>
                    <a:pt x="8" y="0"/>
                    <a:pt x="7" y="2"/>
                    <a:pt x="5" y="5"/>
                  </a:cubicBezTo>
                  <a:cubicBezTo>
                    <a:pt x="4" y="3"/>
                    <a:pt x="3" y="2"/>
                    <a:pt x="2" y="1"/>
                  </a:cubicBezTo>
                  <a:cubicBezTo>
                    <a:pt x="2" y="2"/>
                    <a:pt x="1" y="4"/>
                    <a:pt x="0" y="5"/>
                  </a:cubicBezTo>
                  <a:cubicBezTo>
                    <a:pt x="1" y="6"/>
                    <a:pt x="2" y="8"/>
                    <a:pt x="3" y="9"/>
                  </a:cubicBezTo>
                  <a:cubicBezTo>
                    <a:pt x="0" y="15"/>
                    <a:pt x="0" y="20"/>
                    <a:pt x="3" y="24"/>
                  </a:cubicBezTo>
                  <a:cubicBezTo>
                    <a:pt x="6" y="29"/>
                    <a:pt x="9" y="28"/>
                    <a:pt x="13" y="25"/>
                  </a:cubicBezTo>
                  <a:cubicBezTo>
                    <a:pt x="16" y="22"/>
                    <a:pt x="17" y="22"/>
                    <a:pt x="18" y="24"/>
                  </a:cubicBezTo>
                  <a:cubicBezTo>
                    <a:pt x="19" y="25"/>
                    <a:pt x="19" y="28"/>
                    <a:pt x="18" y="31"/>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i$ļïḍé">
              <a:extLst>
                <a:ext uri="{FF2B5EF4-FFF2-40B4-BE49-F238E27FC236}">
                  <a16:creationId xmlns:a16="http://schemas.microsoft.com/office/drawing/2014/main" xmlns="" id="{E5E190C8-E742-4AD0-9FF0-85B069C6E5EB}"/>
                </a:ext>
              </a:extLst>
            </p:cNvPr>
            <p:cNvSpPr/>
            <p:nvPr/>
          </p:nvSpPr>
          <p:spPr bwMode="auto">
            <a:xfrm>
              <a:off x="7875485" y="1627337"/>
              <a:ext cx="136592" cy="151768"/>
            </a:xfrm>
            <a:custGeom>
              <a:avLst/>
              <a:gdLst>
                <a:gd name="T0" fmla="*/ 12 w 16"/>
                <a:gd name="T1" fmla="*/ 15 h 17"/>
                <a:gd name="T2" fmla="*/ 14 w 16"/>
                <a:gd name="T3" fmla="*/ 5 h 17"/>
                <a:gd name="T4" fmla="*/ 3 w 16"/>
                <a:gd name="T5" fmla="*/ 2 h 17"/>
                <a:gd name="T6" fmla="*/ 2 w 16"/>
                <a:gd name="T7" fmla="*/ 12 h 17"/>
                <a:gd name="T8" fmla="*/ 12 w 16"/>
                <a:gd name="T9" fmla="*/ 15 h 17"/>
              </a:gdLst>
              <a:ahLst/>
              <a:cxnLst>
                <a:cxn ang="0">
                  <a:pos x="T0" y="T1"/>
                </a:cxn>
                <a:cxn ang="0">
                  <a:pos x="T2" y="T3"/>
                </a:cxn>
                <a:cxn ang="0">
                  <a:pos x="T4" y="T5"/>
                </a:cxn>
                <a:cxn ang="0">
                  <a:pos x="T6" y="T7"/>
                </a:cxn>
                <a:cxn ang="0">
                  <a:pos x="T8" y="T9"/>
                </a:cxn>
              </a:cxnLst>
              <a:rect l="0" t="0" r="r" b="b"/>
              <a:pathLst>
                <a:path w="16" h="17">
                  <a:moveTo>
                    <a:pt x="12" y="15"/>
                  </a:moveTo>
                  <a:cubicBezTo>
                    <a:pt x="15" y="12"/>
                    <a:pt x="16" y="8"/>
                    <a:pt x="14" y="5"/>
                  </a:cubicBezTo>
                  <a:cubicBezTo>
                    <a:pt x="11" y="1"/>
                    <a:pt x="7" y="0"/>
                    <a:pt x="3" y="2"/>
                  </a:cubicBezTo>
                  <a:cubicBezTo>
                    <a:pt x="0" y="4"/>
                    <a:pt x="0" y="9"/>
                    <a:pt x="2" y="12"/>
                  </a:cubicBezTo>
                  <a:cubicBezTo>
                    <a:pt x="4" y="16"/>
                    <a:pt x="9" y="17"/>
                    <a:pt x="12" y="15"/>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iŝļïďè">
              <a:extLst>
                <a:ext uri="{FF2B5EF4-FFF2-40B4-BE49-F238E27FC236}">
                  <a16:creationId xmlns:a16="http://schemas.microsoft.com/office/drawing/2014/main" xmlns="" id="{823FD023-6150-4E78-B126-B8C8D9F247EA}"/>
                </a:ext>
              </a:extLst>
            </p:cNvPr>
            <p:cNvSpPr/>
            <p:nvPr/>
          </p:nvSpPr>
          <p:spPr bwMode="auto">
            <a:xfrm>
              <a:off x="7397412" y="2188880"/>
              <a:ext cx="136592" cy="151768"/>
            </a:xfrm>
            <a:custGeom>
              <a:avLst/>
              <a:gdLst>
                <a:gd name="T0" fmla="*/ 13 w 16"/>
                <a:gd name="T1" fmla="*/ 15 h 17"/>
                <a:gd name="T2" fmla="*/ 14 w 16"/>
                <a:gd name="T3" fmla="*/ 4 h 17"/>
                <a:gd name="T4" fmla="*/ 5 w 16"/>
                <a:gd name="T5" fmla="*/ 2 h 17"/>
                <a:gd name="T6" fmla="*/ 3 w 16"/>
                <a:gd name="T7" fmla="*/ 12 h 17"/>
                <a:gd name="T8" fmla="*/ 13 w 16"/>
                <a:gd name="T9" fmla="*/ 15 h 17"/>
              </a:gdLst>
              <a:ahLst/>
              <a:cxnLst>
                <a:cxn ang="0">
                  <a:pos x="T0" y="T1"/>
                </a:cxn>
                <a:cxn ang="0">
                  <a:pos x="T2" y="T3"/>
                </a:cxn>
                <a:cxn ang="0">
                  <a:pos x="T4" y="T5"/>
                </a:cxn>
                <a:cxn ang="0">
                  <a:pos x="T6" y="T7"/>
                </a:cxn>
                <a:cxn ang="0">
                  <a:pos x="T8" y="T9"/>
                </a:cxn>
              </a:cxnLst>
              <a:rect l="0" t="0" r="r" b="b"/>
              <a:pathLst>
                <a:path w="16" h="17">
                  <a:moveTo>
                    <a:pt x="13" y="15"/>
                  </a:moveTo>
                  <a:cubicBezTo>
                    <a:pt x="16" y="13"/>
                    <a:pt x="16" y="8"/>
                    <a:pt x="14" y="4"/>
                  </a:cubicBezTo>
                  <a:cubicBezTo>
                    <a:pt x="12" y="1"/>
                    <a:pt x="8" y="0"/>
                    <a:pt x="5" y="2"/>
                  </a:cubicBezTo>
                  <a:cubicBezTo>
                    <a:pt x="1" y="4"/>
                    <a:pt x="0" y="8"/>
                    <a:pt x="3" y="12"/>
                  </a:cubicBezTo>
                  <a:cubicBezTo>
                    <a:pt x="5" y="15"/>
                    <a:pt x="10" y="17"/>
                    <a:pt x="13" y="15"/>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ïslïdè">
              <a:extLst>
                <a:ext uri="{FF2B5EF4-FFF2-40B4-BE49-F238E27FC236}">
                  <a16:creationId xmlns:a16="http://schemas.microsoft.com/office/drawing/2014/main" xmlns="" id="{D76B1753-8EDA-4B4E-BFB4-D864AACF57C4}"/>
                </a:ext>
              </a:extLst>
            </p:cNvPr>
            <p:cNvSpPr/>
            <p:nvPr/>
          </p:nvSpPr>
          <p:spPr bwMode="auto">
            <a:xfrm>
              <a:off x="7139405" y="1384507"/>
              <a:ext cx="1138264" cy="1198971"/>
            </a:xfrm>
            <a:custGeom>
              <a:avLst/>
              <a:gdLst>
                <a:gd name="T0" fmla="*/ 31 w 131"/>
                <a:gd name="T1" fmla="*/ 130 h 138"/>
                <a:gd name="T2" fmla="*/ 44 w 131"/>
                <a:gd name="T3" fmla="*/ 136 h 138"/>
                <a:gd name="T4" fmla="*/ 44 w 131"/>
                <a:gd name="T5" fmla="*/ 136 h 138"/>
                <a:gd name="T6" fmla="*/ 45 w 131"/>
                <a:gd name="T7" fmla="*/ 137 h 138"/>
                <a:gd name="T8" fmla="*/ 47 w 131"/>
                <a:gd name="T9" fmla="*/ 138 h 138"/>
                <a:gd name="T10" fmla="*/ 124 w 131"/>
                <a:gd name="T11" fmla="*/ 62 h 138"/>
                <a:gd name="T12" fmla="*/ 125 w 131"/>
                <a:gd name="T13" fmla="*/ 61 h 138"/>
                <a:gd name="T14" fmla="*/ 125 w 131"/>
                <a:gd name="T15" fmla="*/ 59 h 138"/>
                <a:gd name="T16" fmla="*/ 128 w 131"/>
                <a:gd name="T17" fmla="*/ 52 h 138"/>
                <a:gd name="T18" fmla="*/ 129 w 131"/>
                <a:gd name="T19" fmla="*/ 52 h 138"/>
                <a:gd name="T20" fmla="*/ 131 w 131"/>
                <a:gd name="T21" fmla="*/ 52 h 138"/>
                <a:gd name="T22" fmla="*/ 131 w 131"/>
                <a:gd name="T23" fmla="*/ 51 h 138"/>
                <a:gd name="T24" fmla="*/ 104 w 131"/>
                <a:gd name="T25" fmla="*/ 9 h 138"/>
                <a:gd name="T26" fmla="*/ 102 w 131"/>
                <a:gd name="T27" fmla="*/ 8 h 138"/>
                <a:gd name="T28" fmla="*/ 100 w 131"/>
                <a:gd name="T29" fmla="*/ 7 h 138"/>
                <a:gd name="T30" fmla="*/ 88 w 131"/>
                <a:gd name="T31" fmla="*/ 2 h 138"/>
                <a:gd name="T32" fmla="*/ 86 w 131"/>
                <a:gd name="T33" fmla="*/ 2 h 138"/>
                <a:gd name="T34" fmla="*/ 87 w 131"/>
                <a:gd name="T35" fmla="*/ 1 h 138"/>
                <a:gd name="T36" fmla="*/ 86 w 131"/>
                <a:gd name="T37" fmla="*/ 0 h 138"/>
                <a:gd name="T38" fmla="*/ 84 w 131"/>
                <a:gd name="T39" fmla="*/ 0 h 138"/>
                <a:gd name="T40" fmla="*/ 7 w 131"/>
                <a:gd name="T41" fmla="*/ 76 h 138"/>
                <a:gd name="T42" fmla="*/ 6 w 131"/>
                <a:gd name="T43" fmla="*/ 77 h 138"/>
                <a:gd name="T44" fmla="*/ 7 w 131"/>
                <a:gd name="T45" fmla="*/ 78 h 138"/>
                <a:gd name="T46" fmla="*/ 2 w 131"/>
                <a:gd name="T47" fmla="*/ 85 h 138"/>
                <a:gd name="T48" fmla="*/ 0 w 131"/>
                <a:gd name="T49" fmla="*/ 86 h 138"/>
                <a:gd name="T50" fmla="*/ 0 w 131"/>
                <a:gd name="T51" fmla="*/ 87 h 138"/>
                <a:gd name="T52" fmla="*/ 27 w 131"/>
                <a:gd name="T53" fmla="*/ 129 h 138"/>
                <a:gd name="T54" fmla="*/ 29 w 131"/>
                <a:gd name="T55" fmla="*/ 130 h 138"/>
                <a:gd name="T56" fmla="*/ 31 w 131"/>
                <a:gd name="T57" fmla="*/ 130 h 138"/>
                <a:gd name="T58" fmla="*/ 86 w 131"/>
                <a:gd name="T59" fmla="*/ 26 h 138"/>
                <a:gd name="T60" fmla="*/ 102 w 131"/>
                <a:gd name="T61" fmla="*/ 32 h 138"/>
                <a:gd name="T62" fmla="*/ 99 w 131"/>
                <a:gd name="T63" fmla="*/ 46 h 138"/>
                <a:gd name="T64" fmla="*/ 85 w 131"/>
                <a:gd name="T65" fmla="*/ 43 h 138"/>
                <a:gd name="T66" fmla="*/ 86 w 131"/>
                <a:gd name="T67" fmla="*/ 26 h 138"/>
                <a:gd name="T68" fmla="*/ 51 w 131"/>
                <a:gd name="T69" fmla="*/ 46 h 138"/>
                <a:gd name="T70" fmla="*/ 81 w 131"/>
                <a:gd name="T71" fmla="*/ 47 h 138"/>
                <a:gd name="T72" fmla="*/ 81 w 131"/>
                <a:gd name="T73" fmla="*/ 92 h 138"/>
                <a:gd name="T74" fmla="*/ 50 w 131"/>
                <a:gd name="T75" fmla="*/ 91 h 138"/>
                <a:gd name="T76" fmla="*/ 51 w 131"/>
                <a:gd name="T77" fmla="*/ 46 h 138"/>
                <a:gd name="T78" fmla="*/ 33 w 131"/>
                <a:gd name="T79" fmla="*/ 92 h 138"/>
                <a:gd name="T80" fmla="*/ 47 w 131"/>
                <a:gd name="T81" fmla="*/ 95 h 138"/>
                <a:gd name="T82" fmla="*/ 45 w 131"/>
                <a:gd name="T83" fmla="*/ 111 h 138"/>
                <a:gd name="T84" fmla="*/ 29 w 131"/>
                <a:gd name="T85" fmla="*/ 106 h 138"/>
                <a:gd name="T86" fmla="*/ 33 w 131"/>
                <a:gd name="T87" fmla="*/ 9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 h="138">
                  <a:moveTo>
                    <a:pt x="31" y="130"/>
                  </a:moveTo>
                  <a:cubicBezTo>
                    <a:pt x="35" y="130"/>
                    <a:pt x="41" y="132"/>
                    <a:pt x="44" y="136"/>
                  </a:cubicBezTo>
                  <a:cubicBezTo>
                    <a:pt x="44" y="136"/>
                    <a:pt x="44" y="136"/>
                    <a:pt x="44" y="136"/>
                  </a:cubicBezTo>
                  <a:cubicBezTo>
                    <a:pt x="44" y="137"/>
                    <a:pt x="45" y="137"/>
                    <a:pt x="45" y="137"/>
                  </a:cubicBezTo>
                  <a:cubicBezTo>
                    <a:pt x="46" y="138"/>
                    <a:pt x="46" y="138"/>
                    <a:pt x="47" y="138"/>
                  </a:cubicBezTo>
                  <a:cubicBezTo>
                    <a:pt x="83" y="129"/>
                    <a:pt x="88" y="71"/>
                    <a:pt x="124" y="62"/>
                  </a:cubicBezTo>
                  <a:cubicBezTo>
                    <a:pt x="125" y="62"/>
                    <a:pt x="125" y="61"/>
                    <a:pt x="125" y="61"/>
                  </a:cubicBezTo>
                  <a:cubicBezTo>
                    <a:pt x="125" y="61"/>
                    <a:pt x="125" y="60"/>
                    <a:pt x="125" y="59"/>
                  </a:cubicBezTo>
                  <a:cubicBezTo>
                    <a:pt x="122" y="56"/>
                    <a:pt x="124" y="52"/>
                    <a:pt x="128" y="52"/>
                  </a:cubicBezTo>
                  <a:cubicBezTo>
                    <a:pt x="129" y="52"/>
                    <a:pt x="129" y="52"/>
                    <a:pt x="129" y="52"/>
                  </a:cubicBezTo>
                  <a:cubicBezTo>
                    <a:pt x="130" y="52"/>
                    <a:pt x="131" y="52"/>
                    <a:pt x="131" y="52"/>
                  </a:cubicBezTo>
                  <a:cubicBezTo>
                    <a:pt x="131" y="52"/>
                    <a:pt x="131" y="51"/>
                    <a:pt x="131" y="51"/>
                  </a:cubicBezTo>
                  <a:cubicBezTo>
                    <a:pt x="122" y="37"/>
                    <a:pt x="113" y="23"/>
                    <a:pt x="104" y="9"/>
                  </a:cubicBezTo>
                  <a:cubicBezTo>
                    <a:pt x="104" y="9"/>
                    <a:pt x="103" y="8"/>
                    <a:pt x="102" y="8"/>
                  </a:cubicBezTo>
                  <a:cubicBezTo>
                    <a:pt x="102" y="7"/>
                    <a:pt x="101" y="7"/>
                    <a:pt x="100" y="7"/>
                  </a:cubicBezTo>
                  <a:cubicBezTo>
                    <a:pt x="96" y="8"/>
                    <a:pt x="90" y="6"/>
                    <a:pt x="88" y="2"/>
                  </a:cubicBezTo>
                  <a:cubicBezTo>
                    <a:pt x="87" y="2"/>
                    <a:pt x="86" y="2"/>
                    <a:pt x="86" y="2"/>
                  </a:cubicBezTo>
                  <a:cubicBezTo>
                    <a:pt x="86" y="2"/>
                    <a:pt x="87" y="2"/>
                    <a:pt x="87" y="1"/>
                  </a:cubicBezTo>
                  <a:cubicBezTo>
                    <a:pt x="87" y="1"/>
                    <a:pt x="87" y="0"/>
                    <a:pt x="86" y="0"/>
                  </a:cubicBezTo>
                  <a:cubicBezTo>
                    <a:pt x="86" y="0"/>
                    <a:pt x="85" y="0"/>
                    <a:pt x="84" y="0"/>
                  </a:cubicBezTo>
                  <a:cubicBezTo>
                    <a:pt x="48" y="9"/>
                    <a:pt x="43" y="67"/>
                    <a:pt x="7" y="76"/>
                  </a:cubicBezTo>
                  <a:cubicBezTo>
                    <a:pt x="6" y="76"/>
                    <a:pt x="6" y="76"/>
                    <a:pt x="6" y="77"/>
                  </a:cubicBezTo>
                  <a:cubicBezTo>
                    <a:pt x="6" y="77"/>
                    <a:pt x="6" y="78"/>
                    <a:pt x="7" y="78"/>
                  </a:cubicBezTo>
                  <a:cubicBezTo>
                    <a:pt x="9" y="82"/>
                    <a:pt x="7" y="86"/>
                    <a:pt x="2" y="85"/>
                  </a:cubicBezTo>
                  <a:cubicBezTo>
                    <a:pt x="1" y="85"/>
                    <a:pt x="1" y="85"/>
                    <a:pt x="0" y="86"/>
                  </a:cubicBezTo>
                  <a:cubicBezTo>
                    <a:pt x="0" y="86"/>
                    <a:pt x="0" y="86"/>
                    <a:pt x="0" y="87"/>
                  </a:cubicBezTo>
                  <a:cubicBezTo>
                    <a:pt x="9" y="101"/>
                    <a:pt x="18" y="115"/>
                    <a:pt x="27" y="129"/>
                  </a:cubicBezTo>
                  <a:cubicBezTo>
                    <a:pt x="28" y="129"/>
                    <a:pt x="28" y="129"/>
                    <a:pt x="29" y="130"/>
                  </a:cubicBezTo>
                  <a:cubicBezTo>
                    <a:pt x="30" y="130"/>
                    <a:pt x="31" y="130"/>
                    <a:pt x="31" y="130"/>
                  </a:cubicBezTo>
                  <a:close/>
                  <a:moveTo>
                    <a:pt x="86" y="26"/>
                  </a:moveTo>
                  <a:cubicBezTo>
                    <a:pt x="91" y="23"/>
                    <a:pt x="98" y="26"/>
                    <a:pt x="102" y="32"/>
                  </a:cubicBezTo>
                  <a:cubicBezTo>
                    <a:pt x="105" y="37"/>
                    <a:pt x="104" y="43"/>
                    <a:pt x="99" y="46"/>
                  </a:cubicBezTo>
                  <a:cubicBezTo>
                    <a:pt x="94" y="49"/>
                    <a:pt x="88" y="48"/>
                    <a:pt x="85" y="43"/>
                  </a:cubicBezTo>
                  <a:cubicBezTo>
                    <a:pt x="81" y="37"/>
                    <a:pt x="82" y="30"/>
                    <a:pt x="86" y="26"/>
                  </a:cubicBezTo>
                  <a:close/>
                  <a:moveTo>
                    <a:pt x="51" y="46"/>
                  </a:moveTo>
                  <a:cubicBezTo>
                    <a:pt x="58" y="32"/>
                    <a:pt x="72" y="34"/>
                    <a:pt x="81" y="47"/>
                  </a:cubicBezTo>
                  <a:cubicBezTo>
                    <a:pt x="89" y="59"/>
                    <a:pt x="88" y="79"/>
                    <a:pt x="81" y="92"/>
                  </a:cubicBezTo>
                  <a:cubicBezTo>
                    <a:pt x="73" y="105"/>
                    <a:pt x="59" y="104"/>
                    <a:pt x="50" y="91"/>
                  </a:cubicBezTo>
                  <a:cubicBezTo>
                    <a:pt x="42" y="78"/>
                    <a:pt x="43" y="59"/>
                    <a:pt x="51" y="46"/>
                  </a:cubicBezTo>
                  <a:close/>
                  <a:moveTo>
                    <a:pt x="33" y="92"/>
                  </a:moveTo>
                  <a:cubicBezTo>
                    <a:pt x="37" y="89"/>
                    <a:pt x="43" y="90"/>
                    <a:pt x="47" y="95"/>
                  </a:cubicBezTo>
                  <a:cubicBezTo>
                    <a:pt x="50" y="100"/>
                    <a:pt x="50" y="108"/>
                    <a:pt x="45" y="111"/>
                  </a:cubicBezTo>
                  <a:cubicBezTo>
                    <a:pt x="40" y="114"/>
                    <a:pt x="33" y="111"/>
                    <a:pt x="29" y="106"/>
                  </a:cubicBezTo>
                  <a:cubicBezTo>
                    <a:pt x="26" y="101"/>
                    <a:pt x="28" y="95"/>
                    <a:pt x="33" y="92"/>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ïšḷïḓê">
              <a:extLst>
                <a:ext uri="{FF2B5EF4-FFF2-40B4-BE49-F238E27FC236}">
                  <a16:creationId xmlns:a16="http://schemas.microsoft.com/office/drawing/2014/main" xmlns="" id="{0E523238-0387-4942-9934-FC30BDE8120D}"/>
                </a:ext>
              </a:extLst>
            </p:cNvPr>
            <p:cNvSpPr/>
            <p:nvPr/>
          </p:nvSpPr>
          <p:spPr bwMode="auto">
            <a:xfrm>
              <a:off x="7450533" y="3357498"/>
              <a:ext cx="1510099" cy="1464568"/>
            </a:xfrm>
            <a:custGeom>
              <a:avLst/>
              <a:gdLst>
                <a:gd name="T0" fmla="*/ 58 w 174"/>
                <a:gd name="T1" fmla="*/ 0 h 169"/>
                <a:gd name="T2" fmla="*/ 0 w 174"/>
                <a:gd name="T3" fmla="*/ 64 h 169"/>
                <a:gd name="T4" fmla="*/ 116 w 174"/>
                <a:gd name="T5" fmla="*/ 169 h 169"/>
                <a:gd name="T6" fmla="*/ 174 w 174"/>
                <a:gd name="T7" fmla="*/ 105 h 169"/>
                <a:gd name="T8" fmla="*/ 58 w 174"/>
                <a:gd name="T9" fmla="*/ 0 h 169"/>
              </a:gdLst>
              <a:ahLst/>
              <a:cxnLst>
                <a:cxn ang="0">
                  <a:pos x="T0" y="T1"/>
                </a:cxn>
                <a:cxn ang="0">
                  <a:pos x="T2" y="T3"/>
                </a:cxn>
                <a:cxn ang="0">
                  <a:pos x="T4" y="T5"/>
                </a:cxn>
                <a:cxn ang="0">
                  <a:pos x="T6" y="T7"/>
                </a:cxn>
                <a:cxn ang="0">
                  <a:pos x="T8" y="T9"/>
                </a:cxn>
              </a:cxnLst>
              <a:rect l="0" t="0" r="r" b="b"/>
              <a:pathLst>
                <a:path w="174" h="169">
                  <a:moveTo>
                    <a:pt x="58" y="0"/>
                  </a:moveTo>
                  <a:cubicBezTo>
                    <a:pt x="39" y="22"/>
                    <a:pt x="19" y="43"/>
                    <a:pt x="0" y="64"/>
                  </a:cubicBezTo>
                  <a:cubicBezTo>
                    <a:pt x="9" y="132"/>
                    <a:pt x="108" y="101"/>
                    <a:pt x="116" y="169"/>
                  </a:cubicBezTo>
                  <a:cubicBezTo>
                    <a:pt x="136" y="148"/>
                    <a:pt x="155" y="126"/>
                    <a:pt x="174" y="105"/>
                  </a:cubicBezTo>
                  <a:cubicBezTo>
                    <a:pt x="165" y="37"/>
                    <a:pt x="67" y="68"/>
                    <a:pt x="58" y="0"/>
                  </a:cubicBezTo>
                  <a:close/>
                </a:path>
              </a:pathLst>
            </a:custGeom>
            <a:solidFill>
              <a:srgbClr val="5F9C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iSḻîďê">
              <a:extLst>
                <a:ext uri="{FF2B5EF4-FFF2-40B4-BE49-F238E27FC236}">
                  <a16:creationId xmlns:a16="http://schemas.microsoft.com/office/drawing/2014/main" xmlns="" id="{68104574-2E3B-4F42-A2A3-22C0A8C527A2}"/>
                </a:ext>
              </a:extLst>
            </p:cNvPr>
            <p:cNvSpPr/>
            <p:nvPr/>
          </p:nvSpPr>
          <p:spPr bwMode="auto">
            <a:xfrm>
              <a:off x="8019663" y="3949395"/>
              <a:ext cx="364244" cy="280774"/>
            </a:xfrm>
            <a:custGeom>
              <a:avLst/>
              <a:gdLst>
                <a:gd name="T0" fmla="*/ 13 w 42"/>
                <a:gd name="T1" fmla="*/ 24 h 33"/>
                <a:gd name="T2" fmla="*/ 5 w 42"/>
                <a:gd name="T3" fmla="*/ 19 h 33"/>
                <a:gd name="T4" fmla="*/ 0 w 42"/>
                <a:gd name="T5" fmla="*/ 23 h 33"/>
                <a:gd name="T6" fmla="*/ 7 w 42"/>
                <a:gd name="T7" fmla="*/ 28 h 33"/>
                <a:gd name="T8" fmla="*/ 4 w 42"/>
                <a:gd name="T9" fmla="*/ 32 h 33"/>
                <a:gd name="T10" fmla="*/ 9 w 42"/>
                <a:gd name="T11" fmla="*/ 33 h 33"/>
                <a:gd name="T12" fmla="*/ 13 w 42"/>
                <a:gd name="T13" fmla="*/ 29 h 33"/>
                <a:gd name="T14" fmla="*/ 29 w 42"/>
                <a:gd name="T15" fmla="*/ 26 h 33"/>
                <a:gd name="T16" fmla="*/ 26 w 42"/>
                <a:gd name="T17" fmla="*/ 15 h 33"/>
                <a:gd name="T18" fmla="*/ 23 w 42"/>
                <a:gd name="T19" fmla="*/ 10 h 33"/>
                <a:gd name="T20" fmla="*/ 30 w 42"/>
                <a:gd name="T21" fmla="*/ 9 h 33"/>
                <a:gd name="T22" fmla="*/ 36 w 42"/>
                <a:gd name="T23" fmla="*/ 13 h 33"/>
                <a:gd name="T24" fmla="*/ 42 w 42"/>
                <a:gd name="T25" fmla="*/ 9 h 33"/>
                <a:gd name="T26" fmla="*/ 35 w 42"/>
                <a:gd name="T27" fmla="*/ 5 h 33"/>
                <a:gd name="T28" fmla="*/ 38 w 42"/>
                <a:gd name="T29" fmla="*/ 2 h 33"/>
                <a:gd name="T30" fmla="*/ 33 w 42"/>
                <a:gd name="T31" fmla="*/ 0 h 33"/>
                <a:gd name="T32" fmla="*/ 29 w 42"/>
                <a:gd name="T33" fmla="*/ 4 h 33"/>
                <a:gd name="T34" fmla="*/ 14 w 42"/>
                <a:gd name="T35" fmla="*/ 7 h 33"/>
                <a:gd name="T36" fmla="*/ 17 w 42"/>
                <a:gd name="T37" fmla="*/ 18 h 33"/>
                <a:gd name="T38" fmla="*/ 20 w 42"/>
                <a:gd name="T39" fmla="*/ 23 h 33"/>
                <a:gd name="T40" fmla="*/ 13 w 42"/>
                <a:gd name="T41"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33">
                  <a:moveTo>
                    <a:pt x="13" y="24"/>
                  </a:moveTo>
                  <a:cubicBezTo>
                    <a:pt x="9" y="23"/>
                    <a:pt x="7" y="21"/>
                    <a:pt x="5" y="19"/>
                  </a:cubicBezTo>
                  <a:cubicBezTo>
                    <a:pt x="4" y="20"/>
                    <a:pt x="2" y="22"/>
                    <a:pt x="0" y="23"/>
                  </a:cubicBezTo>
                  <a:cubicBezTo>
                    <a:pt x="1" y="25"/>
                    <a:pt x="4" y="26"/>
                    <a:pt x="7" y="28"/>
                  </a:cubicBezTo>
                  <a:cubicBezTo>
                    <a:pt x="6" y="29"/>
                    <a:pt x="5" y="30"/>
                    <a:pt x="4" y="32"/>
                  </a:cubicBezTo>
                  <a:cubicBezTo>
                    <a:pt x="6" y="32"/>
                    <a:pt x="8" y="33"/>
                    <a:pt x="9" y="33"/>
                  </a:cubicBezTo>
                  <a:cubicBezTo>
                    <a:pt x="10" y="32"/>
                    <a:pt x="12" y="31"/>
                    <a:pt x="13" y="29"/>
                  </a:cubicBezTo>
                  <a:cubicBezTo>
                    <a:pt x="20" y="31"/>
                    <a:pt x="26" y="29"/>
                    <a:pt x="29" y="26"/>
                  </a:cubicBezTo>
                  <a:cubicBezTo>
                    <a:pt x="32" y="22"/>
                    <a:pt x="31" y="19"/>
                    <a:pt x="26" y="15"/>
                  </a:cubicBezTo>
                  <a:cubicBezTo>
                    <a:pt x="23" y="12"/>
                    <a:pt x="22" y="11"/>
                    <a:pt x="23" y="10"/>
                  </a:cubicBezTo>
                  <a:cubicBezTo>
                    <a:pt x="24" y="8"/>
                    <a:pt x="26" y="8"/>
                    <a:pt x="30" y="9"/>
                  </a:cubicBezTo>
                  <a:cubicBezTo>
                    <a:pt x="33" y="10"/>
                    <a:pt x="35" y="12"/>
                    <a:pt x="36" y="13"/>
                  </a:cubicBezTo>
                  <a:cubicBezTo>
                    <a:pt x="38" y="12"/>
                    <a:pt x="40" y="10"/>
                    <a:pt x="42" y="9"/>
                  </a:cubicBezTo>
                  <a:cubicBezTo>
                    <a:pt x="40" y="8"/>
                    <a:pt x="38" y="6"/>
                    <a:pt x="35" y="5"/>
                  </a:cubicBezTo>
                  <a:cubicBezTo>
                    <a:pt x="36" y="4"/>
                    <a:pt x="37" y="3"/>
                    <a:pt x="38" y="2"/>
                  </a:cubicBezTo>
                  <a:cubicBezTo>
                    <a:pt x="36" y="1"/>
                    <a:pt x="35" y="1"/>
                    <a:pt x="33" y="0"/>
                  </a:cubicBezTo>
                  <a:cubicBezTo>
                    <a:pt x="32" y="1"/>
                    <a:pt x="31" y="2"/>
                    <a:pt x="29" y="4"/>
                  </a:cubicBezTo>
                  <a:cubicBezTo>
                    <a:pt x="23" y="2"/>
                    <a:pt x="17" y="4"/>
                    <a:pt x="14" y="7"/>
                  </a:cubicBezTo>
                  <a:cubicBezTo>
                    <a:pt x="11" y="11"/>
                    <a:pt x="13" y="14"/>
                    <a:pt x="17" y="18"/>
                  </a:cubicBezTo>
                  <a:cubicBezTo>
                    <a:pt x="21" y="20"/>
                    <a:pt x="21" y="22"/>
                    <a:pt x="20" y="23"/>
                  </a:cubicBezTo>
                  <a:cubicBezTo>
                    <a:pt x="19" y="25"/>
                    <a:pt x="16" y="25"/>
                    <a:pt x="13" y="24"/>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îS1ïḋé">
              <a:extLst>
                <a:ext uri="{FF2B5EF4-FFF2-40B4-BE49-F238E27FC236}">
                  <a16:creationId xmlns:a16="http://schemas.microsoft.com/office/drawing/2014/main" xmlns="" id="{4A8F5810-0955-4DBC-B79F-57A54E475CDC}"/>
                </a:ext>
              </a:extLst>
            </p:cNvPr>
            <p:cNvSpPr/>
            <p:nvPr/>
          </p:nvSpPr>
          <p:spPr bwMode="auto">
            <a:xfrm>
              <a:off x="8490145" y="4199810"/>
              <a:ext cx="151768" cy="144182"/>
            </a:xfrm>
            <a:custGeom>
              <a:avLst/>
              <a:gdLst>
                <a:gd name="T0" fmla="*/ 4 w 17"/>
                <a:gd name="T1" fmla="*/ 14 h 17"/>
                <a:gd name="T2" fmla="*/ 14 w 17"/>
                <a:gd name="T3" fmla="*/ 14 h 17"/>
                <a:gd name="T4" fmla="*/ 14 w 17"/>
                <a:gd name="T5" fmla="*/ 3 h 17"/>
                <a:gd name="T6" fmla="*/ 3 w 17"/>
                <a:gd name="T7" fmla="*/ 4 h 17"/>
                <a:gd name="T8" fmla="*/ 4 w 17"/>
                <a:gd name="T9" fmla="*/ 14 h 17"/>
              </a:gdLst>
              <a:ahLst/>
              <a:cxnLst>
                <a:cxn ang="0">
                  <a:pos x="T0" y="T1"/>
                </a:cxn>
                <a:cxn ang="0">
                  <a:pos x="T2" y="T3"/>
                </a:cxn>
                <a:cxn ang="0">
                  <a:pos x="T4" y="T5"/>
                </a:cxn>
                <a:cxn ang="0">
                  <a:pos x="T6" y="T7"/>
                </a:cxn>
                <a:cxn ang="0">
                  <a:pos x="T8" y="T9"/>
                </a:cxn>
              </a:cxnLst>
              <a:rect l="0" t="0" r="r" b="b"/>
              <a:pathLst>
                <a:path w="17" h="17">
                  <a:moveTo>
                    <a:pt x="4" y="14"/>
                  </a:moveTo>
                  <a:cubicBezTo>
                    <a:pt x="7" y="17"/>
                    <a:pt x="12" y="17"/>
                    <a:pt x="14" y="14"/>
                  </a:cubicBezTo>
                  <a:cubicBezTo>
                    <a:pt x="17" y="11"/>
                    <a:pt x="17" y="5"/>
                    <a:pt x="14" y="3"/>
                  </a:cubicBezTo>
                  <a:cubicBezTo>
                    <a:pt x="11" y="0"/>
                    <a:pt x="6" y="0"/>
                    <a:pt x="3" y="4"/>
                  </a:cubicBezTo>
                  <a:cubicBezTo>
                    <a:pt x="0" y="7"/>
                    <a:pt x="1" y="11"/>
                    <a:pt x="4" y="14"/>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îṣ1ïdé">
              <a:extLst>
                <a:ext uri="{FF2B5EF4-FFF2-40B4-BE49-F238E27FC236}">
                  <a16:creationId xmlns:a16="http://schemas.microsoft.com/office/drawing/2014/main" xmlns="" id="{11A06C50-41C7-427B-BC0D-95D5243B6317}"/>
                </a:ext>
              </a:extLst>
            </p:cNvPr>
            <p:cNvSpPr/>
            <p:nvPr/>
          </p:nvSpPr>
          <p:spPr bwMode="auto">
            <a:xfrm>
              <a:off x="7769247" y="3835566"/>
              <a:ext cx="151768" cy="151768"/>
            </a:xfrm>
            <a:custGeom>
              <a:avLst/>
              <a:gdLst>
                <a:gd name="T0" fmla="*/ 3 w 17"/>
                <a:gd name="T1" fmla="*/ 15 h 18"/>
                <a:gd name="T2" fmla="*/ 14 w 17"/>
                <a:gd name="T3" fmla="*/ 14 h 18"/>
                <a:gd name="T4" fmla="*/ 13 w 17"/>
                <a:gd name="T5" fmla="*/ 3 h 18"/>
                <a:gd name="T6" fmla="*/ 3 w 17"/>
                <a:gd name="T7" fmla="*/ 4 h 18"/>
                <a:gd name="T8" fmla="*/ 3 w 17"/>
                <a:gd name="T9" fmla="*/ 15 h 18"/>
              </a:gdLst>
              <a:ahLst/>
              <a:cxnLst>
                <a:cxn ang="0">
                  <a:pos x="T0" y="T1"/>
                </a:cxn>
                <a:cxn ang="0">
                  <a:pos x="T2" y="T3"/>
                </a:cxn>
                <a:cxn ang="0">
                  <a:pos x="T4" y="T5"/>
                </a:cxn>
                <a:cxn ang="0">
                  <a:pos x="T6" y="T7"/>
                </a:cxn>
                <a:cxn ang="0">
                  <a:pos x="T8" y="T9"/>
                </a:cxn>
              </a:cxnLst>
              <a:rect l="0" t="0" r="r" b="b"/>
              <a:pathLst>
                <a:path w="17" h="18">
                  <a:moveTo>
                    <a:pt x="3" y="15"/>
                  </a:moveTo>
                  <a:cubicBezTo>
                    <a:pt x="6" y="18"/>
                    <a:pt x="11" y="17"/>
                    <a:pt x="14" y="14"/>
                  </a:cubicBezTo>
                  <a:cubicBezTo>
                    <a:pt x="17" y="11"/>
                    <a:pt x="16" y="6"/>
                    <a:pt x="13" y="3"/>
                  </a:cubicBezTo>
                  <a:cubicBezTo>
                    <a:pt x="10" y="1"/>
                    <a:pt x="6" y="0"/>
                    <a:pt x="3" y="4"/>
                  </a:cubicBezTo>
                  <a:cubicBezTo>
                    <a:pt x="0" y="7"/>
                    <a:pt x="0" y="12"/>
                    <a:pt x="3" y="15"/>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ïś1ïḋê">
              <a:extLst>
                <a:ext uri="{FF2B5EF4-FFF2-40B4-BE49-F238E27FC236}">
                  <a16:creationId xmlns:a16="http://schemas.microsoft.com/office/drawing/2014/main" xmlns="" id="{28DF0B0D-DF9B-4EFA-AE86-CF7B7DE00C8C}"/>
                </a:ext>
              </a:extLst>
            </p:cNvPr>
            <p:cNvSpPr/>
            <p:nvPr/>
          </p:nvSpPr>
          <p:spPr bwMode="auto">
            <a:xfrm>
              <a:off x="7549180" y="3539620"/>
              <a:ext cx="1312800" cy="1100324"/>
            </a:xfrm>
            <a:custGeom>
              <a:avLst/>
              <a:gdLst>
                <a:gd name="T0" fmla="*/ 2 w 152"/>
                <a:gd name="T1" fmla="*/ 41 h 127"/>
                <a:gd name="T2" fmla="*/ 1 w 152"/>
                <a:gd name="T3" fmla="*/ 56 h 127"/>
                <a:gd name="T4" fmla="*/ 1 w 152"/>
                <a:gd name="T5" fmla="*/ 56 h 127"/>
                <a:gd name="T6" fmla="*/ 0 w 152"/>
                <a:gd name="T7" fmla="*/ 58 h 127"/>
                <a:gd name="T8" fmla="*/ 0 w 152"/>
                <a:gd name="T9" fmla="*/ 59 h 127"/>
                <a:gd name="T10" fmla="*/ 103 w 152"/>
                <a:gd name="T11" fmla="*/ 123 h 127"/>
                <a:gd name="T12" fmla="*/ 104 w 152"/>
                <a:gd name="T13" fmla="*/ 123 h 127"/>
                <a:gd name="T14" fmla="*/ 105 w 152"/>
                <a:gd name="T15" fmla="*/ 123 h 127"/>
                <a:gd name="T16" fmla="*/ 114 w 152"/>
                <a:gd name="T17" fmla="*/ 125 h 127"/>
                <a:gd name="T18" fmla="*/ 114 w 152"/>
                <a:gd name="T19" fmla="*/ 126 h 127"/>
                <a:gd name="T20" fmla="*/ 115 w 152"/>
                <a:gd name="T21" fmla="*/ 127 h 127"/>
                <a:gd name="T22" fmla="*/ 116 w 152"/>
                <a:gd name="T23" fmla="*/ 127 h 127"/>
                <a:gd name="T24" fmla="*/ 149 w 152"/>
                <a:gd name="T25" fmla="*/ 90 h 127"/>
                <a:gd name="T26" fmla="*/ 150 w 152"/>
                <a:gd name="T27" fmla="*/ 88 h 127"/>
                <a:gd name="T28" fmla="*/ 150 w 152"/>
                <a:gd name="T29" fmla="*/ 86 h 127"/>
                <a:gd name="T30" fmla="*/ 151 w 152"/>
                <a:gd name="T31" fmla="*/ 72 h 127"/>
                <a:gd name="T32" fmla="*/ 150 w 152"/>
                <a:gd name="T33" fmla="*/ 70 h 127"/>
                <a:gd name="T34" fmla="*/ 152 w 152"/>
                <a:gd name="T35" fmla="*/ 71 h 127"/>
                <a:gd name="T36" fmla="*/ 152 w 152"/>
                <a:gd name="T37" fmla="*/ 70 h 127"/>
                <a:gd name="T38" fmla="*/ 152 w 152"/>
                <a:gd name="T39" fmla="*/ 68 h 127"/>
                <a:gd name="T40" fmla="*/ 50 w 152"/>
                <a:gd name="T41" fmla="*/ 5 h 127"/>
                <a:gd name="T42" fmla="*/ 48 w 152"/>
                <a:gd name="T43" fmla="*/ 4 h 127"/>
                <a:gd name="T44" fmla="*/ 47 w 152"/>
                <a:gd name="T45" fmla="*/ 5 h 127"/>
                <a:gd name="T46" fmla="*/ 38 w 152"/>
                <a:gd name="T47" fmla="*/ 1 h 127"/>
                <a:gd name="T48" fmla="*/ 37 w 152"/>
                <a:gd name="T49" fmla="*/ 0 h 127"/>
                <a:gd name="T50" fmla="*/ 36 w 152"/>
                <a:gd name="T51" fmla="*/ 0 h 127"/>
                <a:gd name="T52" fmla="*/ 3 w 152"/>
                <a:gd name="T53" fmla="*/ 37 h 127"/>
                <a:gd name="T54" fmla="*/ 2 w 152"/>
                <a:gd name="T55" fmla="*/ 39 h 127"/>
                <a:gd name="T56" fmla="*/ 2 w 152"/>
                <a:gd name="T57" fmla="*/ 41 h 127"/>
                <a:gd name="T58" fmla="*/ 126 w 152"/>
                <a:gd name="T59" fmla="*/ 76 h 127"/>
                <a:gd name="T60" fmla="*/ 126 w 152"/>
                <a:gd name="T61" fmla="*/ 93 h 127"/>
                <a:gd name="T62" fmla="*/ 110 w 152"/>
                <a:gd name="T63" fmla="*/ 93 h 127"/>
                <a:gd name="T64" fmla="*/ 109 w 152"/>
                <a:gd name="T65" fmla="*/ 77 h 127"/>
                <a:gd name="T66" fmla="*/ 126 w 152"/>
                <a:gd name="T67" fmla="*/ 76 h 127"/>
                <a:gd name="T68" fmla="*/ 95 w 152"/>
                <a:gd name="T69" fmla="*/ 43 h 127"/>
                <a:gd name="T70" fmla="*/ 104 w 152"/>
                <a:gd name="T71" fmla="*/ 74 h 127"/>
                <a:gd name="T72" fmla="*/ 58 w 152"/>
                <a:gd name="T73" fmla="*/ 84 h 127"/>
                <a:gd name="T74" fmla="*/ 49 w 152"/>
                <a:gd name="T75" fmla="*/ 53 h 127"/>
                <a:gd name="T76" fmla="*/ 95 w 152"/>
                <a:gd name="T77" fmla="*/ 43 h 127"/>
                <a:gd name="T78" fmla="*/ 42 w 152"/>
                <a:gd name="T79" fmla="*/ 35 h 127"/>
                <a:gd name="T80" fmla="*/ 43 w 152"/>
                <a:gd name="T81" fmla="*/ 50 h 127"/>
                <a:gd name="T82" fmla="*/ 26 w 152"/>
                <a:gd name="T83" fmla="*/ 52 h 127"/>
                <a:gd name="T84" fmla="*/ 26 w 152"/>
                <a:gd name="T85" fmla="*/ 34 h 127"/>
                <a:gd name="T86" fmla="*/ 42 w 152"/>
                <a:gd name="T87"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27">
                  <a:moveTo>
                    <a:pt x="2" y="41"/>
                  </a:moveTo>
                  <a:cubicBezTo>
                    <a:pt x="4" y="46"/>
                    <a:pt x="4" y="52"/>
                    <a:pt x="1" y="56"/>
                  </a:cubicBezTo>
                  <a:cubicBezTo>
                    <a:pt x="1" y="56"/>
                    <a:pt x="1" y="56"/>
                    <a:pt x="1" y="56"/>
                  </a:cubicBezTo>
                  <a:cubicBezTo>
                    <a:pt x="0" y="56"/>
                    <a:pt x="0" y="57"/>
                    <a:pt x="0" y="58"/>
                  </a:cubicBezTo>
                  <a:cubicBezTo>
                    <a:pt x="0" y="58"/>
                    <a:pt x="0" y="59"/>
                    <a:pt x="0" y="59"/>
                  </a:cubicBezTo>
                  <a:cubicBezTo>
                    <a:pt x="21" y="95"/>
                    <a:pt x="82" y="87"/>
                    <a:pt x="103" y="123"/>
                  </a:cubicBezTo>
                  <a:cubicBezTo>
                    <a:pt x="103" y="123"/>
                    <a:pt x="104" y="123"/>
                    <a:pt x="104" y="123"/>
                  </a:cubicBezTo>
                  <a:cubicBezTo>
                    <a:pt x="104" y="123"/>
                    <a:pt x="105" y="123"/>
                    <a:pt x="105" y="123"/>
                  </a:cubicBezTo>
                  <a:cubicBezTo>
                    <a:pt x="108" y="119"/>
                    <a:pt x="112" y="120"/>
                    <a:pt x="114" y="125"/>
                  </a:cubicBezTo>
                  <a:cubicBezTo>
                    <a:pt x="114" y="125"/>
                    <a:pt x="114" y="125"/>
                    <a:pt x="114" y="126"/>
                  </a:cubicBezTo>
                  <a:cubicBezTo>
                    <a:pt x="114" y="127"/>
                    <a:pt x="115" y="127"/>
                    <a:pt x="115" y="127"/>
                  </a:cubicBezTo>
                  <a:cubicBezTo>
                    <a:pt x="115" y="127"/>
                    <a:pt x="116" y="127"/>
                    <a:pt x="116" y="127"/>
                  </a:cubicBezTo>
                  <a:cubicBezTo>
                    <a:pt x="127" y="115"/>
                    <a:pt x="138" y="102"/>
                    <a:pt x="149" y="90"/>
                  </a:cubicBezTo>
                  <a:cubicBezTo>
                    <a:pt x="150" y="90"/>
                    <a:pt x="150" y="89"/>
                    <a:pt x="150" y="88"/>
                  </a:cubicBezTo>
                  <a:cubicBezTo>
                    <a:pt x="150" y="87"/>
                    <a:pt x="150" y="87"/>
                    <a:pt x="150" y="86"/>
                  </a:cubicBezTo>
                  <a:cubicBezTo>
                    <a:pt x="148" y="82"/>
                    <a:pt x="148" y="75"/>
                    <a:pt x="151" y="72"/>
                  </a:cubicBezTo>
                  <a:cubicBezTo>
                    <a:pt x="151" y="71"/>
                    <a:pt x="151" y="70"/>
                    <a:pt x="150" y="70"/>
                  </a:cubicBezTo>
                  <a:cubicBezTo>
                    <a:pt x="151" y="70"/>
                    <a:pt x="151" y="71"/>
                    <a:pt x="152" y="71"/>
                  </a:cubicBezTo>
                  <a:cubicBezTo>
                    <a:pt x="152" y="71"/>
                    <a:pt x="152" y="70"/>
                    <a:pt x="152" y="70"/>
                  </a:cubicBezTo>
                  <a:cubicBezTo>
                    <a:pt x="152" y="69"/>
                    <a:pt x="152" y="68"/>
                    <a:pt x="152" y="68"/>
                  </a:cubicBezTo>
                  <a:cubicBezTo>
                    <a:pt x="131" y="32"/>
                    <a:pt x="71" y="40"/>
                    <a:pt x="50" y="5"/>
                  </a:cubicBezTo>
                  <a:cubicBezTo>
                    <a:pt x="49" y="4"/>
                    <a:pt x="49" y="4"/>
                    <a:pt x="48" y="4"/>
                  </a:cubicBezTo>
                  <a:cubicBezTo>
                    <a:pt x="48" y="4"/>
                    <a:pt x="47" y="4"/>
                    <a:pt x="47" y="5"/>
                  </a:cubicBezTo>
                  <a:cubicBezTo>
                    <a:pt x="44" y="8"/>
                    <a:pt x="39" y="7"/>
                    <a:pt x="38" y="1"/>
                  </a:cubicBezTo>
                  <a:cubicBezTo>
                    <a:pt x="38" y="1"/>
                    <a:pt x="38" y="0"/>
                    <a:pt x="37" y="0"/>
                  </a:cubicBezTo>
                  <a:cubicBezTo>
                    <a:pt x="37" y="0"/>
                    <a:pt x="36" y="0"/>
                    <a:pt x="36" y="0"/>
                  </a:cubicBezTo>
                  <a:cubicBezTo>
                    <a:pt x="25" y="13"/>
                    <a:pt x="14" y="25"/>
                    <a:pt x="3" y="37"/>
                  </a:cubicBezTo>
                  <a:cubicBezTo>
                    <a:pt x="2" y="38"/>
                    <a:pt x="2" y="39"/>
                    <a:pt x="2" y="39"/>
                  </a:cubicBezTo>
                  <a:cubicBezTo>
                    <a:pt x="2" y="40"/>
                    <a:pt x="2" y="41"/>
                    <a:pt x="2" y="41"/>
                  </a:cubicBezTo>
                  <a:close/>
                  <a:moveTo>
                    <a:pt x="126" y="76"/>
                  </a:moveTo>
                  <a:cubicBezTo>
                    <a:pt x="131" y="80"/>
                    <a:pt x="130" y="88"/>
                    <a:pt x="126" y="93"/>
                  </a:cubicBezTo>
                  <a:cubicBezTo>
                    <a:pt x="122" y="98"/>
                    <a:pt x="115" y="97"/>
                    <a:pt x="110" y="93"/>
                  </a:cubicBezTo>
                  <a:cubicBezTo>
                    <a:pt x="106" y="89"/>
                    <a:pt x="105" y="82"/>
                    <a:pt x="109" y="77"/>
                  </a:cubicBezTo>
                  <a:cubicBezTo>
                    <a:pt x="113" y="73"/>
                    <a:pt x="121" y="71"/>
                    <a:pt x="126" y="76"/>
                  </a:cubicBezTo>
                  <a:close/>
                  <a:moveTo>
                    <a:pt x="95" y="43"/>
                  </a:moveTo>
                  <a:cubicBezTo>
                    <a:pt x="111" y="48"/>
                    <a:pt x="114" y="63"/>
                    <a:pt x="104" y="74"/>
                  </a:cubicBezTo>
                  <a:cubicBezTo>
                    <a:pt x="93" y="86"/>
                    <a:pt x="74" y="89"/>
                    <a:pt x="58" y="84"/>
                  </a:cubicBezTo>
                  <a:cubicBezTo>
                    <a:pt x="42" y="79"/>
                    <a:pt x="38" y="64"/>
                    <a:pt x="49" y="53"/>
                  </a:cubicBezTo>
                  <a:cubicBezTo>
                    <a:pt x="59" y="42"/>
                    <a:pt x="79" y="38"/>
                    <a:pt x="95" y="43"/>
                  </a:cubicBezTo>
                  <a:close/>
                  <a:moveTo>
                    <a:pt x="42" y="35"/>
                  </a:moveTo>
                  <a:cubicBezTo>
                    <a:pt x="46" y="39"/>
                    <a:pt x="48" y="45"/>
                    <a:pt x="43" y="50"/>
                  </a:cubicBezTo>
                  <a:cubicBezTo>
                    <a:pt x="39" y="55"/>
                    <a:pt x="31" y="56"/>
                    <a:pt x="26" y="52"/>
                  </a:cubicBezTo>
                  <a:cubicBezTo>
                    <a:pt x="22" y="47"/>
                    <a:pt x="22" y="39"/>
                    <a:pt x="26" y="34"/>
                  </a:cubicBezTo>
                  <a:cubicBezTo>
                    <a:pt x="31" y="30"/>
                    <a:pt x="37" y="30"/>
                    <a:pt x="42" y="35"/>
                  </a:cubicBezTo>
                  <a:close/>
                </a:path>
              </a:pathLst>
            </a:custGeom>
            <a:solidFill>
              <a:srgbClr val="96D5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í$líḑê">
              <a:extLst>
                <a:ext uri="{FF2B5EF4-FFF2-40B4-BE49-F238E27FC236}">
                  <a16:creationId xmlns:a16="http://schemas.microsoft.com/office/drawing/2014/main" xmlns="" id="{412E3B6A-8BD6-4B51-B648-9340F004DE45}"/>
                </a:ext>
              </a:extLst>
            </p:cNvPr>
            <p:cNvSpPr/>
            <p:nvPr/>
          </p:nvSpPr>
          <p:spPr bwMode="auto">
            <a:xfrm>
              <a:off x="5439598" y="5550550"/>
              <a:ext cx="1153441" cy="508427"/>
            </a:xfrm>
            <a:custGeom>
              <a:avLst/>
              <a:gdLst>
                <a:gd name="T0" fmla="*/ 14 w 133"/>
                <a:gd name="T1" fmla="*/ 0 h 59"/>
                <a:gd name="T2" fmla="*/ 0 w 133"/>
                <a:gd name="T3" fmla="*/ 59 h 59"/>
                <a:gd name="T4" fmla="*/ 133 w 133"/>
                <a:gd name="T5" fmla="*/ 59 h 59"/>
                <a:gd name="T6" fmla="*/ 119 w 133"/>
                <a:gd name="T7" fmla="*/ 0 h 59"/>
                <a:gd name="T8" fmla="*/ 14 w 133"/>
                <a:gd name="T9" fmla="*/ 0 h 59"/>
              </a:gdLst>
              <a:ahLst/>
              <a:cxnLst>
                <a:cxn ang="0">
                  <a:pos x="T0" y="T1"/>
                </a:cxn>
                <a:cxn ang="0">
                  <a:pos x="T2" y="T3"/>
                </a:cxn>
                <a:cxn ang="0">
                  <a:pos x="T4" y="T5"/>
                </a:cxn>
                <a:cxn ang="0">
                  <a:pos x="T6" y="T7"/>
                </a:cxn>
                <a:cxn ang="0">
                  <a:pos x="T8" y="T9"/>
                </a:cxn>
              </a:cxnLst>
              <a:rect l="0" t="0" r="r" b="b"/>
              <a:pathLst>
                <a:path w="133" h="59">
                  <a:moveTo>
                    <a:pt x="14" y="0"/>
                  </a:moveTo>
                  <a:cubicBezTo>
                    <a:pt x="10" y="20"/>
                    <a:pt x="5" y="39"/>
                    <a:pt x="0" y="59"/>
                  </a:cubicBezTo>
                  <a:cubicBezTo>
                    <a:pt x="44" y="59"/>
                    <a:pt x="89" y="59"/>
                    <a:pt x="133" y="59"/>
                  </a:cubicBezTo>
                  <a:cubicBezTo>
                    <a:pt x="128" y="39"/>
                    <a:pt x="123" y="20"/>
                    <a:pt x="119" y="0"/>
                  </a:cubicBezTo>
                  <a:cubicBezTo>
                    <a:pt x="84" y="0"/>
                    <a:pt x="49" y="0"/>
                    <a:pt x="14" y="0"/>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îśľîḓè">
              <a:extLst>
                <a:ext uri="{FF2B5EF4-FFF2-40B4-BE49-F238E27FC236}">
                  <a16:creationId xmlns:a16="http://schemas.microsoft.com/office/drawing/2014/main" xmlns="" id="{3894B94A-F1AD-43FB-A36D-FABF8B4A3A8B}"/>
                </a:ext>
              </a:extLst>
            </p:cNvPr>
            <p:cNvSpPr/>
            <p:nvPr/>
          </p:nvSpPr>
          <p:spPr bwMode="auto">
            <a:xfrm>
              <a:off x="5310597" y="6051386"/>
              <a:ext cx="1411447" cy="91061"/>
            </a:xfrm>
            <a:custGeom>
              <a:avLst/>
              <a:gdLst>
                <a:gd name="T0" fmla="*/ 156 w 163"/>
                <a:gd name="T1" fmla="*/ 0 h 11"/>
                <a:gd name="T2" fmla="*/ 7 w 163"/>
                <a:gd name="T3" fmla="*/ 0 h 11"/>
                <a:gd name="T4" fmla="*/ 0 w 163"/>
                <a:gd name="T5" fmla="*/ 8 h 11"/>
                <a:gd name="T6" fmla="*/ 0 w 163"/>
                <a:gd name="T7" fmla="*/ 11 h 11"/>
                <a:gd name="T8" fmla="*/ 163 w 163"/>
                <a:gd name="T9" fmla="*/ 11 h 11"/>
                <a:gd name="T10" fmla="*/ 163 w 163"/>
                <a:gd name="T11" fmla="*/ 8 h 11"/>
                <a:gd name="T12" fmla="*/ 156 w 1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63" h="11">
                  <a:moveTo>
                    <a:pt x="156" y="0"/>
                  </a:moveTo>
                  <a:cubicBezTo>
                    <a:pt x="7" y="0"/>
                    <a:pt x="7" y="0"/>
                    <a:pt x="7" y="0"/>
                  </a:cubicBezTo>
                  <a:cubicBezTo>
                    <a:pt x="3" y="0"/>
                    <a:pt x="0" y="3"/>
                    <a:pt x="0" y="8"/>
                  </a:cubicBezTo>
                  <a:cubicBezTo>
                    <a:pt x="0" y="11"/>
                    <a:pt x="0" y="11"/>
                    <a:pt x="0" y="11"/>
                  </a:cubicBezTo>
                  <a:cubicBezTo>
                    <a:pt x="163" y="11"/>
                    <a:pt x="163" y="11"/>
                    <a:pt x="163" y="11"/>
                  </a:cubicBezTo>
                  <a:cubicBezTo>
                    <a:pt x="163" y="8"/>
                    <a:pt x="163" y="8"/>
                    <a:pt x="163" y="8"/>
                  </a:cubicBezTo>
                  <a:cubicBezTo>
                    <a:pt x="163" y="3"/>
                    <a:pt x="160" y="0"/>
                    <a:pt x="156" y="0"/>
                  </a:cubicBez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ïṣḷîdê">
              <a:extLst>
                <a:ext uri="{FF2B5EF4-FFF2-40B4-BE49-F238E27FC236}">
                  <a16:creationId xmlns:a16="http://schemas.microsoft.com/office/drawing/2014/main" xmlns="" id="{97EF573C-63A4-4DDA-8393-B6BC31311D39}"/>
                </a:ext>
              </a:extLst>
            </p:cNvPr>
            <p:cNvSpPr/>
            <p:nvPr/>
          </p:nvSpPr>
          <p:spPr bwMode="auto">
            <a:xfrm>
              <a:off x="4073682" y="5360842"/>
              <a:ext cx="3877687" cy="371835"/>
            </a:xfrm>
            <a:custGeom>
              <a:avLst/>
              <a:gdLst>
                <a:gd name="T0" fmla="*/ 0 w 448"/>
                <a:gd name="T1" fmla="*/ 0 h 43"/>
                <a:gd name="T2" fmla="*/ 0 w 448"/>
                <a:gd name="T3" fmla="*/ 32 h 43"/>
                <a:gd name="T4" fmla="*/ 12 w 448"/>
                <a:gd name="T5" fmla="*/ 43 h 43"/>
                <a:gd name="T6" fmla="*/ 437 w 448"/>
                <a:gd name="T7" fmla="*/ 43 h 43"/>
                <a:gd name="T8" fmla="*/ 448 w 448"/>
                <a:gd name="T9" fmla="*/ 32 h 43"/>
                <a:gd name="T10" fmla="*/ 448 w 448"/>
                <a:gd name="T11" fmla="*/ 0 h 43"/>
                <a:gd name="T12" fmla="*/ 0 w 448"/>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48" h="43">
                  <a:moveTo>
                    <a:pt x="0" y="0"/>
                  </a:moveTo>
                  <a:cubicBezTo>
                    <a:pt x="0" y="32"/>
                    <a:pt x="0" y="32"/>
                    <a:pt x="0" y="32"/>
                  </a:cubicBezTo>
                  <a:cubicBezTo>
                    <a:pt x="0" y="38"/>
                    <a:pt x="5" y="43"/>
                    <a:pt x="12" y="43"/>
                  </a:cubicBezTo>
                  <a:cubicBezTo>
                    <a:pt x="437" y="43"/>
                    <a:pt x="437" y="43"/>
                    <a:pt x="437" y="43"/>
                  </a:cubicBezTo>
                  <a:cubicBezTo>
                    <a:pt x="443" y="43"/>
                    <a:pt x="448" y="38"/>
                    <a:pt x="448" y="32"/>
                  </a:cubicBezTo>
                  <a:cubicBezTo>
                    <a:pt x="448" y="0"/>
                    <a:pt x="448" y="0"/>
                    <a:pt x="448" y="0"/>
                  </a:cubicBezTo>
                  <a:lnTo>
                    <a:pt x="0" y="0"/>
                  </a:ln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í$ḻîḋè">
              <a:extLst>
                <a:ext uri="{FF2B5EF4-FFF2-40B4-BE49-F238E27FC236}">
                  <a16:creationId xmlns:a16="http://schemas.microsoft.com/office/drawing/2014/main" xmlns="" id="{B999A4EF-4232-4834-B643-8D126FD87E2D}"/>
                </a:ext>
              </a:extLst>
            </p:cNvPr>
            <p:cNvSpPr/>
            <p:nvPr/>
          </p:nvSpPr>
          <p:spPr bwMode="auto">
            <a:xfrm>
              <a:off x="4073682" y="2917369"/>
              <a:ext cx="3877687" cy="2443473"/>
            </a:xfrm>
            <a:custGeom>
              <a:avLst/>
              <a:gdLst>
                <a:gd name="T0" fmla="*/ 448 w 448"/>
                <a:gd name="T1" fmla="*/ 282 h 282"/>
                <a:gd name="T2" fmla="*/ 448 w 448"/>
                <a:gd name="T3" fmla="*/ 11 h 282"/>
                <a:gd name="T4" fmla="*/ 437 w 448"/>
                <a:gd name="T5" fmla="*/ 0 h 282"/>
                <a:gd name="T6" fmla="*/ 12 w 448"/>
                <a:gd name="T7" fmla="*/ 0 h 282"/>
                <a:gd name="T8" fmla="*/ 0 w 448"/>
                <a:gd name="T9" fmla="*/ 11 h 282"/>
                <a:gd name="T10" fmla="*/ 0 w 448"/>
                <a:gd name="T11" fmla="*/ 282 h 282"/>
                <a:gd name="T12" fmla="*/ 448 w 448"/>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448" h="282">
                  <a:moveTo>
                    <a:pt x="448" y="282"/>
                  </a:moveTo>
                  <a:cubicBezTo>
                    <a:pt x="448" y="11"/>
                    <a:pt x="448" y="11"/>
                    <a:pt x="448" y="11"/>
                  </a:cubicBezTo>
                  <a:cubicBezTo>
                    <a:pt x="448" y="5"/>
                    <a:pt x="443" y="0"/>
                    <a:pt x="437" y="0"/>
                  </a:cubicBezTo>
                  <a:cubicBezTo>
                    <a:pt x="12" y="0"/>
                    <a:pt x="12" y="0"/>
                    <a:pt x="12" y="0"/>
                  </a:cubicBezTo>
                  <a:cubicBezTo>
                    <a:pt x="5" y="0"/>
                    <a:pt x="0" y="5"/>
                    <a:pt x="0" y="11"/>
                  </a:cubicBezTo>
                  <a:cubicBezTo>
                    <a:pt x="0" y="282"/>
                    <a:pt x="0" y="282"/>
                    <a:pt x="0" y="282"/>
                  </a:cubicBezTo>
                  <a:cubicBezTo>
                    <a:pt x="448" y="282"/>
                    <a:pt x="448" y="282"/>
                    <a:pt x="448" y="282"/>
                  </a:cubicBezTo>
                </a:path>
              </a:pathLst>
            </a:custGeom>
            <a:solidFill>
              <a:srgbClr val="474F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íšḷïďè">
              <a:extLst>
                <a:ext uri="{FF2B5EF4-FFF2-40B4-BE49-F238E27FC236}">
                  <a16:creationId xmlns:a16="http://schemas.microsoft.com/office/drawing/2014/main" xmlns="" id="{B7D2ED11-B09C-43D8-82F8-2993459C3E3C}"/>
                </a:ext>
              </a:extLst>
            </p:cNvPr>
            <p:cNvSpPr/>
            <p:nvPr/>
          </p:nvSpPr>
          <p:spPr bwMode="auto">
            <a:xfrm>
              <a:off x="4233041" y="3061547"/>
              <a:ext cx="3566560" cy="2132350"/>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5" name="ï$ḻïḋé">
              <a:extLst>
                <a:ext uri="{FF2B5EF4-FFF2-40B4-BE49-F238E27FC236}">
                  <a16:creationId xmlns:a16="http://schemas.microsoft.com/office/drawing/2014/main" xmlns="" id="{3F34E6CC-7914-4D7C-B52F-409F74E916A9}"/>
                </a:ext>
              </a:extLst>
            </p:cNvPr>
            <p:cNvSpPr/>
            <p:nvPr/>
          </p:nvSpPr>
          <p:spPr bwMode="auto">
            <a:xfrm>
              <a:off x="4233041" y="3061547"/>
              <a:ext cx="3566560" cy="21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îṩľiḋê">
              <a:extLst>
                <a:ext uri="{FF2B5EF4-FFF2-40B4-BE49-F238E27FC236}">
                  <a16:creationId xmlns:a16="http://schemas.microsoft.com/office/drawing/2014/main" xmlns="" id="{D2E53B65-93DF-45F3-9B25-AD712C391BA5}"/>
                </a:ext>
              </a:extLst>
            </p:cNvPr>
            <p:cNvSpPr/>
            <p:nvPr/>
          </p:nvSpPr>
          <p:spPr bwMode="auto">
            <a:xfrm>
              <a:off x="4233041" y="3061547"/>
              <a:ext cx="3566560" cy="2132350"/>
            </a:xfrm>
            <a:custGeom>
              <a:avLst/>
              <a:gdLst>
                <a:gd name="T0" fmla="*/ 0 w 470"/>
                <a:gd name="T1" fmla="*/ 281 h 281"/>
                <a:gd name="T2" fmla="*/ 470 w 470"/>
                <a:gd name="T3" fmla="*/ 0 h 281"/>
                <a:gd name="T4" fmla="*/ 470 w 470"/>
                <a:gd name="T5" fmla="*/ 281 h 281"/>
                <a:gd name="T6" fmla="*/ 0 w 470"/>
                <a:gd name="T7" fmla="*/ 281 h 281"/>
              </a:gdLst>
              <a:ahLst/>
              <a:cxnLst>
                <a:cxn ang="0">
                  <a:pos x="T0" y="T1"/>
                </a:cxn>
                <a:cxn ang="0">
                  <a:pos x="T2" y="T3"/>
                </a:cxn>
                <a:cxn ang="0">
                  <a:pos x="T4" y="T5"/>
                </a:cxn>
                <a:cxn ang="0">
                  <a:pos x="T6" y="T7"/>
                </a:cxn>
              </a:cxnLst>
              <a:rect l="0" t="0" r="r" b="b"/>
              <a:pathLst>
                <a:path w="470" h="281">
                  <a:moveTo>
                    <a:pt x="0" y="281"/>
                  </a:moveTo>
                  <a:lnTo>
                    <a:pt x="470" y="0"/>
                  </a:lnTo>
                  <a:lnTo>
                    <a:pt x="470" y="281"/>
                  </a:lnTo>
                  <a:lnTo>
                    <a:pt x="0" y="281"/>
                  </a:lnTo>
                  <a:close/>
                </a:path>
              </a:pathLst>
            </a:custGeom>
            <a:solidFill>
              <a:srgbClr val="D46F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iSḷîdè">
              <a:extLst>
                <a:ext uri="{FF2B5EF4-FFF2-40B4-BE49-F238E27FC236}">
                  <a16:creationId xmlns:a16="http://schemas.microsoft.com/office/drawing/2014/main" xmlns="" id="{47BC5FED-CAF3-4E5E-8BA7-39C090B3AD22}"/>
                </a:ext>
              </a:extLst>
            </p:cNvPr>
            <p:cNvSpPr/>
            <p:nvPr/>
          </p:nvSpPr>
          <p:spPr bwMode="auto">
            <a:xfrm>
              <a:off x="4233041" y="3061547"/>
              <a:ext cx="3566560" cy="2132350"/>
            </a:xfrm>
            <a:custGeom>
              <a:avLst/>
              <a:gdLst>
                <a:gd name="T0" fmla="*/ 0 w 470"/>
                <a:gd name="T1" fmla="*/ 281 h 281"/>
                <a:gd name="T2" fmla="*/ 470 w 470"/>
                <a:gd name="T3" fmla="*/ 0 h 281"/>
                <a:gd name="T4" fmla="*/ 470 w 470"/>
                <a:gd name="T5" fmla="*/ 281 h 281"/>
                <a:gd name="T6" fmla="*/ 0 w 470"/>
                <a:gd name="T7" fmla="*/ 281 h 281"/>
              </a:gdLst>
              <a:ahLst/>
              <a:cxnLst>
                <a:cxn ang="0">
                  <a:pos x="T0" y="T1"/>
                </a:cxn>
                <a:cxn ang="0">
                  <a:pos x="T2" y="T3"/>
                </a:cxn>
                <a:cxn ang="0">
                  <a:pos x="T4" y="T5"/>
                </a:cxn>
                <a:cxn ang="0">
                  <a:pos x="T6" y="T7"/>
                </a:cxn>
              </a:cxnLst>
              <a:rect l="0" t="0" r="r" b="b"/>
              <a:pathLst>
                <a:path w="470" h="281">
                  <a:moveTo>
                    <a:pt x="0" y="281"/>
                  </a:moveTo>
                  <a:lnTo>
                    <a:pt x="470" y="0"/>
                  </a:lnTo>
                  <a:lnTo>
                    <a:pt x="470" y="281"/>
                  </a:lnTo>
                  <a:lnTo>
                    <a:pt x="0" y="2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ïśliḓê">
              <a:extLst>
                <a:ext uri="{FF2B5EF4-FFF2-40B4-BE49-F238E27FC236}">
                  <a16:creationId xmlns:a16="http://schemas.microsoft.com/office/drawing/2014/main" xmlns="" id="{ECA27D74-2BC4-47A5-82EF-9EEFCE53F254}"/>
                </a:ext>
              </a:extLst>
            </p:cNvPr>
            <p:cNvSpPr/>
            <p:nvPr/>
          </p:nvSpPr>
          <p:spPr bwMode="auto">
            <a:xfrm>
              <a:off x="4270981" y="3676212"/>
              <a:ext cx="1335563" cy="1206562"/>
            </a:xfrm>
            <a:custGeom>
              <a:avLst/>
              <a:gdLst>
                <a:gd name="T0" fmla="*/ 77 w 154"/>
                <a:gd name="T1" fmla="*/ 0 h 139"/>
                <a:gd name="T2" fmla="*/ 37 w 154"/>
                <a:gd name="T3" fmla="*/ 13 h 139"/>
                <a:gd name="T4" fmla="*/ 25 w 154"/>
                <a:gd name="T5" fmla="*/ 114 h 139"/>
                <a:gd name="T6" fmla="*/ 56 w 154"/>
                <a:gd name="T7" fmla="*/ 139 h 139"/>
                <a:gd name="T8" fmla="*/ 152 w 154"/>
                <a:gd name="T9" fmla="*/ 82 h 139"/>
                <a:gd name="T10" fmla="*/ 137 w 154"/>
                <a:gd name="T11" fmla="*/ 30 h 139"/>
                <a:gd name="T12" fmla="*/ 77 w 154"/>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54" h="139">
                  <a:moveTo>
                    <a:pt x="77" y="0"/>
                  </a:moveTo>
                  <a:cubicBezTo>
                    <a:pt x="63" y="0"/>
                    <a:pt x="49" y="4"/>
                    <a:pt x="37" y="13"/>
                  </a:cubicBezTo>
                  <a:cubicBezTo>
                    <a:pt x="6" y="36"/>
                    <a:pt x="0" y="82"/>
                    <a:pt x="25" y="114"/>
                  </a:cubicBezTo>
                  <a:cubicBezTo>
                    <a:pt x="33" y="126"/>
                    <a:pt x="44" y="134"/>
                    <a:pt x="56" y="139"/>
                  </a:cubicBezTo>
                  <a:cubicBezTo>
                    <a:pt x="152" y="82"/>
                    <a:pt x="152" y="82"/>
                    <a:pt x="152" y="82"/>
                  </a:cubicBezTo>
                  <a:cubicBezTo>
                    <a:pt x="154" y="64"/>
                    <a:pt x="149" y="46"/>
                    <a:pt x="137" y="30"/>
                  </a:cubicBezTo>
                  <a:cubicBezTo>
                    <a:pt x="122" y="10"/>
                    <a:pt x="100" y="0"/>
                    <a:pt x="77" y="0"/>
                  </a:cubicBezTo>
                </a:path>
              </a:pathLst>
            </a:custGeom>
            <a:solidFill>
              <a:srgbClr val="BE6F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iṣḻïďé">
              <a:extLst>
                <a:ext uri="{FF2B5EF4-FFF2-40B4-BE49-F238E27FC236}">
                  <a16:creationId xmlns:a16="http://schemas.microsoft.com/office/drawing/2014/main" xmlns="" id="{42BDE581-7CF6-4FC5-8FAD-D16CFCE7B26F}"/>
                </a:ext>
              </a:extLst>
            </p:cNvPr>
            <p:cNvSpPr/>
            <p:nvPr/>
          </p:nvSpPr>
          <p:spPr bwMode="auto">
            <a:xfrm>
              <a:off x="4756640" y="4389523"/>
              <a:ext cx="827141" cy="546367"/>
            </a:xfrm>
            <a:custGeom>
              <a:avLst/>
              <a:gdLst>
                <a:gd name="T0" fmla="*/ 96 w 96"/>
                <a:gd name="T1" fmla="*/ 0 h 63"/>
                <a:gd name="T2" fmla="*/ 0 w 96"/>
                <a:gd name="T3" fmla="*/ 57 h 63"/>
                <a:gd name="T4" fmla="*/ 29 w 96"/>
                <a:gd name="T5" fmla="*/ 63 h 63"/>
                <a:gd name="T6" fmla="*/ 69 w 96"/>
                <a:gd name="T7" fmla="*/ 49 h 63"/>
                <a:gd name="T8" fmla="*/ 96 w 96"/>
                <a:gd name="T9" fmla="*/ 0 h 63"/>
              </a:gdLst>
              <a:ahLst/>
              <a:cxnLst>
                <a:cxn ang="0">
                  <a:pos x="T0" y="T1"/>
                </a:cxn>
                <a:cxn ang="0">
                  <a:pos x="T2" y="T3"/>
                </a:cxn>
                <a:cxn ang="0">
                  <a:pos x="T4" y="T5"/>
                </a:cxn>
                <a:cxn ang="0">
                  <a:pos x="T6" y="T7"/>
                </a:cxn>
                <a:cxn ang="0">
                  <a:pos x="T8" y="T9"/>
                </a:cxn>
              </a:cxnLst>
              <a:rect l="0" t="0" r="r" b="b"/>
              <a:pathLst>
                <a:path w="96" h="63">
                  <a:moveTo>
                    <a:pt x="96" y="0"/>
                  </a:moveTo>
                  <a:cubicBezTo>
                    <a:pt x="0" y="57"/>
                    <a:pt x="0" y="57"/>
                    <a:pt x="0" y="57"/>
                  </a:cubicBezTo>
                  <a:cubicBezTo>
                    <a:pt x="9" y="61"/>
                    <a:pt x="19" y="63"/>
                    <a:pt x="29" y="63"/>
                  </a:cubicBezTo>
                  <a:cubicBezTo>
                    <a:pt x="43" y="63"/>
                    <a:pt x="57" y="59"/>
                    <a:pt x="69" y="49"/>
                  </a:cubicBezTo>
                  <a:cubicBezTo>
                    <a:pt x="86" y="37"/>
                    <a:pt x="95" y="19"/>
                    <a:pt x="96" y="0"/>
                  </a:cubicBezTo>
                </a:path>
              </a:pathLst>
            </a:custGeom>
            <a:solidFill>
              <a:srgbClr val="AA5D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iṣliḓé">
              <a:extLst>
                <a:ext uri="{FF2B5EF4-FFF2-40B4-BE49-F238E27FC236}">
                  <a16:creationId xmlns:a16="http://schemas.microsoft.com/office/drawing/2014/main" xmlns="" id="{4943AE94-87ED-4D24-A610-4C2E74CFB068}"/>
                </a:ext>
              </a:extLst>
            </p:cNvPr>
            <p:cNvSpPr/>
            <p:nvPr/>
          </p:nvSpPr>
          <p:spPr bwMode="auto">
            <a:xfrm>
              <a:off x="6486801" y="3577560"/>
              <a:ext cx="45531" cy="311128"/>
            </a:xfrm>
            <a:custGeom>
              <a:avLst/>
              <a:gdLst>
                <a:gd name="T0" fmla="*/ 3 w 5"/>
                <a:gd name="T1" fmla="*/ 36 h 36"/>
                <a:gd name="T2" fmla="*/ 0 w 5"/>
                <a:gd name="T3" fmla="*/ 34 h 36"/>
                <a:gd name="T4" fmla="*/ 0 w 5"/>
                <a:gd name="T5" fmla="*/ 3 h 36"/>
                <a:gd name="T6" fmla="*/ 3 w 5"/>
                <a:gd name="T7" fmla="*/ 0 h 36"/>
                <a:gd name="T8" fmla="*/ 5 w 5"/>
                <a:gd name="T9" fmla="*/ 3 h 36"/>
                <a:gd name="T10" fmla="*/ 5 w 5"/>
                <a:gd name="T11" fmla="*/ 34 h 36"/>
                <a:gd name="T12" fmla="*/ 3 w 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 h="36">
                  <a:moveTo>
                    <a:pt x="3" y="36"/>
                  </a:moveTo>
                  <a:cubicBezTo>
                    <a:pt x="1" y="36"/>
                    <a:pt x="0" y="35"/>
                    <a:pt x="0" y="34"/>
                  </a:cubicBezTo>
                  <a:cubicBezTo>
                    <a:pt x="0" y="3"/>
                    <a:pt x="0" y="3"/>
                    <a:pt x="0" y="3"/>
                  </a:cubicBezTo>
                  <a:cubicBezTo>
                    <a:pt x="0" y="1"/>
                    <a:pt x="1" y="0"/>
                    <a:pt x="3" y="0"/>
                  </a:cubicBezTo>
                  <a:cubicBezTo>
                    <a:pt x="4" y="0"/>
                    <a:pt x="5" y="1"/>
                    <a:pt x="5" y="3"/>
                  </a:cubicBezTo>
                  <a:cubicBezTo>
                    <a:pt x="5" y="34"/>
                    <a:pt x="5" y="34"/>
                    <a:pt x="5" y="34"/>
                  </a:cubicBezTo>
                  <a:cubicBezTo>
                    <a:pt x="5" y="35"/>
                    <a:pt x="4" y="36"/>
                    <a:pt x="3" y="36"/>
                  </a:cubicBez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íšľïďé">
              <a:extLst>
                <a:ext uri="{FF2B5EF4-FFF2-40B4-BE49-F238E27FC236}">
                  <a16:creationId xmlns:a16="http://schemas.microsoft.com/office/drawing/2014/main" xmlns="" id="{CDA8EEB7-2C11-4F90-A538-DD474BC36083}"/>
                </a:ext>
              </a:extLst>
            </p:cNvPr>
            <p:cNvSpPr/>
            <p:nvPr/>
          </p:nvSpPr>
          <p:spPr bwMode="auto">
            <a:xfrm>
              <a:off x="6114970" y="3790036"/>
              <a:ext cx="288360" cy="182122"/>
            </a:xfrm>
            <a:custGeom>
              <a:avLst/>
              <a:gdLst>
                <a:gd name="T0" fmla="*/ 30 w 33"/>
                <a:gd name="T1" fmla="*/ 21 h 21"/>
                <a:gd name="T2" fmla="*/ 29 w 33"/>
                <a:gd name="T3" fmla="*/ 20 h 21"/>
                <a:gd name="T4" fmla="*/ 1 w 33"/>
                <a:gd name="T5" fmla="*/ 4 h 21"/>
                <a:gd name="T6" fmla="*/ 1 w 33"/>
                <a:gd name="T7" fmla="*/ 1 h 21"/>
                <a:gd name="T8" fmla="*/ 4 w 33"/>
                <a:gd name="T9" fmla="*/ 0 h 21"/>
                <a:gd name="T10" fmla="*/ 31 w 33"/>
                <a:gd name="T11" fmla="*/ 16 h 21"/>
                <a:gd name="T12" fmla="*/ 32 w 33"/>
                <a:gd name="T13" fmla="*/ 19 h 21"/>
                <a:gd name="T14" fmla="*/ 30 w 3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1">
                  <a:moveTo>
                    <a:pt x="30" y="21"/>
                  </a:moveTo>
                  <a:cubicBezTo>
                    <a:pt x="30" y="21"/>
                    <a:pt x="29" y="20"/>
                    <a:pt x="29" y="20"/>
                  </a:cubicBezTo>
                  <a:cubicBezTo>
                    <a:pt x="1" y="4"/>
                    <a:pt x="1" y="4"/>
                    <a:pt x="1" y="4"/>
                  </a:cubicBezTo>
                  <a:cubicBezTo>
                    <a:pt x="0" y="4"/>
                    <a:pt x="0" y="2"/>
                    <a:pt x="1" y="1"/>
                  </a:cubicBezTo>
                  <a:cubicBezTo>
                    <a:pt x="1" y="0"/>
                    <a:pt x="3" y="0"/>
                    <a:pt x="4" y="0"/>
                  </a:cubicBezTo>
                  <a:cubicBezTo>
                    <a:pt x="31" y="16"/>
                    <a:pt x="31" y="16"/>
                    <a:pt x="31" y="16"/>
                  </a:cubicBezTo>
                  <a:cubicBezTo>
                    <a:pt x="32" y="17"/>
                    <a:pt x="33" y="18"/>
                    <a:pt x="32" y="19"/>
                  </a:cubicBezTo>
                  <a:cubicBezTo>
                    <a:pt x="32" y="20"/>
                    <a:pt x="31" y="21"/>
                    <a:pt x="30" y="21"/>
                  </a:cubicBez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ís1ïḑè">
              <a:extLst>
                <a:ext uri="{FF2B5EF4-FFF2-40B4-BE49-F238E27FC236}">
                  <a16:creationId xmlns:a16="http://schemas.microsoft.com/office/drawing/2014/main" xmlns="" id="{6295503F-8613-4D90-A9E3-3BB560143241}"/>
                </a:ext>
              </a:extLst>
            </p:cNvPr>
            <p:cNvSpPr/>
            <p:nvPr/>
          </p:nvSpPr>
          <p:spPr bwMode="auto">
            <a:xfrm>
              <a:off x="6114970" y="4085986"/>
              <a:ext cx="288360" cy="174536"/>
            </a:xfrm>
            <a:custGeom>
              <a:avLst/>
              <a:gdLst>
                <a:gd name="T0" fmla="*/ 3 w 33"/>
                <a:gd name="T1" fmla="*/ 20 h 20"/>
                <a:gd name="T2" fmla="*/ 1 w 33"/>
                <a:gd name="T3" fmla="*/ 19 h 20"/>
                <a:gd name="T4" fmla="*/ 1 w 33"/>
                <a:gd name="T5" fmla="*/ 16 h 20"/>
                <a:gd name="T6" fmla="*/ 29 w 33"/>
                <a:gd name="T7" fmla="*/ 0 h 20"/>
                <a:gd name="T8" fmla="*/ 32 w 33"/>
                <a:gd name="T9" fmla="*/ 1 h 20"/>
                <a:gd name="T10" fmla="*/ 31 w 33"/>
                <a:gd name="T11" fmla="*/ 4 h 20"/>
                <a:gd name="T12" fmla="*/ 4 w 33"/>
                <a:gd name="T13" fmla="*/ 20 h 20"/>
                <a:gd name="T14" fmla="*/ 3 w 3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0">
                  <a:moveTo>
                    <a:pt x="3" y="20"/>
                  </a:moveTo>
                  <a:cubicBezTo>
                    <a:pt x="2" y="20"/>
                    <a:pt x="1" y="20"/>
                    <a:pt x="1" y="19"/>
                  </a:cubicBezTo>
                  <a:cubicBezTo>
                    <a:pt x="0" y="18"/>
                    <a:pt x="0" y="17"/>
                    <a:pt x="1" y="16"/>
                  </a:cubicBezTo>
                  <a:cubicBezTo>
                    <a:pt x="29" y="0"/>
                    <a:pt x="29" y="0"/>
                    <a:pt x="29" y="0"/>
                  </a:cubicBezTo>
                  <a:cubicBezTo>
                    <a:pt x="30" y="0"/>
                    <a:pt x="31" y="0"/>
                    <a:pt x="32" y="1"/>
                  </a:cubicBezTo>
                  <a:cubicBezTo>
                    <a:pt x="33" y="2"/>
                    <a:pt x="32" y="4"/>
                    <a:pt x="31" y="4"/>
                  </a:cubicBezTo>
                  <a:cubicBezTo>
                    <a:pt x="4" y="20"/>
                    <a:pt x="4" y="20"/>
                    <a:pt x="4" y="20"/>
                  </a:cubicBezTo>
                  <a:cubicBezTo>
                    <a:pt x="4" y="20"/>
                    <a:pt x="3" y="20"/>
                    <a:pt x="3" y="20"/>
                  </a:cubicBez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îṣḷiďé">
              <a:extLst>
                <a:ext uri="{FF2B5EF4-FFF2-40B4-BE49-F238E27FC236}">
                  <a16:creationId xmlns:a16="http://schemas.microsoft.com/office/drawing/2014/main" xmlns="" id="{5C28657B-7835-4269-8299-04D21C39E908}"/>
                </a:ext>
              </a:extLst>
            </p:cNvPr>
            <p:cNvSpPr/>
            <p:nvPr/>
          </p:nvSpPr>
          <p:spPr bwMode="auto">
            <a:xfrm>
              <a:off x="6486801" y="4161871"/>
              <a:ext cx="45531" cy="311128"/>
            </a:xfrm>
            <a:custGeom>
              <a:avLst/>
              <a:gdLst>
                <a:gd name="T0" fmla="*/ 3 w 5"/>
                <a:gd name="T1" fmla="*/ 36 h 36"/>
                <a:gd name="T2" fmla="*/ 0 w 5"/>
                <a:gd name="T3" fmla="*/ 34 h 36"/>
                <a:gd name="T4" fmla="*/ 0 w 5"/>
                <a:gd name="T5" fmla="*/ 2 h 36"/>
                <a:gd name="T6" fmla="*/ 3 w 5"/>
                <a:gd name="T7" fmla="*/ 0 h 36"/>
                <a:gd name="T8" fmla="*/ 5 w 5"/>
                <a:gd name="T9" fmla="*/ 2 h 36"/>
                <a:gd name="T10" fmla="*/ 5 w 5"/>
                <a:gd name="T11" fmla="*/ 34 h 36"/>
                <a:gd name="T12" fmla="*/ 3 w 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 h="36">
                  <a:moveTo>
                    <a:pt x="3" y="36"/>
                  </a:moveTo>
                  <a:cubicBezTo>
                    <a:pt x="1" y="36"/>
                    <a:pt x="0" y="35"/>
                    <a:pt x="0" y="34"/>
                  </a:cubicBezTo>
                  <a:cubicBezTo>
                    <a:pt x="0" y="2"/>
                    <a:pt x="0" y="2"/>
                    <a:pt x="0" y="2"/>
                  </a:cubicBezTo>
                  <a:cubicBezTo>
                    <a:pt x="0" y="1"/>
                    <a:pt x="1" y="0"/>
                    <a:pt x="3" y="0"/>
                  </a:cubicBezTo>
                  <a:cubicBezTo>
                    <a:pt x="4" y="0"/>
                    <a:pt x="5" y="1"/>
                    <a:pt x="5" y="2"/>
                  </a:cubicBezTo>
                  <a:cubicBezTo>
                    <a:pt x="5" y="34"/>
                    <a:pt x="5" y="34"/>
                    <a:pt x="5" y="34"/>
                  </a:cubicBezTo>
                  <a:cubicBezTo>
                    <a:pt x="5" y="35"/>
                    <a:pt x="4" y="36"/>
                    <a:pt x="3" y="36"/>
                  </a:cubicBezTo>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iŝľïďé">
              <a:extLst>
                <a:ext uri="{FF2B5EF4-FFF2-40B4-BE49-F238E27FC236}">
                  <a16:creationId xmlns:a16="http://schemas.microsoft.com/office/drawing/2014/main" xmlns="" id="{E2776DC1-9361-4D21-A944-E02A163429E7}"/>
                </a:ext>
              </a:extLst>
            </p:cNvPr>
            <p:cNvSpPr/>
            <p:nvPr/>
          </p:nvSpPr>
          <p:spPr bwMode="auto">
            <a:xfrm>
              <a:off x="6630983" y="3790036"/>
              <a:ext cx="273183" cy="182122"/>
            </a:xfrm>
            <a:custGeom>
              <a:avLst/>
              <a:gdLst>
                <a:gd name="T0" fmla="*/ 2 w 32"/>
                <a:gd name="T1" fmla="*/ 21 h 21"/>
                <a:gd name="T2" fmla="*/ 0 w 32"/>
                <a:gd name="T3" fmla="*/ 19 h 21"/>
                <a:gd name="T4" fmla="*/ 1 w 32"/>
                <a:gd name="T5" fmla="*/ 16 h 21"/>
                <a:gd name="T6" fmla="*/ 28 w 32"/>
                <a:gd name="T7" fmla="*/ 0 h 21"/>
                <a:gd name="T8" fmla="*/ 32 w 32"/>
                <a:gd name="T9" fmla="*/ 1 h 21"/>
                <a:gd name="T10" fmla="*/ 31 w 32"/>
                <a:gd name="T11" fmla="*/ 4 h 21"/>
                <a:gd name="T12" fmla="*/ 4 w 32"/>
                <a:gd name="T13" fmla="*/ 20 h 21"/>
                <a:gd name="T14" fmla="*/ 2 w 3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1">
                  <a:moveTo>
                    <a:pt x="2" y="21"/>
                  </a:moveTo>
                  <a:cubicBezTo>
                    <a:pt x="2" y="21"/>
                    <a:pt x="1" y="20"/>
                    <a:pt x="0" y="19"/>
                  </a:cubicBezTo>
                  <a:cubicBezTo>
                    <a:pt x="0" y="18"/>
                    <a:pt x="0" y="17"/>
                    <a:pt x="1" y="16"/>
                  </a:cubicBezTo>
                  <a:cubicBezTo>
                    <a:pt x="28" y="0"/>
                    <a:pt x="28" y="0"/>
                    <a:pt x="28" y="0"/>
                  </a:cubicBezTo>
                  <a:cubicBezTo>
                    <a:pt x="30" y="0"/>
                    <a:pt x="31" y="0"/>
                    <a:pt x="32" y="1"/>
                  </a:cubicBezTo>
                  <a:cubicBezTo>
                    <a:pt x="32" y="2"/>
                    <a:pt x="32" y="4"/>
                    <a:pt x="31" y="4"/>
                  </a:cubicBezTo>
                  <a:cubicBezTo>
                    <a:pt x="4" y="20"/>
                    <a:pt x="4" y="20"/>
                    <a:pt x="4" y="20"/>
                  </a:cubicBezTo>
                  <a:cubicBezTo>
                    <a:pt x="3" y="20"/>
                    <a:pt x="3" y="21"/>
                    <a:pt x="2" y="21"/>
                  </a:cubicBezTo>
                  <a:close/>
                </a:path>
              </a:pathLst>
            </a:custGeom>
            <a:solidFill>
              <a:srgbClr val="F6F2F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ïṧļïďé">
              <a:extLst>
                <a:ext uri="{FF2B5EF4-FFF2-40B4-BE49-F238E27FC236}">
                  <a16:creationId xmlns:a16="http://schemas.microsoft.com/office/drawing/2014/main" xmlns="" id="{82C72076-39E1-4DC0-BB34-4D18B7A8E6A4}"/>
                </a:ext>
              </a:extLst>
            </p:cNvPr>
            <p:cNvSpPr/>
            <p:nvPr/>
          </p:nvSpPr>
          <p:spPr bwMode="auto">
            <a:xfrm>
              <a:off x="5644488" y="2917369"/>
              <a:ext cx="1176208" cy="144182"/>
            </a:xfrm>
            <a:custGeom>
              <a:avLst/>
              <a:gdLst>
                <a:gd name="T0" fmla="*/ 135 w 135"/>
                <a:gd name="T1" fmla="*/ 0 h 17"/>
                <a:gd name="T2" fmla="*/ 0 w 135"/>
                <a:gd name="T3" fmla="*/ 0 h 17"/>
                <a:gd name="T4" fmla="*/ 1 w 135"/>
                <a:gd name="T5" fmla="*/ 17 h 17"/>
                <a:gd name="T6" fmla="*/ 128 w 135"/>
                <a:gd name="T7" fmla="*/ 17 h 17"/>
                <a:gd name="T8" fmla="*/ 135 w 135"/>
                <a:gd name="T9" fmla="*/ 0 h 17"/>
              </a:gdLst>
              <a:ahLst/>
              <a:cxnLst>
                <a:cxn ang="0">
                  <a:pos x="T0" y="T1"/>
                </a:cxn>
                <a:cxn ang="0">
                  <a:pos x="T2" y="T3"/>
                </a:cxn>
                <a:cxn ang="0">
                  <a:pos x="T4" y="T5"/>
                </a:cxn>
                <a:cxn ang="0">
                  <a:pos x="T6" y="T7"/>
                </a:cxn>
                <a:cxn ang="0">
                  <a:pos x="T8" y="T9"/>
                </a:cxn>
              </a:cxnLst>
              <a:rect l="0" t="0" r="r" b="b"/>
              <a:pathLst>
                <a:path w="135" h="17">
                  <a:moveTo>
                    <a:pt x="135" y="0"/>
                  </a:moveTo>
                  <a:cubicBezTo>
                    <a:pt x="0" y="0"/>
                    <a:pt x="0" y="0"/>
                    <a:pt x="0" y="0"/>
                  </a:cubicBezTo>
                  <a:cubicBezTo>
                    <a:pt x="0" y="6"/>
                    <a:pt x="0" y="11"/>
                    <a:pt x="1" y="17"/>
                  </a:cubicBezTo>
                  <a:cubicBezTo>
                    <a:pt x="128" y="17"/>
                    <a:pt x="128" y="17"/>
                    <a:pt x="128" y="17"/>
                  </a:cubicBezTo>
                  <a:cubicBezTo>
                    <a:pt x="131" y="11"/>
                    <a:pt x="133" y="6"/>
                    <a:pt x="135" y="0"/>
                  </a:cubicBezTo>
                </a:path>
              </a:pathLst>
            </a:custGeom>
            <a:solidFill>
              <a:srgbClr val="363E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îSliḋè">
              <a:extLst>
                <a:ext uri="{FF2B5EF4-FFF2-40B4-BE49-F238E27FC236}">
                  <a16:creationId xmlns:a16="http://schemas.microsoft.com/office/drawing/2014/main" xmlns="" id="{BEFD7A79-E3E1-4451-A61D-5EEBBA6AD6E9}"/>
                </a:ext>
              </a:extLst>
            </p:cNvPr>
            <p:cNvSpPr/>
            <p:nvPr/>
          </p:nvSpPr>
          <p:spPr bwMode="auto">
            <a:xfrm>
              <a:off x="5659665" y="3061547"/>
              <a:ext cx="1100324" cy="402189"/>
            </a:xfrm>
            <a:custGeom>
              <a:avLst/>
              <a:gdLst>
                <a:gd name="T0" fmla="*/ 127 w 127"/>
                <a:gd name="T1" fmla="*/ 0 h 46"/>
                <a:gd name="T2" fmla="*/ 0 w 127"/>
                <a:gd name="T3" fmla="*/ 0 h 46"/>
                <a:gd name="T4" fmla="*/ 18 w 127"/>
                <a:gd name="T5" fmla="*/ 32 h 46"/>
                <a:gd name="T6" fmla="*/ 57 w 127"/>
                <a:gd name="T7" fmla="*/ 46 h 46"/>
                <a:gd name="T8" fmla="*/ 115 w 127"/>
                <a:gd name="T9" fmla="*/ 18 h 46"/>
                <a:gd name="T10" fmla="*/ 127 w 127"/>
                <a:gd name="T11" fmla="*/ 0 h 46"/>
              </a:gdLst>
              <a:ahLst/>
              <a:cxnLst>
                <a:cxn ang="0">
                  <a:pos x="T0" y="T1"/>
                </a:cxn>
                <a:cxn ang="0">
                  <a:pos x="T2" y="T3"/>
                </a:cxn>
                <a:cxn ang="0">
                  <a:pos x="T4" y="T5"/>
                </a:cxn>
                <a:cxn ang="0">
                  <a:pos x="T6" y="T7"/>
                </a:cxn>
                <a:cxn ang="0">
                  <a:pos x="T8" y="T9"/>
                </a:cxn>
                <a:cxn ang="0">
                  <a:pos x="T10" y="T11"/>
                </a:cxn>
              </a:cxnLst>
              <a:rect l="0" t="0" r="r" b="b"/>
              <a:pathLst>
                <a:path w="127" h="46">
                  <a:moveTo>
                    <a:pt x="127" y="0"/>
                  </a:moveTo>
                  <a:cubicBezTo>
                    <a:pt x="0" y="0"/>
                    <a:pt x="0" y="0"/>
                    <a:pt x="0" y="0"/>
                  </a:cubicBezTo>
                  <a:cubicBezTo>
                    <a:pt x="3" y="12"/>
                    <a:pt x="9" y="23"/>
                    <a:pt x="18" y="32"/>
                  </a:cubicBezTo>
                  <a:cubicBezTo>
                    <a:pt x="29" y="41"/>
                    <a:pt x="43" y="46"/>
                    <a:pt x="57" y="46"/>
                  </a:cubicBezTo>
                  <a:cubicBezTo>
                    <a:pt x="77" y="46"/>
                    <a:pt x="99" y="36"/>
                    <a:pt x="115" y="18"/>
                  </a:cubicBezTo>
                  <a:cubicBezTo>
                    <a:pt x="120" y="13"/>
                    <a:pt x="124" y="7"/>
                    <a:pt x="127" y="0"/>
                  </a:cubicBezTo>
                </a:path>
              </a:pathLst>
            </a:custGeom>
            <a:solidFill>
              <a:srgbClr val="B469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işlîďé">
              <a:extLst>
                <a:ext uri="{FF2B5EF4-FFF2-40B4-BE49-F238E27FC236}">
                  <a16:creationId xmlns:a16="http://schemas.microsoft.com/office/drawing/2014/main" xmlns="" id="{214B5529-16CD-411A-9BE3-2E145148CD86}"/>
                </a:ext>
              </a:extLst>
            </p:cNvPr>
            <p:cNvSpPr/>
            <p:nvPr/>
          </p:nvSpPr>
          <p:spPr bwMode="auto">
            <a:xfrm>
              <a:off x="4460694" y="3334730"/>
              <a:ext cx="1396270" cy="1426624"/>
            </a:xfrm>
            <a:custGeom>
              <a:avLst/>
              <a:gdLst>
                <a:gd name="T0" fmla="*/ 137 w 161"/>
                <a:gd name="T1" fmla="*/ 40 h 165"/>
                <a:gd name="T2" fmla="*/ 125 w 161"/>
                <a:gd name="T3" fmla="*/ 142 h 165"/>
                <a:gd name="T4" fmla="*/ 24 w 161"/>
                <a:gd name="T5" fmla="*/ 125 h 165"/>
                <a:gd name="T6" fmla="*/ 36 w 161"/>
                <a:gd name="T7" fmla="*/ 23 h 165"/>
                <a:gd name="T8" fmla="*/ 137 w 161"/>
                <a:gd name="T9" fmla="*/ 40 h 165"/>
              </a:gdLst>
              <a:ahLst/>
              <a:cxnLst>
                <a:cxn ang="0">
                  <a:pos x="T0" y="T1"/>
                </a:cxn>
                <a:cxn ang="0">
                  <a:pos x="T2" y="T3"/>
                </a:cxn>
                <a:cxn ang="0">
                  <a:pos x="T4" y="T5"/>
                </a:cxn>
                <a:cxn ang="0">
                  <a:pos x="T6" y="T7"/>
                </a:cxn>
                <a:cxn ang="0">
                  <a:pos x="T8" y="T9"/>
                </a:cxn>
              </a:cxnLst>
              <a:rect l="0" t="0" r="r" b="b"/>
              <a:pathLst>
                <a:path w="161" h="165">
                  <a:moveTo>
                    <a:pt x="137" y="40"/>
                  </a:moveTo>
                  <a:cubicBezTo>
                    <a:pt x="161" y="73"/>
                    <a:pt x="156" y="118"/>
                    <a:pt x="125" y="142"/>
                  </a:cubicBezTo>
                  <a:cubicBezTo>
                    <a:pt x="94" y="165"/>
                    <a:pt x="49" y="157"/>
                    <a:pt x="24" y="125"/>
                  </a:cubicBezTo>
                  <a:cubicBezTo>
                    <a:pt x="0" y="92"/>
                    <a:pt x="5" y="46"/>
                    <a:pt x="36" y="23"/>
                  </a:cubicBezTo>
                  <a:cubicBezTo>
                    <a:pt x="67" y="0"/>
                    <a:pt x="112" y="8"/>
                    <a:pt x="137" y="40"/>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ïsḻîdè">
              <a:extLst>
                <a:ext uri="{FF2B5EF4-FFF2-40B4-BE49-F238E27FC236}">
                  <a16:creationId xmlns:a16="http://schemas.microsoft.com/office/drawing/2014/main" xmlns="" id="{06879B3B-90AB-46D3-9AFB-1F0961BBEC18}"/>
                </a:ext>
              </a:extLst>
            </p:cNvPr>
            <p:cNvSpPr/>
            <p:nvPr/>
          </p:nvSpPr>
          <p:spPr bwMode="auto">
            <a:xfrm>
              <a:off x="4566932" y="3342321"/>
              <a:ext cx="1274855" cy="1350739"/>
            </a:xfrm>
            <a:custGeom>
              <a:avLst/>
              <a:gdLst>
                <a:gd name="T0" fmla="*/ 123 w 147"/>
                <a:gd name="T1" fmla="*/ 40 h 156"/>
                <a:gd name="T2" fmla="*/ 116 w 147"/>
                <a:gd name="T3" fmla="*/ 135 h 156"/>
                <a:gd name="T4" fmla="*/ 23 w 147"/>
                <a:gd name="T5" fmla="*/ 115 h 156"/>
                <a:gd name="T6" fmla="*/ 30 w 147"/>
                <a:gd name="T7" fmla="*/ 21 h 156"/>
                <a:gd name="T8" fmla="*/ 123 w 147"/>
                <a:gd name="T9" fmla="*/ 40 h 156"/>
              </a:gdLst>
              <a:ahLst/>
              <a:cxnLst>
                <a:cxn ang="0">
                  <a:pos x="T0" y="T1"/>
                </a:cxn>
                <a:cxn ang="0">
                  <a:pos x="T2" y="T3"/>
                </a:cxn>
                <a:cxn ang="0">
                  <a:pos x="T4" y="T5"/>
                </a:cxn>
                <a:cxn ang="0">
                  <a:pos x="T6" y="T7"/>
                </a:cxn>
                <a:cxn ang="0">
                  <a:pos x="T8" y="T9"/>
                </a:cxn>
              </a:cxnLst>
              <a:rect l="0" t="0" r="r" b="b"/>
              <a:pathLst>
                <a:path w="147" h="156">
                  <a:moveTo>
                    <a:pt x="123" y="40"/>
                  </a:moveTo>
                  <a:cubicBezTo>
                    <a:pt x="147" y="72"/>
                    <a:pt x="144" y="115"/>
                    <a:pt x="116" y="135"/>
                  </a:cubicBezTo>
                  <a:cubicBezTo>
                    <a:pt x="89" y="156"/>
                    <a:pt x="47" y="147"/>
                    <a:pt x="23" y="115"/>
                  </a:cubicBezTo>
                  <a:cubicBezTo>
                    <a:pt x="0" y="84"/>
                    <a:pt x="3" y="41"/>
                    <a:pt x="30" y="21"/>
                  </a:cubicBezTo>
                  <a:cubicBezTo>
                    <a:pt x="58" y="0"/>
                    <a:pt x="99" y="9"/>
                    <a:pt x="123" y="40"/>
                  </a:cubicBezTo>
                  <a:close/>
                </a:path>
              </a:pathLst>
            </a:custGeom>
            <a:solidFill>
              <a:srgbClr val="A3AA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ïSļîďe">
              <a:extLst>
                <a:ext uri="{FF2B5EF4-FFF2-40B4-BE49-F238E27FC236}">
                  <a16:creationId xmlns:a16="http://schemas.microsoft.com/office/drawing/2014/main" xmlns="" id="{2B9293E2-F9D9-4A6F-914E-AF47A8B0F9C6}"/>
                </a:ext>
              </a:extLst>
            </p:cNvPr>
            <p:cNvSpPr/>
            <p:nvPr/>
          </p:nvSpPr>
          <p:spPr bwMode="auto">
            <a:xfrm>
              <a:off x="4695933" y="3478913"/>
              <a:ext cx="1001672" cy="1062379"/>
            </a:xfrm>
            <a:custGeom>
              <a:avLst/>
              <a:gdLst>
                <a:gd name="T0" fmla="*/ 98 w 116"/>
                <a:gd name="T1" fmla="*/ 32 h 123"/>
                <a:gd name="T2" fmla="*/ 92 w 116"/>
                <a:gd name="T3" fmla="*/ 107 h 123"/>
                <a:gd name="T4" fmla="*/ 19 w 116"/>
                <a:gd name="T5" fmla="*/ 91 h 123"/>
                <a:gd name="T6" fmla="*/ 24 w 116"/>
                <a:gd name="T7" fmla="*/ 17 h 123"/>
                <a:gd name="T8" fmla="*/ 98 w 116"/>
                <a:gd name="T9" fmla="*/ 32 h 123"/>
              </a:gdLst>
              <a:ahLst/>
              <a:cxnLst>
                <a:cxn ang="0">
                  <a:pos x="T0" y="T1"/>
                </a:cxn>
                <a:cxn ang="0">
                  <a:pos x="T2" y="T3"/>
                </a:cxn>
                <a:cxn ang="0">
                  <a:pos x="T4" y="T5"/>
                </a:cxn>
                <a:cxn ang="0">
                  <a:pos x="T6" y="T7"/>
                </a:cxn>
                <a:cxn ang="0">
                  <a:pos x="T8" y="T9"/>
                </a:cxn>
              </a:cxnLst>
              <a:rect l="0" t="0" r="r" b="b"/>
              <a:pathLst>
                <a:path w="116" h="123">
                  <a:moveTo>
                    <a:pt x="98" y="32"/>
                  </a:moveTo>
                  <a:cubicBezTo>
                    <a:pt x="116" y="57"/>
                    <a:pt x="114" y="91"/>
                    <a:pt x="92" y="107"/>
                  </a:cubicBezTo>
                  <a:cubicBezTo>
                    <a:pt x="71" y="123"/>
                    <a:pt x="38" y="116"/>
                    <a:pt x="19" y="91"/>
                  </a:cubicBezTo>
                  <a:cubicBezTo>
                    <a:pt x="0" y="66"/>
                    <a:pt x="3" y="33"/>
                    <a:pt x="24" y="17"/>
                  </a:cubicBezTo>
                  <a:cubicBezTo>
                    <a:pt x="46" y="0"/>
                    <a:pt x="79" y="7"/>
                    <a:pt x="98" y="32"/>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iṣ1îde">
              <a:extLst>
                <a:ext uri="{FF2B5EF4-FFF2-40B4-BE49-F238E27FC236}">
                  <a16:creationId xmlns:a16="http://schemas.microsoft.com/office/drawing/2014/main" xmlns="" id="{5E695A67-0529-440E-8939-AA11A915DFC4}"/>
                </a:ext>
              </a:extLst>
            </p:cNvPr>
            <p:cNvSpPr/>
            <p:nvPr/>
          </p:nvSpPr>
          <p:spPr bwMode="auto">
            <a:xfrm>
              <a:off x="4961530" y="3691388"/>
              <a:ext cx="478073" cy="645018"/>
            </a:xfrm>
            <a:custGeom>
              <a:avLst/>
              <a:gdLst>
                <a:gd name="T0" fmla="*/ 36 w 55"/>
                <a:gd name="T1" fmla="*/ 70 h 75"/>
                <a:gd name="T2" fmla="*/ 26 w 55"/>
                <a:gd name="T3" fmla="*/ 65 h 75"/>
                <a:gd name="T4" fmla="*/ 27 w 55"/>
                <a:gd name="T5" fmla="*/ 63 h 75"/>
                <a:gd name="T6" fmla="*/ 32 w 55"/>
                <a:gd name="T7" fmla="*/ 63 h 75"/>
                <a:gd name="T8" fmla="*/ 41 w 55"/>
                <a:gd name="T9" fmla="*/ 61 h 75"/>
                <a:gd name="T10" fmla="*/ 21 w 55"/>
                <a:gd name="T11" fmla="*/ 42 h 75"/>
                <a:gd name="T12" fmla="*/ 10 w 55"/>
                <a:gd name="T13" fmla="*/ 40 h 75"/>
                <a:gd name="T14" fmla="*/ 1 w 55"/>
                <a:gd name="T15" fmla="*/ 29 h 75"/>
                <a:gd name="T16" fmla="*/ 2 w 55"/>
                <a:gd name="T17" fmla="*/ 16 h 75"/>
                <a:gd name="T18" fmla="*/ 3 w 55"/>
                <a:gd name="T19" fmla="*/ 4 h 75"/>
                <a:gd name="T20" fmla="*/ 4 w 55"/>
                <a:gd name="T21" fmla="*/ 1 h 75"/>
                <a:gd name="T22" fmla="*/ 11 w 55"/>
                <a:gd name="T23" fmla="*/ 7 h 75"/>
                <a:gd name="T24" fmla="*/ 25 w 55"/>
                <a:gd name="T25" fmla="*/ 5 h 75"/>
                <a:gd name="T26" fmla="*/ 25 w 55"/>
                <a:gd name="T27" fmla="*/ 11 h 75"/>
                <a:gd name="T28" fmla="*/ 21 w 55"/>
                <a:gd name="T29" fmla="*/ 12 h 75"/>
                <a:gd name="T30" fmla="*/ 15 w 55"/>
                <a:gd name="T31" fmla="*/ 13 h 75"/>
                <a:gd name="T32" fmla="*/ 33 w 55"/>
                <a:gd name="T33" fmla="*/ 30 h 75"/>
                <a:gd name="T34" fmla="*/ 45 w 55"/>
                <a:gd name="T35" fmla="*/ 31 h 75"/>
                <a:gd name="T36" fmla="*/ 54 w 55"/>
                <a:gd name="T37" fmla="*/ 43 h 75"/>
                <a:gd name="T38" fmla="*/ 53 w 55"/>
                <a:gd name="T39" fmla="*/ 58 h 75"/>
                <a:gd name="T40" fmla="*/ 53 w 55"/>
                <a:gd name="T41" fmla="*/ 71 h 75"/>
                <a:gd name="T42" fmla="*/ 52 w 55"/>
                <a:gd name="T43" fmla="*/ 74 h 75"/>
                <a:gd name="T44" fmla="*/ 44 w 55"/>
                <a:gd name="T45" fmla="*/ 67 h 75"/>
                <a:gd name="T46" fmla="*/ 12 w 55"/>
                <a:gd name="T47" fmla="*/ 33 h 75"/>
                <a:gd name="T48" fmla="*/ 19 w 55"/>
                <a:gd name="T49" fmla="*/ 34 h 75"/>
                <a:gd name="T50" fmla="*/ 11 w 55"/>
                <a:gd name="T51" fmla="*/ 16 h 75"/>
                <a:gd name="T52" fmla="*/ 7 w 55"/>
                <a:gd name="T53" fmla="*/ 23 h 75"/>
                <a:gd name="T54" fmla="*/ 9 w 55"/>
                <a:gd name="T55" fmla="*/ 30 h 75"/>
                <a:gd name="T56" fmla="*/ 43 w 55"/>
                <a:gd name="T57" fmla="*/ 39 h 75"/>
                <a:gd name="T58" fmla="*/ 35 w 55"/>
                <a:gd name="T59" fmla="*/ 38 h 75"/>
                <a:gd name="T60" fmla="*/ 44 w 55"/>
                <a:gd name="T61" fmla="*/ 58 h 75"/>
                <a:gd name="T62" fmla="*/ 48 w 55"/>
                <a:gd name="T63" fmla="*/ 50 h 75"/>
                <a:gd name="T64" fmla="*/ 46 w 55"/>
                <a:gd name="T65"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5">
                  <a:moveTo>
                    <a:pt x="44" y="67"/>
                  </a:moveTo>
                  <a:cubicBezTo>
                    <a:pt x="42" y="68"/>
                    <a:pt x="39" y="69"/>
                    <a:pt x="36" y="70"/>
                  </a:cubicBezTo>
                  <a:cubicBezTo>
                    <a:pt x="33" y="70"/>
                    <a:pt x="30" y="70"/>
                    <a:pt x="27" y="69"/>
                  </a:cubicBezTo>
                  <a:cubicBezTo>
                    <a:pt x="26" y="65"/>
                    <a:pt x="26" y="65"/>
                    <a:pt x="26" y="65"/>
                  </a:cubicBezTo>
                  <a:cubicBezTo>
                    <a:pt x="26" y="65"/>
                    <a:pt x="26" y="64"/>
                    <a:pt x="26" y="64"/>
                  </a:cubicBezTo>
                  <a:cubicBezTo>
                    <a:pt x="26" y="63"/>
                    <a:pt x="27" y="63"/>
                    <a:pt x="27" y="63"/>
                  </a:cubicBezTo>
                  <a:cubicBezTo>
                    <a:pt x="27" y="63"/>
                    <a:pt x="28" y="62"/>
                    <a:pt x="29" y="63"/>
                  </a:cubicBezTo>
                  <a:cubicBezTo>
                    <a:pt x="30" y="63"/>
                    <a:pt x="31" y="63"/>
                    <a:pt x="32" y="63"/>
                  </a:cubicBezTo>
                  <a:cubicBezTo>
                    <a:pt x="33" y="63"/>
                    <a:pt x="35" y="63"/>
                    <a:pt x="36" y="62"/>
                  </a:cubicBezTo>
                  <a:cubicBezTo>
                    <a:pt x="37" y="62"/>
                    <a:pt x="39" y="62"/>
                    <a:pt x="41" y="61"/>
                  </a:cubicBezTo>
                  <a:cubicBezTo>
                    <a:pt x="27" y="40"/>
                    <a:pt x="27" y="40"/>
                    <a:pt x="27" y="40"/>
                  </a:cubicBezTo>
                  <a:cubicBezTo>
                    <a:pt x="25" y="41"/>
                    <a:pt x="23" y="41"/>
                    <a:pt x="21" y="42"/>
                  </a:cubicBezTo>
                  <a:cubicBezTo>
                    <a:pt x="19" y="42"/>
                    <a:pt x="17" y="42"/>
                    <a:pt x="15" y="42"/>
                  </a:cubicBezTo>
                  <a:cubicBezTo>
                    <a:pt x="13" y="42"/>
                    <a:pt x="11" y="41"/>
                    <a:pt x="10" y="40"/>
                  </a:cubicBezTo>
                  <a:cubicBezTo>
                    <a:pt x="8" y="39"/>
                    <a:pt x="6" y="37"/>
                    <a:pt x="4" y="35"/>
                  </a:cubicBezTo>
                  <a:cubicBezTo>
                    <a:pt x="3" y="33"/>
                    <a:pt x="2" y="31"/>
                    <a:pt x="1" y="29"/>
                  </a:cubicBezTo>
                  <a:cubicBezTo>
                    <a:pt x="0" y="27"/>
                    <a:pt x="0" y="24"/>
                    <a:pt x="0" y="22"/>
                  </a:cubicBezTo>
                  <a:cubicBezTo>
                    <a:pt x="0" y="20"/>
                    <a:pt x="1" y="18"/>
                    <a:pt x="2" y="16"/>
                  </a:cubicBezTo>
                  <a:cubicBezTo>
                    <a:pt x="3" y="13"/>
                    <a:pt x="5" y="12"/>
                    <a:pt x="7" y="10"/>
                  </a:cubicBezTo>
                  <a:cubicBezTo>
                    <a:pt x="3" y="4"/>
                    <a:pt x="3" y="4"/>
                    <a:pt x="3" y="4"/>
                  </a:cubicBezTo>
                  <a:cubicBezTo>
                    <a:pt x="3" y="4"/>
                    <a:pt x="3" y="3"/>
                    <a:pt x="3" y="3"/>
                  </a:cubicBezTo>
                  <a:cubicBezTo>
                    <a:pt x="3" y="2"/>
                    <a:pt x="3" y="1"/>
                    <a:pt x="4" y="1"/>
                  </a:cubicBezTo>
                  <a:cubicBezTo>
                    <a:pt x="6" y="0"/>
                    <a:pt x="6" y="0"/>
                    <a:pt x="6" y="0"/>
                  </a:cubicBezTo>
                  <a:cubicBezTo>
                    <a:pt x="11" y="7"/>
                    <a:pt x="11" y="7"/>
                    <a:pt x="11" y="7"/>
                  </a:cubicBezTo>
                  <a:cubicBezTo>
                    <a:pt x="13" y="6"/>
                    <a:pt x="16" y="5"/>
                    <a:pt x="18" y="5"/>
                  </a:cubicBezTo>
                  <a:cubicBezTo>
                    <a:pt x="21" y="5"/>
                    <a:pt x="23" y="5"/>
                    <a:pt x="25" y="5"/>
                  </a:cubicBezTo>
                  <a:cubicBezTo>
                    <a:pt x="26" y="9"/>
                    <a:pt x="26" y="9"/>
                    <a:pt x="26" y="9"/>
                  </a:cubicBezTo>
                  <a:cubicBezTo>
                    <a:pt x="26" y="10"/>
                    <a:pt x="26" y="11"/>
                    <a:pt x="25" y="11"/>
                  </a:cubicBezTo>
                  <a:cubicBezTo>
                    <a:pt x="25" y="11"/>
                    <a:pt x="24" y="11"/>
                    <a:pt x="24" y="11"/>
                  </a:cubicBezTo>
                  <a:cubicBezTo>
                    <a:pt x="23" y="11"/>
                    <a:pt x="22" y="11"/>
                    <a:pt x="21" y="12"/>
                  </a:cubicBezTo>
                  <a:cubicBezTo>
                    <a:pt x="20" y="12"/>
                    <a:pt x="19" y="12"/>
                    <a:pt x="18" y="12"/>
                  </a:cubicBezTo>
                  <a:cubicBezTo>
                    <a:pt x="17" y="12"/>
                    <a:pt x="16" y="13"/>
                    <a:pt x="15" y="13"/>
                  </a:cubicBezTo>
                  <a:cubicBezTo>
                    <a:pt x="27" y="32"/>
                    <a:pt x="27" y="32"/>
                    <a:pt x="27" y="32"/>
                  </a:cubicBezTo>
                  <a:cubicBezTo>
                    <a:pt x="29" y="31"/>
                    <a:pt x="31" y="31"/>
                    <a:pt x="33" y="30"/>
                  </a:cubicBezTo>
                  <a:cubicBezTo>
                    <a:pt x="35" y="30"/>
                    <a:pt x="37" y="30"/>
                    <a:pt x="39" y="30"/>
                  </a:cubicBezTo>
                  <a:cubicBezTo>
                    <a:pt x="41" y="30"/>
                    <a:pt x="43" y="30"/>
                    <a:pt x="45" y="31"/>
                  </a:cubicBezTo>
                  <a:cubicBezTo>
                    <a:pt x="47" y="32"/>
                    <a:pt x="49" y="34"/>
                    <a:pt x="50" y="36"/>
                  </a:cubicBezTo>
                  <a:cubicBezTo>
                    <a:pt x="52" y="39"/>
                    <a:pt x="53" y="41"/>
                    <a:pt x="54" y="43"/>
                  </a:cubicBezTo>
                  <a:cubicBezTo>
                    <a:pt x="55" y="46"/>
                    <a:pt x="55" y="48"/>
                    <a:pt x="55" y="51"/>
                  </a:cubicBezTo>
                  <a:cubicBezTo>
                    <a:pt x="55" y="53"/>
                    <a:pt x="54" y="55"/>
                    <a:pt x="53" y="58"/>
                  </a:cubicBezTo>
                  <a:cubicBezTo>
                    <a:pt x="52" y="60"/>
                    <a:pt x="50" y="62"/>
                    <a:pt x="48" y="64"/>
                  </a:cubicBezTo>
                  <a:cubicBezTo>
                    <a:pt x="53" y="71"/>
                    <a:pt x="53" y="71"/>
                    <a:pt x="53" y="71"/>
                  </a:cubicBezTo>
                  <a:cubicBezTo>
                    <a:pt x="53" y="71"/>
                    <a:pt x="53" y="72"/>
                    <a:pt x="53" y="72"/>
                  </a:cubicBezTo>
                  <a:cubicBezTo>
                    <a:pt x="53" y="73"/>
                    <a:pt x="53" y="73"/>
                    <a:pt x="52" y="74"/>
                  </a:cubicBezTo>
                  <a:cubicBezTo>
                    <a:pt x="50" y="75"/>
                    <a:pt x="50" y="75"/>
                    <a:pt x="50" y="75"/>
                  </a:cubicBezTo>
                  <a:lnTo>
                    <a:pt x="44" y="67"/>
                  </a:lnTo>
                  <a:close/>
                  <a:moveTo>
                    <a:pt x="9" y="30"/>
                  </a:moveTo>
                  <a:cubicBezTo>
                    <a:pt x="10" y="31"/>
                    <a:pt x="11" y="32"/>
                    <a:pt x="12" y="33"/>
                  </a:cubicBezTo>
                  <a:cubicBezTo>
                    <a:pt x="13" y="33"/>
                    <a:pt x="14" y="34"/>
                    <a:pt x="15" y="34"/>
                  </a:cubicBezTo>
                  <a:cubicBezTo>
                    <a:pt x="16" y="34"/>
                    <a:pt x="17" y="34"/>
                    <a:pt x="19" y="34"/>
                  </a:cubicBezTo>
                  <a:cubicBezTo>
                    <a:pt x="20" y="34"/>
                    <a:pt x="21" y="34"/>
                    <a:pt x="23" y="33"/>
                  </a:cubicBezTo>
                  <a:cubicBezTo>
                    <a:pt x="11" y="16"/>
                    <a:pt x="11" y="16"/>
                    <a:pt x="11" y="16"/>
                  </a:cubicBezTo>
                  <a:cubicBezTo>
                    <a:pt x="10" y="17"/>
                    <a:pt x="9" y="18"/>
                    <a:pt x="8" y="19"/>
                  </a:cubicBezTo>
                  <a:cubicBezTo>
                    <a:pt x="7" y="21"/>
                    <a:pt x="7" y="22"/>
                    <a:pt x="7" y="23"/>
                  </a:cubicBezTo>
                  <a:cubicBezTo>
                    <a:pt x="7" y="24"/>
                    <a:pt x="7" y="26"/>
                    <a:pt x="7" y="27"/>
                  </a:cubicBezTo>
                  <a:cubicBezTo>
                    <a:pt x="8" y="28"/>
                    <a:pt x="8" y="29"/>
                    <a:pt x="9" y="30"/>
                  </a:cubicBezTo>
                  <a:close/>
                  <a:moveTo>
                    <a:pt x="46" y="41"/>
                  </a:moveTo>
                  <a:cubicBezTo>
                    <a:pt x="45" y="40"/>
                    <a:pt x="44" y="39"/>
                    <a:pt x="43" y="39"/>
                  </a:cubicBezTo>
                  <a:cubicBezTo>
                    <a:pt x="41" y="38"/>
                    <a:pt x="40" y="38"/>
                    <a:pt x="39" y="38"/>
                  </a:cubicBezTo>
                  <a:cubicBezTo>
                    <a:pt x="38" y="37"/>
                    <a:pt x="37" y="37"/>
                    <a:pt x="35" y="38"/>
                  </a:cubicBezTo>
                  <a:cubicBezTo>
                    <a:pt x="34" y="38"/>
                    <a:pt x="33" y="38"/>
                    <a:pt x="31" y="39"/>
                  </a:cubicBezTo>
                  <a:cubicBezTo>
                    <a:pt x="44" y="58"/>
                    <a:pt x="44" y="58"/>
                    <a:pt x="44" y="58"/>
                  </a:cubicBezTo>
                  <a:cubicBezTo>
                    <a:pt x="46" y="57"/>
                    <a:pt x="47" y="56"/>
                    <a:pt x="47" y="54"/>
                  </a:cubicBezTo>
                  <a:cubicBezTo>
                    <a:pt x="48" y="53"/>
                    <a:pt x="48" y="51"/>
                    <a:pt x="48" y="50"/>
                  </a:cubicBezTo>
                  <a:cubicBezTo>
                    <a:pt x="48" y="49"/>
                    <a:pt x="48" y="47"/>
                    <a:pt x="48" y="46"/>
                  </a:cubicBezTo>
                  <a:cubicBezTo>
                    <a:pt x="47" y="44"/>
                    <a:pt x="47" y="43"/>
                    <a:pt x="46" y="41"/>
                  </a:cubicBezTo>
                  <a:close/>
                </a:path>
              </a:pathLst>
            </a:custGeom>
            <a:solidFill>
              <a:srgbClr val="A3AA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iṥlíḍé">
              <a:extLst>
                <a:ext uri="{FF2B5EF4-FFF2-40B4-BE49-F238E27FC236}">
                  <a16:creationId xmlns:a16="http://schemas.microsoft.com/office/drawing/2014/main" xmlns="" id="{CD4D31BF-8DF5-40C0-86D1-F55131A3E94E}"/>
                </a:ext>
              </a:extLst>
            </p:cNvPr>
            <p:cNvSpPr/>
            <p:nvPr/>
          </p:nvSpPr>
          <p:spPr bwMode="auto">
            <a:xfrm>
              <a:off x="6532331" y="4192224"/>
              <a:ext cx="940965" cy="834727"/>
            </a:xfrm>
            <a:custGeom>
              <a:avLst/>
              <a:gdLst>
                <a:gd name="T0" fmla="*/ 0 w 124"/>
                <a:gd name="T1" fmla="*/ 0 h 110"/>
                <a:gd name="T2" fmla="*/ 0 w 124"/>
                <a:gd name="T3" fmla="*/ 1 h 110"/>
                <a:gd name="T4" fmla="*/ 45 w 124"/>
                <a:gd name="T5" fmla="*/ 110 h 110"/>
                <a:gd name="T6" fmla="*/ 59 w 124"/>
                <a:gd name="T7" fmla="*/ 70 h 110"/>
                <a:gd name="T8" fmla="*/ 100 w 124"/>
                <a:gd name="T9" fmla="*/ 102 h 110"/>
                <a:gd name="T10" fmla="*/ 124 w 124"/>
                <a:gd name="T11" fmla="*/ 69 h 110"/>
                <a:gd name="T12" fmla="*/ 84 w 124"/>
                <a:gd name="T13" fmla="*/ 38 h 110"/>
                <a:gd name="T14" fmla="*/ 118 w 124"/>
                <a:gd name="T15" fmla="*/ 15 h 110"/>
                <a:gd name="T16" fmla="*/ 0 w 124"/>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10">
                  <a:moveTo>
                    <a:pt x="0" y="0"/>
                  </a:moveTo>
                  <a:lnTo>
                    <a:pt x="0" y="1"/>
                  </a:lnTo>
                  <a:lnTo>
                    <a:pt x="45" y="110"/>
                  </a:lnTo>
                  <a:lnTo>
                    <a:pt x="59" y="70"/>
                  </a:lnTo>
                  <a:lnTo>
                    <a:pt x="100" y="102"/>
                  </a:lnTo>
                  <a:lnTo>
                    <a:pt x="124" y="69"/>
                  </a:lnTo>
                  <a:lnTo>
                    <a:pt x="84" y="38"/>
                  </a:lnTo>
                  <a:lnTo>
                    <a:pt x="118" y="15"/>
                  </a:lnTo>
                  <a:lnTo>
                    <a:pt x="0" y="0"/>
                  </a:lnTo>
                  <a:close/>
                </a:path>
              </a:pathLst>
            </a:custGeom>
            <a:solidFill>
              <a:srgbClr val="AA5D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iṩľîdê">
              <a:extLst>
                <a:ext uri="{FF2B5EF4-FFF2-40B4-BE49-F238E27FC236}">
                  <a16:creationId xmlns:a16="http://schemas.microsoft.com/office/drawing/2014/main" xmlns="" id="{3A911A32-706B-4F5F-8624-4ADBE00522D1}"/>
                </a:ext>
              </a:extLst>
            </p:cNvPr>
            <p:cNvSpPr/>
            <p:nvPr/>
          </p:nvSpPr>
          <p:spPr bwMode="auto">
            <a:xfrm>
              <a:off x="6532331" y="4192224"/>
              <a:ext cx="940965" cy="834727"/>
            </a:xfrm>
            <a:custGeom>
              <a:avLst/>
              <a:gdLst>
                <a:gd name="T0" fmla="*/ 0 w 124"/>
                <a:gd name="T1" fmla="*/ 0 h 110"/>
                <a:gd name="T2" fmla="*/ 0 w 124"/>
                <a:gd name="T3" fmla="*/ 1 h 110"/>
                <a:gd name="T4" fmla="*/ 45 w 124"/>
                <a:gd name="T5" fmla="*/ 110 h 110"/>
                <a:gd name="T6" fmla="*/ 59 w 124"/>
                <a:gd name="T7" fmla="*/ 70 h 110"/>
                <a:gd name="T8" fmla="*/ 100 w 124"/>
                <a:gd name="T9" fmla="*/ 102 h 110"/>
                <a:gd name="T10" fmla="*/ 124 w 124"/>
                <a:gd name="T11" fmla="*/ 69 h 110"/>
                <a:gd name="T12" fmla="*/ 84 w 124"/>
                <a:gd name="T13" fmla="*/ 38 h 110"/>
                <a:gd name="T14" fmla="*/ 118 w 124"/>
                <a:gd name="T15" fmla="*/ 15 h 110"/>
                <a:gd name="T16" fmla="*/ 0 w 124"/>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10">
                  <a:moveTo>
                    <a:pt x="0" y="0"/>
                  </a:moveTo>
                  <a:lnTo>
                    <a:pt x="0" y="1"/>
                  </a:lnTo>
                  <a:lnTo>
                    <a:pt x="45" y="110"/>
                  </a:lnTo>
                  <a:lnTo>
                    <a:pt x="59" y="70"/>
                  </a:lnTo>
                  <a:lnTo>
                    <a:pt x="100" y="102"/>
                  </a:lnTo>
                  <a:lnTo>
                    <a:pt x="124" y="69"/>
                  </a:lnTo>
                  <a:lnTo>
                    <a:pt x="84" y="38"/>
                  </a:lnTo>
                  <a:lnTo>
                    <a:pt x="118"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íŝḷïďé">
              <a:extLst>
                <a:ext uri="{FF2B5EF4-FFF2-40B4-BE49-F238E27FC236}">
                  <a16:creationId xmlns:a16="http://schemas.microsoft.com/office/drawing/2014/main" xmlns="" id="{94402B99-8AB2-4BB6-AF2A-6ACB0CBEF1DD}"/>
                </a:ext>
              </a:extLst>
            </p:cNvPr>
            <p:cNvSpPr/>
            <p:nvPr/>
          </p:nvSpPr>
          <p:spPr bwMode="auto">
            <a:xfrm>
              <a:off x="6532331" y="4192224"/>
              <a:ext cx="0" cy="759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C6CA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îśļidê">
              <a:extLst>
                <a:ext uri="{FF2B5EF4-FFF2-40B4-BE49-F238E27FC236}">
                  <a16:creationId xmlns:a16="http://schemas.microsoft.com/office/drawing/2014/main" xmlns="" id="{068F4E42-8265-4CA9-928A-51C24964DDC3}"/>
                </a:ext>
              </a:extLst>
            </p:cNvPr>
            <p:cNvSpPr/>
            <p:nvPr/>
          </p:nvSpPr>
          <p:spPr bwMode="auto">
            <a:xfrm>
              <a:off x="6532331" y="4192224"/>
              <a:ext cx="0" cy="759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ïş1idé">
              <a:extLst>
                <a:ext uri="{FF2B5EF4-FFF2-40B4-BE49-F238E27FC236}">
                  <a16:creationId xmlns:a16="http://schemas.microsoft.com/office/drawing/2014/main" xmlns="" id="{16101775-39C5-43BA-B63D-ED771FDC5693}"/>
                </a:ext>
              </a:extLst>
            </p:cNvPr>
            <p:cNvSpPr/>
            <p:nvPr/>
          </p:nvSpPr>
          <p:spPr bwMode="auto">
            <a:xfrm>
              <a:off x="6547508" y="4063219"/>
              <a:ext cx="956142" cy="827141"/>
            </a:xfrm>
            <a:custGeom>
              <a:avLst/>
              <a:gdLst>
                <a:gd name="T0" fmla="*/ 119 w 126"/>
                <a:gd name="T1" fmla="*/ 13 h 109"/>
                <a:gd name="T2" fmla="*/ 0 w 126"/>
                <a:gd name="T3" fmla="*/ 0 h 109"/>
                <a:gd name="T4" fmla="*/ 46 w 126"/>
                <a:gd name="T5" fmla="*/ 109 h 109"/>
                <a:gd name="T6" fmla="*/ 61 w 126"/>
                <a:gd name="T7" fmla="*/ 70 h 109"/>
                <a:gd name="T8" fmla="*/ 102 w 126"/>
                <a:gd name="T9" fmla="*/ 101 h 109"/>
                <a:gd name="T10" fmla="*/ 126 w 126"/>
                <a:gd name="T11" fmla="*/ 69 h 109"/>
                <a:gd name="T12" fmla="*/ 86 w 126"/>
                <a:gd name="T13" fmla="*/ 38 h 109"/>
                <a:gd name="T14" fmla="*/ 119 w 126"/>
                <a:gd name="T15" fmla="*/ 1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09">
                  <a:moveTo>
                    <a:pt x="119" y="13"/>
                  </a:moveTo>
                  <a:lnTo>
                    <a:pt x="0" y="0"/>
                  </a:lnTo>
                  <a:lnTo>
                    <a:pt x="46" y="109"/>
                  </a:lnTo>
                  <a:lnTo>
                    <a:pt x="61" y="70"/>
                  </a:lnTo>
                  <a:lnTo>
                    <a:pt x="102" y="101"/>
                  </a:lnTo>
                  <a:lnTo>
                    <a:pt x="126" y="69"/>
                  </a:lnTo>
                  <a:lnTo>
                    <a:pt x="86" y="38"/>
                  </a:lnTo>
                  <a:lnTo>
                    <a:pt x="11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íṡḻiḍè">
              <a:extLst>
                <a:ext uri="{FF2B5EF4-FFF2-40B4-BE49-F238E27FC236}">
                  <a16:creationId xmlns:a16="http://schemas.microsoft.com/office/drawing/2014/main" xmlns="" id="{25F799CC-B368-41FC-9393-CB679A560BC6}"/>
                </a:ext>
              </a:extLst>
            </p:cNvPr>
            <p:cNvSpPr/>
            <p:nvPr/>
          </p:nvSpPr>
          <p:spPr bwMode="auto">
            <a:xfrm>
              <a:off x="6547508" y="4063219"/>
              <a:ext cx="865080" cy="827141"/>
            </a:xfrm>
            <a:custGeom>
              <a:avLst/>
              <a:gdLst>
                <a:gd name="T0" fmla="*/ 1 w 114"/>
                <a:gd name="T1" fmla="*/ 0 h 109"/>
                <a:gd name="T2" fmla="*/ 0 w 114"/>
                <a:gd name="T3" fmla="*/ 0 h 109"/>
                <a:gd name="T4" fmla="*/ 46 w 114"/>
                <a:gd name="T5" fmla="*/ 109 h 109"/>
                <a:gd name="T6" fmla="*/ 61 w 114"/>
                <a:gd name="T7" fmla="*/ 70 h 109"/>
                <a:gd name="T8" fmla="*/ 102 w 114"/>
                <a:gd name="T9" fmla="*/ 101 h 109"/>
                <a:gd name="T10" fmla="*/ 114 w 114"/>
                <a:gd name="T11" fmla="*/ 85 h 109"/>
                <a:gd name="T12" fmla="*/ 1 w 114"/>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14" h="109">
                  <a:moveTo>
                    <a:pt x="1" y="0"/>
                  </a:moveTo>
                  <a:lnTo>
                    <a:pt x="0" y="0"/>
                  </a:lnTo>
                  <a:lnTo>
                    <a:pt x="46" y="109"/>
                  </a:lnTo>
                  <a:lnTo>
                    <a:pt x="61" y="70"/>
                  </a:lnTo>
                  <a:lnTo>
                    <a:pt x="102" y="101"/>
                  </a:lnTo>
                  <a:lnTo>
                    <a:pt x="114" y="85"/>
                  </a:lnTo>
                  <a:lnTo>
                    <a:pt x="1" y="0"/>
                  </a:ln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íṥḷíḑé">
              <a:extLst>
                <a:ext uri="{FF2B5EF4-FFF2-40B4-BE49-F238E27FC236}">
                  <a16:creationId xmlns:a16="http://schemas.microsoft.com/office/drawing/2014/main" xmlns="" id="{A5D87A45-950E-48F3-8B4D-DA3DF3DF14F3}"/>
                </a:ext>
              </a:extLst>
            </p:cNvPr>
            <p:cNvSpPr/>
            <p:nvPr/>
          </p:nvSpPr>
          <p:spPr bwMode="auto">
            <a:xfrm>
              <a:off x="5545836" y="2029521"/>
              <a:ext cx="1305209" cy="1365916"/>
            </a:xfrm>
            <a:custGeom>
              <a:avLst/>
              <a:gdLst>
                <a:gd name="T0" fmla="*/ 28 w 151"/>
                <a:gd name="T1" fmla="*/ 37 h 158"/>
                <a:gd name="T2" fmla="*/ 124 w 151"/>
                <a:gd name="T3" fmla="*/ 24 h 158"/>
                <a:gd name="T4" fmla="*/ 123 w 151"/>
                <a:gd name="T5" fmla="*/ 121 h 158"/>
                <a:gd name="T6" fmla="*/ 26 w 151"/>
                <a:gd name="T7" fmla="*/ 134 h 158"/>
                <a:gd name="T8" fmla="*/ 28 w 151"/>
                <a:gd name="T9" fmla="*/ 37 h 158"/>
              </a:gdLst>
              <a:ahLst/>
              <a:cxnLst>
                <a:cxn ang="0">
                  <a:pos x="T0" y="T1"/>
                </a:cxn>
                <a:cxn ang="0">
                  <a:pos x="T2" y="T3"/>
                </a:cxn>
                <a:cxn ang="0">
                  <a:pos x="T4" y="T5"/>
                </a:cxn>
                <a:cxn ang="0">
                  <a:pos x="T6" y="T7"/>
                </a:cxn>
                <a:cxn ang="0">
                  <a:pos x="T8" y="T9"/>
                </a:cxn>
              </a:cxnLst>
              <a:rect l="0" t="0" r="r" b="b"/>
              <a:pathLst>
                <a:path w="151" h="158">
                  <a:moveTo>
                    <a:pt x="28" y="37"/>
                  </a:moveTo>
                  <a:cubicBezTo>
                    <a:pt x="55" y="6"/>
                    <a:pt x="98" y="0"/>
                    <a:pt x="124" y="24"/>
                  </a:cubicBezTo>
                  <a:cubicBezTo>
                    <a:pt x="151" y="47"/>
                    <a:pt x="150" y="91"/>
                    <a:pt x="123" y="121"/>
                  </a:cubicBezTo>
                  <a:cubicBezTo>
                    <a:pt x="95" y="152"/>
                    <a:pt x="52" y="158"/>
                    <a:pt x="26" y="134"/>
                  </a:cubicBezTo>
                  <a:cubicBezTo>
                    <a:pt x="0" y="111"/>
                    <a:pt x="1" y="67"/>
                    <a:pt x="28" y="37"/>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ïśḻîḋe">
              <a:extLst>
                <a:ext uri="{FF2B5EF4-FFF2-40B4-BE49-F238E27FC236}">
                  <a16:creationId xmlns:a16="http://schemas.microsoft.com/office/drawing/2014/main" xmlns="" id="{1946CCA7-0DFB-42B0-BBFE-2BE938837F88}"/>
                </a:ext>
              </a:extLst>
            </p:cNvPr>
            <p:cNvSpPr/>
            <p:nvPr/>
          </p:nvSpPr>
          <p:spPr bwMode="auto">
            <a:xfrm>
              <a:off x="5545836" y="2037112"/>
              <a:ext cx="1214148" cy="1267269"/>
            </a:xfrm>
            <a:custGeom>
              <a:avLst/>
              <a:gdLst>
                <a:gd name="T0" fmla="*/ 29 w 140"/>
                <a:gd name="T1" fmla="*/ 37 h 147"/>
                <a:gd name="T2" fmla="*/ 118 w 140"/>
                <a:gd name="T3" fmla="*/ 20 h 147"/>
                <a:gd name="T4" fmla="*/ 111 w 140"/>
                <a:gd name="T5" fmla="*/ 110 h 147"/>
                <a:gd name="T6" fmla="*/ 22 w 140"/>
                <a:gd name="T7" fmla="*/ 127 h 147"/>
                <a:gd name="T8" fmla="*/ 29 w 140"/>
                <a:gd name="T9" fmla="*/ 37 h 147"/>
              </a:gdLst>
              <a:ahLst/>
              <a:cxnLst>
                <a:cxn ang="0">
                  <a:pos x="T0" y="T1"/>
                </a:cxn>
                <a:cxn ang="0">
                  <a:pos x="T2" y="T3"/>
                </a:cxn>
                <a:cxn ang="0">
                  <a:pos x="T4" y="T5"/>
                </a:cxn>
                <a:cxn ang="0">
                  <a:pos x="T6" y="T7"/>
                </a:cxn>
                <a:cxn ang="0">
                  <a:pos x="T8" y="T9"/>
                </a:cxn>
              </a:cxnLst>
              <a:rect l="0" t="0" r="r" b="b"/>
              <a:pathLst>
                <a:path w="140" h="147">
                  <a:moveTo>
                    <a:pt x="29" y="37"/>
                  </a:moveTo>
                  <a:cubicBezTo>
                    <a:pt x="55" y="7"/>
                    <a:pt x="95" y="0"/>
                    <a:pt x="118" y="20"/>
                  </a:cubicBezTo>
                  <a:cubicBezTo>
                    <a:pt x="140" y="40"/>
                    <a:pt x="137" y="80"/>
                    <a:pt x="111" y="110"/>
                  </a:cubicBezTo>
                  <a:cubicBezTo>
                    <a:pt x="85" y="139"/>
                    <a:pt x="45" y="147"/>
                    <a:pt x="22" y="127"/>
                  </a:cubicBezTo>
                  <a:cubicBezTo>
                    <a:pt x="0" y="107"/>
                    <a:pt x="3" y="67"/>
                    <a:pt x="29" y="37"/>
                  </a:cubicBezTo>
                  <a:close/>
                </a:path>
              </a:pathLst>
            </a:custGeom>
            <a:solidFill>
              <a:srgbClr val="A3AA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i$ḷídê">
              <a:extLst>
                <a:ext uri="{FF2B5EF4-FFF2-40B4-BE49-F238E27FC236}">
                  <a16:creationId xmlns:a16="http://schemas.microsoft.com/office/drawing/2014/main" xmlns="" id="{10D0FA54-B1E0-4667-A015-4D7AD5971EEA}"/>
                </a:ext>
              </a:extLst>
            </p:cNvPr>
            <p:cNvSpPr/>
            <p:nvPr/>
          </p:nvSpPr>
          <p:spPr bwMode="auto">
            <a:xfrm>
              <a:off x="5659665" y="2150936"/>
              <a:ext cx="956142" cy="1001672"/>
            </a:xfrm>
            <a:custGeom>
              <a:avLst/>
              <a:gdLst>
                <a:gd name="T0" fmla="*/ 23 w 111"/>
                <a:gd name="T1" fmla="*/ 29 h 116"/>
                <a:gd name="T2" fmla="*/ 93 w 111"/>
                <a:gd name="T3" fmla="*/ 16 h 116"/>
                <a:gd name="T4" fmla="*/ 88 w 111"/>
                <a:gd name="T5" fmla="*/ 87 h 116"/>
                <a:gd name="T6" fmla="*/ 18 w 111"/>
                <a:gd name="T7" fmla="*/ 100 h 116"/>
                <a:gd name="T8" fmla="*/ 23 w 111"/>
                <a:gd name="T9" fmla="*/ 29 h 116"/>
              </a:gdLst>
              <a:ahLst/>
              <a:cxnLst>
                <a:cxn ang="0">
                  <a:pos x="T0" y="T1"/>
                </a:cxn>
                <a:cxn ang="0">
                  <a:pos x="T2" y="T3"/>
                </a:cxn>
                <a:cxn ang="0">
                  <a:pos x="T4" y="T5"/>
                </a:cxn>
                <a:cxn ang="0">
                  <a:pos x="T6" y="T7"/>
                </a:cxn>
                <a:cxn ang="0">
                  <a:pos x="T8" y="T9"/>
                </a:cxn>
              </a:cxnLst>
              <a:rect l="0" t="0" r="r" b="b"/>
              <a:pathLst>
                <a:path w="111" h="116">
                  <a:moveTo>
                    <a:pt x="23" y="29"/>
                  </a:moveTo>
                  <a:cubicBezTo>
                    <a:pt x="44" y="6"/>
                    <a:pt x="75" y="0"/>
                    <a:pt x="93" y="16"/>
                  </a:cubicBezTo>
                  <a:cubicBezTo>
                    <a:pt x="111" y="32"/>
                    <a:pt x="108" y="63"/>
                    <a:pt x="88" y="87"/>
                  </a:cubicBezTo>
                  <a:cubicBezTo>
                    <a:pt x="67" y="110"/>
                    <a:pt x="36" y="116"/>
                    <a:pt x="18" y="100"/>
                  </a:cubicBezTo>
                  <a:cubicBezTo>
                    <a:pt x="0" y="84"/>
                    <a:pt x="2" y="53"/>
                    <a:pt x="23" y="29"/>
                  </a:cubicBezTo>
                  <a:close/>
                </a:path>
              </a:pathLst>
            </a:custGeom>
            <a:solidFill>
              <a:srgbClr val="CDD5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îşľíḑè">
              <a:extLst>
                <a:ext uri="{FF2B5EF4-FFF2-40B4-BE49-F238E27FC236}">
                  <a16:creationId xmlns:a16="http://schemas.microsoft.com/office/drawing/2014/main" xmlns="" id="{885B7BAC-162E-4919-A973-6000D04F7B9E}"/>
                </a:ext>
              </a:extLst>
            </p:cNvPr>
            <p:cNvSpPr/>
            <p:nvPr/>
          </p:nvSpPr>
          <p:spPr bwMode="auto">
            <a:xfrm>
              <a:off x="5856964" y="2371003"/>
              <a:ext cx="553957" cy="546367"/>
            </a:xfrm>
            <a:custGeom>
              <a:avLst/>
              <a:gdLst>
                <a:gd name="T0" fmla="*/ 61 w 64"/>
                <a:gd name="T1" fmla="*/ 17 h 63"/>
                <a:gd name="T2" fmla="*/ 57 w 64"/>
                <a:gd name="T3" fmla="*/ 27 h 63"/>
                <a:gd name="T4" fmla="*/ 55 w 64"/>
                <a:gd name="T5" fmla="*/ 26 h 63"/>
                <a:gd name="T6" fmla="*/ 55 w 64"/>
                <a:gd name="T7" fmla="*/ 22 h 63"/>
                <a:gd name="T8" fmla="*/ 52 w 64"/>
                <a:gd name="T9" fmla="*/ 14 h 63"/>
                <a:gd name="T10" fmla="*/ 37 w 64"/>
                <a:gd name="T11" fmla="*/ 37 h 63"/>
                <a:gd name="T12" fmla="*/ 37 w 64"/>
                <a:gd name="T13" fmla="*/ 48 h 63"/>
                <a:gd name="T14" fmla="*/ 27 w 64"/>
                <a:gd name="T15" fmla="*/ 59 h 63"/>
                <a:gd name="T16" fmla="*/ 15 w 64"/>
                <a:gd name="T17" fmla="*/ 61 h 63"/>
                <a:gd name="T18" fmla="*/ 4 w 64"/>
                <a:gd name="T19" fmla="*/ 62 h 63"/>
                <a:gd name="T20" fmla="*/ 1 w 64"/>
                <a:gd name="T21" fmla="*/ 63 h 63"/>
                <a:gd name="T22" fmla="*/ 6 w 64"/>
                <a:gd name="T23" fmla="*/ 55 h 63"/>
                <a:gd name="T24" fmla="*/ 2 w 64"/>
                <a:gd name="T25" fmla="*/ 42 h 63"/>
                <a:gd name="T26" fmla="*/ 8 w 64"/>
                <a:gd name="T27" fmla="*/ 41 h 63"/>
                <a:gd name="T28" fmla="*/ 9 w 64"/>
                <a:gd name="T29" fmla="*/ 44 h 63"/>
                <a:gd name="T30" fmla="*/ 11 w 64"/>
                <a:gd name="T31" fmla="*/ 50 h 63"/>
                <a:gd name="T32" fmla="*/ 25 w 64"/>
                <a:gd name="T33" fmla="*/ 29 h 63"/>
                <a:gd name="T34" fmla="*/ 24 w 64"/>
                <a:gd name="T35" fmla="*/ 18 h 63"/>
                <a:gd name="T36" fmla="*/ 34 w 64"/>
                <a:gd name="T37" fmla="*/ 6 h 63"/>
                <a:gd name="T38" fmla="*/ 47 w 64"/>
                <a:gd name="T39" fmla="*/ 3 h 63"/>
                <a:gd name="T40" fmla="*/ 59 w 64"/>
                <a:gd name="T41" fmla="*/ 1 h 63"/>
                <a:gd name="T42" fmla="*/ 62 w 64"/>
                <a:gd name="T43" fmla="*/ 0 h 63"/>
                <a:gd name="T44" fmla="*/ 57 w 64"/>
                <a:gd name="T45" fmla="*/ 9 h 63"/>
                <a:gd name="T46" fmla="*/ 30 w 64"/>
                <a:gd name="T47" fmla="*/ 48 h 63"/>
                <a:gd name="T48" fmla="*/ 30 w 64"/>
                <a:gd name="T49" fmla="*/ 41 h 63"/>
                <a:gd name="T50" fmla="*/ 14 w 64"/>
                <a:gd name="T51" fmla="*/ 53 h 63"/>
                <a:gd name="T52" fmla="*/ 21 w 64"/>
                <a:gd name="T53" fmla="*/ 54 h 63"/>
                <a:gd name="T54" fmla="*/ 27 w 64"/>
                <a:gd name="T55" fmla="*/ 51 h 63"/>
                <a:gd name="T56" fmla="*/ 31 w 64"/>
                <a:gd name="T57" fmla="*/ 18 h 63"/>
                <a:gd name="T58" fmla="*/ 31 w 64"/>
                <a:gd name="T59" fmla="*/ 25 h 63"/>
                <a:gd name="T60" fmla="*/ 49 w 64"/>
                <a:gd name="T61" fmla="*/ 12 h 63"/>
                <a:gd name="T62" fmla="*/ 41 w 64"/>
                <a:gd name="T63" fmla="*/ 10 h 63"/>
                <a:gd name="T64" fmla="*/ 33 w 64"/>
                <a:gd name="T65"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57" y="9"/>
                  </a:moveTo>
                  <a:cubicBezTo>
                    <a:pt x="59" y="11"/>
                    <a:pt x="60" y="14"/>
                    <a:pt x="61" y="17"/>
                  </a:cubicBezTo>
                  <a:cubicBezTo>
                    <a:pt x="61" y="19"/>
                    <a:pt x="62" y="22"/>
                    <a:pt x="61" y="25"/>
                  </a:cubicBezTo>
                  <a:cubicBezTo>
                    <a:pt x="57" y="27"/>
                    <a:pt x="57" y="27"/>
                    <a:pt x="57" y="27"/>
                  </a:cubicBezTo>
                  <a:cubicBezTo>
                    <a:pt x="57" y="27"/>
                    <a:pt x="57" y="27"/>
                    <a:pt x="56" y="27"/>
                  </a:cubicBezTo>
                  <a:cubicBezTo>
                    <a:pt x="55" y="26"/>
                    <a:pt x="55" y="26"/>
                    <a:pt x="55" y="26"/>
                  </a:cubicBezTo>
                  <a:cubicBezTo>
                    <a:pt x="55" y="26"/>
                    <a:pt x="55" y="25"/>
                    <a:pt x="55" y="25"/>
                  </a:cubicBezTo>
                  <a:cubicBezTo>
                    <a:pt x="55" y="24"/>
                    <a:pt x="55" y="23"/>
                    <a:pt x="55" y="22"/>
                  </a:cubicBezTo>
                  <a:cubicBezTo>
                    <a:pt x="55" y="21"/>
                    <a:pt x="54" y="19"/>
                    <a:pt x="54" y="18"/>
                  </a:cubicBezTo>
                  <a:cubicBezTo>
                    <a:pt x="54" y="17"/>
                    <a:pt x="53" y="16"/>
                    <a:pt x="52" y="14"/>
                  </a:cubicBezTo>
                  <a:cubicBezTo>
                    <a:pt x="34" y="32"/>
                    <a:pt x="34" y="32"/>
                    <a:pt x="34" y="32"/>
                  </a:cubicBezTo>
                  <a:cubicBezTo>
                    <a:pt x="35" y="33"/>
                    <a:pt x="36" y="35"/>
                    <a:pt x="37" y="37"/>
                  </a:cubicBezTo>
                  <a:cubicBezTo>
                    <a:pt x="37" y="38"/>
                    <a:pt x="38" y="40"/>
                    <a:pt x="38" y="42"/>
                  </a:cubicBezTo>
                  <a:cubicBezTo>
                    <a:pt x="38" y="44"/>
                    <a:pt x="37" y="46"/>
                    <a:pt x="37" y="48"/>
                  </a:cubicBezTo>
                  <a:cubicBezTo>
                    <a:pt x="36" y="50"/>
                    <a:pt x="34" y="52"/>
                    <a:pt x="32" y="54"/>
                  </a:cubicBezTo>
                  <a:cubicBezTo>
                    <a:pt x="31" y="56"/>
                    <a:pt x="29" y="57"/>
                    <a:pt x="27" y="59"/>
                  </a:cubicBezTo>
                  <a:cubicBezTo>
                    <a:pt x="25" y="60"/>
                    <a:pt x="23" y="60"/>
                    <a:pt x="21" y="61"/>
                  </a:cubicBezTo>
                  <a:cubicBezTo>
                    <a:pt x="19" y="61"/>
                    <a:pt x="17" y="61"/>
                    <a:pt x="15" y="61"/>
                  </a:cubicBezTo>
                  <a:cubicBezTo>
                    <a:pt x="13" y="60"/>
                    <a:pt x="11" y="59"/>
                    <a:pt x="9" y="58"/>
                  </a:cubicBezTo>
                  <a:cubicBezTo>
                    <a:pt x="4" y="62"/>
                    <a:pt x="4" y="62"/>
                    <a:pt x="4" y="62"/>
                  </a:cubicBezTo>
                  <a:cubicBezTo>
                    <a:pt x="4" y="63"/>
                    <a:pt x="3" y="63"/>
                    <a:pt x="3" y="63"/>
                  </a:cubicBezTo>
                  <a:cubicBezTo>
                    <a:pt x="2" y="63"/>
                    <a:pt x="2" y="63"/>
                    <a:pt x="1" y="63"/>
                  </a:cubicBezTo>
                  <a:cubicBezTo>
                    <a:pt x="0" y="61"/>
                    <a:pt x="0" y="61"/>
                    <a:pt x="0" y="61"/>
                  </a:cubicBezTo>
                  <a:cubicBezTo>
                    <a:pt x="6" y="55"/>
                    <a:pt x="6" y="55"/>
                    <a:pt x="6" y="55"/>
                  </a:cubicBezTo>
                  <a:cubicBezTo>
                    <a:pt x="4" y="53"/>
                    <a:pt x="3" y="51"/>
                    <a:pt x="3" y="49"/>
                  </a:cubicBezTo>
                  <a:cubicBezTo>
                    <a:pt x="2" y="47"/>
                    <a:pt x="2" y="44"/>
                    <a:pt x="2" y="42"/>
                  </a:cubicBezTo>
                  <a:cubicBezTo>
                    <a:pt x="6" y="41"/>
                    <a:pt x="6" y="41"/>
                    <a:pt x="6" y="41"/>
                  </a:cubicBezTo>
                  <a:cubicBezTo>
                    <a:pt x="7" y="40"/>
                    <a:pt x="7" y="40"/>
                    <a:pt x="8" y="41"/>
                  </a:cubicBezTo>
                  <a:cubicBezTo>
                    <a:pt x="8" y="41"/>
                    <a:pt x="8" y="41"/>
                    <a:pt x="8" y="42"/>
                  </a:cubicBezTo>
                  <a:cubicBezTo>
                    <a:pt x="8" y="43"/>
                    <a:pt x="8" y="43"/>
                    <a:pt x="9" y="44"/>
                  </a:cubicBezTo>
                  <a:cubicBezTo>
                    <a:pt x="9" y="45"/>
                    <a:pt x="9" y="46"/>
                    <a:pt x="9" y="47"/>
                  </a:cubicBezTo>
                  <a:cubicBezTo>
                    <a:pt x="10" y="48"/>
                    <a:pt x="10" y="49"/>
                    <a:pt x="11" y="50"/>
                  </a:cubicBezTo>
                  <a:cubicBezTo>
                    <a:pt x="27" y="34"/>
                    <a:pt x="27" y="34"/>
                    <a:pt x="27" y="34"/>
                  </a:cubicBezTo>
                  <a:cubicBezTo>
                    <a:pt x="26" y="32"/>
                    <a:pt x="25" y="30"/>
                    <a:pt x="25" y="29"/>
                  </a:cubicBezTo>
                  <a:cubicBezTo>
                    <a:pt x="24" y="27"/>
                    <a:pt x="23" y="25"/>
                    <a:pt x="23" y="23"/>
                  </a:cubicBezTo>
                  <a:cubicBezTo>
                    <a:pt x="23" y="22"/>
                    <a:pt x="23" y="20"/>
                    <a:pt x="24" y="18"/>
                  </a:cubicBezTo>
                  <a:cubicBezTo>
                    <a:pt x="25" y="16"/>
                    <a:pt x="26" y="14"/>
                    <a:pt x="28" y="12"/>
                  </a:cubicBezTo>
                  <a:cubicBezTo>
                    <a:pt x="30" y="9"/>
                    <a:pt x="32" y="8"/>
                    <a:pt x="34" y="6"/>
                  </a:cubicBezTo>
                  <a:cubicBezTo>
                    <a:pt x="36" y="5"/>
                    <a:pt x="38" y="4"/>
                    <a:pt x="41" y="4"/>
                  </a:cubicBezTo>
                  <a:cubicBezTo>
                    <a:pt x="43" y="3"/>
                    <a:pt x="45" y="3"/>
                    <a:pt x="47" y="3"/>
                  </a:cubicBezTo>
                  <a:cubicBezTo>
                    <a:pt x="50" y="4"/>
                    <a:pt x="52" y="5"/>
                    <a:pt x="54" y="7"/>
                  </a:cubicBezTo>
                  <a:cubicBezTo>
                    <a:pt x="59" y="1"/>
                    <a:pt x="59" y="1"/>
                    <a:pt x="59" y="1"/>
                  </a:cubicBezTo>
                  <a:cubicBezTo>
                    <a:pt x="60" y="0"/>
                    <a:pt x="60" y="0"/>
                    <a:pt x="61" y="0"/>
                  </a:cubicBezTo>
                  <a:cubicBezTo>
                    <a:pt x="61" y="0"/>
                    <a:pt x="62" y="0"/>
                    <a:pt x="62" y="0"/>
                  </a:cubicBezTo>
                  <a:cubicBezTo>
                    <a:pt x="64" y="2"/>
                    <a:pt x="64" y="2"/>
                    <a:pt x="64" y="2"/>
                  </a:cubicBezTo>
                  <a:lnTo>
                    <a:pt x="57" y="9"/>
                  </a:lnTo>
                  <a:close/>
                  <a:moveTo>
                    <a:pt x="27" y="51"/>
                  </a:moveTo>
                  <a:cubicBezTo>
                    <a:pt x="28" y="50"/>
                    <a:pt x="29" y="49"/>
                    <a:pt x="30" y="48"/>
                  </a:cubicBezTo>
                  <a:cubicBezTo>
                    <a:pt x="30" y="46"/>
                    <a:pt x="30" y="45"/>
                    <a:pt x="30" y="44"/>
                  </a:cubicBezTo>
                  <a:cubicBezTo>
                    <a:pt x="30" y="43"/>
                    <a:pt x="30" y="42"/>
                    <a:pt x="30" y="41"/>
                  </a:cubicBezTo>
                  <a:cubicBezTo>
                    <a:pt x="30" y="40"/>
                    <a:pt x="29" y="39"/>
                    <a:pt x="29" y="38"/>
                  </a:cubicBezTo>
                  <a:cubicBezTo>
                    <a:pt x="14" y="53"/>
                    <a:pt x="14" y="53"/>
                    <a:pt x="14" y="53"/>
                  </a:cubicBezTo>
                  <a:cubicBezTo>
                    <a:pt x="15" y="53"/>
                    <a:pt x="16" y="54"/>
                    <a:pt x="18" y="54"/>
                  </a:cubicBezTo>
                  <a:cubicBezTo>
                    <a:pt x="19" y="55"/>
                    <a:pt x="20" y="55"/>
                    <a:pt x="21" y="54"/>
                  </a:cubicBezTo>
                  <a:cubicBezTo>
                    <a:pt x="22" y="54"/>
                    <a:pt x="24" y="54"/>
                    <a:pt x="25" y="53"/>
                  </a:cubicBezTo>
                  <a:cubicBezTo>
                    <a:pt x="26" y="53"/>
                    <a:pt x="27" y="52"/>
                    <a:pt x="27" y="51"/>
                  </a:cubicBezTo>
                  <a:close/>
                  <a:moveTo>
                    <a:pt x="33" y="15"/>
                  </a:moveTo>
                  <a:cubicBezTo>
                    <a:pt x="32" y="16"/>
                    <a:pt x="32" y="17"/>
                    <a:pt x="31" y="18"/>
                  </a:cubicBezTo>
                  <a:cubicBezTo>
                    <a:pt x="31" y="19"/>
                    <a:pt x="30" y="20"/>
                    <a:pt x="31" y="21"/>
                  </a:cubicBezTo>
                  <a:cubicBezTo>
                    <a:pt x="31" y="22"/>
                    <a:pt x="31" y="24"/>
                    <a:pt x="31" y="25"/>
                  </a:cubicBezTo>
                  <a:cubicBezTo>
                    <a:pt x="31" y="26"/>
                    <a:pt x="32" y="27"/>
                    <a:pt x="32" y="28"/>
                  </a:cubicBezTo>
                  <a:cubicBezTo>
                    <a:pt x="49" y="12"/>
                    <a:pt x="49" y="12"/>
                    <a:pt x="49" y="12"/>
                  </a:cubicBezTo>
                  <a:cubicBezTo>
                    <a:pt x="48" y="11"/>
                    <a:pt x="46" y="10"/>
                    <a:pt x="45" y="10"/>
                  </a:cubicBezTo>
                  <a:cubicBezTo>
                    <a:pt x="43" y="10"/>
                    <a:pt x="42" y="10"/>
                    <a:pt x="41" y="10"/>
                  </a:cubicBezTo>
                  <a:cubicBezTo>
                    <a:pt x="39" y="10"/>
                    <a:pt x="38" y="11"/>
                    <a:pt x="37" y="11"/>
                  </a:cubicBezTo>
                  <a:cubicBezTo>
                    <a:pt x="36" y="12"/>
                    <a:pt x="34" y="13"/>
                    <a:pt x="33" y="15"/>
                  </a:cubicBezTo>
                  <a:close/>
                </a:path>
              </a:pathLst>
            </a:custGeom>
            <a:solidFill>
              <a:srgbClr val="A3AAA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íṧľïḋê">
              <a:extLst>
                <a:ext uri="{FF2B5EF4-FFF2-40B4-BE49-F238E27FC236}">
                  <a16:creationId xmlns:a16="http://schemas.microsoft.com/office/drawing/2014/main" xmlns="" id="{D3B01888-7135-4C38-A3DD-43E2489642B9}"/>
                </a:ext>
              </a:extLst>
            </p:cNvPr>
            <p:cNvSpPr/>
            <p:nvPr/>
          </p:nvSpPr>
          <p:spPr bwMode="auto">
            <a:xfrm>
              <a:off x="3261723" y="2257174"/>
              <a:ext cx="455305" cy="827141"/>
            </a:xfrm>
            <a:custGeom>
              <a:avLst/>
              <a:gdLst>
                <a:gd name="T0" fmla="*/ 20 w 52"/>
                <a:gd name="T1" fmla="*/ 95 h 95"/>
                <a:gd name="T2" fmla="*/ 20 w 52"/>
                <a:gd name="T3" fmla="*/ 84 h 95"/>
                <a:gd name="T4" fmla="*/ 0 w 52"/>
                <a:gd name="T5" fmla="*/ 79 h 95"/>
                <a:gd name="T6" fmla="*/ 3 w 52"/>
                <a:gd name="T7" fmla="*/ 65 h 95"/>
                <a:gd name="T8" fmla="*/ 23 w 52"/>
                <a:gd name="T9" fmla="*/ 70 h 95"/>
                <a:gd name="T10" fmla="*/ 34 w 52"/>
                <a:gd name="T11" fmla="*/ 63 h 95"/>
                <a:gd name="T12" fmla="*/ 21 w 52"/>
                <a:gd name="T13" fmla="*/ 53 h 95"/>
                <a:gd name="T14" fmla="*/ 1 w 52"/>
                <a:gd name="T15" fmla="*/ 32 h 95"/>
                <a:gd name="T16" fmla="*/ 20 w 52"/>
                <a:gd name="T17" fmla="*/ 11 h 95"/>
                <a:gd name="T18" fmla="*/ 20 w 52"/>
                <a:gd name="T19" fmla="*/ 0 h 95"/>
                <a:gd name="T20" fmla="*/ 32 w 52"/>
                <a:gd name="T21" fmla="*/ 0 h 95"/>
                <a:gd name="T22" fmla="*/ 32 w 52"/>
                <a:gd name="T23" fmla="*/ 10 h 95"/>
                <a:gd name="T24" fmla="*/ 48 w 52"/>
                <a:gd name="T25" fmla="*/ 14 h 95"/>
                <a:gd name="T26" fmla="*/ 45 w 52"/>
                <a:gd name="T27" fmla="*/ 27 h 95"/>
                <a:gd name="T28" fmla="*/ 28 w 52"/>
                <a:gd name="T29" fmla="*/ 23 h 95"/>
                <a:gd name="T30" fmla="*/ 18 w 52"/>
                <a:gd name="T31" fmla="*/ 30 h 95"/>
                <a:gd name="T32" fmla="*/ 32 w 52"/>
                <a:gd name="T33" fmla="*/ 40 h 95"/>
                <a:gd name="T34" fmla="*/ 52 w 52"/>
                <a:gd name="T35" fmla="*/ 61 h 95"/>
                <a:gd name="T36" fmla="*/ 31 w 52"/>
                <a:gd name="T37" fmla="*/ 83 h 95"/>
                <a:gd name="T38" fmla="*/ 31 w 52"/>
                <a:gd name="T39" fmla="*/ 95 h 95"/>
                <a:gd name="T40" fmla="*/ 20 w 52"/>
                <a:gd name="T4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95">
                  <a:moveTo>
                    <a:pt x="20" y="95"/>
                  </a:moveTo>
                  <a:cubicBezTo>
                    <a:pt x="20" y="84"/>
                    <a:pt x="20" y="84"/>
                    <a:pt x="20" y="84"/>
                  </a:cubicBezTo>
                  <a:cubicBezTo>
                    <a:pt x="12" y="83"/>
                    <a:pt x="4" y="81"/>
                    <a:pt x="0" y="79"/>
                  </a:cubicBezTo>
                  <a:cubicBezTo>
                    <a:pt x="3" y="65"/>
                    <a:pt x="3" y="65"/>
                    <a:pt x="3" y="65"/>
                  </a:cubicBezTo>
                  <a:cubicBezTo>
                    <a:pt x="8" y="68"/>
                    <a:pt x="15" y="70"/>
                    <a:pt x="23" y="70"/>
                  </a:cubicBezTo>
                  <a:cubicBezTo>
                    <a:pt x="29" y="70"/>
                    <a:pt x="34" y="68"/>
                    <a:pt x="34" y="63"/>
                  </a:cubicBezTo>
                  <a:cubicBezTo>
                    <a:pt x="34" y="59"/>
                    <a:pt x="30" y="56"/>
                    <a:pt x="21" y="53"/>
                  </a:cubicBezTo>
                  <a:cubicBezTo>
                    <a:pt x="9" y="49"/>
                    <a:pt x="1" y="43"/>
                    <a:pt x="1" y="32"/>
                  </a:cubicBezTo>
                  <a:cubicBezTo>
                    <a:pt x="1" y="21"/>
                    <a:pt x="8" y="13"/>
                    <a:pt x="20" y="11"/>
                  </a:cubicBezTo>
                  <a:cubicBezTo>
                    <a:pt x="20" y="0"/>
                    <a:pt x="20" y="0"/>
                    <a:pt x="20" y="0"/>
                  </a:cubicBezTo>
                  <a:cubicBezTo>
                    <a:pt x="32" y="0"/>
                    <a:pt x="32" y="0"/>
                    <a:pt x="32" y="0"/>
                  </a:cubicBezTo>
                  <a:cubicBezTo>
                    <a:pt x="32" y="10"/>
                    <a:pt x="32" y="10"/>
                    <a:pt x="32" y="10"/>
                  </a:cubicBezTo>
                  <a:cubicBezTo>
                    <a:pt x="39" y="10"/>
                    <a:pt x="44" y="12"/>
                    <a:pt x="48" y="14"/>
                  </a:cubicBezTo>
                  <a:cubicBezTo>
                    <a:pt x="45" y="27"/>
                    <a:pt x="45" y="27"/>
                    <a:pt x="45" y="27"/>
                  </a:cubicBezTo>
                  <a:cubicBezTo>
                    <a:pt x="42" y="26"/>
                    <a:pt x="37" y="23"/>
                    <a:pt x="28" y="23"/>
                  </a:cubicBezTo>
                  <a:cubicBezTo>
                    <a:pt x="21" y="23"/>
                    <a:pt x="18" y="27"/>
                    <a:pt x="18" y="30"/>
                  </a:cubicBezTo>
                  <a:cubicBezTo>
                    <a:pt x="18" y="33"/>
                    <a:pt x="22" y="36"/>
                    <a:pt x="32" y="40"/>
                  </a:cubicBezTo>
                  <a:cubicBezTo>
                    <a:pt x="46" y="45"/>
                    <a:pt x="52" y="51"/>
                    <a:pt x="52" y="61"/>
                  </a:cubicBezTo>
                  <a:cubicBezTo>
                    <a:pt x="52" y="72"/>
                    <a:pt x="44" y="81"/>
                    <a:pt x="31" y="83"/>
                  </a:cubicBezTo>
                  <a:cubicBezTo>
                    <a:pt x="31" y="95"/>
                    <a:pt x="31" y="95"/>
                    <a:pt x="31" y="95"/>
                  </a:cubicBezTo>
                  <a:lnTo>
                    <a:pt x="20" y="95"/>
                  </a:ln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iślîḑè">
              <a:extLst>
                <a:ext uri="{FF2B5EF4-FFF2-40B4-BE49-F238E27FC236}">
                  <a16:creationId xmlns:a16="http://schemas.microsoft.com/office/drawing/2014/main" xmlns="" id="{5FC5A6C4-5FCF-475B-85A4-5ADE2518C7C5}"/>
                </a:ext>
              </a:extLst>
            </p:cNvPr>
            <p:cNvSpPr/>
            <p:nvPr/>
          </p:nvSpPr>
          <p:spPr bwMode="auto">
            <a:xfrm>
              <a:off x="3937090" y="2052289"/>
              <a:ext cx="258006" cy="447719"/>
            </a:xfrm>
            <a:custGeom>
              <a:avLst/>
              <a:gdLst>
                <a:gd name="T0" fmla="*/ 11 w 29"/>
                <a:gd name="T1" fmla="*/ 52 h 52"/>
                <a:gd name="T2" fmla="*/ 11 w 29"/>
                <a:gd name="T3" fmla="*/ 46 h 52"/>
                <a:gd name="T4" fmla="*/ 0 w 29"/>
                <a:gd name="T5" fmla="*/ 43 h 52"/>
                <a:gd name="T6" fmla="*/ 2 w 29"/>
                <a:gd name="T7" fmla="*/ 35 h 52"/>
                <a:gd name="T8" fmla="*/ 13 w 29"/>
                <a:gd name="T9" fmla="*/ 38 h 52"/>
                <a:gd name="T10" fmla="*/ 19 w 29"/>
                <a:gd name="T11" fmla="*/ 34 h 52"/>
                <a:gd name="T12" fmla="*/ 12 w 29"/>
                <a:gd name="T13" fmla="*/ 29 h 52"/>
                <a:gd name="T14" fmla="*/ 1 w 29"/>
                <a:gd name="T15" fmla="*/ 17 h 52"/>
                <a:gd name="T16" fmla="*/ 11 w 29"/>
                <a:gd name="T17" fmla="*/ 6 h 52"/>
                <a:gd name="T18" fmla="*/ 11 w 29"/>
                <a:gd name="T19" fmla="*/ 0 h 52"/>
                <a:gd name="T20" fmla="*/ 18 w 29"/>
                <a:gd name="T21" fmla="*/ 0 h 52"/>
                <a:gd name="T22" fmla="*/ 18 w 29"/>
                <a:gd name="T23" fmla="*/ 5 h 52"/>
                <a:gd name="T24" fmla="*/ 27 w 29"/>
                <a:gd name="T25" fmla="*/ 7 h 52"/>
                <a:gd name="T26" fmla="*/ 25 w 29"/>
                <a:gd name="T27" fmla="*/ 15 h 52"/>
                <a:gd name="T28" fmla="*/ 16 w 29"/>
                <a:gd name="T29" fmla="*/ 12 h 52"/>
                <a:gd name="T30" fmla="*/ 10 w 29"/>
                <a:gd name="T31" fmla="*/ 16 h 52"/>
                <a:gd name="T32" fmla="*/ 18 w 29"/>
                <a:gd name="T33" fmla="*/ 21 h 52"/>
                <a:gd name="T34" fmla="*/ 29 w 29"/>
                <a:gd name="T35" fmla="*/ 33 h 52"/>
                <a:gd name="T36" fmla="*/ 17 w 29"/>
                <a:gd name="T37" fmla="*/ 45 h 52"/>
                <a:gd name="T38" fmla="*/ 17 w 29"/>
                <a:gd name="T39" fmla="*/ 52 h 52"/>
                <a:gd name="T40" fmla="*/ 11 w 29"/>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52">
                  <a:moveTo>
                    <a:pt x="11" y="52"/>
                  </a:moveTo>
                  <a:cubicBezTo>
                    <a:pt x="11" y="46"/>
                    <a:pt x="11" y="46"/>
                    <a:pt x="11" y="46"/>
                  </a:cubicBezTo>
                  <a:cubicBezTo>
                    <a:pt x="7" y="45"/>
                    <a:pt x="3" y="44"/>
                    <a:pt x="0" y="43"/>
                  </a:cubicBezTo>
                  <a:cubicBezTo>
                    <a:pt x="2" y="35"/>
                    <a:pt x="2" y="35"/>
                    <a:pt x="2" y="35"/>
                  </a:cubicBezTo>
                  <a:cubicBezTo>
                    <a:pt x="5" y="37"/>
                    <a:pt x="8" y="38"/>
                    <a:pt x="13" y="38"/>
                  </a:cubicBezTo>
                  <a:cubicBezTo>
                    <a:pt x="16" y="38"/>
                    <a:pt x="19" y="37"/>
                    <a:pt x="19" y="34"/>
                  </a:cubicBezTo>
                  <a:cubicBezTo>
                    <a:pt x="19" y="32"/>
                    <a:pt x="17" y="30"/>
                    <a:pt x="12" y="29"/>
                  </a:cubicBezTo>
                  <a:cubicBezTo>
                    <a:pt x="5" y="26"/>
                    <a:pt x="1" y="23"/>
                    <a:pt x="1" y="17"/>
                  </a:cubicBezTo>
                  <a:cubicBezTo>
                    <a:pt x="1" y="11"/>
                    <a:pt x="4" y="7"/>
                    <a:pt x="11" y="6"/>
                  </a:cubicBezTo>
                  <a:cubicBezTo>
                    <a:pt x="11" y="0"/>
                    <a:pt x="11" y="0"/>
                    <a:pt x="11" y="0"/>
                  </a:cubicBezTo>
                  <a:cubicBezTo>
                    <a:pt x="18" y="0"/>
                    <a:pt x="18" y="0"/>
                    <a:pt x="18" y="0"/>
                  </a:cubicBezTo>
                  <a:cubicBezTo>
                    <a:pt x="18" y="5"/>
                    <a:pt x="18" y="5"/>
                    <a:pt x="18" y="5"/>
                  </a:cubicBezTo>
                  <a:cubicBezTo>
                    <a:pt x="22" y="5"/>
                    <a:pt x="25" y="6"/>
                    <a:pt x="27" y="7"/>
                  </a:cubicBezTo>
                  <a:cubicBezTo>
                    <a:pt x="25" y="15"/>
                    <a:pt x="25" y="15"/>
                    <a:pt x="25" y="15"/>
                  </a:cubicBezTo>
                  <a:cubicBezTo>
                    <a:pt x="23" y="14"/>
                    <a:pt x="20" y="12"/>
                    <a:pt x="16" y="12"/>
                  </a:cubicBezTo>
                  <a:cubicBezTo>
                    <a:pt x="12" y="12"/>
                    <a:pt x="10" y="14"/>
                    <a:pt x="10" y="16"/>
                  </a:cubicBezTo>
                  <a:cubicBezTo>
                    <a:pt x="10" y="18"/>
                    <a:pt x="13" y="19"/>
                    <a:pt x="18" y="21"/>
                  </a:cubicBezTo>
                  <a:cubicBezTo>
                    <a:pt x="26" y="24"/>
                    <a:pt x="29" y="28"/>
                    <a:pt x="29" y="33"/>
                  </a:cubicBezTo>
                  <a:cubicBezTo>
                    <a:pt x="29" y="39"/>
                    <a:pt x="25" y="44"/>
                    <a:pt x="17" y="45"/>
                  </a:cubicBezTo>
                  <a:cubicBezTo>
                    <a:pt x="17" y="52"/>
                    <a:pt x="17" y="52"/>
                    <a:pt x="17" y="52"/>
                  </a:cubicBezTo>
                  <a:lnTo>
                    <a:pt x="11" y="52"/>
                  </a:ln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ïṡḷïḋé">
              <a:extLst>
                <a:ext uri="{FF2B5EF4-FFF2-40B4-BE49-F238E27FC236}">
                  <a16:creationId xmlns:a16="http://schemas.microsoft.com/office/drawing/2014/main" xmlns="" id="{DF3D24B2-F14E-47B2-A8C2-0C6607194F77}"/>
                </a:ext>
              </a:extLst>
            </p:cNvPr>
            <p:cNvSpPr/>
            <p:nvPr/>
          </p:nvSpPr>
          <p:spPr bwMode="auto">
            <a:xfrm>
              <a:off x="3686674" y="3160199"/>
              <a:ext cx="189713" cy="333891"/>
            </a:xfrm>
            <a:custGeom>
              <a:avLst/>
              <a:gdLst>
                <a:gd name="T0" fmla="*/ 8 w 22"/>
                <a:gd name="T1" fmla="*/ 39 h 39"/>
                <a:gd name="T2" fmla="*/ 8 w 22"/>
                <a:gd name="T3" fmla="*/ 35 h 39"/>
                <a:gd name="T4" fmla="*/ 0 w 22"/>
                <a:gd name="T5" fmla="*/ 33 h 39"/>
                <a:gd name="T6" fmla="*/ 2 w 22"/>
                <a:gd name="T7" fmla="*/ 27 h 39"/>
                <a:gd name="T8" fmla="*/ 10 w 22"/>
                <a:gd name="T9" fmla="*/ 29 h 39"/>
                <a:gd name="T10" fmla="*/ 14 w 22"/>
                <a:gd name="T11" fmla="*/ 26 h 39"/>
                <a:gd name="T12" fmla="*/ 9 w 22"/>
                <a:gd name="T13" fmla="*/ 22 h 39"/>
                <a:gd name="T14" fmla="*/ 1 w 22"/>
                <a:gd name="T15" fmla="*/ 13 h 39"/>
                <a:gd name="T16" fmla="*/ 9 w 22"/>
                <a:gd name="T17" fmla="*/ 5 h 39"/>
                <a:gd name="T18" fmla="*/ 9 w 22"/>
                <a:gd name="T19" fmla="*/ 0 h 39"/>
                <a:gd name="T20" fmla="*/ 13 w 22"/>
                <a:gd name="T21" fmla="*/ 0 h 39"/>
                <a:gd name="T22" fmla="*/ 13 w 22"/>
                <a:gd name="T23" fmla="*/ 5 h 39"/>
                <a:gd name="T24" fmla="*/ 20 w 22"/>
                <a:gd name="T25" fmla="*/ 6 h 39"/>
                <a:gd name="T26" fmla="*/ 19 w 22"/>
                <a:gd name="T27" fmla="*/ 11 h 39"/>
                <a:gd name="T28" fmla="*/ 12 w 22"/>
                <a:gd name="T29" fmla="*/ 10 h 39"/>
                <a:gd name="T30" fmla="*/ 8 w 22"/>
                <a:gd name="T31" fmla="*/ 13 h 39"/>
                <a:gd name="T32" fmla="*/ 14 w 22"/>
                <a:gd name="T33" fmla="*/ 17 h 39"/>
                <a:gd name="T34" fmla="*/ 22 w 22"/>
                <a:gd name="T35" fmla="*/ 26 h 39"/>
                <a:gd name="T36" fmla="*/ 13 w 22"/>
                <a:gd name="T37" fmla="*/ 34 h 39"/>
                <a:gd name="T38" fmla="*/ 13 w 22"/>
                <a:gd name="T39" fmla="*/ 39 h 39"/>
                <a:gd name="T40" fmla="*/ 8 w 22"/>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9">
                  <a:moveTo>
                    <a:pt x="8" y="39"/>
                  </a:moveTo>
                  <a:cubicBezTo>
                    <a:pt x="8" y="35"/>
                    <a:pt x="8" y="35"/>
                    <a:pt x="8" y="35"/>
                  </a:cubicBezTo>
                  <a:cubicBezTo>
                    <a:pt x="5" y="35"/>
                    <a:pt x="2" y="34"/>
                    <a:pt x="0" y="33"/>
                  </a:cubicBezTo>
                  <a:cubicBezTo>
                    <a:pt x="2" y="27"/>
                    <a:pt x="2" y="27"/>
                    <a:pt x="2" y="27"/>
                  </a:cubicBezTo>
                  <a:cubicBezTo>
                    <a:pt x="4" y="28"/>
                    <a:pt x="7" y="29"/>
                    <a:pt x="10" y="29"/>
                  </a:cubicBezTo>
                  <a:cubicBezTo>
                    <a:pt x="12" y="29"/>
                    <a:pt x="14" y="28"/>
                    <a:pt x="14" y="26"/>
                  </a:cubicBezTo>
                  <a:cubicBezTo>
                    <a:pt x="14" y="24"/>
                    <a:pt x="13" y="23"/>
                    <a:pt x="9" y="22"/>
                  </a:cubicBezTo>
                  <a:cubicBezTo>
                    <a:pt x="4" y="20"/>
                    <a:pt x="1" y="18"/>
                    <a:pt x="1" y="13"/>
                  </a:cubicBezTo>
                  <a:cubicBezTo>
                    <a:pt x="1" y="9"/>
                    <a:pt x="4" y="6"/>
                    <a:pt x="9" y="5"/>
                  </a:cubicBezTo>
                  <a:cubicBezTo>
                    <a:pt x="9" y="0"/>
                    <a:pt x="9" y="0"/>
                    <a:pt x="9" y="0"/>
                  </a:cubicBezTo>
                  <a:cubicBezTo>
                    <a:pt x="13" y="0"/>
                    <a:pt x="13" y="0"/>
                    <a:pt x="13" y="0"/>
                  </a:cubicBezTo>
                  <a:cubicBezTo>
                    <a:pt x="13" y="5"/>
                    <a:pt x="13" y="5"/>
                    <a:pt x="13" y="5"/>
                  </a:cubicBezTo>
                  <a:cubicBezTo>
                    <a:pt x="17" y="5"/>
                    <a:pt x="19" y="5"/>
                    <a:pt x="20" y="6"/>
                  </a:cubicBezTo>
                  <a:cubicBezTo>
                    <a:pt x="19" y="11"/>
                    <a:pt x="19" y="11"/>
                    <a:pt x="19" y="11"/>
                  </a:cubicBezTo>
                  <a:cubicBezTo>
                    <a:pt x="18" y="11"/>
                    <a:pt x="15" y="10"/>
                    <a:pt x="12" y="10"/>
                  </a:cubicBezTo>
                  <a:cubicBezTo>
                    <a:pt x="9" y="10"/>
                    <a:pt x="8" y="11"/>
                    <a:pt x="8" y="13"/>
                  </a:cubicBezTo>
                  <a:cubicBezTo>
                    <a:pt x="8" y="14"/>
                    <a:pt x="10" y="15"/>
                    <a:pt x="14" y="17"/>
                  </a:cubicBezTo>
                  <a:cubicBezTo>
                    <a:pt x="19" y="19"/>
                    <a:pt x="22" y="21"/>
                    <a:pt x="22" y="26"/>
                  </a:cubicBezTo>
                  <a:cubicBezTo>
                    <a:pt x="22" y="30"/>
                    <a:pt x="19" y="33"/>
                    <a:pt x="13" y="34"/>
                  </a:cubicBezTo>
                  <a:cubicBezTo>
                    <a:pt x="13" y="39"/>
                    <a:pt x="13" y="39"/>
                    <a:pt x="13" y="39"/>
                  </a:cubicBezTo>
                  <a:lnTo>
                    <a:pt x="8" y="39"/>
                  </a:ln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i$ḷïdê">
              <a:extLst>
                <a:ext uri="{FF2B5EF4-FFF2-40B4-BE49-F238E27FC236}">
                  <a16:creationId xmlns:a16="http://schemas.microsoft.com/office/drawing/2014/main" xmlns="" id="{5B0A9080-023C-40B7-B82B-FCCAAB55DB0F}"/>
                </a:ext>
              </a:extLst>
            </p:cNvPr>
            <p:cNvSpPr/>
            <p:nvPr/>
          </p:nvSpPr>
          <p:spPr bwMode="auto">
            <a:xfrm>
              <a:off x="3231369" y="1437624"/>
              <a:ext cx="182122" cy="341481"/>
            </a:xfrm>
            <a:custGeom>
              <a:avLst/>
              <a:gdLst>
                <a:gd name="T0" fmla="*/ 8 w 21"/>
                <a:gd name="T1" fmla="*/ 39 h 39"/>
                <a:gd name="T2" fmla="*/ 8 w 21"/>
                <a:gd name="T3" fmla="*/ 35 h 39"/>
                <a:gd name="T4" fmla="*/ 0 w 21"/>
                <a:gd name="T5" fmla="*/ 32 h 39"/>
                <a:gd name="T6" fmla="*/ 1 w 21"/>
                <a:gd name="T7" fmla="*/ 27 h 39"/>
                <a:gd name="T8" fmla="*/ 9 w 21"/>
                <a:gd name="T9" fmla="*/ 29 h 39"/>
                <a:gd name="T10" fmla="*/ 13 w 21"/>
                <a:gd name="T11" fmla="*/ 26 h 39"/>
                <a:gd name="T12" fmla="*/ 8 w 21"/>
                <a:gd name="T13" fmla="*/ 22 h 39"/>
                <a:gd name="T14" fmla="*/ 0 w 21"/>
                <a:gd name="T15" fmla="*/ 13 h 39"/>
                <a:gd name="T16" fmla="*/ 8 w 21"/>
                <a:gd name="T17" fmla="*/ 5 h 39"/>
                <a:gd name="T18" fmla="*/ 8 w 21"/>
                <a:gd name="T19" fmla="*/ 0 h 39"/>
                <a:gd name="T20" fmla="*/ 13 w 21"/>
                <a:gd name="T21" fmla="*/ 0 h 39"/>
                <a:gd name="T22" fmla="*/ 13 w 21"/>
                <a:gd name="T23" fmla="*/ 4 h 39"/>
                <a:gd name="T24" fmla="*/ 19 w 21"/>
                <a:gd name="T25" fmla="*/ 6 h 39"/>
                <a:gd name="T26" fmla="*/ 18 w 21"/>
                <a:gd name="T27" fmla="*/ 11 h 39"/>
                <a:gd name="T28" fmla="*/ 11 w 21"/>
                <a:gd name="T29" fmla="*/ 10 h 39"/>
                <a:gd name="T30" fmla="*/ 7 w 21"/>
                <a:gd name="T31" fmla="*/ 12 h 39"/>
                <a:gd name="T32" fmla="*/ 13 w 21"/>
                <a:gd name="T33" fmla="*/ 16 h 39"/>
                <a:gd name="T34" fmla="*/ 21 w 21"/>
                <a:gd name="T35" fmla="*/ 25 h 39"/>
                <a:gd name="T36" fmla="*/ 12 w 21"/>
                <a:gd name="T37" fmla="*/ 34 h 39"/>
                <a:gd name="T38" fmla="*/ 12 w 21"/>
                <a:gd name="T39" fmla="*/ 39 h 39"/>
                <a:gd name="T40" fmla="*/ 8 w 21"/>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9">
                  <a:moveTo>
                    <a:pt x="8" y="39"/>
                  </a:moveTo>
                  <a:cubicBezTo>
                    <a:pt x="8" y="35"/>
                    <a:pt x="8" y="35"/>
                    <a:pt x="8" y="35"/>
                  </a:cubicBezTo>
                  <a:cubicBezTo>
                    <a:pt x="4" y="34"/>
                    <a:pt x="1" y="33"/>
                    <a:pt x="0" y="32"/>
                  </a:cubicBezTo>
                  <a:cubicBezTo>
                    <a:pt x="1" y="27"/>
                    <a:pt x="1" y="27"/>
                    <a:pt x="1" y="27"/>
                  </a:cubicBezTo>
                  <a:cubicBezTo>
                    <a:pt x="3" y="28"/>
                    <a:pt x="6" y="29"/>
                    <a:pt x="9" y="29"/>
                  </a:cubicBezTo>
                  <a:cubicBezTo>
                    <a:pt x="12" y="29"/>
                    <a:pt x="13" y="28"/>
                    <a:pt x="13" y="26"/>
                  </a:cubicBezTo>
                  <a:cubicBezTo>
                    <a:pt x="13" y="24"/>
                    <a:pt x="12" y="23"/>
                    <a:pt x="8" y="22"/>
                  </a:cubicBezTo>
                  <a:cubicBezTo>
                    <a:pt x="3" y="20"/>
                    <a:pt x="0" y="18"/>
                    <a:pt x="0" y="13"/>
                  </a:cubicBezTo>
                  <a:cubicBezTo>
                    <a:pt x="0" y="9"/>
                    <a:pt x="3" y="6"/>
                    <a:pt x="8" y="5"/>
                  </a:cubicBezTo>
                  <a:cubicBezTo>
                    <a:pt x="8" y="0"/>
                    <a:pt x="8" y="0"/>
                    <a:pt x="8" y="0"/>
                  </a:cubicBezTo>
                  <a:cubicBezTo>
                    <a:pt x="13" y="0"/>
                    <a:pt x="13" y="0"/>
                    <a:pt x="13" y="0"/>
                  </a:cubicBezTo>
                  <a:cubicBezTo>
                    <a:pt x="13" y="4"/>
                    <a:pt x="13" y="4"/>
                    <a:pt x="13" y="4"/>
                  </a:cubicBezTo>
                  <a:cubicBezTo>
                    <a:pt x="16" y="4"/>
                    <a:pt x="18" y="5"/>
                    <a:pt x="19" y="6"/>
                  </a:cubicBezTo>
                  <a:cubicBezTo>
                    <a:pt x="18" y="11"/>
                    <a:pt x="18" y="11"/>
                    <a:pt x="18" y="11"/>
                  </a:cubicBezTo>
                  <a:cubicBezTo>
                    <a:pt x="17" y="11"/>
                    <a:pt x="15" y="10"/>
                    <a:pt x="11" y="10"/>
                  </a:cubicBezTo>
                  <a:cubicBezTo>
                    <a:pt x="8" y="10"/>
                    <a:pt x="7" y="11"/>
                    <a:pt x="7" y="12"/>
                  </a:cubicBezTo>
                  <a:cubicBezTo>
                    <a:pt x="7" y="14"/>
                    <a:pt x="9" y="15"/>
                    <a:pt x="13" y="16"/>
                  </a:cubicBezTo>
                  <a:cubicBezTo>
                    <a:pt x="19" y="18"/>
                    <a:pt x="21" y="21"/>
                    <a:pt x="21" y="25"/>
                  </a:cubicBezTo>
                  <a:cubicBezTo>
                    <a:pt x="21" y="30"/>
                    <a:pt x="18" y="33"/>
                    <a:pt x="12" y="34"/>
                  </a:cubicBezTo>
                  <a:cubicBezTo>
                    <a:pt x="12" y="39"/>
                    <a:pt x="12" y="39"/>
                    <a:pt x="12" y="39"/>
                  </a:cubicBezTo>
                  <a:lnTo>
                    <a:pt x="8" y="39"/>
                  </a:lnTo>
                  <a:close/>
                </a:path>
              </a:pathLst>
            </a:custGeom>
            <a:solidFill>
              <a:srgbClr val="DCE4E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252" name="4489b296-c418-42e1-bee8-d651f186d7b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0031097" y="1610140"/>
            <a:ext cx="1409262" cy="990882"/>
            <a:chOff x="2663031" y="1320800"/>
            <a:chExt cx="6865938" cy="4827588"/>
          </a:xfrm>
        </p:grpSpPr>
        <p:sp>
          <p:nvSpPr>
            <p:cNvPr id="253" name="ïŝliḑé"/>
            <p:cNvSpPr/>
            <p:nvPr/>
          </p:nvSpPr>
          <p:spPr bwMode="auto">
            <a:xfrm>
              <a:off x="8393906" y="4187825"/>
              <a:ext cx="877888" cy="430213"/>
            </a:xfrm>
            <a:custGeom>
              <a:avLst/>
              <a:gdLst>
                <a:gd name="T0" fmla="*/ 48 w 553"/>
                <a:gd name="T1" fmla="*/ 271 h 271"/>
                <a:gd name="T2" fmla="*/ 553 w 553"/>
                <a:gd name="T3" fmla="*/ 271 h 271"/>
                <a:gd name="T4" fmla="*/ 553 w 553"/>
                <a:gd name="T5" fmla="*/ 0 h 271"/>
                <a:gd name="T6" fmla="*/ 0 w 553"/>
                <a:gd name="T7" fmla="*/ 0 h 271"/>
                <a:gd name="T8" fmla="*/ 48 w 553"/>
                <a:gd name="T9" fmla="*/ 271 h 271"/>
              </a:gdLst>
              <a:ahLst/>
              <a:cxnLst>
                <a:cxn ang="0">
                  <a:pos x="T0" y="T1"/>
                </a:cxn>
                <a:cxn ang="0">
                  <a:pos x="T2" y="T3"/>
                </a:cxn>
                <a:cxn ang="0">
                  <a:pos x="T4" y="T5"/>
                </a:cxn>
                <a:cxn ang="0">
                  <a:pos x="T6" y="T7"/>
                </a:cxn>
                <a:cxn ang="0">
                  <a:pos x="T8" y="T9"/>
                </a:cxn>
              </a:cxnLst>
              <a:rect l="0" t="0" r="r" b="b"/>
              <a:pathLst>
                <a:path w="553" h="271">
                  <a:moveTo>
                    <a:pt x="48" y="271"/>
                  </a:moveTo>
                  <a:lnTo>
                    <a:pt x="553" y="271"/>
                  </a:lnTo>
                  <a:lnTo>
                    <a:pt x="553" y="0"/>
                  </a:lnTo>
                  <a:lnTo>
                    <a:pt x="0" y="0"/>
                  </a:lnTo>
                  <a:lnTo>
                    <a:pt x="48" y="271"/>
                  </a:ln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4" name="íš1ïdê"/>
            <p:cNvSpPr/>
            <p:nvPr/>
          </p:nvSpPr>
          <p:spPr bwMode="auto">
            <a:xfrm>
              <a:off x="7711281" y="4244975"/>
              <a:ext cx="758825" cy="1584325"/>
            </a:xfrm>
            <a:custGeom>
              <a:avLst/>
              <a:gdLst>
                <a:gd name="T0" fmla="*/ 436 w 478"/>
                <a:gd name="T1" fmla="*/ 0 h 998"/>
                <a:gd name="T2" fmla="*/ 129 w 478"/>
                <a:gd name="T3" fmla="*/ 134 h 998"/>
                <a:gd name="T4" fmla="*/ 0 w 478"/>
                <a:gd name="T5" fmla="*/ 998 h 998"/>
                <a:gd name="T6" fmla="*/ 101 w 478"/>
                <a:gd name="T7" fmla="*/ 998 h 998"/>
                <a:gd name="T8" fmla="*/ 355 w 478"/>
                <a:gd name="T9" fmla="*/ 313 h 998"/>
                <a:gd name="T10" fmla="*/ 430 w 478"/>
                <a:gd name="T11" fmla="*/ 235 h 998"/>
                <a:gd name="T12" fmla="*/ 478 w 478"/>
                <a:gd name="T13" fmla="*/ 235 h 998"/>
                <a:gd name="T14" fmla="*/ 436 w 478"/>
                <a:gd name="T15" fmla="*/ 0 h 9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998">
                  <a:moveTo>
                    <a:pt x="436" y="0"/>
                  </a:moveTo>
                  <a:lnTo>
                    <a:pt x="129" y="134"/>
                  </a:lnTo>
                  <a:lnTo>
                    <a:pt x="0" y="998"/>
                  </a:lnTo>
                  <a:lnTo>
                    <a:pt x="101" y="998"/>
                  </a:lnTo>
                  <a:lnTo>
                    <a:pt x="355" y="313"/>
                  </a:lnTo>
                  <a:lnTo>
                    <a:pt x="430" y="235"/>
                  </a:lnTo>
                  <a:lnTo>
                    <a:pt x="478" y="235"/>
                  </a:lnTo>
                  <a:lnTo>
                    <a:pt x="436" y="0"/>
                  </a:lnTo>
                  <a:close/>
                </a:path>
              </a:pathLst>
            </a:custGeom>
            <a:solidFill>
              <a:srgbClr val="E1B1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5" name="íŝľiḋê"/>
            <p:cNvSpPr/>
            <p:nvPr/>
          </p:nvSpPr>
          <p:spPr bwMode="auto">
            <a:xfrm>
              <a:off x="3833019" y="3867150"/>
              <a:ext cx="4560888" cy="320675"/>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6" name="ïsḷíḍè"/>
            <p:cNvSpPr/>
            <p:nvPr/>
          </p:nvSpPr>
          <p:spPr bwMode="auto">
            <a:xfrm>
              <a:off x="3602831" y="4173538"/>
              <a:ext cx="881063" cy="1641475"/>
            </a:xfrm>
            <a:custGeom>
              <a:avLst/>
              <a:gdLst>
                <a:gd name="T0" fmla="*/ 44 w 199"/>
                <a:gd name="T1" fmla="*/ 0 h 370"/>
                <a:gd name="T2" fmla="*/ 140 w 199"/>
                <a:gd name="T3" fmla="*/ 43 h 370"/>
                <a:gd name="T4" fmla="*/ 156 w 199"/>
                <a:gd name="T5" fmla="*/ 64 h 370"/>
                <a:gd name="T6" fmla="*/ 199 w 199"/>
                <a:gd name="T7" fmla="*/ 370 h 370"/>
                <a:gd name="T8" fmla="*/ 163 w 199"/>
                <a:gd name="T9" fmla="*/ 370 h 370"/>
                <a:gd name="T10" fmla="*/ 72 w 199"/>
                <a:gd name="T11" fmla="*/ 126 h 370"/>
                <a:gd name="T12" fmla="*/ 44 w 199"/>
                <a:gd name="T13" fmla="*/ 97 h 370"/>
                <a:gd name="T14" fmla="*/ 0 w 199"/>
                <a:gd name="T15" fmla="*/ 97 h 370"/>
                <a:gd name="T16" fmla="*/ 44 w 199"/>
                <a:gd name="T1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370">
                  <a:moveTo>
                    <a:pt x="44" y="0"/>
                  </a:moveTo>
                  <a:cubicBezTo>
                    <a:pt x="140" y="43"/>
                    <a:pt x="140" y="43"/>
                    <a:pt x="140" y="43"/>
                  </a:cubicBezTo>
                  <a:cubicBezTo>
                    <a:pt x="149" y="46"/>
                    <a:pt x="155" y="54"/>
                    <a:pt x="156" y="64"/>
                  </a:cubicBezTo>
                  <a:cubicBezTo>
                    <a:pt x="199" y="370"/>
                    <a:pt x="199" y="370"/>
                    <a:pt x="199" y="370"/>
                  </a:cubicBezTo>
                  <a:cubicBezTo>
                    <a:pt x="163" y="370"/>
                    <a:pt x="163" y="370"/>
                    <a:pt x="163" y="370"/>
                  </a:cubicBezTo>
                  <a:cubicBezTo>
                    <a:pt x="72" y="126"/>
                    <a:pt x="72" y="126"/>
                    <a:pt x="72" y="126"/>
                  </a:cubicBezTo>
                  <a:cubicBezTo>
                    <a:pt x="44" y="97"/>
                    <a:pt x="44" y="97"/>
                    <a:pt x="44" y="97"/>
                  </a:cubicBezTo>
                  <a:cubicBezTo>
                    <a:pt x="0" y="97"/>
                    <a:pt x="0" y="97"/>
                    <a:pt x="0" y="97"/>
                  </a:cubicBezTo>
                  <a:lnTo>
                    <a:pt x="44" y="0"/>
                  </a:ln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7" name="íṧļidè"/>
            <p:cNvSpPr/>
            <p:nvPr/>
          </p:nvSpPr>
          <p:spPr bwMode="auto">
            <a:xfrm>
              <a:off x="3966369" y="4187825"/>
              <a:ext cx="198438" cy="1933575"/>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8" name="íśliḓê"/>
            <p:cNvSpPr/>
            <p:nvPr/>
          </p:nvSpPr>
          <p:spPr bwMode="auto">
            <a:xfrm>
              <a:off x="8074819" y="4187825"/>
              <a:ext cx="200025" cy="1933575"/>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9" name="îṡľïḓé"/>
            <p:cNvSpPr/>
            <p:nvPr/>
          </p:nvSpPr>
          <p:spPr bwMode="auto">
            <a:xfrm>
              <a:off x="7184231" y="3760788"/>
              <a:ext cx="890588" cy="106363"/>
            </a:xfrm>
            <a:custGeom>
              <a:avLst/>
              <a:gdLst>
                <a:gd name="T0" fmla="*/ 199 w 201"/>
                <a:gd name="T1" fmla="*/ 0 h 24"/>
                <a:gd name="T2" fmla="*/ 0 w 201"/>
                <a:gd name="T3" fmla="*/ 0 h 24"/>
                <a:gd name="T4" fmla="*/ 0 w 201"/>
                <a:gd name="T5" fmla="*/ 24 h 24"/>
                <a:gd name="T6" fmla="*/ 201 w 201"/>
                <a:gd name="T7" fmla="*/ 24 h 24"/>
                <a:gd name="T8" fmla="*/ 201 w 201"/>
                <a:gd name="T9" fmla="*/ 2 h 24"/>
                <a:gd name="T10" fmla="*/ 199 w 201"/>
                <a:gd name="T11" fmla="*/ 0 h 24"/>
              </a:gdLst>
              <a:ahLst/>
              <a:cxnLst>
                <a:cxn ang="0">
                  <a:pos x="T0" y="T1"/>
                </a:cxn>
                <a:cxn ang="0">
                  <a:pos x="T2" y="T3"/>
                </a:cxn>
                <a:cxn ang="0">
                  <a:pos x="T4" y="T5"/>
                </a:cxn>
                <a:cxn ang="0">
                  <a:pos x="T6" y="T7"/>
                </a:cxn>
                <a:cxn ang="0">
                  <a:pos x="T8" y="T9"/>
                </a:cxn>
                <a:cxn ang="0">
                  <a:pos x="T10" y="T11"/>
                </a:cxn>
              </a:cxnLst>
              <a:rect l="0" t="0" r="r" b="b"/>
              <a:pathLst>
                <a:path w="201" h="24">
                  <a:moveTo>
                    <a:pt x="199" y="0"/>
                  </a:moveTo>
                  <a:cubicBezTo>
                    <a:pt x="0" y="0"/>
                    <a:pt x="0" y="0"/>
                    <a:pt x="0" y="0"/>
                  </a:cubicBezTo>
                  <a:cubicBezTo>
                    <a:pt x="0" y="24"/>
                    <a:pt x="0" y="24"/>
                    <a:pt x="0" y="24"/>
                  </a:cubicBezTo>
                  <a:cubicBezTo>
                    <a:pt x="201" y="24"/>
                    <a:pt x="201" y="24"/>
                    <a:pt x="201" y="24"/>
                  </a:cubicBezTo>
                  <a:cubicBezTo>
                    <a:pt x="201" y="2"/>
                    <a:pt x="201" y="2"/>
                    <a:pt x="201" y="2"/>
                  </a:cubicBezTo>
                  <a:cubicBezTo>
                    <a:pt x="201" y="1"/>
                    <a:pt x="200" y="0"/>
                    <a:pt x="199" y="0"/>
                  </a:cubicBez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íSļiḍé"/>
            <p:cNvSpPr/>
            <p:nvPr/>
          </p:nvSpPr>
          <p:spPr bwMode="auto">
            <a:xfrm>
              <a:off x="6917531" y="3086100"/>
              <a:ext cx="395288" cy="781050"/>
            </a:xfrm>
            <a:custGeom>
              <a:avLst/>
              <a:gdLst>
                <a:gd name="T0" fmla="*/ 89 w 89"/>
                <a:gd name="T1" fmla="*/ 176 h 176"/>
                <a:gd name="T2" fmla="*/ 25 w 89"/>
                <a:gd name="T3" fmla="*/ 3 h 176"/>
                <a:gd name="T4" fmla="*/ 21 w 89"/>
                <a:gd name="T5" fmla="*/ 1 h 176"/>
                <a:gd name="T6" fmla="*/ 3 w 89"/>
                <a:gd name="T7" fmla="*/ 5 h 176"/>
                <a:gd name="T8" fmla="*/ 1 w 89"/>
                <a:gd name="T9" fmla="*/ 10 h 176"/>
                <a:gd name="T10" fmla="*/ 60 w 89"/>
                <a:gd name="T11" fmla="*/ 176 h 176"/>
                <a:gd name="T12" fmla="*/ 89 w 89"/>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89" h="176">
                  <a:moveTo>
                    <a:pt x="89" y="176"/>
                  </a:moveTo>
                  <a:cubicBezTo>
                    <a:pt x="25" y="3"/>
                    <a:pt x="25" y="3"/>
                    <a:pt x="25" y="3"/>
                  </a:cubicBezTo>
                  <a:cubicBezTo>
                    <a:pt x="25" y="1"/>
                    <a:pt x="23" y="0"/>
                    <a:pt x="21" y="1"/>
                  </a:cubicBezTo>
                  <a:cubicBezTo>
                    <a:pt x="3" y="5"/>
                    <a:pt x="3" y="5"/>
                    <a:pt x="3" y="5"/>
                  </a:cubicBezTo>
                  <a:cubicBezTo>
                    <a:pt x="1" y="6"/>
                    <a:pt x="0" y="8"/>
                    <a:pt x="1" y="10"/>
                  </a:cubicBezTo>
                  <a:cubicBezTo>
                    <a:pt x="60" y="176"/>
                    <a:pt x="60" y="176"/>
                    <a:pt x="60" y="176"/>
                  </a:cubicBezTo>
                  <a:lnTo>
                    <a:pt x="89" y="176"/>
                  </a:ln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íṥ1ïďe"/>
            <p:cNvSpPr/>
            <p:nvPr/>
          </p:nvSpPr>
          <p:spPr bwMode="auto">
            <a:xfrm>
              <a:off x="8393906" y="4618038"/>
              <a:ext cx="979488" cy="252413"/>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2" name="iṡlïḑé"/>
            <p:cNvSpPr/>
            <p:nvPr/>
          </p:nvSpPr>
          <p:spPr bwMode="auto">
            <a:xfrm>
              <a:off x="9271794" y="3019425"/>
              <a:ext cx="195263" cy="1851025"/>
            </a:xfrm>
            <a:custGeom>
              <a:avLst/>
              <a:gdLst>
                <a:gd name="T0" fmla="*/ 0 w 44"/>
                <a:gd name="T1" fmla="*/ 417 h 417"/>
                <a:gd name="T2" fmla="*/ 29 w 44"/>
                <a:gd name="T3" fmla="*/ 417 h 417"/>
                <a:gd name="T4" fmla="*/ 44 w 44"/>
                <a:gd name="T5" fmla="*/ 401 h 417"/>
                <a:gd name="T6" fmla="*/ 44 w 44"/>
                <a:gd name="T7" fmla="*/ 0 h 417"/>
                <a:gd name="T8" fmla="*/ 40 w 44"/>
                <a:gd name="T9" fmla="*/ 0 h 417"/>
                <a:gd name="T10" fmla="*/ 0 w 44"/>
                <a:gd name="T11" fmla="*/ 39 h 417"/>
                <a:gd name="T12" fmla="*/ 0 w 44"/>
                <a:gd name="T13" fmla="*/ 417 h 417"/>
              </a:gdLst>
              <a:ahLst/>
              <a:cxnLst>
                <a:cxn ang="0">
                  <a:pos x="T0" y="T1"/>
                </a:cxn>
                <a:cxn ang="0">
                  <a:pos x="T2" y="T3"/>
                </a:cxn>
                <a:cxn ang="0">
                  <a:pos x="T4" y="T5"/>
                </a:cxn>
                <a:cxn ang="0">
                  <a:pos x="T6" y="T7"/>
                </a:cxn>
                <a:cxn ang="0">
                  <a:pos x="T8" y="T9"/>
                </a:cxn>
                <a:cxn ang="0">
                  <a:pos x="T10" y="T11"/>
                </a:cxn>
                <a:cxn ang="0">
                  <a:pos x="T12" y="T13"/>
                </a:cxn>
              </a:cxnLst>
              <a:rect l="0" t="0" r="r" b="b"/>
              <a:pathLst>
                <a:path w="44" h="417">
                  <a:moveTo>
                    <a:pt x="0" y="417"/>
                  </a:moveTo>
                  <a:cubicBezTo>
                    <a:pt x="29" y="417"/>
                    <a:pt x="29" y="417"/>
                    <a:pt x="29" y="417"/>
                  </a:cubicBezTo>
                  <a:cubicBezTo>
                    <a:pt x="37" y="417"/>
                    <a:pt x="44" y="410"/>
                    <a:pt x="44" y="401"/>
                  </a:cubicBezTo>
                  <a:cubicBezTo>
                    <a:pt x="44" y="0"/>
                    <a:pt x="44" y="0"/>
                    <a:pt x="44" y="0"/>
                  </a:cubicBezTo>
                  <a:cubicBezTo>
                    <a:pt x="40" y="0"/>
                    <a:pt x="40" y="0"/>
                    <a:pt x="40" y="0"/>
                  </a:cubicBezTo>
                  <a:cubicBezTo>
                    <a:pt x="18" y="0"/>
                    <a:pt x="0" y="17"/>
                    <a:pt x="0" y="39"/>
                  </a:cubicBezTo>
                  <a:lnTo>
                    <a:pt x="0" y="417"/>
                  </a:lnTo>
                  <a:close/>
                </a:path>
              </a:pathLst>
            </a:custGeom>
            <a:solidFill>
              <a:srgbClr val="E1E1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3" name="iṩḷïḑê"/>
            <p:cNvSpPr/>
            <p:nvPr/>
          </p:nvSpPr>
          <p:spPr bwMode="auto">
            <a:xfrm>
              <a:off x="8806656" y="4870450"/>
              <a:ext cx="163513" cy="1122363"/>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4" name="î$ḻíḑê"/>
            <p:cNvSpPr/>
            <p:nvPr/>
          </p:nvSpPr>
          <p:spPr bwMode="auto">
            <a:xfrm>
              <a:off x="8349456" y="5953125"/>
              <a:ext cx="1073150" cy="84138"/>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5" name="íşliďè"/>
            <p:cNvSpPr/>
            <p:nvPr/>
          </p:nvSpPr>
          <p:spPr bwMode="auto">
            <a:xfrm>
              <a:off x="8779669" y="5930900"/>
              <a:ext cx="217488" cy="217488"/>
            </a:xfrm>
            <a:prstGeom prst="ellipse">
              <a:avLst/>
            </a:prstGeom>
            <a:solidFill>
              <a:srgbClr val="494B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ïśľïḓé"/>
            <p:cNvSpPr/>
            <p:nvPr/>
          </p:nvSpPr>
          <p:spPr bwMode="auto">
            <a:xfrm>
              <a:off x="9311481" y="5930900"/>
              <a:ext cx="217488" cy="217488"/>
            </a:xfrm>
            <a:prstGeom prst="ellipse">
              <a:avLst/>
            </a:prstGeom>
            <a:solidFill>
              <a:srgbClr val="494B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iṥliďè"/>
            <p:cNvSpPr/>
            <p:nvPr/>
          </p:nvSpPr>
          <p:spPr bwMode="auto">
            <a:xfrm>
              <a:off x="8287544" y="5930900"/>
              <a:ext cx="212725" cy="217488"/>
            </a:xfrm>
            <a:prstGeom prst="ellipse">
              <a:avLst/>
            </a:prstGeom>
            <a:solidFill>
              <a:srgbClr val="494B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îŝḷîďè"/>
            <p:cNvSpPr/>
            <p:nvPr/>
          </p:nvSpPr>
          <p:spPr bwMode="auto">
            <a:xfrm>
              <a:off x="8460581" y="2687638"/>
              <a:ext cx="811213" cy="1500188"/>
            </a:xfrm>
            <a:custGeom>
              <a:avLst/>
              <a:gdLst>
                <a:gd name="T0" fmla="*/ 183 w 183"/>
                <a:gd name="T1" fmla="*/ 88 h 338"/>
                <a:gd name="T2" fmla="*/ 121 w 183"/>
                <a:gd name="T3" fmla="*/ 0 h 338"/>
                <a:gd name="T4" fmla="*/ 57 w 183"/>
                <a:gd name="T5" fmla="*/ 31 h 338"/>
                <a:gd name="T6" fmla="*/ 5 w 183"/>
                <a:gd name="T7" fmla="*/ 118 h 338"/>
                <a:gd name="T8" fmla="*/ 4 w 183"/>
                <a:gd name="T9" fmla="*/ 140 h 338"/>
                <a:gd name="T10" fmla="*/ 40 w 183"/>
                <a:gd name="T11" fmla="*/ 205 h 338"/>
                <a:gd name="T12" fmla="*/ 60 w 183"/>
                <a:gd name="T13" fmla="*/ 338 h 338"/>
                <a:gd name="T14" fmla="*/ 183 w 183"/>
                <a:gd name="T15" fmla="*/ 338 h 338"/>
                <a:gd name="T16" fmla="*/ 183 w 183"/>
                <a:gd name="T17" fmla="*/ 8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338">
                  <a:moveTo>
                    <a:pt x="183" y="88"/>
                  </a:moveTo>
                  <a:cubicBezTo>
                    <a:pt x="121" y="0"/>
                    <a:pt x="121" y="0"/>
                    <a:pt x="121" y="0"/>
                  </a:cubicBezTo>
                  <a:cubicBezTo>
                    <a:pt x="57" y="31"/>
                    <a:pt x="57" y="31"/>
                    <a:pt x="57" y="31"/>
                  </a:cubicBezTo>
                  <a:cubicBezTo>
                    <a:pt x="5" y="118"/>
                    <a:pt x="5" y="118"/>
                    <a:pt x="5" y="118"/>
                  </a:cubicBezTo>
                  <a:cubicBezTo>
                    <a:pt x="0" y="124"/>
                    <a:pt x="0" y="133"/>
                    <a:pt x="4" y="140"/>
                  </a:cubicBezTo>
                  <a:cubicBezTo>
                    <a:pt x="40" y="205"/>
                    <a:pt x="40" y="205"/>
                    <a:pt x="40" y="205"/>
                  </a:cubicBezTo>
                  <a:cubicBezTo>
                    <a:pt x="60" y="338"/>
                    <a:pt x="60" y="338"/>
                    <a:pt x="60" y="338"/>
                  </a:cubicBezTo>
                  <a:cubicBezTo>
                    <a:pt x="183" y="338"/>
                    <a:pt x="183" y="338"/>
                    <a:pt x="183" y="338"/>
                  </a:cubicBezTo>
                  <a:lnTo>
                    <a:pt x="183" y="88"/>
                  </a:lnTo>
                  <a:close/>
                </a:path>
              </a:pathLst>
            </a:custGeom>
            <a:solidFill>
              <a:srgbClr val="CECF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ïṣļïḍe"/>
            <p:cNvSpPr/>
            <p:nvPr/>
          </p:nvSpPr>
          <p:spPr bwMode="auto">
            <a:xfrm>
              <a:off x="8173244" y="1657350"/>
              <a:ext cx="930275" cy="1030288"/>
            </a:xfrm>
            <a:prstGeom prst="ellipse">
              <a:avLst/>
            </a:prstGeom>
            <a:solidFill>
              <a:srgbClr val="E1B1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îṧḻiḋe"/>
            <p:cNvSpPr/>
            <p:nvPr/>
          </p:nvSpPr>
          <p:spPr bwMode="auto">
            <a:xfrm>
              <a:off x="8638381" y="2368550"/>
              <a:ext cx="358775" cy="457200"/>
            </a:xfrm>
            <a:custGeom>
              <a:avLst/>
              <a:gdLst>
                <a:gd name="T0" fmla="*/ 47 w 226"/>
                <a:gd name="T1" fmla="*/ 288 h 288"/>
                <a:gd name="T2" fmla="*/ 0 w 226"/>
                <a:gd name="T3" fmla="*/ 114 h 288"/>
                <a:gd name="T4" fmla="*/ 156 w 226"/>
                <a:gd name="T5" fmla="*/ 0 h 288"/>
                <a:gd name="T6" fmla="*/ 226 w 226"/>
                <a:gd name="T7" fmla="*/ 201 h 288"/>
                <a:gd name="T8" fmla="*/ 47 w 226"/>
                <a:gd name="T9" fmla="*/ 288 h 288"/>
              </a:gdLst>
              <a:ahLst/>
              <a:cxnLst>
                <a:cxn ang="0">
                  <a:pos x="T0" y="T1"/>
                </a:cxn>
                <a:cxn ang="0">
                  <a:pos x="T2" y="T3"/>
                </a:cxn>
                <a:cxn ang="0">
                  <a:pos x="T4" y="T5"/>
                </a:cxn>
                <a:cxn ang="0">
                  <a:pos x="T6" y="T7"/>
                </a:cxn>
                <a:cxn ang="0">
                  <a:pos x="T8" y="T9"/>
                </a:cxn>
              </a:cxnLst>
              <a:rect l="0" t="0" r="r" b="b"/>
              <a:pathLst>
                <a:path w="226" h="288">
                  <a:moveTo>
                    <a:pt x="47" y="288"/>
                  </a:moveTo>
                  <a:lnTo>
                    <a:pt x="0" y="114"/>
                  </a:lnTo>
                  <a:lnTo>
                    <a:pt x="156" y="0"/>
                  </a:lnTo>
                  <a:lnTo>
                    <a:pt x="226" y="201"/>
                  </a:lnTo>
                  <a:lnTo>
                    <a:pt x="47" y="288"/>
                  </a:lnTo>
                  <a:close/>
                </a:path>
              </a:pathLst>
            </a:custGeom>
            <a:solidFill>
              <a:srgbClr val="E1B1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ïsľïďè"/>
            <p:cNvSpPr/>
            <p:nvPr/>
          </p:nvSpPr>
          <p:spPr bwMode="auto">
            <a:xfrm>
              <a:off x="8092281" y="1422400"/>
              <a:ext cx="1184275" cy="1500188"/>
            </a:xfrm>
            <a:custGeom>
              <a:avLst/>
              <a:gdLst>
                <a:gd name="T0" fmla="*/ 4 w 267"/>
                <a:gd name="T1" fmla="*/ 156 h 338"/>
                <a:gd name="T2" fmla="*/ 100 w 267"/>
                <a:gd name="T3" fmla="*/ 156 h 338"/>
                <a:gd name="T4" fmla="*/ 112 w 267"/>
                <a:gd name="T5" fmla="*/ 168 h 338"/>
                <a:gd name="T6" fmla="*/ 112 w 267"/>
                <a:gd name="T7" fmla="*/ 338 h 338"/>
                <a:gd name="T8" fmla="*/ 261 w 267"/>
                <a:gd name="T9" fmla="*/ 338 h 338"/>
                <a:gd name="T10" fmla="*/ 266 w 267"/>
                <a:gd name="T11" fmla="*/ 327 h 338"/>
                <a:gd name="T12" fmla="*/ 266 w 267"/>
                <a:gd name="T13" fmla="*/ 156 h 338"/>
                <a:gd name="T14" fmla="*/ 167 w 267"/>
                <a:gd name="T15" fmla="*/ 11 h 338"/>
                <a:gd name="T16" fmla="*/ 55 w 267"/>
                <a:gd name="T17" fmla="*/ 29 h 338"/>
                <a:gd name="T18" fmla="*/ 4 w 267"/>
                <a:gd name="T19" fmla="*/ 15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338">
                  <a:moveTo>
                    <a:pt x="4" y="156"/>
                  </a:moveTo>
                  <a:cubicBezTo>
                    <a:pt x="100" y="156"/>
                    <a:pt x="100" y="156"/>
                    <a:pt x="100" y="156"/>
                  </a:cubicBezTo>
                  <a:cubicBezTo>
                    <a:pt x="107" y="156"/>
                    <a:pt x="112" y="161"/>
                    <a:pt x="112" y="168"/>
                  </a:cubicBezTo>
                  <a:cubicBezTo>
                    <a:pt x="112" y="338"/>
                    <a:pt x="112" y="338"/>
                    <a:pt x="112" y="338"/>
                  </a:cubicBezTo>
                  <a:cubicBezTo>
                    <a:pt x="261" y="338"/>
                    <a:pt x="261" y="338"/>
                    <a:pt x="261" y="338"/>
                  </a:cubicBezTo>
                  <a:cubicBezTo>
                    <a:pt x="264" y="335"/>
                    <a:pt x="266" y="331"/>
                    <a:pt x="266" y="327"/>
                  </a:cubicBezTo>
                  <a:cubicBezTo>
                    <a:pt x="266" y="156"/>
                    <a:pt x="266" y="156"/>
                    <a:pt x="266" y="156"/>
                  </a:cubicBezTo>
                  <a:cubicBezTo>
                    <a:pt x="266" y="156"/>
                    <a:pt x="267" y="39"/>
                    <a:pt x="167" y="11"/>
                  </a:cubicBezTo>
                  <a:cubicBezTo>
                    <a:pt x="128" y="0"/>
                    <a:pt x="87" y="5"/>
                    <a:pt x="55" y="29"/>
                  </a:cubicBezTo>
                  <a:cubicBezTo>
                    <a:pt x="27" y="50"/>
                    <a:pt x="0" y="88"/>
                    <a:pt x="4" y="156"/>
                  </a:cubicBezTo>
                  <a:close/>
                </a:path>
              </a:pathLst>
            </a:custGeom>
            <a:solidFill>
              <a:srgbClr val="8C60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íSḷiḓê"/>
            <p:cNvSpPr/>
            <p:nvPr/>
          </p:nvSpPr>
          <p:spPr bwMode="auto">
            <a:xfrm>
              <a:off x="7436644" y="5722938"/>
              <a:ext cx="469900" cy="269875"/>
            </a:xfrm>
            <a:custGeom>
              <a:avLst/>
              <a:gdLst>
                <a:gd name="T0" fmla="*/ 106 w 106"/>
                <a:gd name="T1" fmla="*/ 0 h 61"/>
                <a:gd name="T2" fmla="*/ 80 w 106"/>
                <a:gd name="T3" fmla="*/ 24 h 61"/>
                <a:gd name="T4" fmla="*/ 62 w 106"/>
                <a:gd name="T5" fmla="*/ 24 h 61"/>
                <a:gd name="T6" fmla="*/ 6 w 106"/>
                <a:gd name="T7" fmla="*/ 45 h 61"/>
                <a:gd name="T8" fmla="*/ 0 w 106"/>
                <a:gd name="T9" fmla="*/ 53 h 61"/>
                <a:gd name="T10" fmla="*/ 0 w 106"/>
                <a:gd name="T11" fmla="*/ 53 h 61"/>
                <a:gd name="T12" fmla="*/ 9 w 106"/>
                <a:gd name="T13" fmla="*/ 61 h 61"/>
                <a:gd name="T14" fmla="*/ 93 w 106"/>
                <a:gd name="T15" fmla="*/ 61 h 61"/>
                <a:gd name="T16" fmla="*/ 106 w 106"/>
                <a:gd name="T17" fmla="*/ 48 h 61"/>
                <a:gd name="T18" fmla="*/ 106 w 106"/>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61">
                  <a:moveTo>
                    <a:pt x="106" y="0"/>
                  </a:moveTo>
                  <a:cubicBezTo>
                    <a:pt x="80" y="24"/>
                    <a:pt x="80" y="24"/>
                    <a:pt x="80" y="24"/>
                  </a:cubicBezTo>
                  <a:cubicBezTo>
                    <a:pt x="62" y="24"/>
                    <a:pt x="62" y="24"/>
                    <a:pt x="62" y="24"/>
                  </a:cubicBezTo>
                  <a:cubicBezTo>
                    <a:pt x="6" y="45"/>
                    <a:pt x="6" y="45"/>
                    <a:pt x="6" y="45"/>
                  </a:cubicBezTo>
                  <a:cubicBezTo>
                    <a:pt x="2" y="46"/>
                    <a:pt x="0" y="49"/>
                    <a:pt x="0" y="53"/>
                  </a:cubicBezTo>
                  <a:cubicBezTo>
                    <a:pt x="0" y="53"/>
                    <a:pt x="0" y="53"/>
                    <a:pt x="0" y="53"/>
                  </a:cubicBezTo>
                  <a:cubicBezTo>
                    <a:pt x="0" y="58"/>
                    <a:pt x="4" y="61"/>
                    <a:pt x="9" y="61"/>
                  </a:cubicBezTo>
                  <a:cubicBezTo>
                    <a:pt x="93" y="61"/>
                    <a:pt x="93" y="61"/>
                    <a:pt x="93" y="61"/>
                  </a:cubicBezTo>
                  <a:cubicBezTo>
                    <a:pt x="101" y="61"/>
                    <a:pt x="106" y="56"/>
                    <a:pt x="106" y="48"/>
                  </a:cubicBezTo>
                  <a:lnTo>
                    <a:pt x="106" y="0"/>
                  </a:ln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îṥlîďê"/>
            <p:cNvSpPr/>
            <p:nvPr/>
          </p:nvSpPr>
          <p:spPr bwMode="auto">
            <a:xfrm>
              <a:off x="8106569" y="3068638"/>
              <a:ext cx="1135063" cy="669925"/>
            </a:xfrm>
            <a:custGeom>
              <a:avLst/>
              <a:gdLst>
                <a:gd name="T0" fmla="*/ 10 w 256"/>
                <a:gd name="T1" fmla="*/ 27 h 151"/>
                <a:gd name="T2" fmla="*/ 114 w 256"/>
                <a:gd name="T3" fmla="*/ 89 h 151"/>
                <a:gd name="T4" fmla="*/ 125 w 256"/>
                <a:gd name="T5" fmla="*/ 88 h 151"/>
                <a:gd name="T6" fmla="*/ 199 w 256"/>
                <a:gd name="T7" fmla="*/ 14 h 151"/>
                <a:gd name="T8" fmla="*/ 246 w 256"/>
                <a:gd name="T9" fmla="*/ 17 h 151"/>
                <a:gd name="T10" fmla="*/ 246 w 256"/>
                <a:gd name="T11" fmla="*/ 17 h 151"/>
                <a:gd name="T12" fmla="*/ 242 w 256"/>
                <a:gd name="T13" fmla="*/ 59 h 151"/>
                <a:gd name="T14" fmla="*/ 145 w 256"/>
                <a:gd name="T15" fmla="*/ 144 h 151"/>
                <a:gd name="T16" fmla="*/ 118 w 256"/>
                <a:gd name="T17" fmla="*/ 145 h 151"/>
                <a:gd name="T18" fmla="*/ 0 w 256"/>
                <a:gd name="T19" fmla="*/ 53 h 151"/>
                <a:gd name="T20" fmla="*/ 10 w 256"/>
                <a:gd name="T21"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151">
                  <a:moveTo>
                    <a:pt x="10" y="27"/>
                  </a:moveTo>
                  <a:cubicBezTo>
                    <a:pt x="114" y="89"/>
                    <a:pt x="114" y="89"/>
                    <a:pt x="114" y="89"/>
                  </a:cubicBezTo>
                  <a:cubicBezTo>
                    <a:pt x="118" y="91"/>
                    <a:pt x="122" y="90"/>
                    <a:pt x="125" y="88"/>
                  </a:cubicBezTo>
                  <a:cubicBezTo>
                    <a:pt x="199" y="14"/>
                    <a:pt x="199" y="14"/>
                    <a:pt x="199" y="14"/>
                  </a:cubicBezTo>
                  <a:cubicBezTo>
                    <a:pt x="213" y="0"/>
                    <a:pt x="235" y="2"/>
                    <a:pt x="246" y="17"/>
                  </a:cubicBezTo>
                  <a:cubicBezTo>
                    <a:pt x="246" y="17"/>
                    <a:pt x="246" y="17"/>
                    <a:pt x="246" y="17"/>
                  </a:cubicBezTo>
                  <a:cubicBezTo>
                    <a:pt x="256" y="30"/>
                    <a:pt x="254" y="48"/>
                    <a:pt x="242" y="59"/>
                  </a:cubicBezTo>
                  <a:cubicBezTo>
                    <a:pt x="145" y="144"/>
                    <a:pt x="145" y="144"/>
                    <a:pt x="145" y="144"/>
                  </a:cubicBezTo>
                  <a:cubicBezTo>
                    <a:pt x="137" y="151"/>
                    <a:pt x="126" y="151"/>
                    <a:pt x="118" y="145"/>
                  </a:cubicBezTo>
                  <a:cubicBezTo>
                    <a:pt x="0" y="53"/>
                    <a:pt x="0" y="53"/>
                    <a:pt x="0" y="53"/>
                  </a:cubicBezTo>
                  <a:lnTo>
                    <a:pt x="10" y="27"/>
                  </a:lnTo>
                  <a:close/>
                </a:path>
              </a:pathLst>
            </a:custGeom>
            <a:solidFill>
              <a:srgbClr val="E1E1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iš1ïḋè"/>
            <p:cNvSpPr/>
            <p:nvPr/>
          </p:nvSpPr>
          <p:spPr bwMode="auto">
            <a:xfrm>
              <a:off x="7685881" y="3090863"/>
              <a:ext cx="287338" cy="190500"/>
            </a:xfrm>
            <a:custGeom>
              <a:avLst/>
              <a:gdLst>
                <a:gd name="T0" fmla="*/ 167 w 181"/>
                <a:gd name="T1" fmla="*/ 120 h 120"/>
                <a:gd name="T2" fmla="*/ 16 w 181"/>
                <a:gd name="T3" fmla="*/ 120 h 120"/>
                <a:gd name="T4" fmla="*/ 0 w 181"/>
                <a:gd name="T5" fmla="*/ 0 h 120"/>
                <a:gd name="T6" fmla="*/ 181 w 181"/>
                <a:gd name="T7" fmla="*/ 0 h 120"/>
                <a:gd name="T8" fmla="*/ 167 w 181"/>
                <a:gd name="T9" fmla="*/ 120 h 120"/>
              </a:gdLst>
              <a:ahLst/>
              <a:cxnLst>
                <a:cxn ang="0">
                  <a:pos x="T0" y="T1"/>
                </a:cxn>
                <a:cxn ang="0">
                  <a:pos x="T2" y="T3"/>
                </a:cxn>
                <a:cxn ang="0">
                  <a:pos x="T4" y="T5"/>
                </a:cxn>
                <a:cxn ang="0">
                  <a:pos x="T6" y="T7"/>
                </a:cxn>
                <a:cxn ang="0">
                  <a:pos x="T8" y="T9"/>
                </a:cxn>
              </a:cxnLst>
              <a:rect l="0" t="0" r="r" b="b"/>
              <a:pathLst>
                <a:path w="181" h="120">
                  <a:moveTo>
                    <a:pt x="167" y="120"/>
                  </a:moveTo>
                  <a:lnTo>
                    <a:pt x="16" y="120"/>
                  </a:lnTo>
                  <a:lnTo>
                    <a:pt x="0" y="0"/>
                  </a:lnTo>
                  <a:lnTo>
                    <a:pt x="181" y="0"/>
                  </a:lnTo>
                  <a:lnTo>
                    <a:pt x="167" y="120"/>
                  </a:lnTo>
                  <a:close/>
                </a:path>
              </a:pathLst>
            </a:custGeom>
            <a:solidFill>
              <a:srgbClr val="CECF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ïsḻiḋê"/>
            <p:cNvSpPr/>
            <p:nvPr/>
          </p:nvSpPr>
          <p:spPr bwMode="auto">
            <a:xfrm>
              <a:off x="7916069" y="3108325"/>
              <a:ext cx="234950" cy="195263"/>
            </a:xfrm>
            <a:custGeom>
              <a:avLst/>
              <a:gdLst>
                <a:gd name="T0" fmla="*/ 53 w 53"/>
                <a:gd name="T1" fmla="*/ 18 h 44"/>
                <a:gd name="T2" fmla="*/ 27 w 53"/>
                <a:gd name="T3" fmla="*/ 5 h 44"/>
                <a:gd name="T4" fmla="*/ 3 w 53"/>
                <a:gd name="T5" fmla="*/ 17 h 44"/>
                <a:gd name="T6" fmla="*/ 3 w 53"/>
                <a:gd name="T7" fmla="*/ 17 h 44"/>
                <a:gd name="T8" fmla="*/ 15 w 53"/>
                <a:gd name="T9" fmla="*/ 38 h 44"/>
                <a:gd name="T10" fmla="*/ 43 w 53"/>
                <a:gd name="T11" fmla="*/ 44 h 44"/>
                <a:gd name="T12" fmla="*/ 53 w 53"/>
                <a:gd name="T13" fmla="*/ 18 h 44"/>
              </a:gdLst>
              <a:ahLst/>
              <a:cxnLst>
                <a:cxn ang="0">
                  <a:pos x="T0" y="T1"/>
                </a:cxn>
                <a:cxn ang="0">
                  <a:pos x="T2" y="T3"/>
                </a:cxn>
                <a:cxn ang="0">
                  <a:pos x="T4" y="T5"/>
                </a:cxn>
                <a:cxn ang="0">
                  <a:pos x="T6" y="T7"/>
                </a:cxn>
                <a:cxn ang="0">
                  <a:pos x="T8" y="T9"/>
                </a:cxn>
                <a:cxn ang="0">
                  <a:pos x="T10" y="T11"/>
                </a:cxn>
                <a:cxn ang="0">
                  <a:pos x="T12" y="T13"/>
                </a:cxn>
              </a:cxnLst>
              <a:rect l="0" t="0" r="r" b="b"/>
              <a:pathLst>
                <a:path w="53" h="44">
                  <a:moveTo>
                    <a:pt x="53" y="18"/>
                  </a:moveTo>
                  <a:cubicBezTo>
                    <a:pt x="27" y="5"/>
                    <a:pt x="27" y="5"/>
                    <a:pt x="27" y="5"/>
                  </a:cubicBezTo>
                  <a:cubicBezTo>
                    <a:pt x="17" y="0"/>
                    <a:pt x="5" y="6"/>
                    <a:pt x="3" y="17"/>
                  </a:cubicBezTo>
                  <a:cubicBezTo>
                    <a:pt x="3" y="17"/>
                    <a:pt x="3" y="17"/>
                    <a:pt x="3" y="17"/>
                  </a:cubicBezTo>
                  <a:cubicBezTo>
                    <a:pt x="0" y="26"/>
                    <a:pt x="6" y="35"/>
                    <a:pt x="15" y="38"/>
                  </a:cubicBezTo>
                  <a:cubicBezTo>
                    <a:pt x="43" y="44"/>
                    <a:pt x="43" y="44"/>
                    <a:pt x="43" y="44"/>
                  </a:cubicBezTo>
                  <a:lnTo>
                    <a:pt x="53" y="18"/>
                  </a:lnTo>
                  <a:close/>
                </a:path>
              </a:pathLst>
            </a:custGeom>
            <a:solidFill>
              <a:srgbClr val="E1B1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îşliḋê"/>
            <p:cNvSpPr/>
            <p:nvPr/>
          </p:nvSpPr>
          <p:spPr bwMode="auto">
            <a:xfrm>
              <a:off x="2920206" y="4173538"/>
              <a:ext cx="877888" cy="430213"/>
            </a:xfrm>
            <a:custGeom>
              <a:avLst/>
              <a:gdLst>
                <a:gd name="T0" fmla="*/ 430 w 553"/>
                <a:gd name="T1" fmla="*/ 271 h 271"/>
                <a:gd name="T2" fmla="*/ 0 w 553"/>
                <a:gd name="T3" fmla="*/ 271 h 271"/>
                <a:gd name="T4" fmla="*/ 0 w 553"/>
                <a:gd name="T5" fmla="*/ 0 h 271"/>
                <a:gd name="T6" fmla="*/ 553 w 553"/>
                <a:gd name="T7" fmla="*/ 0 h 271"/>
                <a:gd name="T8" fmla="*/ 430 w 553"/>
                <a:gd name="T9" fmla="*/ 271 h 271"/>
              </a:gdLst>
              <a:ahLst/>
              <a:cxnLst>
                <a:cxn ang="0">
                  <a:pos x="T0" y="T1"/>
                </a:cxn>
                <a:cxn ang="0">
                  <a:pos x="T2" y="T3"/>
                </a:cxn>
                <a:cxn ang="0">
                  <a:pos x="T4" y="T5"/>
                </a:cxn>
                <a:cxn ang="0">
                  <a:pos x="T6" y="T7"/>
                </a:cxn>
                <a:cxn ang="0">
                  <a:pos x="T8" y="T9"/>
                </a:cxn>
              </a:cxnLst>
              <a:rect l="0" t="0" r="r" b="b"/>
              <a:pathLst>
                <a:path w="553" h="271">
                  <a:moveTo>
                    <a:pt x="430" y="271"/>
                  </a:moveTo>
                  <a:lnTo>
                    <a:pt x="0" y="271"/>
                  </a:lnTo>
                  <a:lnTo>
                    <a:pt x="0" y="0"/>
                  </a:lnTo>
                  <a:lnTo>
                    <a:pt x="553" y="0"/>
                  </a:lnTo>
                  <a:lnTo>
                    <a:pt x="430" y="271"/>
                  </a:ln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ïŝḷíḋê"/>
            <p:cNvSpPr/>
            <p:nvPr/>
          </p:nvSpPr>
          <p:spPr bwMode="auto">
            <a:xfrm>
              <a:off x="4117181" y="3756025"/>
              <a:ext cx="890588" cy="107950"/>
            </a:xfrm>
            <a:custGeom>
              <a:avLst/>
              <a:gdLst>
                <a:gd name="T0" fmla="*/ 2 w 201"/>
                <a:gd name="T1" fmla="*/ 0 h 24"/>
                <a:gd name="T2" fmla="*/ 201 w 201"/>
                <a:gd name="T3" fmla="*/ 0 h 24"/>
                <a:gd name="T4" fmla="*/ 201 w 201"/>
                <a:gd name="T5" fmla="*/ 24 h 24"/>
                <a:gd name="T6" fmla="*/ 0 w 201"/>
                <a:gd name="T7" fmla="*/ 24 h 24"/>
                <a:gd name="T8" fmla="*/ 0 w 201"/>
                <a:gd name="T9" fmla="*/ 2 h 24"/>
                <a:gd name="T10" fmla="*/ 2 w 201"/>
                <a:gd name="T11" fmla="*/ 0 h 24"/>
              </a:gdLst>
              <a:ahLst/>
              <a:cxnLst>
                <a:cxn ang="0">
                  <a:pos x="T0" y="T1"/>
                </a:cxn>
                <a:cxn ang="0">
                  <a:pos x="T2" y="T3"/>
                </a:cxn>
                <a:cxn ang="0">
                  <a:pos x="T4" y="T5"/>
                </a:cxn>
                <a:cxn ang="0">
                  <a:pos x="T6" y="T7"/>
                </a:cxn>
                <a:cxn ang="0">
                  <a:pos x="T8" y="T9"/>
                </a:cxn>
                <a:cxn ang="0">
                  <a:pos x="T10" y="T11"/>
                </a:cxn>
              </a:cxnLst>
              <a:rect l="0" t="0" r="r" b="b"/>
              <a:pathLst>
                <a:path w="201" h="24">
                  <a:moveTo>
                    <a:pt x="2" y="0"/>
                  </a:moveTo>
                  <a:cubicBezTo>
                    <a:pt x="201" y="0"/>
                    <a:pt x="201" y="0"/>
                    <a:pt x="201" y="0"/>
                  </a:cubicBezTo>
                  <a:cubicBezTo>
                    <a:pt x="201" y="24"/>
                    <a:pt x="201" y="24"/>
                    <a:pt x="201" y="24"/>
                  </a:cubicBezTo>
                  <a:cubicBezTo>
                    <a:pt x="0" y="24"/>
                    <a:pt x="0" y="24"/>
                    <a:pt x="0" y="24"/>
                  </a:cubicBezTo>
                  <a:cubicBezTo>
                    <a:pt x="0" y="2"/>
                    <a:pt x="0" y="2"/>
                    <a:pt x="0" y="2"/>
                  </a:cubicBezTo>
                  <a:cubicBezTo>
                    <a:pt x="0" y="1"/>
                    <a:pt x="1" y="0"/>
                    <a:pt x="2" y="0"/>
                  </a:cubicBez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îṣḻîḋê"/>
            <p:cNvSpPr/>
            <p:nvPr/>
          </p:nvSpPr>
          <p:spPr bwMode="auto">
            <a:xfrm>
              <a:off x="4883944" y="3082925"/>
              <a:ext cx="388938" cy="781050"/>
            </a:xfrm>
            <a:custGeom>
              <a:avLst/>
              <a:gdLst>
                <a:gd name="T0" fmla="*/ 0 w 88"/>
                <a:gd name="T1" fmla="*/ 176 h 176"/>
                <a:gd name="T2" fmla="*/ 63 w 88"/>
                <a:gd name="T3" fmla="*/ 3 h 176"/>
                <a:gd name="T4" fmla="*/ 67 w 88"/>
                <a:gd name="T5" fmla="*/ 1 h 176"/>
                <a:gd name="T6" fmla="*/ 85 w 88"/>
                <a:gd name="T7" fmla="*/ 5 h 176"/>
                <a:gd name="T8" fmla="*/ 88 w 88"/>
                <a:gd name="T9" fmla="*/ 10 h 176"/>
                <a:gd name="T10" fmla="*/ 28 w 88"/>
                <a:gd name="T11" fmla="*/ 176 h 176"/>
                <a:gd name="T12" fmla="*/ 0 w 88"/>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88" h="176">
                  <a:moveTo>
                    <a:pt x="0" y="176"/>
                  </a:moveTo>
                  <a:cubicBezTo>
                    <a:pt x="63" y="3"/>
                    <a:pt x="63" y="3"/>
                    <a:pt x="63" y="3"/>
                  </a:cubicBezTo>
                  <a:cubicBezTo>
                    <a:pt x="64" y="1"/>
                    <a:pt x="65" y="0"/>
                    <a:pt x="67" y="1"/>
                  </a:cubicBezTo>
                  <a:cubicBezTo>
                    <a:pt x="85" y="5"/>
                    <a:pt x="85" y="5"/>
                    <a:pt x="85" y="5"/>
                  </a:cubicBezTo>
                  <a:cubicBezTo>
                    <a:pt x="87" y="5"/>
                    <a:pt x="88" y="8"/>
                    <a:pt x="88" y="10"/>
                  </a:cubicBezTo>
                  <a:cubicBezTo>
                    <a:pt x="28" y="176"/>
                    <a:pt x="28" y="176"/>
                    <a:pt x="28" y="176"/>
                  </a:cubicBezTo>
                  <a:lnTo>
                    <a:pt x="0" y="176"/>
                  </a:lnTo>
                  <a:close/>
                </a:path>
              </a:pathLst>
            </a:custGeom>
            <a:solidFill>
              <a:srgbClr val="595B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ïSḻiďè"/>
            <p:cNvSpPr/>
            <p:nvPr/>
          </p:nvSpPr>
          <p:spPr bwMode="auto">
            <a:xfrm>
              <a:off x="2817019" y="4603750"/>
              <a:ext cx="981075" cy="254000"/>
            </a:xfrm>
            <a:prstGeom prst="rect">
              <a:avLst/>
            </a:prstGeom>
            <a:solidFill>
              <a:srgbClr val="CEC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0" name="išḻidê"/>
            <p:cNvSpPr/>
            <p:nvPr/>
          </p:nvSpPr>
          <p:spPr bwMode="auto">
            <a:xfrm>
              <a:off x="2724944" y="3006725"/>
              <a:ext cx="195263" cy="1851025"/>
            </a:xfrm>
            <a:custGeom>
              <a:avLst/>
              <a:gdLst>
                <a:gd name="T0" fmla="*/ 44 w 44"/>
                <a:gd name="T1" fmla="*/ 417 h 417"/>
                <a:gd name="T2" fmla="*/ 15 w 44"/>
                <a:gd name="T3" fmla="*/ 417 h 417"/>
                <a:gd name="T4" fmla="*/ 0 w 44"/>
                <a:gd name="T5" fmla="*/ 402 h 417"/>
                <a:gd name="T6" fmla="*/ 0 w 44"/>
                <a:gd name="T7" fmla="*/ 0 h 417"/>
                <a:gd name="T8" fmla="*/ 4 w 44"/>
                <a:gd name="T9" fmla="*/ 0 h 417"/>
                <a:gd name="T10" fmla="*/ 44 w 44"/>
                <a:gd name="T11" fmla="*/ 40 h 417"/>
                <a:gd name="T12" fmla="*/ 44 w 44"/>
                <a:gd name="T13" fmla="*/ 417 h 417"/>
              </a:gdLst>
              <a:ahLst/>
              <a:cxnLst>
                <a:cxn ang="0">
                  <a:pos x="T0" y="T1"/>
                </a:cxn>
                <a:cxn ang="0">
                  <a:pos x="T2" y="T3"/>
                </a:cxn>
                <a:cxn ang="0">
                  <a:pos x="T4" y="T5"/>
                </a:cxn>
                <a:cxn ang="0">
                  <a:pos x="T6" y="T7"/>
                </a:cxn>
                <a:cxn ang="0">
                  <a:pos x="T8" y="T9"/>
                </a:cxn>
                <a:cxn ang="0">
                  <a:pos x="T10" y="T11"/>
                </a:cxn>
                <a:cxn ang="0">
                  <a:pos x="T12" y="T13"/>
                </a:cxn>
              </a:cxnLst>
              <a:rect l="0" t="0" r="r" b="b"/>
              <a:pathLst>
                <a:path w="44" h="417">
                  <a:moveTo>
                    <a:pt x="44" y="417"/>
                  </a:moveTo>
                  <a:cubicBezTo>
                    <a:pt x="15" y="417"/>
                    <a:pt x="15" y="417"/>
                    <a:pt x="15" y="417"/>
                  </a:cubicBezTo>
                  <a:cubicBezTo>
                    <a:pt x="7" y="417"/>
                    <a:pt x="0" y="410"/>
                    <a:pt x="0" y="402"/>
                  </a:cubicBezTo>
                  <a:cubicBezTo>
                    <a:pt x="0" y="0"/>
                    <a:pt x="0" y="0"/>
                    <a:pt x="0" y="0"/>
                  </a:cubicBezTo>
                  <a:cubicBezTo>
                    <a:pt x="4" y="0"/>
                    <a:pt x="4" y="0"/>
                    <a:pt x="4" y="0"/>
                  </a:cubicBezTo>
                  <a:cubicBezTo>
                    <a:pt x="26" y="0"/>
                    <a:pt x="44" y="18"/>
                    <a:pt x="44" y="40"/>
                  </a:cubicBezTo>
                  <a:lnTo>
                    <a:pt x="44" y="417"/>
                  </a:lnTo>
                  <a:close/>
                </a:path>
              </a:pathLst>
            </a:custGeom>
            <a:solidFill>
              <a:srgbClr val="E1E1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1" name="í$ḷïḑé"/>
            <p:cNvSpPr/>
            <p:nvPr/>
          </p:nvSpPr>
          <p:spPr bwMode="auto">
            <a:xfrm>
              <a:off x="3221831" y="4857750"/>
              <a:ext cx="168275" cy="1125538"/>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2" name="ïśľíḓe"/>
            <p:cNvSpPr/>
            <p:nvPr/>
          </p:nvSpPr>
          <p:spPr bwMode="auto">
            <a:xfrm>
              <a:off x="2772569" y="5938838"/>
              <a:ext cx="1073150" cy="85725"/>
            </a:xfrm>
            <a:prstGeom prst="rect">
              <a:avLst/>
            </a:prstGeom>
            <a:solidFill>
              <a:srgbClr val="595B5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3" name="iṧļiḍé"/>
            <p:cNvSpPr/>
            <p:nvPr/>
          </p:nvSpPr>
          <p:spPr bwMode="auto">
            <a:xfrm>
              <a:off x="3194844" y="5918200"/>
              <a:ext cx="217488" cy="215900"/>
            </a:xfrm>
            <a:prstGeom prst="ellipse">
              <a:avLst/>
            </a:prstGeom>
            <a:solidFill>
              <a:srgbClr val="494B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íṡḷïḋè"/>
            <p:cNvSpPr/>
            <p:nvPr/>
          </p:nvSpPr>
          <p:spPr bwMode="auto">
            <a:xfrm>
              <a:off x="2663031" y="5918200"/>
              <a:ext cx="217488" cy="215900"/>
            </a:xfrm>
            <a:prstGeom prst="ellipse">
              <a:avLst/>
            </a:prstGeom>
            <a:solidFill>
              <a:srgbClr val="494B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ïṥ1ïḋè"/>
            <p:cNvSpPr/>
            <p:nvPr/>
          </p:nvSpPr>
          <p:spPr bwMode="auto">
            <a:xfrm>
              <a:off x="3691731" y="5918200"/>
              <a:ext cx="215900" cy="215900"/>
            </a:xfrm>
            <a:prstGeom prst="ellipse">
              <a:avLst/>
            </a:prstGeom>
            <a:solidFill>
              <a:srgbClr val="494B4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iṧļïde"/>
            <p:cNvSpPr/>
            <p:nvPr/>
          </p:nvSpPr>
          <p:spPr bwMode="auto">
            <a:xfrm>
              <a:off x="2920206" y="2673350"/>
              <a:ext cx="717550" cy="1500188"/>
            </a:xfrm>
            <a:custGeom>
              <a:avLst/>
              <a:gdLst>
                <a:gd name="T0" fmla="*/ 0 w 452"/>
                <a:gd name="T1" fmla="*/ 255 h 945"/>
                <a:gd name="T2" fmla="*/ 173 w 452"/>
                <a:gd name="T3" fmla="*/ 0 h 945"/>
                <a:gd name="T4" fmla="*/ 351 w 452"/>
                <a:gd name="T5" fmla="*/ 87 h 945"/>
                <a:gd name="T6" fmla="*/ 452 w 452"/>
                <a:gd name="T7" fmla="*/ 255 h 945"/>
                <a:gd name="T8" fmla="*/ 430 w 452"/>
                <a:gd name="T9" fmla="*/ 945 h 945"/>
                <a:gd name="T10" fmla="*/ 0 w 452"/>
                <a:gd name="T11" fmla="*/ 945 h 945"/>
                <a:gd name="T12" fmla="*/ 0 w 452"/>
                <a:gd name="T13" fmla="*/ 255 h 945"/>
              </a:gdLst>
              <a:ahLst/>
              <a:cxnLst>
                <a:cxn ang="0">
                  <a:pos x="T0" y="T1"/>
                </a:cxn>
                <a:cxn ang="0">
                  <a:pos x="T2" y="T3"/>
                </a:cxn>
                <a:cxn ang="0">
                  <a:pos x="T4" y="T5"/>
                </a:cxn>
                <a:cxn ang="0">
                  <a:pos x="T6" y="T7"/>
                </a:cxn>
                <a:cxn ang="0">
                  <a:pos x="T8" y="T9"/>
                </a:cxn>
                <a:cxn ang="0">
                  <a:pos x="T10" y="T11"/>
                </a:cxn>
                <a:cxn ang="0">
                  <a:pos x="T12" y="T13"/>
                </a:cxn>
              </a:cxnLst>
              <a:rect l="0" t="0" r="r" b="b"/>
              <a:pathLst>
                <a:path w="452" h="945">
                  <a:moveTo>
                    <a:pt x="0" y="255"/>
                  </a:moveTo>
                  <a:lnTo>
                    <a:pt x="173" y="0"/>
                  </a:lnTo>
                  <a:lnTo>
                    <a:pt x="351" y="87"/>
                  </a:lnTo>
                  <a:lnTo>
                    <a:pt x="452" y="255"/>
                  </a:lnTo>
                  <a:lnTo>
                    <a:pt x="430" y="945"/>
                  </a:lnTo>
                  <a:lnTo>
                    <a:pt x="0" y="945"/>
                  </a:lnTo>
                  <a:lnTo>
                    <a:pt x="0" y="255"/>
                  </a:lnTo>
                  <a:close/>
                </a:path>
              </a:pathLst>
            </a:custGeom>
            <a:solidFill>
              <a:srgbClr val="CECF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iṧḻíḓe"/>
            <p:cNvSpPr/>
            <p:nvPr/>
          </p:nvSpPr>
          <p:spPr bwMode="auto">
            <a:xfrm>
              <a:off x="3093244" y="1649413"/>
              <a:ext cx="925513" cy="1023938"/>
            </a:xfrm>
            <a:prstGeom prst="ellipse">
              <a:avLst/>
            </a:prstGeom>
            <a:solidFill>
              <a:srgbClr val="E1B1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8" name="îṣlïde"/>
            <p:cNvSpPr/>
            <p:nvPr/>
          </p:nvSpPr>
          <p:spPr bwMode="auto">
            <a:xfrm>
              <a:off x="3194844" y="2354263"/>
              <a:ext cx="358775" cy="457200"/>
            </a:xfrm>
            <a:custGeom>
              <a:avLst/>
              <a:gdLst>
                <a:gd name="T0" fmla="*/ 178 w 226"/>
                <a:gd name="T1" fmla="*/ 288 h 288"/>
                <a:gd name="T2" fmla="*/ 226 w 226"/>
                <a:gd name="T3" fmla="*/ 115 h 288"/>
                <a:gd name="T4" fmla="*/ 72 w 226"/>
                <a:gd name="T5" fmla="*/ 0 h 288"/>
                <a:gd name="T6" fmla="*/ 0 w 226"/>
                <a:gd name="T7" fmla="*/ 201 h 288"/>
                <a:gd name="T8" fmla="*/ 178 w 226"/>
                <a:gd name="T9" fmla="*/ 288 h 288"/>
              </a:gdLst>
              <a:ahLst/>
              <a:cxnLst>
                <a:cxn ang="0">
                  <a:pos x="T0" y="T1"/>
                </a:cxn>
                <a:cxn ang="0">
                  <a:pos x="T2" y="T3"/>
                </a:cxn>
                <a:cxn ang="0">
                  <a:pos x="T4" y="T5"/>
                </a:cxn>
                <a:cxn ang="0">
                  <a:pos x="T6" y="T7"/>
                </a:cxn>
                <a:cxn ang="0">
                  <a:pos x="T8" y="T9"/>
                </a:cxn>
              </a:cxnLst>
              <a:rect l="0" t="0" r="r" b="b"/>
              <a:pathLst>
                <a:path w="226" h="288">
                  <a:moveTo>
                    <a:pt x="178" y="288"/>
                  </a:moveTo>
                  <a:lnTo>
                    <a:pt x="226" y="115"/>
                  </a:lnTo>
                  <a:lnTo>
                    <a:pt x="72" y="0"/>
                  </a:lnTo>
                  <a:lnTo>
                    <a:pt x="0" y="201"/>
                  </a:lnTo>
                  <a:lnTo>
                    <a:pt x="178" y="288"/>
                  </a:lnTo>
                  <a:close/>
                </a:path>
              </a:pathLst>
            </a:custGeom>
            <a:solidFill>
              <a:srgbClr val="E1B1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9" name="ïšļíḓê"/>
            <p:cNvSpPr/>
            <p:nvPr/>
          </p:nvSpPr>
          <p:spPr bwMode="auto">
            <a:xfrm>
              <a:off x="4285456" y="5708650"/>
              <a:ext cx="469900" cy="274638"/>
            </a:xfrm>
            <a:custGeom>
              <a:avLst/>
              <a:gdLst>
                <a:gd name="T0" fmla="*/ 0 w 106"/>
                <a:gd name="T1" fmla="*/ 0 h 62"/>
                <a:gd name="T2" fmla="*/ 27 w 106"/>
                <a:gd name="T3" fmla="*/ 24 h 62"/>
                <a:gd name="T4" fmla="*/ 45 w 106"/>
                <a:gd name="T5" fmla="*/ 24 h 62"/>
                <a:gd name="T6" fmla="*/ 101 w 106"/>
                <a:gd name="T7" fmla="*/ 45 h 62"/>
                <a:gd name="T8" fmla="*/ 106 w 106"/>
                <a:gd name="T9" fmla="*/ 53 h 62"/>
                <a:gd name="T10" fmla="*/ 106 w 106"/>
                <a:gd name="T11" fmla="*/ 53 h 62"/>
                <a:gd name="T12" fmla="*/ 98 w 106"/>
                <a:gd name="T13" fmla="*/ 62 h 62"/>
                <a:gd name="T14" fmla="*/ 13 w 106"/>
                <a:gd name="T15" fmla="*/ 62 h 62"/>
                <a:gd name="T16" fmla="*/ 0 w 106"/>
                <a:gd name="T17" fmla="*/ 49 h 62"/>
                <a:gd name="T18" fmla="*/ 0 w 106"/>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62">
                  <a:moveTo>
                    <a:pt x="0" y="0"/>
                  </a:moveTo>
                  <a:cubicBezTo>
                    <a:pt x="27" y="24"/>
                    <a:pt x="27" y="24"/>
                    <a:pt x="27" y="24"/>
                  </a:cubicBezTo>
                  <a:cubicBezTo>
                    <a:pt x="45" y="24"/>
                    <a:pt x="45" y="24"/>
                    <a:pt x="45" y="24"/>
                  </a:cubicBezTo>
                  <a:cubicBezTo>
                    <a:pt x="101" y="45"/>
                    <a:pt x="101" y="45"/>
                    <a:pt x="101" y="45"/>
                  </a:cubicBezTo>
                  <a:cubicBezTo>
                    <a:pt x="104" y="46"/>
                    <a:pt x="106" y="49"/>
                    <a:pt x="106" y="53"/>
                  </a:cubicBezTo>
                  <a:cubicBezTo>
                    <a:pt x="106" y="53"/>
                    <a:pt x="106" y="53"/>
                    <a:pt x="106" y="53"/>
                  </a:cubicBezTo>
                  <a:cubicBezTo>
                    <a:pt x="106" y="58"/>
                    <a:pt x="103" y="62"/>
                    <a:pt x="98" y="62"/>
                  </a:cubicBezTo>
                  <a:cubicBezTo>
                    <a:pt x="13" y="62"/>
                    <a:pt x="13" y="62"/>
                    <a:pt x="13" y="62"/>
                  </a:cubicBezTo>
                  <a:cubicBezTo>
                    <a:pt x="6" y="62"/>
                    <a:pt x="0" y="56"/>
                    <a:pt x="0" y="49"/>
                  </a:cubicBezTo>
                  <a:lnTo>
                    <a:pt x="0" y="0"/>
                  </a:lnTo>
                  <a:close/>
                </a:path>
              </a:pathLst>
            </a:custGeom>
            <a:solidFill>
              <a:srgbClr val="8C60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0" name="ïṩḻíďe"/>
            <p:cNvSpPr/>
            <p:nvPr/>
          </p:nvSpPr>
          <p:spPr bwMode="auto">
            <a:xfrm>
              <a:off x="2737644" y="1320800"/>
              <a:ext cx="1382713" cy="1352550"/>
            </a:xfrm>
            <a:custGeom>
              <a:avLst/>
              <a:gdLst>
                <a:gd name="T0" fmla="*/ 273 w 312"/>
                <a:gd name="T1" fmla="*/ 127 h 305"/>
                <a:gd name="T2" fmla="*/ 184 w 312"/>
                <a:gd name="T3" fmla="*/ 189 h 305"/>
                <a:gd name="T4" fmla="*/ 164 w 312"/>
                <a:gd name="T5" fmla="*/ 259 h 305"/>
                <a:gd name="T6" fmla="*/ 114 w 312"/>
                <a:gd name="T7" fmla="*/ 275 h 305"/>
                <a:gd name="T8" fmla="*/ 103 w 312"/>
                <a:gd name="T9" fmla="*/ 305 h 305"/>
                <a:gd name="T10" fmla="*/ 70 w 312"/>
                <a:gd name="T11" fmla="*/ 233 h 305"/>
                <a:gd name="T12" fmla="*/ 59 w 312"/>
                <a:gd name="T13" fmla="*/ 268 h 305"/>
                <a:gd name="T14" fmla="*/ 41 w 312"/>
                <a:gd name="T15" fmla="*/ 154 h 305"/>
                <a:gd name="T16" fmla="*/ 19 w 312"/>
                <a:gd name="T17" fmla="*/ 189 h 305"/>
                <a:gd name="T18" fmla="*/ 103 w 312"/>
                <a:gd name="T19" fmla="*/ 45 h 305"/>
                <a:gd name="T20" fmla="*/ 61 w 312"/>
                <a:gd name="T21" fmla="*/ 45 h 305"/>
                <a:gd name="T22" fmla="*/ 222 w 312"/>
                <a:gd name="T23" fmla="*/ 41 h 305"/>
                <a:gd name="T24" fmla="*/ 288 w 312"/>
                <a:gd name="T25" fmla="*/ 176 h 305"/>
                <a:gd name="T26" fmla="*/ 273 w 312"/>
                <a:gd name="T27" fmla="*/ 12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05">
                  <a:moveTo>
                    <a:pt x="273" y="127"/>
                  </a:moveTo>
                  <a:cubicBezTo>
                    <a:pt x="276" y="133"/>
                    <a:pt x="272" y="186"/>
                    <a:pt x="184" y="189"/>
                  </a:cubicBezTo>
                  <a:cubicBezTo>
                    <a:pt x="184" y="189"/>
                    <a:pt x="132" y="205"/>
                    <a:pt x="164" y="259"/>
                  </a:cubicBezTo>
                  <a:cubicBezTo>
                    <a:pt x="164" y="259"/>
                    <a:pt x="144" y="268"/>
                    <a:pt x="114" y="275"/>
                  </a:cubicBezTo>
                  <a:cubicBezTo>
                    <a:pt x="103" y="305"/>
                    <a:pt x="103" y="305"/>
                    <a:pt x="103" y="305"/>
                  </a:cubicBezTo>
                  <a:cubicBezTo>
                    <a:pt x="103" y="305"/>
                    <a:pt x="74" y="275"/>
                    <a:pt x="70" y="233"/>
                  </a:cubicBezTo>
                  <a:cubicBezTo>
                    <a:pt x="70" y="233"/>
                    <a:pt x="54" y="249"/>
                    <a:pt x="59" y="268"/>
                  </a:cubicBezTo>
                  <a:cubicBezTo>
                    <a:pt x="59" y="268"/>
                    <a:pt x="19" y="211"/>
                    <a:pt x="41" y="154"/>
                  </a:cubicBezTo>
                  <a:cubicBezTo>
                    <a:pt x="41" y="154"/>
                    <a:pt x="19" y="168"/>
                    <a:pt x="19" y="189"/>
                  </a:cubicBezTo>
                  <a:cubicBezTo>
                    <a:pt x="19" y="189"/>
                    <a:pt x="0" y="94"/>
                    <a:pt x="103" y="45"/>
                  </a:cubicBezTo>
                  <a:cubicBezTo>
                    <a:pt x="103" y="45"/>
                    <a:pt x="79" y="37"/>
                    <a:pt x="61" y="45"/>
                  </a:cubicBezTo>
                  <a:cubicBezTo>
                    <a:pt x="61" y="45"/>
                    <a:pt x="121" y="0"/>
                    <a:pt x="222" y="41"/>
                  </a:cubicBezTo>
                  <a:cubicBezTo>
                    <a:pt x="222" y="41"/>
                    <a:pt x="312" y="65"/>
                    <a:pt x="288" y="176"/>
                  </a:cubicBezTo>
                  <a:lnTo>
                    <a:pt x="273" y="127"/>
                  </a:lnTo>
                  <a:close/>
                </a:path>
              </a:pathLst>
            </a:custGeom>
            <a:solidFill>
              <a:srgbClr val="8C60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1" name="îş1iḋê"/>
            <p:cNvSpPr/>
            <p:nvPr/>
          </p:nvSpPr>
          <p:spPr bwMode="auto">
            <a:xfrm>
              <a:off x="3061494" y="2962275"/>
              <a:ext cx="1276350" cy="1008063"/>
            </a:xfrm>
            <a:custGeom>
              <a:avLst/>
              <a:gdLst>
                <a:gd name="T0" fmla="*/ 6 w 288"/>
                <a:gd name="T1" fmla="*/ 20 h 227"/>
                <a:gd name="T2" fmla="*/ 6 w 288"/>
                <a:gd name="T3" fmla="*/ 20 h 227"/>
                <a:gd name="T4" fmla="*/ 58 w 288"/>
                <a:gd name="T5" fmla="*/ 18 h 227"/>
                <a:gd name="T6" fmla="*/ 145 w 288"/>
                <a:gd name="T7" fmla="*/ 147 h 227"/>
                <a:gd name="T8" fmla="*/ 168 w 288"/>
                <a:gd name="T9" fmla="*/ 156 h 227"/>
                <a:gd name="T10" fmla="*/ 276 w 288"/>
                <a:gd name="T11" fmla="*/ 133 h 227"/>
                <a:gd name="T12" fmla="*/ 288 w 288"/>
                <a:gd name="T13" fmla="*/ 173 h 227"/>
                <a:gd name="T14" fmla="*/ 140 w 288"/>
                <a:gd name="T15" fmla="*/ 224 h 227"/>
                <a:gd name="T16" fmla="*/ 114 w 288"/>
                <a:gd name="T17" fmla="*/ 215 h 227"/>
                <a:gd name="T18" fmla="*/ 7 w 288"/>
                <a:gd name="T19" fmla="*/ 52 h 227"/>
                <a:gd name="T20" fmla="*/ 6 w 288"/>
                <a:gd name="T21" fmla="*/ 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27">
                  <a:moveTo>
                    <a:pt x="6" y="20"/>
                  </a:moveTo>
                  <a:cubicBezTo>
                    <a:pt x="6" y="20"/>
                    <a:pt x="6" y="20"/>
                    <a:pt x="6" y="20"/>
                  </a:cubicBezTo>
                  <a:cubicBezTo>
                    <a:pt x="17" y="1"/>
                    <a:pt x="45" y="0"/>
                    <a:pt x="58" y="18"/>
                  </a:cubicBezTo>
                  <a:cubicBezTo>
                    <a:pt x="145" y="147"/>
                    <a:pt x="145" y="147"/>
                    <a:pt x="145" y="147"/>
                  </a:cubicBezTo>
                  <a:cubicBezTo>
                    <a:pt x="150" y="154"/>
                    <a:pt x="159" y="158"/>
                    <a:pt x="168" y="156"/>
                  </a:cubicBezTo>
                  <a:cubicBezTo>
                    <a:pt x="276" y="133"/>
                    <a:pt x="276" y="133"/>
                    <a:pt x="276" y="133"/>
                  </a:cubicBezTo>
                  <a:cubicBezTo>
                    <a:pt x="288" y="173"/>
                    <a:pt x="288" y="173"/>
                    <a:pt x="288" y="173"/>
                  </a:cubicBezTo>
                  <a:cubicBezTo>
                    <a:pt x="140" y="224"/>
                    <a:pt x="140" y="224"/>
                    <a:pt x="140" y="224"/>
                  </a:cubicBezTo>
                  <a:cubicBezTo>
                    <a:pt x="131" y="227"/>
                    <a:pt x="120" y="224"/>
                    <a:pt x="114" y="215"/>
                  </a:cubicBezTo>
                  <a:cubicBezTo>
                    <a:pt x="7" y="52"/>
                    <a:pt x="7" y="52"/>
                    <a:pt x="7" y="52"/>
                  </a:cubicBezTo>
                  <a:cubicBezTo>
                    <a:pt x="1" y="43"/>
                    <a:pt x="0" y="30"/>
                    <a:pt x="6" y="20"/>
                  </a:cubicBezTo>
                  <a:close/>
                </a:path>
              </a:pathLst>
            </a:custGeom>
            <a:solidFill>
              <a:srgbClr val="E1E1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îsḷîdé"/>
            <p:cNvSpPr/>
            <p:nvPr/>
          </p:nvSpPr>
          <p:spPr bwMode="auto">
            <a:xfrm>
              <a:off x="3132931" y="2673350"/>
              <a:ext cx="344488" cy="404813"/>
            </a:xfrm>
            <a:custGeom>
              <a:avLst/>
              <a:gdLst>
                <a:gd name="T0" fmla="*/ 217 w 217"/>
                <a:gd name="T1" fmla="*/ 87 h 255"/>
                <a:gd name="T2" fmla="*/ 217 w 217"/>
                <a:gd name="T3" fmla="*/ 255 h 255"/>
                <a:gd name="T4" fmla="*/ 0 w 217"/>
                <a:gd name="T5" fmla="*/ 62 h 255"/>
                <a:gd name="T6" fmla="*/ 39 w 217"/>
                <a:gd name="T7" fmla="*/ 0 h 255"/>
                <a:gd name="T8" fmla="*/ 217 w 217"/>
                <a:gd name="T9" fmla="*/ 87 h 255"/>
              </a:gdLst>
              <a:ahLst/>
              <a:cxnLst>
                <a:cxn ang="0">
                  <a:pos x="T0" y="T1"/>
                </a:cxn>
                <a:cxn ang="0">
                  <a:pos x="T2" y="T3"/>
                </a:cxn>
                <a:cxn ang="0">
                  <a:pos x="T4" y="T5"/>
                </a:cxn>
                <a:cxn ang="0">
                  <a:pos x="T6" y="T7"/>
                </a:cxn>
                <a:cxn ang="0">
                  <a:pos x="T8" y="T9"/>
                </a:cxn>
              </a:cxnLst>
              <a:rect l="0" t="0" r="r" b="b"/>
              <a:pathLst>
                <a:path w="217" h="255">
                  <a:moveTo>
                    <a:pt x="217" y="87"/>
                  </a:moveTo>
                  <a:lnTo>
                    <a:pt x="217" y="255"/>
                  </a:lnTo>
                  <a:lnTo>
                    <a:pt x="0" y="62"/>
                  </a:lnTo>
                  <a:lnTo>
                    <a:pt x="39" y="0"/>
                  </a:lnTo>
                  <a:lnTo>
                    <a:pt x="217" y="87"/>
                  </a:lnTo>
                  <a:close/>
                </a:path>
              </a:pathLst>
            </a:custGeom>
            <a:solidFill>
              <a:srgbClr val="E1E1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3" name="îSļïḍé"/>
            <p:cNvSpPr/>
            <p:nvPr/>
          </p:nvSpPr>
          <p:spPr bwMode="auto">
            <a:xfrm>
              <a:off x="4298156" y="3535363"/>
              <a:ext cx="479425" cy="220663"/>
            </a:xfrm>
            <a:custGeom>
              <a:avLst/>
              <a:gdLst>
                <a:gd name="T0" fmla="*/ 0 w 108"/>
                <a:gd name="T1" fmla="*/ 15 h 50"/>
                <a:gd name="T2" fmla="*/ 44 w 108"/>
                <a:gd name="T3" fmla="*/ 1 h 50"/>
                <a:gd name="T4" fmla="*/ 55 w 108"/>
                <a:gd name="T5" fmla="*/ 3 h 50"/>
                <a:gd name="T6" fmla="*/ 108 w 108"/>
                <a:gd name="T7" fmla="*/ 50 h 50"/>
                <a:gd name="T8" fmla="*/ 72 w 108"/>
                <a:gd name="T9" fmla="*/ 50 h 50"/>
                <a:gd name="T10" fmla="*/ 60 w 108"/>
                <a:gd name="T11" fmla="*/ 39 h 50"/>
                <a:gd name="T12" fmla="*/ 38 w 108"/>
                <a:gd name="T13" fmla="*/ 34 h 50"/>
                <a:gd name="T14" fmla="*/ 9 w 108"/>
                <a:gd name="T15" fmla="*/ 44 h 50"/>
                <a:gd name="T16" fmla="*/ 0 w 108"/>
                <a:gd name="T17"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50">
                  <a:moveTo>
                    <a:pt x="0" y="15"/>
                  </a:moveTo>
                  <a:cubicBezTo>
                    <a:pt x="44" y="1"/>
                    <a:pt x="44" y="1"/>
                    <a:pt x="44" y="1"/>
                  </a:cubicBezTo>
                  <a:cubicBezTo>
                    <a:pt x="48" y="0"/>
                    <a:pt x="52" y="1"/>
                    <a:pt x="55" y="3"/>
                  </a:cubicBezTo>
                  <a:cubicBezTo>
                    <a:pt x="108" y="50"/>
                    <a:pt x="108" y="50"/>
                    <a:pt x="108" y="50"/>
                  </a:cubicBezTo>
                  <a:cubicBezTo>
                    <a:pt x="72" y="50"/>
                    <a:pt x="72" y="50"/>
                    <a:pt x="72" y="50"/>
                  </a:cubicBezTo>
                  <a:cubicBezTo>
                    <a:pt x="60" y="39"/>
                    <a:pt x="60" y="39"/>
                    <a:pt x="60" y="39"/>
                  </a:cubicBezTo>
                  <a:cubicBezTo>
                    <a:pt x="54" y="33"/>
                    <a:pt x="46" y="32"/>
                    <a:pt x="38" y="34"/>
                  </a:cubicBezTo>
                  <a:cubicBezTo>
                    <a:pt x="9" y="44"/>
                    <a:pt x="9" y="44"/>
                    <a:pt x="9" y="44"/>
                  </a:cubicBezTo>
                  <a:lnTo>
                    <a:pt x="0" y="15"/>
                  </a:lnTo>
                  <a:close/>
                </a:path>
              </a:pathLst>
            </a:custGeom>
            <a:solidFill>
              <a:srgbClr val="E1B18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4" name="ïsľïďè"/>
            <p:cNvSpPr/>
            <p:nvPr/>
          </p:nvSpPr>
          <p:spPr bwMode="auto">
            <a:xfrm>
              <a:off x="5460206" y="3538538"/>
              <a:ext cx="1165225"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5" name="ïṧḻïďé"/>
            <p:cNvSpPr/>
            <p:nvPr/>
          </p:nvSpPr>
          <p:spPr bwMode="auto">
            <a:xfrm>
              <a:off x="5433219" y="3365500"/>
              <a:ext cx="1165225" cy="173038"/>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6" name="iṣḻïḑê"/>
            <p:cNvSpPr/>
            <p:nvPr/>
          </p:nvSpPr>
          <p:spPr bwMode="auto">
            <a:xfrm>
              <a:off x="5460206" y="3214688"/>
              <a:ext cx="1165225"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7" name="iṩlíḋê"/>
            <p:cNvSpPr/>
            <p:nvPr/>
          </p:nvSpPr>
          <p:spPr bwMode="auto">
            <a:xfrm>
              <a:off x="5460206" y="3268663"/>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8" name="íṡḷïḑé"/>
            <p:cNvSpPr/>
            <p:nvPr/>
          </p:nvSpPr>
          <p:spPr bwMode="auto">
            <a:xfrm>
              <a:off x="5460206" y="3632200"/>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9" name="i$ḻíḍê"/>
            <p:cNvSpPr/>
            <p:nvPr/>
          </p:nvSpPr>
          <p:spPr bwMode="auto">
            <a:xfrm>
              <a:off x="5433219" y="3521075"/>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0" name="îṧḻîḋé"/>
            <p:cNvSpPr/>
            <p:nvPr/>
          </p:nvSpPr>
          <p:spPr bwMode="auto">
            <a:xfrm>
              <a:off x="5433219" y="3451225"/>
              <a:ext cx="1165225" cy="25400"/>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1" name="ïŝ1iḍè"/>
            <p:cNvSpPr/>
            <p:nvPr/>
          </p:nvSpPr>
          <p:spPr bwMode="auto">
            <a:xfrm>
              <a:off x="5574506" y="3082925"/>
              <a:ext cx="1166813" cy="173038"/>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2" name="îṧľïḓê"/>
            <p:cNvSpPr/>
            <p:nvPr/>
          </p:nvSpPr>
          <p:spPr bwMode="auto">
            <a:xfrm>
              <a:off x="5549106" y="2913063"/>
              <a:ext cx="1165225"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3" name="íṣḷîḍé"/>
            <p:cNvSpPr/>
            <p:nvPr/>
          </p:nvSpPr>
          <p:spPr bwMode="auto">
            <a:xfrm>
              <a:off x="5574506" y="2762250"/>
              <a:ext cx="1166813" cy="169863"/>
            </a:xfrm>
            <a:prstGeom prst="rect">
              <a:avLst/>
            </a:prstGeom>
            <a:solidFill>
              <a:srgbClr val="FFF1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4" name="îṧ1iḓê"/>
            <p:cNvSpPr/>
            <p:nvPr/>
          </p:nvSpPr>
          <p:spPr bwMode="auto">
            <a:xfrm>
              <a:off x="5574506" y="2816225"/>
              <a:ext cx="1166813"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5" name="îŝ1iḋê"/>
            <p:cNvSpPr/>
            <p:nvPr/>
          </p:nvSpPr>
          <p:spPr bwMode="auto">
            <a:xfrm>
              <a:off x="5574506" y="3179763"/>
              <a:ext cx="1166813"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6" name="ïṡlïḍé"/>
            <p:cNvSpPr/>
            <p:nvPr/>
          </p:nvSpPr>
          <p:spPr bwMode="auto">
            <a:xfrm>
              <a:off x="5549106" y="3068638"/>
              <a:ext cx="1165225" cy="22225"/>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7" name="ïsḻíḍê"/>
            <p:cNvSpPr/>
            <p:nvPr/>
          </p:nvSpPr>
          <p:spPr bwMode="auto">
            <a:xfrm>
              <a:off x="5549106" y="2998788"/>
              <a:ext cx="1165225" cy="20638"/>
            </a:xfrm>
            <a:prstGeom prst="rect">
              <a:avLst/>
            </a:prstGeom>
            <a:solidFill>
              <a:srgbClr val="EADCC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8" name="íṡľidê"/>
            <p:cNvSpPr/>
            <p:nvPr/>
          </p:nvSpPr>
          <p:spPr bwMode="auto">
            <a:xfrm>
              <a:off x="5272881" y="3698875"/>
              <a:ext cx="1543050" cy="165100"/>
            </a:xfrm>
            <a:prstGeom prst="rect">
              <a:avLst/>
            </a:prstGeom>
            <a:solidFill>
              <a:srgbClr val="D8BA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309" name="Grupo 308"/>
          <p:cNvGrpSpPr/>
          <p:nvPr/>
        </p:nvGrpSpPr>
        <p:grpSpPr>
          <a:xfrm>
            <a:off x="-51754" y="56528"/>
            <a:ext cx="1363014" cy="1182430"/>
            <a:chOff x="661616" y="247198"/>
            <a:chExt cx="1363014" cy="1182430"/>
          </a:xfrm>
        </p:grpSpPr>
        <p:grpSp>
          <p:nvGrpSpPr>
            <p:cNvPr id="310"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673714" y="247198"/>
              <a:ext cx="1309436" cy="1182430"/>
              <a:chOff x="3002074" y="1103313"/>
              <a:chExt cx="5853314" cy="5285584"/>
            </a:xfrm>
          </p:grpSpPr>
          <p:sp>
            <p:nvSpPr>
              <p:cNvPr id="313"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5"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6"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0"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11" name="CuadroTexto 310"/>
            <p:cNvSpPr txBox="1"/>
            <p:nvPr/>
          </p:nvSpPr>
          <p:spPr>
            <a:xfrm>
              <a:off x="661616" y="1135679"/>
              <a:ext cx="1363014" cy="253916"/>
            </a:xfrm>
            <a:prstGeom prst="rect">
              <a:avLst/>
            </a:prstGeom>
            <a:noFill/>
          </p:spPr>
          <p:txBody>
            <a:bodyPr wrap="square" rtlCol="0">
              <a:spAutoFit/>
            </a:bodyPr>
            <a:lstStyle/>
            <a:p>
              <a:pPr algn="ctr"/>
              <a:r>
                <a:rPr lang="es-ES" sz="1050" b="1" dirty="0">
                  <a:solidFill>
                    <a:schemeClr val="bg2">
                      <a:lumMod val="10000"/>
                    </a:schemeClr>
                  </a:solidFill>
                </a:rPr>
                <a:t>RESULTADOS</a:t>
              </a:r>
            </a:p>
          </p:txBody>
        </p:sp>
        <p:sp>
          <p:nvSpPr>
            <p:cNvPr id="312" name="CuadroTexto 311"/>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4</a:t>
              </a:r>
              <a:endParaRPr lang="en-US" sz="1800" dirty="0">
                <a:solidFill>
                  <a:schemeClr val="bg2">
                    <a:lumMod val="10000"/>
                  </a:schemeClr>
                </a:solidFill>
                <a:latin typeface="Impact" panose="020B0806030902050204" pitchFamily="34" charset="0"/>
              </a:endParaRPr>
            </a:p>
          </p:txBody>
        </p:sp>
      </p:grpSp>
    </p:spTree>
    <p:extLst>
      <p:ext uri="{BB962C8B-B14F-4D97-AF65-F5344CB8AC3E}">
        <p14:creationId xmlns:p14="http://schemas.microsoft.com/office/powerpoint/2010/main" val="2201238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73659" y="188640"/>
            <a:ext cx="9531126" cy="369332"/>
          </a:xfrm>
          <a:prstGeom prst="rect">
            <a:avLst/>
          </a:prstGeom>
          <a:noFill/>
        </p:spPr>
        <p:txBody>
          <a:bodyPr wrap="square" rtlCol="0">
            <a:spAutoFit/>
          </a:bodyPr>
          <a:lstStyle/>
          <a:p>
            <a:pPr algn="ctr"/>
            <a:r>
              <a:rPr lang="es-ES" sz="1800" b="1" dirty="0">
                <a:solidFill>
                  <a:schemeClr val="bg2">
                    <a:lumMod val="10000"/>
                  </a:schemeClr>
                </a:solidFill>
                <a:latin typeface="Times New Roman" panose="02020603050405020304" pitchFamily="18" charset="0"/>
                <a:cs typeface="Times New Roman" panose="02020603050405020304" pitchFamily="18" charset="0"/>
              </a:rPr>
              <a:t>CORRELACIÓN ÍNDICE DE PEARSON Y COEFICIENTE DE DETERMINACIÓN </a:t>
            </a:r>
            <a:endParaRPr lang="es-EC" sz="18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3" name="Imagen 2"/>
          <p:cNvPicPr/>
          <p:nvPr/>
        </p:nvPicPr>
        <p:blipFill rotWithShape="1">
          <a:blip r:embed="rId3" cstate="print"/>
          <a:srcRect t="2675" b="2324"/>
          <a:stretch/>
        </p:blipFill>
        <p:spPr bwMode="auto">
          <a:xfrm>
            <a:off x="364332" y="1340768"/>
            <a:ext cx="5730875" cy="4362450"/>
          </a:xfrm>
          <a:prstGeom prst="rect">
            <a:avLst/>
          </a:prstGeom>
          <a:ln>
            <a:noFill/>
          </a:ln>
          <a:extLst>
            <a:ext uri="{53640926-AAD7-44D8-BBD7-CCE9431645EC}">
              <a14:shadowObscured xmlns:a14="http://schemas.microsoft.com/office/drawing/2010/main"/>
            </a:ext>
          </a:extLst>
        </p:spPr>
      </p:pic>
      <p:grpSp>
        <p:nvGrpSpPr>
          <p:cNvPr id="20" name="2e3e07b8-8130-496f-9537-fb8e7f102c00" descr="pxEAAB+LCAAAAAAABADNVl1v2jAU/S9e95ZWSQiE8BbGmCqtK1JRXyoe0uQW3CUOchwJVPHf5zimOHxkOCIbb+T6HnPOPb6+/kA3OEIDZCED3bD1EvjvpySgbISDOQ2ShzSCmK9NaLoEyjBkaPDyIUG2AnoO4hxk1prHHzDBSZ6IMBqYdyYPBSslZJkiOIIQJ0E8wnPM+N48cp9NgIZAmExkNAcDyY9uvwD9oGm+FKw3xpZMR1XAKCZzhY1EI/MrOo52FPQwTWMIyCG8ZHIM3lXg39I4pYfgbWpPSX18e8MhTBeQgEDxpSkmzCfR0yKItnUbUjxfMAJZJgOPr+8QMgU26HKg2FKk59mCb/5lPHZst+f7nOdR0u6/t881VftshUxf2z4V7enbp8It83z/LKsNA93jBnbGfs+zVQP5x4ynYBLxEqnNaKnd6EfvecYS7oLM3LXwWkih8CZrgCYB73NgQDOxcrCDss7dJRGs0MA2uEn8lpC1ufWErO8kkgG7NJoXYQm/OLogWhZShCw02xzeKZ+cZoozals/4wy/4hizda0q57Qq8e9ZRdERjlNYsTqKTpWiencU0B25vYO8o9hBG11DLkN9r7oH91ZtYbun2ZVNo5IrjzMa47iYH35YXAm8XTJg8pBve+IzWJwYtXsqC02OUrcqtte62KL6LYn9m7F7Wt2rMtY5W+t9mBJdX/tXpbWv5+swCH9raPVa1/oTEzhP661512nQsfZ2ppbSjSae26b+sHP/07Cza1S5VVWW/rDzLjEx6ih6VYq2/rDrnxh2NYZchvpedTtavcPfhNc37erUFoRVuU77cluedzpq9V4yrZvbYOLpqNV7yrSutsHM01Gr95hppLbNqVfKNfZGoIbvs80fyWBVL6cRAAA=">
            <a:extLst>
              <a:ext uri="{FF2B5EF4-FFF2-40B4-BE49-F238E27FC236}">
                <a16:creationId xmlns:a16="http://schemas.microsoft.com/office/drawing/2014/main" xmlns="" id="{941DD70D-1890-48B9-888C-00E47E38668B}"/>
              </a:ext>
            </a:extLst>
          </p:cNvPr>
          <p:cNvGrpSpPr>
            <a:grpSpLocks noChangeAspect="1"/>
          </p:cNvGrpSpPr>
          <p:nvPr/>
        </p:nvGrpSpPr>
        <p:grpSpPr>
          <a:xfrm>
            <a:off x="6239222" y="2071598"/>
            <a:ext cx="5442647" cy="2150743"/>
            <a:chOff x="1519235" y="1926329"/>
            <a:chExt cx="7605288" cy="3005342"/>
          </a:xfrm>
        </p:grpSpPr>
        <p:sp>
          <p:nvSpPr>
            <p:cNvPr id="21" name="ValueBack2"/>
            <p:cNvSpPr/>
            <p:nvPr/>
          </p:nvSpPr>
          <p:spPr>
            <a:xfrm>
              <a:off x="6119182" y="1926329"/>
              <a:ext cx="3005341" cy="3005342"/>
            </a:xfrm>
            <a:prstGeom prst="ellipse">
              <a:avLst/>
            </a:prstGeom>
            <a:solidFill>
              <a:schemeClr val="accent3">
                <a:lumMod val="20000"/>
                <a:lumOff val="80000"/>
              </a:schemeClr>
            </a:solidFill>
            <a:ln>
              <a:solidFill>
                <a:schemeClr val="accent3">
                  <a:lumMod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2" name="ValueShape2">
              <a:extLst>
                <a:ext uri="{FF2B5EF4-FFF2-40B4-BE49-F238E27FC236}">
                  <a16:creationId xmlns:a16="http://schemas.microsoft.com/office/drawing/2014/main" xmlns="" id="{56D946EF-930F-4411-BE03-1D5E397C135F}"/>
                </a:ext>
              </a:extLst>
            </p:cNvPr>
            <p:cNvSpPr/>
            <p:nvPr/>
          </p:nvSpPr>
          <p:spPr>
            <a:xfrm flipH="1">
              <a:off x="6401355" y="2208506"/>
              <a:ext cx="2440989" cy="2440990"/>
            </a:xfrm>
            <a:prstGeom prst="blockArc">
              <a:avLst>
                <a:gd name="adj1" fmla="val 16200000"/>
                <a:gd name="adj2" fmla="val 15271200"/>
                <a:gd name="adj3" fmla="val 27678"/>
              </a:avLst>
            </a:prstGeom>
            <a:solidFill>
              <a:schemeClr val="accent3">
                <a:lumMod val="100000"/>
              </a:schemeClr>
            </a:solidFill>
            <a:ln>
              <a:solidFill>
                <a:schemeClr val="accent3">
                  <a:lumMod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ValueBack1"/>
            <p:cNvSpPr/>
            <p:nvPr/>
          </p:nvSpPr>
          <p:spPr>
            <a:xfrm>
              <a:off x="1519235" y="1926329"/>
              <a:ext cx="3005341" cy="3005342"/>
            </a:xfrm>
            <a:prstGeom prst="ellipse">
              <a:avLst/>
            </a:prstGeom>
            <a:solidFill>
              <a:schemeClr val="accent1">
                <a:lumMod val="20000"/>
                <a:lumOff val="80000"/>
              </a:schemeClr>
            </a:solidFill>
            <a:ln>
              <a:solidFill>
                <a:schemeClr val="accent1">
                  <a:lumMod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24" name="ValueShape1">
              <a:extLst>
                <a:ext uri="{FF2B5EF4-FFF2-40B4-BE49-F238E27FC236}">
                  <a16:creationId xmlns:a16="http://schemas.microsoft.com/office/drawing/2014/main" xmlns="" id="{7ED57EA2-5CB8-4050-9CB7-BD42BD0CCA7A}"/>
                </a:ext>
              </a:extLst>
            </p:cNvPr>
            <p:cNvSpPr/>
            <p:nvPr/>
          </p:nvSpPr>
          <p:spPr>
            <a:xfrm flipH="1">
              <a:off x="1801410" y="2208505"/>
              <a:ext cx="2440990" cy="2440990"/>
            </a:xfrm>
            <a:prstGeom prst="blockArc">
              <a:avLst>
                <a:gd name="adj1" fmla="val 16200000"/>
                <a:gd name="adj2" fmla="val 15724799"/>
                <a:gd name="adj3" fmla="val 27678"/>
              </a:avLst>
            </a:prstGeom>
            <a:solidFill>
              <a:schemeClr val="accent1">
                <a:lumMod val="10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IconShape1"/>
            <p:cNvSpPr/>
            <p:nvPr/>
          </p:nvSpPr>
          <p:spPr bwMode="auto">
            <a:xfrm>
              <a:off x="1939903" y="2349080"/>
              <a:ext cx="2164005" cy="2159838"/>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accent1">
                <a:lumMod val="60000"/>
                <a:lumOff val="40000"/>
              </a:schemeClr>
            </a:solidFill>
            <a:ln>
              <a:solidFill>
                <a:schemeClr val="accent1">
                  <a:lumMod val="70000"/>
                </a:schemeClr>
              </a:solidFill>
            </a:ln>
          </p:spPr>
          <p:txBody>
            <a:bodyPr/>
            <a:lstStyle/>
            <a:p>
              <a:endParaRPr lang="zh-CN" altLang="en-US" sz="1200" dirty="0"/>
            </a:p>
          </p:txBody>
        </p:sp>
        <p:sp>
          <p:nvSpPr>
            <p:cNvPr id="26" name="IconShape2"/>
            <p:cNvSpPr/>
            <p:nvPr/>
          </p:nvSpPr>
          <p:spPr bwMode="auto">
            <a:xfrm>
              <a:off x="6539850" y="2349080"/>
              <a:ext cx="2164006" cy="2159837"/>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accent3">
                <a:lumMod val="60000"/>
                <a:lumOff val="40000"/>
              </a:schemeClr>
            </a:solidFill>
            <a:ln>
              <a:solidFill>
                <a:schemeClr val="accent3">
                  <a:lumMod val="70000"/>
                </a:schemeClr>
              </a:solidFill>
            </a:ln>
          </p:spPr>
          <p:txBody>
            <a:bodyPr/>
            <a:lstStyle/>
            <a:p>
              <a:endParaRPr lang="zh-CN" altLang="en-US" sz="1200"/>
            </a:p>
          </p:txBody>
        </p:sp>
        <p:sp>
          <p:nvSpPr>
            <p:cNvPr id="27" name="ValueText1">
              <a:extLst>
                <a:ext uri="{FF2B5EF4-FFF2-40B4-BE49-F238E27FC236}">
                  <a16:creationId xmlns:a16="http://schemas.microsoft.com/office/drawing/2014/main" xmlns="" id="{B1A89CDB-B102-434D-9F7C-745D33B85325}"/>
                </a:ext>
              </a:extLst>
            </p:cNvPr>
            <p:cNvSpPr txBox="1"/>
            <p:nvPr/>
          </p:nvSpPr>
          <p:spPr>
            <a:xfrm>
              <a:off x="2675584" y="3228512"/>
              <a:ext cx="692642" cy="420383"/>
            </a:xfrm>
            <a:prstGeom prst="rect">
              <a:avLst/>
            </a:prstGeom>
            <a:noFill/>
          </p:spPr>
          <p:txBody>
            <a:bodyPr wrap="none" lIns="0" tIns="0" rIns="0" bIns="0" numCol="1" anchor="ctr" anchorCtr="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chemeClr val="accent1">
                      <a:lumMod val="100000"/>
                    </a:schemeClr>
                  </a:solidFill>
                  <a:latin typeface="Impact" panose="020B0806030902050204" pitchFamily="34" charset="0"/>
                </a:rPr>
                <a:t>97.80%</a:t>
              </a:r>
            </a:p>
          </p:txBody>
        </p:sp>
        <p:sp>
          <p:nvSpPr>
            <p:cNvPr id="28" name="ValueText2">
              <a:extLst>
                <a:ext uri="{FF2B5EF4-FFF2-40B4-BE49-F238E27FC236}">
                  <a16:creationId xmlns:a16="http://schemas.microsoft.com/office/drawing/2014/main" xmlns="" id="{B1A89CDB-B102-434D-9F7C-745D33B85325}"/>
                </a:ext>
              </a:extLst>
            </p:cNvPr>
            <p:cNvSpPr txBox="1"/>
            <p:nvPr/>
          </p:nvSpPr>
          <p:spPr>
            <a:xfrm>
              <a:off x="7275529" y="3218808"/>
              <a:ext cx="692642" cy="420383"/>
            </a:xfrm>
            <a:prstGeom prst="rect">
              <a:avLst/>
            </a:prstGeom>
            <a:noFill/>
          </p:spPr>
          <p:txBody>
            <a:bodyPr wrap="none" lIns="0" tIns="0" rIns="0" bIns="0" numCol="1" anchor="ctr" anchorCtr="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a:solidFill>
                    <a:schemeClr val="accent3">
                      <a:lumMod val="100000"/>
                    </a:schemeClr>
                  </a:solidFill>
                  <a:latin typeface="Impact" panose="020B0806030902050204" pitchFamily="34" charset="0"/>
                </a:rPr>
                <a:t>95.70%</a:t>
              </a:r>
              <a:endParaRPr lang="en-US" altLang="zh-CN" b="1" dirty="0">
                <a:solidFill>
                  <a:schemeClr val="accent3">
                    <a:lumMod val="100000"/>
                  </a:schemeClr>
                </a:solidFill>
                <a:latin typeface="Impact" panose="020B0806030902050204" pitchFamily="34" charset="0"/>
              </a:endParaRPr>
            </a:p>
          </p:txBody>
        </p:sp>
      </p:grpSp>
      <p:sp>
        <p:nvSpPr>
          <p:cNvPr id="32" name="CustomText">
            <a:extLst>
              <a:ext uri="{FF2B5EF4-FFF2-40B4-BE49-F238E27FC236}">
                <a16:creationId xmlns:a16="http://schemas.microsoft.com/office/drawing/2014/main" xmlns="" id="{BE46626D-358D-49E1-9576-4F557DC4F376}"/>
              </a:ext>
            </a:extLst>
          </p:cNvPr>
          <p:cNvSpPr/>
          <p:nvPr/>
        </p:nvSpPr>
        <p:spPr>
          <a:xfrm flipH="1">
            <a:off x="9674875" y="4485960"/>
            <a:ext cx="1863242" cy="363976"/>
          </a:xfrm>
          <a:prstGeom prst="rect">
            <a:avLst/>
          </a:prstGeom>
          <a:noFill/>
        </p:spPr>
        <p:txBody>
          <a:bodyPr wrap="square" lIns="90000" tIns="46800" rIns="90000" bIns="46800" anchor="ctr">
            <a:noAutofit/>
          </a:bodyPr>
          <a:lstStyle/>
          <a:p>
            <a:pPr algn="ctr" defTabSz="914400">
              <a:defRPr/>
            </a:pPr>
            <a:r>
              <a:rPr lang="es-ES" altLang="zh-CN" sz="1600" b="1" dirty="0">
                <a:solidFill>
                  <a:schemeClr val="bg2">
                    <a:lumMod val="10000"/>
                  </a:schemeClr>
                </a:solidFill>
              </a:rPr>
              <a:t>Coeficiente</a:t>
            </a:r>
            <a:r>
              <a:rPr lang="en-US" altLang="zh-CN" sz="1600" b="1" dirty="0">
                <a:solidFill>
                  <a:schemeClr val="bg2">
                    <a:lumMod val="10000"/>
                  </a:schemeClr>
                </a:solidFill>
              </a:rPr>
              <a:t> de </a:t>
            </a:r>
            <a:r>
              <a:rPr lang="es-ES" altLang="zh-CN" sz="1600" b="1" dirty="0">
                <a:solidFill>
                  <a:schemeClr val="bg2">
                    <a:lumMod val="10000"/>
                  </a:schemeClr>
                </a:solidFill>
              </a:rPr>
              <a:t>Determinación</a:t>
            </a:r>
            <a:r>
              <a:rPr lang="en-US" altLang="zh-CN" sz="1600" b="1" dirty="0">
                <a:solidFill>
                  <a:schemeClr val="bg2">
                    <a:lumMod val="10000"/>
                  </a:schemeClr>
                </a:solidFill>
              </a:rPr>
              <a:t> </a:t>
            </a:r>
          </a:p>
        </p:txBody>
      </p:sp>
      <p:sp>
        <p:nvSpPr>
          <p:cNvPr id="33" name="CustomText1">
            <a:extLst>
              <a:ext uri="{FF2B5EF4-FFF2-40B4-BE49-F238E27FC236}">
                <a16:creationId xmlns:a16="http://schemas.microsoft.com/office/drawing/2014/main" xmlns="" id="{D2EA1E66-0E73-4160-8158-F6507B3714C2}"/>
              </a:ext>
            </a:extLst>
          </p:cNvPr>
          <p:cNvSpPr/>
          <p:nvPr/>
        </p:nvSpPr>
        <p:spPr>
          <a:xfrm flipH="1">
            <a:off x="6382970" y="4485960"/>
            <a:ext cx="1863243" cy="279266"/>
          </a:xfrm>
          <a:prstGeom prst="rect">
            <a:avLst/>
          </a:prstGeom>
          <a:noFill/>
        </p:spPr>
        <p:txBody>
          <a:bodyPr wrap="none" lIns="90000" tIns="46800" rIns="90000" bIns="46800">
            <a:noAutofit/>
          </a:bodyPr>
          <a:lstStyle/>
          <a:p>
            <a:pPr algn="ctr" defTabSz="914400">
              <a:lnSpc>
                <a:spcPct val="120000"/>
              </a:lnSpc>
              <a:defRPr/>
            </a:pPr>
            <a:r>
              <a:rPr lang="es-ES" altLang="zh-CN" sz="1600" b="1" dirty="0">
                <a:solidFill>
                  <a:schemeClr val="bg2">
                    <a:lumMod val="10000"/>
                  </a:schemeClr>
                </a:solidFill>
              </a:rPr>
              <a:t>Coeficiente</a:t>
            </a:r>
            <a:r>
              <a:rPr lang="en-US" altLang="zh-CN" sz="1600" b="1" dirty="0">
                <a:solidFill>
                  <a:schemeClr val="bg2">
                    <a:lumMod val="10000"/>
                  </a:schemeClr>
                </a:solidFill>
              </a:rPr>
              <a:t> de Pearson</a:t>
            </a:r>
          </a:p>
        </p:txBody>
      </p:sp>
      <p:grpSp>
        <p:nvGrpSpPr>
          <p:cNvPr id="29" name="Grupo 28"/>
          <p:cNvGrpSpPr/>
          <p:nvPr/>
        </p:nvGrpSpPr>
        <p:grpSpPr>
          <a:xfrm>
            <a:off x="-51754" y="56528"/>
            <a:ext cx="1363014" cy="1182430"/>
            <a:chOff x="661616" y="247198"/>
            <a:chExt cx="1363014" cy="1182430"/>
          </a:xfrm>
        </p:grpSpPr>
        <p:grpSp>
          <p:nvGrpSpPr>
            <p:cNvPr id="30"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714" y="247198"/>
              <a:ext cx="1309436" cy="1182430"/>
              <a:chOff x="3002074" y="1103313"/>
              <a:chExt cx="5853314" cy="5285584"/>
            </a:xfrm>
          </p:grpSpPr>
          <p:sp>
            <p:nvSpPr>
              <p:cNvPr id="40"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1" name="CuadroTexto 30"/>
            <p:cNvSpPr txBox="1"/>
            <p:nvPr/>
          </p:nvSpPr>
          <p:spPr>
            <a:xfrm>
              <a:off x="661616" y="1135679"/>
              <a:ext cx="1363014" cy="253916"/>
            </a:xfrm>
            <a:prstGeom prst="rect">
              <a:avLst/>
            </a:prstGeom>
            <a:noFill/>
          </p:spPr>
          <p:txBody>
            <a:bodyPr wrap="square" rtlCol="0">
              <a:spAutoFit/>
            </a:bodyPr>
            <a:lstStyle/>
            <a:p>
              <a:pPr algn="ctr"/>
              <a:r>
                <a:rPr lang="es-ES" sz="1050" b="1" dirty="0">
                  <a:solidFill>
                    <a:schemeClr val="bg2">
                      <a:lumMod val="10000"/>
                    </a:schemeClr>
                  </a:solidFill>
                </a:rPr>
                <a:t>RESULTADOS</a:t>
              </a:r>
            </a:p>
          </p:txBody>
        </p:sp>
        <p:sp>
          <p:nvSpPr>
            <p:cNvPr id="39" name="CuadroTexto 38"/>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4</a:t>
              </a:r>
              <a:endParaRPr lang="en-US" sz="1800" dirty="0">
                <a:solidFill>
                  <a:schemeClr val="bg2">
                    <a:lumMod val="10000"/>
                  </a:schemeClr>
                </a:solidFill>
                <a:latin typeface="Impact" panose="020B0806030902050204" pitchFamily="34" charset="0"/>
              </a:endParaRPr>
            </a:p>
          </p:txBody>
        </p:sp>
      </p:grpSp>
      <p:pic>
        <p:nvPicPr>
          <p:cNvPr id="34" name="Imagen 33"/>
          <p:cNvPicPr/>
          <p:nvPr/>
        </p:nvPicPr>
        <p:blipFill rotWithShape="1">
          <a:blip r:embed="rId4" cstate="print"/>
          <a:srcRect t="9196" b="15517"/>
          <a:stretch/>
        </p:blipFill>
        <p:spPr bwMode="auto">
          <a:xfrm>
            <a:off x="5947781" y="645959"/>
            <a:ext cx="5591175" cy="1247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6477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3" cstate="print"/>
          <a:srcRect t="2456" b="2441"/>
          <a:stretch/>
        </p:blipFill>
        <p:spPr bwMode="auto">
          <a:xfrm>
            <a:off x="815261" y="1604992"/>
            <a:ext cx="5606415" cy="4272280"/>
          </a:xfrm>
          <a:prstGeom prst="rect">
            <a:avLst/>
          </a:prstGeom>
          <a:ln>
            <a:noFill/>
          </a:ln>
          <a:extLst>
            <a:ext uri="{53640926-AAD7-44D8-BBD7-CCE9431645EC}">
              <a14:shadowObscured xmlns:a14="http://schemas.microsoft.com/office/drawing/2010/main"/>
            </a:ext>
          </a:extLst>
        </p:spPr>
      </p:pic>
      <p:grpSp>
        <p:nvGrpSpPr>
          <p:cNvPr id="4" name="d152f7ed-f3af-4ebc-8a06-eaeef5d9aa57" descr="/hIAAB+LCAAAAAAABADtWE1v4jAQ/S/e7g2tYkMawg0aqPbQbSVQLysOaWLAq3wgx5GKqv73nZiwTMiHSEsXKlVcmPHM5Pn5eSbKC7kSPhkQSjrkSm3WHP5PQ1cqR7hL6YZ3sc8DWHuQ8ZpLJXhCBr9f8iSGkh7dIOV51Ab8dyISYRpqNxkYPwxwuc/IRQ3tdLgnQjdwxFIoqM065GfywKXHI5UHKpnyDskN28qSbmWcrjXq184OTBeBuYmDWCIwefIutIdC7xcL4fHZiodcZ8HSTERqGPnTlevvoI+kWK5UxJMkd9w//eGeQmkDExJ1SR2eJiso/m0yMUf2yDEBZyVo83jQ1+8Efd0C9GjsWONxHWgLa0VJES3LqAkgML6T6gJ9VGAUxwF3o3KF7bFXpdtnkF0Py44hMNQ4/ggp/QjhUaP6EC1j6PQsfIgF3KwF7u5HaK8Ot8PG1o1Zi7v3FvUVKpjt5Qf5cwApIh+eh1sgxdfyVrq+AAXlcbptgsrkpshvxqvkC92zYJdT7sWR3xCluajwM+13oUtzxWWiVw6QoNUd2WQigqyjD6NlACaz9HnB2a35L4jNNrflQLsomb+Wu//++YWtFBB/hX2esDm6Hbi7P4pEPIlAqA2WdEmI/XohahElBRlWSG3Gn1WT0voY70UYmDE8zrKd7Lk66E97xqz2V/o0TLJaTZzLwEzahzOpUXbderK2rbSi+WX8ZM3PyyY9jLKEq3z+7ObVP2fWFvFkKyy8gfpu7Q08l4GoZ8Z75hi8BB0zyCirkb39HyYZazgaGxOjN1PE/BX42QOx1Gn7CUfNUzTmJgnSwrS+NAvTx9qPO3hpb33xT0OrXauRcxmYytI3i2YRGpc38BolbTTcybNbc/j9BZBG517+EgAA">
            <a:extLst>
              <a:ext uri="{FF2B5EF4-FFF2-40B4-BE49-F238E27FC236}">
                <a16:creationId xmlns:a16="http://schemas.microsoft.com/office/drawing/2014/main" xmlns="" id="{97FD7684-FCF2-40BA-B2C4-ABC913D87417}"/>
              </a:ext>
            </a:extLst>
          </p:cNvPr>
          <p:cNvGrpSpPr>
            <a:grpSpLocks noChangeAspect="1"/>
          </p:cNvGrpSpPr>
          <p:nvPr/>
        </p:nvGrpSpPr>
        <p:grpSpPr>
          <a:xfrm>
            <a:off x="7276540" y="1949111"/>
            <a:ext cx="3790977" cy="4078611"/>
            <a:chOff x="3602852" y="1165753"/>
            <a:chExt cx="4596871" cy="4945651"/>
          </a:xfrm>
        </p:grpSpPr>
        <p:sp>
          <p:nvSpPr>
            <p:cNvPr id="5" name="ValueShape1">
              <a:extLst>
                <a:ext uri="{FF2B5EF4-FFF2-40B4-BE49-F238E27FC236}">
                  <a16:creationId xmlns:a16="http://schemas.microsoft.com/office/drawing/2014/main" xmlns="" id="{36CB4CAE-452E-4569-9686-FB86AB38728D}"/>
                </a:ext>
              </a:extLst>
            </p:cNvPr>
            <p:cNvSpPr/>
            <p:nvPr/>
          </p:nvSpPr>
          <p:spPr bwMode="auto">
            <a:xfrm>
              <a:off x="4042309" y="2612234"/>
              <a:ext cx="1620081" cy="2942980"/>
            </a:xfrm>
            <a:custGeom>
              <a:avLst/>
              <a:gdLst>
                <a:gd name="connsiteX0" fmla="*/ 182259 w 1620081"/>
                <a:gd name="connsiteY0" fmla="*/ 2597875 h 2942980"/>
                <a:gd name="connsiteX1" fmla="*/ 1458073 w 1620081"/>
                <a:gd name="connsiteY1" fmla="*/ 2597875 h 2942980"/>
                <a:gd name="connsiteX2" fmla="*/ 1620081 w 1620081"/>
                <a:gd name="connsiteY2" fmla="*/ 2760278 h 2942980"/>
                <a:gd name="connsiteX3" fmla="*/ 1458073 w 1620081"/>
                <a:gd name="connsiteY3" fmla="*/ 2942980 h 2942980"/>
                <a:gd name="connsiteX4" fmla="*/ 182259 w 1620081"/>
                <a:gd name="connsiteY4" fmla="*/ 2942980 h 2942980"/>
                <a:gd name="connsiteX5" fmla="*/ 0 w 1620081"/>
                <a:gd name="connsiteY5" fmla="*/ 2760278 h 2942980"/>
                <a:gd name="connsiteX6" fmla="*/ 182259 w 1620081"/>
                <a:gd name="connsiteY6" fmla="*/ 2597875 h 2942980"/>
                <a:gd name="connsiteX7" fmla="*/ 182259 w 1620081"/>
                <a:gd name="connsiteY7" fmla="*/ 2156907 h 2942980"/>
                <a:gd name="connsiteX8" fmla="*/ 1093555 w 1620081"/>
                <a:gd name="connsiteY8" fmla="*/ 2156907 h 2942980"/>
                <a:gd name="connsiteX9" fmla="*/ 1620081 w 1620081"/>
                <a:gd name="connsiteY9" fmla="*/ 2400510 h 2942980"/>
                <a:gd name="connsiteX10" fmla="*/ 1458073 w 1620081"/>
                <a:gd name="connsiteY10" fmla="*/ 2502012 h 2942980"/>
                <a:gd name="connsiteX11" fmla="*/ 182259 w 1620081"/>
                <a:gd name="connsiteY11" fmla="*/ 2502012 h 2942980"/>
                <a:gd name="connsiteX12" fmla="*/ 0 w 1620081"/>
                <a:gd name="connsiteY12" fmla="*/ 2339609 h 2942980"/>
                <a:gd name="connsiteX13" fmla="*/ 182259 w 1620081"/>
                <a:gd name="connsiteY13" fmla="*/ 2156907 h 2942980"/>
                <a:gd name="connsiteX14" fmla="*/ 181357 w 1620081"/>
                <a:gd name="connsiteY14" fmla="*/ 1735110 h 2942980"/>
                <a:gd name="connsiteX15" fmla="*/ 705277 w 1620081"/>
                <a:gd name="connsiteY15" fmla="*/ 1735110 h 2942980"/>
                <a:gd name="connsiteX16" fmla="*/ 987388 w 1620081"/>
                <a:gd name="connsiteY16" fmla="*/ 2070633 h 2942980"/>
                <a:gd name="connsiteX17" fmla="*/ 181357 w 1620081"/>
                <a:gd name="connsiteY17" fmla="*/ 2070633 h 2942980"/>
                <a:gd name="connsiteX18" fmla="*/ 0 w 1620081"/>
                <a:gd name="connsiteY18" fmla="*/ 1893003 h 2942980"/>
                <a:gd name="connsiteX19" fmla="*/ 181357 w 1620081"/>
                <a:gd name="connsiteY19" fmla="*/ 1735110 h 2942980"/>
                <a:gd name="connsiteX20" fmla="*/ 183338 w 1620081"/>
                <a:gd name="connsiteY20" fmla="*/ 1284560 h 2942980"/>
                <a:gd name="connsiteX21" fmla="*/ 550012 w 1620081"/>
                <a:gd name="connsiteY21" fmla="*/ 1284560 h 2942980"/>
                <a:gd name="connsiteX22" fmla="*/ 651866 w 1620081"/>
                <a:gd name="connsiteY22" fmla="*/ 1629665 h 2942980"/>
                <a:gd name="connsiteX23" fmla="*/ 183338 w 1620081"/>
                <a:gd name="connsiteY23" fmla="*/ 1629665 h 2942980"/>
                <a:gd name="connsiteX24" fmla="*/ 0 w 1620081"/>
                <a:gd name="connsiteY24" fmla="*/ 1467263 h 2942980"/>
                <a:gd name="connsiteX25" fmla="*/ 183338 w 1620081"/>
                <a:gd name="connsiteY25" fmla="*/ 1284560 h 2942980"/>
                <a:gd name="connsiteX26" fmla="*/ 182509 w 1620081"/>
                <a:gd name="connsiteY26" fmla="*/ 862763 h 2942980"/>
                <a:gd name="connsiteX27" fmla="*/ 527247 w 1620081"/>
                <a:gd name="connsiteY27" fmla="*/ 862763 h 2942980"/>
                <a:gd name="connsiteX28" fmla="*/ 527247 w 1620081"/>
                <a:gd name="connsiteY28" fmla="*/ 1045466 h 2942980"/>
                <a:gd name="connsiteX29" fmla="*/ 527247 w 1620081"/>
                <a:gd name="connsiteY29" fmla="*/ 1207868 h 2942980"/>
                <a:gd name="connsiteX30" fmla="*/ 182509 w 1620081"/>
                <a:gd name="connsiteY30" fmla="*/ 1207868 h 2942980"/>
                <a:gd name="connsiteX31" fmla="*/ 0 w 1620081"/>
                <a:gd name="connsiteY31" fmla="*/ 1025165 h 2942980"/>
                <a:gd name="connsiteX32" fmla="*/ 182509 w 1620081"/>
                <a:gd name="connsiteY32" fmla="*/ 862763 h 2942980"/>
                <a:gd name="connsiteX33" fmla="*/ 183011 w 1620081"/>
                <a:gd name="connsiteY33" fmla="*/ 421795 h 2942980"/>
                <a:gd name="connsiteX34" fmla="*/ 671038 w 1620081"/>
                <a:gd name="connsiteY34" fmla="*/ 421795 h 2942980"/>
                <a:gd name="connsiteX35" fmla="*/ 549031 w 1620081"/>
                <a:gd name="connsiteY35" fmla="*/ 766900 h 2942980"/>
                <a:gd name="connsiteX36" fmla="*/ 183011 w 1620081"/>
                <a:gd name="connsiteY36" fmla="*/ 766900 h 2942980"/>
                <a:gd name="connsiteX37" fmla="*/ 0 w 1620081"/>
                <a:gd name="connsiteY37" fmla="*/ 604498 h 2942980"/>
                <a:gd name="connsiteX38" fmla="*/ 183011 w 1620081"/>
                <a:gd name="connsiteY38" fmla="*/ 421795 h 2942980"/>
                <a:gd name="connsiteX39" fmla="*/ 181181 w 1620081"/>
                <a:gd name="connsiteY39" fmla="*/ 0 h 2942980"/>
                <a:gd name="connsiteX40" fmla="*/ 1006561 w 1620081"/>
                <a:gd name="connsiteY40" fmla="*/ 0 h 2942980"/>
                <a:gd name="connsiteX41" fmla="*/ 724724 w 1620081"/>
                <a:gd name="connsiteY41" fmla="*/ 335523 h 2942980"/>
                <a:gd name="connsiteX42" fmla="*/ 181181 w 1620081"/>
                <a:gd name="connsiteY42" fmla="*/ 335523 h 2942980"/>
                <a:gd name="connsiteX43" fmla="*/ 0 w 1620081"/>
                <a:gd name="connsiteY43" fmla="*/ 157893 h 2942980"/>
                <a:gd name="connsiteX44" fmla="*/ 181181 w 1620081"/>
                <a:gd name="connsiteY44" fmla="*/ 0 h 294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20081" h="2942980">
                  <a:moveTo>
                    <a:pt x="182259" y="2597875"/>
                  </a:moveTo>
                  <a:cubicBezTo>
                    <a:pt x="182259" y="2597875"/>
                    <a:pt x="182259" y="2597875"/>
                    <a:pt x="1458073" y="2597875"/>
                  </a:cubicBezTo>
                  <a:cubicBezTo>
                    <a:pt x="1559328" y="2597875"/>
                    <a:pt x="1620081" y="2679076"/>
                    <a:pt x="1620081" y="2760278"/>
                  </a:cubicBezTo>
                  <a:cubicBezTo>
                    <a:pt x="1620081" y="2861779"/>
                    <a:pt x="1559328" y="2942980"/>
                    <a:pt x="1458073" y="2942980"/>
                  </a:cubicBezTo>
                  <a:cubicBezTo>
                    <a:pt x="1458073" y="2942980"/>
                    <a:pt x="1458073" y="2942980"/>
                    <a:pt x="182259" y="2942980"/>
                  </a:cubicBezTo>
                  <a:cubicBezTo>
                    <a:pt x="81004" y="2942980"/>
                    <a:pt x="0" y="2861779"/>
                    <a:pt x="0" y="2760278"/>
                  </a:cubicBezTo>
                  <a:cubicBezTo>
                    <a:pt x="0" y="2679076"/>
                    <a:pt x="81004" y="2597875"/>
                    <a:pt x="182259" y="2597875"/>
                  </a:cubicBezTo>
                  <a:close/>
                  <a:moveTo>
                    <a:pt x="182259" y="2156907"/>
                  </a:moveTo>
                  <a:cubicBezTo>
                    <a:pt x="182259" y="2156907"/>
                    <a:pt x="182259" y="2156907"/>
                    <a:pt x="1093555" y="2156907"/>
                  </a:cubicBezTo>
                  <a:cubicBezTo>
                    <a:pt x="1255563" y="2278709"/>
                    <a:pt x="1417571" y="2359910"/>
                    <a:pt x="1620081" y="2400510"/>
                  </a:cubicBezTo>
                  <a:cubicBezTo>
                    <a:pt x="1599830" y="2461411"/>
                    <a:pt x="1518826" y="2502012"/>
                    <a:pt x="1458073" y="2502012"/>
                  </a:cubicBezTo>
                  <a:cubicBezTo>
                    <a:pt x="1458073" y="2502012"/>
                    <a:pt x="1458073" y="2502012"/>
                    <a:pt x="182259" y="2502012"/>
                  </a:cubicBezTo>
                  <a:cubicBezTo>
                    <a:pt x="81004" y="2502012"/>
                    <a:pt x="0" y="2441111"/>
                    <a:pt x="0" y="2339609"/>
                  </a:cubicBezTo>
                  <a:cubicBezTo>
                    <a:pt x="0" y="2238108"/>
                    <a:pt x="81004" y="2156907"/>
                    <a:pt x="182259" y="2156907"/>
                  </a:cubicBezTo>
                  <a:close/>
                  <a:moveTo>
                    <a:pt x="181357" y="1735110"/>
                  </a:moveTo>
                  <a:cubicBezTo>
                    <a:pt x="181357" y="1735110"/>
                    <a:pt x="181357" y="1735110"/>
                    <a:pt x="705277" y="1735110"/>
                  </a:cubicBezTo>
                  <a:cubicBezTo>
                    <a:pt x="765730" y="1853530"/>
                    <a:pt x="866484" y="1971950"/>
                    <a:pt x="987388" y="2070633"/>
                  </a:cubicBezTo>
                  <a:cubicBezTo>
                    <a:pt x="987388" y="2070633"/>
                    <a:pt x="987388" y="2070633"/>
                    <a:pt x="181357" y="2070633"/>
                  </a:cubicBezTo>
                  <a:cubicBezTo>
                    <a:pt x="80603" y="2070633"/>
                    <a:pt x="0" y="1991686"/>
                    <a:pt x="0" y="1893003"/>
                  </a:cubicBezTo>
                  <a:cubicBezTo>
                    <a:pt x="0" y="1814056"/>
                    <a:pt x="80603" y="1735110"/>
                    <a:pt x="181357" y="1735110"/>
                  </a:cubicBezTo>
                  <a:close/>
                  <a:moveTo>
                    <a:pt x="183338" y="1284560"/>
                  </a:moveTo>
                  <a:cubicBezTo>
                    <a:pt x="183338" y="1284560"/>
                    <a:pt x="183338" y="1284560"/>
                    <a:pt x="550012" y="1284560"/>
                  </a:cubicBezTo>
                  <a:cubicBezTo>
                    <a:pt x="570383" y="1406362"/>
                    <a:pt x="611125" y="1528163"/>
                    <a:pt x="651866" y="1629665"/>
                  </a:cubicBezTo>
                  <a:cubicBezTo>
                    <a:pt x="651866" y="1629665"/>
                    <a:pt x="651866" y="1629665"/>
                    <a:pt x="183338" y="1629665"/>
                  </a:cubicBezTo>
                  <a:cubicBezTo>
                    <a:pt x="81483" y="1629665"/>
                    <a:pt x="0" y="1568764"/>
                    <a:pt x="0" y="1467263"/>
                  </a:cubicBezTo>
                  <a:cubicBezTo>
                    <a:pt x="0" y="1365761"/>
                    <a:pt x="81483" y="1284560"/>
                    <a:pt x="183338" y="1284560"/>
                  </a:cubicBezTo>
                  <a:close/>
                  <a:moveTo>
                    <a:pt x="182509" y="862763"/>
                  </a:moveTo>
                  <a:cubicBezTo>
                    <a:pt x="182509" y="862763"/>
                    <a:pt x="182509" y="862763"/>
                    <a:pt x="527247" y="862763"/>
                  </a:cubicBezTo>
                  <a:cubicBezTo>
                    <a:pt x="527247" y="923664"/>
                    <a:pt x="527247" y="984565"/>
                    <a:pt x="527247" y="1045466"/>
                  </a:cubicBezTo>
                  <a:cubicBezTo>
                    <a:pt x="527247" y="1106366"/>
                    <a:pt x="527247" y="1146967"/>
                    <a:pt x="527247" y="1207868"/>
                  </a:cubicBezTo>
                  <a:cubicBezTo>
                    <a:pt x="527247" y="1207868"/>
                    <a:pt x="527247" y="1207868"/>
                    <a:pt x="182509" y="1207868"/>
                  </a:cubicBezTo>
                  <a:cubicBezTo>
                    <a:pt x="81115" y="1207868"/>
                    <a:pt x="0" y="1126667"/>
                    <a:pt x="0" y="1025165"/>
                  </a:cubicBezTo>
                  <a:cubicBezTo>
                    <a:pt x="0" y="943964"/>
                    <a:pt x="81115" y="862763"/>
                    <a:pt x="182509" y="862763"/>
                  </a:cubicBezTo>
                  <a:close/>
                  <a:moveTo>
                    <a:pt x="183011" y="421795"/>
                  </a:moveTo>
                  <a:cubicBezTo>
                    <a:pt x="183011" y="421795"/>
                    <a:pt x="183011" y="421795"/>
                    <a:pt x="671038" y="421795"/>
                  </a:cubicBezTo>
                  <a:cubicBezTo>
                    <a:pt x="610035" y="543597"/>
                    <a:pt x="569366" y="645098"/>
                    <a:pt x="549031" y="766900"/>
                  </a:cubicBezTo>
                  <a:cubicBezTo>
                    <a:pt x="549031" y="766900"/>
                    <a:pt x="549031" y="766900"/>
                    <a:pt x="183011" y="766900"/>
                  </a:cubicBezTo>
                  <a:cubicBezTo>
                    <a:pt x="81338" y="766900"/>
                    <a:pt x="0" y="685699"/>
                    <a:pt x="0" y="604498"/>
                  </a:cubicBezTo>
                  <a:cubicBezTo>
                    <a:pt x="0" y="502996"/>
                    <a:pt x="81338" y="421795"/>
                    <a:pt x="183011" y="421795"/>
                  </a:cubicBezTo>
                  <a:close/>
                  <a:moveTo>
                    <a:pt x="181181" y="0"/>
                  </a:moveTo>
                  <a:cubicBezTo>
                    <a:pt x="181181" y="0"/>
                    <a:pt x="181181" y="0"/>
                    <a:pt x="1006561" y="0"/>
                  </a:cubicBezTo>
                  <a:cubicBezTo>
                    <a:pt x="885774" y="98683"/>
                    <a:pt x="785118" y="197366"/>
                    <a:pt x="724724" y="335523"/>
                  </a:cubicBezTo>
                  <a:cubicBezTo>
                    <a:pt x="724724" y="335523"/>
                    <a:pt x="724724" y="335523"/>
                    <a:pt x="181181" y="335523"/>
                  </a:cubicBezTo>
                  <a:cubicBezTo>
                    <a:pt x="80525" y="335523"/>
                    <a:pt x="0" y="256576"/>
                    <a:pt x="0" y="157893"/>
                  </a:cubicBezTo>
                  <a:cubicBezTo>
                    <a:pt x="0" y="59210"/>
                    <a:pt x="80525" y="0"/>
                    <a:pt x="181181" y="0"/>
                  </a:cubicBezTo>
                  <a:close/>
                </a:path>
              </a:pathLst>
            </a:custGeom>
            <a:solidFill>
              <a:srgbClr val="FA9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6" name="ValueShape2">
              <a:extLst>
                <a:ext uri="{FF2B5EF4-FFF2-40B4-BE49-F238E27FC236}">
                  <a16:creationId xmlns:a16="http://schemas.microsoft.com/office/drawing/2014/main" xmlns="" id="{EBACC800-303F-4522-AF0F-07C869FA82C7}"/>
                </a:ext>
              </a:extLst>
            </p:cNvPr>
            <p:cNvSpPr/>
            <p:nvPr/>
          </p:nvSpPr>
          <p:spPr bwMode="auto">
            <a:xfrm>
              <a:off x="6227976" y="1759054"/>
              <a:ext cx="1610498" cy="2952568"/>
            </a:xfrm>
            <a:custGeom>
              <a:avLst/>
              <a:gdLst>
                <a:gd name="connsiteX0" fmla="*/ 885774 w 1610498"/>
                <a:gd name="connsiteY0" fmla="*/ 2607463 h 2952568"/>
                <a:gd name="connsiteX1" fmla="*/ 1429317 w 1610498"/>
                <a:gd name="connsiteY1" fmla="*/ 2607463 h 2952568"/>
                <a:gd name="connsiteX2" fmla="*/ 1610498 w 1610498"/>
                <a:gd name="connsiteY2" fmla="*/ 2790166 h 2952568"/>
                <a:gd name="connsiteX3" fmla="*/ 1429317 w 1610498"/>
                <a:gd name="connsiteY3" fmla="*/ 2952568 h 2952568"/>
                <a:gd name="connsiteX4" fmla="*/ 603937 w 1610498"/>
                <a:gd name="connsiteY4" fmla="*/ 2952568 h 2952568"/>
                <a:gd name="connsiteX5" fmla="*/ 885774 w 1610498"/>
                <a:gd name="connsiteY5" fmla="*/ 2607463 h 2952568"/>
                <a:gd name="connsiteX6" fmla="*/ 1069308 w 1610498"/>
                <a:gd name="connsiteY6" fmla="*/ 2185668 h 2952568"/>
                <a:gd name="connsiteX7" fmla="*/ 1430101 w 1610498"/>
                <a:gd name="connsiteY7" fmla="*/ 2185668 h 2952568"/>
                <a:gd name="connsiteX8" fmla="*/ 1610498 w 1610498"/>
                <a:gd name="connsiteY8" fmla="*/ 2343561 h 2952568"/>
                <a:gd name="connsiteX9" fmla="*/ 1430101 w 1610498"/>
                <a:gd name="connsiteY9" fmla="*/ 2521191 h 2952568"/>
                <a:gd name="connsiteX10" fmla="*/ 949043 w 1610498"/>
                <a:gd name="connsiteY10" fmla="*/ 2521191 h 2952568"/>
                <a:gd name="connsiteX11" fmla="*/ 1069308 w 1610498"/>
                <a:gd name="connsiteY11" fmla="*/ 2185668 h 2952568"/>
                <a:gd name="connsiteX12" fmla="*/ 1083251 w 1610498"/>
                <a:gd name="connsiteY12" fmla="*/ 1735117 h 2952568"/>
                <a:gd name="connsiteX13" fmla="*/ 1427990 w 1610498"/>
                <a:gd name="connsiteY13" fmla="*/ 1735117 h 2952568"/>
                <a:gd name="connsiteX14" fmla="*/ 1610498 w 1610498"/>
                <a:gd name="connsiteY14" fmla="*/ 1917820 h 2952568"/>
                <a:gd name="connsiteX15" fmla="*/ 1427990 w 1610498"/>
                <a:gd name="connsiteY15" fmla="*/ 2080222 h 2952568"/>
                <a:gd name="connsiteX16" fmla="*/ 1083251 w 1610498"/>
                <a:gd name="connsiteY16" fmla="*/ 2080222 h 2952568"/>
                <a:gd name="connsiteX17" fmla="*/ 1083251 w 1610498"/>
                <a:gd name="connsiteY17" fmla="*/ 1897519 h 2952568"/>
                <a:gd name="connsiteX18" fmla="*/ 1083251 w 1610498"/>
                <a:gd name="connsiteY18" fmla="*/ 1735117 h 2952568"/>
                <a:gd name="connsiteX19" fmla="*/ 968215 w 1610498"/>
                <a:gd name="connsiteY19" fmla="*/ 1313321 h 2952568"/>
                <a:gd name="connsiteX20" fmla="*/ 1429856 w 1610498"/>
                <a:gd name="connsiteY20" fmla="*/ 1313321 h 2952568"/>
                <a:gd name="connsiteX21" fmla="*/ 1610498 w 1610498"/>
                <a:gd name="connsiteY21" fmla="*/ 1475723 h 2952568"/>
                <a:gd name="connsiteX22" fmla="*/ 1429856 w 1610498"/>
                <a:gd name="connsiteY22" fmla="*/ 1658426 h 2952568"/>
                <a:gd name="connsiteX23" fmla="*/ 1068572 w 1610498"/>
                <a:gd name="connsiteY23" fmla="*/ 1658426 h 2952568"/>
                <a:gd name="connsiteX24" fmla="*/ 968215 w 1610498"/>
                <a:gd name="connsiteY24" fmla="*/ 1313321 h 2952568"/>
                <a:gd name="connsiteX25" fmla="*/ 623110 w 1610498"/>
                <a:gd name="connsiteY25" fmla="*/ 872353 h 2952568"/>
                <a:gd name="connsiteX26" fmla="*/ 1429141 w 1610498"/>
                <a:gd name="connsiteY26" fmla="*/ 872353 h 2952568"/>
                <a:gd name="connsiteX27" fmla="*/ 1610498 w 1610498"/>
                <a:gd name="connsiteY27" fmla="*/ 1049983 h 2952568"/>
                <a:gd name="connsiteX28" fmla="*/ 1429141 w 1610498"/>
                <a:gd name="connsiteY28" fmla="*/ 1207876 h 2952568"/>
                <a:gd name="connsiteX29" fmla="*/ 905221 w 1610498"/>
                <a:gd name="connsiteY29" fmla="*/ 1207876 h 2952568"/>
                <a:gd name="connsiteX30" fmla="*/ 623110 w 1610498"/>
                <a:gd name="connsiteY30" fmla="*/ 872353 h 2952568"/>
                <a:gd name="connsiteX31" fmla="*/ 161049 w 1610498"/>
                <a:gd name="connsiteY31" fmla="*/ 440968 h 2952568"/>
                <a:gd name="connsiteX32" fmla="*/ 1429312 w 1610498"/>
                <a:gd name="connsiteY32" fmla="*/ 440968 h 2952568"/>
                <a:gd name="connsiteX33" fmla="*/ 1610492 w 1610498"/>
                <a:gd name="connsiteY33" fmla="*/ 603370 h 2952568"/>
                <a:gd name="connsiteX34" fmla="*/ 1429312 w 1610498"/>
                <a:gd name="connsiteY34" fmla="*/ 786073 h 2952568"/>
                <a:gd name="connsiteX35" fmla="*/ 523410 w 1610498"/>
                <a:gd name="connsiteY35" fmla="*/ 786073 h 2952568"/>
                <a:gd name="connsiteX36" fmla="*/ 0 w 1610498"/>
                <a:gd name="connsiteY36" fmla="*/ 542469 h 2952568"/>
                <a:gd name="connsiteX37" fmla="*/ 161049 w 1610498"/>
                <a:gd name="connsiteY37" fmla="*/ 440968 h 2952568"/>
                <a:gd name="connsiteX38" fmla="*/ 161049 w 1610498"/>
                <a:gd name="connsiteY38" fmla="*/ 0 h 2952568"/>
                <a:gd name="connsiteX39" fmla="*/ 1429312 w 1610498"/>
                <a:gd name="connsiteY39" fmla="*/ 0 h 2952568"/>
                <a:gd name="connsiteX40" fmla="*/ 1610492 w 1610498"/>
                <a:gd name="connsiteY40" fmla="*/ 182703 h 2952568"/>
                <a:gd name="connsiteX41" fmla="*/ 1429312 w 1610498"/>
                <a:gd name="connsiteY41" fmla="*/ 345105 h 2952568"/>
                <a:gd name="connsiteX42" fmla="*/ 161049 w 1610498"/>
                <a:gd name="connsiteY42" fmla="*/ 345105 h 2952568"/>
                <a:gd name="connsiteX43" fmla="*/ 0 w 1610498"/>
                <a:gd name="connsiteY43" fmla="*/ 182703 h 2952568"/>
                <a:gd name="connsiteX44" fmla="*/ 161049 w 1610498"/>
                <a:gd name="connsiteY44" fmla="*/ 0 h 29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10498" h="2952568">
                  <a:moveTo>
                    <a:pt x="885774" y="2607463"/>
                  </a:moveTo>
                  <a:cubicBezTo>
                    <a:pt x="885774" y="2607463"/>
                    <a:pt x="885774" y="2607463"/>
                    <a:pt x="1429317" y="2607463"/>
                  </a:cubicBezTo>
                  <a:cubicBezTo>
                    <a:pt x="1529973" y="2607463"/>
                    <a:pt x="1610498" y="2688664"/>
                    <a:pt x="1610498" y="2790166"/>
                  </a:cubicBezTo>
                  <a:cubicBezTo>
                    <a:pt x="1610498" y="2891667"/>
                    <a:pt x="1529973" y="2952568"/>
                    <a:pt x="1429317" y="2952568"/>
                  </a:cubicBezTo>
                  <a:cubicBezTo>
                    <a:pt x="1429317" y="2952568"/>
                    <a:pt x="1429317" y="2952568"/>
                    <a:pt x="603937" y="2952568"/>
                  </a:cubicBezTo>
                  <a:cubicBezTo>
                    <a:pt x="724725" y="2871367"/>
                    <a:pt x="825381" y="2749565"/>
                    <a:pt x="885774" y="2607463"/>
                  </a:cubicBezTo>
                  <a:close/>
                  <a:moveTo>
                    <a:pt x="1069308" y="2185668"/>
                  </a:moveTo>
                  <a:cubicBezTo>
                    <a:pt x="1069308" y="2185668"/>
                    <a:pt x="1069308" y="2185668"/>
                    <a:pt x="1430101" y="2185668"/>
                  </a:cubicBezTo>
                  <a:cubicBezTo>
                    <a:pt x="1530322" y="2185668"/>
                    <a:pt x="1610498" y="2264614"/>
                    <a:pt x="1610498" y="2343561"/>
                  </a:cubicBezTo>
                  <a:cubicBezTo>
                    <a:pt x="1610498" y="2442244"/>
                    <a:pt x="1530322" y="2521191"/>
                    <a:pt x="1430101" y="2521191"/>
                  </a:cubicBezTo>
                  <a:cubicBezTo>
                    <a:pt x="1430101" y="2521191"/>
                    <a:pt x="1430101" y="2521191"/>
                    <a:pt x="949043" y="2521191"/>
                  </a:cubicBezTo>
                  <a:cubicBezTo>
                    <a:pt x="1009176" y="2402771"/>
                    <a:pt x="1049264" y="2304088"/>
                    <a:pt x="1069308" y="2185668"/>
                  </a:cubicBezTo>
                  <a:close/>
                  <a:moveTo>
                    <a:pt x="1083251" y="1735117"/>
                  </a:moveTo>
                  <a:cubicBezTo>
                    <a:pt x="1083251" y="1735117"/>
                    <a:pt x="1083251" y="1735117"/>
                    <a:pt x="1427990" y="1735117"/>
                  </a:cubicBezTo>
                  <a:cubicBezTo>
                    <a:pt x="1529383" y="1735117"/>
                    <a:pt x="1610498" y="1816318"/>
                    <a:pt x="1610498" y="1917820"/>
                  </a:cubicBezTo>
                  <a:cubicBezTo>
                    <a:pt x="1610498" y="1999021"/>
                    <a:pt x="1529383" y="2080222"/>
                    <a:pt x="1427990" y="2080222"/>
                  </a:cubicBezTo>
                  <a:cubicBezTo>
                    <a:pt x="1427990" y="2080222"/>
                    <a:pt x="1427990" y="2080222"/>
                    <a:pt x="1083251" y="2080222"/>
                  </a:cubicBezTo>
                  <a:cubicBezTo>
                    <a:pt x="1083251" y="2019321"/>
                    <a:pt x="1083251" y="1958420"/>
                    <a:pt x="1083251" y="1897519"/>
                  </a:cubicBezTo>
                  <a:cubicBezTo>
                    <a:pt x="1083251" y="1836618"/>
                    <a:pt x="1083251" y="1796018"/>
                    <a:pt x="1083251" y="1735117"/>
                  </a:cubicBezTo>
                  <a:close/>
                  <a:moveTo>
                    <a:pt x="968215" y="1313321"/>
                  </a:moveTo>
                  <a:cubicBezTo>
                    <a:pt x="968215" y="1313321"/>
                    <a:pt x="968215" y="1313321"/>
                    <a:pt x="1429856" y="1313321"/>
                  </a:cubicBezTo>
                  <a:cubicBezTo>
                    <a:pt x="1530213" y="1313321"/>
                    <a:pt x="1610498" y="1374222"/>
                    <a:pt x="1610498" y="1475723"/>
                  </a:cubicBezTo>
                  <a:cubicBezTo>
                    <a:pt x="1610498" y="1577225"/>
                    <a:pt x="1530213" y="1658426"/>
                    <a:pt x="1429856" y="1658426"/>
                  </a:cubicBezTo>
                  <a:cubicBezTo>
                    <a:pt x="1429856" y="1658426"/>
                    <a:pt x="1429856" y="1658426"/>
                    <a:pt x="1068572" y="1658426"/>
                  </a:cubicBezTo>
                  <a:cubicBezTo>
                    <a:pt x="1048501" y="1536624"/>
                    <a:pt x="1008358" y="1414822"/>
                    <a:pt x="968215" y="1313321"/>
                  </a:cubicBezTo>
                  <a:close/>
                  <a:moveTo>
                    <a:pt x="623110" y="872353"/>
                  </a:moveTo>
                  <a:cubicBezTo>
                    <a:pt x="623110" y="872353"/>
                    <a:pt x="623110" y="872353"/>
                    <a:pt x="1429141" y="872353"/>
                  </a:cubicBezTo>
                  <a:cubicBezTo>
                    <a:pt x="1529895" y="872353"/>
                    <a:pt x="1610498" y="951299"/>
                    <a:pt x="1610498" y="1049983"/>
                  </a:cubicBezTo>
                  <a:cubicBezTo>
                    <a:pt x="1610498" y="1128929"/>
                    <a:pt x="1529895" y="1207876"/>
                    <a:pt x="1429141" y="1207876"/>
                  </a:cubicBezTo>
                  <a:cubicBezTo>
                    <a:pt x="1429141" y="1207876"/>
                    <a:pt x="1429141" y="1207876"/>
                    <a:pt x="905221" y="1207876"/>
                  </a:cubicBezTo>
                  <a:cubicBezTo>
                    <a:pt x="844769" y="1089456"/>
                    <a:pt x="744015" y="971036"/>
                    <a:pt x="623110" y="872353"/>
                  </a:cubicBezTo>
                  <a:close/>
                  <a:moveTo>
                    <a:pt x="161049" y="440968"/>
                  </a:moveTo>
                  <a:cubicBezTo>
                    <a:pt x="161049" y="440968"/>
                    <a:pt x="161049" y="440968"/>
                    <a:pt x="1429312" y="440968"/>
                  </a:cubicBezTo>
                  <a:cubicBezTo>
                    <a:pt x="1529968" y="440968"/>
                    <a:pt x="1610492" y="501869"/>
                    <a:pt x="1610492" y="603370"/>
                  </a:cubicBezTo>
                  <a:cubicBezTo>
                    <a:pt x="1610492" y="704872"/>
                    <a:pt x="1529968" y="786073"/>
                    <a:pt x="1429312" y="786073"/>
                  </a:cubicBezTo>
                  <a:cubicBezTo>
                    <a:pt x="1429312" y="786073"/>
                    <a:pt x="1429312" y="786073"/>
                    <a:pt x="523410" y="786073"/>
                  </a:cubicBezTo>
                  <a:cubicBezTo>
                    <a:pt x="362360" y="664271"/>
                    <a:pt x="201311" y="583070"/>
                    <a:pt x="0" y="542469"/>
                  </a:cubicBezTo>
                  <a:cubicBezTo>
                    <a:pt x="20131" y="481568"/>
                    <a:pt x="100656" y="440968"/>
                    <a:pt x="161049" y="440968"/>
                  </a:cubicBezTo>
                  <a:close/>
                  <a:moveTo>
                    <a:pt x="161049" y="0"/>
                  </a:moveTo>
                  <a:cubicBezTo>
                    <a:pt x="161049" y="0"/>
                    <a:pt x="161049" y="0"/>
                    <a:pt x="1429312" y="0"/>
                  </a:cubicBezTo>
                  <a:cubicBezTo>
                    <a:pt x="1529968" y="0"/>
                    <a:pt x="1610492" y="81201"/>
                    <a:pt x="1610492" y="182703"/>
                  </a:cubicBezTo>
                  <a:cubicBezTo>
                    <a:pt x="1610492" y="263904"/>
                    <a:pt x="1529968" y="345105"/>
                    <a:pt x="1429312" y="345105"/>
                  </a:cubicBezTo>
                  <a:cubicBezTo>
                    <a:pt x="1429312" y="345105"/>
                    <a:pt x="1429312" y="345105"/>
                    <a:pt x="161049" y="345105"/>
                  </a:cubicBezTo>
                  <a:cubicBezTo>
                    <a:pt x="60393" y="345105"/>
                    <a:pt x="0" y="263904"/>
                    <a:pt x="0" y="182703"/>
                  </a:cubicBezTo>
                  <a:cubicBezTo>
                    <a:pt x="0" y="81201"/>
                    <a:pt x="60393" y="0"/>
                    <a:pt x="161049" y="0"/>
                  </a:cubicBezTo>
                  <a:close/>
                </a:path>
              </a:pathLst>
            </a:custGeom>
            <a:gradFill flip="none" rotWithShape="1">
              <a:gsLst>
                <a:gs pos="0">
                  <a:schemeClr val="accent6">
                    <a:lumMod val="100000"/>
                  </a:schemeClr>
                </a:gs>
                <a:gs pos="100000">
                  <a:schemeClr val="accent6">
                    <a:lumMod val="40000"/>
                    <a:lumOff val="60000"/>
                  </a:schemeClr>
                </a:gs>
                <a:gs pos="94000">
                  <a:schemeClr val="accent6">
                    <a:lumMod val="100000"/>
                  </a:schemeClr>
                </a:gs>
                <a:gs pos="94100">
                  <a:schemeClr val="accent6">
                    <a:lumMod val="40000"/>
                    <a:lumOff val="60000"/>
                  </a:schemeClr>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 name="ExtraShape1">
              <a:extLst>
                <a:ext uri="{FF2B5EF4-FFF2-40B4-BE49-F238E27FC236}">
                  <a16:creationId xmlns:a16="http://schemas.microsoft.com/office/drawing/2014/main" xmlns="" id="{2C6BB5AD-E0B3-43A4-89F1-309F8C65B46F}"/>
                </a:ext>
              </a:extLst>
            </p:cNvPr>
            <p:cNvSpPr/>
            <p:nvPr/>
          </p:nvSpPr>
          <p:spPr bwMode="auto">
            <a:xfrm>
              <a:off x="4732520" y="2449266"/>
              <a:ext cx="2415738" cy="2415738"/>
            </a:xfrm>
            <a:custGeom>
              <a:avLst/>
              <a:gdLst>
                <a:gd name="T0" fmla="*/ 60 w 120"/>
                <a:gd name="T1" fmla="*/ 0 h 120"/>
                <a:gd name="T2" fmla="*/ 0 w 120"/>
                <a:gd name="T3" fmla="*/ 60 h 120"/>
                <a:gd name="T4" fmla="*/ 60 w 120"/>
                <a:gd name="T5" fmla="*/ 120 h 120"/>
                <a:gd name="T6" fmla="*/ 120 w 120"/>
                <a:gd name="T7" fmla="*/ 60 h 120"/>
                <a:gd name="T8" fmla="*/ 60 w 120"/>
                <a:gd name="T9" fmla="*/ 0 h 120"/>
                <a:gd name="T10" fmla="*/ 60 w 120"/>
                <a:gd name="T11" fmla="*/ 103 h 120"/>
                <a:gd name="T12" fmla="*/ 17 w 120"/>
                <a:gd name="T13" fmla="*/ 60 h 120"/>
                <a:gd name="T14" fmla="*/ 60 w 120"/>
                <a:gd name="T15" fmla="*/ 17 h 120"/>
                <a:gd name="T16" fmla="*/ 103 w 120"/>
                <a:gd name="T17" fmla="*/ 60 h 120"/>
                <a:gd name="T18" fmla="*/ 60 w 120"/>
                <a:gd name="T19"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60" y="103"/>
                  </a:moveTo>
                  <a:cubicBezTo>
                    <a:pt x="36" y="103"/>
                    <a:pt x="17" y="84"/>
                    <a:pt x="17" y="60"/>
                  </a:cubicBezTo>
                  <a:cubicBezTo>
                    <a:pt x="17" y="36"/>
                    <a:pt x="36" y="17"/>
                    <a:pt x="60" y="17"/>
                  </a:cubicBezTo>
                  <a:cubicBezTo>
                    <a:pt x="84" y="17"/>
                    <a:pt x="103" y="36"/>
                    <a:pt x="103" y="60"/>
                  </a:cubicBezTo>
                  <a:cubicBezTo>
                    <a:pt x="103" y="84"/>
                    <a:pt x="84" y="103"/>
                    <a:pt x="60" y="10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ValueText1">
              <a:extLst>
                <a:ext uri="{FF2B5EF4-FFF2-40B4-BE49-F238E27FC236}">
                  <a16:creationId xmlns:a16="http://schemas.microsoft.com/office/drawing/2014/main" xmlns="" id="{B9EEED11-BA4B-420F-8ABF-80F2DD8C2B7A}"/>
                </a:ext>
              </a:extLst>
            </p:cNvPr>
            <p:cNvSpPr txBox="1"/>
            <p:nvPr/>
          </p:nvSpPr>
          <p:spPr>
            <a:xfrm>
              <a:off x="4377828" y="1970258"/>
              <a:ext cx="747165" cy="476643"/>
            </a:xfrm>
            <a:prstGeom prst="rect">
              <a:avLst/>
            </a:prstGeom>
            <a:noFill/>
          </p:spPr>
          <p:txBody>
            <a:bodyPr wrap="none" lIns="0" tIns="0" rIns="0" bIns="0" numCol="1" anchor="ctr" anchorCtr="1">
              <a:prstTxWarp prst="textPlain">
                <a:avLst/>
              </a:prstTxWarp>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accent1">
                      <a:lumMod val="100000"/>
                    </a:schemeClr>
                  </a:solidFill>
                  <a:latin typeface="Impact" panose="020B0806030902050204" pitchFamily="34" charset="0"/>
                </a:rPr>
                <a:t>97.10%</a:t>
              </a:r>
            </a:p>
          </p:txBody>
        </p:sp>
        <p:sp>
          <p:nvSpPr>
            <p:cNvPr id="10" name="ValueText2">
              <a:extLst>
                <a:ext uri="{FF2B5EF4-FFF2-40B4-BE49-F238E27FC236}">
                  <a16:creationId xmlns:a16="http://schemas.microsoft.com/office/drawing/2014/main" xmlns="" id="{44E94E51-F046-4DB1-B026-EB170BC2C377}"/>
                </a:ext>
              </a:extLst>
            </p:cNvPr>
            <p:cNvSpPr txBox="1"/>
            <p:nvPr/>
          </p:nvSpPr>
          <p:spPr>
            <a:xfrm>
              <a:off x="6659640" y="1165753"/>
              <a:ext cx="747165" cy="476643"/>
            </a:xfrm>
            <a:prstGeom prst="rect">
              <a:avLst/>
            </a:prstGeom>
            <a:noFill/>
          </p:spPr>
          <p:txBody>
            <a:bodyPr wrap="none" lIns="0" tIns="0" rIns="0" bIns="0" numCol="1" anchor="ctr" anchorCtr="1">
              <a:prstTxWarp prst="textPlain">
                <a:avLst/>
              </a:prstTxWarp>
              <a:normAutofit fontScale="8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accent6">
                      <a:lumMod val="100000"/>
                    </a:schemeClr>
                  </a:solidFill>
                  <a:latin typeface="Impact" panose="020B0806030902050204" pitchFamily="34" charset="0"/>
                </a:rPr>
                <a:t>94.20%</a:t>
              </a:r>
            </a:p>
          </p:txBody>
        </p:sp>
        <p:sp>
          <p:nvSpPr>
            <p:cNvPr id="11" name="CustomText">
              <a:extLst>
                <a:ext uri="{FF2B5EF4-FFF2-40B4-BE49-F238E27FC236}">
                  <a16:creationId xmlns:a16="http://schemas.microsoft.com/office/drawing/2014/main" xmlns="" id="{BE46626D-358D-49E1-9576-4F557DC4F376}"/>
                </a:ext>
              </a:extLst>
            </p:cNvPr>
            <p:cNvSpPr/>
            <p:nvPr/>
          </p:nvSpPr>
          <p:spPr>
            <a:xfrm flipH="1">
              <a:off x="5940389" y="4989433"/>
              <a:ext cx="2259334" cy="441351"/>
            </a:xfrm>
            <a:prstGeom prst="rect">
              <a:avLst/>
            </a:prstGeom>
            <a:noFill/>
          </p:spPr>
          <p:txBody>
            <a:bodyPr wrap="square" lIns="90000" tIns="46800" rIns="90000" bIns="46800" anchor="ctr">
              <a:noAutofit/>
            </a:bodyPr>
            <a:lstStyle/>
            <a:p>
              <a:pPr algn="ctr" defTabSz="914400">
                <a:defRPr/>
              </a:pPr>
              <a:r>
                <a:rPr lang="es-ES" altLang="zh-CN" sz="1400" b="1" dirty="0">
                  <a:solidFill>
                    <a:schemeClr val="bg2">
                      <a:lumMod val="10000"/>
                    </a:schemeClr>
                  </a:solidFill>
                </a:rPr>
                <a:t>Coeficiente</a:t>
              </a:r>
              <a:r>
                <a:rPr lang="en-US" altLang="zh-CN" sz="1400" b="1" dirty="0">
                  <a:solidFill>
                    <a:schemeClr val="bg2">
                      <a:lumMod val="10000"/>
                    </a:schemeClr>
                  </a:solidFill>
                </a:rPr>
                <a:t> de </a:t>
              </a:r>
              <a:r>
                <a:rPr lang="es-ES" altLang="zh-CN" sz="1400" b="1" dirty="0">
                  <a:solidFill>
                    <a:schemeClr val="bg2">
                      <a:lumMod val="10000"/>
                    </a:schemeClr>
                  </a:solidFill>
                </a:rPr>
                <a:t>Determinación</a:t>
              </a:r>
              <a:r>
                <a:rPr lang="en-US" altLang="zh-CN" sz="1400" b="1" dirty="0">
                  <a:solidFill>
                    <a:schemeClr val="bg2">
                      <a:lumMod val="10000"/>
                    </a:schemeClr>
                  </a:solidFill>
                </a:rPr>
                <a:t> </a:t>
              </a:r>
            </a:p>
          </p:txBody>
        </p:sp>
        <p:sp>
          <p:nvSpPr>
            <p:cNvPr id="12" name="CustomText1">
              <a:extLst>
                <a:ext uri="{FF2B5EF4-FFF2-40B4-BE49-F238E27FC236}">
                  <a16:creationId xmlns:a16="http://schemas.microsoft.com/office/drawing/2014/main" xmlns="" id="{D2EA1E66-0E73-4160-8158-F6507B3714C2}"/>
                </a:ext>
              </a:extLst>
            </p:cNvPr>
            <p:cNvSpPr/>
            <p:nvPr/>
          </p:nvSpPr>
          <p:spPr>
            <a:xfrm flipH="1">
              <a:off x="3602852" y="5772771"/>
              <a:ext cx="2259335" cy="338633"/>
            </a:xfrm>
            <a:prstGeom prst="rect">
              <a:avLst/>
            </a:prstGeom>
            <a:noFill/>
          </p:spPr>
          <p:txBody>
            <a:bodyPr wrap="none" lIns="90000" tIns="46800" rIns="90000" bIns="46800">
              <a:noAutofit/>
            </a:bodyPr>
            <a:lstStyle/>
            <a:p>
              <a:pPr algn="ctr" defTabSz="914400">
                <a:lnSpc>
                  <a:spcPct val="120000"/>
                </a:lnSpc>
                <a:defRPr/>
              </a:pPr>
              <a:r>
                <a:rPr lang="es-ES" altLang="zh-CN" sz="1400" b="1" dirty="0">
                  <a:solidFill>
                    <a:schemeClr val="bg2">
                      <a:lumMod val="10000"/>
                    </a:schemeClr>
                  </a:solidFill>
                </a:rPr>
                <a:t>Coeficiente</a:t>
              </a:r>
              <a:r>
                <a:rPr lang="en-US" altLang="zh-CN" sz="1400" b="1" dirty="0">
                  <a:solidFill>
                    <a:schemeClr val="bg2">
                      <a:lumMod val="10000"/>
                    </a:schemeClr>
                  </a:solidFill>
                </a:rPr>
                <a:t> de Pearson</a:t>
              </a:r>
            </a:p>
          </p:txBody>
        </p:sp>
      </p:grpSp>
      <p:sp>
        <p:nvSpPr>
          <p:cNvPr id="18" name="CuadroTexto 17"/>
          <p:cNvSpPr txBox="1"/>
          <p:nvPr/>
        </p:nvSpPr>
        <p:spPr>
          <a:xfrm>
            <a:off x="1473659" y="188640"/>
            <a:ext cx="9531126" cy="369332"/>
          </a:xfrm>
          <a:prstGeom prst="rect">
            <a:avLst/>
          </a:prstGeom>
          <a:noFill/>
        </p:spPr>
        <p:txBody>
          <a:bodyPr wrap="square" rtlCol="0">
            <a:spAutoFit/>
          </a:bodyPr>
          <a:lstStyle/>
          <a:p>
            <a:pPr algn="ctr"/>
            <a:r>
              <a:rPr lang="es-ES" sz="1800" b="1" dirty="0">
                <a:solidFill>
                  <a:schemeClr val="bg2">
                    <a:lumMod val="10000"/>
                  </a:schemeClr>
                </a:solidFill>
                <a:latin typeface="Times New Roman" panose="02020603050405020304" pitchFamily="18" charset="0"/>
                <a:cs typeface="Times New Roman" panose="02020603050405020304" pitchFamily="18" charset="0"/>
              </a:rPr>
              <a:t>CORRELACIÓN ÍNDICE DE PEARSON Y COEFICIENTE DE DETERMINACIÓN </a:t>
            </a:r>
            <a:endParaRPr lang="es-EC" sz="1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9" name="old-computer-screen-and-keyboard_77334"/>
          <p:cNvSpPr>
            <a:spLocks noChangeAspect="1"/>
          </p:cNvSpPr>
          <p:nvPr/>
        </p:nvSpPr>
        <p:spPr bwMode="auto">
          <a:xfrm>
            <a:off x="8759502" y="3458987"/>
            <a:ext cx="897999" cy="896535"/>
          </a:xfrm>
          <a:custGeom>
            <a:avLst/>
            <a:gdLst>
              <a:gd name="connsiteX0" fmla="*/ 77343 w 606580"/>
              <a:gd name="connsiteY0" fmla="*/ 537652 h 605592"/>
              <a:gd name="connsiteX1" fmla="*/ 64994 w 606580"/>
              <a:gd name="connsiteY1" fmla="*/ 549979 h 605592"/>
              <a:gd name="connsiteX2" fmla="*/ 77343 w 606580"/>
              <a:gd name="connsiteY2" fmla="*/ 562399 h 605592"/>
              <a:gd name="connsiteX3" fmla="*/ 529237 w 606580"/>
              <a:gd name="connsiteY3" fmla="*/ 562399 h 605592"/>
              <a:gd name="connsiteX4" fmla="*/ 541586 w 606580"/>
              <a:gd name="connsiteY4" fmla="*/ 549979 h 605592"/>
              <a:gd name="connsiteX5" fmla="*/ 529237 w 606580"/>
              <a:gd name="connsiteY5" fmla="*/ 537652 h 605592"/>
              <a:gd name="connsiteX6" fmla="*/ 462386 w 606580"/>
              <a:gd name="connsiteY6" fmla="*/ 487785 h 605592"/>
              <a:gd name="connsiteX7" fmla="*/ 450037 w 606580"/>
              <a:gd name="connsiteY7" fmla="*/ 500205 h 605592"/>
              <a:gd name="connsiteX8" fmla="*/ 462386 w 606580"/>
              <a:gd name="connsiteY8" fmla="*/ 512533 h 605592"/>
              <a:gd name="connsiteX9" fmla="*/ 492376 w 606580"/>
              <a:gd name="connsiteY9" fmla="*/ 512533 h 605592"/>
              <a:gd name="connsiteX10" fmla="*/ 504818 w 606580"/>
              <a:gd name="connsiteY10" fmla="*/ 500205 h 605592"/>
              <a:gd name="connsiteX11" fmla="*/ 492376 w 606580"/>
              <a:gd name="connsiteY11" fmla="*/ 487785 h 605592"/>
              <a:gd name="connsiteX12" fmla="*/ 375387 w 606580"/>
              <a:gd name="connsiteY12" fmla="*/ 487785 h 605592"/>
              <a:gd name="connsiteX13" fmla="*/ 362945 w 606580"/>
              <a:gd name="connsiteY13" fmla="*/ 500205 h 605592"/>
              <a:gd name="connsiteX14" fmla="*/ 375387 w 606580"/>
              <a:gd name="connsiteY14" fmla="*/ 512533 h 605592"/>
              <a:gd name="connsiteX15" fmla="*/ 405377 w 606580"/>
              <a:gd name="connsiteY15" fmla="*/ 512533 h 605592"/>
              <a:gd name="connsiteX16" fmla="*/ 417726 w 606580"/>
              <a:gd name="connsiteY16" fmla="*/ 500205 h 605592"/>
              <a:gd name="connsiteX17" fmla="*/ 405377 w 606580"/>
              <a:gd name="connsiteY17" fmla="*/ 487785 h 605592"/>
              <a:gd name="connsiteX18" fmla="*/ 288295 w 606580"/>
              <a:gd name="connsiteY18" fmla="*/ 487785 h 605592"/>
              <a:gd name="connsiteX19" fmla="*/ 275946 w 606580"/>
              <a:gd name="connsiteY19" fmla="*/ 500205 h 605592"/>
              <a:gd name="connsiteX20" fmla="*/ 288295 w 606580"/>
              <a:gd name="connsiteY20" fmla="*/ 512533 h 605592"/>
              <a:gd name="connsiteX21" fmla="*/ 318285 w 606580"/>
              <a:gd name="connsiteY21" fmla="*/ 512533 h 605592"/>
              <a:gd name="connsiteX22" fmla="*/ 330727 w 606580"/>
              <a:gd name="connsiteY22" fmla="*/ 500205 h 605592"/>
              <a:gd name="connsiteX23" fmla="*/ 318285 w 606580"/>
              <a:gd name="connsiteY23" fmla="*/ 487785 h 605592"/>
              <a:gd name="connsiteX24" fmla="*/ 201296 w 606580"/>
              <a:gd name="connsiteY24" fmla="*/ 487785 h 605592"/>
              <a:gd name="connsiteX25" fmla="*/ 188854 w 606580"/>
              <a:gd name="connsiteY25" fmla="*/ 500205 h 605592"/>
              <a:gd name="connsiteX26" fmla="*/ 201296 w 606580"/>
              <a:gd name="connsiteY26" fmla="*/ 512533 h 605592"/>
              <a:gd name="connsiteX27" fmla="*/ 231286 w 606580"/>
              <a:gd name="connsiteY27" fmla="*/ 512533 h 605592"/>
              <a:gd name="connsiteX28" fmla="*/ 243635 w 606580"/>
              <a:gd name="connsiteY28" fmla="*/ 500205 h 605592"/>
              <a:gd name="connsiteX29" fmla="*/ 231286 w 606580"/>
              <a:gd name="connsiteY29" fmla="*/ 487785 h 605592"/>
              <a:gd name="connsiteX30" fmla="*/ 114204 w 606580"/>
              <a:gd name="connsiteY30" fmla="*/ 487785 h 605592"/>
              <a:gd name="connsiteX31" fmla="*/ 101855 w 606580"/>
              <a:gd name="connsiteY31" fmla="*/ 500205 h 605592"/>
              <a:gd name="connsiteX32" fmla="*/ 114204 w 606580"/>
              <a:gd name="connsiteY32" fmla="*/ 512533 h 605592"/>
              <a:gd name="connsiteX33" fmla="*/ 144194 w 606580"/>
              <a:gd name="connsiteY33" fmla="*/ 512533 h 605592"/>
              <a:gd name="connsiteX34" fmla="*/ 156636 w 606580"/>
              <a:gd name="connsiteY34" fmla="*/ 500205 h 605592"/>
              <a:gd name="connsiteX35" fmla="*/ 144194 w 606580"/>
              <a:gd name="connsiteY35" fmla="*/ 487785 h 605592"/>
              <a:gd name="connsiteX36" fmla="*/ 110304 w 606580"/>
              <a:gd name="connsiteY36" fmla="*/ 468413 h 605592"/>
              <a:gd name="connsiteX37" fmla="*/ 302687 w 606580"/>
              <a:gd name="connsiteY37" fmla="*/ 468413 h 605592"/>
              <a:gd name="connsiteX38" fmla="*/ 303894 w 606580"/>
              <a:gd name="connsiteY38" fmla="*/ 468413 h 605592"/>
              <a:gd name="connsiteX39" fmla="*/ 496276 w 606580"/>
              <a:gd name="connsiteY39" fmla="*/ 468413 h 605592"/>
              <a:gd name="connsiteX40" fmla="*/ 513267 w 606580"/>
              <a:gd name="connsiteY40" fmla="*/ 472770 h 605592"/>
              <a:gd name="connsiteX41" fmla="*/ 515589 w 606580"/>
              <a:gd name="connsiteY41" fmla="*/ 474809 h 605592"/>
              <a:gd name="connsiteX42" fmla="*/ 589496 w 606580"/>
              <a:gd name="connsiteY42" fmla="*/ 538300 h 605592"/>
              <a:gd name="connsiteX43" fmla="*/ 597760 w 606580"/>
              <a:gd name="connsiteY43" fmla="*/ 545345 h 605592"/>
              <a:gd name="connsiteX44" fmla="*/ 606580 w 606580"/>
              <a:gd name="connsiteY44" fmla="*/ 569166 h 605592"/>
              <a:gd name="connsiteX45" fmla="*/ 570091 w 606580"/>
              <a:gd name="connsiteY45" fmla="*/ 605592 h 605592"/>
              <a:gd name="connsiteX46" fmla="*/ 303894 w 606580"/>
              <a:gd name="connsiteY46" fmla="*/ 605592 h 605592"/>
              <a:gd name="connsiteX47" fmla="*/ 302687 w 606580"/>
              <a:gd name="connsiteY47" fmla="*/ 605592 h 605592"/>
              <a:gd name="connsiteX48" fmla="*/ 36489 w 606580"/>
              <a:gd name="connsiteY48" fmla="*/ 605592 h 605592"/>
              <a:gd name="connsiteX49" fmla="*/ 0 w 606580"/>
              <a:gd name="connsiteY49" fmla="*/ 569166 h 605592"/>
              <a:gd name="connsiteX50" fmla="*/ 8820 w 606580"/>
              <a:gd name="connsiteY50" fmla="*/ 545345 h 605592"/>
              <a:gd name="connsiteX51" fmla="*/ 17084 w 606580"/>
              <a:gd name="connsiteY51" fmla="*/ 538300 h 605592"/>
              <a:gd name="connsiteX52" fmla="*/ 90991 w 606580"/>
              <a:gd name="connsiteY52" fmla="*/ 474809 h 605592"/>
              <a:gd name="connsiteX53" fmla="*/ 93405 w 606580"/>
              <a:gd name="connsiteY53" fmla="*/ 472770 h 605592"/>
              <a:gd name="connsiteX54" fmla="*/ 110304 w 606580"/>
              <a:gd name="connsiteY54" fmla="*/ 468413 h 605592"/>
              <a:gd name="connsiteX55" fmla="*/ 150233 w 606580"/>
              <a:gd name="connsiteY55" fmla="*/ 49396 h 605592"/>
              <a:gd name="connsiteX56" fmla="*/ 456347 w 606580"/>
              <a:gd name="connsiteY56" fmla="*/ 49396 h 605592"/>
              <a:gd name="connsiteX57" fmla="*/ 479280 w 606580"/>
              <a:gd name="connsiteY57" fmla="*/ 72295 h 605592"/>
              <a:gd name="connsiteX58" fmla="*/ 479280 w 606580"/>
              <a:gd name="connsiteY58" fmla="*/ 183541 h 605592"/>
              <a:gd name="connsiteX59" fmla="*/ 479280 w 606580"/>
              <a:gd name="connsiteY59" fmla="*/ 294788 h 605592"/>
              <a:gd name="connsiteX60" fmla="*/ 456347 w 606580"/>
              <a:gd name="connsiteY60" fmla="*/ 317686 h 605592"/>
              <a:gd name="connsiteX61" fmla="*/ 150233 w 606580"/>
              <a:gd name="connsiteY61" fmla="*/ 317686 h 605592"/>
              <a:gd name="connsiteX62" fmla="*/ 127300 w 606580"/>
              <a:gd name="connsiteY62" fmla="*/ 294788 h 605592"/>
              <a:gd name="connsiteX63" fmla="*/ 127300 w 606580"/>
              <a:gd name="connsiteY63" fmla="*/ 183541 h 605592"/>
              <a:gd name="connsiteX64" fmla="*/ 127300 w 606580"/>
              <a:gd name="connsiteY64" fmla="*/ 72295 h 605592"/>
              <a:gd name="connsiteX65" fmla="*/ 150233 w 606580"/>
              <a:gd name="connsiteY65" fmla="*/ 49396 h 605592"/>
              <a:gd name="connsiteX66" fmla="*/ 150248 w 606580"/>
              <a:gd name="connsiteY66" fmla="*/ 24750 h 605592"/>
              <a:gd name="connsiteX67" fmla="*/ 102621 w 606580"/>
              <a:gd name="connsiteY67" fmla="*/ 72304 h 605592"/>
              <a:gd name="connsiteX68" fmla="*/ 102621 w 606580"/>
              <a:gd name="connsiteY68" fmla="*/ 183541 h 605592"/>
              <a:gd name="connsiteX69" fmla="*/ 102621 w 606580"/>
              <a:gd name="connsiteY69" fmla="*/ 294777 h 605592"/>
              <a:gd name="connsiteX70" fmla="*/ 150248 w 606580"/>
              <a:gd name="connsiteY70" fmla="*/ 342331 h 605592"/>
              <a:gd name="connsiteX71" fmla="*/ 456334 w 606580"/>
              <a:gd name="connsiteY71" fmla="*/ 342331 h 605592"/>
              <a:gd name="connsiteX72" fmla="*/ 504052 w 606580"/>
              <a:gd name="connsiteY72" fmla="*/ 294777 h 605592"/>
              <a:gd name="connsiteX73" fmla="*/ 504052 w 606580"/>
              <a:gd name="connsiteY73" fmla="*/ 183541 h 605592"/>
              <a:gd name="connsiteX74" fmla="*/ 504052 w 606580"/>
              <a:gd name="connsiteY74" fmla="*/ 72304 h 605592"/>
              <a:gd name="connsiteX75" fmla="*/ 456334 w 606580"/>
              <a:gd name="connsiteY75" fmla="*/ 24750 h 605592"/>
              <a:gd name="connsiteX76" fmla="*/ 150248 w 606580"/>
              <a:gd name="connsiteY76" fmla="*/ 0 h 605592"/>
              <a:gd name="connsiteX77" fmla="*/ 456334 w 606580"/>
              <a:gd name="connsiteY77" fmla="*/ 0 h 605592"/>
              <a:gd name="connsiteX78" fmla="*/ 528747 w 606580"/>
              <a:gd name="connsiteY78" fmla="*/ 72304 h 605592"/>
              <a:gd name="connsiteX79" fmla="*/ 528747 w 606580"/>
              <a:gd name="connsiteY79" fmla="*/ 183541 h 605592"/>
              <a:gd name="connsiteX80" fmla="*/ 528747 w 606580"/>
              <a:gd name="connsiteY80" fmla="*/ 294777 h 605592"/>
              <a:gd name="connsiteX81" fmla="*/ 456334 w 606580"/>
              <a:gd name="connsiteY81" fmla="*/ 367081 h 605592"/>
              <a:gd name="connsiteX82" fmla="*/ 371477 w 606580"/>
              <a:gd name="connsiteY82" fmla="*/ 367081 h 605592"/>
              <a:gd name="connsiteX83" fmla="*/ 371477 w 606580"/>
              <a:gd name="connsiteY83" fmla="*/ 410093 h 605592"/>
              <a:gd name="connsiteX84" fmla="*/ 380391 w 606580"/>
              <a:gd name="connsiteY84" fmla="*/ 418992 h 605592"/>
              <a:gd name="connsiteX85" fmla="*/ 399240 w 606580"/>
              <a:gd name="connsiteY85" fmla="*/ 418992 h 605592"/>
              <a:gd name="connsiteX86" fmla="*/ 399240 w 606580"/>
              <a:gd name="connsiteY86" fmla="*/ 419085 h 605592"/>
              <a:gd name="connsiteX87" fmla="*/ 440094 w 606580"/>
              <a:gd name="connsiteY87" fmla="*/ 419085 h 605592"/>
              <a:gd name="connsiteX88" fmla="*/ 449007 w 606580"/>
              <a:gd name="connsiteY88" fmla="*/ 427891 h 605592"/>
              <a:gd name="connsiteX89" fmla="*/ 449007 w 606580"/>
              <a:gd name="connsiteY89" fmla="*/ 448655 h 605592"/>
              <a:gd name="connsiteX90" fmla="*/ 157643 w 606580"/>
              <a:gd name="connsiteY90" fmla="*/ 448655 h 605592"/>
              <a:gd name="connsiteX91" fmla="*/ 157643 w 606580"/>
              <a:gd name="connsiteY91" fmla="*/ 427891 h 605592"/>
              <a:gd name="connsiteX92" fmla="*/ 166557 w 606580"/>
              <a:gd name="connsiteY92" fmla="*/ 419085 h 605592"/>
              <a:gd name="connsiteX93" fmla="*/ 207318 w 606580"/>
              <a:gd name="connsiteY93" fmla="*/ 419085 h 605592"/>
              <a:gd name="connsiteX94" fmla="*/ 207318 w 606580"/>
              <a:gd name="connsiteY94" fmla="*/ 418992 h 605592"/>
              <a:gd name="connsiteX95" fmla="*/ 226167 w 606580"/>
              <a:gd name="connsiteY95" fmla="*/ 418992 h 605592"/>
              <a:gd name="connsiteX96" fmla="*/ 235080 w 606580"/>
              <a:gd name="connsiteY96" fmla="*/ 410093 h 605592"/>
              <a:gd name="connsiteX97" fmla="*/ 235080 w 606580"/>
              <a:gd name="connsiteY97" fmla="*/ 367081 h 605592"/>
              <a:gd name="connsiteX98" fmla="*/ 150248 w 606580"/>
              <a:gd name="connsiteY98" fmla="*/ 367081 h 605592"/>
              <a:gd name="connsiteX99" fmla="*/ 77834 w 606580"/>
              <a:gd name="connsiteY99" fmla="*/ 294777 h 605592"/>
              <a:gd name="connsiteX100" fmla="*/ 77834 w 606580"/>
              <a:gd name="connsiteY100" fmla="*/ 183541 h 605592"/>
              <a:gd name="connsiteX101" fmla="*/ 77834 w 606580"/>
              <a:gd name="connsiteY101" fmla="*/ 72304 h 605592"/>
              <a:gd name="connsiteX102" fmla="*/ 150248 w 606580"/>
              <a:gd name="connsiteY102"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6580" h="605592">
                <a:moveTo>
                  <a:pt x="77343" y="537652"/>
                </a:moveTo>
                <a:cubicBezTo>
                  <a:pt x="70565" y="537652"/>
                  <a:pt x="64994" y="543213"/>
                  <a:pt x="64994" y="549979"/>
                </a:cubicBezTo>
                <a:cubicBezTo>
                  <a:pt x="64994" y="556838"/>
                  <a:pt x="70565" y="562399"/>
                  <a:pt x="77343" y="562399"/>
                </a:cubicBezTo>
                <a:lnTo>
                  <a:pt x="529237" y="562399"/>
                </a:lnTo>
                <a:cubicBezTo>
                  <a:pt x="536108" y="562399"/>
                  <a:pt x="541586" y="556838"/>
                  <a:pt x="541586" y="549979"/>
                </a:cubicBezTo>
                <a:cubicBezTo>
                  <a:pt x="541586" y="543213"/>
                  <a:pt x="536108" y="537652"/>
                  <a:pt x="529237" y="537652"/>
                </a:cubicBezTo>
                <a:close/>
                <a:moveTo>
                  <a:pt x="462386" y="487785"/>
                </a:moveTo>
                <a:cubicBezTo>
                  <a:pt x="455516" y="487785"/>
                  <a:pt x="450037" y="493346"/>
                  <a:pt x="450037" y="500205"/>
                </a:cubicBezTo>
                <a:cubicBezTo>
                  <a:pt x="450037" y="506972"/>
                  <a:pt x="455516" y="512533"/>
                  <a:pt x="462386" y="512533"/>
                </a:cubicBezTo>
                <a:lnTo>
                  <a:pt x="492376" y="512533"/>
                </a:lnTo>
                <a:cubicBezTo>
                  <a:pt x="499247" y="512533"/>
                  <a:pt x="504818" y="506972"/>
                  <a:pt x="504818" y="500205"/>
                </a:cubicBezTo>
                <a:cubicBezTo>
                  <a:pt x="504818" y="493346"/>
                  <a:pt x="499247" y="487785"/>
                  <a:pt x="492376" y="487785"/>
                </a:cubicBezTo>
                <a:close/>
                <a:moveTo>
                  <a:pt x="375387" y="487785"/>
                </a:moveTo>
                <a:cubicBezTo>
                  <a:pt x="368516" y="487785"/>
                  <a:pt x="362945" y="493346"/>
                  <a:pt x="362945" y="500205"/>
                </a:cubicBezTo>
                <a:cubicBezTo>
                  <a:pt x="362945" y="506972"/>
                  <a:pt x="368516" y="512533"/>
                  <a:pt x="375387" y="512533"/>
                </a:cubicBezTo>
                <a:lnTo>
                  <a:pt x="405377" y="512533"/>
                </a:lnTo>
                <a:cubicBezTo>
                  <a:pt x="412155" y="512533"/>
                  <a:pt x="417726" y="506972"/>
                  <a:pt x="417726" y="500205"/>
                </a:cubicBezTo>
                <a:cubicBezTo>
                  <a:pt x="417726" y="493346"/>
                  <a:pt x="412155" y="487785"/>
                  <a:pt x="405377" y="487785"/>
                </a:cubicBezTo>
                <a:close/>
                <a:moveTo>
                  <a:pt x="288295" y="487785"/>
                </a:moveTo>
                <a:cubicBezTo>
                  <a:pt x="281424" y="487785"/>
                  <a:pt x="275946" y="493346"/>
                  <a:pt x="275946" y="500205"/>
                </a:cubicBezTo>
                <a:cubicBezTo>
                  <a:pt x="275946" y="506972"/>
                  <a:pt x="281424" y="512533"/>
                  <a:pt x="288295" y="512533"/>
                </a:cubicBezTo>
                <a:lnTo>
                  <a:pt x="318285" y="512533"/>
                </a:lnTo>
                <a:cubicBezTo>
                  <a:pt x="325156" y="512533"/>
                  <a:pt x="330727" y="506972"/>
                  <a:pt x="330727" y="500205"/>
                </a:cubicBezTo>
                <a:cubicBezTo>
                  <a:pt x="330727" y="493346"/>
                  <a:pt x="325156" y="487785"/>
                  <a:pt x="318285" y="487785"/>
                </a:cubicBezTo>
                <a:close/>
                <a:moveTo>
                  <a:pt x="201296" y="487785"/>
                </a:moveTo>
                <a:cubicBezTo>
                  <a:pt x="194425" y="487785"/>
                  <a:pt x="188854" y="493346"/>
                  <a:pt x="188854" y="500205"/>
                </a:cubicBezTo>
                <a:cubicBezTo>
                  <a:pt x="188854" y="506972"/>
                  <a:pt x="194425" y="512533"/>
                  <a:pt x="201296" y="512533"/>
                </a:cubicBezTo>
                <a:lnTo>
                  <a:pt x="231286" y="512533"/>
                </a:lnTo>
                <a:cubicBezTo>
                  <a:pt x="238064" y="512533"/>
                  <a:pt x="243635" y="506972"/>
                  <a:pt x="243635" y="500205"/>
                </a:cubicBezTo>
                <a:cubicBezTo>
                  <a:pt x="243635" y="493346"/>
                  <a:pt x="238064" y="487785"/>
                  <a:pt x="231286" y="487785"/>
                </a:cubicBezTo>
                <a:close/>
                <a:moveTo>
                  <a:pt x="114204" y="487785"/>
                </a:moveTo>
                <a:cubicBezTo>
                  <a:pt x="107333" y="487785"/>
                  <a:pt x="101855" y="493346"/>
                  <a:pt x="101855" y="500205"/>
                </a:cubicBezTo>
                <a:cubicBezTo>
                  <a:pt x="101855" y="506972"/>
                  <a:pt x="107333" y="512533"/>
                  <a:pt x="114204" y="512533"/>
                </a:cubicBezTo>
                <a:lnTo>
                  <a:pt x="144194" y="512533"/>
                </a:lnTo>
                <a:cubicBezTo>
                  <a:pt x="151065" y="512533"/>
                  <a:pt x="156636" y="506972"/>
                  <a:pt x="156636" y="500205"/>
                </a:cubicBezTo>
                <a:cubicBezTo>
                  <a:pt x="156636" y="493346"/>
                  <a:pt x="151065" y="487785"/>
                  <a:pt x="144194" y="487785"/>
                </a:cubicBezTo>
                <a:close/>
                <a:moveTo>
                  <a:pt x="110304" y="468413"/>
                </a:moveTo>
                <a:lnTo>
                  <a:pt x="302687" y="468413"/>
                </a:lnTo>
                <a:lnTo>
                  <a:pt x="303894" y="468413"/>
                </a:lnTo>
                <a:lnTo>
                  <a:pt x="496276" y="468413"/>
                </a:lnTo>
                <a:cubicBezTo>
                  <a:pt x="503240" y="468413"/>
                  <a:pt x="509461" y="470174"/>
                  <a:pt x="513267" y="472770"/>
                </a:cubicBezTo>
                <a:cubicBezTo>
                  <a:pt x="514196" y="473418"/>
                  <a:pt x="515032" y="474067"/>
                  <a:pt x="515589" y="474809"/>
                </a:cubicBezTo>
                <a:lnTo>
                  <a:pt x="589496" y="538300"/>
                </a:lnTo>
                <a:cubicBezTo>
                  <a:pt x="592560" y="540247"/>
                  <a:pt x="595346" y="542657"/>
                  <a:pt x="597760" y="545345"/>
                </a:cubicBezTo>
                <a:cubicBezTo>
                  <a:pt x="603238" y="551740"/>
                  <a:pt x="606580" y="560082"/>
                  <a:pt x="606580" y="569166"/>
                </a:cubicBezTo>
                <a:cubicBezTo>
                  <a:pt x="606580" y="589279"/>
                  <a:pt x="590239" y="605592"/>
                  <a:pt x="570091" y="605592"/>
                </a:cubicBezTo>
                <a:lnTo>
                  <a:pt x="303894" y="605592"/>
                </a:lnTo>
                <a:lnTo>
                  <a:pt x="302687" y="605592"/>
                </a:lnTo>
                <a:lnTo>
                  <a:pt x="36489" y="605592"/>
                </a:lnTo>
                <a:cubicBezTo>
                  <a:pt x="16341" y="605592"/>
                  <a:pt x="0" y="589279"/>
                  <a:pt x="0" y="569166"/>
                </a:cubicBezTo>
                <a:cubicBezTo>
                  <a:pt x="0" y="560082"/>
                  <a:pt x="3342" y="551740"/>
                  <a:pt x="8820" y="545345"/>
                </a:cubicBezTo>
                <a:cubicBezTo>
                  <a:pt x="11234" y="542657"/>
                  <a:pt x="14020" y="540247"/>
                  <a:pt x="17084" y="538300"/>
                </a:cubicBezTo>
                <a:lnTo>
                  <a:pt x="90991" y="474809"/>
                </a:lnTo>
                <a:cubicBezTo>
                  <a:pt x="91641" y="474067"/>
                  <a:pt x="92384" y="473418"/>
                  <a:pt x="93405" y="472770"/>
                </a:cubicBezTo>
                <a:cubicBezTo>
                  <a:pt x="97212" y="470174"/>
                  <a:pt x="103340" y="468413"/>
                  <a:pt x="110304" y="468413"/>
                </a:cubicBezTo>
                <a:close/>
                <a:moveTo>
                  <a:pt x="150233" y="49396"/>
                </a:moveTo>
                <a:lnTo>
                  <a:pt x="456347" y="49396"/>
                </a:lnTo>
                <a:cubicBezTo>
                  <a:pt x="468974" y="49396"/>
                  <a:pt x="479280" y="59687"/>
                  <a:pt x="479280" y="72295"/>
                </a:cubicBezTo>
                <a:lnTo>
                  <a:pt x="479280" y="183541"/>
                </a:lnTo>
                <a:lnTo>
                  <a:pt x="479280" y="294788"/>
                </a:lnTo>
                <a:cubicBezTo>
                  <a:pt x="479280" y="307396"/>
                  <a:pt x="468974" y="317686"/>
                  <a:pt x="456347" y="317686"/>
                </a:cubicBezTo>
                <a:lnTo>
                  <a:pt x="150233" y="317686"/>
                </a:lnTo>
                <a:cubicBezTo>
                  <a:pt x="137606" y="317686"/>
                  <a:pt x="127300" y="307396"/>
                  <a:pt x="127300" y="294788"/>
                </a:cubicBezTo>
                <a:lnTo>
                  <a:pt x="127300" y="183541"/>
                </a:lnTo>
                <a:lnTo>
                  <a:pt x="127300" y="72295"/>
                </a:lnTo>
                <a:cubicBezTo>
                  <a:pt x="127300" y="59687"/>
                  <a:pt x="137606" y="49396"/>
                  <a:pt x="150233" y="49396"/>
                </a:cubicBezTo>
                <a:close/>
                <a:moveTo>
                  <a:pt x="150248" y="24750"/>
                </a:moveTo>
                <a:cubicBezTo>
                  <a:pt x="123881" y="24750"/>
                  <a:pt x="102621" y="45978"/>
                  <a:pt x="102621" y="72304"/>
                </a:cubicBezTo>
                <a:lnTo>
                  <a:pt x="102621" y="183541"/>
                </a:lnTo>
                <a:lnTo>
                  <a:pt x="102621" y="294777"/>
                </a:lnTo>
                <a:cubicBezTo>
                  <a:pt x="102621" y="321103"/>
                  <a:pt x="123881" y="342331"/>
                  <a:pt x="150248" y="342331"/>
                </a:cubicBezTo>
                <a:lnTo>
                  <a:pt x="456334" y="342331"/>
                </a:lnTo>
                <a:cubicBezTo>
                  <a:pt x="482700" y="342331"/>
                  <a:pt x="504052" y="321103"/>
                  <a:pt x="504052" y="294777"/>
                </a:cubicBezTo>
                <a:lnTo>
                  <a:pt x="504052" y="183541"/>
                </a:lnTo>
                <a:lnTo>
                  <a:pt x="504052" y="72304"/>
                </a:lnTo>
                <a:cubicBezTo>
                  <a:pt x="504052" y="45978"/>
                  <a:pt x="482700" y="24750"/>
                  <a:pt x="456334" y="24750"/>
                </a:cubicBezTo>
                <a:close/>
                <a:moveTo>
                  <a:pt x="150248" y="0"/>
                </a:moveTo>
                <a:lnTo>
                  <a:pt x="456334" y="0"/>
                </a:lnTo>
                <a:cubicBezTo>
                  <a:pt x="496254" y="0"/>
                  <a:pt x="528747" y="32444"/>
                  <a:pt x="528747" y="72304"/>
                </a:cubicBezTo>
                <a:lnTo>
                  <a:pt x="528747" y="183541"/>
                </a:lnTo>
                <a:lnTo>
                  <a:pt x="528747" y="294777"/>
                </a:lnTo>
                <a:cubicBezTo>
                  <a:pt x="528747" y="334637"/>
                  <a:pt x="496254" y="367081"/>
                  <a:pt x="456334" y="367081"/>
                </a:cubicBezTo>
                <a:lnTo>
                  <a:pt x="371477" y="367081"/>
                </a:lnTo>
                <a:lnTo>
                  <a:pt x="371477" y="410093"/>
                </a:lnTo>
                <a:cubicBezTo>
                  <a:pt x="371477" y="415006"/>
                  <a:pt x="375470" y="418992"/>
                  <a:pt x="380391" y="418992"/>
                </a:cubicBezTo>
                <a:lnTo>
                  <a:pt x="399240" y="418992"/>
                </a:lnTo>
                <a:lnTo>
                  <a:pt x="399240" y="419085"/>
                </a:lnTo>
                <a:lnTo>
                  <a:pt x="440094" y="419085"/>
                </a:lnTo>
                <a:cubicBezTo>
                  <a:pt x="445015" y="419085"/>
                  <a:pt x="449007" y="422978"/>
                  <a:pt x="449007" y="427891"/>
                </a:cubicBezTo>
                <a:lnTo>
                  <a:pt x="449007" y="448655"/>
                </a:lnTo>
                <a:lnTo>
                  <a:pt x="157643" y="448655"/>
                </a:lnTo>
                <a:lnTo>
                  <a:pt x="157643" y="427891"/>
                </a:lnTo>
                <a:cubicBezTo>
                  <a:pt x="157643" y="422978"/>
                  <a:pt x="161636" y="419085"/>
                  <a:pt x="166557" y="419085"/>
                </a:cubicBezTo>
                <a:lnTo>
                  <a:pt x="207318" y="419085"/>
                </a:lnTo>
                <a:lnTo>
                  <a:pt x="207318" y="418992"/>
                </a:lnTo>
                <a:lnTo>
                  <a:pt x="226167" y="418992"/>
                </a:lnTo>
                <a:cubicBezTo>
                  <a:pt x="231088" y="418992"/>
                  <a:pt x="235080" y="415006"/>
                  <a:pt x="235080" y="410093"/>
                </a:cubicBezTo>
                <a:lnTo>
                  <a:pt x="235080" y="367081"/>
                </a:lnTo>
                <a:lnTo>
                  <a:pt x="150248" y="367081"/>
                </a:lnTo>
                <a:cubicBezTo>
                  <a:pt x="110327" y="367081"/>
                  <a:pt x="77834" y="334637"/>
                  <a:pt x="77834" y="294777"/>
                </a:cubicBezTo>
                <a:lnTo>
                  <a:pt x="77834" y="183541"/>
                </a:lnTo>
                <a:lnTo>
                  <a:pt x="77834" y="72304"/>
                </a:lnTo>
                <a:cubicBezTo>
                  <a:pt x="77834" y="32444"/>
                  <a:pt x="110327" y="0"/>
                  <a:pt x="150248" y="0"/>
                </a:cubicBezTo>
                <a:close/>
              </a:path>
            </a:pathLst>
          </a:custGeom>
          <a:solidFill>
            <a:srgbClr val="00B0F0"/>
          </a:solidFill>
          <a:ln>
            <a:noFill/>
          </a:ln>
        </p:spPr>
      </p:sp>
      <p:grpSp>
        <p:nvGrpSpPr>
          <p:cNvPr id="20" name="Grupo 19"/>
          <p:cNvGrpSpPr/>
          <p:nvPr/>
        </p:nvGrpSpPr>
        <p:grpSpPr>
          <a:xfrm>
            <a:off x="-51754" y="56528"/>
            <a:ext cx="1363014" cy="1182430"/>
            <a:chOff x="661616" y="247198"/>
            <a:chExt cx="1363014" cy="1182430"/>
          </a:xfrm>
        </p:grpSpPr>
        <p:grpSp>
          <p:nvGrpSpPr>
            <p:cNvPr id="21"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714" y="247198"/>
              <a:ext cx="1309436" cy="1182430"/>
              <a:chOff x="3002074" y="1103313"/>
              <a:chExt cx="5853314" cy="5285584"/>
            </a:xfrm>
          </p:grpSpPr>
          <p:sp>
            <p:nvSpPr>
              <p:cNvPr id="24"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2" name="CuadroTexto 21"/>
            <p:cNvSpPr txBox="1"/>
            <p:nvPr/>
          </p:nvSpPr>
          <p:spPr>
            <a:xfrm>
              <a:off x="661616" y="1135679"/>
              <a:ext cx="1363014" cy="253916"/>
            </a:xfrm>
            <a:prstGeom prst="rect">
              <a:avLst/>
            </a:prstGeom>
            <a:noFill/>
          </p:spPr>
          <p:txBody>
            <a:bodyPr wrap="square" rtlCol="0">
              <a:spAutoFit/>
            </a:bodyPr>
            <a:lstStyle/>
            <a:p>
              <a:pPr algn="ctr"/>
              <a:r>
                <a:rPr lang="es-ES" sz="1050" b="1" dirty="0">
                  <a:solidFill>
                    <a:schemeClr val="bg2">
                      <a:lumMod val="10000"/>
                    </a:schemeClr>
                  </a:solidFill>
                </a:rPr>
                <a:t>RESULTADOS</a:t>
              </a:r>
            </a:p>
          </p:txBody>
        </p:sp>
        <p:sp>
          <p:nvSpPr>
            <p:cNvPr id="23" name="CuadroTexto 22"/>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4</a:t>
              </a:r>
              <a:endParaRPr lang="en-US" sz="1800" dirty="0">
                <a:solidFill>
                  <a:schemeClr val="bg2">
                    <a:lumMod val="10000"/>
                  </a:schemeClr>
                </a:solidFill>
                <a:latin typeface="Impact" panose="020B0806030902050204" pitchFamily="34" charset="0"/>
              </a:endParaRPr>
            </a:p>
          </p:txBody>
        </p:sp>
      </p:grpSp>
      <p:pic>
        <p:nvPicPr>
          <p:cNvPr id="33" name="Imagen 32"/>
          <p:cNvPicPr/>
          <p:nvPr/>
        </p:nvPicPr>
        <p:blipFill rotWithShape="1">
          <a:blip r:embed="rId4" cstate="print"/>
          <a:srcRect t="9196" b="15517"/>
          <a:stretch/>
        </p:blipFill>
        <p:spPr bwMode="auto">
          <a:xfrm>
            <a:off x="6408687" y="647269"/>
            <a:ext cx="5591175" cy="1247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33417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3"/>
          <a:srcRect t="2878" b="2591"/>
          <a:stretch/>
        </p:blipFill>
        <p:spPr bwMode="auto">
          <a:xfrm>
            <a:off x="550590" y="1412776"/>
            <a:ext cx="5730240" cy="4340225"/>
          </a:xfrm>
          <a:prstGeom prst="rect">
            <a:avLst/>
          </a:prstGeom>
          <a:ln>
            <a:noFill/>
          </a:ln>
          <a:extLst>
            <a:ext uri="{53640926-AAD7-44D8-BBD7-CCE9431645EC}">
              <a14:shadowObscured xmlns:a14="http://schemas.microsoft.com/office/drawing/2010/main"/>
            </a:ext>
          </a:extLst>
        </p:spPr>
      </p:pic>
      <p:grpSp>
        <p:nvGrpSpPr>
          <p:cNvPr id="4" name="e15ecb18-90af-4a57-ba3f-b366d2c805b9" descr="XBIAAB+LCAAAAAAABADNV01v2kAQ/S/b9EaRbTDG3CCUtlLTIEBRqorDxgywrT/QeolCovz3rtc2jMG2IAGCuDC7M8PsezPzkhdyxSakRXRSIVditQD5fehRLrqMzjj1boIJuPKuz4MFcMEgJK0/L0mQgYLuqLuExGslz2+Yz7ylp45JS6tq8og+oSNdU4ddcJhH3S6bMSFzGxXyI+wDd8AXiaPgS6iQxGhaUdA3HiwXqurXSlpMDb9AcObPUDVJNJE/qX0m+QnqKEEnCFyg/m6GuJi8cBOFXwduwHeDU9cGcr2dTpkDozl4oKLk1Yj5ou1PhnM6SaHrcDabCx/CMDm4ffgLjkBhLVMGqpTKfRnOZfJPvZ6m1WumLevMLdo6P4N2DTNooGKab2EQJ7APZxCH69r+FOr6KTi08jk0rrsN6yvmUJY9li7Mn0iU8EjqeCb7QcgEC/zEbzPGK/UQDtMEAdKnctZBAA/VzVY8uq2Q7wFnz4EvqNt22cz3JM3S9SdMRYRStCOc7JWkEoQzJ1FfJD01ZM8wgBD4I8iip9QN0/6QgC3gl/y1tCHVQQT2AFwq2GPGI3Omq4ds7anNGz/CGKPmwvvpjoXsgblMrEqpqRdTo14cZohZAxM9PQZvBE9CJ+NCXOq43jMaGBe8dqN6N4hs7YANLjXE9J6tfBy8LqGPsM6k/f/eQd/Ok8FJbrcQxH26tJT1O2PdJ+u+s8oMpFQIFFHko1XN3Tyb0SetL3rV2M2S8VA58vdHTGn++sAL5qI5b2wLUynRZjHRsaphdmO9IT3mRn/mtZ0I3RjrRIVS0VofRpxiectc5AzVeoMrq0Odf2UjZmIYzmhguK1DNdQ6ioYOIqhPJ6LGPiJqFA+ChRE7o4GZaR4uovYxRMEo6Vgb13tGA+NiHy6izQIRLenl4+B1AX1kaG8V0RJ0TiWi2jFEVHuvhhZtD7xfLppy/SANlf8LXp6IGlhEy0ZMVf+h1lh+/gMPZk4rXBIAAA==">
            <a:extLst>
              <a:ext uri="{FF2B5EF4-FFF2-40B4-BE49-F238E27FC236}">
                <a16:creationId xmlns:a16="http://schemas.microsoft.com/office/drawing/2014/main" xmlns="" id="{8A3166F1-EA8A-4D75-B41D-4D353DF9EE3F}"/>
              </a:ext>
            </a:extLst>
          </p:cNvPr>
          <p:cNvGrpSpPr>
            <a:grpSpLocks noChangeAspect="1"/>
          </p:cNvGrpSpPr>
          <p:nvPr/>
        </p:nvGrpSpPr>
        <p:grpSpPr>
          <a:xfrm>
            <a:off x="6151401" y="1923296"/>
            <a:ext cx="5834609" cy="3233896"/>
            <a:chOff x="2352675" y="1130300"/>
            <a:chExt cx="7486650" cy="4597400"/>
          </a:xfrm>
        </p:grpSpPr>
        <p:sp>
          <p:nvSpPr>
            <p:cNvPr id="5" name="AreaShape">
              <a:extLst>
                <a:ext uri="{FF2B5EF4-FFF2-40B4-BE49-F238E27FC236}">
                  <a16:creationId xmlns:a16="http://schemas.microsoft.com/office/drawing/2014/main" xmlns="" id="{5D1A4D0A-02FE-4518-A2A6-4B14DC6FABD2}"/>
                </a:ext>
              </a:extLst>
            </p:cNvPr>
            <p:cNvSpPr/>
            <p:nvPr/>
          </p:nvSpPr>
          <p:spPr bwMode="auto">
            <a:xfrm>
              <a:off x="2352675" y="1130300"/>
              <a:ext cx="7486650" cy="4597400"/>
            </a:xfrm>
            <a:prstGeom prst="rect">
              <a:avLst/>
            </a:prstGeom>
            <a:noFill/>
            <a:ln>
              <a:noFill/>
            </a:ln>
          </p:spPr>
          <p:txBody>
            <a:bodyPr vert="horz" wrap="square" lIns="91440" tIns="45720" rIns="91440" bIns="45720" numCol="1" rtlCol="0" anchor="t" anchorCtr="0" compatLnSpc="1">
              <a:prstTxWarp prst="textNoShape">
                <a:avLst/>
              </a:prstTxWarp>
            </a:bodyPr>
            <a:lstStyle/>
            <a:p>
              <a:pPr algn="l"/>
              <a:endParaRPr lang="zh-CN" altLang="en-US"/>
            </a:p>
          </p:txBody>
        </p:sp>
        <p:sp>
          <p:nvSpPr>
            <p:cNvPr id="6" name="ValueBack1">
              <a:extLst>
                <a:ext uri="{FF2B5EF4-FFF2-40B4-BE49-F238E27FC236}">
                  <a16:creationId xmlns:a16="http://schemas.microsoft.com/office/drawing/2014/main" xmlns="" id="{83569B48-1D0B-44C4-8B41-252571DADBAE}"/>
                </a:ext>
              </a:extLst>
            </p:cNvPr>
            <p:cNvSpPr/>
            <p:nvPr/>
          </p:nvSpPr>
          <p:spPr>
            <a:xfrm>
              <a:off x="4153770" y="2681992"/>
              <a:ext cx="1590605" cy="2717282"/>
            </a:xfrm>
            <a:custGeom>
              <a:avLst/>
              <a:gdLst>
                <a:gd name="connsiteX0" fmla="*/ 397651 w 1590605"/>
                <a:gd name="connsiteY0" fmla="*/ 662752 h 2717282"/>
                <a:gd name="connsiteX1" fmla="*/ 865721 w 1590605"/>
                <a:gd name="connsiteY1" fmla="*/ 662752 h 2717282"/>
                <a:gd name="connsiteX2" fmla="*/ 1234376 w 1590605"/>
                <a:gd name="connsiteY2" fmla="*/ 1060403 h 2717282"/>
                <a:gd name="connsiteX3" fmla="*/ 1590605 w 1590605"/>
                <a:gd name="connsiteY3" fmla="*/ 1060403 h 2717282"/>
                <a:gd name="connsiteX4" fmla="*/ 1590605 w 1590605"/>
                <a:gd name="connsiteY4" fmla="*/ 1192953 h 2717282"/>
                <a:gd name="connsiteX5" fmla="*/ 1458055 w 1590605"/>
                <a:gd name="connsiteY5" fmla="*/ 1325504 h 2717282"/>
                <a:gd name="connsiteX6" fmla="*/ 1093541 w 1590605"/>
                <a:gd name="connsiteY6" fmla="*/ 1325504 h 2717282"/>
                <a:gd name="connsiteX7" fmla="*/ 729028 w 1590605"/>
                <a:gd name="connsiteY7" fmla="*/ 994128 h 2717282"/>
                <a:gd name="connsiteX8" fmla="*/ 729028 w 1590605"/>
                <a:gd name="connsiteY8" fmla="*/ 1723155 h 2717282"/>
                <a:gd name="connsiteX9" fmla="*/ 1126679 w 1590605"/>
                <a:gd name="connsiteY9" fmla="*/ 1723155 h 2717282"/>
                <a:gd name="connsiteX10" fmla="*/ 1391780 w 1590605"/>
                <a:gd name="connsiteY10" fmla="*/ 1988255 h 2717282"/>
                <a:gd name="connsiteX11" fmla="*/ 1391780 w 1590605"/>
                <a:gd name="connsiteY11" fmla="*/ 2717282 h 2717282"/>
                <a:gd name="connsiteX12" fmla="*/ 1060404 w 1590605"/>
                <a:gd name="connsiteY12" fmla="*/ 2717282 h 2717282"/>
                <a:gd name="connsiteX13" fmla="*/ 1060404 w 1590605"/>
                <a:gd name="connsiteY13" fmla="*/ 2187081 h 2717282"/>
                <a:gd name="connsiteX14" fmla="*/ 927853 w 1590605"/>
                <a:gd name="connsiteY14" fmla="*/ 2054531 h 2717282"/>
                <a:gd name="connsiteX15" fmla="*/ 265101 w 1590605"/>
                <a:gd name="connsiteY15" fmla="*/ 2054531 h 2717282"/>
                <a:gd name="connsiteX16" fmla="*/ 0 w 1590605"/>
                <a:gd name="connsiteY16" fmla="*/ 1789430 h 2717282"/>
                <a:gd name="connsiteX17" fmla="*/ 0 w 1590605"/>
                <a:gd name="connsiteY17" fmla="*/ 1060403 h 2717282"/>
                <a:gd name="connsiteX18" fmla="*/ 397651 w 1590605"/>
                <a:gd name="connsiteY18" fmla="*/ 662752 h 2717282"/>
                <a:gd name="connsiteX19" fmla="*/ 530203 w 1590605"/>
                <a:gd name="connsiteY19" fmla="*/ 0 h 2717282"/>
                <a:gd name="connsiteX20" fmla="*/ 795304 w 1590605"/>
                <a:gd name="connsiteY20" fmla="*/ 265100 h 2717282"/>
                <a:gd name="connsiteX21" fmla="*/ 530203 w 1590605"/>
                <a:gd name="connsiteY21" fmla="*/ 530201 h 2717282"/>
                <a:gd name="connsiteX22" fmla="*/ 265102 w 1590605"/>
                <a:gd name="connsiteY22" fmla="*/ 265100 h 2717282"/>
                <a:gd name="connsiteX23" fmla="*/ 530203 w 1590605"/>
                <a:gd name="connsiteY23" fmla="*/ 0 h 271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0605" h="2717282">
                  <a:moveTo>
                    <a:pt x="397651" y="662752"/>
                  </a:moveTo>
                  <a:lnTo>
                    <a:pt x="865721" y="662752"/>
                  </a:lnTo>
                  <a:lnTo>
                    <a:pt x="1234376" y="1060403"/>
                  </a:lnTo>
                  <a:lnTo>
                    <a:pt x="1590605" y="1060403"/>
                  </a:lnTo>
                  <a:lnTo>
                    <a:pt x="1590605" y="1192953"/>
                  </a:lnTo>
                  <a:cubicBezTo>
                    <a:pt x="1590605" y="1265856"/>
                    <a:pt x="1530957" y="1325504"/>
                    <a:pt x="1458055" y="1325504"/>
                  </a:cubicBezTo>
                  <a:lnTo>
                    <a:pt x="1093541" y="1325504"/>
                  </a:lnTo>
                  <a:lnTo>
                    <a:pt x="729028" y="994128"/>
                  </a:lnTo>
                  <a:lnTo>
                    <a:pt x="729028" y="1723155"/>
                  </a:lnTo>
                  <a:lnTo>
                    <a:pt x="1126679" y="1723155"/>
                  </a:lnTo>
                  <a:cubicBezTo>
                    <a:pt x="1273313" y="1723155"/>
                    <a:pt x="1391780" y="1841622"/>
                    <a:pt x="1391780" y="1988255"/>
                  </a:cubicBezTo>
                  <a:lnTo>
                    <a:pt x="1391780" y="2717282"/>
                  </a:lnTo>
                  <a:lnTo>
                    <a:pt x="1060404" y="2717282"/>
                  </a:lnTo>
                  <a:lnTo>
                    <a:pt x="1060404" y="2187081"/>
                  </a:lnTo>
                  <a:cubicBezTo>
                    <a:pt x="1060404" y="2114178"/>
                    <a:pt x="1000756" y="2054531"/>
                    <a:pt x="927853" y="2054531"/>
                  </a:cubicBezTo>
                  <a:lnTo>
                    <a:pt x="265101" y="2054531"/>
                  </a:lnTo>
                  <a:cubicBezTo>
                    <a:pt x="118468" y="2054531"/>
                    <a:pt x="0" y="1936064"/>
                    <a:pt x="0" y="1789430"/>
                  </a:cubicBezTo>
                  <a:lnTo>
                    <a:pt x="0" y="1060403"/>
                  </a:lnTo>
                  <a:cubicBezTo>
                    <a:pt x="0" y="840867"/>
                    <a:pt x="178115" y="662752"/>
                    <a:pt x="397651" y="662752"/>
                  </a:cubicBezTo>
                  <a:close/>
                  <a:moveTo>
                    <a:pt x="530203" y="0"/>
                  </a:moveTo>
                  <a:cubicBezTo>
                    <a:pt x="676837" y="0"/>
                    <a:pt x="795304" y="118467"/>
                    <a:pt x="795304" y="265100"/>
                  </a:cubicBezTo>
                  <a:cubicBezTo>
                    <a:pt x="795304" y="411735"/>
                    <a:pt x="676837" y="530201"/>
                    <a:pt x="530203" y="530201"/>
                  </a:cubicBezTo>
                  <a:cubicBezTo>
                    <a:pt x="383570" y="530201"/>
                    <a:pt x="265102" y="411735"/>
                    <a:pt x="265102" y="265100"/>
                  </a:cubicBezTo>
                  <a:cubicBezTo>
                    <a:pt x="265102" y="118467"/>
                    <a:pt x="383570" y="0"/>
                    <a:pt x="530203" y="0"/>
                  </a:cubicBezTo>
                  <a:close/>
                </a:path>
              </a:pathLst>
            </a:custGeom>
            <a:solidFill>
              <a:srgbClr val="990000"/>
            </a:solidFill>
            <a:ln w="9525" cap="flat">
              <a:noFill/>
              <a:prstDash val="solid"/>
              <a:miter/>
            </a:ln>
          </p:spPr>
          <p:txBody>
            <a:bodyPr wrap="square" rtlCol="0" anchor="ctr">
              <a:noAutofit/>
            </a:bodyPr>
            <a:lstStyle/>
            <a:p>
              <a:endParaRPr lang="zh-CN" altLang="en-US"/>
            </a:p>
          </p:txBody>
        </p:sp>
        <p:sp>
          <p:nvSpPr>
            <p:cNvPr id="7" name="ValueBack2">
              <a:extLst>
                <a:ext uri="{FF2B5EF4-FFF2-40B4-BE49-F238E27FC236}">
                  <a16:creationId xmlns:a16="http://schemas.microsoft.com/office/drawing/2014/main" xmlns="" id="{1C296069-22FD-40EE-9422-B5B471843095}"/>
                </a:ext>
              </a:extLst>
            </p:cNvPr>
            <p:cNvSpPr/>
            <p:nvPr/>
          </p:nvSpPr>
          <p:spPr>
            <a:xfrm>
              <a:off x="6009476" y="2681991"/>
              <a:ext cx="1590605" cy="2717282"/>
            </a:xfrm>
            <a:custGeom>
              <a:avLst/>
              <a:gdLst>
                <a:gd name="connsiteX0" fmla="*/ 724056 w 1590605"/>
                <a:gd name="connsiteY0" fmla="*/ 662752 h 2717282"/>
                <a:gd name="connsiteX1" fmla="*/ 1192954 w 1590605"/>
                <a:gd name="connsiteY1" fmla="*/ 662752 h 2717282"/>
                <a:gd name="connsiteX2" fmla="*/ 1590605 w 1590605"/>
                <a:gd name="connsiteY2" fmla="*/ 1060403 h 2717282"/>
                <a:gd name="connsiteX3" fmla="*/ 1590605 w 1590605"/>
                <a:gd name="connsiteY3" fmla="*/ 1789430 h 2717282"/>
                <a:gd name="connsiteX4" fmla="*/ 1325504 w 1590605"/>
                <a:gd name="connsiteY4" fmla="*/ 2054531 h 2717282"/>
                <a:gd name="connsiteX5" fmla="*/ 662752 w 1590605"/>
                <a:gd name="connsiteY5" fmla="*/ 2054531 h 2717282"/>
                <a:gd name="connsiteX6" fmla="*/ 530201 w 1590605"/>
                <a:gd name="connsiteY6" fmla="*/ 2187081 h 2717282"/>
                <a:gd name="connsiteX7" fmla="*/ 530201 w 1590605"/>
                <a:gd name="connsiteY7" fmla="*/ 2717282 h 2717282"/>
                <a:gd name="connsiteX8" fmla="*/ 198825 w 1590605"/>
                <a:gd name="connsiteY8" fmla="*/ 2717282 h 2717282"/>
                <a:gd name="connsiteX9" fmla="*/ 198825 w 1590605"/>
                <a:gd name="connsiteY9" fmla="*/ 1988255 h 2717282"/>
                <a:gd name="connsiteX10" fmla="*/ 463926 w 1590605"/>
                <a:gd name="connsiteY10" fmla="*/ 1723155 h 2717282"/>
                <a:gd name="connsiteX11" fmla="*/ 861578 w 1590605"/>
                <a:gd name="connsiteY11" fmla="*/ 1723155 h 2717282"/>
                <a:gd name="connsiteX12" fmla="*/ 861578 w 1590605"/>
                <a:gd name="connsiteY12" fmla="*/ 994128 h 2717282"/>
                <a:gd name="connsiteX13" fmla="*/ 497064 w 1590605"/>
                <a:gd name="connsiteY13" fmla="*/ 1325504 h 2717282"/>
                <a:gd name="connsiteX14" fmla="*/ 132550 w 1590605"/>
                <a:gd name="connsiteY14" fmla="*/ 1325504 h 2717282"/>
                <a:gd name="connsiteX15" fmla="*/ 0 w 1590605"/>
                <a:gd name="connsiteY15" fmla="*/ 1192953 h 2717282"/>
                <a:gd name="connsiteX16" fmla="*/ 0 w 1590605"/>
                <a:gd name="connsiteY16" fmla="*/ 1060403 h 2717282"/>
                <a:gd name="connsiteX17" fmla="*/ 356229 w 1590605"/>
                <a:gd name="connsiteY17" fmla="*/ 1060403 h 2717282"/>
                <a:gd name="connsiteX18" fmla="*/ 1060403 w 1590605"/>
                <a:gd name="connsiteY18" fmla="*/ 0 h 2717282"/>
                <a:gd name="connsiteX19" fmla="*/ 1325504 w 1590605"/>
                <a:gd name="connsiteY19" fmla="*/ 265101 h 2717282"/>
                <a:gd name="connsiteX20" fmla="*/ 1060403 w 1590605"/>
                <a:gd name="connsiteY20" fmla="*/ 530201 h 2717282"/>
                <a:gd name="connsiteX21" fmla="*/ 795302 w 1590605"/>
                <a:gd name="connsiteY21" fmla="*/ 265101 h 2717282"/>
                <a:gd name="connsiteX22" fmla="*/ 1060403 w 1590605"/>
                <a:gd name="connsiteY22" fmla="*/ 0 h 271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90605" h="2717282">
                  <a:moveTo>
                    <a:pt x="724056" y="662752"/>
                  </a:moveTo>
                  <a:lnTo>
                    <a:pt x="1192954" y="662752"/>
                  </a:lnTo>
                  <a:cubicBezTo>
                    <a:pt x="1412491" y="662752"/>
                    <a:pt x="1590605" y="840867"/>
                    <a:pt x="1590605" y="1060403"/>
                  </a:cubicBezTo>
                  <a:lnTo>
                    <a:pt x="1590605" y="1789430"/>
                  </a:lnTo>
                  <a:cubicBezTo>
                    <a:pt x="1590605" y="1936064"/>
                    <a:pt x="1472139" y="2054531"/>
                    <a:pt x="1325504" y="2054531"/>
                  </a:cubicBezTo>
                  <a:lnTo>
                    <a:pt x="662752" y="2054531"/>
                  </a:lnTo>
                  <a:cubicBezTo>
                    <a:pt x="589849" y="2054531"/>
                    <a:pt x="530201" y="2114178"/>
                    <a:pt x="530201" y="2187081"/>
                  </a:cubicBezTo>
                  <a:lnTo>
                    <a:pt x="530201" y="2717282"/>
                  </a:lnTo>
                  <a:lnTo>
                    <a:pt x="198825" y="2717282"/>
                  </a:lnTo>
                  <a:lnTo>
                    <a:pt x="198825" y="1988255"/>
                  </a:lnTo>
                  <a:cubicBezTo>
                    <a:pt x="198825" y="1841622"/>
                    <a:pt x="317292" y="1723155"/>
                    <a:pt x="463926" y="1723155"/>
                  </a:cubicBezTo>
                  <a:lnTo>
                    <a:pt x="861578" y="1723155"/>
                  </a:lnTo>
                  <a:lnTo>
                    <a:pt x="861578" y="994128"/>
                  </a:lnTo>
                  <a:lnTo>
                    <a:pt x="497064" y="1325504"/>
                  </a:lnTo>
                  <a:lnTo>
                    <a:pt x="132550" y="1325504"/>
                  </a:lnTo>
                  <a:cubicBezTo>
                    <a:pt x="59647" y="1325504"/>
                    <a:pt x="0" y="1265856"/>
                    <a:pt x="0" y="1192953"/>
                  </a:cubicBezTo>
                  <a:lnTo>
                    <a:pt x="0" y="1060403"/>
                  </a:lnTo>
                  <a:lnTo>
                    <a:pt x="356229" y="1060403"/>
                  </a:lnTo>
                  <a:close/>
                  <a:moveTo>
                    <a:pt x="1060403" y="0"/>
                  </a:moveTo>
                  <a:cubicBezTo>
                    <a:pt x="1207038" y="0"/>
                    <a:pt x="1325504" y="118467"/>
                    <a:pt x="1325504" y="265101"/>
                  </a:cubicBezTo>
                  <a:cubicBezTo>
                    <a:pt x="1325504" y="411735"/>
                    <a:pt x="1207038" y="530201"/>
                    <a:pt x="1060403" y="530201"/>
                  </a:cubicBezTo>
                  <a:cubicBezTo>
                    <a:pt x="913769" y="530201"/>
                    <a:pt x="795302" y="411735"/>
                    <a:pt x="795302" y="265101"/>
                  </a:cubicBezTo>
                  <a:cubicBezTo>
                    <a:pt x="795302" y="118467"/>
                    <a:pt x="913769" y="0"/>
                    <a:pt x="1060403" y="0"/>
                  </a:cubicBezTo>
                  <a:close/>
                </a:path>
              </a:pathLst>
            </a:custGeom>
            <a:solidFill>
              <a:schemeClr val="accent6">
                <a:lumMod val="40000"/>
                <a:lumOff val="60000"/>
              </a:schemeClr>
            </a:solidFill>
            <a:ln w="9525" cap="flat">
              <a:noFill/>
              <a:prstDash val="solid"/>
              <a:miter/>
            </a:ln>
          </p:spPr>
          <p:txBody>
            <a:bodyPr wrap="square" rtlCol="0" anchor="ctr">
              <a:noAutofit/>
            </a:bodyPr>
            <a:lstStyle/>
            <a:p>
              <a:endParaRPr lang="zh-CN" altLang="en-US"/>
            </a:p>
          </p:txBody>
        </p:sp>
        <p:sp>
          <p:nvSpPr>
            <p:cNvPr id="8" name="ExtraShape1">
              <a:extLst>
                <a:ext uri="{FF2B5EF4-FFF2-40B4-BE49-F238E27FC236}">
                  <a16:creationId xmlns:a16="http://schemas.microsoft.com/office/drawing/2014/main" xmlns="" id="{A077E98E-EDCE-452F-A03D-E4A28A369B4C}"/>
                </a:ext>
              </a:extLst>
            </p:cNvPr>
            <p:cNvSpPr/>
            <p:nvPr/>
          </p:nvSpPr>
          <p:spPr>
            <a:xfrm>
              <a:off x="6672227" y="3543569"/>
              <a:ext cx="1192954" cy="1855705"/>
            </a:xfrm>
            <a:custGeom>
              <a:avLst/>
              <a:gdLst>
                <a:gd name="connsiteX0" fmla="*/ 1219200 w 1371600"/>
                <a:gd name="connsiteY0" fmla="*/ 0 h 2133600"/>
                <a:gd name="connsiteX1" fmla="*/ 1219200 w 1371600"/>
                <a:gd name="connsiteY1" fmla="*/ 1143000 h 2133600"/>
                <a:gd name="connsiteX2" fmla="*/ 838200 w 1371600"/>
                <a:gd name="connsiteY2" fmla="*/ 1524000 h 2133600"/>
                <a:gd name="connsiteX3" fmla="*/ 0 w 1371600"/>
                <a:gd name="connsiteY3" fmla="*/ 1524000 h 2133600"/>
                <a:gd name="connsiteX4" fmla="*/ 0 w 1371600"/>
                <a:gd name="connsiteY4" fmla="*/ 1676400 h 2133600"/>
                <a:gd name="connsiteX5" fmla="*/ 152400 w 1371600"/>
                <a:gd name="connsiteY5" fmla="*/ 1676400 h 2133600"/>
                <a:gd name="connsiteX6" fmla="*/ 152400 w 1371600"/>
                <a:gd name="connsiteY6" fmla="*/ 1981200 h 2133600"/>
                <a:gd name="connsiteX7" fmla="*/ 302895 w 1371600"/>
                <a:gd name="connsiteY7" fmla="*/ 1981200 h 2133600"/>
                <a:gd name="connsiteX8" fmla="*/ 304800 w 1371600"/>
                <a:gd name="connsiteY8" fmla="*/ 2134553 h 2133600"/>
                <a:gd name="connsiteX9" fmla="*/ 457200 w 1371600"/>
                <a:gd name="connsiteY9" fmla="*/ 2132648 h 2133600"/>
                <a:gd name="connsiteX10" fmla="*/ 455295 w 1371600"/>
                <a:gd name="connsiteY10" fmla="*/ 1981200 h 2133600"/>
                <a:gd name="connsiteX11" fmla="*/ 609600 w 1371600"/>
                <a:gd name="connsiteY11" fmla="*/ 1981200 h 2133600"/>
                <a:gd name="connsiteX12" fmla="*/ 609600 w 1371600"/>
                <a:gd name="connsiteY12" fmla="*/ 1676400 h 2133600"/>
                <a:gd name="connsiteX13" fmla="*/ 838200 w 1371600"/>
                <a:gd name="connsiteY13" fmla="*/ 1676400 h 2133600"/>
                <a:gd name="connsiteX14" fmla="*/ 1371600 w 1371600"/>
                <a:gd name="connsiteY14" fmla="*/ 1143000 h 2133600"/>
                <a:gd name="connsiteX15" fmla="*/ 1371600 w 1371600"/>
                <a:gd name="connsiteY15" fmla="*/ 0 h 2133600"/>
                <a:gd name="connsiteX16" fmla="*/ 1219200 w 1371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600" h="2133600">
                  <a:moveTo>
                    <a:pt x="1219200" y="0"/>
                  </a:moveTo>
                  <a:lnTo>
                    <a:pt x="1219200" y="1143000"/>
                  </a:lnTo>
                  <a:cubicBezTo>
                    <a:pt x="1219200" y="1353503"/>
                    <a:pt x="1048703" y="1524000"/>
                    <a:pt x="838200" y="1524000"/>
                  </a:cubicBezTo>
                  <a:lnTo>
                    <a:pt x="0" y="1524000"/>
                  </a:lnTo>
                  <a:lnTo>
                    <a:pt x="0" y="1676400"/>
                  </a:lnTo>
                  <a:lnTo>
                    <a:pt x="152400" y="1676400"/>
                  </a:lnTo>
                  <a:lnTo>
                    <a:pt x="152400" y="1981200"/>
                  </a:lnTo>
                  <a:lnTo>
                    <a:pt x="302895" y="1981200"/>
                  </a:lnTo>
                  <a:lnTo>
                    <a:pt x="304800" y="2134553"/>
                  </a:lnTo>
                  <a:lnTo>
                    <a:pt x="457200" y="2132648"/>
                  </a:lnTo>
                  <a:lnTo>
                    <a:pt x="455295" y="1981200"/>
                  </a:lnTo>
                  <a:lnTo>
                    <a:pt x="609600" y="1981200"/>
                  </a:lnTo>
                  <a:lnTo>
                    <a:pt x="609600" y="1676400"/>
                  </a:lnTo>
                  <a:lnTo>
                    <a:pt x="838200" y="1676400"/>
                  </a:lnTo>
                  <a:cubicBezTo>
                    <a:pt x="1132523" y="1676400"/>
                    <a:pt x="1371600" y="1437323"/>
                    <a:pt x="1371600" y="1143000"/>
                  </a:cubicBezTo>
                  <a:lnTo>
                    <a:pt x="1371600" y="0"/>
                  </a:lnTo>
                  <a:lnTo>
                    <a:pt x="1219200" y="0"/>
                  </a:lnTo>
                  <a:close/>
                </a:path>
              </a:pathLst>
            </a:custGeom>
            <a:solidFill>
              <a:schemeClr val="bg2">
                <a:lumMod val="10000"/>
              </a:schemeClr>
            </a:solidFill>
            <a:ln w="9525" cap="flat">
              <a:noFill/>
              <a:prstDash val="solid"/>
              <a:miter/>
            </a:ln>
          </p:spPr>
          <p:txBody>
            <a:bodyPr rtlCol="0" anchor="ctr"/>
            <a:lstStyle/>
            <a:p>
              <a:endParaRPr lang="zh-CN" altLang="en-US"/>
            </a:p>
          </p:txBody>
        </p:sp>
        <p:sp>
          <p:nvSpPr>
            <p:cNvPr id="9" name="ExtraShape2">
              <a:extLst>
                <a:ext uri="{FF2B5EF4-FFF2-40B4-BE49-F238E27FC236}">
                  <a16:creationId xmlns:a16="http://schemas.microsoft.com/office/drawing/2014/main" xmlns="" id="{8F613BEF-CD6E-4123-A499-8CC7B5A8D03A}"/>
                </a:ext>
              </a:extLst>
            </p:cNvPr>
            <p:cNvSpPr/>
            <p:nvPr/>
          </p:nvSpPr>
          <p:spPr>
            <a:xfrm>
              <a:off x="3888670" y="3543569"/>
              <a:ext cx="1192954" cy="1855705"/>
            </a:xfrm>
            <a:custGeom>
              <a:avLst/>
              <a:gdLst>
                <a:gd name="connsiteX0" fmla="*/ 152400 w 1371600"/>
                <a:gd name="connsiteY0" fmla="*/ 1143000 h 2133600"/>
                <a:gd name="connsiteX1" fmla="*/ 152400 w 1371600"/>
                <a:gd name="connsiteY1" fmla="*/ 0 h 2133600"/>
                <a:gd name="connsiteX2" fmla="*/ 0 w 1371600"/>
                <a:gd name="connsiteY2" fmla="*/ 0 h 2133600"/>
                <a:gd name="connsiteX3" fmla="*/ 0 w 1371600"/>
                <a:gd name="connsiteY3" fmla="*/ 1143000 h 2133600"/>
                <a:gd name="connsiteX4" fmla="*/ 533400 w 1371600"/>
                <a:gd name="connsiteY4" fmla="*/ 1676400 h 2133600"/>
                <a:gd name="connsiteX5" fmla="*/ 762000 w 1371600"/>
                <a:gd name="connsiteY5" fmla="*/ 1676400 h 2133600"/>
                <a:gd name="connsiteX6" fmla="*/ 762000 w 1371600"/>
                <a:gd name="connsiteY6" fmla="*/ 1981200 h 2133600"/>
                <a:gd name="connsiteX7" fmla="*/ 916305 w 1371600"/>
                <a:gd name="connsiteY7" fmla="*/ 1981200 h 2133600"/>
                <a:gd name="connsiteX8" fmla="*/ 914400 w 1371600"/>
                <a:gd name="connsiteY8" fmla="*/ 2132648 h 2133600"/>
                <a:gd name="connsiteX9" fmla="*/ 1066800 w 1371600"/>
                <a:gd name="connsiteY9" fmla="*/ 2134553 h 2133600"/>
                <a:gd name="connsiteX10" fmla="*/ 1068705 w 1371600"/>
                <a:gd name="connsiteY10" fmla="*/ 1981200 h 2133600"/>
                <a:gd name="connsiteX11" fmla="*/ 1219200 w 1371600"/>
                <a:gd name="connsiteY11" fmla="*/ 1981200 h 2133600"/>
                <a:gd name="connsiteX12" fmla="*/ 1219200 w 1371600"/>
                <a:gd name="connsiteY12" fmla="*/ 1676400 h 2133600"/>
                <a:gd name="connsiteX13" fmla="*/ 1371600 w 1371600"/>
                <a:gd name="connsiteY13" fmla="*/ 1676400 h 2133600"/>
                <a:gd name="connsiteX14" fmla="*/ 1371600 w 1371600"/>
                <a:gd name="connsiteY14" fmla="*/ 1524000 h 2133600"/>
                <a:gd name="connsiteX15" fmla="*/ 533400 w 1371600"/>
                <a:gd name="connsiteY15" fmla="*/ 1524000 h 2133600"/>
                <a:gd name="connsiteX16" fmla="*/ 152400 w 1371600"/>
                <a:gd name="connsiteY16" fmla="*/ 11430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1600" h="2133600">
                  <a:moveTo>
                    <a:pt x="152400" y="1143000"/>
                  </a:moveTo>
                  <a:lnTo>
                    <a:pt x="152400" y="0"/>
                  </a:lnTo>
                  <a:lnTo>
                    <a:pt x="0" y="0"/>
                  </a:lnTo>
                  <a:lnTo>
                    <a:pt x="0" y="1143000"/>
                  </a:lnTo>
                  <a:cubicBezTo>
                    <a:pt x="0" y="1437323"/>
                    <a:pt x="239078" y="1676400"/>
                    <a:pt x="533400" y="1676400"/>
                  </a:cubicBezTo>
                  <a:lnTo>
                    <a:pt x="762000" y="1676400"/>
                  </a:lnTo>
                  <a:lnTo>
                    <a:pt x="762000" y="1981200"/>
                  </a:lnTo>
                  <a:lnTo>
                    <a:pt x="916305" y="1981200"/>
                  </a:lnTo>
                  <a:lnTo>
                    <a:pt x="914400" y="2132648"/>
                  </a:lnTo>
                  <a:lnTo>
                    <a:pt x="1066800" y="2134553"/>
                  </a:lnTo>
                  <a:lnTo>
                    <a:pt x="1068705" y="1981200"/>
                  </a:lnTo>
                  <a:lnTo>
                    <a:pt x="1219200" y="1981200"/>
                  </a:lnTo>
                  <a:lnTo>
                    <a:pt x="1219200" y="1676400"/>
                  </a:lnTo>
                  <a:lnTo>
                    <a:pt x="1371600" y="1676400"/>
                  </a:lnTo>
                  <a:lnTo>
                    <a:pt x="1371600" y="1524000"/>
                  </a:lnTo>
                  <a:lnTo>
                    <a:pt x="533400" y="1524000"/>
                  </a:lnTo>
                  <a:cubicBezTo>
                    <a:pt x="322898" y="1524000"/>
                    <a:pt x="152400" y="1353503"/>
                    <a:pt x="152400" y="1143000"/>
                  </a:cubicBezTo>
                  <a:close/>
                </a:path>
              </a:pathLst>
            </a:custGeom>
            <a:solidFill>
              <a:schemeClr val="bg2">
                <a:lumMod val="10000"/>
              </a:schemeClr>
            </a:solidFill>
            <a:ln w="9525" cap="flat">
              <a:noFill/>
              <a:prstDash val="solid"/>
              <a:miter/>
            </a:ln>
          </p:spPr>
          <p:txBody>
            <a:bodyPr rtlCol="0" anchor="ctr"/>
            <a:lstStyle/>
            <a:p>
              <a:endParaRPr lang="zh-CN" altLang="en-US"/>
            </a:p>
          </p:txBody>
        </p:sp>
        <p:sp>
          <p:nvSpPr>
            <p:cNvPr id="10" name="RelativeShape1">
              <a:extLst>
                <a:ext uri="{FF2B5EF4-FFF2-40B4-BE49-F238E27FC236}">
                  <a16:creationId xmlns:a16="http://schemas.microsoft.com/office/drawing/2014/main" xmlns="" id="{CF491492-9144-432E-92EB-F13D1E59DAF2}"/>
                </a:ext>
              </a:extLst>
            </p:cNvPr>
            <p:cNvSpPr/>
            <p:nvPr/>
          </p:nvSpPr>
          <p:spPr bwMode="auto">
            <a:xfrm>
              <a:off x="4949074" y="2088400"/>
              <a:ext cx="4147301" cy="530201"/>
            </a:xfrm>
            <a:prstGeom prst="roundRect">
              <a:avLst>
                <a:gd name="adj" fmla="val 20248"/>
              </a:avLst>
            </a:prstGeom>
            <a:noFill/>
            <a:ln>
              <a:noFill/>
            </a:ln>
          </p:spPr>
          <p:txBody>
            <a:bodyPr vert="horz" wrap="square" lIns="91440" tIns="45720" rIns="91440" bIns="45720" numCol="1" rtlCol="0" anchor="t" anchorCtr="0" compatLnSpc="1">
              <a:prstTxWarp prst="textNoShape">
                <a:avLst/>
              </a:prstTxWarp>
            </a:bodyPr>
            <a:lstStyle/>
            <a:p>
              <a:pPr algn="l"/>
              <a:endParaRPr lang="zh-CN" altLang="en-US"/>
            </a:p>
          </p:txBody>
        </p:sp>
        <p:sp>
          <p:nvSpPr>
            <p:cNvPr id="11" name="ValueShape1">
              <a:extLst>
                <a:ext uri="{FF2B5EF4-FFF2-40B4-BE49-F238E27FC236}">
                  <a16:creationId xmlns:a16="http://schemas.microsoft.com/office/drawing/2014/main" xmlns="" id="{6D608F6F-9D1D-4A03-B4B0-FF53ECC95644}"/>
                </a:ext>
              </a:extLst>
            </p:cNvPr>
            <p:cNvSpPr/>
            <p:nvPr/>
          </p:nvSpPr>
          <p:spPr bwMode="auto">
            <a:xfrm>
              <a:off x="4949074" y="2088401"/>
              <a:ext cx="3608151" cy="530200"/>
            </a:xfrm>
            <a:prstGeom prst="roundRect">
              <a:avLst>
                <a:gd name="adj" fmla="val 20248"/>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l"/>
              <a:endParaRPr lang="zh-CN" altLang="en-US"/>
            </a:p>
          </p:txBody>
        </p:sp>
        <p:sp>
          <p:nvSpPr>
            <p:cNvPr id="12" name="ValueBack1">
              <a:extLst>
                <a:ext uri="{FF2B5EF4-FFF2-40B4-BE49-F238E27FC236}">
                  <a16:creationId xmlns:a16="http://schemas.microsoft.com/office/drawing/2014/main" xmlns="" id="{D622D1F4-EB18-44A7-AA10-8BA04AF2CDD5}"/>
                </a:ext>
              </a:extLst>
            </p:cNvPr>
            <p:cNvSpPr/>
            <p:nvPr/>
          </p:nvSpPr>
          <p:spPr bwMode="auto">
            <a:xfrm rot="18852651" flipH="1">
              <a:off x="4936715" y="2620613"/>
              <a:ext cx="471277" cy="196652"/>
            </a:xfrm>
            <a:custGeom>
              <a:avLst/>
              <a:gdLst>
                <a:gd name="connsiteX0" fmla="*/ 191308 w 471277"/>
                <a:gd name="connsiteY0" fmla="*/ 0 h 196652"/>
                <a:gd name="connsiteX1" fmla="*/ 0 w 471277"/>
                <a:gd name="connsiteY1" fmla="*/ 196652 h 196652"/>
                <a:gd name="connsiteX2" fmla="*/ 471277 w 471277"/>
                <a:gd name="connsiteY2" fmla="*/ 196652 h 196652"/>
              </a:gdLst>
              <a:ahLst/>
              <a:cxnLst>
                <a:cxn ang="0">
                  <a:pos x="connsiteX0" y="connsiteY0"/>
                </a:cxn>
                <a:cxn ang="0">
                  <a:pos x="connsiteX1" y="connsiteY1"/>
                </a:cxn>
                <a:cxn ang="0">
                  <a:pos x="connsiteX2" y="connsiteY2"/>
                </a:cxn>
              </a:cxnLst>
              <a:rect l="l" t="t" r="r" b="b"/>
              <a:pathLst>
                <a:path w="471277" h="196652">
                  <a:moveTo>
                    <a:pt x="191308" y="0"/>
                  </a:moveTo>
                  <a:lnTo>
                    <a:pt x="0" y="196652"/>
                  </a:lnTo>
                  <a:lnTo>
                    <a:pt x="471277" y="196652"/>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algn="l"/>
              <a:endParaRPr lang="zh-CN" altLang="en-US"/>
            </a:p>
          </p:txBody>
        </p:sp>
        <p:sp>
          <p:nvSpPr>
            <p:cNvPr id="13" name="RelativeShape2">
              <a:extLst>
                <a:ext uri="{FF2B5EF4-FFF2-40B4-BE49-F238E27FC236}">
                  <a16:creationId xmlns:a16="http://schemas.microsoft.com/office/drawing/2014/main" xmlns="" id="{31F4C653-242D-41C8-970A-A37674C3B3D4}"/>
                </a:ext>
              </a:extLst>
            </p:cNvPr>
            <p:cNvSpPr/>
            <p:nvPr/>
          </p:nvSpPr>
          <p:spPr bwMode="auto">
            <a:xfrm>
              <a:off x="2892345" y="1458726"/>
              <a:ext cx="4147301" cy="530201"/>
            </a:xfrm>
            <a:prstGeom prst="roundRect">
              <a:avLst>
                <a:gd name="adj" fmla="val 20248"/>
              </a:avLst>
            </a:prstGeom>
            <a:noFill/>
            <a:ln>
              <a:noFill/>
            </a:ln>
          </p:spPr>
          <p:txBody>
            <a:bodyPr vert="horz" wrap="square" lIns="91440" tIns="45720" rIns="91440" bIns="45720" numCol="1" rtlCol="0" anchor="t" anchorCtr="0" compatLnSpc="1">
              <a:prstTxWarp prst="textNoShape">
                <a:avLst/>
              </a:prstTxWarp>
            </a:bodyPr>
            <a:lstStyle/>
            <a:p>
              <a:pPr algn="l"/>
              <a:endParaRPr lang="zh-CN" altLang="en-US"/>
            </a:p>
          </p:txBody>
        </p:sp>
        <p:sp>
          <p:nvSpPr>
            <p:cNvPr id="14" name="ValueShape2">
              <a:extLst>
                <a:ext uri="{FF2B5EF4-FFF2-40B4-BE49-F238E27FC236}">
                  <a16:creationId xmlns:a16="http://schemas.microsoft.com/office/drawing/2014/main" xmlns="" id="{1CDAEE24-D0B0-4EA4-A32D-175AB606014D}"/>
                </a:ext>
              </a:extLst>
            </p:cNvPr>
            <p:cNvSpPr/>
            <p:nvPr/>
          </p:nvSpPr>
          <p:spPr bwMode="auto">
            <a:xfrm>
              <a:off x="3182655" y="1458726"/>
              <a:ext cx="3856990" cy="530200"/>
            </a:xfrm>
            <a:prstGeom prst="roundRect">
              <a:avLst>
                <a:gd name="adj" fmla="val 20248"/>
              </a:avLst>
            </a:prstGeo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l"/>
              <a:endParaRPr lang="zh-CN" altLang="en-US"/>
            </a:p>
          </p:txBody>
        </p:sp>
        <p:sp>
          <p:nvSpPr>
            <p:cNvPr id="15" name="ValueBack2">
              <a:extLst>
                <a:ext uri="{FF2B5EF4-FFF2-40B4-BE49-F238E27FC236}">
                  <a16:creationId xmlns:a16="http://schemas.microsoft.com/office/drawing/2014/main" xmlns="" id="{D35ADB84-2306-4DF5-A978-7BCF442FDDFA}"/>
                </a:ext>
              </a:extLst>
            </p:cNvPr>
            <p:cNvSpPr/>
            <p:nvPr/>
          </p:nvSpPr>
          <p:spPr bwMode="auto">
            <a:xfrm rot="4387110">
              <a:off x="6422614" y="2129549"/>
              <a:ext cx="688182" cy="289880"/>
            </a:xfrm>
            <a:custGeom>
              <a:avLst/>
              <a:gdLst>
                <a:gd name="connsiteX0" fmla="*/ 0 w 688182"/>
                <a:gd name="connsiteY0" fmla="*/ 289880 h 289880"/>
                <a:gd name="connsiteX1" fmla="*/ 87970 w 688182"/>
                <a:gd name="connsiteY1" fmla="*/ 0 h 289880"/>
                <a:gd name="connsiteX2" fmla="*/ 688182 w 688182"/>
                <a:gd name="connsiteY2" fmla="*/ 289880 h 289880"/>
              </a:gdLst>
              <a:ahLst/>
              <a:cxnLst>
                <a:cxn ang="0">
                  <a:pos x="connsiteX0" y="connsiteY0"/>
                </a:cxn>
                <a:cxn ang="0">
                  <a:pos x="connsiteX1" y="connsiteY1"/>
                </a:cxn>
                <a:cxn ang="0">
                  <a:pos x="connsiteX2" y="connsiteY2"/>
                </a:cxn>
              </a:cxnLst>
              <a:rect l="l" t="t" r="r" b="b"/>
              <a:pathLst>
                <a:path w="688182" h="289880">
                  <a:moveTo>
                    <a:pt x="0" y="289880"/>
                  </a:moveTo>
                  <a:lnTo>
                    <a:pt x="87970" y="0"/>
                  </a:lnTo>
                  <a:lnTo>
                    <a:pt x="688182" y="289880"/>
                  </a:lnTo>
                  <a:close/>
                </a:path>
              </a:pathLst>
            </a:custGeom>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noAutofit/>
            </a:bodyPr>
            <a:lstStyle/>
            <a:p>
              <a:pPr algn="l"/>
              <a:endParaRPr lang="zh-CN" altLang="en-US"/>
            </a:p>
          </p:txBody>
        </p:sp>
        <p:sp>
          <p:nvSpPr>
            <p:cNvPr id="16" name="ValueText1">
              <a:extLst>
                <a:ext uri="{FF2B5EF4-FFF2-40B4-BE49-F238E27FC236}">
                  <a16:creationId xmlns:a16="http://schemas.microsoft.com/office/drawing/2014/main" xmlns="" id="{511C9400-6F40-41DD-ADCB-E9FF4C9AABE3}"/>
                </a:ext>
              </a:extLst>
            </p:cNvPr>
            <p:cNvSpPr txBox="1"/>
            <p:nvPr/>
          </p:nvSpPr>
          <p:spPr>
            <a:xfrm>
              <a:off x="7600080" y="2114027"/>
              <a:ext cx="829919" cy="478948"/>
            </a:xfrm>
            <a:prstGeom prst="rect">
              <a:avLst/>
            </a:prstGeom>
            <a:noFill/>
            <a:ln>
              <a:noFill/>
            </a:ln>
          </p:spPr>
          <p:txBody>
            <a:bodyPr wrap="none" tIns="90000" bIns="90000" anchor="ctr" anchorCtr="0">
              <a:prstTxWarp prst="textPlain">
                <a:avLst/>
              </a:prstTxWarp>
              <a:noAutofit/>
            </a:bodyPr>
            <a:lstStyle/>
            <a:p>
              <a:r>
                <a:rPr lang="en-US" altLang="zh-CN" sz="1600" dirty="0">
                  <a:solidFill>
                    <a:schemeClr val="bg1"/>
                  </a:solidFill>
                  <a:latin typeface="Impact" panose="020B0806030902050204" pitchFamily="34" charset="0"/>
                </a:rPr>
                <a:t>87.10%</a:t>
              </a:r>
              <a:endParaRPr lang="en-US" sz="1600" dirty="0">
                <a:solidFill>
                  <a:schemeClr val="bg1"/>
                </a:solidFill>
                <a:latin typeface="Impact" panose="020B0806030902050204" pitchFamily="34" charset="0"/>
              </a:endParaRPr>
            </a:p>
          </p:txBody>
        </p:sp>
        <p:sp>
          <p:nvSpPr>
            <p:cNvPr id="17" name="ValueText2">
              <a:extLst>
                <a:ext uri="{FF2B5EF4-FFF2-40B4-BE49-F238E27FC236}">
                  <a16:creationId xmlns:a16="http://schemas.microsoft.com/office/drawing/2014/main" xmlns="" id="{A6CDE8AB-7CD0-4D92-86BA-BC44964A2387}"/>
                </a:ext>
              </a:extLst>
            </p:cNvPr>
            <p:cNvSpPr txBox="1"/>
            <p:nvPr/>
          </p:nvSpPr>
          <p:spPr>
            <a:xfrm>
              <a:off x="3815634" y="1509977"/>
              <a:ext cx="959645" cy="478948"/>
            </a:xfrm>
            <a:prstGeom prst="rect">
              <a:avLst/>
            </a:prstGeom>
            <a:noFill/>
            <a:ln>
              <a:noFill/>
            </a:ln>
          </p:spPr>
          <p:txBody>
            <a:bodyPr wrap="none" tIns="90000" bIns="90000" anchor="ctr" anchorCtr="0">
              <a:prstTxWarp prst="textPlain">
                <a:avLst/>
              </a:prstTxWarp>
              <a:noAutofit/>
            </a:bodyPr>
            <a:lstStyle/>
            <a:p>
              <a:r>
                <a:rPr lang="en-US" altLang="zh-CN" sz="1600" dirty="0">
                  <a:solidFill>
                    <a:schemeClr val="bg1"/>
                  </a:solidFill>
                  <a:latin typeface="Impact" panose="020B0806030902050204" pitchFamily="34" charset="0"/>
                </a:rPr>
                <a:t>93.30%</a:t>
              </a:r>
              <a:endParaRPr lang="en-US" sz="1600" dirty="0">
                <a:solidFill>
                  <a:schemeClr val="bg1"/>
                </a:solidFill>
                <a:latin typeface="Impact" panose="020B0806030902050204" pitchFamily="34" charset="0"/>
              </a:endParaRPr>
            </a:p>
          </p:txBody>
        </p:sp>
      </p:grpSp>
      <p:sp>
        <p:nvSpPr>
          <p:cNvPr id="20" name="CustomText">
            <a:extLst>
              <a:ext uri="{FF2B5EF4-FFF2-40B4-BE49-F238E27FC236}">
                <a16:creationId xmlns:a16="http://schemas.microsoft.com/office/drawing/2014/main" xmlns="" id="{BE46626D-358D-49E1-9576-4F557DC4F376}"/>
              </a:ext>
            </a:extLst>
          </p:cNvPr>
          <p:cNvSpPr/>
          <p:nvPr/>
        </p:nvSpPr>
        <p:spPr>
          <a:xfrm flipH="1">
            <a:off x="10122768" y="2122896"/>
            <a:ext cx="1863242" cy="363976"/>
          </a:xfrm>
          <a:prstGeom prst="rect">
            <a:avLst/>
          </a:prstGeom>
          <a:noFill/>
        </p:spPr>
        <p:txBody>
          <a:bodyPr wrap="square" lIns="90000" tIns="46800" rIns="90000" bIns="46800" anchor="ctr">
            <a:noAutofit/>
          </a:bodyPr>
          <a:lstStyle/>
          <a:p>
            <a:pPr algn="ctr" defTabSz="914400">
              <a:defRPr/>
            </a:pPr>
            <a:r>
              <a:rPr lang="es-ES" altLang="zh-CN" sz="1600" b="1" dirty="0">
                <a:solidFill>
                  <a:schemeClr val="bg2">
                    <a:lumMod val="10000"/>
                  </a:schemeClr>
                </a:solidFill>
              </a:rPr>
              <a:t>Coeficiente</a:t>
            </a:r>
            <a:r>
              <a:rPr lang="en-US" altLang="zh-CN" sz="1600" b="1" dirty="0">
                <a:solidFill>
                  <a:schemeClr val="bg2">
                    <a:lumMod val="10000"/>
                  </a:schemeClr>
                </a:solidFill>
              </a:rPr>
              <a:t> de </a:t>
            </a:r>
            <a:r>
              <a:rPr lang="es-ES" altLang="zh-CN" sz="1600" b="1" dirty="0">
                <a:solidFill>
                  <a:schemeClr val="bg2">
                    <a:lumMod val="10000"/>
                  </a:schemeClr>
                </a:solidFill>
              </a:rPr>
              <a:t>Determinación</a:t>
            </a:r>
            <a:r>
              <a:rPr lang="en-US" altLang="zh-CN" sz="1600" b="1" dirty="0">
                <a:solidFill>
                  <a:schemeClr val="bg2">
                    <a:lumMod val="10000"/>
                  </a:schemeClr>
                </a:solidFill>
              </a:rPr>
              <a:t> </a:t>
            </a:r>
          </a:p>
        </p:txBody>
      </p:sp>
      <p:sp>
        <p:nvSpPr>
          <p:cNvPr id="21" name="CustomText1">
            <a:extLst>
              <a:ext uri="{FF2B5EF4-FFF2-40B4-BE49-F238E27FC236}">
                <a16:creationId xmlns:a16="http://schemas.microsoft.com/office/drawing/2014/main" xmlns="" id="{D2EA1E66-0E73-4160-8158-F6507B3714C2}"/>
              </a:ext>
            </a:extLst>
          </p:cNvPr>
          <p:cNvSpPr/>
          <p:nvPr/>
        </p:nvSpPr>
        <p:spPr>
          <a:xfrm flipH="1">
            <a:off x="6626744" y="1772816"/>
            <a:ext cx="1863243" cy="279266"/>
          </a:xfrm>
          <a:prstGeom prst="rect">
            <a:avLst/>
          </a:prstGeom>
          <a:noFill/>
        </p:spPr>
        <p:txBody>
          <a:bodyPr wrap="none" lIns="90000" tIns="46800" rIns="90000" bIns="46800">
            <a:noAutofit/>
          </a:bodyPr>
          <a:lstStyle/>
          <a:p>
            <a:pPr algn="ctr" defTabSz="914400">
              <a:lnSpc>
                <a:spcPct val="120000"/>
              </a:lnSpc>
              <a:defRPr/>
            </a:pPr>
            <a:r>
              <a:rPr lang="es-ES" altLang="zh-CN" sz="1600" b="1" dirty="0">
                <a:solidFill>
                  <a:schemeClr val="bg2">
                    <a:lumMod val="10000"/>
                  </a:schemeClr>
                </a:solidFill>
              </a:rPr>
              <a:t>Correlación</a:t>
            </a:r>
            <a:r>
              <a:rPr lang="en-US" altLang="zh-CN" sz="1600" b="1" dirty="0">
                <a:solidFill>
                  <a:schemeClr val="bg2">
                    <a:lumMod val="10000"/>
                  </a:schemeClr>
                </a:solidFill>
              </a:rPr>
              <a:t> de Pearson</a:t>
            </a:r>
          </a:p>
        </p:txBody>
      </p:sp>
      <p:sp>
        <p:nvSpPr>
          <p:cNvPr id="27" name="CuadroTexto 26"/>
          <p:cNvSpPr txBox="1"/>
          <p:nvPr/>
        </p:nvSpPr>
        <p:spPr>
          <a:xfrm>
            <a:off x="1473659" y="188640"/>
            <a:ext cx="9531126" cy="369332"/>
          </a:xfrm>
          <a:prstGeom prst="rect">
            <a:avLst/>
          </a:prstGeom>
          <a:noFill/>
        </p:spPr>
        <p:txBody>
          <a:bodyPr wrap="square" rtlCol="0">
            <a:spAutoFit/>
          </a:bodyPr>
          <a:lstStyle/>
          <a:p>
            <a:pPr algn="ctr"/>
            <a:r>
              <a:rPr lang="es-ES" sz="1800" b="1" dirty="0">
                <a:solidFill>
                  <a:schemeClr val="bg2">
                    <a:lumMod val="10000"/>
                  </a:schemeClr>
                </a:solidFill>
                <a:latin typeface="Times New Roman" panose="02020603050405020304" pitchFamily="18" charset="0"/>
                <a:cs typeface="Times New Roman" panose="02020603050405020304" pitchFamily="18" charset="0"/>
              </a:rPr>
              <a:t>CORRELACIÓN ÍNDICE DE PEARSON Y COEFICIENTE DE DETERMINACIÓN </a:t>
            </a:r>
            <a:endParaRPr lang="es-EC" sz="1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2" name="check-mark_63144"/>
          <p:cNvSpPr>
            <a:spLocks noChangeAspect="1"/>
          </p:cNvSpPr>
          <p:nvPr/>
        </p:nvSpPr>
        <p:spPr bwMode="auto">
          <a:xfrm>
            <a:off x="6555550" y="5181369"/>
            <a:ext cx="999508" cy="839919"/>
          </a:xfrm>
          <a:custGeom>
            <a:avLst/>
            <a:gdLst>
              <a:gd name="T0" fmla="*/ 4504 w 5051"/>
              <a:gd name="T1" fmla="*/ 114 h 4251"/>
              <a:gd name="T2" fmla="*/ 3917 w 5051"/>
              <a:gd name="T3" fmla="*/ 351 h 4251"/>
              <a:gd name="T4" fmla="*/ 3027 w 5051"/>
              <a:gd name="T5" fmla="*/ 1346 h 4251"/>
              <a:gd name="T6" fmla="*/ 2040 w 5051"/>
              <a:gd name="T7" fmla="*/ 2415 h 4251"/>
              <a:gd name="T8" fmla="*/ 1501 w 5051"/>
              <a:gd name="T9" fmla="*/ 3068 h 4251"/>
              <a:gd name="T10" fmla="*/ 628 w 5051"/>
              <a:gd name="T11" fmla="*/ 2219 h 4251"/>
              <a:gd name="T12" fmla="*/ 8 w 5051"/>
              <a:gd name="T13" fmla="*/ 2342 h 4251"/>
              <a:gd name="T14" fmla="*/ 889 w 5051"/>
              <a:gd name="T15" fmla="*/ 3892 h 4251"/>
              <a:gd name="T16" fmla="*/ 1485 w 5051"/>
              <a:gd name="T17" fmla="*/ 4235 h 4251"/>
              <a:gd name="T18" fmla="*/ 2236 w 5051"/>
              <a:gd name="T19" fmla="*/ 3721 h 4251"/>
              <a:gd name="T20" fmla="*/ 3060 w 5051"/>
              <a:gd name="T21" fmla="*/ 2693 h 4251"/>
              <a:gd name="T22" fmla="*/ 4137 w 5051"/>
              <a:gd name="T23" fmla="*/ 1371 h 4251"/>
              <a:gd name="T24" fmla="*/ 4504 w 5051"/>
              <a:gd name="T25" fmla="*/ 114 h 4251"/>
              <a:gd name="T26" fmla="*/ 367 w 5051"/>
              <a:gd name="T27" fmla="*/ 2309 h 4251"/>
              <a:gd name="T28" fmla="*/ 335 w 5051"/>
              <a:gd name="T29" fmla="*/ 2317 h 4251"/>
              <a:gd name="T30" fmla="*/ 245 w 5051"/>
              <a:gd name="T31" fmla="*/ 2285 h 4251"/>
              <a:gd name="T32" fmla="*/ 245 w 5051"/>
              <a:gd name="T33" fmla="*/ 2285 h 4251"/>
              <a:gd name="T34" fmla="*/ 367 w 5051"/>
              <a:gd name="T35" fmla="*/ 2309 h 4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51" h="4251">
                <a:moveTo>
                  <a:pt x="4504" y="114"/>
                </a:moveTo>
                <a:cubicBezTo>
                  <a:pt x="4292" y="0"/>
                  <a:pt x="4055" y="220"/>
                  <a:pt x="3917" y="351"/>
                </a:cubicBezTo>
                <a:cubicBezTo>
                  <a:pt x="3599" y="661"/>
                  <a:pt x="3329" y="1020"/>
                  <a:pt x="3027" y="1346"/>
                </a:cubicBezTo>
                <a:cubicBezTo>
                  <a:pt x="2693" y="1705"/>
                  <a:pt x="2383" y="2064"/>
                  <a:pt x="2040" y="2415"/>
                </a:cubicBezTo>
                <a:cubicBezTo>
                  <a:pt x="1844" y="2611"/>
                  <a:pt x="1632" y="2823"/>
                  <a:pt x="1501" y="3068"/>
                </a:cubicBezTo>
                <a:cubicBezTo>
                  <a:pt x="1208" y="2782"/>
                  <a:pt x="955" y="2472"/>
                  <a:pt x="628" y="2219"/>
                </a:cubicBezTo>
                <a:cubicBezTo>
                  <a:pt x="392" y="2040"/>
                  <a:pt x="0" y="1909"/>
                  <a:pt x="8" y="2342"/>
                </a:cubicBezTo>
                <a:cubicBezTo>
                  <a:pt x="24" y="2905"/>
                  <a:pt x="522" y="3509"/>
                  <a:pt x="889" y="3892"/>
                </a:cubicBezTo>
                <a:cubicBezTo>
                  <a:pt x="1044" y="4055"/>
                  <a:pt x="1248" y="4227"/>
                  <a:pt x="1485" y="4235"/>
                </a:cubicBezTo>
                <a:cubicBezTo>
                  <a:pt x="1771" y="4251"/>
                  <a:pt x="2064" y="3908"/>
                  <a:pt x="2236" y="3721"/>
                </a:cubicBezTo>
                <a:cubicBezTo>
                  <a:pt x="2538" y="3394"/>
                  <a:pt x="2783" y="3027"/>
                  <a:pt x="3060" y="2693"/>
                </a:cubicBezTo>
                <a:cubicBezTo>
                  <a:pt x="3419" y="2252"/>
                  <a:pt x="3786" y="1819"/>
                  <a:pt x="4137" y="1371"/>
                </a:cubicBezTo>
                <a:cubicBezTo>
                  <a:pt x="4357" y="1093"/>
                  <a:pt x="5051" y="408"/>
                  <a:pt x="4504" y="114"/>
                </a:cubicBezTo>
                <a:close/>
                <a:moveTo>
                  <a:pt x="367" y="2309"/>
                </a:moveTo>
                <a:cubicBezTo>
                  <a:pt x="359" y="2309"/>
                  <a:pt x="351" y="2309"/>
                  <a:pt x="335" y="2317"/>
                </a:cubicBezTo>
                <a:cubicBezTo>
                  <a:pt x="302" y="2309"/>
                  <a:pt x="277" y="2301"/>
                  <a:pt x="245" y="2285"/>
                </a:cubicBezTo>
                <a:lnTo>
                  <a:pt x="245" y="2285"/>
                </a:lnTo>
                <a:cubicBezTo>
                  <a:pt x="269" y="2268"/>
                  <a:pt x="310" y="2276"/>
                  <a:pt x="367" y="2309"/>
                </a:cubicBezTo>
                <a:close/>
              </a:path>
            </a:pathLst>
          </a:custGeom>
          <a:solidFill>
            <a:srgbClr val="00CC00"/>
          </a:solidFill>
          <a:ln>
            <a:noFill/>
          </a:ln>
        </p:spPr>
      </p:sp>
      <p:sp>
        <p:nvSpPr>
          <p:cNvPr id="2" name="CuadroTexto 1"/>
          <p:cNvSpPr txBox="1"/>
          <p:nvPr/>
        </p:nvSpPr>
        <p:spPr>
          <a:xfrm>
            <a:off x="7145263" y="5153046"/>
            <a:ext cx="3583605" cy="830997"/>
          </a:xfrm>
          <a:prstGeom prst="rect">
            <a:avLst/>
          </a:prstGeom>
          <a:noFill/>
        </p:spPr>
        <p:txBody>
          <a:bodyPr wrap="square" rtlCol="0">
            <a:spAutoFit/>
          </a:bodyPr>
          <a:lstStyle/>
          <a:p>
            <a:pPr algn="ctr"/>
            <a:r>
              <a:rPr lang="es-ES" sz="2400" b="1" dirty="0">
                <a:solidFill>
                  <a:schemeClr val="bg2">
                    <a:lumMod val="10000"/>
                  </a:schemeClr>
                </a:solidFill>
              </a:rPr>
              <a:t>HIPÓTESIS ALTERNATIVA</a:t>
            </a:r>
          </a:p>
        </p:txBody>
      </p:sp>
      <p:grpSp>
        <p:nvGrpSpPr>
          <p:cNvPr id="43" name="Grupo 42"/>
          <p:cNvGrpSpPr/>
          <p:nvPr/>
        </p:nvGrpSpPr>
        <p:grpSpPr>
          <a:xfrm>
            <a:off x="-51754" y="56528"/>
            <a:ext cx="1363014" cy="1182430"/>
            <a:chOff x="661616" y="247198"/>
            <a:chExt cx="1363014" cy="1182430"/>
          </a:xfrm>
        </p:grpSpPr>
        <p:grpSp>
          <p:nvGrpSpPr>
            <p:cNvPr id="44"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3714" y="247198"/>
              <a:ext cx="1309436" cy="1182430"/>
              <a:chOff x="3002074" y="1103313"/>
              <a:chExt cx="5853314" cy="5285584"/>
            </a:xfrm>
          </p:grpSpPr>
          <p:sp>
            <p:nvSpPr>
              <p:cNvPr id="47"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5" name="CuadroTexto 44"/>
            <p:cNvSpPr txBox="1"/>
            <p:nvPr/>
          </p:nvSpPr>
          <p:spPr>
            <a:xfrm>
              <a:off x="661616" y="1135679"/>
              <a:ext cx="1363014" cy="253916"/>
            </a:xfrm>
            <a:prstGeom prst="rect">
              <a:avLst/>
            </a:prstGeom>
            <a:noFill/>
          </p:spPr>
          <p:txBody>
            <a:bodyPr wrap="square" rtlCol="0">
              <a:spAutoFit/>
            </a:bodyPr>
            <a:lstStyle/>
            <a:p>
              <a:pPr algn="ctr"/>
              <a:r>
                <a:rPr lang="es-ES" sz="1050" b="1" dirty="0">
                  <a:solidFill>
                    <a:schemeClr val="bg2">
                      <a:lumMod val="10000"/>
                    </a:schemeClr>
                  </a:solidFill>
                </a:rPr>
                <a:t>RESULTADOS</a:t>
              </a:r>
            </a:p>
          </p:txBody>
        </p:sp>
        <p:sp>
          <p:nvSpPr>
            <p:cNvPr id="46" name="CuadroTexto 45"/>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4</a:t>
              </a:r>
              <a:endParaRPr lang="en-US" sz="1800" dirty="0">
                <a:solidFill>
                  <a:schemeClr val="bg2">
                    <a:lumMod val="10000"/>
                  </a:schemeClr>
                </a:solidFill>
                <a:latin typeface="Impact" panose="020B0806030902050204" pitchFamily="34" charset="0"/>
              </a:endParaRPr>
            </a:p>
          </p:txBody>
        </p:sp>
      </p:grpSp>
      <p:pic>
        <p:nvPicPr>
          <p:cNvPr id="35" name="Imagen 34"/>
          <p:cNvPicPr/>
          <p:nvPr/>
        </p:nvPicPr>
        <p:blipFill rotWithShape="1">
          <a:blip r:embed="rId4" cstate="print"/>
          <a:srcRect t="13832" b="20997"/>
          <a:stretch/>
        </p:blipFill>
        <p:spPr bwMode="auto">
          <a:xfrm>
            <a:off x="6477599" y="668341"/>
            <a:ext cx="5591175" cy="1080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5438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94029" y="-42329"/>
            <a:ext cx="3148619" cy="822789"/>
          </a:xfrm>
          <a:prstGeom prst="rect">
            <a:avLst/>
          </a:prstGeom>
        </p:spPr>
        <p:txBody>
          <a:bodyPr wrap="none">
            <a:spAutoFit/>
          </a:bodyPr>
          <a:lstStyle/>
          <a:p>
            <a:pPr algn="ctr">
              <a:lnSpc>
                <a:spcPct val="200000"/>
              </a:lnSpc>
              <a:spcBef>
                <a:spcPts val="1200"/>
              </a:spcBef>
              <a:spcAft>
                <a:spcPts val="0"/>
              </a:spcAft>
            </a:pPr>
            <a:r>
              <a:rPr lang="es-ES" sz="2800" b="1" kern="0" dirty="0">
                <a:solidFill>
                  <a:schemeClr val="bg2">
                    <a:lumMod val="10000"/>
                  </a:schemeClr>
                </a:solidFill>
                <a:latin typeface="+mj-lt"/>
                <a:ea typeface="Times New Roman" panose="02020603050405020304" pitchFamily="18" charset="0"/>
                <a:cs typeface="Times New Roman" panose="02020603050405020304" pitchFamily="18" charset="0"/>
              </a:rPr>
              <a:t>CONCLUSIONES </a:t>
            </a:r>
            <a:endParaRPr lang="es-ES" sz="3600" b="1" kern="0" dirty="0">
              <a:solidFill>
                <a:schemeClr val="bg2">
                  <a:lumMod val="10000"/>
                </a:schemeClr>
              </a:solidFill>
              <a:effectLst/>
              <a:latin typeface="+mj-lt"/>
              <a:ea typeface="Times New Roman" panose="02020603050405020304" pitchFamily="18" charset="0"/>
              <a:cs typeface="Times New Roman" panose="02020603050405020304" pitchFamily="18" charset="0"/>
            </a:endParaRPr>
          </a:p>
        </p:txBody>
      </p:sp>
      <p:grpSp>
        <p:nvGrpSpPr>
          <p:cNvPr id="1644" name="Grupo 1643"/>
          <p:cNvGrpSpPr/>
          <p:nvPr/>
        </p:nvGrpSpPr>
        <p:grpSpPr>
          <a:xfrm>
            <a:off x="170543" y="1268760"/>
            <a:ext cx="11385645" cy="4718637"/>
            <a:chOff x="145106" y="1522074"/>
            <a:chExt cx="11359174" cy="3710793"/>
          </a:xfrm>
        </p:grpSpPr>
        <p:grpSp>
          <p:nvGrpSpPr>
            <p:cNvPr id="3" name="Grupo 2"/>
            <p:cNvGrpSpPr/>
            <p:nvPr/>
          </p:nvGrpSpPr>
          <p:grpSpPr>
            <a:xfrm>
              <a:off x="622598" y="1556792"/>
              <a:ext cx="10881682" cy="3676075"/>
              <a:chOff x="669837" y="1894673"/>
              <a:chExt cx="10881682" cy="3676075"/>
            </a:xfrm>
          </p:grpSpPr>
          <p:grpSp>
            <p:nvGrpSpPr>
              <p:cNvPr id="4" name="27196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11F227BA-DDFA-4530-A121-D112C89495E9}"/>
                  </a:ext>
                </a:extLst>
              </p:cNvPr>
              <p:cNvGrpSpPr>
                <a:grpSpLocks noChangeAspect="1"/>
              </p:cNvGrpSpPr>
              <p:nvPr>
                <p:custDataLst>
                  <p:tags r:id="rId6"/>
                </p:custDataLst>
              </p:nvPr>
            </p:nvGrpSpPr>
            <p:grpSpPr>
              <a:xfrm>
                <a:off x="669837" y="1894673"/>
                <a:ext cx="10840959" cy="3676075"/>
                <a:chOff x="669924" y="1784708"/>
                <a:chExt cx="10842371" cy="3676553"/>
              </a:xfrm>
            </p:grpSpPr>
            <p:grpSp>
              <p:nvGrpSpPr>
                <p:cNvPr id="9" name="íš1ïḓê">
                  <a:extLst>
                    <a:ext uri="{FF2B5EF4-FFF2-40B4-BE49-F238E27FC236}">
                      <a16:creationId xmlns:a16="http://schemas.microsoft.com/office/drawing/2014/main" xmlns="" id="{9A37E9A4-059B-49E9-BDC8-A6CDC24783C8}"/>
                    </a:ext>
                  </a:extLst>
                </p:cNvPr>
                <p:cNvGrpSpPr/>
                <p:nvPr/>
              </p:nvGrpSpPr>
              <p:grpSpPr>
                <a:xfrm>
                  <a:off x="669924" y="1784708"/>
                  <a:ext cx="5347909" cy="1747167"/>
                  <a:chOff x="1109880" y="2006967"/>
                  <a:chExt cx="4751565" cy="1552341"/>
                </a:xfrm>
              </p:grpSpPr>
              <p:sp>
                <p:nvSpPr>
                  <p:cNvPr id="19" name="îŝliḓê">
                    <a:extLst>
                      <a:ext uri="{FF2B5EF4-FFF2-40B4-BE49-F238E27FC236}">
                        <a16:creationId xmlns:a16="http://schemas.microsoft.com/office/drawing/2014/main" xmlns="" id="{DD00097A-4394-4539-AD0F-8CFBB23F2A17}"/>
                      </a:ext>
                    </a:extLst>
                  </p:cNvPr>
                  <p:cNvSpPr/>
                  <p:nvPr/>
                </p:nvSpPr>
                <p:spPr>
                  <a:xfrm>
                    <a:off x="1109880" y="2006967"/>
                    <a:ext cx="4400242" cy="1552341"/>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20" name="íSļïḓê">
                    <a:extLst>
                      <a:ext uri="{FF2B5EF4-FFF2-40B4-BE49-F238E27FC236}">
                        <a16:creationId xmlns:a16="http://schemas.microsoft.com/office/drawing/2014/main" xmlns="" id="{FD64E194-54C8-4CBE-820E-18D6F3B42591}"/>
                      </a:ext>
                    </a:extLst>
                  </p:cNvPr>
                  <p:cNvSpPr/>
                  <p:nvPr/>
                </p:nvSpPr>
                <p:spPr>
                  <a:xfrm>
                    <a:off x="1259945" y="2006967"/>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grpSp>
              <p:nvGrpSpPr>
                <p:cNvPr id="10" name="iṩḷíḋè">
                  <a:extLst>
                    <a:ext uri="{FF2B5EF4-FFF2-40B4-BE49-F238E27FC236}">
                      <a16:creationId xmlns:a16="http://schemas.microsoft.com/office/drawing/2014/main" xmlns="" id="{F49AD63B-6C9F-44F2-A960-29F9FB1788DD}"/>
                    </a:ext>
                  </a:extLst>
                </p:cNvPr>
                <p:cNvGrpSpPr/>
                <p:nvPr/>
              </p:nvGrpSpPr>
              <p:grpSpPr>
                <a:xfrm>
                  <a:off x="6164387" y="1784709"/>
                  <a:ext cx="5347908" cy="1747167"/>
                  <a:chOff x="1109880" y="2006967"/>
                  <a:chExt cx="4751565" cy="1552341"/>
                </a:xfrm>
              </p:grpSpPr>
              <p:sp>
                <p:nvSpPr>
                  <p:cNvPr id="17" name="išľíḑê">
                    <a:extLst>
                      <a:ext uri="{FF2B5EF4-FFF2-40B4-BE49-F238E27FC236}">
                        <a16:creationId xmlns:a16="http://schemas.microsoft.com/office/drawing/2014/main" xmlns="" id="{85A6D270-9072-41FB-8392-1C252DB24FC2}"/>
                      </a:ext>
                    </a:extLst>
                  </p:cNvPr>
                  <p:cNvSpPr/>
                  <p:nvPr/>
                </p:nvSpPr>
                <p:spPr>
                  <a:xfrm>
                    <a:off x="1109880" y="2006967"/>
                    <a:ext cx="4400242" cy="1552341"/>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8" name="íṩľidé">
                    <a:extLst>
                      <a:ext uri="{FF2B5EF4-FFF2-40B4-BE49-F238E27FC236}">
                        <a16:creationId xmlns:a16="http://schemas.microsoft.com/office/drawing/2014/main" xmlns="" id="{FBBBCF30-1BD1-4E39-820C-069B82DD8F92}"/>
                      </a:ext>
                    </a:extLst>
                  </p:cNvPr>
                  <p:cNvSpPr/>
                  <p:nvPr/>
                </p:nvSpPr>
                <p:spPr>
                  <a:xfrm>
                    <a:off x="1259945" y="2006967"/>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grpSp>
              <p:nvGrpSpPr>
                <p:cNvPr id="11" name="ï$ļidê">
                  <a:extLst>
                    <a:ext uri="{FF2B5EF4-FFF2-40B4-BE49-F238E27FC236}">
                      <a16:creationId xmlns:a16="http://schemas.microsoft.com/office/drawing/2014/main" xmlns="" id="{4D09C85E-8221-463C-811F-E52796DEB617}"/>
                    </a:ext>
                  </a:extLst>
                </p:cNvPr>
                <p:cNvGrpSpPr/>
                <p:nvPr/>
              </p:nvGrpSpPr>
              <p:grpSpPr>
                <a:xfrm>
                  <a:off x="6164387" y="3709228"/>
                  <a:ext cx="5306057" cy="1752033"/>
                  <a:chOff x="1109880" y="2002644"/>
                  <a:chExt cx="4714381" cy="1556664"/>
                </a:xfrm>
              </p:grpSpPr>
              <p:sp>
                <p:nvSpPr>
                  <p:cNvPr id="15" name="íşļîḓè">
                    <a:extLst>
                      <a:ext uri="{FF2B5EF4-FFF2-40B4-BE49-F238E27FC236}">
                        <a16:creationId xmlns:a16="http://schemas.microsoft.com/office/drawing/2014/main" xmlns="" id="{CD44DEED-1531-4D52-B9A4-0E95DDCE1C7B}"/>
                      </a:ext>
                    </a:extLst>
                  </p:cNvPr>
                  <p:cNvSpPr/>
                  <p:nvPr/>
                </p:nvSpPr>
                <p:spPr>
                  <a:xfrm>
                    <a:off x="1109880" y="2006967"/>
                    <a:ext cx="4400242" cy="1552341"/>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6" name="ïṧ1ïḑè">
                    <a:extLst>
                      <a:ext uri="{FF2B5EF4-FFF2-40B4-BE49-F238E27FC236}">
                        <a16:creationId xmlns:a16="http://schemas.microsoft.com/office/drawing/2014/main" xmlns="" id="{051DC34B-E798-427C-A288-5A327F79F760}"/>
                      </a:ext>
                    </a:extLst>
                  </p:cNvPr>
                  <p:cNvSpPr/>
                  <p:nvPr/>
                </p:nvSpPr>
                <p:spPr>
                  <a:xfrm>
                    <a:off x="1222761" y="2002644"/>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grpSp>
              <p:nvGrpSpPr>
                <p:cNvPr id="12" name="ïšḷídè">
                  <a:extLst>
                    <a:ext uri="{FF2B5EF4-FFF2-40B4-BE49-F238E27FC236}">
                      <a16:creationId xmlns:a16="http://schemas.microsoft.com/office/drawing/2014/main" xmlns="" id="{9C717478-28BD-4C37-B193-AFD899F87031}"/>
                    </a:ext>
                  </a:extLst>
                </p:cNvPr>
                <p:cNvGrpSpPr/>
                <p:nvPr/>
              </p:nvGrpSpPr>
              <p:grpSpPr>
                <a:xfrm>
                  <a:off x="669924" y="3714093"/>
                  <a:ext cx="5347908" cy="1747167"/>
                  <a:chOff x="1109880" y="2006967"/>
                  <a:chExt cx="4751565" cy="1552341"/>
                </a:xfrm>
              </p:grpSpPr>
              <p:sp>
                <p:nvSpPr>
                  <p:cNvPr id="13" name="iṧľiḓe">
                    <a:extLst>
                      <a:ext uri="{FF2B5EF4-FFF2-40B4-BE49-F238E27FC236}">
                        <a16:creationId xmlns:a16="http://schemas.microsoft.com/office/drawing/2014/main" xmlns="" id="{D62A20E0-1A94-472E-BC05-C1FB84DCA876}"/>
                      </a:ext>
                    </a:extLst>
                  </p:cNvPr>
                  <p:cNvSpPr/>
                  <p:nvPr/>
                </p:nvSpPr>
                <p:spPr>
                  <a:xfrm>
                    <a:off x="1109880" y="2006967"/>
                    <a:ext cx="4400242" cy="1552341"/>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4" name="iṧ1iďe">
                    <a:extLst>
                      <a:ext uri="{FF2B5EF4-FFF2-40B4-BE49-F238E27FC236}">
                        <a16:creationId xmlns:a16="http://schemas.microsoft.com/office/drawing/2014/main" xmlns="" id="{A9FA18D9-1AE6-410F-A31B-6A5CBB946984}"/>
                      </a:ext>
                    </a:extLst>
                  </p:cNvPr>
                  <p:cNvSpPr/>
                  <p:nvPr/>
                </p:nvSpPr>
                <p:spPr>
                  <a:xfrm>
                    <a:off x="1259945" y="2006967"/>
                    <a:ext cx="4601500" cy="1552341"/>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grpSp>
          <p:sp>
            <p:nvSpPr>
              <p:cNvPr id="6" name="Rectángulo 5"/>
              <p:cNvSpPr/>
              <p:nvPr/>
            </p:nvSpPr>
            <p:spPr>
              <a:xfrm>
                <a:off x="1464302" y="2002618"/>
                <a:ext cx="4410460" cy="1323439"/>
              </a:xfrm>
              <a:prstGeom prst="rect">
                <a:avLst/>
              </a:prstGeom>
            </p:spPr>
            <p:txBody>
              <a:bodyPr wrap="square">
                <a:spAutoFit/>
              </a:bodyPr>
              <a:lstStyle/>
              <a:p>
                <a:pPr algn="just"/>
                <a:r>
                  <a:rPr lang="es-ES" sz="1600" dirty="0">
                    <a:solidFill>
                      <a:schemeClr val="bg2">
                        <a:lumMod val="10000"/>
                      </a:schemeClr>
                    </a:solidFill>
                    <a:latin typeface="Times New Roman" panose="02020603050405020304" pitchFamily="18" charset="0"/>
                    <a:ea typeface="Calibri" panose="020F0502020204030204" pitchFamily="34" charset="0"/>
                  </a:rPr>
                  <a:t>Es de suma importancia contar con una herramienta técnica y en alineación a las normas y estándares internacionales a fin de que la determinación del riesgo inherente se efectúe con mayor validez y fiabilidad.</a:t>
                </a:r>
                <a:endParaRPr lang="es-ES" sz="1600" dirty="0">
                  <a:solidFill>
                    <a:schemeClr val="bg2">
                      <a:lumMod val="10000"/>
                    </a:schemeClr>
                  </a:solidFill>
                </a:endParaRPr>
              </a:p>
            </p:txBody>
          </p:sp>
          <p:sp>
            <p:nvSpPr>
              <p:cNvPr id="8" name="Rectángulo 7"/>
              <p:cNvSpPr/>
              <p:nvPr/>
            </p:nvSpPr>
            <p:spPr>
              <a:xfrm>
                <a:off x="7110574" y="2022773"/>
                <a:ext cx="4440945" cy="1815882"/>
              </a:xfrm>
              <a:prstGeom prst="rect">
                <a:avLst/>
              </a:prstGeom>
            </p:spPr>
            <p:txBody>
              <a:bodyPr wrap="square">
                <a:spAutoFit/>
              </a:bodyPr>
              <a:lstStyle/>
              <a:p>
                <a:pPr algn="just"/>
                <a:r>
                  <a:rPr lang="es-ES" sz="1600" dirty="0">
                    <a:solidFill>
                      <a:schemeClr val="bg2">
                        <a:lumMod val="10000"/>
                      </a:schemeClr>
                    </a:solidFill>
                    <a:latin typeface="Times New Roman" panose="02020603050405020304" pitchFamily="18" charset="0"/>
                    <a:ea typeface="Calibri" panose="020F0502020204030204" pitchFamily="34" charset="0"/>
                  </a:rPr>
                  <a:t>El instrumento de evaluación de riesgo inherente propuesto en la investigación no es estático ni absoluto, este puede variar según el criterio del auditor en la medida en que se incluyan o se descarten los atributos a evaluar tomando en consideración la actividad que desarrolle la empresa auditada.</a:t>
                </a:r>
                <a:endParaRPr lang="es-ES" sz="1600" dirty="0">
                  <a:solidFill>
                    <a:schemeClr val="bg2">
                      <a:lumMod val="10000"/>
                    </a:schemeClr>
                  </a:solidFill>
                </a:endParaRPr>
              </a:p>
            </p:txBody>
          </p:sp>
        </p:grpSp>
        <p:grpSp>
          <p:nvGrpSpPr>
            <p:cNvPr id="21" name="101eacd6-a85a-4f93-bd70-a3d9301a4fc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524738" y="1539009"/>
              <a:ext cx="949784" cy="1776304"/>
              <a:chOff x="4841875" y="1046163"/>
              <a:chExt cx="2532063" cy="4735513"/>
            </a:xfrm>
          </p:grpSpPr>
          <p:sp>
            <p:nvSpPr>
              <p:cNvPr id="22" name="ïṥḷïḓè">
                <a:extLst>
                  <a:ext uri="{FF2B5EF4-FFF2-40B4-BE49-F238E27FC236}">
                    <a16:creationId xmlns:a16="http://schemas.microsoft.com/office/drawing/2014/main" xmlns="" id="{C022F35F-F687-4ECE-88D2-EC0A2CA2360D}"/>
                  </a:ext>
                </a:extLst>
              </p:cNvPr>
              <p:cNvSpPr/>
              <p:nvPr/>
            </p:nvSpPr>
            <p:spPr bwMode="auto">
              <a:xfrm>
                <a:off x="6624638" y="5254625"/>
                <a:ext cx="246063" cy="300038"/>
              </a:xfrm>
              <a:custGeom>
                <a:avLst/>
                <a:gdLst>
                  <a:gd name="T0" fmla="*/ 0 w 155"/>
                  <a:gd name="T1" fmla="*/ 50 h 189"/>
                  <a:gd name="T2" fmla="*/ 58 w 155"/>
                  <a:gd name="T3" fmla="*/ 189 h 189"/>
                  <a:gd name="T4" fmla="*/ 155 w 155"/>
                  <a:gd name="T5" fmla="*/ 139 h 189"/>
                  <a:gd name="T6" fmla="*/ 97 w 155"/>
                  <a:gd name="T7" fmla="*/ 0 h 189"/>
                  <a:gd name="T8" fmla="*/ 0 w 155"/>
                  <a:gd name="T9" fmla="*/ 50 h 189"/>
                </a:gdLst>
                <a:ahLst/>
                <a:cxnLst>
                  <a:cxn ang="0">
                    <a:pos x="T0" y="T1"/>
                  </a:cxn>
                  <a:cxn ang="0">
                    <a:pos x="T2" y="T3"/>
                  </a:cxn>
                  <a:cxn ang="0">
                    <a:pos x="T4" y="T5"/>
                  </a:cxn>
                  <a:cxn ang="0">
                    <a:pos x="T6" y="T7"/>
                  </a:cxn>
                  <a:cxn ang="0">
                    <a:pos x="T8" y="T9"/>
                  </a:cxn>
                </a:cxnLst>
                <a:rect l="0" t="0" r="r" b="b"/>
                <a:pathLst>
                  <a:path w="155" h="189">
                    <a:moveTo>
                      <a:pt x="0" y="50"/>
                    </a:moveTo>
                    <a:lnTo>
                      <a:pt x="58" y="189"/>
                    </a:lnTo>
                    <a:lnTo>
                      <a:pt x="155" y="139"/>
                    </a:lnTo>
                    <a:lnTo>
                      <a:pt x="97" y="0"/>
                    </a:lnTo>
                    <a:lnTo>
                      <a:pt x="0" y="5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isļïḓe">
                <a:extLst>
                  <a:ext uri="{FF2B5EF4-FFF2-40B4-BE49-F238E27FC236}">
                    <a16:creationId xmlns:a16="http://schemas.microsoft.com/office/drawing/2014/main" xmlns="" id="{0754B729-3462-4CCF-B164-AFA32E294BAA}"/>
                  </a:ext>
                </a:extLst>
              </p:cNvPr>
              <p:cNvSpPr/>
              <p:nvPr/>
            </p:nvSpPr>
            <p:spPr bwMode="auto">
              <a:xfrm>
                <a:off x="6667500" y="5426075"/>
                <a:ext cx="608013" cy="293688"/>
              </a:xfrm>
              <a:custGeom>
                <a:avLst/>
                <a:gdLst>
                  <a:gd name="T0" fmla="*/ 0 w 99"/>
                  <a:gd name="T1" fmla="*/ 19 h 48"/>
                  <a:gd name="T2" fmla="*/ 4 w 99"/>
                  <a:gd name="T3" fmla="*/ 16 h 48"/>
                  <a:gd name="T4" fmla="*/ 21 w 99"/>
                  <a:gd name="T5" fmla="*/ 16 h 48"/>
                  <a:gd name="T6" fmla="*/ 30 w 99"/>
                  <a:gd name="T7" fmla="*/ 3 h 48"/>
                  <a:gd name="T8" fmla="*/ 33 w 99"/>
                  <a:gd name="T9" fmla="*/ 0 h 48"/>
                  <a:gd name="T10" fmla="*/ 89 w 99"/>
                  <a:gd name="T11" fmla="*/ 8 h 48"/>
                  <a:gd name="T12" fmla="*/ 97 w 99"/>
                  <a:gd name="T13" fmla="*/ 14 h 48"/>
                  <a:gd name="T14" fmla="*/ 97 w 99"/>
                  <a:gd name="T15" fmla="*/ 14 h 48"/>
                  <a:gd name="T16" fmla="*/ 95 w 99"/>
                  <a:gd name="T17" fmla="*/ 21 h 48"/>
                  <a:gd name="T18" fmla="*/ 13 w 99"/>
                  <a:gd name="T19" fmla="*/ 47 h 48"/>
                  <a:gd name="T20" fmla="*/ 5 w 99"/>
                  <a:gd name="T21" fmla="*/ 41 h 48"/>
                  <a:gd name="T22" fmla="*/ 0 w 99"/>
                  <a:gd name="T23" fmla="*/ 23 h 48"/>
                  <a:gd name="T24" fmla="*/ 0 w 99"/>
                  <a:gd name="T25" fmla="*/ 22 h 48"/>
                  <a:gd name="T26" fmla="*/ 0 w 99"/>
                  <a:gd name="T27"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48">
                    <a:moveTo>
                      <a:pt x="0" y="19"/>
                    </a:moveTo>
                    <a:cubicBezTo>
                      <a:pt x="0" y="17"/>
                      <a:pt x="2" y="15"/>
                      <a:pt x="4" y="16"/>
                    </a:cubicBezTo>
                    <a:cubicBezTo>
                      <a:pt x="8" y="18"/>
                      <a:pt x="14" y="19"/>
                      <a:pt x="21" y="16"/>
                    </a:cubicBezTo>
                    <a:cubicBezTo>
                      <a:pt x="29" y="13"/>
                      <a:pt x="30" y="7"/>
                      <a:pt x="30" y="3"/>
                    </a:cubicBezTo>
                    <a:cubicBezTo>
                      <a:pt x="30" y="1"/>
                      <a:pt x="31" y="0"/>
                      <a:pt x="33" y="0"/>
                    </a:cubicBezTo>
                    <a:cubicBezTo>
                      <a:pt x="89" y="8"/>
                      <a:pt x="89" y="8"/>
                      <a:pt x="89" y="8"/>
                    </a:cubicBezTo>
                    <a:cubicBezTo>
                      <a:pt x="92" y="9"/>
                      <a:pt x="95" y="11"/>
                      <a:pt x="97" y="14"/>
                    </a:cubicBezTo>
                    <a:cubicBezTo>
                      <a:pt x="97" y="14"/>
                      <a:pt x="97" y="14"/>
                      <a:pt x="97" y="14"/>
                    </a:cubicBezTo>
                    <a:cubicBezTo>
                      <a:pt x="99" y="16"/>
                      <a:pt x="98" y="20"/>
                      <a:pt x="95" y="21"/>
                    </a:cubicBezTo>
                    <a:cubicBezTo>
                      <a:pt x="13" y="47"/>
                      <a:pt x="13" y="47"/>
                      <a:pt x="13" y="47"/>
                    </a:cubicBezTo>
                    <a:cubicBezTo>
                      <a:pt x="9" y="48"/>
                      <a:pt x="6" y="45"/>
                      <a:pt x="5" y="41"/>
                    </a:cubicBezTo>
                    <a:cubicBezTo>
                      <a:pt x="0" y="23"/>
                      <a:pt x="0" y="23"/>
                      <a:pt x="0" y="23"/>
                    </a:cubicBezTo>
                    <a:cubicBezTo>
                      <a:pt x="0" y="23"/>
                      <a:pt x="0" y="22"/>
                      <a:pt x="0" y="22"/>
                    </a:cubicBezTo>
                    <a:lnTo>
                      <a:pt x="0" y="19"/>
                    </a:lnTo>
                    <a:close/>
                  </a:path>
                </a:pathLst>
              </a:custGeom>
              <a:solidFill>
                <a:srgbClr val="1F25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ïşľïḑè">
                <a:extLst>
                  <a:ext uri="{FF2B5EF4-FFF2-40B4-BE49-F238E27FC236}">
                    <a16:creationId xmlns:a16="http://schemas.microsoft.com/office/drawing/2014/main" xmlns="" id="{ABDC5CB1-830A-4463-916C-4FDEA92F49F7}"/>
                  </a:ext>
                </a:extLst>
              </p:cNvPr>
              <p:cNvSpPr/>
              <p:nvPr/>
            </p:nvSpPr>
            <p:spPr bwMode="auto">
              <a:xfrm>
                <a:off x="5186363" y="5145088"/>
                <a:ext cx="263525" cy="280988"/>
              </a:xfrm>
              <a:custGeom>
                <a:avLst/>
                <a:gdLst>
                  <a:gd name="T0" fmla="*/ 69 w 166"/>
                  <a:gd name="T1" fmla="*/ 0 h 177"/>
                  <a:gd name="T2" fmla="*/ 0 w 166"/>
                  <a:gd name="T3" fmla="*/ 135 h 177"/>
                  <a:gd name="T4" fmla="*/ 100 w 166"/>
                  <a:gd name="T5" fmla="*/ 177 h 177"/>
                  <a:gd name="T6" fmla="*/ 166 w 166"/>
                  <a:gd name="T7" fmla="*/ 42 h 177"/>
                  <a:gd name="T8" fmla="*/ 69 w 166"/>
                  <a:gd name="T9" fmla="*/ 0 h 177"/>
                </a:gdLst>
                <a:ahLst/>
                <a:cxnLst>
                  <a:cxn ang="0">
                    <a:pos x="T0" y="T1"/>
                  </a:cxn>
                  <a:cxn ang="0">
                    <a:pos x="T2" y="T3"/>
                  </a:cxn>
                  <a:cxn ang="0">
                    <a:pos x="T4" y="T5"/>
                  </a:cxn>
                  <a:cxn ang="0">
                    <a:pos x="T6" y="T7"/>
                  </a:cxn>
                  <a:cxn ang="0">
                    <a:pos x="T8" y="T9"/>
                  </a:cxn>
                </a:cxnLst>
                <a:rect l="0" t="0" r="r" b="b"/>
                <a:pathLst>
                  <a:path w="166" h="177">
                    <a:moveTo>
                      <a:pt x="69" y="0"/>
                    </a:moveTo>
                    <a:lnTo>
                      <a:pt x="0" y="135"/>
                    </a:lnTo>
                    <a:lnTo>
                      <a:pt x="100" y="177"/>
                    </a:lnTo>
                    <a:lnTo>
                      <a:pt x="166" y="42"/>
                    </a:lnTo>
                    <a:lnTo>
                      <a:pt x="69" y="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îŝ1ïḓê">
                <a:extLst>
                  <a:ext uri="{FF2B5EF4-FFF2-40B4-BE49-F238E27FC236}">
                    <a16:creationId xmlns:a16="http://schemas.microsoft.com/office/drawing/2014/main" xmlns="" id="{9013C70B-311C-4B73-8E8F-256839B171B8}"/>
                  </a:ext>
                </a:extLst>
              </p:cNvPr>
              <p:cNvSpPr/>
              <p:nvPr/>
            </p:nvSpPr>
            <p:spPr bwMode="auto">
              <a:xfrm>
                <a:off x="5062538" y="5303838"/>
                <a:ext cx="515938" cy="477838"/>
              </a:xfrm>
              <a:custGeom>
                <a:avLst/>
                <a:gdLst>
                  <a:gd name="T0" fmla="*/ 16 w 84"/>
                  <a:gd name="T1" fmla="*/ 2 h 78"/>
                  <a:gd name="T2" fmla="*/ 20 w 84"/>
                  <a:gd name="T3" fmla="*/ 3 h 78"/>
                  <a:gd name="T4" fmla="*/ 32 w 84"/>
                  <a:gd name="T5" fmla="*/ 16 h 78"/>
                  <a:gd name="T6" fmla="*/ 47 w 84"/>
                  <a:gd name="T7" fmla="*/ 14 h 78"/>
                  <a:gd name="T8" fmla="*/ 52 w 84"/>
                  <a:gd name="T9" fmla="*/ 15 h 78"/>
                  <a:gd name="T10" fmla="*/ 82 w 84"/>
                  <a:gd name="T11" fmla="*/ 62 h 78"/>
                  <a:gd name="T12" fmla="*/ 83 w 84"/>
                  <a:gd name="T13" fmla="*/ 72 h 78"/>
                  <a:gd name="T14" fmla="*/ 83 w 84"/>
                  <a:gd name="T15" fmla="*/ 72 h 78"/>
                  <a:gd name="T16" fmla="*/ 76 w 84"/>
                  <a:gd name="T17" fmla="*/ 76 h 78"/>
                  <a:gd name="T18" fmla="*/ 3 w 84"/>
                  <a:gd name="T19" fmla="*/ 29 h 78"/>
                  <a:gd name="T20" fmla="*/ 2 w 84"/>
                  <a:gd name="T21" fmla="*/ 20 h 78"/>
                  <a:gd name="T22" fmla="*/ 13 w 84"/>
                  <a:gd name="T23" fmla="*/ 4 h 78"/>
                  <a:gd name="T24" fmla="*/ 14 w 84"/>
                  <a:gd name="T25" fmla="*/ 4 h 78"/>
                  <a:gd name="T26" fmla="*/ 16 w 84"/>
                  <a:gd name="T2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8">
                    <a:moveTo>
                      <a:pt x="16" y="2"/>
                    </a:moveTo>
                    <a:cubicBezTo>
                      <a:pt x="18" y="0"/>
                      <a:pt x="20" y="1"/>
                      <a:pt x="20" y="3"/>
                    </a:cubicBezTo>
                    <a:cubicBezTo>
                      <a:pt x="22" y="7"/>
                      <a:pt x="25" y="12"/>
                      <a:pt x="32" y="16"/>
                    </a:cubicBezTo>
                    <a:cubicBezTo>
                      <a:pt x="39" y="19"/>
                      <a:pt x="44" y="17"/>
                      <a:pt x="47" y="14"/>
                    </a:cubicBezTo>
                    <a:cubicBezTo>
                      <a:pt x="49" y="13"/>
                      <a:pt x="51" y="13"/>
                      <a:pt x="52" y="15"/>
                    </a:cubicBezTo>
                    <a:cubicBezTo>
                      <a:pt x="82" y="62"/>
                      <a:pt x="82" y="62"/>
                      <a:pt x="82" y="62"/>
                    </a:cubicBezTo>
                    <a:cubicBezTo>
                      <a:pt x="83" y="65"/>
                      <a:pt x="84" y="69"/>
                      <a:pt x="83" y="72"/>
                    </a:cubicBezTo>
                    <a:cubicBezTo>
                      <a:pt x="83" y="72"/>
                      <a:pt x="83" y="72"/>
                      <a:pt x="83" y="72"/>
                    </a:cubicBezTo>
                    <a:cubicBezTo>
                      <a:pt x="82" y="76"/>
                      <a:pt x="79" y="78"/>
                      <a:pt x="76" y="76"/>
                    </a:cubicBezTo>
                    <a:cubicBezTo>
                      <a:pt x="3" y="29"/>
                      <a:pt x="3" y="29"/>
                      <a:pt x="3" y="29"/>
                    </a:cubicBezTo>
                    <a:cubicBezTo>
                      <a:pt x="0" y="27"/>
                      <a:pt x="0" y="23"/>
                      <a:pt x="2" y="20"/>
                    </a:cubicBezTo>
                    <a:cubicBezTo>
                      <a:pt x="13" y="4"/>
                      <a:pt x="13" y="4"/>
                      <a:pt x="13" y="4"/>
                    </a:cubicBezTo>
                    <a:cubicBezTo>
                      <a:pt x="13" y="4"/>
                      <a:pt x="13" y="4"/>
                      <a:pt x="14" y="4"/>
                    </a:cubicBezTo>
                    <a:lnTo>
                      <a:pt x="16" y="2"/>
                    </a:lnTo>
                    <a:close/>
                  </a:path>
                </a:pathLst>
              </a:custGeom>
              <a:solidFill>
                <a:srgbClr val="1F25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iślidè">
                <a:extLst>
                  <a:ext uri="{FF2B5EF4-FFF2-40B4-BE49-F238E27FC236}">
                    <a16:creationId xmlns:a16="http://schemas.microsoft.com/office/drawing/2014/main" xmlns="" id="{590E1DDD-6D24-41F5-A10F-D817906B5D63}"/>
                  </a:ext>
                </a:extLst>
              </p:cNvPr>
              <p:cNvSpPr/>
              <p:nvPr/>
            </p:nvSpPr>
            <p:spPr bwMode="auto">
              <a:xfrm>
                <a:off x="5180013" y="3119438"/>
                <a:ext cx="1333500" cy="2227263"/>
              </a:xfrm>
              <a:custGeom>
                <a:avLst/>
                <a:gdLst>
                  <a:gd name="T0" fmla="*/ 840 w 840"/>
                  <a:gd name="T1" fmla="*/ 0 h 1403"/>
                  <a:gd name="T2" fmla="*/ 677 w 840"/>
                  <a:gd name="T3" fmla="*/ 459 h 1403"/>
                  <a:gd name="T4" fmla="*/ 174 w 840"/>
                  <a:gd name="T5" fmla="*/ 1403 h 1403"/>
                  <a:gd name="T6" fmla="*/ 0 w 840"/>
                  <a:gd name="T7" fmla="*/ 1318 h 1403"/>
                  <a:gd name="T8" fmla="*/ 344 w 840"/>
                  <a:gd name="T9" fmla="*/ 678 h 1403"/>
                  <a:gd name="T10" fmla="*/ 538 w 840"/>
                  <a:gd name="T11" fmla="*/ 35 h 1403"/>
                  <a:gd name="T12" fmla="*/ 840 w 84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840" h="1403">
                    <a:moveTo>
                      <a:pt x="840" y="0"/>
                    </a:moveTo>
                    <a:lnTo>
                      <a:pt x="677" y="459"/>
                    </a:lnTo>
                    <a:lnTo>
                      <a:pt x="174" y="1403"/>
                    </a:lnTo>
                    <a:lnTo>
                      <a:pt x="0" y="1318"/>
                    </a:lnTo>
                    <a:lnTo>
                      <a:pt x="344" y="678"/>
                    </a:lnTo>
                    <a:lnTo>
                      <a:pt x="538" y="35"/>
                    </a:lnTo>
                    <a:lnTo>
                      <a:pt x="840" y="0"/>
                    </a:lnTo>
                    <a:close/>
                  </a:path>
                </a:pathLst>
              </a:custGeom>
              <a:solidFill>
                <a:srgbClr val="0823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îsḷïde">
                <a:extLst>
                  <a:ext uri="{FF2B5EF4-FFF2-40B4-BE49-F238E27FC236}">
                    <a16:creationId xmlns:a16="http://schemas.microsoft.com/office/drawing/2014/main" xmlns="" id="{BCEDAB4C-9099-4762-B9EE-F46C544ADB14}"/>
                  </a:ext>
                </a:extLst>
              </p:cNvPr>
              <p:cNvSpPr/>
              <p:nvPr/>
            </p:nvSpPr>
            <p:spPr bwMode="auto">
              <a:xfrm>
                <a:off x="5751513" y="3119438"/>
                <a:ext cx="1136650" cy="2330450"/>
              </a:xfrm>
              <a:custGeom>
                <a:avLst/>
                <a:gdLst>
                  <a:gd name="T0" fmla="*/ 14 w 185"/>
                  <a:gd name="T1" fmla="*/ 3 h 381"/>
                  <a:gd name="T2" fmla="*/ 21 w 185"/>
                  <a:gd name="T3" fmla="*/ 69 h 381"/>
                  <a:gd name="T4" fmla="*/ 86 w 185"/>
                  <a:gd name="T5" fmla="*/ 193 h 381"/>
                  <a:gd name="T6" fmla="*/ 136 w 185"/>
                  <a:gd name="T7" fmla="*/ 381 h 381"/>
                  <a:gd name="T8" fmla="*/ 185 w 185"/>
                  <a:gd name="T9" fmla="*/ 364 h 381"/>
                  <a:gd name="T10" fmla="*/ 138 w 185"/>
                  <a:gd name="T11" fmla="*/ 174 h 381"/>
                  <a:gd name="T12" fmla="*/ 87 w 185"/>
                  <a:gd name="T13" fmla="*/ 25 h 381"/>
                  <a:gd name="T14" fmla="*/ 124 w 185"/>
                  <a:gd name="T15" fmla="*/ 0 h 381"/>
                  <a:gd name="T16" fmla="*/ 14 w 185"/>
                  <a:gd name="T17" fmla="*/ 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381">
                    <a:moveTo>
                      <a:pt x="14" y="3"/>
                    </a:moveTo>
                    <a:cubicBezTo>
                      <a:pt x="14" y="3"/>
                      <a:pt x="0" y="28"/>
                      <a:pt x="21" y="69"/>
                    </a:cubicBezTo>
                    <a:cubicBezTo>
                      <a:pt x="86" y="193"/>
                      <a:pt x="86" y="193"/>
                      <a:pt x="86" y="193"/>
                    </a:cubicBezTo>
                    <a:cubicBezTo>
                      <a:pt x="136" y="381"/>
                      <a:pt x="136" y="381"/>
                      <a:pt x="136" y="381"/>
                    </a:cubicBezTo>
                    <a:cubicBezTo>
                      <a:pt x="185" y="364"/>
                      <a:pt x="185" y="364"/>
                      <a:pt x="185" y="364"/>
                    </a:cubicBezTo>
                    <a:cubicBezTo>
                      <a:pt x="138" y="174"/>
                      <a:pt x="138" y="174"/>
                      <a:pt x="138" y="174"/>
                    </a:cubicBezTo>
                    <a:cubicBezTo>
                      <a:pt x="87" y="25"/>
                      <a:pt x="87" y="25"/>
                      <a:pt x="87" y="25"/>
                    </a:cubicBezTo>
                    <a:cubicBezTo>
                      <a:pt x="124" y="0"/>
                      <a:pt x="124" y="0"/>
                      <a:pt x="124" y="0"/>
                    </a:cubicBezTo>
                    <a:lnTo>
                      <a:pt x="14" y="3"/>
                    </a:lnTo>
                    <a:close/>
                  </a:path>
                </a:pathLst>
              </a:custGeom>
              <a:solidFill>
                <a:srgbClr val="0A2C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iśḷíde">
                <a:extLst>
                  <a:ext uri="{FF2B5EF4-FFF2-40B4-BE49-F238E27FC236}">
                    <a16:creationId xmlns:a16="http://schemas.microsoft.com/office/drawing/2014/main" xmlns="" id="{15644FCE-E1FE-453A-AD62-84CE311AFFB0}"/>
                  </a:ext>
                </a:extLst>
              </p:cNvPr>
              <p:cNvSpPr/>
              <p:nvPr/>
            </p:nvSpPr>
            <p:spPr bwMode="auto">
              <a:xfrm>
                <a:off x="6446838" y="1309688"/>
                <a:ext cx="312738" cy="311150"/>
              </a:xfrm>
              <a:custGeom>
                <a:avLst/>
                <a:gdLst>
                  <a:gd name="T0" fmla="*/ 43 w 51"/>
                  <a:gd name="T1" fmla="*/ 41 h 51"/>
                  <a:gd name="T2" fmla="*/ 10 w 51"/>
                  <a:gd name="T3" fmla="*/ 43 h 51"/>
                  <a:gd name="T4" fmla="*/ 9 w 51"/>
                  <a:gd name="T5" fmla="*/ 10 h 51"/>
                  <a:gd name="T6" fmla="*/ 41 w 51"/>
                  <a:gd name="T7" fmla="*/ 9 h 51"/>
                  <a:gd name="T8" fmla="*/ 43 w 51"/>
                  <a:gd name="T9" fmla="*/ 41 h 51"/>
                </a:gdLst>
                <a:ahLst/>
                <a:cxnLst>
                  <a:cxn ang="0">
                    <a:pos x="T0" y="T1"/>
                  </a:cxn>
                  <a:cxn ang="0">
                    <a:pos x="T2" y="T3"/>
                  </a:cxn>
                  <a:cxn ang="0">
                    <a:pos x="T4" y="T5"/>
                  </a:cxn>
                  <a:cxn ang="0">
                    <a:pos x="T6" y="T7"/>
                  </a:cxn>
                  <a:cxn ang="0">
                    <a:pos x="T8" y="T9"/>
                  </a:cxn>
                </a:cxnLst>
                <a:rect l="0" t="0" r="r" b="b"/>
                <a:pathLst>
                  <a:path w="51" h="51">
                    <a:moveTo>
                      <a:pt x="43" y="41"/>
                    </a:moveTo>
                    <a:cubicBezTo>
                      <a:pt x="34" y="51"/>
                      <a:pt x="19" y="51"/>
                      <a:pt x="10" y="43"/>
                    </a:cubicBezTo>
                    <a:cubicBezTo>
                      <a:pt x="1" y="34"/>
                      <a:pt x="0" y="19"/>
                      <a:pt x="9" y="10"/>
                    </a:cubicBezTo>
                    <a:cubicBezTo>
                      <a:pt x="17" y="1"/>
                      <a:pt x="32" y="0"/>
                      <a:pt x="41" y="9"/>
                    </a:cubicBezTo>
                    <a:cubicBezTo>
                      <a:pt x="50" y="17"/>
                      <a:pt x="51" y="32"/>
                      <a:pt x="43" y="41"/>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îsļîde">
                <a:extLst>
                  <a:ext uri="{FF2B5EF4-FFF2-40B4-BE49-F238E27FC236}">
                    <a16:creationId xmlns:a16="http://schemas.microsoft.com/office/drawing/2014/main" xmlns="" id="{C0B76246-400F-4673-BFFE-8C3CE37AB1B4}"/>
                  </a:ext>
                </a:extLst>
              </p:cNvPr>
              <p:cNvSpPr/>
              <p:nvPr/>
            </p:nvSpPr>
            <p:spPr bwMode="auto">
              <a:xfrm>
                <a:off x="6599238" y="1485900"/>
                <a:ext cx="222250" cy="239713"/>
              </a:xfrm>
              <a:custGeom>
                <a:avLst/>
                <a:gdLst>
                  <a:gd name="T0" fmla="*/ 140 w 140"/>
                  <a:gd name="T1" fmla="*/ 93 h 151"/>
                  <a:gd name="T2" fmla="*/ 62 w 140"/>
                  <a:gd name="T3" fmla="*/ 0 h 151"/>
                  <a:gd name="T4" fmla="*/ 0 w 140"/>
                  <a:gd name="T5" fmla="*/ 62 h 151"/>
                  <a:gd name="T6" fmla="*/ 74 w 140"/>
                  <a:gd name="T7" fmla="*/ 151 h 151"/>
                  <a:gd name="T8" fmla="*/ 140 w 140"/>
                  <a:gd name="T9" fmla="*/ 93 h 151"/>
                </a:gdLst>
                <a:ahLst/>
                <a:cxnLst>
                  <a:cxn ang="0">
                    <a:pos x="T0" y="T1"/>
                  </a:cxn>
                  <a:cxn ang="0">
                    <a:pos x="T2" y="T3"/>
                  </a:cxn>
                  <a:cxn ang="0">
                    <a:pos x="T4" y="T5"/>
                  </a:cxn>
                  <a:cxn ang="0">
                    <a:pos x="T6" y="T7"/>
                  </a:cxn>
                  <a:cxn ang="0">
                    <a:pos x="T8" y="T9"/>
                  </a:cxn>
                </a:cxnLst>
                <a:rect l="0" t="0" r="r" b="b"/>
                <a:pathLst>
                  <a:path w="140" h="151">
                    <a:moveTo>
                      <a:pt x="140" y="93"/>
                    </a:moveTo>
                    <a:lnTo>
                      <a:pt x="62" y="0"/>
                    </a:lnTo>
                    <a:lnTo>
                      <a:pt x="0" y="62"/>
                    </a:lnTo>
                    <a:lnTo>
                      <a:pt x="74" y="151"/>
                    </a:lnTo>
                    <a:lnTo>
                      <a:pt x="140" y="93"/>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îSľíḑè">
                <a:extLst>
                  <a:ext uri="{FF2B5EF4-FFF2-40B4-BE49-F238E27FC236}">
                    <a16:creationId xmlns:a16="http://schemas.microsoft.com/office/drawing/2014/main" xmlns="" id="{0ABC5BBD-C69D-44CC-826B-A55136AE6338}"/>
                  </a:ext>
                </a:extLst>
              </p:cNvPr>
              <p:cNvSpPr/>
              <p:nvPr/>
            </p:nvSpPr>
            <p:spPr bwMode="auto">
              <a:xfrm>
                <a:off x="4841875" y="4030663"/>
                <a:ext cx="1020763" cy="765175"/>
              </a:xfrm>
              <a:custGeom>
                <a:avLst/>
                <a:gdLst>
                  <a:gd name="T0" fmla="*/ 73 w 643"/>
                  <a:gd name="T1" fmla="*/ 0 h 482"/>
                  <a:gd name="T2" fmla="*/ 0 w 643"/>
                  <a:gd name="T3" fmla="*/ 347 h 482"/>
                  <a:gd name="T4" fmla="*/ 588 w 643"/>
                  <a:gd name="T5" fmla="*/ 482 h 482"/>
                  <a:gd name="T6" fmla="*/ 643 w 643"/>
                  <a:gd name="T7" fmla="*/ 147 h 482"/>
                  <a:gd name="T8" fmla="*/ 73 w 643"/>
                  <a:gd name="T9" fmla="*/ 0 h 482"/>
                </a:gdLst>
                <a:ahLst/>
                <a:cxnLst>
                  <a:cxn ang="0">
                    <a:pos x="T0" y="T1"/>
                  </a:cxn>
                  <a:cxn ang="0">
                    <a:pos x="T2" y="T3"/>
                  </a:cxn>
                  <a:cxn ang="0">
                    <a:pos x="T4" y="T5"/>
                  </a:cxn>
                  <a:cxn ang="0">
                    <a:pos x="T6" y="T7"/>
                  </a:cxn>
                  <a:cxn ang="0">
                    <a:pos x="T8" y="T9"/>
                  </a:cxn>
                </a:cxnLst>
                <a:rect l="0" t="0" r="r" b="b"/>
                <a:pathLst>
                  <a:path w="643" h="482">
                    <a:moveTo>
                      <a:pt x="73" y="0"/>
                    </a:moveTo>
                    <a:lnTo>
                      <a:pt x="0" y="347"/>
                    </a:lnTo>
                    <a:lnTo>
                      <a:pt x="588" y="482"/>
                    </a:lnTo>
                    <a:lnTo>
                      <a:pt x="643" y="147"/>
                    </a:lnTo>
                    <a:lnTo>
                      <a:pt x="73" y="0"/>
                    </a:lnTo>
                    <a:close/>
                  </a:path>
                </a:pathLst>
              </a:custGeom>
              <a:solidFill>
                <a:srgbClr val="8455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išḷïḑé">
                <a:extLst>
                  <a:ext uri="{FF2B5EF4-FFF2-40B4-BE49-F238E27FC236}">
                    <a16:creationId xmlns:a16="http://schemas.microsoft.com/office/drawing/2014/main" xmlns="" id="{A2342016-9E72-43AD-862A-60F34FA47FE3}"/>
                  </a:ext>
                </a:extLst>
              </p:cNvPr>
              <p:cNvSpPr/>
              <p:nvPr/>
            </p:nvSpPr>
            <p:spPr bwMode="auto">
              <a:xfrm>
                <a:off x="4914900" y="3841750"/>
                <a:ext cx="990600" cy="495300"/>
              </a:xfrm>
              <a:custGeom>
                <a:avLst/>
                <a:gdLst>
                  <a:gd name="T0" fmla="*/ 23 w 624"/>
                  <a:gd name="T1" fmla="*/ 0 h 312"/>
                  <a:gd name="T2" fmla="*/ 624 w 624"/>
                  <a:gd name="T3" fmla="*/ 123 h 312"/>
                  <a:gd name="T4" fmla="*/ 593 w 624"/>
                  <a:gd name="T5" fmla="*/ 293 h 312"/>
                  <a:gd name="T6" fmla="*/ 229 w 624"/>
                  <a:gd name="T7" fmla="*/ 312 h 312"/>
                  <a:gd name="T8" fmla="*/ 0 w 624"/>
                  <a:gd name="T9" fmla="*/ 173 h 312"/>
                  <a:gd name="T10" fmla="*/ 23 w 624"/>
                  <a:gd name="T11" fmla="*/ 0 h 312"/>
                </a:gdLst>
                <a:ahLst/>
                <a:cxnLst>
                  <a:cxn ang="0">
                    <a:pos x="T0" y="T1"/>
                  </a:cxn>
                  <a:cxn ang="0">
                    <a:pos x="T2" y="T3"/>
                  </a:cxn>
                  <a:cxn ang="0">
                    <a:pos x="T4" y="T5"/>
                  </a:cxn>
                  <a:cxn ang="0">
                    <a:pos x="T6" y="T7"/>
                  </a:cxn>
                  <a:cxn ang="0">
                    <a:pos x="T8" y="T9"/>
                  </a:cxn>
                  <a:cxn ang="0">
                    <a:pos x="T10" y="T11"/>
                  </a:cxn>
                </a:cxnLst>
                <a:rect l="0" t="0" r="r" b="b"/>
                <a:pathLst>
                  <a:path w="624" h="312">
                    <a:moveTo>
                      <a:pt x="23" y="0"/>
                    </a:moveTo>
                    <a:lnTo>
                      <a:pt x="624" y="123"/>
                    </a:lnTo>
                    <a:lnTo>
                      <a:pt x="593" y="293"/>
                    </a:lnTo>
                    <a:lnTo>
                      <a:pt x="229" y="312"/>
                    </a:lnTo>
                    <a:lnTo>
                      <a:pt x="0" y="173"/>
                    </a:lnTo>
                    <a:lnTo>
                      <a:pt x="23" y="0"/>
                    </a:lnTo>
                    <a:close/>
                  </a:path>
                </a:pathLst>
              </a:custGeom>
              <a:solidFill>
                <a:srgbClr val="673F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isḻíḋé">
                <a:extLst>
                  <a:ext uri="{FF2B5EF4-FFF2-40B4-BE49-F238E27FC236}">
                    <a16:creationId xmlns:a16="http://schemas.microsoft.com/office/drawing/2014/main" xmlns="" id="{614DECC8-3E49-41FA-AB0C-0DF953E89E49}"/>
                  </a:ext>
                </a:extLst>
              </p:cNvPr>
              <p:cNvSpPr/>
              <p:nvPr/>
            </p:nvSpPr>
            <p:spPr bwMode="auto">
              <a:xfrm>
                <a:off x="5764213" y="4030663"/>
                <a:ext cx="246063" cy="790575"/>
              </a:xfrm>
              <a:custGeom>
                <a:avLst/>
                <a:gdLst>
                  <a:gd name="T0" fmla="*/ 81 w 155"/>
                  <a:gd name="T1" fmla="*/ 0 h 498"/>
                  <a:gd name="T2" fmla="*/ 155 w 155"/>
                  <a:gd name="T3" fmla="*/ 20 h 498"/>
                  <a:gd name="T4" fmla="*/ 69 w 155"/>
                  <a:gd name="T5" fmla="*/ 498 h 498"/>
                  <a:gd name="T6" fmla="*/ 0 w 155"/>
                  <a:gd name="T7" fmla="*/ 482 h 498"/>
                  <a:gd name="T8" fmla="*/ 81 w 155"/>
                  <a:gd name="T9" fmla="*/ 0 h 498"/>
                </a:gdLst>
                <a:ahLst/>
                <a:cxnLst>
                  <a:cxn ang="0">
                    <a:pos x="T0" y="T1"/>
                  </a:cxn>
                  <a:cxn ang="0">
                    <a:pos x="T2" y="T3"/>
                  </a:cxn>
                  <a:cxn ang="0">
                    <a:pos x="T4" y="T5"/>
                  </a:cxn>
                  <a:cxn ang="0">
                    <a:pos x="T6" y="T7"/>
                  </a:cxn>
                  <a:cxn ang="0">
                    <a:pos x="T8" y="T9"/>
                  </a:cxn>
                </a:cxnLst>
                <a:rect l="0" t="0" r="r" b="b"/>
                <a:pathLst>
                  <a:path w="155" h="498">
                    <a:moveTo>
                      <a:pt x="81" y="0"/>
                    </a:moveTo>
                    <a:lnTo>
                      <a:pt x="155" y="20"/>
                    </a:lnTo>
                    <a:lnTo>
                      <a:pt x="69" y="498"/>
                    </a:lnTo>
                    <a:lnTo>
                      <a:pt x="0" y="482"/>
                    </a:lnTo>
                    <a:lnTo>
                      <a:pt x="81" y="0"/>
                    </a:lnTo>
                    <a:close/>
                  </a:path>
                </a:pathLst>
              </a:custGeom>
              <a:solidFill>
                <a:srgbClr val="5A34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iSḷiḓe">
                <a:extLst>
                  <a:ext uri="{FF2B5EF4-FFF2-40B4-BE49-F238E27FC236}">
                    <a16:creationId xmlns:a16="http://schemas.microsoft.com/office/drawing/2014/main" xmlns="" id="{B4B080BC-B179-43D9-B74C-A45140F02A5A}"/>
                  </a:ext>
                </a:extLst>
              </p:cNvPr>
              <p:cNvSpPr/>
              <p:nvPr/>
            </p:nvSpPr>
            <p:spPr bwMode="auto">
              <a:xfrm>
                <a:off x="5272088" y="3768725"/>
                <a:ext cx="355600" cy="287338"/>
              </a:xfrm>
              <a:custGeom>
                <a:avLst/>
                <a:gdLst>
                  <a:gd name="T0" fmla="*/ 53 w 58"/>
                  <a:gd name="T1" fmla="*/ 47 h 47"/>
                  <a:gd name="T2" fmla="*/ 45 w 58"/>
                  <a:gd name="T3" fmla="*/ 45 h 47"/>
                  <a:gd name="T4" fmla="*/ 49 w 58"/>
                  <a:gd name="T5" fmla="*/ 24 h 47"/>
                  <a:gd name="T6" fmla="*/ 48 w 58"/>
                  <a:gd name="T7" fmla="*/ 17 h 47"/>
                  <a:gd name="T8" fmla="*/ 41 w 58"/>
                  <a:gd name="T9" fmla="*/ 12 h 47"/>
                  <a:gd name="T10" fmla="*/ 21 w 58"/>
                  <a:gd name="T11" fmla="*/ 10 h 47"/>
                  <a:gd name="T12" fmla="*/ 10 w 58"/>
                  <a:gd name="T13" fmla="*/ 18 h 47"/>
                  <a:gd name="T14" fmla="*/ 7 w 58"/>
                  <a:gd name="T15" fmla="*/ 32 h 47"/>
                  <a:gd name="T16" fmla="*/ 0 w 58"/>
                  <a:gd name="T17" fmla="*/ 30 h 47"/>
                  <a:gd name="T18" fmla="*/ 2 w 58"/>
                  <a:gd name="T19" fmla="*/ 16 h 47"/>
                  <a:gd name="T20" fmla="*/ 23 w 58"/>
                  <a:gd name="T21" fmla="*/ 2 h 47"/>
                  <a:gd name="T22" fmla="*/ 42 w 58"/>
                  <a:gd name="T23" fmla="*/ 5 h 47"/>
                  <a:gd name="T24" fmla="*/ 54 w 58"/>
                  <a:gd name="T25" fmla="*/ 12 h 47"/>
                  <a:gd name="T26" fmla="*/ 57 w 58"/>
                  <a:gd name="T27" fmla="*/ 26 h 47"/>
                  <a:gd name="T28" fmla="*/ 53 w 58"/>
                  <a:gd name="T2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7">
                    <a:moveTo>
                      <a:pt x="53" y="47"/>
                    </a:moveTo>
                    <a:cubicBezTo>
                      <a:pt x="45" y="45"/>
                      <a:pt x="45" y="45"/>
                      <a:pt x="45" y="45"/>
                    </a:cubicBezTo>
                    <a:cubicBezTo>
                      <a:pt x="49" y="24"/>
                      <a:pt x="49" y="24"/>
                      <a:pt x="49" y="24"/>
                    </a:cubicBezTo>
                    <a:cubicBezTo>
                      <a:pt x="50" y="22"/>
                      <a:pt x="49" y="19"/>
                      <a:pt x="48" y="17"/>
                    </a:cubicBezTo>
                    <a:cubicBezTo>
                      <a:pt x="46" y="14"/>
                      <a:pt x="44" y="13"/>
                      <a:pt x="41" y="12"/>
                    </a:cubicBezTo>
                    <a:cubicBezTo>
                      <a:pt x="21" y="10"/>
                      <a:pt x="21" y="10"/>
                      <a:pt x="21" y="10"/>
                    </a:cubicBezTo>
                    <a:cubicBezTo>
                      <a:pt x="16" y="9"/>
                      <a:pt x="11" y="12"/>
                      <a:pt x="10" y="18"/>
                    </a:cubicBezTo>
                    <a:cubicBezTo>
                      <a:pt x="7" y="32"/>
                      <a:pt x="7" y="32"/>
                      <a:pt x="7" y="32"/>
                    </a:cubicBezTo>
                    <a:cubicBezTo>
                      <a:pt x="0" y="30"/>
                      <a:pt x="0" y="30"/>
                      <a:pt x="0" y="30"/>
                    </a:cubicBezTo>
                    <a:cubicBezTo>
                      <a:pt x="2" y="16"/>
                      <a:pt x="2" y="16"/>
                      <a:pt x="2" y="16"/>
                    </a:cubicBezTo>
                    <a:cubicBezTo>
                      <a:pt x="4" y="7"/>
                      <a:pt x="13" y="0"/>
                      <a:pt x="23" y="2"/>
                    </a:cubicBezTo>
                    <a:cubicBezTo>
                      <a:pt x="42" y="5"/>
                      <a:pt x="42" y="5"/>
                      <a:pt x="42" y="5"/>
                    </a:cubicBezTo>
                    <a:cubicBezTo>
                      <a:pt x="47" y="5"/>
                      <a:pt x="51" y="8"/>
                      <a:pt x="54" y="12"/>
                    </a:cubicBezTo>
                    <a:cubicBezTo>
                      <a:pt x="57" y="16"/>
                      <a:pt x="58" y="21"/>
                      <a:pt x="57" y="26"/>
                    </a:cubicBezTo>
                    <a:lnTo>
                      <a:pt x="53" y="47"/>
                    </a:lnTo>
                    <a:close/>
                  </a:path>
                </a:pathLst>
              </a:custGeom>
              <a:solidFill>
                <a:srgbClr val="5A34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î$ļïḋé">
                <a:extLst>
                  <a:ext uri="{FF2B5EF4-FFF2-40B4-BE49-F238E27FC236}">
                    <a16:creationId xmlns:a16="http://schemas.microsoft.com/office/drawing/2014/main" xmlns="" id="{3312D88B-44FE-4ACC-8B88-38E9AAD3F404}"/>
                  </a:ext>
                </a:extLst>
              </p:cNvPr>
              <p:cNvSpPr/>
              <p:nvPr/>
            </p:nvSpPr>
            <p:spPr bwMode="auto">
              <a:xfrm>
                <a:off x="6335713" y="1260475"/>
                <a:ext cx="331788" cy="379413"/>
              </a:xfrm>
              <a:custGeom>
                <a:avLst/>
                <a:gdLst>
                  <a:gd name="T0" fmla="*/ 34 w 54"/>
                  <a:gd name="T1" fmla="*/ 4 h 62"/>
                  <a:gd name="T2" fmla="*/ 52 w 54"/>
                  <a:gd name="T3" fmla="*/ 29 h 62"/>
                  <a:gd name="T4" fmla="*/ 52 w 54"/>
                  <a:gd name="T5" fmla="*/ 40 h 62"/>
                  <a:gd name="T6" fmla="*/ 37 w 54"/>
                  <a:gd name="T7" fmla="*/ 58 h 62"/>
                  <a:gd name="T8" fmla="*/ 24 w 54"/>
                  <a:gd name="T9" fmla="*/ 58 h 62"/>
                  <a:gd name="T10" fmla="*/ 3 w 54"/>
                  <a:gd name="T11" fmla="*/ 34 h 62"/>
                  <a:gd name="T12" fmla="*/ 3 w 54"/>
                  <a:gd name="T13" fmla="*/ 22 h 62"/>
                  <a:gd name="T14" fmla="*/ 20 w 54"/>
                  <a:gd name="T15" fmla="*/ 4 h 62"/>
                  <a:gd name="T16" fmla="*/ 34 w 54"/>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2">
                    <a:moveTo>
                      <a:pt x="34" y="4"/>
                    </a:moveTo>
                    <a:cubicBezTo>
                      <a:pt x="52" y="29"/>
                      <a:pt x="52" y="29"/>
                      <a:pt x="52" y="29"/>
                    </a:cubicBezTo>
                    <a:cubicBezTo>
                      <a:pt x="54" y="32"/>
                      <a:pt x="54" y="37"/>
                      <a:pt x="52" y="40"/>
                    </a:cubicBezTo>
                    <a:cubicBezTo>
                      <a:pt x="37" y="58"/>
                      <a:pt x="37" y="58"/>
                      <a:pt x="37" y="58"/>
                    </a:cubicBezTo>
                    <a:cubicBezTo>
                      <a:pt x="34" y="62"/>
                      <a:pt x="27" y="62"/>
                      <a:pt x="24" y="58"/>
                    </a:cubicBezTo>
                    <a:cubicBezTo>
                      <a:pt x="3" y="34"/>
                      <a:pt x="3" y="34"/>
                      <a:pt x="3" y="34"/>
                    </a:cubicBezTo>
                    <a:cubicBezTo>
                      <a:pt x="0" y="30"/>
                      <a:pt x="0" y="25"/>
                      <a:pt x="3" y="22"/>
                    </a:cubicBezTo>
                    <a:cubicBezTo>
                      <a:pt x="20" y="4"/>
                      <a:pt x="20" y="4"/>
                      <a:pt x="20" y="4"/>
                    </a:cubicBezTo>
                    <a:cubicBezTo>
                      <a:pt x="24" y="0"/>
                      <a:pt x="30" y="0"/>
                      <a:pt x="34" y="4"/>
                    </a:cubicBezTo>
                    <a:close/>
                  </a:path>
                </a:pathLst>
              </a:custGeom>
              <a:solidFill>
                <a:srgbClr val="1C22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íṣ1iḑe">
                <a:extLst>
                  <a:ext uri="{FF2B5EF4-FFF2-40B4-BE49-F238E27FC236}">
                    <a16:creationId xmlns:a16="http://schemas.microsoft.com/office/drawing/2014/main" xmlns="" id="{2939FDDA-8CC8-4201-A4EF-3B5CB63EA579}"/>
                  </a:ext>
                </a:extLst>
              </p:cNvPr>
              <p:cNvSpPr/>
              <p:nvPr/>
            </p:nvSpPr>
            <p:spPr bwMode="auto">
              <a:xfrm>
                <a:off x="6427788" y="1524000"/>
                <a:ext cx="946150" cy="928688"/>
              </a:xfrm>
              <a:custGeom>
                <a:avLst/>
                <a:gdLst>
                  <a:gd name="T0" fmla="*/ 0 w 154"/>
                  <a:gd name="T1" fmla="*/ 48 h 152"/>
                  <a:gd name="T2" fmla="*/ 72 w 154"/>
                  <a:gd name="T3" fmla="*/ 85 h 152"/>
                  <a:gd name="T4" fmla="*/ 33 w 154"/>
                  <a:gd name="T5" fmla="*/ 23 h 152"/>
                  <a:gd name="T6" fmla="*/ 59 w 154"/>
                  <a:gd name="T7" fmla="*/ 0 h 152"/>
                  <a:gd name="T8" fmla="*/ 146 w 154"/>
                  <a:gd name="T9" fmla="*/ 118 h 152"/>
                  <a:gd name="T10" fmla="*/ 140 w 154"/>
                  <a:gd name="T11" fmla="*/ 148 h 152"/>
                  <a:gd name="T12" fmla="*/ 140 w 154"/>
                  <a:gd name="T13" fmla="*/ 148 h 152"/>
                  <a:gd name="T14" fmla="*/ 122 w 154"/>
                  <a:gd name="T15" fmla="*/ 149 h 152"/>
                  <a:gd name="T16" fmla="*/ 10 w 154"/>
                  <a:gd name="T17" fmla="*/ 102 h 152"/>
                  <a:gd name="T18" fmla="*/ 0 w 154"/>
                  <a:gd name="T19"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2">
                    <a:moveTo>
                      <a:pt x="0" y="48"/>
                    </a:moveTo>
                    <a:cubicBezTo>
                      <a:pt x="72" y="85"/>
                      <a:pt x="72" y="85"/>
                      <a:pt x="72" y="85"/>
                    </a:cubicBezTo>
                    <a:cubicBezTo>
                      <a:pt x="33" y="23"/>
                      <a:pt x="33" y="23"/>
                      <a:pt x="33" y="23"/>
                    </a:cubicBezTo>
                    <a:cubicBezTo>
                      <a:pt x="59" y="0"/>
                      <a:pt x="59" y="0"/>
                      <a:pt x="59" y="0"/>
                    </a:cubicBezTo>
                    <a:cubicBezTo>
                      <a:pt x="146" y="118"/>
                      <a:pt x="146" y="118"/>
                      <a:pt x="146" y="118"/>
                    </a:cubicBezTo>
                    <a:cubicBezTo>
                      <a:pt x="154" y="128"/>
                      <a:pt x="151" y="142"/>
                      <a:pt x="140" y="148"/>
                    </a:cubicBezTo>
                    <a:cubicBezTo>
                      <a:pt x="140" y="148"/>
                      <a:pt x="140" y="148"/>
                      <a:pt x="140" y="148"/>
                    </a:cubicBezTo>
                    <a:cubicBezTo>
                      <a:pt x="134" y="151"/>
                      <a:pt x="128" y="152"/>
                      <a:pt x="122" y="149"/>
                    </a:cubicBezTo>
                    <a:cubicBezTo>
                      <a:pt x="10" y="102"/>
                      <a:pt x="10" y="102"/>
                      <a:pt x="10" y="102"/>
                    </a:cubicBezTo>
                    <a:lnTo>
                      <a:pt x="0" y="48"/>
                    </a:lnTo>
                    <a:close/>
                  </a:path>
                </a:pathLst>
              </a:custGeom>
              <a:solidFill>
                <a:srgbClr val="F6EB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ï$ļíḓe">
                <a:extLst>
                  <a:ext uri="{FF2B5EF4-FFF2-40B4-BE49-F238E27FC236}">
                    <a16:creationId xmlns:a16="http://schemas.microsoft.com/office/drawing/2014/main" xmlns="" id="{F5FEC532-AC70-4F4A-8B7A-5AF2E9C281F8}"/>
                  </a:ext>
                </a:extLst>
              </p:cNvPr>
              <p:cNvSpPr/>
              <p:nvPr/>
            </p:nvSpPr>
            <p:spPr bwMode="auto">
              <a:xfrm>
                <a:off x="5770563" y="1792288"/>
                <a:ext cx="817563" cy="1481138"/>
              </a:xfrm>
              <a:custGeom>
                <a:avLst/>
                <a:gdLst>
                  <a:gd name="T0" fmla="*/ 133 w 133"/>
                  <a:gd name="T1" fmla="*/ 39 h 242"/>
                  <a:gd name="T2" fmla="*/ 121 w 133"/>
                  <a:gd name="T3" fmla="*/ 217 h 242"/>
                  <a:gd name="T4" fmla="*/ 0 w 133"/>
                  <a:gd name="T5" fmla="*/ 217 h 242"/>
                  <a:gd name="T6" fmla="*/ 21 w 133"/>
                  <a:gd name="T7" fmla="*/ 14 h 242"/>
                  <a:gd name="T8" fmla="*/ 60 w 133"/>
                  <a:gd name="T9" fmla="*/ 0 h 242"/>
                  <a:gd name="T10" fmla="*/ 107 w 133"/>
                  <a:gd name="T11" fmla="*/ 4 h 242"/>
                  <a:gd name="T12" fmla="*/ 133 w 133"/>
                  <a:gd name="T13" fmla="*/ 39 h 242"/>
                </a:gdLst>
                <a:ahLst/>
                <a:cxnLst>
                  <a:cxn ang="0">
                    <a:pos x="T0" y="T1"/>
                  </a:cxn>
                  <a:cxn ang="0">
                    <a:pos x="T2" y="T3"/>
                  </a:cxn>
                  <a:cxn ang="0">
                    <a:pos x="T4" y="T5"/>
                  </a:cxn>
                  <a:cxn ang="0">
                    <a:pos x="T6" y="T7"/>
                  </a:cxn>
                  <a:cxn ang="0">
                    <a:pos x="T8" y="T9"/>
                  </a:cxn>
                  <a:cxn ang="0">
                    <a:pos x="T10" y="T11"/>
                  </a:cxn>
                  <a:cxn ang="0">
                    <a:pos x="T12" y="T13"/>
                  </a:cxn>
                </a:cxnLst>
                <a:rect l="0" t="0" r="r" b="b"/>
                <a:pathLst>
                  <a:path w="133" h="242">
                    <a:moveTo>
                      <a:pt x="133" y="39"/>
                    </a:moveTo>
                    <a:cubicBezTo>
                      <a:pt x="133" y="39"/>
                      <a:pt x="120" y="148"/>
                      <a:pt x="121" y="217"/>
                    </a:cubicBezTo>
                    <a:cubicBezTo>
                      <a:pt x="121" y="217"/>
                      <a:pt x="82" y="242"/>
                      <a:pt x="0" y="217"/>
                    </a:cubicBezTo>
                    <a:cubicBezTo>
                      <a:pt x="21" y="14"/>
                      <a:pt x="21" y="14"/>
                      <a:pt x="21" y="14"/>
                    </a:cubicBezTo>
                    <a:cubicBezTo>
                      <a:pt x="60" y="0"/>
                      <a:pt x="60" y="0"/>
                      <a:pt x="60" y="0"/>
                    </a:cubicBezTo>
                    <a:cubicBezTo>
                      <a:pt x="107" y="4"/>
                      <a:pt x="107" y="4"/>
                      <a:pt x="107" y="4"/>
                    </a:cubicBezTo>
                    <a:lnTo>
                      <a:pt x="133" y="39"/>
                    </a:lnTo>
                    <a:close/>
                  </a:path>
                </a:pathLst>
              </a:custGeom>
              <a:solidFill>
                <a:srgbClr val="F6EB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íśḷiḍe">
                <a:extLst>
                  <a:ext uri="{FF2B5EF4-FFF2-40B4-BE49-F238E27FC236}">
                    <a16:creationId xmlns:a16="http://schemas.microsoft.com/office/drawing/2014/main" xmlns="" id="{E39C03A6-698B-410D-A065-453571B4A67E}"/>
                  </a:ext>
                </a:extLst>
              </p:cNvPr>
              <p:cNvSpPr/>
              <p:nvPr/>
            </p:nvSpPr>
            <p:spPr bwMode="auto">
              <a:xfrm>
                <a:off x="6335713" y="1743075"/>
                <a:ext cx="92075" cy="134938"/>
              </a:xfrm>
              <a:custGeom>
                <a:avLst/>
                <a:gdLst>
                  <a:gd name="T0" fmla="*/ 2 w 15"/>
                  <a:gd name="T1" fmla="*/ 2 h 22"/>
                  <a:gd name="T2" fmla="*/ 1 w 15"/>
                  <a:gd name="T3" fmla="*/ 9 h 22"/>
                  <a:gd name="T4" fmla="*/ 1 w 15"/>
                  <a:gd name="T5" fmla="*/ 10 h 22"/>
                  <a:gd name="T6" fmla="*/ 11 w 15"/>
                  <a:gd name="T7" fmla="*/ 21 h 22"/>
                  <a:gd name="T8" fmla="*/ 14 w 15"/>
                  <a:gd name="T9" fmla="*/ 20 h 22"/>
                  <a:gd name="T10" fmla="*/ 15 w 15"/>
                  <a:gd name="T11" fmla="*/ 12 h 22"/>
                  <a:gd name="T12" fmla="*/ 14 w 15"/>
                  <a:gd name="T13" fmla="*/ 11 h 22"/>
                  <a:gd name="T14" fmla="*/ 4 w 15"/>
                  <a:gd name="T15" fmla="*/ 1 h 22"/>
                  <a:gd name="T16" fmla="*/ 2 w 15"/>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2" y="2"/>
                    </a:moveTo>
                    <a:cubicBezTo>
                      <a:pt x="1" y="9"/>
                      <a:pt x="1" y="9"/>
                      <a:pt x="1" y="9"/>
                    </a:cubicBezTo>
                    <a:cubicBezTo>
                      <a:pt x="0" y="9"/>
                      <a:pt x="1" y="10"/>
                      <a:pt x="1" y="10"/>
                    </a:cubicBezTo>
                    <a:cubicBezTo>
                      <a:pt x="11" y="21"/>
                      <a:pt x="11" y="21"/>
                      <a:pt x="11" y="21"/>
                    </a:cubicBezTo>
                    <a:cubicBezTo>
                      <a:pt x="12" y="22"/>
                      <a:pt x="14" y="21"/>
                      <a:pt x="14" y="20"/>
                    </a:cubicBezTo>
                    <a:cubicBezTo>
                      <a:pt x="15" y="12"/>
                      <a:pt x="15" y="12"/>
                      <a:pt x="15" y="12"/>
                    </a:cubicBezTo>
                    <a:cubicBezTo>
                      <a:pt x="15" y="12"/>
                      <a:pt x="15" y="11"/>
                      <a:pt x="14" y="11"/>
                    </a:cubicBezTo>
                    <a:cubicBezTo>
                      <a:pt x="4" y="1"/>
                      <a:pt x="4" y="1"/>
                      <a:pt x="4" y="1"/>
                    </a:cubicBezTo>
                    <a:cubicBezTo>
                      <a:pt x="3" y="0"/>
                      <a:pt x="2" y="1"/>
                      <a:pt x="2" y="2"/>
                    </a:cubicBezTo>
                    <a:close/>
                  </a:path>
                </a:pathLst>
              </a:custGeom>
              <a:solidFill>
                <a:srgbClr val="FBF2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íṡḷïḋe">
                <a:extLst>
                  <a:ext uri="{FF2B5EF4-FFF2-40B4-BE49-F238E27FC236}">
                    <a16:creationId xmlns:a16="http://schemas.microsoft.com/office/drawing/2014/main" xmlns="" id="{36320865-F1CD-4E22-ACA8-BDCDE4502033}"/>
                  </a:ext>
                </a:extLst>
              </p:cNvPr>
              <p:cNvSpPr/>
              <p:nvPr/>
            </p:nvSpPr>
            <p:spPr bwMode="auto">
              <a:xfrm>
                <a:off x="6132513" y="1504950"/>
                <a:ext cx="288925" cy="360363"/>
              </a:xfrm>
              <a:custGeom>
                <a:avLst/>
                <a:gdLst>
                  <a:gd name="T0" fmla="*/ 21 w 47"/>
                  <a:gd name="T1" fmla="*/ 58 h 59"/>
                  <a:gd name="T2" fmla="*/ 21 w 47"/>
                  <a:gd name="T3" fmla="*/ 58 h 59"/>
                  <a:gd name="T4" fmla="*/ 1 w 47"/>
                  <a:gd name="T5" fmla="*/ 35 h 59"/>
                  <a:gd name="T6" fmla="*/ 4 w 47"/>
                  <a:gd name="T7" fmla="*/ 0 h 59"/>
                  <a:gd name="T8" fmla="*/ 47 w 47"/>
                  <a:gd name="T9" fmla="*/ 3 h 59"/>
                  <a:gd name="T10" fmla="*/ 39 w 47"/>
                  <a:gd name="T11" fmla="*/ 52 h 59"/>
                  <a:gd name="T12" fmla="*/ 21 w 47"/>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47" h="59">
                    <a:moveTo>
                      <a:pt x="21" y="58"/>
                    </a:moveTo>
                    <a:cubicBezTo>
                      <a:pt x="21" y="58"/>
                      <a:pt x="21" y="58"/>
                      <a:pt x="21" y="58"/>
                    </a:cubicBezTo>
                    <a:cubicBezTo>
                      <a:pt x="9" y="57"/>
                      <a:pt x="0" y="47"/>
                      <a:pt x="1" y="35"/>
                    </a:cubicBezTo>
                    <a:cubicBezTo>
                      <a:pt x="4" y="0"/>
                      <a:pt x="4" y="0"/>
                      <a:pt x="4" y="0"/>
                    </a:cubicBezTo>
                    <a:cubicBezTo>
                      <a:pt x="47" y="3"/>
                      <a:pt x="47" y="3"/>
                      <a:pt x="47" y="3"/>
                    </a:cubicBezTo>
                    <a:cubicBezTo>
                      <a:pt x="39" y="52"/>
                      <a:pt x="39" y="52"/>
                      <a:pt x="39" y="52"/>
                    </a:cubicBezTo>
                    <a:cubicBezTo>
                      <a:pt x="37" y="58"/>
                      <a:pt x="33" y="59"/>
                      <a:pt x="21" y="58"/>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íṡľiḑè">
                <a:extLst>
                  <a:ext uri="{FF2B5EF4-FFF2-40B4-BE49-F238E27FC236}">
                    <a16:creationId xmlns:a16="http://schemas.microsoft.com/office/drawing/2014/main" xmlns="" id="{EF73C3B4-D93B-4E4D-BF0B-A47373FEBFAD}"/>
                  </a:ext>
                </a:extLst>
              </p:cNvPr>
              <p:cNvSpPr/>
              <p:nvPr/>
            </p:nvSpPr>
            <p:spPr bwMode="auto">
              <a:xfrm>
                <a:off x="6151563" y="1524000"/>
                <a:ext cx="276225" cy="219075"/>
              </a:xfrm>
              <a:custGeom>
                <a:avLst/>
                <a:gdLst>
                  <a:gd name="T0" fmla="*/ 0 w 45"/>
                  <a:gd name="T1" fmla="*/ 9 h 36"/>
                  <a:gd name="T2" fmla="*/ 28 w 45"/>
                  <a:gd name="T3" fmla="*/ 32 h 36"/>
                  <a:gd name="T4" fmla="*/ 44 w 45"/>
                  <a:gd name="T5" fmla="*/ 0 h 36"/>
                  <a:gd name="T6" fmla="*/ 0 w 45"/>
                  <a:gd name="T7" fmla="*/ 9 h 36"/>
                </a:gdLst>
                <a:ahLst/>
                <a:cxnLst>
                  <a:cxn ang="0">
                    <a:pos x="T0" y="T1"/>
                  </a:cxn>
                  <a:cxn ang="0">
                    <a:pos x="T2" y="T3"/>
                  </a:cxn>
                  <a:cxn ang="0">
                    <a:pos x="T4" y="T5"/>
                  </a:cxn>
                  <a:cxn ang="0">
                    <a:pos x="T6" y="T7"/>
                  </a:cxn>
                </a:cxnLst>
                <a:rect l="0" t="0" r="r" b="b"/>
                <a:pathLst>
                  <a:path w="45" h="36">
                    <a:moveTo>
                      <a:pt x="0" y="9"/>
                    </a:moveTo>
                    <a:cubicBezTo>
                      <a:pt x="0" y="9"/>
                      <a:pt x="9" y="36"/>
                      <a:pt x="28" y="32"/>
                    </a:cubicBezTo>
                    <a:cubicBezTo>
                      <a:pt x="45" y="29"/>
                      <a:pt x="44" y="0"/>
                      <a:pt x="44" y="0"/>
                    </a:cubicBezTo>
                    <a:lnTo>
                      <a:pt x="0" y="9"/>
                    </a:lnTo>
                    <a:close/>
                  </a:path>
                </a:pathLst>
              </a:custGeom>
              <a:solidFill>
                <a:srgbClr val="F4BD9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ïṡļiḑê">
                <a:extLst>
                  <a:ext uri="{FF2B5EF4-FFF2-40B4-BE49-F238E27FC236}">
                    <a16:creationId xmlns:a16="http://schemas.microsoft.com/office/drawing/2014/main" xmlns="" id="{59D9476F-B2DA-442A-876E-7E37D2677AC5}"/>
                  </a:ext>
                </a:extLst>
              </p:cNvPr>
              <p:cNvSpPr/>
              <p:nvPr/>
            </p:nvSpPr>
            <p:spPr bwMode="auto">
              <a:xfrm>
                <a:off x="6076950" y="1082675"/>
                <a:ext cx="492125" cy="593725"/>
              </a:xfrm>
              <a:custGeom>
                <a:avLst/>
                <a:gdLst>
                  <a:gd name="T0" fmla="*/ 37 w 80"/>
                  <a:gd name="T1" fmla="*/ 95 h 97"/>
                  <a:gd name="T2" fmla="*/ 33 w 80"/>
                  <a:gd name="T3" fmla="*/ 94 h 97"/>
                  <a:gd name="T4" fmla="*/ 2 w 80"/>
                  <a:gd name="T5" fmla="*/ 56 h 97"/>
                  <a:gd name="T6" fmla="*/ 4 w 80"/>
                  <a:gd name="T7" fmla="*/ 34 h 97"/>
                  <a:gd name="T8" fmla="*/ 43 w 80"/>
                  <a:gd name="T9" fmla="*/ 3 h 97"/>
                  <a:gd name="T10" fmla="*/ 47 w 80"/>
                  <a:gd name="T11" fmla="*/ 3 h 97"/>
                  <a:gd name="T12" fmla="*/ 78 w 80"/>
                  <a:gd name="T13" fmla="*/ 42 h 97"/>
                  <a:gd name="T14" fmla="*/ 75 w 80"/>
                  <a:gd name="T15" fmla="*/ 64 h 97"/>
                  <a:gd name="T16" fmla="*/ 37 w 80"/>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7">
                    <a:moveTo>
                      <a:pt x="37" y="95"/>
                    </a:moveTo>
                    <a:cubicBezTo>
                      <a:pt x="33" y="94"/>
                      <a:pt x="33" y="94"/>
                      <a:pt x="33" y="94"/>
                    </a:cubicBezTo>
                    <a:cubicBezTo>
                      <a:pt x="14" y="92"/>
                      <a:pt x="0" y="75"/>
                      <a:pt x="2" y="56"/>
                    </a:cubicBezTo>
                    <a:cubicBezTo>
                      <a:pt x="4" y="34"/>
                      <a:pt x="4" y="34"/>
                      <a:pt x="4" y="34"/>
                    </a:cubicBezTo>
                    <a:cubicBezTo>
                      <a:pt x="6" y="14"/>
                      <a:pt x="24" y="0"/>
                      <a:pt x="43" y="3"/>
                    </a:cubicBezTo>
                    <a:cubicBezTo>
                      <a:pt x="47" y="3"/>
                      <a:pt x="47" y="3"/>
                      <a:pt x="47" y="3"/>
                    </a:cubicBezTo>
                    <a:cubicBezTo>
                      <a:pt x="66" y="5"/>
                      <a:pt x="80" y="22"/>
                      <a:pt x="78" y="42"/>
                    </a:cubicBezTo>
                    <a:cubicBezTo>
                      <a:pt x="75" y="64"/>
                      <a:pt x="75" y="64"/>
                      <a:pt x="75" y="64"/>
                    </a:cubicBezTo>
                    <a:cubicBezTo>
                      <a:pt x="73" y="83"/>
                      <a:pt x="56" y="97"/>
                      <a:pt x="37" y="95"/>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íşļïḍe">
                <a:extLst>
                  <a:ext uri="{FF2B5EF4-FFF2-40B4-BE49-F238E27FC236}">
                    <a16:creationId xmlns:a16="http://schemas.microsoft.com/office/drawing/2014/main" xmlns="" id="{4B9642FE-D37D-4D54-96CC-543BDFBC1FB5}"/>
                  </a:ext>
                </a:extLst>
              </p:cNvPr>
              <p:cNvSpPr/>
              <p:nvPr/>
            </p:nvSpPr>
            <p:spPr bwMode="auto">
              <a:xfrm>
                <a:off x="6076950" y="1082675"/>
                <a:ext cx="492125" cy="593725"/>
              </a:xfrm>
              <a:custGeom>
                <a:avLst/>
                <a:gdLst>
                  <a:gd name="T0" fmla="*/ 37 w 80"/>
                  <a:gd name="T1" fmla="*/ 95 h 97"/>
                  <a:gd name="T2" fmla="*/ 33 w 80"/>
                  <a:gd name="T3" fmla="*/ 94 h 97"/>
                  <a:gd name="T4" fmla="*/ 2 w 80"/>
                  <a:gd name="T5" fmla="*/ 56 h 97"/>
                  <a:gd name="T6" fmla="*/ 4 w 80"/>
                  <a:gd name="T7" fmla="*/ 34 h 97"/>
                  <a:gd name="T8" fmla="*/ 43 w 80"/>
                  <a:gd name="T9" fmla="*/ 3 h 97"/>
                  <a:gd name="T10" fmla="*/ 47 w 80"/>
                  <a:gd name="T11" fmla="*/ 3 h 97"/>
                  <a:gd name="T12" fmla="*/ 78 w 80"/>
                  <a:gd name="T13" fmla="*/ 42 h 97"/>
                  <a:gd name="T14" fmla="*/ 75 w 80"/>
                  <a:gd name="T15" fmla="*/ 64 h 97"/>
                  <a:gd name="T16" fmla="*/ 37 w 80"/>
                  <a:gd name="T17"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7">
                    <a:moveTo>
                      <a:pt x="37" y="95"/>
                    </a:moveTo>
                    <a:cubicBezTo>
                      <a:pt x="33" y="94"/>
                      <a:pt x="33" y="94"/>
                      <a:pt x="33" y="94"/>
                    </a:cubicBezTo>
                    <a:cubicBezTo>
                      <a:pt x="14" y="92"/>
                      <a:pt x="0" y="75"/>
                      <a:pt x="2" y="56"/>
                    </a:cubicBezTo>
                    <a:cubicBezTo>
                      <a:pt x="4" y="34"/>
                      <a:pt x="4" y="34"/>
                      <a:pt x="4" y="34"/>
                    </a:cubicBezTo>
                    <a:cubicBezTo>
                      <a:pt x="6" y="14"/>
                      <a:pt x="24" y="0"/>
                      <a:pt x="43" y="3"/>
                    </a:cubicBezTo>
                    <a:cubicBezTo>
                      <a:pt x="47" y="3"/>
                      <a:pt x="47" y="3"/>
                      <a:pt x="47" y="3"/>
                    </a:cubicBezTo>
                    <a:cubicBezTo>
                      <a:pt x="66" y="5"/>
                      <a:pt x="80" y="22"/>
                      <a:pt x="78" y="42"/>
                    </a:cubicBezTo>
                    <a:cubicBezTo>
                      <a:pt x="75" y="64"/>
                      <a:pt x="75" y="64"/>
                      <a:pt x="75" y="64"/>
                    </a:cubicBezTo>
                    <a:cubicBezTo>
                      <a:pt x="73" y="83"/>
                      <a:pt x="56" y="97"/>
                      <a:pt x="37" y="95"/>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iṧlîḓè">
                <a:extLst>
                  <a:ext uri="{FF2B5EF4-FFF2-40B4-BE49-F238E27FC236}">
                    <a16:creationId xmlns:a16="http://schemas.microsoft.com/office/drawing/2014/main" xmlns="" id="{3CEC5886-C2AE-40C9-9FDA-0B813BAA15A1}"/>
                  </a:ext>
                </a:extLst>
              </p:cNvPr>
              <p:cNvSpPr/>
              <p:nvPr/>
            </p:nvSpPr>
            <p:spPr bwMode="auto">
              <a:xfrm>
                <a:off x="6040438" y="1046163"/>
                <a:ext cx="584200" cy="415925"/>
              </a:xfrm>
              <a:custGeom>
                <a:avLst/>
                <a:gdLst>
                  <a:gd name="T0" fmla="*/ 7 w 95"/>
                  <a:gd name="T1" fmla="*/ 68 h 68"/>
                  <a:gd name="T2" fmla="*/ 7 w 95"/>
                  <a:gd name="T3" fmla="*/ 68 h 68"/>
                  <a:gd name="T4" fmla="*/ 25 w 95"/>
                  <a:gd name="T5" fmla="*/ 59 h 68"/>
                  <a:gd name="T6" fmla="*/ 28 w 95"/>
                  <a:gd name="T7" fmla="*/ 35 h 68"/>
                  <a:gd name="T8" fmla="*/ 27 w 95"/>
                  <a:gd name="T9" fmla="*/ 30 h 68"/>
                  <a:gd name="T10" fmla="*/ 38 w 95"/>
                  <a:gd name="T11" fmla="*/ 26 h 68"/>
                  <a:gd name="T12" fmla="*/ 85 w 95"/>
                  <a:gd name="T13" fmla="*/ 24 h 68"/>
                  <a:gd name="T14" fmla="*/ 17 w 95"/>
                  <a:gd name="T15" fmla="*/ 7 h 68"/>
                  <a:gd name="T16" fmla="*/ 0 w 95"/>
                  <a:gd name="T17" fmla="*/ 32 h 68"/>
                  <a:gd name="T18" fmla="*/ 7 w 9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68">
                    <a:moveTo>
                      <a:pt x="7" y="68"/>
                    </a:moveTo>
                    <a:cubicBezTo>
                      <a:pt x="7" y="68"/>
                      <a:pt x="7" y="68"/>
                      <a:pt x="7" y="68"/>
                    </a:cubicBezTo>
                    <a:cubicBezTo>
                      <a:pt x="10" y="68"/>
                      <a:pt x="22" y="63"/>
                      <a:pt x="25" y="59"/>
                    </a:cubicBezTo>
                    <a:cubicBezTo>
                      <a:pt x="29" y="54"/>
                      <a:pt x="33" y="45"/>
                      <a:pt x="28" y="35"/>
                    </a:cubicBezTo>
                    <a:cubicBezTo>
                      <a:pt x="27" y="34"/>
                      <a:pt x="27" y="32"/>
                      <a:pt x="27" y="30"/>
                    </a:cubicBezTo>
                    <a:cubicBezTo>
                      <a:pt x="28" y="27"/>
                      <a:pt x="31" y="23"/>
                      <a:pt x="38" y="26"/>
                    </a:cubicBezTo>
                    <a:cubicBezTo>
                      <a:pt x="50" y="30"/>
                      <a:pt x="77" y="44"/>
                      <a:pt x="85" y="24"/>
                    </a:cubicBezTo>
                    <a:cubicBezTo>
                      <a:pt x="95" y="0"/>
                      <a:pt x="17" y="7"/>
                      <a:pt x="17" y="7"/>
                    </a:cubicBezTo>
                    <a:cubicBezTo>
                      <a:pt x="0" y="32"/>
                      <a:pt x="0" y="32"/>
                      <a:pt x="0" y="32"/>
                    </a:cubicBezTo>
                    <a:cubicBezTo>
                      <a:pt x="7" y="68"/>
                      <a:pt x="7" y="68"/>
                      <a:pt x="7" y="68"/>
                    </a:cubicBezTo>
                    <a:close/>
                  </a:path>
                </a:pathLst>
              </a:custGeom>
              <a:solidFill>
                <a:srgbClr val="1C22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ṥḻîḑê">
                <a:extLst>
                  <a:ext uri="{FF2B5EF4-FFF2-40B4-BE49-F238E27FC236}">
                    <a16:creationId xmlns:a16="http://schemas.microsoft.com/office/drawing/2014/main" xmlns="" id="{CFD55467-182F-49B8-B5EF-861B9A30E130}"/>
                  </a:ext>
                </a:extLst>
              </p:cNvPr>
              <p:cNvSpPr/>
              <p:nvPr/>
            </p:nvSpPr>
            <p:spPr bwMode="auto">
              <a:xfrm>
                <a:off x="6003925" y="1314450"/>
                <a:ext cx="158750" cy="160338"/>
              </a:xfrm>
              <a:custGeom>
                <a:avLst/>
                <a:gdLst>
                  <a:gd name="T0" fmla="*/ 25 w 26"/>
                  <a:gd name="T1" fmla="*/ 14 h 26"/>
                  <a:gd name="T2" fmla="*/ 12 w 26"/>
                  <a:gd name="T3" fmla="*/ 25 h 26"/>
                  <a:gd name="T4" fmla="*/ 1 w 26"/>
                  <a:gd name="T5" fmla="*/ 12 h 26"/>
                  <a:gd name="T6" fmla="*/ 14 w 26"/>
                  <a:gd name="T7" fmla="*/ 1 h 26"/>
                  <a:gd name="T8" fmla="*/ 25 w 26"/>
                  <a:gd name="T9" fmla="*/ 14 h 26"/>
                </a:gdLst>
                <a:ahLst/>
                <a:cxnLst>
                  <a:cxn ang="0">
                    <a:pos x="T0" y="T1"/>
                  </a:cxn>
                  <a:cxn ang="0">
                    <a:pos x="T2" y="T3"/>
                  </a:cxn>
                  <a:cxn ang="0">
                    <a:pos x="T4" y="T5"/>
                  </a:cxn>
                  <a:cxn ang="0">
                    <a:pos x="T6" y="T7"/>
                  </a:cxn>
                  <a:cxn ang="0">
                    <a:pos x="T8" y="T9"/>
                  </a:cxn>
                </a:cxnLst>
                <a:rect l="0" t="0" r="r" b="b"/>
                <a:pathLst>
                  <a:path w="26" h="26">
                    <a:moveTo>
                      <a:pt x="25" y="14"/>
                    </a:moveTo>
                    <a:cubicBezTo>
                      <a:pt x="25" y="21"/>
                      <a:pt x="19" y="26"/>
                      <a:pt x="12" y="25"/>
                    </a:cubicBezTo>
                    <a:cubicBezTo>
                      <a:pt x="5" y="25"/>
                      <a:pt x="0" y="18"/>
                      <a:pt x="1" y="12"/>
                    </a:cubicBezTo>
                    <a:cubicBezTo>
                      <a:pt x="1" y="5"/>
                      <a:pt x="7" y="0"/>
                      <a:pt x="14" y="1"/>
                    </a:cubicBezTo>
                    <a:cubicBezTo>
                      <a:pt x="21" y="1"/>
                      <a:pt x="26" y="7"/>
                      <a:pt x="25" y="14"/>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ïṡľiḓe">
                <a:extLst>
                  <a:ext uri="{FF2B5EF4-FFF2-40B4-BE49-F238E27FC236}">
                    <a16:creationId xmlns:a16="http://schemas.microsoft.com/office/drawing/2014/main" xmlns="" id="{083C897B-F94D-43A2-96A4-4255698C0FC3}"/>
                  </a:ext>
                </a:extLst>
              </p:cNvPr>
              <p:cNvSpPr/>
              <p:nvPr/>
            </p:nvSpPr>
            <p:spPr bwMode="auto">
              <a:xfrm>
                <a:off x="6224588" y="1890713"/>
                <a:ext cx="177800" cy="1143000"/>
              </a:xfrm>
              <a:custGeom>
                <a:avLst/>
                <a:gdLst>
                  <a:gd name="T0" fmla="*/ 39 w 112"/>
                  <a:gd name="T1" fmla="*/ 11 h 720"/>
                  <a:gd name="T2" fmla="*/ 0 w 112"/>
                  <a:gd name="T3" fmla="*/ 655 h 720"/>
                  <a:gd name="T4" fmla="*/ 74 w 112"/>
                  <a:gd name="T5" fmla="*/ 720 h 720"/>
                  <a:gd name="T6" fmla="*/ 112 w 112"/>
                  <a:gd name="T7" fmla="*/ 659 h 720"/>
                  <a:gd name="T8" fmla="*/ 74 w 112"/>
                  <a:gd name="T9" fmla="*/ 0 h 720"/>
                  <a:gd name="T10" fmla="*/ 39 w 112"/>
                  <a:gd name="T11" fmla="*/ 11 h 720"/>
                </a:gdLst>
                <a:ahLst/>
                <a:cxnLst>
                  <a:cxn ang="0">
                    <a:pos x="T0" y="T1"/>
                  </a:cxn>
                  <a:cxn ang="0">
                    <a:pos x="T2" y="T3"/>
                  </a:cxn>
                  <a:cxn ang="0">
                    <a:pos x="T4" y="T5"/>
                  </a:cxn>
                  <a:cxn ang="0">
                    <a:pos x="T6" y="T7"/>
                  </a:cxn>
                  <a:cxn ang="0">
                    <a:pos x="T8" y="T9"/>
                  </a:cxn>
                  <a:cxn ang="0">
                    <a:pos x="T10" y="T11"/>
                  </a:cxn>
                </a:cxnLst>
                <a:rect l="0" t="0" r="r" b="b"/>
                <a:pathLst>
                  <a:path w="112" h="720">
                    <a:moveTo>
                      <a:pt x="39" y="11"/>
                    </a:moveTo>
                    <a:lnTo>
                      <a:pt x="0" y="655"/>
                    </a:lnTo>
                    <a:lnTo>
                      <a:pt x="74" y="720"/>
                    </a:lnTo>
                    <a:lnTo>
                      <a:pt x="112" y="659"/>
                    </a:lnTo>
                    <a:lnTo>
                      <a:pt x="74" y="0"/>
                    </a:lnTo>
                    <a:lnTo>
                      <a:pt x="39" y="11"/>
                    </a:lnTo>
                    <a:close/>
                  </a:path>
                </a:pathLst>
              </a:custGeom>
              <a:solidFill>
                <a:srgbClr val="0A2C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šļiḑè">
                <a:extLst>
                  <a:ext uri="{FF2B5EF4-FFF2-40B4-BE49-F238E27FC236}">
                    <a16:creationId xmlns:a16="http://schemas.microsoft.com/office/drawing/2014/main" xmlns="" id="{B6B3274A-2380-4C82-A71B-A91B67B8688B}"/>
                  </a:ext>
                </a:extLst>
              </p:cNvPr>
              <p:cNvSpPr/>
              <p:nvPr/>
            </p:nvSpPr>
            <p:spPr bwMode="auto">
              <a:xfrm>
                <a:off x="6224588" y="1816100"/>
                <a:ext cx="153988" cy="117475"/>
              </a:xfrm>
              <a:custGeom>
                <a:avLst/>
                <a:gdLst>
                  <a:gd name="T0" fmla="*/ 97 w 97"/>
                  <a:gd name="T1" fmla="*/ 16 h 74"/>
                  <a:gd name="T2" fmla="*/ 89 w 97"/>
                  <a:gd name="T3" fmla="*/ 8 h 74"/>
                  <a:gd name="T4" fmla="*/ 93 w 97"/>
                  <a:gd name="T5" fmla="*/ 0 h 74"/>
                  <a:gd name="T6" fmla="*/ 8 w 97"/>
                  <a:gd name="T7" fmla="*/ 0 h 74"/>
                  <a:gd name="T8" fmla="*/ 0 w 97"/>
                  <a:gd name="T9" fmla="*/ 24 h 74"/>
                  <a:gd name="T10" fmla="*/ 58 w 97"/>
                  <a:gd name="T11" fmla="*/ 74 h 74"/>
                  <a:gd name="T12" fmla="*/ 97 w 97"/>
                  <a:gd name="T13" fmla="*/ 16 h 74"/>
                  <a:gd name="T14" fmla="*/ 97 w 97"/>
                  <a:gd name="T15" fmla="*/ 16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4">
                    <a:moveTo>
                      <a:pt x="97" y="16"/>
                    </a:moveTo>
                    <a:lnTo>
                      <a:pt x="89" y="8"/>
                    </a:lnTo>
                    <a:lnTo>
                      <a:pt x="93" y="0"/>
                    </a:lnTo>
                    <a:lnTo>
                      <a:pt x="8" y="0"/>
                    </a:lnTo>
                    <a:lnTo>
                      <a:pt x="0" y="24"/>
                    </a:lnTo>
                    <a:lnTo>
                      <a:pt x="58" y="74"/>
                    </a:lnTo>
                    <a:lnTo>
                      <a:pt x="97" y="16"/>
                    </a:lnTo>
                    <a:lnTo>
                      <a:pt x="97" y="16"/>
                    </a:lnTo>
                    <a:close/>
                  </a:path>
                </a:pathLst>
              </a:custGeom>
              <a:solidFill>
                <a:srgbClr val="0A2C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î$ḷîḓè">
                <a:extLst>
                  <a:ext uri="{FF2B5EF4-FFF2-40B4-BE49-F238E27FC236}">
                    <a16:creationId xmlns:a16="http://schemas.microsoft.com/office/drawing/2014/main" xmlns="" id="{0225BC54-8984-4EEA-A654-6D7EC9BB71A7}"/>
                  </a:ext>
                </a:extLst>
              </p:cNvPr>
              <p:cNvSpPr/>
              <p:nvPr/>
            </p:nvSpPr>
            <p:spPr bwMode="auto">
              <a:xfrm>
                <a:off x="6027738" y="1700213"/>
                <a:ext cx="265113" cy="239713"/>
              </a:xfrm>
              <a:custGeom>
                <a:avLst/>
                <a:gdLst>
                  <a:gd name="T0" fmla="*/ 20 w 43"/>
                  <a:gd name="T1" fmla="*/ 1 h 39"/>
                  <a:gd name="T2" fmla="*/ 40 w 43"/>
                  <a:gd name="T3" fmla="*/ 15 h 39"/>
                  <a:gd name="T4" fmla="*/ 41 w 43"/>
                  <a:gd name="T5" fmla="*/ 22 h 39"/>
                  <a:gd name="T6" fmla="*/ 25 w 43"/>
                  <a:gd name="T7" fmla="*/ 37 h 39"/>
                  <a:gd name="T8" fmla="*/ 18 w 43"/>
                  <a:gd name="T9" fmla="*/ 37 h 39"/>
                  <a:gd name="T10" fmla="*/ 2 w 43"/>
                  <a:gd name="T11" fmla="*/ 19 h 39"/>
                  <a:gd name="T12" fmla="*/ 2 w 43"/>
                  <a:gd name="T13" fmla="*/ 13 h 39"/>
                  <a:gd name="T14" fmla="*/ 14 w 43"/>
                  <a:gd name="T15" fmla="*/ 1 h 39"/>
                  <a:gd name="T16" fmla="*/ 20 w 43"/>
                  <a:gd name="T1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9">
                    <a:moveTo>
                      <a:pt x="20" y="1"/>
                    </a:moveTo>
                    <a:cubicBezTo>
                      <a:pt x="40" y="15"/>
                      <a:pt x="40" y="15"/>
                      <a:pt x="40" y="15"/>
                    </a:cubicBezTo>
                    <a:cubicBezTo>
                      <a:pt x="42" y="16"/>
                      <a:pt x="43" y="20"/>
                      <a:pt x="41" y="22"/>
                    </a:cubicBezTo>
                    <a:cubicBezTo>
                      <a:pt x="25" y="37"/>
                      <a:pt x="25" y="37"/>
                      <a:pt x="25" y="37"/>
                    </a:cubicBezTo>
                    <a:cubicBezTo>
                      <a:pt x="23" y="39"/>
                      <a:pt x="20" y="39"/>
                      <a:pt x="18" y="37"/>
                    </a:cubicBezTo>
                    <a:cubicBezTo>
                      <a:pt x="2" y="19"/>
                      <a:pt x="2" y="19"/>
                      <a:pt x="2" y="19"/>
                    </a:cubicBezTo>
                    <a:cubicBezTo>
                      <a:pt x="0" y="17"/>
                      <a:pt x="0" y="14"/>
                      <a:pt x="2" y="13"/>
                    </a:cubicBezTo>
                    <a:cubicBezTo>
                      <a:pt x="14" y="1"/>
                      <a:pt x="14" y="1"/>
                      <a:pt x="14" y="1"/>
                    </a:cubicBezTo>
                    <a:cubicBezTo>
                      <a:pt x="15" y="0"/>
                      <a:pt x="18" y="0"/>
                      <a:pt x="20" y="1"/>
                    </a:cubicBezTo>
                    <a:close/>
                  </a:path>
                </a:pathLst>
              </a:custGeom>
              <a:solidFill>
                <a:srgbClr val="FBF2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íṡḻïďè">
                <a:extLst>
                  <a:ext uri="{FF2B5EF4-FFF2-40B4-BE49-F238E27FC236}">
                    <a16:creationId xmlns:a16="http://schemas.microsoft.com/office/drawing/2014/main" xmlns="" id="{49B58278-8173-4EF6-AD37-4A96AEBF8953}"/>
                  </a:ext>
                </a:extLst>
              </p:cNvPr>
              <p:cNvSpPr/>
              <p:nvPr/>
            </p:nvSpPr>
            <p:spPr bwMode="auto">
              <a:xfrm>
                <a:off x="5321300" y="3578225"/>
                <a:ext cx="319088" cy="319088"/>
              </a:xfrm>
              <a:custGeom>
                <a:avLst/>
                <a:gdLst>
                  <a:gd name="T0" fmla="*/ 26 w 52"/>
                  <a:gd name="T1" fmla="*/ 0 h 52"/>
                  <a:gd name="T2" fmla="*/ 52 w 52"/>
                  <a:gd name="T3" fmla="*/ 26 h 52"/>
                  <a:gd name="T4" fmla="*/ 26 w 52"/>
                  <a:gd name="T5" fmla="*/ 52 h 52"/>
                  <a:gd name="T6" fmla="*/ 0 w 52"/>
                  <a:gd name="T7" fmla="*/ 26 h 52"/>
                  <a:gd name="T8" fmla="*/ 26 w 52"/>
                  <a:gd name="T9" fmla="*/ 0 h 52"/>
                </a:gdLst>
                <a:ahLst/>
                <a:cxnLst>
                  <a:cxn ang="0">
                    <a:pos x="T0" y="T1"/>
                  </a:cxn>
                  <a:cxn ang="0">
                    <a:pos x="T2" y="T3"/>
                  </a:cxn>
                  <a:cxn ang="0">
                    <a:pos x="T4" y="T5"/>
                  </a:cxn>
                  <a:cxn ang="0">
                    <a:pos x="T6" y="T7"/>
                  </a:cxn>
                  <a:cxn ang="0">
                    <a:pos x="T8" y="T9"/>
                  </a:cxn>
                </a:cxnLst>
                <a:rect l="0" t="0" r="r" b="b"/>
                <a:pathLst>
                  <a:path w="52" h="52">
                    <a:moveTo>
                      <a:pt x="26" y="0"/>
                    </a:moveTo>
                    <a:cubicBezTo>
                      <a:pt x="41" y="0"/>
                      <a:pt x="52" y="12"/>
                      <a:pt x="52" y="26"/>
                    </a:cubicBezTo>
                    <a:cubicBezTo>
                      <a:pt x="52" y="41"/>
                      <a:pt x="40" y="52"/>
                      <a:pt x="26" y="52"/>
                    </a:cubicBezTo>
                    <a:cubicBezTo>
                      <a:pt x="11" y="52"/>
                      <a:pt x="0" y="40"/>
                      <a:pt x="0" y="26"/>
                    </a:cubicBezTo>
                    <a:cubicBezTo>
                      <a:pt x="0" y="12"/>
                      <a:pt x="12" y="0"/>
                      <a:pt x="26" y="0"/>
                    </a:cubicBez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ïŝļiḑe">
                <a:extLst>
                  <a:ext uri="{FF2B5EF4-FFF2-40B4-BE49-F238E27FC236}">
                    <a16:creationId xmlns:a16="http://schemas.microsoft.com/office/drawing/2014/main" xmlns="" id="{B97C2B8B-EAF1-4A7E-AB65-F50F8CCE629D}"/>
                  </a:ext>
                </a:extLst>
              </p:cNvPr>
              <p:cNvSpPr/>
              <p:nvPr/>
            </p:nvSpPr>
            <p:spPr bwMode="auto">
              <a:xfrm>
                <a:off x="5426075" y="3432175"/>
                <a:ext cx="190500" cy="220663"/>
              </a:xfrm>
              <a:custGeom>
                <a:avLst/>
                <a:gdLst>
                  <a:gd name="T0" fmla="*/ 19 w 120"/>
                  <a:gd name="T1" fmla="*/ 0 h 139"/>
                  <a:gd name="T2" fmla="*/ 0 w 120"/>
                  <a:gd name="T3" fmla="*/ 135 h 139"/>
                  <a:gd name="T4" fmla="*/ 100 w 120"/>
                  <a:gd name="T5" fmla="*/ 139 h 139"/>
                  <a:gd name="T6" fmla="*/ 120 w 120"/>
                  <a:gd name="T7" fmla="*/ 11 h 139"/>
                  <a:gd name="T8" fmla="*/ 19 w 120"/>
                  <a:gd name="T9" fmla="*/ 0 h 139"/>
                </a:gdLst>
                <a:ahLst/>
                <a:cxnLst>
                  <a:cxn ang="0">
                    <a:pos x="T0" y="T1"/>
                  </a:cxn>
                  <a:cxn ang="0">
                    <a:pos x="T2" y="T3"/>
                  </a:cxn>
                  <a:cxn ang="0">
                    <a:pos x="T4" y="T5"/>
                  </a:cxn>
                  <a:cxn ang="0">
                    <a:pos x="T6" y="T7"/>
                  </a:cxn>
                  <a:cxn ang="0">
                    <a:pos x="T8" y="T9"/>
                  </a:cxn>
                </a:cxnLst>
                <a:rect l="0" t="0" r="r" b="b"/>
                <a:pathLst>
                  <a:path w="120" h="139">
                    <a:moveTo>
                      <a:pt x="19" y="0"/>
                    </a:moveTo>
                    <a:lnTo>
                      <a:pt x="0" y="135"/>
                    </a:lnTo>
                    <a:lnTo>
                      <a:pt x="100" y="139"/>
                    </a:lnTo>
                    <a:lnTo>
                      <a:pt x="120" y="11"/>
                    </a:lnTo>
                    <a:lnTo>
                      <a:pt x="19" y="0"/>
                    </a:lnTo>
                    <a:close/>
                  </a:path>
                </a:pathLst>
              </a:custGeom>
              <a:solidFill>
                <a:srgbClr val="FCC8A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îśḷîḍe">
                <a:extLst>
                  <a:ext uri="{FF2B5EF4-FFF2-40B4-BE49-F238E27FC236}">
                    <a16:creationId xmlns:a16="http://schemas.microsoft.com/office/drawing/2014/main" xmlns="" id="{1FDCDCB1-A0D6-41C4-8104-16930FA34417}"/>
                  </a:ext>
                </a:extLst>
              </p:cNvPr>
              <p:cNvSpPr/>
              <p:nvPr/>
            </p:nvSpPr>
            <p:spPr bwMode="auto">
              <a:xfrm>
                <a:off x="5407025" y="1878013"/>
                <a:ext cx="541338" cy="1682750"/>
              </a:xfrm>
              <a:custGeom>
                <a:avLst/>
                <a:gdLst>
                  <a:gd name="T0" fmla="*/ 80 w 88"/>
                  <a:gd name="T1" fmla="*/ 0 h 275"/>
                  <a:gd name="T2" fmla="*/ 42 w 88"/>
                  <a:gd name="T3" fmla="*/ 51 h 275"/>
                  <a:gd name="T4" fmla="*/ 19 w 88"/>
                  <a:gd name="T5" fmla="*/ 125 h 275"/>
                  <a:gd name="T6" fmla="*/ 17 w 88"/>
                  <a:gd name="T7" fmla="*/ 135 h 275"/>
                  <a:gd name="T8" fmla="*/ 0 w 88"/>
                  <a:gd name="T9" fmla="*/ 271 h 275"/>
                  <a:gd name="T10" fmla="*/ 34 w 88"/>
                  <a:gd name="T11" fmla="*/ 275 h 275"/>
                  <a:gd name="T12" fmla="*/ 59 w 88"/>
                  <a:gd name="T13" fmla="*/ 137 h 275"/>
                  <a:gd name="T14" fmla="*/ 88 w 88"/>
                  <a:gd name="T15" fmla="*/ 68 h 275"/>
                  <a:gd name="T16" fmla="*/ 80 w 88"/>
                  <a:gd name="T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75">
                    <a:moveTo>
                      <a:pt x="80" y="0"/>
                    </a:moveTo>
                    <a:cubicBezTo>
                      <a:pt x="80" y="0"/>
                      <a:pt x="50" y="3"/>
                      <a:pt x="42" y="51"/>
                    </a:cubicBezTo>
                    <a:cubicBezTo>
                      <a:pt x="19" y="125"/>
                      <a:pt x="19" y="125"/>
                      <a:pt x="19" y="125"/>
                    </a:cubicBezTo>
                    <a:cubicBezTo>
                      <a:pt x="18" y="128"/>
                      <a:pt x="18" y="132"/>
                      <a:pt x="17" y="135"/>
                    </a:cubicBezTo>
                    <a:cubicBezTo>
                      <a:pt x="0" y="271"/>
                      <a:pt x="0" y="271"/>
                      <a:pt x="0" y="271"/>
                    </a:cubicBezTo>
                    <a:cubicBezTo>
                      <a:pt x="34" y="275"/>
                      <a:pt x="34" y="275"/>
                      <a:pt x="34" y="275"/>
                    </a:cubicBezTo>
                    <a:cubicBezTo>
                      <a:pt x="59" y="137"/>
                      <a:pt x="59" y="137"/>
                      <a:pt x="59" y="137"/>
                    </a:cubicBezTo>
                    <a:cubicBezTo>
                      <a:pt x="88" y="68"/>
                      <a:pt x="88" y="68"/>
                      <a:pt x="88" y="68"/>
                    </a:cubicBezTo>
                    <a:lnTo>
                      <a:pt x="80" y="0"/>
                    </a:lnTo>
                    <a:close/>
                  </a:path>
                </a:pathLst>
              </a:custGeom>
              <a:solidFill>
                <a:srgbClr val="F6EB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ślîḋé">
                <a:extLst>
                  <a:ext uri="{FF2B5EF4-FFF2-40B4-BE49-F238E27FC236}">
                    <a16:creationId xmlns:a16="http://schemas.microsoft.com/office/drawing/2014/main" xmlns="" id="{78B15B2D-4EC7-4E16-8F0F-10485193E2D6}"/>
                  </a:ext>
                </a:extLst>
              </p:cNvPr>
              <p:cNvSpPr/>
              <p:nvPr/>
            </p:nvSpPr>
            <p:spPr bwMode="auto">
              <a:xfrm flipV="1">
                <a:off x="5824538" y="2366963"/>
                <a:ext cx="92075" cy="220663"/>
              </a:xfrm>
              <a:prstGeom prst="line">
                <a:avLst/>
              </a:prstGeom>
              <a:noFill/>
              <a:ln w="19050" cap="rnd">
                <a:solidFill>
                  <a:srgbClr val="E9DCD7"/>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1" name="íşlïdé">
                <a:extLst>
                  <a:ext uri="{FF2B5EF4-FFF2-40B4-BE49-F238E27FC236}">
                    <a16:creationId xmlns:a16="http://schemas.microsoft.com/office/drawing/2014/main" xmlns="" id="{043894F5-DCDB-4726-8848-EBAE9CBD2186}"/>
                  </a:ext>
                </a:extLst>
              </p:cNvPr>
              <p:cNvSpPr/>
              <p:nvPr/>
            </p:nvSpPr>
            <p:spPr bwMode="auto">
              <a:xfrm>
                <a:off x="5419725" y="3432175"/>
                <a:ext cx="214313" cy="17463"/>
              </a:xfrm>
              <a:prstGeom prst="line">
                <a:avLst/>
              </a:prstGeom>
              <a:noFill/>
              <a:ln w="19050" cap="rnd">
                <a:solidFill>
                  <a:srgbClr val="E9DCD7"/>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2" name="îṧḷíde">
                <a:extLst>
                  <a:ext uri="{FF2B5EF4-FFF2-40B4-BE49-F238E27FC236}">
                    <a16:creationId xmlns:a16="http://schemas.microsoft.com/office/drawing/2014/main" xmlns="" id="{62EBA924-CDFC-45BB-9412-7472A8889A84}"/>
                  </a:ext>
                </a:extLst>
              </p:cNvPr>
              <p:cNvSpPr/>
              <p:nvPr/>
            </p:nvSpPr>
            <p:spPr bwMode="auto">
              <a:xfrm flipV="1">
                <a:off x="6686550" y="1633538"/>
                <a:ext cx="184150" cy="115888"/>
              </a:xfrm>
              <a:prstGeom prst="line">
                <a:avLst/>
              </a:prstGeom>
              <a:noFill/>
              <a:ln w="19050" cap="rnd">
                <a:solidFill>
                  <a:srgbClr val="E9DCD7"/>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p>
            </p:txBody>
          </p:sp>
        </p:grpSp>
        <p:grpSp>
          <p:nvGrpSpPr>
            <p:cNvPr id="89" name="7603e91b-352e-4c29-a2b0-05590067f14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5952114" y="1522074"/>
              <a:ext cx="1119684" cy="1575049"/>
              <a:chOff x="3833999" y="1259807"/>
              <a:chExt cx="3542032" cy="3804952"/>
            </a:xfrm>
          </p:grpSpPr>
          <p:sp>
            <p:nvSpPr>
              <p:cNvPr id="90" name="i$ľïde">
                <a:extLst>
                  <a:ext uri="{FF2B5EF4-FFF2-40B4-BE49-F238E27FC236}">
                    <a16:creationId xmlns:a16="http://schemas.microsoft.com/office/drawing/2014/main" xmlns="" id="{839BC9F3-2B72-41E4-B174-40C65E461D1C}"/>
                  </a:ext>
                </a:extLst>
              </p:cNvPr>
              <p:cNvSpPr/>
              <p:nvPr/>
            </p:nvSpPr>
            <p:spPr>
              <a:xfrm>
                <a:off x="4859842" y="2216784"/>
                <a:ext cx="1276350" cy="2762250"/>
              </a:xfrm>
              <a:custGeom>
                <a:avLst/>
                <a:gdLst/>
                <a:ahLst/>
                <a:cxnLst/>
                <a:rect l="0" t="0" r="0" b="0"/>
                <a:pathLst>
                  <a:path w="1276350" h="2762250">
                    <a:moveTo>
                      <a:pt x="922496" y="140494"/>
                    </a:moveTo>
                    <a:lnTo>
                      <a:pt x="371951" y="140494"/>
                    </a:lnTo>
                    <a:cubicBezTo>
                      <a:pt x="329089" y="140494"/>
                      <a:pt x="292894" y="88106"/>
                      <a:pt x="292894" y="45244"/>
                    </a:cubicBezTo>
                    <a:lnTo>
                      <a:pt x="292894" y="7144"/>
                    </a:lnTo>
                    <a:lnTo>
                      <a:pt x="174784" y="7144"/>
                    </a:lnTo>
                    <a:cubicBezTo>
                      <a:pt x="87154" y="7144"/>
                      <a:pt x="7144" y="74771"/>
                      <a:pt x="7144" y="162401"/>
                    </a:cubicBezTo>
                    <a:lnTo>
                      <a:pt x="7144" y="2603659"/>
                    </a:lnTo>
                    <a:cubicBezTo>
                      <a:pt x="7144" y="2691289"/>
                      <a:pt x="87154" y="2758916"/>
                      <a:pt x="174784" y="2758916"/>
                    </a:cubicBezTo>
                    <a:lnTo>
                      <a:pt x="1117759" y="2758916"/>
                    </a:lnTo>
                    <a:cubicBezTo>
                      <a:pt x="1205389" y="2758916"/>
                      <a:pt x="1273016" y="2691289"/>
                      <a:pt x="1273016" y="2603659"/>
                    </a:cubicBezTo>
                    <a:lnTo>
                      <a:pt x="1273016" y="162401"/>
                    </a:lnTo>
                    <a:cubicBezTo>
                      <a:pt x="1273016" y="74771"/>
                      <a:pt x="1205389" y="7144"/>
                      <a:pt x="1117759" y="7144"/>
                    </a:cubicBezTo>
                    <a:lnTo>
                      <a:pt x="987266" y="7144"/>
                    </a:lnTo>
                    <a:lnTo>
                      <a:pt x="987266" y="45244"/>
                    </a:lnTo>
                    <a:cubicBezTo>
                      <a:pt x="989171" y="88106"/>
                      <a:pt x="965359" y="140494"/>
                      <a:pt x="922496" y="140494"/>
                    </a:cubicBezTo>
                    <a:close/>
                  </a:path>
                </a:pathLst>
              </a:custGeom>
              <a:solidFill>
                <a:srgbClr val="FF8F8F"/>
              </a:solidFill>
              <a:ln w="9525" cap="flat">
                <a:noFill/>
                <a:prstDash val="solid"/>
                <a:miter/>
              </a:ln>
            </p:spPr>
            <p:txBody>
              <a:bodyPr anchor="ctr"/>
              <a:lstStyle/>
              <a:p>
                <a:pPr algn="ctr"/>
                <a:endParaRPr/>
              </a:p>
            </p:txBody>
          </p:sp>
          <p:sp>
            <p:nvSpPr>
              <p:cNvPr id="91" name="ïšḻïḍé">
                <a:extLst>
                  <a:ext uri="{FF2B5EF4-FFF2-40B4-BE49-F238E27FC236}">
                    <a16:creationId xmlns:a16="http://schemas.microsoft.com/office/drawing/2014/main" xmlns="" id="{3A8BC91A-6AEC-4622-9655-7102216842EE}"/>
                  </a:ext>
                </a:extLst>
              </p:cNvPr>
              <p:cNvSpPr/>
              <p:nvPr/>
            </p:nvSpPr>
            <p:spPr>
              <a:xfrm>
                <a:off x="3890197" y="4514214"/>
                <a:ext cx="466725" cy="466725"/>
              </a:xfrm>
              <a:custGeom>
                <a:avLst/>
                <a:gdLst/>
                <a:ahLst/>
                <a:cxnLst/>
                <a:rect l="0" t="0" r="0" b="0"/>
                <a:pathLst>
                  <a:path w="466725" h="466725">
                    <a:moveTo>
                      <a:pt x="7144" y="7144"/>
                    </a:moveTo>
                    <a:lnTo>
                      <a:pt x="464344" y="7144"/>
                    </a:lnTo>
                    <a:lnTo>
                      <a:pt x="464344" y="464344"/>
                    </a:lnTo>
                    <a:lnTo>
                      <a:pt x="7144" y="464344"/>
                    </a:lnTo>
                    <a:close/>
                  </a:path>
                </a:pathLst>
              </a:custGeom>
              <a:solidFill>
                <a:srgbClr val="51B8B8"/>
              </a:solidFill>
              <a:ln w="9525" cap="flat">
                <a:noFill/>
                <a:prstDash val="solid"/>
                <a:miter/>
              </a:ln>
            </p:spPr>
            <p:txBody>
              <a:bodyPr anchor="ctr"/>
              <a:lstStyle/>
              <a:p>
                <a:pPr algn="ctr"/>
                <a:endParaRPr/>
              </a:p>
            </p:txBody>
          </p:sp>
          <p:sp>
            <p:nvSpPr>
              <p:cNvPr id="92" name="ïsľíďe">
                <a:extLst>
                  <a:ext uri="{FF2B5EF4-FFF2-40B4-BE49-F238E27FC236}">
                    <a16:creationId xmlns:a16="http://schemas.microsoft.com/office/drawing/2014/main" xmlns="" id="{335886BE-25B8-41EA-8890-EF4B02BEFABD}"/>
                  </a:ext>
                </a:extLst>
              </p:cNvPr>
              <p:cNvSpPr/>
              <p:nvPr/>
            </p:nvSpPr>
            <p:spPr>
              <a:xfrm>
                <a:off x="4447409" y="3833177"/>
                <a:ext cx="466725" cy="1152525"/>
              </a:xfrm>
              <a:custGeom>
                <a:avLst/>
                <a:gdLst/>
                <a:ahLst/>
                <a:cxnLst/>
                <a:rect l="0" t="0" r="0" b="0"/>
                <a:pathLst>
                  <a:path w="466725" h="1152525">
                    <a:moveTo>
                      <a:pt x="7144" y="7144"/>
                    </a:moveTo>
                    <a:lnTo>
                      <a:pt x="464344" y="7144"/>
                    </a:lnTo>
                    <a:lnTo>
                      <a:pt x="464344" y="1145381"/>
                    </a:lnTo>
                    <a:lnTo>
                      <a:pt x="7144" y="1145381"/>
                    </a:lnTo>
                    <a:close/>
                  </a:path>
                </a:pathLst>
              </a:custGeom>
              <a:solidFill>
                <a:srgbClr val="51B8B8"/>
              </a:solidFill>
              <a:ln w="9525" cap="flat">
                <a:noFill/>
                <a:prstDash val="solid"/>
                <a:miter/>
              </a:ln>
            </p:spPr>
            <p:txBody>
              <a:bodyPr anchor="ctr"/>
              <a:lstStyle/>
              <a:p>
                <a:pPr algn="ctr"/>
                <a:endParaRPr/>
              </a:p>
            </p:txBody>
          </p:sp>
          <p:sp>
            <p:nvSpPr>
              <p:cNvPr id="93" name="íṧļîḍe">
                <a:extLst>
                  <a:ext uri="{FF2B5EF4-FFF2-40B4-BE49-F238E27FC236}">
                    <a16:creationId xmlns:a16="http://schemas.microsoft.com/office/drawing/2014/main" xmlns="" id="{AFA427A2-6C1F-4C25-9972-D64F7FFB76F2}"/>
                  </a:ext>
                </a:extLst>
              </p:cNvPr>
              <p:cNvSpPr/>
              <p:nvPr/>
            </p:nvSpPr>
            <p:spPr>
              <a:xfrm>
                <a:off x="5005574" y="3999864"/>
                <a:ext cx="466725" cy="981075"/>
              </a:xfrm>
              <a:custGeom>
                <a:avLst/>
                <a:gdLst/>
                <a:ahLst/>
                <a:cxnLst/>
                <a:rect l="0" t="0" r="0" b="0"/>
                <a:pathLst>
                  <a:path w="466725" h="981075">
                    <a:moveTo>
                      <a:pt x="7144" y="7144"/>
                    </a:moveTo>
                    <a:lnTo>
                      <a:pt x="464344" y="7144"/>
                    </a:lnTo>
                    <a:lnTo>
                      <a:pt x="464344" y="978694"/>
                    </a:lnTo>
                    <a:lnTo>
                      <a:pt x="7144" y="978694"/>
                    </a:lnTo>
                    <a:close/>
                  </a:path>
                </a:pathLst>
              </a:custGeom>
              <a:solidFill>
                <a:srgbClr val="51B8B8"/>
              </a:solidFill>
              <a:ln w="9525" cap="flat">
                <a:noFill/>
                <a:prstDash val="solid"/>
                <a:miter/>
              </a:ln>
            </p:spPr>
            <p:txBody>
              <a:bodyPr anchor="ctr"/>
              <a:lstStyle/>
              <a:p>
                <a:pPr algn="ctr"/>
                <a:endParaRPr/>
              </a:p>
            </p:txBody>
          </p:sp>
          <p:sp>
            <p:nvSpPr>
              <p:cNvPr id="94" name="îš1îḑe">
                <a:extLst>
                  <a:ext uri="{FF2B5EF4-FFF2-40B4-BE49-F238E27FC236}">
                    <a16:creationId xmlns:a16="http://schemas.microsoft.com/office/drawing/2014/main" xmlns="" id="{D1E2BB20-20A3-4F9A-87B8-A70B5BD7A8F0}"/>
                  </a:ext>
                </a:extLst>
              </p:cNvPr>
              <p:cNvSpPr/>
              <p:nvPr/>
            </p:nvSpPr>
            <p:spPr>
              <a:xfrm>
                <a:off x="5562787" y="3412172"/>
                <a:ext cx="466725" cy="1571625"/>
              </a:xfrm>
              <a:custGeom>
                <a:avLst/>
                <a:gdLst/>
                <a:ahLst/>
                <a:cxnLst/>
                <a:rect l="0" t="0" r="0" b="0"/>
                <a:pathLst>
                  <a:path w="466725" h="1571625">
                    <a:moveTo>
                      <a:pt x="7144" y="7144"/>
                    </a:moveTo>
                    <a:lnTo>
                      <a:pt x="464344" y="7144"/>
                    </a:lnTo>
                    <a:lnTo>
                      <a:pt x="464344" y="1566386"/>
                    </a:lnTo>
                    <a:lnTo>
                      <a:pt x="7144" y="1566386"/>
                    </a:lnTo>
                    <a:close/>
                  </a:path>
                </a:pathLst>
              </a:custGeom>
              <a:solidFill>
                <a:srgbClr val="51B8B8"/>
              </a:solidFill>
              <a:ln w="9525" cap="flat">
                <a:noFill/>
                <a:prstDash val="solid"/>
                <a:miter/>
              </a:ln>
            </p:spPr>
            <p:txBody>
              <a:bodyPr anchor="ctr"/>
              <a:lstStyle/>
              <a:p>
                <a:pPr algn="ctr"/>
                <a:endParaRPr/>
              </a:p>
            </p:txBody>
          </p:sp>
          <p:sp>
            <p:nvSpPr>
              <p:cNvPr id="95" name="iṥḻíḑé">
                <a:extLst>
                  <a:ext uri="{FF2B5EF4-FFF2-40B4-BE49-F238E27FC236}">
                    <a16:creationId xmlns:a16="http://schemas.microsoft.com/office/drawing/2014/main" xmlns="" id="{6EA85235-2050-42AB-A29E-595C86785F7A}"/>
                  </a:ext>
                </a:extLst>
              </p:cNvPr>
              <p:cNvSpPr/>
              <p:nvPr/>
            </p:nvSpPr>
            <p:spPr>
              <a:xfrm>
                <a:off x="6120952" y="3195954"/>
                <a:ext cx="466725" cy="1781175"/>
              </a:xfrm>
              <a:custGeom>
                <a:avLst/>
                <a:gdLst/>
                <a:ahLst/>
                <a:cxnLst/>
                <a:rect l="0" t="0" r="0" b="0"/>
                <a:pathLst>
                  <a:path w="466725" h="1781175">
                    <a:moveTo>
                      <a:pt x="7144" y="7144"/>
                    </a:moveTo>
                    <a:lnTo>
                      <a:pt x="464344" y="7144"/>
                    </a:lnTo>
                    <a:lnTo>
                      <a:pt x="464344" y="1782604"/>
                    </a:lnTo>
                    <a:lnTo>
                      <a:pt x="7144" y="1782604"/>
                    </a:lnTo>
                    <a:close/>
                  </a:path>
                </a:pathLst>
              </a:custGeom>
              <a:solidFill>
                <a:srgbClr val="51B8B8"/>
              </a:solidFill>
              <a:ln w="9525" cap="flat">
                <a:noFill/>
                <a:prstDash val="solid"/>
                <a:miter/>
              </a:ln>
            </p:spPr>
            <p:txBody>
              <a:bodyPr anchor="ctr"/>
              <a:lstStyle/>
              <a:p>
                <a:pPr algn="ctr"/>
                <a:endParaRPr/>
              </a:p>
            </p:txBody>
          </p:sp>
          <p:sp>
            <p:nvSpPr>
              <p:cNvPr id="96" name="îṥľiďe">
                <a:extLst>
                  <a:ext uri="{FF2B5EF4-FFF2-40B4-BE49-F238E27FC236}">
                    <a16:creationId xmlns:a16="http://schemas.microsoft.com/office/drawing/2014/main" xmlns="" id="{D6C18039-DF34-4A84-91E2-E7691AD25846}"/>
                  </a:ext>
                </a:extLst>
              </p:cNvPr>
              <p:cNvSpPr/>
              <p:nvPr/>
            </p:nvSpPr>
            <p:spPr>
              <a:xfrm>
                <a:off x="6678164" y="2809239"/>
                <a:ext cx="466725" cy="2171700"/>
              </a:xfrm>
              <a:custGeom>
                <a:avLst/>
                <a:gdLst/>
                <a:ahLst/>
                <a:cxnLst/>
                <a:rect l="0" t="0" r="0" b="0"/>
                <a:pathLst>
                  <a:path w="466725" h="2171700">
                    <a:moveTo>
                      <a:pt x="7144" y="7144"/>
                    </a:moveTo>
                    <a:lnTo>
                      <a:pt x="464344" y="7144"/>
                    </a:lnTo>
                    <a:lnTo>
                      <a:pt x="464344" y="2169319"/>
                    </a:lnTo>
                    <a:lnTo>
                      <a:pt x="7144" y="2169319"/>
                    </a:lnTo>
                    <a:close/>
                  </a:path>
                </a:pathLst>
              </a:custGeom>
              <a:solidFill>
                <a:srgbClr val="51B8B8"/>
              </a:solidFill>
              <a:ln w="9525" cap="flat">
                <a:noFill/>
                <a:prstDash val="solid"/>
                <a:miter/>
              </a:ln>
            </p:spPr>
            <p:txBody>
              <a:bodyPr anchor="ctr"/>
              <a:lstStyle/>
              <a:p>
                <a:pPr algn="ctr"/>
                <a:endParaRPr/>
              </a:p>
            </p:txBody>
          </p:sp>
          <p:sp>
            <p:nvSpPr>
              <p:cNvPr id="97" name="ïŝľíďé">
                <a:extLst>
                  <a:ext uri="{FF2B5EF4-FFF2-40B4-BE49-F238E27FC236}">
                    <a16:creationId xmlns:a16="http://schemas.microsoft.com/office/drawing/2014/main" xmlns="" id="{C819468D-E045-4E80-87AB-C40DA8F7ADE2}"/>
                  </a:ext>
                </a:extLst>
              </p:cNvPr>
              <p:cNvSpPr/>
              <p:nvPr/>
            </p:nvSpPr>
            <p:spPr>
              <a:xfrm>
                <a:off x="4102784" y="2714942"/>
                <a:ext cx="2809875" cy="1724025"/>
              </a:xfrm>
              <a:custGeom>
                <a:avLst/>
                <a:gdLst/>
                <a:ahLst/>
                <a:cxnLst/>
                <a:rect l="0" t="0" r="0" b="0"/>
                <a:pathLst>
                  <a:path w="2809875" h="1724025">
                    <a:moveTo>
                      <a:pt x="2805409" y="7144"/>
                    </a:moveTo>
                    <a:lnTo>
                      <a:pt x="2250102" y="373856"/>
                    </a:lnTo>
                    <a:lnTo>
                      <a:pt x="1692889" y="596741"/>
                    </a:lnTo>
                    <a:cubicBezTo>
                      <a:pt x="1691937" y="596741"/>
                      <a:pt x="1690984" y="597694"/>
                      <a:pt x="1690032" y="598646"/>
                    </a:cubicBezTo>
                    <a:lnTo>
                      <a:pt x="1136629" y="1173956"/>
                    </a:lnTo>
                    <a:lnTo>
                      <a:pt x="573702" y="1004411"/>
                    </a:lnTo>
                    <a:cubicBezTo>
                      <a:pt x="570844" y="1003459"/>
                      <a:pt x="567987" y="1004411"/>
                      <a:pt x="566082" y="1007269"/>
                    </a:cubicBezTo>
                    <a:lnTo>
                      <a:pt x="8869" y="1708309"/>
                    </a:lnTo>
                    <a:cubicBezTo>
                      <a:pt x="6012" y="1711166"/>
                      <a:pt x="6964" y="1715929"/>
                      <a:pt x="9822" y="1718786"/>
                    </a:cubicBezTo>
                    <a:cubicBezTo>
                      <a:pt x="10774" y="1719739"/>
                      <a:pt x="12679" y="1720691"/>
                      <a:pt x="14584" y="1720691"/>
                    </a:cubicBezTo>
                    <a:cubicBezTo>
                      <a:pt x="16489" y="1720691"/>
                      <a:pt x="19347" y="1719739"/>
                      <a:pt x="20299" y="1717834"/>
                    </a:cubicBezTo>
                    <a:lnTo>
                      <a:pt x="574654" y="1020604"/>
                    </a:lnTo>
                    <a:lnTo>
                      <a:pt x="1136629" y="1190149"/>
                    </a:lnTo>
                    <a:cubicBezTo>
                      <a:pt x="1139487" y="1191101"/>
                      <a:pt x="1142344" y="1190149"/>
                      <a:pt x="1144249" y="1188244"/>
                    </a:cubicBezTo>
                    <a:lnTo>
                      <a:pt x="1700509" y="610076"/>
                    </a:lnTo>
                    <a:lnTo>
                      <a:pt x="2256769" y="388144"/>
                    </a:lnTo>
                    <a:cubicBezTo>
                      <a:pt x="2256769" y="388144"/>
                      <a:pt x="2257722" y="388144"/>
                      <a:pt x="2257722" y="387191"/>
                    </a:cubicBezTo>
                    <a:lnTo>
                      <a:pt x="2805409" y="25241"/>
                    </a:lnTo>
                    <a:cubicBezTo>
                      <a:pt x="2805409" y="18574"/>
                      <a:pt x="2805409" y="12859"/>
                      <a:pt x="2805409" y="7144"/>
                    </a:cubicBezTo>
                    <a:close/>
                  </a:path>
                </a:pathLst>
              </a:custGeom>
              <a:solidFill>
                <a:srgbClr val="F2F2F2"/>
              </a:solidFill>
              <a:ln w="9525" cap="flat">
                <a:noFill/>
                <a:prstDash val="solid"/>
                <a:miter/>
              </a:ln>
            </p:spPr>
            <p:txBody>
              <a:bodyPr anchor="ctr"/>
              <a:lstStyle/>
              <a:p>
                <a:pPr algn="ctr"/>
                <a:endParaRPr/>
              </a:p>
            </p:txBody>
          </p:sp>
          <p:sp>
            <p:nvSpPr>
              <p:cNvPr id="98" name="îS1ïďè">
                <a:extLst>
                  <a:ext uri="{FF2B5EF4-FFF2-40B4-BE49-F238E27FC236}">
                    <a16:creationId xmlns:a16="http://schemas.microsoft.com/office/drawing/2014/main" xmlns="" id="{34BDEF73-15A9-4170-AC27-50DF9C78A9DB}"/>
                  </a:ext>
                </a:extLst>
              </p:cNvPr>
              <p:cNvSpPr/>
              <p:nvPr/>
            </p:nvSpPr>
            <p:spPr>
              <a:xfrm>
                <a:off x="4074982" y="4376102"/>
                <a:ext cx="95250" cy="95250"/>
              </a:xfrm>
              <a:custGeom>
                <a:avLst/>
                <a:gdLst/>
                <a:ahLst/>
                <a:cxnLst/>
                <a:rect l="0" t="0" r="0" b="0"/>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5724" y="7144"/>
                      <a:pt x="94774" y="27146"/>
                      <a:pt x="94774" y="50959"/>
                    </a:cubicBezTo>
                    <a:close/>
                  </a:path>
                </a:pathLst>
              </a:custGeom>
              <a:solidFill>
                <a:srgbClr val="F2F2F2"/>
              </a:solidFill>
              <a:ln w="9525" cap="flat">
                <a:noFill/>
                <a:prstDash val="solid"/>
                <a:miter/>
              </a:ln>
            </p:spPr>
            <p:txBody>
              <a:bodyPr anchor="ctr"/>
              <a:lstStyle/>
              <a:p>
                <a:pPr algn="ctr"/>
                <a:endParaRPr/>
              </a:p>
            </p:txBody>
          </p:sp>
          <p:sp>
            <p:nvSpPr>
              <p:cNvPr id="99" name="íṩḻiḋe">
                <a:extLst>
                  <a:ext uri="{FF2B5EF4-FFF2-40B4-BE49-F238E27FC236}">
                    <a16:creationId xmlns:a16="http://schemas.microsoft.com/office/drawing/2014/main" xmlns="" id="{2F06E01F-E94A-4D58-A58F-9EAD31BAB501}"/>
                  </a:ext>
                </a:extLst>
              </p:cNvPr>
              <p:cNvSpPr/>
              <p:nvPr/>
            </p:nvSpPr>
            <p:spPr>
              <a:xfrm>
                <a:off x="4633147" y="3665537"/>
                <a:ext cx="95250" cy="95250"/>
              </a:xfrm>
              <a:custGeom>
                <a:avLst/>
                <a:gdLst/>
                <a:ahLst/>
                <a:cxnLst/>
                <a:rect l="0" t="0" r="0" b="0"/>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6194"/>
                      <a:pt x="94774" y="50959"/>
                    </a:cubicBezTo>
                    <a:close/>
                  </a:path>
                </a:pathLst>
              </a:custGeom>
              <a:solidFill>
                <a:srgbClr val="F2F2F2"/>
              </a:solidFill>
              <a:ln w="9525" cap="flat">
                <a:noFill/>
                <a:prstDash val="solid"/>
                <a:miter/>
              </a:ln>
            </p:spPr>
            <p:txBody>
              <a:bodyPr anchor="ctr"/>
              <a:lstStyle/>
              <a:p>
                <a:pPr algn="ctr"/>
                <a:endParaRPr/>
              </a:p>
            </p:txBody>
          </p:sp>
          <p:sp>
            <p:nvSpPr>
              <p:cNvPr id="100" name="ï$lîḓê">
                <a:extLst>
                  <a:ext uri="{FF2B5EF4-FFF2-40B4-BE49-F238E27FC236}">
                    <a16:creationId xmlns:a16="http://schemas.microsoft.com/office/drawing/2014/main" xmlns="" id="{FDED2DC7-84F5-4807-B980-92FBF61A41B7}"/>
                  </a:ext>
                </a:extLst>
              </p:cNvPr>
              <p:cNvSpPr/>
              <p:nvPr/>
            </p:nvSpPr>
            <p:spPr>
              <a:xfrm>
                <a:off x="5190359" y="3846512"/>
                <a:ext cx="95250" cy="95250"/>
              </a:xfrm>
              <a:custGeom>
                <a:avLst/>
                <a:gdLst/>
                <a:ahLst/>
                <a:cxnLst/>
                <a:rect l="0" t="0" r="0" b="0"/>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5724" y="7144"/>
                      <a:pt x="94774" y="26194"/>
                      <a:pt x="94774" y="50959"/>
                    </a:cubicBezTo>
                    <a:close/>
                  </a:path>
                </a:pathLst>
              </a:custGeom>
              <a:solidFill>
                <a:srgbClr val="F2F2F2"/>
              </a:solidFill>
              <a:ln w="9525" cap="flat">
                <a:noFill/>
                <a:prstDash val="solid"/>
                <a:miter/>
              </a:ln>
            </p:spPr>
            <p:txBody>
              <a:bodyPr anchor="ctr"/>
              <a:lstStyle/>
              <a:p>
                <a:pPr algn="ctr"/>
                <a:endParaRPr/>
              </a:p>
            </p:txBody>
          </p:sp>
          <p:sp>
            <p:nvSpPr>
              <p:cNvPr id="101" name="îṩļïḓè">
                <a:extLst>
                  <a:ext uri="{FF2B5EF4-FFF2-40B4-BE49-F238E27FC236}">
                    <a16:creationId xmlns:a16="http://schemas.microsoft.com/office/drawing/2014/main" xmlns="" id="{98F92B10-1A55-4D75-8CCB-622BBBFDF862}"/>
                  </a:ext>
                </a:extLst>
              </p:cNvPr>
              <p:cNvSpPr/>
              <p:nvPr/>
            </p:nvSpPr>
            <p:spPr>
              <a:xfrm>
                <a:off x="5748524" y="3266439"/>
                <a:ext cx="95250" cy="95250"/>
              </a:xfrm>
              <a:custGeom>
                <a:avLst/>
                <a:gdLst/>
                <a:ahLst/>
                <a:cxnLst/>
                <a:rect l="0" t="0" r="0" b="0"/>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rgbClr val="F2F2F2"/>
              </a:solidFill>
              <a:ln w="9525" cap="flat">
                <a:noFill/>
                <a:prstDash val="solid"/>
                <a:miter/>
              </a:ln>
            </p:spPr>
            <p:txBody>
              <a:bodyPr anchor="ctr"/>
              <a:lstStyle/>
              <a:p>
                <a:pPr algn="ctr"/>
                <a:endParaRPr/>
              </a:p>
            </p:txBody>
          </p:sp>
          <p:sp>
            <p:nvSpPr>
              <p:cNvPr id="102" name="î$ḻîḓé">
                <a:extLst>
                  <a:ext uri="{FF2B5EF4-FFF2-40B4-BE49-F238E27FC236}">
                    <a16:creationId xmlns:a16="http://schemas.microsoft.com/office/drawing/2014/main" xmlns="" id="{E8F0B984-AE2D-4DC5-BACB-55662D7112F4}"/>
                  </a:ext>
                </a:extLst>
              </p:cNvPr>
              <p:cNvSpPr/>
              <p:nvPr/>
            </p:nvSpPr>
            <p:spPr>
              <a:xfrm>
                <a:off x="6305737" y="3028314"/>
                <a:ext cx="95250" cy="95250"/>
              </a:xfrm>
              <a:custGeom>
                <a:avLst/>
                <a:gdLst/>
                <a:ahLst/>
                <a:cxnLst/>
                <a:rect l="0" t="0" r="0" b="0"/>
                <a:pathLst>
                  <a:path w="95250" h="95250">
                    <a:moveTo>
                      <a:pt x="94774" y="50959"/>
                    </a:moveTo>
                    <a:cubicBezTo>
                      <a:pt x="94774" y="75724"/>
                      <a:pt x="74771" y="94774"/>
                      <a:pt x="50959" y="94774"/>
                    </a:cubicBezTo>
                    <a:cubicBezTo>
                      <a:pt x="27146" y="94774"/>
                      <a:pt x="7144" y="74771"/>
                      <a:pt x="7144" y="50959"/>
                    </a:cubicBezTo>
                    <a:cubicBezTo>
                      <a:pt x="7144" y="27146"/>
                      <a:pt x="27146" y="7144"/>
                      <a:pt x="50959" y="7144"/>
                    </a:cubicBezTo>
                    <a:cubicBezTo>
                      <a:pt x="75724" y="7144"/>
                      <a:pt x="94774" y="27146"/>
                      <a:pt x="94774" y="50959"/>
                    </a:cubicBezTo>
                    <a:close/>
                  </a:path>
                </a:pathLst>
              </a:custGeom>
              <a:solidFill>
                <a:srgbClr val="F2F2F2"/>
              </a:solidFill>
              <a:ln w="9525" cap="flat">
                <a:noFill/>
                <a:prstDash val="solid"/>
                <a:miter/>
              </a:ln>
            </p:spPr>
            <p:txBody>
              <a:bodyPr anchor="ctr"/>
              <a:lstStyle/>
              <a:p>
                <a:pPr algn="ctr"/>
                <a:endParaRPr/>
              </a:p>
            </p:txBody>
          </p:sp>
          <p:sp>
            <p:nvSpPr>
              <p:cNvPr id="103" name="ïṡḻîdè">
                <a:extLst>
                  <a:ext uri="{FF2B5EF4-FFF2-40B4-BE49-F238E27FC236}">
                    <a16:creationId xmlns:a16="http://schemas.microsoft.com/office/drawing/2014/main" xmlns="" id="{AA891BF8-E9E5-467D-AB59-97F3A0C7F8CE}"/>
                  </a:ext>
                </a:extLst>
              </p:cNvPr>
              <p:cNvSpPr/>
              <p:nvPr/>
            </p:nvSpPr>
            <p:spPr>
              <a:xfrm>
                <a:off x="6863902" y="2675889"/>
                <a:ext cx="95250" cy="95250"/>
              </a:xfrm>
              <a:custGeom>
                <a:avLst/>
                <a:gdLst/>
                <a:ahLst/>
                <a:cxnLst/>
                <a:rect l="0" t="0" r="0" b="0"/>
                <a:pathLst>
                  <a:path w="95250" h="95250">
                    <a:moveTo>
                      <a:pt x="94774" y="50959"/>
                    </a:moveTo>
                    <a:cubicBezTo>
                      <a:pt x="94774" y="75724"/>
                      <a:pt x="74771" y="94774"/>
                      <a:pt x="50959" y="94774"/>
                    </a:cubicBezTo>
                    <a:cubicBezTo>
                      <a:pt x="27146" y="94774"/>
                      <a:pt x="7144" y="74771"/>
                      <a:pt x="7144" y="50959"/>
                    </a:cubicBezTo>
                    <a:cubicBezTo>
                      <a:pt x="7144" y="27146"/>
                      <a:pt x="27146" y="7144"/>
                      <a:pt x="50959" y="7144"/>
                    </a:cubicBezTo>
                    <a:cubicBezTo>
                      <a:pt x="74771" y="7144"/>
                      <a:pt x="94774" y="26194"/>
                      <a:pt x="94774" y="50959"/>
                    </a:cubicBezTo>
                    <a:close/>
                  </a:path>
                </a:pathLst>
              </a:custGeom>
              <a:solidFill>
                <a:srgbClr val="F2F2F2"/>
              </a:solidFill>
              <a:ln w="9525" cap="flat">
                <a:noFill/>
                <a:prstDash val="solid"/>
                <a:miter/>
              </a:ln>
            </p:spPr>
            <p:txBody>
              <a:bodyPr anchor="ctr"/>
              <a:lstStyle/>
              <a:p>
                <a:pPr algn="ctr"/>
                <a:endParaRPr/>
              </a:p>
            </p:txBody>
          </p:sp>
          <p:sp>
            <p:nvSpPr>
              <p:cNvPr id="104" name="i$ļîde">
                <a:extLst>
                  <a:ext uri="{FF2B5EF4-FFF2-40B4-BE49-F238E27FC236}">
                    <a16:creationId xmlns:a16="http://schemas.microsoft.com/office/drawing/2014/main" xmlns="" id="{2F68C8DC-E25C-4D1B-9A45-EA600635F479}"/>
                  </a:ext>
                </a:extLst>
              </p:cNvPr>
              <p:cNvSpPr/>
              <p:nvPr/>
            </p:nvSpPr>
            <p:spPr>
              <a:xfrm>
                <a:off x="4385310" y="1978197"/>
                <a:ext cx="676275" cy="666750"/>
              </a:xfrm>
              <a:custGeom>
                <a:avLst/>
                <a:gdLst/>
                <a:ahLst/>
                <a:cxnLst/>
                <a:rect l="0" t="0" r="0" b="0"/>
                <a:pathLst>
                  <a:path w="676275" h="666750">
                    <a:moveTo>
                      <a:pt x="497868" y="48563"/>
                    </a:moveTo>
                    <a:cubicBezTo>
                      <a:pt x="658840" y="137146"/>
                      <a:pt x="716943" y="338123"/>
                      <a:pt x="628360" y="498143"/>
                    </a:cubicBezTo>
                    <a:cubicBezTo>
                      <a:pt x="539778" y="658163"/>
                      <a:pt x="338800" y="716266"/>
                      <a:pt x="178780" y="627684"/>
                    </a:cubicBezTo>
                    <a:cubicBezTo>
                      <a:pt x="19713" y="539101"/>
                      <a:pt x="-41247" y="340981"/>
                      <a:pt x="49240" y="178103"/>
                    </a:cubicBezTo>
                    <a:cubicBezTo>
                      <a:pt x="138775" y="16178"/>
                      <a:pt x="338800" y="-39067"/>
                      <a:pt x="497868" y="48563"/>
                    </a:cubicBezTo>
                    <a:close/>
                  </a:path>
                </a:pathLst>
              </a:custGeom>
              <a:noFill/>
              <a:ln w="9525" cap="flat">
                <a:noFill/>
                <a:prstDash val="solid"/>
                <a:miter/>
              </a:ln>
            </p:spPr>
            <p:txBody>
              <a:bodyPr anchor="ctr"/>
              <a:lstStyle/>
              <a:p>
                <a:pPr algn="ctr"/>
                <a:endParaRPr/>
              </a:p>
            </p:txBody>
          </p:sp>
          <p:sp>
            <p:nvSpPr>
              <p:cNvPr id="105" name="îṥľidé">
                <a:extLst>
                  <a:ext uri="{FF2B5EF4-FFF2-40B4-BE49-F238E27FC236}">
                    <a16:creationId xmlns:a16="http://schemas.microsoft.com/office/drawing/2014/main" xmlns="" id="{AB471073-DC2E-468E-93E5-DE1B1AEF16C2}"/>
                  </a:ext>
                </a:extLst>
              </p:cNvPr>
              <p:cNvSpPr/>
              <p:nvPr/>
            </p:nvSpPr>
            <p:spPr>
              <a:xfrm>
                <a:off x="3912628" y="1503943"/>
                <a:ext cx="1619250" cy="1619250"/>
              </a:xfrm>
              <a:custGeom>
                <a:avLst/>
                <a:gdLst/>
                <a:ahLst/>
                <a:cxnLst/>
                <a:rect l="0" t="0" r="0" b="0"/>
                <a:pathLst>
                  <a:path w="1619250" h="1619250">
                    <a:moveTo>
                      <a:pt x="158068" y="319935"/>
                    </a:moveTo>
                    <a:cubicBezTo>
                      <a:pt x="120920" y="387562"/>
                      <a:pt x="83773" y="455190"/>
                      <a:pt x="45673" y="522817"/>
                    </a:cubicBezTo>
                    <a:cubicBezTo>
                      <a:pt x="47578" y="550440"/>
                      <a:pt x="57103" y="568537"/>
                      <a:pt x="79010" y="582825"/>
                    </a:cubicBezTo>
                    <a:cubicBezTo>
                      <a:pt x="111395" y="604732"/>
                      <a:pt x="143780" y="629497"/>
                      <a:pt x="176165" y="651405"/>
                    </a:cubicBezTo>
                    <a:cubicBezTo>
                      <a:pt x="182833" y="656167"/>
                      <a:pt x="185690" y="660930"/>
                      <a:pt x="183785" y="669502"/>
                    </a:cubicBezTo>
                    <a:cubicBezTo>
                      <a:pt x="173308" y="718080"/>
                      <a:pt x="167593" y="766657"/>
                      <a:pt x="167593" y="816187"/>
                    </a:cubicBezTo>
                    <a:cubicBezTo>
                      <a:pt x="167593" y="819997"/>
                      <a:pt x="162830" y="826665"/>
                      <a:pt x="159020" y="827617"/>
                    </a:cubicBezTo>
                    <a:cubicBezTo>
                      <a:pt x="119015" y="845715"/>
                      <a:pt x="79010" y="861907"/>
                      <a:pt x="38053" y="879052"/>
                    </a:cubicBezTo>
                    <a:cubicBezTo>
                      <a:pt x="13288" y="889530"/>
                      <a:pt x="1858" y="913342"/>
                      <a:pt x="9478" y="938107"/>
                    </a:cubicBezTo>
                    <a:cubicBezTo>
                      <a:pt x="26623" y="1000020"/>
                      <a:pt x="44720" y="1061932"/>
                      <a:pt x="61865" y="1123845"/>
                    </a:cubicBezTo>
                    <a:cubicBezTo>
                      <a:pt x="72343" y="1160992"/>
                      <a:pt x="91393" y="1173375"/>
                      <a:pt x="129493" y="1166707"/>
                    </a:cubicBezTo>
                    <a:cubicBezTo>
                      <a:pt x="170450" y="1160040"/>
                      <a:pt x="210455" y="1153372"/>
                      <a:pt x="251413" y="1147657"/>
                    </a:cubicBezTo>
                    <a:cubicBezTo>
                      <a:pt x="255223" y="1146705"/>
                      <a:pt x="261890" y="1149562"/>
                      <a:pt x="264748" y="1153372"/>
                    </a:cubicBezTo>
                    <a:cubicBezTo>
                      <a:pt x="290465" y="1194330"/>
                      <a:pt x="320945" y="1232430"/>
                      <a:pt x="355235" y="1266720"/>
                    </a:cubicBezTo>
                    <a:cubicBezTo>
                      <a:pt x="362855" y="1274340"/>
                      <a:pt x="362855" y="1281007"/>
                      <a:pt x="359045" y="1290532"/>
                    </a:cubicBezTo>
                    <a:cubicBezTo>
                      <a:pt x="344758" y="1325775"/>
                      <a:pt x="330470" y="1361970"/>
                      <a:pt x="315230" y="1397212"/>
                    </a:cubicBezTo>
                    <a:cubicBezTo>
                      <a:pt x="304753" y="1421025"/>
                      <a:pt x="305705" y="1441027"/>
                      <a:pt x="319040" y="1465792"/>
                    </a:cubicBezTo>
                    <a:cubicBezTo>
                      <a:pt x="386668" y="1502940"/>
                      <a:pt x="454295" y="1540087"/>
                      <a:pt x="521923" y="1578187"/>
                    </a:cubicBezTo>
                    <a:cubicBezTo>
                      <a:pt x="550498" y="1577235"/>
                      <a:pt x="567643" y="1565805"/>
                      <a:pt x="582883" y="1543897"/>
                    </a:cubicBezTo>
                    <a:cubicBezTo>
                      <a:pt x="603838" y="1511512"/>
                      <a:pt x="628603" y="1479127"/>
                      <a:pt x="650510" y="1447695"/>
                    </a:cubicBezTo>
                    <a:cubicBezTo>
                      <a:pt x="655273" y="1441027"/>
                      <a:pt x="660035" y="1439122"/>
                      <a:pt x="668608" y="1441027"/>
                    </a:cubicBezTo>
                    <a:cubicBezTo>
                      <a:pt x="717185" y="1451505"/>
                      <a:pt x="765763" y="1458172"/>
                      <a:pt x="815293" y="1457220"/>
                    </a:cubicBezTo>
                    <a:cubicBezTo>
                      <a:pt x="821960" y="1457220"/>
                      <a:pt x="824818" y="1459125"/>
                      <a:pt x="827675" y="1465792"/>
                    </a:cubicBezTo>
                    <a:cubicBezTo>
                      <a:pt x="844820" y="1505797"/>
                      <a:pt x="861965" y="1546755"/>
                      <a:pt x="879110" y="1586760"/>
                    </a:cubicBezTo>
                    <a:cubicBezTo>
                      <a:pt x="889588" y="1611525"/>
                      <a:pt x="912448" y="1622955"/>
                      <a:pt x="939118" y="1616287"/>
                    </a:cubicBezTo>
                    <a:cubicBezTo>
                      <a:pt x="1003888" y="1597237"/>
                      <a:pt x="1068658" y="1578187"/>
                      <a:pt x="1134380" y="1559137"/>
                    </a:cubicBezTo>
                    <a:cubicBezTo>
                      <a:pt x="1159145" y="1551517"/>
                      <a:pt x="1173433" y="1529610"/>
                      <a:pt x="1169623" y="1503892"/>
                    </a:cubicBezTo>
                    <a:cubicBezTo>
                      <a:pt x="1162003" y="1460077"/>
                      <a:pt x="1155335" y="1416262"/>
                      <a:pt x="1148668" y="1373400"/>
                    </a:cubicBezTo>
                    <a:cubicBezTo>
                      <a:pt x="1147715" y="1369590"/>
                      <a:pt x="1151525" y="1362922"/>
                      <a:pt x="1154383" y="1360065"/>
                    </a:cubicBezTo>
                    <a:cubicBezTo>
                      <a:pt x="1195340" y="1333395"/>
                      <a:pt x="1234393" y="1303867"/>
                      <a:pt x="1268683" y="1268625"/>
                    </a:cubicBezTo>
                    <a:cubicBezTo>
                      <a:pt x="1275350" y="1261957"/>
                      <a:pt x="1281065" y="1261005"/>
                      <a:pt x="1288685" y="1264815"/>
                    </a:cubicBezTo>
                    <a:cubicBezTo>
                      <a:pt x="1328690" y="1281960"/>
                      <a:pt x="1369648" y="1298152"/>
                      <a:pt x="1410605" y="1313392"/>
                    </a:cubicBezTo>
                    <a:cubicBezTo>
                      <a:pt x="1435370" y="1322917"/>
                      <a:pt x="1458230" y="1313392"/>
                      <a:pt x="1470613" y="1290532"/>
                    </a:cubicBezTo>
                    <a:cubicBezTo>
                      <a:pt x="1502998" y="1231477"/>
                      <a:pt x="1535383" y="1173375"/>
                      <a:pt x="1567768" y="1114320"/>
                    </a:cubicBezTo>
                    <a:cubicBezTo>
                      <a:pt x="1581103" y="1090507"/>
                      <a:pt x="1576340" y="1066695"/>
                      <a:pt x="1553480" y="1049550"/>
                    </a:cubicBezTo>
                    <a:cubicBezTo>
                      <a:pt x="1518238" y="1023832"/>
                      <a:pt x="1482995" y="999067"/>
                      <a:pt x="1447753" y="973350"/>
                    </a:cubicBezTo>
                    <a:cubicBezTo>
                      <a:pt x="1441085" y="968587"/>
                      <a:pt x="1439180" y="964777"/>
                      <a:pt x="1441085" y="956205"/>
                    </a:cubicBezTo>
                    <a:cubicBezTo>
                      <a:pt x="1452515" y="907627"/>
                      <a:pt x="1458230" y="858097"/>
                      <a:pt x="1458230" y="808567"/>
                    </a:cubicBezTo>
                    <a:cubicBezTo>
                      <a:pt x="1458230" y="804757"/>
                      <a:pt x="1462993" y="799042"/>
                      <a:pt x="1466803" y="797137"/>
                    </a:cubicBezTo>
                    <a:cubicBezTo>
                      <a:pt x="1506808" y="779992"/>
                      <a:pt x="1546813" y="762847"/>
                      <a:pt x="1585865" y="745702"/>
                    </a:cubicBezTo>
                    <a:cubicBezTo>
                      <a:pt x="1611583" y="735225"/>
                      <a:pt x="1623013" y="712365"/>
                      <a:pt x="1615393" y="685695"/>
                    </a:cubicBezTo>
                    <a:cubicBezTo>
                      <a:pt x="1597295" y="620925"/>
                      <a:pt x="1578245" y="556155"/>
                      <a:pt x="1559195" y="491385"/>
                    </a:cubicBezTo>
                    <a:cubicBezTo>
                      <a:pt x="1551575" y="464715"/>
                      <a:pt x="1528715" y="451380"/>
                      <a:pt x="1502045" y="456142"/>
                    </a:cubicBezTo>
                    <a:cubicBezTo>
                      <a:pt x="1459183" y="463762"/>
                      <a:pt x="1415368" y="470430"/>
                      <a:pt x="1372505" y="477097"/>
                    </a:cubicBezTo>
                    <a:cubicBezTo>
                      <a:pt x="1368695" y="478050"/>
                      <a:pt x="1362028" y="475192"/>
                      <a:pt x="1360123" y="471382"/>
                    </a:cubicBezTo>
                    <a:cubicBezTo>
                      <a:pt x="1333453" y="429472"/>
                      <a:pt x="1302973" y="391372"/>
                      <a:pt x="1267730" y="356130"/>
                    </a:cubicBezTo>
                    <a:cubicBezTo>
                      <a:pt x="1261063" y="349462"/>
                      <a:pt x="1261063" y="343747"/>
                      <a:pt x="1263920" y="336127"/>
                    </a:cubicBezTo>
                    <a:cubicBezTo>
                      <a:pt x="1280113" y="296122"/>
                      <a:pt x="1296305" y="256117"/>
                      <a:pt x="1312498" y="215160"/>
                    </a:cubicBezTo>
                    <a:cubicBezTo>
                      <a:pt x="1322023" y="190395"/>
                      <a:pt x="1313450" y="167535"/>
                      <a:pt x="1290590" y="155152"/>
                    </a:cubicBezTo>
                    <a:cubicBezTo>
                      <a:pt x="1231535" y="122767"/>
                      <a:pt x="1172480" y="90382"/>
                      <a:pt x="1113425" y="57045"/>
                    </a:cubicBezTo>
                    <a:cubicBezTo>
                      <a:pt x="1089613" y="44662"/>
                      <a:pt x="1064848" y="49425"/>
                      <a:pt x="1049608" y="70380"/>
                    </a:cubicBezTo>
                    <a:cubicBezTo>
                      <a:pt x="1023890" y="105622"/>
                      <a:pt x="999125" y="140865"/>
                      <a:pt x="973408" y="176107"/>
                    </a:cubicBezTo>
                    <a:cubicBezTo>
                      <a:pt x="968645" y="183727"/>
                      <a:pt x="962930" y="185632"/>
                      <a:pt x="954358" y="183727"/>
                    </a:cubicBezTo>
                    <a:cubicBezTo>
                      <a:pt x="906733" y="172297"/>
                      <a:pt x="858155" y="167535"/>
                      <a:pt x="808625" y="167535"/>
                    </a:cubicBezTo>
                    <a:cubicBezTo>
                      <a:pt x="804815" y="167535"/>
                      <a:pt x="798148" y="163725"/>
                      <a:pt x="797195" y="159915"/>
                    </a:cubicBezTo>
                    <a:cubicBezTo>
                      <a:pt x="779098" y="119910"/>
                      <a:pt x="761953" y="78952"/>
                      <a:pt x="744808" y="37995"/>
                    </a:cubicBezTo>
                    <a:cubicBezTo>
                      <a:pt x="735283" y="16087"/>
                      <a:pt x="710518" y="2752"/>
                      <a:pt x="689563" y="8467"/>
                    </a:cubicBezTo>
                    <a:cubicBezTo>
                      <a:pt x="622888" y="27517"/>
                      <a:pt x="557165" y="46567"/>
                      <a:pt x="490490" y="66570"/>
                    </a:cubicBezTo>
                    <a:cubicBezTo>
                      <a:pt x="464773" y="74190"/>
                      <a:pt x="451438" y="96097"/>
                      <a:pt x="455248" y="122767"/>
                    </a:cubicBezTo>
                    <a:cubicBezTo>
                      <a:pt x="461915" y="165630"/>
                      <a:pt x="468583" y="209445"/>
                      <a:pt x="476203" y="252307"/>
                    </a:cubicBezTo>
                    <a:cubicBezTo>
                      <a:pt x="477155" y="258975"/>
                      <a:pt x="475250" y="261832"/>
                      <a:pt x="470488" y="265642"/>
                    </a:cubicBezTo>
                    <a:cubicBezTo>
                      <a:pt x="428578" y="291360"/>
                      <a:pt x="389525" y="322792"/>
                      <a:pt x="355235" y="357082"/>
                    </a:cubicBezTo>
                    <a:cubicBezTo>
                      <a:pt x="348568" y="363750"/>
                      <a:pt x="343805" y="363750"/>
                      <a:pt x="336185" y="359940"/>
                    </a:cubicBezTo>
                    <a:cubicBezTo>
                      <a:pt x="300943" y="344700"/>
                      <a:pt x="263795" y="331365"/>
                      <a:pt x="228553" y="315172"/>
                    </a:cubicBezTo>
                    <a:cubicBezTo>
                      <a:pt x="202835" y="305647"/>
                      <a:pt x="181880" y="305647"/>
                      <a:pt x="158068" y="319935"/>
                    </a:cubicBezTo>
                    <a:close/>
                    <a:moveTo>
                      <a:pt x="398098" y="585682"/>
                    </a:moveTo>
                    <a:cubicBezTo>
                      <a:pt x="523828" y="358035"/>
                      <a:pt x="810530" y="274215"/>
                      <a:pt x="1039130" y="399945"/>
                    </a:cubicBezTo>
                    <a:cubicBezTo>
                      <a:pt x="1266778" y="525675"/>
                      <a:pt x="1349645" y="812377"/>
                      <a:pt x="1223915" y="1040977"/>
                    </a:cubicBezTo>
                    <a:cubicBezTo>
                      <a:pt x="1098185" y="1268625"/>
                      <a:pt x="811483" y="1352445"/>
                      <a:pt x="582883" y="1225762"/>
                    </a:cubicBezTo>
                    <a:cubicBezTo>
                      <a:pt x="355235" y="1100032"/>
                      <a:pt x="272368" y="813330"/>
                      <a:pt x="398098" y="585682"/>
                    </a:cubicBezTo>
                    <a:close/>
                  </a:path>
                </a:pathLst>
              </a:custGeom>
              <a:solidFill>
                <a:srgbClr val="FFC44A"/>
              </a:solidFill>
              <a:ln w="9525" cap="flat">
                <a:noFill/>
                <a:prstDash val="solid"/>
                <a:miter/>
              </a:ln>
            </p:spPr>
            <p:txBody>
              <a:bodyPr anchor="ctr"/>
              <a:lstStyle/>
              <a:p>
                <a:pPr algn="ctr"/>
                <a:endParaRPr/>
              </a:p>
            </p:txBody>
          </p:sp>
          <p:sp>
            <p:nvSpPr>
              <p:cNvPr id="106" name="ï$ḻîḓè">
                <a:extLst>
                  <a:ext uri="{FF2B5EF4-FFF2-40B4-BE49-F238E27FC236}">
                    <a16:creationId xmlns:a16="http://schemas.microsoft.com/office/drawing/2014/main" xmlns="" id="{0943D05A-DABC-4AC2-854B-E5AFA3FFC56C}"/>
                  </a:ext>
                </a:extLst>
              </p:cNvPr>
              <p:cNvSpPr/>
              <p:nvPr/>
            </p:nvSpPr>
            <p:spPr>
              <a:xfrm>
                <a:off x="4244865" y="1838361"/>
                <a:ext cx="952500" cy="952500"/>
              </a:xfrm>
              <a:custGeom>
                <a:avLst/>
                <a:gdLst/>
                <a:ahLst/>
                <a:cxnLst/>
                <a:rect l="0" t="0" r="0" b="0"/>
                <a:pathLst>
                  <a:path w="952500" h="952500">
                    <a:moveTo>
                      <a:pt x="65861" y="251265"/>
                    </a:moveTo>
                    <a:cubicBezTo>
                      <a:pt x="-59869" y="478912"/>
                      <a:pt x="22998" y="766567"/>
                      <a:pt x="250646" y="892297"/>
                    </a:cubicBezTo>
                    <a:cubicBezTo>
                      <a:pt x="478293" y="1018027"/>
                      <a:pt x="765948" y="935160"/>
                      <a:pt x="891678" y="707512"/>
                    </a:cubicBezTo>
                    <a:cubicBezTo>
                      <a:pt x="1017408" y="479865"/>
                      <a:pt x="934541" y="192210"/>
                      <a:pt x="706893" y="66480"/>
                    </a:cubicBezTo>
                    <a:cubicBezTo>
                      <a:pt x="478293" y="-60203"/>
                      <a:pt x="191591" y="22665"/>
                      <a:pt x="65861" y="251265"/>
                    </a:cubicBezTo>
                    <a:close/>
                    <a:moveTo>
                      <a:pt x="188733" y="318892"/>
                    </a:moveTo>
                    <a:cubicBezTo>
                      <a:pt x="278268" y="156015"/>
                      <a:pt x="479246" y="101722"/>
                      <a:pt x="638313" y="188400"/>
                    </a:cubicBezTo>
                    <a:cubicBezTo>
                      <a:pt x="799286" y="276982"/>
                      <a:pt x="857388" y="477960"/>
                      <a:pt x="768806" y="637980"/>
                    </a:cubicBezTo>
                    <a:cubicBezTo>
                      <a:pt x="680223" y="798000"/>
                      <a:pt x="479246" y="856102"/>
                      <a:pt x="319226" y="767520"/>
                    </a:cubicBezTo>
                    <a:cubicBezTo>
                      <a:pt x="160158" y="679890"/>
                      <a:pt x="99198" y="481770"/>
                      <a:pt x="188733" y="318892"/>
                    </a:cubicBezTo>
                    <a:close/>
                  </a:path>
                </a:pathLst>
              </a:custGeom>
              <a:solidFill>
                <a:srgbClr val="FFBA1C"/>
              </a:solidFill>
              <a:ln w="9525" cap="flat">
                <a:noFill/>
                <a:prstDash val="solid"/>
                <a:miter/>
              </a:ln>
            </p:spPr>
            <p:txBody>
              <a:bodyPr anchor="ctr"/>
              <a:lstStyle/>
              <a:p>
                <a:pPr algn="ctr"/>
                <a:endParaRPr/>
              </a:p>
            </p:txBody>
          </p:sp>
          <p:sp>
            <p:nvSpPr>
              <p:cNvPr id="107" name="iṣlîḋé">
                <a:extLst>
                  <a:ext uri="{FF2B5EF4-FFF2-40B4-BE49-F238E27FC236}">
                    <a16:creationId xmlns:a16="http://schemas.microsoft.com/office/drawing/2014/main" xmlns="" id="{BBC00627-E6D7-41F8-AE9A-B1B80B650F89}"/>
                  </a:ext>
                </a:extLst>
              </p:cNvPr>
              <p:cNvSpPr/>
              <p:nvPr/>
            </p:nvSpPr>
            <p:spPr>
              <a:xfrm>
                <a:off x="5518621" y="1474269"/>
                <a:ext cx="304800" cy="304800"/>
              </a:xfrm>
              <a:custGeom>
                <a:avLst/>
                <a:gdLst/>
                <a:ahLst/>
                <a:cxnLst/>
                <a:rect l="0" t="0" r="0" b="0"/>
                <a:pathLst>
                  <a:path w="304800" h="304800">
                    <a:moveTo>
                      <a:pt x="226569" y="25759"/>
                    </a:moveTo>
                    <a:cubicBezTo>
                      <a:pt x="298007" y="64812"/>
                      <a:pt x="324677" y="155299"/>
                      <a:pt x="284672" y="226737"/>
                    </a:cubicBezTo>
                    <a:cubicBezTo>
                      <a:pt x="245619" y="298174"/>
                      <a:pt x="155132" y="323892"/>
                      <a:pt x="83694" y="284839"/>
                    </a:cubicBezTo>
                    <a:cubicBezTo>
                      <a:pt x="13209" y="244834"/>
                      <a:pt x="-14413" y="157204"/>
                      <a:pt x="25592" y="83862"/>
                    </a:cubicBezTo>
                    <a:cubicBezTo>
                      <a:pt x="66549" y="10519"/>
                      <a:pt x="156084" y="-13293"/>
                      <a:pt x="226569" y="25759"/>
                    </a:cubicBezTo>
                    <a:close/>
                  </a:path>
                </a:pathLst>
              </a:custGeom>
              <a:noFill/>
              <a:ln w="9525" cap="flat">
                <a:noFill/>
                <a:prstDash val="solid"/>
                <a:miter/>
              </a:ln>
            </p:spPr>
            <p:txBody>
              <a:bodyPr anchor="ctr"/>
              <a:lstStyle/>
              <a:p>
                <a:pPr algn="ctr"/>
                <a:endParaRPr/>
              </a:p>
            </p:txBody>
          </p:sp>
          <p:sp>
            <p:nvSpPr>
              <p:cNvPr id="108" name="íŝḷíḍê">
                <a:extLst>
                  <a:ext uri="{FF2B5EF4-FFF2-40B4-BE49-F238E27FC236}">
                    <a16:creationId xmlns:a16="http://schemas.microsoft.com/office/drawing/2014/main" xmlns="" id="{CCDA8ACB-2A09-456F-A0DB-F837CC37B55E}"/>
                  </a:ext>
                </a:extLst>
              </p:cNvPr>
              <p:cNvSpPr/>
              <p:nvPr/>
            </p:nvSpPr>
            <p:spPr>
              <a:xfrm>
                <a:off x="5307659" y="1259807"/>
                <a:ext cx="723900" cy="733425"/>
              </a:xfrm>
              <a:custGeom>
                <a:avLst/>
                <a:gdLst/>
                <a:ahLst/>
                <a:cxnLst/>
                <a:rect l="0" t="0" r="0" b="0"/>
                <a:pathLst>
                  <a:path w="723900" h="733425">
                    <a:moveTo>
                      <a:pt x="74629" y="148781"/>
                    </a:moveTo>
                    <a:cubicBezTo>
                      <a:pt x="57484" y="179261"/>
                      <a:pt x="41291" y="208789"/>
                      <a:pt x="25099" y="239269"/>
                    </a:cubicBezTo>
                    <a:cubicBezTo>
                      <a:pt x="26051" y="251651"/>
                      <a:pt x="29861" y="259271"/>
                      <a:pt x="40339" y="265939"/>
                    </a:cubicBezTo>
                    <a:cubicBezTo>
                      <a:pt x="54626" y="275464"/>
                      <a:pt x="69866" y="286894"/>
                      <a:pt x="84154" y="296419"/>
                    </a:cubicBezTo>
                    <a:cubicBezTo>
                      <a:pt x="87011" y="298324"/>
                      <a:pt x="87964" y="300229"/>
                      <a:pt x="87011" y="304039"/>
                    </a:cubicBezTo>
                    <a:cubicBezTo>
                      <a:pt x="82249" y="325946"/>
                      <a:pt x="79391" y="347854"/>
                      <a:pt x="79391" y="369761"/>
                    </a:cubicBezTo>
                    <a:cubicBezTo>
                      <a:pt x="79391" y="371666"/>
                      <a:pt x="77486" y="374524"/>
                      <a:pt x="75581" y="374524"/>
                    </a:cubicBezTo>
                    <a:cubicBezTo>
                      <a:pt x="57484" y="382144"/>
                      <a:pt x="39386" y="389764"/>
                      <a:pt x="21289" y="397384"/>
                    </a:cubicBezTo>
                    <a:cubicBezTo>
                      <a:pt x="9859" y="402146"/>
                      <a:pt x="5096" y="412624"/>
                      <a:pt x="7954" y="424054"/>
                    </a:cubicBezTo>
                    <a:cubicBezTo>
                      <a:pt x="15574" y="451676"/>
                      <a:pt x="23194" y="479299"/>
                      <a:pt x="31766" y="506921"/>
                    </a:cubicBezTo>
                    <a:cubicBezTo>
                      <a:pt x="36529" y="523114"/>
                      <a:pt x="45101" y="528829"/>
                      <a:pt x="62246" y="525971"/>
                    </a:cubicBezTo>
                    <a:cubicBezTo>
                      <a:pt x="80344" y="523114"/>
                      <a:pt x="98441" y="520256"/>
                      <a:pt x="116539" y="517399"/>
                    </a:cubicBezTo>
                    <a:cubicBezTo>
                      <a:pt x="118444" y="517399"/>
                      <a:pt x="121301" y="518351"/>
                      <a:pt x="122254" y="520256"/>
                    </a:cubicBezTo>
                    <a:cubicBezTo>
                      <a:pt x="133684" y="538354"/>
                      <a:pt x="147019" y="555499"/>
                      <a:pt x="162259" y="570739"/>
                    </a:cubicBezTo>
                    <a:cubicBezTo>
                      <a:pt x="166069" y="574549"/>
                      <a:pt x="166069" y="577406"/>
                      <a:pt x="164164" y="581216"/>
                    </a:cubicBezTo>
                    <a:cubicBezTo>
                      <a:pt x="157496" y="596456"/>
                      <a:pt x="151781" y="613601"/>
                      <a:pt x="144161" y="628841"/>
                    </a:cubicBezTo>
                    <a:cubicBezTo>
                      <a:pt x="139399" y="639319"/>
                      <a:pt x="139399" y="648844"/>
                      <a:pt x="146066" y="659321"/>
                    </a:cubicBezTo>
                    <a:cubicBezTo>
                      <a:pt x="176546" y="676466"/>
                      <a:pt x="206074" y="692659"/>
                      <a:pt x="236554" y="709804"/>
                    </a:cubicBezTo>
                    <a:cubicBezTo>
                      <a:pt x="248936" y="708851"/>
                      <a:pt x="257509" y="704089"/>
                      <a:pt x="263224" y="694564"/>
                    </a:cubicBezTo>
                    <a:cubicBezTo>
                      <a:pt x="272749" y="680276"/>
                      <a:pt x="283226" y="665989"/>
                      <a:pt x="293704" y="651701"/>
                    </a:cubicBezTo>
                    <a:cubicBezTo>
                      <a:pt x="295609" y="648844"/>
                      <a:pt x="297514" y="647891"/>
                      <a:pt x="301324" y="648844"/>
                    </a:cubicBezTo>
                    <a:cubicBezTo>
                      <a:pt x="323231" y="653606"/>
                      <a:pt x="345139" y="656464"/>
                      <a:pt x="367046" y="656464"/>
                    </a:cubicBezTo>
                    <a:cubicBezTo>
                      <a:pt x="369904" y="656464"/>
                      <a:pt x="370856" y="657416"/>
                      <a:pt x="372761" y="660274"/>
                    </a:cubicBezTo>
                    <a:cubicBezTo>
                      <a:pt x="380381" y="678371"/>
                      <a:pt x="388001" y="696469"/>
                      <a:pt x="395621" y="714566"/>
                    </a:cubicBezTo>
                    <a:cubicBezTo>
                      <a:pt x="400384" y="725996"/>
                      <a:pt x="410861" y="730759"/>
                      <a:pt x="422291" y="727901"/>
                    </a:cubicBezTo>
                    <a:cubicBezTo>
                      <a:pt x="451819" y="719329"/>
                      <a:pt x="480394" y="710756"/>
                      <a:pt x="508969" y="702184"/>
                    </a:cubicBezTo>
                    <a:cubicBezTo>
                      <a:pt x="520399" y="699326"/>
                      <a:pt x="526114" y="688849"/>
                      <a:pt x="524209" y="677419"/>
                    </a:cubicBezTo>
                    <a:cubicBezTo>
                      <a:pt x="521351" y="658369"/>
                      <a:pt x="517541" y="638366"/>
                      <a:pt x="514684" y="619316"/>
                    </a:cubicBezTo>
                    <a:cubicBezTo>
                      <a:pt x="514684" y="617411"/>
                      <a:pt x="515636" y="614554"/>
                      <a:pt x="517541" y="613601"/>
                    </a:cubicBezTo>
                    <a:cubicBezTo>
                      <a:pt x="535639" y="602171"/>
                      <a:pt x="552784" y="587884"/>
                      <a:pt x="568976" y="572644"/>
                    </a:cubicBezTo>
                    <a:cubicBezTo>
                      <a:pt x="571834" y="569786"/>
                      <a:pt x="574691" y="569786"/>
                      <a:pt x="578501" y="570739"/>
                    </a:cubicBezTo>
                    <a:cubicBezTo>
                      <a:pt x="596599" y="578359"/>
                      <a:pt x="614696" y="585979"/>
                      <a:pt x="632794" y="592646"/>
                    </a:cubicBezTo>
                    <a:cubicBezTo>
                      <a:pt x="644224" y="596456"/>
                      <a:pt x="653749" y="592646"/>
                      <a:pt x="659464" y="582169"/>
                    </a:cubicBezTo>
                    <a:cubicBezTo>
                      <a:pt x="673751" y="556451"/>
                      <a:pt x="688039" y="529781"/>
                      <a:pt x="702326" y="503111"/>
                    </a:cubicBezTo>
                    <a:cubicBezTo>
                      <a:pt x="708041" y="492634"/>
                      <a:pt x="706136" y="481204"/>
                      <a:pt x="695659" y="474536"/>
                    </a:cubicBezTo>
                    <a:cubicBezTo>
                      <a:pt x="680419" y="463106"/>
                      <a:pt x="664226" y="451676"/>
                      <a:pt x="648986" y="440246"/>
                    </a:cubicBezTo>
                    <a:cubicBezTo>
                      <a:pt x="646129" y="438341"/>
                      <a:pt x="645176" y="436436"/>
                      <a:pt x="646129" y="432626"/>
                    </a:cubicBezTo>
                    <a:cubicBezTo>
                      <a:pt x="650891" y="410719"/>
                      <a:pt x="653749" y="388811"/>
                      <a:pt x="653749" y="366904"/>
                    </a:cubicBezTo>
                    <a:cubicBezTo>
                      <a:pt x="653749" y="364999"/>
                      <a:pt x="655654" y="362141"/>
                      <a:pt x="657559" y="362141"/>
                    </a:cubicBezTo>
                    <a:cubicBezTo>
                      <a:pt x="675656" y="354521"/>
                      <a:pt x="692801" y="346901"/>
                      <a:pt x="710899" y="339281"/>
                    </a:cubicBezTo>
                    <a:cubicBezTo>
                      <a:pt x="722329" y="334519"/>
                      <a:pt x="727091" y="324041"/>
                      <a:pt x="724234" y="312611"/>
                    </a:cubicBezTo>
                    <a:cubicBezTo>
                      <a:pt x="715661" y="284036"/>
                      <a:pt x="708041" y="254509"/>
                      <a:pt x="699469" y="225934"/>
                    </a:cubicBezTo>
                    <a:cubicBezTo>
                      <a:pt x="695659" y="214504"/>
                      <a:pt x="686134" y="207836"/>
                      <a:pt x="673751" y="209741"/>
                    </a:cubicBezTo>
                    <a:cubicBezTo>
                      <a:pt x="654701" y="212599"/>
                      <a:pt x="635651" y="216409"/>
                      <a:pt x="615649" y="219266"/>
                    </a:cubicBezTo>
                    <a:cubicBezTo>
                      <a:pt x="613744" y="219266"/>
                      <a:pt x="610886" y="218314"/>
                      <a:pt x="609934" y="216409"/>
                    </a:cubicBezTo>
                    <a:cubicBezTo>
                      <a:pt x="598504" y="197359"/>
                      <a:pt x="584216" y="180214"/>
                      <a:pt x="568976" y="164974"/>
                    </a:cubicBezTo>
                    <a:cubicBezTo>
                      <a:pt x="566119" y="162116"/>
                      <a:pt x="566119" y="159259"/>
                      <a:pt x="567071" y="156401"/>
                    </a:cubicBezTo>
                    <a:cubicBezTo>
                      <a:pt x="574691" y="138304"/>
                      <a:pt x="581359" y="120206"/>
                      <a:pt x="588979" y="102109"/>
                    </a:cubicBezTo>
                    <a:cubicBezTo>
                      <a:pt x="593741" y="91631"/>
                      <a:pt x="588979" y="81154"/>
                      <a:pt x="579454" y="75439"/>
                    </a:cubicBezTo>
                    <a:cubicBezTo>
                      <a:pt x="552784" y="61151"/>
                      <a:pt x="527066" y="45911"/>
                      <a:pt x="500396" y="31624"/>
                    </a:cubicBezTo>
                    <a:cubicBezTo>
                      <a:pt x="489919" y="25909"/>
                      <a:pt x="478489" y="27814"/>
                      <a:pt x="471821" y="37339"/>
                    </a:cubicBezTo>
                    <a:cubicBezTo>
                      <a:pt x="460391" y="52579"/>
                      <a:pt x="448961" y="68771"/>
                      <a:pt x="437531" y="84011"/>
                    </a:cubicBezTo>
                    <a:cubicBezTo>
                      <a:pt x="435626" y="86869"/>
                      <a:pt x="432769" y="87821"/>
                      <a:pt x="428959" y="86869"/>
                    </a:cubicBezTo>
                    <a:cubicBezTo>
                      <a:pt x="408004" y="82106"/>
                      <a:pt x="386096" y="79249"/>
                      <a:pt x="364189" y="79249"/>
                    </a:cubicBezTo>
                    <a:cubicBezTo>
                      <a:pt x="362284" y="79249"/>
                      <a:pt x="359426" y="77344"/>
                      <a:pt x="359426" y="75439"/>
                    </a:cubicBezTo>
                    <a:cubicBezTo>
                      <a:pt x="351806" y="57341"/>
                      <a:pt x="344186" y="39244"/>
                      <a:pt x="336566" y="21146"/>
                    </a:cubicBezTo>
                    <a:cubicBezTo>
                      <a:pt x="332756" y="11621"/>
                      <a:pt x="321326" y="4954"/>
                      <a:pt x="311801" y="7811"/>
                    </a:cubicBezTo>
                    <a:cubicBezTo>
                      <a:pt x="282274" y="16384"/>
                      <a:pt x="252746" y="24956"/>
                      <a:pt x="223219" y="33529"/>
                    </a:cubicBezTo>
                    <a:cubicBezTo>
                      <a:pt x="211789" y="37339"/>
                      <a:pt x="206074" y="46864"/>
                      <a:pt x="207979" y="58294"/>
                    </a:cubicBezTo>
                    <a:cubicBezTo>
                      <a:pt x="210836" y="77344"/>
                      <a:pt x="213694" y="97346"/>
                      <a:pt x="217504" y="116396"/>
                    </a:cubicBezTo>
                    <a:cubicBezTo>
                      <a:pt x="218456" y="119254"/>
                      <a:pt x="217504" y="121159"/>
                      <a:pt x="214646" y="122111"/>
                    </a:cubicBezTo>
                    <a:cubicBezTo>
                      <a:pt x="195596" y="133541"/>
                      <a:pt x="178451" y="147829"/>
                      <a:pt x="163211" y="163069"/>
                    </a:cubicBezTo>
                    <a:cubicBezTo>
                      <a:pt x="160354" y="165926"/>
                      <a:pt x="157496" y="165926"/>
                      <a:pt x="154639" y="164974"/>
                    </a:cubicBezTo>
                    <a:cubicBezTo>
                      <a:pt x="138446" y="158306"/>
                      <a:pt x="122254" y="152591"/>
                      <a:pt x="106061" y="144971"/>
                    </a:cubicBezTo>
                    <a:cubicBezTo>
                      <a:pt x="95584" y="143066"/>
                      <a:pt x="86059" y="143066"/>
                      <a:pt x="74629" y="148781"/>
                    </a:cubicBezTo>
                    <a:close/>
                    <a:moveTo>
                      <a:pt x="182261" y="267844"/>
                    </a:moveTo>
                    <a:cubicBezTo>
                      <a:pt x="238459" y="165926"/>
                      <a:pt x="366094" y="128779"/>
                      <a:pt x="468011" y="184976"/>
                    </a:cubicBezTo>
                    <a:cubicBezTo>
                      <a:pt x="569929" y="241174"/>
                      <a:pt x="607076" y="368809"/>
                      <a:pt x="550879" y="470726"/>
                    </a:cubicBezTo>
                    <a:cubicBezTo>
                      <a:pt x="494681" y="572644"/>
                      <a:pt x="367046" y="609791"/>
                      <a:pt x="265129" y="553594"/>
                    </a:cubicBezTo>
                    <a:cubicBezTo>
                      <a:pt x="163211" y="497396"/>
                      <a:pt x="126064" y="369761"/>
                      <a:pt x="182261" y="267844"/>
                    </a:cubicBezTo>
                    <a:close/>
                  </a:path>
                </a:pathLst>
              </a:custGeom>
              <a:solidFill>
                <a:srgbClr val="A584F8"/>
              </a:solidFill>
              <a:ln w="9525" cap="flat">
                <a:noFill/>
                <a:prstDash val="solid"/>
                <a:miter/>
              </a:ln>
            </p:spPr>
            <p:txBody>
              <a:bodyPr anchor="ctr"/>
              <a:lstStyle/>
              <a:p>
                <a:pPr algn="ctr"/>
                <a:endParaRPr/>
              </a:p>
            </p:txBody>
          </p:sp>
          <p:sp>
            <p:nvSpPr>
              <p:cNvPr id="109" name="íṩ1ïḑé">
                <a:extLst>
                  <a:ext uri="{FF2B5EF4-FFF2-40B4-BE49-F238E27FC236}">
                    <a16:creationId xmlns:a16="http://schemas.microsoft.com/office/drawing/2014/main" xmlns="" id="{6D1615C9-20D4-4806-8154-6491FBD63E9E}"/>
                  </a:ext>
                </a:extLst>
              </p:cNvPr>
              <p:cNvSpPr/>
              <p:nvPr/>
            </p:nvSpPr>
            <p:spPr>
              <a:xfrm>
                <a:off x="5456563" y="1411425"/>
                <a:ext cx="428625" cy="428625"/>
              </a:xfrm>
              <a:custGeom>
                <a:avLst/>
                <a:gdLst/>
                <a:ahLst/>
                <a:cxnLst/>
                <a:rect l="0" t="0" r="0" b="0"/>
                <a:pathLst>
                  <a:path w="428625" h="428625">
                    <a:moveTo>
                      <a:pt x="33358" y="116225"/>
                    </a:moveTo>
                    <a:cubicBezTo>
                      <a:pt x="-22840" y="218143"/>
                      <a:pt x="14308" y="345778"/>
                      <a:pt x="116225" y="401975"/>
                    </a:cubicBezTo>
                    <a:cubicBezTo>
                      <a:pt x="218142" y="458173"/>
                      <a:pt x="345777" y="421025"/>
                      <a:pt x="401975" y="319108"/>
                    </a:cubicBezTo>
                    <a:cubicBezTo>
                      <a:pt x="458172" y="217190"/>
                      <a:pt x="421025" y="89555"/>
                      <a:pt x="319108" y="33358"/>
                    </a:cubicBezTo>
                    <a:cubicBezTo>
                      <a:pt x="218142" y="-22840"/>
                      <a:pt x="89555" y="14308"/>
                      <a:pt x="33358" y="116225"/>
                    </a:cubicBezTo>
                    <a:close/>
                    <a:moveTo>
                      <a:pt x="88602" y="146705"/>
                    </a:moveTo>
                    <a:cubicBezTo>
                      <a:pt x="128608" y="73363"/>
                      <a:pt x="218142" y="49550"/>
                      <a:pt x="289580" y="88603"/>
                    </a:cubicBezTo>
                    <a:cubicBezTo>
                      <a:pt x="361018" y="127655"/>
                      <a:pt x="387688" y="218143"/>
                      <a:pt x="347683" y="289580"/>
                    </a:cubicBezTo>
                    <a:cubicBezTo>
                      <a:pt x="308630" y="361018"/>
                      <a:pt x="218142" y="386735"/>
                      <a:pt x="146705" y="347683"/>
                    </a:cubicBezTo>
                    <a:cubicBezTo>
                      <a:pt x="75267" y="307678"/>
                      <a:pt x="48597" y="219095"/>
                      <a:pt x="88602" y="146705"/>
                    </a:cubicBezTo>
                    <a:close/>
                  </a:path>
                </a:pathLst>
              </a:custGeom>
              <a:solidFill>
                <a:srgbClr val="777ACA"/>
              </a:solidFill>
              <a:ln w="9525" cap="flat">
                <a:noFill/>
                <a:prstDash val="solid"/>
                <a:miter/>
              </a:ln>
            </p:spPr>
            <p:txBody>
              <a:bodyPr anchor="ctr"/>
              <a:lstStyle/>
              <a:p>
                <a:pPr algn="ctr"/>
                <a:endParaRPr/>
              </a:p>
            </p:txBody>
          </p:sp>
          <p:sp>
            <p:nvSpPr>
              <p:cNvPr id="110" name="íşľíḋè">
                <a:extLst>
                  <a:ext uri="{FF2B5EF4-FFF2-40B4-BE49-F238E27FC236}">
                    <a16:creationId xmlns:a16="http://schemas.microsoft.com/office/drawing/2014/main" xmlns="" id="{41734475-AE72-4FC0-B201-C8C2A286EFF5}"/>
                  </a:ext>
                </a:extLst>
              </p:cNvPr>
              <p:cNvSpPr/>
              <p:nvPr/>
            </p:nvSpPr>
            <p:spPr>
              <a:xfrm>
                <a:off x="4765544" y="2178684"/>
                <a:ext cx="1466850" cy="2886075"/>
              </a:xfrm>
              <a:custGeom>
                <a:avLst/>
                <a:gdLst/>
                <a:ahLst/>
                <a:cxnLst/>
                <a:rect l="0" t="0" r="0" b="0"/>
                <a:pathLst>
                  <a:path w="1466850" h="2886075">
                    <a:moveTo>
                      <a:pt x="1229201" y="7144"/>
                    </a:moveTo>
                    <a:lnTo>
                      <a:pt x="1079659" y="7144"/>
                    </a:lnTo>
                    <a:lnTo>
                      <a:pt x="404336" y="7144"/>
                    </a:lnTo>
                    <a:lnTo>
                      <a:pt x="262414" y="7144"/>
                    </a:lnTo>
                    <a:cubicBezTo>
                      <a:pt x="130969" y="7144"/>
                      <a:pt x="7144" y="92869"/>
                      <a:pt x="7144" y="224314"/>
                    </a:cubicBezTo>
                    <a:lnTo>
                      <a:pt x="7144" y="2642711"/>
                    </a:lnTo>
                    <a:cubicBezTo>
                      <a:pt x="7144" y="2774157"/>
                      <a:pt x="130969" y="2883694"/>
                      <a:pt x="262414" y="2883694"/>
                    </a:cubicBezTo>
                    <a:lnTo>
                      <a:pt x="1229201" y="2883694"/>
                    </a:lnTo>
                    <a:cubicBezTo>
                      <a:pt x="1360646" y="2883694"/>
                      <a:pt x="1464469" y="2774157"/>
                      <a:pt x="1464469" y="2642711"/>
                    </a:cubicBezTo>
                    <a:lnTo>
                      <a:pt x="1464469" y="224314"/>
                    </a:lnTo>
                    <a:cubicBezTo>
                      <a:pt x="1464469" y="92869"/>
                      <a:pt x="1360646" y="7144"/>
                      <a:pt x="1229201" y="7144"/>
                    </a:cubicBezTo>
                    <a:close/>
                    <a:moveTo>
                      <a:pt x="906304" y="73819"/>
                    </a:moveTo>
                    <a:cubicBezTo>
                      <a:pt x="917734" y="73819"/>
                      <a:pt x="927259" y="83344"/>
                      <a:pt x="927259" y="94774"/>
                    </a:cubicBezTo>
                    <a:cubicBezTo>
                      <a:pt x="927259" y="106204"/>
                      <a:pt x="917734" y="115729"/>
                      <a:pt x="906304" y="115729"/>
                    </a:cubicBezTo>
                    <a:cubicBezTo>
                      <a:pt x="894874" y="115729"/>
                      <a:pt x="885349" y="106204"/>
                      <a:pt x="885349" y="94774"/>
                    </a:cubicBezTo>
                    <a:cubicBezTo>
                      <a:pt x="885349" y="83344"/>
                      <a:pt x="894874" y="73819"/>
                      <a:pt x="906304" y="73819"/>
                    </a:cubicBezTo>
                    <a:close/>
                    <a:moveTo>
                      <a:pt x="854869" y="92869"/>
                    </a:moveTo>
                    <a:cubicBezTo>
                      <a:pt x="854869" y="97631"/>
                      <a:pt x="851059" y="101441"/>
                      <a:pt x="846296" y="101441"/>
                    </a:cubicBezTo>
                    <a:lnTo>
                      <a:pt x="645319" y="101441"/>
                    </a:lnTo>
                    <a:cubicBezTo>
                      <a:pt x="640556" y="101441"/>
                      <a:pt x="636746" y="97631"/>
                      <a:pt x="636746" y="92869"/>
                    </a:cubicBezTo>
                    <a:lnTo>
                      <a:pt x="636746" y="91916"/>
                    </a:lnTo>
                    <a:cubicBezTo>
                      <a:pt x="636746" y="87154"/>
                      <a:pt x="640556" y="83344"/>
                      <a:pt x="645319" y="83344"/>
                    </a:cubicBezTo>
                    <a:lnTo>
                      <a:pt x="846296" y="83344"/>
                    </a:lnTo>
                    <a:cubicBezTo>
                      <a:pt x="851059" y="83344"/>
                      <a:pt x="854869" y="87154"/>
                      <a:pt x="854869" y="91916"/>
                    </a:cubicBezTo>
                    <a:lnTo>
                      <a:pt x="854869" y="92869"/>
                    </a:lnTo>
                    <a:close/>
                    <a:moveTo>
                      <a:pt x="1369219" y="2642711"/>
                    </a:moveTo>
                    <a:cubicBezTo>
                      <a:pt x="1369219" y="2730341"/>
                      <a:pt x="1301591" y="2797969"/>
                      <a:pt x="1213961" y="2797969"/>
                    </a:cubicBezTo>
                    <a:lnTo>
                      <a:pt x="270986" y="2797969"/>
                    </a:lnTo>
                    <a:cubicBezTo>
                      <a:pt x="183356" y="2797969"/>
                      <a:pt x="103346" y="2730341"/>
                      <a:pt x="103346" y="2642711"/>
                    </a:cubicBezTo>
                    <a:lnTo>
                      <a:pt x="103346" y="200501"/>
                    </a:lnTo>
                    <a:cubicBezTo>
                      <a:pt x="103346" y="112871"/>
                      <a:pt x="183356" y="45244"/>
                      <a:pt x="270986" y="45244"/>
                    </a:cubicBezTo>
                    <a:lnTo>
                      <a:pt x="389096" y="45244"/>
                    </a:lnTo>
                    <a:lnTo>
                      <a:pt x="389096" y="83344"/>
                    </a:lnTo>
                    <a:cubicBezTo>
                      <a:pt x="389096" y="126206"/>
                      <a:pt x="425291" y="178594"/>
                      <a:pt x="468154" y="178594"/>
                    </a:cubicBezTo>
                    <a:lnTo>
                      <a:pt x="1018699" y="178594"/>
                    </a:lnTo>
                    <a:cubicBezTo>
                      <a:pt x="1061561" y="178594"/>
                      <a:pt x="1085374" y="126206"/>
                      <a:pt x="1085374" y="83344"/>
                    </a:cubicBezTo>
                    <a:lnTo>
                      <a:pt x="1085374" y="45244"/>
                    </a:lnTo>
                    <a:lnTo>
                      <a:pt x="1215866" y="45244"/>
                    </a:lnTo>
                    <a:cubicBezTo>
                      <a:pt x="1303496" y="45244"/>
                      <a:pt x="1371124" y="112871"/>
                      <a:pt x="1371124" y="200501"/>
                    </a:cubicBezTo>
                    <a:lnTo>
                      <a:pt x="1371124" y="2642711"/>
                    </a:lnTo>
                    <a:close/>
                  </a:path>
                </a:pathLst>
              </a:custGeom>
              <a:solidFill>
                <a:srgbClr val="333333"/>
              </a:solidFill>
              <a:ln w="9525" cap="flat">
                <a:noFill/>
                <a:prstDash val="solid"/>
                <a:miter/>
              </a:ln>
            </p:spPr>
            <p:txBody>
              <a:bodyPr anchor="ctr"/>
              <a:lstStyle/>
              <a:p>
                <a:pPr algn="ctr"/>
                <a:endParaRPr/>
              </a:p>
            </p:txBody>
          </p:sp>
          <p:sp>
            <p:nvSpPr>
              <p:cNvPr id="111" name="ïṥliḓé">
                <a:extLst>
                  <a:ext uri="{FF2B5EF4-FFF2-40B4-BE49-F238E27FC236}">
                    <a16:creationId xmlns:a16="http://schemas.microsoft.com/office/drawing/2014/main" xmlns="" id="{84595FCC-26D5-43B8-909F-318FE4AFBD81}"/>
                  </a:ext>
                </a:extLst>
              </p:cNvPr>
              <p:cNvSpPr/>
              <p:nvPr/>
            </p:nvSpPr>
            <p:spPr>
              <a:xfrm>
                <a:off x="5409434" y="2250122"/>
                <a:ext cx="228600" cy="28575"/>
              </a:xfrm>
              <a:custGeom>
                <a:avLst/>
                <a:gdLst/>
                <a:ahLst/>
                <a:cxnLst/>
                <a:rect l="0" t="0" r="0" b="0"/>
                <a:pathLst>
                  <a:path w="228600" h="28575">
                    <a:moveTo>
                      <a:pt x="225266" y="15716"/>
                    </a:moveTo>
                    <a:cubicBezTo>
                      <a:pt x="225266" y="10954"/>
                      <a:pt x="221456" y="7144"/>
                      <a:pt x="216694" y="7144"/>
                    </a:cubicBezTo>
                    <a:lnTo>
                      <a:pt x="15716" y="7144"/>
                    </a:lnTo>
                    <a:cubicBezTo>
                      <a:pt x="10954" y="7144"/>
                      <a:pt x="7144" y="10954"/>
                      <a:pt x="7144" y="15716"/>
                    </a:cubicBezTo>
                    <a:lnTo>
                      <a:pt x="7144" y="16669"/>
                    </a:lnTo>
                    <a:cubicBezTo>
                      <a:pt x="7144" y="21431"/>
                      <a:pt x="10954" y="25241"/>
                      <a:pt x="15716" y="25241"/>
                    </a:cubicBezTo>
                    <a:lnTo>
                      <a:pt x="216694" y="25241"/>
                    </a:lnTo>
                    <a:cubicBezTo>
                      <a:pt x="221456" y="25241"/>
                      <a:pt x="225266" y="21431"/>
                      <a:pt x="225266" y="16669"/>
                    </a:cubicBezTo>
                    <a:lnTo>
                      <a:pt x="225266" y="15716"/>
                    </a:lnTo>
                    <a:close/>
                  </a:path>
                </a:pathLst>
              </a:custGeom>
              <a:solidFill>
                <a:srgbClr val="000000"/>
              </a:solidFill>
              <a:ln w="9525" cap="flat">
                <a:solidFill>
                  <a:srgbClr val="000000"/>
                </a:solidFill>
                <a:prstDash val="solid"/>
                <a:miter/>
              </a:ln>
            </p:spPr>
            <p:txBody>
              <a:bodyPr anchor="ctr"/>
              <a:lstStyle/>
              <a:p>
                <a:pPr algn="ctr"/>
                <a:endParaRPr/>
              </a:p>
            </p:txBody>
          </p:sp>
          <p:sp>
            <p:nvSpPr>
              <p:cNvPr id="112" name="î$ļíḑè">
                <a:extLst>
                  <a:ext uri="{FF2B5EF4-FFF2-40B4-BE49-F238E27FC236}">
                    <a16:creationId xmlns:a16="http://schemas.microsoft.com/office/drawing/2014/main" xmlns="" id="{08F0BA3C-84D0-4AA9-BCD1-9E4DEF178635}"/>
                  </a:ext>
                </a:extLst>
              </p:cNvPr>
              <p:cNvSpPr/>
              <p:nvPr/>
            </p:nvSpPr>
            <p:spPr>
              <a:xfrm>
                <a:off x="5644632" y="2245289"/>
                <a:ext cx="47625" cy="47625"/>
              </a:xfrm>
              <a:custGeom>
                <a:avLst/>
                <a:gdLst/>
                <a:ahLst/>
                <a:cxnLst/>
                <a:rect l="0" t="0" r="0" b="0"/>
                <a:pathLst>
                  <a:path w="47625" h="47625">
                    <a:moveTo>
                      <a:pt x="27216" y="48172"/>
                    </a:moveTo>
                    <a:cubicBezTo>
                      <a:pt x="38646" y="48172"/>
                      <a:pt x="48171" y="38647"/>
                      <a:pt x="48171" y="27217"/>
                    </a:cubicBezTo>
                    <a:cubicBezTo>
                      <a:pt x="48171" y="15786"/>
                      <a:pt x="38646" y="6261"/>
                      <a:pt x="27216" y="6261"/>
                    </a:cubicBezTo>
                    <a:cubicBezTo>
                      <a:pt x="15786" y="6261"/>
                      <a:pt x="6261" y="15786"/>
                      <a:pt x="6261" y="27217"/>
                    </a:cubicBezTo>
                    <a:cubicBezTo>
                      <a:pt x="6261" y="39599"/>
                      <a:pt x="15786" y="48172"/>
                      <a:pt x="27216" y="48172"/>
                    </a:cubicBezTo>
                    <a:close/>
                  </a:path>
                </a:pathLst>
              </a:custGeom>
              <a:solidFill>
                <a:srgbClr val="000000"/>
              </a:solidFill>
              <a:ln w="8349" cap="flat">
                <a:solidFill>
                  <a:srgbClr val="000000"/>
                </a:solidFill>
                <a:prstDash val="solid"/>
                <a:miter/>
              </a:ln>
            </p:spPr>
            <p:txBody>
              <a:bodyPr anchor="ctr"/>
              <a:lstStyle/>
              <a:p>
                <a:pPr algn="ctr"/>
                <a:endParaRPr/>
              </a:p>
            </p:txBody>
          </p:sp>
          <p:sp>
            <p:nvSpPr>
              <p:cNvPr id="113" name="iṡḻïdè">
                <a:extLst>
                  <a:ext uri="{FF2B5EF4-FFF2-40B4-BE49-F238E27FC236}">
                    <a16:creationId xmlns:a16="http://schemas.microsoft.com/office/drawing/2014/main" xmlns="" id="{0754BA78-2C65-452E-9CB6-616A1B4CF150}"/>
                  </a:ext>
                </a:extLst>
              </p:cNvPr>
              <p:cNvSpPr/>
              <p:nvPr/>
            </p:nvSpPr>
            <p:spPr>
              <a:xfrm>
                <a:off x="6144566" y="1748908"/>
                <a:ext cx="228600" cy="228600"/>
              </a:xfrm>
              <a:custGeom>
                <a:avLst/>
                <a:gdLst/>
                <a:ahLst/>
                <a:cxnLst/>
                <a:rect l="0" t="0" r="0" b="0"/>
                <a:pathLst>
                  <a:path w="228600" h="228600">
                    <a:moveTo>
                      <a:pt x="193080" y="36870"/>
                    </a:moveTo>
                    <a:cubicBezTo>
                      <a:pt x="237847" y="78780"/>
                      <a:pt x="240705" y="148312"/>
                      <a:pt x="198795" y="193080"/>
                    </a:cubicBezTo>
                    <a:cubicBezTo>
                      <a:pt x="156885" y="237847"/>
                      <a:pt x="87352" y="240705"/>
                      <a:pt x="42585" y="198795"/>
                    </a:cubicBezTo>
                    <a:cubicBezTo>
                      <a:pt x="-2183" y="156885"/>
                      <a:pt x="-5040" y="87352"/>
                      <a:pt x="36870" y="42585"/>
                    </a:cubicBezTo>
                    <a:cubicBezTo>
                      <a:pt x="77827" y="-2183"/>
                      <a:pt x="148312" y="-5040"/>
                      <a:pt x="193080" y="36870"/>
                    </a:cubicBezTo>
                    <a:close/>
                  </a:path>
                </a:pathLst>
              </a:custGeom>
              <a:solidFill>
                <a:srgbClr val="4D4D4D"/>
              </a:solidFill>
              <a:ln w="9525" cap="flat">
                <a:noFill/>
                <a:prstDash val="solid"/>
                <a:miter/>
              </a:ln>
            </p:spPr>
            <p:txBody>
              <a:bodyPr anchor="ctr"/>
              <a:lstStyle/>
              <a:p>
                <a:pPr algn="ctr"/>
                <a:endParaRPr/>
              </a:p>
            </p:txBody>
          </p:sp>
          <p:sp>
            <p:nvSpPr>
              <p:cNvPr id="114" name="íślîďé">
                <a:extLst>
                  <a:ext uri="{FF2B5EF4-FFF2-40B4-BE49-F238E27FC236}">
                    <a16:creationId xmlns:a16="http://schemas.microsoft.com/office/drawing/2014/main" xmlns="" id="{ACD60DBD-1447-4699-8C31-33B5ACD88DCD}"/>
                  </a:ext>
                </a:extLst>
              </p:cNvPr>
              <p:cNvSpPr/>
              <p:nvPr/>
            </p:nvSpPr>
            <p:spPr>
              <a:xfrm>
                <a:off x="6303422" y="1908723"/>
                <a:ext cx="85725" cy="76200"/>
              </a:xfrm>
              <a:custGeom>
                <a:avLst/>
                <a:gdLst/>
                <a:ahLst/>
                <a:cxnLst/>
                <a:rect l="0" t="0" r="0" b="0"/>
                <a:pathLst>
                  <a:path w="85725" h="76200">
                    <a:moveTo>
                      <a:pt x="10096" y="26846"/>
                    </a:moveTo>
                    <a:lnTo>
                      <a:pt x="25655" y="10096"/>
                    </a:lnTo>
                    <a:lnTo>
                      <a:pt x="75903" y="56772"/>
                    </a:lnTo>
                    <a:lnTo>
                      <a:pt x="60345" y="73521"/>
                    </a:lnTo>
                    <a:close/>
                  </a:path>
                </a:pathLst>
              </a:custGeom>
              <a:solidFill>
                <a:srgbClr val="9E968D"/>
              </a:solidFill>
              <a:ln w="9525" cap="flat">
                <a:noFill/>
                <a:prstDash val="solid"/>
                <a:miter/>
              </a:ln>
            </p:spPr>
            <p:txBody>
              <a:bodyPr anchor="ctr"/>
              <a:lstStyle/>
              <a:p>
                <a:pPr algn="ctr"/>
                <a:endParaRPr/>
              </a:p>
            </p:txBody>
          </p:sp>
          <p:sp>
            <p:nvSpPr>
              <p:cNvPr id="115" name="îSḷíḋê">
                <a:extLst>
                  <a:ext uri="{FF2B5EF4-FFF2-40B4-BE49-F238E27FC236}">
                    <a16:creationId xmlns:a16="http://schemas.microsoft.com/office/drawing/2014/main" xmlns="" id="{168F842D-EB06-41CB-BD37-1B7A13339211}"/>
                  </a:ext>
                </a:extLst>
              </p:cNvPr>
              <p:cNvSpPr/>
              <p:nvPr/>
            </p:nvSpPr>
            <p:spPr>
              <a:xfrm>
                <a:off x="6348952" y="1954247"/>
                <a:ext cx="123825" cy="123825"/>
              </a:xfrm>
              <a:custGeom>
                <a:avLst/>
                <a:gdLst/>
                <a:ahLst/>
                <a:cxnLst/>
                <a:rect l="0" t="0" r="0" b="0"/>
                <a:pathLst>
                  <a:path w="123825" h="123825">
                    <a:moveTo>
                      <a:pt x="118234" y="80134"/>
                    </a:moveTo>
                    <a:cubicBezTo>
                      <a:pt x="127759" y="88706"/>
                      <a:pt x="127759" y="102994"/>
                      <a:pt x="119186" y="112519"/>
                    </a:cubicBezTo>
                    <a:lnTo>
                      <a:pt x="119186" y="112519"/>
                    </a:lnTo>
                    <a:cubicBezTo>
                      <a:pt x="110614" y="122044"/>
                      <a:pt x="96326" y="122044"/>
                      <a:pt x="86801" y="113471"/>
                    </a:cubicBezTo>
                    <a:lnTo>
                      <a:pt x="14411" y="46796"/>
                    </a:lnTo>
                    <a:cubicBezTo>
                      <a:pt x="4886" y="38224"/>
                      <a:pt x="4886" y="23936"/>
                      <a:pt x="13459" y="14411"/>
                    </a:cubicBezTo>
                    <a:lnTo>
                      <a:pt x="13459" y="14411"/>
                    </a:lnTo>
                    <a:cubicBezTo>
                      <a:pt x="22031" y="4886"/>
                      <a:pt x="36319" y="4886"/>
                      <a:pt x="45844" y="13459"/>
                    </a:cubicBezTo>
                    <a:lnTo>
                      <a:pt x="118234" y="80134"/>
                    </a:lnTo>
                    <a:close/>
                  </a:path>
                </a:pathLst>
              </a:custGeom>
              <a:solidFill>
                <a:srgbClr val="4D4D4D"/>
              </a:solidFill>
              <a:ln w="9525" cap="flat">
                <a:noFill/>
                <a:prstDash val="solid"/>
                <a:miter/>
              </a:ln>
            </p:spPr>
            <p:txBody>
              <a:bodyPr anchor="ctr"/>
              <a:lstStyle/>
              <a:p>
                <a:pPr algn="ctr"/>
                <a:endParaRPr/>
              </a:p>
            </p:txBody>
          </p:sp>
          <p:sp>
            <p:nvSpPr>
              <p:cNvPr id="116" name="iṣliḓé">
                <a:extLst>
                  <a:ext uri="{FF2B5EF4-FFF2-40B4-BE49-F238E27FC236}">
                    <a16:creationId xmlns:a16="http://schemas.microsoft.com/office/drawing/2014/main" xmlns="" id="{095F331C-AFD2-492C-969D-EE19E30D478E}"/>
                  </a:ext>
                </a:extLst>
              </p:cNvPr>
              <p:cNvSpPr/>
              <p:nvPr/>
            </p:nvSpPr>
            <p:spPr>
              <a:xfrm>
                <a:off x="6165778" y="1769408"/>
                <a:ext cx="190500" cy="190500"/>
              </a:xfrm>
              <a:custGeom>
                <a:avLst/>
                <a:gdLst/>
                <a:ahLst/>
                <a:cxnLst/>
                <a:rect l="0" t="0" r="0" b="0"/>
                <a:pathLst>
                  <a:path w="190500" h="190500">
                    <a:moveTo>
                      <a:pt x="157580" y="31610"/>
                    </a:moveTo>
                    <a:cubicBezTo>
                      <a:pt x="193775" y="64947"/>
                      <a:pt x="195680" y="122097"/>
                      <a:pt x="162342" y="158292"/>
                    </a:cubicBezTo>
                    <a:cubicBezTo>
                      <a:pt x="129005" y="194487"/>
                      <a:pt x="71855" y="196392"/>
                      <a:pt x="35660" y="163055"/>
                    </a:cubicBezTo>
                    <a:cubicBezTo>
                      <a:pt x="-535" y="129717"/>
                      <a:pt x="-2440" y="72567"/>
                      <a:pt x="30897" y="36372"/>
                    </a:cubicBezTo>
                    <a:cubicBezTo>
                      <a:pt x="64235" y="-775"/>
                      <a:pt x="121384" y="-2680"/>
                      <a:pt x="157580" y="31610"/>
                    </a:cubicBezTo>
                    <a:close/>
                  </a:path>
                </a:pathLst>
              </a:custGeom>
              <a:solidFill>
                <a:srgbClr val="E0F6F2"/>
              </a:solidFill>
              <a:ln w="9525" cap="flat">
                <a:noFill/>
                <a:prstDash val="solid"/>
                <a:miter/>
              </a:ln>
            </p:spPr>
            <p:txBody>
              <a:bodyPr anchor="ctr"/>
              <a:lstStyle/>
              <a:p>
                <a:pPr algn="ctr"/>
                <a:endParaRPr/>
              </a:p>
            </p:txBody>
          </p:sp>
          <p:sp>
            <p:nvSpPr>
              <p:cNvPr id="117" name="îśḻiḑe">
                <a:extLst>
                  <a:ext uri="{FF2B5EF4-FFF2-40B4-BE49-F238E27FC236}">
                    <a16:creationId xmlns:a16="http://schemas.microsoft.com/office/drawing/2014/main" xmlns="" id="{F098BD88-F434-4A12-A486-4687A7947F11}"/>
                  </a:ext>
                </a:extLst>
              </p:cNvPr>
              <p:cNvSpPr/>
              <p:nvPr/>
            </p:nvSpPr>
            <p:spPr>
              <a:xfrm>
                <a:off x="4863652" y="1907222"/>
                <a:ext cx="2343150" cy="2828925"/>
              </a:xfrm>
              <a:custGeom>
                <a:avLst/>
                <a:gdLst/>
                <a:ahLst/>
                <a:cxnLst/>
                <a:rect l="0" t="0" r="0" b="0"/>
                <a:pathLst>
                  <a:path w="2343150" h="2828925">
                    <a:moveTo>
                      <a:pt x="1879759" y="7144"/>
                    </a:moveTo>
                    <a:lnTo>
                      <a:pt x="1435894" y="667226"/>
                    </a:lnTo>
                    <a:lnTo>
                      <a:pt x="1756886" y="694849"/>
                    </a:lnTo>
                    <a:cubicBezTo>
                      <a:pt x="1756886" y="694849"/>
                      <a:pt x="1975961" y="2099786"/>
                      <a:pt x="7144" y="2320766"/>
                    </a:cubicBezTo>
                    <a:lnTo>
                      <a:pt x="7144" y="2825591"/>
                    </a:lnTo>
                    <a:cubicBezTo>
                      <a:pt x="2406491" y="2738914"/>
                      <a:pt x="2017871" y="667226"/>
                      <a:pt x="2017871" y="667226"/>
                    </a:cubicBezTo>
                    <a:lnTo>
                      <a:pt x="2342674" y="754856"/>
                    </a:lnTo>
                    <a:lnTo>
                      <a:pt x="1879759" y="7144"/>
                    </a:lnTo>
                    <a:close/>
                  </a:path>
                </a:pathLst>
              </a:custGeom>
              <a:solidFill>
                <a:srgbClr val="ED1E79"/>
              </a:solidFill>
              <a:ln w="9525" cap="flat">
                <a:noFill/>
                <a:prstDash val="solid"/>
                <a:miter/>
              </a:ln>
            </p:spPr>
            <p:txBody>
              <a:bodyPr anchor="ctr"/>
              <a:lstStyle/>
              <a:p>
                <a:pPr algn="ctr"/>
                <a:endParaRPr/>
              </a:p>
            </p:txBody>
          </p:sp>
          <p:sp>
            <p:nvSpPr>
              <p:cNvPr id="118" name="iṧḻîḑe">
                <a:extLst>
                  <a:ext uri="{FF2B5EF4-FFF2-40B4-BE49-F238E27FC236}">
                    <a16:creationId xmlns:a16="http://schemas.microsoft.com/office/drawing/2014/main" xmlns="" id="{6C7E0BCB-E340-436E-83BA-87DD858E7B86}"/>
                  </a:ext>
                </a:extLst>
              </p:cNvPr>
              <p:cNvSpPr/>
              <p:nvPr/>
            </p:nvSpPr>
            <p:spPr>
              <a:xfrm>
                <a:off x="3833999" y="3240722"/>
                <a:ext cx="495300" cy="485775"/>
              </a:xfrm>
              <a:custGeom>
                <a:avLst/>
                <a:gdLst/>
                <a:ahLst/>
                <a:cxnLst/>
                <a:rect l="0" t="0" r="0" b="0"/>
                <a:pathLst>
                  <a:path w="495300" h="485775">
                    <a:moveTo>
                      <a:pt x="197644" y="27146"/>
                    </a:moveTo>
                    <a:lnTo>
                      <a:pt x="175736" y="7144"/>
                    </a:lnTo>
                    <a:lnTo>
                      <a:pt x="159544" y="24289"/>
                    </a:lnTo>
                    <a:lnTo>
                      <a:pt x="181451" y="44291"/>
                    </a:lnTo>
                    <a:lnTo>
                      <a:pt x="167164" y="60484"/>
                    </a:lnTo>
                    <a:lnTo>
                      <a:pt x="145256" y="40481"/>
                    </a:lnTo>
                    <a:lnTo>
                      <a:pt x="129064" y="57626"/>
                    </a:lnTo>
                    <a:lnTo>
                      <a:pt x="150971" y="77629"/>
                    </a:lnTo>
                    <a:lnTo>
                      <a:pt x="136684" y="93821"/>
                    </a:lnTo>
                    <a:lnTo>
                      <a:pt x="114776" y="73819"/>
                    </a:lnTo>
                    <a:lnTo>
                      <a:pt x="98584" y="91916"/>
                    </a:lnTo>
                    <a:lnTo>
                      <a:pt x="120491" y="111919"/>
                    </a:lnTo>
                    <a:lnTo>
                      <a:pt x="106204" y="128111"/>
                    </a:lnTo>
                    <a:lnTo>
                      <a:pt x="84296" y="108109"/>
                    </a:lnTo>
                    <a:lnTo>
                      <a:pt x="68104" y="126206"/>
                    </a:lnTo>
                    <a:lnTo>
                      <a:pt x="90011" y="146209"/>
                    </a:lnTo>
                    <a:lnTo>
                      <a:pt x="75724" y="162401"/>
                    </a:lnTo>
                    <a:lnTo>
                      <a:pt x="53816" y="142399"/>
                    </a:lnTo>
                    <a:lnTo>
                      <a:pt x="37624" y="160496"/>
                    </a:lnTo>
                    <a:lnTo>
                      <a:pt x="59531" y="180499"/>
                    </a:lnTo>
                    <a:lnTo>
                      <a:pt x="45244" y="195739"/>
                    </a:lnTo>
                    <a:lnTo>
                      <a:pt x="23336" y="175736"/>
                    </a:lnTo>
                    <a:lnTo>
                      <a:pt x="7144" y="192881"/>
                    </a:lnTo>
                    <a:lnTo>
                      <a:pt x="29051" y="212884"/>
                    </a:lnTo>
                    <a:lnTo>
                      <a:pt x="14764" y="229076"/>
                    </a:lnTo>
                    <a:lnTo>
                      <a:pt x="291941" y="479584"/>
                    </a:lnTo>
                    <a:lnTo>
                      <a:pt x="489109" y="261461"/>
                    </a:lnTo>
                    <a:lnTo>
                      <a:pt x="211931" y="10954"/>
                    </a:lnTo>
                    <a:lnTo>
                      <a:pt x="197644" y="27146"/>
                    </a:lnTo>
                    <a:close/>
                    <a:moveTo>
                      <a:pt x="419576" y="258604"/>
                    </a:moveTo>
                    <a:lnTo>
                      <a:pt x="281464" y="411956"/>
                    </a:lnTo>
                    <a:lnTo>
                      <a:pt x="270034" y="401479"/>
                    </a:lnTo>
                    <a:lnTo>
                      <a:pt x="408146" y="248126"/>
                    </a:lnTo>
                    <a:lnTo>
                      <a:pt x="419576" y="258604"/>
                    </a:lnTo>
                    <a:close/>
                    <a:moveTo>
                      <a:pt x="377666" y="220504"/>
                    </a:moveTo>
                    <a:lnTo>
                      <a:pt x="239554" y="373856"/>
                    </a:lnTo>
                    <a:lnTo>
                      <a:pt x="228124" y="363379"/>
                    </a:lnTo>
                    <a:lnTo>
                      <a:pt x="366236" y="210026"/>
                    </a:lnTo>
                    <a:lnTo>
                      <a:pt x="377666" y="220504"/>
                    </a:lnTo>
                    <a:close/>
                    <a:moveTo>
                      <a:pt x="336709" y="183356"/>
                    </a:moveTo>
                    <a:lnTo>
                      <a:pt x="198596" y="336709"/>
                    </a:lnTo>
                    <a:lnTo>
                      <a:pt x="187166" y="326231"/>
                    </a:lnTo>
                    <a:lnTo>
                      <a:pt x="325279" y="172879"/>
                    </a:lnTo>
                    <a:lnTo>
                      <a:pt x="336709" y="183356"/>
                    </a:lnTo>
                    <a:close/>
                    <a:moveTo>
                      <a:pt x="295751" y="146209"/>
                    </a:moveTo>
                    <a:lnTo>
                      <a:pt x="157639" y="299561"/>
                    </a:lnTo>
                    <a:lnTo>
                      <a:pt x="146209" y="289084"/>
                    </a:lnTo>
                    <a:lnTo>
                      <a:pt x="284321" y="135731"/>
                    </a:lnTo>
                    <a:lnTo>
                      <a:pt x="295751" y="146209"/>
                    </a:lnTo>
                    <a:close/>
                    <a:moveTo>
                      <a:pt x="253841" y="108109"/>
                    </a:moveTo>
                    <a:lnTo>
                      <a:pt x="115729" y="261461"/>
                    </a:lnTo>
                    <a:lnTo>
                      <a:pt x="104299" y="250984"/>
                    </a:lnTo>
                    <a:lnTo>
                      <a:pt x="242411" y="97631"/>
                    </a:lnTo>
                    <a:lnTo>
                      <a:pt x="253841" y="108109"/>
                    </a:lnTo>
                    <a:close/>
                  </a:path>
                </a:pathLst>
              </a:custGeom>
              <a:solidFill>
                <a:srgbClr val="F2F2F2"/>
              </a:solidFill>
              <a:ln w="9525" cap="flat">
                <a:noFill/>
                <a:prstDash val="solid"/>
                <a:miter/>
              </a:ln>
            </p:spPr>
            <p:txBody>
              <a:bodyPr anchor="ctr"/>
              <a:lstStyle/>
              <a:p>
                <a:pPr algn="ctr"/>
                <a:endParaRPr/>
              </a:p>
            </p:txBody>
          </p:sp>
          <p:sp>
            <p:nvSpPr>
              <p:cNvPr id="119" name="îṩḷiďê">
                <a:extLst>
                  <a:ext uri="{FF2B5EF4-FFF2-40B4-BE49-F238E27FC236}">
                    <a16:creationId xmlns:a16="http://schemas.microsoft.com/office/drawing/2014/main" xmlns="" id="{7AF5C2BC-3A3B-4332-BA1D-59CD2A30B380}"/>
                  </a:ext>
                </a:extLst>
              </p:cNvPr>
              <p:cNvSpPr/>
              <p:nvPr/>
            </p:nvSpPr>
            <p:spPr>
              <a:xfrm>
                <a:off x="3882577" y="2196782"/>
                <a:ext cx="1323975" cy="1009650"/>
              </a:xfrm>
              <a:custGeom>
                <a:avLst/>
                <a:gdLst/>
                <a:ahLst/>
                <a:cxnLst/>
                <a:rect l="0" t="0" r="0" b="0"/>
                <a:pathLst>
                  <a:path w="1323975" h="1009650">
                    <a:moveTo>
                      <a:pt x="1070134" y="761524"/>
                    </a:moveTo>
                    <a:lnTo>
                      <a:pt x="1142524" y="761524"/>
                    </a:lnTo>
                    <a:cubicBezTo>
                      <a:pt x="1238726" y="761524"/>
                      <a:pt x="1316831" y="683419"/>
                      <a:pt x="1316831" y="587216"/>
                    </a:cubicBezTo>
                    <a:lnTo>
                      <a:pt x="1316831" y="181451"/>
                    </a:lnTo>
                    <a:cubicBezTo>
                      <a:pt x="1316831" y="85249"/>
                      <a:pt x="1238726" y="7144"/>
                      <a:pt x="1142524" y="7144"/>
                    </a:cubicBezTo>
                    <a:lnTo>
                      <a:pt x="181451" y="7144"/>
                    </a:lnTo>
                    <a:cubicBezTo>
                      <a:pt x="85249" y="7144"/>
                      <a:pt x="7144" y="85249"/>
                      <a:pt x="7144" y="181451"/>
                    </a:cubicBezTo>
                    <a:lnTo>
                      <a:pt x="7144" y="587216"/>
                    </a:lnTo>
                    <a:cubicBezTo>
                      <a:pt x="7144" y="683419"/>
                      <a:pt x="85249" y="761524"/>
                      <a:pt x="181451" y="761524"/>
                    </a:cubicBezTo>
                    <a:lnTo>
                      <a:pt x="862489" y="761524"/>
                    </a:lnTo>
                    <a:lnTo>
                      <a:pt x="1206341" y="1006316"/>
                    </a:lnTo>
                    <a:lnTo>
                      <a:pt x="1070134" y="761524"/>
                    </a:lnTo>
                    <a:close/>
                  </a:path>
                </a:pathLst>
              </a:custGeom>
              <a:solidFill>
                <a:srgbClr val="BAF2A9"/>
              </a:solidFill>
              <a:ln w="9525" cap="flat">
                <a:noFill/>
                <a:prstDash val="solid"/>
                <a:miter/>
              </a:ln>
            </p:spPr>
            <p:txBody>
              <a:bodyPr anchor="ctr"/>
              <a:lstStyle/>
              <a:p>
                <a:pPr algn="ctr"/>
                <a:endParaRPr/>
              </a:p>
            </p:txBody>
          </p:sp>
          <p:sp>
            <p:nvSpPr>
              <p:cNvPr id="120" name="iśḷîḑé">
                <a:extLst>
                  <a:ext uri="{FF2B5EF4-FFF2-40B4-BE49-F238E27FC236}">
                    <a16:creationId xmlns:a16="http://schemas.microsoft.com/office/drawing/2014/main" xmlns="" id="{6CD5A58B-5BAF-4EF7-A3D6-0CFA405D0140}"/>
                  </a:ext>
                </a:extLst>
              </p:cNvPr>
              <p:cNvSpPr/>
              <p:nvPr/>
            </p:nvSpPr>
            <p:spPr>
              <a:xfrm>
                <a:off x="6371176" y="1473834"/>
                <a:ext cx="247650" cy="247650"/>
              </a:xfrm>
              <a:custGeom>
                <a:avLst/>
                <a:gdLst/>
                <a:ahLst/>
                <a:cxnLst/>
                <a:rect l="0" t="0" r="0" b="0"/>
                <a:pathLst>
                  <a:path w="247650" h="247650">
                    <a:moveTo>
                      <a:pt x="247457" y="110014"/>
                    </a:moveTo>
                    <a:cubicBezTo>
                      <a:pt x="242694" y="80486"/>
                      <a:pt x="229359" y="56674"/>
                      <a:pt x="206499" y="36671"/>
                    </a:cubicBezTo>
                    <a:cubicBezTo>
                      <a:pt x="188401" y="21431"/>
                      <a:pt x="167447" y="11906"/>
                      <a:pt x="144586" y="8096"/>
                    </a:cubicBezTo>
                    <a:cubicBezTo>
                      <a:pt x="141729" y="8096"/>
                      <a:pt x="138872" y="7144"/>
                      <a:pt x="136014" y="7144"/>
                    </a:cubicBezTo>
                    <a:cubicBezTo>
                      <a:pt x="130299" y="7144"/>
                      <a:pt x="125536" y="7144"/>
                      <a:pt x="119822" y="7144"/>
                    </a:cubicBezTo>
                    <a:cubicBezTo>
                      <a:pt x="116964" y="7144"/>
                      <a:pt x="113154" y="8096"/>
                      <a:pt x="110297" y="8096"/>
                    </a:cubicBezTo>
                    <a:cubicBezTo>
                      <a:pt x="86484" y="11906"/>
                      <a:pt x="65529" y="21431"/>
                      <a:pt x="47432" y="38576"/>
                    </a:cubicBezTo>
                    <a:cubicBezTo>
                      <a:pt x="27429" y="56674"/>
                      <a:pt x="14094" y="78581"/>
                      <a:pt x="9332" y="105251"/>
                    </a:cubicBezTo>
                    <a:cubicBezTo>
                      <a:pt x="2664" y="142399"/>
                      <a:pt x="11236" y="174784"/>
                      <a:pt x="35049" y="204311"/>
                    </a:cubicBezTo>
                    <a:cubicBezTo>
                      <a:pt x="53147" y="227171"/>
                      <a:pt x="76959" y="241459"/>
                      <a:pt x="105534" y="246221"/>
                    </a:cubicBezTo>
                    <a:cubicBezTo>
                      <a:pt x="140776" y="252889"/>
                      <a:pt x="173161" y="244316"/>
                      <a:pt x="201736" y="222409"/>
                    </a:cubicBezTo>
                    <a:cubicBezTo>
                      <a:pt x="226501" y="203359"/>
                      <a:pt x="240789" y="178594"/>
                      <a:pt x="246504" y="147161"/>
                    </a:cubicBezTo>
                    <a:cubicBezTo>
                      <a:pt x="247457" y="143351"/>
                      <a:pt x="247457" y="139541"/>
                      <a:pt x="248409" y="135731"/>
                    </a:cubicBezTo>
                    <a:cubicBezTo>
                      <a:pt x="248409" y="130016"/>
                      <a:pt x="248409" y="125254"/>
                      <a:pt x="248409" y="119539"/>
                    </a:cubicBezTo>
                    <a:cubicBezTo>
                      <a:pt x="248409" y="116681"/>
                      <a:pt x="248409" y="112871"/>
                      <a:pt x="247457" y="110014"/>
                    </a:cubicBezTo>
                    <a:close/>
                    <a:moveTo>
                      <a:pt x="123632" y="81439"/>
                    </a:moveTo>
                    <a:cubicBezTo>
                      <a:pt x="123632" y="94774"/>
                      <a:pt x="123632" y="107156"/>
                      <a:pt x="123632" y="120491"/>
                    </a:cubicBezTo>
                    <a:cubicBezTo>
                      <a:pt x="123632" y="122396"/>
                      <a:pt x="123632" y="122396"/>
                      <a:pt x="121726" y="122396"/>
                    </a:cubicBezTo>
                    <a:cubicBezTo>
                      <a:pt x="106486" y="122396"/>
                      <a:pt x="92199" y="122396"/>
                      <a:pt x="76959" y="122396"/>
                    </a:cubicBezTo>
                    <a:cubicBezTo>
                      <a:pt x="76959" y="122396"/>
                      <a:pt x="76007" y="122396"/>
                      <a:pt x="75054" y="122396"/>
                    </a:cubicBezTo>
                    <a:cubicBezTo>
                      <a:pt x="75054" y="117634"/>
                      <a:pt x="75054" y="112871"/>
                      <a:pt x="76007" y="108109"/>
                    </a:cubicBezTo>
                    <a:cubicBezTo>
                      <a:pt x="77911" y="97631"/>
                      <a:pt x="79817" y="86201"/>
                      <a:pt x="80769" y="75724"/>
                    </a:cubicBezTo>
                    <a:cubicBezTo>
                      <a:pt x="80769" y="74771"/>
                      <a:pt x="81722" y="73819"/>
                      <a:pt x="82674" y="73819"/>
                    </a:cubicBezTo>
                    <a:cubicBezTo>
                      <a:pt x="96009" y="76676"/>
                      <a:pt x="108392" y="77629"/>
                      <a:pt x="121726" y="78581"/>
                    </a:cubicBezTo>
                    <a:cubicBezTo>
                      <a:pt x="121726" y="78581"/>
                      <a:pt x="122679" y="78581"/>
                      <a:pt x="122679" y="78581"/>
                    </a:cubicBezTo>
                    <a:cubicBezTo>
                      <a:pt x="123632" y="80486"/>
                      <a:pt x="123632" y="81439"/>
                      <a:pt x="123632" y="81439"/>
                    </a:cubicBezTo>
                    <a:close/>
                    <a:moveTo>
                      <a:pt x="109344" y="24289"/>
                    </a:moveTo>
                    <a:cubicBezTo>
                      <a:pt x="114107" y="20479"/>
                      <a:pt x="119822" y="17621"/>
                      <a:pt x="123632" y="17621"/>
                    </a:cubicBezTo>
                    <a:cubicBezTo>
                      <a:pt x="123632" y="34766"/>
                      <a:pt x="123632" y="51911"/>
                      <a:pt x="123632" y="70009"/>
                    </a:cubicBezTo>
                    <a:cubicBezTo>
                      <a:pt x="116011" y="70009"/>
                      <a:pt x="93151" y="68104"/>
                      <a:pt x="84579" y="65246"/>
                    </a:cubicBezTo>
                    <a:cubicBezTo>
                      <a:pt x="86484" y="59531"/>
                      <a:pt x="88389" y="54769"/>
                      <a:pt x="91247" y="49054"/>
                    </a:cubicBezTo>
                    <a:cubicBezTo>
                      <a:pt x="95057" y="40481"/>
                      <a:pt x="100772" y="30956"/>
                      <a:pt x="109344" y="24289"/>
                    </a:cubicBezTo>
                    <a:close/>
                    <a:moveTo>
                      <a:pt x="98867" y="21431"/>
                    </a:moveTo>
                    <a:cubicBezTo>
                      <a:pt x="87436" y="33814"/>
                      <a:pt x="80769" y="48101"/>
                      <a:pt x="75054" y="63341"/>
                    </a:cubicBezTo>
                    <a:cubicBezTo>
                      <a:pt x="65529" y="60484"/>
                      <a:pt x="56004" y="57626"/>
                      <a:pt x="46479" y="51911"/>
                    </a:cubicBezTo>
                    <a:cubicBezTo>
                      <a:pt x="61719" y="36671"/>
                      <a:pt x="78864" y="26194"/>
                      <a:pt x="98867" y="21431"/>
                    </a:cubicBezTo>
                    <a:close/>
                    <a:moveTo>
                      <a:pt x="39811" y="60484"/>
                    </a:moveTo>
                    <a:cubicBezTo>
                      <a:pt x="51242" y="65246"/>
                      <a:pt x="61719" y="69056"/>
                      <a:pt x="72197" y="72866"/>
                    </a:cubicBezTo>
                    <a:cubicBezTo>
                      <a:pt x="68386" y="89059"/>
                      <a:pt x="65529" y="105251"/>
                      <a:pt x="65529" y="122396"/>
                    </a:cubicBezTo>
                    <a:cubicBezTo>
                      <a:pt x="49336" y="122396"/>
                      <a:pt x="34097" y="122396"/>
                      <a:pt x="17904" y="122396"/>
                    </a:cubicBezTo>
                    <a:cubicBezTo>
                      <a:pt x="18857" y="99536"/>
                      <a:pt x="26476" y="78581"/>
                      <a:pt x="39811" y="60484"/>
                    </a:cubicBezTo>
                    <a:close/>
                    <a:moveTo>
                      <a:pt x="39811" y="194786"/>
                    </a:moveTo>
                    <a:cubicBezTo>
                      <a:pt x="26476" y="176689"/>
                      <a:pt x="18857" y="155734"/>
                      <a:pt x="17904" y="132874"/>
                    </a:cubicBezTo>
                    <a:cubicBezTo>
                      <a:pt x="34097" y="132874"/>
                      <a:pt x="50289" y="132874"/>
                      <a:pt x="65529" y="132874"/>
                    </a:cubicBezTo>
                    <a:cubicBezTo>
                      <a:pt x="65529" y="150019"/>
                      <a:pt x="68386" y="166211"/>
                      <a:pt x="72197" y="182404"/>
                    </a:cubicBezTo>
                    <a:cubicBezTo>
                      <a:pt x="61719" y="186214"/>
                      <a:pt x="51242" y="190976"/>
                      <a:pt x="39811" y="194786"/>
                    </a:cubicBezTo>
                    <a:close/>
                    <a:moveTo>
                      <a:pt x="46479" y="203359"/>
                    </a:moveTo>
                    <a:cubicBezTo>
                      <a:pt x="56004" y="198596"/>
                      <a:pt x="65529" y="194786"/>
                      <a:pt x="75054" y="192881"/>
                    </a:cubicBezTo>
                    <a:cubicBezTo>
                      <a:pt x="80769" y="208121"/>
                      <a:pt x="87436" y="223361"/>
                      <a:pt x="98867" y="234791"/>
                    </a:cubicBezTo>
                    <a:cubicBezTo>
                      <a:pt x="87436" y="233839"/>
                      <a:pt x="57909" y="216694"/>
                      <a:pt x="46479" y="203359"/>
                    </a:cubicBezTo>
                    <a:close/>
                    <a:moveTo>
                      <a:pt x="123632" y="238601"/>
                    </a:moveTo>
                    <a:cubicBezTo>
                      <a:pt x="121726" y="237649"/>
                      <a:pt x="119822" y="237649"/>
                      <a:pt x="117917" y="236696"/>
                    </a:cubicBezTo>
                    <a:cubicBezTo>
                      <a:pt x="112201" y="233839"/>
                      <a:pt x="106486" y="230029"/>
                      <a:pt x="102676" y="225266"/>
                    </a:cubicBezTo>
                    <a:cubicBezTo>
                      <a:pt x="94104" y="214789"/>
                      <a:pt x="89342" y="203359"/>
                      <a:pt x="84579" y="190976"/>
                    </a:cubicBezTo>
                    <a:cubicBezTo>
                      <a:pt x="97914" y="188119"/>
                      <a:pt x="110297" y="187166"/>
                      <a:pt x="123632" y="186214"/>
                    </a:cubicBezTo>
                    <a:cubicBezTo>
                      <a:pt x="123632" y="203359"/>
                      <a:pt x="123632" y="220504"/>
                      <a:pt x="123632" y="238601"/>
                    </a:cubicBezTo>
                    <a:close/>
                    <a:moveTo>
                      <a:pt x="123632" y="174784"/>
                    </a:moveTo>
                    <a:cubicBezTo>
                      <a:pt x="123632" y="174784"/>
                      <a:pt x="123632" y="175736"/>
                      <a:pt x="123632" y="176689"/>
                    </a:cubicBezTo>
                    <a:cubicBezTo>
                      <a:pt x="118869" y="176689"/>
                      <a:pt x="114107" y="176689"/>
                      <a:pt x="110297" y="177641"/>
                    </a:cubicBezTo>
                    <a:cubicBezTo>
                      <a:pt x="101724" y="178594"/>
                      <a:pt x="93151" y="179546"/>
                      <a:pt x="84579" y="181451"/>
                    </a:cubicBezTo>
                    <a:cubicBezTo>
                      <a:pt x="82674" y="181451"/>
                      <a:pt x="81722" y="181451"/>
                      <a:pt x="81722" y="179546"/>
                    </a:cubicBezTo>
                    <a:cubicBezTo>
                      <a:pt x="77911" y="165259"/>
                      <a:pt x="76959" y="150019"/>
                      <a:pt x="76007" y="135731"/>
                    </a:cubicBezTo>
                    <a:cubicBezTo>
                      <a:pt x="76007" y="135731"/>
                      <a:pt x="76007" y="134779"/>
                      <a:pt x="76007" y="133826"/>
                    </a:cubicBezTo>
                    <a:cubicBezTo>
                      <a:pt x="76959" y="133826"/>
                      <a:pt x="76959" y="133826"/>
                      <a:pt x="77911" y="133826"/>
                    </a:cubicBezTo>
                    <a:cubicBezTo>
                      <a:pt x="92199" y="133826"/>
                      <a:pt x="107439" y="133826"/>
                      <a:pt x="121726" y="133826"/>
                    </a:cubicBezTo>
                    <a:cubicBezTo>
                      <a:pt x="123632" y="133826"/>
                      <a:pt x="123632" y="133826"/>
                      <a:pt x="123632" y="135731"/>
                    </a:cubicBezTo>
                    <a:cubicBezTo>
                      <a:pt x="123632" y="148114"/>
                      <a:pt x="123632" y="161449"/>
                      <a:pt x="123632" y="174784"/>
                    </a:cubicBezTo>
                    <a:close/>
                    <a:moveTo>
                      <a:pt x="210309" y="52864"/>
                    </a:moveTo>
                    <a:cubicBezTo>
                      <a:pt x="200784" y="57626"/>
                      <a:pt x="191259" y="61436"/>
                      <a:pt x="181734" y="63341"/>
                    </a:cubicBezTo>
                    <a:cubicBezTo>
                      <a:pt x="177924" y="55721"/>
                      <a:pt x="175067" y="48101"/>
                      <a:pt x="171257" y="41434"/>
                    </a:cubicBezTo>
                    <a:cubicBezTo>
                      <a:pt x="167447" y="33814"/>
                      <a:pt x="162684" y="27146"/>
                      <a:pt x="156969" y="21431"/>
                    </a:cubicBezTo>
                    <a:cubicBezTo>
                      <a:pt x="177924" y="26194"/>
                      <a:pt x="195069" y="36671"/>
                      <a:pt x="210309" y="52864"/>
                    </a:cubicBezTo>
                    <a:close/>
                    <a:moveTo>
                      <a:pt x="180782" y="121444"/>
                    </a:moveTo>
                    <a:cubicBezTo>
                      <a:pt x="180782" y="122396"/>
                      <a:pt x="180782" y="122396"/>
                      <a:pt x="180782" y="123349"/>
                    </a:cubicBezTo>
                    <a:cubicBezTo>
                      <a:pt x="164589" y="123349"/>
                      <a:pt x="149349" y="123349"/>
                      <a:pt x="133157" y="123349"/>
                    </a:cubicBezTo>
                    <a:cubicBezTo>
                      <a:pt x="133157" y="109061"/>
                      <a:pt x="133157" y="94774"/>
                      <a:pt x="133157" y="80486"/>
                    </a:cubicBezTo>
                    <a:cubicBezTo>
                      <a:pt x="137919" y="80486"/>
                      <a:pt x="141729" y="80486"/>
                      <a:pt x="146492" y="79534"/>
                    </a:cubicBezTo>
                    <a:cubicBezTo>
                      <a:pt x="155064" y="78581"/>
                      <a:pt x="163636" y="77629"/>
                      <a:pt x="172209" y="75724"/>
                    </a:cubicBezTo>
                    <a:cubicBezTo>
                      <a:pt x="174114" y="75724"/>
                      <a:pt x="175067" y="75724"/>
                      <a:pt x="175067" y="77629"/>
                    </a:cubicBezTo>
                    <a:cubicBezTo>
                      <a:pt x="178876" y="91916"/>
                      <a:pt x="180782" y="106204"/>
                      <a:pt x="180782" y="121444"/>
                    </a:cubicBezTo>
                    <a:close/>
                    <a:moveTo>
                      <a:pt x="133157" y="17621"/>
                    </a:moveTo>
                    <a:cubicBezTo>
                      <a:pt x="135061" y="18574"/>
                      <a:pt x="136967" y="18574"/>
                      <a:pt x="138872" y="19526"/>
                    </a:cubicBezTo>
                    <a:cubicBezTo>
                      <a:pt x="146492" y="22384"/>
                      <a:pt x="151254" y="28099"/>
                      <a:pt x="156017" y="33814"/>
                    </a:cubicBezTo>
                    <a:cubicBezTo>
                      <a:pt x="163636" y="43339"/>
                      <a:pt x="168399" y="53816"/>
                      <a:pt x="171257" y="65246"/>
                    </a:cubicBezTo>
                    <a:cubicBezTo>
                      <a:pt x="162684" y="67151"/>
                      <a:pt x="139824" y="70009"/>
                      <a:pt x="132204" y="70009"/>
                    </a:cubicBezTo>
                    <a:cubicBezTo>
                      <a:pt x="133157" y="52864"/>
                      <a:pt x="133157" y="34766"/>
                      <a:pt x="133157" y="17621"/>
                    </a:cubicBezTo>
                    <a:close/>
                    <a:moveTo>
                      <a:pt x="133157" y="134779"/>
                    </a:moveTo>
                    <a:cubicBezTo>
                      <a:pt x="133157" y="132874"/>
                      <a:pt x="133157" y="132874"/>
                      <a:pt x="135061" y="132874"/>
                    </a:cubicBezTo>
                    <a:cubicBezTo>
                      <a:pt x="150301" y="132874"/>
                      <a:pt x="164589" y="132874"/>
                      <a:pt x="179829" y="132874"/>
                    </a:cubicBezTo>
                    <a:cubicBezTo>
                      <a:pt x="179829" y="132874"/>
                      <a:pt x="180782" y="132874"/>
                      <a:pt x="181734" y="132874"/>
                    </a:cubicBezTo>
                    <a:cubicBezTo>
                      <a:pt x="181734" y="137636"/>
                      <a:pt x="181734" y="142399"/>
                      <a:pt x="180782" y="147161"/>
                    </a:cubicBezTo>
                    <a:cubicBezTo>
                      <a:pt x="178876" y="157639"/>
                      <a:pt x="176972" y="169069"/>
                      <a:pt x="176019" y="179546"/>
                    </a:cubicBezTo>
                    <a:cubicBezTo>
                      <a:pt x="176019" y="180499"/>
                      <a:pt x="175067" y="181451"/>
                      <a:pt x="174114" y="181451"/>
                    </a:cubicBezTo>
                    <a:cubicBezTo>
                      <a:pt x="161732" y="178594"/>
                      <a:pt x="149349" y="177641"/>
                      <a:pt x="136967" y="176689"/>
                    </a:cubicBezTo>
                    <a:cubicBezTo>
                      <a:pt x="136014" y="176689"/>
                      <a:pt x="135061" y="176689"/>
                      <a:pt x="134109" y="176689"/>
                    </a:cubicBezTo>
                    <a:cubicBezTo>
                      <a:pt x="134109" y="175736"/>
                      <a:pt x="134109" y="175736"/>
                      <a:pt x="134109" y="174784"/>
                    </a:cubicBezTo>
                    <a:cubicBezTo>
                      <a:pt x="133157" y="160496"/>
                      <a:pt x="133157" y="148114"/>
                      <a:pt x="133157" y="134779"/>
                    </a:cubicBezTo>
                    <a:close/>
                    <a:moveTo>
                      <a:pt x="149349" y="230029"/>
                    </a:moveTo>
                    <a:cubicBezTo>
                      <a:pt x="145539" y="233839"/>
                      <a:pt x="140776" y="236696"/>
                      <a:pt x="135061" y="237649"/>
                    </a:cubicBezTo>
                    <a:cubicBezTo>
                      <a:pt x="135061" y="237649"/>
                      <a:pt x="134109" y="237649"/>
                      <a:pt x="133157" y="237649"/>
                    </a:cubicBezTo>
                    <a:cubicBezTo>
                      <a:pt x="133157" y="220504"/>
                      <a:pt x="133157" y="203359"/>
                      <a:pt x="133157" y="185261"/>
                    </a:cubicBezTo>
                    <a:cubicBezTo>
                      <a:pt x="146492" y="185261"/>
                      <a:pt x="158874" y="187166"/>
                      <a:pt x="172209" y="190024"/>
                    </a:cubicBezTo>
                    <a:cubicBezTo>
                      <a:pt x="170304" y="195739"/>
                      <a:pt x="168399" y="200501"/>
                      <a:pt x="165542" y="205264"/>
                    </a:cubicBezTo>
                    <a:cubicBezTo>
                      <a:pt x="161732" y="214789"/>
                      <a:pt x="156969" y="223361"/>
                      <a:pt x="149349" y="230029"/>
                    </a:cubicBezTo>
                    <a:close/>
                    <a:moveTo>
                      <a:pt x="157922" y="234791"/>
                    </a:moveTo>
                    <a:cubicBezTo>
                      <a:pt x="169351" y="222409"/>
                      <a:pt x="176019" y="208121"/>
                      <a:pt x="181734" y="192881"/>
                    </a:cubicBezTo>
                    <a:cubicBezTo>
                      <a:pt x="191259" y="195739"/>
                      <a:pt x="200784" y="198596"/>
                      <a:pt x="210309" y="204311"/>
                    </a:cubicBezTo>
                    <a:cubicBezTo>
                      <a:pt x="195069" y="218599"/>
                      <a:pt x="177924" y="229076"/>
                      <a:pt x="157922" y="234791"/>
                    </a:cubicBezTo>
                    <a:close/>
                    <a:moveTo>
                      <a:pt x="216976" y="194786"/>
                    </a:moveTo>
                    <a:cubicBezTo>
                      <a:pt x="205547" y="190024"/>
                      <a:pt x="195069" y="186214"/>
                      <a:pt x="184592" y="182404"/>
                    </a:cubicBezTo>
                    <a:cubicBezTo>
                      <a:pt x="188401" y="166211"/>
                      <a:pt x="191259" y="150019"/>
                      <a:pt x="191259" y="132874"/>
                    </a:cubicBezTo>
                    <a:cubicBezTo>
                      <a:pt x="207451" y="132874"/>
                      <a:pt x="222692" y="132874"/>
                      <a:pt x="238884" y="132874"/>
                    </a:cubicBezTo>
                    <a:cubicBezTo>
                      <a:pt x="237932" y="155734"/>
                      <a:pt x="230311" y="176689"/>
                      <a:pt x="216976" y="194786"/>
                    </a:cubicBezTo>
                    <a:close/>
                    <a:moveTo>
                      <a:pt x="191259" y="122396"/>
                    </a:moveTo>
                    <a:cubicBezTo>
                      <a:pt x="190307" y="105251"/>
                      <a:pt x="188401" y="89059"/>
                      <a:pt x="184592" y="72866"/>
                    </a:cubicBezTo>
                    <a:cubicBezTo>
                      <a:pt x="195069" y="69056"/>
                      <a:pt x="206499" y="64294"/>
                      <a:pt x="216976" y="60484"/>
                    </a:cubicBezTo>
                    <a:cubicBezTo>
                      <a:pt x="230311" y="78581"/>
                      <a:pt x="237932" y="99536"/>
                      <a:pt x="238884" y="122396"/>
                    </a:cubicBezTo>
                    <a:cubicBezTo>
                      <a:pt x="222692" y="122396"/>
                      <a:pt x="207451" y="122396"/>
                      <a:pt x="191259" y="122396"/>
                    </a:cubicBezTo>
                    <a:close/>
                  </a:path>
                </a:pathLst>
              </a:custGeom>
              <a:solidFill>
                <a:srgbClr val="F2F2F2"/>
              </a:solidFill>
              <a:ln w="9525" cap="flat">
                <a:noFill/>
                <a:prstDash val="solid"/>
                <a:miter/>
              </a:ln>
            </p:spPr>
            <p:txBody>
              <a:bodyPr anchor="ctr"/>
              <a:lstStyle/>
              <a:p>
                <a:pPr algn="ctr"/>
                <a:endParaRPr/>
              </a:p>
            </p:txBody>
          </p:sp>
          <p:sp>
            <p:nvSpPr>
              <p:cNvPr id="121" name="ïśḻïḍê">
                <a:extLst>
                  <a:ext uri="{FF2B5EF4-FFF2-40B4-BE49-F238E27FC236}">
                    <a16:creationId xmlns:a16="http://schemas.microsoft.com/office/drawing/2014/main" xmlns="" id="{8A2B1203-1CCC-4E3A-8D2F-8E21C8C3F7CD}"/>
                  </a:ext>
                </a:extLst>
              </p:cNvPr>
              <p:cNvSpPr/>
              <p:nvPr/>
            </p:nvSpPr>
            <p:spPr>
              <a:xfrm>
                <a:off x="5156069" y="3348354"/>
                <a:ext cx="657225" cy="1019175"/>
              </a:xfrm>
              <a:custGeom>
                <a:avLst/>
                <a:gdLst/>
                <a:ahLst/>
                <a:cxnLst/>
                <a:rect l="0" t="0" r="0" b="0"/>
                <a:pathLst>
                  <a:path w="657225" h="1019175">
                    <a:moveTo>
                      <a:pt x="653891" y="1020604"/>
                    </a:moveTo>
                    <a:lnTo>
                      <a:pt x="32861" y="1020604"/>
                    </a:lnTo>
                    <a:lnTo>
                      <a:pt x="7144" y="7144"/>
                    </a:lnTo>
                    <a:lnTo>
                      <a:pt x="651034" y="7144"/>
                    </a:lnTo>
                    <a:close/>
                  </a:path>
                </a:pathLst>
              </a:custGeom>
              <a:solidFill>
                <a:srgbClr val="E6E6E6"/>
              </a:solidFill>
              <a:ln w="9525" cap="flat">
                <a:noFill/>
                <a:prstDash val="solid"/>
                <a:miter/>
              </a:ln>
            </p:spPr>
            <p:txBody>
              <a:bodyPr anchor="ctr"/>
              <a:lstStyle/>
              <a:p>
                <a:pPr algn="ctr"/>
                <a:endParaRPr/>
              </a:p>
            </p:txBody>
          </p:sp>
          <p:sp>
            <p:nvSpPr>
              <p:cNvPr id="122" name="i$ļíḋê">
                <a:extLst>
                  <a:ext uri="{FF2B5EF4-FFF2-40B4-BE49-F238E27FC236}">
                    <a16:creationId xmlns:a16="http://schemas.microsoft.com/office/drawing/2014/main" xmlns="" id="{1FCA0871-BF5B-4951-B70B-68FECD7A6D32}"/>
                  </a:ext>
                </a:extLst>
              </p:cNvPr>
              <p:cNvSpPr/>
              <p:nvPr/>
            </p:nvSpPr>
            <p:spPr>
              <a:xfrm>
                <a:off x="5441819" y="3324542"/>
                <a:ext cx="228600" cy="1009650"/>
              </a:xfrm>
              <a:custGeom>
                <a:avLst/>
                <a:gdLst/>
                <a:ahLst/>
                <a:cxnLst/>
                <a:rect l="0" t="0" r="0" b="0"/>
                <a:pathLst>
                  <a:path w="228600" h="1009650">
                    <a:moveTo>
                      <a:pt x="174784" y="180499"/>
                    </a:moveTo>
                    <a:lnTo>
                      <a:pt x="224314" y="44291"/>
                    </a:lnTo>
                    <a:lnTo>
                      <a:pt x="154781" y="7144"/>
                    </a:lnTo>
                    <a:lnTo>
                      <a:pt x="81439" y="94774"/>
                    </a:lnTo>
                    <a:lnTo>
                      <a:pt x="7144" y="160496"/>
                    </a:lnTo>
                    <a:lnTo>
                      <a:pt x="76676" y="222409"/>
                    </a:lnTo>
                    <a:lnTo>
                      <a:pt x="7144" y="938689"/>
                    </a:lnTo>
                    <a:lnTo>
                      <a:pt x="81439" y="1004411"/>
                    </a:lnTo>
                    <a:lnTo>
                      <a:pt x="155734" y="938689"/>
                    </a:lnTo>
                    <a:lnTo>
                      <a:pt x="85249" y="222409"/>
                    </a:lnTo>
                    <a:lnTo>
                      <a:pt x="154781" y="161449"/>
                    </a:lnTo>
                    <a:close/>
                  </a:path>
                </a:pathLst>
              </a:custGeom>
              <a:solidFill>
                <a:srgbClr val="000000"/>
              </a:solidFill>
              <a:ln w="9525" cap="flat">
                <a:noFill/>
                <a:prstDash val="solid"/>
                <a:miter/>
              </a:ln>
            </p:spPr>
            <p:txBody>
              <a:bodyPr anchor="ctr"/>
              <a:lstStyle/>
              <a:p>
                <a:pPr algn="ctr"/>
                <a:endParaRPr/>
              </a:p>
            </p:txBody>
          </p:sp>
          <p:sp>
            <p:nvSpPr>
              <p:cNvPr id="123" name="íśḷiḍe">
                <a:extLst>
                  <a:ext uri="{FF2B5EF4-FFF2-40B4-BE49-F238E27FC236}">
                    <a16:creationId xmlns:a16="http://schemas.microsoft.com/office/drawing/2014/main" xmlns="" id="{6D2C6E21-991F-42B6-B081-E9B2A3B95BF0}"/>
                  </a:ext>
                </a:extLst>
              </p:cNvPr>
              <p:cNvSpPr/>
              <p:nvPr/>
            </p:nvSpPr>
            <p:spPr>
              <a:xfrm>
                <a:off x="5370382" y="3324542"/>
                <a:ext cx="152400" cy="180975"/>
              </a:xfrm>
              <a:custGeom>
                <a:avLst/>
                <a:gdLst/>
                <a:ahLst/>
                <a:cxnLst/>
                <a:rect l="0" t="0" r="0" b="0"/>
                <a:pathLst>
                  <a:path w="152400" h="180975">
                    <a:moveTo>
                      <a:pt x="76676" y="7144"/>
                    </a:moveTo>
                    <a:lnTo>
                      <a:pt x="7144" y="44291"/>
                    </a:lnTo>
                    <a:lnTo>
                      <a:pt x="56674" y="180499"/>
                    </a:lnTo>
                    <a:lnTo>
                      <a:pt x="150019" y="94774"/>
                    </a:lnTo>
                    <a:close/>
                  </a:path>
                </a:pathLst>
              </a:custGeom>
              <a:solidFill>
                <a:srgbClr val="000000"/>
              </a:solidFill>
              <a:ln w="9525" cap="flat">
                <a:noFill/>
                <a:prstDash val="solid"/>
                <a:miter/>
              </a:ln>
            </p:spPr>
            <p:txBody>
              <a:bodyPr anchor="ctr"/>
              <a:lstStyle/>
              <a:p>
                <a:pPr algn="ctr"/>
                <a:endParaRPr/>
              </a:p>
            </p:txBody>
          </p:sp>
          <p:sp>
            <p:nvSpPr>
              <p:cNvPr id="124" name="ïşľîḓê">
                <a:extLst>
                  <a:ext uri="{FF2B5EF4-FFF2-40B4-BE49-F238E27FC236}">
                    <a16:creationId xmlns:a16="http://schemas.microsoft.com/office/drawing/2014/main" xmlns="" id="{C23CD55A-3190-4496-AF94-34DAA6EE388A}"/>
                  </a:ext>
                </a:extLst>
              </p:cNvPr>
              <p:cNvSpPr/>
              <p:nvPr/>
            </p:nvSpPr>
            <p:spPr>
              <a:xfrm>
                <a:off x="4904585" y="3347818"/>
                <a:ext cx="361950" cy="685800"/>
              </a:xfrm>
              <a:custGeom>
                <a:avLst/>
                <a:gdLst/>
                <a:ahLst/>
                <a:cxnLst/>
                <a:rect l="0" t="0" r="0" b="0"/>
                <a:pathLst>
                  <a:path w="361950" h="685800">
                    <a:moveTo>
                      <a:pt x="75748" y="677288"/>
                    </a:moveTo>
                    <a:cubicBezTo>
                      <a:pt x="131945" y="695385"/>
                      <a:pt x="194811" y="655380"/>
                      <a:pt x="217670" y="586800"/>
                    </a:cubicBezTo>
                    <a:lnTo>
                      <a:pt x="353878" y="168653"/>
                    </a:lnTo>
                    <a:cubicBezTo>
                      <a:pt x="375786" y="100073"/>
                      <a:pt x="349116" y="30540"/>
                      <a:pt x="292918" y="11490"/>
                    </a:cubicBezTo>
                    <a:lnTo>
                      <a:pt x="292918" y="11490"/>
                    </a:lnTo>
                    <a:cubicBezTo>
                      <a:pt x="236720" y="-6607"/>
                      <a:pt x="173855" y="33398"/>
                      <a:pt x="150995" y="101978"/>
                    </a:cubicBezTo>
                    <a:lnTo>
                      <a:pt x="14788" y="520125"/>
                    </a:lnTo>
                    <a:cubicBezTo>
                      <a:pt x="-7120" y="588705"/>
                      <a:pt x="19550" y="659190"/>
                      <a:pt x="75748" y="677288"/>
                    </a:cubicBezTo>
                    <a:lnTo>
                      <a:pt x="75748" y="677288"/>
                    </a:lnTo>
                    <a:close/>
                  </a:path>
                </a:pathLst>
              </a:custGeom>
              <a:solidFill>
                <a:srgbClr val="E6E6E6"/>
              </a:solidFill>
              <a:ln w="9525" cap="flat">
                <a:noFill/>
                <a:prstDash val="solid"/>
                <a:miter/>
              </a:ln>
            </p:spPr>
            <p:txBody>
              <a:bodyPr anchor="ctr"/>
              <a:lstStyle/>
              <a:p>
                <a:pPr algn="ctr"/>
                <a:endParaRPr/>
              </a:p>
            </p:txBody>
          </p:sp>
          <p:sp>
            <p:nvSpPr>
              <p:cNvPr id="125" name="išļíďè">
                <a:extLst>
                  <a:ext uri="{FF2B5EF4-FFF2-40B4-BE49-F238E27FC236}">
                    <a16:creationId xmlns:a16="http://schemas.microsoft.com/office/drawing/2014/main" xmlns="" id="{A0DD8F09-4C4C-4EBB-933C-F8FE99AE37D4}"/>
                  </a:ext>
                </a:extLst>
              </p:cNvPr>
              <p:cNvSpPr/>
              <p:nvPr/>
            </p:nvSpPr>
            <p:spPr>
              <a:xfrm>
                <a:off x="4697917" y="3876039"/>
                <a:ext cx="419100" cy="771525"/>
              </a:xfrm>
              <a:custGeom>
                <a:avLst/>
                <a:gdLst/>
                <a:ahLst/>
                <a:cxnLst/>
                <a:rect l="0" t="0" r="0" b="0"/>
                <a:pathLst>
                  <a:path w="419100" h="771525">
                    <a:moveTo>
                      <a:pt x="119539" y="770096"/>
                    </a:moveTo>
                    <a:lnTo>
                      <a:pt x="416719" y="78581"/>
                    </a:lnTo>
                    <a:lnTo>
                      <a:pt x="217646" y="7144"/>
                    </a:lnTo>
                    <a:lnTo>
                      <a:pt x="7144" y="729139"/>
                    </a:lnTo>
                    <a:close/>
                  </a:path>
                </a:pathLst>
              </a:custGeom>
              <a:solidFill>
                <a:srgbClr val="E6E6E6"/>
              </a:solidFill>
              <a:ln w="9525" cap="flat">
                <a:noFill/>
                <a:prstDash val="solid"/>
                <a:miter/>
              </a:ln>
            </p:spPr>
            <p:txBody>
              <a:bodyPr anchor="ctr"/>
              <a:lstStyle/>
              <a:p>
                <a:pPr algn="ctr"/>
                <a:endParaRPr/>
              </a:p>
            </p:txBody>
          </p:sp>
          <p:sp>
            <p:nvSpPr>
              <p:cNvPr id="126" name="ïşḷiḋè">
                <a:extLst>
                  <a:ext uri="{FF2B5EF4-FFF2-40B4-BE49-F238E27FC236}">
                    <a16:creationId xmlns:a16="http://schemas.microsoft.com/office/drawing/2014/main" xmlns="" id="{EECE0ABA-361A-4C75-9196-42DA1C9B0A08}"/>
                  </a:ext>
                </a:extLst>
              </p:cNvPr>
              <p:cNvSpPr/>
              <p:nvPr/>
            </p:nvSpPr>
            <p:spPr>
              <a:xfrm>
                <a:off x="4586859" y="4587422"/>
                <a:ext cx="257175" cy="247650"/>
              </a:xfrm>
              <a:custGeom>
                <a:avLst/>
                <a:gdLst/>
                <a:ahLst/>
                <a:cxnLst/>
                <a:rect l="0" t="0" r="0" b="0"/>
                <a:pathLst>
                  <a:path w="257175" h="247650">
                    <a:moveTo>
                      <a:pt x="42001" y="186348"/>
                    </a:moveTo>
                    <a:cubicBezTo>
                      <a:pt x="21999" y="253976"/>
                      <a:pt x="218214" y="268263"/>
                      <a:pt x="242026" y="201588"/>
                    </a:cubicBezTo>
                    <a:cubicBezTo>
                      <a:pt x="265839" y="134913"/>
                      <a:pt x="249646" y="39663"/>
                      <a:pt x="182971" y="15851"/>
                    </a:cubicBezTo>
                    <a:cubicBezTo>
                      <a:pt x="116296" y="-7962"/>
                      <a:pt x="69624" y="18708"/>
                      <a:pt x="25809" y="75858"/>
                    </a:cubicBezTo>
                    <a:cubicBezTo>
                      <a:pt x="-31341" y="150153"/>
                      <a:pt x="62956" y="114911"/>
                      <a:pt x="42001" y="186348"/>
                    </a:cubicBezTo>
                    <a:close/>
                  </a:path>
                </a:pathLst>
              </a:custGeom>
              <a:solidFill>
                <a:srgbClr val="ECDAC7"/>
              </a:solidFill>
              <a:ln w="9525" cap="flat">
                <a:noFill/>
                <a:prstDash val="solid"/>
                <a:miter/>
              </a:ln>
            </p:spPr>
            <p:txBody>
              <a:bodyPr anchor="ctr"/>
              <a:lstStyle/>
              <a:p>
                <a:pPr algn="ctr"/>
                <a:endParaRPr/>
              </a:p>
            </p:txBody>
          </p:sp>
          <p:sp>
            <p:nvSpPr>
              <p:cNvPr id="127" name="íśľïḑè">
                <a:extLst>
                  <a:ext uri="{FF2B5EF4-FFF2-40B4-BE49-F238E27FC236}">
                    <a16:creationId xmlns:a16="http://schemas.microsoft.com/office/drawing/2014/main" xmlns="" id="{756F19CA-2A61-4BD8-9697-4D49C479366E}"/>
                  </a:ext>
                </a:extLst>
              </p:cNvPr>
              <p:cNvSpPr/>
              <p:nvPr/>
            </p:nvSpPr>
            <p:spPr>
              <a:xfrm>
                <a:off x="5181787" y="4361814"/>
                <a:ext cx="628650" cy="266700"/>
              </a:xfrm>
              <a:custGeom>
                <a:avLst/>
                <a:gdLst/>
                <a:ahLst/>
                <a:cxnLst/>
                <a:rect l="0" t="0" r="0" b="0"/>
                <a:pathLst>
                  <a:path w="628650" h="266700">
                    <a:moveTo>
                      <a:pt x="7144" y="7144"/>
                    </a:moveTo>
                    <a:lnTo>
                      <a:pt x="628174" y="7144"/>
                    </a:lnTo>
                    <a:lnTo>
                      <a:pt x="628174" y="260509"/>
                    </a:lnTo>
                    <a:lnTo>
                      <a:pt x="7144" y="260509"/>
                    </a:lnTo>
                    <a:close/>
                  </a:path>
                </a:pathLst>
              </a:custGeom>
              <a:solidFill>
                <a:srgbClr val="58595B"/>
              </a:solidFill>
              <a:ln w="9525" cap="flat">
                <a:noFill/>
                <a:prstDash val="solid"/>
                <a:miter/>
              </a:ln>
            </p:spPr>
            <p:txBody>
              <a:bodyPr anchor="ctr"/>
              <a:lstStyle/>
              <a:p>
                <a:pPr algn="ctr"/>
                <a:endParaRPr/>
              </a:p>
            </p:txBody>
          </p:sp>
          <p:sp>
            <p:nvSpPr>
              <p:cNvPr id="128" name="îślïḓé">
                <a:extLst>
                  <a:ext uri="{FF2B5EF4-FFF2-40B4-BE49-F238E27FC236}">
                    <a16:creationId xmlns:a16="http://schemas.microsoft.com/office/drawing/2014/main" xmlns="" id="{ADB77C72-E79A-4DE1-B241-C95694520B6D}"/>
                  </a:ext>
                </a:extLst>
              </p:cNvPr>
              <p:cNvSpPr/>
              <p:nvPr/>
            </p:nvSpPr>
            <p:spPr>
              <a:xfrm>
                <a:off x="5181787" y="4615179"/>
                <a:ext cx="276225" cy="366714"/>
              </a:xfrm>
              <a:custGeom>
                <a:avLst/>
                <a:gdLst/>
                <a:ahLst/>
                <a:cxnLst/>
                <a:rect l="0" t="0" r="0" b="0"/>
                <a:pathLst>
                  <a:path w="276225" h="609600">
                    <a:moveTo>
                      <a:pt x="170021" y="605314"/>
                    </a:moveTo>
                    <a:lnTo>
                      <a:pt x="21431" y="605314"/>
                    </a:lnTo>
                    <a:lnTo>
                      <a:pt x="7144" y="7144"/>
                    </a:lnTo>
                    <a:lnTo>
                      <a:pt x="271939" y="7144"/>
                    </a:lnTo>
                    <a:close/>
                  </a:path>
                </a:pathLst>
              </a:custGeom>
              <a:solidFill>
                <a:srgbClr val="58595B"/>
              </a:solidFill>
              <a:ln w="9525" cap="flat">
                <a:noFill/>
                <a:prstDash val="solid"/>
                <a:miter/>
              </a:ln>
            </p:spPr>
            <p:txBody>
              <a:bodyPr anchor="ctr"/>
              <a:lstStyle/>
              <a:p>
                <a:pPr algn="ctr"/>
                <a:endParaRPr/>
              </a:p>
            </p:txBody>
          </p:sp>
          <p:sp>
            <p:nvSpPr>
              <p:cNvPr id="129" name="íSḻîḓé">
                <a:extLst>
                  <a:ext uri="{FF2B5EF4-FFF2-40B4-BE49-F238E27FC236}">
                    <a16:creationId xmlns:a16="http://schemas.microsoft.com/office/drawing/2014/main" xmlns="" id="{3ADCDFF5-F3C0-4522-87A2-AA84C7FC4C15}"/>
                  </a:ext>
                </a:extLst>
              </p:cNvPr>
              <p:cNvSpPr/>
              <p:nvPr/>
            </p:nvSpPr>
            <p:spPr>
              <a:xfrm>
                <a:off x="5725640" y="3347818"/>
                <a:ext cx="361950" cy="685800"/>
              </a:xfrm>
              <a:custGeom>
                <a:avLst/>
                <a:gdLst/>
                <a:ahLst/>
                <a:cxnLst/>
                <a:rect l="0" t="0" r="0" b="0"/>
                <a:pathLst>
                  <a:path w="361950" h="685800">
                    <a:moveTo>
                      <a:pt x="292918" y="677288"/>
                    </a:moveTo>
                    <a:cubicBezTo>
                      <a:pt x="236720" y="695385"/>
                      <a:pt x="162425" y="620138"/>
                      <a:pt x="139565" y="551558"/>
                    </a:cubicBezTo>
                    <a:lnTo>
                      <a:pt x="14788" y="168653"/>
                    </a:lnTo>
                    <a:cubicBezTo>
                      <a:pt x="-7119" y="100073"/>
                      <a:pt x="19550" y="30540"/>
                      <a:pt x="75748" y="11490"/>
                    </a:cubicBezTo>
                    <a:lnTo>
                      <a:pt x="75748" y="11490"/>
                    </a:lnTo>
                    <a:cubicBezTo>
                      <a:pt x="131945" y="-6607"/>
                      <a:pt x="194811" y="33398"/>
                      <a:pt x="217670" y="101978"/>
                    </a:cubicBezTo>
                    <a:lnTo>
                      <a:pt x="353878" y="520125"/>
                    </a:lnTo>
                    <a:cubicBezTo>
                      <a:pt x="376738" y="588705"/>
                      <a:pt x="349115" y="659190"/>
                      <a:pt x="292918" y="677288"/>
                    </a:cubicBezTo>
                    <a:lnTo>
                      <a:pt x="292918" y="677288"/>
                    </a:lnTo>
                    <a:close/>
                  </a:path>
                </a:pathLst>
              </a:custGeom>
              <a:solidFill>
                <a:srgbClr val="E6E6E6"/>
              </a:solidFill>
              <a:ln w="9525" cap="flat">
                <a:noFill/>
                <a:prstDash val="solid"/>
                <a:miter/>
              </a:ln>
            </p:spPr>
            <p:txBody>
              <a:bodyPr anchor="ctr"/>
              <a:lstStyle/>
              <a:p>
                <a:pPr algn="ctr"/>
                <a:endParaRPr/>
              </a:p>
            </p:txBody>
          </p:sp>
          <p:sp>
            <p:nvSpPr>
              <p:cNvPr id="130" name="íśļïḓé">
                <a:extLst>
                  <a:ext uri="{FF2B5EF4-FFF2-40B4-BE49-F238E27FC236}">
                    <a16:creationId xmlns:a16="http://schemas.microsoft.com/office/drawing/2014/main" xmlns="" id="{3B2543A5-2DF4-41A7-87A7-237C18529390}"/>
                  </a:ext>
                </a:extLst>
              </p:cNvPr>
              <p:cNvSpPr/>
              <p:nvPr/>
            </p:nvSpPr>
            <p:spPr>
              <a:xfrm>
                <a:off x="5858062" y="3456939"/>
                <a:ext cx="619125" cy="619125"/>
              </a:xfrm>
              <a:custGeom>
                <a:avLst/>
                <a:gdLst/>
                <a:ahLst/>
                <a:cxnLst/>
                <a:rect l="0" t="0" r="0" b="0"/>
                <a:pathLst>
                  <a:path w="619125" h="619125">
                    <a:moveTo>
                      <a:pt x="617696" y="93821"/>
                    </a:moveTo>
                    <a:cubicBezTo>
                      <a:pt x="617696" y="93821"/>
                      <a:pt x="130016" y="694849"/>
                      <a:pt x="85249" y="603409"/>
                    </a:cubicBezTo>
                    <a:cubicBezTo>
                      <a:pt x="40481" y="511969"/>
                      <a:pt x="7144" y="442436"/>
                      <a:pt x="7144" y="442436"/>
                    </a:cubicBezTo>
                    <a:lnTo>
                      <a:pt x="534829" y="7144"/>
                    </a:lnTo>
                    <a:lnTo>
                      <a:pt x="617696" y="93821"/>
                    </a:lnTo>
                    <a:close/>
                  </a:path>
                </a:pathLst>
              </a:custGeom>
              <a:solidFill>
                <a:srgbClr val="E6E6E6"/>
              </a:solidFill>
              <a:ln w="9525" cap="flat">
                <a:noFill/>
                <a:prstDash val="solid"/>
                <a:miter/>
              </a:ln>
            </p:spPr>
            <p:txBody>
              <a:bodyPr anchor="ctr"/>
              <a:lstStyle/>
              <a:p>
                <a:pPr algn="ctr"/>
                <a:endParaRPr/>
              </a:p>
            </p:txBody>
          </p:sp>
          <p:sp>
            <p:nvSpPr>
              <p:cNvPr id="131" name="íšliḍè">
                <a:extLst>
                  <a:ext uri="{FF2B5EF4-FFF2-40B4-BE49-F238E27FC236}">
                    <a16:creationId xmlns:a16="http://schemas.microsoft.com/office/drawing/2014/main" xmlns="" id="{79874297-8AD0-409D-B685-8E745CACCA9C}"/>
                  </a:ext>
                </a:extLst>
              </p:cNvPr>
              <p:cNvSpPr/>
              <p:nvPr/>
            </p:nvSpPr>
            <p:spPr>
              <a:xfrm>
                <a:off x="6374188" y="3311222"/>
                <a:ext cx="257175" cy="247650"/>
              </a:xfrm>
              <a:custGeom>
                <a:avLst/>
                <a:gdLst/>
                <a:ahLst/>
                <a:cxnLst/>
                <a:rect l="0" t="0" r="0" b="0"/>
                <a:pathLst>
                  <a:path w="257175" h="247650">
                    <a:moveTo>
                      <a:pt x="142527" y="14748"/>
                    </a:moveTo>
                    <a:cubicBezTo>
                      <a:pt x="195867" y="-30972"/>
                      <a:pt x="288260" y="142383"/>
                      <a:pt x="236825" y="190961"/>
                    </a:cubicBezTo>
                    <a:cubicBezTo>
                      <a:pt x="185390" y="239538"/>
                      <a:pt x="91092" y="263351"/>
                      <a:pt x="42515" y="211916"/>
                    </a:cubicBezTo>
                    <a:cubicBezTo>
                      <a:pt x="-6063" y="160481"/>
                      <a:pt x="-348" y="106188"/>
                      <a:pt x="33942" y="44276"/>
                    </a:cubicBezTo>
                    <a:cubicBezTo>
                      <a:pt x="79662" y="-36687"/>
                      <a:pt x="85377" y="63326"/>
                      <a:pt x="142527" y="14748"/>
                    </a:cubicBezTo>
                    <a:close/>
                  </a:path>
                </a:pathLst>
              </a:custGeom>
              <a:solidFill>
                <a:srgbClr val="ECDAC7"/>
              </a:solidFill>
              <a:ln w="9525" cap="flat">
                <a:noFill/>
                <a:prstDash val="solid"/>
                <a:miter/>
              </a:ln>
            </p:spPr>
            <p:txBody>
              <a:bodyPr anchor="ctr"/>
              <a:lstStyle/>
              <a:p>
                <a:pPr algn="ctr"/>
                <a:endParaRPr/>
              </a:p>
            </p:txBody>
          </p:sp>
          <p:sp>
            <p:nvSpPr>
              <p:cNvPr id="132" name="i$ḻíḓe">
                <a:extLst>
                  <a:ext uri="{FF2B5EF4-FFF2-40B4-BE49-F238E27FC236}">
                    <a16:creationId xmlns:a16="http://schemas.microsoft.com/office/drawing/2014/main" xmlns="" id="{96326F63-A9D2-40B1-8123-8186582744C0}"/>
                  </a:ext>
                </a:extLst>
              </p:cNvPr>
              <p:cNvSpPr/>
              <p:nvPr/>
            </p:nvSpPr>
            <p:spPr>
              <a:xfrm>
                <a:off x="5538974" y="4615179"/>
                <a:ext cx="276225" cy="366714"/>
              </a:xfrm>
              <a:custGeom>
                <a:avLst/>
                <a:gdLst/>
                <a:ahLst/>
                <a:cxnLst/>
                <a:rect l="0" t="0" r="0" b="0"/>
                <a:pathLst>
                  <a:path w="276225" h="609600">
                    <a:moveTo>
                      <a:pt x="108109" y="605314"/>
                    </a:moveTo>
                    <a:lnTo>
                      <a:pt x="257651" y="605314"/>
                    </a:lnTo>
                    <a:lnTo>
                      <a:pt x="270986" y="7144"/>
                    </a:lnTo>
                    <a:lnTo>
                      <a:pt x="7144" y="7144"/>
                    </a:lnTo>
                    <a:close/>
                  </a:path>
                </a:pathLst>
              </a:custGeom>
              <a:solidFill>
                <a:srgbClr val="58595B"/>
              </a:solidFill>
              <a:ln w="9525" cap="flat">
                <a:noFill/>
                <a:prstDash val="solid"/>
                <a:miter/>
              </a:ln>
            </p:spPr>
            <p:txBody>
              <a:bodyPr anchor="ctr"/>
              <a:lstStyle/>
              <a:p>
                <a:pPr algn="ctr"/>
                <a:endParaRPr/>
              </a:p>
            </p:txBody>
          </p:sp>
          <p:sp>
            <p:nvSpPr>
              <p:cNvPr id="133" name="îšľidè">
                <a:extLst>
                  <a:ext uri="{FF2B5EF4-FFF2-40B4-BE49-F238E27FC236}">
                    <a16:creationId xmlns:a16="http://schemas.microsoft.com/office/drawing/2014/main" xmlns="" id="{C56A9008-6E76-42CC-A914-B5529D67A6DE}"/>
                  </a:ext>
                </a:extLst>
              </p:cNvPr>
              <p:cNvSpPr/>
              <p:nvPr/>
            </p:nvSpPr>
            <p:spPr>
              <a:xfrm>
                <a:off x="5433247" y="3179762"/>
                <a:ext cx="161925" cy="247650"/>
              </a:xfrm>
              <a:custGeom>
                <a:avLst/>
                <a:gdLst/>
                <a:ahLst/>
                <a:cxnLst/>
                <a:rect l="0" t="0" r="0" b="0"/>
                <a:pathLst>
                  <a:path w="161925" h="247650">
                    <a:moveTo>
                      <a:pt x="155734" y="170974"/>
                    </a:moveTo>
                    <a:cubicBezTo>
                      <a:pt x="155734" y="211931"/>
                      <a:pt x="122396" y="245269"/>
                      <a:pt x="81439" y="245269"/>
                    </a:cubicBezTo>
                    <a:lnTo>
                      <a:pt x="81439" y="245269"/>
                    </a:lnTo>
                    <a:cubicBezTo>
                      <a:pt x="40481" y="245269"/>
                      <a:pt x="7144" y="211931"/>
                      <a:pt x="7144" y="170974"/>
                    </a:cubicBezTo>
                    <a:lnTo>
                      <a:pt x="7144" y="81439"/>
                    </a:lnTo>
                    <a:cubicBezTo>
                      <a:pt x="7144" y="40481"/>
                      <a:pt x="40481" y="7144"/>
                      <a:pt x="81439" y="7144"/>
                    </a:cubicBezTo>
                    <a:lnTo>
                      <a:pt x="81439" y="7144"/>
                    </a:lnTo>
                    <a:cubicBezTo>
                      <a:pt x="122396" y="7144"/>
                      <a:pt x="155734" y="40481"/>
                      <a:pt x="155734" y="81439"/>
                    </a:cubicBezTo>
                    <a:lnTo>
                      <a:pt x="155734" y="170974"/>
                    </a:lnTo>
                    <a:close/>
                  </a:path>
                </a:pathLst>
              </a:custGeom>
              <a:solidFill>
                <a:srgbClr val="ECDAC7"/>
              </a:solidFill>
              <a:ln w="9525" cap="flat">
                <a:noFill/>
                <a:prstDash val="solid"/>
                <a:miter/>
              </a:ln>
            </p:spPr>
            <p:txBody>
              <a:bodyPr anchor="ctr"/>
              <a:lstStyle/>
              <a:p>
                <a:pPr algn="ctr"/>
                <a:endParaRPr/>
              </a:p>
            </p:txBody>
          </p:sp>
          <p:sp>
            <p:nvSpPr>
              <p:cNvPr id="134" name="îS1ïďê">
                <a:extLst>
                  <a:ext uri="{FF2B5EF4-FFF2-40B4-BE49-F238E27FC236}">
                    <a16:creationId xmlns:a16="http://schemas.microsoft.com/office/drawing/2014/main" xmlns="" id="{10D08CCE-9679-4A0B-9619-8E1A9A24C0EF}"/>
                  </a:ext>
                </a:extLst>
              </p:cNvPr>
              <p:cNvSpPr/>
              <p:nvPr/>
            </p:nvSpPr>
            <p:spPr>
              <a:xfrm>
                <a:off x="5251319" y="2731134"/>
                <a:ext cx="542925" cy="552450"/>
              </a:xfrm>
              <a:custGeom>
                <a:avLst/>
                <a:gdLst/>
                <a:ahLst/>
                <a:cxnLst/>
                <a:rect l="0" t="0" r="0" b="0"/>
                <a:pathLst>
                  <a:path w="542925" h="552450">
                    <a:moveTo>
                      <a:pt x="538639" y="278606"/>
                    </a:moveTo>
                    <a:cubicBezTo>
                      <a:pt x="538639" y="429101"/>
                      <a:pt x="419576" y="550069"/>
                      <a:pt x="272891" y="550069"/>
                    </a:cubicBezTo>
                    <a:cubicBezTo>
                      <a:pt x="126206" y="550069"/>
                      <a:pt x="7144" y="428149"/>
                      <a:pt x="7144" y="278606"/>
                    </a:cubicBezTo>
                    <a:cubicBezTo>
                      <a:pt x="7144" y="128111"/>
                      <a:pt x="126206" y="7144"/>
                      <a:pt x="272891" y="7144"/>
                    </a:cubicBezTo>
                    <a:cubicBezTo>
                      <a:pt x="419576" y="7144"/>
                      <a:pt x="538639" y="129064"/>
                      <a:pt x="538639" y="278606"/>
                    </a:cubicBezTo>
                    <a:close/>
                  </a:path>
                </a:pathLst>
              </a:custGeom>
              <a:solidFill>
                <a:srgbClr val="ECDAC7"/>
              </a:solidFill>
              <a:ln w="9525" cap="flat">
                <a:noFill/>
                <a:prstDash val="solid"/>
                <a:miter/>
              </a:ln>
            </p:spPr>
            <p:txBody>
              <a:bodyPr anchor="ctr"/>
              <a:lstStyle/>
              <a:p>
                <a:pPr algn="ctr"/>
                <a:endParaRPr/>
              </a:p>
            </p:txBody>
          </p:sp>
          <p:sp>
            <p:nvSpPr>
              <p:cNvPr id="135" name="îśliďe">
                <a:extLst>
                  <a:ext uri="{FF2B5EF4-FFF2-40B4-BE49-F238E27FC236}">
                    <a16:creationId xmlns:a16="http://schemas.microsoft.com/office/drawing/2014/main" xmlns="" id="{F6BA2D2B-DBE4-41B6-865F-EADF1B8DA16F}"/>
                  </a:ext>
                </a:extLst>
              </p:cNvPr>
              <p:cNvSpPr/>
              <p:nvPr/>
            </p:nvSpPr>
            <p:spPr>
              <a:xfrm>
                <a:off x="5204647" y="2965449"/>
                <a:ext cx="171450" cy="171450"/>
              </a:xfrm>
              <a:custGeom>
                <a:avLst/>
                <a:gdLst/>
                <a:ahLst/>
                <a:cxnLst/>
                <a:rect l="0" t="0" r="0" b="0"/>
                <a:pathLst>
                  <a:path w="171450" h="171450">
                    <a:moveTo>
                      <a:pt x="170974" y="88106"/>
                    </a:moveTo>
                    <a:cubicBezTo>
                      <a:pt x="170974" y="132874"/>
                      <a:pt x="133826" y="169069"/>
                      <a:pt x="89059" y="169069"/>
                    </a:cubicBezTo>
                    <a:cubicBezTo>
                      <a:pt x="43339" y="169069"/>
                      <a:pt x="7144" y="132874"/>
                      <a:pt x="7144" y="88106"/>
                    </a:cubicBezTo>
                    <a:cubicBezTo>
                      <a:pt x="7144" y="43339"/>
                      <a:pt x="44291" y="7144"/>
                      <a:pt x="89059" y="7144"/>
                    </a:cubicBezTo>
                    <a:cubicBezTo>
                      <a:pt x="134779" y="7144"/>
                      <a:pt x="170974" y="43339"/>
                      <a:pt x="170974" y="88106"/>
                    </a:cubicBezTo>
                    <a:close/>
                  </a:path>
                </a:pathLst>
              </a:custGeom>
              <a:solidFill>
                <a:srgbClr val="ECDAC7"/>
              </a:solidFill>
              <a:ln w="9525" cap="flat">
                <a:noFill/>
                <a:prstDash val="solid"/>
                <a:miter/>
              </a:ln>
            </p:spPr>
            <p:txBody>
              <a:bodyPr anchor="ctr"/>
              <a:lstStyle/>
              <a:p>
                <a:pPr algn="ctr"/>
                <a:endParaRPr/>
              </a:p>
            </p:txBody>
          </p:sp>
          <p:sp>
            <p:nvSpPr>
              <p:cNvPr id="136" name="ïśľîḑé">
                <a:extLst>
                  <a:ext uri="{FF2B5EF4-FFF2-40B4-BE49-F238E27FC236}">
                    <a16:creationId xmlns:a16="http://schemas.microsoft.com/office/drawing/2014/main" xmlns="" id="{5C6FB0C5-FEFE-48D5-AD4A-B12C301701B0}"/>
                  </a:ext>
                </a:extLst>
              </p:cNvPr>
              <p:cNvSpPr/>
              <p:nvPr/>
            </p:nvSpPr>
            <p:spPr>
              <a:xfrm>
                <a:off x="5704709" y="2965449"/>
                <a:ext cx="171450" cy="171450"/>
              </a:xfrm>
              <a:custGeom>
                <a:avLst/>
                <a:gdLst/>
                <a:ahLst/>
                <a:cxnLst/>
                <a:rect l="0" t="0" r="0" b="0"/>
                <a:pathLst>
                  <a:path w="171450" h="171450">
                    <a:moveTo>
                      <a:pt x="170974" y="88106"/>
                    </a:moveTo>
                    <a:cubicBezTo>
                      <a:pt x="170974" y="132874"/>
                      <a:pt x="133826" y="169069"/>
                      <a:pt x="89059" y="169069"/>
                    </a:cubicBezTo>
                    <a:cubicBezTo>
                      <a:pt x="43339" y="169069"/>
                      <a:pt x="7144" y="132874"/>
                      <a:pt x="7144" y="88106"/>
                    </a:cubicBezTo>
                    <a:cubicBezTo>
                      <a:pt x="7144" y="43339"/>
                      <a:pt x="44291" y="7144"/>
                      <a:pt x="89059" y="7144"/>
                    </a:cubicBezTo>
                    <a:cubicBezTo>
                      <a:pt x="133826" y="7144"/>
                      <a:pt x="170974" y="43339"/>
                      <a:pt x="170974" y="88106"/>
                    </a:cubicBezTo>
                    <a:close/>
                  </a:path>
                </a:pathLst>
              </a:custGeom>
              <a:solidFill>
                <a:srgbClr val="ECDAC7"/>
              </a:solidFill>
              <a:ln w="9525" cap="flat">
                <a:noFill/>
                <a:prstDash val="solid"/>
                <a:miter/>
              </a:ln>
            </p:spPr>
            <p:txBody>
              <a:bodyPr anchor="ctr"/>
              <a:lstStyle/>
              <a:p>
                <a:pPr algn="ctr"/>
                <a:endParaRPr/>
              </a:p>
            </p:txBody>
          </p:sp>
          <p:sp>
            <p:nvSpPr>
              <p:cNvPr id="137" name="iṡḷïďé">
                <a:extLst>
                  <a:ext uri="{FF2B5EF4-FFF2-40B4-BE49-F238E27FC236}">
                    <a16:creationId xmlns:a16="http://schemas.microsoft.com/office/drawing/2014/main" xmlns="" id="{FAE51DD6-4A02-4EA3-B1EA-FC49B18F18AC}"/>
                  </a:ext>
                </a:extLst>
              </p:cNvPr>
              <p:cNvSpPr/>
              <p:nvPr/>
            </p:nvSpPr>
            <p:spPr>
              <a:xfrm>
                <a:off x="5204647" y="2605404"/>
                <a:ext cx="647700" cy="466725"/>
              </a:xfrm>
              <a:custGeom>
                <a:avLst/>
                <a:gdLst/>
                <a:ahLst/>
                <a:cxnLst/>
                <a:rect l="0" t="0" r="0" b="0"/>
                <a:pathLst>
                  <a:path w="647700" h="466725">
                    <a:moveTo>
                      <a:pt x="642461" y="73819"/>
                    </a:moveTo>
                    <a:cubicBezTo>
                      <a:pt x="642461" y="50959"/>
                      <a:pt x="638651" y="29051"/>
                      <a:pt x="631031" y="9049"/>
                    </a:cubicBezTo>
                    <a:cubicBezTo>
                      <a:pt x="591026" y="28099"/>
                      <a:pt x="545306" y="39529"/>
                      <a:pt x="497681" y="39529"/>
                    </a:cubicBezTo>
                    <a:cubicBezTo>
                      <a:pt x="468154" y="39529"/>
                      <a:pt x="438626" y="35719"/>
                      <a:pt x="411956" y="27146"/>
                    </a:cubicBezTo>
                    <a:cubicBezTo>
                      <a:pt x="404336" y="24289"/>
                      <a:pt x="397669" y="22384"/>
                      <a:pt x="390049" y="19526"/>
                    </a:cubicBezTo>
                    <a:cubicBezTo>
                      <a:pt x="362426" y="11906"/>
                      <a:pt x="333851" y="7144"/>
                      <a:pt x="304324" y="7144"/>
                    </a:cubicBezTo>
                    <a:cubicBezTo>
                      <a:pt x="291941" y="7144"/>
                      <a:pt x="279559" y="8096"/>
                      <a:pt x="267176" y="9049"/>
                    </a:cubicBezTo>
                    <a:cubicBezTo>
                      <a:pt x="209074" y="15716"/>
                      <a:pt x="155734" y="39529"/>
                      <a:pt x="112871" y="74771"/>
                    </a:cubicBezTo>
                    <a:cubicBezTo>
                      <a:pt x="48101" y="127159"/>
                      <a:pt x="7144" y="206216"/>
                      <a:pt x="7144" y="293846"/>
                    </a:cubicBezTo>
                    <a:cubicBezTo>
                      <a:pt x="7144" y="356711"/>
                      <a:pt x="28099" y="413861"/>
                      <a:pt x="63341" y="461486"/>
                    </a:cubicBezTo>
                    <a:cubicBezTo>
                      <a:pt x="62389" y="450056"/>
                      <a:pt x="61436" y="439579"/>
                      <a:pt x="61436" y="428149"/>
                    </a:cubicBezTo>
                    <a:cubicBezTo>
                      <a:pt x="61436" y="330994"/>
                      <a:pt x="83344" y="272891"/>
                      <a:pt x="126206" y="234791"/>
                    </a:cubicBezTo>
                    <a:cubicBezTo>
                      <a:pt x="179546" y="285274"/>
                      <a:pt x="315754" y="273844"/>
                      <a:pt x="396716" y="273844"/>
                    </a:cubicBezTo>
                    <a:cubicBezTo>
                      <a:pt x="443389" y="273844"/>
                      <a:pt x="488156" y="263366"/>
                      <a:pt x="527209" y="244316"/>
                    </a:cubicBezTo>
                    <a:cubicBezTo>
                      <a:pt x="541496" y="238601"/>
                      <a:pt x="553879" y="230981"/>
                      <a:pt x="566261" y="222409"/>
                    </a:cubicBezTo>
                    <a:cubicBezTo>
                      <a:pt x="568166" y="221456"/>
                      <a:pt x="569119" y="219551"/>
                      <a:pt x="571024" y="218599"/>
                    </a:cubicBezTo>
                    <a:cubicBezTo>
                      <a:pt x="576739" y="214789"/>
                      <a:pt x="582454" y="210026"/>
                      <a:pt x="588169" y="206216"/>
                    </a:cubicBezTo>
                    <a:cubicBezTo>
                      <a:pt x="588169" y="206216"/>
                      <a:pt x="588169" y="205264"/>
                      <a:pt x="588169" y="205264"/>
                    </a:cubicBezTo>
                    <a:cubicBezTo>
                      <a:pt x="621506" y="171926"/>
                      <a:pt x="642461" y="125254"/>
                      <a:pt x="642461" y="73819"/>
                    </a:cubicBezTo>
                    <a:close/>
                  </a:path>
                </a:pathLst>
              </a:custGeom>
              <a:solidFill>
                <a:srgbClr val="A67C52"/>
              </a:solidFill>
              <a:ln w="9525" cap="flat">
                <a:noFill/>
                <a:prstDash val="solid"/>
                <a:miter/>
              </a:ln>
            </p:spPr>
            <p:txBody>
              <a:bodyPr anchor="ctr"/>
              <a:lstStyle/>
              <a:p>
                <a:pPr algn="ctr"/>
                <a:endParaRPr/>
              </a:p>
            </p:txBody>
          </p:sp>
          <p:sp>
            <p:nvSpPr>
              <p:cNvPr id="138" name="îSľîďê">
                <a:extLst>
                  <a:ext uri="{FF2B5EF4-FFF2-40B4-BE49-F238E27FC236}">
                    <a16:creationId xmlns:a16="http://schemas.microsoft.com/office/drawing/2014/main" xmlns="" id="{3DBD76D6-35C0-4C9A-9C8C-BB94D6D8F820}"/>
                  </a:ext>
                </a:extLst>
              </p:cNvPr>
              <p:cNvSpPr/>
              <p:nvPr/>
            </p:nvSpPr>
            <p:spPr>
              <a:xfrm>
                <a:off x="5503732" y="2648267"/>
                <a:ext cx="314325" cy="428625"/>
              </a:xfrm>
              <a:custGeom>
                <a:avLst/>
                <a:gdLst/>
                <a:ahLst/>
                <a:cxnLst/>
                <a:rect l="0" t="0" r="0" b="0"/>
                <a:pathLst>
                  <a:path w="314325" h="428625">
                    <a:moveTo>
                      <a:pt x="313849" y="252889"/>
                    </a:moveTo>
                    <a:cubicBezTo>
                      <a:pt x="313849" y="165259"/>
                      <a:pt x="272891" y="86201"/>
                      <a:pt x="208121" y="33814"/>
                    </a:cubicBezTo>
                    <a:cubicBezTo>
                      <a:pt x="178594" y="10001"/>
                      <a:pt x="144304" y="18574"/>
                      <a:pt x="106204" y="7144"/>
                    </a:cubicBezTo>
                    <a:lnTo>
                      <a:pt x="7144" y="234791"/>
                    </a:lnTo>
                    <a:cubicBezTo>
                      <a:pt x="78581" y="234791"/>
                      <a:pt x="157639" y="230029"/>
                      <a:pt x="195739" y="194786"/>
                    </a:cubicBezTo>
                    <a:cubicBezTo>
                      <a:pt x="237649" y="232886"/>
                      <a:pt x="260509" y="290989"/>
                      <a:pt x="260509" y="388144"/>
                    </a:cubicBezTo>
                    <a:cubicBezTo>
                      <a:pt x="260509" y="399574"/>
                      <a:pt x="259556" y="411004"/>
                      <a:pt x="258604" y="421481"/>
                    </a:cubicBezTo>
                    <a:cubicBezTo>
                      <a:pt x="292894" y="372904"/>
                      <a:pt x="313849" y="314801"/>
                      <a:pt x="313849" y="252889"/>
                    </a:cubicBezTo>
                    <a:close/>
                  </a:path>
                </a:pathLst>
              </a:custGeom>
              <a:solidFill>
                <a:srgbClr val="A67C52"/>
              </a:solidFill>
              <a:ln w="9525" cap="flat">
                <a:noFill/>
                <a:prstDash val="solid"/>
                <a:miter/>
              </a:ln>
            </p:spPr>
            <p:txBody>
              <a:bodyPr anchor="ctr"/>
              <a:lstStyle/>
              <a:p>
                <a:pPr algn="ctr"/>
                <a:endParaRPr/>
              </a:p>
            </p:txBody>
          </p:sp>
          <p:sp>
            <p:nvSpPr>
              <p:cNvPr id="139" name="i$liḋê">
                <a:extLst>
                  <a:ext uri="{FF2B5EF4-FFF2-40B4-BE49-F238E27FC236}">
                    <a16:creationId xmlns:a16="http://schemas.microsoft.com/office/drawing/2014/main" xmlns="" id="{4C92C344-911B-4624-B833-C3CB77C83F76}"/>
                  </a:ext>
                </a:extLst>
              </p:cNvPr>
              <p:cNvSpPr/>
              <p:nvPr/>
            </p:nvSpPr>
            <p:spPr>
              <a:xfrm>
                <a:off x="5435152" y="3399789"/>
                <a:ext cx="161925" cy="914400"/>
              </a:xfrm>
              <a:custGeom>
                <a:avLst/>
                <a:gdLst/>
                <a:ahLst/>
                <a:cxnLst/>
                <a:rect l="0" t="0" r="0" b="0"/>
                <a:pathLst>
                  <a:path w="161925" h="914400">
                    <a:moveTo>
                      <a:pt x="7144" y="72866"/>
                    </a:moveTo>
                    <a:lnTo>
                      <a:pt x="81439" y="7144"/>
                    </a:lnTo>
                    <a:lnTo>
                      <a:pt x="155734" y="72866"/>
                    </a:lnTo>
                    <a:lnTo>
                      <a:pt x="85249" y="133826"/>
                    </a:lnTo>
                    <a:lnTo>
                      <a:pt x="155734" y="850106"/>
                    </a:lnTo>
                    <a:lnTo>
                      <a:pt x="81439" y="915829"/>
                    </a:lnTo>
                    <a:lnTo>
                      <a:pt x="7144" y="850106"/>
                    </a:lnTo>
                    <a:lnTo>
                      <a:pt x="76676" y="133826"/>
                    </a:lnTo>
                    <a:close/>
                  </a:path>
                </a:pathLst>
              </a:custGeom>
              <a:solidFill>
                <a:srgbClr val="FF1D25"/>
              </a:solidFill>
              <a:ln w="9525" cap="flat">
                <a:noFill/>
                <a:prstDash val="solid"/>
                <a:miter/>
              </a:ln>
            </p:spPr>
            <p:txBody>
              <a:bodyPr anchor="ctr"/>
              <a:lstStyle/>
              <a:p>
                <a:pPr algn="ctr"/>
                <a:endParaRPr/>
              </a:p>
            </p:txBody>
          </p:sp>
          <p:sp>
            <p:nvSpPr>
              <p:cNvPr id="140" name="îśḻíḑe">
                <a:extLst>
                  <a:ext uri="{FF2B5EF4-FFF2-40B4-BE49-F238E27FC236}">
                    <a16:creationId xmlns:a16="http://schemas.microsoft.com/office/drawing/2014/main" xmlns="" id="{9E404D47-4FBC-4C20-89FE-FA4D07CE8A1A}"/>
                  </a:ext>
                </a:extLst>
              </p:cNvPr>
              <p:cNvSpPr/>
              <p:nvPr/>
            </p:nvSpPr>
            <p:spPr>
              <a:xfrm>
                <a:off x="5509447" y="3311207"/>
                <a:ext cx="152400" cy="180975"/>
              </a:xfrm>
              <a:custGeom>
                <a:avLst/>
                <a:gdLst/>
                <a:ahLst/>
                <a:cxnLst/>
                <a:rect l="0" t="0" r="0" b="0"/>
                <a:pathLst>
                  <a:path w="152400" h="180975">
                    <a:moveTo>
                      <a:pt x="100489" y="180499"/>
                    </a:moveTo>
                    <a:lnTo>
                      <a:pt x="7144" y="95726"/>
                    </a:lnTo>
                    <a:lnTo>
                      <a:pt x="80486" y="7144"/>
                    </a:lnTo>
                    <a:lnTo>
                      <a:pt x="150019" y="44291"/>
                    </a:lnTo>
                    <a:close/>
                  </a:path>
                </a:pathLst>
              </a:custGeom>
              <a:solidFill>
                <a:srgbClr val="F2F2F2"/>
              </a:solidFill>
              <a:ln w="9525" cap="flat">
                <a:noFill/>
                <a:prstDash val="solid"/>
                <a:miter/>
              </a:ln>
            </p:spPr>
            <p:txBody>
              <a:bodyPr anchor="ctr"/>
              <a:lstStyle/>
              <a:p>
                <a:pPr algn="ctr"/>
                <a:endParaRPr/>
              </a:p>
            </p:txBody>
          </p:sp>
          <p:sp>
            <p:nvSpPr>
              <p:cNvPr id="141" name="išľïḑè">
                <a:extLst>
                  <a:ext uri="{FF2B5EF4-FFF2-40B4-BE49-F238E27FC236}">
                    <a16:creationId xmlns:a16="http://schemas.microsoft.com/office/drawing/2014/main" xmlns="" id="{89010516-1C6C-4173-9DC3-72CF3DF79BCC}"/>
                  </a:ext>
                </a:extLst>
              </p:cNvPr>
              <p:cNvSpPr/>
              <p:nvPr/>
            </p:nvSpPr>
            <p:spPr>
              <a:xfrm>
                <a:off x="5363714" y="3311207"/>
                <a:ext cx="152400" cy="180975"/>
              </a:xfrm>
              <a:custGeom>
                <a:avLst/>
                <a:gdLst/>
                <a:ahLst/>
                <a:cxnLst/>
                <a:rect l="0" t="0" r="0" b="0"/>
                <a:pathLst>
                  <a:path w="152400" h="180975">
                    <a:moveTo>
                      <a:pt x="56674" y="180499"/>
                    </a:moveTo>
                    <a:lnTo>
                      <a:pt x="150019" y="95726"/>
                    </a:lnTo>
                    <a:lnTo>
                      <a:pt x="76676" y="7144"/>
                    </a:lnTo>
                    <a:lnTo>
                      <a:pt x="7144" y="44291"/>
                    </a:lnTo>
                    <a:close/>
                  </a:path>
                </a:pathLst>
              </a:custGeom>
              <a:solidFill>
                <a:srgbClr val="F2F2F2"/>
              </a:solidFill>
              <a:ln w="9525" cap="flat">
                <a:noFill/>
                <a:prstDash val="solid"/>
                <a:miter/>
              </a:ln>
            </p:spPr>
            <p:txBody>
              <a:bodyPr anchor="ctr"/>
              <a:lstStyle/>
              <a:p>
                <a:pPr algn="ctr"/>
                <a:endParaRPr/>
              </a:p>
            </p:txBody>
          </p:sp>
          <p:sp>
            <p:nvSpPr>
              <p:cNvPr id="142" name="îşlïďé">
                <a:extLst>
                  <a:ext uri="{FF2B5EF4-FFF2-40B4-BE49-F238E27FC236}">
                    <a16:creationId xmlns:a16="http://schemas.microsoft.com/office/drawing/2014/main" xmlns="" id="{20B62C26-2498-4B1E-A179-7220C4C29831}"/>
                  </a:ext>
                </a:extLst>
              </p:cNvPr>
              <p:cNvSpPr/>
              <p:nvPr/>
            </p:nvSpPr>
            <p:spPr>
              <a:xfrm>
                <a:off x="6477187" y="3211854"/>
                <a:ext cx="142875" cy="171450"/>
              </a:xfrm>
              <a:custGeom>
                <a:avLst/>
                <a:gdLst/>
                <a:ahLst/>
                <a:cxnLst/>
                <a:rect l="0" t="0" r="0" b="0"/>
                <a:pathLst>
                  <a:path w="142875" h="171450">
                    <a:moveTo>
                      <a:pt x="7144" y="143644"/>
                    </a:moveTo>
                    <a:cubicBezTo>
                      <a:pt x="7144" y="143644"/>
                      <a:pt x="103346" y="-184"/>
                      <a:pt x="117634" y="7436"/>
                    </a:cubicBezTo>
                    <a:cubicBezTo>
                      <a:pt x="131921" y="15056"/>
                      <a:pt x="153829" y="17914"/>
                      <a:pt x="130969" y="52204"/>
                    </a:cubicBezTo>
                    <a:cubicBezTo>
                      <a:pt x="108109" y="87446"/>
                      <a:pt x="73819" y="168409"/>
                      <a:pt x="73819" y="168409"/>
                    </a:cubicBezTo>
                    <a:cubicBezTo>
                      <a:pt x="73819" y="168409"/>
                      <a:pt x="10001" y="172219"/>
                      <a:pt x="7144" y="143644"/>
                    </a:cubicBezTo>
                    <a:close/>
                  </a:path>
                </a:pathLst>
              </a:custGeom>
              <a:solidFill>
                <a:srgbClr val="ECDAC7"/>
              </a:solidFill>
              <a:ln w="9525" cap="flat">
                <a:noFill/>
                <a:prstDash val="solid"/>
                <a:miter/>
              </a:ln>
            </p:spPr>
            <p:txBody>
              <a:bodyPr anchor="ctr"/>
              <a:lstStyle/>
              <a:p>
                <a:pPr algn="ctr"/>
                <a:endParaRPr/>
              </a:p>
            </p:txBody>
          </p:sp>
          <p:sp>
            <p:nvSpPr>
              <p:cNvPr id="143" name="îṧlîḋê">
                <a:extLst>
                  <a:ext uri="{FF2B5EF4-FFF2-40B4-BE49-F238E27FC236}">
                    <a16:creationId xmlns:a16="http://schemas.microsoft.com/office/drawing/2014/main" xmlns="" id="{5D328F6D-C445-4A09-8C8C-4CDAA996EED0}"/>
                  </a:ext>
                </a:extLst>
              </p:cNvPr>
              <p:cNvSpPr/>
              <p:nvPr/>
            </p:nvSpPr>
            <p:spPr>
              <a:xfrm>
                <a:off x="4940804" y="4798059"/>
                <a:ext cx="695325" cy="57150"/>
              </a:xfrm>
              <a:custGeom>
                <a:avLst/>
                <a:gdLst/>
                <a:ahLst/>
                <a:cxnLst/>
                <a:rect l="0" t="0" r="0" b="0"/>
                <a:pathLst>
                  <a:path w="695325" h="57150">
                    <a:moveTo>
                      <a:pt x="27146" y="7144"/>
                    </a:moveTo>
                    <a:cubicBezTo>
                      <a:pt x="16669" y="7144"/>
                      <a:pt x="7144" y="20479"/>
                      <a:pt x="7144" y="30956"/>
                    </a:cubicBezTo>
                    <a:cubicBezTo>
                      <a:pt x="7144" y="42386"/>
                      <a:pt x="15716" y="54769"/>
                      <a:pt x="27146" y="54769"/>
                    </a:cubicBezTo>
                    <a:lnTo>
                      <a:pt x="692944" y="54769"/>
                    </a:lnTo>
                    <a:cubicBezTo>
                      <a:pt x="692944" y="26194"/>
                      <a:pt x="691991" y="16669"/>
                      <a:pt x="687229" y="7144"/>
                    </a:cubicBezTo>
                    <a:lnTo>
                      <a:pt x="27146" y="7144"/>
                    </a:lnTo>
                    <a:close/>
                  </a:path>
                </a:pathLst>
              </a:custGeom>
              <a:solidFill>
                <a:srgbClr val="FF1D25"/>
              </a:solidFill>
              <a:ln w="9525" cap="flat">
                <a:noFill/>
                <a:prstDash val="solid"/>
                <a:miter/>
              </a:ln>
            </p:spPr>
            <p:txBody>
              <a:bodyPr anchor="ctr"/>
              <a:lstStyle/>
              <a:p>
                <a:pPr algn="ctr"/>
                <a:endParaRPr/>
              </a:p>
            </p:txBody>
          </p:sp>
          <p:sp>
            <p:nvSpPr>
              <p:cNvPr id="144" name="îšľíďé">
                <a:extLst>
                  <a:ext uri="{FF2B5EF4-FFF2-40B4-BE49-F238E27FC236}">
                    <a16:creationId xmlns:a16="http://schemas.microsoft.com/office/drawing/2014/main" xmlns="" id="{6FF96D80-4CC9-42A4-AF05-7AF6DBE02917}"/>
                  </a:ext>
                </a:extLst>
              </p:cNvPr>
              <p:cNvSpPr/>
              <p:nvPr/>
            </p:nvSpPr>
            <p:spPr>
              <a:xfrm>
                <a:off x="5620889" y="4798059"/>
                <a:ext cx="457200" cy="57150"/>
              </a:xfrm>
              <a:custGeom>
                <a:avLst/>
                <a:gdLst/>
                <a:ahLst/>
                <a:cxnLst/>
                <a:rect l="0" t="0" r="0" b="0"/>
                <a:pathLst>
                  <a:path w="457200" h="57150">
                    <a:moveTo>
                      <a:pt x="433864" y="7144"/>
                    </a:moveTo>
                    <a:lnTo>
                      <a:pt x="7144" y="7144"/>
                    </a:lnTo>
                    <a:cubicBezTo>
                      <a:pt x="12859" y="16669"/>
                      <a:pt x="12859" y="26194"/>
                      <a:pt x="12859" y="54769"/>
                    </a:cubicBezTo>
                    <a:lnTo>
                      <a:pt x="432911" y="54769"/>
                    </a:lnTo>
                    <a:cubicBezTo>
                      <a:pt x="443389" y="54769"/>
                      <a:pt x="452914" y="42386"/>
                      <a:pt x="452914" y="30956"/>
                    </a:cubicBezTo>
                    <a:cubicBezTo>
                      <a:pt x="452914" y="19526"/>
                      <a:pt x="444341" y="7144"/>
                      <a:pt x="433864" y="7144"/>
                    </a:cubicBezTo>
                    <a:close/>
                  </a:path>
                </a:pathLst>
              </a:custGeom>
              <a:solidFill>
                <a:srgbClr val="FFFFFF"/>
              </a:solidFill>
              <a:ln w="9525" cap="flat">
                <a:noFill/>
                <a:prstDash val="solid"/>
                <a:miter/>
              </a:ln>
            </p:spPr>
            <p:txBody>
              <a:bodyPr anchor="ctr"/>
              <a:lstStyle/>
              <a:p>
                <a:pPr algn="ctr"/>
                <a:endParaRPr/>
              </a:p>
            </p:txBody>
          </p:sp>
          <p:sp>
            <p:nvSpPr>
              <p:cNvPr id="145" name="ïṣ1îḋè">
                <a:extLst>
                  <a:ext uri="{FF2B5EF4-FFF2-40B4-BE49-F238E27FC236}">
                    <a16:creationId xmlns:a16="http://schemas.microsoft.com/office/drawing/2014/main" xmlns="" id="{CA80EAD5-5F5F-4D73-89C4-F803EE27F89E}"/>
                  </a:ext>
                </a:extLst>
              </p:cNvPr>
              <p:cNvSpPr/>
              <p:nvPr/>
            </p:nvSpPr>
            <p:spPr>
              <a:xfrm>
                <a:off x="5580884" y="4769448"/>
                <a:ext cx="85725" cy="85725"/>
              </a:xfrm>
              <a:custGeom>
                <a:avLst/>
                <a:gdLst/>
                <a:ahLst/>
                <a:cxnLst/>
                <a:rect l="0" t="0" r="0" b="0"/>
                <a:pathLst>
                  <a:path w="85725" h="85725">
                    <a:moveTo>
                      <a:pt x="87154" y="47185"/>
                    </a:moveTo>
                    <a:cubicBezTo>
                      <a:pt x="87154" y="69092"/>
                      <a:pt x="69056" y="87190"/>
                      <a:pt x="47149" y="87190"/>
                    </a:cubicBezTo>
                    <a:cubicBezTo>
                      <a:pt x="25241" y="87190"/>
                      <a:pt x="7144" y="69092"/>
                      <a:pt x="7144" y="47185"/>
                    </a:cubicBezTo>
                    <a:cubicBezTo>
                      <a:pt x="7144" y="25277"/>
                      <a:pt x="25241" y="7180"/>
                      <a:pt x="47149" y="7180"/>
                    </a:cubicBezTo>
                    <a:cubicBezTo>
                      <a:pt x="69056" y="6227"/>
                      <a:pt x="87154" y="24325"/>
                      <a:pt x="87154" y="47185"/>
                    </a:cubicBezTo>
                    <a:close/>
                  </a:path>
                </a:pathLst>
              </a:custGeom>
              <a:solidFill>
                <a:srgbClr val="C1272D"/>
              </a:solidFill>
              <a:ln w="9525" cap="flat">
                <a:noFill/>
                <a:prstDash val="solid"/>
                <a:miter/>
              </a:ln>
            </p:spPr>
            <p:txBody>
              <a:bodyPr anchor="ctr"/>
              <a:lstStyle/>
              <a:p>
                <a:pPr algn="ctr"/>
                <a:endParaRPr/>
              </a:p>
            </p:txBody>
          </p:sp>
          <p:sp>
            <p:nvSpPr>
              <p:cNvPr id="146" name="ïṧḻîḓê">
                <a:extLst>
                  <a:ext uri="{FF2B5EF4-FFF2-40B4-BE49-F238E27FC236}">
                    <a16:creationId xmlns:a16="http://schemas.microsoft.com/office/drawing/2014/main" xmlns="" id="{E5AC7848-006E-4010-804D-9E5A1832EF40}"/>
                  </a:ext>
                </a:extLst>
              </p:cNvPr>
              <p:cNvSpPr/>
              <p:nvPr/>
            </p:nvSpPr>
            <p:spPr>
              <a:xfrm>
                <a:off x="4022594" y="2445384"/>
                <a:ext cx="781050" cy="57150"/>
              </a:xfrm>
              <a:custGeom>
                <a:avLst/>
                <a:gdLst/>
                <a:ahLst/>
                <a:cxnLst/>
                <a:rect l="0" t="0" r="0" b="0"/>
                <a:pathLst>
                  <a:path w="781050" h="57150">
                    <a:moveTo>
                      <a:pt x="778669" y="32861"/>
                    </a:moveTo>
                    <a:cubicBezTo>
                      <a:pt x="778669" y="45244"/>
                      <a:pt x="769144" y="54769"/>
                      <a:pt x="756761" y="54769"/>
                    </a:cubicBezTo>
                    <a:lnTo>
                      <a:pt x="29051" y="54769"/>
                    </a:lnTo>
                    <a:cubicBezTo>
                      <a:pt x="16669" y="54769"/>
                      <a:pt x="7144" y="45244"/>
                      <a:pt x="7144" y="32861"/>
                    </a:cubicBezTo>
                    <a:lnTo>
                      <a:pt x="7144" y="29051"/>
                    </a:lnTo>
                    <a:cubicBezTo>
                      <a:pt x="7144" y="16669"/>
                      <a:pt x="16669" y="7144"/>
                      <a:pt x="29051" y="7144"/>
                    </a:cubicBezTo>
                    <a:lnTo>
                      <a:pt x="756761" y="7144"/>
                    </a:lnTo>
                    <a:cubicBezTo>
                      <a:pt x="769144" y="7144"/>
                      <a:pt x="778669" y="16669"/>
                      <a:pt x="778669" y="29051"/>
                    </a:cubicBezTo>
                    <a:lnTo>
                      <a:pt x="778669" y="32861"/>
                    </a:lnTo>
                    <a:close/>
                  </a:path>
                </a:pathLst>
              </a:custGeom>
              <a:solidFill>
                <a:srgbClr val="4D4D4D"/>
              </a:solidFill>
              <a:ln w="9525" cap="flat">
                <a:noFill/>
                <a:prstDash val="solid"/>
                <a:miter/>
              </a:ln>
            </p:spPr>
            <p:txBody>
              <a:bodyPr anchor="ctr"/>
              <a:lstStyle/>
              <a:p>
                <a:pPr algn="ctr"/>
                <a:endParaRPr/>
              </a:p>
            </p:txBody>
          </p:sp>
          <p:sp>
            <p:nvSpPr>
              <p:cNvPr id="147" name="iṧľïdê">
                <a:extLst>
                  <a:ext uri="{FF2B5EF4-FFF2-40B4-BE49-F238E27FC236}">
                    <a16:creationId xmlns:a16="http://schemas.microsoft.com/office/drawing/2014/main" xmlns="" id="{3EA0D3AD-5C07-4CD7-8821-06ADE9699581}"/>
                  </a:ext>
                </a:extLst>
              </p:cNvPr>
              <p:cNvSpPr/>
              <p:nvPr/>
            </p:nvSpPr>
            <p:spPr>
              <a:xfrm>
                <a:off x="4025452" y="2540634"/>
                <a:ext cx="990600" cy="57150"/>
              </a:xfrm>
              <a:custGeom>
                <a:avLst/>
                <a:gdLst/>
                <a:ahLst/>
                <a:cxnLst/>
                <a:rect l="0" t="0" r="0" b="0"/>
                <a:pathLst>
                  <a:path w="990600" h="57150">
                    <a:moveTo>
                      <a:pt x="985361" y="30956"/>
                    </a:moveTo>
                    <a:cubicBezTo>
                      <a:pt x="985361" y="43339"/>
                      <a:pt x="972979" y="54769"/>
                      <a:pt x="957739" y="54769"/>
                    </a:cubicBezTo>
                    <a:lnTo>
                      <a:pt x="34766" y="54769"/>
                    </a:lnTo>
                    <a:cubicBezTo>
                      <a:pt x="19526" y="54769"/>
                      <a:pt x="7144" y="43339"/>
                      <a:pt x="7144" y="30956"/>
                    </a:cubicBezTo>
                    <a:lnTo>
                      <a:pt x="7144" y="30956"/>
                    </a:lnTo>
                    <a:cubicBezTo>
                      <a:pt x="7144" y="18574"/>
                      <a:pt x="19526" y="7144"/>
                      <a:pt x="34766" y="7144"/>
                    </a:cubicBezTo>
                    <a:lnTo>
                      <a:pt x="957739" y="7144"/>
                    </a:lnTo>
                    <a:cubicBezTo>
                      <a:pt x="972979" y="7144"/>
                      <a:pt x="985361" y="18574"/>
                      <a:pt x="985361" y="30956"/>
                    </a:cubicBezTo>
                    <a:lnTo>
                      <a:pt x="985361" y="30956"/>
                    </a:lnTo>
                    <a:close/>
                  </a:path>
                </a:pathLst>
              </a:custGeom>
              <a:solidFill>
                <a:srgbClr val="4D4D4D"/>
              </a:solidFill>
              <a:ln w="9525" cap="flat">
                <a:noFill/>
                <a:prstDash val="solid"/>
                <a:miter/>
              </a:ln>
            </p:spPr>
            <p:txBody>
              <a:bodyPr anchor="ctr"/>
              <a:lstStyle/>
              <a:p>
                <a:pPr algn="ctr"/>
                <a:endParaRPr/>
              </a:p>
            </p:txBody>
          </p:sp>
          <p:sp>
            <p:nvSpPr>
              <p:cNvPr id="148" name="îṡlîḑè">
                <a:extLst>
                  <a:ext uri="{FF2B5EF4-FFF2-40B4-BE49-F238E27FC236}">
                    <a16:creationId xmlns:a16="http://schemas.microsoft.com/office/drawing/2014/main" xmlns="" id="{0FC0FF29-7132-4B26-922C-A13104432708}"/>
                  </a:ext>
                </a:extLst>
              </p:cNvPr>
              <p:cNvSpPr/>
              <p:nvPr/>
            </p:nvSpPr>
            <p:spPr>
              <a:xfrm>
                <a:off x="4025452" y="2654934"/>
                <a:ext cx="990600" cy="57150"/>
              </a:xfrm>
              <a:custGeom>
                <a:avLst/>
                <a:gdLst/>
                <a:ahLst/>
                <a:cxnLst/>
                <a:rect l="0" t="0" r="0" b="0"/>
                <a:pathLst>
                  <a:path w="990600" h="57150">
                    <a:moveTo>
                      <a:pt x="985361" y="30956"/>
                    </a:moveTo>
                    <a:cubicBezTo>
                      <a:pt x="985361" y="43339"/>
                      <a:pt x="972979" y="54769"/>
                      <a:pt x="957739" y="54769"/>
                    </a:cubicBezTo>
                    <a:lnTo>
                      <a:pt x="34766" y="54769"/>
                    </a:lnTo>
                    <a:cubicBezTo>
                      <a:pt x="19526" y="54769"/>
                      <a:pt x="7144" y="43339"/>
                      <a:pt x="7144" y="30956"/>
                    </a:cubicBezTo>
                    <a:lnTo>
                      <a:pt x="7144" y="30956"/>
                    </a:lnTo>
                    <a:cubicBezTo>
                      <a:pt x="7144" y="18574"/>
                      <a:pt x="19526" y="7144"/>
                      <a:pt x="34766" y="7144"/>
                    </a:cubicBezTo>
                    <a:lnTo>
                      <a:pt x="957739" y="7144"/>
                    </a:lnTo>
                    <a:cubicBezTo>
                      <a:pt x="972979" y="7144"/>
                      <a:pt x="985361" y="18574"/>
                      <a:pt x="985361" y="30956"/>
                    </a:cubicBezTo>
                    <a:lnTo>
                      <a:pt x="985361" y="30956"/>
                    </a:lnTo>
                    <a:close/>
                  </a:path>
                </a:pathLst>
              </a:custGeom>
              <a:solidFill>
                <a:srgbClr val="4D4D4D"/>
              </a:solidFill>
              <a:ln w="9525" cap="flat">
                <a:noFill/>
                <a:prstDash val="solid"/>
                <a:miter/>
              </a:ln>
            </p:spPr>
            <p:txBody>
              <a:bodyPr anchor="ctr"/>
              <a:lstStyle/>
              <a:p>
                <a:pPr algn="ctr"/>
                <a:endParaRPr/>
              </a:p>
            </p:txBody>
          </p:sp>
          <p:sp>
            <p:nvSpPr>
              <p:cNvPr id="149" name="îS1ïḓé">
                <a:extLst>
                  <a:ext uri="{FF2B5EF4-FFF2-40B4-BE49-F238E27FC236}">
                    <a16:creationId xmlns:a16="http://schemas.microsoft.com/office/drawing/2014/main" xmlns="" id="{15AC233B-6F6F-4A1A-972C-1AA98FBAE8BE}"/>
                  </a:ext>
                </a:extLst>
              </p:cNvPr>
              <p:cNvSpPr/>
              <p:nvPr/>
            </p:nvSpPr>
            <p:spPr>
              <a:xfrm>
                <a:off x="6135239" y="4046537"/>
                <a:ext cx="990600" cy="752475"/>
              </a:xfrm>
              <a:custGeom>
                <a:avLst/>
                <a:gdLst/>
                <a:ahLst/>
                <a:cxnLst/>
                <a:rect l="0" t="0" r="0" b="0"/>
                <a:pathLst>
                  <a:path w="990600" h="752475">
                    <a:moveTo>
                      <a:pt x="191929" y="190024"/>
                    </a:moveTo>
                    <a:lnTo>
                      <a:pt x="137636" y="190024"/>
                    </a:lnTo>
                    <a:cubicBezTo>
                      <a:pt x="66199" y="190024"/>
                      <a:pt x="7144" y="248126"/>
                      <a:pt x="7144" y="320516"/>
                    </a:cubicBezTo>
                    <a:lnTo>
                      <a:pt x="7144" y="623411"/>
                    </a:lnTo>
                    <a:cubicBezTo>
                      <a:pt x="7144" y="694849"/>
                      <a:pt x="65246" y="753904"/>
                      <a:pt x="137636" y="753904"/>
                    </a:cubicBezTo>
                    <a:lnTo>
                      <a:pt x="856774" y="753904"/>
                    </a:lnTo>
                    <a:cubicBezTo>
                      <a:pt x="928211" y="753904"/>
                      <a:pt x="987266" y="695801"/>
                      <a:pt x="987266" y="623411"/>
                    </a:cubicBezTo>
                    <a:lnTo>
                      <a:pt x="987266" y="320516"/>
                    </a:lnTo>
                    <a:cubicBezTo>
                      <a:pt x="987266" y="249079"/>
                      <a:pt x="929164" y="190024"/>
                      <a:pt x="856774" y="190024"/>
                    </a:cubicBezTo>
                    <a:lnTo>
                      <a:pt x="347186" y="190024"/>
                    </a:lnTo>
                    <a:lnTo>
                      <a:pt x="90011" y="7144"/>
                    </a:lnTo>
                    <a:lnTo>
                      <a:pt x="191929" y="190024"/>
                    </a:lnTo>
                    <a:close/>
                  </a:path>
                </a:pathLst>
              </a:custGeom>
              <a:solidFill>
                <a:srgbClr val="F2F2F2"/>
              </a:solidFill>
              <a:ln w="9525" cap="flat">
                <a:noFill/>
                <a:prstDash val="solid"/>
                <a:miter/>
              </a:ln>
            </p:spPr>
            <p:txBody>
              <a:bodyPr anchor="ctr"/>
              <a:lstStyle/>
              <a:p>
                <a:pPr algn="ctr"/>
                <a:endParaRPr/>
              </a:p>
            </p:txBody>
          </p:sp>
          <p:sp>
            <p:nvSpPr>
              <p:cNvPr id="150" name="îšḻîdê">
                <a:extLst>
                  <a:ext uri="{FF2B5EF4-FFF2-40B4-BE49-F238E27FC236}">
                    <a16:creationId xmlns:a16="http://schemas.microsoft.com/office/drawing/2014/main" xmlns="" id="{41045635-CF97-42E7-A4D6-4BE61F9BAED7}"/>
                  </a:ext>
                </a:extLst>
              </p:cNvPr>
              <p:cNvSpPr/>
              <p:nvPr/>
            </p:nvSpPr>
            <p:spPr>
              <a:xfrm>
                <a:off x="6270494" y="4426584"/>
                <a:ext cx="581025" cy="47625"/>
              </a:xfrm>
              <a:custGeom>
                <a:avLst/>
                <a:gdLst/>
                <a:ahLst/>
                <a:cxnLst/>
                <a:rect l="0" t="0" r="0" b="0"/>
                <a:pathLst>
                  <a:path w="581025" h="47625">
                    <a:moveTo>
                      <a:pt x="578644" y="29051"/>
                    </a:moveTo>
                    <a:cubicBezTo>
                      <a:pt x="578644" y="37624"/>
                      <a:pt x="571024" y="45244"/>
                      <a:pt x="562451" y="45244"/>
                    </a:cubicBezTo>
                    <a:lnTo>
                      <a:pt x="23336" y="45244"/>
                    </a:lnTo>
                    <a:cubicBezTo>
                      <a:pt x="14764" y="45244"/>
                      <a:pt x="7144" y="37624"/>
                      <a:pt x="7144" y="29051"/>
                    </a:cubicBezTo>
                    <a:lnTo>
                      <a:pt x="7144" y="23336"/>
                    </a:lnTo>
                    <a:cubicBezTo>
                      <a:pt x="7144" y="14764"/>
                      <a:pt x="14764" y="7144"/>
                      <a:pt x="23336" y="7144"/>
                    </a:cubicBezTo>
                    <a:lnTo>
                      <a:pt x="562451" y="7144"/>
                    </a:lnTo>
                    <a:cubicBezTo>
                      <a:pt x="571024" y="7144"/>
                      <a:pt x="578644" y="14764"/>
                      <a:pt x="578644" y="23336"/>
                    </a:cubicBezTo>
                    <a:lnTo>
                      <a:pt x="578644" y="29051"/>
                    </a:lnTo>
                    <a:close/>
                  </a:path>
                </a:pathLst>
              </a:custGeom>
              <a:solidFill>
                <a:srgbClr val="4D4D4D"/>
              </a:solidFill>
              <a:ln w="9525" cap="flat">
                <a:noFill/>
                <a:prstDash val="solid"/>
                <a:miter/>
              </a:ln>
            </p:spPr>
            <p:txBody>
              <a:bodyPr anchor="ctr"/>
              <a:lstStyle/>
              <a:p>
                <a:pPr algn="ctr"/>
                <a:endParaRPr/>
              </a:p>
            </p:txBody>
          </p:sp>
          <p:sp>
            <p:nvSpPr>
              <p:cNvPr id="151" name="íšḷïďe">
                <a:extLst>
                  <a:ext uri="{FF2B5EF4-FFF2-40B4-BE49-F238E27FC236}">
                    <a16:creationId xmlns:a16="http://schemas.microsoft.com/office/drawing/2014/main" xmlns="" id="{D0FF46BD-0B0A-4844-9A64-2C9AB382AAE6}"/>
                  </a:ext>
                </a:extLst>
              </p:cNvPr>
              <p:cNvSpPr/>
              <p:nvPr/>
            </p:nvSpPr>
            <p:spPr>
              <a:xfrm>
                <a:off x="6283829" y="4502784"/>
                <a:ext cx="742950" cy="38100"/>
              </a:xfrm>
              <a:custGeom>
                <a:avLst/>
                <a:gdLst/>
                <a:ahLst/>
                <a:cxnLst/>
                <a:rect l="0" t="0" r="0" b="0"/>
                <a:pathLst>
                  <a:path w="742950" h="38100">
                    <a:moveTo>
                      <a:pt x="739616" y="21431"/>
                    </a:moveTo>
                    <a:cubicBezTo>
                      <a:pt x="739616" y="30004"/>
                      <a:pt x="730091" y="35719"/>
                      <a:pt x="718661" y="35719"/>
                    </a:cubicBezTo>
                    <a:lnTo>
                      <a:pt x="28099" y="35719"/>
                    </a:lnTo>
                    <a:cubicBezTo>
                      <a:pt x="16669" y="35719"/>
                      <a:pt x="7144" y="30004"/>
                      <a:pt x="7144" y="21431"/>
                    </a:cubicBezTo>
                    <a:lnTo>
                      <a:pt x="7144" y="21431"/>
                    </a:lnTo>
                    <a:cubicBezTo>
                      <a:pt x="7144" y="12859"/>
                      <a:pt x="16669" y="7144"/>
                      <a:pt x="28099" y="7144"/>
                    </a:cubicBezTo>
                    <a:lnTo>
                      <a:pt x="718661" y="7144"/>
                    </a:lnTo>
                    <a:cubicBezTo>
                      <a:pt x="730091" y="7144"/>
                      <a:pt x="739616" y="11906"/>
                      <a:pt x="739616" y="21431"/>
                    </a:cubicBezTo>
                    <a:lnTo>
                      <a:pt x="739616" y="21431"/>
                    </a:lnTo>
                    <a:close/>
                  </a:path>
                </a:pathLst>
              </a:custGeom>
              <a:solidFill>
                <a:srgbClr val="4D4D4D"/>
              </a:solidFill>
              <a:ln w="9525" cap="flat">
                <a:noFill/>
                <a:prstDash val="solid"/>
                <a:miter/>
              </a:ln>
            </p:spPr>
            <p:txBody>
              <a:bodyPr anchor="ctr"/>
              <a:lstStyle/>
              <a:p>
                <a:pPr algn="ctr"/>
                <a:endParaRPr/>
              </a:p>
            </p:txBody>
          </p:sp>
          <p:sp>
            <p:nvSpPr>
              <p:cNvPr id="152" name="îš1iḋè">
                <a:extLst>
                  <a:ext uri="{FF2B5EF4-FFF2-40B4-BE49-F238E27FC236}">
                    <a16:creationId xmlns:a16="http://schemas.microsoft.com/office/drawing/2014/main" xmlns="" id="{9AD03079-6905-4D53-A6A3-F90D7474E1BA}"/>
                  </a:ext>
                </a:extLst>
              </p:cNvPr>
              <p:cNvSpPr/>
              <p:nvPr/>
            </p:nvSpPr>
            <p:spPr>
              <a:xfrm>
                <a:off x="6283829" y="4588509"/>
                <a:ext cx="742950" cy="47625"/>
              </a:xfrm>
              <a:custGeom>
                <a:avLst/>
                <a:gdLst/>
                <a:ahLst/>
                <a:cxnLst/>
                <a:rect l="0" t="0" r="0" b="0"/>
                <a:pathLst>
                  <a:path w="742950" h="47625">
                    <a:moveTo>
                      <a:pt x="739616" y="26194"/>
                    </a:moveTo>
                    <a:cubicBezTo>
                      <a:pt x="739616" y="34766"/>
                      <a:pt x="730091" y="45244"/>
                      <a:pt x="718661" y="45244"/>
                    </a:cubicBezTo>
                    <a:lnTo>
                      <a:pt x="28099" y="45244"/>
                    </a:lnTo>
                    <a:cubicBezTo>
                      <a:pt x="16669" y="45244"/>
                      <a:pt x="7144" y="34766"/>
                      <a:pt x="7144" y="26194"/>
                    </a:cubicBezTo>
                    <a:lnTo>
                      <a:pt x="7144" y="26194"/>
                    </a:lnTo>
                    <a:cubicBezTo>
                      <a:pt x="7144" y="16669"/>
                      <a:pt x="16669" y="7144"/>
                      <a:pt x="28099" y="7144"/>
                    </a:cubicBezTo>
                    <a:lnTo>
                      <a:pt x="718661" y="7144"/>
                    </a:lnTo>
                    <a:cubicBezTo>
                      <a:pt x="730091" y="7144"/>
                      <a:pt x="739616" y="16669"/>
                      <a:pt x="739616" y="26194"/>
                    </a:cubicBezTo>
                    <a:lnTo>
                      <a:pt x="739616" y="26194"/>
                    </a:lnTo>
                    <a:close/>
                  </a:path>
                </a:pathLst>
              </a:custGeom>
              <a:solidFill>
                <a:srgbClr val="4D4D4D"/>
              </a:solidFill>
              <a:ln w="9525" cap="flat">
                <a:noFill/>
                <a:prstDash val="solid"/>
                <a:miter/>
              </a:ln>
            </p:spPr>
            <p:txBody>
              <a:bodyPr anchor="ctr"/>
              <a:lstStyle/>
              <a:p>
                <a:pPr algn="ctr"/>
                <a:endParaRPr/>
              </a:p>
            </p:txBody>
          </p:sp>
          <p:sp>
            <p:nvSpPr>
              <p:cNvPr id="153" name="îṣḷíḑé">
                <a:extLst>
                  <a:ext uri="{FF2B5EF4-FFF2-40B4-BE49-F238E27FC236}">
                    <a16:creationId xmlns:a16="http://schemas.microsoft.com/office/drawing/2014/main" xmlns="" id="{57DDB53A-9C3E-4003-952F-3CD9050E5F71}"/>
                  </a:ext>
                </a:extLst>
              </p:cNvPr>
              <p:cNvSpPr/>
              <p:nvPr/>
            </p:nvSpPr>
            <p:spPr>
              <a:xfrm>
                <a:off x="7079596" y="3432174"/>
                <a:ext cx="142875" cy="219075"/>
              </a:xfrm>
              <a:custGeom>
                <a:avLst/>
                <a:gdLst/>
                <a:ahLst/>
                <a:cxnLst/>
                <a:rect l="0" t="0" r="0" b="0"/>
                <a:pathLst>
                  <a:path w="142875" h="219075">
                    <a:moveTo>
                      <a:pt x="7144" y="7144"/>
                    </a:moveTo>
                    <a:lnTo>
                      <a:pt x="7144" y="211931"/>
                    </a:lnTo>
                    <a:lnTo>
                      <a:pt x="136684" y="109061"/>
                    </a:lnTo>
                    <a:close/>
                  </a:path>
                </a:pathLst>
              </a:custGeom>
              <a:solidFill>
                <a:schemeClr val="bg1">
                  <a:lumMod val="85000"/>
                </a:schemeClr>
              </a:solidFill>
              <a:ln w="9525" cap="flat">
                <a:noFill/>
                <a:prstDash val="solid"/>
                <a:miter/>
              </a:ln>
            </p:spPr>
            <p:txBody>
              <a:bodyPr anchor="ctr"/>
              <a:lstStyle/>
              <a:p>
                <a:pPr algn="ctr"/>
                <a:endParaRPr/>
              </a:p>
            </p:txBody>
          </p:sp>
          <p:sp>
            <p:nvSpPr>
              <p:cNvPr id="154" name="í$1îde">
                <a:extLst>
                  <a:ext uri="{FF2B5EF4-FFF2-40B4-BE49-F238E27FC236}">
                    <a16:creationId xmlns:a16="http://schemas.microsoft.com/office/drawing/2014/main" xmlns="" id="{5F37DC33-D51A-4D26-A151-93A9060F2DDD}"/>
                  </a:ext>
                </a:extLst>
              </p:cNvPr>
              <p:cNvSpPr/>
              <p:nvPr/>
            </p:nvSpPr>
            <p:spPr>
              <a:xfrm>
                <a:off x="6880731" y="3291890"/>
                <a:ext cx="495300" cy="495300"/>
              </a:xfrm>
              <a:custGeom>
                <a:avLst/>
                <a:gdLst/>
                <a:ahLst/>
                <a:cxnLst/>
                <a:rect l="0" t="0" r="0" b="0"/>
                <a:pathLst>
                  <a:path w="495300" h="495300">
                    <a:moveTo>
                      <a:pt x="415988" y="173818"/>
                    </a:moveTo>
                    <a:cubicBezTo>
                      <a:pt x="457793" y="265760"/>
                      <a:pt x="417148" y="374183"/>
                      <a:pt x="325206" y="415988"/>
                    </a:cubicBezTo>
                    <a:cubicBezTo>
                      <a:pt x="233264" y="457793"/>
                      <a:pt x="124841" y="417149"/>
                      <a:pt x="83037" y="325207"/>
                    </a:cubicBezTo>
                    <a:cubicBezTo>
                      <a:pt x="41232" y="233265"/>
                      <a:pt x="81876" y="124842"/>
                      <a:pt x="173818" y="83037"/>
                    </a:cubicBezTo>
                    <a:cubicBezTo>
                      <a:pt x="265760" y="41232"/>
                      <a:pt x="374183" y="81876"/>
                      <a:pt x="415988" y="173818"/>
                    </a:cubicBezTo>
                    <a:close/>
                  </a:path>
                </a:pathLst>
              </a:custGeom>
              <a:noFill/>
              <a:ln w="7393" cap="flat">
                <a:solidFill>
                  <a:schemeClr val="bg1">
                    <a:lumMod val="85000"/>
                  </a:schemeClr>
                </a:solidFill>
                <a:prstDash val="solid"/>
                <a:miter/>
              </a:ln>
            </p:spPr>
            <p:txBody>
              <a:bodyPr anchor="ctr"/>
              <a:lstStyle/>
              <a:p>
                <a:pPr algn="ctr"/>
                <a:endParaRPr/>
              </a:p>
            </p:txBody>
          </p:sp>
        </p:grpSp>
        <p:grpSp>
          <p:nvGrpSpPr>
            <p:cNvPr id="155" name="60aece14-5380-4c94-9a41-f0de033adef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145106" y="3888755"/>
              <a:ext cx="1238621" cy="882248"/>
              <a:chOff x="3217984" y="1580724"/>
              <a:chExt cx="5756076" cy="4099952"/>
            </a:xfrm>
          </p:grpSpPr>
          <p:sp>
            <p:nvSpPr>
              <p:cNvPr id="156" name="iş1iďê">
                <a:extLst>
                  <a:ext uri="{FF2B5EF4-FFF2-40B4-BE49-F238E27FC236}">
                    <a16:creationId xmlns:a16="http://schemas.microsoft.com/office/drawing/2014/main" xmlns="" id="{62E46C80-D1A0-4F93-BE24-50113AB31BA9}"/>
                  </a:ext>
                </a:extLst>
              </p:cNvPr>
              <p:cNvSpPr/>
              <p:nvPr/>
            </p:nvSpPr>
            <p:spPr bwMode="auto">
              <a:xfrm>
                <a:off x="6161640" y="4774362"/>
                <a:ext cx="2812420" cy="313052"/>
              </a:xfrm>
              <a:custGeom>
                <a:avLst/>
                <a:gdLst>
                  <a:gd name="T0" fmla="*/ 520 w 4629"/>
                  <a:gd name="T1" fmla="*/ 0 h 518"/>
                  <a:gd name="T2" fmla="*/ 4629 w 4629"/>
                  <a:gd name="T3" fmla="*/ 0 h 518"/>
                  <a:gd name="T4" fmla="*/ 4214 w 4629"/>
                  <a:gd name="T5" fmla="*/ 496 h 518"/>
                  <a:gd name="T6" fmla="*/ 0 w 4629"/>
                  <a:gd name="T7" fmla="*/ 496 h 518"/>
                  <a:gd name="T8" fmla="*/ 520 w 4629"/>
                  <a:gd name="T9" fmla="*/ 0 h 518"/>
                </a:gdLst>
                <a:ahLst/>
                <a:cxnLst>
                  <a:cxn ang="0">
                    <a:pos x="T0" y="T1"/>
                  </a:cxn>
                  <a:cxn ang="0">
                    <a:pos x="T2" y="T3"/>
                  </a:cxn>
                  <a:cxn ang="0">
                    <a:pos x="T4" y="T5"/>
                  </a:cxn>
                  <a:cxn ang="0">
                    <a:pos x="T6" y="T7"/>
                  </a:cxn>
                  <a:cxn ang="0">
                    <a:pos x="T8" y="T9"/>
                  </a:cxn>
                </a:cxnLst>
                <a:rect l="0" t="0" r="r" b="b"/>
                <a:pathLst>
                  <a:path w="4629" h="518">
                    <a:moveTo>
                      <a:pt x="520" y="0"/>
                    </a:moveTo>
                    <a:cubicBezTo>
                      <a:pt x="4629" y="0"/>
                      <a:pt x="4629" y="0"/>
                      <a:pt x="4629" y="0"/>
                    </a:cubicBezTo>
                    <a:cubicBezTo>
                      <a:pt x="4629" y="0"/>
                      <a:pt x="4560" y="496"/>
                      <a:pt x="4214" y="496"/>
                    </a:cubicBezTo>
                    <a:cubicBezTo>
                      <a:pt x="3868" y="496"/>
                      <a:pt x="0" y="496"/>
                      <a:pt x="0" y="496"/>
                    </a:cubicBezTo>
                    <a:cubicBezTo>
                      <a:pt x="0" y="496"/>
                      <a:pt x="522" y="518"/>
                      <a:pt x="520" y="0"/>
                    </a:cubicBezTo>
                    <a:close/>
                  </a:path>
                </a:pathLst>
              </a:custGeom>
              <a:solidFill>
                <a:srgbClr val="D8CF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iṩḷíḑe">
                <a:extLst>
                  <a:ext uri="{FF2B5EF4-FFF2-40B4-BE49-F238E27FC236}">
                    <a16:creationId xmlns:a16="http://schemas.microsoft.com/office/drawing/2014/main" xmlns="" id="{6C091FEA-FF36-42E5-BA78-25221B6A686E}"/>
                  </a:ext>
                </a:extLst>
              </p:cNvPr>
              <p:cNvSpPr/>
              <p:nvPr/>
            </p:nvSpPr>
            <p:spPr bwMode="auto">
              <a:xfrm>
                <a:off x="5729932" y="1807939"/>
                <a:ext cx="2744256" cy="3264327"/>
              </a:xfrm>
              <a:custGeom>
                <a:avLst/>
                <a:gdLst>
                  <a:gd name="T0" fmla="*/ 1233 w 4515"/>
                  <a:gd name="T1" fmla="*/ 4887 h 5379"/>
                  <a:gd name="T2" fmla="*/ 4515 w 4515"/>
                  <a:gd name="T3" fmla="*/ 4887 h 5379"/>
                  <a:gd name="T4" fmla="*/ 4515 w 4515"/>
                  <a:gd name="T5" fmla="*/ 408 h 5379"/>
                  <a:gd name="T6" fmla="*/ 4102 w 4515"/>
                  <a:gd name="T7" fmla="*/ 0 h 5379"/>
                  <a:gd name="T8" fmla="*/ 3976 w 4515"/>
                  <a:gd name="T9" fmla="*/ 0 h 5379"/>
                  <a:gd name="T10" fmla="*/ 262 w 4515"/>
                  <a:gd name="T11" fmla="*/ 0 h 5379"/>
                  <a:gd name="T12" fmla="*/ 262 w 4515"/>
                  <a:gd name="T13" fmla="*/ 0 h 5379"/>
                  <a:gd name="T14" fmla="*/ 0 w 4515"/>
                  <a:gd name="T15" fmla="*/ 0 h 5379"/>
                  <a:gd name="T16" fmla="*/ 1 w 4515"/>
                  <a:gd name="T17" fmla="*/ 2 h 5379"/>
                  <a:gd name="T18" fmla="*/ 258 w 4515"/>
                  <a:gd name="T19" fmla="*/ 496 h 5379"/>
                  <a:gd name="T20" fmla="*/ 264 w 4515"/>
                  <a:gd name="T21" fmla="*/ 496 h 5379"/>
                  <a:gd name="T22" fmla="*/ 264 w 4515"/>
                  <a:gd name="T23" fmla="*/ 595 h 5379"/>
                  <a:gd name="T24" fmla="*/ 264 w 4515"/>
                  <a:gd name="T25" fmla="*/ 4967 h 5379"/>
                  <a:gd name="T26" fmla="*/ 265 w 4515"/>
                  <a:gd name="T27" fmla="*/ 4971 h 5379"/>
                  <a:gd name="T28" fmla="*/ 677 w 4515"/>
                  <a:gd name="T29" fmla="*/ 5379 h 5379"/>
                  <a:gd name="T30" fmla="*/ 804 w 4515"/>
                  <a:gd name="T31" fmla="*/ 5379 h 5379"/>
                  <a:gd name="T32" fmla="*/ 1233 w 4515"/>
                  <a:gd name="T33" fmla="*/ 4887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5" h="5379">
                    <a:moveTo>
                      <a:pt x="1233" y="4887"/>
                    </a:moveTo>
                    <a:cubicBezTo>
                      <a:pt x="4515" y="4887"/>
                      <a:pt x="4515" y="4887"/>
                      <a:pt x="4515" y="4887"/>
                    </a:cubicBezTo>
                    <a:cubicBezTo>
                      <a:pt x="4515" y="408"/>
                      <a:pt x="4515" y="408"/>
                      <a:pt x="4515" y="408"/>
                    </a:cubicBezTo>
                    <a:cubicBezTo>
                      <a:pt x="4509" y="372"/>
                      <a:pt x="4453" y="35"/>
                      <a:pt x="4102" y="0"/>
                    </a:cubicBezTo>
                    <a:cubicBezTo>
                      <a:pt x="3976" y="0"/>
                      <a:pt x="3976" y="0"/>
                      <a:pt x="3976" y="0"/>
                    </a:cubicBezTo>
                    <a:cubicBezTo>
                      <a:pt x="262" y="0"/>
                      <a:pt x="262" y="0"/>
                      <a:pt x="262" y="0"/>
                    </a:cubicBezTo>
                    <a:cubicBezTo>
                      <a:pt x="262" y="0"/>
                      <a:pt x="262" y="0"/>
                      <a:pt x="262" y="0"/>
                    </a:cubicBezTo>
                    <a:cubicBezTo>
                      <a:pt x="159" y="0"/>
                      <a:pt x="70" y="0"/>
                      <a:pt x="0" y="0"/>
                    </a:cubicBezTo>
                    <a:cubicBezTo>
                      <a:pt x="1" y="2"/>
                      <a:pt x="1" y="2"/>
                      <a:pt x="1" y="2"/>
                    </a:cubicBezTo>
                    <a:cubicBezTo>
                      <a:pt x="1" y="2"/>
                      <a:pt x="258" y="89"/>
                      <a:pt x="258" y="496"/>
                    </a:cubicBezTo>
                    <a:cubicBezTo>
                      <a:pt x="264" y="496"/>
                      <a:pt x="264" y="496"/>
                      <a:pt x="264" y="496"/>
                    </a:cubicBezTo>
                    <a:cubicBezTo>
                      <a:pt x="264" y="595"/>
                      <a:pt x="264" y="595"/>
                      <a:pt x="264" y="595"/>
                    </a:cubicBezTo>
                    <a:cubicBezTo>
                      <a:pt x="264" y="4967"/>
                      <a:pt x="264" y="4967"/>
                      <a:pt x="264" y="4967"/>
                    </a:cubicBezTo>
                    <a:cubicBezTo>
                      <a:pt x="264" y="4967"/>
                      <a:pt x="264" y="4969"/>
                      <a:pt x="265" y="4971"/>
                    </a:cubicBezTo>
                    <a:cubicBezTo>
                      <a:pt x="270" y="5007"/>
                      <a:pt x="326" y="5344"/>
                      <a:pt x="677" y="5379"/>
                    </a:cubicBezTo>
                    <a:cubicBezTo>
                      <a:pt x="804" y="5379"/>
                      <a:pt x="804" y="5379"/>
                      <a:pt x="804" y="5379"/>
                    </a:cubicBezTo>
                    <a:cubicBezTo>
                      <a:pt x="1257" y="5339"/>
                      <a:pt x="1233" y="4887"/>
                      <a:pt x="1233" y="48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iŝľiďé">
                <a:extLst>
                  <a:ext uri="{FF2B5EF4-FFF2-40B4-BE49-F238E27FC236}">
                    <a16:creationId xmlns:a16="http://schemas.microsoft.com/office/drawing/2014/main" xmlns="" id="{1CF99FF0-89A2-4FBC-BEE4-5029ECD24144}"/>
                  </a:ext>
                </a:extLst>
              </p:cNvPr>
              <p:cNvSpPr/>
              <p:nvPr/>
            </p:nvSpPr>
            <p:spPr bwMode="auto">
              <a:xfrm>
                <a:off x="5384059" y="1807939"/>
                <a:ext cx="502399" cy="300430"/>
              </a:xfrm>
              <a:custGeom>
                <a:avLst/>
                <a:gdLst>
                  <a:gd name="T0" fmla="*/ 569 w 826"/>
                  <a:gd name="T1" fmla="*/ 2 h 496"/>
                  <a:gd name="T2" fmla="*/ 568 w 826"/>
                  <a:gd name="T3" fmla="*/ 0 h 496"/>
                  <a:gd name="T4" fmla="*/ 415 w 826"/>
                  <a:gd name="T5" fmla="*/ 0 h 496"/>
                  <a:gd name="T6" fmla="*/ 0 w 826"/>
                  <a:gd name="T7" fmla="*/ 496 h 496"/>
                  <a:gd name="T8" fmla="*/ 826 w 826"/>
                  <a:gd name="T9" fmla="*/ 496 h 496"/>
                  <a:gd name="T10" fmla="*/ 569 w 826"/>
                  <a:gd name="T11" fmla="*/ 2 h 496"/>
                </a:gdLst>
                <a:ahLst/>
                <a:cxnLst>
                  <a:cxn ang="0">
                    <a:pos x="T0" y="T1"/>
                  </a:cxn>
                  <a:cxn ang="0">
                    <a:pos x="T2" y="T3"/>
                  </a:cxn>
                  <a:cxn ang="0">
                    <a:pos x="T4" y="T5"/>
                  </a:cxn>
                  <a:cxn ang="0">
                    <a:pos x="T6" y="T7"/>
                  </a:cxn>
                  <a:cxn ang="0">
                    <a:pos x="T8" y="T9"/>
                  </a:cxn>
                  <a:cxn ang="0">
                    <a:pos x="T10" y="T11"/>
                  </a:cxn>
                </a:cxnLst>
                <a:rect l="0" t="0" r="r" b="b"/>
                <a:pathLst>
                  <a:path w="826" h="496">
                    <a:moveTo>
                      <a:pt x="569" y="2"/>
                    </a:moveTo>
                    <a:cubicBezTo>
                      <a:pt x="568" y="0"/>
                      <a:pt x="568" y="0"/>
                      <a:pt x="568" y="0"/>
                    </a:cubicBezTo>
                    <a:cubicBezTo>
                      <a:pt x="496" y="0"/>
                      <a:pt x="444" y="0"/>
                      <a:pt x="415" y="0"/>
                    </a:cubicBezTo>
                    <a:cubicBezTo>
                      <a:pt x="69" y="0"/>
                      <a:pt x="0" y="496"/>
                      <a:pt x="0" y="496"/>
                    </a:cubicBezTo>
                    <a:cubicBezTo>
                      <a:pt x="826" y="496"/>
                      <a:pt x="826" y="496"/>
                      <a:pt x="826" y="496"/>
                    </a:cubicBezTo>
                    <a:cubicBezTo>
                      <a:pt x="826" y="89"/>
                      <a:pt x="569" y="2"/>
                      <a:pt x="569" y="2"/>
                    </a:cubicBezTo>
                    <a:close/>
                  </a:path>
                </a:pathLst>
              </a:custGeom>
              <a:solidFill>
                <a:srgbClr val="D8CF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íṡḷîḋe">
                <a:extLst>
                  <a:ext uri="{FF2B5EF4-FFF2-40B4-BE49-F238E27FC236}">
                    <a16:creationId xmlns:a16="http://schemas.microsoft.com/office/drawing/2014/main" xmlns="" id="{8A1D3525-F276-4239-AC94-44F0BCBCB16D}"/>
                  </a:ext>
                </a:extLst>
              </p:cNvPr>
              <p:cNvSpPr/>
              <p:nvPr/>
            </p:nvSpPr>
            <p:spPr bwMode="auto">
              <a:xfrm>
                <a:off x="6699384" y="4135634"/>
                <a:ext cx="154002" cy="118658"/>
              </a:xfrm>
              <a:custGeom>
                <a:avLst/>
                <a:gdLst>
                  <a:gd name="T0" fmla="*/ 253 w 253"/>
                  <a:gd name="T1" fmla="*/ 128 h 195"/>
                  <a:gd name="T2" fmla="*/ 253 w 253"/>
                  <a:gd name="T3" fmla="*/ 0 h 195"/>
                  <a:gd name="T4" fmla="*/ 0 w 253"/>
                  <a:gd name="T5" fmla="*/ 104 h 195"/>
                  <a:gd name="T6" fmla="*/ 91 w 253"/>
                  <a:gd name="T7" fmla="*/ 195 h 195"/>
                  <a:gd name="T8" fmla="*/ 253 w 253"/>
                  <a:gd name="T9" fmla="*/ 128 h 195"/>
                </a:gdLst>
                <a:ahLst/>
                <a:cxnLst>
                  <a:cxn ang="0">
                    <a:pos x="T0" y="T1"/>
                  </a:cxn>
                  <a:cxn ang="0">
                    <a:pos x="T2" y="T3"/>
                  </a:cxn>
                  <a:cxn ang="0">
                    <a:pos x="T4" y="T5"/>
                  </a:cxn>
                  <a:cxn ang="0">
                    <a:pos x="T6" y="T7"/>
                  </a:cxn>
                  <a:cxn ang="0">
                    <a:pos x="T8" y="T9"/>
                  </a:cxn>
                </a:cxnLst>
                <a:rect l="0" t="0" r="r" b="b"/>
                <a:pathLst>
                  <a:path w="253" h="195">
                    <a:moveTo>
                      <a:pt x="253" y="128"/>
                    </a:moveTo>
                    <a:cubicBezTo>
                      <a:pt x="253" y="0"/>
                      <a:pt x="253" y="0"/>
                      <a:pt x="253" y="0"/>
                    </a:cubicBezTo>
                    <a:cubicBezTo>
                      <a:pt x="155" y="2"/>
                      <a:pt x="67" y="41"/>
                      <a:pt x="0" y="104"/>
                    </a:cubicBezTo>
                    <a:cubicBezTo>
                      <a:pt x="91" y="195"/>
                      <a:pt x="91" y="195"/>
                      <a:pt x="91" y="195"/>
                    </a:cubicBezTo>
                    <a:cubicBezTo>
                      <a:pt x="134" y="155"/>
                      <a:pt x="190" y="130"/>
                      <a:pt x="253" y="128"/>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ïṡlíḍê">
                <a:extLst>
                  <a:ext uri="{FF2B5EF4-FFF2-40B4-BE49-F238E27FC236}">
                    <a16:creationId xmlns:a16="http://schemas.microsoft.com/office/drawing/2014/main" xmlns="" id="{E4189CA5-7A76-4C6B-BE1A-03FAA38BF35E}"/>
                  </a:ext>
                </a:extLst>
              </p:cNvPr>
              <p:cNvSpPr/>
              <p:nvPr/>
            </p:nvSpPr>
            <p:spPr bwMode="auto">
              <a:xfrm>
                <a:off x="6626169" y="4208848"/>
                <a:ext cx="118658" cy="151477"/>
              </a:xfrm>
              <a:custGeom>
                <a:avLst/>
                <a:gdLst>
                  <a:gd name="T0" fmla="*/ 195 w 195"/>
                  <a:gd name="T1" fmla="*/ 91 h 252"/>
                  <a:gd name="T2" fmla="*/ 104 w 195"/>
                  <a:gd name="T3" fmla="*/ 0 h 252"/>
                  <a:gd name="T4" fmla="*/ 0 w 195"/>
                  <a:gd name="T5" fmla="*/ 252 h 252"/>
                  <a:gd name="T6" fmla="*/ 128 w 195"/>
                  <a:gd name="T7" fmla="*/ 252 h 252"/>
                  <a:gd name="T8" fmla="*/ 195 w 195"/>
                  <a:gd name="T9" fmla="*/ 91 h 252"/>
                </a:gdLst>
                <a:ahLst/>
                <a:cxnLst>
                  <a:cxn ang="0">
                    <a:pos x="T0" y="T1"/>
                  </a:cxn>
                  <a:cxn ang="0">
                    <a:pos x="T2" y="T3"/>
                  </a:cxn>
                  <a:cxn ang="0">
                    <a:pos x="T4" y="T5"/>
                  </a:cxn>
                  <a:cxn ang="0">
                    <a:pos x="T6" y="T7"/>
                  </a:cxn>
                  <a:cxn ang="0">
                    <a:pos x="T8" y="T9"/>
                  </a:cxn>
                </a:cxnLst>
                <a:rect l="0" t="0" r="r" b="b"/>
                <a:pathLst>
                  <a:path w="195" h="252">
                    <a:moveTo>
                      <a:pt x="195" y="91"/>
                    </a:moveTo>
                    <a:cubicBezTo>
                      <a:pt x="104" y="0"/>
                      <a:pt x="104" y="0"/>
                      <a:pt x="104" y="0"/>
                    </a:cubicBezTo>
                    <a:cubicBezTo>
                      <a:pt x="42" y="66"/>
                      <a:pt x="3" y="155"/>
                      <a:pt x="0" y="252"/>
                    </a:cubicBezTo>
                    <a:cubicBezTo>
                      <a:pt x="128" y="252"/>
                      <a:pt x="128" y="252"/>
                      <a:pt x="128" y="252"/>
                    </a:cubicBezTo>
                    <a:cubicBezTo>
                      <a:pt x="131" y="190"/>
                      <a:pt x="155" y="134"/>
                      <a:pt x="195" y="91"/>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ïšḷîḓe">
                <a:extLst>
                  <a:ext uri="{FF2B5EF4-FFF2-40B4-BE49-F238E27FC236}">
                    <a16:creationId xmlns:a16="http://schemas.microsoft.com/office/drawing/2014/main" xmlns="" id="{98A17917-748E-4BC3-ACD1-F9BBA03E636A}"/>
                  </a:ext>
                </a:extLst>
              </p:cNvPr>
              <p:cNvSpPr/>
              <p:nvPr/>
            </p:nvSpPr>
            <p:spPr bwMode="auto">
              <a:xfrm>
                <a:off x="6866008" y="4135634"/>
                <a:ext cx="154002" cy="118658"/>
              </a:xfrm>
              <a:custGeom>
                <a:avLst/>
                <a:gdLst>
                  <a:gd name="T0" fmla="*/ 253 w 253"/>
                  <a:gd name="T1" fmla="*/ 104 h 195"/>
                  <a:gd name="T2" fmla="*/ 0 w 253"/>
                  <a:gd name="T3" fmla="*/ 0 h 195"/>
                  <a:gd name="T4" fmla="*/ 0 w 253"/>
                  <a:gd name="T5" fmla="*/ 128 h 195"/>
                  <a:gd name="T6" fmla="*/ 162 w 253"/>
                  <a:gd name="T7" fmla="*/ 195 h 195"/>
                  <a:gd name="T8" fmla="*/ 253 w 253"/>
                  <a:gd name="T9" fmla="*/ 104 h 195"/>
                </a:gdLst>
                <a:ahLst/>
                <a:cxnLst>
                  <a:cxn ang="0">
                    <a:pos x="T0" y="T1"/>
                  </a:cxn>
                  <a:cxn ang="0">
                    <a:pos x="T2" y="T3"/>
                  </a:cxn>
                  <a:cxn ang="0">
                    <a:pos x="T4" y="T5"/>
                  </a:cxn>
                  <a:cxn ang="0">
                    <a:pos x="T6" y="T7"/>
                  </a:cxn>
                  <a:cxn ang="0">
                    <a:pos x="T8" y="T9"/>
                  </a:cxn>
                </a:cxnLst>
                <a:rect l="0" t="0" r="r" b="b"/>
                <a:pathLst>
                  <a:path w="253" h="195">
                    <a:moveTo>
                      <a:pt x="253" y="104"/>
                    </a:moveTo>
                    <a:cubicBezTo>
                      <a:pt x="186" y="41"/>
                      <a:pt x="98" y="2"/>
                      <a:pt x="0" y="0"/>
                    </a:cubicBezTo>
                    <a:cubicBezTo>
                      <a:pt x="0" y="128"/>
                      <a:pt x="0" y="128"/>
                      <a:pt x="0" y="128"/>
                    </a:cubicBezTo>
                    <a:cubicBezTo>
                      <a:pt x="62" y="130"/>
                      <a:pt x="119" y="155"/>
                      <a:pt x="162" y="195"/>
                    </a:cubicBezTo>
                    <a:lnTo>
                      <a:pt x="253" y="104"/>
                    </a:ln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iṥḻidê">
                <a:extLst>
                  <a:ext uri="{FF2B5EF4-FFF2-40B4-BE49-F238E27FC236}">
                    <a16:creationId xmlns:a16="http://schemas.microsoft.com/office/drawing/2014/main" xmlns="" id="{2F2EA111-73A5-4E22-B838-EA13C9F92490}"/>
                  </a:ext>
                </a:extLst>
              </p:cNvPr>
              <p:cNvSpPr/>
              <p:nvPr/>
            </p:nvSpPr>
            <p:spPr bwMode="auto">
              <a:xfrm>
                <a:off x="6974566" y="4208848"/>
                <a:ext cx="118658" cy="151477"/>
              </a:xfrm>
              <a:custGeom>
                <a:avLst/>
                <a:gdLst>
                  <a:gd name="T0" fmla="*/ 0 w 195"/>
                  <a:gd name="T1" fmla="*/ 91 h 252"/>
                  <a:gd name="T2" fmla="*/ 67 w 195"/>
                  <a:gd name="T3" fmla="*/ 252 h 252"/>
                  <a:gd name="T4" fmla="*/ 195 w 195"/>
                  <a:gd name="T5" fmla="*/ 252 h 252"/>
                  <a:gd name="T6" fmla="*/ 91 w 195"/>
                  <a:gd name="T7" fmla="*/ 0 h 252"/>
                  <a:gd name="T8" fmla="*/ 0 w 195"/>
                  <a:gd name="T9" fmla="*/ 91 h 252"/>
                </a:gdLst>
                <a:ahLst/>
                <a:cxnLst>
                  <a:cxn ang="0">
                    <a:pos x="T0" y="T1"/>
                  </a:cxn>
                  <a:cxn ang="0">
                    <a:pos x="T2" y="T3"/>
                  </a:cxn>
                  <a:cxn ang="0">
                    <a:pos x="T4" y="T5"/>
                  </a:cxn>
                  <a:cxn ang="0">
                    <a:pos x="T6" y="T7"/>
                  </a:cxn>
                  <a:cxn ang="0">
                    <a:pos x="T8" y="T9"/>
                  </a:cxn>
                </a:cxnLst>
                <a:rect l="0" t="0" r="r" b="b"/>
                <a:pathLst>
                  <a:path w="195" h="252">
                    <a:moveTo>
                      <a:pt x="0" y="91"/>
                    </a:moveTo>
                    <a:cubicBezTo>
                      <a:pt x="39" y="134"/>
                      <a:pt x="64" y="190"/>
                      <a:pt x="67" y="252"/>
                    </a:cubicBezTo>
                    <a:cubicBezTo>
                      <a:pt x="195" y="252"/>
                      <a:pt x="195" y="252"/>
                      <a:pt x="195" y="252"/>
                    </a:cubicBezTo>
                    <a:cubicBezTo>
                      <a:pt x="192" y="155"/>
                      <a:pt x="153" y="66"/>
                      <a:pt x="91" y="0"/>
                    </a:cubicBezTo>
                    <a:lnTo>
                      <a:pt x="0" y="91"/>
                    </a:ln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îs1îḋê">
                <a:extLst>
                  <a:ext uri="{FF2B5EF4-FFF2-40B4-BE49-F238E27FC236}">
                    <a16:creationId xmlns:a16="http://schemas.microsoft.com/office/drawing/2014/main" xmlns="" id="{51F74B44-4BAB-4199-B25A-6A1FCAE54D2C}"/>
                  </a:ext>
                </a:extLst>
              </p:cNvPr>
              <p:cNvSpPr/>
              <p:nvPr/>
            </p:nvSpPr>
            <p:spPr bwMode="auto">
              <a:xfrm>
                <a:off x="6974566" y="4375473"/>
                <a:ext cx="118658" cy="151477"/>
              </a:xfrm>
              <a:custGeom>
                <a:avLst/>
                <a:gdLst>
                  <a:gd name="T0" fmla="*/ 0 w 195"/>
                  <a:gd name="T1" fmla="*/ 162 h 252"/>
                  <a:gd name="T2" fmla="*/ 91 w 195"/>
                  <a:gd name="T3" fmla="*/ 252 h 252"/>
                  <a:gd name="T4" fmla="*/ 195 w 195"/>
                  <a:gd name="T5" fmla="*/ 0 h 252"/>
                  <a:gd name="T6" fmla="*/ 67 w 195"/>
                  <a:gd name="T7" fmla="*/ 0 h 252"/>
                  <a:gd name="T8" fmla="*/ 0 w 195"/>
                  <a:gd name="T9" fmla="*/ 162 h 252"/>
                </a:gdLst>
                <a:ahLst/>
                <a:cxnLst>
                  <a:cxn ang="0">
                    <a:pos x="T0" y="T1"/>
                  </a:cxn>
                  <a:cxn ang="0">
                    <a:pos x="T2" y="T3"/>
                  </a:cxn>
                  <a:cxn ang="0">
                    <a:pos x="T4" y="T5"/>
                  </a:cxn>
                  <a:cxn ang="0">
                    <a:pos x="T6" y="T7"/>
                  </a:cxn>
                  <a:cxn ang="0">
                    <a:pos x="T8" y="T9"/>
                  </a:cxn>
                </a:cxnLst>
                <a:rect l="0" t="0" r="r" b="b"/>
                <a:pathLst>
                  <a:path w="195" h="252">
                    <a:moveTo>
                      <a:pt x="0" y="162"/>
                    </a:moveTo>
                    <a:cubicBezTo>
                      <a:pt x="91" y="252"/>
                      <a:pt x="91" y="252"/>
                      <a:pt x="91" y="252"/>
                    </a:cubicBezTo>
                    <a:cubicBezTo>
                      <a:pt x="153" y="186"/>
                      <a:pt x="192" y="98"/>
                      <a:pt x="195" y="0"/>
                    </a:cubicBezTo>
                    <a:cubicBezTo>
                      <a:pt x="67" y="0"/>
                      <a:pt x="67" y="0"/>
                      <a:pt x="67" y="0"/>
                    </a:cubicBezTo>
                    <a:cubicBezTo>
                      <a:pt x="64" y="62"/>
                      <a:pt x="39" y="119"/>
                      <a:pt x="0" y="162"/>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iSľídê">
                <a:extLst>
                  <a:ext uri="{FF2B5EF4-FFF2-40B4-BE49-F238E27FC236}">
                    <a16:creationId xmlns:a16="http://schemas.microsoft.com/office/drawing/2014/main" xmlns="" id="{448CB1C5-4461-43AA-8391-5FCE94567EEB}"/>
                  </a:ext>
                </a:extLst>
              </p:cNvPr>
              <p:cNvSpPr/>
              <p:nvPr/>
            </p:nvSpPr>
            <p:spPr bwMode="auto">
              <a:xfrm>
                <a:off x="6866008" y="4484030"/>
                <a:ext cx="154002" cy="116132"/>
              </a:xfrm>
              <a:custGeom>
                <a:avLst/>
                <a:gdLst>
                  <a:gd name="T0" fmla="*/ 0 w 253"/>
                  <a:gd name="T1" fmla="*/ 67 h 195"/>
                  <a:gd name="T2" fmla="*/ 0 w 253"/>
                  <a:gd name="T3" fmla="*/ 195 h 195"/>
                  <a:gd name="T4" fmla="*/ 253 w 253"/>
                  <a:gd name="T5" fmla="*/ 90 h 195"/>
                  <a:gd name="T6" fmla="*/ 162 w 253"/>
                  <a:gd name="T7" fmla="*/ 0 h 195"/>
                  <a:gd name="T8" fmla="*/ 0 w 253"/>
                  <a:gd name="T9" fmla="*/ 67 h 195"/>
                </a:gdLst>
                <a:ahLst/>
                <a:cxnLst>
                  <a:cxn ang="0">
                    <a:pos x="T0" y="T1"/>
                  </a:cxn>
                  <a:cxn ang="0">
                    <a:pos x="T2" y="T3"/>
                  </a:cxn>
                  <a:cxn ang="0">
                    <a:pos x="T4" y="T5"/>
                  </a:cxn>
                  <a:cxn ang="0">
                    <a:pos x="T6" y="T7"/>
                  </a:cxn>
                  <a:cxn ang="0">
                    <a:pos x="T8" y="T9"/>
                  </a:cxn>
                </a:cxnLst>
                <a:rect l="0" t="0" r="r" b="b"/>
                <a:pathLst>
                  <a:path w="253" h="195">
                    <a:moveTo>
                      <a:pt x="0" y="67"/>
                    </a:moveTo>
                    <a:cubicBezTo>
                      <a:pt x="0" y="195"/>
                      <a:pt x="0" y="195"/>
                      <a:pt x="0" y="195"/>
                    </a:cubicBezTo>
                    <a:cubicBezTo>
                      <a:pt x="98" y="192"/>
                      <a:pt x="186" y="153"/>
                      <a:pt x="253" y="90"/>
                    </a:cubicBezTo>
                    <a:cubicBezTo>
                      <a:pt x="162" y="0"/>
                      <a:pt x="162" y="0"/>
                      <a:pt x="162" y="0"/>
                    </a:cubicBezTo>
                    <a:cubicBezTo>
                      <a:pt x="119" y="39"/>
                      <a:pt x="62" y="64"/>
                      <a:pt x="0" y="67"/>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íṥḷïḋé">
                <a:extLst>
                  <a:ext uri="{FF2B5EF4-FFF2-40B4-BE49-F238E27FC236}">
                    <a16:creationId xmlns:a16="http://schemas.microsoft.com/office/drawing/2014/main" xmlns="" id="{B9E91E77-68DB-46CE-87A9-F2B671091C97}"/>
                  </a:ext>
                </a:extLst>
              </p:cNvPr>
              <p:cNvSpPr/>
              <p:nvPr/>
            </p:nvSpPr>
            <p:spPr bwMode="auto">
              <a:xfrm>
                <a:off x="6626169" y="4375473"/>
                <a:ext cx="118658" cy="151477"/>
              </a:xfrm>
              <a:custGeom>
                <a:avLst/>
                <a:gdLst>
                  <a:gd name="T0" fmla="*/ 128 w 195"/>
                  <a:gd name="T1" fmla="*/ 0 h 252"/>
                  <a:gd name="T2" fmla="*/ 0 w 195"/>
                  <a:gd name="T3" fmla="*/ 0 h 252"/>
                  <a:gd name="T4" fmla="*/ 104 w 195"/>
                  <a:gd name="T5" fmla="*/ 252 h 252"/>
                  <a:gd name="T6" fmla="*/ 195 w 195"/>
                  <a:gd name="T7" fmla="*/ 162 h 252"/>
                  <a:gd name="T8" fmla="*/ 128 w 195"/>
                  <a:gd name="T9" fmla="*/ 0 h 252"/>
                </a:gdLst>
                <a:ahLst/>
                <a:cxnLst>
                  <a:cxn ang="0">
                    <a:pos x="T0" y="T1"/>
                  </a:cxn>
                  <a:cxn ang="0">
                    <a:pos x="T2" y="T3"/>
                  </a:cxn>
                  <a:cxn ang="0">
                    <a:pos x="T4" y="T5"/>
                  </a:cxn>
                  <a:cxn ang="0">
                    <a:pos x="T6" y="T7"/>
                  </a:cxn>
                  <a:cxn ang="0">
                    <a:pos x="T8" y="T9"/>
                  </a:cxn>
                </a:cxnLst>
                <a:rect l="0" t="0" r="r" b="b"/>
                <a:pathLst>
                  <a:path w="195" h="252">
                    <a:moveTo>
                      <a:pt x="128" y="0"/>
                    </a:moveTo>
                    <a:cubicBezTo>
                      <a:pt x="0" y="0"/>
                      <a:pt x="0" y="0"/>
                      <a:pt x="0" y="0"/>
                    </a:cubicBezTo>
                    <a:cubicBezTo>
                      <a:pt x="3" y="98"/>
                      <a:pt x="42" y="186"/>
                      <a:pt x="104" y="252"/>
                    </a:cubicBezTo>
                    <a:cubicBezTo>
                      <a:pt x="195" y="162"/>
                      <a:pt x="195" y="162"/>
                      <a:pt x="195" y="162"/>
                    </a:cubicBezTo>
                    <a:cubicBezTo>
                      <a:pt x="155" y="119"/>
                      <a:pt x="131" y="62"/>
                      <a:pt x="128"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îŝ1ïḑé">
                <a:extLst>
                  <a:ext uri="{FF2B5EF4-FFF2-40B4-BE49-F238E27FC236}">
                    <a16:creationId xmlns:a16="http://schemas.microsoft.com/office/drawing/2014/main" xmlns="" id="{9D3EDEC2-C387-4B0F-87BC-A6F78051471A}"/>
                  </a:ext>
                </a:extLst>
              </p:cNvPr>
              <p:cNvSpPr/>
              <p:nvPr/>
            </p:nvSpPr>
            <p:spPr bwMode="auto">
              <a:xfrm>
                <a:off x="6699384" y="4484030"/>
                <a:ext cx="154002" cy="116132"/>
              </a:xfrm>
              <a:custGeom>
                <a:avLst/>
                <a:gdLst>
                  <a:gd name="T0" fmla="*/ 0 w 253"/>
                  <a:gd name="T1" fmla="*/ 90 h 195"/>
                  <a:gd name="T2" fmla="*/ 253 w 253"/>
                  <a:gd name="T3" fmla="*/ 195 h 195"/>
                  <a:gd name="T4" fmla="*/ 253 w 253"/>
                  <a:gd name="T5" fmla="*/ 67 h 195"/>
                  <a:gd name="T6" fmla="*/ 91 w 253"/>
                  <a:gd name="T7" fmla="*/ 0 h 195"/>
                  <a:gd name="T8" fmla="*/ 0 w 253"/>
                  <a:gd name="T9" fmla="*/ 90 h 195"/>
                </a:gdLst>
                <a:ahLst/>
                <a:cxnLst>
                  <a:cxn ang="0">
                    <a:pos x="T0" y="T1"/>
                  </a:cxn>
                  <a:cxn ang="0">
                    <a:pos x="T2" y="T3"/>
                  </a:cxn>
                  <a:cxn ang="0">
                    <a:pos x="T4" y="T5"/>
                  </a:cxn>
                  <a:cxn ang="0">
                    <a:pos x="T6" y="T7"/>
                  </a:cxn>
                  <a:cxn ang="0">
                    <a:pos x="T8" y="T9"/>
                  </a:cxn>
                </a:cxnLst>
                <a:rect l="0" t="0" r="r" b="b"/>
                <a:pathLst>
                  <a:path w="253" h="195">
                    <a:moveTo>
                      <a:pt x="0" y="90"/>
                    </a:moveTo>
                    <a:cubicBezTo>
                      <a:pt x="67" y="153"/>
                      <a:pt x="155" y="192"/>
                      <a:pt x="253" y="195"/>
                    </a:cubicBezTo>
                    <a:cubicBezTo>
                      <a:pt x="253" y="67"/>
                      <a:pt x="253" y="67"/>
                      <a:pt x="253" y="67"/>
                    </a:cubicBezTo>
                    <a:cubicBezTo>
                      <a:pt x="190" y="64"/>
                      <a:pt x="134" y="39"/>
                      <a:pt x="91" y="0"/>
                    </a:cubicBezTo>
                    <a:lnTo>
                      <a:pt x="0" y="9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íṣḻídè">
                <a:extLst>
                  <a:ext uri="{FF2B5EF4-FFF2-40B4-BE49-F238E27FC236}">
                    <a16:creationId xmlns:a16="http://schemas.microsoft.com/office/drawing/2014/main" xmlns="" id="{1FEBA6D6-2EBA-4502-A886-8C3A5198DB48}"/>
                  </a:ext>
                </a:extLst>
              </p:cNvPr>
              <p:cNvSpPr/>
              <p:nvPr/>
            </p:nvSpPr>
            <p:spPr bwMode="auto">
              <a:xfrm>
                <a:off x="6714532" y="4221470"/>
                <a:ext cx="290331" cy="292855"/>
              </a:xfrm>
              <a:prstGeom prst="ellipse">
                <a:avLst/>
              </a:pr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îṡlïďe">
                <a:extLst>
                  <a:ext uri="{FF2B5EF4-FFF2-40B4-BE49-F238E27FC236}">
                    <a16:creationId xmlns:a16="http://schemas.microsoft.com/office/drawing/2014/main" xmlns="" id="{B154987E-EE27-4257-BD91-B3FEB4383FCC}"/>
                  </a:ext>
                </a:extLst>
              </p:cNvPr>
              <p:cNvSpPr/>
              <p:nvPr/>
            </p:nvSpPr>
            <p:spPr bwMode="auto">
              <a:xfrm>
                <a:off x="6807942" y="4345177"/>
                <a:ext cx="27772" cy="45443"/>
              </a:xfrm>
              <a:custGeom>
                <a:avLst/>
                <a:gdLst>
                  <a:gd name="T0" fmla="*/ 45 w 45"/>
                  <a:gd name="T1" fmla="*/ 22 h 75"/>
                  <a:gd name="T2" fmla="*/ 23 w 45"/>
                  <a:gd name="T3" fmla="*/ 0 h 75"/>
                  <a:gd name="T4" fmla="*/ 0 w 45"/>
                  <a:gd name="T5" fmla="*/ 22 h 75"/>
                  <a:gd name="T6" fmla="*/ 13 w 45"/>
                  <a:gd name="T7" fmla="*/ 22 h 75"/>
                  <a:gd name="T8" fmla="*/ 23 w 45"/>
                  <a:gd name="T9" fmla="*/ 12 h 75"/>
                  <a:gd name="T10" fmla="*/ 31 w 45"/>
                  <a:gd name="T11" fmla="*/ 22 h 75"/>
                  <a:gd name="T12" fmla="*/ 28 w 45"/>
                  <a:gd name="T13" fmla="*/ 30 h 75"/>
                  <a:gd name="T14" fmla="*/ 0 w 45"/>
                  <a:gd name="T15" fmla="*/ 63 h 75"/>
                  <a:gd name="T16" fmla="*/ 0 w 45"/>
                  <a:gd name="T17" fmla="*/ 75 h 75"/>
                  <a:gd name="T18" fmla="*/ 45 w 45"/>
                  <a:gd name="T19" fmla="*/ 75 h 75"/>
                  <a:gd name="T20" fmla="*/ 45 w 45"/>
                  <a:gd name="T21" fmla="*/ 63 h 75"/>
                  <a:gd name="T22" fmla="*/ 16 w 45"/>
                  <a:gd name="T23" fmla="*/ 63 h 75"/>
                  <a:gd name="T24" fmla="*/ 37 w 45"/>
                  <a:gd name="T25" fmla="*/ 39 h 75"/>
                  <a:gd name="T26" fmla="*/ 45 w 45"/>
                  <a:gd name="T27" fmla="*/ 2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75">
                    <a:moveTo>
                      <a:pt x="45" y="22"/>
                    </a:moveTo>
                    <a:cubicBezTo>
                      <a:pt x="45" y="8"/>
                      <a:pt x="36" y="0"/>
                      <a:pt x="23" y="0"/>
                    </a:cubicBezTo>
                    <a:cubicBezTo>
                      <a:pt x="10" y="0"/>
                      <a:pt x="0" y="8"/>
                      <a:pt x="0" y="22"/>
                    </a:cubicBezTo>
                    <a:cubicBezTo>
                      <a:pt x="13" y="22"/>
                      <a:pt x="13" y="22"/>
                      <a:pt x="13" y="22"/>
                    </a:cubicBezTo>
                    <a:cubicBezTo>
                      <a:pt x="13" y="15"/>
                      <a:pt x="18" y="12"/>
                      <a:pt x="23" y="12"/>
                    </a:cubicBezTo>
                    <a:cubicBezTo>
                      <a:pt x="28" y="12"/>
                      <a:pt x="31" y="16"/>
                      <a:pt x="31" y="22"/>
                    </a:cubicBezTo>
                    <a:cubicBezTo>
                      <a:pt x="31" y="25"/>
                      <a:pt x="30" y="27"/>
                      <a:pt x="28" y="30"/>
                    </a:cubicBezTo>
                    <a:cubicBezTo>
                      <a:pt x="0" y="63"/>
                      <a:pt x="0" y="63"/>
                      <a:pt x="0" y="63"/>
                    </a:cubicBezTo>
                    <a:cubicBezTo>
                      <a:pt x="0" y="75"/>
                      <a:pt x="0" y="75"/>
                      <a:pt x="0" y="75"/>
                    </a:cubicBezTo>
                    <a:cubicBezTo>
                      <a:pt x="45" y="75"/>
                      <a:pt x="45" y="75"/>
                      <a:pt x="45" y="75"/>
                    </a:cubicBezTo>
                    <a:cubicBezTo>
                      <a:pt x="45" y="63"/>
                      <a:pt x="45" y="63"/>
                      <a:pt x="45" y="63"/>
                    </a:cubicBezTo>
                    <a:cubicBezTo>
                      <a:pt x="16" y="63"/>
                      <a:pt x="16" y="63"/>
                      <a:pt x="16" y="63"/>
                    </a:cubicBezTo>
                    <a:cubicBezTo>
                      <a:pt x="37" y="39"/>
                      <a:pt x="37" y="39"/>
                      <a:pt x="37" y="39"/>
                    </a:cubicBezTo>
                    <a:cubicBezTo>
                      <a:pt x="42" y="33"/>
                      <a:pt x="45" y="29"/>
                      <a:pt x="4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iṡ1íḋè">
                <a:extLst>
                  <a:ext uri="{FF2B5EF4-FFF2-40B4-BE49-F238E27FC236}">
                    <a16:creationId xmlns:a16="http://schemas.microsoft.com/office/drawing/2014/main" xmlns="" id="{8957DA12-9DFB-4AFD-A3EB-31FBEAAF7DF4}"/>
                  </a:ext>
                </a:extLst>
              </p:cNvPr>
              <p:cNvSpPr/>
              <p:nvPr/>
            </p:nvSpPr>
            <p:spPr bwMode="auto">
              <a:xfrm>
                <a:off x="6840762" y="4345177"/>
                <a:ext cx="30295" cy="45443"/>
              </a:xfrm>
              <a:custGeom>
                <a:avLst/>
                <a:gdLst>
                  <a:gd name="T0" fmla="*/ 25 w 46"/>
                  <a:gd name="T1" fmla="*/ 24 h 74"/>
                  <a:gd name="T2" fmla="*/ 14 w 46"/>
                  <a:gd name="T3" fmla="*/ 28 h 74"/>
                  <a:gd name="T4" fmla="*/ 14 w 46"/>
                  <a:gd name="T5" fmla="*/ 12 h 74"/>
                  <a:gd name="T6" fmla="*/ 44 w 46"/>
                  <a:gd name="T7" fmla="*/ 12 h 74"/>
                  <a:gd name="T8" fmla="*/ 44 w 46"/>
                  <a:gd name="T9" fmla="*/ 0 h 74"/>
                  <a:gd name="T10" fmla="*/ 2 w 46"/>
                  <a:gd name="T11" fmla="*/ 0 h 74"/>
                  <a:gd name="T12" fmla="*/ 2 w 46"/>
                  <a:gd name="T13" fmla="*/ 42 h 74"/>
                  <a:gd name="T14" fmla="*/ 14 w 46"/>
                  <a:gd name="T15" fmla="*/ 42 h 74"/>
                  <a:gd name="T16" fmla="*/ 23 w 46"/>
                  <a:gd name="T17" fmla="*/ 36 h 74"/>
                  <a:gd name="T18" fmla="*/ 32 w 46"/>
                  <a:gd name="T19" fmla="*/ 49 h 74"/>
                  <a:gd name="T20" fmla="*/ 29 w 46"/>
                  <a:gd name="T21" fmla="*/ 60 h 74"/>
                  <a:gd name="T22" fmla="*/ 23 w 46"/>
                  <a:gd name="T23" fmla="*/ 62 h 74"/>
                  <a:gd name="T24" fmla="*/ 14 w 46"/>
                  <a:gd name="T25" fmla="*/ 53 h 74"/>
                  <a:gd name="T26" fmla="*/ 0 w 46"/>
                  <a:gd name="T27" fmla="*/ 53 h 74"/>
                  <a:gd name="T28" fmla="*/ 6 w 46"/>
                  <a:gd name="T29" fmla="*/ 68 h 74"/>
                  <a:gd name="T30" fmla="*/ 23 w 46"/>
                  <a:gd name="T31" fmla="*/ 74 h 74"/>
                  <a:gd name="T32" fmla="*/ 39 w 46"/>
                  <a:gd name="T33" fmla="*/ 68 h 74"/>
                  <a:gd name="T34" fmla="*/ 46 w 46"/>
                  <a:gd name="T35" fmla="*/ 49 h 74"/>
                  <a:gd name="T36" fmla="*/ 39 w 46"/>
                  <a:gd name="T37" fmla="*/ 29 h 74"/>
                  <a:gd name="T38" fmla="*/ 25 w 46"/>
                  <a:gd name="T39"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74">
                    <a:moveTo>
                      <a:pt x="25" y="24"/>
                    </a:moveTo>
                    <a:cubicBezTo>
                      <a:pt x="20" y="24"/>
                      <a:pt x="16" y="26"/>
                      <a:pt x="14" y="28"/>
                    </a:cubicBezTo>
                    <a:cubicBezTo>
                      <a:pt x="14" y="12"/>
                      <a:pt x="14" y="12"/>
                      <a:pt x="14" y="12"/>
                    </a:cubicBezTo>
                    <a:cubicBezTo>
                      <a:pt x="44" y="12"/>
                      <a:pt x="44" y="12"/>
                      <a:pt x="44" y="12"/>
                    </a:cubicBezTo>
                    <a:cubicBezTo>
                      <a:pt x="44" y="0"/>
                      <a:pt x="44" y="0"/>
                      <a:pt x="44" y="0"/>
                    </a:cubicBezTo>
                    <a:cubicBezTo>
                      <a:pt x="2" y="0"/>
                      <a:pt x="2" y="0"/>
                      <a:pt x="2" y="0"/>
                    </a:cubicBezTo>
                    <a:cubicBezTo>
                      <a:pt x="2" y="42"/>
                      <a:pt x="2" y="42"/>
                      <a:pt x="2" y="42"/>
                    </a:cubicBezTo>
                    <a:cubicBezTo>
                      <a:pt x="14" y="42"/>
                      <a:pt x="14" y="42"/>
                      <a:pt x="14" y="42"/>
                    </a:cubicBezTo>
                    <a:cubicBezTo>
                      <a:pt x="15" y="39"/>
                      <a:pt x="18" y="36"/>
                      <a:pt x="23" y="36"/>
                    </a:cubicBezTo>
                    <a:cubicBezTo>
                      <a:pt x="30" y="36"/>
                      <a:pt x="32" y="40"/>
                      <a:pt x="32" y="49"/>
                    </a:cubicBezTo>
                    <a:cubicBezTo>
                      <a:pt x="32" y="53"/>
                      <a:pt x="32" y="57"/>
                      <a:pt x="29" y="60"/>
                    </a:cubicBezTo>
                    <a:cubicBezTo>
                      <a:pt x="28" y="62"/>
                      <a:pt x="25" y="62"/>
                      <a:pt x="23" y="62"/>
                    </a:cubicBezTo>
                    <a:cubicBezTo>
                      <a:pt x="17" y="62"/>
                      <a:pt x="15" y="59"/>
                      <a:pt x="14" y="53"/>
                    </a:cubicBezTo>
                    <a:cubicBezTo>
                      <a:pt x="0" y="53"/>
                      <a:pt x="0" y="53"/>
                      <a:pt x="0" y="53"/>
                    </a:cubicBezTo>
                    <a:cubicBezTo>
                      <a:pt x="1" y="58"/>
                      <a:pt x="2" y="64"/>
                      <a:pt x="6" y="68"/>
                    </a:cubicBezTo>
                    <a:cubicBezTo>
                      <a:pt x="10" y="72"/>
                      <a:pt x="15" y="74"/>
                      <a:pt x="23" y="74"/>
                    </a:cubicBezTo>
                    <a:cubicBezTo>
                      <a:pt x="31" y="74"/>
                      <a:pt x="36" y="72"/>
                      <a:pt x="39" y="68"/>
                    </a:cubicBezTo>
                    <a:cubicBezTo>
                      <a:pt x="45" y="63"/>
                      <a:pt x="46" y="57"/>
                      <a:pt x="46" y="49"/>
                    </a:cubicBezTo>
                    <a:cubicBezTo>
                      <a:pt x="46" y="42"/>
                      <a:pt x="45" y="35"/>
                      <a:pt x="39" y="29"/>
                    </a:cubicBezTo>
                    <a:cubicBezTo>
                      <a:pt x="36" y="26"/>
                      <a:pt x="31" y="24"/>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îṡḷïḋe">
                <a:extLst>
                  <a:ext uri="{FF2B5EF4-FFF2-40B4-BE49-F238E27FC236}">
                    <a16:creationId xmlns:a16="http://schemas.microsoft.com/office/drawing/2014/main" xmlns="" id="{4EA72E24-9C44-4C4D-8607-D4B0552B63E2}"/>
                  </a:ext>
                </a:extLst>
              </p:cNvPr>
              <p:cNvSpPr/>
              <p:nvPr/>
            </p:nvSpPr>
            <p:spPr bwMode="auto">
              <a:xfrm>
                <a:off x="6903877" y="4367898"/>
                <a:ext cx="20197" cy="22722"/>
              </a:xfrm>
              <a:custGeom>
                <a:avLst/>
                <a:gdLst>
                  <a:gd name="T0" fmla="*/ 16 w 31"/>
                  <a:gd name="T1" fmla="*/ 0 h 38"/>
                  <a:gd name="T2" fmla="*/ 0 w 31"/>
                  <a:gd name="T3" fmla="*/ 14 h 38"/>
                  <a:gd name="T4" fmla="*/ 0 w 31"/>
                  <a:gd name="T5" fmla="*/ 24 h 38"/>
                  <a:gd name="T6" fmla="*/ 16 w 31"/>
                  <a:gd name="T7" fmla="*/ 38 h 38"/>
                  <a:gd name="T8" fmla="*/ 31 w 31"/>
                  <a:gd name="T9" fmla="*/ 24 h 38"/>
                  <a:gd name="T10" fmla="*/ 31 w 31"/>
                  <a:gd name="T11" fmla="*/ 14 h 38"/>
                  <a:gd name="T12" fmla="*/ 16 w 31"/>
                  <a:gd name="T13" fmla="*/ 0 h 38"/>
                  <a:gd name="T14" fmla="*/ 21 w 31"/>
                  <a:gd name="T15" fmla="*/ 24 h 38"/>
                  <a:gd name="T16" fmla="*/ 16 w 31"/>
                  <a:gd name="T17" fmla="*/ 30 h 38"/>
                  <a:gd name="T18" fmla="*/ 10 w 31"/>
                  <a:gd name="T19" fmla="*/ 24 h 38"/>
                  <a:gd name="T20" fmla="*/ 10 w 31"/>
                  <a:gd name="T21" fmla="*/ 14 h 38"/>
                  <a:gd name="T22" fmla="*/ 16 w 31"/>
                  <a:gd name="T23" fmla="*/ 8 h 38"/>
                  <a:gd name="T24" fmla="*/ 21 w 31"/>
                  <a:gd name="T25" fmla="*/ 14 h 38"/>
                  <a:gd name="T26" fmla="*/ 21 w 31"/>
                  <a:gd name="T2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8">
                    <a:moveTo>
                      <a:pt x="16" y="0"/>
                    </a:moveTo>
                    <a:cubicBezTo>
                      <a:pt x="7" y="0"/>
                      <a:pt x="0" y="4"/>
                      <a:pt x="0" y="14"/>
                    </a:cubicBezTo>
                    <a:cubicBezTo>
                      <a:pt x="0" y="24"/>
                      <a:pt x="0" y="24"/>
                      <a:pt x="0" y="24"/>
                    </a:cubicBezTo>
                    <a:cubicBezTo>
                      <a:pt x="0" y="34"/>
                      <a:pt x="7" y="38"/>
                      <a:pt x="16" y="38"/>
                    </a:cubicBezTo>
                    <a:cubicBezTo>
                      <a:pt x="24" y="38"/>
                      <a:pt x="31" y="34"/>
                      <a:pt x="31" y="24"/>
                    </a:cubicBezTo>
                    <a:cubicBezTo>
                      <a:pt x="31" y="14"/>
                      <a:pt x="31" y="14"/>
                      <a:pt x="31" y="14"/>
                    </a:cubicBezTo>
                    <a:cubicBezTo>
                      <a:pt x="31" y="4"/>
                      <a:pt x="24" y="0"/>
                      <a:pt x="16" y="0"/>
                    </a:cubicBezTo>
                    <a:close/>
                    <a:moveTo>
                      <a:pt x="21" y="24"/>
                    </a:moveTo>
                    <a:cubicBezTo>
                      <a:pt x="21" y="28"/>
                      <a:pt x="19" y="30"/>
                      <a:pt x="16" y="30"/>
                    </a:cubicBezTo>
                    <a:cubicBezTo>
                      <a:pt x="12" y="30"/>
                      <a:pt x="10" y="28"/>
                      <a:pt x="10" y="24"/>
                    </a:cubicBezTo>
                    <a:cubicBezTo>
                      <a:pt x="10" y="14"/>
                      <a:pt x="10" y="14"/>
                      <a:pt x="10" y="14"/>
                    </a:cubicBezTo>
                    <a:cubicBezTo>
                      <a:pt x="10" y="10"/>
                      <a:pt x="12" y="8"/>
                      <a:pt x="16" y="8"/>
                    </a:cubicBezTo>
                    <a:cubicBezTo>
                      <a:pt x="19" y="8"/>
                      <a:pt x="21" y="10"/>
                      <a:pt x="21" y="14"/>
                    </a:cubicBezTo>
                    <a:lnTo>
                      <a:pt x="2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í$líḍè">
                <a:extLst>
                  <a:ext uri="{FF2B5EF4-FFF2-40B4-BE49-F238E27FC236}">
                    <a16:creationId xmlns:a16="http://schemas.microsoft.com/office/drawing/2014/main" xmlns="" id="{375ADA2C-241D-419D-9A5E-AD479EE461B5}"/>
                  </a:ext>
                </a:extLst>
              </p:cNvPr>
              <p:cNvSpPr/>
              <p:nvPr/>
            </p:nvSpPr>
            <p:spPr bwMode="auto">
              <a:xfrm>
                <a:off x="6886205" y="4345177"/>
                <a:ext cx="27772" cy="45443"/>
              </a:xfrm>
              <a:custGeom>
                <a:avLst/>
                <a:gdLst>
                  <a:gd name="T0" fmla="*/ 8 w 11"/>
                  <a:gd name="T1" fmla="*/ 0 h 18"/>
                  <a:gd name="T2" fmla="*/ 0 w 11"/>
                  <a:gd name="T3" fmla="*/ 18 h 18"/>
                  <a:gd name="T4" fmla="*/ 2 w 11"/>
                  <a:gd name="T5" fmla="*/ 18 h 18"/>
                  <a:gd name="T6" fmla="*/ 11 w 11"/>
                  <a:gd name="T7" fmla="*/ 0 h 18"/>
                  <a:gd name="T8" fmla="*/ 8 w 11"/>
                  <a:gd name="T9" fmla="*/ 0 h 18"/>
                </a:gdLst>
                <a:ahLst/>
                <a:cxnLst>
                  <a:cxn ang="0">
                    <a:pos x="T0" y="T1"/>
                  </a:cxn>
                  <a:cxn ang="0">
                    <a:pos x="T2" y="T3"/>
                  </a:cxn>
                  <a:cxn ang="0">
                    <a:pos x="T4" y="T5"/>
                  </a:cxn>
                  <a:cxn ang="0">
                    <a:pos x="T6" y="T7"/>
                  </a:cxn>
                  <a:cxn ang="0">
                    <a:pos x="T8" y="T9"/>
                  </a:cxn>
                </a:cxnLst>
                <a:rect l="0" t="0" r="r" b="b"/>
                <a:pathLst>
                  <a:path w="11" h="18">
                    <a:moveTo>
                      <a:pt x="8" y="0"/>
                    </a:moveTo>
                    <a:lnTo>
                      <a:pt x="0" y="18"/>
                    </a:lnTo>
                    <a:lnTo>
                      <a:pt x="2" y="18"/>
                    </a:lnTo>
                    <a:lnTo>
                      <a:pt x="11"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ïšľídé">
                <a:extLst>
                  <a:ext uri="{FF2B5EF4-FFF2-40B4-BE49-F238E27FC236}">
                    <a16:creationId xmlns:a16="http://schemas.microsoft.com/office/drawing/2014/main" xmlns="" id="{B1F2A26B-7CF1-470B-AE2E-3B74D95F7A9B}"/>
                  </a:ext>
                </a:extLst>
              </p:cNvPr>
              <p:cNvSpPr/>
              <p:nvPr/>
            </p:nvSpPr>
            <p:spPr bwMode="auto">
              <a:xfrm>
                <a:off x="6876107" y="4345177"/>
                <a:ext cx="17673" cy="25246"/>
              </a:xfrm>
              <a:custGeom>
                <a:avLst/>
                <a:gdLst>
                  <a:gd name="T0" fmla="*/ 30 w 30"/>
                  <a:gd name="T1" fmla="*/ 25 h 39"/>
                  <a:gd name="T2" fmla="*/ 30 w 30"/>
                  <a:gd name="T3" fmla="*/ 14 h 39"/>
                  <a:gd name="T4" fmla="*/ 15 w 30"/>
                  <a:gd name="T5" fmla="*/ 0 h 39"/>
                  <a:gd name="T6" fmla="*/ 0 w 30"/>
                  <a:gd name="T7" fmla="*/ 14 h 39"/>
                  <a:gd name="T8" fmla="*/ 0 w 30"/>
                  <a:gd name="T9" fmla="*/ 25 h 39"/>
                  <a:gd name="T10" fmla="*/ 15 w 30"/>
                  <a:gd name="T11" fmla="*/ 39 h 39"/>
                  <a:gd name="T12" fmla="*/ 30 w 30"/>
                  <a:gd name="T13" fmla="*/ 25 h 39"/>
                  <a:gd name="T14" fmla="*/ 21 w 30"/>
                  <a:gd name="T15" fmla="*/ 24 h 39"/>
                  <a:gd name="T16" fmla="*/ 15 w 30"/>
                  <a:gd name="T17" fmla="*/ 30 h 39"/>
                  <a:gd name="T18" fmla="*/ 10 w 30"/>
                  <a:gd name="T19" fmla="*/ 24 h 39"/>
                  <a:gd name="T20" fmla="*/ 10 w 30"/>
                  <a:gd name="T21" fmla="*/ 15 h 39"/>
                  <a:gd name="T22" fmla="*/ 15 w 30"/>
                  <a:gd name="T23" fmla="*/ 9 h 39"/>
                  <a:gd name="T24" fmla="*/ 21 w 30"/>
                  <a:gd name="T25" fmla="*/ 15 h 39"/>
                  <a:gd name="T26" fmla="*/ 21 w 30"/>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30" y="25"/>
                    </a:moveTo>
                    <a:cubicBezTo>
                      <a:pt x="30" y="14"/>
                      <a:pt x="30" y="14"/>
                      <a:pt x="30" y="14"/>
                    </a:cubicBezTo>
                    <a:cubicBezTo>
                      <a:pt x="30" y="5"/>
                      <a:pt x="23" y="0"/>
                      <a:pt x="15" y="0"/>
                    </a:cubicBezTo>
                    <a:cubicBezTo>
                      <a:pt x="7" y="0"/>
                      <a:pt x="0" y="5"/>
                      <a:pt x="0" y="14"/>
                    </a:cubicBezTo>
                    <a:cubicBezTo>
                      <a:pt x="0" y="25"/>
                      <a:pt x="0" y="25"/>
                      <a:pt x="0" y="25"/>
                    </a:cubicBezTo>
                    <a:cubicBezTo>
                      <a:pt x="0" y="34"/>
                      <a:pt x="7" y="39"/>
                      <a:pt x="15" y="39"/>
                    </a:cubicBezTo>
                    <a:cubicBezTo>
                      <a:pt x="23" y="39"/>
                      <a:pt x="30" y="34"/>
                      <a:pt x="30" y="25"/>
                    </a:cubicBezTo>
                    <a:close/>
                    <a:moveTo>
                      <a:pt x="21" y="24"/>
                    </a:moveTo>
                    <a:cubicBezTo>
                      <a:pt x="21" y="28"/>
                      <a:pt x="19" y="30"/>
                      <a:pt x="15" y="30"/>
                    </a:cubicBezTo>
                    <a:cubicBezTo>
                      <a:pt x="12" y="30"/>
                      <a:pt x="10" y="28"/>
                      <a:pt x="10" y="24"/>
                    </a:cubicBezTo>
                    <a:cubicBezTo>
                      <a:pt x="10" y="15"/>
                      <a:pt x="10" y="15"/>
                      <a:pt x="10" y="15"/>
                    </a:cubicBezTo>
                    <a:cubicBezTo>
                      <a:pt x="10" y="11"/>
                      <a:pt x="12" y="9"/>
                      <a:pt x="15" y="9"/>
                    </a:cubicBezTo>
                    <a:cubicBezTo>
                      <a:pt x="19" y="9"/>
                      <a:pt x="21" y="11"/>
                      <a:pt x="21" y="15"/>
                    </a:cubicBezTo>
                    <a:lnTo>
                      <a:pt x="2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ïŝḻïḓé">
                <a:extLst>
                  <a:ext uri="{FF2B5EF4-FFF2-40B4-BE49-F238E27FC236}">
                    <a16:creationId xmlns:a16="http://schemas.microsoft.com/office/drawing/2014/main" xmlns="" id="{393CB08D-CA38-4CB1-9290-48B186E1BD95}"/>
                  </a:ext>
                </a:extLst>
              </p:cNvPr>
              <p:cNvSpPr/>
              <p:nvPr/>
            </p:nvSpPr>
            <p:spPr bwMode="auto">
              <a:xfrm>
                <a:off x="6146493" y="4135634"/>
                <a:ext cx="154002" cy="118658"/>
              </a:xfrm>
              <a:custGeom>
                <a:avLst/>
                <a:gdLst>
                  <a:gd name="T0" fmla="*/ 252 w 252"/>
                  <a:gd name="T1" fmla="*/ 128 h 195"/>
                  <a:gd name="T2" fmla="*/ 252 w 252"/>
                  <a:gd name="T3" fmla="*/ 0 h 195"/>
                  <a:gd name="T4" fmla="*/ 0 w 252"/>
                  <a:gd name="T5" fmla="*/ 104 h 195"/>
                  <a:gd name="T6" fmla="*/ 90 w 252"/>
                  <a:gd name="T7" fmla="*/ 195 h 195"/>
                  <a:gd name="T8" fmla="*/ 252 w 252"/>
                  <a:gd name="T9" fmla="*/ 128 h 195"/>
                </a:gdLst>
                <a:ahLst/>
                <a:cxnLst>
                  <a:cxn ang="0">
                    <a:pos x="T0" y="T1"/>
                  </a:cxn>
                  <a:cxn ang="0">
                    <a:pos x="T2" y="T3"/>
                  </a:cxn>
                  <a:cxn ang="0">
                    <a:pos x="T4" y="T5"/>
                  </a:cxn>
                  <a:cxn ang="0">
                    <a:pos x="T6" y="T7"/>
                  </a:cxn>
                  <a:cxn ang="0">
                    <a:pos x="T8" y="T9"/>
                  </a:cxn>
                </a:cxnLst>
                <a:rect l="0" t="0" r="r" b="b"/>
                <a:pathLst>
                  <a:path w="252" h="195">
                    <a:moveTo>
                      <a:pt x="252" y="128"/>
                    </a:moveTo>
                    <a:cubicBezTo>
                      <a:pt x="252" y="0"/>
                      <a:pt x="252" y="0"/>
                      <a:pt x="252" y="0"/>
                    </a:cubicBezTo>
                    <a:cubicBezTo>
                      <a:pt x="155" y="2"/>
                      <a:pt x="66" y="41"/>
                      <a:pt x="0" y="104"/>
                    </a:cubicBezTo>
                    <a:cubicBezTo>
                      <a:pt x="90" y="195"/>
                      <a:pt x="90" y="195"/>
                      <a:pt x="90" y="195"/>
                    </a:cubicBezTo>
                    <a:cubicBezTo>
                      <a:pt x="134" y="155"/>
                      <a:pt x="190" y="130"/>
                      <a:pt x="252" y="128"/>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íṥļíḓê">
                <a:extLst>
                  <a:ext uri="{FF2B5EF4-FFF2-40B4-BE49-F238E27FC236}">
                    <a16:creationId xmlns:a16="http://schemas.microsoft.com/office/drawing/2014/main" xmlns="" id="{230676BF-F419-423D-B872-3F65EC61B7DF}"/>
                  </a:ext>
                </a:extLst>
              </p:cNvPr>
              <p:cNvSpPr/>
              <p:nvPr/>
            </p:nvSpPr>
            <p:spPr bwMode="auto">
              <a:xfrm>
                <a:off x="6073280" y="4208848"/>
                <a:ext cx="118658" cy="151477"/>
              </a:xfrm>
              <a:custGeom>
                <a:avLst/>
                <a:gdLst>
                  <a:gd name="T0" fmla="*/ 195 w 195"/>
                  <a:gd name="T1" fmla="*/ 91 h 252"/>
                  <a:gd name="T2" fmla="*/ 105 w 195"/>
                  <a:gd name="T3" fmla="*/ 0 h 252"/>
                  <a:gd name="T4" fmla="*/ 0 w 195"/>
                  <a:gd name="T5" fmla="*/ 252 h 252"/>
                  <a:gd name="T6" fmla="*/ 128 w 195"/>
                  <a:gd name="T7" fmla="*/ 252 h 252"/>
                  <a:gd name="T8" fmla="*/ 195 w 195"/>
                  <a:gd name="T9" fmla="*/ 91 h 252"/>
                </a:gdLst>
                <a:ahLst/>
                <a:cxnLst>
                  <a:cxn ang="0">
                    <a:pos x="T0" y="T1"/>
                  </a:cxn>
                  <a:cxn ang="0">
                    <a:pos x="T2" y="T3"/>
                  </a:cxn>
                  <a:cxn ang="0">
                    <a:pos x="T4" y="T5"/>
                  </a:cxn>
                  <a:cxn ang="0">
                    <a:pos x="T6" y="T7"/>
                  </a:cxn>
                  <a:cxn ang="0">
                    <a:pos x="T8" y="T9"/>
                  </a:cxn>
                </a:cxnLst>
                <a:rect l="0" t="0" r="r" b="b"/>
                <a:pathLst>
                  <a:path w="195" h="252">
                    <a:moveTo>
                      <a:pt x="195" y="91"/>
                    </a:moveTo>
                    <a:cubicBezTo>
                      <a:pt x="105" y="0"/>
                      <a:pt x="105" y="0"/>
                      <a:pt x="105" y="0"/>
                    </a:cubicBezTo>
                    <a:cubicBezTo>
                      <a:pt x="42" y="66"/>
                      <a:pt x="3" y="155"/>
                      <a:pt x="0" y="252"/>
                    </a:cubicBezTo>
                    <a:cubicBezTo>
                      <a:pt x="128" y="252"/>
                      <a:pt x="128" y="252"/>
                      <a:pt x="128" y="252"/>
                    </a:cubicBezTo>
                    <a:cubicBezTo>
                      <a:pt x="131" y="190"/>
                      <a:pt x="156" y="134"/>
                      <a:pt x="195" y="91"/>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íṡľîḋe">
                <a:extLst>
                  <a:ext uri="{FF2B5EF4-FFF2-40B4-BE49-F238E27FC236}">
                    <a16:creationId xmlns:a16="http://schemas.microsoft.com/office/drawing/2014/main" xmlns="" id="{164FEFDB-08DC-4941-BCD0-67FF59D8C2AB}"/>
                  </a:ext>
                </a:extLst>
              </p:cNvPr>
              <p:cNvSpPr/>
              <p:nvPr/>
            </p:nvSpPr>
            <p:spPr bwMode="auto">
              <a:xfrm>
                <a:off x="6313117" y="4135634"/>
                <a:ext cx="154002" cy="118658"/>
              </a:xfrm>
              <a:custGeom>
                <a:avLst/>
                <a:gdLst>
                  <a:gd name="T0" fmla="*/ 252 w 252"/>
                  <a:gd name="T1" fmla="*/ 104 h 195"/>
                  <a:gd name="T2" fmla="*/ 0 w 252"/>
                  <a:gd name="T3" fmla="*/ 0 h 195"/>
                  <a:gd name="T4" fmla="*/ 0 w 252"/>
                  <a:gd name="T5" fmla="*/ 128 h 195"/>
                  <a:gd name="T6" fmla="*/ 162 w 252"/>
                  <a:gd name="T7" fmla="*/ 195 h 195"/>
                  <a:gd name="T8" fmla="*/ 252 w 252"/>
                  <a:gd name="T9" fmla="*/ 104 h 195"/>
                </a:gdLst>
                <a:ahLst/>
                <a:cxnLst>
                  <a:cxn ang="0">
                    <a:pos x="T0" y="T1"/>
                  </a:cxn>
                  <a:cxn ang="0">
                    <a:pos x="T2" y="T3"/>
                  </a:cxn>
                  <a:cxn ang="0">
                    <a:pos x="T4" y="T5"/>
                  </a:cxn>
                  <a:cxn ang="0">
                    <a:pos x="T6" y="T7"/>
                  </a:cxn>
                  <a:cxn ang="0">
                    <a:pos x="T8" y="T9"/>
                  </a:cxn>
                </a:cxnLst>
                <a:rect l="0" t="0" r="r" b="b"/>
                <a:pathLst>
                  <a:path w="252" h="195">
                    <a:moveTo>
                      <a:pt x="252" y="104"/>
                    </a:moveTo>
                    <a:cubicBezTo>
                      <a:pt x="186" y="41"/>
                      <a:pt x="98" y="2"/>
                      <a:pt x="0" y="0"/>
                    </a:cubicBezTo>
                    <a:cubicBezTo>
                      <a:pt x="0" y="128"/>
                      <a:pt x="0" y="128"/>
                      <a:pt x="0" y="128"/>
                    </a:cubicBezTo>
                    <a:cubicBezTo>
                      <a:pt x="62" y="130"/>
                      <a:pt x="119" y="155"/>
                      <a:pt x="162" y="195"/>
                    </a:cubicBezTo>
                    <a:lnTo>
                      <a:pt x="252" y="104"/>
                    </a:ln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ïṩľïdê">
                <a:extLst>
                  <a:ext uri="{FF2B5EF4-FFF2-40B4-BE49-F238E27FC236}">
                    <a16:creationId xmlns:a16="http://schemas.microsoft.com/office/drawing/2014/main" xmlns="" id="{463857AF-BB3C-40EB-9FBB-00E675DBBB88}"/>
                  </a:ext>
                </a:extLst>
              </p:cNvPr>
              <p:cNvSpPr/>
              <p:nvPr/>
            </p:nvSpPr>
            <p:spPr bwMode="auto">
              <a:xfrm>
                <a:off x="6421676" y="4208848"/>
                <a:ext cx="118658" cy="151477"/>
              </a:xfrm>
              <a:custGeom>
                <a:avLst/>
                <a:gdLst>
                  <a:gd name="T0" fmla="*/ 0 w 195"/>
                  <a:gd name="T1" fmla="*/ 91 h 252"/>
                  <a:gd name="T2" fmla="*/ 67 w 195"/>
                  <a:gd name="T3" fmla="*/ 252 h 252"/>
                  <a:gd name="T4" fmla="*/ 195 w 195"/>
                  <a:gd name="T5" fmla="*/ 252 h 252"/>
                  <a:gd name="T6" fmla="*/ 90 w 195"/>
                  <a:gd name="T7" fmla="*/ 0 h 252"/>
                  <a:gd name="T8" fmla="*/ 0 w 195"/>
                  <a:gd name="T9" fmla="*/ 91 h 252"/>
                </a:gdLst>
                <a:ahLst/>
                <a:cxnLst>
                  <a:cxn ang="0">
                    <a:pos x="T0" y="T1"/>
                  </a:cxn>
                  <a:cxn ang="0">
                    <a:pos x="T2" y="T3"/>
                  </a:cxn>
                  <a:cxn ang="0">
                    <a:pos x="T4" y="T5"/>
                  </a:cxn>
                  <a:cxn ang="0">
                    <a:pos x="T6" y="T7"/>
                  </a:cxn>
                  <a:cxn ang="0">
                    <a:pos x="T8" y="T9"/>
                  </a:cxn>
                </a:cxnLst>
                <a:rect l="0" t="0" r="r" b="b"/>
                <a:pathLst>
                  <a:path w="195" h="252">
                    <a:moveTo>
                      <a:pt x="0" y="91"/>
                    </a:moveTo>
                    <a:cubicBezTo>
                      <a:pt x="39" y="134"/>
                      <a:pt x="64" y="190"/>
                      <a:pt x="67" y="252"/>
                    </a:cubicBezTo>
                    <a:cubicBezTo>
                      <a:pt x="195" y="252"/>
                      <a:pt x="195" y="252"/>
                      <a:pt x="195" y="252"/>
                    </a:cubicBezTo>
                    <a:cubicBezTo>
                      <a:pt x="192" y="155"/>
                      <a:pt x="153" y="66"/>
                      <a:pt x="90" y="0"/>
                    </a:cubicBezTo>
                    <a:lnTo>
                      <a:pt x="0" y="91"/>
                    </a:ln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iṡḻïde">
                <a:extLst>
                  <a:ext uri="{FF2B5EF4-FFF2-40B4-BE49-F238E27FC236}">
                    <a16:creationId xmlns:a16="http://schemas.microsoft.com/office/drawing/2014/main" xmlns="" id="{12C889E5-A2AF-42ED-A51F-AE745F293F50}"/>
                  </a:ext>
                </a:extLst>
              </p:cNvPr>
              <p:cNvSpPr/>
              <p:nvPr/>
            </p:nvSpPr>
            <p:spPr bwMode="auto">
              <a:xfrm>
                <a:off x="6421676" y="4375473"/>
                <a:ext cx="118658" cy="151477"/>
              </a:xfrm>
              <a:custGeom>
                <a:avLst/>
                <a:gdLst>
                  <a:gd name="T0" fmla="*/ 0 w 195"/>
                  <a:gd name="T1" fmla="*/ 162 h 252"/>
                  <a:gd name="T2" fmla="*/ 90 w 195"/>
                  <a:gd name="T3" fmla="*/ 252 h 252"/>
                  <a:gd name="T4" fmla="*/ 195 w 195"/>
                  <a:gd name="T5" fmla="*/ 0 h 252"/>
                  <a:gd name="T6" fmla="*/ 67 w 195"/>
                  <a:gd name="T7" fmla="*/ 0 h 252"/>
                  <a:gd name="T8" fmla="*/ 0 w 195"/>
                  <a:gd name="T9" fmla="*/ 162 h 252"/>
                </a:gdLst>
                <a:ahLst/>
                <a:cxnLst>
                  <a:cxn ang="0">
                    <a:pos x="T0" y="T1"/>
                  </a:cxn>
                  <a:cxn ang="0">
                    <a:pos x="T2" y="T3"/>
                  </a:cxn>
                  <a:cxn ang="0">
                    <a:pos x="T4" y="T5"/>
                  </a:cxn>
                  <a:cxn ang="0">
                    <a:pos x="T6" y="T7"/>
                  </a:cxn>
                  <a:cxn ang="0">
                    <a:pos x="T8" y="T9"/>
                  </a:cxn>
                </a:cxnLst>
                <a:rect l="0" t="0" r="r" b="b"/>
                <a:pathLst>
                  <a:path w="195" h="252">
                    <a:moveTo>
                      <a:pt x="0" y="162"/>
                    </a:moveTo>
                    <a:cubicBezTo>
                      <a:pt x="90" y="252"/>
                      <a:pt x="90" y="252"/>
                      <a:pt x="90" y="252"/>
                    </a:cubicBezTo>
                    <a:cubicBezTo>
                      <a:pt x="153" y="186"/>
                      <a:pt x="192" y="98"/>
                      <a:pt x="195" y="0"/>
                    </a:cubicBezTo>
                    <a:cubicBezTo>
                      <a:pt x="67" y="0"/>
                      <a:pt x="67" y="0"/>
                      <a:pt x="67" y="0"/>
                    </a:cubicBezTo>
                    <a:cubicBezTo>
                      <a:pt x="64" y="62"/>
                      <a:pt x="39" y="119"/>
                      <a:pt x="0" y="162"/>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îŝlîḍé">
                <a:extLst>
                  <a:ext uri="{FF2B5EF4-FFF2-40B4-BE49-F238E27FC236}">
                    <a16:creationId xmlns:a16="http://schemas.microsoft.com/office/drawing/2014/main" xmlns="" id="{D1E5A4C7-96FD-4683-AD17-599E76B8AB1B}"/>
                  </a:ext>
                </a:extLst>
              </p:cNvPr>
              <p:cNvSpPr/>
              <p:nvPr/>
            </p:nvSpPr>
            <p:spPr bwMode="auto">
              <a:xfrm>
                <a:off x="6313117" y="4484030"/>
                <a:ext cx="154002" cy="116132"/>
              </a:xfrm>
              <a:custGeom>
                <a:avLst/>
                <a:gdLst>
                  <a:gd name="T0" fmla="*/ 0 w 252"/>
                  <a:gd name="T1" fmla="*/ 67 h 195"/>
                  <a:gd name="T2" fmla="*/ 0 w 252"/>
                  <a:gd name="T3" fmla="*/ 195 h 195"/>
                  <a:gd name="T4" fmla="*/ 252 w 252"/>
                  <a:gd name="T5" fmla="*/ 90 h 195"/>
                  <a:gd name="T6" fmla="*/ 162 w 252"/>
                  <a:gd name="T7" fmla="*/ 0 h 195"/>
                  <a:gd name="T8" fmla="*/ 0 w 252"/>
                  <a:gd name="T9" fmla="*/ 67 h 195"/>
                </a:gdLst>
                <a:ahLst/>
                <a:cxnLst>
                  <a:cxn ang="0">
                    <a:pos x="T0" y="T1"/>
                  </a:cxn>
                  <a:cxn ang="0">
                    <a:pos x="T2" y="T3"/>
                  </a:cxn>
                  <a:cxn ang="0">
                    <a:pos x="T4" y="T5"/>
                  </a:cxn>
                  <a:cxn ang="0">
                    <a:pos x="T6" y="T7"/>
                  </a:cxn>
                  <a:cxn ang="0">
                    <a:pos x="T8" y="T9"/>
                  </a:cxn>
                </a:cxnLst>
                <a:rect l="0" t="0" r="r" b="b"/>
                <a:pathLst>
                  <a:path w="252" h="195">
                    <a:moveTo>
                      <a:pt x="0" y="67"/>
                    </a:moveTo>
                    <a:cubicBezTo>
                      <a:pt x="0" y="195"/>
                      <a:pt x="0" y="195"/>
                      <a:pt x="0" y="195"/>
                    </a:cubicBezTo>
                    <a:cubicBezTo>
                      <a:pt x="98" y="192"/>
                      <a:pt x="186" y="153"/>
                      <a:pt x="252" y="90"/>
                    </a:cubicBezTo>
                    <a:cubicBezTo>
                      <a:pt x="162" y="0"/>
                      <a:pt x="162" y="0"/>
                      <a:pt x="162" y="0"/>
                    </a:cubicBezTo>
                    <a:cubicBezTo>
                      <a:pt x="119" y="39"/>
                      <a:pt x="62" y="64"/>
                      <a:pt x="0" y="67"/>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íṥļiḑé">
                <a:extLst>
                  <a:ext uri="{FF2B5EF4-FFF2-40B4-BE49-F238E27FC236}">
                    <a16:creationId xmlns:a16="http://schemas.microsoft.com/office/drawing/2014/main" xmlns="" id="{27701F52-1821-403B-94C2-CCF4C6E54005}"/>
                  </a:ext>
                </a:extLst>
              </p:cNvPr>
              <p:cNvSpPr/>
              <p:nvPr/>
            </p:nvSpPr>
            <p:spPr bwMode="auto">
              <a:xfrm>
                <a:off x="6073280" y="4375473"/>
                <a:ext cx="118658" cy="151477"/>
              </a:xfrm>
              <a:custGeom>
                <a:avLst/>
                <a:gdLst>
                  <a:gd name="T0" fmla="*/ 128 w 195"/>
                  <a:gd name="T1" fmla="*/ 0 h 252"/>
                  <a:gd name="T2" fmla="*/ 0 w 195"/>
                  <a:gd name="T3" fmla="*/ 0 h 252"/>
                  <a:gd name="T4" fmla="*/ 105 w 195"/>
                  <a:gd name="T5" fmla="*/ 252 h 252"/>
                  <a:gd name="T6" fmla="*/ 195 w 195"/>
                  <a:gd name="T7" fmla="*/ 162 h 252"/>
                  <a:gd name="T8" fmla="*/ 128 w 195"/>
                  <a:gd name="T9" fmla="*/ 0 h 252"/>
                </a:gdLst>
                <a:ahLst/>
                <a:cxnLst>
                  <a:cxn ang="0">
                    <a:pos x="T0" y="T1"/>
                  </a:cxn>
                  <a:cxn ang="0">
                    <a:pos x="T2" y="T3"/>
                  </a:cxn>
                  <a:cxn ang="0">
                    <a:pos x="T4" y="T5"/>
                  </a:cxn>
                  <a:cxn ang="0">
                    <a:pos x="T6" y="T7"/>
                  </a:cxn>
                  <a:cxn ang="0">
                    <a:pos x="T8" y="T9"/>
                  </a:cxn>
                </a:cxnLst>
                <a:rect l="0" t="0" r="r" b="b"/>
                <a:pathLst>
                  <a:path w="195" h="252">
                    <a:moveTo>
                      <a:pt x="128" y="0"/>
                    </a:moveTo>
                    <a:cubicBezTo>
                      <a:pt x="0" y="0"/>
                      <a:pt x="0" y="0"/>
                      <a:pt x="0" y="0"/>
                    </a:cubicBezTo>
                    <a:cubicBezTo>
                      <a:pt x="3" y="98"/>
                      <a:pt x="42" y="186"/>
                      <a:pt x="105" y="252"/>
                    </a:cubicBezTo>
                    <a:cubicBezTo>
                      <a:pt x="195" y="162"/>
                      <a:pt x="195" y="162"/>
                      <a:pt x="195" y="162"/>
                    </a:cubicBezTo>
                    <a:cubicBezTo>
                      <a:pt x="156" y="119"/>
                      <a:pt x="131" y="62"/>
                      <a:pt x="128"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îšľiḓê">
                <a:extLst>
                  <a:ext uri="{FF2B5EF4-FFF2-40B4-BE49-F238E27FC236}">
                    <a16:creationId xmlns:a16="http://schemas.microsoft.com/office/drawing/2014/main" xmlns="" id="{7F52C6CB-4F12-4753-BEAC-08D3378A9AC0}"/>
                  </a:ext>
                </a:extLst>
              </p:cNvPr>
              <p:cNvSpPr/>
              <p:nvPr/>
            </p:nvSpPr>
            <p:spPr bwMode="auto">
              <a:xfrm>
                <a:off x="6146493" y="4484030"/>
                <a:ext cx="154002" cy="116132"/>
              </a:xfrm>
              <a:custGeom>
                <a:avLst/>
                <a:gdLst>
                  <a:gd name="T0" fmla="*/ 0 w 252"/>
                  <a:gd name="T1" fmla="*/ 90 h 195"/>
                  <a:gd name="T2" fmla="*/ 252 w 252"/>
                  <a:gd name="T3" fmla="*/ 195 h 195"/>
                  <a:gd name="T4" fmla="*/ 252 w 252"/>
                  <a:gd name="T5" fmla="*/ 67 h 195"/>
                  <a:gd name="T6" fmla="*/ 90 w 252"/>
                  <a:gd name="T7" fmla="*/ 0 h 195"/>
                  <a:gd name="T8" fmla="*/ 0 w 252"/>
                  <a:gd name="T9" fmla="*/ 90 h 195"/>
                </a:gdLst>
                <a:ahLst/>
                <a:cxnLst>
                  <a:cxn ang="0">
                    <a:pos x="T0" y="T1"/>
                  </a:cxn>
                  <a:cxn ang="0">
                    <a:pos x="T2" y="T3"/>
                  </a:cxn>
                  <a:cxn ang="0">
                    <a:pos x="T4" y="T5"/>
                  </a:cxn>
                  <a:cxn ang="0">
                    <a:pos x="T6" y="T7"/>
                  </a:cxn>
                  <a:cxn ang="0">
                    <a:pos x="T8" y="T9"/>
                  </a:cxn>
                </a:cxnLst>
                <a:rect l="0" t="0" r="r" b="b"/>
                <a:pathLst>
                  <a:path w="252" h="195">
                    <a:moveTo>
                      <a:pt x="0" y="90"/>
                    </a:moveTo>
                    <a:cubicBezTo>
                      <a:pt x="66" y="153"/>
                      <a:pt x="155" y="192"/>
                      <a:pt x="252" y="195"/>
                    </a:cubicBezTo>
                    <a:cubicBezTo>
                      <a:pt x="252" y="67"/>
                      <a:pt x="252" y="67"/>
                      <a:pt x="252" y="67"/>
                    </a:cubicBezTo>
                    <a:cubicBezTo>
                      <a:pt x="190" y="64"/>
                      <a:pt x="134" y="39"/>
                      <a:pt x="90" y="0"/>
                    </a:cubicBezTo>
                    <a:lnTo>
                      <a:pt x="0" y="9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ïSļíḍé">
                <a:extLst>
                  <a:ext uri="{FF2B5EF4-FFF2-40B4-BE49-F238E27FC236}">
                    <a16:creationId xmlns:a16="http://schemas.microsoft.com/office/drawing/2014/main" xmlns="" id="{6DF1F58F-A72E-45B6-843C-6E6CA5AEF6B2}"/>
                  </a:ext>
                </a:extLst>
              </p:cNvPr>
              <p:cNvSpPr/>
              <p:nvPr/>
            </p:nvSpPr>
            <p:spPr bwMode="auto">
              <a:xfrm>
                <a:off x="6161640" y="4221470"/>
                <a:ext cx="290331" cy="292855"/>
              </a:xfrm>
              <a:prstGeom prst="ellipse">
                <a:avLst/>
              </a:pr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i$ļiďè">
                <a:extLst>
                  <a:ext uri="{FF2B5EF4-FFF2-40B4-BE49-F238E27FC236}">
                    <a16:creationId xmlns:a16="http://schemas.microsoft.com/office/drawing/2014/main" xmlns="" id="{C82846DD-B13D-422A-BB3D-252CDD5A7A2F}"/>
                  </a:ext>
                </a:extLst>
              </p:cNvPr>
              <p:cNvSpPr/>
              <p:nvPr/>
            </p:nvSpPr>
            <p:spPr bwMode="auto">
              <a:xfrm>
                <a:off x="6250003" y="4345177"/>
                <a:ext cx="27772" cy="45443"/>
              </a:xfrm>
              <a:custGeom>
                <a:avLst/>
                <a:gdLst>
                  <a:gd name="T0" fmla="*/ 25 w 45"/>
                  <a:gd name="T1" fmla="*/ 24 h 74"/>
                  <a:gd name="T2" fmla="*/ 13 w 45"/>
                  <a:gd name="T3" fmla="*/ 28 h 74"/>
                  <a:gd name="T4" fmla="*/ 13 w 45"/>
                  <a:gd name="T5" fmla="*/ 12 h 74"/>
                  <a:gd name="T6" fmla="*/ 43 w 45"/>
                  <a:gd name="T7" fmla="*/ 12 h 74"/>
                  <a:gd name="T8" fmla="*/ 43 w 45"/>
                  <a:gd name="T9" fmla="*/ 0 h 74"/>
                  <a:gd name="T10" fmla="*/ 1 w 45"/>
                  <a:gd name="T11" fmla="*/ 0 h 74"/>
                  <a:gd name="T12" fmla="*/ 1 w 45"/>
                  <a:gd name="T13" fmla="*/ 41 h 74"/>
                  <a:gd name="T14" fmla="*/ 14 w 45"/>
                  <a:gd name="T15" fmla="*/ 41 h 74"/>
                  <a:gd name="T16" fmla="*/ 23 w 45"/>
                  <a:gd name="T17" fmla="*/ 35 h 74"/>
                  <a:gd name="T18" fmla="*/ 32 w 45"/>
                  <a:gd name="T19" fmla="*/ 49 h 74"/>
                  <a:gd name="T20" fmla="*/ 29 w 45"/>
                  <a:gd name="T21" fmla="*/ 60 h 74"/>
                  <a:gd name="T22" fmla="*/ 22 w 45"/>
                  <a:gd name="T23" fmla="*/ 62 h 74"/>
                  <a:gd name="T24" fmla="*/ 13 w 45"/>
                  <a:gd name="T25" fmla="*/ 53 h 74"/>
                  <a:gd name="T26" fmla="*/ 0 w 45"/>
                  <a:gd name="T27" fmla="*/ 53 h 74"/>
                  <a:gd name="T28" fmla="*/ 6 w 45"/>
                  <a:gd name="T29" fmla="*/ 68 h 74"/>
                  <a:gd name="T30" fmla="*/ 22 w 45"/>
                  <a:gd name="T31" fmla="*/ 74 h 74"/>
                  <a:gd name="T32" fmla="*/ 39 w 45"/>
                  <a:gd name="T33" fmla="*/ 68 h 74"/>
                  <a:gd name="T34" fmla="*/ 45 w 45"/>
                  <a:gd name="T35" fmla="*/ 49 h 74"/>
                  <a:gd name="T36" fmla="*/ 38 w 45"/>
                  <a:gd name="T37" fmla="*/ 29 h 74"/>
                  <a:gd name="T38" fmla="*/ 25 w 45"/>
                  <a:gd name="T39"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4">
                    <a:moveTo>
                      <a:pt x="25" y="24"/>
                    </a:moveTo>
                    <a:cubicBezTo>
                      <a:pt x="20" y="24"/>
                      <a:pt x="15" y="26"/>
                      <a:pt x="13" y="28"/>
                    </a:cubicBezTo>
                    <a:cubicBezTo>
                      <a:pt x="13" y="12"/>
                      <a:pt x="13" y="12"/>
                      <a:pt x="13" y="12"/>
                    </a:cubicBezTo>
                    <a:cubicBezTo>
                      <a:pt x="43" y="12"/>
                      <a:pt x="43" y="12"/>
                      <a:pt x="43" y="12"/>
                    </a:cubicBezTo>
                    <a:cubicBezTo>
                      <a:pt x="43" y="0"/>
                      <a:pt x="43" y="0"/>
                      <a:pt x="43" y="0"/>
                    </a:cubicBezTo>
                    <a:cubicBezTo>
                      <a:pt x="1" y="0"/>
                      <a:pt x="1" y="0"/>
                      <a:pt x="1" y="0"/>
                    </a:cubicBezTo>
                    <a:cubicBezTo>
                      <a:pt x="1" y="41"/>
                      <a:pt x="1" y="41"/>
                      <a:pt x="1" y="41"/>
                    </a:cubicBezTo>
                    <a:cubicBezTo>
                      <a:pt x="14" y="41"/>
                      <a:pt x="14" y="41"/>
                      <a:pt x="14" y="41"/>
                    </a:cubicBezTo>
                    <a:cubicBezTo>
                      <a:pt x="15" y="39"/>
                      <a:pt x="17" y="35"/>
                      <a:pt x="23" y="35"/>
                    </a:cubicBezTo>
                    <a:cubicBezTo>
                      <a:pt x="29" y="35"/>
                      <a:pt x="32" y="40"/>
                      <a:pt x="32" y="49"/>
                    </a:cubicBezTo>
                    <a:cubicBezTo>
                      <a:pt x="32" y="53"/>
                      <a:pt x="31" y="57"/>
                      <a:pt x="29" y="60"/>
                    </a:cubicBezTo>
                    <a:cubicBezTo>
                      <a:pt x="27" y="61"/>
                      <a:pt x="25" y="62"/>
                      <a:pt x="22" y="62"/>
                    </a:cubicBezTo>
                    <a:cubicBezTo>
                      <a:pt x="17" y="62"/>
                      <a:pt x="14" y="59"/>
                      <a:pt x="13" y="53"/>
                    </a:cubicBezTo>
                    <a:cubicBezTo>
                      <a:pt x="0" y="53"/>
                      <a:pt x="0" y="53"/>
                      <a:pt x="0" y="53"/>
                    </a:cubicBezTo>
                    <a:cubicBezTo>
                      <a:pt x="0" y="58"/>
                      <a:pt x="1" y="64"/>
                      <a:pt x="6" y="68"/>
                    </a:cubicBezTo>
                    <a:cubicBezTo>
                      <a:pt x="9" y="72"/>
                      <a:pt x="15" y="74"/>
                      <a:pt x="22" y="74"/>
                    </a:cubicBezTo>
                    <a:cubicBezTo>
                      <a:pt x="30" y="74"/>
                      <a:pt x="35" y="72"/>
                      <a:pt x="39" y="68"/>
                    </a:cubicBezTo>
                    <a:cubicBezTo>
                      <a:pt x="44" y="63"/>
                      <a:pt x="45" y="57"/>
                      <a:pt x="45" y="49"/>
                    </a:cubicBezTo>
                    <a:cubicBezTo>
                      <a:pt x="45" y="42"/>
                      <a:pt x="44" y="35"/>
                      <a:pt x="38" y="29"/>
                    </a:cubicBezTo>
                    <a:cubicBezTo>
                      <a:pt x="35" y="26"/>
                      <a:pt x="31" y="24"/>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ïṣľîḓe">
                <a:extLst>
                  <a:ext uri="{FF2B5EF4-FFF2-40B4-BE49-F238E27FC236}">
                    <a16:creationId xmlns:a16="http://schemas.microsoft.com/office/drawing/2014/main" xmlns="" id="{719896E5-CC3D-4BC0-AEC0-30B3E33932F8}"/>
                  </a:ext>
                </a:extLst>
              </p:cNvPr>
              <p:cNvSpPr/>
              <p:nvPr/>
            </p:nvSpPr>
            <p:spPr bwMode="auto">
              <a:xfrm>
                <a:off x="6282822" y="4345177"/>
                <a:ext cx="27772" cy="45443"/>
              </a:xfrm>
              <a:custGeom>
                <a:avLst/>
                <a:gdLst>
                  <a:gd name="T0" fmla="*/ 23 w 45"/>
                  <a:gd name="T1" fmla="*/ 0 h 75"/>
                  <a:gd name="T2" fmla="*/ 0 w 45"/>
                  <a:gd name="T3" fmla="*/ 22 h 75"/>
                  <a:gd name="T4" fmla="*/ 0 w 45"/>
                  <a:gd name="T5" fmla="*/ 53 h 75"/>
                  <a:gd name="T6" fmla="*/ 23 w 45"/>
                  <a:gd name="T7" fmla="*/ 75 h 75"/>
                  <a:gd name="T8" fmla="*/ 45 w 45"/>
                  <a:gd name="T9" fmla="*/ 53 h 75"/>
                  <a:gd name="T10" fmla="*/ 45 w 45"/>
                  <a:gd name="T11" fmla="*/ 22 h 75"/>
                  <a:gd name="T12" fmla="*/ 23 w 45"/>
                  <a:gd name="T13" fmla="*/ 0 h 75"/>
                  <a:gd name="T14" fmla="*/ 31 w 45"/>
                  <a:gd name="T15" fmla="*/ 53 h 75"/>
                  <a:gd name="T16" fmla="*/ 23 w 45"/>
                  <a:gd name="T17" fmla="*/ 63 h 75"/>
                  <a:gd name="T18" fmla="*/ 13 w 45"/>
                  <a:gd name="T19" fmla="*/ 53 h 75"/>
                  <a:gd name="T20" fmla="*/ 13 w 45"/>
                  <a:gd name="T21" fmla="*/ 22 h 75"/>
                  <a:gd name="T22" fmla="*/ 23 w 45"/>
                  <a:gd name="T23" fmla="*/ 12 h 75"/>
                  <a:gd name="T24" fmla="*/ 31 w 45"/>
                  <a:gd name="T25" fmla="*/ 22 h 75"/>
                  <a:gd name="T26" fmla="*/ 31 w 45"/>
                  <a:gd name="T27"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75">
                    <a:moveTo>
                      <a:pt x="23" y="0"/>
                    </a:moveTo>
                    <a:cubicBezTo>
                      <a:pt x="10" y="0"/>
                      <a:pt x="0" y="8"/>
                      <a:pt x="0" y="22"/>
                    </a:cubicBezTo>
                    <a:cubicBezTo>
                      <a:pt x="0" y="53"/>
                      <a:pt x="0" y="53"/>
                      <a:pt x="0" y="53"/>
                    </a:cubicBezTo>
                    <a:cubicBezTo>
                      <a:pt x="0" y="67"/>
                      <a:pt x="10" y="75"/>
                      <a:pt x="23" y="75"/>
                    </a:cubicBezTo>
                    <a:cubicBezTo>
                      <a:pt x="35" y="75"/>
                      <a:pt x="45" y="67"/>
                      <a:pt x="45" y="53"/>
                    </a:cubicBezTo>
                    <a:cubicBezTo>
                      <a:pt x="45" y="22"/>
                      <a:pt x="45" y="22"/>
                      <a:pt x="45" y="22"/>
                    </a:cubicBezTo>
                    <a:cubicBezTo>
                      <a:pt x="45" y="8"/>
                      <a:pt x="35" y="0"/>
                      <a:pt x="23" y="0"/>
                    </a:cubicBezTo>
                    <a:close/>
                    <a:moveTo>
                      <a:pt x="31" y="53"/>
                    </a:moveTo>
                    <a:cubicBezTo>
                      <a:pt x="31" y="59"/>
                      <a:pt x="28" y="63"/>
                      <a:pt x="23" y="63"/>
                    </a:cubicBezTo>
                    <a:cubicBezTo>
                      <a:pt x="17" y="63"/>
                      <a:pt x="13" y="59"/>
                      <a:pt x="13" y="53"/>
                    </a:cubicBezTo>
                    <a:cubicBezTo>
                      <a:pt x="13" y="22"/>
                      <a:pt x="13" y="22"/>
                      <a:pt x="13" y="22"/>
                    </a:cubicBezTo>
                    <a:cubicBezTo>
                      <a:pt x="13" y="16"/>
                      <a:pt x="17" y="12"/>
                      <a:pt x="23" y="12"/>
                    </a:cubicBezTo>
                    <a:cubicBezTo>
                      <a:pt x="28" y="12"/>
                      <a:pt x="31" y="16"/>
                      <a:pt x="31" y="22"/>
                    </a:cubicBezTo>
                    <a:lnTo>
                      <a:pt x="3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îş1ïḋé">
                <a:extLst>
                  <a:ext uri="{FF2B5EF4-FFF2-40B4-BE49-F238E27FC236}">
                    <a16:creationId xmlns:a16="http://schemas.microsoft.com/office/drawing/2014/main" xmlns="" id="{3D0090BC-79E1-4F46-BD55-05FCD6F187EF}"/>
                  </a:ext>
                </a:extLst>
              </p:cNvPr>
              <p:cNvSpPr/>
              <p:nvPr/>
            </p:nvSpPr>
            <p:spPr bwMode="auto">
              <a:xfrm>
                <a:off x="6328265" y="4345177"/>
                <a:ext cx="27772" cy="45443"/>
              </a:xfrm>
              <a:custGeom>
                <a:avLst/>
                <a:gdLst>
                  <a:gd name="T0" fmla="*/ 8 w 11"/>
                  <a:gd name="T1" fmla="*/ 0 h 18"/>
                  <a:gd name="T2" fmla="*/ 0 w 11"/>
                  <a:gd name="T3" fmla="*/ 18 h 18"/>
                  <a:gd name="T4" fmla="*/ 2 w 11"/>
                  <a:gd name="T5" fmla="*/ 18 h 18"/>
                  <a:gd name="T6" fmla="*/ 11 w 11"/>
                  <a:gd name="T7" fmla="*/ 0 h 18"/>
                  <a:gd name="T8" fmla="*/ 8 w 11"/>
                  <a:gd name="T9" fmla="*/ 0 h 18"/>
                </a:gdLst>
                <a:ahLst/>
                <a:cxnLst>
                  <a:cxn ang="0">
                    <a:pos x="T0" y="T1"/>
                  </a:cxn>
                  <a:cxn ang="0">
                    <a:pos x="T2" y="T3"/>
                  </a:cxn>
                  <a:cxn ang="0">
                    <a:pos x="T4" y="T5"/>
                  </a:cxn>
                  <a:cxn ang="0">
                    <a:pos x="T6" y="T7"/>
                  </a:cxn>
                  <a:cxn ang="0">
                    <a:pos x="T8" y="T9"/>
                  </a:cxn>
                </a:cxnLst>
                <a:rect l="0" t="0" r="r" b="b"/>
                <a:pathLst>
                  <a:path w="11" h="18">
                    <a:moveTo>
                      <a:pt x="8" y="0"/>
                    </a:moveTo>
                    <a:lnTo>
                      <a:pt x="0" y="18"/>
                    </a:lnTo>
                    <a:lnTo>
                      <a:pt x="2" y="18"/>
                    </a:lnTo>
                    <a:lnTo>
                      <a:pt x="11"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îşḻïḋè">
                <a:extLst>
                  <a:ext uri="{FF2B5EF4-FFF2-40B4-BE49-F238E27FC236}">
                    <a16:creationId xmlns:a16="http://schemas.microsoft.com/office/drawing/2014/main" xmlns="" id="{285041D6-26E6-45A8-8A08-E441C5C4A582}"/>
                  </a:ext>
                </a:extLst>
              </p:cNvPr>
              <p:cNvSpPr/>
              <p:nvPr/>
            </p:nvSpPr>
            <p:spPr bwMode="auto">
              <a:xfrm>
                <a:off x="6345938" y="4367898"/>
                <a:ext cx="17673" cy="22722"/>
              </a:xfrm>
              <a:custGeom>
                <a:avLst/>
                <a:gdLst>
                  <a:gd name="T0" fmla="*/ 15 w 30"/>
                  <a:gd name="T1" fmla="*/ 0 h 38"/>
                  <a:gd name="T2" fmla="*/ 0 w 30"/>
                  <a:gd name="T3" fmla="*/ 14 h 38"/>
                  <a:gd name="T4" fmla="*/ 0 w 30"/>
                  <a:gd name="T5" fmla="*/ 24 h 38"/>
                  <a:gd name="T6" fmla="*/ 15 w 30"/>
                  <a:gd name="T7" fmla="*/ 38 h 38"/>
                  <a:gd name="T8" fmla="*/ 30 w 30"/>
                  <a:gd name="T9" fmla="*/ 24 h 38"/>
                  <a:gd name="T10" fmla="*/ 30 w 30"/>
                  <a:gd name="T11" fmla="*/ 14 h 38"/>
                  <a:gd name="T12" fmla="*/ 15 w 30"/>
                  <a:gd name="T13" fmla="*/ 0 h 38"/>
                  <a:gd name="T14" fmla="*/ 21 w 30"/>
                  <a:gd name="T15" fmla="*/ 24 h 38"/>
                  <a:gd name="T16" fmla="*/ 15 w 30"/>
                  <a:gd name="T17" fmla="*/ 30 h 38"/>
                  <a:gd name="T18" fmla="*/ 10 w 30"/>
                  <a:gd name="T19" fmla="*/ 24 h 38"/>
                  <a:gd name="T20" fmla="*/ 10 w 30"/>
                  <a:gd name="T21" fmla="*/ 14 h 38"/>
                  <a:gd name="T22" fmla="*/ 15 w 30"/>
                  <a:gd name="T23" fmla="*/ 8 h 38"/>
                  <a:gd name="T24" fmla="*/ 21 w 30"/>
                  <a:gd name="T25" fmla="*/ 14 h 38"/>
                  <a:gd name="T26" fmla="*/ 21 w 30"/>
                  <a:gd name="T2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5" y="0"/>
                    </a:moveTo>
                    <a:cubicBezTo>
                      <a:pt x="7" y="0"/>
                      <a:pt x="0" y="4"/>
                      <a:pt x="0" y="14"/>
                    </a:cubicBezTo>
                    <a:cubicBezTo>
                      <a:pt x="0" y="24"/>
                      <a:pt x="0" y="24"/>
                      <a:pt x="0" y="24"/>
                    </a:cubicBezTo>
                    <a:cubicBezTo>
                      <a:pt x="0" y="33"/>
                      <a:pt x="7" y="38"/>
                      <a:pt x="15" y="38"/>
                    </a:cubicBezTo>
                    <a:cubicBezTo>
                      <a:pt x="24" y="38"/>
                      <a:pt x="30" y="33"/>
                      <a:pt x="30" y="24"/>
                    </a:cubicBezTo>
                    <a:cubicBezTo>
                      <a:pt x="30" y="14"/>
                      <a:pt x="30" y="14"/>
                      <a:pt x="30" y="14"/>
                    </a:cubicBezTo>
                    <a:cubicBezTo>
                      <a:pt x="30" y="4"/>
                      <a:pt x="24" y="0"/>
                      <a:pt x="15" y="0"/>
                    </a:cubicBezTo>
                    <a:close/>
                    <a:moveTo>
                      <a:pt x="21" y="24"/>
                    </a:moveTo>
                    <a:cubicBezTo>
                      <a:pt x="21" y="28"/>
                      <a:pt x="19" y="30"/>
                      <a:pt x="15" y="30"/>
                    </a:cubicBezTo>
                    <a:cubicBezTo>
                      <a:pt x="12" y="30"/>
                      <a:pt x="10" y="28"/>
                      <a:pt x="10" y="24"/>
                    </a:cubicBezTo>
                    <a:cubicBezTo>
                      <a:pt x="10" y="14"/>
                      <a:pt x="10" y="14"/>
                      <a:pt x="10" y="14"/>
                    </a:cubicBezTo>
                    <a:cubicBezTo>
                      <a:pt x="10" y="10"/>
                      <a:pt x="12" y="8"/>
                      <a:pt x="15" y="8"/>
                    </a:cubicBezTo>
                    <a:cubicBezTo>
                      <a:pt x="19" y="8"/>
                      <a:pt x="21" y="10"/>
                      <a:pt x="21" y="14"/>
                    </a:cubicBezTo>
                    <a:lnTo>
                      <a:pt x="2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íşļïďe">
                <a:extLst>
                  <a:ext uri="{FF2B5EF4-FFF2-40B4-BE49-F238E27FC236}">
                    <a16:creationId xmlns:a16="http://schemas.microsoft.com/office/drawing/2014/main" xmlns="" id="{3D1FD63B-DD82-4C7B-8646-86B92E05A129}"/>
                  </a:ext>
                </a:extLst>
              </p:cNvPr>
              <p:cNvSpPr/>
              <p:nvPr/>
            </p:nvSpPr>
            <p:spPr bwMode="auto">
              <a:xfrm>
                <a:off x="6318166" y="4345177"/>
                <a:ext cx="17673" cy="22722"/>
              </a:xfrm>
              <a:custGeom>
                <a:avLst/>
                <a:gdLst>
                  <a:gd name="T0" fmla="*/ 30 w 30"/>
                  <a:gd name="T1" fmla="*/ 25 h 39"/>
                  <a:gd name="T2" fmla="*/ 30 w 30"/>
                  <a:gd name="T3" fmla="*/ 14 h 39"/>
                  <a:gd name="T4" fmla="*/ 15 w 30"/>
                  <a:gd name="T5" fmla="*/ 0 h 39"/>
                  <a:gd name="T6" fmla="*/ 0 w 30"/>
                  <a:gd name="T7" fmla="*/ 14 h 39"/>
                  <a:gd name="T8" fmla="*/ 0 w 30"/>
                  <a:gd name="T9" fmla="*/ 25 h 39"/>
                  <a:gd name="T10" fmla="*/ 15 w 30"/>
                  <a:gd name="T11" fmla="*/ 39 h 39"/>
                  <a:gd name="T12" fmla="*/ 30 w 30"/>
                  <a:gd name="T13" fmla="*/ 25 h 39"/>
                  <a:gd name="T14" fmla="*/ 21 w 30"/>
                  <a:gd name="T15" fmla="*/ 24 h 39"/>
                  <a:gd name="T16" fmla="*/ 15 w 30"/>
                  <a:gd name="T17" fmla="*/ 30 h 39"/>
                  <a:gd name="T18" fmla="*/ 10 w 30"/>
                  <a:gd name="T19" fmla="*/ 24 h 39"/>
                  <a:gd name="T20" fmla="*/ 10 w 30"/>
                  <a:gd name="T21" fmla="*/ 15 h 39"/>
                  <a:gd name="T22" fmla="*/ 15 w 30"/>
                  <a:gd name="T23" fmla="*/ 9 h 39"/>
                  <a:gd name="T24" fmla="*/ 21 w 30"/>
                  <a:gd name="T25" fmla="*/ 15 h 39"/>
                  <a:gd name="T26" fmla="*/ 21 w 30"/>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30" y="25"/>
                    </a:moveTo>
                    <a:cubicBezTo>
                      <a:pt x="30" y="14"/>
                      <a:pt x="30" y="14"/>
                      <a:pt x="30" y="14"/>
                    </a:cubicBezTo>
                    <a:cubicBezTo>
                      <a:pt x="30" y="5"/>
                      <a:pt x="23" y="0"/>
                      <a:pt x="15" y="0"/>
                    </a:cubicBezTo>
                    <a:cubicBezTo>
                      <a:pt x="7" y="0"/>
                      <a:pt x="0" y="5"/>
                      <a:pt x="0" y="14"/>
                    </a:cubicBezTo>
                    <a:cubicBezTo>
                      <a:pt x="0" y="25"/>
                      <a:pt x="0" y="25"/>
                      <a:pt x="0" y="25"/>
                    </a:cubicBezTo>
                    <a:cubicBezTo>
                      <a:pt x="0" y="34"/>
                      <a:pt x="7" y="39"/>
                      <a:pt x="15" y="39"/>
                    </a:cubicBezTo>
                    <a:cubicBezTo>
                      <a:pt x="23" y="39"/>
                      <a:pt x="30" y="34"/>
                      <a:pt x="30" y="25"/>
                    </a:cubicBezTo>
                    <a:close/>
                    <a:moveTo>
                      <a:pt x="21" y="24"/>
                    </a:moveTo>
                    <a:cubicBezTo>
                      <a:pt x="21" y="28"/>
                      <a:pt x="19" y="30"/>
                      <a:pt x="15" y="30"/>
                    </a:cubicBezTo>
                    <a:cubicBezTo>
                      <a:pt x="12" y="30"/>
                      <a:pt x="10" y="28"/>
                      <a:pt x="10" y="24"/>
                    </a:cubicBezTo>
                    <a:cubicBezTo>
                      <a:pt x="10" y="15"/>
                      <a:pt x="10" y="15"/>
                      <a:pt x="10" y="15"/>
                    </a:cubicBezTo>
                    <a:cubicBezTo>
                      <a:pt x="10" y="11"/>
                      <a:pt x="12" y="9"/>
                      <a:pt x="15" y="9"/>
                    </a:cubicBezTo>
                    <a:cubicBezTo>
                      <a:pt x="19" y="9"/>
                      <a:pt x="21" y="11"/>
                      <a:pt x="21" y="15"/>
                    </a:cubicBezTo>
                    <a:lnTo>
                      <a:pt x="2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íṩlîḍe">
                <a:extLst>
                  <a:ext uri="{FF2B5EF4-FFF2-40B4-BE49-F238E27FC236}">
                    <a16:creationId xmlns:a16="http://schemas.microsoft.com/office/drawing/2014/main" xmlns="" id="{24FE6CEC-B2A7-4B83-9558-DA0A0A83CA7D}"/>
                  </a:ext>
                </a:extLst>
              </p:cNvPr>
              <p:cNvSpPr/>
              <p:nvPr/>
            </p:nvSpPr>
            <p:spPr bwMode="auto">
              <a:xfrm>
                <a:off x="7244700" y="4221470"/>
                <a:ext cx="292855" cy="292855"/>
              </a:xfrm>
              <a:prstGeom prst="ellipse">
                <a:avLst/>
              </a:pr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ïṡḷíḋê">
                <a:extLst>
                  <a:ext uri="{FF2B5EF4-FFF2-40B4-BE49-F238E27FC236}">
                    <a16:creationId xmlns:a16="http://schemas.microsoft.com/office/drawing/2014/main" xmlns="" id="{CF622180-C61A-467A-A7AC-19586C8BF92C}"/>
                  </a:ext>
                </a:extLst>
              </p:cNvPr>
              <p:cNvSpPr/>
              <p:nvPr/>
            </p:nvSpPr>
            <p:spPr bwMode="auto">
              <a:xfrm>
                <a:off x="7333061" y="4345177"/>
                <a:ext cx="27772" cy="45443"/>
              </a:xfrm>
              <a:custGeom>
                <a:avLst/>
                <a:gdLst>
                  <a:gd name="T0" fmla="*/ 0 w 11"/>
                  <a:gd name="T1" fmla="*/ 6 h 18"/>
                  <a:gd name="T2" fmla="*/ 3 w 11"/>
                  <a:gd name="T3" fmla="*/ 6 h 18"/>
                  <a:gd name="T4" fmla="*/ 3 w 11"/>
                  <a:gd name="T5" fmla="*/ 3 h 18"/>
                  <a:gd name="T6" fmla="*/ 8 w 11"/>
                  <a:gd name="T7" fmla="*/ 3 h 18"/>
                  <a:gd name="T8" fmla="*/ 2 w 11"/>
                  <a:gd name="T9" fmla="*/ 18 h 18"/>
                  <a:gd name="T10" fmla="*/ 6 w 11"/>
                  <a:gd name="T11" fmla="*/ 18 h 18"/>
                  <a:gd name="T12" fmla="*/ 11 w 11"/>
                  <a:gd name="T13" fmla="*/ 3 h 18"/>
                  <a:gd name="T14" fmla="*/ 11 w 11"/>
                  <a:gd name="T15" fmla="*/ 0 h 18"/>
                  <a:gd name="T16" fmla="*/ 0 w 11"/>
                  <a:gd name="T17" fmla="*/ 0 h 18"/>
                  <a:gd name="T18" fmla="*/ 0 w 11"/>
                  <a:gd name="T1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8">
                    <a:moveTo>
                      <a:pt x="0" y="6"/>
                    </a:moveTo>
                    <a:lnTo>
                      <a:pt x="3" y="6"/>
                    </a:lnTo>
                    <a:lnTo>
                      <a:pt x="3" y="3"/>
                    </a:lnTo>
                    <a:lnTo>
                      <a:pt x="8" y="3"/>
                    </a:lnTo>
                    <a:lnTo>
                      <a:pt x="2" y="18"/>
                    </a:lnTo>
                    <a:lnTo>
                      <a:pt x="6" y="18"/>
                    </a:lnTo>
                    <a:lnTo>
                      <a:pt x="11" y="3"/>
                    </a:lnTo>
                    <a:lnTo>
                      <a:pt x="11" y="0"/>
                    </a:lnTo>
                    <a:lnTo>
                      <a:pt x="0"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iS1íḑê">
                <a:extLst>
                  <a:ext uri="{FF2B5EF4-FFF2-40B4-BE49-F238E27FC236}">
                    <a16:creationId xmlns:a16="http://schemas.microsoft.com/office/drawing/2014/main" xmlns="" id="{B0BFBFB8-7551-4E35-98C6-F81C6F5DF848}"/>
                  </a:ext>
                </a:extLst>
              </p:cNvPr>
              <p:cNvSpPr/>
              <p:nvPr/>
            </p:nvSpPr>
            <p:spPr bwMode="auto">
              <a:xfrm>
                <a:off x="7368406" y="4345177"/>
                <a:ext cx="27772" cy="45443"/>
              </a:xfrm>
              <a:custGeom>
                <a:avLst/>
                <a:gdLst>
                  <a:gd name="T0" fmla="*/ 25 w 45"/>
                  <a:gd name="T1" fmla="*/ 24 h 74"/>
                  <a:gd name="T2" fmla="*/ 13 w 45"/>
                  <a:gd name="T3" fmla="*/ 28 h 74"/>
                  <a:gd name="T4" fmla="*/ 13 w 45"/>
                  <a:gd name="T5" fmla="*/ 12 h 74"/>
                  <a:gd name="T6" fmla="*/ 43 w 45"/>
                  <a:gd name="T7" fmla="*/ 12 h 74"/>
                  <a:gd name="T8" fmla="*/ 43 w 45"/>
                  <a:gd name="T9" fmla="*/ 0 h 74"/>
                  <a:gd name="T10" fmla="*/ 1 w 45"/>
                  <a:gd name="T11" fmla="*/ 0 h 74"/>
                  <a:gd name="T12" fmla="*/ 1 w 45"/>
                  <a:gd name="T13" fmla="*/ 41 h 74"/>
                  <a:gd name="T14" fmla="*/ 14 w 45"/>
                  <a:gd name="T15" fmla="*/ 41 h 74"/>
                  <a:gd name="T16" fmla="*/ 22 w 45"/>
                  <a:gd name="T17" fmla="*/ 35 h 74"/>
                  <a:gd name="T18" fmla="*/ 31 w 45"/>
                  <a:gd name="T19" fmla="*/ 49 h 74"/>
                  <a:gd name="T20" fmla="*/ 29 w 45"/>
                  <a:gd name="T21" fmla="*/ 60 h 74"/>
                  <a:gd name="T22" fmla="*/ 22 w 45"/>
                  <a:gd name="T23" fmla="*/ 62 h 74"/>
                  <a:gd name="T24" fmla="*/ 13 w 45"/>
                  <a:gd name="T25" fmla="*/ 53 h 74"/>
                  <a:gd name="T26" fmla="*/ 0 w 45"/>
                  <a:gd name="T27" fmla="*/ 53 h 74"/>
                  <a:gd name="T28" fmla="*/ 6 w 45"/>
                  <a:gd name="T29" fmla="*/ 68 h 74"/>
                  <a:gd name="T30" fmla="*/ 22 w 45"/>
                  <a:gd name="T31" fmla="*/ 74 h 74"/>
                  <a:gd name="T32" fmla="*/ 38 w 45"/>
                  <a:gd name="T33" fmla="*/ 68 h 74"/>
                  <a:gd name="T34" fmla="*/ 45 w 45"/>
                  <a:gd name="T35" fmla="*/ 49 h 74"/>
                  <a:gd name="T36" fmla="*/ 38 w 45"/>
                  <a:gd name="T37" fmla="*/ 29 h 74"/>
                  <a:gd name="T38" fmla="*/ 25 w 45"/>
                  <a:gd name="T39"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4">
                    <a:moveTo>
                      <a:pt x="25" y="24"/>
                    </a:moveTo>
                    <a:cubicBezTo>
                      <a:pt x="20" y="24"/>
                      <a:pt x="15" y="26"/>
                      <a:pt x="13" y="28"/>
                    </a:cubicBezTo>
                    <a:cubicBezTo>
                      <a:pt x="13" y="12"/>
                      <a:pt x="13" y="12"/>
                      <a:pt x="13" y="12"/>
                    </a:cubicBezTo>
                    <a:cubicBezTo>
                      <a:pt x="43" y="12"/>
                      <a:pt x="43" y="12"/>
                      <a:pt x="43" y="12"/>
                    </a:cubicBezTo>
                    <a:cubicBezTo>
                      <a:pt x="43" y="0"/>
                      <a:pt x="43" y="0"/>
                      <a:pt x="43" y="0"/>
                    </a:cubicBezTo>
                    <a:cubicBezTo>
                      <a:pt x="1" y="0"/>
                      <a:pt x="1" y="0"/>
                      <a:pt x="1" y="0"/>
                    </a:cubicBezTo>
                    <a:cubicBezTo>
                      <a:pt x="1" y="41"/>
                      <a:pt x="1" y="41"/>
                      <a:pt x="1" y="41"/>
                    </a:cubicBezTo>
                    <a:cubicBezTo>
                      <a:pt x="14" y="41"/>
                      <a:pt x="14" y="41"/>
                      <a:pt x="14" y="41"/>
                    </a:cubicBezTo>
                    <a:cubicBezTo>
                      <a:pt x="14" y="39"/>
                      <a:pt x="17" y="35"/>
                      <a:pt x="22" y="35"/>
                    </a:cubicBezTo>
                    <a:cubicBezTo>
                      <a:pt x="29" y="35"/>
                      <a:pt x="31" y="40"/>
                      <a:pt x="31" y="49"/>
                    </a:cubicBezTo>
                    <a:cubicBezTo>
                      <a:pt x="31" y="53"/>
                      <a:pt x="31" y="57"/>
                      <a:pt x="29" y="60"/>
                    </a:cubicBezTo>
                    <a:cubicBezTo>
                      <a:pt x="27" y="61"/>
                      <a:pt x="25" y="62"/>
                      <a:pt x="22" y="62"/>
                    </a:cubicBezTo>
                    <a:cubicBezTo>
                      <a:pt x="17" y="62"/>
                      <a:pt x="14" y="59"/>
                      <a:pt x="13" y="53"/>
                    </a:cubicBezTo>
                    <a:cubicBezTo>
                      <a:pt x="0" y="53"/>
                      <a:pt x="0" y="53"/>
                      <a:pt x="0" y="53"/>
                    </a:cubicBezTo>
                    <a:cubicBezTo>
                      <a:pt x="0" y="58"/>
                      <a:pt x="1" y="64"/>
                      <a:pt x="6" y="68"/>
                    </a:cubicBezTo>
                    <a:cubicBezTo>
                      <a:pt x="9" y="72"/>
                      <a:pt x="14" y="74"/>
                      <a:pt x="22" y="74"/>
                    </a:cubicBezTo>
                    <a:cubicBezTo>
                      <a:pt x="30" y="74"/>
                      <a:pt x="35" y="72"/>
                      <a:pt x="38" y="68"/>
                    </a:cubicBezTo>
                    <a:cubicBezTo>
                      <a:pt x="44" y="63"/>
                      <a:pt x="45" y="57"/>
                      <a:pt x="45" y="49"/>
                    </a:cubicBezTo>
                    <a:cubicBezTo>
                      <a:pt x="45" y="42"/>
                      <a:pt x="44" y="35"/>
                      <a:pt x="38" y="29"/>
                    </a:cubicBezTo>
                    <a:cubicBezTo>
                      <a:pt x="35" y="26"/>
                      <a:pt x="31" y="24"/>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ïşḷïḓé">
                <a:extLst>
                  <a:ext uri="{FF2B5EF4-FFF2-40B4-BE49-F238E27FC236}">
                    <a16:creationId xmlns:a16="http://schemas.microsoft.com/office/drawing/2014/main" xmlns="" id="{7136778A-A2B1-4531-A191-8E943742B5E3}"/>
                  </a:ext>
                </a:extLst>
              </p:cNvPr>
              <p:cNvSpPr/>
              <p:nvPr/>
            </p:nvSpPr>
            <p:spPr bwMode="auto">
              <a:xfrm>
                <a:off x="7411325" y="4345177"/>
                <a:ext cx="27772" cy="45443"/>
              </a:xfrm>
              <a:custGeom>
                <a:avLst/>
                <a:gdLst>
                  <a:gd name="T0" fmla="*/ 8 w 11"/>
                  <a:gd name="T1" fmla="*/ 0 h 18"/>
                  <a:gd name="T2" fmla="*/ 0 w 11"/>
                  <a:gd name="T3" fmla="*/ 18 h 18"/>
                  <a:gd name="T4" fmla="*/ 3 w 11"/>
                  <a:gd name="T5" fmla="*/ 18 h 18"/>
                  <a:gd name="T6" fmla="*/ 11 w 11"/>
                  <a:gd name="T7" fmla="*/ 0 h 18"/>
                  <a:gd name="T8" fmla="*/ 8 w 11"/>
                  <a:gd name="T9" fmla="*/ 0 h 18"/>
                </a:gdLst>
                <a:ahLst/>
                <a:cxnLst>
                  <a:cxn ang="0">
                    <a:pos x="T0" y="T1"/>
                  </a:cxn>
                  <a:cxn ang="0">
                    <a:pos x="T2" y="T3"/>
                  </a:cxn>
                  <a:cxn ang="0">
                    <a:pos x="T4" y="T5"/>
                  </a:cxn>
                  <a:cxn ang="0">
                    <a:pos x="T6" y="T7"/>
                  </a:cxn>
                  <a:cxn ang="0">
                    <a:pos x="T8" y="T9"/>
                  </a:cxn>
                </a:cxnLst>
                <a:rect l="0" t="0" r="r" b="b"/>
                <a:pathLst>
                  <a:path w="11" h="18">
                    <a:moveTo>
                      <a:pt x="8" y="0"/>
                    </a:moveTo>
                    <a:lnTo>
                      <a:pt x="0" y="18"/>
                    </a:lnTo>
                    <a:lnTo>
                      <a:pt x="3" y="18"/>
                    </a:lnTo>
                    <a:lnTo>
                      <a:pt x="11"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îṩ1íḑê">
                <a:extLst>
                  <a:ext uri="{FF2B5EF4-FFF2-40B4-BE49-F238E27FC236}">
                    <a16:creationId xmlns:a16="http://schemas.microsoft.com/office/drawing/2014/main" xmlns="" id="{55B77B62-9D5A-4D9A-9604-9A0BCA7F671D}"/>
                  </a:ext>
                </a:extLst>
              </p:cNvPr>
              <p:cNvSpPr/>
              <p:nvPr/>
            </p:nvSpPr>
            <p:spPr bwMode="auto">
              <a:xfrm>
                <a:off x="7401227" y="4345177"/>
                <a:ext cx="20197" cy="22722"/>
              </a:xfrm>
              <a:custGeom>
                <a:avLst/>
                <a:gdLst>
                  <a:gd name="T0" fmla="*/ 30 w 30"/>
                  <a:gd name="T1" fmla="*/ 25 h 39"/>
                  <a:gd name="T2" fmla="*/ 30 w 30"/>
                  <a:gd name="T3" fmla="*/ 14 h 39"/>
                  <a:gd name="T4" fmla="*/ 15 w 30"/>
                  <a:gd name="T5" fmla="*/ 0 h 39"/>
                  <a:gd name="T6" fmla="*/ 0 w 30"/>
                  <a:gd name="T7" fmla="*/ 14 h 39"/>
                  <a:gd name="T8" fmla="*/ 0 w 30"/>
                  <a:gd name="T9" fmla="*/ 25 h 39"/>
                  <a:gd name="T10" fmla="*/ 15 w 30"/>
                  <a:gd name="T11" fmla="*/ 39 h 39"/>
                  <a:gd name="T12" fmla="*/ 30 w 30"/>
                  <a:gd name="T13" fmla="*/ 25 h 39"/>
                  <a:gd name="T14" fmla="*/ 20 w 30"/>
                  <a:gd name="T15" fmla="*/ 24 h 39"/>
                  <a:gd name="T16" fmla="*/ 15 w 30"/>
                  <a:gd name="T17" fmla="*/ 30 h 39"/>
                  <a:gd name="T18" fmla="*/ 9 w 30"/>
                  <a:gd name="T19" fmla="*/ 24 h 39"/>
                  <a:gd name="T20" fmla="*/ 9 w 30"/>
                  <a:gd name="T21" fmla="*/ 15 h 39"/>
                  <a:gd name="T22" fmla="*/ 15 w 30"/>
                  <a:gd name="T23" fmla="*/ 9 h 39"/>
                  <a:gd name="T24" fmla="*/ 20 w 30"/>
                  <a:gd name="T25" fmla="*/ 15 h 39"/>
                  <a:gd name="T26" fmla="*/ 20 w 30"/>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30" y="25"/>
                    </a:moveTo>
                    <a:cubicBezTo>
                      <a:pt x="30" y="14"/>
                      <a:pt x="30" y="14"/>
                      <a:pt x="30" y="14"/>
                    </a:cubicBezTo>
                    <a:cubicBezTo>
                      <a:pt x="30" y="5"/>
                      <a:pt x="23" y="0"/>
                      <a:pt x="15" y="0"/>
                    </a:cubicBezTo>
                    <a:cubicBezTo>
                      <a:pt x="6" y="0"/>
                      <a:pt x="0" y="5"/>
                      <a:pt x="0" y="14"/>
                    </a:cubicBezTo>
                    <a:cubicBezTo>
                      <a:pt x="0" y="25"/>
                      <a:pt x="0" y="25"/>
                      <a:pt x="0" y="25"/>
                    </a:cubicBezTo>
                    <a:cubicBezTo>
                      <a:pt x="0" y="34"/>
                      <a:pt x="6" y="39"/>
                      <a:pt x="15" y="39"/>
                    </a:cubicBezTo>
                    <a:cubicBezTo>
                      <a:pt x="23" y="39"/>
                      <a:pt x="30" y="34"/>
                      <a:pt x="30" y="25"/>
                    </a:cubicBezTo>
                    <a:close/>
                    <a:moveTo>
                      <a:pt x="20" y="24"/>
                    </a:moveTo>
                    <a:cubicBezTo>
                      <a:pt x="20" y="28"/>
                      <a:pt x="18" y="30"/>
                      <a:pt x="15" y="30"/>
                    </a:cubicBezTo>
                    <a:cubicBezTo>
                      <a:pt x="11" y="30"/>
                      <a:pt x="9" y="28"/>
                      <a:pt x="9" y="24"/>
                    </a:cubicBezTo>
                    <a:cubicBezTo>
                      <a:pt x="9" y="15"/>
                      <a:pt x="9" y="15"/>
                      <a:pt x="9" y="15"/>
                    </a:cubicBezTo>
                    <a:cubicBezTo>
                      <a:pt x="9" y="11"/>
                      <a:pt x="11" y="9"/>
                      <a:pt x="15" y="9"/>
                    </a:cubicBezTo>
                    <a:cubicBezTo>
                      <a:pt x="18" y="9"/>
                      <a:pt x="20" y="11"/>
                      <a:pt x="20" y="15"/>
                    </a:cubicBezTo>
                    <a:lnTo>
                      <a:pt x="2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ïṧļídè">
                <a:extLst>
                  <a:ext uri="{FF2B5EF4-FFF2-40B4-BE49-F238E27FC236}">
                    <a16:creationId xmlns:a16="http://schemas.microsoft.com/office/drawing/2014/main" xmlns="" id="{B3EFDE73-F8A1-4370-9FF4-4A50D9753650}"/>
                  </a:ext>
                </a:extLst>
              </p:cNvPr>
              <p:cNvSpPr/>
              <p:nvPr/>
            </p:nvSpPr>
            <p:spPr bwMode="auto">
              <a:xfrm>
                <a:off x="7431522" y="4367898"/>
                <a:ext cx="17673" cy="22722"/>
              </a:xfrm>
              <a:custGeom>
                <a:avLst/>
                <a:gdLst>
                  <a:gd name="T0" fmla="*/ 15 w 30"/>
                  <a:gd name="T1" fmla="*/ 0 h 38"/>
                  <a:gd name="T2" fmla="*/ 0 w 30"/>
                  <a:gd name="T3" fmla="*/ 14 h 38"/>
                  <a:gd name="T4" fmla="*/ 0 w 30"/>
                  <a:gd name="T5" fmla="*/ 24 h 38"/>
                  <a:gd name="T6" fmla="*/ 15 w 30"/>
                  <a:gd name="T7" fmla="*/ 38 h 38"/>
                  <a:gd name="T8" fmla="*/ 30 w 30"/>
                  <a:gd name="T9" fmla="*/ 24 h 38"/>
                  <a:gd name="T10" fmla="*/ 30 w 30"/>
                  <a:gd name="T11" fmla="*/ 14 h 38"/>
                  <a:gd name="T12" fmla="*/ 15 w 30"/>
                  <a:gd name="T13" fmla="*/ 0 h 38"/>
                  <a:gd name="T14" fmla="*/ 20 w 30"/>
                  <a:gd name="T15" fmla="*/ 24 h 38"/>
                  <a:gd name="T16" fmla="*/ 15 w 30"/>
                  <a:gd name="T17" fmla="*/ 30 h 38"/>
                  <a:gd name="T18" fmla="*/ 9 w 30"/>
                  <a:gd name="T19" fmla="*/ 24 h 38"/>
                  <a:gd name="T20" fmla="*/ 9 w 30"/>
                  <a:gd name="T21" fmla="*/ 14 h 38"/>
                  <a:gd name="T22" fmla="*/ 15 w 30"/>
                  <a:gd name="T23" fmla="*/ 8 h 38"/>
                  <a:gd name="T24" fmla="*/ 20 w 30"/>
                  <a:gd name="T25" fmla="*/ 14 h 38"/>
                  <a:gd name="T26" fmla="*/ 20 w 30"/>
                  <a:gd name="T2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5" y="0"/>
                    </a:moveTo>
                    <a:cubicBezTo>
                      <a:pt x="7" y="0"/>
                      <a:pt x="0" y="4"/>
                      <a:pt x="0" y="14"/>
                    </a:cubicBezTo>
                    <a:cubicBezTo>
                      <a:pt x="0" y="24"/>
                      <a:pt x="0" y="24"/>
                      <a:pt x="0" y="24"/>
                    </a:cubicBezTo>
                    <a:cubicBezTo>
                      <a:pt x="0" y="33"/>
                      <a:pt x="7" y="38"/>
                      <a:pt x="15" y="38"/>
                    </a:cubicBezTo>
                    <a:cubicBezTo>
                      <a:pt x="23" y="38"/>
                      <a:pt x="30" y="33"/>
                      <a:pt x="30" y="24"/>
                    </a:cubicBezTo>
                    <a:cubicBezTo>
                      <a:pt x="30" y="14"/>
                      <a:pt x="30" y="14"/>
                      <a:pt x="30" y="14"/>
                    </a:cubicBezTo>
                    <a:cubicBezTo>
                      <a:pt x="30" y="4"/>
                      <a:pt x="23" y="0"/>
                      <a:pt x="15" y="0"/>
                    </a:cubicBezTo>
                    <a:close/>
                    <a:moveTo>
                      <a:pt x="20" y="24"/>
                    </a:moveTo>
                    <a:cubicBezTo>
                      <a:pt x="20" y="28"/>
                      <a:pt x="18" y="30"/>
                      <a:pt x="15" y="30"/>
                    </a:cubicBezTo>
                    <a:cubicBezTo>
                      <a:pt x="11" y="30"/>
                      <a:pt x="9" y="28"/>
                      <a:pt x="9" y="24"/>
                    </a:cubicBezTo>
                    <a:cubicBezTo>
                      <a:pt x="9" y="14"/>
                      <a:pt x="9" y="14"/>
                      <a:pt x="9" y="14"/>
                    </a:cubicBezTo>
                    <a:cubicBezTo>
                      <a:pt x="9" y="10"/>
                      <a:pt x="11" y="8"/>
                      <a:pt x="15" y="8"/>
                    </a:cubicBezTo>
                    <a:cubicBezTo>
                      <a:pt x="18" y="8"/>
                      <a:pt x="20" y="10"/>
                      <a:pt x="20" y="14"/>
                    </a:cubicBezTo>
                    <a:lnTo>
                      <a:pt x="2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ïSļïďê">
                <a:extLst>
                  <a:ext uri="{FF2B5EF4-FFF2-40B4-BE49-F238E27FC236}">
                    <a16:creationId xmlns:a16="http://schemas.microsoft.com/office/drawing/2014/main" xmlns="" id="{08D7BBD9-4409-478C-8485-A2625C6ED0EB}"/>
                  </a:ext>
                </a:extLst>
              </p:cNvPr>
              <p:cNvSpPr/>
              <p:nvPr/>
            </p:nvSpPr>
            <p:spPr bwMode="auto">
              <a:xfrm>
                <a:off x="7232077" y="4135634"/>
                <a:ext cx="151477" cy="118658"/>
              </a:xfrm>
              <a:custGeom>
                <a:avLst/>
                <a:gdLst>
                  <a:gd name="T0" fmla="*/ 252 w 252"/>
                  <a:gd name="T1" fmla="*/ 128 h 195"/>
                  <a:gd name="T2" fmla="*/ 252 w 252"/>
                  <a:gd name="T3" fmla="*/ 0 h 195"/>
                  <a:gd name="T4" fmla="*/ 0 w 252"/>
                  <a:gd name="T5" fmla="*/ 104 h 195"/>
                  <a:gd name="T6" fmla="*/ 90 w 252"/>
                  <a:gd name="T7" fmla="*/ 195 h 195"/>
                  <a:gd name="T8" fmla="*/ 252 w 252"/>
                  <a:gd name="T9" fmla="*/ 128 h 195"/>
                </a:gdLst>
                <a:ahLst/>
                <a:cxnLst>
                  <a:cxn ang="0">
                    <a:pos x="T0" y="T1"/>
                  </a:cxn>
                  <a:cxn ang="0">
                    <a:pos x="T2" y="T3"/>
                  </a:cxn>
                  <a:cxn ang="0">
                    <a:pos x="T4" y="T5"/>
                  </a:cxn>
                  <a:cxn ang="0">
                    <a:pos x="T6" y="T7"/>
                  </a:cxn>
                  <a:cxn ang="0">
                    <a:pos x="T8" y="T9"/>
                  </a:cxn>
                </a:cxnLst>
                <a:rect l="0" t="0" r="r" b="b"/>
                <a:pathLst>
                  <a:path w="252" h="195">
                    <a:moveTo>
                      <a:pt x="252" y="128"/>
                    </a:moveTo>
                    <a:cubicBezTo>
                      <a:pt x="252" y="0"/>
                      <a:pt x="252" y="0"/>
                      <a:pt x="252" y="0"/>
                    </a:cubicBezTo>
                    <a:cubicBezTo>
                      <a:pt x="155" y="2"/>
                      <a:pt x="66" y="41"/>
                      <a:pt x="0" y="104"/>
                    </a:cubicBezTo>
                    <a:cubicBezTo>
                      <a:pt x="90" y="195"/>
                      <a:pt x="90" y="195"/>
                      <a:pt x="90" y="195"/>
                    </a:cubicBezTo>
                    <a:cubicBezTo>
                      <a:pt x="134" y="155"/>
                      <a:pt x="190" y="130"/>
                      <a:pt x="252" y="128"/>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iśḷiḑe">
                <a:extLst>
                  <a:ext uri="{FF2B5EF4-FFF2-40B4-BE49-F238E27FC236}">
                    <a16:creationId xmlns:a16="http://schemas.microsoft.com/office/drawing/2014/main" xmlns="" id="{D039CF71-DAB7-45F3-BF24-C7016402CCFF}"/>
                  </a:ext>
                </a:extLst>
              </p:cNvPr>
              <p:cNvSpPr/>
              <p:nvPr/>
            </p:nvSpPr>
            <p:spPr bwMode="auto">
              <a:xfrm>
                <a:off x="7156338" y="4208848"/>
                <a:ext cx="121181" cy="151477"/>
              </a:xfrm>
              <a:custGeom>
                <a:avLst/>
                <a:gdLst>
                  <a:gd name="T0" fmla="*/ 196 w 196"/>
                  <a:gd name="T1" fmla="*/ 91 h 252"/>
                  <a:gd name="T2" fmla="*/ 105 w 196"/>
                  <a:gd name="T3" fmla="*/ 0 h 252"/>
                  <a:gd name="T4" fmla="*/ 0 w 196"/>
                  <a:gd name="T5" fmla="*/ 252 h 252"/>
                  <a:gd name="T6" fmla="*/ 129 w 196"/>
                  <a:gd name="T7" fmla="*/ 252 h 252"/>
                  <a:gd name="T8" fmla="*/ 196 w 196"/>
                  <a:gd name="T9" fmla="*/ 91 h 252"/>
                </a:gdLst>
                <a:ahLst/>
                <a:cxnLst>
                  <a:cxn ang="0">
                    <a:pos x="T0" y="T1"/>
                  </a:cxn>
                  <a:cxn ang="0">
                    <a:pos x="T2" y="T3"/>
                  </a:cxn>
                  <a:cxn ang="0">
                    <a:pos x="T4" y="T5"/>
                  </a:cxn>
                  <a:cxn ang="0">
                    <a:pos x="T6" y="T7"/>
                  </a:cxn>
                  <a:cxn ang="0">
                    <a:pos x="T8" y="T9"/>
                  </a:cxn>
                </a:cxnLst>
                <a:rect l="0" t="0" r="r" b="b"/>
                <a:pathLst>
                  <a:path w="196" h="252">
                    <a:moveTo>
                      <a:pt x="196" y="91"/>
                    </a:moveTo>
                    <a:cubicBezTo>
                      <a:pt x="105" y="0"/>
                      <a:pt x="105" y="0"/>
                      <a:pt x="105" y="0"/>
                    </a:cubicBezTo>
                    <a:cubicBezTo>
                      <a:pt x="42" y="66"/>
                      <a:pt x="3" y="155"/>
                      <a:pt x="0" y="252"/>
                    </a:cubicBezTo>
                    <a:cubicBezTo>
                      <a:pt x="129" y="252"/>
                      <a:pt x="129" y="252"/>
                      <a:pt x="129" y="252"/>
                    </a:cubicBezTo>
                    <a:cubicBezTo>
                      <a:pt x="131" y="190"/>
                      <a:pt x="156" y="134"/>
                      <a:pt x="196" y="91"/>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işľîde">
                <a:extLst>
                  <a:ext uri="{FF2B5EF4-FFF2-40B4-BE49-F238E27FC236}">
                    <a16:creationId xmlns:a16="http://schemas.microsoft.com/office/drawing/2014/main" xmlns="" id="{D26E1036-ABE5-45D5-BF62-8897E36FF2F7}"/>
                  </a:ext>
                </a:extLst>
              </p:cNvPr>
              <p:cNvSpPr/>
              <p:nvPr/>
            </p:nvSpPr>
            <p:spPr bwMode="auto">
              <a:xfrm>
                <a:off x="7398701" y="4135634"/>
                <a:ext cx="151477" cy="118658"/>
              </a:xfrm>
              <a:custGeom>
                <a:avLst/>
                <a:gdLst>
                  <a:gd name="T0" fmla="*/ 252 w 252"/>
                  <a:gd name="T1" fmla="*/ 104 h 195"/>
                  <a:gd name="T2" fmla="*/ 0 w 252"/>
                  <a:gd name="T3" fmla="*/ 0 h 195"/>
                  <a:gd name="T4" fmla="*/ 0 w 252"/>
                  <a:gd name="T5" fmla="*/ 128 h 195"/>
                  <a:gd name="T6" fmla="*/ 162 w 252"/>
                  <a:gd name="T7" fmla="*/ 195 h 195"/>
                  <a:gd name="T8" fmla="*/ 252 w 252"/>
                  <a:gd name="T9" fmla="*/ 104 h 195"/>
                </a:gdLst>
                <a:ahLst/>
                <a:cxnLst>
                  <a:cxn ang="0">
                    <a:pos x="T0" y="T1"/>
                  </a:cxn>
                  <a:cxn ang="0">
                    <a:pos x="T2" y="T3"/>
                  </a:cxn>
                  <a:cxn ang="0">
                    <a:pos x="T4" y="T5"/>
                  </a:cxn>
                  <a:cxn ang="0">
                    <a:pos x="T6" y="T7"/>
                  </a:cxn>
                  <a:cxn ang="0">
                    <a:pos x="T8" y="T9"/>
                  </a:cxn>
                </a:cxnLst>
                <a:rect l="0" t="0" r="r" b="b"/>
                <a:pathLst>
                  <a:path w="252" h="195">
                    <a:moveTo>
                      <a:pt x="252" y="104"/>
                    </a:moveTo>
                    <a:cubicBezTo>
                      <a:pt x="186" y="41"/>
                      <a:pt x="98" y="2"/>
                      <a:pt x="0" y="0"/>
                    </a:cubicBezTo>
                    <a:cubicBezTo>
                      <a:pt x="0" y="128"/>
                      <a:pt x="0" y="128"/>
                      <a:pt x="0" y="128"/>
                    </a:cubicBezTo>
                    <a:cubicBezTo>
                      <a:pt x="62" y="130"/>
                      <a:pt x="119" y="155"/>
                      <a:pt x="162" y="195"/>
                    </a:cubicBezTo>
                    <a:lnTo>
                      <a:pt x="252" y="104"/>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iṣḷïďê">
                <a:extLst>
                  <a:ext uri="{FF2B5EF4-FFF2-40B4-BE49-F238E27FC236}">
                    <a16:creationId xmlns:a16="http://schemas.microsoft.com/office/drawing/2014/main" xmlns="" id="{536714D8-C499-4A2C-96EC-3E1CC2768C26}"/>
                  </a:ext>
                </a:extLst>
              </p:cNvPr>
              <p:cNvSpPr/>
              <p:nvPr/>
            </p:nvSpPr>
            <p:spPr bwMode="auto">
              <a:xfrm>
                <a:off x="7507260" y="4208848"/>
                <a:ext cx="118658" cy="151477"/>
              </a:xfrm>
              <a:custGeom>
                <a:avLst/>
                <a:gdLst>
                  <a:gd name="T0" fmla="*/ 0 w 195"/>
                  <a:gd name="T1" fmla="*/ 91 h 252"/>
                  <a:gd name="T2" fmla="*/ 67 w 195"/>
                  <a:gd name="T3" fmla="*/ 252 h 252"/>
                  <a:gd name="T4" fmla="*/ 195 w 195"/>
                  <a:gd name="T5" fmla="*/ 252 h 252"/>
                  <a:gd name="T6" fmla="*/ 90 w 195"/>
                  <a:gd name="T7" fmla="*/ 0 h 252"/>
                  <a:gd name="T8" fmla="*/ 0 w 195"/>
                  <a:gd name="T9" fmla="*/ 91 h 252"/>
                </a:gdLst>
                <a:ahLst/>
                <a:cxnLst>
                  <a:cxn ang="0">
                    <a:pos x="T0" y="T1"/>
                  </a:cxn>
                  <a:cxn ang="0">
                    <a:pos x="T2" y="T3"/>
                  </a:cxn>
                  <a:cxn ang="0">
                    <a:pos x="T4" y="T5"/>
                  </a:cxn>
                  <a:cxn ang="0">
                    <a:pos x="T6" y="T7"/>
                  </a:cxn>
                  <a:cxn ang="0">
                    <a:pos x="T8" y="T9"/>
                  </a:cxn>
                </a:cxnLst>
                <a:rect l="0" t="0" r="r" b="b"/>
                <a:pathLst>
                  <a:path w="195" h="252">
                    <a:moveTo>
                      <a:pt x="0" y="91"/>
                    </a:moveTo>
                    <a:cubicBezTo>
                      <a:pt x="39" y="134"/>
                      <a:pt x="64" y="190"/>
                      <a:pt x="67" y="252"/>
                    </a:cubicBezTo>
                    <a:cubicBezTo>
                      <a:pt x="195" y="252"/>
                      <a:pt x="195" y="252"/>
                      <a:pt x="195" y="252"/>
                    </a:cubicBezTo>
                    <a:cubicBezTo>
                      <a:pt x="192" y="155"/>
                      <a:pt x="153" y="66"/>
                      <a:pt x="90" y="0"/>
                    </a:cubicBezTo>
                    <a:lnTo>
                      <a:pt x="0" y="91"/>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iṣḷïḑè">
                <a:extLst>
                  <a:ext uri="{FF2B5EF4-FFF2-40B4-BE49-F238E27FC236}">
                    <a16:creationId xmlns:a16="http://schemas.microsoft.com/office/drawing/2014/main" xmlns="" id="{4E1758DD-3C19-4758-B293-7D3CBE77F7D4}"/>
                  </a:ext>
                </a:extLst>
              </p:cNvPr>
              <p:cNvSpPr/>
              <p:nvPr/>
            </p:nvSpPr>
            <p:spPr bwMode="auto">
              <a:xfrm>
                <a:off x="7507260" y="4375473"/>
                <a:ext cx="118658" cy="151477"/>
              </a:xfrm>
              <a:custGeom>
                <a:avLst/>
                <a:gdLst>
                  <a:gd name="T0" fmla="*/ 0 w 195"/>
                  <a:gd name="T1" fmla="*/ 162 h 252"/>
                  <a:gd name="T2" fmla="*/ 90 w 195"/>
                  <a:gd name="T3" fmla="*/ 252 h 252"/>
                  <a:gd name="T4" fmla="*/ 195 w 195"/>
                  <a:gd name="T5" fmla="*/ 0 h 252"/>
                  <a:gd name="T6" fmla="*/ 67 w 195"/>
                  <a:gd name="T7" fmla="*/ 0 h 252"/>
                  <a:gd name="T8" fmla="*/ 0 w 195"/>
                  <a:gd name="T9" fmla="*/ 162 h 252"/>
                </a:gdLst>
                <a:ahLst/>
                <a:cxnLst>
                  <a:cxn ang="0">
                    <a:pos x="T0" y="T1"/>
                  </a:cxn>
                  <a:cxn ang="0">
                    <a:pos x="T2" y="T3"/>
                  </a:cxn>
                  <a:cxn ang="0">
                    <a:pos x="T4" y="T5"/>
                  </a:cxn>
                  <a:cxn ang="0">
                    <a:pos x="T6" y="T7"/>
                  </a:cxn>
                  <a:cxn ang="0">
                    <a:pos x="T8" y="T9"/>
                  </a:cxn>
                </a:cxnLst>
                <a:rect l="0" t="0" r="r" b="b"/>
                <a:pathLst>
                  <a:path w="195" h="252">
                    <a:moveTo>
                      <a:pt x="0" y="162"/>
                    </a:moveTo>
                    <a:cubicBezTo>
                      <a:pt x="90" y="252"/>
                      <a:pt x="90" y="252"/>
                      <a:pt x="90" y="252"/>
                    </a:cubicBezTo>
                    <a:cubicBezTo>
                      <a:pt x="153" y="186"/>
                      <a:pt x="192" y="98"/>
                      <a:pt x="195" y="0"/>
                    </a:cubicBezTo>
                    <a:cubicBezTo>
                      <a:pt x="67" y="0"/>
                      <a:pt x="67" y="0"/>
                      <a:pt x="67" y="0"/>
                    </a:cubicBezTo>
                    <a:cubicBezTo>
                      <a:pt x="64" y="62"/>
                      <a:pt x="39" y="119"/>
                      <a:pt x="0" y="162"/>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íŝḻïḓé">
                <a:extLst>
                  <a:ext uri="{FF2B5EF4-FFF2-40B4-BE49-F238E27FC236}">
                    <a16:creationId xmlns:a16="http://schemas.microsoft.com/office/drawing/2014/main" xmlns="" id="{95FD8D53-CC18-4928-A9EF-0D415107044C}"/>
                  </a:ext>
                </a:extLst>
              </p:cNvPr>
              <p:cNvSpPr/>
              <p:nvPr/>
            </p:nvSpPr>
            <p:spPr bwMode="auto">
              <a:xfrm>
                <a:off x="7398701" y="4484030"/>
                <a:ext cx="151477" cy="116132"/>
              </a:xfrm>
              <a:custGeom>
                <a:avLst/>
                <a:gdLst>
                  <a:gd name="T0" fmla="*/ 0 w 252"/>
                  <a:gd name="T1" fmla="*/ 67 h 195"/>
                  <a:gd name="T2" fmla="*/ 0 w 252"/>
                  <a:gd name="T3" fmla="*/ 195 h 195"/>
                  <a:gd name="T4" fmla="*/ 252 w 252"/>
                  <a:gd name="T5" fmla="*/ 90 h 195"/>
                  <a:gd name="T6" fmla="*/ 162 w 252"/>
                  <a:gd name="T7" fmla="*/ 0 h 195"/>
                  <a:gd name="T8" fmla="*/ 0 w 252"/>
                  <a:gd name="T9" fmla="*/ 67 h 195"/>
                </a:gdLst>
                <a:ahLst/>
                <a:cxnLst>
                  <a:cxn ang="0">
                    <a:pos x="T0" y="T1"/>
                  </a:cxn>
                  <a:cxn ang="0">
                    <a:pos x="T2" y="T3"/>
                  </a:cxn>
                  <a:cxn ang="0">
                    <a:pos x="T4" y="T5"/>
                  </a:cxn>
                  <a:cxn ang="0">
                    <a:pos x="T6" y="T7"/>
                  </a:cxn>
                  <a:cxn ang="0">
                    <a:pos x="T8" y="T9"/>
                  </a:cxn>
                </a:cxnLst>
                <a:rect l="0" t="0" r="r" b="b"/>
                <a:pathLst>
                  <a:path w="252" h="195">
                    <a:moveTo>
                      <a:pt x="0" y="67"/>
                    </a:moveTo>
                    <a:cubicBezTo>
                      <a:pt x="0" y="195"/>
                      <a:pt x="0" y="195"/>
                      <a:pt x="0" y="195"/>
                    </a:cubicBezTo>
                    <a:cubicBezTo>
                      <a:pt x="98" y="192"/>
                      <a:pt x="186" y="153"/>
                      <a:pt x="252" y="90"/>
                    </a:cubicBezTo>
                    <a:cubicBezTo>
                      <a:pt x="162" y="0"/>
                      <a:pt x="162" y="0"/>
                      <a:pt x="162" y="0"/>
                    </a:cubicBezTo>
                    <a:cubicBezTo>
                      <a:pt x="119" y="39"/>
                      <a:pt x="62" y="64"/>
                      <a:pt x="0" y="67"/>
                    </a:cubicBezTo>
                    <a:close/>
                  </a:path>
                </a:pathLst>
              </a:custGeom>
              <a:solidFill>
                <a:srgbClr val="4CB2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íSḻïḓè">
                <a:extLst>
                  <a:ext uri="{FF2B5EF4-FFF2-40B4-BE49-F238E27FC236}">
                    <a16:creationId xmlns:a16="http://schemas.microsoft.com/office/drawing/2014/main" xmlns="" id="{A0A100A8-3675-4E21-993B-010C51D7DA50}"/>
                  </a:ext>
                </a:extLst>
              </p:cNvPr>
              <p:cNvSpPr/>
              <p:nvPr/>
            </p:nvSpPr>
            <p:spPr bwMode="auto">
              <a:xfrm>
                <a:off x="7156338" y="4375473"/>
                <a:ext cx="121181" cy="151477"/>
              </a:xfrm>
              <a:custGeom>
                <a:avLst/>
                <a:gdLst>
                  <a:gd name="T0" fmla="*/ 129 w 196"/>
                  <a:gd name="T1" fmla="*/ 0 h 252"/>
                  <a:gd name="T2" fmla="*/ 0 w 196"/>
                  <a:gd name="T3" fmla="*/ 0 h 252"/>
                  <a:gd name="T4" fmla="*/ 105 w 196"/>
                  <a:gd name="T5" fmla="*/ 252 h 252"/>
                  <a:gd name="T6" fmla="*/ 196 w 196"/>
                  <a:gd name="T7" fmla="*/ 162 h 252"/>
                  <a:gd name="T8" fmla="*/ 129 w 196"/>
                  <a:gd name="T9" fmla="*/ 0 h 252"/>
                </a:gdLst>
                <a:ahLst/>
                <a:cxnLst>
                  <a:cxn ang="0">
                    <a:pos x="T0" y="T1"/>
                  </a:cxn>
                  <a:cxn ang="0">
                    <a:pos x="T2" y="T3"/>
                  </a:cxn>
                  <a:cxn ang="0">
                    <a:pos x="T4" y="T5"/>
                  </a:cxn>
                  <a:cxn ang="0">
                    <a:pos x="T6" y="T7"/>
                  </a:cxn>
                  <a:cxn ang="0">
                    <a:pos x="T8" y="T9"/>
                  </a:cxn>
                </a:cxnLst>
                <a:rect l="0" t="0" r="r" b="b"/>
                <a:pathLst>
                  <a:path w="196" h="252">
                    <a:moveTo>
                      <a:pt x="129" y="0"/>
                    </a:moveTo>
                    <a:cubicBezTo>
                      <a:pt x="0" y="0"/>
                      <a:pt x="0" y="0"/>
                      <a:pt x="0" y="0"/>
                    </a:cubicBezTo>
                    <a:cubicBezTo>
                      <a:pt x="3" y="98"/>
                      <a:pt x="42" y="186"/>
                      <a:pt x="105" y="252"/>
                    </a:cubicBezTo>
                    <a:cubicBezTo>
                      <a:pt x="196" y="162"/>
                      <a:pt x="196" y="162"/>
                      <a:pt x="196" y="162"/>
                    </a:cubicBezTo>
                    <a:cubicBezTo>
                      <a:pt x="156" y="119"/>
                      <a:pt x="131" y="62"/>
                      <a:pt x="129"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ïṣḷïḋé">
                <a:extLst>
                  <a:ext uri="{FF2B5EF4-FFF2-40B4-BE49-F238E27FC236}">
                    <a16:creationId xmlns:a16="http://schemas.microsoft.com/office/drawing/2014/main" xmlns="" id="{D7BD5A51-64D0-4AF1-A9B2-FDFFF7C5CB23}"/>
                  </a:ext>
                </a:extLst>
              </p:cNvPr>
              <p:cNvSpPr/>
              <p:nvPr/>
            </p:nvSpPr>
            <p:spPr bwMode="auto">
              <a:xfrm>
                <a:off x="7232077" y="4484030"/>
                <a:ext cx="151477" cy="116132"/>
              </a:xfrm>
              <a:custGeom>
                <a:avLst/>
                <a:gdLst>
                  <a:gd name="T0" fmla="*/ 0 w 252"/>
                  <a:gd name="T1" fmla="*/ 90 h 195"/>
                  <a:gd name="T2" fmla="*/ 252 w 252"/>
                  <a:gd name="T3" fmla="*/ 195 h 195"/>
                  <a:gd name="T4" fmla="*/ 252 w 252"/>
                  <a:gd name="T5" fmla="*/ 67 h 195"/>
                  <a:gd name="T6" fmla="*/ 90 w 252"/>
                  <a:gd name="T7" fmla="*/ 0 h 195"/>
                  <a:gd name="T8" fmla="*/ 0 w 252"/>
                  <a:gd name="T9" fmla="*/ 90 h 195"/>
                </a:gdLst>
                <a:ahLst/>
                <a:cxnLst>
                  <a:cxn ang="0">
                    <a:pos x="T0" y="T1"/>
                  </a:cxn>
                  <a:cxn ang="0">
                    <a:pos x="T2" y="T3"/>
                  </a:cxn>
                  <a:cxn ang="0">
                    <a:pos x="T4" y="T5"/>
                  </a:cxn>
                  <a:cxn ang="0">
                    <a:pos x="T6" y="T7"/>
                  </a:cxn>
                  <a:cxn ang="0">
                    <a:pos x="T8" y="T9"/>
                  </a:cxn>
                </a:cxnLst>
                <a:rect l="0" t="0" r="r" b="b"/>
                <a:pathLst>
                  <a:path w="252" h="195">
                    <a:moveTo>
                      <a:pt x="0" y="90"/>
                    </a:moveTo>
                    <a:cubicBezTo>
                      <a:pt x="66" y="153"/>
                      <a:pt x="155" y="192"/>
                      <a:pt x="252" y="195"/>
                    </a:cubicBezTo>
                    <a:cubicBezTo>
                      <a:pt x="252" y="67"/>
                      <a:pt x="252" y="67"/>
                      <a:pt x="252" y="67"/>
                    </a:cubicBezTo>
                    <a:cubicBezTo>
                      <a:pt x="190" y="64"/>
                      <a:pt x="134" y="39"/>
                      <a:pt x="90" y="0"/>
                    </a:cubicBezTo>
                    <a:lnTo>
                      <a:pt x="0" y="9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îSḷîḋè">
                <a:extLst>
                  <a:ext uri="{FF2B5EF4-FFF2-40B4-BE49-F238E27FC236}">
                    <a16:creationId xmlns:a16="http://schemas.microsoft.com/office/drawing/2014/main" xmlns="" id="{C319C2B5-DE7F-466D-997B-252835CD4827}"/>
                  </a:ext>
                </a:extLst>
              </p:cNvPr>
              <p:cNvSpPr/>
              <p:nvPr/>
            </p:nvSpPr>
            <p:spPr bwMode="auto">
              <a:xfrm>
                <a:off x="7777393" y="4221470"/>
                <a:ext cx="290331" cy="292855"/>
              </a:xfrm>
              <a:prstGeom prst="ellipse">
                <a:avLst/>
              </a:pr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îş1îḓè">
                <a:extLst>
                  <a:ext uri="{FF2B5EF4-FFF2-40B4-BE49-F238E27FC236}">
                    <a16:creationId xmlns:a16="http://schemas.microsoft.com/office/drawing/2014/main" xmlns="" id="{CD0EE469-E2E3-4D6E-B676-6384572C5817}"/>
                  </a:ext>
                </a:extLst>
              </p:cNvPr>
              <p:cNvSpPr/>
              <p:nvPr/>
            </p:nvSpPr>
            <p:spPr bwMode="auto">
              <a:xfrm>
                <a:off x="7762245" y="4135634"/>
                <a:ext cx="154002" cy="118658"/>
              </a:xfrm>
              <a:custGeom>
                <a:avLst/>
                <a:gdLst>
                  <a:gd name="T0" fmla="*/ 252 w 252"/>
                  <a:gd name="T1" fmla="*/ 128 h 195"/>
                  <a:gd name="T2" fmla="*/ 252 w 252"/>
                  <a:gd name="T3" fmla="*/ 0 h 195"/>
                  <a:gd name="T4" fmla="*/ 0 w 252"/>
                  <a:gd name="T5" fmla="*/ 104 h 195"/>
                  <a:gd name="T6" fmla="*/ 90 w 252"/>
                  <a:gd name="T7" fmla="*/ 195 h 195"/>
                  <a:gd name="T8" fmla="*/ 252 w 252"/>
                  <a:gd name="T9" fmla="*/ 128 h 195"/>
                </a:gdLst>
                <a:ahLst/>
                <a:cxnLst>
                  <a:cxn ang="0">
                    <a:pos x="T0" y="T1"/>
                  </a:cxn>
                  <a:cxn ang="0">
                    <a:pos x="T2" y="T3"/>
                  </a:cxn>
                  <a:cxn ang="0">
                    <a:pos x="T4" y="T5"/>
                  </a:cxn>
                  <a:cxn ang="0">
                    <a:pos x="T6" y="T7"/>
                  </a:cxn>
                  <a:cxn ang="0">
                    <a:pos x="T8" y="T9"/>
                  </a:cxn>
                </a:cxnLst>
                <a:rect l="0" t="0" r="r" b="b"/>
                <a:pathLst>
                  <a:path w="252" h="195">
                    <a:moveTo>
                      <a:pt x="252" y="128"/>
                    </a:moveTo>
                    <a:cubicBezTo>
                      <a:pt x="252" y="0"/>
                      <a:pt x="252" y="0"/>
                      <a:pt x="252" y="0"/>
                    </a:cubicBezTo>
                    <a:cubicBezTo>
                      <a:pt x="154" y="2"/>
                      <a:pt x="66" y="41"/>
                      <a:pt x="0" y="104"/>
                    </a:cubicBezTo>
                    <a:cubicBezTo>
                      <a:pt x="90" y="195"/>
                      <a:pt x="90" y="195"/>
                      <a:pt x="90" y="195"/>
                    </a:cubicBezTo>
                    <a:cubicBezTo>
                      <a:pt x="133" y="155"/>
                      <a:pt x="190" y="130"/>
                      <a:pt x="252" y="128"/>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i$ḷiḓê">
                <a:extLst>
                  <a:ext uri="{FF2B5EF4-FFF2-40B4-BE49-F238E27FC236}">
                    <a16:creationId xmlns:a16="http://schemas.microsoft.com/office/drawing/2014/main" xmlns="" id="{A8FE5EB7-F984-47AA-BD35-06A883D3AADE}"/>
                  </a:ext>
                </a:extLst>
              </p:cNvPr>
              <p:cNvSpPr/>
              <p:nvPr/>
            </p:nvSpPr>
            <p:spPr bwMode="auto">
              <a:xfrm>
                <a:off x="7689032" y="4208848"/>
                <a:ext cx="118658" cy="151477"/>
              </a:xfrm>
              <a:custGeom>
                <a:avLst/>
                <a:gdLst>
                  <a:gd name="T0" fmla="*/ 195 w 195"/>
                  <a:gd name="T1" fmla="*/ 91 h 252"/>
                  <a:gd name="T2" fmla="*/ 105 w 195"/>
                  <a:gd name="T3" fmla="*/ 0 h 252"/>
                  <a:gd name="T4" fmla="*/ 0 w 195"/>
                  <a:gd name="T5" fmla="*/ 252 h 252"/>
                  <a:gd name="T6" fmla="*/ 128 w 195"/>
                  <a:gd name="T7" fmla="*/ 252 h 252"/>
                  <a:gd name="T8" fmla="*/ 195 w 195"/>
                  <a:gd name="T9" fmla="*/ 91 h 252"/>
                </a:gdLst>
                <a:ahLst/>
                <a:cxnLst>
                  <a:cxn ang="0">
                    <a:pos x="T0" y="T1"/>
                  </a:cxn>
                  <a:cxn ang="0">
                    <a:pos x="T2" y="T3"/>
                  </a:cxn>
                  <a:cxn ang="0">
                    <a:pos x="T4" y="T5"/>
                  </a:cxn>
                  <a:cxn ang="0">
                    <a:pos x="T6" y="T7"/>
                  </a:cxn>
                  <a:cxn ang="0">
                    <a:pos x="T8" y="T9"/>
                  </a:cxn>
                </a:cxnLst>
                <a:rect l="0" t="0" r="r" b="b"/>
                <a:pathLst>
                  <a:path w="195" h="252">
                    <a:moveTo>
                      <a:pt x="195" y="91"/>
                    </a:moveTo>
                    <a:cubicBezTo>
                      <a:pt x="105" y="0"/>
                      <a:pt x="105" y="0"/>
                      <a:pt x="105" y="0"/>
                    </a:cubicBezTo>
                    <a:cubicBezTo>
                      <a:pt x="42" y="66"/>
                      <a:pt x="3" y="155"/>
                      <a:pt x="0" y="252"/>
                    </a:cubicBezTo>
                    <a:cubicBezTo>
                      <a:pt x="128" y="252"/>
                      <a:pt x="128" y="252"/>
                      <a:pt x="128" y="252"/>
                    </a:cubicBezTo>
                    <a:cubicBezTo>
                      <a:pt x="131" y="190"/>
                      <a:pt x="156" y="134"/>
                      <a:pt x="195" y="91"/>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íṡlïḍê">
                <a:extLst>
                  <a:ext uri="{FF2B5EF4-FFF2-40B4-BE49-F238E27FC236}">
                    <a16:creationId xmlns:a16="http://schemas.microsoft.com/office/drawing/2014/main" xmlns="" id="{5F710BF4-5B7B-46B9-A727-0308CFF67F5C}"/>
                  </a:ext>
                </a:extLst>
              </p:cNvPr>
              <p:cNvSpPr/>
              <p:nvPr/>
            </p:nvSpPr>
            <p:spPr bwMode="auto">
              <a:xfrm>
                <a:off x="7928870" y="4135634"/>
                <a:ext cx="154002" cy="118658"/>
              </a:xfrm>
              <a:custGeom>
                <a:avLst/>
                <a:gdLst>
                  <a:gd name="T0" fmla="*/ 252 w 252"/>
                  <a:gd name="T1" fmla="*/ 104 h 195"/>
                  <a:gd name="T2" fmla="*/ 0 w 252"/>
                  <a:gd name="T3" fmla="*/ 0 h 195"/>
                  <a:gd name="T4" fmla="*/ 0 w 252"/>
                  <a:gd name="T5" fmla="*/ 128 h 195"/>
                  <a:gd name="T6" fmla="*/ 161 w 252"/>
                  <a:gd name="T7" fmla="*/ 195 h 195"/>
                  <a:gd name="T8" fmla="*/ 252 w 252"/>
                  <a:gd name="T9" fmla="*/ 104 h 195"/>
                </a:gdLst>
                <a:ahLst/>
                <a:cxnLst>
                  <a:cxn ang="0">
                    <a:pos x="T0" y="T1"/>
                  </a:cxn>
                  <a:cxn ang="0">
                    <a:pos x="T2" y="T3"/>
                  </a:cxn>
                  <a:cxn ang="0">
                    <a:pos x="T4" y="T5"/>
                  </a:cxn>
                  <a:cxn ang="0">
                    <a:pos x="T6" y="T7"/>
                  </a:cxn>
                  <a:cxn ang="0">
                    <a:pos x="T8" y="T9"/>
                  </a:cxn>
                </a:cxnLst>
                <a:rect l="0" t="0" r="r" b="b"/>
                <a:pathLst>
                  <a:path w="252" h="195">
                    <a:moveTo>
                      <a:pt x="252" y="104"/>
                    </a:moveTo>
                    <a:cubicBezTo>
                      <a:pt x="186" y="41"/>
                      <a:pt x="97" y="2"/>
                      <a:pt x="0" y="0"/>
                    </a:cubicBezTo>
                    <a:cubicBezTo>
                      <a:pt x="0" y="128"/>
                      <a:pt x="0" y="128"/>
                      <a:pt x="0" y="128"/>
                    </a:cubicBezTo>
                    <a:cubicBezTo>
                      <a:pt x="62" y="130"/>
                      <a:pt x="118" y="155"/>
                      <a:pt x="161" y="195"/>
                    </a:cubicBezTo>
                    <a:lnTo>
                      <a:pt x="252" y="104"/>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iṡḷíďè">
                <a:extLst>
                  <a:ext uri="{FF2B5EF4-FFF2-40B4-BE49-F238E27FC236}">
                    <a16:creationId xmlns:a16="http://schemas.microsoft.com/office/drawing/2014/main" xmlns="" id="{D0966D02-66FB-43BF-BAB4-611F599122F7}"/>
                  </a:ext>
                </a:extLst>
              </p:cNvPr>
              <p:cNvSpPr/>
              <p:nvPr/>
            </p:nvSpPr>
            <p:spPr bwMode="auto">
              <a:xfrm>
                <a:off x="8037429" y="4208848"/>
                <a:ext cx="118658" cy="151477"/>
              </a:xfrm>
              <a:custGeom>
                <a:avLst/>
                <a:gdLst>
                  <a:gd name="T0" fmla="*/ 0 w 195"/>
                  <a:gd name="T1" fmla="*/ 91 h 252"/>
                  <a:gd name="T2" fmla="*/ 67 w 195"/>
                  <a:gd name="T3" fmla="*/ 252 h 252"/>
                  <a:gd name="T4" fmla="*/ 195 w 195"/>
                  <a:gd name="T5" fmla="*/ 252 h 252"/>
                  <a:gd name="T6" fmla="*/ 91 w 195"/>
                  <a:gd name="T7" fmla="*/ 0 h 252"/>
                  <a:gd name="T8" fmla="*/ 0 w 195"/>
                  <a:gd name="T9" fmla="*/ 91 h 252"/>
                </a:gdLst>
                <a:ahLst/>
                <a:cxnLst>
                  <a:cxn ang="0">
                    <a:pos x="T0" y="T1"/>
                  </a:cxn>
                  <a:cxn ang="0">
                    <a:pos x="T2" y="T3"/>
                  </a:cxn>
                  <a:cxn ang="0">
                    <a:pos x="T4" y="T5"/>
                  </a:cxn>
                  <a:cxn ang="0">
                    <a:pos x="T6" y="T7"/>
                  </a:cxn>
                  <a:cxn ang="0">
                    <a:pos x="T8" y="T9"/>
                  </a:cxn>
                </a:cxnLst>
                <a:rect l="0" t="0" r="r" b="b"/>
                <a:pathLst>
                  <a:path w="195" h="252">
                    <a:moveTo>
                      <a:pt x="0" y="91"/>
                    </a:moveTo>
                    <a:cubicBezTo>
                      <a:pt x="40" y="134"/>
                      <a:pt x="65" y="190"/>
                      <a:pt x="67" y="252"/>
                    </a:cubicBezTo>
                    <a:cubicBezTo>
                      <a:pt x="195" y="252"/>
                      <a:pt x="195" y="252"/>
                      <a:pt x="195" y="252"/>
                    </a:cubicBezTo>
                    <a:cubicBezTo>
                      <a:pt x="193" y="155"/>
                      <a:pt x="153" y="66"/>
                      <a:pt x="91" y="0"/>
                    </a:cubicBezTo>
                    <a:lnTo>
                      <a:pt x="0" y="91"/>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iśľiḋè">
                <a:extLst>
                  <a:ext uri="{FF2B5EF4-FFF2-40B4-BE49-F238E27FC236}">
                    <a16:creationId xmlns:a16="http://schemas.microsoft.com/office/drawing/2014/main" xmlns="" id="{3F31A80A-D11C-4E9F-8150-3E1A4DFC421C}"/>
                  </a:ext>
                </a:extLst>
              </p:cNvPr>
              <p:cNvSpPr/>
              <p:nvPr/>
            </p:nvSpPr>
            <p:spPr bwMode="auto">
              <a:xfrm>
                <a:off x="8037429" y="4375473"/>
                <a:ext cx="118658" cy="151477"/>
              </a:xfrm>
              <a:custGeom>
                <a:avLst/>
                <a:gdLst>
                  <a:gd name="T0" fmla="*/ 0 w 195"/>
                  <a:gd name="T1" fmla="*/ 162 h 252"/>
                  <a:gd name="T2" fmla="*/ 91 w 195"/>
                  <a:gd name="T3" fmla="*/ 252 h 252"/>
                  <a:gd name="T4" fmla="*/ 195 w 195"/>
                  <a:gd name="T5" fmla="*/ 0 h 252"/>
                  <a:gd name="T6" fmla="*/ 67 w 195"/>
                  <a:gd name="T7" fmla="*/ 0 h 252"/>
                  <a:gd name="T8" fmla="*/ 0 w 195"/>
                  <a:gd name="T9" fmla="*/ 162 h 252"/>
                </a:gdLst>
                <a:ahLst/>
                <a:cxnLst>
                  <a:cxn ang="0">
                    <a:pos x="T0" y="T1"/>
                  </a:cxn>
                  <a:cxn ang="0">
                    <a:pos x="T2" y="T3"/>
                  </a:cxn>
                  <a:cxn ang="0">
                    <a:pos x="T4" y="T5"/>
                  </a:cxn>
                  <a:cxn ang="0">
                    <a:pos x="T6" y="T7"/>
                  </a:cxn>
                  <a:cxn ang="0">
                    <a:pos x="T8" y="T9"/>
                  </a:cxn>
                </a:cxnLst>
                <a:rect l="0" t="0" r="r" b="b"/>
                <a:pathLst>
                  <a:path w="195" h="252">
                    <a:moveTo>
                      <a:pt x="0" y="162"/>
                    </a:moveTo>
                    <a:cubicBezTo>
                      <a:pt x="91" y="252"/>
                      <a:pt x="91" y="252"/>
                      <a:pt x="91" y="252"/>
                    </a:cubicBezTo>
                    <a:cubicBezTo>
                      <a:pt x="153" y="186"/>
                      <a:pt x="193" y="98"/>
                      <a:pt x="195" y="0"/>
                    </a:cubicBezTo>
                    <a:cubicBezTo>
                      <a:pt x="67" y="0"/>
                      <a:pt x="67" y="0"/>
                      <a:pt x="67" y="0"/>
                    </a:cubicBezTo>
                    <a:cubicBezTo>
                      <a:pt x="65" y="62"/>
                      <a:pt x="40" y="119"/>
                      <a:pt x="0" y="162"/>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îŝľîdé">
                <a:extLst>
                  <a:ext uri="{FF2B5EF4-FFF2-40B4-BE49-F238E27FC236}">
                    <a16:creationId xmlns:a16="http://schemas.microsoft.com/office/drawing/2014/main" xmlns="" id="{2636E753-A14C-49EF-B514-08CC0B8ACB99}"/>
                  </a:ext>
                </a:extLst>
              </p:cNvPr>
              <p:cNvSpPr/>
              <p:nvPr/>
            </p:nvSpPr>
            <p:spPr bwMode="auto">
              <a:xfrm>
                <a:off x="7928870" y="4484030"/>
                <a:ext cx="154002" cy="116132"/>
              </a:xfrm>
              <a:custGeom>
                <a:avLst/>
                <a:gdLst>
                  <a:gd name="T0" fmla="*/ 0 w 252"/>
                  <a:gd name="T1" fmla="*/ 67 h 195"/>
                  <a:gd name="T2" fmla="*/ 0 w 252"/>
                  <a:gd name="T3" fmla="*/ 195 h 195"/>
                  <a:gd name="T4" fmla="*/ 252 w 252"/>
                  <a:gd name="T5" fmla="*/ 90 h 195"/>
                  <a:gd name="T6" fmla="*/ 161 w 252"/>
                  <a:gd name="T7" fmla="*/ 0 h 195"/>
                  <a:gd name="T8" fmla="*/ 0 w 252"/>
                  <a:gd name="T9" fmla="*/ 67 h 195"/>
                </a:gdLst>
                <a:ahLst/>
                <a:cxnLst>
                  <a:cxn ang="0">
                    <a:pos x="T0" y="T1"/>
                  </a:cxn>
                  <a:cxn ang="0">
                    <a:pos x="T2" y="T3"/>
                  </a:cxn>
                  <a:cxn ang="0">
                    <a:pos x="T4" y="T5"/>
                  </a:cxn>
                  <a:cxn ang="0">
                    <a:pos x="T6" y="T7"/>
                  </a:cxn>
                  <a:cxn ang="0">
                    <a:pos x="T8" y="T9"/>
                  </a:cxn>
                </a:cxnLst>
                <a:rect l="0" t="0" r="r" b="b"/>
                <a:pathLst>
                  <a:path w="252" h="195">
                    <a:moveTo>
                      <a:pt x="0" y="67"/>
                    </a:moveTo>
                    <a:cubicBezTo>
                      <a:pt x="0" y="195"/>
                      <a:pt x="0" y="195"/>
                      <a:pt x="0" y="195"/>
                    </a:cubicBezTo>
                    <a:cubicBezTo>
                      <a:pt x="97" y="192"/>
                      <a:pt x="186" y="153"/>
                      <a:pt x="252" y="90"/>
                    </a:cubicBezTo>
                    <a:cubicBezTo>
                      <a:pt x="161" y="0"/>
                      <a:pt x="161" y="0"/>
                      <a:pt x="161" y="0"/>
                    </a:cubicBezTo>
                    <a:cubicBezTo>
                      <a:pt x="118" y="39"/>
                      <a:pt x="62" y="64"/>
                      <a:pt x="0" y="6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íŝlîḑé">
                <a:extLst>
                  <a:ext uri="{FF2B5EF4-FFF2-40B4-BE49-F238E27FC236}">
                    <a16:creationId xmlns:a16="http://schemas.microsoft.com/office/drawing/2014/main" xmlns="" id="{C5A0BB96-98AC-41AB-A70A-0BF9A6228B05}"/>
                  </a:ext>
                </a:extLst>
              </p:cNvPr>
              <p:cNvSpPr/>
              <p:nvPr/>
            </p:nvSpPr>
            <p:spPr bwMode="auto">
              <a:xfrm>
                <a:off x="7689032" y="4375473"/>
                <a:ext cx="118658" cy="151477"/>
              </a:xfrm>
              <a:custGeom>
                <a:avLst/>
                <a:gdLst>
                  <a:gd name="T0" fmla="*/ 128 w 195"/>
                  <a:gd name="T1" fmla="*/ 0 h 252"/>
                  <a:gd name="T2" fmla="*/ 0 w 195"/>
                  <a:gd name="T3" fmla="*/ 0 h 252"/>
                  <a:gd name="T4" fmla="*/ 105 w 195"/>
                  <a:gd name="T5" fmla="*/ 252 h 252"/>
                  <a:gd name="T6" fmla="*/ 195 w 195"/>
                  <a:gd name="T7" fmla="*/ 162 h 252"/>
                  <a:gd name="T8" fmla="*/ 128 w 195"/>
                  <a:gd name="T9" fmla="*/ 0 h 252"/>
                </a:gdLst>
                <a:ahLst/>
                <a:cxnLst>
                  <a:cxn ang="0">
                    <a:pos x="T0" y="T1"/>
                  </a:cxn>
                  <a:cxn ang="0">
                    <a:pos x="T2" y="T3"/>
                  </a:cxn>
                  <a:cxn ang="0">
                    <a:pos x="T4" y="T5"/>
                  </a:cxn>
                  <a:cxn ang="0">
                    <a:pos x="T6" y="T7"/>
                  </a:cxn>
                  <a:cxn ang="0">
                    <a:pos x="T8" y="T9"/>
                  </a:cxn>
                </a:cxnLst>
                <a:rect l="0" t="0" r="r" b="b"/>
                <a:pathLst>
                  <a:path w="195" h="252">
                    <a:moveTo>
                      <a:pt x="128" y="0"/>
                    </a:moveTo>
                    <a:cubicBezTo>
                      <a:pt x="0" y="0"/>
                      <a:pt x="0" y="0"/>
                      <a:pt x="0" y="0"/>
                    </a:cubicBezTo>
                    <a:cubicBezTo>
                      <a:pt x="3" y="98"/>
                      <a:pt x="42" y="186"/>
                      <a:pt x="105" y="252"/>
                    </a:cubicBezTo>
                    <a:cubicBezTo>
                      <a:pt x="195" y="162"/>
                      <a:pt x="195" y="162"/>
                      <a:pt x="195" y="162"/>
                    </a:cubicBezTo>
                    <a:cubicBezTo>
                      <a:pt x="156" y="119"/>
                      <a:pt x="131" y="62"/>
                      <a:pt x="128"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îṣḻïḑê">
                <a:extLst>
                  <a:ext uri="{FF2B5EF4-FFF2-40B4-BE49-F238E27FC236}">
                    <a16:creationId xmlns:a16="http://schemas.microsoft.com/office/drawing/2014/main" xmlns="" id="{E3E2B30E-A3F2-4908-B049-E5EADE7B211D}"/>
                  </a:ext>
                </a:extLst>
              </p:cNvPr>
              <p:cNvSpPr/>
              <p:nvPr/>
            </p:nvSpPr>
            <p:spPr bwMode="auto">
              <a:xfrm>
                <a:off x="7762245" y="4484030"/>
                <a:ext cx="154002" cy="116132"/>
              </a:xfrm>
              <a:custGeom>
                <a:avLst/>
                <a:gdLst>
                  <a:gd name="T0" fmla="*/ 0 w 252"/>
                  <a:gd name="T1" fmla="*/ 90 h 195"/>
                  <a:gd name="T2" fmla="*/ 252 w 252"/>
                  <a:gd name="T3" fmla="*/ 195 h 195"/>
                  <a:gd name="T4" fmla="*/ 252 w 252"/>
                  <a:gd name="T5" fmla="*/ 67 h 195"/>
                  <a:gd name="T6" fmla="*/ 90 w 252"/>
                  <a:gd name="T7" fmla="*/ 0 h 195"/>
                  <a:gd name="T8" fmla="*/ 0 w 252"/>
                  <a:gd name="T9" fmla="*/ 90 h 195"/>
                </a:gdLst>
                <a:ahLst/>
                <a:cxnLst>
                  <a:cxn ang="0">
                    <a:pos x="T0" y="T1"/>
                  </a:cxn>
                  <a:cxn ang="0">
                    <a:pos x="T2" y="T3"/>
                  </a:cxn>
                  <a:cxn ang="0">
                    <a:pos x="T4" y="T5"/>
                  </a:cxn>
                  <a:cxn ang="0">
                    <a:pos x="T6" y="T7"/>
                  </a:cxn>
                  <a:cxn ang="0">
                    <a:pos x="T8" y="T9"/>
                  </a:cxn>
                </a:cxnLst>
                <a:rect l="0" t="0" r="r" b="b"/>
                <a:pathLst>
                  <a:path w="252" h="195">
                    <a:moveTo>
                      <a:pt x="0" y="90"/>
                    </a:moveTo>
                    <a:cubicBezTo>
                      <a:pt x="66" y="153"/>
                      <a:pt x="154" y="192"/>
                      <a:pt x="252" y="195"/>
                    </a:cubicBezTo>
                    <a:cubicBezTo>
                      <a:pt x="252" y="67"/>
                      <a:pt x="252" y="67"/>
                      <a:pt x="252" y="67"/>
                    </a:cubicBezTo>
                    <a:cubicBezTo>
                      <a:pt x="190" y="64"/>
                      <a:pt x="133" y="39"/>
                      <a:pt x="90" y="0"/>
                    </a:cubicBezTo>
                    <a:lnTo>
                      <a:pt x="0" y="9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íṣļïḑê">
                <a:extLst>
                  <a:ext uri="{FF2B5EF4-FFF2-40B4-BE49-F238E27FC236}">
                    <a16:creationId xmlns:a16="http://schemas.microsoft.com/office/drawing/2014/main" xmlns="" id="{A7D9F14F-49FB-4E40-AF4A-F69582873107}"/>
                  </a:ext>
                </a:extLst>
              </p:cNvPr>
              <p:cNvSpPr/>
              <p:nvPr/>
            </p:nvSpPr>
            <p:spPr bwMode="auto">
              <a:xfrm>
                <a:off x="7848082" y="4345177"/>
                <a:ext cx="17673" cy="45443"/>
              </a:xfrm>
              <a:custGeom>
                <a:avLst/>
                <a:gdLst>
                  <a:gd name="T0" fmla="*/ 0 w 7"/>
                  <a:gd name="T1" fmla="*/ 3 h 18"/>
                  <a:gd name="T2" fmla="*/ 0 w 7"/>
                  <a:gd name="T3" fmla="*/ 7 h 18"/>
                  <a:gd name="T4" fmla="*/ 4 w 7"/>
                  <a:gd name="T5" fmla="*/ 4 h 18"/>
                  <a:gd name="T6" fmla="*/ 4 w 7"/>
                  <a:gd name="T7" fmla="*/ 18 h 18"/>
                  <a:gd name="T8" fmla="*/ 7 w 7"/>
                  <a:gd name="T9" fmla="*/ 18 h 18"/>
                  <a:gd name="T10" fmla="*/ 7 w 7"/>
                  <a:gd name="T11" fmla="*/ 0 h 18"/>
                  <a:gd name="T12" fmla="*/ 4 w 7"/>
                  <a:gd name="T13" fmla="*/ 0 h 18"/>
                  <a:gd name="T14" fmla="*/ 0 w 7"/>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8">
                    <a:moveTo>
                      <a:pt x="0" y="3"/>
                    </a:moveTo>
                    <a:lnTo>
                      <a:pt x="0" y="7"/>
                    </a:lnTo>
                    <a:lnTo>
                      <a:pt x="4" y="4"/>
                    </a:lnTo>
                    <a:lnTo>
                      <a:pt x="4" y="18"/>
                    </a:lnTo>
                    <a:lnTo>
                      <a:pt x="7" y="18"/>
                    </a:lnTo>
                    <a:lnTo>
                      <a:pt x="7" y="0"/>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îṡ1îḍè">
                <a:extLst>
                  <a:ext uri="{FF2B5EF4-FFF2-40B4-BE49-F238E27FC236}">
                    <a16:creationId xmlns:a16="http://schemas.microsoft.com/office/drawing/2014/main" xmlns="" id="{840C503C-D307-4587-BBEB-F6B7C6DED916}"/>
                  </a:ext>
                </a:extLst>
              </p:cNvPr>
              <p:cNvSpPr/>
              <p:nvPr/>
            </p:nvSpPr>
            <p:spPr bwMode="auto">
              <a:xfrm>
                <a:off x="7880903" y="4345177"/>
                <a:ext cx="27772" cy="45443"/>
              </a:xfrm>
              <a:custGeom>
                <a:avLst/>
                <a:gdLst>
                  <a:gd name="T0" fmla="*/ 23 w 45"/>
                  <a:gd name="T1" fmla="*/ 0 h 75"/>
                  <a:gd name="T2" fmla="*/ 0 w 45"/>
                  <a:gd name="T3" fmla="*/ 22 h 75"/>
                  <a:gd name="T4" fmla="*/ 0 w 45"/>
                  <a:gd name="T5" fmla="*/ 53 h 75"/>
                  <a:gd name="T6" fmla="*/ 23 w 45"/>
                  <a:gd name="T7" fmla="*/ 75 h 75"/>
                  <a:gd name="T8" fmla="*/ 45 w 45"/>
                  <a:gd name="T9" fmla="*/ 53 h 75"/>
                  <a:gd name="T10" fmla="*/ 45 w 45"/>
                  <a:gd name="T11" fmla="*/ 22 h 75"/>
                  <a:gd name="T12" fmla="*/ 23 w 45"/>
                  <a:gd name="T13" fmla="*/ 0 h 75"/>
                  <a:gd name="T14" fmla="*/ 32 w 45"/>
                  <a:gd name="T15" fmla="*/ 53 h 75"/>
                  <a:gd name="T16" fmla="*/ 23 w 45"/>
                  <a:gd name="T17" fmla="*/ 63 h 75"/>
                  <a:gd name="T18" fmla="*/ 14 w 45"/>
                  <a:gd name="T19" fmla="*/ 53 h 75"/>
                  <a:gd name="T20" fmla="*/ 14 w 45"/>
                  <a:gd name="T21" fmla="*/ 22 h 75"/>
                  <a:gd name="T22" fmla="*/ 23 w 45"/>
                  <a:gd name="T23" fmla="*/ 12 h 75"/>
                  <a:gd name="T24" fmla="*/ 32 w 45"/>
                  <a:gd name="T25" fmla="*/ 22 h 75"/>
                  <a:gd name="T26" fmla="*/ 32 w 45"/>
                  <a:gd name="T27"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75">
                    <a:moveTo>
                      <a:pt x="23" y="0"/>
                    </a:moveTo>
                    <a:cubicBezTo>
                      <a:pt x="11" y="0"/>
                      <a:pt x="0" y="8"/>
                      <a:pt x="0" y="22"/>
                    </a:cubicBezTo>
                    <a:cubicBezTo>
                      <a:pt x="0" y="53"/>
                      <a:pt x="0" y="53"/>
                      <a:pt x="0" y="53"/>
                    </a:cubicBezTo>
                    <a:cubicBezTo>
                      <a:pt x="0" y="67"/>
                      <a:pt x="11" y="75"/>
                      <a:pt x="23" y="75"/>
                    </a:cubicBezTo>
                    <a:cubicBezTo>
                      <a:pt x="35" y="75"/>
                      <a:pt x="45" y="67"/>
                      <a:pt x="45" y="53"/>
                    </a:cubicBezTo>
                    <a:cubicBezTo>
                      <a:pt x="45" y="22"/>
                      <a:pt x="45" y="22"/>
                      <a:pt x="45" y="22"/>
                    </a:cubicBezTo>
                    <a:cubicBezTo>
                      <a:pt x="45" y="8"/>
                      <a:pt x="35" y="0"/>
                      <a:pt x="23" y="0"/>
                    </a:cubicBezTo>
                    <a:close/>
                    <a:moveTo>
                      <a:pt x="32" y="53"/>
                    </a:moveTo>
                    <a:cubicBezTo>
                      <a:pt x="32" y="59"/>
                      <a:pt x="28" y="63"/>
                      <a:pt x="23" y="63"/>
                    </a:cubicBezTo>
                    <a:cubicBezTo>
                      <a:pt x="17" y="63"/>
                      <a:pt x="14" y="59"/>
                      <a:pt x="14" y="53"/>
                    </a:cubicBezTo>
                    <a:cubicBezTo>
                      <a:pt x="14" y="22"/>
                      <a:pt x="14" y="22"/>
                      <a:pt x="14" y="22"/>
                    </a:cubicBezTo>
                    <a:cubicBezTo>
                      <a:pt x="14" y="16"/>
                      <a:pt x="17" y="12"/>
                      <a:pt x="23" y="12"/>
                    </a:cubicBezTo>
                    <a:cubicBezTo>
                      <a:pt x="28" y="12"/>
                      <a:pt x="32" y="16"/>
                      <a:pt x="32" y="22"/>
                    </a:cubicBezTo>
                    <a:lnTo>
                      <a:pt x="3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ïSḻíḑê">
                <a:extLst>
                  <a:ext uri="{FF2B5EF4-FFF2-40B4-BE49-F238E27FC236}">
                    <a16:creationId xmlns:a16="http://schemas.microsoft.com/office/drawing/2014/main" xmlns="" id="{39B1610D-4337-488F-A585-82D9BBC79010}"/>
                  </a:ext>
                </a:extLst>
              </p:cNvPr>
              <p:cNvSpPr/>
              <p:nvPr/>
            </p:nvSpPr>
            <p:spPr bwMode="auto">
              <a:xfrm>
                <a:off x="7913722" y="4345177"/>
                <a:ext cx="27772" cy="45443"/>
              </a:xfrm>
              <a:custGeom>
                <a:avLst/>
                <a:gdLst>
                  <a:gd name="T0" fmla="*/ 22 w 45"/>
                  <a:gd name="T1" fmla="*/ 0 h 75"/>
                  <a:gd name="T2" fmla="*/ 0 w 45"/>
                  <a:gd name="T3" fmla="*/ 22 h 75"/>
                  <a:gd name="T4" fmla="*/ 0 w 45"/>
                  <a:gd name="T5" fmla="*/ 53 h 75"/>
                  <a:gd name="T6" fmla="*/ 22 w 45"/>
                  <a:gd name="T7" fmla="*/ 75 h 75"/>
                  <a:gd name="T8" fmla="*/ 45 w 45"/>
                  <a:gd name="T9" fmla="*/ 53 h 75"/>
                  <a:gd name="T10" fmla="*/ 45 w 45"/>
                  <a:gd name="T11" fmla="*/ 22 h 75"/>
                  <a:gd name="T12" fmla="*/ 22 w 45"/>
                  <a:gd name="T13" fmla="*/ 0 h 75"/>
                  <a:gd name="T14" fmla="*/ 31 w 45"/>
                  <a:gd name="T15" fmla="*/ 53 h 75"/>
                  <a:gd name="T16" fmla="*/ 22 w 45"/>
                  <a:gd name="T17" fmla="*/ 63 h 75"/>
                  <a:gd name="T18" fmla="*/ 13 w 45"/>
                  <a:gd name="T19" fmla="*/ 53 h 75"/>
                  <a:gd name="T20" fmla="*/ 13 w 45"/>
                  <a:gd name="T21" fmla="*/ 22 h 75"/>
                  <a:gd name="T22" fmla="*/ 22 w 45"/>
                  <a:gd name="T23" fmla="*/ 12 h 75"/>
                  <a:gd name="T24" fmla="*/ 31 w 45"/>
                  <a:gd name="T25" fmla="*/ 22 h 75"/>
                  <a:gd name="T26" fmla="*/ 31 w 45"/>
                  <a:gd name="T27" fmla="*/ 5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75">
                    <a:moveTo>
                      <a:pt x="22" y="0"/>
                    </a:moveTo>
                    <a:cubicBezTo>
                      <a:pt x="10" y="0"/>
                      <a:pt x="0" y="8"/>
                      <a:pt x="0" y="22"/>
                    </a:cubicBezTo>
                    <a:cubicBezTo>
                      <a:pt x="0" y="53"/>
                      <a:pt x="0" y="53"/>
                      <a:pt x="0" y="53"/>
                    </a:cubicBezTo>
                    <a:cubicBezTo>
                      <a:pt x="0" y="67"/>
                      <a:pt x="10" y="75"/>
                      <a:pt x="22" y="75"/>
                    </a:cubicBezTo>
                    <a:cubicBezTo>
                      <a:pt x="34" y="75"/>
                      <a:pt x="45" y="67"/>
                      <a:pt x="45" y="53"/>
                    </a:cubicBezTo>
                    <a:cubicBezTo>
                      <a:pt x="45" y="22"/>
                      <a:pt x="45" y="22"/>
                      <a:pt x="45" y="22"/>
                    </a:cubicBezTo>
                    <a:cubicBezTo>
                      <a:pt x="45" y="8"/>
                      <a:pt x="34" y="0"/>
                      <a:pt x="22" y="0"/>
                    </a:cubicBezTo>
                    <a:close/>
                    <a:moveTo>
                      <a:pt x="31" y="53"/>
                    </a:moveTo>
                    <a:cubicBezTo>
                      <a:pt x="31" y="59"/>
                      <a:pt x="27" y="63"/>
                      <a:pt x="22" y="63"/>
                    </a:cubicBezTo>
                    <a:cubicBezTo>
                      <a:pt x="17" y="63"/>
                      <a:pt x="13" y="59"/>
                      <a:pt x="13" y="53"/>
                    </a:cubicBezTo>
                    <a:cubicBezTo>
                      <a:pt x="13" y="22"/>
                      <a:pt x="13" y="22"/>
                      <a:pt x="13" y="22"/>
                    </a:cubicBezTo>
                    <a:cubicBezTo>
                      <a:pt x="13" y="16"/>
                      <a:pt x="17" y="12"/>
                      <a:pt x="22" y="12"/>
                    </a:cubicBezTo>
                    <a:cubicBezTo>
                      <a:pt x="27" y="12"/>
                      <a:pt x="31" y="16"/>
                      <a:pt x="31" y="22"/>
                    </a:cubicBezTo>
                    <a:lnTo>
                      <a:pt x="3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íŝlîḍé">
                <a:extLst>
                  <a:ext uri="{FF2B5EF4-FFF2-40B4-BE49-F238E27FC236}">
                    <a16:creationId xmlns:a16="http://schemas.microsoft.com/office/drawing/2014/main" xmlns="" id="{17A05837-40BB-4C88-A22C-2793BC2CADC4}"/>
                  </a:ext>
                </a:extLst>
              </p:cNvPr>
              <p:cNvSpPr/>
              <p:nvPr/>
            </p:nvSpPr>
            <p:spPr bwMode="auto">
              <a:xfrm>
                <a:off x="7976838" y="4367898"/>
                <a:ext cx="17673" cy="22722"/>
              </a:xfrm>
              <a:custGeom>
                <a:avLst/>
                <a:gdLst>
                  <a:gd name="T0" fmla="*/ 15 w 30"/>
                  <a:gd name="T1" fmla="*/ 0 h 38"/>
                  <a:gd name="T2" fmla="*/ 0 w 30"/>
                  <a:gd name="T3" fmla="*/ 14 h 38"/>
                  <a:gd name="T4" fmla="*/ 0 w 30"/>
                  <a:gd name="T5" fmla="*/ 24 h 38"/>
                  <a:gd name="T6" fmla="*/ 15 w 30"/>
                  <a:gd name="T7" fmla="*/ 38 h 38"/>
                  <a:gd name="T8" fmla="*/ 30 w 30"/>
                  <a:gd name="T9" fmla="*/ 24 h 38"/>
                  <a:gd name="T10" fmla="*/ 30 w 30"/>
                  <a:gd name="T11" fmla="*/ 14 h 38"/>
                  <a:gd name="T12" fmla="*/ 15 w 30"/>
                  <a:gd name="T13" fmla="*/ 0 h 38"/>
                  <a:gd name="T14" fmla="*/ 20 w 30"/>
                  <a:gd name="T15" fmla="*/ 24 h 38"/>
                  <a:gd name="T16" fmla="*/ 15 w 30"/>
                  <a:gd name="T17" fmla="*/ 30 h 38"/>
                  <a:gd name="T18" fmla="*/ 10 w 30"/>
                  <a:gd name="T19" fmla="*/ 24 h 38"/>
                  <a:gd name="T20" fmla="*/ 10 w 30"/>
                  <a:gd name="T21" fmla="*/ 14 h 38"/>
                  <a:gd name="T22" fmla="*/ 15 w 30"/>
                  <a:gd name="T23" fmla="*/ 8 h 38"/>
                  <a:gd name="T24" fmla="*/ 20 w 30"/>
                  <a:gd name="T25" fmla="*/ 14 h 38"/>
                  <a:gd name="T26" fmla="*/ 20 w 30"/>
                  <a:gd name="T2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5" y="0"/>
                    </a:moveTo>
                    <a:cubicBezTo>
                      <a:pt x="7" y="0"/>
                      <a:pt x="0" y="4"/>
                      <a:pt x="0" y="14"/>
                    </a:cubicBezTo>
                    <a:cubicBezTo>
                      <a:pt x="0" y="24"/>
                      <a:pt x="0" y="24"/>
                      <a:pt x="0" y="24"/>
                    </a:cubicBezTo>
                    <a:cubicBezTo>
                      <a:pt x="0" y="33"/>
                      <a:pt x="7" y="38"/>
                      <a:pt x="15" y="38"/>
                    </a:cubicBezTo>
                    <a:cubicBezTo>
                      <a:pt x="23" y="38"/>
                      <a:pt x="30" y="33"/>
                      <a:pt x="30" y="24"/>
                    </a:cubicBezTo>
                    <a:cubicBezTo>
                      <a:pt x="30" y="14"/>
                      <a:pt x="30" y="14"/>
                      <a:pt x="30" y="14"/>
                    </a:cubicBezTo>
                    <a:cubicBezTo>
                      <a:pt x="30" y="4"/>
                      <a:pt x="23" y="0"/>
                      <a:pt x="15" y="0"/>
                    </a:cubicBezTo>
                    <a:close/>
                    <a:moveTo>
                      <a:pt x="20" y="24"/>
                    </a:moveTo>
                    <a:cubicBezTo>
                      <a:pt x="20" y="28"/>
                      <a:pt x="18" y="30"/>
                      <a:pt x="15" y="30"/>
                    </a:cubicBezTo>
                    <a:cubicBezTo>
                      <a:pt x="12" y="30"/>
                      <a:pt x="10" y="28"/>
                      <a:pt x="10" y="24"/>
                    </a:cubicBezTo>
                    <a:cubicBezTo>
                      <a:pt x="10" y="14"/>
                      <a:pt x="10" y="14"/>
                      <a:pt x="10" y="14"/>
                    </a:cubicBezTo>
                    <a:cubicBezTo>
                      <a:pt x="10" y="10"/>
                      <a:pt x="12" y="8"/>
                      <a:pt x="15" y="8"/>
                    </a:cubicBezTo>
                    <a:cubicBezTo>
                      <a:pt x="18" y="8"/>
                      <a:pt x="20" y="10"/>
                      <a:pt x="20" y="14"/>
                    </a:cubicBezTo>
                    <a:lnTo>
                      <a:pt x="2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îṡḷiḑè">
                <a:extLst>
                  <a:ext uri="{FF2B5EF4-FFF2-40B4-BE49-F238E27FC236}">
                    <a16:creationId xmlns:a16="http://schemas.microsoft.com/office/drawing/2014/main" xmlns="" id="{10C56DBB-C60C-457B-BF88-6EC42214197E}"/>
                  </a:ext>
                </a:extLst>
              </p:cNvPr>
              <p:cNvSpPr/>
              <p:nvPr/>
            </p:nvSpPr>
            <p:spPr bwMode="auto">
              <a:xfrm>
                <a:off x="7949067" y="4345177"/>
                <a:ext cx="17673" cy="22722"/>
              </a:xfrm>
              <a:custGeom>
                <a:avLst/>
                <a:gdLst>
                  <a:gd name="T0" fmla="*/ 30 w 30"/>
                  <a:gd name="T1" fmla="*/ 25 h 39"/>
                  <a:gd name="T2" fmla="*/ 30 w 30"/>
                  <a:gd name="T3" fmla="*/ 14 h 39"/>
                  <a:gd name="T4" fmla="*/ 15 w 30"/>
                  <a:gd name="T5" fmla="*/ 0 h 39"/>
                  <a:gd name="T6" fmla="*/ 0 w 30"/>
                  <a:gd name="T7" fmla="*/ 14 h 39"/>
                  <a:gd name="T8" fmla="*/ 0 w 30"/>
                  <a:gd name="T9" fmla="*/ 25 h 39"/>
                  <a:gd name="T10" fmla="*/ 15 w 30"/>
                  <a:gd name="T11" fmla="*/ 39 h 39"/>
                  <a:gd name="T12" fmla="*/ 30 w 30"/>
                  <a:gd name="T13" fmla="*/ 25 h 39"/>
                  <a:gd name="T14" fmla="*/ 20 w 30"/>
                  <a:gd name="T15" fmla="*/ 24 h 39"/>
                  <a:gd name="T16" fmla="*/ 15 w 30"/>
                  <a:gd name="T17" fmla="*/ 30 h 39"/>
                  <a:gd name="T18" fmla="*/ 9 w 30"/>
                  <a:gd name="T19" fmla="*/ 24 h 39"/>
                  <a:gd name="T20" fmla="*/ 9 w 30"/>
                  <a:gd name="T21" fmla="*/ 15 h 39"/>
                  <a:gd name="T22" fmla="*/ 15 w 30"/>
                  <a:gd name="T23" fmla="*/ 9 h 39"/>
                  <a:gd name="T24" fmla="*/ 20 w 30"/>
                  <a:gd name="T25" fmla="*/ 15 h 39"/>
                  <a:gd name="T26" fmla="*/ 20 w 30"/>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30" y="25"/>
                    </a:moveTo>
                    <a:cubicBezTo>
                      <a:pt x="30" y="14"/>
                      <a:pt x="30" y="14"/>
                      <a:pt x="30" y="14"/>
                    </a:cubicBezTo>
                    <a:cubicBezTo>
                      <a:pt x="30" y="5"/>
                      <a:pt x="23" y="0"/>
                      <a:pt x="15" y="0"/>
                    </a:cubicBezTo>
                    <a:cubicBezTo>
                      <a:pt x="7" y="0"/>
                      <a:pt x="0" y="5"/>
                      <a:pt x="0" y="14"/>
                    </a:cubicBezTo>
                    <a:cubicBezTo>
                      <a:pt x="0" y="25"/>
                      <a:pt x="0" y="25"/>
                      <a:pt x="0" y="25"/>
                    </a:cubicBezTo>
                    <a:cubicBezTo>
                      <a:pt x="0" y="34"/>
                      <a:pt x="7" y="39"/>
                      <a:pt x="15" y="39"/>
                    </a:cubicBezTo>
                    <a:cubicBezTo>
                      <a:pt x="23" y="39"/>
                      <a:pt x="30" y="34"/>
                      <a:pt x="30" y="25"/>
                    </a:cubicBezTo>
                    <a:close/>
                    <a:moveTo>
                      <a:pt x="20" y="24"/>
                    </a:moveTo>
                    <a:cubicBezTo>
                      <a:pt x="20" y="28"/>
                      <a:pt x="18" y="30"/>
                      <a:pt x="15" y="30"/>
                    </a:cubicBezTo>
                    <a:cubicBezTo>
                      <a:pt x="11" y="30"/>
                      <a:pt x="9" y="28"/>
                      <a:pt x="9" y="24"/>
                    </a:cubicBezTo>
                    <a:cubicBezTo>
                      <a:pt x="9" y="15"/>
                      <a:pt x="9" y="15"/>
                      <a:pt x="9" y="15"/>
                    </a:cubicBezTo>
                    <a:cubicBezTo>
                      <a:pt x="9" y="11"/>
                      <a:pt x="11" y="9"/>
                      <a:pt x="15" y="9"/>
                    </a:cubicBezTo>
                    <a:cubicBezTo>
                      <a:pt x="18" y="9"/>
                      <a:pt x="20" y="11"/>
                      <a:pt x="20" y="15"/>
                    </a:cubicBezTo>
                    <a:lnTo>
                      <a:pt x="2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í$ḷîḓé">
                <a:extLst>
                  <a:ext uri="{FF2B5EF4-FFF2-40B4-BE49-F238E27FC236}">
                    <a16:creationId xmlns:a16="http://schemas.microsoft.com/office/drawing/2014/main" xmlns="" id="{DBA360A9-7C9B-4D4D-BD43-F27F5F8C4799}"/>
                  </a:ext>
                </a:extLst>
              </p:cNvPr>
              <p:cNvSpPr/>
              <p:nvPr/>
            </p:nvSpPr>
            <p:spPr bwMode="auto">
              <a:xfrm>
                <a:off x="7959165" y="4345177"/>
                <a:ext cx="27772" cy="45443"/>
              </a:xfrm>
              <a:custGeom>
                <a:avLst/>
                <a:gdLst>
                  <a:gd name="T0" fmla="*/ 8 w 11"/>
                  <a:gd name="T1" fmla="*/ 0 h 18"/>
                  <a:gd name="T2" fmla="*/ 0 w 11"/>
                  <a:gd name="T3" fmla="*/ 18 h 18"/>
                  <a:gd name="T4" fmla="*/ 2 w 11"/>
                  <a:gd name="T5" fmla="*/ 18 h 18"/>
                  <a:gd name="T6" fmla="*/ 11 w 11"/>
                  <a:gd name="T7" fmla="*/ 0 h 18"/>
                  <a:gd name="T8" fmla="*/ 8 w 11"/>
                  <a:gd name="T9" fmla="*/ 0 h 18"/>
                </a:gdLst>
                <a:ahLst/>
                <a:cxnLst>
                  <a:cxn ang="0">
                    <a:pos x="T0" y="T1"/>
                  </a:cxn>
                  <a:cxn ang="0">
                    <a:pos x="T2" y="T3"/>
                  </a:cxn>
                  <a:cxn ang="0">
                    <a:pos x="T4" y="T5"/>
                  </a:cxn>
                  <a:cxn ang="0">
                    <a:pos x="T6" y="T7"/>
                  </a:cxn>
                  <a:cxn ang="0">
                    <a:pos x="T8" y="T9"/>
                  </a:cxn>
                </a:cxnLst>
                <a:rect l="0" t="0" r="r" b="b"/>
                <a:pathLst>
                  <a:path w="11" h="18">
                    <a:moveTo>
                      <a:pt x="8" y="0"/>
                    </a:moveTo>
                    <a:lnTo>
                      <a:pt x="0" y="18"/>
                    </a:lnTo>
                    <a:lnTo>
                      <a:pt x="2" y="18"/>
                    </a:lnTo>
                    <a:lnTo>
                      <a:pt x="11"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ïšlîďê">
                <a:extLst>
                  <a:ext uri="{FF2B5EF4-FFF2-40B4-BE49-F238E27FC236}">
                    <a16:creationId xmlns:a16="http://schemas.microsoft.com/office/drawing/2014/main" xmlns="" id="{29EADA6C-31AA-440B-8EE4-07F6B0677B82}"/>
                  </a:ext>
                </a:extLst>
              </p:cNvPr>
              <p:cNvSpPr/>
              <p:nvPr/>
            </p:nvSpPr>
            <p:spPr bwMode="auto">
              <a:xfrm>
                <a:off x="6401480" y="2277518"/>
                <a:ext cx="10098" cy="22722"/>
              </a:xfrm>
              <a:custGeom>
                <a:avLst/>
                <a:gdLst>
                  <a:gd name="T0" fmla="*/ 9 w 19"/>
                  <a:gd name="T1" fmla="*/ 0 h 37"/>
                  <a:gd name="T2" fmla="*/ 0 w 19"/>
                  <a:gd name="T3" fmla="*/ 10 h 37"/>
                  <a:gd name="T4" fmla="*/ 0 w 19"/>
                  <a:gd name="T5" fmla="*/ 26 h 37"/>
                  <a:gd name="T6" fmla="*/ 9 w 19"/>
                  <a:gd name="T7" fmla="*/ 37 h 37"/>
                  <a:gd name="T8" fmla="*/ 19 w 19"/>
                  <a:gd name="T9" fmla="*/ 26 h 37"/>
                  <a:gd name="T10" fmla="*/ 19 w 19"/>
                  <a:gd name="T11" fmla="*/ 10 h 37"/>
                  <a:gd name="T12" fmla="*/ 9 w 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9" y="0"/>
                    </a:moveTo>
                    <a:cubicBezTo>
                      <a:pt x="4" y="0"/>
                      <a:pt x="0" y="3"/>
                      <a:pt x="0" y="10"/>
                    </a:cubicBezTo>
                    <a:cubicBezTo>
                      <a:pt x="0" y="26"/>
                      <a:pt x="0" y="26"/>
                      <a:pt x="0" y="26"/>
                    </a:cubicBezTo>
                    <a:cubicBezTo>
                      <a:pt x="0" y="33"/>
                      <a:pt x="4" y="37"/>
                      <a:pt x="9" y="37"/>
                    </a:cubicBezTo>
                    <a:cubicBezTo>
                      <a:pt x="15" y="37"/>
                      <a:pt x="19" y="33"/>
                      <a:pt x="19" y="26"/>
                    </a:cubicBezTo>
                    <a:cubicBezTo>
                      <a:pt x="19" y="10"/>
                      <a:pt x="19" y="10"/>
                      <a:pt x="19" y="10"/>
                    </a:cubicBezTo>
                    <a:cubicBezTo>
                      <a:pt x="19" y="3"/>
                      <a:pt x="15" y="0"/>
                      <a:pt x="9" y="0"/>
                    </a:cubicBezTo>
                    <a:close/>
                  </a:path>
                </a:pathLst>
              </a:custGeom>
              <a:solidFill>
                <a:srgbClr val="2E9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îṧlïďé">
                <a:extLst>
                  <a:ext uri="{FF2B5EF4-FFF2-40B4-BE49-F238E27FC236}">
                    <a16:creationId xmlns:a16="http://schemas.microsoft.com/office/drawing/2014/main" xmlns="" id="{2697A80D-DDB6-4384-AE87-13B47DB8515E}"/>
                  </a:ext>
                </a:extLst>
              </p:cNvPr>
              <p:cNvSpPr/>
              <p:nvPr/>
            </p:nvSpPr>
            <p:spPr bwMode="auto">
              <a:xfrm>
                <a:off x="6350987" y="2239649"/>
                <a:ext cx="12624" cy="22722"/>
              </a:xfrm>
              <a:custGeom>
                <a:avLst/>
                <a:gdLst>
                  <a:gd name="T0" fmla="*/ 10 w 19"/>
                  <a:gd name="T1" fmla="*/ 0 h 37"/>
                  <a:gd name="T2" fmla="*/ 0 w 19"/>
                  <a:gd name="T3" fmla="*/ 11 h 37"/>
                  <a:gd name="T4" fmla="*/ 0 w 19"/>
                  <a:gd name="T5" fmla="*/ 27 h 37"/>
                  <a:gd name="T6" fmla="*/ 10 w 19"/>
                  <a:gd name="T7" fmla="*/ 37 h 37"/>
                  <a:gd name="T8" fmla="*/ 19 w 19"/>
                  <a:gd name="T9" fmla="*/ 27 h 37"/>
                  <a:gd name="T10" fmla="*/ 19 w 19"/>
                  <a:gd name="T11" fmla="*/ 11 h 37"/>
                  <a:gd name="T12" fmla="*/ 10 w 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0" y="0"/>
                    </a:moveTo>
                    <a:cubicBezTo>
                      <a:pt x="4" y="0"/>
                      <a:pt x="0" y="4"/>
                      <a:pt x="0" y="11"/>
                    </a:cubicBezTo>
                    <a:cubicBezTo>
                      <a:pt x="0" y="27"/>
                      <a:pt x="0" y="27"/>
                      <a:pt x="0" y="27"/>
                    </a:cubicBezTo>
                    <a:cubicBezTo>
                      <a:pt x="0" y="34"/>
                      <a:pt x="4" y="37"/>
                      <a:pt x="10" y="37"/>
                    </a:cubicBezTo>
                    <a:cubicBezTo>
                      <a:pt x="15" y="37"/>
                      <a:pt x="19" y="34"/>
                      <a:pt x="19" y="27"/>
                    </a:cubicBezTo>
                    <a:cubicBezTo>
                      <a:pt x="19" y="11"/>
                      <a:pt x="19" y="11"/>
                      <a:pt x="19" y="11"/>
                    </a:cubicBezTo>
                    <a:cubicBezTo>
                      <a:pt x="19" y="4"/>
                      <a:pt x="15" y="0"/>
                      <a:pt x="10" y="0"/>
                    </a:cubicBezTo>
                    <a:close/>
                  </a:path>
                </a:pathLst>
              </a:custGeom>
              <a:solidFill>
                <a:srgbClr val="2E9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îś1iḍê">
                <a:extLst>
                  <a:ext uri="{FF2B5EF4-FFF2-40B4-BE49-F238E27FC236}">
                    <a16:creationId xmlns:a16="http://schemas.microsoft.com/office/drawing/2014/main" xmlns="" id="{E994B542-6604-463F-8506-DEE44A8A63E7}"/>
                  </a:ext>
                </a:extLst>
              </p:cNvPr>
              <p:cNvSpPr/>
              <p:nvPr/>
            </p:nvSpPr>
            <p:spPr bwMode="auto">
              <a:xfrm>
                <a:off x="6068231" y="2090696"/>
                <a:ext cx="477153" cy="358495"/>
              </a:xfrm>
              <a:custGeom>
                <a:avLst/>
                <a:gdLst>
                  <a:gd name="T0" fmla="*/ 544 w 784"/>
                  <a:gd name="T1" fmla="*/ 0 h 590"/>
                  <a:gd name="T2" fmla="*/ 12 w 784"/>
                  <a:gd name="T3" fmla="*/ 30 h 590"/>
                  <a:gd name="T4" fmla="*/ 182 w 784"/>
                  <a:gd name="T5" fmla="*/ 325 h 590"/>
                  <a:gd name="T6" fmla="*/ 27 w 784"/>
                  <a:gd name="T7" fmla="*/ 590 h 590"/>
                  <a:gd name="T8" fmla="*/ 602 w 784"/>
                  <a:gd name="T9" fmla="*/ 560 h 590"/>
                  <a:gd name="T10" fmla="*/ 772 w 784"/>
                  <a:gd name="T11" fmla="*/ 265 h 590"/>
                  <a:gd name="T12" fmla="*/ 333 w 784"/>
                  <a:gd name="T13" fmla="*/ 338 h 590"/>
                  <a:gd name="T14" fmla="*/ 255 w 784"/>
                  <a:gd name="T15" fmla="*/ 358 h 590"/>
                  <a:gd name="T16" fmla="*/ 303 w 784"/>
                  <a:gd name="T17" fmla="*/ 283 h 590"/>
                  <a:gd name="T18" fmla="*/ 294 w 784"/>
                  <a:gd name="T19" fmla="*/ 251 h 590"/>
                  <a:gd name="T20" fmla="*/ 255 w 784"/>
                  <a:gd name="T21" fmla="*/ 268 h 590"/>
                  <a:gd name="T22" fmla="*/ 333 w 784"/>
                  <a:gd name="T23" fmla="*/ 267 h 590"/>
                  <a:gd name="T24" fmla="*/ 283 w 784"/>
                  <a:gd name="T25" fmla="*/ 338 h 590"/>
                  <a:gd name="T26" fmla="*/ 418 w 784"/>
                  <a:gd name="T27" fmla="*/ 349 h 590"/>
                  <a:gd name="T28" fmla="*/ 362 w 784"/>
                  <a:gd name="T29" fmla="*/ 349 h 590"/>
                  <a:gd name="T30" fmla="*/ 375 w 784"/>
                  <a:gd name="T31" fmla="*/ 323 h 590"/>
                  <a:gd name="T32" fmla="*/ 402 w 784"/>
                  <a:gd name="T33" fmla="*/ 335 h 590"/>
                  <a:gd name="T34" fmla="*/ 391 w 784"/>
                  <a:gd name="T35" fmla="*/ 293 h 590"/>
                  <a:gd name="T36" fmla="*/ 354 w 784"/>
                  <a:gd name="T37" fmla="*/ 303 h 590"/>
                  <a:gd name="T38" fmla="*/ 427 w 784"/>
                  <a:gd name="T39" fmla="*/ 232 h 590"/>
                  <a:gd name="T40" fmla="*/ 375 w 784"/>
                  <a:gd name="T41" fmla="*/ 252 h 590"/>
                  <a:gd name="T42" fmla="*/ 395 w 784"/>
                  <a:gd name="T43" fmla="*/ 273 h 590"/>
                  <a:gd name="T44" fmla="*/ 430 w 784"/>
                  <a:gd name="T45" fmla="*/ 316 h 590"/>
                  <a:gd name="T46" fmla="*/ 448 w 784"/>
                  <a:gd name="T47" fmla="*/ 273 h 590"/>
                  <a:gd name="T48" fmla="*/ 474 w 784"/>
                  <a:gd name="T49" fmla="*/ 231 h 590"/>
                  <a:gd name="T50" fmla="*/ 499 w 784"/>
                  <a:gd name="T51" fmla="*/ 273 h 590"/>
                  <a:gd name="T52" fmla="*/ 448 w 784"/>
                  <a:gd name="T53" fmla="*/ 273 h 590"/>
                  <a:gd name="T54" fmla="*/ 535 w 784"/>
                  <a:gd name="T55" fmla="*/ 232 h 590"/>
                  <a:gd name="T56" fmla="*/ 493 w 784"/>
                  <a:gd name="T57" fmla="*/ 358 h 590"/>
                  <a:gd name="T58" fmla="*/ 580 w 784"/>
                  <a:gd name="T59" fmla="*/ 335 h 590"/>
                  <a:gd name="T60" fmla="*/ 529 w 784"/>
                  <a:gd name="T61" fmla="*/ 335 h 590"/>
                  <a:gd name="T62" fmla="*/ 554 w 784"/>
                  <a:gd name="T63" fmla="*/ 293 h 590"/>
                  <a:gd name="T64" fmla="*/ 580 w 784"/>
                  <a:gd name="T65" fmla="*/ 33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4" h="590">
                    <a:moveTo>
                      <a:pt x="602" y="30"/>
                    </a:moveTo>
                    <a:cubicBezTo>
                      <a:pt x="591" y="13"/>
                      <a:pt x="565" y="0"/>
                      <a:pt x="544" y="0"/>
                    </a:cubicBezTo>
                    <a:cubicBezTo>
                      <a:pt x="27" y="0"/>
                      <a:pt x="27" y="0"/>
                      <a:pt x="27" y="0"/>
                    </a:cubicBezTo>
                    <a:cubicBezTo>
                      <a:pt x="7" y="0"/>
                      <a:pt x="0" y="13"/>
                      <a:pt x="12" y="30"/>
                    </a:cubicBezTo>
                    <a:cubicBezTo>
                      <a:pt x="182" y="265"/>
                      <a:pt x="182" y="265"/>
                      <a:pt x="182" y="265"/>
                    </a:cubicBezTo>
                    <a:cubicBezTo>
                      <a:pt x="194" y="282"/>
                      <a:pt x="194" y="308"/>
                      <a:pt x="182" y="325"/>
                    </a:cubicBezTo>
                    <a:cubicBezTo>
                      <a:pt x="12" y="560"/>
                      <a:pt x="12" y="560"/>
                      <a:pt x="12" y="560"/>
                    </a:cubicBezTo>
                    <a:cubicBezTo>
                      <a:pt x="0" y="577"/>
                      <a:pt x="7" y="590"/>
                      <a:pt x="27" y="590"/>
                    </a:cubicBezTo>
                    <a:cubicBezTo>
                      <a:pt x="544" y="590"/>
                      <a:pt x="544" y="590"/>
                      <a:pt x="544" y="590"/>
                    </a:cubicBezTo>
                    <a:cubicBezTo>
                      <a:pt x="565" y="590"/>
                      <a:pt x="591" y="577"/>
                      <a:pt x="602" y="560"/>
                    </a:cubicBezTo>
                    <a:cubicBezTo>
                      <a:pt x="772" y="325"/>
                      <a:pt x="772" y="325"/>
                      <a:pt x="772" y="325"/>
                    </a:cubicBezTo>
                    <a:cubicBezTo>
                      <a:pt x="784" y="308"/>
                      <a:pt x="784" y="282"/>
                      <a:pt x="772" y="265"/>
                    </a:cubicBezTo>
                    <a:lnTo>
                      <a:pt x="602" y="30"/>
                    </a:lnTo>
                    <a:close/>
                    <a:moveTo>
                      <a:pt x="333" y="338"/>
                    </a:moveTo>
                    <a:cubicBezTo>
                      <a:pt x="333" y="358"/>
                      <a:pt x="333" y="358"/>
                      <a:pt x="333" y="358"/>
                    </a:cubicBezTo>
                    <a:cubicBezTo>
                      <a:pt x="255" y="358"/>
                      <a:pt x="255" y="358"/>
                      <a:pt x="255" y="358"/>
                    </a:cubicBezTo>
                    <a:cubicBezTo>
                      <a:pt x="255" y="338"/>
                      <a:pt x="255" y="338"/>
                      <a:pt x="255" y="338"/>
                    </a:cubicBezTo>
                    <a:cubicBezTo>
                      <a:pt x="303" y="283"/>
                      <a:pt x="303" y="283"/>
                      <a:pt x="303" y="283"/>
                    </a:cubicBezTo>
                    <a:cubicBezTo>
                      <a:pt x="307" y="277"/>
                      <a:pt x="309" y="273"/>
                      <a:pt x="309" y="267"/>
                    </a:cubicBezTo>
                    <a:cubicBezTo>
                      <a:pt x="309" y="258"/>
                      <a:pt x="304" y="251"/>
                      <a:pt x="294" y="251"/>
                    </a:cubicBezTo>
                    <a:cubicBezTo>
                      <a:pt x="286" y="251"/>
                      <a:pt x="278" y="255"/>
                      <a:pt x="278" y="268"/>
                    </a:cubicBezTo>
                    <a:cubicBezTo>
                      <a:pt x="255" y="268"/>
                      <a:pt x="255" y="268"/>
                      <a:pt x="255" y="268"/>
                    </a:cubicBezTo>
                    <a:cubicBezTo>
                      <a:pt x="255" y="244"/>
                      <a:pt x="272" y="231"/>
                      <a:pt x="294" y="231"/>
                    </a:cubicBezTo>
                    <a:cubicBezTo>
                      <a:pt x="316" y="231"/>
                      <a:pt x="333" y="245"/>
                      <a:pt x="333" y="267"/>
                    </a:cubicBezTo>
                    <a:cubicBezTo>
                      <a:pt x="333" y="280"/>
                      <a:pt x="328" y="286"/>
                      <a:pt x="319" y="296"/>
                    </a:cubicBezTo>
                    <a:cubicBezTo>
                      <a:pt x="283" y="338"/>
                      <a:pt x="283" y="338"/>
                      <a:pt x="283" y="338"/>
                    </a:cubicBezTo>
                    <a:lnTo>
                      <a:pt x="333" y="338"/>
                    </a:lnTo>
                    <a:close/>
                    <a:moveTo>
                      <a:pt x="418" y="349"/>
                    </a:moveTo>
                    <a:cubicBezTo>
                      <a:pt x="413" y="355"/>
                      <a:pt x="404" y="360"/>
                      <a:pt x="390" y="360"/>
                    </a:cubicBezTo>
                    <a:cubicBezTo>
                      <a:pt x="377" y="360"/>
                      <a:pt x="368" y="355"/>
                      <a:pt x="362" y="349"/>
                    </a:cubicBezTo>
                    <a:cubicBezTo>
                      <a:pt x="354" y="342"/>
                      <a:pt x="353" y="332"/>
                      <a:pt x="352" y="323"/>
                    </a:cubicBezTo>
                    <a:cubicBezTo>
                      <a:pt x="375" y="323"/>
                      <a:pt x="375" y="323"/>
                      <a:pt x="375" y="323"/>
                    </a:cubicBezTo>
                    <a:cubicBezTo>
                      <a:pt x="376" y="333"/>
                      <a:pt x="381" y="339"/>
                      <a:pt x="390" y="339"/>
                    </a:cubicBezTo>
                    <a:cubicBezTo>
                      <a:pt x="395" y="339"/>
                      <a:pt x="399" y="337"/>
                      <a:pt x="402" y="335"/>
                    </a:cubicBezTo>
                    <a:cubicBezTo>
                      <a:pt x="406" y="330"/>
                      <a:pt x="406" y="324"/>
                      <a:pt x="406" y="316"/>
                    </a:cubicBezTo>
                    <a:cubicBezTo>
                      <a:pt x="406" y="301"/>
                      <a:pt x="402" y="293"/>
                      <a:pt x="391" y="293"/>
                    </a:cubicBezTo>
                    <a:cubicBezTo>
                      <a:pt x="382" y="293"/>
                      <a:pt x="377" y="298"/>
                      <a:pt x="376" y="303"/>
                    </a:cubicBezTo>
                    <a:cubicBezTo>
                      <a:pt x="354" y="303"/>
                      <a:pt x="354" y="303"/>
                      <a:pt x="354" y="303"/>
                    </a:cubicBezTo>
                    <a:cubicBezTo>
                      <a:pt x="354" y="232"/>
                      <a:pt x="354" y="232"/>
                      <a:pt x="354" y="232"/>
                    </a:cubicBezTo>
                    <a:cubicBezTo>
                      <a:pt x="427" y="232"/>
                      <a:pt x="427" y="232"/>
                      <a:pt x="427" y="232"/>
                    </a:cubicBezTo>
                    <a:cubicBezTo>
                      <a:pt x="427" y="252"/>
                      <a:pt x="427" y="252"/>
                      <a:pt x="427" y="252"/>
                    </a:cubicBezTo>
                    <a:cubicBezTo>
                      <a:pt x="375" y="252"/>
                      <a:pt x="375" y="252"/>
                      <a:pt x="375" y="252"/>
                    </a:cubicBezTo>
                    <a:cubicBezTo>
                      <a:pt x="375" y="280"/>
                      <a:pt x="375" y="280"/>
                      <a:pt x="375" y="280"/>
                    </a:cubicBezTo>
                    <a:cubicBezTo>
                      <a:pt x="379" y="276"/>
                      <a:pt x="386" y="273"/>
                      <a:pt x="395" y="273"/>
                    </a:cubicBezTo>
                    <a:cubicBezTo>
                      <a:pt x="405" y="273"/>
                      <a:pt x="413" y="277"/>
                      <a:pt x="418" y="282"/>
                    </a:cubicBezTo>
                    <a:cubicBezTo>
                      <a:pt x="428" y="292"/>
                      <a:pt x="430" y="304"/>
                      <a:pt x="430" y="316"/>
                    </a:cubicBezTo>
                    <a:cubicBezTo>
                      <a:pt x="430" y="330"/>
                      <a:pt x="428" y="340"/>
                      <a:pt x="418" y="349"/>
                    </a:cubicBezTo>
                    <a:close/>
                    <a:moveTo>
                      <a:pt x="448" y="273"/>
                    </a:moveTo>
                    <a:cubicBezTo>
                      <a:pt x="448" y="255"/>
                      <a:pt x="448" y="255"/>
                      <a:pt x="448" y="255"/>
                    </a:cubicBezTo>
                    <a:cubicBezTo>
                      <a:pt x="448" y="239"/>
                      <a:pt x="459" y="231"/>
                      <a:pt x="474" y="231"/>
                    </a:cubicBezTo>
                    <a:cubicBezTo>
                      <a:pt x="487" y="231"/>
                      <a:pt x="499" y="239"/>
                      <a:pt x="499" y="255"/>
                    </a:cubicBezTo>
                    <a:cubicBezTo>
                      <a:pt x="499" y="273"/>
                      <a:pt x="499" y="273"/>
                      <a:pt x="499" y="273"/>
                    </a:cubicBezTo>
                    <a:cubicBezTo>
                      <a:pt x="499" y="289"/>
                      <a:pt x="487" y="297"/>
                      <a:pt x="474" y="297"/>
                    </a:cubicBezTo>
                    <a:cubicBezTo>
                      <a:pt x="459" y="297"/>
                      <a:pt x="448" y="289"/>
                      <a:pt x="448" y="273"/>
                    </a:cubicBezTo>
                    <a:close/>
                    <a:moveTo>
                      <a:pt x="475" y="358"/>
                    </a:moveTo>
                    <a:cubicBezTo>
                      <a:pt x="535" y="232"/>
                      <a:pt x="535" y="232"/>
                      <a:pt x="535" y="232"/>
                    </a:cubicBezTo>
                    <a:cubicBezTo>
                      <a:pt x="553" y="232"/>
                      <a:pt x="553" y="232"/>
                      <a:pt x="553" y="232"/>
                    </a:cubicBezTo>
                    <a:cubicBezTo>
                      <a:pt x="493" y="358"/>
                      <a:pt x="493" y="358"/>
                      <a:pt x="493" y="358"/>
                    </a:cubicBezTo>
                    <a:lnTo>
                      <a:pt x="475" y="358"/>
                    </a:lnTo>
                    <a:close/>
                    <a:moveTo>
                      <a:pt x="580" y="335"/>
                    </a:moveTo>
                    <a:cubicBezTo>
                      <a:pt x="580" y="351"/>
                      <a:pt x="568" y="360"/>
                      <a:pt x="554" y="360"/>
                    </a:cubicBezTo>
                    <a:cubicBezTo>
                      <a:pt x="540" y="360"/>
                      <a:pt x="529" y="351"/>
                      <a:pt x="529" y="335"/>
                    </a:cubicBezTo>
                    <a:cubicBezTo>
                      <a:pt x="529" y="317"/>
                      <a:pt x="529" y="317"/>
                      <a:pt x="529" y="317"/>
                    </a:cubicBezTo>
                    <a:cubicBezTo>
                      <a:pt x="529" y="301"/>
                      <a:pt x="540" y="293"/>
                      <a:pt x="554" y="293"/>
                    </a:cubicBezTo>
                    <a:cubicBezTo>
                      <a:pt x="568" y="293"/>
                      <a:pt x="580" y="301"/>
                      <a:pt x="580" y="317"/>
                    </a:cubicBezTo>
                    <a:lnTo>
                      <a:pt x="580" y="335"/>
                    </a:lnTo>
                    <a:close/>
                  </a:path>
                </a:pathLst>
              </a:custGeom>
              <a:solidFill>
                <a:srgbClr val="407C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îṧlïde">
                <a:extLst>
                  <a:ext uri="{FF2B5EF4-FFF2-40B4-BE49-F238E27FC236}">
                    <a16:creationId xmlns:a16="http://schemas.microsoft.com/office/drawing/2014/main" xmlns="" id="{E260AB14-99D5-4C02-AD0D-6D8B2F5DAD14}"/>
                  </a:ext>
                </a:extLst>
              </p:cNvPr>
              <p:cNvSpPr/>
              <p:nvPr/>
            </p:nvSpPr>
            <p:spPr bwMode="auto">
              <a:xfrm>
                <a:off x="6605972" y="2090696"/>
                <a:ext cx="477153" cy="358495"/>
              </a:xfrm>
              <a:custGeom>
                <a:avLst/>
                <a:gdLst>
                  <a:gd name="T0" fmla="*/ 602 w 784"/>
                  <a:gd name="T1" fmla="*/ 30 h 590"/>
                  <a:gd name="T2" fmla="*/ 544 w 784"/>
                  <a:gd name="T3" fmla="*/ 0 h 590"/>
                  <a:gd name="T4" fmla="*/ 27 w 784"/>
                  <a:gd name="T5" fmla="*/ 0 h 590"/>
                  <a:gd name="T6" fmla="*/ 12 w 784"/>
                  <a:gd name="T7" fmla="*/ 30 h 590"/>
                  <a:gd name="T8" fmla="*/ 182 w 784"/>
                  <a:gd name="T9" fmla="*/ 265 h 590"/>
                  <a:gd name="T10" fmla="*/ 182 w 784"/>
                  <a:gd name="T11" fmla="*/ 325 h 590"/>
                  <a:gd name="T12" fmla="*/ 12 w 784"/>
                  <a:gd name="T13" fmla="*/ 560 h 590"/>
                  <a:gd name="T14" fmla="*/ 27 w 784"/>
                  <a:gd name="T15" fmla="*/ 590 h 590"/>
                  <a:gd name="T16" fmla="*/ 544 w 784"/>
                  <a:gd name="T17" fmla="*/ 590 h 590"/>
                  <a:gd name="T18" fmla="*/ 602 w 784"/>
                  <a:gd name="T19" fmla="*/ 560 h 590"/>
                  <a:gd name="T20" fmla="*/ 772 w 784"/>
                  <a:gd name="T21" fmla="*/ 325 h 590"/>
                  <a:gd name="T22" fmla="*/ 772 w 784"/>
                  <a:gd name="T23" fmla="*/ 265 h 590"/>
                  <a:gd name="T24" fmla="*/ 602 w 784"/>
                  <a:gd name="T25" fmla="*/ 30 h 590"/>
                  <a:gd name="T26" fmla="*/ 329 w 784"/>
                  <a:gd name="T27" fmla="*/ 349 h 590"/>
                  <a:gd name="T28" fmla="*/ 301 w 784"/>
                  <a:gd name="T29" fmla="*/ 360 h 590"/>
                  <a:gd name="T30" fmla="*/ 272 w 784"/>
                  <a:gd name="T31" fmla="*/ 349 h 590"/>
                  <a:gd name="T32" fmla="*/ 262 w 784"/>
                  <a:gd name="T33" fmla="*/ 323 h 590"/>
                  <a:gd name="T34" fmla="*/ 285 w 784"/>
                  <a:gd name="T35" fmla="*/ 323 h 590"/>
                  <a:gd name="T36" fmla="*/ 301 w 784"/>
                  <a:gd name="T37" fmla="*/ 339 h 590"/>
                  <a:gd name="T38" fmla="*/ 312 w 784"/>
                  <a:gd name="T39" fmla="*/ 335 h 590"/>
                  <a:gd name="T40" fmla="*/ 317 w 784"/>
                  <a:gd name="T41" fmla="*/ 316 h 590"/>
                  <a:gd name="T42" fmla="*/ 301 w 784"/>
                  <a:gd name="T43" fmla="*/ 293 h 590"/>
                  <a:gd name="T44" fmla="*/ 286 w 784"/>
                  <a:gd name="T45" fmla="*/ 303 h 590"/>
                  <a:gd name="T46" fmla="*/ 265 w 784"/>
                  <a:gd name="T47" fmla="*/ 303 h 590"/>
                  <a:gd name="T48" fmla="*/ 265 w 784"/>
                  <a:gd name="T49" fmla="*/ 232 h 590"/>
                  <a:gd name="T50" fmla="*/ 337 w 784"/>
                  <a:gd name="T51" fmla="*/ 232 h 590"/>
                  <a:gd name="T52" fmla="*/ 337 w 784"/>
                  <a:gd name="T53" fmla="*/ 252 h 590"/>
                  <a:gd name="T54" fmla="*/ 286 w 784"/>
                  <a:gd name="T55" fmla="*/ 252 h 590"/>
                  <a:gd name="T56" fmla="*/ 286 w 784"/>
                  <a:gd name="T57" fmla="*/ 280 h 590"/>
                  <a:gd name="T58" fmla="*/ 305 w 784"/>
                  <a:gd name="T59" fmla="*/ 273 h 590"/>
                  <a:gd name="T60" fmla="*/ 329 w 784"/>
                  <a:gd name="T61" fmla="*/ 282 h 590"/>
                  <a:gd name="T62" fmla="*/ 340 w 784"/>
                  <a:gd name="T63" fmla="*/ 316 h 590"/>
                  <a:gd name="T64" fmla="*/ 329 w 784"/>
                  <a:gd name="T65" fmla="*/ 349 h 590"/>
                  <a:gd name="T66" fmla="*/ 436 w 784"/>
                  <a:gd name="T67" fmla="*/ 322 h 590"/>
                  <a:gd name="T68" fmla="*/ 397 w 784"/>
                  <a:gd name="T69" fmla="*/ 360 h 590"/>
                  <a:gd name="T70" fmla="*/ 359 w 784"/>
                  <a:gd name="T71" fmla="*/ 322 h 590"/>
                  <a:gd name="T72" fmla="*/ 359 w 784"/>
                  <a:gd name="T73" fmla="*/ 268 h 590"/>
                  <a:gd name="T74" fmla="*/ 397 w 784"/>
                  <a:gd name="T75" fmla="*/ 231 h 590"/>
                  <a:gd name="T76" fmla="*/ 436 w 784"/>
                  <a:gd name="T77" fmla="*/ 268 h 590"/>
                  <a:gd name="T78" fmla="*/ 436 w 784"/>
                  <a:gd name="T79" fmla="*/ 322 h 590"/>
                  <a:gd name="T80" fmla="*/ 455 w 784"/>
                  <a:gd name="T81" fmla="*/ 273 h 590"/>
                  <a:gd name="T82" fmla="*/ 455 w 784"/>
                  <a:gd name="T83" fmla="*/ 255 h 590"/>
                  <a:gd name="T84" fmla="*/ 481 w 784"/>
                  <a:gd name="T85" fmla="*/ 231 h 590"/>
                  <a:gd name="T86" fmla="*/ 507 w 784"/>
                  <a:gd name="T87" fmla="*/ 255 h 590"/>
                  <a:gd name="T88" fmla="*/ 507 w 784"/>
                  <a:gd name="T89" fmla="*/ 273 h 590"/>
                  <a:gd name="T90" fmla="*/ 481 w 784"/>
                  <a:gd name="T91" fmla="*/ 297 h 590"/>
                  <a:gd name="T92" fmla="*/ 455 w 784"/>
                  <a:gd name="T93" fmla="*/ 273 h 590"/>
                  <a:gd name="T94" fmla="*/ 482 w 784"/>
                  <a:gd name="T95" fmla="*/ 358 h 590"/>
                  <a:gd name="T96" fmla="*/ 542 w 784"/>
                  <a:gd name="T97" fmla="*/ 232 h 590"/>
                  <a:gd name="T98" fmla="*/ 560 w 784"/>
                  <a:gd name="T99" fmla="*/ 232 h 590"/>
                  <a:gd name="T100" fmla="*/ 500 w 784"/>
                  <a:gd name="T101" fmla="*/ 358 h 590"/>
                  <a:gd name="T102" fmla="*/ 482 w 784"/>
                  <a:gd name="T103" fmla="*/ 358 h 590"/>
                  <a:gd name="T104" fmla="*/ 587 w 784"/>
                  <a:gd name="T105" fmla="*/ 335 h 590"/>
                  <a:gd name="T106" fmla="*/ 562 w 784"/>
                  <a:gd name="T107" fmla="*/ 360 h 590"/>
                  <a:gd name="T108" fmla="*/ 536 w 784"/>
                  <a:gd name="T109" fmla="*/ 335 h 590"/>
                  <a:gd name="T110" fmla="*/ 536 w 784"/>
                  <a:gd name="T111" fmla="*/ 317 h 590"/>
                  <a:gd name="T112" fmla="*/ 562 w 784"/>
                  <a:gd name="T113" fmla="*/ 293 h 590"/>
                  <a:gd name="T114" fmla="*/ 587 w 784"/>
                  <a:gd name="T115" fmla="*/ 317 h 590"/>
                  <a:gd name="T116" fmla="*/ 587 w 784"/>
                  <a:gd name="T117" fmla="*/ 33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4" h="590">
                    <a:moveTo>
                      <a:pt x="602" y="30"/>
                    </a:moveTo>
                    <a:cubicBezTo>
                      <a:pt x="590" y="13"/>
                      <a:pt x="564" y="0"/>
                      <a:pt x="544" y="0"/>
                    </a:cubicBezTo>
                    <a:cubicBezTo>
                      <a:pt x="27" y="0"/>
                      <a:pt x="27" y="0"/>
                      <a:pt x="27" y="0"/>
                    </a:cubicBezTo>
                    <a:cubicBezTo>
                      <a:pt x="7" y="0"/>
                      <a:pt x="0" y="13"/>
                      <a:pt x="12" y="30"/>
                    </a:cubicBezTo>
                    <a:cubicBezTo>
                      <a:pt x="182" y="265"/>
                      <a:pt x="182" y="265"/>
                      <a:pt x="182" y="265"/>
                    </a:cubicBezTo>
                    <a:cubicBezTo>
                      <a:pt x="194" y="282"/>
                      <a:pt x="194" y="308"/>
                      <a:pt x="182" y="325"/>
                    </a:cubicBezTo>
                    <a:cubicBezTo>
                      <a:pt x="12" y="560"/>
                      <a:pt x="12" y="560"/>
                      <a:pt x="12" y="560"/>
                    </a:cubicBezTo>
                    <a:cubicBezTo>
                      <a:pt x="0" y="577"/>
                      <a:pt x="7" y="590"/>
                      <a:pt x="27" y="590"/>
                    </a:cubicBezTo>
                    <a:cubicBezTo>
                      <a:pt x="544" y="590"/>
                      <a:pt x="544" y="590"/>
                      <a:pt x="544" y="590"/>
                    </a:cubicBezTo>
                    <a:cubicBezTo>
                      <a:pt x="564" y="590"/>
                      <a:pt x="590" y="577"/>
                      <a:pt x="602" y="560"/>
                    </a:cubicBezTo>
                    <a:cubicBezTo>
                      <a:pt x="772" y="325"/>
                      <a:pt x="772" y="325"/>
                      <a:pt x="772" y="325"/>
                    </a:cubicBezTo>
                    <a:cubicBezTo>
                      <a:pt x="784" y="308"/>
                      <a:pt x="784" y="282"/>
                      <a:pt x="772" y="265"/>
                    </a:cubicBezTo>
                    <a:lnTo>
                      <a:pt x="602" y="30"/>
                    </a:lnTo>
                    <a:close/>
                    <a:moveTo>
                      <a:pt x="329" y="349"/>
                    </a:moveTo>
                    <a:cubicBezTo>
                      <a:pt x="323" y="355"/>
                      <a:pt x="314" y="360"/>
                      <a:pt x="301" y="360"/>
                    </a:cubicBezTo>
                    <a:cubicBezTo>
                      <a:pt x="288" y="360"/>
                      <a:pt x="278" y="355"/>
                      <a:pt x="272" y="349"/>
                    </a:cubicBezTo>
                    <a:cubicBezTo>
                      <a:pt x="265" y="342"/>
                      <a:pt x="263" y="332"/>
                      <a:pt x="262" y="323"/>
                    </a:cubicBezTo>
                    <a:cubicBezTo>
                      <a:pt x="285" y="323"/>
                      <a:pt x="285" y="323"/>
                      <a:pt x="285" y="323"/>
                    </a:cubicBezTo>
                    <a:cubicBezTo>
                      <a:pt x="287" y="333"/>
                      <a:pt x="291" y="339"/>
                      <a:pt x="301" y="339"/>
                    </a:cubicBezTo>
                    <a:cubicBezTo>
                      <a:pt x="305" y="339"/>
                      <a:pt x="309" y="337"/>
                      <a:pt x="312" y="335"/>
                    </a:cubicBezTo>
                    <a:cubicBezTo>
                      <a:pt x="316" y="330"/>
                      <a:pt x="317" y="324"/>
                      <a:pt x="317" y="316"/>
                    </a:cubicBezTo>
                    <a:cubicBezTo>
                      <a:pt x="317" y="301"/>
                      <a:pt x="313" y="293"/>
                      <a:pt x="301" y="293"/>
                    </a:cubicBezTo>
                    <a:cubicBezTo>
                      <a:pt x="292" y="293"/>
                      <a:pt x="288" y="298"/>
                      <a:pt x="286" y="303"/>
                    </a:cubicBezTo>
                    <a:cubicBezTo>
                      <a:pt x="265" y="303"/>
                      <a:pt x="265" y="303"/>
                      <a:pt x="265" y="303"/>
                    </a:cubicBezTo>
                    <a:cubicBezTo>
                      <a:pt x="265" y="232"/>
                      <a:pt x="265" y="232"/>
                      <a:pt x="265" y="232"/>
                    </a:cubicBezTo>
                    <a:cubicBezTo>
                      <a:pt x="337" y="232"/>
                      <a:pt x="337" y="232"/>
                      <a:pt x="337" y="232"/>
                    </a:cubicBezTo>
                    <a:cubicBezTo>
                      <a:pt x="337" y="252"/>
                      <a:pt x="337" y="252"/>
                      <a:pt x="337" y="252"/>
                    </a:cubicBezTo>
                    <a:cubicBezTo>
                      <a:pt x="286" y="252"/>
                      <a:pt x="286" y="252"/>
                      <a:pt x="286" y="252"/>
                    </a:cubicBezTo>
                    <a:cubicBezTo>
                      <a:pt x="286" y="280"/>
                      <a:pt x="286" y="280"/>
                      <a:pt x="286" y="280"/>
                    </a:cubicBezTo>
                    <a:cubicBezTo>
                      <a:pt x="289" y="276"/>
                      <a:pt x="296" y="273"/>
                      <a:pt x="305" y="273"/>
                    </a:cubicBezTo>
                    <a:cubicBezTo>
                      <a:pt x="315" y="273"/>
                      <a:pt x="323" y="277"/>
                      <a:pt x="329" y="282"/>
                    </a:cubicBezTo>
                    <a:cubicBezTo>
                      <a:pt x="339" y="292"/>
                      <a:pt x="340" y="304"/>
                      <a:pt x="340" y="316"/>
                    </a:cubicBezTo>
                    <a:cubicBezTo>
                      <a:pt x="340" y="330"/>
                      <a:pt x="338" y="340"/>
                      <a:pt x="329" y="349"/>
                    </a:cubicBezTo>
                    <a:close/>
                    <a:moveTo>
                      <a:pt x="436" y="322"/>
                    </a:moveTo>
                    <a:cubicBezTo>
                      <a:pt x="436" y="346"/>
                      <a:pt x="418" y="360"/>
                      <a:pt x="397" y="360"/>
                    </a:cubicBezTo>
                    <a:cubicBezTo>
                      <a:pt x="377" y="360"/>
                      <a:pt x="359" y="346"/>
                      <a:pt x="359" y="322"/>
                    </a:cubicBezTo>
                    <a:cubicBezTo>
                      <a:pt x="359" y="268"/>
                      <a:pt x="359" y="268"/>
                      <a:pt x="359" y="268"/>
                    </a:cubicBezTo>
                    <a:cubicBezTo>
                      <a:pt x="359" y="244"/>
                      <a:pt x="377" y="231"/>
                      <a:pt x="397" y="231"/>
                    </a:cubicBezTo>
                    <a:cubicBezTo>
                      <a:pt x="418" y="231"/>
                      <a:pt x="436" y="244"/>
                      <a:pt x="436" y="268"/>
                    </a:cubicBezTo>
                    <a:lnTo>
                      <a:pt x="436" y="322"/>
                    </a:lnTo>
                    <a:close/>
                    <a:moveTo>
                      <a:pt x="455" y="273"/>
                    </a:moveTo>
                    <a:cubicBezTo>
                      <a:pt x="455" y="255"/>
                      <a:pt x="455" y="255"/>
                      <a:pt x="455" y="255"/>
                    </a:cubicBezTo>
                    <a:cubicBezTo>
                      <a:pt x="455" y="239"/>
                      <a:pt x="467" y="231"/>
                      <a:pt x="481" y="231"/>
                    </a:cubicBezTo>
                    <a:cubicBezTo>
                      <a:pt x="495" y="231"/>
                      <a:pt x="507" y="239"/>
                      <a:pt x="507" y="255"/>
                    </a:cubicBezTo>
                    <a:cubicBezTo>
                      <a:pt x="507" y="273"/>
                      <a:pt x="507" y="273"/>
                      <a:pt x="507" y="273"/>
                    </a:cubicBezTo>
                    <a:cubicBezTo>
                      <a:pt x="507" y="289"/>
                      <a:pt x="495" y="297"/>
                      <a:pt x="481" y="297"/>
                    </a:cubicBezTo>
                    <a:cubicBezTo>
                      <a:pt x="467" y="297"/>
                      <a:pt x="455" y="289"/>
                      <a:pt x="455" y="273"/>
                    </a:cubicBezTo>
                    <a:close/>
                    <a:moveTo>
                      <a:pt x="482" y="358"/>
                    </a:moveTo>
                    <a:cubicBezTo>
                      <a:pt x="542" y="232"/>
                      <a:pt x="542" y="232"/>
                      <a:pt x="542" y="232"/>
                    </a:cubicBezTo>
                    <a:cubicBezTo>
                      <a:pt x="560" y="232"/>
                      <a:pt x="560" y="232"/>
                      <a:pt x="560" y="232"/>
                    </a:cubicBezTo>
                    <a:cubicBezTo>
                      <a:pt x="500" y="358"/>
                      <a:pt x="500" y="358"/>
                      <a:pt x="500" y="358"/>
                    </a:cubicBezTo>
                    <a:lnTo>
                      <a:pt x="482" y="358"/>
                    </a:lnTo>
                    <a:close/>
                    <a:moveTo>
                      <a:pt x="587" y="335"/>
                    </a:moveTo>
                    <a:cubicBezTo>
                      <a:pt x="587" y="351"/>
                      <a:pt x="575" y="360"/>
                      <a:pt x="562" y="360"/>
                    </a:cubicBezTo>
                    <a:cubicBezTo>
                      <a:pt x="547" y="360"/>
                      <a:pt x="536" y="351"/>
                      <a:pt x="536" y="335"/>
                    </a:cubicBezTo>
                    <a:cubicBezTo>
                      <a:pt x="536" y="317"/>
                      <a:pt x="536" y="317"/>
                      <a:pt x="536" y="317"/>
                    </a:cubicBezTo>
                    <a:cubicBezTo>
                      <a:pt x="536" y="301"/>
                      <a:pt x="547" y="293"/>
                      <a:pt x="562" y="293"/>
                    </a:cubicBezTo>
                    <a:cubicBezTo>
                      <a:pt x="575" y="293"/>
                      <a:pt x="587" y="301"/>
                      <a:pt x="587" y="317"/>
                    </a:cubicBezTo>
                    <a:lnTo>
                      <a:pt x="587" y="335"/>
                    </a:lnTo>
                    <a:close/>
                  </a:path>
                </a:pathLst>
              </a:custGeom>
              <a:solidFill>
                <a:srgbClr val="78BD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iṡḷïḍè">
                <a:extLst>
                  <a:ext uri="{FF2B5EF4-FFF2-40B4-BE49-F238E27FC236}">
                    <a16:creationId xmlns:a16="http://schemas.microsoft.com/office/drawing/2014/main" xmlns="" id="{8BFC28D9-FCDB-4624-A10D-92541E393A70}"/>
                  </a:ext>
                </a:extLst>
              </p:cNvPr>
              <p:cNvSpPr/>
              <p:nvPr/>
            </p:nvSpPr>
            <p:spPr bwMode="auto">
              <a:xfrm>
                <a:off x="6941747" y="2277518"/>
                <a:ext cx="12624" cy="22722"/>
              </a:xfrm>
              <a:custGeom>
                <a:avLst/>
                <a:gdLst>
                  <a:gd name="T0" fmla="*/ 9 w 18"/>
                  <a:gd name="T1" fmla="*/ 0 h 37"/>
                  <a:gd name="T2" fmla="*/ 0 w 18"/>
                  <a:gd name="T3" fmla="*/ 10 h 37"/>
                  <a:gd name="T4" fmla="*/ 0 w 18"/>
                  <a:gd name="T5" fmla="*/ 26 h 37"/>
                  <a:gd name="T6" fmla="*/ 9 w 18"/>
                  <a:gd name="T7" fmla="*/ 37 h 37"/>
                  <a:gd name="T8" fmla="*/ 18 w 18"/>
                  <a:gd name="T9" fmla="*/ 26 h 37"/>
                  <a:gd name="T10" fmla="*/ 18 w 18"/>
                  <a:gd name="T11" fmla="*/ 10 h 37"/>
                  <a:gd name="T12" fmla="*/ 9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9" y="0"/>
                    </a:moveTo>
                    <a:cubicBezTo>
                      <a:pt x="3" y="0"/>
                      <a:pt x="0" y="3"/>
                      <a:pt x="0" y="10"/>
                    </a:cubicBezTo>
                    <a:cubicBezTo>
                      <a:pt x="0" y="26"/>
                      <a:pt x="0" y="26"/>
                      <a:pt x="0" y="26"/>
                    </a:cubicBezTo>
                    <a:cubicBezTo>
                      <a:pt x="0" y="33"/>
                      <a:pt x="3" y="37"/>
                      <a:pt x="9" y="37"/>
                    </a:cubicBezTo>
                    <a:cubicBezTo>
                      <a:pt x="14" y="37"/>
                      <a:pt x="18" y="33"/>
                      <a:pt x="18" y="26"/>
                    </a:cubicBezTo>
                    <a:cubicBezTo>
                      <a:pt x="18" y="10"/>
                      <a:pt x="18" y="10"/>
                      <a:pt x="18" y="10"/>
                    </a:cubicBezTo>
                    <a:cubicBezTo>
                      <a:pt x="18" y="3"/>
                      <a:pt x="14" y="0"/>
                      <a:pt x="9" y="0"/>
                    </a:cubicBezTo>
                    <a:close/>
                  </a:path>
                </a:pathLst>
              </a:custGeom>
              <a:solidFill>
                <a:srgbClr val="78BD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î$líḍé">
                <a:extLst>
                  <a:ext uri="{FF2B5EF4-FFF2-40B4-BE49-F238E27FC236}">
                    <a16:creationId xmlns:a16="http://schemas.microsoft.com/office/drawing/2014/main" xmlns="" id="{84DA6562-6850-49F5-9C46-C4B5AC698A35}"/>
                  </a:ext>
                </a:extLst>
              </p:cNvPr>
              <p:cNvSpPr/>
              <p:nvPr/>
            </p:nvSpPr>
            <p:spPr bwMode="auto">
              <a:xfrm>
                <a:off x="6893778" y="2239649"/>
                <a:ext cx="10098" cy="22722"/>
              </a:xfrm>
              <a:custGeom>
                <a:avLst/>
                <a:gdLst>
                  <a:gd name="T0" fmla="*/ 9 w 18"/>
                  <a:gd name="T1" fmla="*/ 0 h 37"/>
                  <a:gd name="T2" fmla="*/ 0 w 18"/>
                  <a:gd name="T3" fmla="*/ 11 h 37"/>
                  <a:gd name="T4" fmla="*/ 0 w 18"/>
                  <a:gd name="T5" fmla="*/ 27 h 37"/>
                  <a:gd name="T6" fmla="*/ 9 w 18"/>
                  <a:gd name="T7" fmla="*/ 37 h 37"/>
                  <a:gd name="T8" fmla="*/ 18 w 18"/>
                  <a:gd name="T9" fmla="*/ 27 h 37"/>
                  <a:gd name="T10" fmla="*/ 18 w 18"/>
                  <a:gd name="T11" fmla="*/ 11 h 37"/>
                  <a:gd name="T12" fmla="*/ 9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9" y="0"/>
                    </a:moveTo>
                    <a:cubicBezTo>
                      <a:pt x="3" y="0"/>
                      <a:pt x="0" y="4"/>
                      <a:pt x="0" y="11"/>
                    </a:cubicBezTo>
                    <a:cubicBezTo>
                      <a:pt x="0" y="27"/>
                      <a:pt x="0" y="27"/>
                      <a:pt x="0" y="27"/>
                    </a:cubicBezTo>
                    <a:cubicBezTo>
                      <a:pt x="0" y="34"/>
                      <a:pt x="3" y="37"/>
                      <a:pt x="9" y="37"/>
                    </a:cubicBezTo>
                    <a:cubicBezTo>
                      <a:pt x="14" y="37"/>
                      <a:pt x="18" y="34"/>
                      <a:pt x="18" y="27"/>
                    </a:cubicBezTo>
                    <a:cubicBezTo>
                      <a:pt x="18" y="11"/>
                      <a:pt x="18" y="11"/>
                      <a:pt x="18" y="11"/>
                    </a:cubicBezTo>
                    <a:cubicBezTo>
                      <a:pt x="18" y="4"/>
                      <a:pt x="14" y="0"/>
                      <a:pt x="9" y="0"/>
                    </a:cubicBezTo>
                    <a:close/>
                  </a:path>
                </a:pathLst>
              </a:custGeom>
              <a:solidFill>
                <a:srgbClr val="78BD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ïšḷíďé">
                <a:extLst>
                  <a:ext uri="{FF2B5EF4-FFF2-40B4-BE49-F238E27FC236}">
                    <a16:creationId xmlns:a16="http://schemas.microsoft.com/office/drawing/2014/main" xmlns="" id="{6795A0A2-4252-4F18-9F2E-A45A3B4ED025}"/>
                  </a:ext>
                </a:extLst>
              </p:cNvPr>
              <p:cNvSpPr/>
              <p:nvPr/>
            </p:nvSpPr>
            <p:spPr bwMode="auto">
              <a:xfrm>
                <a:off x="6838237" y="2242173"/>
                <a:ext cx="20197" cy="55542"/>
              </a:xfrm>
              <a:custGeom>
                <a:avLst/>
                <a:gdLst>
                  <a:gd name="T0" fmla="*/ 15 w 31"/>
                  <a:gd name="T1" fmla="*/ 0 h 88"/>
                  <a:gd name="T2" fmla="*/ 0 w 31"/>
                  <a:gd name="T3" fmla="*/ 18 h 88"/>
                  <a:gd name="T4" fmla="*/ 0 w 31"/>
                  <a:gd name="T5" fmla="*/ 71 h 88"/>
                  <a:gd name="T6" fmla="*/ 15 w 31"/>
                  <a:gd name="T7" fmla="*/ 88 h 88"/>
                  <a:gd name="T8" fmla="*/ 31 w 31"/>
                  <a:gd name="T9" fmla="*/ 71 h 88"/>
                  <a:gd name="T10" fmla="*/ 31 w 31"/>
                  <a:gd name="T11" fmla="*/ 18 h 88"/>
                  <a:gd name="T12" fmla="*/ 15 w 31"/>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31" h="88">
                    <a:moveTo>
                      <a:pt x="15" y="0"/>
                    </a:moveTo>
                    <a:cubicBezTo>
                      <a:pt x="6" y="0"/>
                      <a:pt x="0" y="7"/>
                      <a:pt x="0" y="18"/>
                    </a:cubicBezTo>
                    <a:cubicBezTo>
                      <a:pt x="0" y="71"/>
                      <a:pt x="0" y="71"/>
                      <a:pt x="0" y="71"/>
                    </a:cubicBezTo>
                    <a:cubicBezTo>
                      <a:pt x="0" y="81"/>
                      <a:pt x="6" y="88"/>
                      <a:pt x="15" y="88"/>
                    </a:cubicBezTo>
                    <a:cubicBezTo>
                      <a:pt x="24" y="88"/>
                      <a:pt x="31" y="81"/>
                      <a:pt x="31" y="71"/>
                    </a:cubicBezTo>
                    <a:cubicBezTo>
                      <a:pt x="31" y="18"/>
                      <a:pt x="31" y="18"/>
                      <a:pt x="31" y="18"/>
                    </a:cubicBezTo>
                    <a:cubicBezTo>
                      <a:pt x="31" y="7"/>
                      <a:pt x="24" y="0"/>
                      <a:pt x="15" y="0"/>
                    </a:cubicBezTo>
                    <a:close/>
                  </a:path>
                </a:pathLst>
              </a:custGeom>
              <a:solidFill>
                <a:srgbClr val="78BD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íšļiḑè">
                <a:extLst>
                  <a:ext uri="{FF2B5EF4-FFF2-40B4-BE49-F238E27FC236}">
                    <a16:creationId xmlns:a16="http://schemas.microsoft.com/office/drawing/2014/main" xmlns="" id="{ECA087E4-D7C4-4DD9-8347-0A771B860142}"/>
                  </a:ext>
                </a:extLst>
              </p:cNvPr>
              <p:cNvSpPr/>
              <p:nvPr/>
            </p:nvSpPr>
            <p:spPr bwMode="auto">
              <a:xfrm>
                <a:off x="7431522" y="2239649"/>
                <a:ext cx="10098" cy="22722"/>
              </a:xfrm>
              <a:custGeom>
                <a:avLst/>
                <a:gdLst>
                  <a:gd name="T0" fmla="*/ 9 w 18"/>
                  <a:gd name="T1" fmla="*/ 0 h 37"/>
                  <a:gd name="T2" fmla="*/ 0 w 18"/>
                  <a:gd name="T3" fmla="*/ 11 h 37"/>
                  <a:gd name="T4" fmla="*/ 0 w 18"/>
                  <a:gd name="T5" fmla="*/ 27 h 37"/>
                  <a:gd name="T6" fmla="*/ 9 w 18"/>
                  <a:gd name="T7" fmla="*/ 37 h 37"/>
                  <a:gd name="T8" fmla="*/ 18 w 18"/>
                  <a:gd name="T9" fmla="*/ 27 h 37"/>
                  <a:gd name="T10" fmla="*/ 18 w 18"/>
                  <a:gd name="T11" fmla="*/ 11 h 37"/>
                  <a:gd name="T12" fmla="*/ 9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9" y="0"/>
                    </a:moveTo>
                    <a:cubicBezTo>
                      <a:pt x="3" y="0"/>
                      <a:pt x="0" y="4"/>
                      <a:pt x="0" y="11"/>
                    </a:cubicBezTo>
                    <a:cubicBezTo>
                      <a:pt x="0" y="27"/>
                      <a:pt x="0" y="27"/>
                      <a:pt x="0" y="27"/>
                    </a:cubicBezTo>
                    <a:cubicBezTo>
                      <a:pt x="0" y="34"/>
                      <a:pt x="3" y="37"/>
                      <a:pt x="9" y="37"/>
                    </a:cubicBezTo>
                    <a:cubicBezTo>
                      <a:pt x="14" y="37"/>
                      <a:pt x="18" y="34"/>
                      <a:pt x="18" y="27"/>
                    </a:cubicBezTo>
                    <a:cubicBezTo>
                      <a:pt x="18" y="11"/>
                      <a:pt x="18" y="11"/>
                      <a:pt x="18" y="11"/>
                    </a:cubicBezTo>
                    <a:cubicBezTo>
                      <a:pt x="18" y="4"/>
                      <a:pt x="14" y="0"/>
                      <a:pt x="9" y="0"/>
                    </a:cubicBezTo>
                    <a:close/>
                  </a:path>
                </a:pathLst>
              </a:cu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iṡḷïďe">
                <a:extLst>
                  <a:ext uri="{FF2B5EF4-FFF2-40B4-BE49-F238E27FC236}">
                    <a16:creationId xmlns:a16="http://schemas.microsoft.com/office/drawing/2014/main" xmlns="" id="{9E6F88AD-3F24-44BB-A09C-90D3BA9D35C7}"/>
                  </a:ext>
                </a:extLst>
              </p:cNvPr>
              <p:cNvSpPr/>
              <p:nvPr/>
            </p:nvSpPr>
            <p:spPr bwMode="auto">
              <a:xfrm>
                <a:off x="7143716" y="2090696"/>
                <a:ext cx="477153" cy="358495"/>
              </a:xfrm>
              <a:custGeom>
                <a:avLst/>
                <a:gdLst>
                  <a:gd name="T0" fmla="*/ 602 w 784"/>
                  <a:gd name="T1" fmla="*/ 30 h 590"/>
                  <a:gd name="T2" fmla="*/ 544 w 784"/>
                  <a:gd name="T3" fmla="*/ 0 h 590"/>
                  <a:gd name="T4" fmla="*/ 27 w 784"/>
                  <a:gd name="T5" fmla="*/ 0 h 590"/>
                  <a:gd name="T6" fmla="*/ 12 w 784"/>
                  <a:gd name="T7" fmla="*/ 30 h 590"/>
                  <a:gd name="T8" fmla="*/ 182 w 784"/>
                  <a:gd name="T9" fmla="*/ 265 h 590"/>
                  <a:gd name="T10" fmla="*/ 182 w 784"/>
                  <a:gd name="T11" fmla="*/ 325 h 590"/>
                  <a:gd name="T12" fmla="*/ 12 w 784"/>
                  <a:gd name="T13" fmla="*/ 560 h 590"/>
                  <a:gd name="T14" fmla="*/ 27 w 784"/>
                  <a:gd name="T15" fmla="*/ 590 h 590"/>
                  <a:gd name="T16" fmla="*/ 544 w 784"/>
                  <a:gd name="T17" fmla="*/ 590 h 590"/>
                  <a:gd name="T18" fmla="*/ 602 w 784"/>
                  <a:gd name="T19" fmla="*/ 560 h 590"/>
                  <a:gd name="T20" fmla="*/ 772 w 784"/>
                  <a:gd name="T21" fmla="*/ 325 h 590"/>
                  <a:gd name="T22" fmla="*/ 772 w 784"/>
                  <a:gd name="T23" fmla="*/ 265 h 590"/>
                  <a:gd name="T24" fmla="*/ 602 w 784"/>
                  <a:gd name="T25" fmla="*/ 30 h 590"/>
                  <a:gd name="T26" fmla="*/ 342 w 784"/>
                  <a:gd name="T27" fmla="*/ 252 h 590"/>
                  <a:gd name="T28" fmla="*/ 301 w 784"/>
                  <a:gd name="T29" fmla="*/ 358 h 590"/>
                  <a:gd name="T30" fmla="*/ 275 w 784"/>
                  <a:gd name="T31" fmla="*/ 358 h 590"/>
                  <a:gd name="T32" fmla="*/ 317 w 784"/>
                  <a:gd name="T33" fmla="*/ 252 h 590"/>
                  <a:gd name="T34" fmla="*/ 283 w 784"/>
                  <a:gd name="T35" fmla="*/ 252 h 590"/>
                  <a:gd name="T36" fmla="*/ 283 w 784"/>
                  <a:gd name="T37" fmla="*/ 272 h 590"/>
                  <a:gd name="T38" fmla="*/ 261 w 784"/>
                  <a:gd name="T39" fmla="*/ 272 h 590"/>
                  <a:gd name="T40" fmla="*/ 261 w 784"/>
                  <a:gd name="T41" fmla="*/ 232 h 590"/>
                  <a:gd name="T42" fmla="*/ 342 w 784"/>
                  <a:gd name="T43" fmla="*/ 232 h 590"/>
                  <a:gd name="T44" fmla="*/ 342 w 784"/>
                  <a:gd name="T45" fmla="*/ 252 h 590"/>
                  <a:gd name="T46" fmla="*/ 426 w 784"/>
                  <a:gd name="T47" fmla="*/ 349 h 590"/>
                  <a:gd name="T48" fmla="*/ 398 w 784"/>
                  <a:gd name="T49" fmla="*/ 360 h 590"/>
                  <a:gd name="T50" fmla="*/ 369 w 784"/>
                  <a:gd name="T51" fmla="*/ 349 h 590"/>
                  <a:gd name="T52" fmla="*/ 359 w 784"/>
                  <a:gd name="T53" fmla="*/ 323 h 590"/>
                  <a:gd name="T54" fmla="*/ 382 w 784"/>
                  <a:gd name="T55" fmla="*/ 323 h 590"/>
                  <a:gd name="T56" fmla="*/ 398 w 784"/>
                  <a:gd name="T57" fmla="*/ 339 h 590"/>
                  <a:gd name="T58" fmla="*/ 409 w 784"/>
                  <a:gd name="T59" fmla="*/ 335 h 590"/>
                  <a:gd name="T60" fmla="*/ 414 w 784"/>
                  <a:gd name="T61" fmla="*/ 316 h 590"/>
                  <a:gd name="T62" fmla="*/ 398 w 784"/>
                  <a:gd name="T63" fmla="*/ 293 h 590"/>
                  <a:gd name="T64" fmla="*/ 383 w 784"/>
                  <a:gd name="T65" fmla="*/ 303 h 590"/>
                  <a:gd name="T66" fmla="*/ 362 w 784"/>
                  <a:gd name="T67" fmla="*/ 303 h 590"/>
                  <a:gd name="T68" fmla="*/ 362 w 784"/>
                  <a:gd name="T69" fmla="*/ 232 h 590"/>
                  <a:gd name="T70" fmla="*/ 434 w 784"/>
                  <a:gd name="T71" fmla="*/ 232 h 590"/>
                  <a:gd name="T72" fmla="*/ 434 w 784"/>
                  <a:gd name="T73" fmla="*/ 252 h 590"/>
                  <a:gd name="T74" fmla="*/ 383 w 784"/>
                  <a:gd name="T75" fmla="*/ 252 h 590"/>
                  <a:gd name="T76" fmla="*/ 383 w 784"/>
                  <a:gd name="T77" fmla="*/ 280 h 590"/>
                  <a:gd name="T78" fmla="*/ 402 w 784"/>
                  <a:gd name="T79" fmla="*/ 273 h 590"/>
                  <a:gd name="T80" fmla="*/ 425 w 784"/>
                  <a:gd name="T81" fmla="*/ 282 h 590"/>
                  <a:gd name="T82" fmla="*/ 437 w 784"/>
                  <a:gd name="T83" fmla="*/ 316 h 590"/>
                  <a:gd name="T84" fmla="*/ 426 w 784"/>
                  <a:gd name="T85" fmla="*/ 349 h 590"/>
                  <a:gd name="T86" fmla="*/ 455 w 784"/>
                  <a:gd name="T87" fmla="*/ 273 h 590"/>
                  <a:gd name="T88" fmla="*/ 455 w 784"/>
                  <a:gd name="T89" fmla="*/ 255 h 590"/>
                  <a:gd name="T90" fmla="*/ 481 w 784"/>
                  <a:gd name="T91" fmla="*/ 231 h 590"/>
                  <a:gd name="T92" fmla="*/ 507 w 784"/>
                  <a:gd name="T93" fmla="*/ 255 h 590"/>
                  <a:gd name="T94" fmla="*/ 507 w 784"/>
                  <a:gd name="T95" fmla="*/ 273 h 590"/>
                  <a:gd name="T96" fmla="*/ 481 w 784"/>
                  <a:gd name="T97" fmla="*/ 297 h 590"/>
                  <a:gd name="T98" fmla="*/ 455 w 784"/>
                  <a:gd name="T99" fmla="*/ 273 h 590"/>
                  <a:gd name="T100" fmla="*/ 482 w 784"/>
                  <a:gd name="T101" fmla="*/ 358 h 590"/>
                  <a:gd name="T102" fmla="*/ 542 w 784"/>
                  <a:gd name="T103" fmla="*/ 232 h 590"/>
                  <a:gd name="T104" fmla="*/ 560 w 784"/>
                  <a:gd name="T105" fmla="*/ 232 h 590"/>
                  <a:gd name="T106" fmla="*/ 500 w 784"/>
                  <a:gd name="T107" fmla="*/ 358 h 590"/>
                  <a:gd name="T108" fmla="*/ 482 w 784"/>
                  <a:gd name="T109" fmla="*/ 358 h 590"/>
                  <a:gd name="T110" fmla="*/ 587 w 784"/>
                  <a:gd name="T111" fmla="*/ 335 h 590"/>
                  <a:gd name="T112" fmla="*/ 562 w 784"/>
                  <a:gd name="T113" fmla="*/ 360 h 590"/>
                  <a:gd name="T114" fmla="*/ 536 w 784"/>
                  <a:gd name="T115" fmla="*/ 335 h 590"/>
                  <a:gd name="T116" fmla="*/ 536 w 784"/>
                  <a:gd name="T117" fmla="*/ 317 h 590"/>
                  <a:gd name="T118" fmla="*/ 562 w 784"/>
                  <a:gd name="T119" fmla="*/ 293 h 590"/>
                  <a:gd name="T120" fmla="*/ 587 w 784"/>
                  <a:gd name="T121" fmla="*/ 317 h 590"/>
                  <a:gd name="T122" fmla="*/ 587 w 784"/>
                  <a:gd name="T123" fmla="*/ 33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4" h="590">
                    <a:moveTo>
                      <a:pt x="602" y="30"/>
                    </a:moveTo>
                    <a:cubicBezTo>
                      <a:pt x="590" y="13"/>
                      <a:pt x="564" y="0"/>
                      <a:pt x="544" y="0"/>
                    </a:cubicBezTo>
                    <a:cubicBezTo>
                      <a:pt x="27" y="0"/>
                      <a:pt x="27" y="0"/>
                      <a:pt x="27" y="0"/>
                    </a:cubicBezTo>
                    <a:cubicBezTo>
                      <a:pt x="7" y="0"/>
                      <a:pt x="0" y="13"/>
                      <a:pt x="12" y="30"/>
                    </a:cubicBezTo>
                    <a:cubicBezTo>
                      <a:pt x="182" y="265"/>
                      <a:pt x="182" y="265"/>
                      <a:pt x="182" y="265"/>
                    </a:cubicBezTo>
                    <a:cubicBezTo>
                      <a:pt x="193" y="282"/>
                      <a:pt x="193" y="308"/>
                      <a:pt x="182" y="325"/>
                    </a:cubicBezTo>
                    <a:cubicBezTo>
                      <a:pt x="12" y="560"/>
                      <a:pt x="12" y="560"/>
                      <a:pt x="12" y="560"/>
                    </a:cubicBezTo>
                    <a:cubicBezTo>
                      <a:pt x="0" y="577"/>
                      <a:pt x="7" y="590"/>
                      <a:pt x="27" y="590"/>
                    </a:cubicBezTo>
                    <a:cubicBezTo>
                      <a:pt x="544" y="590"/>
                      <a:pt x="544" y="590"/>
                      <a:pt x="544" y="590"/>
                    </a:cubicBezTo>
                    <a:cubicBezTo>
                      <a:pt x="564" y="590"/>
                      <a:pt x="590" y="577"/>
                      <a:pt x="602" y="560"/>
                    </a:cubicBezTo>
                    <a:cubicBezTo>
                      <a:pt x="772" y="325"/>
                      <a:pt x="772" y="325"/>
                      <a:pt x="772" y="325"/>
                    </a:cubicBezTo>
                    <a:cubicBezTo>
                      <a:pt x="784" y="308"/>
                      <a:pt x="784" y="282"/>
                      <a:pt x="772" y="265"/>
                    </a:cubicBezTo>
                    <a:lnTo>
                      <a:pt x="602" y="30"/>
                    </a:lnTo>
                    <a:close/>
                    <a:moveTo>
                      <a:pt x="342" y="252"/>
                    </a:moveTo>
                    <a:cubicBezTo>
                      <a:pt x="301" y="358"/>
                      <a:pt x="301" y="358"/>
                      <a:pt x="301" y="358"/>
                    </a:cubicBezTo>
                    <a:cubicBezTo>
                      <a:pt x="275" y="358"/>
                      <a:pt x="275" y="358"/>
                      <a:pt x="275" y="358"/>
                    </a:cubicBezTo>
                    <a:cubicBezTo>
                      <a:pt x="317" y="252"/>
                      <a:pt x="317" y="252"/>
                      <a:pt x="317" y="252"/>
                    </a:cubicBezTo>
                    <a:cubicBezTo>
                      <a:pt x="283" y="252"/>
                      <a:pt x="283" y="252"/>
                      <a:pt x="283" y="252"/>
                    </a:cubicBezTo>
                    <a:cubicBezTo>
                      <a:pt x="283" y="272"/>
                      <a:pt x="283" y="272"/>
                      <a:pt x="283" y="272"/>
                    </a:cubicBezTo>
                    <a:cubicBezTo>
                      <a:pt x="261" y="272"/>
                      <a:pt x="261" y="272"/>
                      <a:pt x="261" y="272"/>
                    </a:cubicBezTo>
                    <a:cubicBezTo>
                      <a:pt x="261" y="232"/>
                      <a:pt x="261" y="232"/>
                      <a:pt x="261" y="232"/>
                    </a:cubicBezTo>
                    <a:cubicBezTo>
                      <a:pt x="342" y="232"/>
                      <a:pt x="342" y="232"/>
                      <a:pt x="342" y="232"/>
                    </a:cubicBezTo>
                    <a:lnTo>
                      <a:pt x="342" y="252"/>
                    </a:lnTo>
                    <a:close/>
                    <a:moveTo>
                      <a:pt x="426" y="349"/>
                    </a:moveTo>
                    <a:cubicBezTo>
                      <a:pt x="420" y="355"/>
                      <a:pt x="411" y="360"/>
                      <a:pt x="398" y="360"/>
                    </a:cubicBezTo>
                    <a:cubicBezTo>
                      <a:pt x="385" y="360"/>
                      <a:pt x="375" y="355"/>
                      <a:pt x="369" y="349"/>
                    </a:cubicBezTo>
                    <a:cubicBezTo>
                      <a:pt x="362" y="342"/>
                      <a:pt x="360" y="332"/>
                      <a:pt x="359" y="323"/>
                    </a:cubicBezTo>
                    <a:cubicBezTo>
                      <a:pt x="382" y="323"/>
                      <a:pt x="382" y="323"/>
                      <a:pt x="382" y="323"/>
                    </a:cubicBezTo>
                    <a:cubicBezTo>
                      <a:pt x="383" y="333"/>
                      <a:pt x="388" y="339"/>
                      <a:pt x="398" y="339"/>
                    </a:cubicBezTo>
                    <a:cubicBezTo>
                      <a:pt x="402" y="339"/>
                      <a:pt x="406" y="337"/>
                      <a:pt x="409" y="335"/>
                    </a:cubicBezTo>
                    <a:cubicBezTo>
                      <a:pt x="413" y="330"/>
                      <a:pt x="414" y="324"/>
                      <a:pt x="414" y="316"/>
                    </a:cubicBezTo>
                    <a:cubicBezTo>
                      <a:pt x="414" y="301"/>
                      <a:pt x="409" y="293"/>
                      <a:pt x="398" y="293"/>
                    </a:cubicBezTo>
                    <a:cubicBezTo>
                      <a:pt x="389" y="293"/>
                      <a:pt x="385" y="298"/>
                      <a:pt x="383" y="303"/>
                    </a:cubicBezTo>
                    <a:cubicBezTo>
                      <a:pt x="362" y="303"/>
                      <a:pt x="362" y="303"/>
                      <a:pt x="362" y="303"/>
                    </a:cubicBezTo>
                    <a:cubicBezTo>
                      <a:pt x="362" y="232"/>
                      <a:pt x="362" y="232"/>
                      <a:pt x="362" y="232"/>
                    </a:cubicBezTo>
                    <a:cubicBezTo>
                      <a:pt x="434" y="232"/>
                      <a:pt x="434" y="232"/>
                      <a:pt x="434" y="232"/>
                    </a:cubicBezTo>
                    <a:cubicBezTo>
                      <a:pt x="434" y="252"/>
                      <a:pt x="434" y="252"/>
                      <a:pt x="434" y="252"/>
                    </a:cubicBezTo>
                    <a:cubicBezTo>
                      <a:pt x="383" y="252"/>
                      <a:pt x="383" y="252"/>
                      <a:pt x="383" y="252"/>
                    </a:cubicBezTo>
                    <a:cubicBezTo>
                      <a:pt x="383" y="280"/>
                      <a:pt x="383" y="280"/>
                      <a:pt x="383" y="280"/>
                    </a:cubicBezTo>
                    <a:cubicBezTo>
                      <a:pt x="386" y="276"/>
                      <a:pt x="393" y="273"/>
                      <a:pt x="402" y="273"/>
                    </a:cubicBezTo>
                    <a:cubicBezTo>
                      <a:pt x="412" y="273"/>
                      <a:pt x="420" y="277"/>
                      <a:pt x="425" y="282"/>
                    </a:cubicBezTo>
                    <a:cubicBezTo>
                      <a:pt x="435" y="292"/>
                      <a:pt x="437" y="304"/>
                      <a:pt x="437" y="316"/>
                    </a:cubicBezTo>
                    <a:cubicBezTo>
                      <a:pt x="437" y="330"/>
                      <a:pt x="435" y="340"/>
                      <a:pt x="426" y="349"/>
                    </a:cubicBezTo>
                    <a:close/>
                    <a:moveTo>
                      <a:pt x="455" y="273"/>
                    </a:moveTo>
                    <a:cubicBezTo>
                      <a:pt x="455" y="255"/>
                      <a:pt x="455" y="255"/>
                      <a:pt x="455" y="255"/>
                    </a:cubicBezTo>
                    <a:cubicBezTo>
                      <a:pt x="455" y="239"/>
                      <a:pt x="467" y="231"/>
                      <a:pt x="481" y="231"/>
                    </a:cubicBezTo>
                    <a:cubicBezTo>
                      <a:pt x="495" y="231"/>
                      <a:pt x="507" y="239"/>
                      <a:pt x="507" y="255"/>
                    </a:cubicBezTo>
                    <a:cubicBezTo>
                      <a:pt x="507" y="273"/>
                      <a:pt x="507" y="273"/>
                      <a:pt x="507" y="273"/>
                    </a:cubicBezTo>
                    <a:cubicBezTo>
                      <a:pt x="507" y="289"/>
                      <a:pt x="495" y="297"/>
                      <a:pt x="481" y="297"/>
                    </a:cubicBezTo>
                    <a:cubicBezTo>
                      <a:pt x="467" y="297"/>
                      <a:pt x="455" y="289"/>
                      <a:pt x="455" y="273"/>
                    </a:cubicBezTo>
                    <a:close/>
                    <a:moveTo>
                      <a:pt x="482" y="358"/>
                    </a:moveTo>
                    <a:cubicBezTo>
                      <a:pt x="542" y="232"/>
                      <a:pt x="542" y="232"/>
                      <a:pt x="542" y="232"/>
                    </a:cubicBezTo>
                    <a:cubicBezTo>
                      <a:pt x="560" y="232"/>
                      <a:pt x="560" y="232"/>
                      <a:pt x="560" y="232"/>
                    </a:cubicBezTo>
                    <a:cubicBezTo>
                      <a:pt x="500" y="358"/>
                      <a:pt x="500" y="358"/>
                      <a:pt x="500" y="358"/>
                    </a:cubicBezTo>
                    <a:lnTo>
                      <a:pt x="482" y="358"/>
                    </a:lnTo>
                    <a:close/>
                    <a:moveTo>
                      <a:pt x="587" y="335"/>
                    </a:moveTo>
                    <a:cubicBezTo>
                      <a:pt x="587" y="351"/>
                      <a:pt x="576" y="360"/>
                      <a:pt x="562" y="360"/>
                    </a:cubicBezTo>
                    <a:cubicBezTo>
                      <a:pt x="548" y="360"/>
                      <a:pt x="536" y="351"/>
                      <a:pt x="536" y="335"/>
                    </a:cubicBezTo>
                    <a:cubicBezTo>
                      <a:pt x="536" y="317"/>
                      <a:pt x="536" y="317"/>
                      <a:pt x="536" y="317"/>
                    </a:cubicBezTo>
                    <a:cubicBezTo>
                      <a:pt x="536" y="301"/>
                      <a:pt x="548" y="293"/>
                      <a:pt x="562" y="293"/>
                    </a:cubicBezTo>
                    <a:cubicBezTo>
                      <a:pt x="576" y="293"/>
                      <a:pt x="587" y="301"/>
                      <a:pt x="587" y="317"/>
                    </a:cubicBezTo>
                    <a:lnTo>
                      <a:pt x="587" y="335"/>
                    </a:lnTo>
                    <a:close/>
                  </a:path>
                </a:pathLst>
              </a:cu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íşḷiḍé">
                <a:extLst>
                  <a:ext uri="{FF2B5EF4-FFF2-40B4-BE49-F238E27FC236}">
                    <a16:creationId xmlns:a16="http://schemas.microsoft.com/office/drawing/2014/main" xmlns="" id="{9EA27BDF-4FA9-4AD5-A797-F99C07F10EE9}"/>
                  </a:ext>
                </a:extLst>
              </p:cNvPr>
              <p:cNvSpPr/>
              <p:nvPr/>
            </p:nvSpPr>
            <p:spPr bwMode="auto">
              <a:xfrm>
                <a:off x="7479489" y="2277518"/>
                <a:ext cx="12624" cy="22722"/>
              </a:xfrm>
              <a:custGeom>
                <a:avLst/>
                <a:gdLst>
                  <a:gd name="T0" fmla="*/ 9 w 18"/>
                  <a:gd name="T1" fmla="*/ 0 h 37"/>
                  <a:gd name="T2" fmla="*/ 0 w 18"/>
                  <a:gd name="T3" fmla="*/ 10 h 37"/>
                  <a:gd name="T4" fmla="*/ 0 w 18"/>
                  <a:gd name="T5" fmla="*/ 26 h 37"/>
                  <a:gd name="T6" fmla="*/ 9 w 18"/>
                  <a:gd name="T7" fmla="*/ 37 h 37"/>
                  <a:gd name="T8" fmla="*/ 18 w 18"/>
                  <a:gd name="T9" fmla="*/ 26 h 37"/>
                  <a:gd name="T10" fmla="*/ 18 w 18"/>
                  <a:gd name="T11" fmla="*/ 10 h 37"/>
                  <a:gd name="T12" fmla="*/ 9 w 1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 h="37">
                    <a:moveTo>
                      <a:pt x="9" y="0"/>
                    </a:moveTo>
                    <a:cubicBezTo>
                      <a:pt x="3" y="0"/>
                      <a:pt x="0" y="3"/>
                      <a:pt x="0" y="10"/>
                    </a:cubicBezTo>
                    <a:cubicBezTo>
                      <a:pt x="0" y="26"/>
                      <a:pt x="0" y="26"/>
                      <a:pt x="0" y="26"/>
                    </a:cubicBezTo>
                    <a:cubicBezTo>
                      <a:pt x="0" y="33"/>
                      <a:pt x="3" y="37"/>
                      <a:pt x="9" y="37"/>
                    </a:cubicBezTo>
                    <a:cubicBezTo>
                      <a:pt x="14" y="37"/>
                      <a:pt x="18" y="33"/>
                      <a:pt x="18" y="26"/>
                    </a:cubicBezTo>
                    <a:cubicBezTo>
                      <a:pt x="18" y="10"/>
                      <a:pt x="18" y="10"/>
                      <a:pt x="18" y="10"/>
                    </a:cubicBezTo>
                    <a:cubicBezTo>
                      <a:pt x="18" y="3"/>
                      <a:pt x="14" y="0"/>
                      <a:pt x="9" y="0"/>
                    </a:cubicBezTo>
                    <a:close/>
                  </a:path>
                </a:pathLst>
              </a:cu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išľïdé">
                <a:extLst>
                  <a:ext uri="{FF2B5EF4-FFF2-40B4-BE49-F238E27FC236}">
                    <a16:creationId xmlns:a16="http://schemas.microsoft.com/office/drawing/2014/main" xmlns="" id="{C78FB95B-5A13-425A-B699-94A96D82076D}"/>
                  </a:ext>
                </a:extLst>
              </p:cNvPr>
              <p:cNvSpPr/>
              <p:nvPr/>
            </p:nvSpPr>
            <p:spPr bwMode="auto">
              <a:xfrm>
                <a:off x="8057626" y="2277518"/>
                <a:ext cx="12624" cy="22722"/>
              </a:xfrm>
              <a:custGeom>
                <a:avLst/>
                <a:gdLst>
                  <a:gd name="T0" fmla="*/ 9 w 19"/>
                  <a:gd name="T1" fmla="*/ 0 h 37"/>
                  <a:gd name="T2" fmla="*/ 0 w 19"/>
                  <a:gd name="T3" fmla="*/ 10 h 37"/>
                  <a:gd name="T4" fmla="*/ 0 w 19"/>
                  <a:gd name="T5" fmla="*/ 26 h 37"/>
                  <a:gd name="T6" fmla="*/ 9 w 19"/>
                  <a:gd name="T7" fmla="*/ 37 h 37"/>
                  <a:gd name="T8" fmla="*/ 19 w 19"/>
                  <a:gd name="T9" fmla="*/ 26 h 37"/>
                  <a:gd name="T10" fmla="*/ 19 w 19"/>
                  <a:gd name="T11" fmla="*/ 10 h 37"/>
                  <a:gd name="T12" fmla="*/ 9 w 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9" y="0"/>
                    </a:moveTo>
                    <a:cubicBezTo>
                      <a:pt x="4" y="0"/>
                      <a:pt x="0" y="3"/>
                      <a:pt x="0" y="10"/>
                    </a:cubicBezTo>
                    <a:cubicBezTo>
                      <a:pt x="0" y="26"/>
                      <a:pt x="0" y="26"/>
                      <a:pt x="0" y="26"/>
                    </a:cubicBezTo>
                    <a:cubicBezTo>
                      <a:pt x="0" y="33"/>
                      <a:pt x="4" y="37"/>
                      <a:pt x="9" y="37"/>
                    </a:cubicBezTo>
                    <a:cubicBezTo>
                      <a:pt x="15" y="37"/>
                      <a:pt x="19" y="33"/>
                      <a:pt x="19" y="26"/>
                    </a:cubicBezTo>
                    <a:cubicBezTo>
                      <a:pt x="19" y="10"/>
                      <a:pt x="19" y="10"/>
                      <a:pt x="19" y="10"/>
                    </a:cubicBezTo>
                    <a:cubicBezTo>
                      <a:pt x="19" y="3"/>
                      <a:pt x="15" y="0"/>
                      <a:pt x="9"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íṡḻíḋé">
                <a:extLst>
                  <a:ext uri="{FF2B5EF4-FFF2-40B4-BE49-F238E27FC236}">
                    <a16:creationId xmlns:a16="http://schemas.microsoft.com/office/drawing/2014/main" xmlns="" id="{B2B3D89A-2A58-4FA6-B879-2C0A9B0C450A}"/>
                  </a:ext>
                </a:extLst>
              </p:cNvPr>
              <p:cNvSpPr/>
              <p:nvPr/>
            </p:nvSpPr>
            <p:spPr bwMode="auto">
              <a:xfrm>
                <a:off x="7681458" y="2090696"/>
                <a:ext cx="474627" cy="358495"/>
              </a:xfrm>
              <a:custGeom>
                <a:avLst/>
                <a:gdLst>
                  <a:gd name="T0" fmla="*/ 772 w 783"/>
                  <a:gd name="T1" fmla="*/ 265 h 590"/>
                  <a:gd name="T2" fmla="*/ 602 w 783"/>
                  <a:gd name="T3" fmla="*/ 30 h 590"/>
                  <a:gd name="T4" fmla="*/ 544 w 783"/>
                  <a:gd name="T5" fmla="*/ 0 h 590"/>
                  <a:gd name="T6" fmla="*/ 27 w 783"/>
                  <a:gd name="T7" fmla="*/ 0 h 590"/>
                  <a:gd name="T8" fmla="*/ 12 w 783"/>
                  <a:gd name="T9" fmla="*/ 30 h 590"/>
                  <a:gd name="T10" fmla="*/ 181 w 783"/>
                  <a:gd name="T11" fmla="*/ 265 h 590"/>
                  <a:gd name="T12" fmla="*/ 181 w 783"/>
                  <a:gd name="T13" fmla="*/ 325 h 590"/>
                  <a:gd name="T14" fmla="*/ 12 w 783"/>
                  <a:gd name="T15" fmla="*/ 560 h 590"/>
                  <a:gd name="T16" fmla="*/ 27 w 783"/>
                  <a:gd name="T17" fmla="*/ 590 h 590"/>
                  <a:gd name="T18" fmla="*/ 544 w 783"/>
                  <a:gd name="T19" fmla="*/ 590 h 590"/>
                  <a:gd name="T20" fmla="*/ 602 w 783"/>
                  <a:gd name="T21" fmla="*/ 560 h 590"/>
                  <a:gd name="T22" fmla="*/ 772 w 783"/>
                  <a:gd name="T23" fmla="*/ 325 h 590"/>
                  <a:gd name="T24" fmla="*/ 772 w 783"/>
                  <a:gd name="T25" fmla="*/ 265 h 590"/>
                  <a:gd name="T26" fmla="*/ 290 w 783"/>
                  <a:gd name="T27" fmla="*/ 358 h 590"/>
                  <a:gd name="T28" fmla="*/ 267 w 783"/>
                  <a:gd name="T29" fmla="*/ 358 h 590"/>
                  <a:gd name="T30" fmla="*/ 267 w 783"/>
                  <a:gd name="T31" fmla="*/ 257 h 590"/>
                  <a:gd name="T32" fmla="*/ 241 w 783"/>
                  <a:gd name="T33" fmla="*/ 279 h 590"/>
                  <a:gd name="T34" fmla="*/ 241 w 783"/>
                  <a:gd name="T35" fmla="*/ 254 h 590"/>
                  <a:gd name="T36" fmla="*/ 267 w 783"/>
                  <a:gd name="T37" fmla="*/ 232 h 590"/>
                  <a:gd name="T38" fmla="*/ 290 w 783"/>
                  <a:gd name="T39" fmla="*/ 232 h 590"/>
                  <a:gd name="T40" fmla="*/ 290 w 783"/>
                  <a:gd name="T41" fmla="*/ 358 h 590"/>
                  <a:gd name="T42" fmla="*/ 407 w 783"/>
                  <a:gd name="T43" fmla="*/ 322 h 590"/>
                  <a:gd name="T44" fmla="*/ 368 w 783"/>
                  <a:gd name="T45" fmla="*/ 360 h 590"/>
                  <a:gd name="T46" fmla="*/ 330 w 783"/>
                  <a:gd name="T47" fmla="*/ 322 h 590"/>
                  <a:gd name="T48" fmla="*/ 330 w 783"/>
                  <a:gd name="T49" fmla="*/ 268 h 590"/>
                  <a:gd name="T50" fmla="*/ 368 w 783"/>
                  <a:gd name="T51" fmla="*/ 231 h 590"/>
                  <a:gd name="T52" fmla="*/ 407 w 783"/>
                  <a:gd name="T53" fmla="*/ 268 h 590"/>
                  <a:gd name="T54" fmla="*/ 407 w 783"/>
                  <a:gd name="T55" fmla="*/ 322 h 590"/>
                  <a:gd name="T56" fmla="*/ 504 w 783"/>
                  <a:gd name="T57" fmla="*/ 322 h 590"/>
                  <a:gd name="T58" fmla="*/ 465 w 783"/>
                  <a:gd name="T59" fmla="*/ 360 h 590"/>
                  <a:gd name="T60" fmla="*/ 426 w 783"/>
                  <a:gd name="T61" fmla="*/ 322 h 590"/>
                  <a:gd name="T62" fmla="*/ 426 w 783"/>
                  <a:gd name="T63" fmla="*/ 268 h 590"/>
                  <a:gd name="T64" fmla="*/ 465 w 783"/>
                  <a:gd name="T65" fmla="*/ 231 h 590"/>
                  <a:gd name="T66" fmla="*/ 504 w 783"/>
                  <a:gd name="T67" fmla="*/ 268 h 590"/>
                  <a:gd name="T68" fmla="*/ 504 w 783"/>
                  <a:gd name="T69" fmla="*/ 322 h 590"/>
                  <a:gd name="T70" fmla="*/ 523 w 783"/>
                  <a:gd name="T71" fmla="*/ 273 h 590"/>
                  <a:gd name="T72" fmla="*/ 523 w 783"/>
                  <a:gd name="T73" fmla="*/ 255 h 590"/>
                  <a:gd name="T74" fmla="*/ 549 w 783"/>
                  <a:gd name="T75" fmla="*/ 231 h 590"/>
                  <a:gd name="T76" fmla="*/ 574 w 783"/>
                  <a:gd name="T77" fmla="*/ 255 h 590"/>
                  <a:gd name="T78" fmla="*/ 574 w 783"/>
                  <a:gd name="T79" fmla="*/ 273 h 590"/>
                  <a:gd name="T80" fmla="*/ 549 w 783"/>
                  <a:gd name="T81" fmla="*/ 297 h 590"/>
                  <a:gd name="T82" fmla="*/ 523 w 783"/>
                  <a:gd name="T83" fmla="*/ 273 h 590"/>
                  <a:gd name="T84" fmla="*/ 568 w 783"/>
                  <a:gd name="T85" fmla="*/ 358 h 590"/>
                  <a:gd name="T86" fmla="*/ 550 w 783"/>
                  <a:gd name="T87" fmla="*/ 358 h 590"/>
                  <a:gd name="T88" fmla="*/ 610 w 783"/>
                  <a:gd name="T89" fmla="*/ 232 h 590"/>
                  <a:gd name="T90" fmla="*/ 628 w 783"/>
                  <a:gd name="T91" fmla="*/ 232 h 590"/>
                  <a:gd name="T92" fmla="*/ 568 w 783"/>
                  <a:gd name="T93" fmla="*/ 358 h 590"/>
                  <a:gd name="T94" fmla="*/ 655 w 783"/>
                  <a:gd name="T95" fmla="*/ 335 h 590"/>
                  <a:gd name="T96" fmla="*/ 629 w 783"/>
                  <a:gd name="T97" fmla="*/ 360 h 590"/>
                  <a:gd name="T98" fmla="*/ 604 w 783"/>
                  <a:gd name="T99" fmla="*/ 335 h 590"/>
                  <a:gd name="T100" fmla="*/ 604 w 783"/>
                  <a:gd name="T101" fmla="*/ 317 h 590"/>
                  <a:gd name="T102" fmla="*/ 629 w 783"/>
                  <a:gd name="T103" fmla="*/ 293 h 590"/>
                  <a:gd name="T104" fmla="*/ 655 w 783"/>
                  <a:gd name="T105" fmla="*/ 317 h 590"/>
                  <a:gd name="T106" fmla="*/ 655 w 783"/>
                  <a:gd name="T107" fmla="*/ 335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3" h="590">
                    <a:moveTo>
                      <a:pt x="772" y="265"/>
                    </a:moveTo>
                    <a:cubicBezTo>
                      <a:pt x="602" y="30"/>
                      <a:pt x="602" y="30"/>
                      <a:pt x="602" y="30"/>
                    </a:cubicBezTo>
                    <a:cubicBezTo>
                      <a:pt x="590" y="13"/>
                      <a:pt x="564" y="0"/>
                      <a:pt x="544" y="0"/>
                    </a:cubicBezTo>
                    <a:cubicBezTo>
                      <a:pt x="27" y="0"/>
                      <a:pt x="27" y="0"/>
                      <a:pt x="27" y="0"/>
                    </a:cubicBezTo>
                    <a:cubicBezTo>
                      <a:pt x="7" y="0"/>
                      <a:pt x="0" y="13"/>
                      <a:pt x="12" y="30"/>
                    </a:cubicBezTo>
                    <a:cubicBezTo>
                      <a:pt x="181" y="265"/>
                      <a:pt x="181" y="265"/>
                      <a:pt x="181" y="265"/>
                    </a:cubicBezTo>
                    <a:cubicBezTo>
                      <a:pt x="193" y="282"/>
                      <a:pt x="193" y="308"/>
                      <a:pt x="181" y="325"/>
                    </a:cubicBezTo>
                    <a:cubicBezTo>
                      <a:pt x="12" y="560"/>
                      <a:pt x="12" y="560"/>
                      <a:pt x="12" y="560"/>
                    </a:cubicBezTo>
                    <a:cubicBezTo>
                      <a:pt x="0" y="577"/>
                      <a:pt x="7" y="590"/>
                      <a:pt x="27" y="590"/>
                    </a:cubicBezTo>
                    <a:cubicBezTo>
                      <a:pt x="544" y="590"/>
                      <a:pt x="544" y="590"/>
                      <a:pt x="544" y="590"/>
                    </a:cubicBezTo>
                    <a:cubicBezTo>
                      <a:pt x="564" y="590"/>
                      <a:pt x="590" y="577"/>
                      <a:pt x="602" y="560"/>
                    </a:cubicBezTo>
                    <a:cubicBezTo>
                      <a:pt x="772" y="325"/>
                      <a:pt x="772" y="325"/>
                      <a:pt x="772" y="325"/>
                    </a:cubicBezTo>
                    <a:cubicBezTo>
                      <a:pt x="783" y="308"/>
                      <a:pt x="783" y="282"/>
                      <a:pt x="772" y="265"/>
                    </a:cubicBezTo>
                    <a:close/>
                    <a:moveTo>
                      <a:pt x="290" y="358"/>
                    </a:moveTo>
                    <a:cubicBezTo>
                      <a:pt x="267" y="358"/>
                      <a:pt x="267" y="358"/>
                      <a:pt x="267" y="358"/>
                    </a:cubicBezTo>
                    <a:cubicBezTo>
                      <a:pt x="267" y="257"/>
                      <a:pt x="267" y="257"/>
                      <a:pt x="267" y="257"/>
                    </a:cubicBezTo>
                    <a:cubicBezTo>
                      <a:pt x="241" y="279"/>
                      <a:pt x="241" y="279"/>
                      <a:pt x="241" y="279"/>
                    </a:cubicBezTo>
                    <a:cubicBezTo>
                      <a:pt x="241" y="254"/>
                      <a:pt x="241" y="254"/>
                      <a:pt x="241" y="254"/>
                    </a:cubicBezTo>
                    <a:cubicBezTo>
                      <a:pt x="267" y="232"/>
                      <a:pt x="267" y="232"/>
                      <a:pt x="267" y="232"/>
                    </a:cubicBezTo>
                    <a:cubicBezTo>
                      <a:pt x="290" y="232"/>
                      <a:pt x="290" y="232"/>
                      <a:pt x="290" y="232"/>
                    </a:cubicBezTo>
                    <a:lnTo>
                      <a:pt x="290" y="358"/>
                    </a:lnTo>
                    <a:close/>
                    <a:moveTo>
                      <a:pt x="407" y="322"/>
                    </a:moveTo>
                    <a:cubicBezTo>
                      <a:pt x="407" y="346"/>
                      <a:pt x="389" y="360"/>
                      <a:pt x="368" y="360"/>
                    </a:cubicBezTo>
                    <a:cubicBezTo>
                      <a:pt x="348" y="360"/>
                      <a:pt x="330" y="346"/>
                      <a:pt x="330" y="322"/>
                    </a:cubicBezTo>
                    <a:cubicBezTo>
                      <a:pt x="330" y="268"/>
                      <a:pt x="330" y="268"/>
                      <a:pt x="330" y="268"/>
                    </a:cubicBezTo>
                    <a:cubicBezTo>
                      <a:pt x="330" y="244"/>
                      <a:pt x="348" y="231"/>
                      <a:pt x="368" y="231"/>
                    </a:cubicBezTo>
                    <a:cubicBezTo>
                      <a:pt x="389" y="231"/>
                      <a:pt x="407" y="244"/>
                      <a:pt x="407" y="268"/>
                    </a:cubicBezTo>
                    <a:lnTo>
                      <a:pt x="407" y="322"/>
                    </a:lnTo>
                    <a:close/>
                    <a:moveTo>
                      <a:pt x="504" y="322"/>
                    </a:moveTo>
                    <a:cubicBezTo>
                      <a:pt x="504" y="346"/>
                      <a:pt x="486" y="360"/>
                      <a:pt x="465" y="360"/>
                    </a:cubicBezTo>
                    <a:cubicBezTo>
                      <a:pt x="444" y="360"/>
                      <a:pt x="426" y="346"/>
                      <a:pt x="426" y="322"/>
                    </a:cubicBezTo>
                    <a:cubicBezTo>
                      <a:pt x="426" y="268"/>
                      <a:pt x="426" y="268"/>
                      <a:pt x="426" y="268"/>
                    </a:cubicBezTo>
                    <a:cubicBezTo>
                      <a:pt x="426" y="244"/>
                      <a:pt x="444" y="231"/>
                      <a:pt x="465" y="231"/>
                    </a:cubicBezTo>
                    <a:cubicBezTo>
                      <a:pt x="486" y="231"/>
                      <a:pt x="504" y="244"/>
                      <a:pt x="504" y="268"/>
                    </a:cubicBezTo>
                    <a:lnTo>
                      <a:pt x="504" y="322"/>
                    </a:lnTo>
                    <a:close/>
                    <a:moveTo>
                      <a:pt x="523" y="273"/>
                    </a:moveTo>
                    <a:cubicBezTo>
                      <a:pt x="523" y="255"/>
                      <a:pt x="523" y="255"/>
                      <a:pt x="523" y="255"/>
                    </a:cubicBezTo>
                    <a:cubicBezTo>
                      <a:pt x="523" y="239"/>
                      <a:pt x="534" y="231"/>
                      <a:pt x="549" y="231"/>
                    </a:cubicBezTo>
                    <a:cubicBezTo>
                      <a:pt x="562" y="231"/>
                      <a:pt x="574" y="239"/>
                      <a:pt x="574" y="255"/>
                    </a:cubicBezTo>
                    <a:cubicBezTo>
                      <a:pt x="574" y="273"/>
                      <a:pt x="574" y="273"/>
                      <a:pt x="574" y="273"/>
                    </a:cubicBezTo>
                    <a:cubicBezTo>
                      <a:pt x="574" y="289"/>
                      <a:pt x="562" y="297"/>
                      <a:pt x="549" y="297"/>
                    </a:cubicBezTo>
                    <a:cubicBezTo>
                      <a:pt x="534" y="297"/>
                      <a:pt x="523" y="289"/>
                      <a:pt x="523" y="273"/>
                    </a:cubicBezTo>
                    <a:close/>
                    <a:moveTo>
                      <a:pt x="568" y="358"/>
                    </a:moveTo>
                    <a:cubicBezTo>
                      <a:pt x="550" y="358"/>
                      <a:pt x="550" y="358"/>
                      <a:pt x="550" y="358"/>
                    </a:cubicBezTo>
                    <a:cubicBezTo>
                      <a:pt x="610" y="232"/>
                      <a:pt x="610" y="232"/>
                      <a:pt x="610" y="232"/>
                    </a:cubicBezTo>
                    <a:cubicBezTo>
                      <a:pt x="628" y="232"/>
                      <a:pt x="628" y="232"/>
                      <a:pt x="628" y="232"/>
                    </a:cubicBezTo>
                    <a:lnTo>
                      <a:pt x="568" y="358"/>
                    </a:lnTo>
                    <a:close/>
                    <a:moveTo>
                      <a:pt x="655" y="335"/>
                    </a:moveTo>
                    <a:cubicBezTo>
                      <a:pt x="655" y="351"/>
                      <a:pt x="643" y="360"/>
                      <a:pt x="629" y="360"/>
                    </a:cubicBezTo>
                    <a:cubicBezTo>
                      <a:pt x="615" y="360"/>
                      <a:pt x="604" y="351"/>
                      <a:pt x="604" y="335"/>
                    </a:cubicBezTo>
                    <a:cubicBezTo>
                      <a:pt x="604" y="317"/>
                      <a:pt x="604" y="317"/>
                      <a:pt x="604" y="317"/>
                    </a:cubicBezTo>
                    <a:cubicBezTo>
                      <a:pt x="604" y="301"/>
                      <a:pt x="615" y="293"/>
                      <a:pt x="629" y="293"/>
                    </a:cubicBezTo>
                    <a:cubicBezTo>
                      <a:pt x="643" y="293"/>
                      <a:pt x="655" y="301"/>
                      <a:pt x="655" y="317"/>
                    </a:cubicBezTo>
                    <a:lnTo>
                      <a:pt x="655" y="335"/>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8" name="iśḷîḍe">
                <a:extLst>
                  <a:ext uri="{FF2B5EF4-FFF2-40B4-BE49-F238E27FC236}">
                    <a16:creationId xmlns:a16="http://schemas.microsoft.com/office/drawing/2014/main" xmlns="" id="{32A24AA5-3371-4ACA-A5C1-4568381A751B}"/>
                  </a:ext>
                </a:extLst>
              </p:cNvPr>
              <p:cNvSpPr/>
              <p:nvPr/>
            </p:nvSpPr>
            <p:spPr bwMode="auto">
              <a:xfrm>
                <a:off x="8009658" y="2239649"/>
                <a:ext cx="10098" cy="22722"/>
              </a:xfrm>
              <a:custGeom>
                <a:avLst/>
                <a:gdLst>
                  <a:gd name="T0" fmla="*/ 10 w 19"/>
                  <a:gd name="T1" fmla="*/ 0 h 37"/>
                  <a:gd name="T2" fmla="*/ 0 w 19"/>
                  <a:gd name="T3" fmla="*/ 11 h 37"/>
                  <a:gd name="T4" fmla="*/ 0 w 19"/>
                  <a:gd name="T5" fmla="*/ 27 h 37"/>
                  <a:gd name="T6" fmla="*/ 10 w 19"/>
                  <a:gd name="T7" fmla="*/ 37 h 37"/>
                  <a:gd name="T8" fmla="*/ 19 w 19"/>
                  <a:gd name="T9" fmla="*/ 27 h 37"/>
                  <a:gd name="T10" fmla="*/ 19 w 19"/>
                  <a:gd name="T11" fmla="*/ 11 h 37"/>
                  <a:gd name="T12" fmla="*/ 10 w 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0" y="0"/>
                    </a:moveTo>
                    <a:cubicBezTo>
                      <a:pt x="4" y="0"/>
                      <a:pt x="0" y="4"/>
                      <a:pt x="0" y="11"/>
                    </a:cubicBezTo>
                    <a:cubicBezTo>
                      <a:pt x="0" y="27"/>
                      <a:pt x="0" y="27"/>
                      <a:pt x="0" y="27"/>
                    </a:cubicBezTo>
                    <a:cubicBezTo>
                      <a:pt x="0" y="34"/>
                      <a:pt x="4" y="37"/>
                      <a:pt x="10" y="37"/>
                    </a:cubicBezTo>
                    <a:cubicBezTo>
                      <a:pt x="15" y="37"/>
                      <a:pt x="19" y="34"/>
                      <a:pt x="19" y="27"/>
                    </a:cubicBezTo>
                    <a:cubicBezTo>
                      <a:pt x="19" y="11"/>
                      <a:pt x="19" y="11"/>
                      <a:pt x="19" y="11"/>
                    </a:cubicBezTo>
                    <a:cubicBezTo>
                      <a:pt x="19" y="4"/>
                      <a:pt x="15" y="0"/>
                      <a:pt x="10"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îSḷíḑe">
                <a:extLst>
                  <a:ext uri="{FF2B5EF4-FFF2-40B4-BE49-F238E27FC236}">
                    <a16:creationId xmlns:a16="http://schemas.microsoft.com/office/drawing/2014/main" xmlns="" id="{262DD7B2-0F29-48EA-BEAC-0350878B443D}"/>
                  </a:ext>
                </a:extLst>
              </p:cNvPr>
              <p:cNvSpPr/>
              <p:nvPr/>
            </p:nvSpPr>
            <p:spPr bwMode="auto">
              <a:xfrm>
                <a:off x="7954116" y="2242173"/>
                <a:ext cx="20197" cy="55542"/>
              </a:xfrm>
              <a:custGeom>
                <a:avLst/>
                <a:gdLst>
                  <a:gd name="T0" fmla="*/ 15 w 30"/>
                  <a:gd name="T1" fmla="*/ 0 h 88"/>
                  <a:gd name="T2" fmla="*/ 0 w 30"/>
                  <a:gd name="T3" fmla="*/ 18 h 88"/>
                  <a:gd name="T4" fmla="*/ 0 w 30"/>
                  <a:gd name="T5" fmla="*/ 71 h 88"/>
                  <a:gd name="T6" fmla="*/ 15 w 30"/>
                  <a:gd name="T7" fmla="*/ 88 h 88"/>
                  <a:gd name="T8" fmla="*/ 30 w 30"/>
                  <a:gd name="T9" fmla="*/ 71 h 88"/>
                  <a:gd name="T10" fmla="*/ 30 w 30"/>
                  <a:gd name="T11" fmla="*/ 18 h 88"/>
                  <a:gd name="T12" fmla="*/ 15 w 30"/>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30" h="88">
                    <a:moveTo>
                      <a:pt x="15" y="0"/>
                    </a:moveTo>
                    <a:cubicBezTo>
                      <a:pt x="6" y="0"/>
                      <a:pt x="0" y="7"/>
                      <a:pt x="0" y="18"/>
                    </a:cubicBezTo>
                    <a:cubicBezTo>
                      <a:pt x="0" y="71"/>
                      <a:pt x="0" y="71"/>
                      <a:pt x="0" y="71"/>
                    </a:cubicBezTo>
                    <a:cubicBezTo>
                      <a:pt x="0" y="81"/>
                      <a:pt x="6" y="88"/>
                      <a:pt x="15" y="88"/>
                    </a:cubicBezTo>
                    <a:cubicBezTo>
                      <a:pt x="24" y="88"/>
                      <a:pt x="30" y="81"/>
                      <a:pt x="30" y="71"/>
                    </a:cubicBezTo>
                    <a:cubicBezTo>
                      <a:pt x="30" y="18"/>
                      <a:pt x="30" y="18"/>
                      <a:pt x="30" y="18"/>
                    </a:cubicBezTo>
                    <a:cubicBezTo>
                      <a:pt x="30" y="7"/>
                      <a:pt x="24" y="0"/>
                      <a:pt x="15"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0" name="íṧlíďè">
                <a:extLst>
                  <a:ext uri="{FF2B5EF4-FFF2-40B4-BE49-F238E27FC236}">
                    <a16:creationId xmlns:a16="http://schemas.microsoft.com/office/drawing/2014/main" xmlns="" id="{D0F590C0-BA12-4501-B346-3C35FCF50327}"/>
                  </a:ext>
                </a:extLst>
              </p:cNvPr>
              <p:cNvSpPr/>
              <p:nvPr/>
            </p:nvSpPr>
            <p:spPr bwMode="auto">
              <a:xfrm>
                <a:off x="7896051" y="2242173"/>
                <a:ext cx="17673" cy="55542"/>
              </a:xfrm>
              <a:custGeom>
                <a:avLst/>
                <a:gdLst>
                  <a:gd name="T0" fmla="*/ 15 w 31"/>
                  <a:gd name="T1" fmla="*/ 0 h 88"/>
                  <a:gd name="T2" fmla="*/ 0 w 31"/>
                  <a:gd name="T3" fmla="*/ 18 h 88"/>
                  <a:gd name="T4" fmla="*/ 0 w 31"/>
                  <a:gd name="T5" fmla="*/ 71 h 88"/>
                  <a:gd name="T6" fmla="*/ 15 w 31"/>
                  <a:gd name="T7" fmla="*/ 88 h 88"/>
                  <a:gd name="T8" fmla="*/ 31 w 31"/>
                  <a:gd name="T9" fmla="*/ 71 h 88"/>
                  <a:gd name="T10" fmla="*/ 31 w 31"/>
                  <a:gd name="T11" fmla="*/ 18 h 88"/>
                  <a:gd name="T12" fmla="*/ 15 w 31"/>
                  <a:gd name="T13" fmla="*/ 0 h 88"/>
                </a:gdLst>
                <a:ahLst/>
                <a:cxnLst>
                  <a:cxn ang="0">
                    <a:pos x="T0" y="T1"/>
                  </a:cxn>
                  <a:cxn ang="0">
                    <a:pos x="T2" y="T3"/>
                  </a:cxn>
                  <a:cxn ang="0">
                    <a:pos x="T4" y="T5"/>
                  </a:cxn>
                  <a:cxn ang="0">
                    <a:pos x="T6" y="T7"/>
                  </a:cxn>
                  <a:cxn ang="0">
                    <a:pos x="T8" y="T9"/>
                  </a:cxn>
                  <a:cxn ang="0">
                    <a:pos x="T10" y="T11"/>
                  </a:cxn>
                  <a:cxn ang="0">
                    <a:pos x="T12" y="T13"/>
                  </a:cxn>
                </a:cxnLst>
                <a:rect l="0" t="0" r="r" b="b"/>
                <a:pathLst>
                  <a:path w="31" h="88">
                    <a:moveTo>
                      <a:pt x="15" y="0"/>
                    </a:moveTo>
                    <a:cubicBezTo>
                      <a:pt x="6" y="0"/>
                      <a:pt x="0" y="7"/>
                      <a:pt x="0" y="18"/>
                    </a:cubicBezTo>
                    <a:cubicBezTo>
                      <a:pt x="0" y="71"/>
                      <a:pt x="0" y="71"/>
                      <a:pt x="0" y="71"/>
                    </a:cubicBezTo>
                    <a:cubicBezTo>
                      <a:pt x="0" y="81"/>
                      <a:pt x="6" y="88"/>
                      <a:pt x="15" y="88"/>
                    </a:cubicBezTo>
                    <a:cubicBezTo>
                      <a:pt x="24" y="88"/>
                      <a:pt x="31" y="81"/>
                      <a:pt x="31" y="71"/>
                    </a:cubicBezTo>
                    <a:cubicBezTo>
                      <a:pt x="31" y="18"/>
                      <a:pt x="31" y="18"/>
                      <a:pt x="31" y="18"/>
                    </a:cubicBezTo>
                    <a:cubicBezTo>
                      <a:pt x="31" y="7"/>
                      <a:pt x="24" y="0"/>
                      <a:pt x="15"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ïŝľiḍe">
                <a:extLst>
                  <a:ext uri="{FF2B5EF4-FFF2-40B4-BE49-F238E27FC236}">
                    <a16:creationId xmlns:a16="http://schemas.microsoft.com/office/drawing/2014/main" xmlns="" id="{A30D2957-FFDD-4851-B287-40AF911A2E3B}"/>
                  </a:ext>
                </a:extLst>
              </p:cNvPr>
              <p:cNvSpPr/>
              <p:nvPr/>
            </p:nvSpPr>
            <p:spPr bwMode="auto">
              <a:xfrm>
                <a:off x="6189412" y="2711751"/>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iṩḷïḓe">
                <a:extLst>
                  <a:ext uri="{FF2B5EF4-FFF2-40B4-BE49-F238E27FC236}">
                    <a16:creationId xmlns:a16="http://schemas.microsoft.com/office/drawing/2014/main" xmlns="" id="{DA4D64DC-EA1E-4A76-A694-08656EC1DA14}"/>
                  </a:ext>
                </a:extLst>
              </p:cNvPr>
              <p:cNvSpPr/>
              <p:nvPr/>
            </p:nvSpPr>
            <p:spPr bwMode="auto">
              <a:xfrm>
                <a:off x="6189412" y="2711751"/>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íṧ1iďé">
                <a:extLst>
                  <a:ext uri="{FF2B5EF4-FFF2-40B4-BE49-F238E27FC236}">
                    <a16:creationId xmlns:a16="http://schemas.microsoft.com/office/drawing/2014/main" xmlns="" id="{715AB1B4-969B-4E55-923E-C9F2C8C41119}"/>
                  </a:ext>
                </a:extLst>
              </p:cNvPr>
              <p:cNvSpPr/>
              <p:nvPr/>
            </p:nvSpPr>
            <p:spPr bwMode="auto">
              <a:xfrm>
                <a:off x="6189412" y="2843031"/>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4" name="iŝļíḍè">
                <a:extLst>
                  <a:ext uri="{FF2B5EF4-FFF2-40B4-BE49-F238E27FC236}">
                    <a16:creationId xmlns:a16="http://schemas.microsoft.com/office/drawing/2014/main" xmlns="" id="{B02295E4-633A-44FE-83B5-FF68E8B30E45}"/>
                  </a:ext>
                </a:extLst>
              </p:cNvPr>
              <p:cNvSpPr/>
              <p:nvPr/>
            </p:nvSpPr>
            <p:spPr bwMode="auto">
              <a:xfrm>
                <a:off x="6189412" y="2843031"/>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ïṥlíḑè">
                <a:extLst>
                  <a:ext uri="{FF2B5EF4-FFF2-40B4-BE49-F238E27FC236}">
                    <a16:creationId xmlns:a16="http://schemas.microsoft.com/office/drawing/2014/main" xmlns="" id="{CBC1D4B6-21B4-4DD0-86A4-A85798003D2B}"/>
                  </a:ext>
                </a:extLst>
              </p:cNvPr>
              <p:cNvSpPr/>
              <p:nvPr/>
            </p:nvSpPr>
            <p:spPr bwMode="auto">
              <a:xfrm>
                <a:off x="6189412" y="2974311"/>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6" name="íSľíḑè">
                <a:extLst>
                  <a:ext uri="{FF2B5EF4-FFF2-40B4-BE49-F238E27FC236}">
                    <a16:creationId xmlns:a16="http://schemas.microsoft.com/office/drawing/2014/main" xmlns="" id="{5F41269B-C3ED-47E1-B338-6B82A9E6E38B}"/>
                  </a:ext>
                </a:extLst>
              </p:cNvPr>
              <p:cNvSpPr/>
              <p:nvPr/>
            </p:nvSpPr>
            <p:spPr bwMode="auto">
              <a:xfrm>
                <a:off x="6189412" y="2974311"/>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7" name="işḻîḍê">
                <a:extLst>
                  <a:ext uri="{FF2B5EF4-FFF2-40B4-BE49-F238E27FC236}">
                    <a16:creationId xmlns:a16="http://schemas.microsoft.com/office/drawing/2014/main" xmlns="" id="{3E29E1EA-A443-4F05-8EC5-87F7327E90A1}"/>
                  </a:ext>
                </a:extLst>
              </p:cNvPr>
              <p:cNvSpPr/>
              <p:nvPr/>
            </p:nvSpPr>
            <p:spPr bwMode="auto">
              <a:xfrm>
                <a:off x="6189412" y="3103067"/>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8" name="íšlîdê">
                <a:extLst>
                  <a:ext uri="{FF2B5EF4-FFF2-40B4-BE49-F238E27FC236}">
                    <a16:creationId xmlns:a16="http://schemas.microsoft.com/office/drawing/2014/main" xmlns="" id="{9AEF0309-64BD-4773-95DB-AAD356AF238B}"/>
                  </a:ext>
                </a:extLst>
              </p:cNvPr>
              <p:cNvSpPr/>
              <p:nvPr/>
            </p:nvSpPr>
            <p:spPr bwMode="auto">
              <a:xfrm>
                <a:off x="6189412" y="3103067"/>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9" name="ï$ḻídè">
                <a:extLst>
                  <a:ext uri="{FF2B5EF4-FFF2-40B4-BE49-F238E27FC236}">
                    <a16:creationId xmlns:a16="http://schemas.microsoft.com/office/drawing/2014/main" xmlns="" id="{924F0D05-C058-4025-AFE4-D7CB5369D8DA}"/>
                  </a:ext>
                </a:extLst>
              </p:cNvPr>
              <p:cNvSpPr/>
              <p:nvPr/>
            </p:nvSpPr>
            <p:spPr bwMode="auto">
              <a:xfrm>
                <a:off x="6189412" y="3234347"/>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0" name="ïṩľïḋê">
                <a:extLst>
                  <a:ext uri="{FF2B5EF4-FFF2-40B4-BE49-F238E27FC236}">
                    <a16:creationId xmlns:a16="http://schemas.microsoft.com/office/drawing/2014/main" xmlns="" id="{4061D78B-2CFB-4233-8640-C60F9191D421}"/>
                  </a:ext>
                </a:extLst>
              </p:cNvPr>
              <p:cNvSpPr/>
              <p:nvPr/>
            </p:nvSpPr>
            <p:spPr bwMode="auto">
              <a:xfrm>
                <a:off x="6189412" y="3234347"/>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ïšḻíḋé">
                <a:extLst>
                  <a:ext uri="{FF2B5EF4-FFF2-40B4-BE49-F238E27FC236}">
                    <a16:creationId xmlns:a16="http://schemas.microsoft.com/office/drawing/2014/main" xmlns="" id="{2119C0B6-5E44-4839-B810-92680538A3D1}"/>
                  </a:ext>
                </a:extLst>
              </p:cNvPr>
              <p:cNvSpPr/>
              <p:nvPr/>
            </p:nvSpPr>
            <p:spPr bwMode="auto">
              <a:xfrm>
                <a:off x="6189412" y="3365627"/>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ïSlîdê">
                <a:extLst>
                  <a:ext uri="{FF2B5EF4-FFF2-40B4-BE49-F238E27FC236}">
                    <a16:creationId xmlns:a16="http://schemas.microsoft.com/office/drawing/2014/main" xmlns="" id="{10CE9B8E-0713-41E3-AA05-F3737DCE8EEA}"/>
                  </a:ext>
                </a:extLst>
              </p:cNvPr>
              <p:cNvSpPr/>
              <p:nvPr/>
            </p:nvSpPr>
            <p:spPr bwMode="auto">
              <a:xfrm>
                <a:off x="6189412" y="3365627"/>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ïṩlîdè">
                <a:extLst>
                  <a:ext uri="{FF2B5EF4-FFF2-40B4-BE49-F238E27FC236}">
                    <a16:creationId xmlns:a16="http://schemas.microsoft.com/office/drawing/2014/main" xmlns="" id="{578E3019-9A3A-4262-BDEE-9928F77E5ADA}"/>
                  </a:ext>
                </a:extLst>
              </p:cNvPr>
              <p:cNvSpPr/>
              <p:nvPr/>
            </p:nvSpPr>
            <p:spPr bwMode="auto">
              <a:xfrm>
                <a:off x="6189412" y="3494382"/>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4" name="iśļîḍè">
                <a:extLst>
                  <a:ext uri="{FF2B5EF4-FFF2-40B4-BE49-F238E27FC236}">
                    <a16:creationId xmlns:a16="http://schemas.microsoft.com/office/drawing/2014/main" xmlns="" id="{9653C044-028D-425A-9A21-C2EA5AD426C0}"/>
                  </a:ext>
                </a:extLst>
              </p:cNvPr>
              <p:cNvSpPr/>
              <p:nvPr/>
            </p:nvSpPr>
            <p:spPr bwMode="auto">
              <a:xfrm>
                <a:off x="6189412" y="3494382"/>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5" name="íS1iḍe">
                <a:extLst>
                  <a:ext uri="{FF2B5EF4-FFF2-40B4-BE49-F238E27FC236}">
                    <a16:creationId xmlns:a16="http://schemas.microsoft.com/office/drawing/2014/main" xmlns="" id="{985DCFA4-C06F-4FD3-B76A-9F992794E69B}"/>
                  </a:ext>
                </a:extLst>
              </p:cNvPr>
              <p:cNvSpPr/>
              <p:nvPr/>
            </p:nvSpPr>
            <p:spPr bwMode="auto">
              <a:xfrm>
                <a:off x="6189412" y="3625661"/>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6" name="i$ļiďé">
                <a:extLst>
                  <a:ext uri="{FF2B5EF4-FFF2-40B4-BE49-F238E27FC236}">
                    <a16:creationId xmlns:a16="http://schemas.microsoft.com/office/drawing/2014/main" xmlns="" id="{F7E0C778-5367-4A61-92A4-75C549AC2BC8}"/>
                  </a:ext>
                </a:extLst>
              </p:cNvPr>
              <p:cNvSpPr/>
              <p:nvPr/>
            </p:nvSpPr>
            <p:spPr bwMode="auto">
              <a:xfrm>
                <a:off x="6189412" y="3625661"/>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7" name="işļîḓê">
                <a:extLst>
                  <a:ext uri="{FF2B5EF4-FFF2-40B4-BE49-F238E27FC236}">
                    <a16:creationId xmlns:a16="http://schemas.microsoft.com/office/drawing/2014/main" xmlns="" id="{F552E3C0-A87F-4507-A042-B07D1915F4E7}"/>
                  </a:ext>
                </a:extLst>
              </p:cNvPr>
              <p:cNvSpPr/>
              <p:nvPr/>
            </p:nvSpPr>
            <p:spPr bwMode="auto">
              <a:xfrm>
                <a:off x="6189412" y="3756941"/>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8" name="îś1iḓé">
                <a:extLst>
                  <a:ext uri="{FF2B5EF4-FFF2-40B4-BE49-F238E27FC236}">
                    <a16:creationId xmlns:a16="http://schemas.microsoft.com/office/drawing/2014/main" xmlns="" id="{C6DC2229-425E-48BB-95E1-AFE05F304A3D}"/>
                  </a:ext>
                </a:extLst>
              </p:cNvPr>
              <p:cNvSpPr/>
              <p:nvPr/>
            </p:nvSpPr>
            <p:spPr bwMode="auto">
              <a:xfrm>
                <a:off x="6189412" y="3756941"/>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9" name="iṩľïḓe">
                <a:extLst>
                  <a:ext uri="{FF2B5EF4-FFF2-40B4-BE49-F238E27FC236}">
                    <a16:creationId xmlns:a16="http://schemas.microsoft.com/office/drawing/2014/main" xmlns="" id="{EECB29C3-6402-4C5D-B230-B38F256775D0}"/>
                  </a:ext>
                </a:extLst>
              </p:cNvPr>
              <p:cNvSpPr/>
              <p:nvPr/>
            </p:nvSpPr>
            <p:spPr bwMode="auto">
              <a:xfrm>
                <a:off x="6189412" y="3885698"/>
                <a:ext cx="2032315" cy="0"/>
              </a:xfrm>
              <a:custGeom>
                <a:avLst/>
                <a:gdLst>
                  <a:gd name="T0" fmla="*/ 0 w 805"/>
                  <a:gd name="T1" fmla="*/ 805 w 805"/>
                  <a:gd name="T2" fmla="*/ 0 w 805"/>
                </a:gdLst>
                <a:ahLst/>
                <a:cxnLst>
                  <a:cxn ang="0">
                    <a:pos x="T0" y="0"/>
                  </a:cxn>
                  <a:cxn ang="0">
                    <a:pos x="T1" y="0"/>
                  </a:cxn>
                  <a:cxn ang="0">
                    <a:pos x="T2" y="0"/>
                  </a:cxn>
                </a:cxnLst>
                <a:rect l="0" t="0" r="r" b="b"/>
                <a:pathLst>
                  <a:path w="805">
                    <a:moveTo>
                      <a:pt x="0" y="0"/>
                    </a:moveTo>
                    <a:lnTo>
                      <a:pt x="805" y="0"/>
                    </a:lnTo>
                    <a:lnTo>
                      <a:pt x="0"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í$ľîdè">
                <a:extLst>
                  <a:ext uri="{FF2B5EF4-FFF2-40B4-BE49-F238E27FC236}">
                    <a16:creationId xmlns:a16="http://schemas.microsoft.com/office/drawing/2014/main" xmlns="" id="{9E6F11F5-70EE-4146-8124-9EF50BA706EB}"/>
                  </a:ext>
                </a:extLst>
              </p:cNvPr>
              <p:cNvSpPr/>
              <p:nvPr/>
            </p:nvSpPr>
            <p:spPr bwMode="auto">
              <a:xfrm>
                <a:off x="6189412" y="3885698"/>
                <a:ext cx="20323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1" name="îṧḷiḑê">
                <a:extLst>
                  <a:ext uri="{FF2B5EF4-FFF2-40B4-BE49-F238E27FC236}">
                    <a16:creationId xmlns:a16="http://schemas.microsoft.com/office/drawing/2014/main" xmlns="" id="{6C5D1EA1-4DFE-463F-B95D-DEE1E6ED89AF}"/>
                  </a:ext>
                </a:extLst>
              </p:cNvPr>
              <p:cNvSpPr/>
              <p:nvPr/>
            </p:nvSpPr>
            <p:spPr bwMode="auto">
              <a:xfrm>
                <a:off x="6265150" y="3254544"/>
                <a:ext cx="118658" cy="628630"/>
              </a:xfrm>
              <a:prstGeom prst="rect">
                <a:avLst/>
              </a:prstGeom>
              <a:solidFill>
                <a:srgbClr val="407C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2" name="íŝļïḑe">
                <a:extLst>
                  <a:ext uri="{FF2B5EF4-FFF2-40B4-BE49-F238E27FC236}">
                    <a16:creationId xmlns:a16="http://schemas.microsoft.com/office/drawing/2014/main" xmlns="" id="{7703CE5F-1DEA-48B1-9930-F595AD52B0AA}"/>
                  </a:ext>
                </a:extLst>
              </p:cNvPr>
              <p:cNvSpPr/>
              <p:nvPr/>
            </p:nvSpPr>
            <p:spPr bwMode="auto">
              <a:xfrm>
                <a:off x="6401480" y="3406021"/>
                <a:ext cx="108559" cy="477153"/>
              </a:xfrm>
              <a:prstGeom prst="rect">
                <a:avLst/>
              </a:prstGeom>
              <a:solidFill>
                <a:srgbClr val="78BD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3" name="ïŝļîďe">
                <a:extLst>
                  <a:ext uri="{FF2B5EF4-FFF2-40B4-BE49-F238E27FC236}">
                    <a16:creationId xmlns:a16="http://schemas.microsoft.com/office/drawing/2014/main" xmlns="" id="{26479786-F8DA-4CF0-9B6E-1FE51B6C1BD8}"/>
                  </a:ext>
                </a:extLst>
              </p:cNvPr>
              <p:cNvSpPr/>
              <p:nvPr/>
            </p:nvSpPr>
            <p:spPr bwMode="auto">
              <a:xfrm>
                <a:off x="6532759" y="3353003"/>
                <a:ext cx="113608" cy="530169"/>
              </a:xfrm>
              <a:prstGeom prst="rect">
                <a:avLst/>
              </a:prstGeom>
              <a:solidFill>
                <a:srgbClr val="3CA9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4" name="iṡľídê">
                <a:extLst>
                  <a:ext uri="{FF2B5EF4-FFF2-40B4-BE49-F238E27FC236}">
                    <a16:creationId xmlns:a16="http://schemas.microsoft.com/office/drawing/2014/main" xmlns="" id="{515FAD3C-62D8-4F57-B79C-6D1FAEB86D3F}"/>
                  </a:ext>
                </a:extLst>
              </p:cNvPr>
              <p:cNvSpPr/>
              <p:nvPr/>
            </p:nvSpPr>
            <p:spPr bwMode="auto">
              <a:xfrm>
                <a:off x="6666563" y="3499431"/>
                <a:ext cx="108559" cy="383741"/>
              </a:xfrm>
              <a:prstGeom prst="rect">
                <a:avLst/>
              </a:prstGeom>
              <a:solidFill>
                <a:srgbClr val="153D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5" name="î$ľîḓé">
                <a:extLst>
                  <a:ext uri="{FF2B5EF4-FFF2-40B4-BE49-F238E27FC236}">
                    <a16:creationId xmlns:a16="http://schemas.microsoft.com/office/drawing/2014/main" xmlns="" id="{D7AB519C-2189-476C-8E91-43711CDF3B59}"/>
                  </a:ext>
                </a:extLst>
              </p:cNvPr>
              <p:cNvSpPr/>
              <p:nvPr/>
            </p:nvSpPr>
            <p:spPr bwMode="auto">
              <a:xfrm>
                <a:off x="6951845" y="2903622"/>
                <a:ext cx="118658" cy="979550"/>
              </a:xfrm>
              <a:prstGeom prst="rect">
                <a:avLst/>
              </a:prstGeom>
              <a:solidFill>
                <a:srgbClr val="407C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6" name="iṡḻiḓê">
                <a:extLst>
                  <a:ext uri="{FF2B5EF4-FFF2-40B4-BE49-F238E27FC236}">
                    <a16:creationId xmlns:a16="http://schemas.microsoft.com/office/drawing/2014/main" xmlns="" id="{02C44B29-E9EA-4878-AC43-0064D1670105}"/>
                  </a:ext>
                </a:extLst>
              </p:cNvPr>
              <p:cNvSpPr/>
              <p:nvPr/>
            </p:nvSpPr>
            <p:spPr bwMode="auto">
              <a:xfrm>
                <a:off x="7088174" y="3209101"/>
                <a:ext cx="108559" cy="674073"/>
              </a:xfrm>
              <a:prstGeom prst="rect">
                <a:avLst/>
              </a:prstGeom>
              <a:solidFill>
                <a:srgbClr val="78BD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7" name="íṡḷiḓê">
                <a:extLst>
                  <a:ext uri="{FF2B5EF4-FFF2-40B4-BE49-F238E27FC236}">
                    <a16:creationId xmlns:a16="http://schemas.microsoft.com/office/drawing/2014/main" xmlns="" id="{F745A9D3-06F9-4669-BF3D-08545CA4611F}"/>
                  </a:ext>
                </a:extLst>
              </p:cNvPr>
              <p:cNvSpPr/>
              <p:nvPr/>
            </p:nvSpPr>
            <p:spPr bwMode="auto">
              <a:xfrm>
                <a:off x="7216929" y="3161132"/>
                <a:ext cx="116132" cy="722040"/>
              </a:xfrm>
              <a:prstGeom prst="rect">
                <a:avLst/>
              </a:prstGeom>
              <a:solidFill>
                <a:srgbClr val="3CA9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8" name="iśḻíďe">
                <a:extLst>
                  <a:ext uri="{FF2B5EF4-FFF2-40B4-BE49-F238E27FC236}">
                    <a16:creationId xmlns:a16="http://schemas.microsoft.com/office/drawing/2014/main" xmlns="" id="{35D06247-B9EA-4110-958E-D4569C36C449}"/>
                  </a:ext>
                </a:extLst>
              </p:cNvPr>
              <p:cNvSpPr/>
              <p:nvPr/>
            </p:nvSpPr>
            <p:spPr bwMode="auto">
              <a:xfrm>
                <a:off x="7353258" y="3388348"/>
                <a:ext cx="108559" cy="494824"/>
              </a:xfrm>
              <a:prstGeom prst="rect">
                <a:avLst/>
              </a:prstGeom>
              <a:solidFill>
                <a:srgbClr val="153D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9" name="îṧlíḍé">
                <a:extLst>
                  <a:ext uri="{FF2B5EF4-FFF2-40B4-BE49-F238E27FC236}">
                    <a16:creationId xmlns:a16="http://schemas.microsoft.com/office/drawing/2014/main" xmlns="" id="{13DA7149-CB5A-4492-9E82-32BE7FA91750}"/>
                  </a:ext>
                </a:extLst>
              </p:cNvPr>
              <p:cNvSpPr/>
              <p:nvPr/>
            </p:nvSpPr>
            <p:spPr bwMode="auto">
              <a:xfrm>
                <a:off x="7618343" y="3254544"/>
                <a:ext cx="118658" cy="628630"/>
              </a:xfrm>
              <a:prstGeom prst="rect">
                <a:avLst/>
              </a:prstGeom>
              <a:solidFill>
                <a:srgbClr val="407CA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0" name="ï$ḷïḍè">
                <a:extLst>
                  <a:ext uri="{FF2B5EF4-FFF2-40B4-BE49-F238E27FC236}">
                    <a16:creationId xmlns:a16="http://schemas.microsoft.com/office/drawing/2014/main" xmlns="" id="{3A4C50E8-8D76-4D75-A259-B06C28DE6D44}"/>
                  </a:ext>
                </a:extLst>
              </p:cNvPr>
              <p:cNvSpPr/>
              <p:nvPr/>
            </p:nvSpPr>
            <p:spPr bwMode="auto">
              <a:xfrm>
                <a:off x="7754672" y="3406021"/>
                <a:ext cx="108559" cy="477153"/>
              </a:xfrm>
              <a:prstGeom prst="rect">
                <a:avLst/>
              </a:prstGeom>
              <a:solidFill>
                <a:srgbClr val="78BD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1" name="íŝḻïḓe">
                <a:extLst>
                  <a:ext uri="{FF2B5EF4-FFF2-40B4-BE49-F238E27FC236}">
                    <a16:creationId xmlns:a16="http://schemas.microsoft.com/office/drawing/2014/main" xmlns="" id="{89D373DA-792C-4747-994C-D9D07345DEBC}"/>
                  </a:ext>
                </a:extLst>
              </p:cNvPr>
              <p:cNvSpPr/>
              <p:nvPr/>
            </p:nvSpPr>
            <p:spPr bwMode="auto">
              <a:xfrm>
                <a:off x="7885952" y="3353003"/>
                <a:ext cx="113608" cy="530169"/>
              </a:xfrm>
              <a:prstGeom prst="rect">
                <a:avLst/>
              </a:prstGeom>
              <a:solidFill>
                <a:srgbClr val="3CA9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2" name="iŝḻîḋé">
                <a:extLst>
                  <a:ext uri="{FF2B5EF4-FFF2-40B4-BE49-F238E27FC236}">
                    <a16:creationId xmlns:a16="http://schemas.microsoft.com/office/drawing/2014/main" xmlns="" id="{17288F90-F811-4FD1-9ABD-71C7E7F3E9F8}"/>
                  </a:ext>
                </a:extLst>
              </p:cNvPr>
              <p:cNvSpPr/>
              <p:nvPr/>
            </p:nvSpPr>
            <p:spPr bwMode="auto">
              <a:xfrm>
                <a:off x="8019756" y="3499431"/>
                <a:ext cx="108559" cy="383741"/>
              </a:xfrm>
              <a:prstGeom prst="rect">
                <a:avLst/>
              </a:prstGeom>
              <a:solidFill>
                <a:srgbClr val="153D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3" name="íşḷíḍê">
                <a:extLst>
                  <a:ext uri="{FF2B5EF4-FFF2-40B4-BE49-F238E27FC236}">
                    <a16:creationId xmlns:a16="http://schemas.microsoft.com/office/drawing/2014/main" xmlns="" id="{D664893E-9583-4A80-B690-B094C4B2E038}"/>
                  </a:ext>
                </a:extLst>
              </p:cNvPr>
              <p:cNvSpPr/>
              <p:nvPr/>
            </p:nvSpPr>
            <p:spPr bwMode="auto">
              <a:xfrm>
                <a:off x="6045508" y="2694080"/>
                <a:ext cx="27772" cy="45443"/>
              </a:xfrm>
              <a:custGeom>
                <a:avLst/>
                <a:gdLst>
                  <a:gd name="T0" fmla="*/ 6 w 47"/>
                  <a:gd name="T1" fmla="*/ 7 h 74"/>
                  <a:gd name="T2" fmla="*/ 0 w 47"/>
                  <a:gd name="T3" fmla="*/ 24 h 74"/>
                  <a:gd name="T4" fmla="*/ 8 w 47"/>
                  <a:gd name="T5" fmla="*/ 42 h 74"/>
                  <a:gd name="T6" fmla="*/ 23 w 47"/>
                  <a:gd name="T7" fmla="*/ 47 h 74"/>
                  <a:gd name="T8" fmla="*/ 40 w 47"/>
                  <a:gd name="T9" fmla="*/ 38 h 74"/>
                  <a:gd name="T10" fmla="*/ 40 w 47"/>
                  <a:gd name="T11" fmla="*/ 38 h 74"/>
                  <a:gd name="T12" fmla="*/ 35 w 47"/>
                  <a:gd name="T13" fmla="*/ 59 h 74"/>
                  <a:gd name="T14" fmla="*/ 15 w 47"/>
                  <a:gd name="T15" fmla="*/ 68 h 74"/>
                  <a:gd name="T16" fmla="*/ 3 w 47"/>
                  <a:gd name="T17" fmla="*/ 66 h 74"/>
                  <a:gd name="T18" fmla="*/ 3 w 47"/>
                  <a:gd name="T19" fmla="*/ 72 h 74"/>
                  <a:gd name="T20" fmla="*/ 14 w 47"/>
                  <a:gd name="T21" fmla="*/ 74 h 74"/>
                  <a:gd name="T22" fmla="*/ 47 w 47"/>
                  <a:gd name="T23" fmla="*/ 34 h 74"/>
                  <a:gd name="T24" fmla="*/ 24 w 47"/>
                  <a:gd name="T25" fmla="*/ 0 h 74"/>
                  <a:gd name="T26" fmla="*/ 6 w 47"/>
                  <a:gd name="T27" fmla="*/ 7 h 74"/>
                  <a:gd name="T28" fmla="*/ 7 w 47"/>
                  <a:gd name="T29" fmla="*/ 23 h 74"/>
                  <a:gd name="T30" fmla="*/ 11 w 47"/>
                  <a:gd name="T31" fmla="*/ 11 h 74"/>
                  <a:gd name="T32" fmla="*/ 24 w 47"/>
                  <a:gd name="T33" fmla="*/ 6 h 74"/>
                  <a:gd name="T34" fmla="*/ 35 w 47"/>
                  <a:gd name="T35" fmla="*/ 12 h 74"/>
                  <a:gd name="T36" fmla="*/ 39 w 47"/>
                  <a:gd name="T37" fmla="*/ 24 h 74"/>
                  <a:gd name="T38" fmla="*/ 35 w 47"/>
                  <a:gd name="T39" fmla="*/ 36 h 74"/>
                  <a:gd name="T40" fmla="*/ 23 w 47"/>
                  <a:gd name="T41" fmla="*/ 40 h 74"/>
                  <a:gd name="T42" fmla="*/ 7 w 47"/>
                  <a:gd name="T43"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74">
                    <a:moveTo>
                      <a:pt x="6" y="7"/>
                    </a:moveTo>
                    <a:cubicBezTo>
                      <a:pt x="2" y="11"/>
                      <a:pt x="0" y="17"/>
                      <a:pt x="0" y="24"/>
                    </a:cubicBezTo>
                    <a:cubicBezTo>
                      <a:pt x="0" y="32"/>
                      <a:pt x="3" y="38"/>
                      <a:pt x="8" y="42"/>
                    </a:cubicBezTo>
                    <a:cubicBezTo>
                      <a:pt x="12" y="45"/>
                      <a:pt x="17" y="47"/>
                      <a:pt x="23" y="47"/>
                    </a:cubicBezTo>
                    <a:cubicBezTo>
                      <a:pt x="30" y="47"/>
                      <a:pt x="36" y="44"/>
                      <a:pt x="40" y="38"/>
                    </a:cubicBezTo>
                    <a:cubicBezTo>
                      <a:pt x="40" y="38"/>
                      <a:pt x="40" y="38"/>
                      <a:pt x="40" y="38"/>
                    </a:cubicBezTo>
                    <a:cubicBezTo>
                      <a:pt x="40" y="46"/>
                      <a:pt x="38" y="53"/>
                      <a:pt x="35" y="59"/>
                    </a:cubicBezTo>
                    <a:cubicBezTo>
                      <a:pt x="30" y="65"/>
                      <a:pt x="24" y="68"/>
                      <a:pt x="15" y="68"/>
                    </a:cubicBezTo>
                    <a:cubicBezTo>
                      <a:pt x="11" y="68"/>
                      <a:pt x="7" y="67"/>
                      <a:pt x="3" y="66"/>
                    </a:cubicBezTo>
                    <a:cubicBezTo>
                      <a:pt x="3" y="72"/>
                      <a:pt x="3" y="72"/>
                      <a:pt x="3" y="72"/>
                    </a:cubicBezTo>
                    <a:cubicBezTo>
                      <a:pt x="8" y="74"/>
                      <a:pt x="12" y="74"/>
                      <a:pt x="14" y="74"/>
                    </a:cubicBezTo>
                    <a:cubicBezTo>
                      <a:pt x="36" y="74"/>
                      <a:pt x="47" y="61"/>
                      <a:pt x="47" y="34"/>
                    </a:cubicBezTo>
                    <a:cubicBezTo>
                      <a:pt x="47" y="11"/>
                      <a:pt x="39" y="0"/>
                      <a:pt x="24" y="0"/>
                    </a:cubicBezTo>
                    <a:cubicBezTo>
                      <a:pt x="16" y="0"/>
                      <a:pt x="10" y="2"/>
                      <a:pt x="6" y="7"/>
                    </a:cubicBezTo>
                    <a:close/>
                    <a:moveTo>
                      <a:pt x="7" y="23"/>
                    </a:moveTo>
                    <a:cubicBezTo>
                      <a:pt x="7" y="18"/>
                      <a:pt x="8" y="14"/>
                      <a:pt x="11" y="11"/>
                    </a:cubicBezTo>
                    <a:cubicBezTo>
                      <a:pt x="14" y="8"/>
                      <a:pt x="18" y="6"/>
                      <a:pt x="24" y="6"/>
                    </a:cubicBezTo>
                    <a:cubicBezTo>
                      <a:pt x="29" y="6"/>
                      <a:pt x="33" y="8"/>
                      <a:pt x="35" y="12"/>
                    </a:cubicBezTo>
                    <a:cubicBezTo>
                      <a:pt x="38" y="15"/>
                      <a:pt x="39" y="20"/>
                      <a:pt x="39" y="24"/>
                    </a:cubicBezTo>
                    <a:cubicBezTo>
                      <a:pt x="39" y="29"/>
                      <a:pt x="38" y="33"/>
                      <a:pt x="35" y="36"/>
                    </a:cubicBezTo>
                    <a:cubicBezTo>
                      <a:pt x="32" y="39"/>
                      <a:pt x="28" y="40"/>
                      <a:pt x="23" y="40"/>
                    </a:cubicBezTo>
                    <a:cubicBezTo>
                      <a:pt x="12" y="40"/>
                      <a:pt x="7" y="35"/>
                      <a:pt x="7" y="23"/>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4" name="ïṡlíde">
                <a:extLst>
                  <a:ext uri="{FF2B5EF4-FFF2-40B4-BE49-F238E27FC236}">
                    <a16:creationId xmlns:a16="http://schemas.microsoft.com/office/drawing/2014/main" xmlns="" id="{D5200D57-A78A-41A1-9A02-5C9CD3180F2C}"/>
                  </a:ext>
                </a:extLst>
              </p:cNvPr>
              <p:cNvSpPr/>
              <p:nvPr/>
            </p:nvSpPr>
            <p:spPr bwMode="auto">
              <a:xfrm>
                <a:off x="6080853" y="2694080"/>
                <a:ext cx="27772" cy="45443"/>
              </a:xfrm>
              <a:custGeom>
                <a:avLst/>
                <a:gdLst>
                  <a:gd name="T0" fmla="*/ 6 w 47"/>
                  <a:gd name="T1" fmla="*/ 7 h 74"/>
                  <a:gd name="T2" fmla="*/ 0 w 47"/>
                  <a:gd name="T3" fmla="*/ 24 h 74"/>
                  <a:gd name="T4" fmla="*/ 8 w 47"/>
                  <a:gd name="T5" fmla="*/ 42 h 74"/>
                  <a:gd name="T6" fmla="*/ 22 w 47"/>
                  <a:gd name="T7" fmla="*/ 47 h 74"/>
                  <a:gd name="T8" fmla="*/ 40 w 47"/>
                  <a:gd name="T9" fmla="*/ 38 h 74"/>
                  <a:gd name="T10" fmla="*/ 15 w 47"/>
                  <a:gd name="T11" fmla="*/ 68 h 74"/>
                  <a:gd name="T12" fmla="*/ 3 w 47"/>
                  <a:gd name="T13" fmla="*/ 66 h 74"/>
                  <a:gd name="T14" fmla="*/ 2 w 47"/>
                  <a:gd name="T15" fmla="*/ 72 h 74"/>
                  <a:gd name="T16" fmla="*/ 14 w 47"/>
                  <a:gd name="T17" fmla="*/ 74 h 74"/>
                  <a:gd name="T18" fmla="*/ 47 w 47"/>
                  <a:gd name="T19" fmla="*/ 34 h 74"/>
                  <a:gd name="T20" fmla="*/ 24 w 47"/>
                  <a:gd name="T21" fmla="*/ 0 h 74"/>
                  <a:gd name="T22" fmla="*/ 6 w 47"/>
                  <a:gd name="T23" fmla="*/ 7 h 74"/>
                  <a:gd name="T24" fmla="*/ 7 w 47"/>
                  <a:gd name="T25" fmla="*/ 23 h 74"/>
                  <a:gd name="T26" fmla="*/ 11 w 47"/>
                  <a:gd name="T27" fmla="*/ 11 h 74"/>
                  <a:gd name="T28" fmla="*/ 23 w 47"/>
                  <a:gd name="T29" fmla="*/ 6 h 74"/>
                  <a:gd name="T30" fmla="*/ 35 w 47"/>
                  <a:gd name="T31" fmla="*/ 12 h 74"/>
                  <a:gd name="T32" fmla="*/ 39 w 47"/>
                  <a:gd name="T33" fmla="*/ 24 h 74"/>
                  <a:gd name="T34" fmla="*/ 34 w 47"/>
                  <a:gd name="T35" fmla="*/ 36 h 74"/>
                  <a:gd name="T36" fmla="*/ 22 w 47"/>
                  <a:gd name="T37" fmla="*/ 40 h 74"/>
                  <a:gd name="T38" fmla="*/ 7 w 47"/>
                  <a:gd name="T3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74">
                    <a:moveTo>
                      <a:pt x="6" y="7"/>
                    </a:moveTo>
                    <a:cubicBezTo>
                      <a:pt x="2" y="11"/>
                      <a:pt x="0" y="17"/>
                      <a:pt x="0" y="24"/>
                    </a:cubicBezTo>
                    <a:cubicBezTo>
                      <a:pt x="0" y="32"/>
                      <a:pt x="2" y="38"/>
                      <a:pt x="8" y="42"/>
                    </a:cubicBezTo>
                    <a:cubicBezTo>
                      <a:pt x="11" y="45"/>
                      <a:pt x="17" y="47"/>
                      <a:pt x="22" y="47"/>
                    </a:cubicBezTo>
                    <a:cubicBezTo>
                      <a:pt x="30" y="47"/>
                      <a:pt x="36" y="44"/>
                      <a:pt x="40" y="38"/>
                    </a:cubicBezTo>
                    <a:cubicBezTo>
                      <a:pt x="40" y="58"/>
                      <a:pt x="31" y="68"/>
                      <a:pt x="15" y="68"/>
                    </a:cubicBezTo>
                    <a:cubicBezTo>
                      <a:pt x="11" y="68"/>
                      <a:pt x="7" y="67"/>
                      <a:pt x="3" y="66"/>
                    </a:cubicBezTo>
                    <a:cubicBezTo>
                      <a:pt x="2" y="72"/>
                      <a:pt x="2" y="72"/>
                      <a:pt x="2" y="72"/>
                    </a:cubicBezTo>
                    <a:cubicBezTo>
                      <a:pt x="8" y="74"/>
                      <a:pt x="11" y="74"/>
                      <a:pt x="14" y="74"/>
                    </a:cubicBezTo>
                    <a:cubicBezTo>
                      <a:pt x="36" y="74"/>
                      <a:pt x="47" y="61"/>
                      <a:pt x="47" y="34"/>
                    </a:cubicBezTo>
                    <a:cubicBezTo>
                      <a:pt x="47" y="11"/>
                      <a:pt x="39" y="0"/>
                      <a:pt x="24" y="0"/>
                    </a:cubicBezTo>
                    <a:cubicBezTo>
                      <a:pt x="16" y="0"/>
                      <a:pt x="11" y="2"/>
                      <a:pt x="6" y="7"/>
                    </a:cubicBezTo>
                    <a:close/>
                    <a:moveTo>
                      <a:pt x="7" y="23"/>
                    </a:moveTo>
                    <a:cubicBezTo>
                      <a:pt x="7" y="18"/>
                      <a:pt x="8" y="14"/>
                      <a:pt x="11" y="11"/>
                    </a:cubicBezTo>
                    <a:cubicBezTo>
                      <a:pt x="14" y="8"/>
                      <a:pt x="18" y="6"/>
                      <a:pt x="23" y="6"/>
                    </a:cubicBezTo>
                    <a:cubicBezTo>
                      <a:pt x="28" y="6"/>
                      <a:pt x="32" y="8"/>
                      <a:pt x="35" y="12"/>
                    </a:cubicBezTo>
                    <a:cubicBezTo>
                      <a:pt x="37" y="15"/>
                      <a:pt x="39" y="20"/>
                      <a:pt x="39" y="24"/>
                    </a:cubicBezTo>
                    <a:cubicBezTo>
                      <a:pt x="39" y="29"/>
                      <a:pt x="37" y="33"/>
                      <a:pt x="34" y="36"/>
                    </a:cubicBezTo>
                    <a:cubicBezTo>
                      <a:pt x="31" y="39"/>
                      <a:pt x="27" y="40"/>
                      <a:pt x="22" y="40"/>
                    </a:cubicBezTo>
                    <a:cubicBezTo>
                      <a:pt x="12" y="40"/>
                      <a:pt x="7" y="35"/>
                      <a:pt x="7" y="23"/>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5" name="íṧḻíḋé">
                <a:extLst>
                  <a:ext uri="{FF2B5EF4-FFF2-40B4-BE49-F238E27FC236}">
                    <a16:creationId xmlns:a16="http://schemas.microsoft.com/office/drawing/2014/main" xmlns="" id="{E8182962-FFEF-4552-9429-5DBE9FD865AA}"/>
                  </a:ext>
                </a:extLst>
              </p:cNvPr>
              <p:cNvSpPr/>
              <p:nvPr/>
            </p:nvSpPr>
            <p:spPr bwMode="auto">
              <a:xfrm>
                <a:off x="6116197" y="2694080"/>
                <a:ext cx="27772" cy="45443"/>
              </a:xfrm>
              <a:custGeom>
                <a:avLst/>
                <a:gdLst>
                  <a:gd name="T0" fmla="*/ 24 w 47"/>
                  <a:gd name="T1" fmla="*/ 0 h 74"/>
                  <a:gd name="T2" fmla="*/ 0 w 47"/>
                  <a:gd name="T3" fmla="*/ 37 h 74"/>
                  <a:gd name="T4" fmla="*/ 24 w 47"/>
                  <a:gd name="T5" fmla="*/ 74 h 74"/>
                  <a:gd name="T6" fmla="*/ 47 w 47"/>
                  <a:gd name="T7" fmla="*/ 37 h 74"/>
                  <a:gd name="T8" fmla="*/ 24 w 47"/>
                  <a:gd name="T9" fmla="*/ 0 h 74"/>
                  <a:gd name="T10" fmla="*/ 7 w 47"/>
                  <a:gd name="T11" fmla="*/ 37 h 74"/>
                  <a:gd name="T12" fmla="*/ 24 w 47"/>
                  <a:gd name="T13" fmla="*/ 6 h 74"/>
                  <a:gd name="T14" fmla="*/ 40 w 47"/>
                  <a:gd name="T15" fmla="*/ 37 h 74"/>
                  <a:gd name="T16" fmla="*/ 24 w 47"/>
                  <a:gd name="T17" fmla="*/ 68 h 74"/>
                  <a:gd name="T18" fmla="*/ 7 w 47"/>
                  <a:gd name="T1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4">
                    <a:moveTo>
                      <a:pt x="24" y="0"/>
                    </a:moveTo>
                    <a:cubicBezTo>
                      <a:pt x="8" y="0"/>
                      <a:pt x="0" y="12"/>
                      <a:pt x="0" y="37"/>
                    </a:cubicBezTo>
                    <a:cubicBezTo>
                      <a:pt x="0" y="62"/>
                      <a:pt x="8" y="74"/>
                      <a:pt x="24" y="74"/>
                    </a:cubicBezTo>
                    <a:cubicBezTo>
                      <a:pt x="40" y="74"/>
                      <a:pt x="47" y="62"/>
                      <a:pt x="47" y="37"/>
                    </a:cubicBezTo>
                    <a:cubicBezTo>
                      <a:pt x="47" y="12"/>
                      <a:pt x="40" y="0"/>
                      <a:pt x="24" y="0"/>
                    </a:cubicBezTo>
                    <a:close/>
                    <a:moveTo>
                      <a:pt x="7" y="37"/>
                    </a:moveTo>
                    <a:cubicBezTo>
                      <a:pt x="7" y="17"/>
                      <a:pt x="12" y="6"/>
                      <a:pt x="24" y="6"/>
                    </a:cubicBezTo>
                    <a:cubicBezTo>
                      <a:pt x="34" y="6"/>
                      <a:pt x="40" y="17"/>
                      <a:pt x="40" y="37"/>
                    </a:cubicBezTo>
                    <a:cubicBezTo>
                      <a:pt x="40" y="58"/>
                      <a:pt x="34" y="68"/>
                      <a:pt x="24" y="68"/>
                    </a:cubicBezTo>
                    <a:cubicBezTo>
                      <a:pt x="12" y="68"/>
                      <a:pt x="7" y="58"/>
                      <a:pt x="7" y="3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iṥḻíḓê">
                <a:extLst>
                  <a:ext uri="{FF2B5EF4-FFF2-40B4-BE49-F238E27FC236}">
                    <a16:creationId xmlns:a16="http://schemas.microsoft.com/office/drawing/2014/main" xmlns="" id="{33421BDA-EF43-4980-94AE-32FC0EBAB27B}"/>
                  </a:ext>
                </a:extLst>
              </p:cNvPr>
              <p:cNvSpPr/>
              <p:nvPr/>
            </p:nvSpPr>
            <p:spPr bwMode="auto">
              <a:xfrm>
                <a:off x="6045508" y="2825360"/>
                <a:ext cx="27772" cy="45443"/>
              </a:xfrm>
              <a:custGeom>
                <a:avLst/>
                <a:gdLst>
                  <a:gd name="T0" fmla="*/ 24 w 47"/>
                  <a:gd name="T1" fmla="*/ 0 h 74"/>
                  <a:gd name="T2" fmla="*/ 6 w 47"/>
                  <a:gd name="T3" fmla="*/ 7 h 74"/>
                  <a:gd name="T4" fmla="*/ 0 w 47"/>
                  <a:gd name="T5" fmla="*/ 24 h 74"/>
                  <a:gd name="T6" fmla="*/ 8 w 47"/>
                  <a:gd name="T7" fmla="*/ 42 h 74"/>
                  <a:gd name="T8" fmla="*/ 23 w 47"/>
                  <a:gd name="T9" fmla="*/ 47 h 74"/>
                  <a:gd name="T10" fmla="*/ 40 w 47"/>
                  <a:gd name="T11" fmla="*/ 37 h 74"/>
                  <a:gd name="T12" fmla="*/ 40 w 47"/>
                  <a:gd name="T13" fmla="*/ 37 h 74"/>
                  <a:gd name="T14" fmla="*/ 35 w 47"/>
                  <a:gd name="T15" fmla="*/ 58 h 74"/>
                  <a:gd name="T16" fmla="*/ 15 w 47"/>
                  <a:gd name="T17" fmla="*/ 68 h 74"/>
                  <a:gd name="T18" fmla="*/ 3 w 47"/>
                  <a:gd name="T19" fmla="*/ 65 h 74"/>
                  <a:gd name="T20" fmla="*/ 3 w 47"/>
                  <a:gd name="T21" fmla="*/ 72 h 74"/>
                  <a:gd name="T22" fmla="*/ 14 w 47"/>
                  <a:gd name="T23" fmla="*/ 74 h 74"/>
                  <a:gd name="T24" fmla="*/ 47 w 47"/>
                  <a:gd name="T25" fmla="*/ 34 h 74"/>
                  <a:gd name="T26" fmla="*/ 24 w 47"/>
                  <a:gd name="T27" fmla="*/ 0 h 74"/>
                  <a:gd name="T28" fmla="*/ 11 w 47"/>
                  <a:gd name="T29" fmla="*/ 11 h 74"/>
                  <a:gd name="T30" fmla="*/ 24 w 47"/>
                  <a:gd name="T31" fmla="*/ 6 h 74"/>
                  <a:gd name="T32" fmla="*/ 35 w 47"/>
                  <a:gd name="T33" fmla="*/ 11 h 74"/>
                  <a:gd name="T34" fmla="*/ 39 w 47"/>
                  <a:gd name="T35" fmla="*/ 24 h 74"/>
                  <a:gd name="T36" fmla="*/ 35 w 47"/>
                  <a:gd name="T37" fmla="*/ 36 h 74"/>
                  <a:gd name="T38" fmla="*/ 23 w 47"/>
                  <a:gd name="T39" fmla="*/ 40 h 74"/>
                  <a:gd name="T40" fmla="*/ 7 w 47"/>
                  <a:gd name="T41" fmla="*/ 23 h 74"/>
                  <a:gd name="T42" fmla="*/ 11 w 47"/>
                  <a:gd name="T43"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74">
                    <a:moveTo>
                      <a:pt x="24" y="0"/>
                    </a:moveTo>
                    <a:cubicBezTo>
                      <a:pt x="16" y="0"/>
                      <a:pt x="10" y="2"/>
                      <a:pt x="6" y="7"/>
                    </a:cubicBezTo>
                    <a:cubicBezTo>
                      <a:pt x="2" y="11"/>
                      <a:pt x="0" y="17"/>
                      <a:pt x="0" y="24"/>
                    </a:cubicBezTo>
                    <a:cubicBezTo>
                      <a:pt x="0" y="32"/>
                      <a:pt x="3" y="38"/>
                      <a:pt x="8" y="42"/>
                    </a:cubicBezTo>
                    <a:cubicBezTo>
                      <a:pt x="12" y="45"/>
                      <a:pt x="17" y="47"/>
                      <a:pt x="23" y="47"/>
                    </a:cubicBezTo>
                    <a:cubicBezTo>
                      <a:pt x="30" y="47"/>
                      <a:pt x="36" y="44"/>
                      <a:pt x="40" y="37"/>
                    </a:cubicBezTo>
                    <a:cubicBezTo>
                      <a:pt x="40" y="37"/>
                      <a:pt x="40" y="37"/>
                      <a:pt x="40" y="37"/>
                    </a:cubicBezTo>
                    <a:cubicBezTo>
                      <a:pt x="40" y="46"/>
                      <a:pt x="38" y="53"/>
                      <a:pt x="35" y="58"/>
                    </a:cubicBezTo>
                    <a:cubicBezTo>
                      <a:pt x="30" y="65"/>
                      <a:pt x="24" y="68"/>
                      <a:pt x="15" y="68"/>
                    </a:cubicBezTo>
                    <a:cubicBezTo>
                      <a:pt x="11" y="68"/>
                      <a:pt x="7" y="67"/>
                      <a:pt x="3" y="65"/>
                    </a:cubicBezTo>
                    <a:cubicBezTo>
                      <a:pt x="3" y="72"/>
                      <a:pt x="3" y="72"/>
                      <a:pt x="3" y="72"/>
                    </a:cubicBezTo>
                    <a:cubicBezTo>
                      <a:pt x="8" y="73"/>
                      <a:pt x="12" y="74"/>
                      <a:pt x="14" y="74"/>
                    </a:cubicBezTo>
                    <a:cubicBezTo>
                      <a:pt x="36" y="74"/>
                      <a:pt x="47" y="61"/>
                      <a:pt x="47" y="34"/>
                    </a:cubicBezTo>
                    <a:cubicBezTo>
                      <a:pt x="47" y="11"/>
                      <a:pt x="39" y="0"/>
                      <a:pt x="24" y="0"/>
                    </a:cubicBezTo>
                    <a:close/>
                    <a:moveTo>
                      <a:pt x="11" y="11"/>
                    </a:moveTo>
                    <a:cubicBezTo>
                      <a:pt x="14" y="8"/>
                      <a:pt x="18" y="6"/>
                      <a:pt x="24" y="6"/>
                    </a:cubicBezTo>
                    <a:cubicBezTo>
                      <a:pt x="29" y="6"/>
                      <a:pt x="33" y="8"/>
                      <a:pt x="35" y="11"/>
                    </a:cubicBezTo>
                    <a:cubicBezTo>
                      <a:pt x="38" y="15"/>
                      <a:pt x="39" y="19"/>
                      <a:pt x="39" y="24"/>
                    </a:cubicBezTo>
                    <a:cubicBezTo>
                      <a:pt x="39" y="29"/>
                      <a:pt x="38" y="33"/>
                      <a:pt x="35" y="36"/>
                    </a:cubicBezTo>
                    <a:cubicBezTo>
                      <a:pt x="32" y="39"/>
                      <a:pt x="28" y="40"/>
                      <a:pt x="23" y="40"/>
                    </a:cubicBezTo>
                    <a:cubicBezTo>
                      <a:pt x="12" y="40"/>
                      <a:pt x="7" y="34"/>
                      <a:pt x="7" y="23"/>
                    </a:cubicBezTo>
                    <a:cubicBezTo>
                      <a:pt x="7" y="18"/>
                      <a:pt x="8" y="14"/>
                      <a:pt x="11" y="11"/>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iśļïde">
                <a:extLst>
                  <a:ext uri="{FF2B5EF4-FFF2-40B4-BE49-F238E27FC236}">
                    <a16:creationId xmlns:a16="http://schemas.microsoft.com/office/drawing/2014/main" xmlns="" id="{120B3FFC-2EC2-432D-AF2D-298513BC2FED}"/>
                  </a:ext>
                </a:extLst>
              </p:cNvPr>
              <p:cNvSpPr/>
              <p:nvPr/>
            </p:nvSpPr>
            <p:spPr bwMode="auto">
              <a:xfrm>
                <a:off x="6080853" y="2825360"/>
                <a:ext cx="27772" cy="45443"/>
              </a:xfrm>
              <a:custGeom>
                <a:avLst/>
                <a:gdLst>
                  <a:gd name="T0" fmla="*/ 0 w 47"/>
                  <a:gd name="T1" fmla="*/ 24 h 74"/>
                  <a:gd name="T2" fmla="*/ 8 w 47"/>
                  <a:gd name="T3" fmla="*/ 42 h 74"/>
                  <a:gd name="T4" fmla="*/ 22 w 47"/>
                  <a:gd name="T5" fmla="*/ 47 h 74"/>
                  <a:gd name="T6" fmla="*/ 40 w 47"/>
                  <a:gd name="T7" fmla="*/ 37 h 74"/>
                  <a:gd name="T8" fmla="*/ 15 w 47"/>
                  <a:gd name="T9" fmla="*/ 68 h 74"/>
                  <a:gd name="T10" fmla="*/ 3 w 47"/>
                  <a:gd name="T11" fmla="*/ 65 h 74"/>
                  <a:gd name="T12" fmla="*/ 2 w 47"/>
                  <a:gd name="T13" fmla="*/ 72 h 74"/>
                  <a:gd name="T14" fmla="*/ 14 w 47"/>
                  <a:gd name="T15" fmla="*/ 74 h 74"/>
                  <a:gd name="T16" fmla="*/ 47 w 47"/>
                  <a:gd name="T17" fmla="*/ 34 h 74"/>
                  <a:gd name="T18" fmla="*/ 24 w 47"/>
                  <a:gd name="T19" fmla="*/ 0 h 74"/>
                  <a:gd name="T20" fmla="*/ 6 w 47"/>
                  <a:gd name="T21" fmla="*/ 7 h 74"/>
                  <a:gd name="T22" fmla="*/ 0 w 47"/>
                  <a:gd name="T23" fmla="*/ 24 h 74"/>
                  <a:gd name="T24" fmla="*/ 7 w 47"/>
                  <a:gd name="T25" fmla="*/ 23 h 74"/>
                  <a:gd name="T26" fmla="*/ 11 w 47"/>
                  <a:gd name="T27" fmla="*/ 11 h 74"/>
                  <a:gd name="T28" fmla="*/ 23 w 47"/>
                  <a:gd name="T29" fmla="*/ 6 h 74"/>
                  <a:gd name="T30" fmla="*/ 35 w 47"/>
                  <a:gd name="T31" fmla="*/ 11 h 74"/>
                  <a:gd name="T32" fmla="*/ 39 w 47"/>
                  <a:gd name="T33" fmla="*/ 24 h 74"/>
                  <a:gd name="T34" fmla="*/ 34 w 47"/>
                  <a:gd name="T35" fmla="*/ 36 h 74"/>
                  <a:gd name="T36" fmla="*/ 22 w 47"/>
                  <a:gd name="T37" fmla="*/ 40 h 74"/>
                  <a:gd name="T38" fmla="*/ 7 w 47"/>
                  <a:gd name="T3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74">
                    <a:moveTo>
                      <a:pt x="0" y="24"/>
                    </a:moveTo>
                    <a:cubicBezTo>
                      <a:pt x="0" y="32"/>
                      <a:pt x="2" y="38"/>
                      <a:pt x="8" y="42"/>
                    </a:cubicBezTo>
                    <a:cubicBezTo>
                      <a:pt x="11" y="45"/>
                      <a:pt x="17" y="47"/>
                      <a:pt x="22" y="47"/>
                    </a:cubicBezTo>
                    <a:cubicBezTo>
                      <a:pt x="30" y="47"/>
                      <a:pt x="36" y="44"/>
                      <a:pt x="40" y="37"/>
                    </a:cubicBezTo>
                    <a:cubicBezTo>
                      <a:pt x="40" y="58"/>
                      <a:pt x="31" y="68"/>
                      <a:pt x="15" y="68"/>
                    </a:cubicBezTo>
                    <a:cubicBezTo>
                      <a:pt x="11" y="68"/>
                      <a:pt x="7" y="67"/>
                      <a:pt x="3" y="65"/>
                    </a:cubicBezTo>
                    <a:cubicBezTo>
                      <a:pt x="2" y="72"/>
                      <a:pt x="2" y="72"/>
                      <a:pt x="2" y="72"/>
                    </a:cubicBezTo>
                    <a:cubicBezTo>
                      <a:pt x="8" y="73"/>
                      <a:pt x="11" y="74"/>
                      <a:pt x="14" y="74"/>
                    </a:cubicBezTo>
                    <a:cubicBezTo>
                      <a:pt x="36" y="74"/>
                      <a:pt x="47" y="61"/>
                      <a:pt x="47" y="34"/>
                    </a:cubicBezTo>
                    <a:cubicBezTo>
                      <a:pt x="47" y="11"/>
                      <a:pt x="39" y="0"/>
                      <a:pt x="24" y="0"/>
                    </a:cubicBezTo>
                    <a:cubicBezTo>
                      <a:pt x="16" y="0"/>
                      <a:pt x="11" y="2"/>
                      <a:pt x="6" y="7"/>
                    </a:cubicBezTo>
                    <a:cubicBezTo>
                      <a:pt x="2" y="11"/>
                      <a:pt x="0" y="17"/>
                      <a:pt x="0" y="24"/>
                    </a:cubicBezTo>
                    <a:close/>
                    <a:moveTo>
                      <a:pt x="7" y="23"/>
                    </a:moveTo>
                    <a:cubicBezTo>
                      <a:pt x="7" y="18"/>
                      <a:pt x="8" y="14"/>
                      <a:pt x="11" y="11"/>
                    </a:cubicBezTo>
                    <a:cubicBezTo>
                      <a:pt x="14" y="8"/>
                      <a:pt x="18" y="6"/>
                      <a:pt x="23" y="6"/>
                    </a:cubicBezTo>
                    <a:cubicBezTo>
                      <a:pt x="28" y="6"/>
                      <a:pt x="32" y="8"/>
                      <a:pt x="35" y="11"/>
                    </a:cubicBezTo>
                    <a:cubicBezTo>
                      <a:pt x="37" y="15"/>
                      <a:pt x="39" y="19"/>
                      <a:pt x="39" y="24"/>
                    </a:cubicBezTo>
                    <a:cubicBezTo>
                      <a:pt x="39" y="29"/>
                      <a:pt x="37" y="33"/>
                      <a:pt x="34" y="36"/>
                    </a:cubicBezTo>
                    <a:cubicBezTo>
                      <a:pt x="31" y="39"/>
                      <a:pt x="27" y="40"/>
                      <a:pt x="22" y="40"/>
                    </a:cubicBezTo>
                    <a:cubicBezTo>
                      <a:pt x="12" y="40"/>
                      <a:pt x="7" y="34"/>
                      <a:pt x="7" y="23"/>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işļîďé">
                <a:extLst>
                  <a:ext uri="{FF2B5EF4-FFF2-40B4-BE49-F238E27FC236}">
                    <a16:creationId xmlns:a16="http://schemas.microsoft.com/office/drawing/2014/main" xmlns="" id="{684B0AB0-C88A-4416-B59F-2F7712975D2A}"/>
                  </a:ext>
                </a:extLst>
              </p:cNvPr>
              <p:cNvSpPr/>
              <p:nvPr/>
            </p:nvSpPr>
            <p:spPr bwMode="auto">
              <a:xfrm>
                <a:off x="6118723" y="2825360"/>
                <a:ext cx="25246" cy="45443"/>
              </a:xfrm>
              <a:custGeom>
                <a:avLst/>
                <a:gdLst>
                  <a:gd name="T0" fmla="*/ 9 w 42"/>
                  <a:gd name="T1" fmla="*/ 29 h 73"/>
                  <a:gd name="T2" fmla="*/ 9 w 42"/>
                  <a:gd name="T3" fmla="*/ 6 h 73"/>
                  <a:gd name="T4" fmla="*/ 39 w 42"/>
                  <a:gd name="T5" fmla="*/ 6 h 73"/>
                  <a:gd name="T6" fmla="*/ 39 w 42"/>
                  <a:gd name="T7" fmla="*/ 0 h 73"/>
                  <a:gd name="T8" fmla="*/ 2 w 42"/>
                  <a:gd name="T9" fmla="*/ 0 h 73"/>
                  <a:gd name="T10" fmla="*/ 1 w 42"/>
                  <a:gd name="T11" fmla="*/ 36 h 73"/>
                  <a:gd name="T12" fmla="*/ 17 w 42"/>
                  <a:gd name="T13" fmla="*/ 34 h 73"/>
                  <a:gd name="T14" fmla="*/ 35 w 42"/>
                  <a:gd name="T15" fmla="*/ 50 h 73"/>
                  <a:gd name="T16" fmla="*/ 29 w 42"/>
                  <a:gd name="T17" fmla="*/ 63 h 73"/>
                  <a:gd name="T18" fmla="*/ 16 w 42"/>
                  <a:gd name="T19" fmla="*/ 67 h 73"/>
                  <a:gd name="T20" fmla="*/ 0 w 42"/>
                  <a:gd name="T21" fmla="*/ 63 h 73"/>
                  <a:gd name="T22" fmla="*/ 0 w 42"/>
                  <a:gd name="T23" fmla="*/ 70 h 73"/>
                  <a:gd name="T24" fmla="*/ 16 w 42"/>
                  <a:gd name="T25" fmla="*/ 73 h 73"/>
                  <a:gd name="T26" fmla="*/ 35 w 42"/>
                  <a:gd name="T27" fmla="*/ 67 h 73"/>
                  <a:gd name="T28" fmla="*/ 42 w 42"/>
                  <a:gd name="T29" fmla="*/ 49 h 73"/>
                  <a:gd name="T30" fmla="*/ 36 w 42"/>
                  <a:gd name="T31" fmla="*/ 33 h 73"/>
                  <a:gd name="T32" fmla="*/ 20 w 42"/>
                  <a:gd name="T33" fmla="*/ 27 h 73"/>
                  <a:gd name="T34" fmla="*/ 9 w 42"/>
                  <a:gd name="T35" fmla="*/ 2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73">
                    <a:moveTo>
                      <a:pt x="9" y="29"/>
                    </a:moveTo>
                    <a:cubicBezTo>
                      <a:pt x="9" y="6"/>
                      <a:pt x="9" y="6"/>
                      <a:pt x="9" y="6"/>
                    </a:cubicBezTo>
                    <a:cubicBezTo>
                      <a:pt x="39" y="6"/>
                      <a:pt x="39" y="6"/>
                      <a:pt x="39" y="6"/>
                    </a:cubicBezTo>
                    <a:cubicBezTo>
                      <a:pt x="39" y="0"/>
                      <a:pt x="39" y="0"/>
                      <a:pt x="39" y="0"/>
                    </a:cubicBezTo>
                    <a:cubicBezTo>
                      <a:pt x="2" y="0"/>
                      <a:pt x="2" y="0"/>
                      <a:pt x="2" y="0"/>
                    </a:cubicBezTo>
                    <a:cubicBezTo>
                      <a:pt x="1" y="36"/>
                      <a:pt x="1" y="36"/>
                      <a:pt x="1" y="36"/>
                    </a:cubicBezTo>
                    <a:cubicBezTo>
                      <a:pt x="6" y="35"/>
                      <a:pt x="11" y="34"/>
                      <a:pt x="17" y="34"/>
                    </a:cubicBezTo>
                    <a:cubicBezTo>
                      <a:pt x="29" y="34"/>
                      <a:pt x="35" y="39"/>
                      <a:pt x="35" y="50"/>
                    </a:cubicBezTo>
                    <a:cubicBezTo>
                      <a:pt x="35" y="56"/>
                      <a:pt x="33" y="60"/>
                      <a:pt x="29" y="63"/>
                    </a:cubicBezTo>
                    <a:cubicBezTo>
                      <a:pt x="25" y="65"/>
                      <a:pt x="21" y="67"/>
                      <a:pt x="16" y="67"/>
                    </a:cubicBezTo>
                    <a:cubicBezTo>
                      <a:pt x="10" y="67"/>
                      <a:pt x="5" y="65"/>
                      <a:pt x="0" y="63"/>
                    </a:cubicBezTo>
                    <a:cubicBezTo>
                      <a:pt x="0" y="70"/>
                      <a:pt x="0" y="70"/>
                      <a:pt x="0" y="70"/>
                    </a:cubicBezTo>
                    <a:cubicBezTo>
                      <a:pt x="5" y="72"/>
                      <a:pt x="11" y="73"/>
                      <a:pt x="16" y="73"/>
                    </a:cubicBezTo>
                    <a:cubicBezTo>
                      <a:pt x="24" y="73"/>
                      <a:pt x="30" y="71"/>
                      <a:pt x="35" y="67"/>
                    </a:cubicBezTo>
                    <a:cubicBezTo>
                      <a:pt x="40" y="62"/>
                      <a:pt x="42" y="56"/>
                      <a:pt x="42" y="49"/>
                    </a:cubicBezTo>
                    <a:cubicBezTo>
                      <a:pt x="42" y="42"/>
                      <a:pt x="40" y="37"/>
                      <a:pt x="36" y="33"/>
                    </a:cubicBezTo>
                    <a:cubicBezTo>
                      <a:pt x="32" y="29"/>
                      <a:pt x="27" y="27"/>
                      <a:pt x="20" y="27"/>
                    </a:cubicBezTo>
                    <a:cubicBezTo>
                      <a:pt x="16" y="27"/>
                      <a:pt x="12" y="28"/>
                      <a:pt x="9" y="29"/>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ïṣḷïḓe">
                <a:extLst>
                  <a:ext uri="{FF2B5EF4-FFF2-40B4-BE49-F238E27FC236}">
                    <a16:creationId xmlns:a16="http://schemas.microsoft.com/office/drawing/2014/main" xmlns="" id="{16BA453A-231D-4FEE-B4D1-9C1AEF831BDD}"/>
                  </a:ext>
                </a:extLst>
              </p:cNvPr>
              <p:cNvSpPr/>
              <p:nvPr/>
            </p:nvSpPr>
            <p:spPr bwMode="auto">
              <a:xfrm>
                <a:off x="6015213" y="2696603"/>
                <a:ext cx="15148" cy="42919"/>
              </a:xfrm>
              <a:custGeom>
                <a:avLst/>
                <a:gdLst>
                  <a:gd name="T0" fmla="*/ 4 w 6"/>
                  <a:gd name="T1" fmla="*/ 0 h 17"/>
                  <a:gd name="T2" fmla="*/ 0 w 6"/>
                  <a:gd name="T3" fmla="*/ 3 h 17"/>
                  <a:gd name="T4" fmla="*/ 1 w 6"/>
                  <a:gd name="T5" fmla="*/ 4 h 17"/>
                  <a:gd name="T6" fmla="*/ 4 w 6"/>
                  <a:gd name="T7" fmla="*/ 2 h 17"/>
                  <a:gd name="T8" fmla="*/ 4 w 6"/>
                  <a:gd name="T9" fmla="*/ 17 h 17"/>
                  <a:gd name="T10" fmla="*/ 6 w 6"/>
                  <a:gd name="T11" fmla="*/ 17 h 17"/>
                  <a:gd name="T12" fmla="*/ 6 w 6"/>
                  <a:gd name="T13" fmla="*/ 0 h 17"/>
                  <a:gd name="T14" fmla="*/ 4 w 6"/>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4" y="0"/>
                    </a:moveTo>
                    <a:lnTo>
                      <a:pt x="0" y="3"/>
                    </a:lnTo>
                    <a:lnTo>
                      <a:pt x="1" y="4"/>
                    </a:lnTo>
                    <a:lnTo>
                      <a:pt x="4" y="2"/>
                    </a:lnTo>
                    <a:lnTo>
                      <a:pt x="4" y="17"/>
                    </a:lnTo>
                    <a:lnTo>
                      <a:pt x="6" y="17"/>
                    </a:lnTo>
                    <a:lnTo>
                      <a:pt x="6" y="0"/>
                    </a:lnTo>
                    <a:lnTo>
                      <a:pt x="4"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isḷïḋê">
                <a:extLst>
                  <a:ext uri="{FF2B5EF4-FFF2-40B4-BE49-F238E27FC236}">
                    <a16:creationId xmlns:a16="http://schemas.microsoft.com/office/drawing/2014/main" xmlns="" id="{AB739C04-0CE9-4902-AFDA-9858B0D44F56}"/>
                  </a:ext>
                </a:extLst>
              </p:cNvPr>
              <p:cNvSpPr/>
              <p:nvPr/>
            </p:nvSpPr>
            <p:spPr bwMode="auto">
              <a:xfrm>
                <a:off x="6015213" y="2825360"/>
                <a:ext cx="15148" cy="42919"/>
              </a:xfrm>
              <a:custGeom>
                <a:avLst/>
                <a:gdLst>
                  <a:gd name="T0" fmla="*/ 6 w 6"/>
                  <a:gd name="T1" fmla="*/ 0 h 17"/>
                  <a:gd name="T2" fmla="*/ 4 w 6"/>
                  <a:gd name="T3" fmla="*/ 0 h 17"/>
                  <a:gd name="T4" fmla="*/ 0 w 6"/>
                  <a:gd name="T5" fmla="*/ 3 h 17"/>
                  <a:gd name="T6" fmla="*/ 1 w 6"/>
                  <a:gd name="T7" fmla="*/ 4 h 17"/>
                  <a:gd name="T8" fmla="*/ 4 w 6"/>
                  <a:gd name="T9" fmla="*/ 2 h 17"/>
                  <a:gd name="T10" fmla="*/ 4 w 6"/>
                  <a:gd name="T11" fmla="*/ 17 h 17"/>
                  <a:gd name="T12" fmla="*/ 6 w 6"/>
                  <a:gd name="T13" fmla="*/ 17 h 17"/>
                  <a:gd name="T14" fmla="*/ 6 w 6"/>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6" y="0"/>
                    </a:moveTo>
                    <a:lnTo>
                      <a:pt x="4" y="0"/>
                    </a:lnTo>
                    <a:lnTo>
                      <a:pt x="0" y="3"/>
                    </a:lnTo>
                    <a:lnTo>
                      <a:pt x="1" y="4"/>
                    </a:lnTo>
                    <a:lnTo>
                      <a:pt x="4" y="2"/>
                    </a:lnTo>
                    <a:lnTo>
                      <a:pt x="4" y="17"/>
                    </a:lnTo>
                    <a:lnTo>
                      <a:pt x="6" y="17"/>
                    </a:lnTo>
                    <a:lnTo>
                      <a:pt x="6"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išľíḍé">
                <a:extLst>
                  <a:ext uri="{FF2B5EF4-FFF2-40B4-BE49-F238E27FC236}">
                    <a16:creationId xmlns:a16="http://schemas.microsoft.com/office/drawing/2014/main" xmlns="" id="{531EC84F-C4CD-41A0-8627-E46ACF8CB7BF}"/>
                  </a:ext>
                </a:extLst>
              </p:cNvPr>
              <p:cNvSpPr/>
              <p:nvPr/>
            </p:nvSpPr>
            <p:spPr bwMode="auto">
              <a:xfrm>
                <a:off x="6010164" y="2954114"/>
                <a:ext cx="27772" cy="45443"/>
              </a:xfrm>
              <a:custGeom>
                <a:avLst/>
                <a:gdLst>
                  <a:gd name="T0" fmla="*/ 42 w 44"/>
                  <a:gd name="T1" fmla="*/ 19 h 74"/>
                  <a:gd name="T2" fmla="*/ 36 w 44"/>
                  <a:gd name="T3" fmla="*/ 5 h 74"/>
                  <a:gd name="T4" fmla="*/ 21 w 44"/>
                  <a:gd name="T5" fmla="*/ 0 h 74"/>
                  <a:gd name="T6" fmla="*/ 3 w 44"/>
                  <a:gd name="T7" fmla="*/ 5 h 74"/>
                  <a:gd name="T8" fmla="*/ 4 w 44"/>
                  <a:gd name="T9" fmla="*/ 12 h 74"/>
                  <a:gd name="T10" fmla="*/ 22 w 44"/>
                  <a:gd name="T11" fmla="*/ 7 h 74"/>
                  <a:gd name="T12" fmla="*/ 31 w 44"/>
                  <a:gd name="T13" fmla="*/ 10 h 74"/>
                  <a:gd name="T14" fmla="*/ 34 w 44"/>
                  <a:gd name="T15" fmla="*/ 20 h 74"/>
                  <a:gd name="T16" fmla="*/ 17 w 44"/>
                  <a:gd name="T17" fmla="*/ 49 h 74"/>
                  <a:gd name="T18" fmla="*/ 0 w 44"/>
                  <a:gd name="T19" fmla="*/ 68 h 74"/>
                  <a:gd name="T20" fmla="*/ 0 w 44"/>
                  <a:gd name="T21" fmla="*/ 74 h 74"/>
                  <a:gd name="T22" fmla="*/ 44 w 44"/>
                  <a:gd name="T23" fmla="*/ 74 h 74"/>
                  <a:gd name="T24" fmla="*/ 44 w 44"/>
                  <a:gd name="T25" fmla="*/ 68 h 74"/>
                  <a:gd name="T26" fmla="*/ 9 w 44"/>
                  <a:gd name="T27" fmla="*/ 68 h 74"/>
                  <a:gd name="T28" fmla="*/ 22 w 44"/>
                  <a:gd name="T29" fmla="*/ 53 h 74"/>
                  <a:gd name="T30" fmla="*/ 42 w 44"/>
                  <a:gd name="T31"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4">
                    <a:moveTo>
                      <a:pt x="42" y="19"/>
                    </a:moveTo>
                    <a:cubicBezTo>
                      <a:pt x="42" y="13"/>
                      <a:pt x="40" y="8"/>
                      <a:pt x="36" y="5"/>
                    </a:cubicBezTo>
                    <a:cubicBezTo>
                      <a:pt x="32" y="2"/>
                      <a:pt x="27" y="0"/>
                      <a:pt x="21" y="0"/>
                    </a:cubicBezTo>
                    <a:cubicBezTo>
                      <a:pt x="16" y="0"/>
                      <a:pt x="10" y="2"/>
                      <a:pt x="3" y="5"/>
                    </a:cubicBezTo>
                    <a:cubicBezTo>
                      <a:pt x="4" y="12"/>
                      <a:pt x="4" y="12"/>
                      <a:pt x="4" y="12"/>
                    </a:cubicBezTo>
                    <a:cubicBezTo>
                      <a:pt x="10" y="9"/>
                      <a:pt x="16" y="7"/>
                      <a:pt x="22" y="7"/>
                    </a:cubicBezTo>
                    <a:cubicBezTo>
                      <a:pt x="25" y="7"/>
                      <a:pt x="28" y="8"/>
                      <a:pt x="31" y="10"/>
                    </a:cubicBezTo>
                    <a:cubicBezTo>
                      <a:pt x="33" y="13"/>
                      <a:pt x="34" y="16"/>
                      <a:pt x="34" y="20"/>
                    </a:cubicBezTo>
                    <a:cubicBezTo>
                      <a:pt x="34" y="26"/>
                      <a:pt x="29" y="36"/>
                      <a:pt x="17" y="49"/>
                    </a:cubicBezTo>
                    <a:cubicBezTo>
                      <a:pt x="0" y="68"/>
                      <a:pt x="0" y="68"/>
                      <a:pt x="0" y="68"/>
                    </a:cubicBezTo>
                    <a:cubicBezTo>
                      <a:pt x="0" y="74"/>
                      <a:pt x="0" y="74"/>
                      <a:pt x="0" y="74"/>
                    </a:cubicBezTo>
                    <a:cubicBezTo>
                      <a:pt x="44" y="74"/>
                      <a:pt x="44" y="74"/>
                      <a:pt x="44" y="74"/>
                    </a:cubicBezTo>
                    <a:cubicBezTo>
                      <a:pt x="44" y="68"/>
                      <a:pt x="44" y="68"/>
                      <a:pt x="44" y="68"/>
                    </a:cubicBezTo>
                    <a:cubicBezTo>
                      <a:pt x="9" y="68"/>
                      <a:pt x="9" y="68"/>
                      <a:pt x="9" y="68"/>
                    </a:cubicBezTo>
                    <a:cubicBezTo>
                      <a:pt x="22" y="53"/>
                      <a:pt x="22" y="53"/>
                      <a:pt x="22" y="53"/>
                    </a:cubicBezTo>
                    <a:cubicBezTo>
                      <a:pt x="36" y="39"/>
                      <a:pt x="42" y="28"/>
                      <a:pt x="42" y="19"/>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îšlîḋe">
                <a:extLst>
                  <a:ext uri="{FF2B5EF4-FFF2-40B4-BE49-F238E27FC236}">
                    <a16:creationId xmlns:a16="http://schemas.microsoft.com/office/drawing/2014/main" xmlns="" id="{2F77722A-4F53-48A0-AD57-62339BA899BA}"/>
                  </a:ext>
                </a:extLst>
              </p:cNvPr>
              <p:cNvSpPr/>
              <p:nvPr/>
            </p:nvSpPr>
            <p:spPr bwMode="auto">
              <a:xfrm>
                <a:off x="6045508" y="2954114"/>
                <a:ext cx="30295" cy="45443"/>
              </a:xfrm>
              <a:custGeom>
                <a:avLst/>
                <a:gdLst>
                  <a:gd name="T0" fmla="*/ 48 w 48"/>
                  <a:gd name="T1" fmla="*/ 38 h 75"/>
                  <a:gd name="T2" fmla="*/ 24 w 48"/>
                  <a:gd name="T3" fmla="*/ 0 h 75"/>
                  <a:gd name="T4" fmla="*/ 0 w 48"/>
                  <a:gd name="T5" fmla="*/ 38 h 75"/>
                  <a:gd name="T6" fmla="*/ 24 w 48"/>
                  <a:gd name="T7" fmla="*/ 75 h 75"/>
                  <a:gd name="T8" fmla="*/ 48 w 48"/>
                  <a:gd name="T9" fmla="*/ 38 h 75"/>
                  <a:gd name="T10" fmla="*/ 24 w 48"/>
                  <a:gd name="T11" fmla="*/ 7 h 75"/>
                  <a:gd name="T12" fmla="*/ 40 w 48"/>
                  <a:gd name="T13" fmla="*/ 38 h 75"/>
                  <a:gd name="T14" fmla="*/ 24 w 48"/>
                  <a:gd name="T15" fmla="*/ 68 h 75"/>
                  <a:gd name="T16" fmla="*/ 7 w 48"/>
                  <a:gd name="T17" fmla="*/ 38 h 75"/>
                  <a:gd name="T18" fmla="*/ 24 w 48"/>
                  <a:gd name="T1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5">
                    <a:moveTo>
                      <a:pt x="48" y="38"/>
                    </a:moveTo>
                    <a:cubicBezTo>
                      <a:pt x="48" y="13"/>
                      <a:pt x="40" y="0"/>
                      <a:pt x="24" y="0"/>
                    </a:cubicBezTo>
                    <a:cubicBezTo>
                      <a:pt x="8" y="0"/>
                      <a:pt x="0" y="13"/>
                      <a:pt x="0" y="38"/>
                    </a:cubicBezTo>
                    <a:cubicBezTo>
                      <a:pt x="0" y="62"/>
                      <a:pt x="8" y="75"/>
                      <a:pt x="24" y="75"/>
                    </a:cubicBezTo>
                    <a:cubicBezTo>
                      <a:pt x="40" y="75"/>
                      <a:pt x="48" y="62"/>
                      <a:pt x="48" y="38"/>
                    </a:cubicBezTo>
                    <a:close/>
                    <a:moveTo>
                      <a:pt x="24" y="7"/>
                    </a:moveTo>
                    <a:cubicBezTo>
                      <a:pt x="35" y="7"/>
                      <a:pt x="40" y="17"/>
                      <a:pt x="40" y="38"/>
                    </a:cubicBezTo>
                    <a:cubicBezTo>
                      <a:pt x="40" y="58"/>
                      <a:pt x="35" y="68"/>
                      <a:pt x="24" y="68"/>
                    </a:cubicBezTo>
                    <a:cubicBezTo>
                      <a:pt x="13" y="68"/>
                      <a:pt x="7" y="58"/>
                      <a:pt x="7" y="38"/>
                    </a:cubicBezTo>
                    <a:cubicBezTo>
                      <a:pt x="7" y="17"/>
                      <a:pt x="13" y="7"/>
                      <a:pt x="24" y="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i$lide">
                <a:extLst>
                  <a:ext uri="{FF2B5EF4-FFF2-40B4-BE49-F238E27FC236}">
                    <a16:creationId xmlns:a16="http://schemas.microsoft.com/office/drawing/2014/main" xmlns="" id="{24231457-E584-4C27-99AE-7D874210BB9F}"/>
                  </a:ext>
                </a:extLst>
              </p:cNvPr>
              <p:cNvSpPr/>
              <p:nvPr/>
            </p:nvSpPr>
            <p:spPr bwMode="auto">
              <a:xfrm>
                <a:off x="6080853" y="2954114"/>
                <a:ext cx="27772" cy="45443"/>
              </a:xfrm>
              <a:custGeom>
                <a:avLst/>
                <a:gdLst>
                  <a:gd name="T0" fmla="*/ 47 w 47"/>
                  <a:gd name="T1" fmla="*/ 38 h 75"/>
                  <a:gd name="T2" fmla="*/ 24 w 47"/>
                  <a:gd name="T3" fmla="*/ 0 h 75"/>
                  <a:gd name="T4" fmla="*/ 0 w 47"/>
                  <a:gd name="T5" fmla="*/ 38 h 75"/>
                  <a:gd name="T6" fmla="*/ 24 w 47"/>
                  <a:gd name="T7" fmla="*/ 75 h 75"/>
                  <a:gd name="T8" fmla="*/ 47 w 47"/>
                  <a:gd name="T9" fmla="*/ 38 h 75"/>
                  <a:gd name="T10" fmla="*/ 24 w 47"/>
                  <a:gd name="T11" fmla="*/ 7 h 75"/>
                  <a:gd name="T12" fmla="*/ 40 w 47"/>
                  <a:gd name="T13" fmla="*/ 38 h 75"/>
                  <a:gd name="T14" fmla="*/ 24 w 47"/>
                  <a:gd name="T15" fmla="*/ 68 h 75"/>
                  <a:gd name="T16" fmla="*/ 7 w 47"/>
                  <a:gd name="T17" fmla="*/ 38 h 75"/>
                  <a:gd name="T18" fmla="*/ 24 w 47"/>
                  <a:gd name="T1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5">
                    <a:moveTo>
                      <a:pt x="47" y="38"/>
                    </a:moveTo>
                    <a:cubicBezTo>
                      <a:pt x="47" y="13"/>
                      <a:pt x="40" y="0"/>
                      <a:pt x="24" y="0"/>
                    </a:cubicBezTo>
                    <a:cubicBezTo>
                      <a:pt x="8" y="0"/>
                      <a:pt x="0" y="13"/>
                      <a:pt x="0" y="38"/>
                    </a:cubicBezTo>
                    <a:cubicBezTo>
                      <a:pt x="0" y="62"/>
                      <a:pt x="8" y="75"/>
                      <a:pt x="24" y="75"/>
                    </a:cubicBezTo>
                    <a:cubicBezTo>
                      <a:pt x="40" y="75"/>
                      <a:pt x="47" y="62"/>
                      <a:pt x="47" y="38"/>
                    </a:cubicBezTo>
                    <a:close/>
                    <a:moveTo>
                      <a:pt x="24" y="7"/>
                    </a:moveTo>
                    <a:cubicBezTo>
                      <a:pt x="35" y="7"/>
                      <a:pt x="40" y="17"/>
                      <a:pt x="40" y="38"/>
                    </a:cubicBezTo>
                    <a:cubicBezTo>
                      <a:pt x="40" y="58"/>
                      <a:pt x="35" y="68"/>
                      <a:pt x="24" y="68"/>
                    </a:cubicBezTo>
                    <a:cubicBezTo>
                      <a:pt x="13" y="68"/>
                      <a:pt x="7" y="58"/>
                      <a:pt x="7" y="38"/>
                    </a:cubicBezTo>
                    <a:cubicBezTo>
                      <a:pt x="7" y="17"/>
                      <a:pt x="13" y="7"/>
                      <a:pt x="24" y="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íṧḻíḋé">
                <a:extLst>
                  <a:ext uri="{FF2B5EF4-FFF2-40B4-BE49-F238E27FC236}">
                    <a16:creationId xmlns:a16="http://schemas.microsoft.com/office/drawing/2014/main" xmlns="" id="{66C7F570-8A10-40F4-9F6C-8D6512543375}"/>
                  </a:ext>
                </a:extLst>
              </p:cNvPr>
              <p:cNvSpPr/>
              <p:nvPr/>
            </p:nvSpPr>
            <p:spPr bwMode="auto">
              <a:xfrm>
                <a:off x="6116197" y="2954114"/>
                <a:ext cx="27772" cy="45443"/>
              </a:xfrm>
              <a:custGeom>
                <a:avLst/>
                <a:gdLst>
                  <a:gd name="T0" fmla="*/ 24 w 47"/>
                  <a:gd name="T1" fmla="*/ 0 h 75"/>
                  <a:gd name="T2" fmla="*/ 0 w 47"/>
                  <a:gd name="T3" fmla="*/ 38 h 75"/>
                  <a:gd name="T4" fmla="*/ 24 w 47"/>
                  <a:gd name="T5" fmla="*/ 75 h 75"/>
                  <a:gd name="T6" fmla="*/ 47 w 47"/>
                  <a:gd name="T7" fmla="*/ 38 h 75"/>
                  <a:gd name="T8" fmla="*/ 24 w 47"/>
                  <a:gd name="T9" fmla="*/ 0 h 75"/>
                  <a:gd name="T10" fmla="*/ 7 w 47"/>
                  <a:gd name="T11" fmla="*/ 38 h 75"/>
                  <a:gd name="T12" fmla="*/ 24 w 47"/>
                  <a:gd name="T13" fmla="*/ 7 h 75"/>
                  <a:gd name="T14" fmla="*/ 40 w 47"/>
                  <a:gd name="T15" fmla="*/ 38 h 75"/>
                  <a:gd name="T16" fmla="*/ 24 w 47"/>
                  <a:gd name="T17" fmla="*/ 68 h 75"/>
                  <a:gd name="T18" fmla="*/ 7 w 47"/>
                  <a:gd name="T19"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5">
                    <a:moveTo>
                      <a:pt x="24" y="0"/>
                    </a:moveTo>
                    <a:cubicBezTo>
                      <a:pt x="8" y="0"/>
                      <a:pt x="0" y="13"/>
                      <a:pt x="0" y="38"/>
                    </a:cubicBezTo>
                    <a:cubicBezTo>
                      <a:pt x="0" y="62"/>
                      <a:pt x="8" y="75"/>
                      <a:pt x="24" y="75"/>
                    </a:cubicBezTo>
                    <a:cubicBezTo>
                      <a:pt x="40" y="75"/>
                      <a:pt x="47" y="62"/>
                      <a:pt x="47" y="38"/>
                    </a:cubicBezTo>
                    <a:cubicBezTo>
                      <a:pt x="47" y="13"/>
                      <a:pt x="40" y="0"/>
                      <a:pt x="24" y="0"/>
                    </a:cubicBezTo>
                    <a:close/>
                    <a:moveTo>
                      <a:pt x="7" y="38"/>
                    </a:moveTo>
                    <a:cubicBezTo>
                      <a:pt x="7" y="17"/>
                      <a:pt x="12" y="7"/>
                      <a:pt x="24" y="7"/>
                    </a:cubicBezTo>
                    <a:cubicBezTo>
                      <a:pt x="34" y="7"/>
                      <a:pt x="40" y="17"/>
                      <a:pt x="40" y="38"/>
                    </a:cubicBezTo>
                    <a:cubicBezTo>
                      <a:pt x="40" y="58"/>
                      <a:pt x="34" y="68"/>
                      <a:pt x="24" y="68"/>
                    </a:cubicBezTo>
                    <a:cubicBezTo>
                      <a:pt x="12" y="68"/>
                      <a:pt x="7" y="58"/>
                      <a:pt x="7" y="38"/>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ïśḷïḍé">
                <a:extLst>
                  <a:ext uri="{FF2B5EF4-FFF2-40B4-BE49-F238E27FC236}">
                    <a16:creationId xmlns:a16="http://schemas.microsoft.com/office/drawing/2014/main" xmlns="" id="{EA1543E0-BB16-4932-9A7D-EC2733ADE00F}"/>
                  </a:ext>
                </a:extLst>
              </p:cNvPr>
              <p:cNvSpPr/>
              <p:nvPr/>
            </p:nvSpPr>
            <p:spPr bwMode="auto">
              <a:xfrm>
                <a:off x="6010164" y="3082870"/>
                <a:ext cx="27772" cy="45443"/>
              </a:xfrm>
              <a:custGeom>
                <a:avLst/>
                <a:gdLst>
                  <a:gd name="T0" fmla="*/ 42 w 44"/>
                  <a:gd name="T1" fmla="*/ 19 h 73"/>
                  <a:gd name="T2" fmla="*/ 36 w 44"/>
                  <a:gd name="T3" fmla="*/ 5 h 73"/>
                  <a:gd name="T4" fmla="*/ 21 w 44"/>
                  <a:gd name="T5" fmla="*/ 0 h 73"/>
                  <a:gd name="T6" fmla="*/ 3 w 44"/>
                  <a:gd name="T7" fmla="*/ 5 h 73"/>
                  <a:gd name="T8" fmla="*/ 4 w 44"/>
                  <a:gd name="T9" fmla="*/ 12 h 73"/>
                  <a:gd name="T10" fmla="*/ 22 w 44"/>
                  <a:gd name="T11" fmla="*/ 7 h 73"/>
                  <a:gd name="T12" fmla="*/ 31 w 44"/>
                  <a:gd name="T13" fmla="*/ 10 h 73"/>
                  <a:gd name="T14" fmla="*/ 34 w 44"/>
                  <a:gd name="T15" fmla="*/ 20 h 73"/>
                  <a:gd name="T16" fmla="*/ 17 w 44"/>
                  <a:gd name="T17" fmla="*/ 49 h 73"/>
                  <a:gd name="T18" fmla="*/ 0 w 44"/>
                  <a:gd name="T19" fmla="*/ 67 h 73"/>
                  <a:gd name="T20" fmla="*/ 0 w 44"/>
                  <a:gd name="T21" fmla="*/ 73 h 73"/>
                  <a:gd name="T22" fmla="*/ 44 w 44"/>
                  <a:gd name="T23" fmla="*/ 73 h 73"/>
                  <a:gd name="T24" fmla="*/ 44 w 44"/>
                  <a:gd name="T25" fmla="*/ 67 h 73"/>
                  <a:gd name="T26" fmla="*/ 9 w 44"/>
                  <a:gd name="T27" fmla="*/ 67 h 73"/>
                  <a:gd name="T28" fmla="*/ 22 w 44"/>
                  <a:gd name="T29" fmla="*/ 53 h 73"/>
                  <a:gd name="T30" fmla="*/ 42 w 44"/>
                  <a:gd name="T31"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3">
                    <a:moveTo>
                      <a:pt x="42" y="19"/>
                    </a:moveTo>
                    <a:cubicBezTo>
                      <a:pt x="42" y="13"/>
                      <a:pt x="40" y="8"/>
                      <a:pt x="36" y="5"/>
                    </a:cubicBezTo>
                    <a:cubicBezTo>
                      <a:pt x="32" y="2"/>
                      <a:pt x="27" y="0"/>
                      <a:pt x="21" y="0"/>
                    </a:cubicBezTo>
                    <a:cubicBezTo>
                      <a:pt x="16" y="0"/>
                      <a:pt x="10" y="2"/>
                      <a:pt x="3" y="5"/>
                    </a:cubicBezTo>
                    <a:cubicBezTo>
                      <a:pt x="4" y="12"/>
                      <a:pt x="4" y="12"/>
                      <a:pt x="4" y="12"/>
                    </a:cubicBezTo>
                    <a:cubicBezTo>
                      <a:pt x="10" y="8"/>
                      <a:pt x="16" y="7"/>
                      <a:pt x="22" y="7"/>
                    </a:cubicBezTo>
                    <a:cubicBezTo>
                      <a:pt x="25" y="7"/>
                      <a:pt x="28" y="8"/>
                      <a:pt x="31" y="10"/>
                    </a:cubicBezTo>
                    <a:cubicBezTo>
                      <a:pt x="33" y="13"/>
                      <a:pt x="34" y="16"/>
                      <a:pt x="34" y="20"/>
                    </a:cubicBezTo>
                    <a:cubicBezTo>
                      <a:pt x="34" y="26"/>
                      <a:pt x="29" y="36"/>
                      <a:pt x="17" y="49"/>
                    </a:cubicBezTo>
                    <a:cubicBezTo>
                      <a:pt x="0" y="67"/>
                      <a:pt x="0" y="67"/>
                      <a:pt x="0" y="67"/>
                    </a:cubicBezTo>
                    <a:cubicBezTo>
                      <a:pt x="0" y="73"/>
                      <a:pt x="0" y="73"/>
                      <a:pt x="0" y="73"/>
                    </a:cubicBezTo>
                    <a:cubicBezTo>
                      <a:pt x="44" y="73"/>
                      <a:pt x="44" y="73"/>
                      <a:pt x="44" y="73"/>
                    </a:cubicBezTo>
                    <a:cubicBezTo>
                      <a:pt x="44" y="67"/>
                      <a:pt x="44" y="67"/>
                      <a:pt x="44" y="67"/>
                    </a:cubicBezTo>
                    <a:cubicBezTo>
                      <a:pt x="9" y="67"/>
                      <a:pt x="9" y="67"/>
                      <a:pt x="9" y="67"/>
                    </a:cubicBezTo>
                    <a:cubicBezTo>
                      <a:pt x="22" y="53"/>
                      <a:pt x="22" y="53"/>
                      <a:pt x="22" y="53"/>
                    </a:cubicBezTo>
                    <a:cubicBezTo>
                      <a:pt x="36" y="39"/>
                      <a:pt x="42" y="27"/>
                      <a:pt x="42" y="19"/>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í$ḻîḑè">
                <a:extLst>
                  <a:ext uri="{FF2B5EF4-FFF2-40B4-BE49-F238E27FC236}">
                    <a16:creationId xmlns:a16="http://schemas.microsoft.com/office/drawing/2014/main" xmlns="" id="{1A7EE859-4C70-4084-B41E-6895CD8F0DD0}"/>
                  </a:ext>
                </a:extLst>
              </p:cNvPr>
              <p:cNvSpPr/>
              <p:nvPr/>
            </p:nvSpPr>
            <p:spPr bwMode="auto">
              <a:xfrm>
                <a:off x="6010164" y="3214150"/>
                <a:ext cx="27772" cy="42919"/>
              </a:xfrm>
              <a:custGeom>
                <a:avLst/>
                <a:gdLst>
                  <a:gd name="T0" fmla="*/ 42 w 44"/>
                  <a:gd name="T1" fmla="*/ 19 h 73"/>
                  <a:gd name="T2" fmla="*/ 36 w 44"/>
                  <a:gd name="T3" fmla="*/ 5 h 73"/>
                  <a:gd name="T4" fmla="*/ 21 w 44"/>
                  <a:gd name="T5" fmla="*/ 0 h 73"/>
                  <a:gd name="T6" fmla="*/ 3 w 44"/>
                  <a:gd name="T7" fmla="*/ 5 h 73"/>
                  <a:gd name="T8" fmla="*/ 4 w 44"/>
                  <a:gd name="T9" fmla="*/ 11 h 73"/>
                  <a:gd name="T10" fmla="*/ 22 w 44"/>
                  <a:gd name="T11" fmla="*/ 6 h 73"/>
                  <a:gd name="T12" fmla="*/ 31 w 44"/>
                  <a:gd name="T13" fmla="*/ 10 h 73"/>
                  <a:gd name="T14" fmla="*/ 34 w 44"/>
                  <a:gd name="T15" fmla="*/ 19 h 73"/>
                  <a:gd name="T16" fmla="*/ 17 w 44"/>
                  <a:gd name="T17" fmla="*/ 49 h 73"/>
                  <a:gd name="T18" fmla="*/ 0 w 44"/>
                  <a:gd name="T19" fmla="*/ 67 h 73"/>
                  <a:gd name="T20" fmla="*/ 0 w 44"/>
                  <a:gd name="T21" fmla="*/ 73 h 73"/>
                  <a:gd name="T22" fmla="*/ 44 w 44"/>
                  <a:gd name="T23" fmla="*/ 73 h 73"/>
                  <a:gd name="T24" fmla="*/ 44 w 44"/>
                  <a:gd name="T25" fmla="*/ 67 h 73"/>
                  <a:gd name="T26" fmla="*/ 9 w 44"/>
                  <a:gd name="T27" fmla="*/ 67 h 73"/>
                  <a:gd name="T28" fmla="*/ 22 w 44"/>
                  <a:gd name="T29" fmla="*/ 53 h 73"/>
                  <a:gd name="T30" fmla="*/ 42 w 44"/>
                  <a:gd name="T31"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3">
                    <a:moveTo>
                      <a:pt x="42" y="19"/>
                    </a:moveTo>
                    <a:cubicBezTo>
                      <a:pt x="42" y="12"/>
                      <a:pt x="40" y="8"/>
                      <a:pt x="36" y="5"/>
                    </a:cubicBezTo>
                    <a:cubicBezTo>
                      <a:pt x="32" y="1"/>
                      <a:pt x="27" y="0"/>
                      <a:pt x="21" y="0"/>
                    </a:cubicBezTo>
                    <a:cubicBezTo>
                      <a:pt x="16" y="0"/>
                      <a:pt x="10" y="1"/>
                      <a:pt x="3" y="5"/>
                    </a:cubicBezTo>
                    <a:cubicBezTo>
                      <a:pt x="4" y="11"/>
                      <a:pt x="4" y="11"/>
                      <a:pt x="4" y="11"/>
                    </a:cubicBezTo>
                    <a:cubicBezTo>
                      <a:pt x="10" y="8"/>
                      <a:pt x="16" y="6"/>
                      <a:pt x="22" y="6"/>
                    </a:cubicBezTo>
                    <a:cubicBezTo>
                      <a:pt x="25" y="6"/>
                      <a:pt x="28" y="8"/>
                      <a:pt x="31" y="10"/>
                    </a:cubicBezTo>
                    <a:cubicBezTo>
                      <a:pt x="33" y="12"/>
                      <a:pt x="34" y="15"/>
                      <a:pt x="34" y="19"/>
                    </a:cubicBezTo>
                    <a:cubicBezTo>
                      <a:pt x="34" y="26"/>
                      <a:pt x="29" y="35"/>
                      <a:pt x="17" y="49"/>
                    </a:cubicBezTo>
                    <a:cubicBezTo>
                      <a:pt x="0" y="67"/>
                      <a:pt x="0" y="67"/>
                      <a:pt x="0" y="67"/>
                    </a:cubicBezTo>
                    <a:cubicBezTo>
                      <a:pt x="0" y="73"/>
                      <a:pt x="0" y="73"/>
                      <a:pt x="0" y="73"/>
                    </a:cubicBezTo>
                    <a:cubicBezTo>
                      <a:pt x="44" y="73"/>
                      <a:pt x="44" y="73"/>
                      <a:pt x="44" y="73"/>
                    </a:cubicBezTo>
                    <a:cubicBezTo>
                      <a:pt x="44" y="67"/>
                      <a:pt x="44" y="67"/>
                      <a:pt x="44" y="67"/>
                    </a:cubicBezTo>
                    <a:cubicBezTo>
                      <a:pt x="9" y="67"/>
                      <a:pt x="9" y="67"/>
                      <a:pt x="9" y="67"/>
                    </a:cubicBezTo>
                    <a:cubicBezTo>
                      <a:pt x="22" y="53"/>
                      <a:pt x="22" y="53"/>
                      <a:pt x="22" y="53"/>
                    </a:cubicBezTo>
                    <a:cubicBezTo>
                      <a:pt x="36" y="38"/>
                      <a:pt x="42" y="27"/>
                      <a:pt x="42" y="19"/>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îşļïďe">
                <a:extLst>
                  <a:ext uri="{FF2B5EF4-FFF2-40B4-BE49-F238E27FC236}">
                    <a16:creationId xmlns:a16="http://schemas.microsoft.com/office/drawing/2014/main" xmlns="" id="{75F44D61-92F3-47E1-BFD6-A7C3963B52EF}"/>
                  </a:ext>
                </a:extLst>
              </p:cNvPr>
              <p:cNvSpPr/>
              <p:nvPr/>
            </p:nvSpPr>
            <p:spPr bwMode="auto">
              <a:xfrm>
                <a:off x="6010164" y="3342905"/>
                <a:ext cx="27772" cy="45443"/>
              </a:xfrm>
              <a:custGeom>
                <a:avLst/>
                <a:gdLst>
                  <a:gd name="T0" fmla="*/ 21 w 44"/>
                  <a:gd name="T1" fmla="*/ 0 h 74"/>
                  <a:gd name="T2" fmla="*/ 3 w 44"/>
                  <a:gd name="T3" fmla="*/ 6 h 74"/>
                  <a:gd name="T4" fmla="*/ 4 w 44"/>
                  <a:gd name="T5" fmla="*/ 12 h 74"/>
                  <a:gd name="T6" fmla="*/ 22 w 44"/>
                  <a:gd name="T7" fmla="*/ 7 h 74"/>
                  <a:gd name="T8" fmla="*/ 31 w 44"/>
                  <a:gd name="T9" fmla="*/ 10 h 74"/>
                  <a:gd name="T10" fmla="*/ 34 w 44"/>
                  <a:gd name="T11" fmla="*/ 20 h 74"/>
                  <a:gd name="T12" fmla="*/ 17 w 44"/>
                  <a:gd name="T13" fmla="*/ 49 h 74"/>
                  <a:gd name="T14" fmla="*/ 0 w 44"/>
                  <a:gd name="T15" fmla="*/ 68 h 74"/>
                  <a:gd name="T16" fmla="*/ 0 w 44"/>
                  <a:gd name="T17" fmla="*/ 74 h 74"/>
                  <a:gd name="T18" fmla="*/ 44 w 44"/>
                  <a:gd name="T19" fmla="*/ 74 h 74"/>
                  <a:gd name="T20" fmla="*/ 44 w 44"/>
                  <a:gd name="T21" fmla="*/ 68 h 74"/>
                  <a:gd name="T22" fmla="*/ 9 w 44"/>
                  <a:gd name="T23" fmla="*/ 68 h 74"/>
                  <a:gd name="T24" fmla="*/ 22 w 44"/>
                  <a:gd name="T25" fmla="*/ 53 h 74"/>
                  <a:gd name="T26" fmla="*/ 42 w 44"/>
                  <a:gd name="T27" fmla="*/ 20 h 74"/>
                  <a:gd name="T28" fmla="*/ 36 w 44"/>
                  <a:gd name="T29" fmla="*/ 5 h 74"/>
                  <a:gd name="T30" fmla="*/ 21 w 44"/>
                  <a:gd name="T3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4">
                    <a:moveTo>
                      <a:pt x="21" y="0"/>
                    </a:moveTo>
                    <a:cubicBezTo>
                      <a:pt x="16" y="0"/>
                      <a:pt x="10" y="2"/>
                      <a:pt x="3" y="6"/>
                    </a:cubicBezTo>
                    <a:cubicBezTo>
                      <a:pt x="4" y="12"/>
                      <a:pt x="4" y="12"/>
                      <a:pt x="4" y="12"/>
                    </a:cubicBezTo>
                    <a:cubicBezTo>
                      <a:pt x="10" y="9"/>
                      <a:pt x="16" y="7"/>
                      <a:pt x="22" y="7"/>
                    </a:cubicBezTo>
                    <a:cubicBezTo>
                      <a:pt x="25" y="7"/>
                      <a:pt x="28" y="8"/>
                      <a:pt x="31" y="10"/>
                    </a:cubicBezTo>
                    <a:cubicBezTo>
                      <a:pt x="33" y="13"/>
                      <a:pt x="34" y="16"/>
                      <a:pt x="34" y="20"/>
                    </a:cubicBezTo>
                    <a:cubicBezTo>
                      <a:pt x="34" y="26"/>
                      <a:pt x="29" y="36"/>
                      <a:pt x="17" y="49"/>
                    </a:cubicBezTo>
                    <a:cubicBezTo>
                      <a:pt x="0" y="68"/>
                      <a:pt x="0" y="68"/>
                      <a:pt x="0" y="68"/>
                    </a:cubicBezTo>
                    <a:cubicBezTo>
                      <a:pt x="0" y="74"/>
                      <a:pt x="0" y="74"/>
                      <a:pt x="0" y="74"/>
                    </a:cubicBezTo>
                    <a:cubicBezTo>
                      <a:pt x="44" y="74"/>
                      <a:pt x="44" y="74"/>
                      <a:pt x="44" y="74"/>
                    </a:cubicBezTo>
                    <a:cubicBezTo>
                      <a:pt x="44" y="68"/>
                      <a:pt x="44" y="68"/>
                      <a:pt x="44" y="68"/>
                    </a:cubicBezTo>
                    <a:cubicBezTo>
                      <a:pt x="9" y="68"/>
                      <a:pt x="9" y="68"/>
                      <a:pt x="9" y="68"/>
                    </a:cubicBezTo>
                    <a:cubicBezTo>
                      <a:pt x="22" y="53"/>
                      <a:pt x="22" y="53"/>
                      <a:pt x="22" y="53"/>
                    </a:cubicBezTo>
                    <a:cubicBezTo>
                      <a:pt x="36" y="39"/>
                      <a:pt x="42" y="28"/>
                      <a:pt x="42" y="20"/>
                    </a:cubicBezTo>
                    <a:cubicBezTo>
                      <a:pt x="42" y="13"/>
                      <a:pt x="40" y="8"/>
                      <a:pt x="36" y="5"/>
                    </a:cubicBezTo>
                    <a:cubicBezTo>
                      <a:pt x="32" y="2"/>
                      <a:pt x="27" y="0"/>
                      <a:pt x="21"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íślîḓé">
                <a:extLst>
                  <a:ext uri="{FF2B5EF4-FFF2-40B4-BE49-F238E27FC236}">
                    <a16:creationId xmlns:a16="http://schemas.microsoft.com/office/drawing/2014/main" xmlns="" id="{AFF0FC6D-7F26-439A-B8F0-90F82A16E7FA}"/>
                  </a:ext>
                </a:extLst>
              </p:cNvPr>
              <p:cNvSpPr/>
              <p:nvPr/>
            </p:nvSpPr>
            <p:spPr bwMode="auto">
              <a:xfrm>
                <a:off x="6045508" y="3082870"/>
                <a:ext cx="30295" cy="45443"/>
              </a:xfrm>
              <a:custGeom>
                <a:avLst/>
                <a:gdLst>
                  <a:gd name="T0" fmla="*/ 24 w 48"/>
                  <a:gd name="T1" fmla="*/ 0 h 74"/>
                  <a:gd name="T2" fmla="*/ 0 w 48"/>
                  <a:gd name="T3" fmla="*/ 37 h 74"/>
                  <a:gd name="T4" fmla="*/ 24 w 48"/>
                  <a:gd name="T5" fmla="*/ 74 h 74"/>
                  <a:gd name="T6" fmla="*/ 48 w 48"/>
                  <a:gd name="T7" fmla="*/ 37 h 74"/>
                  <a:gd name="T8" fmla="*/ 24 w 48"/>
                  <a:gd name="T9" fmla="*/ 0 h 74"/>
                  <a:gd name="T10" fmla="*/ 7 w 48"/>
                  <a:gd name="T11" fmla="*/ 37 h 74"/>
                  <a:gd name="T12" fmla="*/ 24 w 48"/>
                  <a:gd name="T13" fmla="*/ 7 h 74"/>
                  <a:gd name="T14" fmla="*/ 40 w 48"/>
                  <a:gd name="T15" fmla="*/ 37 h 74"/>
                  <a:gd name="T16" fmla="*/ 24 w 48"/>
                  <a:gd name="T17" fmla="*/ 68 h 74"/>
                  <a:gd name="T18" fmla="*/ 7 w 48"/>
                  <a:gd name="T1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4">
                    <a:moveTo>
                      <a:pt x="24" y="0"/>
                    </a:moveTo>
                    <a:cubicBezTo>
                      <a:pt x="8" y="0"/>
                      <a:pt x="0" y="13"/>
                      <a:pt x="0" y="37"/>
                    </a:cubicBezTo>
                    <a:cubicBezTo>
                      <a:pt x="0" y="62"/>
                      <a:pt x="8" y="74"/>
                      <a:pt x="24" y="74"/>
                    </a:cubicBezTo>
                    <a:cubicBezTo>
                      <a:pt x="40" y="74"/>
                      <a:pt x="48" y="62"/>
                      <a:pt x="48" y="37"/>
                    </a:cubicBezTo>
                    <a:cubicBezTo>
                      <a:pt x="48" y="13"/>
                      <a:pt x="40" y="0"/>
                      <a:pt x="24" y="0"/>
                    </a:cubicBezTo>
                    <a:close/>
                    <a:moveTo>
                      <a:pt x="7" y="37"/>
                    </a:moveTo>
                    <a:cubicBezTo>
                      <a:pt x="7" y="17"/>
                      <a:pt x="13" y="7"/>
                      <a:pt x="24" y="7"/>
                    </a:cubicBezTo>
                    <a:cubicBezTo>
                      <a:pt x="35" y="7"/>
                      <a:pt x="40" y="17"/>
                      <a:pt x="40" y="37"/>
                    </a:cubicBezTo>
                    <a:cubicBezTo>
                      <a:pt x="40" y="58"/>
                      <a:pt x="35" y="68"/>
                      <a:pt x="24" y="68"/>
                    </a:cubicBezTo>
                    <a:cubicBezTo>
                      <a:pt x="13" y="68"/>
                      <a:pt x="7" y="58"/>
                      <a:pt x="7" y="3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ïş1îḍè">
                <a:extLst>
                  <a:ext uri="{FF2B5EF4-FFF2-40B4-BE49-F238E27FC236}">
                    <a16:creationId xmlns:a16="http://schemas.microsoft.com/office/drawing/2014/main" xmlns="" id="{E17467BE-AEB8-4B1D-891B-850FA03D3487}"/>
                  </a:ext>
                </a:extLst>
              </p:cNvPr>
              <p:cNvSpPr/>
              <p:nvPr/>
            </p:nvSpPr>
            <p:spPr bwMode="auto">
              <a:xfrm>
                <a:off x="6080853" y="3082870"/>
                <a:ext cx="27772" cy="45443"/>
              </a:xfrm>
              <a:custGeom>
                <a:avLst/>
                <a:gdLst>
                  <a:gd name="T0" fmla="*/ 47 w 47"/>
                  <a:gd name="T1" fmla="*/ 37 h 74"/>
                  <a:gd name="T2" fmla="*/ 24 w 47"/>
                  <a:gd name="T3" fmla="*/ 0 h 74"/>
                  <a:gd name="T4" fmla="*/ 0 w 47"/>
                  <a:gd name="T5" fmla="*/ 37 h 74"/>
                  <a:gd name="T6" fmla="*/ 24 w 47"/>
                  <a:gd name="T7" fmla="*/ 74 h 74"/>
                  <a:gd name="T8" fmla="*/ 47 w 47"/>
                  <a:gd name="T9" fmla="*/ 37 h 74"/>
                  <a:gd name="T10" fmla="*/ 24 w 47"/>
                  <a:gd name="T11" fmla="*/ 7 h 74"/>
                  <a:gd name="T12" fmla="*/ 40 w 47"/>
                  <a:gd name="T13" fmla="*/ 37 h 74"/>
                  <a:gd name="T14" fmla="*/ 24 w 47"/>
                  <a:gd name="T15" fmla="*/ 68 h 74"/>
                  <a:gd name="T16" fmla="*/ 7 w 47"/>
                  <a:gd name="T17" fmla="*/ 37 h 74"/>
                  <a:gd name="T18" fmla="*/ 24 w 47"/>
                  <a:gd name="T19"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4">
                    <a:moveTo>
                      <a:pt x="47" y="37"/>
                    </a:moveTo>
                    <a:cubicBezTo>
                      <a:pt x="47" y="13"/>
                      <a:pt x="40" y="0"/>
                      <a:pt x="24" y="0"/>
                    </a:cubicBezTo>
                    <a:cubicBezTo>
                      <a:pt x="8" y="0"/>
                      <a:pt x="0" y="13"/>
                      <a:pt x="0" y="37"/>
                    </a:cubicBezTo>
                    <a:cubicBezTo>
                      <a:pt x="0" y="62"/>
                      <a:pt x="8" y="74"/>
                      <a:pt x="24" y="74"/>
                    </a:cubicBezTo>
                    <a:cubicBezTo>
                      <a:pt x="40" y="74"/>
                      <a:pt x="47" y="62"/>
                      <a:pt x="47" y="37"/>
                    </a:cubicBezTo>
                    <a:close/>
                    <a:moveTo>
                      <a:pt x="24" y="7"/>
                    </a:moveTo>
                    <a:cubicBezTo>
                      <a:pt x="35" y="7"/>
                      <a:pt x="40" y="17"/>
                      <a:pt x="40" y="37"/>
                    </a:cubicBezTo>
                    <a:cubicBezTo>
                      <a:pt x="40" y="58"/>
                      <a:pt x="35" y="68"/>
                      <a:pt x="24" y="68"/>
                    </a:cubicBezTo>
                    <a:cubicBezTo>
                      <a:pt x="13" y="68"/>
                      <a:pt x="7" y="58"/>
                      <a:pt x="7" y="37"/>
                    </a:cubicBezTo>
                    <a:cubicBezTo>
                      <a:pt x="7" y="17"/>
                      <a:pt x="13" y="7"/>
                      <a:pt x="24" y="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0" name="išļïḑe">
                <a:extLst>
                  <a:ext uri="{FF2B5EF4-FFF2-40B4-BE49-F238E27FC236}">
                    <a16:creationId xmlns:a16="http://schemas.microsoft.com/office/drawing/2014/main" xmlns="" id="{7248E572-A3DA-4759-9DC9-5718C9DDF8FB}"/>
                  </a:ext>
                </a:extLst>
              </p:cNvPr>
              <p:cNvSpPr/>
              <p:nvPr/>
            </p:nvSpPr>
            <p:spPr bwMode="auto">
              <a:xfrm>
                <a:off x="6118723" y="3085394"/>
                <a:ext cx="25246" cy="42919"/>
              </a:xfrm>
              <a:custGeom>
                <a:avLst/>
                <a:gdLst>
                  <a:gd name="T0" fmla="*/ 2 w 42"/>
                  <a:gd name="T1" fmla="*/ 0 h 73"/>
                  <a:gd name="T2" fmla="*/ 1 w 42"/>
                  <a:gd name="T3" fmla="*/ 36 h 73"/>
                  <a:gd name="T4" fmla="*/ 17 w 42"/>
                  <a:gd name="T5" fmla="*/ 34 h 73"/>
                  <a:gd name="T6" fmla="*/ 35 w 42"/>
                  <a:gd name="T7" fmla="*/ 51 h 73"/>
                  <a:gd name="T8" fmla="*/ 29 w 42"/>
                  <a:gd name="T9" fmla="*/ 63 h 73"/>
                  <a:gd name="T10" fmla="*/ 16 w 42"/>
                  <a:gd name="T11" fmla="*/ 67 h 73"/>
                  <a:gd name="T12" fmla="*/ 0 w 42"/>
                  <a:gd name="T13" fmla="*/ 63 h 73"/>
                  <a:gd name="T14" fmla="*/ 0 w 42"/>
                  <a:gd name="T15" fmla="*/ 71 h 73"/>
                  <a:gd name="T16" fmla="*/ 16 w 42"/>
                  <a:gd name="T17" fmla="*/ 73 h 73"/>
                  <a:gd name="T18" fmla="*/ 35 w 42"/>
                  <a:gd name="T19" fmla="*/ 67 h 73"/>
                  <a:gd name="T20" fmla="*/ 42 w 42"/>
                  <a:gd name="T21" fmla="*/ 49 h 73"/>
                  <a:gd name="T22" fmla="*/ 36 w 42"/>
                  <a:gd name="T23" fmla="*/ 33 h 73"/>
                  <a:gd name="T24" fmla="*/ 20 w 42"/>
                  <a:gd name="T25" fmla="*/ 28 h 73"/>
                  <a:gd name="T26" fmla="*/ 9 w 42"/>
                  <a:gd name="T27" fmla="*/ 29 h 73"/>
                  <a:gd name="T28" fmla="*/ 9 w 42"/>
                  <a:gd name="T29" fmla="*/ 6 h 73"/>
                  <a:gd name="T30" fmla="*/ 39 w 42"/>
                  <a:gd name="T31" fmla="*/ 6 h 73"/>
                  <a:gd name="T32" fmla="*/ 39 w 42"/>
                  <a:gd name="T33" fmla="*/ 0 h 73"/>
                  <a:gd name="T34" fmla="*/ 2 w 4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73">
                    <a:moveTo>
                      <a:pt x="2" y="0"/>
                    </a:moveTo>
                    <a:cubicBezTo>
                      <a:pt x="1" y="36"/>
                      <a:pt x="1" y="36"/>
                      <a:pt x="1" y="36"/>
                    </a:cubicBezTo>
                    <a:cubicBezTo>
                      <a:pt x="6" y="35"/>
                      <a:pt x="11" y="34"/>
                      <a:pt x="17" y="34"/>
                    </a:cubicBezTo>
                    <a:cubicBezTo>
                      <a:pt x="29" y="34"/>
                      <a:pt x="35" y="40"/>
                      <a:pt x="35" y="51"/>
                    </a:cubicBezTo>
                    <a:cubicBezTo>
                      <a:pt x="35" y="56"/>
                      <a:pt x="33" y="60"/>
                      <a:pt x="29" y="63"/>
                    </a:cubicBezTo>
                    <a:cubicBezTo>
                      <a:pt x="25" y="66"/>
                      <a:pt x="21" y="67"/>
                      <a:pt x="16" y="67"/>
                    </a:cubicBezTo>
                    <a:cubicBezTo>
                      <a:pt x="10" y="67"/>
                      <a:pt x="5" y="66"/>
                      <a:pt x="0" y="63"/>
                    </a:cubicBezTo>
                    <a:cubicBezTo>
                      <a:pt x="0" y="71"/>
                      <a:pt x="0" y="71"/>
                      <a:pt x="0" y="71"/>
                    </a:cubicBezTo>
                    <a:cubicBezTo>
                      <a:pt x="5" y="72"/>
                      <a:pt x="11" y="73"/>
                      <a:pt x="16" y="73"/>
                    </a:cubicBezTo>
                    <a:cubicBezTo>
                      <a:pt x="24" y="73"/>
                      <a:pt x="30" y="71"/>
                      <a:pt x="35" y="67"/>
                    </a:cubicBezTo>
                    <a:cubicBezTo>
                      <a:pt x="40" y="63"/>
                      <a:pt x="42" y="57"/>
                      <a:pt x="42" y="49"/>
                    </a:cubicBezTo>
                    <a:cubicBezTo>
                      <a:pt x="42" y="42"/>
                      <a:pt x="40" y="37"/>
                      <a:pt x="36" y="33"/>
                    </a:cubicBezTo>
                    <a:cubicBezTo>
                      <a:pt x="32" y="29"/>
                      <a:pt x="27" y="28"/>
                      <a:pt x="20" y="28"/>
                    </a:cubicBezTo>
                    <a:cubicBezTo>
                      <a:pt x="16" y="28"/>
                      <a:pt x="12" y="28"/>
                      <a:pt x="9" y="29"/>
                    </a:cubicBezTo>
                    <a:cubicBezTo>
                      <a:pt x="9" y="6"/>
                      <a:pt x="9" y="6"/>
                      <a:pt x="9" y="6"/>
                    </a:cubicBezTo>
                    <a:cubicBezTo>
                      <a:pt x="39" y="6"/>
                      <a:pt x="39" y="6"/>
                      <a:pt x="39" y="6"/>
                    </a:cubicBezTo>
                    <a:cubicBezTo>
                      <a:pt x="39" y="0"/>
                      <a:pt x="39" y="0"/>
                      <a:pt x="39" y="0"/>
                    </a:cubicBezTo>
                    <a:lnTo>
                      <a:pt x="2"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1" name="ïšľîḍe">
                <a:extLst>
                  <a:ext uri="{FF2B5EF4-FFF2-40B4-BE49-F238E27FC236}">
                    <a16:creationId xmlns:a16="http://schemas.microsoft.com/office/drawing/2014/main" xmlns="" id="{A2EF144C-8555-49AD-AC1B-EBA1FF9E4E0B}"/>
                  </a:ext>
                </a:extLst>
              </p:cNvPr>
              <p:cNvSpPr/>
              <p:nvPr/>
            </p:nvSpPr>
            <p:spPr bwMode="auto">
              <a:xfrm>
                <a:off x="6045508" y="3214150"/>
                <a:ext cx="30295" cy="45443"/>
              </a:xfrm>
              <a:custGeom>
                <a:avLst/>
                <a:gdLst>
                  <a:gd name="T0" fmla="*/ 48 w 48"/>
                  <a:gd name="T1" fmla="*/ 37 h 74"/>
                  <a:gd name="T2" fmla="*/ 24 w 48"/>
                  <a:gd name="T3" fmla="*/ 0 h 74"/>
                  <a:gd name="T4" fmla="*/ 0 w 48"/>
                  <a:gd name="T5" fmla="*/ 37 h 74"/>
                  <a:gd name="T6" fmla="*/ 24 w 48"/>
                  <a:gd name="T7" fmla="*/ 74 h 74"/>
                  <a:gd name="T8" fmla="*/ 48 w 48"/>
                  <a:gd name="T9" fmla="*/ 37 h 74"/>
                  <a:gd name="T10" fmla="*/ 24 w 48"/>
                  <a:gd name="T11" fmla="*/ 6 h 74"/>
                  <a:gd name="T12" fmla="*/ 40 w 48"/>
                  <a:gd name="T13" fmla="*/ 37 h 74"/>
                  <a:gd name="T14" fmla="*/ 24 w 48"/>
                  <a:gd name="T15" fmla="*/ 68 h 74"/>
                  <a:gd name="T16" fmla="*/ 7 w 48"/>
                  <a:gd name="T17" fmla="*/ 37 h 74"/>
                  <a:gd name="T18" fmla="*/ 24 w 48"/>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4">
                    <a:moveTo>
                      <a:pt x="48" y="37"/>
                    </a:moveTo>
                    <a:cubicBezTo>
                      <a:pt x="48" y="12"/>
                      <a:pt x="40" y="0"/>
                      <a:pt x="24" y="0"/>
                    </a:cubicBezTo>
                    <a:cubicBezTo>
                      <a:pt x="8" y="0"/>
                      <a:pt x="0" y="12"/>
                      <a:pt x="0" y="37"/>
                    </a:cubicBezTo>
                    <a:cubicBezTo>
                      <a:pt x="0" y="62"/>
                      <a:pt x="8" y="74"/>
                      <a:pt x="24" y="74"/>
                    </a:cubicBezTo>
                    <a:cubicBezTo>
                      <a:pt x="40" y="74"/>
                      <a:pt x="48" y="62"/>
                      <a:pt x="48" y="37"/>
                    </a:cubicBezTo>
                    <a:close/>
                    <a:moveTo>
                      <a:pt x="24" y="6"/>
                    </a:moveTo>
                    <a:cubicBezTo>
                      <a:pt x="35" y="6"/>
                      <a:pt x="40" y="17"/>
                      <a:pt x="40" y="37"/>
                    </a:cubicBezTo>
                    <a:cubicBezTo>
                      <a:pt x="40" y="57"/>
                      <a:pt x="35" y="68"/>
                      <a:pt x="24" y="68"/>
                    </a:cubicBezTo>
                    <a:cubicBezTo>
                      <a:pt x="13" y="68"/>
                      <a:pt x="7" y="57"/>
                      <a:pt x="7" y="37"/>
                    </a:cubicBezTo>
                    <a:cubicBezTo>
                      <a:pt x="7" y="17"/>
                      <a:pt x="13" y="6"/>
                      <a:pt x="24" y="6"/>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2" name="iṩḷïḋe">
                <a:extLst>
                  <a:ext uri="{FF2B5EF4-FFF2-40B4-BE49-F238E27FC236}">
                    <a16:creationId xmlns:a16="http://schemas.microsoft.com/office/drawing/2014/main" xmlns="" id="{88C7252C-D685-4184-B1D4-10291AB62E33}"/>
                  </a:ext>
                </a:extLst>
              </p:cNvPr>
              <p:cNvSpPr/>
              <p:nvPr/>
            </p:nvSpPr>
            <p:spPr bwMode="auto">
              <a:xfrm>
                <a:off x="6085902" y="3214150"/>
                <a:ext cx="12624" cy="42919"/>
              </a:xfrm>
              <a:custGeom>
                <a:avLst/>
                <a:gdLst>
                  <a:gd name="T0" fmla="*/ 0 w 5"/>
                  <a:gd name="T1" fmla="*/ 3 h 17"/>
                  <a:gd name="T2" fmla="*/ 1 w 5"/>
                  <a:gd name="T3" fmla="*/ 4 h 17"/>
                  <a:gd name="T4" fmla="*/ 4 w 5"/>
                  <a:gd name="T5" fmla="*/ 2 h 17"/>
                  <a:gd name="T6" fmla="*/ 4 w 5"/>
                  <a:gd name="T7" fmla="*/ 17 h 17"/>
                  <a:gd name="T8" fmla="*/ 5 w 5"/>
                  <a:gd name="T9" fmla="*/ 17 h 17"/>
                  <a:gd name="T10" fmla="*/ 5 w 5"/>
                  <a:gd name="T11" fmla="*/ 0 h 17"/>
                  <a:gd name="T12" fmla="*/ 4 w 5"/>
                  <a:gd name="T13" fmla="*/ 0 h 17"/>
                  <a:gd name="T14" fmla="*/ 0 w 5"/>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0" y="3"/>
                    </a:moveTo>
                    <a:lnTo>
                      <a:pt x="1" y="4"/>
                    </a:lnTo>
                    <a:lnTo>
                      <a:pt x="4" y="2"/>
                    </a:lnTo>
                    <a:lnTo>
                      <a:pt x="4" y="17"/>
                    </a:lnTo>
                    <a:lnTo>
                      <a:pt x="5" y="17"/>
                    </a:lnTo>
                    <a:lnTo>
                      <a:pt x="5" y="0"/>
                    </a:lnTo>
                    <a:lnTo>
                      <a:pt x="4" y="0"/>
                    </a:lnTo>
                    <a:lnTo>
                      <a:pt x="0" y="3"/>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îṩḻïde">
                <a:extLst>
                  <a:ext uri="{FF2B5EF4-FFF2-40B4-BE49-F238E27FC236}">
                    <a16:creationId xmlns:a16="http://schemas.microsoft.com/office/drawing/2014/main" xmlns="" id="{D138308F-A7E3-4D45-AFD8-1C5D38EA6983}"/>
                  </a:ext>
                </a:extLst>
              </p:cNvPr>
              <p:cNvSpPr/>
              <p:nvPr/>
            </p:nvSpPr>
            <p:spPr bwMode="auto">
              <a:xfrm>
                <a:off x="6116197" y="3214150"/>
                <a:ext cx="27772" cy="45443"/>
              </a:xfrm>
              <a:custGeom>
                <a:avLst/>
                <a:gdLst>
                  <a:gd name="T0" fmla="*/ 24 w 47"/>
                  <a:gd name="T1" fmla="*/ 0 h 74"/>
                  <a:gd name="T2" fmla="*/ 0 w 47"/>
                  <a:gd name="T3" fmla="*/ 37 h 74"/>
                  <a:gd name="T4" fmla="*/ 24 w 47"/>
                  <a:gd name="T5" fmla="*/ 74 h 74"/>
                  <a:gd name="T6" fmla="*/ 47 w 47"/>
                  <a:gd name="T7" fmla="*/ 37 h 74"/>
                  <a:gd name="T8" fmla="*/ 24 w 47"/>
                  <a:gd name="T9" fmla="*/ 0 h 74"/>
                  <a:gd name="T10" fmla="*/ 7 w 47"/>
                  <a:gd name="T11" fmla="*/ 37 h 74"/>
                  <a:gd name="T12" fmla="*/ 24 w 47"/>
                  <a:gd name="T13" fmla="*/ 6 h 74"/>
                  <a:gd name="T14" fmla="*/ 40 w 47"/>
                  <a:gd name="T15" fmla="*/ 37 h 74"/>
                  <a:gd name="T16" fmla="*/ 24 w 47"/>
                  <a:gd name="T17" fmla="*/ 68 h 74"/>
                  <a:gd name="T18" fmla="*/ 7 w 47"/>
                  <a:gd name="T1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4">
                    <a:moveTo>
                      <a:pt x="24" y="0"/>
                    </a:moveTo>
                    <a:cubicBezTo>
                      <a:pt x="8" y="0"/>
                      <a:pt x="0" y="12"/>
                      <a:pt x="0" y="37"/>
                    </a:cubicBezTo>
                    <a:cubicBezTo>
                      <a:pt x="0" y="62"/>
                      <a:pt x="8" y="74"/>
                      <a:pt x="24" y="74"/>
                    </a:cubicBezTo>
                    <a:cubicBezTo>
                      <a:pt x="40" y="74"/>
                      <a:pt x="47" y="62"/>
                      <a:pt x="47" y="37"/>
                    </a:cubicBezTo>
                    <a:cubicBezTo>
                      <a:pt x="47" y="12"/>
                      <a:pt x="40" y="0"/>
                      <a:pt x="24" y="0"/>
                    </a:cubicBezTo>
                    <a:close/>
                    <a:moveTo>
                      <a:pt x="7" y="37"/>
                    </a:moveTo>
                    <a:cubicBezTo>
                      <a:pt x="7" y="17"/>
                      <a:pt x="12" y="6"/>
                      <a:pt x="24" y="6"/>
                    </a:cubicBezTo>
                    <a:cubicBezTo>
                      <a:pt x="34" y="6"/>
                      <a:pt x="40" y="17"/>
                      <a:pt x="40" y="37"/>
                    </a:cubicBezTo>
                    <a:cubicBezTo>
                      <a:pt x="40" y="57"/>
                      <a:pt x="34" y="68"/>
                      <a:pt x="24" y="68"/>
                    </a:cubicBezTo>
                    <a:cubicBezTo>
                      <a:pt x="12" y="68"/>
                      <a:pt x="7" y="57"/>
                      <a:pt x="7" y="3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ísľiďè">
                <a:extLst>
                  <a:ext uri="{FF2B5EF4-FFF2-40B4-BE49-F238E27FC236}">
                    <a16:creationId xmlns:a16="http://schemas.microsoft.com/office/drawing/2014/main" xmlns="" id="{6942A757-9A8A-4A16-A48B-19B40B494553}"/>
                  </a:ext>
                </a:extLst>
              </p:cNvPr>
              <p:cNvSpPr/>
              <p:nvPr/>
            </p:nvSpPr>
            <p:spPr bwMode="auto">
              <a:xfrm>
                <a:off x="6045508" y="3342905"/>
                <a:ext cx="30295" cy="45443"/>
              </a:xfrm>
              <a:custGeom>
                <a:avLst/>
                <a:gdLst>
                  <a:gd name="T0" fmla="*/ 48 w 48"/>
                  <a:gd name="T1" fmla="*/ 38 h 75"/>
                  <a:gd name="T2" fmla="*/ 24 w 48"/>
                  <a:gd name="T3" fmla="*/ 0 h 75"/>
                  <a:gd name="T4" fmla="*/ 0 w 48"/>
                  <a:gd name="T5" fmla="*/ 38 h 75"/>
                  <a:gd name="T6" fmla="*/ 24 w 48"/>
                  <a:gd name="T7" fmla="*/ 75 h 75"/>
                  <a:gd name="T8" fmla="*/ 48 w 48"/>
                  <a:gd name="T9" fmla="*/ 38 h 75"/>
                  <a:gd name="T10" fmla="*/ 24 w 48"/>
                  <a:gd name="T11" fmla="*/ 7 h 75"/>
                  <a:gd name="T12" fmla="*/ 40 w 48"/>
                  <a:gd name="T13" fmla="*/ 38 h 75"/>
                  <a:gd name="T14" fmla="*/ 24 w 48"/>
                  <a:gd name="T15" fmla="*/ 68 h 75"/>
                  <a:gd name="T16" fmla="*/ 7 w 48"/>
                  <a:gd name="T17" fmla="*/ 38 h 75"/>
                  <a:gd name="T18" fmla="*/ 24 w 48"/>
                  <a:gd name="T19"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5">
                    <a:moveTo>
                      <a:pt x="48" y="38"/>
                    </a:moveTo>
                    <a:cubicBezTo>
                      <a:pt x="48" y="13"/>
                      <a:pt x="40" y="0"/>
                      <a:pt x="24" y="0"/>
                    </a:cubicBezTo>
                    <a:cubicBezTo>
                      <a:pt x="8" y="0"/>
                      <a:pt x="0" y="13"/>
                      <a:pt x="0" y="38"/>
                    </a:cubicBezTo>
                    <a:cubicBezTo>
                      <a:pt x="0" y="62"/>
                      <a:pt x="8" y="75"/>
                      <a:pt x="24" y="75"/>
                    </a:cubicBezTo>
                    <a:cubicBezTo>
                      <a:pt x="40" y="75"/>
                      <a:pt x="48" y="62"/>
                      <a:pt x="48" y="38"/>
                    </a:cubicBezTo>
                    <a:close/>
                    <a:moveTo>
                      <a:pt x="24" y="7"/>
                    </a:moveTo>
                    <a:cubicBezTo>
                      <a:pt x="35" y="7"/>
                      <a:pt x="40" y="17"/>
                      <a:pt x="40" y="38"/>
                    </a:cubicBezTo>
                    <a:cubicBezTo>
                      <a:pt x="40" y="58"/>
                      <a:pt x="35" y="68"/>
                      <a:pt x="24" y="68"/>
                    </a:cubicBezTo>
                    <a:cubicBezTo>
                      <a:pt x="13" y="68"/>
                      <a:pt x="7" y="58"/>
                      <a:pt x="7" y="38"/>
                    </a:cubicBezTo>
                    <a:cubicBezTo>
                      <a:pt x="7" y="17"/>
                      <a:pt x="13" y="7"/>
                      <a:pt x="24" y="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îṧḷíḓé">
                <a:extLst>
                  <a:ext uri="{FF2B5EF4-FFF2-40B4-BE49-F238E27FC236}">
                    <a16:creationId xmlns:a16="http://schemas.microsoft.com/office/drawing/2014/main" xmlns="" id="{74C9BDED-2797-4738-8A97-A74D846E9AB7}"/>
                  </a:ext>
                </a:extLst>
              </p:cNvPr>
              <p:cNvSpPr/>
              <p:nvPr/>
            </p:nvSpPr>
            <p:spPr bwMode="auto">
              <a:xfrm>
                <a:off x="6085902" y="3342905"/>
                <a:ext cx="12624" cy="45443"/>
              </a:xfrm>
              <a:custGeom>
                <a:avLst/>
                <a:gdLst>
                  <a:gd name="T0" fmla="*/ 0 w 5"/>
                  <a:gd name="T1" fmla="*/ 4 h 18"/>
                  <a:gd name="T2" fmla="*/ 1 w 5"/>
                  <a:gd name="T3" fmla="*/ 5 h 18"/>
                  <a:gd name="T4" fmla="*/ 4 w 5"/>
                  <a:gd name="T5" fmla="*/ 3 h 18"/>
                  <a:gd name="T6" fmla="*/ 4 w 5"/>
                  <a:gd name="T7" fmla="*/ 18 h 18"/>
                  <a:gd name="T8" fmla="*/ 5 w 5"/>
                  <a:gd name="T9" fmla="*/ 18 h 18"/>
                  <a:gd name="T10" fmla="*/ 5 w 5"/>
                  <a:gd name="T11" fmla="*/ 0 h 18"/>
                  <a:gd name="T12" fmla="*/ 4 w 5"/>
                  <a:gd name="T13" fmla="*/ 0 h 18"/>
                  <a:gd name="T14" fmla="*/ 0 w 5"/>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0" y="4"/>
                    </a:moveTo>
                    <a:lnTo>
                      <a:pt x="1" y="5"/>
                    </a:lnTo>
                    <a:lnTo>
                      <a:pt x="4" y="3"/>
                    </a:lnTo>
                    <a:lnTo>
                      <a:pt x="4" y="18"/>
                    </a:lnTo>
                    <a:lnTo>
                      <a:pt x="5" y="18"/>
                    </a:lnTo>
                    <a:lnTo>
                      <a:pt x="5" y="0"/>
                    </a:lnTo>
                    <a:lnTo>
                      <a:pt x="4" y="0"/>
                    </a:lnTo>
                    <a:lnTo>
                      <a:pt x="0" y="4"/>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îşľíde">
                <a:extLst>
                  <a:ext uri="{FF2B5EF4-FFF2-40B4-BE49-F238E27FC236}">
                    <a16:creationId xmlns:a16="http://schemas.microsoft.com/office/drawing/2014/main" xmlns="" id="{2B664D83-517E-4799-8526-B33E0FB0CD07}"/>
                  </a:ext>
                </a:extLst>
              </p:cNvPr>
              <p:cNvSpPr/>
              <p:nvPr/>
            </p:nvSpPr>
            <p:spPr bwMode="auto">
              <a:xfrm>
                <a:off x="6118723" y="3342905"/>
                <a:ext cx="25246" cy="45443"/>
              </a:xfrm>
              <a:custGeom>
                <a:avLst/>
                <a:gdLst>
                  <a:gd name="T0" fmla="*/ 39 w 42"/>
                  <a:gd name="T1" fmla="*/ 0 h 74"/>
                  <a:gd name="T2" fmla="*/ 2 w 42"/>
                  <a:gd name="T3" fmla="*/ 0 h 74"/>
                  <a:gd name="T4" fmla="*/ 1 w 42"/>
                  <a:gd name="T5" fmla="*/ 37 h 74"/>
                  <a:gd name="T6" fmla="*/ 17 w 42"/>
                  <a:gd name="T7" fmla="*/ 35 h 74"/>
                  <a:gd name="T8" fmla="*/ 35 w 42"/>
                  <a:gd name="T9" fmla="*/ 51 h 74"/>
                  <a:gd name="T10" fmla="*/ 29 w 42"/>
                  <a:gd name="T11" fmla="*/ 64 h 74"/>
                  <a:gd name="T12" fmla="*/ 16 w 42"/>
                  <a:gd name="T13" fmla="*/ 67 h 74"/>
                  <a:gd name="T14" fmla="*/ 0 w 42"/>
                  <a:gd name="T15" fmla="*/ 64 h 74"/>
                  <a:gd name="T16" fmla="*/ 0 w 42"/>
                  <a:gd name="T17" fmla="*/ 71 h 74"/>
                  <a:gd name="T18" fmla="*/ 16 w 42"/>
                  <a:gd name="T19" fmla="*/ 74 h 74"/>
                  <a:gd name="T20" fmla="*/ 35 w 42"/>
                  <a:gd name="T21" fmla="*/ 67 h 74"/>
                  <a:gd name="T22" fmla="*/ 42 w 42"/>
                  <a:gd name="T23" fmla="*/ 49 h 74"/>
                  <a:gd name="T24" fmla="*/ 36 w 42"/>
                  <a:gd name="T25" fmla="*/ 34 h 74"/>
                  <a:gd name="T26" fmla="*/ 20 w 42"/>
                  <a:gd name="T27" fmla="*/ 28 h 74"/>
                  <a:gd name="T28" fmla="*/ 9 w 42"/>
                  <a:gd name="T29" fmla="*/ 30 h 74"/>
                  <a:gd name="T30" fmla="*/ 9 w 42"/>
                  <a:gd name="T31" fmla="*/ 6 h 74"/>
                  <a:gd name="T32" fmla="*/ 39 w 42"/>
                  <a:gd name="T33" fmla="*/ 6 h 74"/>
                  <a:gd name="T34" fmla="*/ 39 w 42"/>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74">
                    <a:moveTo>
                      <a:pt x="39" y="0"/>
                    </a:moveTo>
                    <a:cubicBezTo>
                      <a:pt x="2" y="0"/>
                      <a:pt x="2" y="0"/>
                      <a:pt x="2" y="0"/>
                    </a:cubicBezTo>
                    <a:cubicBezTo>
                      <a:pt x="1" y="37"/>
                      <a:pt x="1" y="37"/>
                      <a:pt x="1" y="37"/>
                    </a:cubicBezTo>
                    <a:cubicBezTo>
                      <a:pt x="8" y="35"/>
                      <a:pt x="13" y="35"/>
                      <a:pt x="17" y="35"/>
                    </a:cubicBezTo>
                    <a:cubicBezTo>
                      <a:pt x="29" y="35"/>
                      <a:pt x="35" y="40"/>
                      <a:pt x="35" y="51"/>
                    </a:cubicBezTo>
                    <a:cubicBezTo>
                      <a:pt x="35" y="56"/>
                      <a:pt x="33" y="61"/>
                      <a:pt x="29" y="64"/>
                    </a:cubicBezTo>
                    <a:cubicBezTo>
                      <a:pt x="25" y="66"/>
                      <a:pt x="21" y="67"/>
                      <a:pt x="16" y="67"/>
                    </a:cubicBezTo>
                    <a:cubicBezTo>
                      <a:pt x="10" y="67"/>
                      <a:pt x="5" y="66"/>
                      <a:pt x="0" y="64"/>
                    </a:cubicBezTo>
                    <a:cubicBezTo>
                      <a:pt x="0" y="71"/>
                      <a:pt x="0" y="71"/>
                      <a:pt x="0" y="71"/>
                    </a:cubicBezTo>
                    <a:cubicBezTo>
                      <a:pt x="5" y="73"/>
                      <a:pt x="11" y="74"/>
                      <a:pt x="16" y="74"/>
                    </a:cubicBezTo>
                    <a:cubicBezTo>
                      <a:pt x="24" y="74"/>
                      <a:pt x="30" y="71"/>
                      <a:pt x="35" y="67"/>
                    </a:cubicBezTo>
                    <a:cubicBezTo>
                      <a:pt x="40" y="63"/>
                      <a:pt x="42" y="57"/>
                      <a:pt x="42" y="49"/>
                    </a:cubicBezTo>
                    <a:cubicBezTo>
                      <a:pt x="42" y="43"/>
                      <a:pt x="40" y="38"/>
                      <a:pt x="36" y="34"/>
                    </a:cubicBezTo>
                    <a:cubicBezTo>
                      <a:pt x="32" y="30"/>
                      <a:pt x="27" y="28"/>
                      <a:pt x="20" y="28"/>
                    </a:cubicBezTo>
                    <a:cubicBezTo>
                      <a:pt x="15" y="28"/>
                      <a:pt x="11" y="29"/>
                      <a:pt x="9" y="30"/>
                    </a:cubicBezTo>
                    <a:cubicBezTo>
                      <a:pt x="9" y="6"/>
                      <a:pt x="9" y="6"/>
                      <a:pt x="9" y="6"/>
                    </a:cubicBezTo>
                    <a:cubicBezTo>
                      <a:pt x="39" y="6"/>
                      <a:pt x="39" y="6"/>
                      <a:pt x="39" y="6"/>
                    </a:cubicBezTo>
                    <a:lnTo>
                      <a:pt x="39"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îṧḻiḍè">
                <a:extLst>
                  <a:ext uri="{FF2B5EF4-FFF2-40B4-BE49-F238E27FC236}">
                    <a16:creationId xmlns:a16="http://schemas.microsoft.com/office/drawing/2014/main" xmlns="" id="{A8D9282E-B9BA-4ADE-B578-0A6A7E282CB6}"/>
                  </a:ext>
                </a:extLst>
              </p:cNvPr>
              <p:cNvSpPr/>
              <p:nvPr/>
            </p:nvSpPr>
            <p:spPr bwMode="auto">
              <a:xfrm>
                <a:off x="6007640" y="3464086"/>
                <a:ext cx="25246" cy="45443"/>
              </a:xfrm>
              <a:custGeom>
                <a:avLst/>
                <a:gdLst>
                  <a:gd name="T0" fmla="*/ 42 w 44"/>
                  <a:gd name="T1" fmla="*/ 19 h 73"/>
                  <a:gd name="T2" fmla="*/ 36 w 44"/>
                  <a:gd name="T3" fmla="*/ 4 h 73"/>
                  <a:gd name="T4" fmla="*/ 21 w 44"/>
                  <a:gd name="T5" fmla="*/ 0 h 73"/>
                  <a:gd name="T6" fmla="*/ 3 w 44"/>
                  <a:gd name="T7" fmla="*/ 4 h 73"/>
                  <a:gd name="T8" fmla="*/ 4 w 44"/>
                  <a:gd name="T9" fmla="*/ 11 h 73"/>
                  <a:gd name="T10" fmla="*/ 22 w 44"/>
                  <a:gd name="T11" fmla="*/ 6 h 73"/>
                  <a:gd name="T12" fmla="*/ 31 w 44"/>
                  <a:gd name="T13" fmla="*/ 10 h 73"/>
                  <a:gd name="T14" fmla="*/ 34 w 44"/>
                  <a:gd name="T15" fmla="*/ 19 h 73"/>
                  <a:gd name="T16" fmla="*/ 17 w 44"/>
                  <a:gd name="T17" fmla="*/ 48 h 73"/>
                  <a:gd name="T18" fmla="*/ 0 w 44"/>
                  <a:gd name="T19" fmla="*/ 67 h 73"/>
                  <a:gd name="T20" fmla="*/ 0 w 44"/>
                  <a:gd name="T21" fmla="*/ 73 h 73"/>
                  <a:gd name="T22" fmla="*/ 44 w 44"/>
                  <a:gd name="T23" fmla="*/ 73 h 73"/>
                  <a:gd name="T24" fmla="*/ 44 w 44"/>
                  <a:gd name="T25" fmla="*/ 67 h 73"/>
                  <a:gd name="T26" fmla="*/ 9 w 44"/>
                  <a:gd name="T27" fmla="*/ 67 h 73"/>
                  <a:gd name="T28" fmla="*/ 22 w 44"/>
                  <a:gd name="T29" fmla="*/ 53 h 73"/>
                  <a:gd name="T30" fmla="*/ 42 w 44"/>
                  <a:gd name="T31"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3">
                    <a:moveTo>
                      <a:pt x="42" y="19"/>
                    </a:moveTo>
                    <a:cubicBezTo>
                      <a:pt x="42" y="12"/>
                      <a:pt x="40" y="7"/>
                      <a:pt x="36" y="4"/>
                    </a:cubicBezTo>
                    <a:cubicBezTo>
                      <a:pt x="32" y="1"/>
                      <a:pt x="27" y="0"/>
                      <a:pt x="21" y="0"/>
                    </a:cubicBezTo>
                    <a:cubicBezTo>
                      <a:pt x="16" y="0"/>
                      <a:pt x="10" y="1"/>
                      <a:pt x="3" y="4"/>
                    </a:cubicBezTo>
                    <a:cubicBezTo>
                      <a:pt x="4" y="11"/>
                      <a:pt x="4" y="11"/>
                      <a:pt x="4" y="11"/>
                    </a:cubicBezTo>
                    <a:cubicBezTo>
                      <a:pt x="10" y="8"/>
                      <a:pt x="16" y="6"/>
                      <a:pt x="22" y="6"/>
                    </a:cubicBezTo>
                    <a:cubicBezTo>
                      <a:pt x="25" y="6"/>
                      <a:pt x="28" y="7"/>
                      <a:pt x="31" y="10"/>
                    </a:cubicBezTo>
                    <a:cubicBezTo>
                      <a:pt x="33" y="12"/>
                      <a:pt x="34" y="15"/>
                      <a:pt x="34" y="19"/>
                    </a:cubicBezTo>
                    <a:cubicBezTo>
                      <a:pt x="34" y="26"/>
                      <a:pt x="29" y="36"/>
                      <a:pt x="17" y="48"/>
                    </a:cubicBezTo>
                    <a:cubicBezTo>
                      <a:pt x="0" y="67"/>
                      <a:pt x="0" y="67"/>
                      <a:pt x="0" y="67"/>
                    </a:cubicBezTo>
                    <a:cubicBezTo>
                      <a:pt x="0" y="73"/>
                      <a:pt x="0" y="73"/>
                      <a:pt x="0" y="73"/>
                    </a:cubicBezTo>
                    <a:cubicBezTo>
                      <a:pt x="44" y="73"/>
                      <a:pt x="44" y="73"/>
                      <a:pt x="44" y="73"/>
                    </a:cubicBezTo>
                    <a:cubicBezTo>
                      <a:pt x="44" y="67"/>
                      <a:pt x="44" y="67"/>
                      <a:pt x="44" y="67"/>
                    </a:cubicBezTo>
                    <a:cubicBezTo>
                      <a:pt x="9" y="67"/>
                      <a:pt x="9" y="67"/>
                      <a:pt x="9" y="67"/>
                    </a:cubicBezTo>
                    <a:cubicBezTo>
                      <a:pt x="22" y="53"/>
                      <a:pt x="22" y="53"/>
                      <a:pt x="22" y="53"/>
                    </a:cubicBezTo>
                    <a:cubicBezTo>
                      <a:pt x="36" y="38"/>
                      <a:pt x="42" y="27"/>
                      <a:pt x="42" y="19"/>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288" name="í$ḻïḓè">
                <a:extLst>
                  <a:ext uri="{FF2B5EF4-FFF2-40B4-BE49-F238E27FC236}">
                    <a16:creationId xmlns:a16="http://schemas.microsoft.com/office/drawing/2014/main" xmlns="" id="{DC05B748-5D1B-423A-97D9-CF10985EE68C}"/>
                  </a:ext>
                </a:extLst>
              </p:cNvPr>
              <p:cNvGrpSpPr>
                <a:grpSpLocks/>
              </p:cNvGrpSpPr>
              <p:nvPr/>
            </p:nvGrpSpPr>
            <p:grpSpPr bwMode="auto">
              <a:xfrm>
                <a:off x="3217984" y="3239378"/>
                <a:ext cx="4072247" cy="2441298"/>
                <a:chOff x="1534" y="3187"/>
                <a:chExt cx="1613" cy="967"/>
              </a:xfrm>
            </p:grpSpPr>
            <p:sp>
              <p:nvSpPr>
                <p:cNvPr id="1284" name="ïşļïďe">
                  <a:extLst>
                    <a:ext uri="{FF2B5EF4-FFF2-40B4-BE49-F238E27FC236}">
                      <a16:creationId xmlns:a16="http://schemas.microsoft.com/office/drawing/2014/main" xmlns="" id="{260F142E-B50C-41B4-96A4-BCA0AA7421C0}"/>
                    </a:ext>
                  </a:extLst>
                </p:cNvPr>
                <p:cNvSpPr/>
                <p:nvPr/>
              </p:nvSpPr>
              <p:spPr bwMode="auto">
                <a:xfrm>
                  <a:off x="2653" y="3276"/>
                  <a:ext cx="11" cy="18"/>
                </a:xfrm>
                <a:custGeom>
                  <a:avLst/>
                  <a:gdLst>
                    <a:gd name="T0" fmla="*/ 48 w 48"/>
                    <a:gd name="T1" fmla="*/ 37 h 74"/>
                    <a:gd name="T2" fmla="*/ 24 w 48"/>
                    <a:gd name="T3" fmla="*/ 0 h 74"/>
                    <a:gd name="T4" fmla="*/ 0 w 48"/>
                    <a:gd name="T5" fmla="*/ 37 h 74"/>
                    <a:gd name="T6" fmla="*/ 24 w 48"/>
                    <a:gd name="T7" fmla="*/ 74 h 74"/>
                    <a:gd name="T8" fmla="*/ 48 w 48"/>
                    <a:gd name="T9" fmla="*/ 37 h 74"/>
                    <a:gd name="T10" fmla="*/ 24 w 48"/>
                    <a:gd name="T11" fmla="*/ 6 h 74"/>
                    <a:gd name="T12" fmla="*/ 40 w 48"/>
                    <a:gd name="T13" fmla="*/ 37 h 74"/>
                    <a:gd name="T14" fmla="*/ 24 w 48"/>
                    <a:gd name="T15" fmla="*/ 68 h 74"/>
                    <a:gd name="T16" fmla="*/ 7 w 48"/>
                    <a:gd name="T17" fmla="*/ 37 h 74"/>
                    <a:gd name="T18" fmla="*/ 24 w 48"/>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4">
                      <a:moveTo>
                        <a:pt x="48" y="37"/>
                      </a:moveTo>
                      <a:cubicBezTo>
                        <a:pt x="48" y="12"/>
                        <a:pt x="40" y="0"/>
                        <a:pt x="24" y="0"/>
                      </a:cubicBezTo>
                      <a:cubicBezTo>
                        <a:pt x="8" y="0"/>
                        <a:pt x="0" y="12"/>
                        <a:pt x="0" y="37"/>
                      </a:cubicBezTo>
                      <a:cubicBezTo>
                        <a:pt x="0" y="62"/>
                        <a:pt x="8" y="74"/>
                        <a:pt x="24" y="74"/>
                      </a:cubicBezTo>
                      <a:cubicBezTo>
                        <a:pt x="40" y="74"/>
                        <a:pt x="48" y="62"/>
                        <a:pt x="48" y="37"/>
                      </a:cubicBezTo>
                      <a:close/>
                      <a:moveTo>
                        <a:pt x="24" y="6"/>
                      </a:moveTo>
                      <a:cubicBezTo>
                        <a:pt x="35" y="6"/>
                        <a:pt x="40" y="17"/>
                        <a:pt x="40" y="37"/>
                      </a:cubicBezTo>
                      <a:cubicBezTo>
                        <a:pt x="40" y="57"/>
                        <a:pt x="35" y="68"/>
                        <a:pt x="24" y="68"/>
                      </a:cubicBezTo>
                      <a:cubicBezTo>
                        <a:pt x="13" y="68"/>
                        <a:pt x="7" y="57"/>
                        <a:pt x="7" y="37"/>
                      </a:cubicBezTo>
                      <a:cubicBezTo>
                        <a:pt x="7" y="17"/>
                        <a:pt x="13" y="6"/>
                        <a:pt x="24" y="6"/>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5" name="î$ḻîḍè">
                  <a:extLst>
                    <a:ext uri="{FF2B5EF4-FFF2-40B4-BE49-F238E27FC236}">
                      <a16:creationId xmlns:a16="http://schemas.microsoft.com/office/drawing/2014/main" xmlns="" id="{0E19DDEB-88DD-4734-8512-625F73EBBFA4}"/>
                    </a:ext>
                  </a:extLst>
                </p:cNvPr>
                <p:cNvSpPr/>
                <p:nvPr/>
              </p:nvSpPr>
              <p:spPr bwMode="auto">
                <a:xfrm>
                  <a:off x="2667" y="3276"/>
                  <a:ext cx="11" cy="18"/>
                </a:xfrm>
                <a:custGeom>
                  <a:avLst/>
                  <a:gdLst>
                    <a:gd name="T0" fmla="*/ 47 w 47"/>
                    <a:gd name="T1" fmla="*/ 37 h 74"/>
                    <a:gd name="T2" fmla="*/ 24 w 47"/>
                    <a:gd name="T3" fmla="*/ 0 h 74"/>
                    <a:gd name="T4" fmla="*/ 0 w 47"/>
                    <a:gd name="T5" fmla="*/ 37 h 74"/>
                    <a:gd name="T6" fmla="*/ 24 w 47"/>
                    <a:gd name="T7" fmla="*/ 74 h 74"/>
                    <a:gd name="T8" fmla="*/ 47 w 47"/>
                    <a:gd name="T9" fmla="*/ 37 h 74"/>
                    <a:gd name="T10" fmla="*/ 24 w 47"/>
                    <a:gd name="T11" fmla="*/ 6 h 74"/>
                    <a:gd name="T12" fmla="*/ 40 w 47"/>
                    <a:gd name="T13" fmla="*/ 37 h 74"/>
                    <a:gd name="T14" fmla="*/ 24 w 47"/>
                    <a:gd name="T15" fmla="*/ 68 h 74"/>
                    <a:gd name="T16" fmla="*/ 7 w 47"/>
                    <a:gd name="T17" fmla="*/ 37 h 74"/>
                    <a:gd name="T18" fmla="*/ 24 w 47"/>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4">
                      <a:moveTo>
                        <a:pt x="47" y="37"/>
                      </a:moveTo>
                      <a:cubicBezTo>
                        <a:pt x="47" y="12"/>
                        <a:pt x="40" y="0"/>
                        <a:pt x="24" y="0"/>
                      </a:cubicBezTo>
                      <a:cubicBezTo>
                        <a:pt x="8" y="0"/>
                        <a:pt x="0" y="12"/>
                        <a:pt x="0" y="37"/>
                      </a:cubicBezTo>
                      <a:cubicBezTo>
                        <a:pt x="0" y="62"/>
                        <a:pt x="8" y="74"/>
                        <a:pt x="24" y="74"/>
                      </a:cubicBezTo>
                      <a:cubicBezTo>
                        <a:pt x="40" y="74"/>
                        <a:pt x="47" y="62"/>
                        <a:pt x="47" y="37"/>
                      </a:cubicBezTo>
                      <a:close/>
                      <a:moveTo>
                        <a:pt x="24" y="6"/>
                      </a:moveTo>
                      <a:cubicBezTo>
                        <a:pt x="35" y="6"/>
                        <a:pt x="40" y="17"/>
                        <a:pt x="40" y="37"/>
                      </a:cubicBezTo>
                      <a:cubicBezTo>
                        <a:pt x="40" y="57"/>
                        <a:pt x="35" y="68"/>
                        <a:pt x="24" y="68"/>
                      </a:cubicBezTo>
                      <a:cubicBezTo>
                        <a:pt x="13" y="68"/>
                        <a:pt x="7" y="57"/>
                        <a:pt x="7" y="37"/>
                      </a:cubicBezTo>
                      <a:cubicBezTo>
                        <a:pt x="7" y="17"/>
                        <a:pt x="13" y="6"/>
                        <a:pt x="24" y="6"/>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6" name="îṥḻïďé">
                  <a:extLst>
                    <a:ext uri="{FF2B5EF4-FFF2-40B4-BE49-F238E27FC236}">
                      <a16:creationId xmlns:a16="http://schemas.microsoft.com/office/drawing/2014/main" xmlns="" id="{EB1D7058-A707-42B4-94BA-438A2EBD6A4F}"/>
                    </a:ext>
                  </a:extLst>
                </p:cNvPr>
                <p:cNvSpPr/>
                <p:nvPr/>
              </p:nvSpPr>
              <p:spPr bwMode="auto">
                <a:xfrm>
                  <a:off x="2681" y="3276"/>
                  <a:ext cx="11" cy="18"/>
                </a:xfrm>
                <a:custGeom>
                  <a:avLst/>
                  <a:gdLst>
                    <a:gd name="T0" fmla="*/ 24 w 47"/>
                    <a:gd name="T1" fmla="*/ 0 h 74"/>
                    <a:gd name="T2" fmla="*/ 0 w 47"/>
                    <a:gd name="T3" fmla="*/ 37 h 74"/>
                    <a:gd name="T4" fmla="*/ 24 w 47"/>
                    <a:gd name="T5" fmla="*/ 74 h 74"/>
                    <a:gd name="T6" fmla="*/ 47 w 47"/>
                    <a:gd name="T7" fmla="*/ 37 h 74"/>
                    <a:gd name="T8" fmla="*/ 24 w 47"/>
                    <a:gd name="T9" fmla="*/ 0 h 74"/>
                    <a:gd name="T10" fmla="*/ 7 w 47"/>
                    <a:gd name="T11" fmla="*/ 37 h 74"/>
                    <a:gd name="T12" fmla="*/ 24 w 47"/>
                    <a:gd name="T13" fmla="*/ 6 h 74"/>
                    <a:gd name="T14" fmla="*/ 40 w 47"/>
                    <a:gd name="T15" fmla="*/ 37 h 74"/>
                    <a:gd name="T16" fmla="*/ 24 w 47"/>
                    <a:gd name="T17" fmla="*/ 68 h 74"/>
                    <a:gd name="T18" fmla="*/ 7 w 47"/>
                    <a:gd name="T1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4">
                      <a:moveTo>
                        <a:pt x="24" y="0"/>
                      </a:moveTo>
                      <a:cubicBezTo>
                        <a:pt x="8" y="0"/>
                        <a:pt x="0" y="12"/>
                        <a:pt x="0" y="37"/>
                      </a:cubicBezTo>
                      <a:cubicBezTo>
                        <a:pt x="0" y="62"/>
                        <a:pt x="8" y="74"/>
                        <a:pt x="24" y="74"/>
                      </a:cubicBezTo>
                      <a:cubicBezTo>
                        <a:pt x="40" y="74"/>
                        <a:pt x="47" y="62"/>
                        <a:pt x="47" y="37"/>
                      </a:cubicBezTo>
                      <a:cubicBezTo>
                        <a:pt x="47" y="12"/>
                        <a:pt x="40" y="0"/>
                        <a:pt x="24" y="0"/>
                      </a:cubicBezTo>
                      <a:close/>
                      <a:moveTo>
                        <a:pt x="7" y="37"/>
                      </a:moveTo>
                      <a:cubicBezTo>
                        <a:pt x="7" y="17"/>
                        <a:pt x="12" y="6"/>
                        <a:pt x="24" y="6"/>
                      </a:cubicBezTo>
                      <a:cubicBezTo>
                        <a:pt x="34" y="6"/>
                        <a:pt x="40" y="17"/>
                        <a:pt x="40" y="37"/>
                      </a:cubicBezTo>
                      <a:cubicBezTo>
                        <a:pt x="40" y="57"/>
                        <a:pt x="34" y="68"/>
                        <a:pt x="24" y="68"/>
                      </a:cubicBezTo>
                      <a:cubicBezTo>
                        <a:pt x="12" y="68"/>
                        <a:pt x="7" y="57"/>
                        <a:pt x="7" y="3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7" name="íŝḷiḋè">
                  <a:extLst>
                    <a:ext uri="{FF2B5EF4-FFF2-40B4-BE49-F238E27FC236}">
                      <a16:creationId xmlns:a16="http://schemas.microsoft.com/office/drawing/2014/main" xmlns="" id="{0CBD0C4F-E3F4-4A79-89A8-B1D3F202EF35}"/>
                    </a:ext>
                  </a:extLst>
                </p:cNvPr>
                <p:cNvSpPr/>
                <p:nvPr/>
              </p:nvSpPr>
              <p:spPr bwMode="auto">
                <a:xfrm>
                  <a:off x="2639" y="3328"/>
                  <a:ext cx="10" cy="17"/>
                </a:xfrm>
                <a:custGeom>
                  <a:avLst/>
                  <a:gdLst>
                    <a:gd name="T0" fmla="*/ 42 w 44"/>
                    <a:gd name="T1" fmla="*/ 19 h 74"/>
                    <a:gd name="T2" fmla="*/ 36 w 44"/>
                    <a:gd name="T3" fmla="*/ 5 h 74"/>
                    <a:gd name="T4" fmla="*/ 21 w 44"/>
                    <a:gd name="T5" fmla="*/ 0 h 74"/>
                    <a:gd name="T6" fmla="*/ 3 w 44"/>
                    <a:gd name="T7" fmla="*/ 5 h 74"/>
                    <a:gd name="T8" fmla="*/ 4 w 44"/>
                    <a:gd name="T9" fmla="*/ 12 h 74"/>
                    <a:gd name="T10" fmla="*/ 22 w 44"/>
                    <a:gd name="T11" fmla="*/ 7 h 74"/>
                    <a:gd name="T12" fmla="*/ 31 w 44"/>
                    <a:gd name="T13" fmla="*/ 10 h 74"/>
                    <a:gd name="T14" fmla="*/ 34 w 44"/>
                    <a:gd name="T15" fmla="*/ 20 h 74"/>
                    <a:gd name="T16" fmla="*/ 17 w 44"/>
                    <a:gd name="T17" fmla="*/ 49 h 74"/>
                    <a:gd name="T18" fmla="*/ 0 w 44"/>
                    <a:gd name="T19" fmla="*/ 67 h 74"/>
                    <a:gd name="T20" fmla="*/ 0 w 44"/>
                    <a:gd name="T21" fmla="*/ 74 h 74"/>
                    <a:gd name="T22" fmla="*/ 44 w 44"/>
                    <a:gd name="T23" fmla="*/ 74 h 74"/>
                    <a:gd name="T24" fmla="*/ 44 w 44"/>
                    <a:gd name="T25" fmla="*/ 67 h 74"/>
                    <a:gd name="T26" fmla="*/ 9 w 44"/>
                    <a:gd name="T27" fmla="*/ 67 h 74"/>
                    <a:gd name="T28" fmla="*/ 22 w 44"/>
                    <a:gd name="T29" fmla="*/ 53 h 74"/>
                    <a:gd name="T30" fmla="*/ 42 w 44"/>
                    <a:gd name="T31"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4">
                      <a:moveTo>
                        <a:pt x="42" y="19"/>
                      </a:moveTo>
                      <a:cubicBezTo>
                        <a:pt x="42" y="13"/>
                        <a:pt x="40" y="8"/>
                        <a:pt x="36" y="5"/>
                      </a:cubicBezTo>
                      <a:cubicBezTo>
                        <a:pt x="32" y="2"/>
                        <a:pt x="27" y="0"/>
                        <a:pt x="21" y="0"/>
                      </a:cubicBezTo>
                      <a:cubicBezTo>
                        <a:pt x="16" y="0"/>
                        <a:pt x="10" y="2"/>
                        <a:pt x="3" y="5"/>
                      </a:cubicBezTo>
                      <a:cubicBezTo>
                        <a:pt x="4" y="12"/>
                        <a:pt x="4" y="12"/>
                        <a:pt x="4" y="12"/>
                      </a:cubicBezTo>
                      <a:cubicBezTo>
                        <a:pt x="10" y="9"/>
                        <a:pt x="16" y="7"/>
                        <a:pt x="22" y="7"/>
                      </a:cubicBezTo>
                      <a:cubicBezTo>
                        <a:pt x="25" y="7"/>
                        <a:pt x="28" y="8"/>
                        <a:pt x="31" y="10"/>
                      </a:cubicBezTo>
                      <a:cubicBezTo>
                        <a:pt x="33" y="13"/>
                        <a:pt x="34" y="16"/>
                        <a:pt x="34" y="20"/>
                      </a:cubicBezTo>
                      <a:cubicBezTo>
                        <a:pt x="34" y="26"/>
                        <a:pt x="29" y="36"/>
                        <a:pt x="17" y="49"/>
                      </a:cubicBezTo>
                      <a:cubicBezTo>
                        <a:pt x="0" y="67"/>
                        <a:pt x="0" y="67"/>
                        <a:pt x="0" y="67"/>
                      </a:cubicBezTo>
                      <a:cubicBezTo>
                        <a:pt x="0" y="74"/>
                        <a:pt x="0" y="74"/>
                        <a:pt x="0" y="74"/>
                      </a:cubicBezTo>
                      <a:cubicBezTo>
                        <a:pt x="44" y="74"/>
                        <a:pt x="44" y="74"/>
                        <a:pt x="44" y="74"/>
                      </a:cubicBezTo>
                      <a:cubicBezTo>
                        <a:pt x="44" y="67"/>
                        <a:pt x="44" y="67"/>
                        <a:pt x="44" y="67"/>
                      </a:cubicBezTo>
                      <a:cubicBezTo>
                        <a:pt x="9" y="67"/>
                        <a:pt x="9" y="67"/>
                        <a:pt x="9" y="67"/>
                      </a:cubicBezTo>
                      <a:cubicBezTo>
                        <a:pt x="22" y="53"/>
                        <a:pt x="22" y="53"/>
                        <a:pt x="22" y="53"/>
                      </a:cubicBezTo>
                      <a:cubicBezTo>
                        <a:pt x="36" y="39"/>
                        <a:pt x="42" y="28"/>
                        <a:pt x="42" y="19"/>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8" name="ï$lïḋè">
                  <a:extLst>
                    <a:ext uri="{FF2B5EF4-FFF2-40B4-BE49-F238E27FC236}">
                      <a16:creationId xmlns:a16="http://schemas.microsoft.com/office/drawing/2014/main" xmlns="" id="{A7D73318-6134-4881-BC2B-3BC7B734821A}"/>
                    </a:ext>
                  </a:extLst>
                </p:cNvPr>
                <p:cNvSpPr/>
                <p:nvPr/>
              </p:nvSpPr>
              <p:spPr bwMode="auto">
                <a:xfrm>
                  <a:off x="2639" y="3379"/>
                  <a:ext cx="10" cy="18"/>
                </a:xfrm>
                <a:custGeom>
                  <a:avLst/>
                  <a:gdLst>
                    <a:gd name="T0" fmla="*/ 42 w 44"/>
                    <a:gd name="T1" fmla="*/ 19 h 73"/>
                    <a:gd name="T2" fmla="*/ 36 w 44"/>
                    <a:gd name="T3" fmla="*/ 5 h 73"/>
                    <a:gd name="T4" fmla="*/ 21 w 44"/>
                    <a:gd name="T5" fmla="*/ 0 h 73"/>
                    <a:gd name="T6" fmla="*/ 3 w 44"/>
                    <a:gd name="T7" fmla="*/ 5 h 73"/>
                    <a:gd name="T8" fmla="*/ 4 w 44"/>
                    <a:gd name="T9" fmla="*/ 12 h 73"/>
                    <a:gd name="T10" fmla="*/ 22 w 44"/>
                    <a:gd name="T11" fmla="*/ 6 h 73"/>
                    <a:gd name="T12" fmla="*/ 31 w 44"/>
                    <a:gd name="T13" fmla="*/ 10 h 73"/>
                    <a:gd name="T14" fmla="*/ 34 w 44"/>
                    <a:gd name="T15" fmla="*/ 19 h 73"/>
                    <a:gd name="T16" fmla="*/ 17 w 44"/>
                    <a:gd name="T17" fmla="*/ 49 h 73"/>
                    <a:gd name="T18" fmla="*/ 0 w 44"/>
                    <a:gd name="T19" fmla="*/ 67 h 73"/>
                    <a:gd name="T20" fmla="*/ 0 w 44"/>
                    <a:gd name="T21" fmla="*/ 73 h 73"/>
                    <a:gd name="T22" fmla="*/ 44 w 44"/>
                    <a:gd name="T23" fmla="*/ 73 h 73"/>
                    <a:gd name="T24" fmla="*/ 44 w 44"/>
                    <a:gd name="T25" fmla="*/ 67 h 73"/>
                    <a:gd name="T26" fmla="*/ 9 w 44"/>
                    <a:gd name="T27" fmla="*/ 67 h 73"/>
                    <a:gd name="T28" fmla="*/ 22 w 44"/>
                    <a:gd name="T29" fmla="*/ 53 h 73"/>
                    <a:gd name="T30" fmla="*/ 42 w 44"/>
                    <a:gd name="T31"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3">
                      <a:moveTo>
                        <a:pt x="42" y="19"/>
                      </a:moveTo>
                      <a:cubicBezTo>
                        <a:pt x="42" y="13"/>
                        <a:pt x="40" y="8"/>
                        <a:pt x="36" y="5"/>
                      </a:cubicBezTo>
                      <a:cubicBezTo>
                        <a:pt x="32" y="2"/>
                        <a:pt x="27" y="0"/>
                        <a:pt x="21" y="0"/>
                      </a:cubicBezTo>
                      <a:cubicBezTo>
                        <a:pt x="16" y="0"/>
                        <a:pt x="10" y="2"/>
                        <a:pt x="3" y="5"/>
                      </a:cubicBezTo>
                      <a:cubicBezTo>
                        <a:pt x="4" y="12"/>
                        <a:pt x="4" y="12"/>
                        <a:pt x="4" y="12"/>
                      </a:cubicBezTo>
                      <a:cubicBezTo>
                        <a:pt x="10" y="8"/>
                        <a:pt x="16" y="6"/>
                        <a:pt x="22" y="6"/>
                      </a:cubicBezTo>
                      <a:cubicBezTo>
                        <a:pt x="25" y="6"/>
                        <a:pt x="28" y="8"/>
                        <a:pt x="31" y="10"/>
                      </a:cubicBezTo>
                      <a:cubicBezTo>
                        <a:pt x="33" y="13"/>
                        <a:pt x="34" y="16"/>
                        <a:pt x="34" y="19"/>
                      </a:cubicBezTo>
                      <a:cubicBezTo>
                        <a:pt x="34" y="26"/>
                        <a:pt x="29" y="36"/>
                        <a:pt x="17" y="49"/>
                      </a:cubicBezTo>
                      <a:cubicBezTo>
                        <a:pt x="0" y="67"/>
                        <a:pt x="0" y="67"/>
                        <a:pt x="0" y="67"/>
                      </a:cubicBezTo>
                      <a:cubicBezTo>
                        <a:pt x="0" y="73"/>
                        <a:pt x="0" y="73"/>
                        <a:pt x="0" y="73"/>
                      </a:cubicBezTo>
                      <a:cubicBezTo>
                        <a:pt x="44" y="73"/>
                        <a:pt x="44" y="73"/>
                        <a:pt x="44" y="73"/>
                      </a:cubicBezTo>
                      <a:cubicBezTo>
                        <a:pt x="44" y="67"/>
                        <a:pt x="44" y="67"/>
                        <a:pt x="44" y="67"/>
                      </a:cubicBezTo>
                      <a:cubicBezTo>
                        <a:pt x="9" y="67"/>
                        <a:pt x="9" y="67"/>
                        <a:pt x="9" y="67"/>
                      </a:cubicBezTo>
                      <a:cubicBezTo>
                        <a:pt x="22" y="53"/>
                        <a:pt x="22" y="53"/>
                        <a:pt x="22" y="53"/>
                      </a:cubicBezTo>
                      <a:cubicBezTo>
                        <a:pt x="36" y="39"/>
                        <a:pt x="42" y="27"/>
                        <a:pt x="42" y="19"/>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9" name="isļiḍe">
                  <a:extLst>
                    <a:ext uri="{FF2B5EF4-FFF2-40B4-BE49-F238E27FC236}">
                      <a16:creationId xmlns:a16="http://schemas.microsoft.com/office/drawing/2014/main" xmlns="" id="{C4F8F98D-F675-44E7-A748-822C6379C104}"/>
                    </a:ext>
                  </a:extLst>
                </p:cNvPr>
                <p:cNvSpPr/>
                <p:nvPr/>
              </p:nvSpPr>
              <p:spPr bwMode="auto">
                <a:xfrm>
                  <a:off x="2639" y="3431"/>
                  <a:ext cx="10" cy="17"/>
                </a:xfrm>
                <a:custGeom>
                  <a:avLst/>
                  <a:gdLst>
                    <a:gd name="T0" fmla="*/ 21 w 44"/>
                    <a:gd name="T1" fmla="*/ 0 h 73"/>
                    <a:gd name="T2" fmla="*/ 3 w 44"/>
                    <a:gd name="T3" fmla="*/ 5 h 73"/>
                    <a:gd name="T4" fmla="*/ 4 w 44"/>
                    <a:gd name="T5" fmla="*/ 11 h 73"/>
                    <a:gd name="T6" fmla="*/ 22 w 44"/>
                    <a:gd name="T7" fmla="*/ 6 h 73"/>
                    <a:gd name="T8" fmla="*/ 31 w 44"/>
                    <a:gd name="T9" fmla="*/ 10 h 73"/>
                    <a:gd name="T10" fmla="*/ 34 w 44"/>
                    <a:gd name="T11" fmla="*/ 19 h 73"/>
                    <a:gd name="T12" fmla="*/ 17 w 44"/>
                    <a:gd name="T13" fmla="*/ 49 h 73"/>
                    <a:gd name="T14" fmla="*/ 0 w 44"/>
                    <a:gd name="T15" fmla="*/ 67 h 73"/>
                    <a:gd name="T16" fmla="*/ 0 w 44"/>
                    <a:gd name="T17" fmla="*/ 73 h 73"/>
                    <a:gd name="T18" fmla="*/ 44 w 44"/>
                    <a:gd name="T19" fmla="*/ 73 h 73"/>
                    <a:gd name="T20" fmla="*/ 44 w 44"/>
                    <a:gd name="T21" fmla="*/ 67 h 73"/>
                    <a:gd name="T22" fmla="*/ 9 w 44"/>
                    <a:gd name="T23" fmla="*/ 67 h 73"/>
                    <a:gd name="T24" fmla="*/ 22 w 44"/>
                    <a:gd name="T25" fmla="*/ 53 h 73"/>
                    <a:gd name="T26" fmla="*/ 42 w 44"/>
                    <a:gd name="T27" fmla="*/ 19 h 73"/>
                    <a:gd name="T28" fmla="*/ 36 w 44"/>
                    <a:gd name="T29" fmla="*/ 4 h 73"/>
                    <a:gd name="T30" fmla="*/ 21 w 4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73">
                      <a:moveTo>
                        <a:pt x="21" y="0"/>
                      </a:moveTo>
                      <a:cubicBezTo>
                        <a:pt x="16" y="0"/>
                        <a:pt x="10" y="1"/>
                        <a:pt x="3" y="5"/>
                      </a:cubicBezTo>
                      <a:cubicBezTo>
                        <a:pt x="4" y="11"/>
                        <a:pt x="4" y="11"/>
                        <a:pt x="4" y="11"/>
                      </a:cubicBezTo>
                      <a:cubicBezTo>
                        <a:pt x="10" y="8"/>
                        <a:pt x="16" y="6"/>
                        <a:pt x="22" y="6"/>
                      </a:cubicBezTo>
                      <a:cubicBezTo>
                        <a:pt x="25" y="6"/>
                        <a:pt x="28" y="7"/>
                        <a:pt x="31" y="10"/>
                      </a:cubicBezTo>
                      <a:cubicBezTo>
                        <a:pt x="33" y="12"/>
                        <a:pt x="34" y="15"/>
                        <a:pt x="34" y="19"/>
                      </a:cubicBezTo>
                      <a:cubicBezTo>
                        <a:pt x="34" y="26"/>
                        <a:pt x="29" y="35"/>
                        <a:pt x="17" y="49"/>
                      </a:cubicBezTo>
                      <a:cubicBezTo>
                        <a:pt x="0" y="67"/>
                        <a:pt x="0" y="67"/>
                        <a:pt x="0" y="67"/>
                      </a:cubicBezTo>
                      <a:cubicBezTo>
                        <a:pt x="0" y="73"/>
                        <a:pt x="0" y="73"/>
                        <a:pt x="0" y="73"/>
                      </a:cubicBezTo>
                      <a:cubicBezTo>
                        <a:pt x="44" y="73"/>
                        <a:pt x="44" y="73"/>
                        <a:pt x="44" y="73"/>
                      </a:cubicBezTo>
                      <a:cubicBezTo>
                        <a:pt x="44" y="67"/>
                        <a:pt x="44" y="67"/>
                        <a:pt x="44" y="67"/>
                      </a:cubicBezTo>
                      <a:cubicBezTo>
                        <a:pt x="9" y="67"/>
                        <a:pt x="9" y="67"/>
                        <a:pt x="9" y="67"/>
                      </a:cubicBezTo>
                      <a:cubicBezTo>
                        <a:pt x="22" y="53"/>
                        <a:pt x="22" y="53"/>
                        <a:pt x="22" y="53"/>
                      </a:cubicBezTo>
                      <a:cubicBezTo>
                        <a:pt x="36" y="38"/>
                        <a:pt x="42" y="27"/>
                        <a:pt x="42" y="19"/>
                      </a:cubicBezTo>
                      <a:cubicBezTo>
                        <a:pt x="42" y="12"/>
                        <a:pt x="40" y="7"/>
                        <a:pt x="36" y="4"/>
                      </a:cubicBezTo>
                      <a:cubicBezTo>
                        <a:pt x="32" y="1"/>
                        <a:pt x="27" y="0"/>
                        <a:pt x="21" y="0"/>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0" name="ïṧḷîďé">
                  <a:extLst>
                    <a:ext uri="{FF2B5EF4-FFF2-40B4-BE49-F238E27FC236}">
                      <a16:creationId xmlns:a16="http://schemas.microsoft.com/office/drawing/2014/main" xmlns="" id="{8397F06B-299A-4608-9E83-DA61F2B1EE90}"/>
                    </a:ext>
                  </a:extLst>
                </p:cNvPr>
                <p:cNvSpPr/>
                <p:nvPr/>
              </p:nvSpPr>
              <p:spPr bwMode="auto">
                <a:xfrm>
                  <a:off x="2653" y="3328"/>
                  <a:ext cx="11" cy="17"/>
                </a:xfrm>
                <a:custGeom>
                  <a:avLst/>
                  <a:gdLst>
                    <a:gd name="T0" fmla="*/ 24 w 48"/>
                    <a:gd name="T1" fmla="*/ 0 h 74"/>
                    <a:gd name="T2" fmla="*/ 0 w 48"/>
                    <a:gd name="T3" fmla="*/ 38 h 74"/>
                    <a:gd name="T4" fmla="*/ 24 w 48"/>
                    <a:gd name="T5" fmla="*/ 74 h 74"/>
                    <a:gd name="T6" fmla="*/ 48 w 48"/>
                    <a:gd name="T7" fmla="*/ 38 h 74"/>
                    <a:gd name="T8" fmla="*/ 24 w 48"/>
                    <a:gd name="T9" fmla="*/ 0 h 74"/>
                    <a:gd name="T10" fmla="*/ 7 w 48"/>
                    <a:gd name="T11" fmla="*/ 38 h 74"/>
                    <a:gd name="T12" fmla="*/ 24 w 48"/>
                    <a:gd name="T13" fmla="*/ 7 h 74"/>
                    <a:gd name="T14" fmla="*/ 40 w 48"/>
                    <a:gd name="T15" fmla="*/ 38 h 74"/>
                    <a:gd name="T16" fmla="*/ 24 w 48"/>
                    <a:gd name="T17" fmla="*/ 68 h 74"/>
                    <a:gd name="T18" fmla="*/ 7 w 48"/>
                    <a:gd name="T19"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4">
                      <a:moveTo>
                        <a:pt x="24" y="0"/>
                      </a:moveTo>
                      <a:cubicBezTo>
                        <a:pt x="8" y="0"/>
                        <a:pt x="0" y="13"/>
                        <a:pt x="0" y="38"/>
                      </a:cubicBezTo>
                      <a:cubicBezTo>
                        <a:pt x="0" y="62"/>
                        <a:pt x="8" y="74"/>
                        <a:pt x="24" y="74"/>
                      </a:cubicBezTo>
                      <a:cubicBezTo>
                        <a:pt x="40" y="74"/>
                        <a:pt x="48" y="62"/>
                        <a:pt x="48" y="38"/>
                      </a:cubicBezTo>
                      <a:cubicBezTo>
                        <a:pt x="48" y="13"/>
                        <a:pt x="40" y="0"/>
                        <a:pt x="24" y="0"/>
                      </a:cubicBezTo>
                      <a:close/>
                      <a:moveTo>
                        <a:pt x="7" y="38"/>
                      </a:moveTo>
                      <a:cubicBezTo>
                        <a:pt x="7" y="17"/>
                        <a:pt x="13" y="7"/>
                        <a:pt x="24" y="7"/>
                      </a:cubicBezTo>
                      <a:cubicBezTo>
                        <a:pt x="35" y="7"/>
                        <a:pt x="40" y="17"/>
                        <a:pt x="40" y="38"/>
                      </a:cubicBezTo>
                      <a:cubicBezTo>
                        <a:pt x="40" y="58"/>
                        <a:pt x="35" y="68"/>
                        <a:pt x="24" y="68"/>
                      </a:cubicBezTo>
                      <a:cubicBezTo>
                        <a:pt x="13" y="68"/>
                        <a:pt x="7" y="58"/>
                        <a:pt x="7" y="38"/>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1" name="ïSļïḓé">
                  <a:extLst>
                    <a:ext uri="{FF2B5EF4-FFF2-40B4-BE49-F238E27FC236}">
                      <a16:creationId xmlns:a16="http://schemas.microsoft.com/office/drawing/2014/main" xmlns="" id="{E16A5E79-F11E-453C-9BBF-D397690ED569}"/>
                    </a:ext>
                  </a:extLst>
                </p:cNvPr>
                <p:cNvSpPr/>
                <p:nvPr/>
              </p:nvSpPr>
              <p:spPr bwMode="auto">
                <a:xfrm>
                  <a:off x="2667" y="3328"/>
                  <a:ext cx="11" cy="17"/>
                </a:xfrm>
                <a:custGeom>
                  <a:avLst/>
                  <a:gdLst>
                    <a:gd name="T0" fmla="*/ 47 w 47"/>
                    <a:gd name="T1" fmla="*/ 38 h 74"/>
                    <a:gd name="T2" fmla="*/ 24 w 47"/>
                    <a:gd name="T3" fmla="*/ 0 h 74"/>
                    <a:gd name="T4" fmla="*/ 0 w 47"/>
                    <a:gd name="T5" fmla="*/ 38 h 74"/>
                    <a:gd name="T6" fmla="*/ 24 w 47"/>
                    <a:gd name="T7" fmla="*/ 74 h 74"/>
                    <a:gd name="T8" fmla="*/ 47 w 47"/>
                    <a:gd name="T9" fmla="*/ 38 h 74"/>
                    <a:gd name="T10" fmla="*/ 24 w 47"/>
                    <a:gd name="T11" fmla="*/ 7 h 74"/>
                    <a:gd name="T12" fmla="*/ 40 w 47"/>
                    <a:gd name="T13" fmla="*/ 38 h 74"/>
                    <a:gd name="T14" fmla="*/ 24 w 47"/>
                    <a:gd name="T15" fmla="*/ 68 h 74"/>
                    <a:gd name="T16" fmla="*/ 7 w 47"/>
                    <a:gd name="T17" fmla="*/ 38 h 74"/>
                    <a:gd name="T18" fmla="*/ 24 w 47"/>
                    <a:gd name="T19"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4">
                      <a:moveTo>
                        <a:pt x="47" y="38"/>
                      </a:moveTo>
                      <a:cubicBezTo>
                        <a:pt x="47" y="13"/>
                        <a:pt x="40" y="0"/>
                        <a:pt x="24" y="0"/>
                      </a:cubicBezTo>
                      <a:cubicBezTo>
                        <a:pt x="8" y="0"/>
                        <a:pt x="0" y="13"/>
                        <a:pt x="0" y="38"/>
                      </a:cubicBezTo>
                      <a:cubicBezTo>
                        <a:pt x="0" y="62"/>
                        <a:pt x="8" y="74"/>
                        <a:pt x="24" y="74"/>
                      </a:cubicBezTo>
                      <a:cubicBezTo>
                        <a:pt x="40" y="74"/>
                        <a:pt x="47" y="62"/>
                        <a:pt x="47" y="38"/>
                      </a:cubicBezTo>
                      <a:close/>
                      <a:moveTo>
                        <a:pt x="24" y="7"/>
                      </a:moveTo>
                      <a:cubicBezTo>
                        <a:pt x="35" y="7"/>
                        <a:pt x="40" y="17"/>
                        <a:pt x="40" y="38"/>
                      </a:cubicBezTo>
                      <a:cubicBezTo>
                        <a:pt x="40" y="58"/>
                        <a:pt x="35" y="68"/>
                        <a:pt x="24" y="68"/>
                      </a:cubicBezTo>
                      <a:cubicBezTo>
                        <a:pt x="13" y="68"/>
                        <a:pt x="7" y="58"/>
                        <a:pt x="7" y="38"/>
                      </a:cubicBezTo>
                      <a:cubicBezTo>
                        <a:pt x="7" y="17"/>
                        <a:pt x="13" y="7"/>
                        <a:pt x="24" y="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2" name="iṥḷíḓé">
                  <a:extLst>
                    <a:ext uri="{FF2B5EF4-FFF2-40B4-BE49-F238E27FC236}">
                      <a16:creationId xmlns:a16="http://schemas.microsoft.com/office/drawing/2014/main" xmlns="" id="{8CDF3E48-7E74-40A3-A88A-BF7C56FC2DD6}"/>
                    </a:ext>
                  </a:extLst>
                </p:cNvPr>
                <p:cNvSpPr/>
                <p:nvPr/>
              </p:nvSpPr>
              <p:spPr bwMode="auto">
                <a:xfrm>
                  <a:off x="2681" y="3328"/>
                  <a:ext cx="11" cy="17"/>
                </a:xfrm>
                <a:custGeom>
                  <a:avLst/>
                  <a:gdLst>
                    <a:gd name="T0" fmla="*/ 2 w 42"/>
                    <a:gd name="T1" fmla="*/ 0 h 73"/>
                    <a:gd name="T2" fmla="*/ 1 w 42"/>
                    <a:gd name="T3" fmla="*/ 37 h 73"/>
                    <a:gd name="T4" fmla="*/ 17 w 42"/>
                    <a:gd name="T5" fmla="*/ 34 h 73"/>
                    <a:gd name="T6" fmla="*/ 35 w 42"/>
                    <a:gd name="T7" fmla="*/ 51 h 73"/>
                    <a:gd name="T8" fmla="*/ 29 w 42"/>
                    <a:gd name="T9" fmla="*/ 63 h 73"/>
                    <a:gd name="T10" fmla="*/ 16 w 42"/>
                    <a:gd name="T11" fmla="*/ 67 h 73"/>
                    <a:gd name="T12" fmla="*/ 0 w 42"/>
                    <a:gd name="T13" fmla="*/ 63 h 73"/>
                    <a:gd name="T14" fmla="*/ 0 w 42"/>
                    <a:gd name="T15" fmla="*/ 71 h 73"/>
                    <a:gd name="T16" fmla="*/ 16 w 42"/>
                    <a:gd name="T17" fmla="*/ 73 h 73"/>
                    <a:gd name="T18" fmla="*/ 35 w 42"/>
                    <a:gd name="T19" fmla="*/ 67 h 73"/>
                    <a:gd name="T20" fmla="*/ 42 w 42"/>
                    <a:gd name="T21" fmla="*/ 49 h 73"/>
                    <a:gd name="T22" fmla="*/ 36 w 42"/>
                    <a:gd name="T23" fmla="*/ 34 h 73"/>
                    <a:gd name="T24" fmla="*/ 20 w 42"/>
                    <a:gd name="T25" fmla="*/ 28 h 73"/>
                    <a:gd name="T26" fmla="*/ 8 w 42"/>
                    <a:gd name="T27" fmla="*/ 30 h 73"/>
                    <a:gd name="T28" fmla="*/ 9 w 42"/>
                    <a:gd name="T29" fmla="*/ 6 h 73"/>
                    <a:gd name="T30" fmla="*/ 39 w 42"/>
                    <a:gd name="T31" fmla="*/ 6 h 73"/>
                    <a:gd name="T32" fmla="*/ 39 w 42"/>
                    <a:gd name="T33" fmla="*/ 0 h 73"/>
                    <a:gd name="T34" fmla="*/ 2 w 4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73">
                      <a:moveTo>
                        <a:pt x="2" y="0"/>
                      </a:moveTo>
                      <a:cubicBezTo>
                        <a:pt x="1" y="37"/>
                        <a:pt x="1" y="37"/>
                        <a:pt x="1" y="37"/>
                      </a:cubicBezTo>
                      <a:cubicBezTo>
                        <a:pt x="6" y="35"/>
                        <a:pt x="11" y="34"/>
                        <a:pt x="17" y="34"/>
                      </a:cubicBezTo>
                      <a:cubicBezTo>
                        <a:pt x="29" y="34"/>
                        <a:pt x="35" y="40"/>
                        <a:pt x="35" y="51"/>
                      </a:cubicBezTo>
                      <a:cubicBezTo>
                        <a:pt x="35" y="56"/>
                        <a:pt x="33" y="60"/>
                        <a:pt x="29" y="63"/>
                      </a:cubicBezTo>
                      <a:cubicBezTo>
                        <a:pt x="25" y="66"/>
                        <a:pt x="21" y="67"/>
                        <a:pt x="16" y="67"/>
                      </a:cubicBezTo>
                      <a:cubicBezTo>
                        <a:pt x="10" y="67"/>
                        <a:pt x="5" y="66"/>
                        <a:pt x="0" y="63"/>
                      </a:cubicBezTo>
                      <a:cubicBezTo>
                        <a:pt x="0" y="71"/>
                        <a:pt x="0" y="71"/>
                        <a:pt x="0" y="71"/>
                      </a:cubicBezTo>
                      <a:cubicBezTo>
                        <a:pt x="5" y="73"/>
                        <a:pt x="11" y="73"/>
                        <a:pt x="16" y="73"/>
                      </a:cubicBezTo>
                      <a:cubicBezTo>
                        <a:pt x="24" y="73"/>
                        <a:pt x="30" y="71"/>
                        <a:pt x="35" y="67"/>
                      </a:cubicBezTo>
                      <a:cubicBezTo>
                        <a:pt x="40" y="63"/>
                        <a:pt x="42" y="57"/>
                        <a:pt x="42" y="49"/>
                      </a:cubicBezTo>
                      <a:cubicBezTo>
                        <a:pt x="42" y="43"/>
                        <a:pt x="40" y="37"/>
                        <a:pt x="36" y="34"/>
                      </a:cubicBezTo>
                      <a:cubicBezTo>
                        <a:pt x="32" y="30"/>
                        <a:pt x="27" y="28"/>
                        <a:pt x="20" y="28"/>
                      </a:cubicBezTo>
                      <a:cubicBezTo>
                        <a:pt x="16" y="28"/>
                        <a:pt x="12" y="28"/>
                        <a:pt x="8" y="30"/>
                      </a:cubicBezTo>
                      <a:cubicBezTo>
                        <a:pt x="9" y="6"/>
                        <a:pt x="9" y="6"/>
                        <a:pt x="9" y="6"/>
                      </a:cubicBezTo>
                      <a:cubicBezTo>
                        <a:pt x="39" y="6"/>
                        <a:pt x="39" y="6"/>
                        <a:pt x="39" y="6"/>
                      </a:cubicBezTo>
                      <a:cubicBezTo>
                        <a:pt x="39" y="0"/>
                        <a:pt x="39" y="0"/>
                        <a:pt x="39" y="0"/>
                      </a:cubicBezTo>
                      <a:lnTo>
                        <a:pt x="2"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3" name="îšļíďê">
                  <a:extLst>
                    <a:ext uri="{FF2B5EF4-FFF2-40B4-BE49-F238E27FC236}">
                      <a16:creationId xmlns:a16="http://schemas.microsoft.com/office/drawing/2014/main" xmlns="" id="{C46B20AD-E627-4C64-80E5-0AFBAAA9F306}"/>
                    </a:ext>
                  </a:extLst>
                </p:cNvPr>
                <p:cNvSpPr/>
                <p:nvPr/>
              </p:nvSpPr>
              <p:spPr bwMode="auto">
                <a:xfrm>
                  <a:off x="2653" y="3379"/>
                  <a:ext cx="11" cy="18"/>
                </a:xfrm>
                <a:custGeom>
                  <a:avLst/>
                  <a:gdLst>
                    <a:gd name="T0" fmla="*/ 48 w 48"/>
                    <a:gd name="T1" fmla="*/ 37 h 74"/>
                    <a:gd name="T2" fmla="*/ 24 w 48"/>
                    <a:gd name="T3" fmla="*/ 0 h 74"/>
                    <a:gd name="T4" fmla="*/ 0 w 48"/>
                    <a:gd name="T5" fmla="*/ 37 h 74"/>
                    <a:gd name="T6" fmla="*/ 24 w 48"/>
                    <a:gd name="T7" fmla="*/ 74 h 74"/>
                    <a:gd name="T8" fmla="*/ 48 w 48"/>
                    <a:gd name="T9" fmla="*/ 37 h 74"/>
                    <a:gd name="T10" fmla="*/ 24 w 48"/>
                    <a:gd name="T11" fmla="*/ 6 h 74"/>
                    <a:gd name="T12" fmla="*/ 40 w 48"/>
                    <a:gd name="T13" fmla="*/ 37 h 74"/>
                    <a:gd name="T14" fmla="*/ 24 w 48"/>
                    <a:gd name="T15" fmla="*/ 68 h 74"/>
                    <a:gd name="T16" fmla="*/ 7 w 48"/>
                    <a:gd name="T17" fmla="*/ 37 h 74"/>
                    <a:gd name="T18" fmla="*/ 24 w 48"/>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4">
                      <a:moveTo>
                        <a:pt x="48" y="37"/>
                      </a:moveTo>
                      <a:cubicBezTo>
                        <a:pt x="48" y="13"/>
                        <a:pt x="40" y="0"/>
                        <a:pt x="24" y="0"/>
                      </a:cubicBezTo>
                      <a:cubicBezTo>
                        <a:pt x="8" y="0"/>
                        <a:pt x="0" y="13"/>
                        <a:pt x="0" y="37"/>
                      </a:cubicBezTo>
                      <a:cubicBezTo>
                        <a:pt x="0" y="62"/>
                        <a:pt x="8" y="74"/>
                        <a:pt x="24" y="74"/>
                      </a:cubicBezTo>
                      <a:cubicBezTo>
                        <a:pt x="40" y="74"/>
                        <a:pt x="48" y="62"/>
                        <a:pt x="48" y="37"/>
                      </a:cubicBezTo>
                      <a:close/>
                      <a:moveTo>
                        <a:pt x="24" y="6"/>
                      </a:moveTo>
                      <a:cubicBezTo>
                        <a:pt x="35" y="6"/>
                        <a:pt x="40" y="17"/>
                        <a:pt x="40" y="37"/>
                      </a:cubicBezTo>
                      <a:cubicBezTo>
                        <a:pt x="40" y="58"/>
                        <a:pt x="35" y="68"/>
                        <a:pt x="24" y="68"/>
                      </a:cubicBezTo>
                      <a:cubicBezTo>
                        <a:pt x="13" y="68"/>
                        <a:pt x="7" y="58"/>
                        <a:pt x="7" y="37"/>
                      </a:cubicBezTo>
                      <a:cubicBezTo>
                        <a:pt x="7" y="17"/>
                        <a:pt x="13" y="6"/>
                        <a:pt x="24" y="6"/>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4" name="ïšḻîḑe">
                  <a:extLst>
                    <a:ext uri="{FF2B5EF4-FFF2-40B4-BE49-F238E27FC236}">
                      <a16:creationId xmlns:a16="http://schemas.microsoft.com/office/drawing/2014/main" xmlns="" id="{0B0E2A64-5D26-4E9F-8BE3-080B48CF9423}"/>
                    </a:ext>
                  </a:extLst>
                </p:cNvPr>
                <p:cNvSpPr/>
                <p:nvPr/>
              </p:nvSpPr>
              <p:spPr bwMode="auto">
                <a:xfrm>
                  <a:off x="2669" y="3379"/>
                  <a:ext cx="5" cy="18"/>
                </a:xfrm>
                <a:custGeom>
                  <a:avLst/>
                  <a:gdLst>
                    <a:gd name="T0" fmla="*/ 0 w 5"/>
                    <a:gd name="T1" fmla="*/ 4 h 18"/>
                    <a:gd name="T2" fmla="*/ 0 w 5"/>
                    <a:gd name="T3" fmla="*/ 5 h 18"/>
                    <a:gd name="T4" fmla="*/ 3 w 5"/>
                    <a:gd name="T5" fmla="*/ 2 h 18"/>
                    <a:gd name="T6" fmla="*/ 3 w 5"/>
                    <a:gd name="T7" fmla="*/ 18 h 18"/>
                    <a:gd name="T8" fmla="*/ 5 w 5"/>
                    <a:gd name="T9" fmla="*/ 18 h 18"/>
                    <a:gd name="T10" fmla="*/ 5 w 5"/>
                    <a:gd name="T11" fmla="*/ 0 h 18"/>
                    <a:gd name="T12" fmla="*/ 4 w 5"/>
                    <a:gd name="T13" fmla="*/ 0 h 18"/>
                    <a:gd name="T14" fmla="*/ 0 w 5"/>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8">
                      <a:moveTo>
                        <a:pt x="0" y="4"/>
                      </a:moveTo>
                      <a:lnTo>
                        <a:pt x="0" y="5"/>
                      </a:lnTo>
                      <a:lnTo>
                        <a:pt x="3" y="2"/>
                      </a:lnTo>
                      <a:lnTo>
                        <a:pt x="3" y="18"/>
                      </a:lnTo>
                      <a:lnTo>
                        <a:pt x="5" y="18"/>
                      </a:lnTo>
                      <a:lnTo>
                        <a:pt x="5" y="0"/>
                      </a:lnTo>
                      <a:lnTo>
                        <a:pt x="4" y="0"/>
                      </a:lnTo>
                      <a:lnTo>
                        <a:pt x="0" y="4"/>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5" name="ïṩlïḋe">
                  <a:extLst>
                    <a:ext uri="{FF2B5EF4-FFF2-40B4-BE49-F238E27FC236}">
                      <a16:creationId xmlns:a16="http://schemas.microsoft.com/office/drawing/2014/main" xmlns="" id="{8041CC13-AB75-4528-A975-2F2E6D861FED}"/>
                    </a:ext>
                  </a:extLst>
                </p:cNvPr>
                <p:cNvSpPr/>
                <p:nvPr/>
              </p:nvSpPr>
              <p:spPr bwMode="auto">
                <a:xfrm>
                  <a:off x="2681" y="3379"/>
                  <a:ext cx="11" cy="18"/>
                </a:xfrm>
                <a:custGeom>
                  <a:avLst/>
                  <a:gdLst>
                    <a:gd name="T0" fmla="*/ 24 w 47"/>
                    <a:gd name="T1" fmla="*/ 0 h 74"/>
                    <a:gd name="T2" fmla="*/ 0 w 47"/>
                    <a:gd name="T3" fmla="*/ 37 h 74"/>
                    <a:gd name="T4" fmla="*/ 24 w 47"/>
                    <a:gd name="T5" fmla="*/ 74 h 74"/>
                    <a:gd name="T6" fmla="*/ 47 w 47"/>
                    <a:gd name="T7" fmla="*/ 37 h 74"/>
                    <a:gd name="T8" fmla="*/ 24 w 47"/>
                    <a:gd name="T9" fmla="*/ 0 h 74"/>
                    <a:gd name="T10" fmla="*/ 7 w 47"/>
                    <a:gd name="T11" fmla="*/ 37 h 74"/>
                    <a:gd name="T12" fmla="*/ 24 w 47"/>
                    <a:gd name="T13" fmla="*/ 6 h 74"/>
                    <a:gd name="T14" fmla="*/ 40 w 47"/>
                    <a:gd name="T15" fmla="*/ 37 h 74"/>
                    <a:gd name="T16" fmla="*/ 24 w 47"/>
                    <a:gd name="T17" fmla="*/ 68 h 74"/>
                    <a:gd name="T18" fmla="*/ 7 w 47"/>
                    <a:gd name="T1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4">
                      <a:moveTo>
                        <a:pt x="24" y="0"/>
                      </a:moveTo>
                      <a:cubicBezTo>
                        <a:pt x="8" y="0"/>
                        <a:pt x="0" y="13"/>
                        <a:pt x="0" y="37"/>
                      </a:cubicBezTo>
                      <a:cubicBezTo>
                        <a:pt x="0" y="62"/>
                        <a:pt x="8" y="74"/>
                        <a:pt x="24" y="74"/>
                      </a:cubicBezTo>
                      <a:cubicBezTo>
                        <a:pt x="40" y="74"/>
                        <a:pt x="47" y="62"/>
                        <a:pt x="47" y="37"/>
                      </a:cubicBezTo>
                      <a:cubicBezTo>
                        <a:pt x="47" y="13"/>
                        <a:pt x="40" y="0"/>
                        <a:pt x="24" y="0"/>
                      </a:cubicBezTo>
                      <a:close/>
                      <a:moveTo>
                        <a:pt x="7" y="37"/>
                      </a:moveTo>
                      <a:cubicBezTo>
                        <a:pt x="7" y="17"/>
                        <a:pt x="12" y="6"/>
                        <a:pt x="24" y="6"/>
                      </a:cubicBezTo>
                      <a:cubicBezTo>
                        <a:pt x="34" y="6"/>
                        <a:pt x="40" y="17"/>
                        <a:pt x="40" y="37"/>
                      </a:cubicBezTo>
                      <a:cubicBezTo>
                        <a:pt x="40" y="58"/>
                        <a:pt x="34" y="68"/>
                        <a:pt x="24" y="68"/>
                      </a:cubicBezTo>
                      <a:cubicBezTo>
                        <a:pt x="12" y="68"/>
                        <a:pt x="7" y="58"/>
                        <a:pt x="7" y="37"/>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6" name="ïṧḻiḋè">
                  <a:extLst>
                    <a:ext uri="{FF2B5EF4-FFF2-40B4-BE49-F238E27FC236}">
                      <a16:creationId xmlns:a16="http://schemas.microsoft.com/office/drawing/2014/main" xmlns="" id="{E3F3152C-AC02-491B-AE66-4739D305DAB6}"/>
                    </a:ext>
                  </a:extLst>
                </p:cNvPr>
                <p:cNvSpPr/>
                <p:nvPr/>
              </p:nvSpPr>
              <p:spPr bwMode="auto">
                <a:xfrm>
                  <a:off x="2653" y="3431"/>
                  <a:ext cx="11" cy="17"/>
                </a:xfrm>
                <a:custGeom>
                  <a:avLst/>
                  <a:gdLst>
                    <a:gd name="T0" fmla="*/ 48 w 48"/>
                    <a:gd name="T1" fmla="*/ 37 h 74"/>
                    <a:gd name="T2" fmla="*/ 24 w 48"/>
                    <a:gd name="T3" fmla="*/ 0 h 74"/>
                    <a:gd name="T4" fmla="*/ 0 w 48"/>
                    <a:gd name="T5" fmla="*/ 37 h 74"/>
                    <a:gd name="T6" fmla="*/ 24 w 48"/>
                    <a:gd name="T7" fmla="*/ 74 h 74"/>
                    <a:gd name="T8" fmla="*/ 48 w 48"/>
                    <a:gd name="T9" fmla="*/ 37 h 74"/>
                    <a:gd name="T10" fmla="*/ 24 w 48"/>
                    <a:gd name="T11" fmla="*/ 6 h 74"/>
                    <a:gd name="T12" fmla="*/ 40 w 48"/>
                    <a:gd name="T13" fmla="*/ 37 h 74"/>
                    <a:gd name="T14" fmla="*/ 24 w 48"/>
                    <a:gd name="T15" fmla="*/ 68 h 74"/>
                    <a:gd name="T16" fmla="*/ 7 w 48"/>
                    <a:gd name="T17" fmla="*/ 37 h 74"/>
                    <a:gd name="T18" fmla="*/ 24 w 48"/>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74">
                      <a:moveTo>
                        <a:pt x="48" y="37"/>
                      </a:moveTo>
                      <a:cubicBezTo>
                        <a:pt x="48" y="12"/>
                        <a:pt x="40" y="0"/>
                        <a:pt x="24" y="0"/>
                      </a:cubicBezTo>
                      <a:cubicBezTo>
                        <a:pt x="8" y="0"/>
                        <a:pt x="0" y="12"/>
                        <a:pt x="0" y="37"/>
                      </a:cubicBezTo>
                      <a:cubicBezTo>
                        <a:pt x="0" y="62"/>
                        <a:pt x="8" y="74"/>
                        <a:pt x="24" y="74"/>
                      </a:cubicBezTo>
                      <a:cubicBezTo>
                        <a:pt x="40" y="74"/>
                        <a:pt x="48" y="62"/>
                        <a:pt x="48" y="37"/>
                      </a:cubicBezTo>
                      <a:close/>
                      <a:moveTo>
                        <a:pt x="24" y="6"/>
                      </a:moveTo>
                      <a:cubicBezTo>
                        <a:pt x="35" y="6"/>
                        <a:pt x="40" y="17"/>
                        <a:pt x="40" y="37"/>
                      </a:cubicBezTo>
                      <a:cubicBezTo>
                        <a:pt x="40" y="57"/>
                        <a:pt x="35" y="68"/>
                        <a:pt x="24" y="68"/>
                      </a:cubicBezTo>
                      <a:cubicBezTo>
                        <a:pt x="13" y="68"/>
                        <a:pt x="7" y="57"/>
                        <a:pt x="7" y="37"/>
                      </a:cubicBezTo>
                      <a:cubicBezTo>
                        <a:pt x="7" y="17"/>
                        <a:pt x="13" y="6"/>
                        <a:pt x="24" y="6"/>
                      </a:cubicBez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7" name="ïšľîḑé">
                  <a:extLst>
                    <a:ext uri="{FF2B5EF4-FFF2-40B4-BE49-F238E27FC236}">
                      <a16:creationId xmlns:a16="http://schemas.microsoft.com/office/drawing/2014/main" xmlns="" id="{D1951370-3857-4956-A401-590EC5DCCBFE}"/>
                    </a:ext>
                  </a:extLst>
                </p:cNvPr>
                <p:cNvSpPr/>
                <p:nvPr/>
              </p:nvSpPr>
              <p:spPr bwMode="auto">
                <a:xfrm>
                  <a:off x="2669" y="3431"/>
                  <a:ext cx="5" cy="17"/>
                </a:xfrm>
                <a:custGeom>
                  <a:avLst/>
                  <a:gdLst>
                    <a:gd name="T0" fmla="*/ 0 w 5"/>
                    <a:gd name="T1" fmla="*/ 3 h 17"/>
                    <a:gd name="T2" fmla="*/ 0 w 5"/>
                    <a:gd name="T3" fmla="*/ 4 h 17"/>
                    <a:gd name="T4" fmla="*/ 3 w 5"/>
                    <a:gd name="T5" fmla="*/ 2 h 17"/>
                    <a:gd name="T6" fmla="*/ 3 w 5"/>
                    <a:gd name="T7" fmla="*/ 17 h 17"/>
                    <a:gd name="T8" fmla="*/ 5 w 5"/>
                    <a:gd name="T9" fmla="*/ 17 h 17"/>
                    <a:gd name="T10" fmla="*/ 5 w 5"/>
                    <a:gd name="T11" fmla="*/ 0 h 17"/>
                    <a:gd name="T12" fmla="*/ 4 w 5"/>
                    <a:gd name="T13" fmla="*/ 0 h 17"/>
                    <a:gd name="T14" fmla="*/ 0 w 5"/>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0" y="3"/>
                      </a:moveTo>
                      <a:lnTo>
                        <a:pt x="0" y="4"/>
                      </a:lnTo>
                      <a:lnTo>
                        <a:pt x="3" y="2"/>
                      </a:lnTo>
                      <a:lnTo>
                        <a:pt x="3" y="17"/>
                      </a:lnTo>
                      <a:lnTo>
                        <a:pt x="5" y="17"/>
                      </a:lnTo>
                      <a:lnTo>
                        <a:pt x="5" y="0"/>
                      </a:lnTo>
                      <a:lnTo>
                        <a:pt x="4" y="0"/>
                      </a:lnTo>
                      <a:lnTo>
                        <a:pt x="0" y="3"/>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8" name="íṧlïḑé">
                  <a:extLst>
                    <a:ext uri="{FF2B5EF4-FFF2-40B4-BE49-F238E27FC236}">
                      <a16:creationId xmlns:a16="http://schemas.microsoft.com/office/drawing/2014/main" xmlns="" id="{F44869E6-BF1C-4A0E-B003-C10CF87B3D05}"/>
                    </a:ext>
                  </a:extLst>
                </p:cNvPr>
                <p:cNvSpPr/>
                <p:nvPr/>
              </p:nvSpPr>
              <p:spPr bwMode="auto">
                <a:xfrm>
                  <a:off x="2681" y="3431"/>
                  <a:ext cx="11" cy="17"/>
                </a:xfrm>
                <a:custGeom>
                  <a:avLst/>
                  <a:gdLst>
                    <a:gd name="T0" fmla="*/ 39 w 42"/>
                    <a:gd name="T1" fmla="*/ 0 h 73"/>
                    <a:gd name="T2" fmla="*/ 2 w 42"/>
                    <a:gd name="T3" fmla="*/ 0 h 73"/>
                    <a:gd name="T4" fmla="*/ 1 w 42"/>
                    <a:gd name="T5" fmla="*/ 36 h 73"/>
                    <a:gd name="T6" fmla="*/ 17 w 42"/>
                    <a:gd name="T7" fmla="*/ 34 h 73"/>
                    <a:gd name="T8" fmla="*/ 35 w 42"/>
                    <a:gd name="T9" fmla="*/ 50 h 73"/>
                    <a:gd name="T10" fmla="*/ 29 w 42"/>
                    <a:gd name="T11" fmla="*/ 63 h 73"/>
                    <a:gd name="T12" fmla="*/ 16 w 42"/>
                    <a:gd name="T13" fmla="*/ 67 h 73"/>
                    <a:gd name="T14" fmla="*/ 0 w 42"/>
                    <a:gd name="T15" fmla="*/ 63 h 73"/>
                    <a:gd name="T16" fmla="*/ 0 w 42"/>
                    <a:gd name="T17" fmla="*/ 70 h 73"/>
                    <a:gd name="T18" fmla="*/ 16 w 42"/>
                    <a:gd name="T19" fmla="*/ 73 h 73"/>
                    <a:gd name="T20" fmla="*/ 35 w 42"/>
                    <a:gd name="T21" fmla="*/ 67 h 73"/>
                    <a:gd name="T22" fmla="*/ 42 w 42"/>
                    <a:gd name="T23" fmla="*/ 48 h 73"/>
                    <a:gd name="T24" fmla="*/ 36 w 42"/>
                    <a:gd name="T25" fmla="*/ 33 h 73"/>
                    <a:gd name="T26" fmla="*/ 20 w 42"/>
                    <a:gd name="T27" fmla="*/ 28 h 73"/>
                    <a:gd name="T28" fmla="*/ 8 w 42"/>
                    <a:gd name="T29" fmla="*/ 29 h 73"/>
                    <a:gd name="T30" fmla="*/ 9 w 42"/>
                    <a:gd name="T31" fmla="*/ 6 h 73"/>
                    <a:gd name="T32" fmla="*/ 39 w 42"/>
                    <a:gd name="T33" fmla="*/ 6 h 73"/>
                    <a:gd name="T34" fmla="*/ 39 w 4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73">
                      <a:moveTo>
                        <a:pt x="39" y="0"/>
                      </a:moveTo>
                      <a:cubicBezTo>
                        <a:pt x="2" y="0"/>
                        <a:pt x="2" y="0"/>
                        <a:pt x="2" y="0"/>
                      </a:cubicBezTo>
                      <a:cubicBezTo>
                        <a:pt x="1" y="36"/>
                        <a:pt x="1" y="36"/>
                        <a:pt x="1" y="36"/>
                      </a:cubicBezTo>
                      <a:cubicBezTo>
                        <a:pt x="8" y="35"/>
                        <a:pt x="13" y="34"/>
                        <a:pt x="17" y="34"/>
                      </a:cubicBezTo>
                      <a:cubicBezTo>
                        <a:pt x="29" y="34"/>
                        <a:pt x="35" y="39"/>
                        <a:pt x="35" y="50"/>
                      </a:cubicBezTo>
                      <a:cubicBezTo>
                        <a:pt x="35" y="55"/>
                        <a:pt x="33" y="60"/>
                        <a:pt x="29" y="63"/>
                      </a:cubicBezTo>
                      <a:cubicBezTo>
                        <a:pt x="25" y="65"/>
                        <a:pt x="21" y="67"/>
                        <a:pt x="16" y="67"/>
                      </a:cubicBezTo>
                      <a:cubicBezTo>
                        <a:pt x="10" y="67"/>
                        <a:pt x="5" y="65"/>
                        <a:pt x="0" y="63"/>
                      </a:cubicBezTo>
                      <a:cubicBezTo>
                        <a:pt x="0" y="70"/>
                        <a:pt x="0" y="70"/>
                        <a:pt x="0" y="70"/>
                      </a:cubicBezTo>
                      <a:cubicBezTo>
                        <a:pt x="5" y="72"/>
                        <a:pt x="11" y="73"/>
                        <a:pt x="16" y="73"/>
                      </a:cubicBezTo>
                      <a:cubicBezTo>
                        <a:pt x="24" y="73"/>
                        <a:pt x="30" y="71"/>
                        <a:pt x="35" y="67"/>
                      </a:cubicBezTo>
                      <a:cubicBezTo>
                        <a:pt x="40" y="62"/>
                        <a:pt x="42" y="56"/>
                        <a:pt x="42" y="48"/>
                      </a:cubicBezTo>
                      <a:cubicBezTo>
                        <a:pt x="42" y="42"/>
                        <a:pt x="40" y="37"/>
                        <a:pt x="36" y="33"/>
                      </a:cubicBezTo>
                      <a:cubicBezTo>
                        <a:pt x="32" y="29"/>
                        <a:pt x="27" y="28"/>
                        <a:pt x="20" y="28"/>
                      </a:cubicBezTo>
                      <a:cubicBezTo>
                        <a:pt x="15" y="28"/>
                        <a:pt x="11" y="28"/>
                        <a:pt x="8" y="29"/>
                      </a:cubicBezTo>
                      <a:cubicBezTo>
                        <a:pt x="9" y="6"/>
                        <a:pt x="9" y="6"/>
                        <a:pt x="9" y="6"/>
                      </a:cubicBezTo>
                      <a:cubicBezTo>
                        <a:pt x="39" y="6"/>
                        <a:pt x="39" y="6"/>
                        <a:pt x="39" y="6"/>
                      </a:cubicBezTo>
                      <a:lnTo>
                        <a:pt x="39" y="0"/>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9" name="íṥḻïďe">
                  <a:extLst>
                    <a:ext uri="{FF2B5EF4-FFF2-40B4-BE49-F238E27FC236}">
                      <a16:creationId xmlns:a16="http://schemas.microsoft.com/office/drawing/2014/main" xmlns="" id="{935D19C5-F8B6-4A6F-9DD6-74C9F9A5E766}"/>
                    </a:ext>
                  </a:extLst>
                </p:cNvPr>
                <p:cNvSpPr/>
                <p:nvPr/>
              </p:nvSpPr>
              <p:spPr bwMode="auto">
                <a:xfrm>
                  <a:off x="1667" y="3187"/>
                  <a:ext cx="1348" cy="872"/>
                </a:xfrm>
                <a:custGeom>
                  <a:avLst/>
                  <a:gdLst>
                    <a:gd name="T0" fmla="*/ 5597 w 5597"/>
                    <a:gd name="T1" fmla="*/ 484 h 3626"/>
                    <a:gd name="T2" fmla="*/ 5110 w 5597"/>
                    <a:gd name="T3" fmla="*/ 0 h 3626"/>
                    <a:gd name="T4" fmla="*/ 484 w 5597"/>
                    <a:gd name="T5" fmla="*/ 0 h 3626"/>
                    <a:gd name="T6" fmla="*/ 0 w 5597"/>
                    <a:gd name="T7" fmla="*/ 484 h 3626"/>
                    <a:gd name="T8" fmla="*/ 0 w 5597"/>
                    <a:gd name="T9" fmla="*/ 3626 h 3626"/>
                    <a:gd name="T10" fmla="*/ 5597 w 5597"/>
                    <a:gd name="T11" fmla="*/ 3626 h 3626"/>
                    <a:gd name="T12" fmla="*/ 5597 w 5597"/>
                    <a:gd name="T13" fmla="*/ 484 h 3626"/>
                  </a:gdLst>
                  <a:ahLst/>
                  <a:cxnLst>
                    <a:cxn ang="0">
                      <a:pos x="T0" y="T1"/>
                    </a:cxn>
                    <a:cxn ang="0">
                      <a:pos x="T2" y="T3"/>
                    </a:cxn>
                    <a:cxn ang="0">
                      <a:pos x="T4" y="T5"/>
                    </a:cxn>
                    <a:cxn ang="0">
                      <a:pos x="T6" y="T7"/>
                    </a:cxn>
                    <a:cxn ang="0">
                      <a:pos x="T8" y="T9"/>
                    </a:cxn>
                    <a:cxn ang="0">
                      <a:pos x="T10" y="T11"/>
                    </a:cxn>
                    <a:cxn ang="0">
                      <a:pos x="T12" y="T13"/>
                    </a:cxn>
                  </a:cxnLst>
                  <a:rect l="0" t="0" r="r" b="b"/>
                  <a:pathLst>
                    <a:path w="5597" h="3626">
                      <a:moveTo>
                        <a:pt x="5597" y="484"/>
                      </a:moveTo>
                      <a:cubicBezTo>
                        <a:pt x="5597" y="217"/>
                        <a:pt x="5377" y="0"/>
                        <a:pt x="5110" y="0"/>
                      </a:cubicBezTo>
                      <a:cubicBezTo>
                        <a:pt x="484" y="0"/>
                        <a:pt x="484" y="0"/>
                        <a:pt x="484" y="0"/>
                      </a:cubicBezTo>
                      <a:cubicBezTo>
                        <a:pt x="217" y="0"/>
                        <a:pt x="0" y="217"/>
                        <a:pt x="0" y="484"/>
                      </a:cubicBezTo>
                      <a:cubicBezTo>
                        <a:pt x="0" y="3626"/>
                        <a:pt x="0" y="3626"/>
                        <a:pt x="0" y="3626"/>
                      </a:cubicBezTo>
                      <a:cubicBezTo>
                        <a:pt x="5597" y="3626"/>
                        <a:pt x="5597" y="3626"/>
                        <a:pt x="5597" y="3626"/>
                      </a:cubicBezTo>
                      <a:lnTo>
                        <a:pt x="5597" y="484"/>
                      </a:lnTo>
                      <a:close/>
                    </a:path>
                  </a:pathLst>
                </a:custGeom>
                <a:solidFill>
                  <a:srgbClr val="183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0" name="î$ľídè">
                  <a:extLst>
                    <a:ext uri="{FF2B5EF4-FFF2-40B4-BE49-F238E27FC236}">
                      <a16:creationId xmlns:a16="http://schemas.microsoft.com/office/drawing/2014/main" xmlns="" id="{563E7F0B-89E6-46FE-B31E-6AC728C090AE}"/>
                    </a:ext>
                  </a:extLst>
                </p:cNvPr>
                <p:cNvSpPr/>
                <p:nvPr/>
              </p:nvSpPr>
              <p:spPr bwMode="auto">
                <a:xfrm>
                  <a:off x="1717" y="3237"/>
                  <a:ext cx="1249" cy="72"/>
                </a:xfrm>
                <a:custGeom>
                  <a:avLst/>
                  <a:gdLst>
                    <a:gd name="T0" fmla="*/ 4743 w 5189"/>
                    <a:gd name="T1" fmla="*/ 0 h 299"/>
                    <a:gd name="T2" fmla="*/ 440 w 5189"/>
                    <a:gd name="T3" fmla="*/ 0 h 299"/>
                    <a:gd name="T4" fmla="*/ 0 w 5189"/>
                    <a:gd name="T5" fmla="*/ 299 h 299"/>
                    <a:gd name="T6" fmla="*/ 5189 w 5189"/>
                    <a:gd name="T7" fmla="*/ 299 h 299"/>
                    <a:gd name="T8" fmla="*/ 4743 w 5189"/>
                    <a:gd name="T9" fmla="*/ 0 h 299"/>
                  </a:gdLst>
                  <a:ahLst/>
                  <a:cxnLst>
                    <a:cxn ang="0">
                      <a:pos x="T0" y="T1"/>
                    </a:cxn>
                    <a:cxn ang="0">
                      <a:pos x="T2" y="T3"/>
                    </a:cxn>
                    <a:cxn ang="0">
                      <a:pos x="T4" y="T5"/>
                    </a:cxn>
                    <a:cxn ang="0">
                      <a:pos x="T6" y="T7"/>
                    </a:cxn>
                    <a:cxn ang="0">
                      <a:pos x="T8" y="T9"/>
                    </a:cxn>
                  </a:cxnLst>
                  <a:rect l="0" t="0" r="r" b="b"/>
                  <a:pathLst>
                    <a:path w="5189" h="299">
                      <a:moveTo>
                        <a:pt x="4743" y="0"/>
                      </a:moveTo>
                      <a:cubicBezTo>
                        <a:pt x="440" y="0"/>
                        <a:pt x="440" y="0"/>
                        <a:pt x="440" y="0"/>
                      </a:cubicBezTo>
                      <a:cubicBezTo>
                        <a:pt x="10" y="0"/>
                        <a:pt x="0" y="23"/>
                        <a:pt x="0" y="299"/>
                      </a:cubicBezTo>
                      <a:cubicBezTo>
                        <a:pt x="5189" y="299"/>
                        <a:pt x="5189" y="299"/>
                        <a:pt x="5189" y="299"/>
                      </a:cubicBezTo>
                      <a:cubicBezTo>
                        <a:pt x="5189" y="11"/>
                        <a:pt x="5175" y="0"/>
                        <a:pt x="4743" y="0"/>
                      </a:cubicBezTo>
                      <a:close/>
                    </a:path>
                  </a:pathLst>
                </a:custGeom>
                <a:solidFill>
                  <a:srgbClr val="64BC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1" name="íśľîḍe">
                  <a:extLst>
                    <a:ext uri="{FF2B5EF4-FFF2-40B4-BE49-F238E27FC236}">
                      <a16:creationId xmlns:a16="http://schemas.microsoft.com/office/drawing/2014/main" xmlns="" id="{621AAE42-283F-4FA4-B0E6-1C802A899A57}"/>
                    </a:ext>
                  </a:extLst>
                </p:cNvPr>
                <p:cNvSpPr/>
                <p:nvPr/>
              </p:nvSpPr>
              <p:spPr bwMode="auto">
                <a:xfrm>
                  <a:off x="1714" y="3309"/>
                  <a:ext cx="1253" cy="707"/>
                </a:xfrm>
                <a:custGeom>
                  <a:avLst/>
                  <a:gdLst>
                    <a:gd name="T0" fmla="*/ 11 w 5204"/>
                    <a:gd name="T1" fmla="*/ 0 h 2944"/>
                    <a:gd name="T2" fmla="*/ 0 w 5204"/>
                    <a:gd name="T3" fmla="*/ 150 h 2944"/>
                    <a:gd name="T4" fmla="*/ 0 w 5204"/>
                    <a:gd name="T5" fmla="*/ 2944 h 2944"/>
                    <a:gd name="T6" fmla="*/ 5204 w 5204"/>
                    <a:gd name="T7" fmla="*/ 2944 h 2944"/>
                    <a:gd name="T8" fmla="*/ 5204 w 5204"/>
                    <a:gd name="T9" fmla="*/ 150 h 2944"/>
                    <a:gd name="T10" fmla="*/ 5202 w 5204"/>
                    <a:gd name="T11" fmla="*/ 0 h 2944"/>
                    <a:gd name="T12" fmla="*/ 11 w 5204"/>
                    <a:gd name="T13" fmla="*/ 0 h 2944"/>
                  </a:gdLst>
                  <a:ahLst/>
                  <a:cxnLst>
                    <a:cxn ang="0">
                      <a:pos x="T0" y="T1"/>
                    </a:cxn>
                    <a:cxn ang="0">
                      <a:pos x="T2" y="T3"/>
                    </a:cxn>
                    <a:cxn ang="0">
                      <a:pos x="T4" y="T5"/>
                    </a:cxn>
                    <a:cxn ang="0">
                      <a:pos x="T6" y="T7"/>
                    </a:cxn>
                    <a:cxn ang="0">
                      <a:pos x="T8" y="T9"/>
                    </a:cxn>
                    <a:cxn ang="0">
                      <a:pos x="T10" y="T11"/>
                    </a:cxn>
                    <a:cxn ang="0">
                      <a:pos x="T12" y="T13"/>
                    </a:cxn>
                  </a:cxnLst>
                  <a:rect l="0" t="0" r="r" b="b"/>
                  <a:pathLst>
                    <a:path w="5204" h="2944">
                      <a:moveTo>
                        <a:pt x="11" y="0"/>
                      </a:moveTo>
                      <a:cubicBezTo>
                        <a:pt x="4" y="45"/>
                        <a:pt x="0" y="95"/>
                        <a:pt x="0" y="150"/>
                      </a:cubicBezTo>
                      <a:cubicBezTo>
                        <a:pt x="0" y="2944"/>
                        <a:pt x="0" y="2944"/>
                        <a:pt x="0" y="2944"/>
                      </a:cubicBezTo>
                      <a:cubicBezTo>
                        <a:pt x="5204" y="2944"/>
                        <a:pt x="5204" y="2944"/>
                        <a:pt x="5204" y="2944"/>
                      </a:cubicBezTo>
                      <a:cubicBezTo>
                        <a:pt x="5204" y="150"/>
                        <a:pt x="5204" y="150"/>
                        <a:pt x="5204" y="150"/>
                      </a:cubicBezTo>
                      <a:cubicBezTo>
                        <a:pt x="5204" y="95"/>
                        <a:pt x="5200" y="0"/>
                        <a:pt x="5202" y="0"/>
                      </a:cubicBezTo>
                      <a:lnTo>
                        <a:pt x="11" y="0"/>
                      </a:lnTo>
                      <a:close/>
                    </a:path>
                  </a:pathLst>
                </a:custGeom>
                <a:solidFill>
                  <a:srgbClr val="2274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2" name="ïśļíḍe">
                  <a:extLst>
                    <a:ext uri="{FF2B5EF4-FFF2-40B4-BE49-F238E27FC236}">
                      <a16:creationId xmlns:a16="http://schemas.microsoft.com/office/drawing/2014/main" xmlns="" id="{A9E11A99-C952-48AA-8821-A131376EB02E}"/>
                    </a:ext>
                  </a:extLst>
                </p:cNvPr>
                <p:cNvSpPr/>
                <p:nvPr/>
              </p:nvSpPr>
              <p:spPr bwMode="auto">
                <a:xfrm>
                  <a:off x="1534" y="4059"/>
                  <a:ext cx="1613" cy="95"/>
                </a:xfrm>
                <a:custGeom>
                  <a:avLst/>
                  <a:gdLst>
                    <a:gd name="T0" fmla="*/ 0 w 6700"/>
                    <a:gd name="T1" fmla="*/ 0 h 397"/>
                    <a:gd name="T2" fmla="*/ 208 w 6700"/>
                    <a:gd name="T3" fmla="*/ 397 h 397"/>
                    <a:gd name="T4" fmla="*/ 6492 w 6700"/>
                    <a:gd name="T5" fmla="*/ 397 h 397"/>
                    <a:gd name="T6" fmla="*/ 6700 w 6700"/>
                    <a:gd name="T7" fmla="*/ 0 h 397"/>
                    <a:gd name="T8" fmla="*/ 0 w 6700"/>
                    <a:gd name="T9" fmla="*/ 0 h 397"/>
                  </a:gdLst>
                  <a:ahLst/>
                  <a:cxnLst>
                    <a:cxn ang="0">
                      <a:pos x="T0" y="T1"/>
                    </a:cxn>
                    <a:cxn ang="0">
                      <a:pos x="T2" y="T3"/>
                    </a:cxn>
                    <a:cxn ang="0">
                      <a:pos x="T4" y="T5"/>
                    </a:cxn>
                    <a:cxn ang="0">
                      <a:pos x="T6" y="T7"/>
                    </a:cxn>
                    <a:cxn ang="0">
                      <a:pos x="T8" y="T9"/>
                    </a:cxn>
                  </a:cxnLst>
                  <a:rect l="0" t="0" r="r" b="b"/>
                  <a:pathLst>
                    <a:path w="6700" h="397">
                      <a:moveTo>
                        <a:pt x="0" y="0"/>
                      </a:moveTo>
                      <a:cubicBezTo>
                        <a:pt x="2" y="170"/>
                        <a:pt x="95" y="397"/>
                        <a:pt x="208" y="397"/>
                      </a:cubicBezTo>
                      <a:cubicBezTo>
                        <a:pt x="6492" y="397"/>
                        <a:pt x="6492" y="397"/>
                        <a:pt x="6492" y="397"/>
                      </a:cubicBezTo>
                      <a:cubicBezTo>
                        <a:pt x="6606" y="397"/>
                        <a:pt x="6698" y="170"/>
                        <a:pt x="6700" y="0"/>
                      </a:cubicBezTo>
                      <a:lnTo>
                        <a:pt x="0" y="0"/>
                      </a:lnTo>
                      <a:close/>
                    </a:path>
                  </a:pathLst>
                </a:custGeom>
                <a:solidFill>
                  <a:srgbClr val="E6ED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3" name="íslidê">
                  <a:extLst>
                    <a:ext uri="{FF2B5EF4-FFF2-40B4-BE49-F238E27FC236}">
                      <a16:creationId xmlns:a16="http://schemas.microsoft.com/office/drawing/2014/main" xmlns="" id="{73712A1D-1A98-42DB-8460-54365186C3A1}"/>
                    </a:ext>
                  </a:extLst>
                </p:cNvPr>
                <p:cNvSpPr/>
                <p:nvPr/>
              </p:nvSpPr>
              <p:spPr bwMode="auto">
                <a:xfrm>
                  <a:off x="1823" y="3365"/>
                  <a:ext cx="1036" cy="632"/>
                </a:xfrm>
                <a:custGeom>
                  <a:avLst/>
                  <a:gdLst>
                    <a:gd name="T0" fmla="*/ 0 w 1036"/>
                    <a:gd name="T1" fmla="*/ 569 h 632"/>
                    <a:gd name="T2" fmla="*/ 0 w 1036"/>
                    <a:gd name="T3" fmla="*/ 632 h 632"/>
                    <a:gd name="T4" fmla="*/ 1036 w 1036"/>
                    <a:gd name="T5" fmla="*/ 632 h 632"/>
                    <a:gd name="T6" fmla="*/ 1036 w 1036"/>
                    <a:gd name="T7" fmla="*/ 0 h 632"/>
                    <a:gd name="T8" fmla="*/ 977 w 1036"/>
                    <a:gd name="T9" fmla="*/ 48 h 632"/>
                    <a:gd name="T10" fmla="*/ 925 w 1036"/>
                    <a:gd name="T11" fmla="*/ 97 h 632"/>
                    <a:gd name="T12" fmla="*/ 837 w 1036"/>
                    <a:gd name="T13" fmla="*/ 197 h 632"/>
                    <a:gd name="T14" fmla="*/ 793 w 1036"/>
                    <a:gd name="T15" fmla="*/ 251 h 632"/>
                    <a:gd name="T16" fmla="*/ 645 w 1036"/>
                    <a:gd name="T17" fmla="*/ 253 h 632"/>
                    <a:gd name="T18" fmla="*/ 516 w 1036"/>
                    <a:gd name="T19" fmla="*/ 358 h 632"/>
                    <a:gd name="T20" fmla="*/ 403 w 1036"/>
                    <a:gd name="T21" fmla="*/ 369 h 632"/>
                    <a:gd name="T22" fmla="*/ 285 w 1036"/>
                    <a:gd name="T23" fmla="*/ 463 h 632"/>
                    <a:gd name="T24" fmla="*/ 269 w 1036"/>
                    <a:gd name="T25" fmla="*/ 496 h 632"/>
                    <a:gd name="T26" fmla="*/ 0 w 1036"/>
                    <a:gd name="T27" fmla="*/ 56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6" h="632">
                      <a:moveTo>
                        <a:pt x="0" y="569"/>
                      </a:moveTo>
                      <a:lnTo>
                        <a:pt x="0" y="632"/>
                      </a:lnTo>
                      <a:lnTo>
                        <a:pt x="1036" y="632"/>
                      </a:lnTo>
                      <a:lnTo>
                        <a:pt x="1036" y="0"/>
                      </a:lnTo>
                      <a:lnTo>
                        <a:pt x="977" y="48"/>
                      </a:lnTo>
                      <a:lnTo>
                        <a:pt x="925" y="97"/>
                      </a:lnTo>
                      <a:lnTo>
                        <a:pt x="837" y="197"/>
                      </a:lnTo>
                      <a:lnTo>
                        <a:pt x="793" y="251"/>
                      </a:lnTo>
                      <a:lnTo>
                        <a:pt x="645" y="253"/>
                      </a:lnTo>
                      <a:lnTo>
                        <a:pt x="516" y="358"/>
                      </a:lnTo>
                      <a:lnTo>
                        <a:pt x="403" y="369"/>
                      </a:lnTo>
                      <a:lnTo>
                        <a:pt x="285" y="463"/>
                      </a:lnTo>
                      <a:lnTo>
                        <a:pt x="269" y="496"/>
                      </a:lnTo>
                      <a:lnTo>
                        <a:pt x="0" y="569"/>
                      </a:lnTo>
                      <a:close/>
                    </a:path>
                  </a:pathLst>
                </a:custGeom>
                <a:solidFill>
                  <a:srgbClr val="EC60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4" name="ïšḷîḍé">
                  <a:extLst>
                    <a:ext uri="{FF2B5EF4-FFF2-40B4-BE49-F238E27FC236}">
                      <a16:creationId xmlns:a16="http://schemas.microsoft.com/office/drawing/2014/main" xmlns="" id="{633BAF30-E955-417F-B0DC-3D3A444385BE}"/>
                    </a:ext>
                  </a:extLst>
                </p:cNvPr>
                <p:cNvSpPr/>
                <p:nvPr/>
              </p:nvSpPr>
              <p:spPr bwMode="auto">
                <a:xfrm>
                  <a:off x="182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5" name="íšḻïḑe">
                  <a:extLst>
                    <a:ext uri="{FF2B5EF4-FFF2-40B4-BE49-F238E27FC236}">
                      <a16:creationId xmlns:a16="http://schemas.microsoft.com/office/drawing/2014/main" xmlns="" id="{F880C518-B48F-4954-A5BA-61A83D9BC4E2}"/>
                    </a:ext>
                  </a:extLst>
                </p:cNvPr>
                <p:cNvSpPr/>
                <p:nvPr/>
              </p:nvSpPr>
              <p:spPr bwMode="auto">
                <a:xfrm>
                  <a:off x="184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6" name="ïṩḷiḋè">
                  <a:extLst>
                    <a:ext uri="{FF2B5EF4-FFF2-40B4-BE49-F238E27FC236}">
                      <a16:creationId xmlns:a16="http://schemas.microsoft.com/office/drawing/2014/main" xmlns="" id="{1A521A0B-C618-4128-8346-B63B0C416EFC}"/>
                    </a:ext>
                  </a:extLst>
                </p:cNvPr>
                <p:cNvSpPr/>
                <p:nvPr/>
              </p:nvSpPr>
              <p:spPr bwMode="auto">
                <a:xfrm>
                  <a:off x="185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7" name="íŝlídè">
                  <a:extLst>
                    <a:ext uri="{FF2B5EF4-FFF2-40B4-BE49-F238E27FC236}">
                      <a16:creationId xmlns:a16="http://schemas.microsoft.com/office/drawing/2014/main" xmlns="" id="{06891357-9C56-434F-9913-8F847D6BFB0C}"/>
                    </a:ext>
                  </a:extLst>
                </p:cNvPr>
                <p:cNvSpPr/>
                <p:nvPr/>
              </p:nvSpPr>
              <p:spPr bwMode="auto">
                <a:xfrm>
                  <a:off x="1861"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8" name="ïS1îḑê">
                  <a:extLst>
                    <a:ext uri="{FF2B5EF4-FFF2-40B4-BE49-F238E27FC236}">
                      <a16:creationId xmlns:a16="http://schemas.microsoft.com/office/drawing/2014/main" xmlns="" id="{42DA9DAA-690C-4B3B-B918-51F1501162E3}"/>
                    </a:ext>
                  </a:extLst>
                </p:cNvPr>
                <p:cNvSpPr/>
                <p:nvPr/>
              </p:nvSpPr>
              <p:spPr bwMode="auto">
                <a:xfrm>
                  <a:off x="1871"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09" name="îṡ1îḍè">
                  <a:extLst>
                    <a:ext uri="{FF2B5EF4-FFF2-40B4-BE49-F238E27FC236}">
                      <a16:creationId xmlns:a16="http://schemas.microsoft.com/office/drawing/2014/main" xmlns="" id="{5B7962F1-9A7E-4B6B-B1BE-489A549212D7}"/>
                    </a:ext>
                  </a:extLst>
                </p:cNvPr>
                <p:cNvSpPr/>
                <p:nvPr/>
              </p:nvSpPr>
              <p:spPr bwMode="auto">
                <a:xfrm>
                  <a:off x="1882"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0" name="íŝḷïḍé">
                  <a:extLst>
                    <a:ext uri="{FF2B5EF4-FFF2-40B4-BE49-F238E27FC236}">
                      <a16:creationId xmlns:a16="http://schemas.microsoft.com/office/drawing/2014/main" xmlns="" id="{17DD1B13-E1FF-4D00-963B-B19F34578AC6}"/>
                    </a:ext>
                  </a:extLst>
                </p:cNvPr>
                <p:cNvSpPr/>
                <p:nvPr/>
              </p:nvSpPr>
              <p:spPr bwMode="auto">
                <a:xfrm>
                  <a:off x="1892"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1" name="işḷîḑe">
                  <a:extLst>
                    <a:ext uri="{FF2B5EF4-FFF2-40B4-BE49-F238E27FC236}">
                      <a16:creationId xmlns:a16="http://schemas.microsoft.com/office/drawing/2014/main" xmlns="" id="{8E1E9482-3B45-4D4E-860B-47FB6E4AF5FA}"/>
                    </a:ext>
                  </a:extLst>
                </p:cNvPr>
                <p:cNvSpPr/>
                <p:nvPr/>
              </p:nvSpPr>
              <p:spPr bwMode="auto">
                <a:xfrm>
                  <a:off x="1903"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2" name="í$ḷiďè">
                  <a:extLst>
                    <a:ext uri="{FF2B5EF4-FFF2-40B4-BE49-F238E27FC236}">
                      <a16:creationId xmlns:a16="http://schemas.microsoft.com/office/drawing/2014/main" xmlns="" id="{7C64C7AC-2043-4632-92F7-AC4F3A38A463}"/>
                    </a:ext>
                  </a:extLst>
                </p:cNvPr>
                <p:cNvSpPr/>
                <p:nvPr/>
              </p:nvSpPr>
              <p:spPr bwMode="auto">
                <a:xfrm>
                  <a:off x="1913"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3" name="íṣḷíḓè">
                  <a:extLst>
                    <a:ext uri="{FF2B5EF4-FFF2-40B4-BE49-F238E27FC236}">
                      <a16:creationId xmlns:a16="http://schemas.microsoft.com/office/drawing/2014/main" xmlns="" id="{C73128D1-C621-42B4-8B49-112E1FBA2D65}"/>
                    </a:ext>
                  </a:extLst>
                </p:cNvPr>
                <p:cNvSpPr/>
                <p:nvPr/>
              </p:nvSpPr>
              <p:spPr bwMode="auto">
                <a:xfrm>
                  <a:off x="192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4" name="îṥlide">
                  <a:extLst>
                    <a:ext uri="{FF2B5EF4-FFF2-40B4-BE49-F238E27FC236}">
                      <a16:creationId xmlns:a16="http://schemas.microsoft.com/office/drawing/2014/main" xmlns="" id="{7634296D-F098-4E92-9D2B-EADEE63BCED4}"/>
                    </a:ext>
                  </a:extLst>
                </p:cNvPr>
                <p:cNvSpPr/>
                <p:nvPr/>
              </p:nvSpPr>
              <p:spPr bwMode="auto">
                <a:xfrm>
                  <a:off x="1935"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5" name="ïS1íḓé">
                  <a:extLst>
                    <a:ext uri="{FF2B5EF4-FFF2-40B4-BE49-F238E27FC236}">
                      <a16:creationId xmlns:a16="http://schemas.microsoft.com/office/drawing/2014/main" xmlns="" id="{43AA4989-E1A0-42E2-8D6E-DD3CCC1D6490}"/>
                    </a:ext>
                  </a:extLst>
                </p:cNvPr>
                <p:cNvSpPr/>
                <p:nvPr/>
              </p:nvSpPr>
              <p:spPr bwMode="auto">
                <a:xfrm>
                  <a:off x="1945"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6" name="íṥlïde">
                  <a:extLst>
                    <a:ext uri="{FF2B5EF4-FFF2-40B4-BE49-F238E27FC236}">
                      <a16:creationId xmlns:a16="http://schemas.microsoft.com/office/drawing/2014/main" xmlns="" id="{4CD4A4CD-31B1-4E4D-BBA1-78F6B5DE29C1}"/>
                    </a:ext>
                  </a:extLst>
                </p:cNvPr>
                <p:cNvSpPr/>
                <p:nvPr/>
              </p:nvSpPr>
              <p:spPr bwMode="auto">
                <a:xfrm>
                  <a:off x="1956"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7" name="îśļiḋè">
                  <a:extLst>
                    <a:ext uri="{FF2B5EF4-FFF2-40B4-BE49-F238E27FC236}">
                      <a16:creationId xmlns:a16="http://schemas.microsoft.com/office/drawing/2014/main" xmlns="" id="{DF7F75BA-891E-41C5-9A9B-38020AC23B86}"/>
                    </a:ext>
                  </a:extLst>
                </p:cNvPr>
                <p:cNvSpPr/>
                <p:nvPr/>
              </p:nvSpPr>
              <p:spPr bwMode="auto">
                <a:xfrm>
                  <a:off x="1966"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8" name="ïŝľîḋé">
                  <a:extLst>
                    <a:ext uri="{FF2B5EF4-FFF2-40B4-BE49-F238E27FC236}">
                      <a16:creationId xmlns:a16="http://schemas.microsoft.com/office/drawing/2014/main" xmlns="" id="{0099C161-50FA-4694-932F-7E85DC40F3A3}"/>
                    </a:ext>
                  </a:extLst>
                </p:cNvPr>
                <p:cNvSpPr/>
                <p:nvPr/>
              </p:nvSpPr>
              <p:spPr bwMode="auto">
                <a:xfrm>
                  <a:off x="1977"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9" name="íşḻíḋê">
                  <a:extLst>
                    <a:ext uri="{FF2B5EF4-FFF2-40B4-BE49-F238E27FC236}">
                      <a16:creationId xmlns:a16="http://schemas.microsoft.com/office/drawing/2014/main" xmlns="" id="{679DF100-F273-4EE0-A1E3-0610B66827AA}"/>
                    </a:ext>
                  </a:extLst>
                </p:cNvPr>
                <p:cNvSpPr/>
                <p:nvPr/>
              </p:nvSpPr>
              <p:spPr bwMode="auto">
                <a:xfrm>
                  <a:off x="1987"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0" name="işḷîḓé">
                  <a:extLst>
                    <a:ext uri="{FF2B5EF4-FFF2-40B4-BE49-F238E27FC236}">
                      <a16:creationId xmlns:a16="http://schemas.microsoft.com/office/drawing/2014/main" xmlns="" id="{36A344F5-6CFC-44F8-9B12-97F09C7B80C7}"/>
                    </a:ext>
                  </a:extLst>
                </p:cNvPr>
                <p:cNvSpPr/>
                <p:nvPr/>
              </p:nvSpPr>
              <p:spPr bwMode="auto">
                <a:xfrm>
                  <a:off x="1998"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1" name="ïşľiḑè">
                  <a:extLst>
                    <a:ext uri="{FF2B5EF4-FFF2-40B4-BE49-F238E27FC236}">
                      <a16:creationId xmlns:a16="http://schemas.microsoft.com/office/drawing/2014/main" xmlns="" id="{A884EC70-8D8E-4580-94EC-1809AA65ACB2}"/>
                    </a:ext>
                  </a:extLst>
                </p:cNvPr>
                <p:cNvSpPr/>
                <p:nvPr/>
              </p:nvSpPr>
              <p:spPr bwMode="auto">
                <a:xfrm>
                  <a:off x="200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2" name="iṣļîďé">
                  <a:extLst>
                    <a:ext uri="{FF2B5EF4-FFF2-40B4-BE49-F238E27FC236}">
                      <a16:creationId xmlns:a16="http://schemas.microsoft.com/office/drawing/2014/main" xmlns="" id="{7139D4C1-8A71-4764-8710-6E5A9B7C9F0D}"/>
                    </a:ext>
                  </a:extLst>
                </p:cNvPr>
                <p:cNvSpPr/>
                <p:nvPr/>
              </p:nvSpPr>
              <p:spPr bwMode="auto">
                <a:xfrm>
                  <a:off x="201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3" name="ïṥlïḋè">
                  <a:extLst>
                    <a:ext uri="{FF2B5EF4-FFF2-40B4-BE49-F238E27FC236}">
                      <a16:creationId xmlns:a16="http://schemas.microsoft.com/office/drawing/2014/main" xmlns="" id="{A6F9C237-3E66-472B-BF28-494AC3FF2D67}"/>
                    </a:ext>
                  </a:extLst>
                </p:cNvPr>
                <p:cNvSpPr/>
                <p:nvPr/>
              </p:nvSpPr>
              <p:spPr bwMode="auto">
                <a:xfrm>
                  <a:off x="203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4" name="îṡḷíďé">
                  <a:extLst>
                    <a:ext uri="{FF2B5EF4-FFF2-40B4-BE49-F238E27FC236}">
                      <a16:creationId xmlns:a16="http://schemas.microsoft.com/office/drawing/2014/main" xmlns="" id="{E3962596-20C3-46B0-9A5A-4A74C3F3A584}"/>
                    </a:ext>
                  </a:extLst>
                </p:cNvPr>
                <p:cNvSpPr/>
                <p:nvPr/>
              </p:nvSpPr>
              <p:spPr bwMode="auto">
                <a:xfrm>
                  <a:off x="204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5" name="îslíḑe">
                  <a:extLst>
                    <a:ext uri="{FF2B5EF4-FFF2-40B4-BE49-F238E27FC236}">
                      <a16:creationId xmlns:a16="http://schemas.microsoft.com/office/drawing/2014/main" xmlns="" id="{4A1009DF-DFE0-4FF9-92C5-DD026F933AA1}"/>
                    </a:ext>
                  </a:extLst>
                </p:cNvPr>
                <p:cNvSpPr/>
                <p:nvPr/>
              </p:nvSpPr>
              <p:spPr bwMode="auto">
                <a:xfrm>
                  <a:off x="2051"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6" name="ísļidè">
                  <a:extLst>
                    <a:ext uri="{FF2B5EF4-FFF2-40B4-BE49-F238E27FC236}">
                      <a16:creationId xmlns:a16="http://schemas.microsoft.com/office/drawing/2014/main" xmlns="" id="{8572F14B-FA01-40E7-A7A4-3238851EC693}"/>
                    </a:ext>
                  </a:extLst>
                </p:cNvPr>
                <p:cNvSpPr/>
                <p:nvPr/>
              </p:nvSpPr>
              <p:spPr bwMode="auto">
                <a:xfrm>
                  <a:off x="2061"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7" name="ïšliḍé">
                  <a:extLst>
                    <a:ext uri="{FF2B5EF4-FFF2-40B4-BE49-F238E27FC236}">
                      <a16:creationId xmlns:a16="http://schemas.microsoft.com/office/drawing/2014/main" xmlns="" id="{C0B2F5C7-D3B3-4746-AC81-2E0C82AD4BF2}"/>
                    </a:ext>
                  </a:extLst>
                </p:cNvPr>
                <p:cNvSpPr/>
                <p:nvPr/>
              </p:nvSpPr>
              <p:spPr bwMode="auto">
                <a:xfrm>
                  <a:off x="2072"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8" name="iṧ1íḍé">
                  <a:extLst>
                    <a:ext uri="{FF2B5EF4-FFF2-40B4-BE49-F238E27FC236}">
                      <a16:creationId xmlns:a16="http://schemas.microsoft.com/office/drawing/2014/main" xmlns="" id="{A1693632-88D5-4095-B7D5-6FE5D8CC3E30}"/>
                    </a:ext>
                  </a:extLst>
                </p:cNvPr>
                <p:cNvSpPr/>
                <p:nvPr/>
              </p:nvSpPr>
              <p:spPr bwMode="auto">
                <a:xfrm>
                  <a:off x="2082"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9" name="îśḷíḓè">
                  <a:extLst>
                    <a:ext uri="{FF2B5EF4-FFF2-40B4-BE49-F238E27FC236}">
                      <a16:creationId xmlns:a16="http://schemas.microsoft.com/office/drawing/2014/main" xmlns="" id="{F89AA6E7-40FA-40A8-878F-ADC2666D0C2F}"/>
                    </a:ext>
                  </a:extLst>
                </p:cNvPr>
                <p:cNvSpPr/>
                <p:nvPr/>
              </p:nvSpPr>
              <p:spPr bwMode="auto">
                <a:xfrm>
                  <a:off x="2093"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0" name="ïṣḻïḍè">
                  <a:extLst>
                    <a:ext uri="{FF2B5EF4-FFF2-40B4-BE49-F238E27FC236}">
                      <a16:creationId xmlns:a16="http://schemas.microsoft.com/office/drawing/2014/main" xmlns="" id="{620BDB0F-D6E2-4938-8C5A-A8352F1B1A74}"/>
                    </a:ext>
                  </a:extLst>
                </p:cNvPr>
                <p:cNvSpPr/>
                <p:nvPr/>
              </p:nvSpPr>
              <p:spPr bwMode="auto">
                <a:xfrm>
                  <a:off x="210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1" name="iṣ1íḋê">
                  <a:extLst>
                    <a:ext uri="{FF2B5EF4-FFF2-40B4-BE49-F238E27FC236}">
                      <a16:creationId xmlns:a16="http://schemas.microsoft.com/office/drawing/2014/main" xmlns="" id="{6CB4CD54-B8A0-48BF-8AB8-574AC13BBD18}"/>
                    </a:ext>
                  </a:extLst>
                </p:cNvPr>
                <p:cNvSpPr/>
                <p:nvPr/>
              </p:nvSpPr>
              <p:spPr bwMode="auto">
                <a:xfrm>
                  <a:off x="211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2" name="ïşľïdè">
                  <a:extLst>
                    <a:ext uri="{FF2B5EF4-FFF2-40B4-BE49-F238E27FC236}">
                      <a16:creationId xmlns:a16="http://schemas.microsoft.com/office/drawing/2014/main" xmlns="" id="{08816FE6-B173-4FB4-9F1B-65145F161A66}"/>
                    </a:ext>
                  </a:extLst>
                </p:cNvPr>
                <p:cNvSpPr/>
                <p:nvPr/>
              </p:nvSpPr>
              <p:spPr bwMode="auto">
                <a:xfrm>
                  <a:off x="2125"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3" name="íṣḻide">
                  <a:extLst>
                    <a:ext uri="{FF2B5EF4-FFF2-40B4-BE49-F238E27FC236}">
                      <a16:creationId xmlns:a16="http://schemas.microsoft.com/office/drawing/2014/main" xmlns="" id="{FB75F88C-C97F-4B4D-B84C-28CA90F21844}"/>
                    </a:ext>
                  </a:extLst>
                </p:cNvPr>
                <p:cNvSpPr/>
                <p:nvPr/>
              </p:nvSpPr>
              <p:spPr bwMode="auto">
                <a:xfrm>
                  <a:off x="2135"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4" name="îśḷîďe">
                  <a:extLst>
                    <a:ext uri="{FF2B5EF4-FFF2-40B4-BE49-F238E27FC236}">
                      <a16:creationId xmlns:a16="http://schemas.microsoft.com/office/drawing/2014/main" xmlns="" id="{81C37ECA-9F4D-4B45-A804-F2B96CF84D25}"/>
                    </a:ext>
                  </a:extLst>
                </p:cNvPr>
                <p:cNvSpPr/>
                <p:nvPr/>
              </p:nvSpPr>
              <p:spPr bwMode="auto">
                <a:xfrm>
                  <a:off x="2146"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5" name="íSlíḋè">
                  <a:extLst>
                    <a:ext uri="{FF2B5EF4-FFF2-40B4-BE49-F238E27FC236}">
                      <a16:creationId xmlns:a16="http://schemas.microsoft.com/office/drawing/2014/main" xmlns="" id="{6E04931E-4442-4BD3-8BED-78538C86D4F6}"/>
                    </a:ext>
                  </a:extLst>
                </p:cNvPr>
                <p:cNvSpPr/>
                <p:nvPr/>
              </p:nvSpPr>
              <p:spPr bwMode="auto">
                <a:xfrm>
                  <a:off x="2156"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6" name="ísľïďê">
                  <a:extLst>
                    <a:ext uri="{FF2B5EF4-FFF2-40B4-BE49-F238E27FC236}">
                      <a16:creationId xmlns:a16="http://schemas.microsoft.com/office/drawing/2014/main" xmlns="" id="{D2F113D2-7E97-4AF2-9E7E-DDA7CE4EC475}"/>
                    </a:ext>
                  </a:extLst>
                </p:cNvPr>
                <p:cNvSpPr/>
                <p:nvPr/>
              </p:nvSpPr>
              <p:spPr bwMode="auto">
                <a:xfrm>
                  <a:off x="2167"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7" name="îṧļíḑè">
                  <a:extLst>
                    <a:ext uri="{FF2B5EF4-FFF2-40B4-BE49-F238E27FC236}">
                      <a16:creationId xmlns:a16="http://schemas.microsoft.com/office/drawing/2014/main" xmlns="" id="{B51A35FA-8147-4BFA-95E9-75E322B7CBA4}"/>
                    </a:ext>
                  </a:extLst>
                </p:cNvPr>
                <p:cNvSpPr/>
                <p:nvPr/>
              </p:nvSpPr>
              <p:spPr bwMode="auto">
                <a:xfrm>
                  <a:off x="2178"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8" name="íŝlíde">
                  <a:extLst>
                    <a:ext uri="{FF2B5EF4-FFF2-40B4-BE49-F238E27FC236}">
                      <a16:creationId xmlns:a16="http://schemas.microsoft.com/office/drawing/2014/main" xmlns="" id="{D5832984-9ED2-4696-9492-E2D747E49A05}"/>
                    </a:ext>
                  </a:extLst>
                </p:cNvPr>
                <p:cNvSpPr/>
                <p:nvPr/>
              </p:nvSpPr>
              <p:spPr bwMode="auto">
                <a:xfrm>
                  <a:off x="2188"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39" name="îŝľïde">
                  <a:extLst>
                    <a:ext uri="{FF2B5EF4-FFF2-40B4-BE49-F238E27FC236}">
                      <a16:creationId xmlns:a16="http://schemas.microsoft.com/office/drawing/2014/main" xmlns="" id="{8EB57A17-2F67-4B1F-9503-7A071868F698}"/>
                    </a:ext>
                  </a:extLst>
                </p:cNvPr>
                <p:cNvSpPr/>
                <p:nvPr/>
              </p:nvSpPr>
              <p:spPr bwMode="auto">
                <a:xfrm>
                  <a:off x="219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0" name="îṩḷïdè">
                  <a:extLst>
                    <a:ext uri="{FF2B5EF4-FFF2-40B4-BE49-F238E27FC236}">
                      <a16:creationId xmlns:a16="http://schemas.microsoft.com/office/drawing/2014/main" xmlns="" id="{6CB80504-1965-4594-AABF-6EC7148ECB7E}"/>
                    </a:ext>
                  </a:extLst>
                </p:cNvPr>
                <p:cNvSpPr/>
                <p:nvPr/>
              </p:nvSpPr>
              <p:spPr bwMode="auto">
                <a:xfrm>
                  <a:off x="220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1" name="íṣḷïḍê">
                  <a:extLst>
                    <a:ext uri="{FF2B5EF4-FFF2-40B4-BE49-F238E27FC236}">
                      <a16:creationId xmlns:a16="http://schemas.microsoft.com/office/drawing/2014/main" xmlns="" id="{3274EAD1-D301-458D-B5DB-71B33E4876C4}"/>
                    </a:ext>
                  </a:extLst>
                </p:cNvPr>
                <p:cNvSpPr/>
                <p:nvPr/>
              </p:nvSpPr>
              <p:spPr bwMode="auto">
                <a:xfrm>
                  <a:off x="222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2" name="ïṥļïḍè">
                  <a:extLst>
                    <a:ext uri="{FF2B5EF4-FFF2-40B4-BE49-F238E27FC236}">
                      <a16:creationId xmlns:a16="http://schemas.microsoft.com/office/drawing/2014/main" xmlns="" id="{DFC51ED5-9E00-40CC-96BE-1230781D96BA}"/>
                    </a:ext>
                  </a:extLst>
                </p:cNvPr>
                <p:cNvSpPr/>
                <p:nvPr/>
              </p:nvSpPr>
              <p:spPr bwMode="auto">
                <a:xfrm>
                  <a:off x="2230"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3" name="îśḷiḍe">
                  <a:extLst>
                    <a:ext uri="{FF2B5EF4-FFF2-40B4-BE49-F238E27FC236}">
                      <a16:creationId xmlns:a16="http://schemas.microsoft.com/office/drawing/2014/main" xmlns="" id="{5F95EDEA-F16D-458C-832B-CD20A51FAEF7}"/>
                    </a:ext>
                  </a:extLst>
                </p:cNvPr>
                <p:cNvSpPr/>
                <p:nvPr/>
              </p:nvSpPr>
              <p:spPr bwMode="auto">
                <a:xfrm>
                  <a:off x="2241"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4" name="ïšḻiḓè">
                  <a:extLst>
                    <a:ext uri="{FF2B5EF4-FFF2-40B4-BE49-F238E27FC236}">
                      <a16:creationId xmlns:a16="http://schemas.microsoft.com/office/drawing/2014/main" xmlns="" id="{3BD6D13B-39F9-460B-AA07-C09DDF5EBB32}"/>
                    </a:ext>
                  </a:extLst>
                </p:cNvPr>
                <p:cNvSpPr/>
                <p:nvPr/>
              </p:nvSpPr>
              <p:spPr bwMode="auto">
                <a:xfrm>
                  <a:off x="2251"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5" name="ïṥḻidè">
                  <a:extLst>
                    <a:ext uri="{FF2B5EF4-FFF2-40B4-BE49-F238E27FC236}">
                      <a16:creationId xmlns:a16="http://schemas.microsoft.com/office/drawing/2014/main" xmlns="" id="{F73CC656-5EBF-4AC7-8EE9-32AF230D6A2C}"/>
                    </a:ext>
                  </a:extLst>
                </p:cNvPr>
                <p:cNvSpPr/>
                <p:nvPr/>
              </p:nvSpPr>
              <p:spPr bwMode="auto">
                <a:xfrm>
                  <a:off x="2262"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6" name="iŝḷiďê">
                  <a:extLst>
                    <a:ext uri="{FF2B5EF4-FFF2-40B4-BE49-F238E27FC236}">
                      <a16:creationId xmlns:a16="http://schemas.microsoft.com/office/drawing/2014/main" xmlns="" id="{CA44F274-A47D-4EFD-B093-E5FA04365087}"/>
                    </a:ext>
                  </a:extLst>
                </p:cNvPr>
                <p:cNvSpPr/>
                <p:nvPr/>
              </p:nvSpPr>
              <p:spPr bwMode="auto">
                <a:xfrm>
                  <a:off x="2272"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7" name="ïślíḑé">
                  <a:extLst>
                    <a:ext uri="{FF2B5EF4-FFF2-40B4-BE49-F238E27FC236}">
                      <a16:creationId xmlns:a16="http://schemas.microsoft.com/office/drawing/2014/main" xmlns="" id="{39C760D3-AAE4-4C90-AC82-22577B20B094}"/>
                    </a:ext>
                  </a:extLst>
                </p:cNvPr>
                <p:cNvSpPr/>
                <p:nvPr/>
              </p:nvSpPr>
              <p:spPr bwMode="auto">
                <a:xfrm>
                  <a:off x="2283"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8" name="îṥliḋê">
                  <a:extLst>
                    <a:ext uri="{FF2B5EF4-FFF2-40B4-BE49-F238E27FC236}">
                      <a16:creationId xmlns:a16="http://schemas.microsoft.com/office/drawing/2014/main" xmlns="" id="{79F72A07-8FED-4962-A9C6-2473770ED530}"/>
                    </a:ext>
                  </a:extLst>
                </p:cNvPr>
                <p:cNvSpPr/>
                <p:nvPr/>
              </p:nvSpPr>
              <p:spPr bwMode="auto">
                <a:xfrm>
                  <a:off x="229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9" name="íṩ1îďe">
                  <a:extLst>
                    <a:ext uri="{FF2B5EF4-FFF2-40B4-BE49-F238E27FC236}">
                      <a16:creationId xmlns:a16="http://schemas.microsoft.com/office/drawing/2014/main" xmlns="" id="{59607680-9BF0-41AD-963B-1D8295BB9D25}"/>
                    </a:ext>
                  </a:extLst>
                </p:cNvPr>
                <p:cNvSpPr/>
                <p:nvPr/>
              </p:nvSpPr>
              <p:spPr bwMode="auto">
                <a:xfrm>
                  <a:off x="230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0" name="íṡḻidê">
                  <a:extLst>
                    <a:ext uri="{FF2B5EF4-FFF2-40B4-BE49-F238E27FC236}">
                      <a16:creationId xmlns:a16="http://schemas.microsoft.com/office/drawing/2014/main" xmlns="" id="{DE01B394-B62D-4A3C-80A0-4CF1F15C84A5}"/>
                    </a:ext>
                  </a:extLst>
                </p:cNvPr>
                <p:cNvSpPr/>
                <p:nvPr/>
              </p:nvSpPr>
              <p:spPr bwMode="auto">
                <a:xfrm>
                  <a:off x="2315"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1" name="ïŝľiďé">
                  <a:extLst>
                    <a:ext uri="{FF2B5EF4-FFF2-40B4-BE49-F238E27FC236}">
                      <a16:creationId xmlns:a16="http://schemas.microsoft.com/office/drawing/2014/main" xmlns="" id="{B92BC3C3-3DC5-425F-AE02-1CE4221C3818}"/>
                    </a:ext>
                  </a:extLst>
                </p:cNvPr>
                <p:cNvSpPr/>
                <p:nvPr/>
              </p:nvSpPr>
              <p:spPr bwMode="auto">
                <a:xfrm>
                  <a:off x="2325"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2" name="îṡľïḍe">
                  <a:extLst>
                    <a:ext uri="{FF2B5EF4-FFF2-40B4-BE49-F238E27FC236}">
                      <a16:creationId xmlns:a16="http://schemas.microsoft.com/office/drawing/2014/main" xmlns="" id="{8BACB1E7-28C3-4B80-B7AB-222B8A2FB165}"/>
                    </a:ext>
                  </a:extLst>
                </p:cNvPr>
                <p:cNvSpPr/>
                <p:nvPr/>
              </p:nvSpPr>
              <p:spPr bwMode="auto">
                <a:xfrm>
                  <a:off x="2336"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3" name="iŝľíḍe">
                  <a:extLst>
                    <a:ext uri="{FF2B5EF4-FFF2-40B4-BE49-F238E27FC236}">
                      <a16:creationId xmlns:a16="http://schemas.microsoft.com/office/drawing/2014/main" xmlns="" id="{6684D704-8DB0-4948-B157-567E57FB0E63}"/>
                    </a:ext>
                  </a:extLst>
                </p:cNvPr>
                <p:cNvSpPr/>
                <p:nvPr/>
              </p:nvSpPr>
              <p:spPr bwMode="auto">
                <a:xfrm>
                  <a:off x="2346"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4" name="iṧľiḓé">
                  <a:extLst>
                    <a:ext uri="{FF2B5EF4-FFF2-40B4-BE49-F238E27FC236}">
                      <a16:creationId xmlns:a16="http://schemas.microsoft.com/office/drawing/2014/main" xmlns="" id="{B0A928D7-C0D1-4353-87AB-A5E547BC6753}"/>
                    </a:ext>
                  </a:extLst>
                </p:cNvPr>
                <p:cNvSpPr/>
                <p:nvPr/>
              </p:nvSpPr>
              <p:spPr bwMode="auto">
                <a:xfrm>
                  <a:off x="2357"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5" name="íṥḻîďè">
                  <a:extLst>
                    <a:ext uri="{FF2B5EF4-FFF2-40B4-BE49-F238E27FC236}">
                      <a16:creationId xmlns:a16="http://schemas.microsoft.com/office/drawing/2014/main" xmlns="" id="{D9330AA9-B851-4B4A-8D98-15DA19B1BAE3}"/>
                    </a:ext>
                  </a:extLst>
                </p:cNvPr>
                <p:cNvSpPr/>
                <p:nvPr/>
              </p:nvSpPr>
              <p:spPr bwMode="auto">
                <a:xfrm>
                  <a:off x="2368"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6" name="ïṥlíḍê">
                  <a:extLst>
                    <a:ext uri="{FF2B5EF4-FFF2-40B4-BE49-F238E27FC236}">
                      <a16:creationId xmlns:a16="http://schemas.microsoft.com/office/drawing/2014/main" xmlns="" id="{7EB56F11-18BF-4676-93EF-C378FAFBD936}"/>
                    </a:ext>
                  </a:extLst>
                </p:cNvPr>
                <p:cNvSpPr/>
                <p:nvPr/>
              </p:nvSpPr>
              <p:spPr bwMode="auto">
                <a:xfrm>
                  <a:off x="2378"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7" name="iṩļîḑê">
                  <a:extLst>
                    <a:ext uri="{FF2B5EF4-FFF2-40B4-BE49-F238E27FC236}">
                      <a16:creationId xmlns:a16="http://schemas.microsoft.com/office/drawing/2014/main" xmlns="" id="{DAADB4F1-D421-4304-A39B-347F07481FE0}"/>
                    </a:ext>
                  </a:extLst>
                </p:cNvPr>
                <p:cNvSpPr/>
                <p:nvPr/>
              </p:nvSpPr>
              <p:spPr bwMode="auto">
                <a:xfrm>
                  <a:off x="238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8" name="íṣḻiḑe">
                  <a:extLst>
                    <a:ext uri="{FF2B5EF4-FFF2-40B4-BE49-F238E27FC236}">
                      <a16:creationId xmlns:a16="http://schemas.microsoft.com/office/drawing/2014/main" xmlns="" id="{51BD078D-F7A2-4891-81F9-6DC0EDBD4FA4}"/>
                    </a:ext>
                  </a:extLst>
                </p:cNvPr>
                <p:cNvSpPr/>
                <p:nvPr/>
              </p:nvSpPr>
              <p:spPr bwMode="auto">
                <a:xfrm>
                  <a:off x="2399"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59" name="îšḻîdè">
                  <a:extLst>
                    <a:ext uri="{FF2B5EF4-FFF2-40B4-BE49-F238E27FC236}">
                      <a16:creationId xmlns:a16="http://schemas.microsoft.com/office/drawing/2014/main" xmlns="" id="{D2696562-2C5E-403C-9421-14D34848E64F}"/>
                    </a:ext>
                  </a:extLst>
                </p:cNvPr>
                <p:cNvSpPr/>
                <p:nvPr/>
              </p:nvSpPr>
              <p:spPr bwMode="auto">
                <a:xfrm>
                  <a:off x="241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0" name="îšḻîḓè">
                  <a:extLst>
                    <a:ext uri="{FF2B5EF4-FFF2-40B4-BE49-F238E27FC236}">
                      <a16:creationId xmlns:a16="http://schemas.microsoft.com/office/drawing/2014/main" xmlns="" id="{D10EECA6-84EB-4ED0-BA66-C8EC57630399}"/>
                    </a:ext>
                  </a:extLst>
                </p:cNvPr>
                <p:cNvSpPr/>
                <p:nvPr/>
              </p:nvSpPr>
              <p:spPr bwMode="auto">
                <a:xfrm>
                  <a:off x="2420"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1" name="ïṧľïďê">
                  <a:extLst>
                    <a:ext uri="{FF2B5EF4-FFF2-40B4-BE49-F238E27FC236}">
                      <a16:creationId xmlns:a16="http://schemas.microsoft.com/office/drawing/2014/main" xmlns="" id="{E8BB8548-9EB1-4654-B1C2-9934FC05408E}"/>
                    </a:ext>
                  </a:extLst>
                </p:cNvPr>
                <p:cNvSpPr/>
                <p:nvPr/>
              </p:nvSpPr>
              <p:spPr bwMode="auto">
                <a:xfrm>
                  <a:off x="2431"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2" name="ïŝlíḋe">
                  <a:extLst>
                    <a:ext uri="{FF2B5EF4-FFF2-40B4-BE49-F238E27FC236}">
                      <a16:creationId xmlns:a16="http://schemas.microsoft.com/office/drawing/2014/main" xmlns="" id="{3548B501-C501-4EE9-BFA2-DF2892733306}"/>
                    </a:ext>
                  </a:extLst>
                </p:cNvPr>
                <p:cNvSpPr/>
                <p:nvPr/>
              </p:nvSpPr>
              <p:spPr bwMode="auto">
                <a:xfrm>
                  <a:off x="2441"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3" name="îṣ1îḑe">
                  <a:extLst>
                    <a:ext uri="{FF2B5EF4-FFF2-40B4-BE49-F238E27FC236}">
                      <a16:creationId xmlns:a16="http://schemas.microsoft.com/office/drawing/2014/main" xmlns="" id="{F768E227-98FD-4A98-ADE5-5FF4E59B0A03}"/>
                    </a:ext>
                  </a:extLst>
                </p:cNvPr>
                <p:cNvSpPr/>
                <p:nvPr/>
              </p:nvSpPr>
              <p:spPr bwMode="auto">
                <a:xfrm>
                  <a:off x="2452"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4" name="îś1îďe">
                  <a:extLst>
                    <a:ext uri="{FF2B5EF4-FFF2-40B4-BE49-F238E27FC236}">
                      <a16:creationId xmlns:a16="http://schemas.microsoft.com/office/drawing/2014/main" xmlns="" id="{F824CECD-5F63-409C-8EB4-C6ED90216E50}"/>
                    </a:ext>
                  </a:extLst>
                </p:cNvPr>
                <p:cNvSpPr/>
                <p:nvPr/>
              </p:nvSpPr>
              <p:spPr bwMode="auto">
                <a:xfrm>
                  <a:off x="2463"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5" name="îśļïḓé">
                  <a:extLst>
                    <a:ext uri="{FF2B5EF4-FFF2-40B4-BE49-F238E27FC236}">
                      <a16:creationId xmlns:a16="http://schemas.microsoft.com/office/drawing/2014/main" xmlns="" id="{91C6F7CB-A7AA-495D-95A2-2B7101EE7252}"/>
                    </a:ext>
                  </a:extLst>
                </p:cNvPr>
                <p:cNvSpPr/>
                <p:nvPr/>
              </p:nvSpPr>
              <p:spPr bwMode="auto">
                <a:xfrm>
                  <a:off x="2473"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6" name="ïṩḷíḓê">
                  <a:extLst>
                    <a:ext uri="{FF2B5EF4-FFF2-40B4-BE49-F238E27FC236}">
                      <a16:creationId xmlns:a16="http://schemas.microsoft.com/office/drawing/2014/main" xmlns="" id="{E9134E8D-B62B-4B47-95E2-000049AB7980}"/>
                    </a:ext>
                  </a:extLst>
                </p:cNvPr>
                <p:cNvSpPr/>
                <p:nvPr/>
              </p:nvSpPr>
              <p:spPr bwMode="auto">
                <a:xfrm>
                  <a:off x="248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7" name="íṥḷiḋê">
                  <a:extLst>
                    <a:ext uri="{FF2B5EF4-FFF2-40B4-BE49-F238E27FC236}">
                      <a16:creationId xmlns:a16="http://schemas.microsoft.com/office/drawing/2014/main" xmlns="" id="{272B1B71-67E1-4E4A-A9B5-D78B45B0E0FD}"/>
                    </a:ext>
                  </a:extLst>
                </p:cNvPr>
                <p:cNvSpPr/>
                <p:nvPr/>
              </p:nvSpPr>
              <p:spPr bwMode="auto">
                <a:xfrm>
                  <a:off x="249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8" name="ïśļïdè">
                  <a:extLst>
                    <a:ext uri="{FF2B5EF4-FFF2-40B4-BE49-F238E27FC236}">
                      <a16:creationId xmlns:a16="http://schemas.microsoft.com/office/drawing/2014/main" xmlns="" id="{0BBF525F-A991-48E0-B6D0-73D0873506FC}"/>
                    </a:ext>
                  </a:extLst>
                </p:cNvPr>
                <p:cNvSpPr/>
                <p:nvPr/>
              </p:nvSpPr>
              <p:spPr bwMode="auto">
                <a:xfrm>
                  <a:off x="2505"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9" name="iSlîďé">
                  <a:extLst>
                    <a:ext uri="{FF2B5EF4-FFF2-40B4-BE49-F238E27FC236}">
                      <a16:creationId xmlns:a16="http://schemas.microsoft.com/office/drawing/2014/main" xmlns="" id="{F5019D18-89CB-4D98-8497-5C75E5509787}"/>
                    </a:ext>
                  </a:extLst>
                </p:cNvPr>
                <p:cNvSpPr/>
                <p:nvPr/>
              </p:nvSpPr>
              <p:spPr bwMode="auto">
                <a:xfrm>
                  <a:off x="2515"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0" name="ísḻíḍé">
                  <a:extLst>
                    <a:ext uri="{FF2B5EF4-FFF2-40B4-BE49-F238E27FC236}">
                      <a16:creationId xmlns:a16="http://schemas.microsoft.com/office/drawing/2014/main" xmlns="" id="{765CF3D5-FA7D-474A-A300-D23E2181B17F}"/>
                    </a:ext>
                  </a:extLst>
                </p:cNvPr>
                <p:cNvSpPr/>
                <p:nvPr/>
              </p:nvSpPr>
              <p:spPr bwMode="auto">
                <a:xfrm>
                  <a:off x="2526"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1" name="íš1ïḑê">
                  <a:extLst>
                    <a:ext uri="{FF2B5EF4-FFF2-40B4-BE49-F238E27FC236}">
                      <a16:creationId xmlns:a16="http://schemas.microsoft.com/office/drawing/2014/main" xmlns="" id="{55519BD3-22FB-49B1-8E83-37DC409DFDE0}"/>
                    </a:ext>
                  </a:extLst>
                </p:cNvPr>
                <p:cNvSpPr/>
                <p:nvPr/>
              </p:nvSpPr>
              <p:spPr bwMode="auto">
                <a:xfrm>
                  <a:off x="2537"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2" name="í$ḻíde">
                  <a:extLst>
                    <a:ext uri="{FF2B5EF4-FFF2-40B4-BE49-F238E27FC236}">
                      <a16:creationId xmlns:a16="http://schemas.microsoft.com/office/drawing/2014/main" xmlns="" id="{6C4CF34D-90B8-4B4F-8A8B-F19AB8BB0A78}"/>
                    </a:ext>
                  </a:extLst>
                </p:cNvPr>
                <p:cNvSpPr/>
                <p:nvPr/>
              </p:nvSpPr>
              <p:spPr bwMode="auto">
                <a:xfrm>
                  <a:off x="2547"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3" name="íṣ1iḓé">
                  <a:extLst>
                    <a:ext uri="{FF2B5EF4-FFF2-40B4-BE49-F238E27FC236}">
                      <a16:creationId xmlns:a16="http://schemas.microsoft.com/office/drawing/2014/main" xmlns="" id="{84064222-417C-4BD4-9F64-C8FF8469D230}"/>
                    </a:ext>
                  </a:extLst>
                </p:cNvPr>
                <p:cNvSpPr/>
                <p:nvPr/>
              </p:nvSpPr>
              <p:spPr bwMode="auto">
                <a:xfrm>
                  <a:off x="2557"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4" name="îṣ1iďé">
                  <a:extLst>
                    <a:ext uri="{FF2B5EF4-FFF2-40B4-BE49-F238E27FC236}">
                      <a16:creationId xmlns:a16="http://schemas.microsoft.com/office/drawing/2014/main" xmlns="" id="{631C0B3D-D676-452C-AA27-851EE5B99C98}"/>
                    </a:ext>
                  </a:extLst>
                </p:cNvPr>
                <p:cNvSpPr/>
                <p:nvPr/>
              </p:nvSpPr>
              <p:spPr bwMode="auto">
                <a:xfrm>
                  <a:off x="2568"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5" name="í$ľidé">
                  <a:extLst>
                    <a:ext uri="{FF2B5EF4-FFF2-40B4-BE49-F238E27FC236}">
                      <a16:creationId xmlns:a16="http://schemas.microsoft.com/office/drawing/2014/main" xmlns="" id="{9C9E6B86-62FB-40B8-B001-1452C86F9A88}"/>
                    </a:ext>
                  </a:extLst>
                </p:cNvPr>
                <p:cNvSpPr/>
                <p:nvPr/>
              </p:nvSpPr>
              <p:spPr bwMode="auto">
                <a:xfrm>
                  <a:off x="257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6" name="ïs1iḓè">
                  <a:extLst>
                    <a:ext uri="{FF2B5EF4-FFF2-40B4-BE49-F238E27FC236}">
                      <a16:creationId xmlns:a16="http://schemas.microsoft.com/office/drawing/2014/main" xmlns="" id="{1204ADCD-802A-4153-AEBB-CFA8FD4FE6B1}"/>
                    </a:ext>
                  </a:extLst>
                </p:cNvPr>
                <p:cNvSpPr/>
                <p:nvPr/>
              </p:nvSpPr>
              <p:spPr bwMode="auto">
                <a:xfrm>
                  <a:off x="2589"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7" name="ïSḷîḑê">
                  <a:extLst>
                    <a:ext uri="{FF2B5EF4-FFF2-40B4-BE49-F238E27FC236}">
                      <a16:creationId xmlns:a16="http://schemas.microsoft.com/office/drawing/2014/main" xmlns="" id="{F5321240-45A7-48E1-8277-C54F322046F6}"/>
                    </a:ext>
                  </a:extLst>
                </p:cNvPr>
                <p:cNvSpPr/>
                <p:nvPr/>
              </p:nvSpPr>
              <p:spPr bwMode="auto">
                <a:xfrm>
                  <a:off x="260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8" name="îṧ1iḋè">
                  <a:extLst>
                    <a:ext uri="{FF2B5EF4-FFF2-40B4-BE49-F238E27FC236}">
                      <a16:creationId xmlns:a16="http://schemas.microsoft.com/office/drawing/2014/main" xmlns="" id="{86D4302C-1B9B-4652-890B-1110639512F4}"/>
                    </a:ext>
                  </a:extLst>
                </p:cNvPr>
                <p:cNvSpPr/>
                <p:nvPr/>
              </p:nvSpPr>
              <p:spPr bwMode="auto">
                <a:xfrm>
                  <a:off x="2610"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9" name="íSliḓê">
                  <a:extLst>
                    <a:ext uri="{FF2B5EF4-FFF2-40B4-BE49-F238E27FC236}">
                      <a16:creationId xmlns:a16="http://schemas.microsoft.com/office/drawing/2014/main" xmlns="" id="{AF35E47E-D584-47DD-8E06-8C3F411A17FC}"/>
                    </a:ext>
                  </a:extLst>
                </p:cNvPr>
                <p:cNvSpPr/>
                <p:nvPr/>
              </p:nvSpPr>
              <p:spPr bwMode="auto">
                <a:xfrm>
                  <a:off x="2621"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0" name="í$1íḑè">
                  <a:extLst>
                    <a:ext uri="{FF2B5EF4-FFF2-40B4-BE49-F238E27FC236}">
                      <a16:creationId xmlns:a16="http://schemas.microsoft.com/office/drawing/2014/main" xmlns="" id="{4A18A29C-4886-4F41-8AA7-8A5EAFE6A621}"/>
                    </a:ext>
                  </a:extLst>
                </p:cNvPr>
                <p:cNvSpPr/>
                <p:nvPr/>
              </p:nvSpPr>
              <p:spPr bwMode="auto">
                <a:xfrm>
                  <a:off x="2632"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1" name="í$1íḍê">
                  <a:extLst>
                    <a:ext uri="{FF2B5EF4-FFF2-40B4-BE49-F238E27FC236}">
                      <a16:creationId xmlns:a16="http://schemas.microsoft.com/office/drawing/2014/main" xmlns="" id="{9AF386EF-8BAC-4EE6-8B5D-483EEE6C8447}"/>
                    </a:ext>
                  </a:extLst>
                </p:cNvPr>
                <p:cNvSpPr/>
                <p:nvPr/>
              </p:nvSpPr>
              <p:spPr bwMode="auto">
                <a:xfrm>
                  <a:off x="2642"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2" name="ïṩḻïḍê">
                  <a:extLst>
                    <a:ext uri="{FF2B5EF4-FFF2-40B4-BE49-F238E27FC236}">
                      <a16:creationId xmlns:a16="http://schemas.microsoft.com/office/drawing/2014/main" xmlns="" id="{3342D386-17CA-4544-9828-3E3033D12E51}"/>
                    </a:ext>
                  </a:extLst>
                </p:cNvPr>
                <p:cNvSpPr/>
                <p:nvPr/>
              </p:nvSpPr>
              <p:spPr bwMode="auto">
                <a:xfrm>
                  <a:off x="2653"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3" name="ïš1iḑe">
                  <a:extLst>
                    <a:ext uri="{FF2B5EF4-FFF2-40B4-BE49-F238E27FC236}">
                      <a16:creationId xmlns:a16="http://schemas.microsoft.com/office/drawing/2014/main" xmlns="" id="{775BA37B-C5A9-467F-818B-B0C0734EF8A2}"/>
                    </a:ext>
                  </a:extLst>
                </p:cNvPr>
                <p:cNvSpPr/>
                <p:nvPr/>
              </p:nvSpPr>
              <p:spPr bwMode="auto">
                <a:xfrm>
                  <a:off x="2663"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4" name="îsḻiḓe">
                  <a:extLst>
                    <a:ext uri="{FF2B5EF4-FFF2-40B4-BE49-F238E27FC236}">
                      <a16:creationId xmlns:a16="http://schemas.microsoft.com/office/drawing/2014/main" xmlns="" id="{04E3B111-86B1-4871-91CA-5F6E28DE8893}"/>
                    </a:ext>
                  </a:extLst>
                </p:cNvPr>
                <p:cNvSpPr/>
                <p:nvPr/>
              </p:nvSpPr>
              <p:spPr bwMode="auto">
                <a:xfrm>
                  <a:off x="2674"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5" name="íṧľíḑé">
                  <a:extLst>
                    <a:ext uri="{FF2B5EF4-FFF2-40B4-BE49-F238E27FC236}">
                      <a16:creationId xmlns:a16="http://schemas.microsoft.com/office/drawing/2014/main" xmlns="" id="{36146384-0231-4B50-A69C-4A8E2DBEEA5B}"/>
                    </a:ext>
                  </a:extLst>
                </p:cNvPr>
                <p:cNvSpPr/>
                <p:nvPr/>
              </p:nvSpPr>
              <p:spPr bwMode="auto">
                <a:xfrm>
                  <a:off x="2684"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6" name="íṡļíḍè">
                  <a:extLst>
                    <a:ext uri="{FF2B5EF4-FFF2-40B4-BE49-F238E27FC236}">
                      <a16:creationId xmlns:a16="http://schemas.microsoft.com/office/drawing/2014/main" xmlns="" id="{4D77D499-8A70-47CC-B4D2-4D4ADFA9DF9C}"/>
                    </a:ext>
                  </a:extLst>
                </p:cNvPr>
                <p:cNvSpPr/>
                <p:nvPr/>
              </p:nvSpPr>
              <p:spPr bwMode="auto">
                <a:xfrm>
                  <a:off x="2695"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7" name="ïśľidê">
                  <a:extLst>
                    <a:ext uri="{FF2B5EF4-FFF2-40B4-BE49-F238E27FC236}">
                      <a16:creationId xmlns:a16="http://schemas.microsoft.com/office/drawing/2014/main" xmlns="" id="{3C16CD25-1D1E-43E5-A44E-3FDF9CDC422C}"/>
                    </a:ext>
                  </a:extLst>
                </p:cNvPr>
                <p:cNvSpPr/>
                <p:nvPr/>
              </p:nvSpPr>
              <p:spPr bwMode="auto">
                <a:xfrm>
                  <a:off x="2706"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8" name="îŝļîdê">
                  <a:extLst>
                    <a:ext uri="{FF2B5EF4-FFF2-40B4-BE49-F238E27FC236}">
                      <a16:creationId xmlns:a16="http://schemas.microsoft.com/office/drawing/2014/main" xmlns="" id="{CDFDFA70-CE68-4028-B83D-C8711793ABF3}"/>
                    </a:ext>
                  </a:extLst>
                </p:cNvPr>
                <p:cNvSpPr/>
                <p:nvPr/>
              </p:nvSpPr>
              <p:spPr bwMode="auto">
                <a:xfrm>
                  <a:off x="2716"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9" name="ïśḷïḓè">
                  <a:extLst>
                    <a:ext uri="{FF2B5EF4-FFF2-40B4-BE49-F238E27FC236}">
                      <a16:creationId xmlns:a16="http://schemas.microsoft.com/office/drawing/2014/main" xmlns="" id="{CE65D7DC-87E6-4B38-901A-45EB30DA355B}"/>
                    </a:ext>
                  </a:extLst>
                </p:cNvPr>
                <p:cNvSpPr/>
                <p:nvPr/>
              </p:nvSpPr>
              <p:spPr bwMode="auto">
                <a:xfrm>
                  <a:off x="2727"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0" name="í$ľiďé">
                  <a:extLst>
                    <a:ext uri="{FF2B5EF4-FFF2-40B4-BE49-F238E27FC236}">
                      <a16:creationId xmlns:a16="http://schemas.microsoft.com/office/drawing/2014/main" xmlns="" id="{78C9037A-EBE1-4CCE-AAA5-C399C0467277}"/>
                    </a:ext>
                  </a:extLst>
                </p:cNvPr>
                <p:cNvSpPr/>
                <p:nvPr/>
              </p:nvSpPr>
              <p:spPr bwMode="auto">
                <a:xfrm>
                  <a:off x="2737"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1" name="íŝḻíḍe">
                  <a:extLst>
                    <a:ext uri="{FF2B5EF4-FFF2-40B4-BE49-F238E27FC236}">
                      <a16:creationId xmlns:a16="http://schemas.microsoft.com/office/drawing/2014/main" xmlns="" id="{44B502A2-48F3-46B9-BF38-9FEE10975ABD}"/>
                    </a:ext>
                  </a:extLst>
                </p:cNvPr>
                <p:cNvSpPr/>
                <p:nvPr/>
              </p:nvSpPr>
              <p:spPr bwMode="auto">
                <a:xfrm>
                  <a:off x="2748"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2" name="iṣļîḍe">
                  <a:extLst>
                    <a:ext uri="{FF2B5EF4-FFF2-40B4-BE49-F238E27FC236}">
                      <a16:creationId xmlns:a16="http://schemas.microsoft.com/office/drawing/2014/main" xmlns="" id="{D413174C-BDCB-4CA9-9DD4-987FF76F197C}"/>
                    </a:ext>
                  </a:extLst>
                </p:cNvPr>
                <p:cNvSpPr/>
                <p:nvPr/>
              </p:nvSpPr>
              <p:spPr bwMode="auto">
                <a:xfrm>
                  <a:off x="2758"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3" name="îṥḻiḑe">
                  <a:extLst>
                    <a:ext uri="{FF2B5EF4-FFF2-40B4-BE49-F238E27FC236}">
                      <a16:creationId xmlns:a16="http://schemas.microsoft.com/office/drawing/2014/main" xmlns="" id="{E099819E-70DE-436C-9DD9-9087E2843286}"/>
                    </a:ext>
                  </a:extLst>
                </p:cNvPr>
                <p:cNvSpPr/>
                <p:nvPr/>
              </p:nvSpPr>
              <p:spPr bwMode="auto">
                <a:xfrm>
                  <a:off x="2769"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4" name="íŝļîḍè">
                  <a:extLst>
                    <a:ext uri="{FF2B5EF4-FFF2-40B4-BE49-F238E27FC236}">
                      <a16:creationId xmlns:a16="http://schemas.microsoft.com/office/drawing/2014/main" xmlns="" id="{1EE75A7B-2C50-457C-B715-9E9252D8FB5D}"/>
                    </a:ext>
                  </a:extLst>
                </p:cNvPr>
                <p:cNvSpPr/>
                <p:nvPr/>
              </p:nvSpPr>
              <p:spPr bwMode="auto">
                <a:xfrm>
                  <a:off x="2779"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5" name="ïṡļiďe">
                  <a:extLst>
                    <a:ext uri="{FF2B5EF4-FFF2-40B4-BE49-F238E27FC236}">
                      <a16:creationId xmlns:a16="http://schemas.microsoft.com/office/drawing/2014/main" xmlns="" id="{3F939359-32A7-4A1C-9D9A-164B1586EA3E}"/>
                    </a:ext>
                  </a:extLst>
                </p:cNvPr>
                <p:cNvSpPr/>
                <p:nvPr/>
              </p:nvSpPr>
              <p:spPr bwMode="auto">
                <a:xfrm>
                  <a:off x="2790"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6" name="ïšlïḑè">
                  <a:extLst>
                    <a:ext uri="{FF2B5EF4-FFF2-40B4-BE49-F238E27FC236}">
                      <a16:creationId xmlns:a16="http://schemas.microsoft.com/office/drawing/2014/main" xmlns="" id="{82233014-856E-4CC0-84D5-20DCC0B6DE6D}"/>
                    </a:ext>
                  </a:extLst>
                </p:cNvPr>
                <p:cNvSpPr/>
                <p:nvPr/>
              </p:nvSpPr>
              <p:spPr bwMode="auto">
                <a:xfrm>
                  <a:off x="2800"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7" name="ïslîḍé">
                  <a:extLst>
                    <a:ext uri="{FF2B5EF4-FFF2-40B4-BE49-F238E27FC236}">
                      <a16:creationId xmlns:a16="http://schemas.microsoft.com/office/drawing/2014/main" xmlns="" id="{36D4F07B-9ABD-43C1-825D-EF74A7DC4749}"/>
                    </a:ext>
                  </a:extLst>
                </p:cNvPr>
                <p:cNvSpPr/>
                <p:nvPr/>
              </p:nvSpPr>
              <p:spPr bwMode="auto">
                <a:xfrm>
                  <a:off x="2811"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8" name="i$ḻíḋe">
                  <a:extLst>
                    <a:ext uri="{FF2B5EF4-FFF2-40B4-BE49-F238E27FC236}">
                      <a16:creationId xmlns:a16="http://schemas.microsoft.com/office/drawing/2014/main" xmlns="" id="{890C096D-9062-440A-9874-B7FE94E39A25}"/>
                    </a:ext>
                  </a:extLst>
                </p:cNvPr>
                <p:cNvSpPr/>
                <p:nvPr/>
              </p:nvSpPr>
              <p:spPr bwMode="auto">
                <a:xfrm>
                  <a:off x="2822"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9" name="íśļíḑè">
                  <a:extLst>
                    <a:ext uri="{FF2B5EF4-FFF2-40B4-BE49-F238E27FC236}">
                      <a16:creationId xmlns:a16="http://schemas.microsoft.com/office/drawing/2014/main" xmlns="" id="{39A6E7C9-74EF-4F0A-8134-F7E1F756C79A}"/>
                    </a:ext>
                  </a:extLst>
                </p:cNvPr>
                <p:cNvSpPr/>
                <p:nvPr/>
              </p:nvSpPr>
              <p:spPr bwMode="auto">
                <a:xfrm>
                  <a:off x="2832" y="334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0" name="ïṧlîḑe">
                  <a:extLst>
                    <a:ext uri="{FF2B5EF4-FFF2-40B4-BE49-F238E27FC236}">
                      <a16:creationId xmlns:a16="http://schemas.microsoft.com/office/drawing/2014/main" xmlns="" id="{E788A18D-A5DD-4259-85EF-B5996E2D4E41}"/>
                    </a:ext>
                  </a:extLst>
                </p:cNvPr>
                <p:cNvSpPr/>
                <p:nvPr/>
              </p:nvSpPr>
              <p:spPr bwMode="auto">
                <a:xfrm>
                  <a:off x="2843" y="334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1" name="íSḷíḑé">
                  <a:extLst>
                    <a:ext uri="{FF2B5EF4-FFF2-40B4-BE49-F238E27FC236}">
                      <a16:creationId xmlns:a16="http://schemas.microsoft.com/office/drawing/2014/main" xmlns="" id="{05BECC7F-D039-4238-A6BF-352F39A9F132}"/>
                    </a:ext>
                  </a:extLst>
                </p:cNvPr>
                <p:cNvSpPr/>
                <p:nvPr/>
              </p:nvSpPr>
              <p:spPr bwMode="auto">
                <a:xfrm>
                  <a:off x="2857" y="334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2" name="ïşḻîḋè">
                  <a:extLst>
                    <a:ext uri="{FF2B5EF4-FFF2-40B4-BE49-F238E27FC236}">
                      <a16:creationId xmlns:a16="http://schemas.microsoft.com/office/drawing/2014/main" xmlns="" id="{6A33EC21-41F1-4B80-B62A-FCBC3D78BD71}"/>
                    </a:ext>
                  </a:extLst>
                </p:cNvPr>
                <p:cNvSpPr/>
                <p:nvPr/>
              </p:nvSpPr>
              <p:spPr bwMode="auto">
                <a:xfrm>
                  <a:off x="2857" y="33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3" name="ïşľiḍe">
                  <a:extLst>
                    <a:ext uri="{FF2B5EF4-FFF2-40B4-BE49-F238E27FC236}">
                      <a16:creationId xmlns:a16="http://schemas.microsoft.com/office/drawing/2014/main" xmlns="" id="{49E434A3-9FCE-45D2-8278-3272AC4E93FC}"/>
                    </a:ext>
                  </a:extLst>
                </p:cNvPr>
                <p:cNvSpPr/>
                <p:nvPr/>
              </p:nvSpPr>
              <p:spPr bwMode="auto">
                <a:xfrm>
                  <a:off x="2857" y="336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4" name="íṡ1íḓé">
                  <a:extLst>
                    <a:ext uri="{FF2B5EF4-FFF2-40B4-BE49-F238E27FC236}">
                      <a16:creationId xmlns:a16="http://schemas.microsoft.com/office/drawing/2014/main" xmlns="" id="{4ED02D66-4994-4C6A-9B17-DA107E59A8BC}"/>
                    </a:ext>
                  </a:extLst>
                </p:cNvPr>
                <p:cNvSpPr/>
                <p:nvPr/>
              </p:nvSpPr>
              <p:spPr bwMode="auto">
                <a:xfrm>
                  <a:off x="2857" y="33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5" name="îṥliďê">
                  <a:extLst>
                    <a:ext uri="{FF2B5EF4-FFF2-40B4-BE49-F238E27FC236}">
                      <a16:creationId xmlns:a16="http://schemas.microsoft.com/office/drawing/2014/main" xmlns="" id="{AD0F8458-51D0-4526-95EC-A8454DE4E41B}"/>
                    </a:ext>
                  </a:extLst>
                </p:cNvPr>
                <p:cNvSpPr/>
                <p:nvPr/>
              </p:nvSpPr>
              <p:spPr bwMode="auto">
                <a:xfrm>
                  <a:off x="2857" y="338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6" name="iṡļidè">
                  <a:extLst>
                    <a:ext uri="{FF2B5EF4-FFF2-40B4-BE49-F238E27FC236}">
                      <a16:creationId xmlns:a16="http://schemas.microsoft.com/office/drawing/2014/main" xmlns="" id="{2D211C4A-2290-40B0-BFD7-A83D3AF6E946}"/>
                    </a:ext>
                  </a:extLst>
                </p:cNvPr>
                <p:cNvSpPr/>
                <p:nvPr/>
              </p:nvSpPr>
              <p:spPr bwMode="auto">
                <a:xfrm>
                  <a:off x="2857" y="339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7" name="ïṧļíḑè">
                  <a:extLst>
                    <a:ext uri="{FF2B5EF4-FFF2-40B4-BE49-F238E27FC236}">
                      <a16:creationId xmlns:a16="http://schemas.microsoft.com/office/drawing/2014/main" xmlns="" id="{F3DDF752-3A65-4E45-816C-28CD384CB111}"/>
                    </a:ext>
                  </a:extLst>
                </p:cNvPr>
                <p:cNvSpPr/>
                <p:nvPr/>
              </p:nvSpPr>
              <p:spPr bwMode="auto">
                <a:xfrm>
                  <a:off x="2857" y="341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8" name="íṧ1iḑé">
                  <a:extLst>
                    <a:ext uri="{FF2B5EF4-FFF2-40B4-BE49-F238E27FC236}">
                      <a16:creationId xmlns:a16="http://schemas.microsoft.com/office/drawing/2014/main" xmlns="" id="{F4C1F0AF-24B1-4317-9AAE-7F5D93A51717}"/>
                    </a:ext>
                  </a:extLst>
                </p:cNvPr>
                <p:cNvSpPr/>
                <p:nvPr/>
              </p:nvSpPr>
              <p:spPr bwMode="auto">
                <a:xfrm>
                  <a:off x="2857" y="342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9" name="ïṧľide">
                  <a:extLst>
                    <a:ext uri="{FF2B5EF4-FFF2-40B4-BE49-F238E27FC236}">
                      <a16:creationId xmlns:a16="http://schemas.microsoft.com/office/drawing/2014/main" xmlns="" id="{60AB11F0-9358-4D83-AA87-FF40F453A1E3}"/>
                    </a:ext>
                  </a:extLst>
                </p:cNvPr>
                <p:cNvSpPr/>
                <p:nvPr/>
              </p:nvSpPr>
              <p:spPr bwMode="auto">
                <a:xfrm>
                  <a:off x="2857" y="343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0" name="iSlïďe">
                  <a:extLst>
                    <a:ext uri="{FF2B5EF4-FFF2-40B4-BE49-F238E27FC236}">
                      <a16:creationId xmlns:a16="http://schemas.microsoft.com/office/drawing/2014/main" xmlns="" id="{E83AE8B7-C805-4F57-87F6-167F7FB8F5BD}"/>
                    </a:ext>
                  </a:extLst>
                </p:cNvPr>
                <p:cNvSpPr/>
                <p:nvPr/>
              </p:nvSpPr>
              <p:spPr bwMode="auto">
                <a:xfrm>
                  <a:off x="2857" y="34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1" name="iš1iḍê">
                  <a:extLst>
                    <a:ext uri="{FF2B5EF4-FFF2-40B4-BE49-F238E27FC236}">
                      <a16:creationId xmlns:a16="http://schemas.microsoft.com/office/drawing/2014/main" xmlns="" id="{18DECF62-AD92-45B9-A07B-DF7EDF0C3A5E}"/>
                    </a:ext>
                  </a:extLst>
                </p:cNvPr>
                <p:cNvSpPr/>
                <p:nvPr/>
              </p:nvSpPr>
              <p:spPr bwMode="auto">
                <a:xfrm>
                  <a:off x="2857" y="345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2" name="ïŝḷiḋé">
                  <a:extLst>
                    <a:ext uri="{FF2B5EF4-FFF2-40B4-BE49-F238E27FC236}">
                      <a16:creationId xmlns:a16="http://schemas.microsoft.com/office/drawing/2014/main" xmlns="" id="{459D72E5-93B6-4572-9D89-052604C3CBE2}"/>
                    </a:ext>
                  </a:extLst>
                </p:cNvPr>
                <p:cNvSpPr/>
                <p:nvPr/>
              </p:nvSpPr>
              <p:spPr bwMode="auto">
                <a:xfrm>
                  <a:off x="2857" y="3462"/>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3" name="îsḻïdê">
                  <a:extLst>
                    <a:ext uri="{FF2B5EF4-FFF2-40B4-BE49-F238E27FC236}">
                      <a16:creationId xmlns:a16="http://schemas.microsoft.com/office/drawing/2014/main" xmlns="" id="{17E3716F-650D-4038-90EF-46DA3C4B9502}"/>
                    </a:ext>
                  </a:extLst>
                </p:cNvPr>
                <p:cNvSpPr/>
                <p:nvPr/>
              </p:nvSpPr>
              <p:spPr bwMode="auto">
                <a:xfrm>
                  <a:off x="2857" y="347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4" name="îṥḻîde">
                  <a:extLst>
                    <a:ext uri="{FF2B5EF4-FFF2-40B4-BE49-F238E27FC236}">
                      <a16:creationId xmlns:a16="http://schemas.microsoft.com/office/drawing/2014/main" xmlns="" id="{9DD04D2C-1BE0-4EE3-8380-E198FB4F6F84}"/>
                    </a:ext>
                  </a:extLst>
                </p:cNvPr>
                <p:cNvSpPr/>
                <p:nvPr/>
              </p:nvSpPr>
              <p:spPr bwMode="auto">
                <a:xfrm>
                  <a:off x="2857" y="348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5" name="íSlíde">
                  <a:extLst>
                    <a:ext uri="{FF2B5EF4-FFF2-40B4-BE49-F238E27FC236}">
                      <a16:creationId xmlns:a16="http://schemas.microsoft.com/office/drawing/2014/main" xmlns="" id="{BAAD520C-6E9D-4AAC-ACEC-6FF767C89B32}"/>
                    </a:ext>
                  </a:extLst>
                </p:cNvPr>
                <p:cNvSpPr/>
                <p:nvPr/>
              </p:nvSpPr>
              <p:spPr bwMode="auto">
                <a:xfrm>
                  <a:off x="2857" y="349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6" name="išḻídé">
                  <a:extLst>
                    <a:ext uri="{FF2B5EF4-FFF2-40B4-BE49-F238E27FC236}">
                      <a16:creationId xmlns:a16="http://schemas.microsoft.com/office/drawing/2014/main" xmlns="" id="{7F43EDD6-8EDD-4ACB-BA7D-03A43A268DA8}"/>
                    </a:ext>
                  </a:extLst>
                </p:cNvPr>
                <p:cNvSpPr/>
                <p:nvPr/>
              </p:nvSpPr>
              <p:spPr bwMode="auto">
                <a:xfrm>
                  <a:off x="2857" y="35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7" name="i$ľíḋê">
                  <a:extLst>
                    <a:ext uri="{FF2B5EF4-FFF2-40B4-BE49-F238E27FC236}">
                      <a16:creationId xmlns:a16="http://schemas.microsoft.com/office/drawing/2014/main" xmlns="" id="{AFB55A17-7428-409C-A8DE-CC6094F88F42}"/>
                    </a:ext>
                  </a:extLst>
                </p:cNvPr>
                <p:cNvSpPr/>
                <p:nvPr/>
              </p:nvSpPr>
              <p:spPr bwMode="auto">
                <a:xfrm>
                  <a:off x="2857" y="351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8" name="ïšļîḍe">
                  <a:extLst>
                    <a:ext uri="{FF2B5EF4-FFF2-40B4-BE49-F238E27FC236}">
                      <a16:creationId xmlns:a16="http://schemas.microsoft.com/office/drawing/2014/main" xmlns="" id="{DF4887D0-CE67-4178-89C1-722122FBE357}"/>
                    </a:ext>
                  </a:extLst>
                </p:cNvPr>
                <p:cNvSpPr/>
                <p:nvPr/>
              </p:nvSpPr>
              <p:spPr bwMode="auto">
                <a:xfrm>
                  <a:off x="2857" y="3525"/>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9" name="í$ḻíḍè">
                  <a:extLst>
                    <a:ext uri="{FF2B5EF4-FFF2-40B4-BE49-F238E27FC236}">
                      <a16:creationId xmlns:a16="http://schemas.microsoft.com/office/drawing/2014/main" xmlns="" id="{2AEEDAB0-1839-43A7-BD5A-EEC41FF46A9A}"/>
                    </a:ext>
                  </a:extLst>
                </p:cNvPr>
                <p:cNvSpPr/>
                <p:nvPr/>
              </p:nvSpPr>
              <p:spPr bwMode="auto">
                <a:xfrm>
                  <a:off x="2857" y="353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0" name="iṥḷiḓè">
                  <a:extLst>
                    <a:ext uri="{FF2B5EF4-FFF2-40B4-BE49-F238E27FC236}">
                      <a16:creationId xmlns:a16="http://schemas.microsoft.com/office/drawing/2014/main" xmlns="" id="{7995E987-4E6C-40A2-B9EE-D8E035F44FC7}"/>
                    </a:ext>
                  </a:extLst>
                </p:cNvPr>
                <p:cNvSpPr/>
                <p:nvPr/>
              </p:nvSpPr>
              <p:spPr bwMode="auto">
                <a:xfrm>
                  <a:off x="2857" y="354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1" name="íṡḷîďè">
                  <a:extLst>
                    <a:ext uri="{FF2B5EF4-FFF2-40B4-BE49-F238E27FC236}">
                      <a16:creationId xmlns:a16="http://schemas.microsoft.com/office/drawing/2014/main" xmlns="" id="{A8E49880-FFEB-4C4A-B90B-A51A805F5EA2}"/>
                    </a:ext>
                  </a:extLst>
                </p:cNvPr>
                <p:cNvSpPr/>
                <p:nvPr/>
              </p:nvSpPr>
              <p:spPr bwMode="auto">
                <a:xfrm>
                  <a:off x="2857" y="35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2" name="îsḻiḑê">
                  <a:extLst>
                    <a:ext uri="{FF2B5EF4-FFF2-40B4-BE49-F238E27FC236}">
                      <a16:creationId xmlns:a16="http://schemas.microsoft.com/office/drawing/2014/main" xmlns="" id="{DF5E8B83-F359-4640-8D9B-305C373375A4}"/>
                    </a:ext>
                  </a:extLst>
                </p:cNvPr>
                <p:cNvSpPr/>
                <p:nvPr/>
              </p:nvSpPr>
              <p:spPr bwMode="auto">
                <a:xfrm>
                  <a:off x="2857" y="35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3" name="îśliďè">
                  <a:extLst>
                    <a:ext uri="{FF2B5EF4-FFF2-40B4-BE49-F238E27FC236}">
                      <a16:creationId xmlns:a16="http://schemas.microsoft.com/office/drawing/2014/main" xmlns="" id="{F0893699-FA7B-4F16-B676-155762A6A082}"/>
                    </a:ext>
                  </a:extLst>
                </p:cNvPr>
                <p:cNvSpPr/>
                <p:nvPr/>
              </p:nvSpPr>
              <p:spPr bwMode="auto">
                <a:xfrm>
                  <a:off x="2857" y="35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4" name="íŝļíḋê">
                  <a:extLst>
                    <a:ext uri="{FF2B5EF4-FFF2-40B4-BE49-F238E27FC236}">
                      <a16:creationId xmlns:a16="http://schemas.microsoft.com/office/drawing/2014/main" xmlns="" id="{B4839B92-5395-4F98-98DF-D03A152D9C4B}"/>
                    </a:ext>
                  </a:extLst>
                </p:cNvPr>
                <p:cNvSpPr/>
                <p:nvPr/>
              </p:nvSpPr>
              <p:spPr bwMode="auto">
                <a:xfrm>
                  <a:off x="2857" y="358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5" name="išľîḋé">
                  <a:extLst>
                    <a:ext uri="{FF2B5EF4-FFF2-40B4-BE49-F238E27FC236}">
                      <a16:creationId xmlns:a16="http://schemas.microsoft.com/office/drawing/2014/main" xmlns="" id="{3D5A6E49-1953-45E4-9D2D-D3AFFE4FEA1C}"/>
                    </a:ext>
                  </a:extLst>
                </p:cNvPr>
                <p:cNvSpPr/>
                <p:nvPr/>
              </p:nvSpPr>
              <p:spPr bwMode="auto">
                <a:xfrm>
                  <a:off x="2857" y="359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6" name="ïsľïďê">
                  <a:extLst>
                    <a:ext uri="{FF2B5EF4-FFF2-40B4-BE49-F238E27FC236}">
                      <a16:creationId xmlns:a16="http://schemas.microsoft.com/office/drawing/2014/main" xmlns="" id="{AF10FCEE-222D-463B-8099-3AB0066D3771}"/>
                    </a:ext>
                  </a:extLst>
                </p:cNvPr>
                <p:cNvSpPr/>
                <p:nvPr/>
              </p:nvSpPr>
              <p:spPr bwMode="auto">
                <a:xfrm>
                  <a:off x="2857" y="360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7" name="i$ḻidè">
                  <a:extLst>
                    <a:ext uri="{FF2B5EF4-FFF2-40B4-BE49-F238E27FC236}">
                      <a16:creationId xmlns:a16="http://schemas.microsoft.com/office/drawing/2014/main" xmlns="" id="{7BFD453E-3EA6-4C75-BEDD-2860ECA97923}"/>
                    </a:ext>
                  </a:extLst>
                </p:cNvPr>
                <p:cNvSpPr/>
                <p:nvPr/>
              </p:nvSpPr>
              <p:spPr bwMode="auto">
                <a:xfrm>
                  <a:off x="2857" y="362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8" name="isļiḑe">
                  <a:extLst>
                    <a:ext uri="{FF2B5EF4-FFF2-40B4-BE49-F238E27FC236}">
                      <a16:creationId xmlns:a16="http://schemas.microsoft.com/office/drawing/2014/main" xmlns="" id="{E12B4383-1C49-4C32-B02A-CFD42890FCD6}"/>
                    </a:ext>
                  </a:extLst>
                </p:cNvPr>
                <p:cNvSpPr/>
                <p:nvPr/>
              </p:nvSpPr>
              <p:spPr bwMode="auto">
                <a:xfrm>
                  <a:off x="2857" y="36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9" name="isļíḑe">
                  <a:extLst>
                    <a:ext uri="{FF2B5EF4-FFF2-40B4-BE49-F238E27FC236}">
                      <a16:creationId xmlns:a16="http://schemas.microsoft.com/office/drawing/2014/main" xmlns="" id="{A6FA2440-9FCC-4D7C-8160-A4F0787F5224}"/>
                    </a:ext>
                  </a:extLst>
                </p:cNvPr>
                <p:cNvSpPr/>
                <p:nvPr/>
              </p:nvSpPr>
              <p:spPr bwMode="auto">
                <a:xfrm>
                  <a:off x="2857" y="36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0" name="ï$1ïḍe">
                  <a:extLst>
                    <a:ext uri="{FF2B5EF4-FFF2-40B4-BE49-F238E27FC236}">
                      <a16:creationId xmlns:a16="http://schemas.microsoft.com/office/drawing/2014/main" xmlns="" id="{E0083DD0-89E0-4A15-91A1-A47E8ED61816}"/>
                    </a:ext>
                  </a:extLst>
                </p:cNvPr>
                <p:cNvSpPr/>
                <p:nvPr/>
              </p:nvSpPr>
              <p:spPr bwMode="auto">
                <a:xfrm>
                  <a:off x="2857" y="365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1" name="ïSḷíḋè">
                  <a:extLst>
                    <a:ext uri="{FF2B5EF4-FFF2-40B4-BE49-F238E27FC236}">
                      <a16:creationId xmlns:a16="http://schemas.microsoft.com/office/drawing/2014/main" xmlns="" id="{DE124809-4E9B-4C1F-B8C5-52588ABFF4A2}"/>
                    </a:ext>
                  </a:extLst>
                </p:cNvPr>
                <p:cNvSpPr/>
                <p:nvPr/>
              </p:nvSpPr>
              <p:spPr bwMode="auto">
                <a:xfrm>
                  <a:off x="2857" y="366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2" name="íṣľíďé">
                  <a:extLst>
                    <a:ext uri="{FF2B5EF4-FFF2-40B4-BE49-F238E27FC236}">
                      <a16:creationId xmlns:a16="http://schemas.microsoft.com/office/drawing/2014/main" xmlns="" id="{ACBCF16D-D001-4310-B780-26153770F184}"/>
                    </a:ext>
                  </a:extLst>
                </p:cNvPr>
                <p:cNvSpPr/>
                <p:nvPr/>
              </p:nvSpPr>
              <p:spPr bwMode="auto">
                <a:xfrm>
                  <a:off x="2857" y="367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3" name="íṡļíḋe">
                  <a:extLst>
                    <a:ext uri="{FF2B5EF4-FFF2-40B4-BE49-F238E27FC236}">
                      <a16:creationId xmlns:a16="http://schemas.microsoft.com/office/drawing/2014/main" xmlns="" id="{49808EDD-FB89-4353-ACB8-B557B32326D6}"/>
                    </a:ext>
                  </a:extLst>
                </p:cNvPr>
                <p:cNvSpPr/>
                <p:nvPr/>
              </p:nvSpPr>
              <p:spPr bwMode="auto">
                <a:xfrm>
                  <a:off x="2857" y="368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4" name="íslíḑe">
                  <a:extLst>
                    <a:ext uri="{FF2B5EF4-FFF2-40B4-BE49-F238E27FC236}">
                      <a16:creationId xmlns:a16="http://schemas.microsoft.com/office/drawing/2014/main" xmlns="" id="{2722CC1B-86FF-44EA-B331-6AEEA277C95E}"/>
                    </a:ext>
                  </a:extLst>
                </p:cNvPr>
                <p:cNvSpPr/>
                <p:nvPr/>
              </p:nvSpPr>
              <p:spPr bwMode="auto">
                <a:xfrm>
                  <a:off x="2857" y="369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5" name="ïṩļíḋé">
                  <a:extLst>
                    <a:ext uri="{FF2B5EF4-FFF2-40B4-BE49-F238E27FC236}">
                      <a16:creationId xmlns:a16="http://schemas.microsoft.com/office/drawing/2014/main" xmlns="" id="{E9E27F59-D58D-4C08-BEF1-EE292DBD14F7}"/>
                    </a:ext>
                  </a:extLst>
                </p:cNvPr>
                <p:cNvSpPr/>
                <p:nvPr/>
              </p:nvSpPr>
              <p:spPr bwMode="auto">
                <a:xfrm>
                  <a:off x="2857" y="37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6" name="ïṡḷïḋê">
                  <a:extLst>
                    <a:ext uri="{FF2B5EF4-FFF2-40B4-BE49-F238E27FC236}">
                      <a16:creationId xmlns:a16="http://schemas.microsoft.com/office/drawing/2014/main" xmlns="" id="{3BE4D2F3-D81E-4603-899F-905F5D321DB7}"/>
                    </a:ext>
                  </a:extLst>
                </p:cNvPr>
                <p:cNvSpPr/>
                <p:nvPr/>
              </p:nvSpPr>
              <p:spPr bwMode="auto">
                <a:xfrm>
                  <a:off x="2857" y="371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7" name="îŝḻiḑe">
                  <a:extLst>
                    <a:ext uri="{FF2B5EF4-FFF2-40B4-BE49-F238E27FC236}">
                      <a16:creationId xmlns:a16="http://schemas.microsoft.com/office/drawing/2014/main" xmlns="" id="{4CDF68AA-3BBA-45B2-94CD-44CB34E31ED8}"/>
                    </a:ext>
                  </a:extLst>
                </p:cNvPr>
                <p:cNvSpPr/>
                <p:nvPr/>
              </p:nvSpPr>
              <p:spPr bwMode="auto">
                <a:xfrm>
                  <a:off x="2857" y="372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8" name="îŝlïde">
                  <a:extLst>
                    <a:ext uri="{FF2B5EF4-FFF2-40B4-BE49-F238E27FC236}">
                      <a16:creationId xmlns:a16="http://schemas.microsoft.com/office/drawing/2014/main" xmlns="" id="{87DE3E1B-ACBF-497B-9CAB-E84E362B96EE}"/>
                    </a:ext>
                  </a:extLst>
                </p:cNvPr>
                <p:cNvSpPr/>
                <p:nvPr/>
              </p:nvSpPr>
              <p:spPr bwMode="auto">
                <a:xfrm>
                  <a:off x="2857" y="373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9" name="íṥ1iḑè">
                  <a:extLst>
                    <a:ext uri="{FF2B5EF4-FFF2-40B4-BE49-F238E27FC236}">
                      <a16:creationId xmlns:a16="http://schemas.microsoft.com/office/drawing/2014/main" xmlns="" id="{9D66A80B-0B64-4A6D-8A82-0E41F0CCE240}"/>
                    </a:ext>
                  </a:extLst>
                </p:cNvPr>
                <p:cNvSpPr/>
                <p:nvPr/>
              </p:nvSpPr>
              <p:spPr bwMode="auto">
                <a:xfrm>
                  <a:off x="2857" y="374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0" name="ïṣļîḍê">
                  <a:extLst>
                    <a:ext uri="{FF2B5EF4-FFF2-40B4-BE49-F238E27FC236}">
                      <a16:creationId xmlns:a16="http://schemas.microsoft.com/office/drawing/2014/main" xmlns="" id="{9D5CDBAE-5D91-4130-ABAB-113651705A3A}"/>
                    </a:ext>
                  </a:extLst>
                </p:cNvPr>
                <p:cNvSpPr/>
                <p:nvPr/>
              </p:nvSpPr>
              <p:spPr bwMode="auto">
                <a:xfrm>
                  <a:off x="2857" y="375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1" name="ïşľîḑè">
                  <a:extLst>
                    <a:ext uri="{FF2B5EF4-FFF2-40B4-BE49-F238E27FC236}">
                      <a16:creationId xmlns:a16="http://schemas.microsoft.com/office/drawing/2014/main" xmlns="" id="{9D5D2051-3DCA-4738-838D-17DDCF8514F2}"/>
                    </a:ext>
                  </a:extLst>
                </p:cNvPr>
                <p:cNvSpPr/>
                <p:nvPr/>
              </p:nvSpPr>
              <p:spPr bwMode="auto">
                <a:xfrm>
                  <a:off x="2857" y="37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2" name="iṩ1îḓè">
                  <a:extLst>
                    <a:ext uri="{FF2B5EF4-FFF2-40B4-BE49-F238E27FC236}">
                      <a16:creationId xmlns:a16="http://schemas.microsoft.com/office/drawing/2014/main" xmlns="" id="{43433AFF-30C0-47E2-8EDF-1F51C8D1F55F}"/>
                    </a:ext>
                  </a:extLst>
                </p:cNvPr>
                <p:cNvSpPr/>
                <p:nvPr/>
              </p:nvSpPr>
              <p:spPr bwMode="auto">
                <a:xfrm>
                  <a:off x="2857" y="377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3" name="i$ļiḑê">
                  <a:extLst>
                    <a:ext uri="{FF2B5EF4-FFF2-40B4-BE49-F238E27FC236}">
                      <a16:creationId xmlns:a16="http://schemas.microsoft.com/office/drawing/2014/main" xmlns="" id="{97A02FB7-7009-4D66-9252-902DB94FBCB7}"/>
                    </a:ext>
                  </a:extLst>
                </p:cNvPr>
                <p:cNvSpPr/>
                <p:nvPr/>
              </p:nvSpPr>
              <p:spPr bwMode="auto">
                <a:xfrm>
                  <a:off x="2857" y="378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4" name="ïSlídé">
                  <a:extLst>
                    <a:ext uri="{FF2B5EF4-FFF2-40B4-BE49-F238E27FC236}">
                      <a16:creationId xmlns:a16="http://schemas.microsoft.com/office/drawing/2014/main" xmlns="" id="{3C609756-B766-48AC-831A-2E732487AE2F}"/>
                    </a:ext>
                  </a:extLst>
                </p:cNvPr>
                <p:cNvSpPr/>
                <p:nvPr/>
              </p:nvSpPr>
              <p:spPr bwMode="auto">
                <a:xfrm>
                  <a:off x="2857" y="379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5" name="îṣḻíďé">
                  <a:extLst>
                    <a:ext uri="{FF2B5EF4-FFF2-40B4-BE49-F238E27FC236}">
                      <a16:creationId xmlns:a16="http://schemas.microsoft.com/office/drawing/2014/main" xmlns="" id="{94EF867A-2E83-4FF3-B521-36F077CFE7ED}"/>
                    </a:ext>
                  </a:extLst>
                </p:cNvPr>
                <p:cNvSpPr/>
                <p:nvPr/>
              </p:nvSpPr>
              <p:spPr bwMode="auto">
                <a:xfrm>
                  <a:off x="2857" y="380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6" name="íšľidé">
                  <a:extLst>
                    <a:ext uri="{FF2B5EF4-FFF2-40B4-BE49-F238E27FC236}">
                      <a16:creationId xmlns:a16="http://schemas.microsoft.com/office/drawing/2014/main" xmlns="" id="{630F3518-34B5-4C81-9B83-8D7FB41E3017}"/>
                    </a:ext>
                  </a:extLst>
                </p:cNvPr>
                <p:cNvSpPr/>
                <p:nvPr/>
              </p:nvSpPr>
              <p:spPr bwMode="auto">
                <a:xfrm>
                  <a:off x="2857" y="381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7" name="îS1ïďé">
                  <a:extLst>
                    <a:ext uri="{FF2B5EF4-FFF2-40B4-BE49-F238E27FC236}">
                      <a16:creationId xmlns:a16="http://schemas.microsoft.com/office/drawing/2014/main" xmlns="" id="{E8AD67F5-647C-433E-B7E4-FD51B789E3C8}"/>
                    </a:ext>
                  </a:extLst>
                </p:cNvPr>
                <p:cNvSpPr/>
                <p:nvPr/>
              </p:nvSpPr>
              <p:spPr bwMode="auto">
                <a:xfrm>
                  <a:off x="2857" y="38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8" name="iŝḷîďè">
                  <a:extLst>
                    <a:ext uri="{FF2B5EF4-FFF2-40B4-BE49-F238E27FC236}">
                      <a16:creationId xmlns:a16="http://schemas.microsoft.com/office/drawing/2014/main" xmlns="" id="{1448C9C5-1B3D-44AC-B173-ACB7B81C7049}"/>
                    </a:ext>
                  </a:extLst>
                </p:cNvPr>
                <p:cNvSpPr/>
                <p:nvPr/>
              </p:nvSpPr>
              <p:spPr bwMode="auto">
                <a:xfrm>
                  <a:off x="2857" y="384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9" name="ïŝḻîḑè">
                  <a:extLst>
                    <a:ext uri="{FF2B5EF4-FFF2-40B4-BE49-F238E27FC236}">
                      <a16:creationId xmlns:a16="http://schemas.microsoft.com/office/drawing/2014/main" xmlns="" id="{0516D841-67C2-42B3-AA21-D06AD5FCD63F}"/>
                    </a:ext>
                  </a:extLst>
                </p:cNvPr>
                <p:cNvSpPr/>
                <p:nvPr/>
              </p:nvSpPr>
              <p:spPr bwMode="auto">
                <a:xfrm>
                  <a:off x="2857" y="385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0" name="íṣḻïdê">
                  <a:extLst>
                    <a:ext uri="{FF2B5EF4-FFF2-40B4-BE49-F238E27FC236}">
                      <a16:creationId xmlns:a16="http://schemas.microsoft.com/office/drawing/2014/main" xmlns="" id="{0834FB62-2DE0-4996-9F6D-51F9F92FEC11}"/>
                    </a:ext>
                  </a:extLst>
                </p:cNvPr>
                <p:cNvSpPr/>
                <p:nvPr/>
              </p:nvSpPr>
              <p:spPr bwMode="auto">
                <a:xfrm>
                  <a:off x="2857" y="386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1" name="îṣľîḋê">
                  <a:extLst>
                    <a:ext uri="{FF2B5EF4-FFF2-40B4-BE49-F238E27FC236}">
                      <a16:creationId xmlns:a16="http://schemas.microsoft.com/office/drawing/2014/main" xmlns="" id="{35B75921-572F-4DA4-8E94-26DD1DCBF0A8}"/>
                    </a:ext>
                  </a:extLst>
                </p:cNvPr>
                <p:cNvSpPr/>
                <p:nvPr/>
              </p:nvSpPr>
              <p:spPr bwMode="auto">
                <a:xfrm>
                  <a:off x="2857" y="387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2" name="iS1ïḑé">
                  <a:extLst>
                    <a:ext uri="{FF2B5EF4-FFF2-40B4-BE49-F238E27FC236}">
                      <a16:creationId xmlns:a16="http://schemas.microsoft.com/office/drawing/2014/main" xmlns="" id="{112B338F-3216-4E5F-8C0F-BDC1DAF1E7BB}"/>
                    </a:ext>
                  </a:extLst>
                </p:cNvPr>
                <p:cNvSpPr/>
                <p:nvPr/>
              </p:nvSpPr>
              <p:spPr bwMode="auto">
                <a:xfrm>
                  <a:off x="2857" y="388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3" name="ï$1îḋè">
                  <a:extLst>
                    <a:ext uri="{FF2B5EF4-FFF2-40B4-BE49-F238E27FC236}">
                      <a16:creationId xmlns:a16="http://schemas.microsoft.com/office/drawing/2014/main" xmlns="" id="{33AC1A0F-8926-40B1-9686-A216CE0CE546}"/>
                    </a:ext>
                  </a:extLst>
                </p:cNvPr>
                <p:cNvSpPr/>
                <p:nvPr/>
              </p:nvSpPr>
              <p:spPr bwMode="auto">
                <a:xfrm>
                  <a:off x="2857" y="389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4" name="ïsḷîḑe">
                  <a:extLst>
                    <a:ext uri="{FF2B5EF4-FFF2-40B4-BE49-F238E27FC236}">
                      <a16:creationId xmlns:a16="http://schemas.microsoft.com/office/drawing/2014/main" xmlns="" id="{4BB951B0-FCB0-49CD-8030-F5E97C9A298A}"/>
                    </a:ext>
                  </a:extLst>
                </p:cNvPr>
                <p:cNvSpPr/>
                <p:nvPr/>
              </p:nvSpPr>
              <p:spPr bwMode="auto">
                <a:xfrm>
                  <a:off x="2857" y="390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5" name="îṧlïḑè">
                  <a:extLst>
                    <a:ext uri="{FF2B5EF4-FFF2-40B4-BE49-F238E27FC236}">
                      <a16:creationId xmlns:a16="http://schemas.microsoft.com/office/drawing/2014/main" xmlns="" id="{D3B50416-8DCB-492F-804E-88D5FBD52774}"/>
                    </a:ext>
                  </a:extLst>
                </p:cNvPr>
                <p:cNvSpPr/>
                <p:nvPr/>
              </p:nvSpPr>
              <p:spPr bwMode="auto">
                <a:xfrm>
                  <a:off x="2857" y="391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6" name="ïšḻidè">
                  <a:extLst>
                    <a:ext uri="{FF2B5EF4-FFF2-40B4-BE49-F238E27FC236}">
                      <a16:creationId xmlns:a16="http://schemas.microsoft.com/office/drawing/2014/main" xmlns="" id="{B3565360-0E21-4ECA-90C9-2EE749D1C953}"/>
                    </a:ext>
                  </a:extLst>
                </p:cNvPr>
                <p:cNvSpPr/>
                <p:nvPr/>
              </p:nvSpPr>
              <p:spPr bwMode="auto">
                <a:xfrm>
                  <a:off x="2857" y="392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7" name="iṥļïḍê">
                  <a:extLst>
                    <a:ext uri="{FF2B5EF4-FFF2-40B4-BE49-F238E27FC236}">
                      <a16:creationId xmlns:a16="http://schemas.microsoft.com/office/drawing/2014/main" xmlns="" id="{6EB0D037-A317-4598-92F5-0630F925A911}"/>
                    </a:ext>
                  </a:extLst>
                </p:cNvPr>
                <p:cNvSpPr/>
                <p:nvPr/>
              </p:nvSpPr>
              <p:spPr bwMode="auto">
                <a:xfrm>
                  <a:off x="2857" y="393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8" name="iş1íďè">
                  <a:extLst>
                    <a:ext uri="{FF2B5EF4-FFF2-40B4-BE49-F238E27FC236}">
                      <a16:creationId xmlns:a16="http://schemas.microsoft.com/office/drawing/2014/main" xmlns="" id="{102C928B-C575-42E6-82EC-F6C570B48F19}"/>
                    </a:ext>
                  </a:extLst>
                </p:cNvPr>
                <p:cNvSpPr/>
                <p:nvPr/>
              </p:nvSpPr>
              <p:spPr bwMode="auto">
                <a:xfrm>
                  <a:off x="2857" y="394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9" name="íšľîďê">
                  <a:extLst>
                    <a:ext uri="{FF2B5EF4-FFF2-40B4-BE49-F238E27FC236}">
                      <a16:creationId xmlns:a16="http://schemas.microsoft.com/office/drawing/2014/main" xmlns="" id="{74F443CB-6B80-43F1-8752-83ED9DA359A1}"/>
                    </a:ext>
                  </a:extLst>
                </p:cNvPr>
                <p:cNvSpPr/>
                <p:nvPr/>
              </p:nvSpPr>
              <p:spPr bwMode="auto">
                <a:xfrm>
                  <a:off x="2857" y="395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0" name="is1iďè">
                  <a:extLst>
                    <a:ext uri="{FF2B5EF4-FFF2-40B4-BE49-F238E27FC236}">
                      <a16:creationId xmlns:a16="http://schemas.microsoft.com/office/drawing/2014/main" xmlns="" id="{790CC709-4A91-4908-B537-A79652D937D8}"/>
                    </a:ext>
                  </a:extLst>
                </p:cNvPr>
                <p:cNvSpPr/>
                <p:nvPr/>
              </p:nvSpPr>
              <p:spPr bwMode="auto">
                <a:xfrm>
                  <a:off x="2857" y="396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1" name="îsľîdé">
                  <a:extLst>
                    <a:ext uri="{FF2B5EF4-FFF2-40B4-BE49-F238E27FC236}">
                      <a16:creationId xmlns:a16="http://schemas.microsoft.com/office/drawing/2014/main" xmlns="" id="{0393132E-724C-44AE-AAA1-CEE8A8D21252}"/>
                    </a:ext>
                  </a:extLst>
                </p:cNvPr>
                <p:cNvSpPr/>
                <p:nvPr/>
              </p:nvSpPr>
              <p:spPr bwMode="auto">
                <a:xfrm>
                  <a:off x="2857" y="3976"/>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2" name="îṥ1ïḍé">
                  <a:extLst>
                    <a:ext uri="{FF2B5EF4-FFF2-40B4-BE49-F238E27FC236}">
                      <a16:creationId xmlns:a16="http://schemas.microsoft.com/office/drawing/2014/main" xmlns="" id="{3EB180A9-AD76-498C-A4A1-1BFF6CEC9571}"/>
                    </a:ext>
                  </a:extLst>
                </p:cNvPr>
                <p:cNvSpPr/>
                <p:nvPr/>
              </p:nvSpPr>
              <p:spPr bwMode="auto">
                <a:xfrm>
                  <a:off x="2857" y="398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3" name="ïšḷïḋé">
                  <a:extLst>
                    <a:ext uri="{FF2B5EF4-FFF2-40B4-BE49-F238E27FC236}">
                      <a16:creationId xmlns:a16="http://schemas.microsoft.com/office/drawing/2014/main" xmlns="" id="{65571284-C9D1-4D6A-9CAD-D550FE4A5224}"/>
                    </a:ext>
                  </a:extLst>
                </p:cNvPr>
                <p:cNvSpPr/>
                <p:nvPr/>
              </p:nvSpPr>
              <p:spPr bwMode="auto">
                <a:xfrm>
                  <a:off x="284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4" name="i$ḻïḓê">
                  <a:extLst>
                    <a:ext uri="{FF2B5EF4-FFF2-40B4-BE49-F238E27FC236}">
                      <a16:creationId xmlns:a16="http://schemas.microsoft.com/office/drawing/2014/main" xmlns="" id="{9A1194D7-602D-4082-B2D9-45FA69AC2001}"/>
                    </a:ext>
                  </a:extLst>
                </p:cNvPr>
                <p:cNvSpPr/>
                <p:nvPr/>
              </p:nvSpPr>
              <p:spPr bwMode="auto">
                <a:xfrm>
                  <a:off x="283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5" name="i$ḻiďe">
                  <a:extLst>
                    <a:ext uri="{FF2B5EF4-FFF2-40B4-BE49-F238E27FC236}">
                      <a16:creationId xmlns:a16="http://schemas.microsoft.com/office/drawing/2014/main" xmlns="" id="{ED7E12C8-BF73-4455-9AE3-E399CA6DDF77}"/>
                    </a:ext>
                  </a:extLst>
                </p:cNvPr>
                <p:cNvSpPr/>
                <p:nvPr/>
              </p:nvSpPr>
              <p:spPr bwMode="auto">
                <a:xfrm>
                  <a:off x="282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6" name="işļiḍe">
                  <a:extLst>
                    <a:ext uri="{FF2B5EF4-FFF2-40B4-BE49-F238E27FC236}">
                      <a16:creationId xmlns:a16="http://schemas.microsoft.com/office/drawing/2014/main" xmlns="" id="{14716FE4-6BAE-47A8-862E-9B6107217C0D}"/>
                    </a:ext>
                  </a:extLst>
                </p:cNvPr>
                <p:cNvSpPr/>
                <p:nvPr/>
              </p:nvSpPr>
              <p:spPr bwMode="auto">
                <a:xfrm>
                  <a:off x="281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7" name="íṣḻíḓè">
                  <a:extLst>
                    <a:ext uri="{FF2B5EF4-FFF2-40B4-BE49-F238E27FC236}">
                      <a16:creationId xmlns:a16="http://schemas.microsoft.com/office/drawing/2014/main" xmlns="" id="{8029D59E-8016-475F-AD16-2720C7CE39C8}"/>
                    </a:ext>
                  </a:extLst>
                </p:cNvPr>
                <p:cNvSpPr/>
                <p:nvPr/>
              </p:nvSpPr>
              <p:spPr bwMode="auto">
                <a:xfrm>
                  <a:off x="2800"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8" name="íṩľîḓê">
                  <a:extLst>
                    <a:ext uri="{FF2B5EF4-FFF2-40B4-BE49-F238E27FC236}">
                      <a16:creationId xmlns:a16="http://schemas.microsoft.com/office/drawing/2014/main" xmlns="" id="{670A8AEE-6394-4F38-AA49-2BFEF84D2133}"/>
                    </a:ext>
                  </a:extLst>
                </p:cNvPr>
                <p:cNvSpPr/>
                <p:nvPr/>
              </p:nvSpPr>
              <p:spPr bwMode="auto">
                <a:xfrm>
                  <a:off x="2789"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9" name="iṡḷîdê">
                  <a:extLst>
                    <a:ext uri="{FF2B5EF4-FFF2-40B4-BE49-F238E27FC236}">
                      <a16:creationId xmlns:a16="http://schemas.microsoft.com/office/drawing/2014/main" xmlns="" id="{76DB318E-550C-465B-97DF-1DC43CF6E8EE}"/>
                    </a:ext>
                  </a:extLst>
                </p:cNvPr>
                <p:cNvSpPr/>
                <p:nvPr/>
              </p:nvSpPr>
              <p:spPr bwMode="auto">
                <a:xfrm>
                  <a:off x="2779"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0" name="îṧľîḑê">
                  <a:extLst>
                    <a:ext uri="{FF2B5EF4-FFF2-40B4-BE49-F238E27FC236}">
                      <a16:creationId xmlns:a16="http://schemas.microsoft.com/office/drawing/2014/main" xmlns="" id="{41C5CAC0-9855-4F22-8EEE-DF1E694272D1}"/>
                    </a:ext>
                  </a:extLst>
                </p:cNvPr>
                <p:cNvSpPr/>
                <p:nvPr/>
              </p:nvSpPr>
              <p:spPr bwMode="auto">
                <a:xfrm>
                  <a:off x="2768"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1" name="ïṥļïḑè">
                  <a:extLst>
                    <a:ext uri="{FF2B5EF4-FFF2-40B4-BE49-F238E27FC236}">
                      <a16:creationId xmlns:a16="http://schemas.microsoft.com/office/drawing/2014/main" xmlns="" id="{C5A93393-7EAF-4FE5-8C5B-71F74371C423}"/>
                    </a:ext>
                  </a:extLst>
                </p:cNvPr>
                <p:cNvSpPr/>
                <p:nvPr/>
              </p:nvSpPr>
              <p:spPr bwMode="auto">
                <a:xfrm>
                  <a:off x="2758"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2" name="iṣļíḍé">
                  <a:extLst>
                    <a:ext uri="{FF2B5EF4-FFF2-40B4-BE49-F238E27FC236}">
                      <a16:creationId xmlns:a16="http://schemas.microsoft.com/office/drawing/2014/main" xmlns="" id="{99E77D41-BCEE-499A-88FE-B73CAD24E134}"/>
                    </a:ext>
                  </a:extLst>
                </p:cNvPr>
                <p:cNvSpPr/>
                <p:nvPr/>
              </p:nvSpPr>
              <p:spPr bwMode="auto">
                <a:xfrm>
                  <a:off x="2747"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3" name="îṣľîḋe">
                  <a:extLst>
                    <a:ext uri="{FF2B5EF4-FFF2-40B4-BE49-F238E27FC236}">
                      <a16:creationId xmlns:a16="http://schemas.microsoft.com/office/drawing/2014/main" xmlns="" id="{A4FAE31E-CBC6-4801-AADF-DC317713C0F7}"/>
                    </a:ext>
                  </a:extLst>
                </p:cNvPr>
                <p:cNvSpPr/>
                <p:nvPr/>
              </p:nvSpPr>
              <p:spPr bwMode="auto">
                <a:xfrm>
                  <a:off x="2737"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4" name="íśľïďé">
                  <a:extLst>
                    <a:ext uri="{FF2B5EF4-FFF2-40B4-BE49-F238E27FC236}">
                      <a16:creationId xmlns:a16="http://schemas.microsoft.com/office/drawing/2014/main" xmlns="" id="{326474F7-1599-47E3-B21C-DCDB913B034C}"/>
                    </a:ext>
                  </a:extLst>
                </p:cNvPr>
                <p:cNvSpPr/>
                <p:nvPr/>
              </p:nvSpPr>
              <p:spPr bwMode="auto">
                <a:xfrm>
                  <a:off x="2726"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5" name="íŝḷïḑé">
                  <a:extLst>
                    <a:ext uri="{FF2B5EF4-FFF2-40B4-BE49-F238E27FC236}">
                      <a16:creationId xmlns:a16="http://schemas.microsoft.com/office/drawing/2014/main" xmlns="" id="{7B219F2A-2FC0-400C-A320-47638639C1AD}"/>
                    </a:ext>
                  </a:extLst>
                </p:cNvPr>
                <p:cNvSpPr/>
                <p:nvPr/>
              </p:nvSpPr>
              <p:spPr bwMode="auto">
                <a:xfrm>
                  <a:off x="2715"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6" name="ïš1iḑe">
                  <a:extLst>
                    <a:ext uri="{FF2B5EF4-FFF2-40B4-BE49-F238E27FC236}">
                      <a16:creationId xmlns:a16="http://schemas.microsoft.com/office/drawing/2014/main" xmlns="" id="{DD66F7BC-0EEB-427D-A7D5-A31FA807DA2C}"/>
                    </a:ext>
                  </a:extLst>
                </p:cNvPr>
                <p:cNvSpPr/>
                <p:nvPr/>
              </p:nvSpPr>
              <p:spPr bwMode="auto">
                <a:xfrm>
                  <a:off x="2705"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7" name="îṩḻiḑe">
                  <a:extLst>
                    <a:ext uri="{FF2B5EF4-FFF2-40B4-BE49-F238E27FC236}">
                      <a16:creationId xmlns:a16="http://schemas.microsoft.com/office/drawing/2014/main" xmlns="" id="{FA0608B2-A963-4039-B42A-1AF71218C6C6}"/>
                    </a:ext>
                  </a:extLst>
                </p:cNvPr>
                <p:cNvSpPr/>
                <p:nvPr/>
              </p:nvSpPr>
              <p:spPr bwMode="auto">
                <a:xfrm>
                  <a:off x="2694"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8" name="íŝ1iďé">
                  <a:extLst>
                    <a:ext uri="{FF2B5EF4-FFF2-40B4-BE49-F238E27FC236}">
                      <a16:creationId xmlns:a16="http://schemas.microsoft.com/office/drawing/2014/main" xmlns="" id="{39F1D764-BA27-45F3-92E4-738B1C624AE8}"/>
                    </a:ext>
                  </a:extLst>
                </p:cNvPr>
                <p:cNvSpPr/>
                <p:nvPr/>
              </p:nvSpPr>
              <p:spPr bwMode="auto">
                <a:xfrm>
                  <a:off x="2684"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9" name="íSļiḋe">
                  <a:extLst>
                    <a:ext uri="{FF2B5EF4-FFF2-40B4-BE49-F238E27FC236}">
                      <a16:creationId xmlns:a16="http://schemas.microsoft.com/office/drawing/2014/main" xmlns="" id="{31E0CBAA-4566-4ADD-8936-1F4DD4BB3ED9}"/>
                    </a:ext>
                  </a:extLst>
                </p:cNvPr>
                <p:cNvSpPr/>
                <p:nvPr/>
              </p:nvSpPr>
              <p:spPr bwMode="auto">
                <a:xfrm>
                  <a:off x="2673"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0" name="íṧḷiḓê">
                  <a:extLst>
                    <a:ext uri="{FF2B5EF4-FFF2-40B4-BE49-F238E27FC236}">
                      <a16:creationId xmlns:a16="http://schemas.microsoft.com/office/drawing/2014/main" xmlns="" id="{569A058A-D58B-4DE1-99FF-8636BA7407F0}"/>
                    </a:ext>
                  </a:extLst>
                </p:cNvPr>
                <p:cNvSpPr/>
                <p:nvPr/>
              </p:nvSpPr>
              <p:spPr bwMode="auto">
                <a:xfrm>
                  <a:off x="266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1" name="îś1iḓè">
                  <a:extLst>
                    <a:ext uri="{FF2B5EF4-FFF2-40B4-BE49-F238E27FC236}">
                      <a16:creationId xmlns:a16="http://schemas.microsoft.com/office/drawing/2014/main" xmlns="" id="{03A9FA26-021D-40CD-9B1C-700A39DAD3A7}"/>
                    </a:ext>
                  </a:extLst>
                </p:cNvPr>
                <p:cNvSpPr/>
                <p:nvPr/>
              </p:nvSpPr>
              <p:spPr bwMode="auto">
                <a:xfrm>
                  <a:off x="265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2" name="îṥḻiḓê">
                  <a:extLst>
                    <a:ext uri="{FF2B5EF4-FFF2-40B4-BE49-F238E27FC236}">
                      <a16:creationId xmlns:a16="http://schemas.microsoft.com/office/drawing/2014/main" xmlns="" id="{5C199D0F-5E72-4F89-A9ED-486B8F540141}"/>
                    </a:ext>
                  </a:extLst>
                </p:cNvPr>
                <p:cNvSpPr/>
                <p:nvPr/>
              </p:nvSpPr>
              <p:spPr bwMode="auto">
                <a:xfrm>
                  <a:off x="264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3" name="íśḷiḑe">
                  <a:extLst>
                    <a:ext uri="{FF2B5EF4-FFF2-40B4-BE49-F238E27FC236}">
                      <a16:creationId xmlns:a16="http://schemas.microsoft.com/office/drawing/2014/main" xmlns="" id="{54DAE1AB-B426-4660-AB50-C582CF1BCC4F}"/>
                    </a:ext>
                  </a:extLst>
                </p:cNvPr>
                <p:cNvSpPr/>
                <p:nvPr/>
              </p:nvSpPr>
              <p:spPr bwMode="auto">
                <a:xfrm>
                  <a:off x="263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289" name="ïŝ1iḓe">
                <a:extLst>
                  <a:ext uri="{FF2B5EF4-FFF2-40B4-BE49-F238E27FC236}">
                    <a16:creationId xmlns:a16="http://schemas.microsoft.com/office/drawing/2014/main" xmlns="" id="{75BBC74C-65A3-4BBF-A70E-279A15698146}"/>
                  </a:ext>
                </a:extLst>
              </p:cNvPr>
              <p:cNvGrpSpPr>
                <a:grpSpLocks/>
              </p:cNvGrpSpPr>
              <p:nvPr/>
            </p:nvGrpSpPr>
            <p:grpSpPr bwMode="auto">
              <a:xfrm>
                <a:off x="3947569" y="3630405"/>
                <a:ext cx="2027271" cy="1653563"/>
                <a:chOff x="1823" y="3342"/>
                <a:chExt cx="803" cy="655"/>
              </a:xfrm>
            </p:grpSpPr>
            <p:sp>
              <p:nvSpPr>
                <p:cNvPr id="1084" name="î$ḷíḍé">
                  <a:extLst>
                    <a:ext uri="{FF2B5EF4-FFF2-40B4-BE49-F238E27FC236}">
                      <a16:creationId xmlns:a16="http://schemas.microsoft.com/office/drawing/2014/main" xmlns="" id="{270FBF5D-F39E-46D4-A0A5-BE9CA202C383}"/>
                    </a:ext>
                  </a:extLst>
                </p:cNvPr>
                <p:cNvSpPr/>
                <p:nvPr/>
              </p:nvSpPr>
              <p:spPr bwMode="auto">
                <a:xfrm>
                  <a:off x="262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5" name="iṥļïḑê">
                  <a:extLst>
                    <a:ext uri="{FF2B5EF4-FFF2-40B4-BE49-F238E27FC236}">
                      <a16:creationId xmlns:a16="http://schemas.microsoft.com/office/drawing/2014/main" xmlns="" id="{096611E6-D7A0-449F-B491-18737FC7F037}"/>
                    </a:ext>
                  </a:extLst>
                </p:cNvPr>
                <p:cNvSpPr/>
                <p:nvPr/>
              </p:nvSpPr>
              <p:spPr bwMode="auto">
                <a:xfrm>
                  <a:off x="2610"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6" name="îŝḷïḍè">
                  <a:extLst>
                    <a:ext uri="{FF2B5EF4-FFF2-40B4-BE49-F238E27FC236}">
                      <a16:creationId xmlns:a16="http://schemas.microsoft.com/office/drawing/2014/main" xmlns="" id="{3333A940-7101-45C4-AFE6-C32713834ADA}"/>
                    </a:ext>
                  </a:extLst>
                </p:cNvPr>
                <p:cNvSpPr/>
                <p:nvPr/>
              </p:nvSpPr>
              <p:spPr bwMode="auto">
                <a:xfrm>
                  <a:off x="2599"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7" name="iṩḻîḍè">
                  <a:extLst>
                    <a:ext uri="{FF2B5EF4-FFF2-40B4-BE49-F238E27FC236}">
                      <a16:creationId xmlns:a16="http://schemas.microsoft.com/office/drawing/2014/main" xmlns="" id="{A187E639-0D92-41B7-85FF-02A169FF1247}"/>
                    </a:ext>
                  </a:extLst>
                </p:cNvPr>
                <p:cNvSpPr/>
                <p:nvPr/>
              </p:nvSpPr>
              <p:spPr bwMode="auto">
                <a:xfrm>
                  <a:off x="2589"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8" name="îślîďê">
                  <a:extLst>
                    <a:ext uri="{FF2B5EF4-FFF2-40B4-BE49-F238E27FC236}">
                      <a16:creationId xmlns:a16="http://schemas.microsoft.com/office/drawing/2014/main" xmlns="" id="{6E3E21C1-7789-454A-8626-9FFDAF002376}"/>
                    </a:ext>
                  </a:extLst>
                </p:cNvPr>
                <p:cNvSpPr/>
                <p:nvPr/>
              </p:nvSpPr>
              <p:spPr bwMode="auto">
                <a:xfrm>
                  <a:off x="2578"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9" name="î$líḍé">
                  <a:extLst>
                    <a:ext uri="{FF2B5EF4-FFF2-40B4-BE49-F238E27FC236}">
                      <a16:creationId xmlns:a16="http://schemas.microsoft.com/office/drawing/2014/main" xmlns="" id="{6C7CB4AA-2BAE-4C4F-B87E-06DB74135157}"/>
                    </a:ext>
                  </a:extLst>
                </p:cNvPr>
                <p:cNvSpPr/>
                <p:nvPr/>
              </p:nvSpPr>
              <p:spPr bwMode="auto">
                <a:xfrm>
                  <a:off x="2568"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0" name="iśḻîďe">
                  <a:extLst>
                    <a:ext uri="{FF2B5EF4-FFF2-40B4-BE49-F238E27FC236}">
                      <a16:creationId xmlns:a16="http://schemas.microsoft.com/office/drawing/2014/main" xmlns="" id="{39CBB856-172D-4FD6-AB28-5E5BCC9BD498}"/>
                    </a:ext>
                  </a:extLst>
                </p:cNvPr>
                <p:cNvSpPr/>
                <p:nvPr/>
              </p:nvSpPr>
              <p:spPr bwMode="auto">
                <a:xfrm>
                  <a:off x="2557"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1" name="ïŝḻiḑe">
                  <a:extLst>
                    <a:ext uri="{FF2B5EF4-FFF2-40B4-BE49-F238E27FC236}">
                      <a16:creationId xmlns:a16="http://schemas.microsoft.com/office/drawing/2014/main" xmlns="" id="{3CEE2999-2521-43B3-A766-EC43E59A4A62}"/>
                    </a:ext>
                  </a:extLst>
                </p:cNvPr>
                <p:cNvSpPr/>
                <p:nvPr/>
              </p:nvSpPr>
              <p:spPr bwMode="auto">
                <a:xfrm>
                  <a:off x="2547"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2" name="iṡḻíḋe">
                  <a:extLst>
                    <a:ext uri="{FF2B5EF4-FFF2-40B4-BE49-F238E27FC236}">
                      <a16:creationId xmlns:a16="http://schemas.microsoft.com/office/drawing/2014/main" xmlns="" id="{AE9D10ED-EFA0-492D-9B96-71712123FBAC}"/>
                    </a:ext>
                  </a:extLst>
                </p:cNvPr>
                <p:cNvSpPr/>
                <p:nvPr/>
              </p:nvSpPr>
              <p:spPr bwMode="auto">
                <a:xfrm>
                  <a:off x="2536"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3" name="iSḷíḓe">
                  <a:extLst>
                    <a:ext uri="{FF2B5EF4-FFF2-40B4-BE49-F238E27FC236}">
                      <a16:creationId xmlns:a16="http://schemas.microsoft.com/office/drawing/2014/main" xmlns="" id="{BD723A29-139B-4893-AFDC-7D97E0C1BC99}"/>
                    </a:ext>
                  </a:extLst>
                </p:cNvPr>
                <p:cNvSpPr/>
                <p:nvPr/>
              </p:nvSpPr>
              <p:spPr bwMode="auto">
                <a:xfrm>
                  <a:off x="2525"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4" name="íṡḷîḍè">
                  <a:extLst>
                    <a:ext uri="{FF2B5EF4-FFF2-40B4-BE49-F238E27FC236}">
                      <a16:creationId xmlns:a16="http://schemas.microsoft.com/office/drawing/2014/main" xmlns="" id="{5824CFF5-2AD7-478C-91AF-C8698B10C2DC}"/>
                    </a:ext>
                  </a:extLst>
                </p:cNvPr>
                <p:cNvSpPr/>
                <p:nvPr/>
              </p:nvSpPr>
              <p:spPr bwMode="auto">
                <a:xfrm>
                  <a:off x="2515"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5" name="îSliḓe">
                  <a:extLst>
                    <a:ext uri="{FF2B5EF4-FFF2-40B4-BE49-F238E27FC236}">
                      <a16:creationId xmlns:a16="http://schemas.microsoft.com/office/drawing/2014/main" xmlns="" id="{EDACD600-00AC-4F96-B098-3CA5A539EA7C}"/>
                    </a:ext>
                  </a:extLst>
                </p:cNvPr>
                <p:cNvSpPr/>
                <p:nvPr/>
              </p:nvSpPr>
              <p:spPr bwMode="auto">
                <a:xfrm>
                  <a:off x="2504"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6" name="íṩľïḓê">
                  <a:extLst>
                    <a:ext uri="{FF2B5EF4-FFF2-40B4-BE49-F238E27FC236}">
                      <a16:creationId xmlns:a16="http://schemas.microsoft.com/office/drawing/2014/main" xmlns="" id="{4F0EE6AF-76C3-420F-A871-3C4965FF8DF7}"/>
                    </a:ext>
                  </a:extLst>
                </p:cNvPr>
                <p:cNvSpPr/>
                <p:nvPr/>
              </p:nvSpPr>
              <p:spPr bwMode="auto">
                <a:xfrm>
                  <a:off x="2494"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7" name="îṡḷiḍé">
                  <a:extLst>
                    <a:ext uri="{FF2B5EF4-FFF2-40B4-BE49-F238E27FC236}">
                      <a16:creationId xmlns:a16="http://schemas.microsoft.com/office/drawing/2014/main" xmlns="" id="{60B57AE8-0ACF-4126-9320-551ADAE0CF7B}"/>
                    </a:ext>
                  </a:extLst>
                </p:cNvPr>
                <p:cNvSpPr/>
                <p:nvPr/>
              </p:nvSpPr>
              <p:spPr bwMode="auto">
                <a:xfrm>
                  <a:off x="248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8" name="ï$1iḋè">
                  <a:extLst>
                    <a:ext uri="{FF2B5EF4-FFF2-40B4-BE49-F238E27FC236}">
                      <a16:creationId xmlns:a16="http://schemas.microsoft.com/office/drawing/2014/main" xmlns="" id="{17D05C5B-771F-43EB-9D83-F5F5B826BF63}"/>
                    </a:ext>
                  </a:extLst>
                </p:cNvPr>
                <p:cNvSpPr/>
                <p:nvPr/>
              </p:nvSpPr>
              <p:spPr bwMode="auto">
                <a:xfrm>
                  <a:off x="247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9" name="ïṧļïḋé">
                  <a:extLst>
                    <a:ext uri="{FF2B5EF4-FFF2-40B4-BE49-F238E27FC236}">
                      <a16:creationId xmlns:a16="http://schemas.microsoft.com/office/drawing/2014/main" xmlns="" id="{69575309-4989-4195-BF83-9A6F76390FBE}"/>
                    </a:ext>
                  </a:extLst>
                </p:cNvPr>
                <p:cNvSpPr/>
                <p:nvPr/>
              </p:nvSpPr>
              <p:spPr bwMode="auto">
                <a:xfrm>
                  <a:off x="246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0" name="íslíḑé">
                  <a:extLst>
                    <a:ext uri="{FF2B5EF4-FFF2-40B4-BE49-F238E27FC236}">
                      <a16:creationId xmlns:a16="http://schemas.microsoft.com/office/drawing/2014/main" xmlns="" id="{2A810EF5-21B5-47F6-994B-A554C0699138}"/>
                    </a:ext>
                  </a:extLst>
                </p:cNvPr>
                <p:cNvSpPr/>
                <p:nvPr/>
              </p:nvSpPr>
              <p:spPr bwMode="auto">
                <a:xfrm>
                  <a:off x="245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1" name="ïşļïďé">
                  <a:extLst>
                    <a:ext uri="{FF2B5EF4-FFF2-40B4-BE49-F238E27FC236}">
                      <a16:creationId xmlns:a16="http://schemas.microsoft.com/office/drawing/2014/main" xmlns="" id="{C92A023F-000C-4934-954B-B3DE5189A9B0}"/>
                    </a:ext>
                  </a:extLst>
                </p:cNvPr>
                <p:cNvSpPr/>
                <p:nvPr/>
              </p:nvSpPr>
              <p:spPr bwMode="auto">
                <a:xfrm>
                  <a:off x="244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2" name="îṡľïďè">
                  <a:extLst>
                    <a:ext uri="{FF2B5EF4-FFF2-40B4-BE49-F238E27FC236}">
                      <a16:creationId xmlns:a16="http://schemas.microsoft.com/office/drawing/2014/main" xmlns="" id="{D18AF09E-8A04-44E8-80B2-38F53E4CD41C}"/>
                    </a:ext>
                  </a:extLst>
                </p:cNvPr>
                <p:cNvSpPr/>
                <p:nvPr/>
              </p:nvSpPr>
              <p:spPr bwMode="auto">
                <a:xfrm>
                  <a:off x="2430"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3" name="íśḻiḓe">
                  <a:extLst>
                    <a:ext uri="{FF2B5EF4-FFF2-40B4-BE49-F238E27FC236}">
                      <a16:creationId xmlns:a16="http://schemas.microsoft.com/office/drawing/2014/main" xmlns="" id="{2D0B4FB6-2A82-41F6-B12E-0F4C3EAA3E54}"/>
                    </a:ext>
                  </a:extLst>
                </p:cNvPr>
                <p:cNvSpPr/>
                <p:nvPr/>
              </p:nvSpPr>
              <p:spPr bwMode="auto">
                <a:xfrm>
                  <a:off x="2420"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4" name="íṡḷïḋê">
                  <a:extLst>
                    <a:ext uri="{FF2B5EF4-FFF2-40B4-BE49-F238E27FC236}">
                      <a16:creationId xmlns:a16="http://schemas.microsoft.com/office/drawing/2014/main" xmlns="" id="{370537F2-4546-47FB-9C3D-E953FB1F75C6}"/>
                    </a:ext>
                  </a:extLst>
                </p:cNvPr>
                <p:cNvSpPr/>
                <p:nvPr/>
              </p:nvSpPr>
              <p:spPr bwMode="auto">
                <a:xfrm>
                  <a:off x="2409"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5" name="îŝlïḍé">
                  <a:extLst>
                    <a:ext uri="{FF2B5EF4-FFF2-40B4-BE49-F238E27FC236}">
                      <a16:creationId xmlns:a16="http://schemas.microsoft.com/office/drawing/2014/main" xmlns="" id="{F2C32189-B623-4199-A0A7-2ABA0DE81500}"/>
                    </a:ext>
                  </a:extLst>
                </p:cNvPr>
                <p:cNvSpPr/>
                <p:nvPr/>
              </p:nvSpPr>
              <p:spPr bwMode="auto">
                <a:xfrm>
                  <a:off x="2399"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6" name="îSḷiḋé">
                  <a:extLst>
                    <a:ext uri="{FF2B5EF4-FFF2-40B4-BE49-F238E27FC236}">
                      <a16:creationId xmlns:a16="http://schemas.microsoft.com/office/drawing/2014/main" xmlns="" id="{E7FC2DA0-37CB-41BE-BE8D-7DE239FC44E6}"/>
                    </a:ext>
                  </a:extLst>
                </p:cNvPr>
                <p:cNvSpPr/>
                <p:nvPr/>
              </p:nvSpPr>
              <p:spPr bwMode="auto">
                <a:xfrm>
                  <a:off x="2388"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7" name="ïsľíḑê">
                  <a:extLst>
                    <a:ext uri="{FF2B5EF4-FFF2-40B4-BE49-F238E27FC236}">
                      <a16:creationId xmlns:a16="http://schemas.microsoft.com/office/drawing/2014/main" xmlns="" id="{6BF29D27-CCC7-4862-B75E-C48C0073957F}"/>
                    </a:ext>
                  </a:extLst>
                </p:cNvPr>
                <p:cNvSpPr/>
                <p:nvPr/>
              </p:nvSpPr>
              <p:spPr bwMode="auto">
                <a:xfrm>
                  <a:off x="2378"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8" name="işḻiḍê">
                  <a:extLst>
                    <a:ext uri="{FF2B5EF4-FFF2-40B4-BE49-F238E27FC236}">
                      <a16:creationId xmlns:a16="http://schemas.microsoft.com/office/drawing/2014/main" xmlns="" id="{BF015E01-3893-4967-B299-824FCA1BA3A2}"/>
                    </a:ext>
                  </a:extLst>
                </p:cNvPr>
                <p:cNvSpPr/>
                <p:nvPr/>
              </p:nvSpPr>
              <p:spPr bwMode="auto">
                <a:xfrm>
                  <a:off x="2367"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9" name="î$ľide">
                  <a:extLst>
                    <a:ext uri="{FF2B5EF4-FFF2-40B4-BE49-F238E27FC236}">
                      <a16:creationId xmlns:a16="http://schemas.microsoft.com/office/drawing/2014/main" xmlns="" id="{7694C311-93EB-4D83-9082-37444D9634BE}"/>
                    </a:ext>
                  </a:extLst>
                </p:cNvPr>
                <p:cNvSpPr/>
                <p:nvPr/>
              </p:nvSpPr>
              <p:spPr bwMode="auto">
                <a:xfrm>
                  <a:off x="2356"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0" name="ïšļîḋe">
                  <a:extLst>
                    <a:ext uri="{FF2B5EF4-FFF2-40B4-BE49-F238E27FC236}">
                      <a16:creationId xmlns:a16="http://schemas.microsoft.com/office/drawing/2014/main" xmlns="" id="{34688FC3-5F8B-4FBB-8697-6FF27F15002B}"/>
                    </a:ext>
                  </a:extLst>
                </p:cNvPr>
                <p:cNvSpPr/>
                <p:nvPr/>
              </p:nvSpPr>
              <p:spPr bwMode="auto">
                <a:xfrm>
                  <a:off x="2346"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1" name="íŝḻïḍê">
                  <a:extLst>
                    <a:ext uri="{FF2B5EF4-FFF2-40B4-BE49-F238E27FC236}">
                      <a16:creationId xmlns:a16="http://schemas.microsoft.com/office/drawing/2014/main" xmlns="" id="{E5CCCEF6-3F95-47C9-9522-543C67C8CB66}"/>
                    </a:ext>
                  </a:extLst>
                </p:cNvPr>
                <p:cNvSpPr/>
                <p:nvPr/>
              </p:nvSpPr>
              <p:spPr bwMode="auto">
                <a:xfrm>
                  <a:off x="2335"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2" name="îś1íḋé">
                  <a:extLst>
                    <a:ext uri="{FF2B5EF4-FFF2-40B4-BE49-F238E27FC236}">
                      <a16:creationId xmlns:a16="http://schemas.microsoft.com/office/drawing/2014/main" xmlns="" id="{CF3F8C7F-64B5-4816-A6E0-9CD394F2F0C4}"/>
                    </a:ext>
                  </a:extLst>
                </p:cNvPr>
                <p:cNvSpPr/>
                <p:nvPr/>
              </p:nvSpPr>
              <p:spPr bwMode="auto">
                <a:xfrm>
                  <a:off x="2325"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3" name="ïsḷïďè">
                  <a:extLst>
                    <a:ext uri="{FF2B5EF4-FFF2-40B4-BE49-F238E27FC236}">
                      <a16:creationId xmlns:a16="http://schemas.microsoft.com/office/drawing/2014/main" xmlns="" id="{BF36C52C-F587-4A9C-9C09-3F7A5004B76E}"/>
                    </a:ext>
                  </a:extLst>
                </p:cNvPr>
                <p:cNvSpPr/>
                <p:nvPr/>
              </p:nvSpPr>
              <p:spPr bwMode="auto">
                <a:xfrm>
                  <a:off x="2314"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4" name="iṩlíḋe">
                  <a:extLst>
                    <a:ext uri="{FF2B5EF4-FFF2-40B4-BE49-F238E27FC236}">
                      <a16:creationId xmlns:a16="http://schemas.microsoft.com/office/drawing/2014/main" xmlns="" id="{6B22D4C5-812B-41DB-85B5-6D3C72E1248B}"/>
                    </a:ext>
                  </a:extLst>
                </p:cNvPr>
                <p:cNvSpPr/>
                <p:nvPr/>
              </p:nvSpPr>
              <p:spPr bwMode="auto">
                <a:xfrm>
                  <a:off x="2304"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5" name="iṡ1îḍè">
                  <a:extLst>
                    <a:ext uri="{FF2B5EF4-FFF2-40B4-BE49-F238E27FC236}">
                      <a16:creationId xmlns:a16="http://schemas.microsoft.com/office/drawing/2014/main" xmlns="" id="{2C82B315-6FE7-47FD-B886-569095DD00F7}"/>
                    </a:ext>
                  </a:extLst>
                </p:cNvPr>
                <p:cNvSpPr/>
                <p:nvPr/>
              </p:nvSpPr>
              <p:spPr bwMode="auto">
                <a:xfrm>
                  <a:off x="229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6" name="ïśḻiḓê">
                  <a:extLst>
                    <a:ext uri="{FF2B5EF4-FFF2-40B4-BE49-F238E27FC236}">
                      <a16:creationId xmlns:a16="http://schemas.microsoft.com/office/drawing/2014/main" xmlns="" id="{3071DCE4-A244-4EE5-913C-3C7CBB9E8366}"/>
                    </a:ext>
                  </a:extLst>
                </p:cNvPr>
                <p:cNvSpPr/>
                <p:nvPr/>
              </p:nvSpPr>
              <p:spPr bwMode="auto">
                <a:xfrm>
                  <a:off x="228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7" name="iśļiḑe">
                  <a:extLst>
                    <a:ext uri="{FF2B5EF4-FFF2-40B4-BE49-F238E27FC236}">
                      <a16:creationId xmlns:a16="http://schemas.microsoft.com/office/drawing/2014/main" xmlns="" id="{E010892C-50EB-4FE8-8042-D3510B13ADD2}"/>
                    </a:ext>
                  </a:extLst>
                </p:cNvPr>
                <p:cNvSpPr/>
                <p:nvPr/>
              </p:nvSpPr>
              <p:spPr bwMode="auto">
                <a:xfrm>
                  <a:off x="227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8" name="ïśḻïḍê">
                  <a:extLst>
                    <a:ext uri="{FF2B5EF4-FFF2-40B4-BE49-F238E27FC236}">
                      <a16:creationId xmlns:a16="http://schemas.microsoft.com/office/drawing/2014/main" xmlns="" id="{CAFE1086-4319-4394-9A67-33BBE3EB4584}"/>
                    </a:ext>
                  </a:extLst>
                </p:cNvPr>
                <p:cNvSpPr/>
                <p:nvPr/>
              </p:nvSpPr>
              <p:spPr bwMode="auto">
                <a:xfrm>
                  <a:off x="2261"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9" name="íşḻíḑê">
                  <a:extLst>
                    <a:ext uri="{FF2B5EF4-FFF2-40B4-BE49-F238E27FC236}">
                      <a16:creationId xmlns:a16="http://schemas.microsoft.com/office/drawing/2014/main" xmlns="" id="{2484795A-D589-4472-8B0D-9B08FD064204}"/>
                    </a:ext>
                  </a:extLst>
                </p:cNvPr>
                <p:cNvSpPr/>
                <p:nvPr/>
              </p:nvSpPr>
              <p:spPr bwMode="auto">
                <a:xfrm>
                  <a:off x="225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0" name="ï$ļîḑê">
                  <a:extLst>
                    <a:ext uri="{FF2B5EF4-FFF2-40B4-BE49-F238E27FC236}">
                      <a16:creationId xmlns:a16="http://schemas.microsoft.com/office/drawing/2014/main" xmlns="" id="{2BD819F0-438B-4F61-81D4-C77188CE2386}"/>
                    </a:ext>
                  </a:extLst>
                </p:cNvPr>
                <p:cNvSpPr/>
                <p:nvPr/>
              </p:nvSpPr>
              <p:spPr bwMode="auto">
                <a:xfrm>
                  <a:off x="2240"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1" name="ïSḻîḑê">
                  <a:extLst>
                    <a:ext uri="{FF2B5EF4-FFF2-40B4-BE49-F238E27FC236}">
                      <a16:creationId xmlns:a16="http://schemas.microsoft.com/office/drawing/2014/main" xmlns="" id="{EB99D1DE-C06E-43E2-A1F0-D6C9A31B4173}"/>
                    </a:ext>
                  </a:extLst>
                </p:cNvPr>
                <p:cNvSpPr/>
                <p:nvPr/>
              </p:nvSpPr>
              <p:spPr bwMode="auto">
                <a:xfrm>
                  <a:off x="2230"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2" name="îṣlïḓé">
                  <a:extLst>
                    <a:ext uri="{FF2B5EF4-FFF2-40B4-BE49-F238E27FC236}">
                      <a16:creationId xmlns:a16="http://schemas.microsoft.com/office/drawing/2014/main" xmlns="" id="{9D7BC723-880A-4C34-BC12-5C25B5744A2D}"/>
                    </a:ext>
                  </a:extLst>
                </p:cNvPr>
                <p:cNvSpPr/>
                <p:nvPr/>
              </p:nvSpPr>
              <p:spPr bwMode="auto">
                <a:xfrm>
                  <a:off x="2219"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3" name="îṧḻiḍê">
                  <a:extLst>
                    <a:ext uri="{FF2B5EF4-FFF2-40B4-BE49-F238E27FC236}">
                      <a16:creationId xmlns:a16="http://schemas.microsoft.com/office/drawing/2014/main" xmlns="" id="{D4102D37-0141-4AC1-B916-345E6A096EF4}"/>
                    </a:ext>
                  </a:extLst>
                </p:cNvPr>
                <p:cNvSpPr/>
                <p:nvPr/>
              </p:nvSpPr>
              <p:spPr bwMode="auto">
                <a:xfrm>
                  <a:off x="2209"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4" name="iṡ1idè">
                  <a:extLst>
                    <a:ext uri="{FF2B5EF4-FFF2-40B4-BE49-F238E27FC236}">
                      <a16:creationId xmlns:a16="http://schemas.microsoft.com/office/drawing/2014/main" xmlns="" id="{9F7F9283-66C2-4C8B-9100-816B5E00AECB}"/>
                    </a:ext>
                  </a:extLst>
                </p:cNvPr>
                <p:cNvSpPr/>
                <p:nvPr/>
              </p:nvSpPr>
              <p:spPr bwMode="auto">
                <a:xfrm>
                  <a:off x="2198"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5" name="íṥḷiḋé">
                  <a:extLst>
                    <a:ext uri="{FF2B5EF4-FFF2-40B4-BE49-F238E27FC236}">
                      <a16:creationId xmlns:a16="http://schemas.microsoft.com/office/drawing/2014/main" xmlns="" id="{19F5DA52-D732-4C23-B9E5-C8480B6F7008}"/>
                    </a:ext>
                  </a:extLst>
                </p:cNvPr>
                <p:cNvSpPr/>
                <p:nvPr/>
              </p:nvSpPr>
              <p:spPr bwMode="auto">
                <a:xfrm>
                  <a:off x="2187"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6" name="íśḷîḍè">
                  <a:extLst>
                    <a:ext uri="{FF2B5EF4-FFF2-40B4-BE49-F238E27FC236}">
                      <a16:creationId xmlns:a16="http://schemas.microsoft.com/office/drawing/2014/main" xmlns="" id="{90ED130C-27A2-4C70-9C23-28B50DAA1912}"/>
                    </a:ext>
                  </a:extLst>
                </p:cNvPr>
                <p:cNvSpPr/>
                <p:nvPr/>
              </p:nvSpPr>
              <p:spPr bwMode="auto">
                <a:xfrm>
                  <a:off x="2177"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7" name="iśḷidé">
                  <a:extLst>
                    <a:ext uri="{FF2B5EF4-FFF2-40B4-BE49-F238E27FC236}">
                      <a16:creationId xmlns:a16="http://schemas.microsoft.com/office/drawing/2014/main" xmlns="" id="{206BBEE2-9BD2-4462-9754-A1F721F7AA5D}"/>
                    </a:ext>
                  </a:extLst>
                </p:cNvPr>
                <p:cNvSpPr/>
                <p:nvPr/>
              </p:nvSpPr>
              <p:spPr bwMode="auto">
                <a:xfrm>
                  <a:off x="2166"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8" name="îṣlíḑê">
                  <a:extLst>
                    <a:ext uri="{FF2B5EF4-FFF2-40B4-BE49-F238E27FC236}">
                      <a16:creationId xmlns:a16="http://schemas.microsoft.com/office/drawing/2014/main" xmlns="" id="{E5DC70B0-4497-486F-A752-8E20541502A8}"/>
                    </a:ext>
                  </a:extLst>
                </p:cNvPr>
                <p:cNvSpPr/>
                <p:nvPr/>
              </p:nvSpPr>
              <p:spPr bwMode="auto">
                <a:xfrm>
                  <a:off x="2156"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9" name="ïṣḻîḑe">
                  <a:extLst>
                    <a:ext uri="{FF2B5EF4-FFF2-40B4-BE49-F238E27FC236}">
                      <a16:creationId xmlns:a16="http://schemas.microsoft.com/office/drawing/2014/main" xmlns="" id="{A26EB095-45FD-4074-9140-4A1DD1D5FF8E}"/>
                    </a:ext>
                  </a:extLst>
                </p:cNvPr>
                <p:cNvSpPr/>
                <p:nvPr/>
              </p:nvSpPr>
              <p:spPr bwMode="auto">
                <a:xfrm>
                  <a:off x="2145"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0" name="ïṣḻíḋê">
                  <a:extLst>
                    <a:ext uri="{FF2B5EF4-FFF2-40B4-BE49-F238E27FC236}">
                      <a16:creationId xmlns:a16="http://schemas.microsoft.com/office/drawing/2014/main" xmlns="" id="{949422F4-508C-4ECC-9BAE-C6D4DF687717}"/>
                    </a:ext>
                  </a:extLst>
                </p:cNvPr>
                <p:cNvSpPr/>
                <p:nvPr/>
              </p:nvSpPr>
              <p:spPr bwMode="auto">
                <a:xfrm>
                  <a:off x="2135"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1" name="íṥľîḍè">
                  <a:extLst>
                    <a:ext uri="{FF2B5EF4-FFF2-40B4-BE49-F238E27FC236}">
                      <a16:creationId xmlns:a16="http://schemas.microsoft.com/office/drawing/2014/main" xmlns="" id="{04E96B53-CB2B-4058-97E8-89AC632D8CA3}"/>
                    </a:ext>
                  </a:extLst>
                </p:cNvPr>
                <p:cNvSpPr/>
                <p:nvPr/>
              </p:nvSpPr>
              <p:spPr bwMode="auto">
                <a:xfrm>
                  <a:off x="2124"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2" name="ïSľíďe">
                  <a:extLst>
                    <a:ext uri="{FF2B5EF4-FFF2-40B4-BE49-F238E27FC236}">
                      <a16:creationId xmlns:a16="http://schemas.microsoft.com/office/drawing/2014/main" xmlns="" id="{2CC4C662-4756-4AC7-A754-E453DB2E507F}"/>
                    </a:ext>
                  </a:extLst>
                </p:cNvPr>
                <p:cNvSpPr/>
                <p:nvPr/>
              </p:nvSpPr>
              <p:spPr bwMode="auto">
                <a:xfrm>
                  <a:off x="2114"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3" name="i$líḑè">
                  <a:extLst>
                    <a:ext uri="{FF2B5EF4-FFF2-40B4-BE49-F238E27FC236}">
                      <a16:creationId xmlns:a16="http://schemas.microsoft.com/office/drawing/2014/main" xmlns="" id="{418010AB-817D-44DC-81F8-8F4D82CE6371}"/>
                    </a:ext>
                  </a:extLst>
                </p:cNvPr>
                <p:cNvSpPr/>
                <p:nvPr/>
              </p:nvSpPr>
              <p:spPr bwMode="auto">
                <a:xfrm>
                  <a:off x="210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4" name="íSḻïḋé">
                  <a:extLst>
                    <a:ext uri="{FF2B5EF4-FFF2-40B4-BE49-F238E27FC236}">
                      <a16:creationId xmlns:a16="http://schemas.microsoft.com/office/drawing/2014/main" xmlns="" id="{A209A30B-09B5-4920-9CD7-8B62C59A8C2E}"/>
                    </a:ext>
                  </a:extLst>
                </p:cNvPr>
                <p:cNvSpPr/>
                <p:nvPr/>
              </p:nvSpPr>
              <p:spPr bwMode="auto">
                <a:xfrm>
                  <a:off x="209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5" name="ïŝḷîḓê">
                  <a:extLst>
                    <a:ext uri="{FF2B5EF4-FFF2-40B4-BE49-F238E27FC236}">
                      <a16:creationId xmlns:a16="http://schemas.microsoft.com/office/drawing/2014/main" xmlns="" id="{ED666BF2-4353-4AF5-B657-3A142001E737}"/>
                    </a:ext>
                  </a:extLst>
                </p:cNvPr>
                <p:cNvSpPr/>
                <p:nvPr/>
              </p:nvSpPr>
              <p:spPr bwMode="auto">
                <a:xfrm>
                  <a:off x="208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6" name="íṧ1ïḓé">
                  <a:extLst>
                    <a:ext uri="{FF2B5EF4-FFF2-40B4-BE49-F238E27FC236}">
                      <a16:creationId xmlns:a16="http://schemas.microsoft.com/office/drawing/2014/main" xmlns="" id="{4E81D7E6-7D36-4B37-8F7C-7CD42444358A}"/>
                    </a:ext>
                  </a:extLst>
                </p:cNvPr>
                <p:cNvSpPr/>
                <p:nvPr/>
              </p:nvSpPr>
              <p:spPr bwMode="auto">
                <a:xfrm>
                  <a:off x="2071"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7" name="íš1ïḍé">
                  <a:extLst>
                    <a:ext uri="{FF2B5EF4-FFF2-40B4-BE49-F238E27FC236}">
                      <a16:creationId xmlns:a16="http://schemas.microsoft.com/office/drawing/2014/main" xmlns="" id="{524309A7-2F97-4327-9A2B-7BA59413FA7D}"/>
                    </a:ext>
                  </a:extLst>
                </p:cNvPr>
                <p:cNvSpPr/>
                <p:nvPr/>
              </p:nvSpPr>
              <p:spPr bwMode="auto">
                <a:xfrm>
                  <a:off x="206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8" name="íṡḷïḑè">
                  <a:extLst>
                    <a:ext uri="{FF2B5EF4-FFF2-40B4-BE49-F238E27FC236}">
                      <a16:creationId xmlns:a16="http://schemas.microsoft.com/office/drawing/2014/main" xmlns="" id="{CF90FA89-663F-49F4-B1B3-C73231ACEF8F}"/>
                    </a:ext>
                  </a:extLst>
                </p:cNvPr>
                <p:cNvSpPr/>
                <p:nvPr/>
              </p:nvSpPr>
              <p:spPr bwMode="auto">
                <a:xfrm>
                  <a:off x="2050"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9" name="ïṣ1îde">
                  <a:extLst>
                    <a:ext uri="{FF2B5EF4-FFF2-40B4-BE49-F238E27FC236}">
                      <a16:creationId xmlns:a16="http://schemas.microsoft.com/office/drawing/2014/main" xmlns="" id="{195B0D95-AAA2-43E6-8F24-21015EAD4102}"/>
                    </a:ext>
                  </a:extLst>
                </p:cNvPr>
                <p:cNvSpPr/>
                <p:nvPr/>
              </p:nvSpPr>
              <p:spPr bwMode="auto">
                <a:xfrm>
                  <a:off x="2040"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0" name="iṡlïďê">
                  <a:extLst>
                    <a:ext uri="{FF2B5EF4-FFF2-40B4-BE49-F238E27FC236}">
                      <a16:creationId xmlns:a16="http://schemas.microsoft.com/office/drawing/2014/main" xmlns="" id="{70026032-774C-43F6-B278-DD3E1605C21D}"/>
                    </a:ext>
                  </a:extLst>
                </p:cNvPr>
                <p:cNvSpPr/>
                <p:nvPr/>
              </p:nvSpPr>
              <p:spPr bwMode="auto">
                <a:xfrm>
                  <a:off x="2029"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1" name="îṡlîde">
                  <a:extLst>
                    <a:ext uri="{FF2B5EF4-FFF2-40B4-BE49-F238E27FC236}">
                      <a16:creationId xmlns:a16="http://schemas.microsoft.com/office/drawing/2014/main" xmlns="" id="{101F473F-E2B3-488D-8540-626A65D7694F}"/>
                    </a:ext>
                  </a:extLst>
                </p:cNvPr>
                <p:cNvSpPr/>
                <p:nvPr/>
              </p:nvSpPr>
              <p:spPr bwMode="auto">
                <a:xfrm>
                  <a:off x="2019"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2" name="ïśľîďé">
                  <a:extLst>
                    <a:ext uri="{FF2B5EF4-FFF2-40B4-BE49-F238E27FC236}">
                      <a16:creationId xmlns:a16="http://schemas.microsoft.com/office/drawing/2014/main" xmlns="" id="{B2E6392B-2A13-4896-97C3-E29F68321F72}"/>
                    </a:ext>
                  </a:extLst>
                </p:cNvPr>
                <p:cNvSpPr/>
                <p:nvPr/>
              </p:nvSpPr>
              <p:spPr bwMode="auto">
                <a:xfrm>
                  <a:off x="2008"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3" name="íṥļíḑê">
                  <a:extLst>
                    <a:ext uri="{FF2B5EF4-FFF2-40B4-BE49-F238E27FC236}">
                      <a16:creationId xmlns:a16="http://schemas.microsoft.com/office/drawing/2014/main" xmlns="" id="{AC0672DD-353A-464D-910B-CEE2D17E137C}"/>
                    </a:ext>
                  </a:extLst>
                </p:cNvPr>
                <p:cNvSpPr/>
                <p:nvPr/>
              </p:nvSpPr>
              <p:spPr bwMode="auto">
                <a:xfrm>
                  <a:off x="1997"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4" name="ïşlíḑe">
                  <a:extLst>
                    <a:ext uri="{FF2B5EF4-FFF2-40B4-BE49-F238E27FC236}">
                      <a16:creationId xmlns:a16="http://schemas.microsoft.com/office/drawing/2014/main" xmlns="" id="{0E71DC31-18E3-4046-92E9-7B31065B2FAF}"/>
                    </a:ext>
                  </a:extLst>
                </p:cNvPr>
                <p:cNvSpPr/>
                <p:nvPr/>
              </p:nvSpPr>
              <p:spPr bwMode="auto">
                <a:xfrm>
                  <a:off x="1987"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5" name="ïşḷïḓè">
                  <a:extLst>
                    <a:ext uri="{FF2B5EF4-FFF2-40B4-BE49-F238E27FC236}">
                      <a16:creationId xmlns:a16="http://schemas.microsoft.com/office/drawing/2014/main" xmlns="" id="{0504D03D-4E5C-41A8-A259-9D991CABF00F}"/>
                    </a:ext>
                  </a:extLst>
                </p:cNvPr>
                <p:cNvSpPr/>
                <p:nvPr/>
              </p:nvSpPr>
              <p:spPr bwMode="auto">
                <a:xfrm>
                  <a:off x="1976"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6" name="íṣ1ídê">
                  <a:extLst>
                    <a:ext uri="{FF2B5EF4-FFF2-40B4-BE49-F238E27FC236}">
                      <a16:creationId xmlns:a16="http://schemas.microsoft.com/office/drawing/2014/main" xmlns="" id="{9360C9D0-7EBE-4797-8531-C001DFA0883C}"/>
                    </a:ext>
                  </a:extLst>
                </p:cNvPr>
                <p:cNvSpPr/>
                <p:nvPr/>
              </p:nvSpPr>
              <p:spPr bwMode="auto">
                <a:xfrm>
                  <a:off x="1966"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7" name="íṧlîďè">
                  <a:extLst>
                    <a:ext uri="{FF2B5EF4-FFF2-40B4-BE49-F238E27FC236}">
                      <a16:creationId xmlns:a16="http://schemas.microsoft.com/office/drawing/2014/main" xmlns="" id="{0C5988F1-9024-47EB-858D-C1BFB28A6665}"/>
                    </a:ext>
                  </a:extLst>
                </p:cNvPr>
                <p:cNvSpPr/>
                <p:nvPr/>
              </p:nvSpPr>
              <p:spPr bwMode="auto">
                <a:xfrm>
                  <a:off x="1955"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8" name="ïṡļíḋé">
                  <a:extLst>
                    <a:ext uri="{FF2B5EF4-FFF2-40B4-BE49-F238E27FC236}">
                      <a16:creationId xmlns:a16="http://schemas.microsoft.com/office/drawing/2014/main" xmlns="" id="{CA969778-B3B0-479F-9714-48F4AA98E506}"/>
                    </a:ext>
                  </a:extLst>
                </p:cNvPr>
                <p:cNvSpPr/>
                <p:nvPr/>
              </p:nvSpPr>
              <p:spPr bwMode="auto">
                <a:xfrm>
                  <a:off x="1945"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9" name="îŝḻíḓê">
                  <a:extLst>
                    <a:ext uri="{FF2B5EF4-FFF2-40B4-BE49-F238E27FC236}">
                      <a16:creationId xmlns:a16="http://schemas.microsoft.com/office/drawing/2014/main" xmlns="" id="{706E16A5-9597-4733-A55D-58903A355596}"/>
                    </a:ext>
                  </a:extLst>
                </p:cNvPr>
                <p:cNvSpPr/>
                <p:nvPr/>
              </p:nvSpPr>
              <p:spPr bwMode="auto">
                <a:xfrm>
                  <a:off x="1934"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0" name="îsḻiḓe">
                  <a:extLst>
                    <a:ext uri="{FF2B5EF4-FFF2-40B4-BE49-F238E27FC236}">
                      <a16:creationId xmlns:a16="http://schemas.microsoft.com/office/drawing/2014/main" xmlns="" id="{D26C6F57-F550-4050-BED9-DDBB6F17ADA8}"/>
                    </a:ext>
                  </a:extLst>
                </p:cNvPr>
                <p:cNvSpPr/>
                <p:nvPr/>
              </p:nvSpPr>
              <p:spPr bwMode="auto">
                <a:xfrm>
                  <a:off x="1924"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1" name="ísľiḋè">
                  <a:extLst>
                    <a:ext uri="{FF2B5EF4-FFF2-40B4-BE49-F238E27FC236}">
                      <a16:creationId xmlns:a16="http://schemas.microsoft.com/office/drawing/2014/main" xmlns="" id="{F1C7E82E-E7B1-4DA1-AA23-A6629FAC8A98}"/>
                    </a:ext>
                  </a:extLst>
                </p:cNvPr>
                <p:cNvSpPr/>
                <p:nvPr/>
              </p:nvSpPr>
              <p:spPr bwMode="auto">
                <a:xfrm>
                  <a:off x="1913"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2" name="îşľîdé">
                  <a:extLst>
                    <a:ext uri="{FF2B5EF4-FFF2-40B4-BE49-F238E27FC236}">
                      <a16:creationId xmlns:a16="http://schemas.microsoft.com/office/drawing/2014/main" xmlns="" id="{F2EDB2E2-E6C9-439D-A38B-5243B4530924}"/>
                    </a:ext>
                  </a:extLst>
                </p:cNvPr>
                <p:cNvSpPr/>
                <p:nvPr/>
              </p:nvSpPr>
              <p:spPr bwMode="auto">
                <a:xfrm>
                  <a:off x="1902"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3" name="îṩ1ïḑe">
                  <a:extLst>
                    <a:ext uri="{FF2B5EF4-FFF2-40B4-BE49-F238E27FC236}">
                      <a16:creationId xmlns:a16="http://schemas.microsoft.com/office/drawing/2014/main" xmlns="" id="{7B09CBA4-5DF0-4921-917A-4436EA10A214}"/>
                    </a:ext>
                  </a:extLst>
                </p:cNvPr>
                <p:cNvSpPr/>
                <p:nvPr/>
              </p:nvSpPr>
              <p:spPr bwMode="auto">
                <a:xfrm>
                  <a:off x="1892"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4" name="íṥḷiḋe">
                  <a:extLst>
                    <a:ext uri="{FF2B5EF4-FFF2-40B4-BE49-F238E27FC236}">
                      <a16:creationId xmlns:a16="http://schemas.microsoft.com/office/drawing/2014/main" xmlns="" id="{44E76C20-28FB-4D24-A08A-BD3A48FCA3A0}"/>
                    </a:ext>
                  </a:extLst>
                </p:cNvPr>
                <p:cNvSpPr/>
                <p:nvPr/>
              </p:nvSpPr>
              <p:spPr bwMode="auto">
                <a:xfrm>
                  <a:off x="1881"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5" name="íšḷiḓe">
                  <a:extLst>
                    <a:ext uri="{FF2B5EF4-FFF2-40B4-BE49-F238E27FC236}">
                      <a16:creationId xmlns:a16="http://schemas.microsoft.com/office/drawing/2014/main" xmlns="" id="{5678F9AE-8953-4377-AE9F-67F606390E6B}"/>
                    </a:ext>
                  </a:extLst>
                </p:cNvPr>
                <p:cNvSpPr/>
                <p:nvPr/>
              </p:nvSpPr>
              <p:spPr bwMode="auto">
                <a:xfrm>
                  <a:off x="1871"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6" name="is1ídé">
                  <a:extLst>
                    <a:ext uri="{FF2B5EF4-FFF2-40B4-BE49-F238E27FC236}">
                      <a16:creationId xmlns:a16="http://schemas.microsoft.com/office/drawing/2014/main" xmlns="" id="{79A7C25B-890A-4527-85FC-FEC47A0C8F7D}"/>
                    </a:ext>
                  </a:extLst>
                </p:cNvPr>
                <p:cNvSpPr/>
                <p:nvPr/>
              </p:nvSpPr>
              <p:spPr bwMode="auto">
                <a:xfrm>
                  <a:off x="1860"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7" name="ïŝ1íḑè">
                  <a:extLst>
                    <a:ext uri="{FF2B5EF4-FFF2-40B4-BE49-F238E27FC236}">
                      <a16:creationId xmlns:a16="http://schemas.microsoft.com/office/drawing/2014/main" xmlns="" id="{3382595F-80C3-4342-BEB3-A8685D6FD52F}"/>
                    </a:ext>
                  </a:extLst>
                </p:cNvPr>
                <p:cNvSpPr/>
                <p:nvPr/>
              </p:nvSpPr>
              <p:spPr bwMode="auto">
                <a:xfrm>
                  <a:off x="1850"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8" name="íşļiḓè">
                  <a:extLst>
                    <a:ext uri="{FF2B5EF4-FFF2-40B4-BE49-F238E27FC236}">
                      <a16:creationId xmlns:a16="http://schemas.microsoft.com/office/drawing/2014/main" xmlns="" id="{946E22E7-1C46-476B-854E-048C91E390D7}"/>
                    </a:ext>
                  </a:extLst>
                </p:cNvPr>
                <p:cNvSpPr/>
                <p:nvPr/>
              </p:nvSpPr>
              <p:spPr bwMode="auto">
                <a:xfrm>
                  <a:off x="1839" y="3995"/>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9" name="îṣľîḓe">
                  <a:extLst>
                    <a:ext uri="{FF2B5EF4-FFF2-40B4-BE49-F238E27FC236}">
                      <a16:creationId xmlns:a16="http://schemas.microsoft.com/office/drawing/2014/main" xmlns="" id="{ADDBF48D-5DAD-48E7-929D-13517B23A6CF}"/>
                    </a:ext>
                  </a:extLst>
                </p:cNvPr>
                <p:cNvSpPr/>
                <p:nvPr/>
              </p:nvSpPr>
              <p:spPr bwMode="auto">
                <a:xfrm>
                  <a:off x="1828" y="3995"/>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0" name="íṩḻíḑè">
                  <a:extLst>
                    <a:ext uri="{FF2B5EF4-FFF2-40B4-BE49-F238E27FC236}">
                      <a16:creationId xmlns:a16="http://schemas.microsoft.com/office/drawing/2014/main" xmlns="" id="{0110803E-9659-4F03-BD4C-EFE2C3BAA7F1}"/>
                    </a:ext>
                  </a:extLst>
                </p:cNvPr>
                <p:cNvSpPr/>
                <p:nvPr/>
              </p:nvSpPr>
              <p:spPr bwMode="auto">
                <a:xfrm>
                  <a:off x="1823" y="398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1" name="îṣ1íḑê">
                  <a:extLst>
                    <a:ext uri="{FF2B5EF4-FFF2-40B4-BE49-F238E27FC236}">
                      <a16:creationId xmlns:a16="http://schemas.microsoft.com/office/drawing/2014/main" xmlns="" id="{322C1AC8-EC8B-4E5E-85C8-B0623A99F642}"/>
                    </a:ext>
                  </a:extLst>
                </p:cNvPr>
                <p:cNvSpPr/>
                <p:nvPr/>
              </p:nvSpPr>
              <p:spPr bwMode="auto">
                <a:xfrm>
                  <a:off x="1823" y="397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2" name="îṡľídê">
                  <a:extLst>
                    <a:ext uri="{FF2B5EF4-FFF2-40B4-BE49-F238E27FC236}">
                      <a16:creationId xmlns:a16="http://schemas.microsoft.com/office/drawing/2014/main" xmlns="" id="{A6EF40AF-A5A6-4D15-B02D-AA2460451EA8}"/>
                    </a:ext>
                  </a:extLst>
                </p:cNvPr>
                <p:cNvSpPr/>
                <p:nvPr/>
              </p:nvSpPr>
              <p:spPr bwMode="auto">
                <a:xfrm>
                  <a:off x="1823" y="396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3" name="isḻíḓè">
                  <a:extLst>
                    <a:ext uri="{FF2B5EF4-FFF2-40B4-BE49-F238E27FC236}">
                      <a16:creationId xmlns:a16="http://schemas.microsoft.com/office/drawing/2014/main" xmlns="" id="{17960882-2C67-49AB-A6D7-BC45D992A9F3}"/>
                    </a:ext>
                  </a:extLst>
                </p:cNvPr>
                <p:cNvSpPr/>
                <p:nvPr/>
              </p:nvSpPr>
              <p:spPr bwMode="auto">
                <a:xfrm>
                  <a:off x="1823" y="395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4" name="íṡ1íḍe">
                  <a:extLst>
                    <a:ext uri="{FF2B5EF4-FFF2-40B4-BE49-F238E27FC236}">
                      <a16:creationId xmlns:a16="http://schemas.microsoft.com/office/drawing/2014/main" xmlns="" id="{25BDF436-0D3E-485F-8F26-270CFB372CC9}"/>
                    </a:ext>
                  </a:extLst>
                </p:cNvPr>
                <p:cNvSpPr/>
                <p:nvPr/>
              </p:nvSpPr>
              <p:spPr bwMode="auto">
                <a:xfrm>
                  <a:off x="1823" y="393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5" name="îṩľïďé">
                  <a:extLst>
                    <a:ext uri="{FF2B5EF4-FFF2-40B4-BE49-F238E27FC236}">
                      <a16:creationId xmlns:a16="http://schemas.microsoft.com/office/drawing/2014/main" xmlns="" id="{1D827BA6-1D61-4524-B595-787957A2D746}"/>
                    </a:ext>
                  </a:extLst>
                </p:cNvPr>
                <p:cNvSpPr/>
                <p:nvPr/>
              </p:nvSpPr>
              <p:spPr bwMode="auto">
                <a:xfrm>
                  <a:off x="1823" y="392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6" name="ïṥ1îḑê">
                  <a:extLst>
                    <a:ext uri="{FF2B5EF4-FFF2-40B4-BE49-F238E27FC236}">
                      <a16:creationId xmlns:a16="http://schemas.microsoft.com/office/drawing/2014/main" xmlns="" id="{9C1AB220-D2B3-4E8B-803D-A84CE7708502}"/>
                    </a:ext>
                  </a:extLst>
                </p:cNvPr>
                <p:cNvSpPr/>
                <p:nvPr/>
              </p:nvSpPr>
              <p:spPr bwMode="auto">
                <a:xfrm>
                  <a:off x="1823" y="391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7" name="işľïḍè">
                  <a:extLst>
                    <a:ext uri="{FF2B5EF4-FFF2-40B4-BE49-F238E27FC236}">
                      <a16:creationId xmlns:a16="http://schemas.microsoft.com/office/drawing/2014/main" xmlns="" id="{A1FBB053-F854-401B-B754-44D7ED3371DC}"/>
                    </a:ext>
                  </a:extLst>
                </p:cNvPr>
                <p:cNvSpPr/>
                <p:nvPr/>
              </p:nvSpPr>
              <p:spPr bwMode="auto">
                <a:xfrm>
                  <a:off x="1823" y="390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8" name="ïṡļîḑé">
                  <a:extLst>
                    <a:ext uri="{FF2B5EF4-FFF2-40B4-BE49-F238E27FC236}">
                      <a16:creationId xmlns:a16="http://schemas.microsoft.com/office/drawing/2014/main" xmlns="" id="{4DBF37AD-2A18-4A0F-8473-51591F814AB7}"/>
                    </a:ext>
                  </a:extLst>
                </p:cNvPr>
                <p:cNvSpPr/>
                <p:nvPr/>
              </p:nvSpPr>
              <p:spPr bwMode="auto">
                <a:xfrm>
                  <a:off x="1823" y="389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9" name="íşḷîďè">
                  <a:extLst>
                    <a:ext uri="{FF2B5EF4-FFF2-40B4-BE49-F238E27FC236}">
                      <a16:creationId xmlns:a16="http://schemas.microsoft.com/office/drawing/2014/main" xmlns="" id="{6D71B591-5DBE-4B9C-9B6A-3918AD592E1D}"/>
                    </a:ext>
                  </a:extLst>
                </p:cNvPr>
                <p:cNvSpPr/>
                <p:nvPr/>
              </p:nvSpPr>
              <p:spPr bwMode="auto">
                <a:xfrm>
                  <a:off x="1823" y="388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0" name="í$lïḓe">
                  <a:extLst>
                    <a:ext uri="{FF2B5EF4-FFF2-40B4-BE49-F238E27FC236}">
                      <a16:creationId xmlns:a16="http://schemas.microsoft.com/office/drawing/2014/main" xmlns="" id="{4EB3C28D-74D6-4A58-8134-114C56F3AB77}"/>
                    </a:ext>
                  </a:extLst>
                </p:cNvPr>
                <p:cNvSpPr/>
                <p:nvPr/>
              </p:nvSpPr>
              <p:spPr bwMode="auto">
                <a:xfrm>
                  <a:off x="1823" y="3876"/>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1" name="îşľïḑé">
                  <a:extLst>
                    <a:ext uri="{FF2B5EF4-FFF2-40B4-BE49-F238E27FC236}">
                      <a16:creationId xmlns:a16="http://schemas.microsoft.com/office/drawing/2014/main" xmlns="" id="{5936E038-5533-47D7-9C92-6EDB04B3CEE6}"/>
                    </a:ext>
                  </a:extLst>
                </p:cNvPr>
                <p:cNvSpPr/>
                <p:nvPr/>
              </p:nvSpPr>
              <p:spPr bwMode="auto">
                <a:xfrm>
                  <a:off x="1823" y="386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2" name="ïṥľiḋê">
                  <a:extLst>
                    <a:ext uri="{FF2B5EF4-FFF2-40B4-BE49-F238E27FC236}">
                      <a16:creationId xmlns:a16="http://schemas.microsoft.com/office/drawing/2014/main" xmlns="" id="{8244D00F-D3EE-4A42-9513-584A1E07F128}"/>
                    </a:ext>
                  </a:extLst>
                </p:cNvPr>
                <p:cNvSpPr/>
                <p:nvPr/>
              </p:nvSpPr>
              <p:spPr bwMode="auto">
                <a:xfrm>
                  <a:off x="1823" y="385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3" name="ïŝḻîḍe">
                  <a:extLst>
                    <a:ext uri="{FF2B5EF4-FFF2-40B4-BE49-F238E27FC236}">
                      <a16:creationId xmlns:a16="http://schemas.microsoft.com/office/drawing/2014/main" xmlns="" id="{B48AC71D-A9C4-4B70-A173-780D7ADE752E}"/>
                    </a:ext>
                  </a:extLst>
                </p:cNvPr>
                <p:cNvSpPr/>
                <p:nvPr/>
              </p:nvSpPr>
              <p:spPr bwMode="auto">
                <a:xfrm>
                  <a:off x="1823" y="384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4" name="îşḻîḑê">
                  <a:extLst>
                    <a:ext uri="{FF2B5EF4-FFF2-40B4-BE49-F238E27FC236}">
                      <a16:creationId xmlns:a16="http://schemas.microsoft.com/office/drawing/2014/main" xmlns="" id="{2768012C-5173-43A7-B4AC-5DE6FDB6CD5A}"/>
                    </a:ext>
                  </a:extLst>
                </p:cNvPr>
                <p:cNvSpPr/>
                <p:nvPr/>
              </p:nvSpPr>
              <p:spPr bwMode="auto">
                <a:xfrm>
                  <a:off x="1823" y="3834"/>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5" name="ïsḷïḋè">
                  <a:extLst>
                    <a:ext uri="{FF2B5EF4-FFF2-40B4-BE49-F238E27FC236}">
                      <a16:creationId xmlns:a16="http://schemas.microsoft.com/office/drawing/2014/main" xmlns="" id="{FB1A5279-9367-439B-9AD9-07B9E44FAC9B}"/>
                    </a:ext>
                  </a:extLst>
                </p:cNvPr>
                <p:cNvSpPr/>
                <p:nvPr/>
              </p:nvSpPr>
              <p:spPr bwMode="auto">
                <a:xfrm>
                  <a:off x="1823" y="382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6" name="ï$1íḋè">
                  <a:extLst>
                    <a:ext uri="{FF2B5EF4-FFF2-40B4-BE49-F238E27FC236}">
                      <a16:creationId xmlns:a16="http://schemas.microsoft.com/office/drawing/2014/main" xmlns="" id="{BA2D39D3-5B62-4C9F-8767-3C545A13759D}"/>
                    </a:ext>
                  </a:extLst>
                </p:cNvPr>
                <p:cNvSpPr/>
                <p:nvPr/>
              </p:nvSpPr>
              <p:spPr bwMode="auto">
                <a:xfrm>
                  <a:off x="1823" y="381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7" name="isḷiḑe">
                  <a:extLst>
                    <a:ext uri="{FF2B5EF4-FFF2-40B4-BE49-F238E27FC236}">
                      <a16:creationId xmlns:a16="http://schemas.microsoft.com/office/drawing/2014/main" xmlns="" id="{F043777F-7414-4146-BE35-D11057AC5FFE}"/>
                    </a:ext>
                  </a:extLst>
                </p:cNvPr>
                <p:cNvSpPr/>
                <p:nvPr/>
              </p:nvSpPr>
              <p:spPr bwMode="auto">
                <a:xfrm>
                  <a:off x="1823" y="380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8" name="iśḷïďe">
                  <a:extLst>
                    <a:ext uri="{FF2B5EF4-FFF2-40B4-BE49-F238E27FC236}">
                      <a16:creationId xmlns:a16="http://schemas.microsoft.com/office/drawing/2014/main" xmlns="" id="{D95DAC01-E547-4A4D-879C-FBFF711073A1}"/>
                    </a:ext>
                  </a:extLst>
                </p:cNvPr>
                <p:cNvSpPr/>
                <p:nvPr/>
              </p:nvSpPr>
              <p:spPr bwMode="auto">
                <a:xfrm>
                  <a:off x="1823" y="379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9" name="íṣḷiḍê">
                  <a:extLst>
                    <a:ext uri="{FF2B5EF4-FFF2-40B4-BE49-F238E27FC236}">
                      <a16:creationId xmlns:a16="http://schemas.microsoft.com/office/drawing/2014/main" xmlns="" id="{C27E1EF4-6BB9-4458-B625-D4FB2B65822D}"/>
                    </a:ext>
                  </a:extLst>
                </p:cNvPr>
                <p:cNvSpPr/>
                <p:nvPr/>
              </p:nvSpPr>
              <p:spPr bwMode="auto">
                <a:xfrm>
                  <a:off x="1823" y="378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0" name="išľídè">
                  <a:extLst>
                    <a:ext uri="{FF2B5EF4-FFF2-40B4-BE49-F238E27FC236}">
                      <a16:creationId xmlns:a16="http://schemas.microsoft.com/office/drawing/2014/main" xmlns="" id="{49A5628A-94FF-400B-B346-5C0EA377BA77}"/>
                    </a:ext>
                  </a:extLst>
                </p:cNvPr>
                <p:cNvSpPr/>
                <p:nvPr/>
              </p:nvSpPr>
              <p:spPr bwMode="auto">
                <a:xfrm>
                  <a:off x="1823" y="3771"/>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1" name="ïsliḋe">
                  <a:extLst>
                    <a:ext uri="{FF2B5EF4-FFF2-40B4-BE49-F238E27FC236}">
                      <a16:creationId xmlns:a16="http://schemas.microsoft.com/office/drawing/2014/main" xmlns="" id="{AB7A24C5-8DA7-4B26-9C68-F935F7A23614}"/>
                    </a:ext>
                  </a:extLst>
                </p:cNvPr>
                <p:cNvSpPr/>
                <p:nvPr/>
              </p:nvSpPr>
              <p:spPr bwMode="auto">
                <a:xfrm>
                  <a:off x="1823" y="376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2" name="îṡļîḓè">
                  <a:extLst>
                    <a:ext uri="{FF2B5EF4-FFF2-40B4-BE49-F238E27FC236}">
                      <a16:creationId xmlns:a16="http://schemas.microsoft.com/office/drawing/2014/main" xmlns="" id="{A9CB8F99-8F18-44C0-924F-EADC41F307EF}"/>
                    </a:ext>
                  </a:extLst>
                </p:cNvPr>
                <p:cNvSpPr/>
                <p:nvPr/>
              </p:nvSpPr>
              <p:spPr bwMode="auto">
                <a:xfrm>
                  <a:off x="1823" y="375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3" name="íṣlïḑè">
                  <a:extLst>
                    <a:ext uri="{FF2B5EF4-FFF2-40B4-BE49-F238E27FC236}">
                      <a16:creationId xmlns:a16="http://schemas.microsoft.com/office/drawing/2014/main" xmlns="" id="{3BC5022C-D956-4F3A-8F93-A9D4FB3E0831}"/>
                    </a:ext>
                  </a:extLst>
                </p:cNvPr>
                <p:cNvSpPr/>
                <p:nvPr/>
              </p:nvSpPr>
              <p:spPr bwMode="auto">
                <a:xfrm>
                  <a:off x="1823" y="374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4" name="išlîḍé">
                  <a:extLst>
                    <a:ext uri="{FF2B5EF4-FFF2-40B4-BE49-F238E27FC236}">
                      <a16:creationId xmlns:a16="http://schemas.microsoft.com/office/drawing/2014/main" xmlns="" id="{31699106-70B8-4C68-BECE-8B803EF30A76}"/>
                    </a:ext>
                  </a:extLst>
                </p:cNvPr>
                <p:cNvSpPr/>
                <p:nvPr/>
              </p:nvSpPr>
              <p:spPr bwMode="auto">
                <a:xfrm>
                  <a:off x="1823" y="37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5" name="îṣḻídè">
                  <a:extLst>
                    <a:ext uri="{FF2B5EF4-FFF2-40B4-BE49-F238E27FC236}">
                      <a16:creationId xmlns:a16="http://schemas.microsoft.com/office/drawing/2014/main" xmlns="" id="{0DD6AA2A-2990-442B-AC61-2BE3F0F58973}"/>
                    </a:ext>
                  </a:extLst>
                </p:cNvPr>
                <p:cNvSpPr/>
                <p:nvPr/>
              </p:nvSpPr>
              <p:spPr bwMode="auto">
                <a:xfrm>
                  <a:off x="1823" y="371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6" name="ïṥ1ídé">
                  <a:extLst>
                    <a:ext uri="{FF2B5EF4-FFF2-40B4-BE49-F238E27FC236}">
                      <a16:creationId xmlns:a16="http://schemas.microsoft.com/office/drawing/2014/main" xmlns="" id="{5B3505DB-EB5C-4166-A23B-10C713F8E6D3}"/>
                    </a:ext>
                  </a:extLst>
                </p:cNvPr>
                <p:cNvSpPr/>
                <p:nvPr/>
              </p:nvSpPr>
              <p:spPr bwMode="auto">
                <a:xfrm>
                  <a:off x="1823" y="370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7" name="ïS1îḋè">
                  <a:extLst>
                    <a:ext uri="{FF2B5EF4-FFF2-40B4-BE49-F238E27FC236}">
                      <a16:creationId xmlns:a16="http://schemas.microsoft.com/office/drawing/2014/main" xmlns="" id="{F189BCFD-66A4-49ED-AD79-96BCAF77FC81}"/>
                    </a:ext>
                  </a:extLst>
                </p:cNvPr>
                <p:cNvSpPr/>
                <p:nvPr/>
              </p:nvSpPr>
              <p:spPr bwMode="auto">
                <a:xfrm>
                  <a:off x="1823" y="369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8" name="îŝḻíďê">
                  <a:extLst>
                    <a:ext uri="{FF2B5EF4-FFF2-40B4-BE49-F238E27FC236}">
                      <a16:creationId xmlns:a16="http://schemas.microsoft.com/office/drawing/2014/main" xmlns="" id="{583261C5-14A2-415C-84AA-3C127C6D6F4E}"/>
                    </a:ext>
                  </a:extLst>
                </p:cNvPr>
                <p:cNvSpPr/>
                <p:nvPr/>
              </p:nvSpPr>
              <p:spPr bwMode="auto">
                <a:xfrm>
                  <a:off x="1823" y="368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9" name="îṩliḋe">
                  <a:extLst>
                    <a:ext uri="{FF2B5EF4-FFF2-40B4-BE49-F238E27FC236}">
                      <a16:creationId xmlns:a16="http://schemas.microsoft.com/office/drawing/2014/main" xmlns="" id="{F1260CA2-558A-4147-ACA5-2B0151976270}"/>
                    </a:ext>
                  </a:extLst>
                </p:cNvPr>
                <p:cNvSpPr/>
                <p:nvPr/>
              </p:nvSpPr>
              <p:spPr bwMode="auto">
                <a:xfrm>
                  <a:off x="1823" y="367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0" name="iṡḷíḍé">
                  <a:extLst>
                    <a:ext uri="{FF2B5EF4-FFF2-40B4-BE49-F238E27FC236}">
                      <a16:creationId xmlns:a16="http://schemas.microsoft.com/office/drawing/2014/main" xmlns="" id="{F1EBF63D-5E62-43F9-A319-7DAA80C7B5CC}"/>
                    </a:ext>
                  </a:extLst>
                </p:cNvPr>
                <p:cNvSpPr/>
                <p:nvPr/>
              </p:nvSpPr>
              <p:spPr bwMode="auto">
                <a:xfrm>
                  <a:off x="1823" y="36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1" name="iṩliḑe">
                  <a:extLst>
                    <a:ext uri="{FF2B5EF4-FFF2-40B4-BE49-F238E27FC236}">
                      <a16:creationId xmlns:a16="http://schemas.microsoft.com/office/drawing/2014/main" xmlns="" id="{E4B0E98A-0C66-457C-AF61-ACCFF6F3A590}"/>
                    </a:ext>
                  </a:extLst>
                </p:cNvPr>
                <p:cNvSpPr/>
                <p:nvPr/>
              </p:nvSpPr>
              <p:spPr bwMode="auto">
                <a:xfrm>
                  <a:off x="1823" y="365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2" name="íSľïďé">
                  <a:extLst>
                    <a:ext uri="{FF2B5EF4-FFF2-40B4-BE49-F238E27FC236}">
                      <a16:creationId xmlns:a16="http://schemas.microsoft.com/office/drawing/2014/main" xmlns="" id="{3C88AED2-BBB7-446E-B05C-52C13AEE9AC5}"/>
                    </a:ext>
                  </a:extLst>
                </p:cNvPr>
                <p:cNvSpPr/>
                <p:nvPr/>
              </p:nvSpPr>
              <p:spPr bwMode="auto">
                <a:xfrm>
                  <a:off x="1823" y="364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3" name="iṩļïďé">
                  <a:extLst>
                    <a:ext uri="{FF2B5EF4-FFF2-40B4-BE49-F238E27FC236}">
                      <a16:creationId xmlns:a16="http://schemas.microsoft.com/office/drawing/2014/main" xmlns="" id="{EE8008D1-C36C-49C8-B5DA-95916B0E89BE}"/>
                    </a:ext>
                  </a:extLst>
                </p:cNvPr>
                <p:cNvSpPr/>
                <p:nvPr/>
              </p:nvSpPr>
              <p:spPr bwMode="auto">
                <a:xfrm>
                  <a:off x="1823" y="363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4" name="ïsḷiḓé">
                  <a:extLst>
                    <a:ext uri="{FF2B5EF4-FFF2-40B4-BE49-F238E27FC236}">
                      <a16:creationId xmlns:a16="http://schemas.microsoft.com/office/drawing/2014/main" xmlns="" id="{B4B94F3E-28AB-4AFE-AF98-1F63836A7892}"/>
                    </a:ext>
                  </a:extLst>
                </p:cNvPr>
                <p:cNvSpPr/>
                <p:nvPr/>
              </p:nvSpPr>
              <p:spPr bwMode="auto">
                <a:xfrm>
                  <a:off x="1823" y="362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5" name="iṧlïdê">
                  <a:extLst>
                    <a:ext uri="{FF2B5EF4-FFF2-40B4-BE49-F238E27FC236}">
                      <a16:creationId xmlns:a16="http://schemas.microsoft.com/office/drawing/2014/main" xmlns="" id="{2AED3C12-464A-4114-AA3B-A8DFAA79E947}"/>
                    </a:ext>
                  </a:extLst>
                </p:cNvPr>
                <p:cNvSpPr/>
                <p:nvPr/>
              </p:nvSpPr>
              <p:spPr bwMode="auto">
                <a:xfrm>
                  <a:off x="1823" y="361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6" name="ïṡļíḑê">
                  <a:extLst>
                    <a:ext uri="{FF2B5EF4-FFF2-40B4-BE49-F238E27FC236}">
                      <a16:creationId xmlns:a16="http://schemas.microsoft.com/office/drawing/2014/main" xmlns="" id="{AD10B7A8-E068-48FB-9E38-AE0FC37959C0}"/>
                    </a:ext>
                  </a:extLst>
                </p:cNvPr>
                <p:cNvSpPr/>
                <p:nvPr/>
              </p:nvSpPr>
              <p:spPr bwMode="auto">
                <a:xfrm>
                  <a:off x="1823" y="36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7" name="iṩ1ïdê">
                  <a:extLst>
                    <a:ext uri="{FF2B5EF4-FFF2-40B4-BE49-F238E27FC236}">
                      <a16:creationId xmlns:a16="http://schemas.microsoft.com/office/drawing/2014/main" xmlns="" id="{B0FD525A-A613-4F3D-A467-9CFF13D5E3BA}"/>
                    </a:ext>
                  </a:extLst>
                </p:cNvPr>
                <p:cNvSpPr/>
                <p:nvPr/>
              </p:nvSpPr>
              <p:spPr bwMode="auto">
                <a:xfrm>
                  <a:off x="1823" y="359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8" name="íŝľîďê">
                  <a:extLst>
                    <a:ext uri="{FF2B5EF4-FFF2-40B4-BE49-F238E27FC236}">
                      <a16:creationId xmlns:a16="http://schemas.microsoft.com/office/drawing/2014/main" xmlns="" id="{52318E0B-E686-4D82-B958-3A359D383653}"/>
                    </a:ext>
                  </a:extLst>
                </p:cNvPr>
                <p:cNvSpPr/>
                <p:nvPr/>
              </p:nvSpPr>
              <p:spPr bwMode="auto">
                <a:xfrm>
                  <a:off x="1823" y="358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9" name="îṡľïḓè">
                  <a:extLst>
                    <a:ext uri="{FF2B5EF4-FFF2-40B4-BE49-F238E27FC236}">
                      <a16:creationId xmlns:a16="http://schemas.microsoft.com/office/drawing/2014/main" xmlns="" id="{16A88A9F-D0A9-4675-90A4-6BA2C1B836A8}"/>
                    </a:ext>
                  </a:extLst>
                </p:cNvPr>
                <p:cNvSpPr/>
                <p:nvPr/>
              </p:nvSpPr>
              <p:spPr bwMode="auto">
                <a:xfrm>
                  <a:off x="1823" y="357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0" name="ïsḷîdê">
                  <a:extLst>
                    <a:ext uri="{FF2B5EF4-FFF2-40B4-BE49-F238E27FC236}">
                      <a16:creationId xmlns:a16="http://schemas.microsoft.com/office/drawing/2014/main" xmlns="" id="{F247C720-1C88-4D41-9E8D-543129103131}"/>
                    </a:ext>
                  </a:extLst>
                </p:cNvPr>
                <p:cNvSpPr/>
                <p:nvPr/>
              </p:nvSpPr>
              <p:spPr bwMode="auto">
                <a:xfrm>
                  <a:off x="1823" y="356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1" name="ïṥḻîďé">
                  <a:extLst>
                    <a:ext uri="{FF2B5EF4-FFF2-40B4-BE49-F238E27FC236}">
                      <a16:creationId xmlns:a16="http://schemas.microsoft.com/office/drawing/2014/main" xmlns="" id="{B84B8BB0-2213-481A-9686-129A44C04227}"/>
                    </a:ext>
                  </a:extLst>
                </p:cNvPr>
                <p:cNvSpPr/>
                <p:nvPr/>
              </p:nvSpPr>
              <p:spPr bwMode="auto">
                <a:xfrm>
                  <a:off x="1823" y="355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2" name="ïšḻïḑè">
                  <a:extLst>
                    <a:ext uri="{FF2B5EF4-FFF2-40B4-BE49-F238E27FC236}">
                      <a16:creationId xmlns:a16="http://schemas.microsoft.com/office/drawing/2014/main" xmlns="" id="{0F88C06E-FF5B-419D-A75E-8B00541DB35D}"/>
                    </a:ext>
                  </a:extLst>
                </p:cNvPr>
                <p:cNvSpPr/>
                <p:nvPr/>
              </p:nvSpPr>
              <p:spPr bwMode="auto">
                <a:xfrm>
                  <a:off x="1823" y="35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3" name="îşḻïḓe">
                  <a:extLst>
                    <a:ext uri="{FF2B5EF4-FFF2-40B4-BE49-F238E27FC236}">
                      <a16:creationId xmlns:a16="http://schemas.microsoft.com/office/drawing/2014/main" xmlns="" id="{D552ED3F-FDC1-47C9-AE0A-BE7BF1CF1F88}"/>
                    </a:ext>
                  </a:extLst>
                </p:cNvPr>
                <p:cNvSpPr/>
                <p:nvPr/>
              </p:nvSpPr>
              <p:spPr bwMode="auto">
                <a:xfrm>
                  <a:off x="1823" y="35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4" name="íṩḻíḋé">
                  <a:extLst>
                    <a:ext uri="{FF2B5EF4-FFF2-40B4-BE49-F238E27FC236}">
                      <a16:creationId xmlns:a16="http://schemas.microsoft.com/office/drawing/2014/main" xmlns="" id="{C8C4F4A7-8AE4-4769-A398-55B770F57A0B}"/>
                    </a:ext>
                  </a:extLst>
                </p:cNvPr>
                <p:cNvSpPr/>
                <p:nvPr/>
              </p:nvSpPr>
              <p:spPr bwMode="auto">
                <a:xfrm>
                  <a:off x="1823" y="352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5" name="íšḷíḍè">
                  <a:extLst>
                    <a:ext uri="{FF2B5EF4-FFF2-40B4-BE49-F238E27FC236}">
                      <a16:creationId xmlns:a16="http://schemas.microsoft.com/office/drawing/2014/main" xmlns="" id="{C500E2EC-990D-4846-9290-F1A16A0B5137}"/>
                    </a:ext>
                  </a:extLst>
                </p:cNvPr>
                <p:cNvSpPr/>
                <p:nvPr/>
              </p:nvSpPr>
              <p:spPr bwMode="auto">
                <a:xfrm>
                  <a:off x="1823" y="350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6" name="iŝľíďé">
                  <a:extLst>
                    <a:ext uri="{FF2B5EF4-FFF2-40B4-BE49-F238E27FC236}">
                      <a16:creationId xmlns:a16="http://schemas.microsoft.com/office/drawing/2014/main" xmlns="" id="{29FE1078-F443-40D9-B0D0-F8B0707F770E}"/>
                    </a:ext>
                  </a:extLst>
                </p:cNvPr>
                <p:cNvSpPr/>
                <p:nvPr/>
              </p:nvSpPr>
              <p:spPr bwMode="auto">
                <a:xfrm>
                  <a:off x="1823" y="349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7" name="ïṣḷïḓe">
                  <a:extLst>
                    <a:ext uri="{FF2B5EF4-FFF2-40B4-BE49-F238E27FC236}">
                      <a16:creationId xmlns:a16="http://schemas.microsoft.com/office/drawing/2014/main" xmlns="" id="{913F27F3-12E1-4803-B774-9A4BC4AA6FDD}"/>
                    </a:ext>
                  </a:extLst>
                </p:cNvPr>
                <p:cNvSpPr/>
                <p:nvPr/>
              </p:nvSpPr>
              <p:spPr bwMode="auto">
                <a:xfrm>
                  <a:off x="1823" y="348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8" name="ïṧḷiḋé">
                  <a:extLst>
                    <a:ext uri="{FF2B5EF4-FFF2-40B4-BE49-F238E27FC236}">
                      <a16:creationId xmlns:a16="http://schemas.microsoft.com/office/drawing/2014/main" xmlns="" id="{06109EA0-5ED7-4355-A980-2679635FB10D}"/>
                    </a:ext>
                  </a:extLst>
                </p:cNvPr>
                <p:cNvSpPr/>
                <p:nvPr/>
              </p:nvSpPr>
              <p:spPr bwMode="auto">
                <a:xfrm>
                  <a:off x="1823" y="34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9" name="ísľîḋé">
                  <a:extLst>
                    <a:ext uri="{FF2B5EF4-FFF2-40B4-BE49-F238E27FC236}">
                      <a16:creationId xmlns:a16="http://schemas.microsoft.com/office/drawing/2014/main" xmlns="" id="{096DC0FA-4577-4550-A47B-1260EA001264}"/>
                    </a:ext>
                  </a:extLst>
                </p:cNvPr>
                <p:cNvSpPr/>
                <p:nvPr/>
              </p:nvSpPr>
              <p:spPr bwMode="auto">
                <a:xfrm>
                  <a:off x="1823" y="34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0" name="ïṩliḍe">
                  <a:extLst>
                    <a:ext uri="{FF2B5EF4-FFF2-40B4-BE49-F238E27FC236}">
                      <a16:creationId xmlns:a16="http://schemas.microsoft.com/office/drawing/2014/main" xmlns="" id="{050A75BE-BC5A-4408-A45B-D26EAE0F1FB4}"/>
                    </a:ext>
                  </a:extLst>
                </p:cNvPr>
                <p:cNvSpPr/>
                <p:nvPr/>
              </p:nvSpPr>
              <p:spPr bwMode="auto">
                <a:xfrm>
                  <a:off x="1823" y="34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1" name="ïṣľíḓê">
                  <a:extLst>
                    <a:ext uri="{FF2B5EF4-FFF2-40B4-BE49-F238E27FC236}">
                      <a16:creationId xmlns:a16="http://schemas.microsoft.com/office/drawing/2014/main" xmlns="" id="{882B58DC-9410-4AB6-B963-EB9ACA91E38E}"/>
                    </a:ext>
                  </a:extLst>
                </p:cNvPr>
                <p:cNvSpPr/>
                <p:nvPr/>
              </p:nvSpPr>
              <p:spPr bwMode="auto">
                <a:xfrm>
                  <a:off x="1823" y="344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2" name="iś1íďe">
                  <a:extLst>
                    <a:ext uri="{FF2B5EF4-FFF2-40B4-BE49-F238E27FC236}">
                      <a16:creationId xmlns:a16="http://schemas.microsoft.com/office/drawing/2014/main" xmlns="" id="{0B0C944D-157A-468B-BA67-B968D943EA1E}"/>
                    </a:ext>
                  </a:extLst>
                </p:cNvPr>
                <p:cNvSpPr/>
                <p:nvPr/>
              </p:nvSpPr>
              <p:spPr bwMode="auto">
                <a:xfrm>
                  <a:off x="1823" y="343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3" name="íśḷïḑè">
                  <a:extLst>
                    <a:ext uri="{FF2B5EF4-FFF2-40B4-BE49-F238E27FC236}">
                      <a16:creationId xmlns:a16="http://schemas.microsoft.com/office/drawing/2014/main" xmlns="" id="{F2999B46-6623-4A08-BA61-879180B5442C}"/>
                    </a:ext>
                  </a:extLst>
                </p:cNvPr>
                <p:cNvSpPr/>
                <p:nvPr/>
              </p:nvSpPr>
              <p:spPr bwMode="auto">
                <a:xfrm>
                  <a:off x="1823" y="3425"/>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4" name="ï$ļïdè">
                  <a:extLst>
                    <a:ext uri="{FF2B5EF4-FFF2-40B4-BE49-F238E27FC236}">
                      <a16:creationId xmlns:a16="http://schemas.microsoft.com/office/drawing/2014/main" xmlns="" id="{065C854F-2FD0-4928-9A49-B19DEB9789FC}"/>
                    </a:ext>
                  </a:extLst>
                </p:cNvPr>
                <p:cNvSpPr/>
                <p:nvPr/>
              </p:nvSpPr>
              <p:spPr bwMode="auto">
                <a:xfrm>
                  <a:off x="1823" y="341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5" name="iṡľîḍè">
                  <a:extLst>
                    <a:ext uri="{FF2B5EF4-FFF2-40B4-BE49-F238E27FC236}">
                      <a16:creationId xmlns:a16="http://schemas.microsoft.com/office/drawing/2014/main" xmlns="" id="{2DA3D6E7-1916-4781-BC3E-01BBE0ED85ED}"/>
                    </a:ext>
                  </a:extLst>
                </p:cNvPr>
                <p:cNvSpPr/>
                <p:nvPr/>
              </p:nvSpPr>
              <p:spPr bwMode="auto">
                <a:xfrm>
                  <a:off x="1823" y="34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6" name="íṧlîde">
                  <a:extLst>
                    <a:ext uri="{FF2B5EF4-FFF2-40B4-BE49-F238E27FC236}">
                      <a16:creationId xmlns:a16="http://schemas.microsoft.com/office/drawing/2014/main" xmlns="" id="{ADBEABF9-2331-4201-A621-D4FD06383BBC}"/>
                    </a:ext>
                  </a:extLst>
                </p:cNvPr>
                <p:cNvSpPr/>
                <p:nvPr/>
              </p:nvSpPr>
              <p:spPr bwMode="auto">
                <a:xfrm>
                  <a:off x="1823" y="339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7" name="îṡ1ïďe">
                  <a:extLst>
                    <a:ext uri="{FF2B5EF4-FFF2-40B4-BE49-F238E27FC236}">
                      <a16:creationId xmlns:a16="http://schemas.microsoft.com/office/drawing/2014/main" xmlns="" id="{310D8A35-1B5B-4111-9E65-2A38B474A4A5}"/>
                    </a:ext>
                  </a:extLst>
                </p:cNvPr>
                <p:cNvSpPr/>
                <p:nvPr/>
              </p:nvSpPr>
              <p:spPr bwMode="auto">
                <a:xfrm>
                  <a:off x="1823" y="338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8" name="îşlíḍê">
                  <a:extLst>
                    <a:ext uri="{FF2B5EF4-FFF2-40B4-BE49-F238E27FC236}">
                      <a16:creationId xmlns:a16="http://schemas.microsoft.com/office/drawing/2014/main" xmlns="" id="{74EF1038-8FF0-406B-9BCC-D6B987F87CBE}"/>
                    </a:ext>
                  </a:extLst>
                </p:cNvPr>
                <p:cNvSpPr/>
                <p:nvPr/>
              </p:nvSpPr>
              <p:spPr bwMode="auto">
                <a:xfrm>
                  <a:off x="1823" y="337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9" name="ïsḻïḋe">
                  <a:extLst>
                    <a:ext uri="{FF2B5EF4-FFF2-40B4-BE49-F238E27FC236}">
                      <a16:creationId xmlns:a16="http://schemas.microsoft.com/office/drawing/2014/main" xmlns="" id="{3DAAE9F2-75E3-41D1-A81E-CAE4A2A5640A}"/>
                    </a:ext>
                  </a:extLst>
                </p:cNvPr>
                <p:cNvSpPr/>
                <p:nvPr/>
              </p:nvSpPr>
              <p:spPr bwMode="auto">
                <a:xfrm>
                  <a:off x="1823" y="3362"/>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0" name="íşļiḍè">
                  <a:extLst>
                    <a:ext uri="{FF2B5EF4-FFF2-40B4-BE49-F238E27FC236}">
                      <a16:creationId xmlns:a16="http://schemas.microsoft.com/office/drawing/2014/main" xmlns="" id="{813D9074-1BC7-4DA5-8DFB-CD50468E4093}"/>
                    </a:ext>
                  </a:extLst>
                </p:cNvPr>
                <p:cNvSpPr/>
                <p:nvPr/>
              </p:nvSpPr>
              <p:spPr bwMode="auto">
                <a:xfrm>
                  <a:off x="1823" y="335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1" name="íṡḻîďe">
                  <a:extLst>
                    <a:ext uri="{FF2B5EF4-FFF2-40B4-BE49-F238E27FC236}">
                      <a16:creationId xmlns:a16="http://schemas.microsoft.com/office/drawing/2014/main" xmlns="" id="{7867D6CB-F1E6-4BD7-A100-AA261A8A26B9}"/>
                    </a:ext>
                  </a:extLst>
                </p:cNvPr>
                <p:cNvSpPr/>
                <p:nvPr/>
              </p:nvSpPr>
              <p:spPr bwMode="auto">
                <a:xfrm>
                  <a:off x="2335" y="334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2" name="ïŝlîḋe">
                  <a:extLst>
                    <a:ext uri="{FF2B5EF4-FFF2-40B4-BE49-F238E27FC236}">
                      <a16:creationId xmlns:a16="http://schemas.microsoft.com/office/drawing/2014/main" xmlns="" id="{D32BE401-064B-4AF8-9238-9D72B140D934}"/>
                    </a:ext>
                  </a:extLst>
                </p:cNvPr>
                <p:cNvSpPr/>
                <p:nvPr/>
              </p:nvSpPr>
              <p:spPr bwMode="auto">
                <a:xfrm>
                  <a:off x="2335" y="335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3" name="íslîḋe">
                  <a:extLst>
                    <a:ext uri="{FF2B5EF4-FFF2-40B4-BE49-F238E27FC236}">
                      <a16:creationId xmlns:a16="http://schemas.microsoft.com/office/drawing/2014/main" xmlns="" id="{C17A49EC-FB8D-4C5B-9CF7-9D76A865C03A}"/>
                    </a:ext>
                  </a:extLst>
                </p:cNvPr>
                <p:cNvSpPr/>
                <p:nvPr/>
              </p:nvSpPr>
              <p:spPr bwMode="auto">
                <a:xfrm>
                  <a:off x="2335" y="336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4" name="iṧḻîḓè">
                  <a:extLst>
                    <a:ext uri="{FF2B5EF4-FFF2-40B4-BE49-F238E27FC236}">
                      <a16:creationId xmlns:a16="http://schemas.microsoft.com/office/drawing/2014/main" xmlns="" id="{EBF72957-E382-42C4-A987-0709E2EC00A0}"/>
                    </a:ext>
                  </a:extLst>
                </p:cNvPr>
                <p:cNvSpPr/>
                <p:nvPr/>
              </p:nvSpPr>
              <p:spPr bwMode="auto">
                <a:xfrm>
                  <a:off x="2335" y="337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5" name="îṣļïde">
                  <a:extLst>
                    <a:ext uri="{FF2B5EF4-FFF2-40B4-BE49-F238E27FC236}">
                      <a16:creationId xmlns:a16="http://schemas.microsoft.com/office/drawing/2014/main" xmlns="" id="{CF12305C-A201-4A6D-8580-6D5645E228B9}"/>
                    </a:ext>
                  </a:extLst>
                </p:cNvPr>
                <p:cNvSpPr/>
                <p:nvPr/>
              </p:nvSpPr>
              <p:spPr bwMode="auto">
                <a:xfrm>
                  <a:off x="2335" y="338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6" name="îṩḻîḍé">
                  <a:extLst>
                    <a:ext uri="{FF2B5EF4-FFF2-40B4-BE49-F238E27FC236}">
                      <a16:creationId xmlns:a16="http://schemas.microsoft.com/office/drawing/2014/main" xmlns="" id="{3801848A-E440-48F1-870D-0D687228E773}"/>
                    </a:ext>
                  </a:extLst>
                </p:cNvPr>
                <p:cNvSpPr/>
                <p:nvPr/>
              </p:nvSpPr>
              <p:spPr bwMode="auto">
                <a:xfrm>
                  <a:off x="2335" y="3394"/>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7" name="isḻiḍé">
                  <a:extLst>
                    <a:ext uri="{FF2B5EF4-FFF2-40B4-BE49-F238E27FC236}">
                      <a16:creationId xmlns:a16="http://schemas.microsoft.com/office/drawing/2014/main" xmlns="" id="{7C29CE21-0E32-43B1-A0E9-314710D8214B}"/>
                    </a:ext>
                  </a:extLst>
                </p:cNvPr>
                <p:cNvSpPr/>
                <p:nvPr/>
              </p:nvSpPr>
              <p:spPr bwMode="auto">
                <a:xfrm>
                  <a:off x="2335" y="340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8" name="îṩḻîḋe">
                  <a:extLst>
                    <a:ext uri="{FF2B5EF4-FFF2-40B4-BE49-F238E27FC236}">
                      <a16:creationId xmlns:a16="http://schemas.microsoft.com/office/drawing/2014/main" xmlns="" id="{CE2924F0-C326-46D4-9EDE-382230B17D73}"/>
                    </a:ext>
                  </a:extLst>
                </p:cNvPr>
                <p:cNvSpPr/>
                <p:nvPr/>
              </p:nvSpPr>
              <p:spPr bwMode="auto">
                <a:xfrm>
                  <a:off x="2335" y="341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9" name="ïšḷîdé">
                  <a:extLst>
                    <a:ext uri="{FF2B5EF4-FFF2-40B4-BE49-F238E27FC236}">
                      <a16:creationId xmlns:a16="http://schemas.microsoft.com/office/drawing/2014/main" xmlns="" id="{3220C79C-235E-42C1-84FE-B52BCC89C49C}"/>
                    </a:ext>
                  </a:extLst>
                </p:cNvPr>
                <p:cNvSpPr/>
                <p:nvPr/>
              </p:nvSpPr>
              <p:spPr bwMode="auto">
                <a:xfrm>
                  <a:off x="2335" y="342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0" name="íşļîďè">
                  <a:extLst>
                    <a:ext uri="{FF2B5EF4-FFF2-40B4-BE49-F238E27FC236}">
                      <a16:creationId xmlns:a16="http://schemas.microsoft.com/office/drawing/2014/main" xmlns="" id="{58D19317-3BCD-483F-B4CD-C58ABC219388}"/>
                    </a:ext>
                  </a:extLst>
                </p:cNvPr>
                <p:cNvSpPr/>
                <p:nvPr/>
              </p:nvSpPr>
              <p:spPr bwMode="auto">
                <a:xfrm>
                  <a:off x="2335" y="3436"/>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1" name="íşļidê">
                  <a:extLst>
                    <a:ext uri="{FF2B5EF4-FFF2-40B4-BE49-F238E27FC236}">
                      <a16:creationId xmlns:a16="http://schemas.microsoft.com/office/drawing/2014/main" xmlns="" id="{DFE9B707-07C6-4AB6-8136-57D9007EBC00}"/>
                    </a:ext>
                  </a:extLst>
                </p:cNvPr>
                <p:cNvSpPr/>
                <p:nvPr/>
              </p:nvSpPr>
              <p:spPr bwMode="auto">
                <a:xfrm>
                  <a:off x="2335" y="344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2" name="íṧḷîḍe">
                  <a:extLst>
                    <a:ext uri="{FF2B5EF4-FFF2-40B4-BE49-F238E27FC236}">
                      <a16:creationId xmlns:a16="http://schemas.microsoft.com/office/drawing/2014/main" xmlns="" id="{130B4592-9E80-468E-ACBC-31A01A313A35}"/>
                    </a:ext>
                  </a:extLst>
                </p:cNvPr>
                <p:cNvSpPr/>
                <p:nvPr/>
              </p:nvSpPr>
              <p:spPr bwMode="auto">
                <a:xfrm>
                  <a:off x="2335" y="34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3" name="iṧľíďè">
                  <a:extLst>
                    <a:ext uri="{FF2B5EF4-FFF2-40B4-BE49-F238E27FC236}">
                      <a16:creationId xmlns:a16="http://schemas.microsoft.com/office/drawing/2014/main" xmlns="" id="{7C7D0168-8A6B-4CBE-A553-4FFB26FAC25B}"/>
                    </a:ext>
                  </a:extLst>
                </p:cNvPr>
                <p:cNvSpPr/>
                <p:nvPr/>
              </p:nvSpPr>
              <p:spPr bwMode="auto">
                <a:xfrm>
                  <a:off x="2335" y="346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4" name="íşlîde">
                  <a:extLst>
                    <a:ext uri="{FF2B5EF4-FFF2-40B4-BE49-F238E27FC236}">
                      <a16:creationId xmlns:a16="http://schemas.microsoft.com/office/drawing/2014/main" xmlns="" id="{D7451CF3-52D1-49BC-BD26-F3339EAB6D6D}"/>
                    </a:ext>
                  </a:extLst>
                </p:cNvPr>
                <p:cNvSpPr/>
                <p:nvPr/>
              </p:nvSpPr>
              <p:spPr bwMode="auto">
                <a:xfrm>
                  <a:off x="2335" y="34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5" name="íSliḍè">
                  <a:extLst>
                    <a:ext uri="{FF2B5EF4-FFF2-40B4-BE49-F238E27FC236}">
                      <a16:creationId xmlns:a16="http://schemas.microsoft.com/office/drawing/2014/main" xmlns="" id="{7813ECCD-FAC1-464B-BA27-43FC161401AA}"/>
                    </a:ext>
                  </a:extLst>
                </p:cNvPr>
                <p:cNvSpPr/>
                <p:nvPr/>
              </p:nvSpPr>
              <p:spPr bwMode="auto">
                <a:xfrm>
                  <a:off x="2335" y="348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6" name="ïṣlîḓè">
                  <a:extLst>
                    <a:ext uri="{FF2B5EF4-FFF2-40B4-BE49-F238E27FC236}">
                      <a16:creationId xmlns:a16="http://schemas.microsoft.com/office/drawing/2014/main" xmlns="" id="{6CE7EF7E-5151-4454-BB26-C4DEF8FBC428}"/>
                    </a:ext>
                  </a:extLst>
                </p:cNvPr>
                <p:cNvSpPr/>
                <p:nvPr/>
              </p:nvSpPr>
              <p:spPr bwMode="auto">
                <a:xfrm>
                  <a:off x="2335" y="349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7" name="iṩľiḍé">
                  <a:extLst>
                    <a:ext uri="{FF2B5EF4-FFF2-40B4-BE49-F238E27FC236}">
                      <a16:creationId xmlns:a16="http://schemas.microsoft.com/office/drawing/2014/main" xmlns="" id="{12430EA6-9B26-4AF5-ABF6-EA033DAFC292}"/>
                    </a:ext>
                  </a:extLst>
                </p:cNvPr>
                <p:cNvSpPr/>
                <p:nvPr/>
              </p:nvSpPr>
              <p:spPr bwMode="auto">
                <a:xfrm>
                  <a:off x="2335" y="351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8" name="ísľîḍè">
                  <a:extLst>
                    <a:ext uri="{FF2B5EF4-FFF2-40B4-BE49-F238E27FC236}">
                      <a16:creationId xmlns:a16="http://schemas.microsoft.com/office/drawing/2014/main" xmlns="" id="{58F95070-CA51-44DF-ABFD-F61D73C3762E}"/>
                    </a:ext>
                  </a:extLst>
                </p:cNvPr>
                <p:cNvSpPr/>
                <p:nvPr/>
              </p:nvSpPr>
              <p:spPr bwMode="auto">
                <a:xfrm>
                  <a:off x="2335" y="352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9" name="íS1ídê">
                  <a:extLst>
                    <a:ext uri="{FF2B5EF4-FFF2-40B4-BE49-F238E27FC236}">
                      <a16:creationId xmlns:a16="http://schemas.microsoft.com/office/drawing/2014/main" xmlns="" id="{FBF37EFD-8F76-48F9-8F45-02F588B22AA5}"/>
                    </a:ext>
                  </a:extLst>
                </p:cNvPr>
                <p:cNvSpPr/>
                <p:nvPr/>
              </p:nvSpPr>
              <p:spPr bwMode="auto">
                <a:xfrm>
                  <a:off x="2335" y="353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0" name="işḷíḓê">
                  <a:extLst>
                    <a:ext uri="{FF2B5EF4-FFF2-40B4-BE49-F238E27FC236}">
                      <a16:creationId xmlns:a16="http://schemas.microsoft.com/office/drawing/2014/main" xmlns="" id="{152831A5-0CC6-442D-AD1F-5A04EFA424E1}"/>
                    </a:ext>
                  </a:extLst>
                </p:cNvPr>
                <p:cNvSpPr/>
                <p:nvPr/>
              </p:nvSpPr>
              <p:spPr bwMode="auto">
                <a:xfrm>
                  <a:off x="2335" y="35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1" name="îSľíďê">
                  <a:extLst>
                    <a:ext uri="{FF2B5EF4-FFF2-40B4-BE49-F238E27FC236}">
                      <a16:creationId xmlns:a16="http://schemas.microsoft.com/office/drawing/2014/main" xmlns="" id="{A674B40C-6E46-44F4-9261-A20291783BBB}"/>
                    </a:ext>
                  </a:extLst>
                </p:cNvPr>
                <p:cNvSpPr/>
                <p:nvPr/>
              </p:nvSpPr>
              <p:spPr bwMode="auto">
                <a:xfrm>
                  <a:off x="2335" y="355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2" name="ïṩ1ïdè">
                  <a:extLst>
                    <a:ext uri="{FF2B5EF4-FFF2-40B4-BE49-F238E27FC236}">
                      <a16:creationId xmlns:a16="http://schemas.microsoft.com/office/drawing/2014/main" xmlns="" id="{7116C92F-8AA0-4DF6-A525-280D7F78F723}"/>
                    </a:ext>
                  </a:extLst>
                </p:cNvPr>
                <p:cNvSpPr/>
                <p:nvPr/>
              </p:nvSpPr>
              <p:spPr bwMode="auto">
                <a:xfrm>
                  <a:off x="2335" y="356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3" name="ïṡļîdê">
                  <a:extLst>
                    <a:ext uri="{FF2B5EF4-FFF2-40B4-BE49-F238E27FC236}">
                      <a16:creationId xmlns:a16="http://schemas.microsoft.com/office/drawing/2014/main" xmlns="" id="{A1089314-4038-4C53-BD4F-7F9D6C6FDDDE}"/>
                    </a:ext>
                  </a:extLst>
                </p:cNvPr>
                <p:cNvSpPr/>
                <p:nvPr/>
              </p:nvSpPr>
              <p:spPr bwMode="auto">
                <a:xfrm>
                  <a:off x="2335" y="357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4" name="îṧļïďè">
                  <a:extLst>
                    <a:ext uri="{FF2B5EF4-FFF2-40B4-BE49-F238E27FC236}">
                      <a16:creationId xmlns:a16="http://schemas.microsoft.com/office/drawing/2014/main" xmlns="" id="{F26C8E5F-B513-4712-825F-3A65509AAC1D}"/>
                    </a:ext>
                  </a:extLst>
                </p:cNvPr>
                <p:cNvSpPr/>
                <p:nvPr/>
              </p:nvSpPr>
              <p:spPr bwMode="auto">
                <a:xfrm>
                  <a:off x="2335" y="358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5" name="íṥļiḑê">
                  <a:extLst>
                    <a:ext uri="{FF2B5EF4-FFF2-40B4-BE49-F238E27FC236}">
                      <a16:creationId xmlns:a16="http://schemas.microsoft.com/office/drawing/2014/main" xmlns="" id="{8B02D13B-419A-434F-81B1-EB865913FB01}"/>
                    </a:ext>
                  </a:extLst>
                </p:cNvPr>
                <p:cNvSpPr/>
                <p:nvPr/>
              </p:nvSpPr>
              <p:spPr bwMode="auto">
                <a:xfrm>
                  <a:off x="2335" y="359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6" name="îšḷíḑè">
                  <a:extLst>
                    <a:ext uri="{FF2B5EF4-FFF2-40B4-BE49-F238E27FC236}">
                      <a16:creationId xmlns:a16="http://schemas.microsoft.com/office/drawing/2014/main" xmlns="" id="{178BA048-7DCE-4FD5-B552-29228FFF8250}"/>
                    </a:ext>
                  </a:extLst>
                </p:cNvPr>
                <p:cNvSpPr/>
                <p:nvPr/>
              </p:nvSpPr>
              <p:spPr bwMode="auto">
                <a:xfrm>
                  <a:off x="2335" y="36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7" name="iSlîḓê">
                  <a:extLst>
                    <a:ext uri="{FF2B5EF4-FFF2-40B4-BE49-F238E27FC236}">
                      <a16:creationId xmlns:a16="http://schemas.microsoft.com/office/drawing/2014/main" xmlns="" id="{1A2E2BC9-FBDA-4536-9496-51AC262EFF2A}"/>
                    </a:ext>
                  </a:extLst>
                </p:cNvPr>
                <p:cNvSpPr/>
                <p:nvPr/>
              </p:nvSpPr>
              <p:spPr bwMode="auto">
                <a:xfrm>
                  <a:off x="2335" y="361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8" name="iṡḻîḍé">
                  <a:extLst>
                    <a:ext uri="{FF2B5EF4-FFF2-40B4-BE49-F238E27FC236}">
                      <a16:creationId xmlns:a16="http://schemas.microsoft.com/office/drawing/2014/main" xmlns="" id="{523BFFF7-E07C-487E-983B-773F504B4521}"/>
                    </a:ext>
                  </a:extLst>
                </p:cNvPr>
                <p:cNvSpPr/>
                <p:nvPr/>
              </p:nvSpPr>
              <p:spPr bwMode="auto">
                <a:xfrm>
                  <a:off x="2335" y="362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9" name="íśḷïḑê">
                  <a:extLst>
                    <a:ext uri="{FF2B5EF4-FFF2-40B4-BE49-F238E27FC236}">
                      <a16:creationId xmlns:a16="http://schemas.microsoft.com/office/drawing/2014/main" xmlns="" id="{73729B88-C8BA-43B5-A6CE-33D54CE0BE8B}"/>
                    </a:ext>
                  </a:extLst>
                </p:cNvPr>
                <p:cNvSpPr/>
                <p:nvPr/>
              </p:nvSpPr>
              <p:spPr bwMode="auto">
                <a:xfrm>
                  <a:off x="2335" y="363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0" name="íṥ1iďè">
                  <a:extLst>
                    <a:ext uri="{FF2B5EF4-FFF2-40B4-BE49-F238E27FC236}">
                      <a16:creationId xmlns:a16="http://schemas.microsoft.com/office/drawing/2014/main" xmlns="" id="{90582296-9575-4F4E-ABA6-20A82D079817}"/>
                    </a:ext>
                  </a:extLst>
                </p:cNvPr>
                <p:cNvSpPr/>
                <p:nvPr/>
              </p:nvSpPr>
              <p:spPr bwMode="auto">
                <a:xfrm>
                  <a:off x="2335" y="364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1" name="iŝḻíḍe">
                  <a:extLst>
                    <a:ext uri="{FF2B5EF4-FFF2-40B4-BE49-F238E27FC236}">
                      <a16:creationId xmlns:a16="http://schemas.microsoft.com/office/drawing/2014/main" xmlns="" id="{9B4E8D25-A691-4691-B532-7D937B35E4DC}"/>
                    </a:ext>
                  </a:extLst>
                </p:cNvPr>
                <p:cNvSpPr/>
                <p:nvPr/>
              </p:nvSpPr>
              <p:spPr bwMode="auto">
                <a:xfrm>
                  <a:off x="2335" y="36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2" name="îṩḻiḑe">
                  <a:extLst>
                    <a:ext uri="{FF2B5EF4-FFF2-40B4-BE49-F238E27FC236}">
                      <a16:creationId xmlns:a16="http://schemas.microsoft.com/office/drawing/2014/main" xmlns="" id="{98827BCD-05C8-46D8-9651-CE93AF75E49C}"/>
                    </a:ext>
                  </a:extLst>
                </p:cNvPr>
                <p:cNvSpPr/>
                <p:nvPr/>
              </p:nvSpPr>
              <p:spPr bwMode="auto">
                <a:xfrm>
                  <a:off x="2335" y="36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3" name="îS1îḓé">
                  <a:extLst>
                    <a:ext uri="{FF2B5EF4-FFF2-40B4-BE49-F238E27FC236}">
                      <a16:creationId xmlns:a16="http://schemas.microsoft.com/office/drawing/2014/main" xmlns="" id="{292D4242-CDF1-48BD-8AD8-E90994C3ADEE}"/>
                    </a:ext>
                  </a:extLst>
                </p:cNvPr>
                <p:cNvSpPr/>
                <p:nvPr/>
              </p:nvSpPr>
              <p:spPr bwMode="auto">
                <a:xfrm>
                  <a:off x="2335" y="36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4" name="íṣ1ïḓe">
                  <a:extLst>
                    <a:ext uri="{FF2B5EF4-FFF2-40B4-BE49-F238E27FC236}">
                      <a16:creationId xmlns:a16="http://schemas.microsoft.com/office/drawing/2014/main" xmlns="" id="{6792E07D-6986-4E65-AB9B-7848FD88FB5A}"/>
                    </a:ext>
                  </a:extLst>
                </p:cNvPr>
                <p:cNvSpPr/>
                <p:nvPr/>
              </p:nvSpPr>
              <p:spPr bwMode="auto">
                <a:xfrm>
                  <a:off x="2335" y="368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5" name="iṧlîdê">
                  <a:extLst>
                    <a:ext uri="{FF2B5EF4-FFF2-40B4-BE49-F238E27FC236}">
                      <a16:creationId xmlns:a16="http://schemas.microsoft.com/office/drawing/2014/main" xmlns="" id="{D52BB878-6F1B-4B94-B19E-52CE37630F54}"/>
                    </a:ext>
                  </a:extLst>
                </p:cNvPr>
                <p:cNvSpPr/>
                <p:nvPr/>
              </p:nvSpPr>
              <p:spPr bwMode="auto">
                <a:xfrm>
                  <a:off x="2335" y="369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6" name="iş1iḑe">
                  <a:extLst>
                    <a:ext uri="{FF2B5EF4-FFF2-40B4-BE49-F238E27FC236}">
                      <a16:creationId xmlns:a16="http://schemas.microsoft.com/office/drawing/2014/main" xmlns="" id="{ECE7EBED-3C94-49ED-AD71-737BD7952C77}"/>
                    </a:ext>
                  </a:extLst>
                </p:cNvPr>
                <p:cNvSpPr/>
                <p:nvPr/>
              </p:nvSpPr>
              <p:spPr bwMode="auto">
                <a:xfrm>
                  <a:off x="2335" y="370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7" name="iş1îde">
                  <a:extLst>
                    <a:ext uri="{FF2B5EF4-FFF2-40B4-BE49-F238E27FC236}">
                      <a16:creationId xmlns:a16="http://schemas.microsoft.com/office/drawing/2014/main" xmlns="" id="{9A3CF6C1-D909-41D4-BC98-31B9B61E4778}"/>
                    </a:ext>
                  </a:extLst>
                </p:cNvPr>
                <p:cNvSpPr/>
                <p:nvPr/>
              </p:nvSpPr>
              <p:spPr bwMode="auto">
                <a:xfrm>
                  <a:off x="2335" y="371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8" name="ï$ḷîdé">
                  <a:extLst>
                    <a:ext uri="{FF2B5EF4-FFF2-40B4-BE49-F238E27FC236}">
                      <a16:creationId xmlns:a16="http://schemas.microsoft.com/office/drawing/2014/main" xmlns="" id="{80633571-9A7F-4200-9482-C97E92954A40}"/>
                    </a:ext>
                  </a:extLst>
                </p:cNvPr>
                <p:cNvSpPr/>
                <p:nvPr/>
              </p:nvSpPr>
              <p:spPr bwMode="auto">
                <a:xfrm>
                  <a:off x="2335" y="37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9" name="ïŝḻîďè">
                  <a:extLst>
                    <a:ext uri="{FF2B5EF4-FFF2-40B4-BE49-F238E27FC236}">
                      <a16:creationId xmlns:a16="http://schemas.microsoft.com/office/drawing/2014/main" xmlns="" id="{488218D2-6770-4CFF-8136-41968154B48A}"/>
                    </a:ext>
                  </a:extLst>
                </p:cNvPr>
                <p:cNvSpPr/>
                <p:nvPr/>
              </p:nvSpPr>
              <p:spPr bwMode="auto">
                <a:xfrm>
                  <a:off x="2335" y="37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0" name="i$ḻîḋé">
                  <a:extLst>
                    <a:ext uri="{FF2B5EF4-FFF2-40B4-BE49-F238E27FC236}">
                      <a16:creationId xmlns:a16="http://schemas.microsoft.com/office/drawing/2014/main" xmlns="" id="{88B94518-9530-414B-9DEC-1260ABD53755}"/>
                    </a:ext>
                  </a:extLst>
                </p:cNvPr>
                <p:cNvSpPr/>
                <p:nvPr/>
              </p:nvSpPr>
              <p:spPr bwMode="auto">
                <a:xfrm>
                  <a:off x="2335" y="375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1" name="ïšľïdé">
                  <a:extLst>
                    <a:ext uri="{FF2B5EF4-FFF2-40B4-BE49-F238E27FC236}">
                      <a16:creationId xmlns:a16="http://schemas.microsoft.com/office/drawing/2014/main" xmlns="" id="{C9E019A5-09E4-4FAA-9165-84B6B37EFF3C}"/>
                    </a:ext>
                  </a:extLst>
                </p:cNvPr>
                <p:cNvSpPr/>
                <p:nvPr/>
              </p:nvSpPr>
              <p:spPr bwMode="auto">
                <a:xfrm>
                  <a:off x="2335" y="376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2" name="ïṣļiḑê">
                  <a:extLst>
                    <a:ext uri="{FF2B5EF4-FFF2-40B4-BE49-F238E27FC236}">
                      <a16:creationId xmlns:a16="http://schemas.microsoft.com/office/drawing/2014/main" xmlns="" id="{99548166-23F9-45E7-BC53-84FED7597D37}"/>
                    </a:ext>
                  </a:extLst>
                </p:cNvPr>
                <p:cNvSpPr/>
                <p:nvPr/>
              </p:nvSpPr>
              <p:spPr bwMode="auto">
                <a:xfrm>
                  <a:off x="2335" y="377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3" name="îṥļiḋé">
                  <a:extLst>
                    <a:ext uri="{FF2B5EF4-FFF2-40B4-BE49-F238E27FC236}">
                      <a16:creationId xmlns:a16="http://schemas.microsoft.com/office/drawing/2014/main" xmlns="" id="{E9E5C974-4D9D-4EE6-8A7A-C7B15D7BB9E2}"/>
                    </a:ext>
                  </a:extLst>
                </p:cNvPr>
                <p:cNvSpPr/>
                <p:nvPr/>
              </p:nvSpPr>
              <p:spPr bwMode="auto">
                <a:xfrm>
                  <a:off x="2335" y="3782"/>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4" name="îśļîďè">
                  <a:extLst>
                    <a:ext uri="{FF2B5EF4-FFF2-40B4-BE49-F238E27FC236}">
                      <a16:creationId xmlns:a16="http://schemas.microsoft.com/office/drawing/2014/main" xmlns="" id="{0498BC50-45AA-40DF-8C85-4E81E862E768}"/>
                    </a:ext>
                  </a:extLst>
                </p:cNvPr>
                <p:cNvSpPr/>
                <p:nvPr/>
              </p:nvSpPr>
              <p:spPr bwMode="auto">
                <a:xfrm>
                  <a:off x="2335" y="379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5" name="iṣ1ïďè">
                  <a:extLst>
                    <a:ext uri="{FF2B5EF4-FFF2-40B4-BE49-F238E27FC236}">
                      <a16:creationId xmlns:a16="http://schemas.microsoft.com/office/drawing/2014/main" xmlns="" id="{CE0D8719-500E-4163-AABE-E37F3D39514B}"/>
                    </a:ext>
                  </a:extLst>
                </p:cNvPr>
                <p:cNvSpPr/>
                <p:nvPr/>
              </p:nvSpPr>
              <p:spPr bwMode="auto">
                <a:xfrm>
                  <a:off x="2335" y="38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6" name="iṩḷíḓe">
                  <a:extLst>
                    <a:ext uri="{FF2B5EF4-FFF2-40B4-BE49-F238E27FC236}">
                      <a16:creationId xmlns:a16="http://schemas.microsoft.com/office/drawing/2014/main" xmlns="" id="{5DF30BAA-5EB6-44C8-A043-3E66E6B6F55B}"/>
                    </a:ext>
                  </a:extLst>
                </p:cNvPr>
                <p:cNvSpPr/>
                <p:nvPr/>
              </p:nvSpPr>
              <p:spPr bwMode="auto">
                <a:xfrm>
                  <a:off x="2335" y="381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7" name="îš1ïḓè">
                  <a:extLst>
                    <a:ext uri="{FF2B5EF4-FFF2-40B4-BE49-F238E27FC236}">
                      <a16:creationId xmlns:a16="http://schemas.microsoft.com/office/drawing/2014/main" xmlns="" id="{6B73792F-7ED5-49DE-9B2B-5763CBF523C5}"/>
                    </a:ext>
                  </a:extLst>
                </p:cNvPr>
                <p:cNvSpPr/>
                <p:nvPr/>
              </p:nvSpPr>
              <p:spPr bwMode="auto">
                <a:xfrm>
                  <a:off x="2335" y="382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8" name="iṧlidè">
                  <a:extLst>
                    <a:ext uri="{FF2B5EF4-FFF2-40B4-BE49-F238E27FC236}">
                      <a16:creationId xmlns:a16="http://schemas.microsoft.com/office/drawing/2014/main" xmlns="" id="{23BEABBD-C3A5-4BE0-993A-A55AB96AE105}"/>
                    </a:ext>
                  </a:extLst>
                </p:cNvPr>
                <p:cNvSpPr/>
                <p:nvPr/>
              </p:nvSpPr>
              <p:spPr bwMode="auto">
                <a:xfrm>
                  <a:off x="2335" y="383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9" name="îS1idê">
                  <a:extLst>
                    <a:ext uri="{FF2B5EF4-FFF2-40B4-BE49-F238E27FC236}">
                      <a16:creationId xmlns:a16="http://schemas.microsoft.com/office/drawing/2014/main" xmlns="" id="{8DCA706B-6EB4-4570-B964-0EF0DC28845D}"/>
                    </a:ext>
                  </a:extLst>
                </p:cNvPr>
                <p:cNvSpPr/>
                <p:nvPr/>
              </p:nvSpPr>
              <p:spPr bwMode="auto">
                <a:xfrm>
                  <a:off x="2335" y="3845"/>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0" name="ïś1iḓè">
                  <a:extLst>
                    <a:ext uri="{FF2B5EF4-FFF2-40B4-BE49-F238E27FC236}">
                      <a16:creationId xmlns:a16="http://schemas.microsoft.com/office/drawing/2014/main" xmlns="" id="{8A033751-34C6-4321-85D6-A20CFC815F21}"/>
                    </a:ext>
                  </a:extLst>
                </p:cNvPr>
                <p:cNvSpPr/>
                <p:nvPr/>
              </p:nvSpPr>
              <p:spPr bwMode="auto">
                <a:xfrm>
                  <a:off x="2335" y="385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1" name="îSḷíďe">
                  <a:extLst>
                    <a:ext uri="{FF2B5EF4-FFF2-40B4-BE49-F238E27FC236}">
                      <a16:creationId xmlns:a16="http://schemas.microsoft.com/office/drawing/2014/main" xmlns="" id="{180076B6-D212-484B-B8E0-6DB0ACC92B6F}"/>
                    </a:ext>
                  </a:extLst>
                </p:cNvPr>
                <p:cNvSpPr/>
                <p:nvPr/>
              </p:nvSpPr>
              <p:spPr bwMode="auto">
                <a:xfrm>
                  <a:off x="2335" y="38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2" name="isḷîḍè">
                  <a:extLst>
                    <a:ext uri="{FF2B5EF4-FFF2-40B4-BE49-F238E27FC236}">
                      <a16:creationId xmlns:a16="http://schemas.microsoft.com/office/drawing/2014/main" xmlns="" id="{541C397F-0B3D-4225-962B-A71E0A0B3403}"/>
                    </a:ext>
                  </a:extLst>
                </p:cNvPr>
                <p:cNvSpPr/>
                <p:nvPr/>
              </p:nvSpPr>
              <p:spPr bwMode="auto">
                <a:xfrm>
                  <a:off x="2335" y="387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3" name="îṥļiḑe">
                  <a:extLst>
                    <a:ext uri="{FF2B5EF4-FFF2-40B4-BE49-F238E27FC236}">
                      <a16:creationId xmlns:a16="http://schemas.microsoft.com/office/drawing/2014/main" xmlns="" id="{B7B22CAD-9506-48E6-BDB9-27A6C3183D1E}"/>
                    </a:ext>
                  </a:extLst>
                </p:cNvPr>
                <p:cNvSpPr/>
                <p:nvPr/>
              </p:nvSpPr>
              <p:spPr bwMode="auto">
                <a:xfrm>
                  <a:off x="2335" y="388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4" name="iSļîḋê">
                  <a:extLst>
                    <a:ext uri="{FF2B5EF4-FFF2-40B4-BE49-F238E27FC236}">
                      <a16:creationId xmlns:a16="http://schemas.microsoft.com/office/drawing/2014/main" xmlns="" id="{EF95DB4B-468C-4A9F-A913-9C5CEF9D6A7F}"/>
                    </a:ext>
                  </a:extLst>
                </p:cNvPr>
                <p:cNvSpPr/>
                <p:nvPr/>
              </p:nvSpPr>
              <p:spPr bwMode="auto">
                <a:xfrm>
                  <a:off x="2335" y="389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5" name="işlïḑè">
                  <a:extLst>
                    <a:ext uri="{FF2B5EF4-FFF2-40B4-BE49-F238E27FC236}">
                      <a16:creationId xmlns:a16="http://schemas.microsoft.com/office/drawing/2014/main" xmlns="" id="{F3D0C764-4EA7-4A39-9650-EBE64BCE8CCE}"/>
                    </a:ext>
                  </a:extLst>
                </p:cNvPr>
                <p:cNvSpPr/>
                <p:nvPr/>
              </p:nvSpPr>
              <p:spPr bwMode="auto">
                <a:xfrm>
                  <a:off x="2335" y="390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6" name="iṣ1ïḋé">
                  <a:extLst>
                    <a:ext uri="{FF2B5EF4-FFF2-40B4-BE49-F238E27FC236}">
                      <a16:creationId xmlns:a16="http://schemas.microsoft.com/office/drawing/2014/main" xmlns="" id="{80363E2B-C565-4A02-AAEB-0A0980687CDF}"/>
                    </a:ext>
                  </a:extLst>
                </p:cNvPr>
                <p:cNvSpPr/>
                <p:nvPr/>
              </p:nvSpPr>
              <p:spPr bwMode="auto">
                <a:xfrm>
                  <a:off x="2335" y="391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7" name="îṧḻidê">
                  <a:extLst>
                    <a:ext uri="{FF2B5EF4-FFF2-40B4-BE49-F238E27FC236}">
                      <a16:creationId xmlns:a16="http://schemas.microsoft.com/office/drawing/2014/main" xmlns="" id="{C8A7CA40-2BDD-4477-BB39-51353413746E}"/>
                    </a:ext>
                  </a:extLst>
                </p:cNvPr>
                <p:cNvSpPr/>
                <p:nvPr/>
              </p:nvSpPr>
              <p:spPr bwMode="auto">
                <a:xfrm>
                  <a:off x="2335" y="39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8" name="îsļïḓé">
                  <a:extLst>
                    <a:ext uri="{FF2B5EF4-FFF2-40B4-BE49-F238E27FC236}">
                      <a16:creationId xmlns:a16="http://schemas.microsoft.com/office/drawing/2014/main" xmlns="" id="{D544F043-7104-4909-9B06-5CBEBEF11640}"/>
                    </a:ext>
                  </a:extLst>
                </p:cNvPr>
                <p:cNvSpPr/>
                <p:nvPr/>
              </p:nvSpPr>
              <p:spPr bwMode="auto">
                <a:xfrm>
                  <a:off x="2335" y="394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9" name="íŝḷiďé">
                  <a:extLst>
                    <a:ext uri="{FF2B5EF4-FFF2-40B4-BE49-F238E27FC236}">
                      <a16:creationId xmlns:a16="http://schemas.microsoft.com/office/drawing/2014/main" xmlns="" id="{5192F01F-430F-4ECD-BA00-ADDD1813B019}"/>
                    </a:ext>
                  </a:extLst>
                </p:cNvPr>
                <p:cNvSpPr/>
                <p:nvPr/>
              </p:nvSpPr>
              <p:spPr bwMode="auto">
                <a:xfrm>
                  <a:off x="2335" y="395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0" name="ïşḷïdê">
                  <a:extLst>
                    <a:ext uri="{FF2B5EF4-FFF2-40B4-BE49-F238E27FC236}">
                      <a16:creationId xmlns:a16="http://schemas.microsoft.com/office/drawing/2014/main" xmlns="" id="{526E45EC-A6DE-4845-B76A-7B684D9C4B2F}"/>
                    </a:ext>
                  </a:extLst>
                </p:cNvPr>
                <p:cNvSpPr/>
                <p:nvPr/>
              </p:nvSpPr>
              <p:spPr bwMode="auto">
                <a:xfrm>
                  <a:off x="2335" y="396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1" name="ïśļíḍê">
                  <a:extLst>
                    <a:ext uri="{FF2B5EF4-FFF2-40B4-BE49-F238E27FC236}">
                      <a16:creationId xmlns:a16="http://schemas.microsoft.com/office/drawing/2014/main" xmlns="" id="{7058C7FB-7809-4ACC-A5D0-5B75E132B8AB}"/>
                    </a:ext>
                  </a:extLst>
                </p:cNvPr>
                <p:cNvSpPr/>
                <p:nvPr/>
              </p:nvSpPr>
              <p:spPr bwMode="auto">
                <a:xfrm>
                  <a:off x="2335" y="3971"/>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2" name="iṧlïḍê">
                  <a:extLst>
                    <a:ext uri="{FF2B5EF4-FFF2-40B4-BE49-F238E27FC236}">
                      <a16:creationId xmlns:a16="http://schemas.microsoft.com/office/drawing/2014/main" xmlns="" id="{B55F7EA7-DD00-4F4D-BAAE-5627AAE250F5}"/>
                    </a:ext>
                  </a:extLst>
                </p:cNvPr>
                <p:cNvSpPr/>
                <p:nvPr/>
              </p:nvSpPr>
              <p:spPr bwMode="auto">
                <a:xfrm>
                  <a:off x="2335" y="398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3" name="is1îde">
                  <a:extLst>
                    <a:ext uri="{FF2B5EF4-FFF2-40B4-BE49-F238E27FC236}">
                      <a16:creationId xmlns:a16="http://schemas.microsoft.com/office/drawing/2014/main" xmlns="" id="{9BB6BE38-C14C-4DFE-8399-319870722112}"/>
                    </a:ext>
                  </a:extLst>
                </p:cNvPr>
                <p:cNvSpPr/>
                <p:nvPr/>
              </p:nvSpPr>
              <p:spPr bwMode="auto">
                <a:xfrm>
                  <a:off x="2587" y="334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290" name="iṡlîďe">
                <a:extLst>
                  <a:ext uri="{FF2B5EF4-FFF2-40B4-BE49-F238E27FC236}">
                    <a16:creationId xmlns:a16="http://schemas.microsoft.com/office/drawing/2014/main" xmlns="" id="{3B8A650D-8814-442A-9FEA-E81AD40FD03D}"/>
                  </a:ext>
                </a:extLst>
              </p:cNvPr>
              <p:cNvGrpSpPr>
                <a:grpSpLocks/>
              </p:cNvGrpSpPr>
              <p:nvPr/>
            </p:nvGrpSpPr>
            <p:grpSpPr bwMode="auto">
              <a:xfrm>
                <a:off x="4603720" y="3638298"/>
                <a:ext cx="1277397" cy="1628379"/>
                <a:chOff x="2083" y="3345"/>
                <a:chExt cx="506" cy="645"/>
              </a:xfrm>
            </p:grpSpPr>
            <p:sp>
              <p:nvSpPr>
                <p:cNvPr id="884" name="íṡlïḍê">
                  <a:extLst>
                    <a:ext uri="{FF2B5EF4-FFF2-40B4-BE49-F238E27FC236}">
                      <a16:creationId xmlns:a16="http://schemas.microsoft.com/office/drawing/2014/main" xmlns="" id="{8DA98E68-F1BB-489F-9234-EF886AAFEBDB}"/>
                    </a:ext>
                  </a:extLst>
                </p:cNvPr>
                <p:cNvSpPr/>
                <p:nvPr/>
              </p:nvSpPr>
              <p:spPr bwMode="auto">
                <a:xfrm>
                  <a:off x="2587" y="335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5" name="ïSḷíďè">
                  <a:extLst>
                    <a:ext uri="{FF2B5EF4-FFF2-40B4-BE49-F238E27FC236}">
                      <a16:creationId xmlns:a16="http://schemas.microsoft.com/office/drawing/2014/main" xmlns="" id="{D76156F0-AE75-4D93-9DA0-0B657925C862}"/>
                    </a:ext>
                  </a:extLst>
                </p:cNvPr>
                <p:cNvSpPr/>
                <p:nvPr/>
              </p:nvSpPr>
              <p:spPr bwMode="auto">
                <a:xfrm>
                  <a:off x="2587" y="336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6" name="ïšḷïḋê">
                  <a:extLst>
                    <a:ext uri="{FF2B5EF4-FFF2-40B4-BE49-F238E27FC236}">
                      <a16:creationId xmlns:a16="http://schemas.microsoft.com/office/drawing/2014/main" xmlns="" id="{A75952F8-59B6-4ADC-9E63-094F2EC83C3B}"/>
                    </a:ext>
                  </a:extLst>
                </p:cNvPr>
                <p:cNvSpPr/>
                <p:nvPr/>
              </p:nvSpPr>
              <p:spPr bwMode="auto">
                <a:xfrm>
                  <a:off x="2587" y="337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7" name="íśļïḑê">
                  <a:extLst>
                    <a:ext uri="{FF2B5EF4-FFF2-40B4-BE49-F238E27FC236}">
                      <a16:creationId xmlns:a16="http://schemas.microsoft.com/office/drawing/2014/main" xmlns="" id="{321EE475-B8B5-4119-82C8-40B6F98783B4}"/>
                    </a:ext>
                  </a:extLst>
                </p:cNvPr>
                <p:cNvSpPr/>
                <p:nvPr/>
              </p:nvSpPr>
              <p:spPr bwMode="auto">
                <a:xfrm>
                  <a:off x="2587" y="338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8" name="íṥlïďé">
                  <a:extLst>
                    <a:ext uri="{FF2B5EF4-FFF2-40B4-BE49-F238E27FC236}">
                      <a16:creationId xmlns:a16="http://schemas.microsoft.com/office/drawing/2014/main" xmlns="" id="{7408F9A4-5913-499E-B580-1B978DC1B73F}"/>
                    </a:ext>
                  </a:extLst>
                </p:cNvPr>
                <p:cNvSpPr/>
                <p:nvPr/>
              </p:nvSpPr>
              <p:spPr bwMode="auto">
                <a:xfrm>
                  <a:off x="2587" y="3394"/>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9" name="îSḻîḑé">
                  <a:extLst>
                    <a:ext uri="{FF2B5EF4-FFF2-40B4-BE49-F238E27FC236}">
                      <a16:creationId xmlns:a16="http://schemas.microsoft.com/office/drawing/2014/main" xmlns="" id="{B27F352D-2CC5-48BA-A8A1-DDDC2BB53E3D}"/>
                    </a:ext>
                  </a:extLst>
                </p:cNvPr>
                <p:cNvSpPr/>
                <p:nvPr/>
              </p:nvSpPr>
              <p:spPr bwMode="auto">
                <a:xfrm>
                  <a:off x="2587" y="340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0" name="ïSḷîḑè">
                  <a:extLst>
                    <a:ext uri="{FF2B5EF4-FFF2-40B4-BE49-F238E27FC236}">
                      <a16:creationId xmlns:a16="http://schemas.microsoft.com/office/drawing/2014/main" xmlns="" id="{0A937339-1F67-4614-8B94-77BE79B6E351}"/>
                    </a:ext>
                  </a:extLst>
                </p:cNvPr>
                <p:cNvSpPr/>
                <p:nvPr/>
              </p:nvSpPr>
              <p:spPr bwMode="auto">
                <a:xfrm>
                  <a:off x="2587" y="341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1" name="iŝḷïďé">
                  <a:extLst>
                    <a:ext uri="{FF2B5EF4-FFF2-40B4-BE49-F238E27FC236}">
                      <a16:creationId xmlns:a16="http://schemas.microsoft.com/office/drawing/2014/main" xmlns="" id="{8E6E3369-008B-4C69-A3C3-223F0F8183A8}"/>
                    </a:ext>
                  </a:extLst>
                </p:cNvPr>
                <p:cNvSpPr/>
                <p:nvPr/>
              </p:nvSpPr>
              <p:spPr bwMode="auto">
                <a:xfrm>
                  <a:off x="2587" y="342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2" name="i$ḻiḍê">
                  <a:extLst>
                    <a:ext uri="{FF2B5EF4-FFF2-40B4-BE49-F238E27FC236}">
                      <a16:creationId xmlns:a16="http://schemas.microsoft.com/office/drawing/2014/main" xmlns="" id="{C8A2998D-E923-4692-974D-FE72DEF36396}"/>
                    </a:ext>
                  </a:extLst>
                </p:cNvPr>
                <p:cNvSpPr/>
                <p:nvPr/>
              </p:nvSpPr>
              <p:spPr bwMode="auto">
                <a:xfrm>
                  <a:off x="2587" y="3436"/>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3" name="îṩḷiḍê">
                  <a:extLst>
                    <a:ext uri="{FF2B5EF4-FFF2-40B4-BE49-F238E27FC236}">
                      <a16:creationId xmlns:a16="http://schemas.microsoft.com/office/drawing/2014/main" xmlns="" id="{12974993-1AE0-4747-BAB0-AF2133B54962}"/>
                    </a:ext>
                  </a:extLst>
                </p:cNvPr>
                <p:cNvSpPr/>
                <p:nvPr/>
              </p:nvSpPr>
              <p:spPr bwMode="auto">
                <a:xfrm>
                  <a:off x="2587" y="344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4" name="îş1iḓê">
                  <a:extLst>
                    <a:ext uri="{FF2B5EF4-FFF2-40B4-BE49-F238E27FC236}">
                      <a16:creationId xmlns:a16="http://schemas.microsoft.com/office/drawing/2014/main" xmlns="" id="{B0ED59EC-FC4D-4A84-946C-6D864110F030}"/>
                    </a:ext>
                  </a:extLst>
                </p:cNvPr>
                <p:cNvSpPr/>
                <p:nvPr/>
              </p:nvSpPr>
              <p:spPr bwMode="auto">
                <a:xfrm>
                  <a:off x="2587" y="34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5" name="íṡlide">
                  <a:extLst>
                    <a:ext uri="{FF2B5EF4-FFF2-40B4-BE49-F238E27FC236}">
                      <a16:creationId xmlns:a16="http://schemas.microsoft.com/office/drawing/2014/main" xmlns="" id="{7A291A3E-8AE3-4FE6-92B0-5B8597AA1701}"/>
                    </a:ext>
                  </a:extLst>
                </p:cNvPr>
                <p:cNvSpPr/>
                <p:nvPr/>
              </p:nvSpPr>
              <p:spPr bwMode="auto">
                <a:xfrm>
                  <a:off x="2587" y="346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6" name="ïŝḷiḓê">
                  <a:extLst>
                    <a:ext uri="{FF2B5EF4-FFF2-40B4-BE49-F238E27FC236}">
                      <a16:creationId xmlns:a16="http://schemas.microsoft.com/office/drawing/2014/main" xmlns="" id="{654251A9-0213-4447-938A-AA7E88376F6A}"/>
                    </a:ext>
                  </a:extLst>
                </p:cNvPr>
                <p:cNvSpPr/>
                <p:nvPr/>
              </p:nvSpPr>
              <p:spPr bwMode="auto">
                <a:xfrm>
                  <a:off x="2587" y="34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7" name="iṡḷîḓê">
                  <a:extLst>
                    <a:ext uri="{FF2B5EF4-FFF2-40B4-BE49-F238E27FC236}">
                      <a16:creationId xmlns:a16="http://schemas.microsoft.com/office/drawing/2014/main" xmlns="" id="{A5CE51FD-CF5F-456D-A5C0-94256F099414}"/>
                    </a:ext>
                  </a:extLst>
                </p:cNvPr>
                <p:cNvSpPr/>
                <p:nvPr/>
              </p:nvSpPr>
              <p:spPr bwMode="auto">
                <a:xfrm>
                  <a:off x="2587" y="348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8" name="ïṩḷide">
                  <a:extLst>
                    <a:ext uri="{FF2B5EF4-FFF2-40B4-BE49-F238E27FC236}">
                      <a16:creationId xmlns:a16="http://schemas.microsoft.com/office/drawing/2014/main" xmlns="" id="{3C601231-A8EB-431F-AC55-CC8F60B58791}"/>
                    </a:ext>
                  </a:extLst>
                </p:cNvPr>
                <p:cNvSpPr/>
                <p:nvPr/>
              </p:nvSpPr>
              <p:spPr bwMode="auto">
                <a:xfrm>
                  <a:off x="2587" y="349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9" name="ïṥļïdé">
                  <a:extLst>
                    <a:ext uri="{FF2B5EF4-FFF2-40B4-BE49-F238E27FC236}">
                      <a16:creationId xmlns:a16="http://schemas.microsoft.com/office/drawing/2014/main" xmlns="" id="{8854E6CE-4F99-4189-89D9-75B6C3A87D11}"/>
                    </a:ext>
                  </a:extLst>
                </p:cNvPr>
                <p:cNvSpPr/>
                <p:nvPr/>
              </p:nvSpPr>
              <p:spPr bwMode="auto">
                <a:xfrm>
                  <a:off x="2587" y="351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0" name="íş1ïḑè">
                  <a:extLst>
                    <a:ext uri="{FF2B5EF4-FFF2-40B4-BE49-F238E27FC236}">
                      <a16:creationId xmlns:a16="http://schemas.microsoft.com/office/drawing/2014/main" xmlns="" id="{211BBA43-26B2-42FD-872B-EBB24B1319A3}"/>
                    </a:ext>
                  </a:extLst>
                </p:cNvPr>
                <p:cNvSpPr/>
                <p:nvPr/>
              </p:nvSpPr>
              <p:spPr bwMode="auto">
                <a:xfrm>
                  <a:off x="2587" y="352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1" name="íS1ïḋé">
                  <a:extLst>
                    <a:ext uri="{FF2B5EF4-FFF2-40B4-BE49-F238E27FC236}">
                      <a16:creationId xmlns:a16="http://schemas.microsoft.com/office/drawing/2014/main" xmlns="" id="{2F2968EE-AA40-4356-AF08-528C94A588C5}"/>
                    </a:ext>
                  </a:extLst>
                </p:cNvPr>
                <p:cNvSpPr/>
                <p:nvPr/>
              </p:nvSpPr>
              <p:spPr bwMode="auto">
                <a:xfrm>
                  <a:off x="2587" y="353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2" name="iṡḷïde">
                  <a:extLst>
                    <a:ext uri="{FF2B5EF4-FFF2-40B4-BE49-F238E27FC236}">
                      <a16:creationId xmlns:a16="http://schemas.microsoft.com/office/drawing/2014/main" xmlns="" id="{29A027EE-8B37-4991-8B08-46C416655627}"/>
                    </a:ext>
                  </a:extLst>
                </p:cNvPr>
                <p:cNvSpPr/>
                <p:nvPr/>
              </p:nvSpPr>
              <p:spPr bwMode="auto">
                <a:xfrm>
                  <a:off x="2587" y="35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3" name="iṧlíḋe">
                  <a:extLst>
                    <a:ext uri="{FF2B5EF4-FFF2-40B4-BE49-F238E27FC236}">
                      <a16:creationId xmlns:a16="http://schemas.microsoft.com/office/drawing/2014/main" xmlns="" id="{9DA9DD7E-102E-45FF-9EE4-6232FCF540D7}"/>
                    </a:ext>
                  </a:extLst>
                </p:cNvPr>
                <p:cNvSpPr/>
                <p:nvPr/>
              </p:nvSpPr>
              <p:spPr bwMode="auto">
                <a:xfrm>
                  <a:off x="2587" y="355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4" name="i$ľiḋé">
                  <a:extLst>
                    <a:ext uri="{FF2B5EF4-FFF2-40B4-BE49-F238E27FC236}">
                      <a16:creationId xmlns:a16="http://schemas.microsoft.com/office/drawing/2014/main" xmlns="" id="{08EDDF85-2986-4BE6-A0AA-67F06B4FC365}"/>
                    </a:ext>
                  </a:extLst>
                </p:cNvPr>
                <p:cNvSpPr/>
                <p:nvPr/>
              </p:nvSpPr>
              <p:spPr bwMode="auto">
                <a:xfrm>
                  <a:off x="2587" y="356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5" name="îSļiḓê">
                  <a:extLst>
                    <a:ext uri="{FF2B5EF4-FFF2-40B4-BE49-F238E27FC236}">
                      <a16:creationId xmlns:a16="http://schemas.microsoft.com/office/drawing/2014/main" xmlns="" id="{A93C9E69-B67E-447B-B189-0EAB8139C25A}"/>
                    </a:ext>
                  </a:extLst>
                </p:cNvPr>
                <p:cNvSpPr/>
                <p:nvPr/>
              </p:nvSpPr>
              <p:spPr bwMode="auto">
                <a:xfrm>
                  <a:off x="2587" y="357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6" name="ïṡḻiḍé">
                  <a:extLst>
                    <a:ext uri="{FF2B5EF4-FFF2-40B4-BE49-F238E27FC236}">
                      <a16:creationId xmlns:a16="http://schemas.microsoft.com/office/drawing/2014/main" xmlns="" id="{F0841697-EE72-41E4-806E-F0C050064B78}"/>
                    </a:ext>
                  </a:extLst>
                </p:cNvPr>
                <p:cNvSpPr/>
                <p:nvPr/>
              </p:nvSpPr>
              <p:spPr bwMode="auto">
                <a:xfrm>
                  <a:off x="2587" y="358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7" name="îSlidé">
                  <a:extLst>
                    <a:ext uri="{FF2B5EF4-FFF2-40B4-BE49-F238E27FC236}">
                      <a16:creationId xmlns:a16="http://schemas.microsoft.com/office/drawing/2014/main" xmlns="" id="{D2E6A9A5-6069-42D1-9DD0-7D80BE99E699}"/>
                    </a:ext>
                  </a:extLst>
                </p:cNvPr>
                <p:cNvSpPr/>
                <p:nvPr/>
              </p:nvSpPr>
              <p:spPr bwMode="auto">
                <a:xfrm>
                  <a:off x="2587" y="359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8" name="íSļîḓè">
                  <a:extLst>
                    <a:ext uri="{FF2B5EF4-FFF2-40B4-BE49-F238E27FC236}">
                      <a16:creationId xmlns:a16="http://schemas.microsoft.com/office/drawing/2014/main" xmlns="" id="{8CC58F00-BB5F-430C-9B9C-3411F909C353}"/>
                    </a:ext>
                  </a:extLst>
                </p:cNvPr>
                <p:cNvSpPr/>
                <p:nvPr/>
              </p:nvSpPr>
              <p:spPr bwMode="auto">
                <a:xfrm>
                  <a:off x="2587" y="36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9" name="íSļïḑè">
                  <a:extLst>
                    <a:ext uri="{FF2B5EF4-FFF2-40B4-BE49-F238E27FC236}">
                      <a16:creationId xmlns:a16="http://schemas.microsoft.com/office/drawing/2014/main" xmlns="" id="{28A10142-8C1D-4943-9AD8-BE4CD0691D59}"/>
                    </a:ext>
                  </a:extLst>
                </p:cNvPr>
                <p:cNvSpPr/>
                <p:nvPr/>
              </p:nvSpPr>
              <p:spPr bwMode="auto">
                <a:xfrm>
                  <a:off x="2587" y="361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0" name="i$ḻíḋe">
                  <a:extLst>
                    <a:ext uri="{FF2B5EF4-FFF2-40B4-BE49-F238E27FC236}">
                      <a16:creationId xmlns:a16="http://schemas.microsoft.com/office/drawing/2014/main" xmlns="" id="{DAF6D853-FC7E-4CBE-A7AC-30F35073F60F}"/>
                    </a:ext>
                  </a:extLst>
                </p:cNvPr>
                <p:cNvSpPr/>
                <p:nvPr/>
              </p:nvSpPr>
              <p:spPr bwMode="auto">
                <a:xfrm>
                  <a:off x="2587" y="362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1" name="işļïďé">
                  <a:extLst>
                    <a:ext uri="{FF2B5EF4-FFF2-40B4-BE49-F238E27FC236}">
                      <a16:creationId xmlns:a16="http://schemas.microsoft.com/office/drawing/2014/main" xmlns="" id="{61BF640A-1AEC-4EB7-B666-DBA2B60F458A}"/>
                    </a:ext>
                  </a:extLst>
                </p:cNvPr>
                <p:cNvSpPr/>
                <p:nvPr/>
              </p:nvSpPr>
              <p:spPr bwMode="auto">
                <a:xfrm>
                  <a:off x="2587" y="363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2" name="işľîḑe">
                  <a:extLst>
                    <a:ext uri="{FF2B5EF4-FFF2-40B4-BE49-F238E27FC236}">
                      <a16:creationId xmlns:a16="http://schemas.microsoft.com/office/drawing/2014/main" xmlns="" id="{7BD0E3D4-1DC8-41CF-8C41-D4DDF151996B}"/>
                    </a:ext>
                  </a:extLst>
                </p:cNvPr>
                <p:cNvSpPr/>
                <p:nvPr/>
              </p:nvSpPr>
              <p:spPr bwMode="auto">
                <a:xfrm>
                  <a:off x="2587" y="364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3" name="i$1ïḓe">
                  <a:extLst>
                    <a:ext uri="{FF2B5EF4-FFF2-40B4-BE49-F238E27FC236}">
                      <a16:creationId xmlns:a16="http://schemas.microsoft.com/office/drawing/2014/main" xmlns="" id="{2F88426C-554B-4A94-958E-8734EEE15F21}"/>
                    </a:ext>
                  </a:extLst>
                </p:cNvPr>
                <p:cNvSpPr/>
                <p:nvPr/>
              </p:nvSpPr>
              <p:spPr bwMode="auto">
                <a:xfrm>
                  <a:off x="2587" y="36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4" name="işliḓé">
                  <a:extLst>
                    <a:ext uri="{FF2B5EF4-FFF2-40B4-BE49-F238E27FC236}">
                      <a16:creationId xmlns:a16="http://schemas.microsoft.com/office/drawing/2014/main" xmlns="" id="{24A54CEB-DE46-4704-A6C9-4D9BC0A7E4AE}"/>
                    </a:ext>
                  </a:extLst>
                </p:cNvPr>
                <p:cNvSpPr/>
                <p:nvPr/>
              </p:nvSpPr>
              <p:spPr bwMode="auto">
                <a:xfrm>
                  <a:off x="2587" y="36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5" name="isḷîde">
                  <a:extLst>
                    <a:ext uri="{FF2B5EF4-FFF2-40B4-BE49-F238E27FC236}">
                      <a16:creationId xmlns:a16="http://schemas.microsoft.com/office/drawing/2014/main" xmlns="" id="{C638DB46-8A9E-4A12-A462-3399C8F84D03}"/>
                    </a:ext>
                  </a:extLst>
                </p:cNvPr>
                <p:cNvSpPr/>
                <p:nvPr/>
              </p:nvSpPr>
              <p:spPr bwMode="auto">
                <a:xfrm>
                  <a:off x="2587" y="36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6" name="ï$ḷïďe">
                  <a:extLst>
                    <a:ext uri="{FF2B5EF4-FFF2-40B4-BE49-F238E27FC236}">
                      <a16:creationId xmlns:a16="http://schemas.microsoft.com/office/drawing/2014/main" xmlns="" id="{4E47D5CD-95BF-46FC-94A0-60DF17A47B22}"/>
                    </a:ext>
                  </a:extLst>
                </p:cNvPr>
                <p:cNvSpPr/>
                <p:nvPr/>
              </p:nvSpPr>
              <p:spPr bwMode="auto">
                <a:xfrm>
                  <a:off x="2587" y="368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7" name="ïṥ1ïḍê">
                  <a:extLst>
                    <a:ext uri="{FF2B5EF4-FFF2-40B4-BE49-F238E27FC236}">
                      <a16:creationId xmlns:a16="http://schemas.microsoft.com/office/drawing/2014/main" xmlns="" id="{D2B247E9-F3D5-4B7A-A97F-C3151212943C}"/>
                    </a:ext>
                  </a:extLst>
                </p:cNvPr>
                <p:cNvSpPr/>
                <p:nvPr/>
              </p:nvSpPr>
              <p:spPr bwMode="auto">
                <a:xfrm>
                  <a:off x="2587" y="369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8" name="ïŝľíḓè">
                  <a:extLst>
                    <a:ext uri="{FF2B5EF4-FFF2-40B4-BE49-F238E27FC236}">
                      <a16:creationId xmlns:a16="http://schemas.microsoft.com/office/drawing/2014/main" xmlns="" id="{BDF3285F-29E6-4E5A-814D-5DC7A1E45558}"/>
                    </a:ext>
                  </a:extLst>
                </p:cNvPr>
                <p:cNvSpPr/>
                <p:nvPr/>
              </p:nvSpPr>
              <p:spPr bwMode="auto">
                <a:xfrm>
                  <a:off x="2587" y="370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9" name="iśļîḍe">
                  <a:extLst>
                    <a:ext uri="{FF2B5EF4-FFF2-40B4-BE49-F238E27FC236}">
                      <a16:creationId xmlns:a16="http://schemas.microsoft.com/office/drawing/2014/main" xmlns="" id="{B1916D47-B665-4966-B8A5-3F0E775D0647}"/>
                    </a:ext>
                  </a:extLst>
                </p:cNvPr>
                <p:cNvSpPr/>
                <p:nvPr/>
              </p:nvSpPr>
              <p:spPr bwMode="auto">
                <a:xfrm>
                  <a:off x="2587" y="371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0" name="ïş1ïḓê">
                  <a:extLst>
                    <a:ext uri="{FF2B5EF4-FFF2-40B4-BE49-F238E27FC236}">
                      <a16:creationId xmlns:a16="http://schemas.microsoft.com/office/drawing/2014/main" xmlns="" id="{C0E9C2DC-DD77-4608-A260-C1A27BA0683A}"/>
                    </a:ext>
                  </a:extLst>
                </p:cNvPr>
                <p:cNvSpPr/>
                <p:nvPr/>
              </p:nvSpPr>
              <p:spPr bwMode="auto">
                <a:xfrm>
                  <a:off x="2587" y="37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1" name="ïṣḷiḓè">
                  <a:extLst>
                    <a:ext uri="{FF2B5EF4-FFF2-40B4-BE49-F238E27FC236}">
                      <a16:creationId xmlns:a16="http://schemas.microsoft.com/office/drawing/2014/main" xmlns="" id="{2C245895-417A-4B32-957D-1A18982F1E83}"/>
                    </a:ext>
                  </a:extLst>
                </p:cNvPr>
                <p:cNvSpPr/>
                <p:nvPr/>
              </p:nvSpPr>
              <p:spPr bwMode="auto">
                <a:xfrm>
                  <a:off x="2587" y="37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2" name="íSlïḓe">
                  <a:extLst>
                    <a:ext uri="{FF2B5EF4-FFF2-40B4-BE49-F238E27FC236}">
                      <a16:creationId xmlns:a16="http://schemas.microsoft.com/office/drawing/2014/main" xmlns="" id="{3F025A49-2646-4421-B286-4A284BBF073D}"/>
                    </a:ext>
                  </a:extLst>
                </p:cNvPr>
                <p:cNvSpPr/>
                <p:nvPr/>
              </p:nvSpPr>
              <p:spPr bwMode="auto">
                <a:xfrm>
                  <a:off x="2587" y="375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3" name="ïSļîḋe">
                  <a:extLst>
                    <a:ext uri="{FF2B5EF4-FFF2-40B4-BE49-F238E27FC236}">
                      <a16:creationId xmlns:a16="http://schemas.microsoft.com/office/drawing/2014/main" xmlns="" id="{F3DBADBC-0A54-4BF3-AFA3-40D7857BE46B}"/>
                    </a:ext>
                  </a:extLst>
                </p:cNvPr>
                <p:cNvSpPr/>
                <p:nvPr/>
              </p:nvSpPr>
              <p:spPr bwMode="auto">
                <a:xfrm>
                  <a:off x="2587" y="376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4" name="íṧlíḍê">
                  <a:extLst>
                    <a:ext uri="{FF2B5EF4-FFF2-40B4-BE49-F238E27FC236}">
                      <a16:creationId xmlns:a16="http://schemas.microsoft.com/office/drawing/2014/main" xmlns="" id="{00D2B1D6-0982-479E-BBA0-256514DECEE9}"/>
                    </a:ext>
                  </a:extLst>
                </p:cNvPr>
                <p:cNvSpPr/>
                <p:nvPr/>
              </p:nvSpPr>
              <p:spPr bwMode="auto">
                <a:xfrm>
                  <a:off x="2587" y="377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5" name="îsḷîde">
                  <a:extLst>
                    <a:ext uri="{FF2B5EF4-FFF2-40B4-BE49-F238E27FC236}">
                      <a16:creationId xmlns:a16="http://schemas.microsoft.com/office/drawing/2014/main" xmlns="" id="{DB7EB9E2-2243-45BF-B172-33E1F72EC994}"/>
                    </a:ext>
                  </a:extLst>
                </p:cNvPr>
                <p:cNvSpPr/>
                <p:nvPr/>
              </p:nvSpPr>
              <p:spPr bwMode="auto">
                <a:xfrm>
                  <a:off x="2587" y="3782"/>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6" name="iSḷídé">
                  <a:extLst>
                    <a:ext uri="{FF2B5EF4-FFF2-40B4-BE49-F238E27FC236}">
                      <a16:creationId xmlns:a16="http://schemas.microsoft.com/office/drawing/2014/main" xmlns="" id="{47485995-26F4-4B51-AE87-6E8D6001B958}"/>
                    </a:ext>
                  </a:extLst>
                </p:cNvPr>
                <p:cNvSpPr/>
                <p:nvPr/>
              </p:nvSpPr>
              <p:spPr bwMode="auto">
                <a:xfrm>
                  <a:off x="2587" y="379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7" name="ïṧḻidê">
                  <a:extLst>
                    <a:ext uri="{FF2B5EF4-FFF2-40B4-BE49-F238E27FC236}">
                      <a16:creationId xmlns:a16="http://schemas.microsoft.com/office/drawing/2014/main" xmlns="" id="{71EE17AD-79DD-4F90-B5AF-151C03320FFC}"/>
                    </a:ext>
                  </a:extLst>
                </p:cNvPr>
                <p:cNvSpPr/>
                <p:nvPr/>
              </p:nvSpPr>
              <p:spPr bwMode="auto">
                <a:xfrm>
                  <a:off x="2587" y="380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8" name="isļíḓè">
                  <a:extLst>
                    <a:ext uri="{FF2B5EF4-FFF2-40B4-BE49-F238E27FC236}">
                      <a16:creationId xmlns:a16="http://schemas.microsoft.com/office/drawing/2014/main" xmlns="" id="{0C2281F8-CBD8-408D-9470-E930B3E57A37}"/>
                    </a:ext>
                  </a:extLst>
                </p:cNvPr>
                <p:cNvSpPr/>
                <p:nvPr/>
              </p:nvSpPr>
              <p:spPr bwMode="auto">
                <a:xfrm>
                  <a:off x="2587" y="381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9" name="îṡḷiḑê">
                  <a:extLst>
                    <a:ext uri="{FF2B5EF4-FFF2-40B4-BE49-F238E27FC236}">
                      <a16:creationId xmlns:a16="http://schemas.microsoft.com/office/drawing/2014/main" xmlns="" id="{C65177EF-E260-4E8F-A872-FE8136AF75AD}"/>
                    </a:ext>
                  </a:extLst>
                </p:cNvPr>
                <p:cNvSpPr/>
                <p:nvPr/>
              </p:nvSpPr>
              <p:spPr bwMode="auto">
                <a:xfrm>
                  <a:off x="2587" y="382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0" name="íślïḍé">
                  <a:extLst>
                    <a:ext uri="{FF2B5EF4-FFF2-40B4-BE49-F238E27FC236}">
                      <a16:creationId xmlns:a16="http://schemas.microsoft.com/office/drawing/2014/main" xmlns="" id="{AF00E91F-4302-48E9-A794-2F69BB7742B6}"/>
                    </a:ext>
                  </a:extLst>
                </p:cNvPr>
                <p:cNvSpPr/>
                <p:nvPr/>
              </p:nvSpPr>
              <p:spPr bwMode="auto">
                <a:xfrm>
                  <a:off x="2587" y="383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1" name="îšḻiďê">
                  <a:extLst>
                    <a:ext uri="{FF2B5EF4-FFF2-40B4-BE49-F238E27FC236}">
                      <a16:creationId xmlns:a16="http://schemas.microsoft.com/office/drawing/2014/main" xmlns="" id="{DE68004E-9EFB-4843-B668-3AA337621489}"/>
                    </a:ext>
                  </a:extLst>
                </p:cNvPr>
                <p:cNvSpPr/>
                <p:nvPr/>
              </p:nvSpPr>
              <p:spPr bwMode="auto">
                <a:xfrm>
                  <a:off x="2587" y="3845"/>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2" name="íṣḻïḑè">
                  <a:extLst>
                    <a:ext uri="{FF2B5EF4-FFF2-40B4-BE49-F238E27FC236}">
                      <a16:creationId xmlns:a16="http://schemas.microsoft.com/office/drawing/2014/main" xmlns="" id="{AA9F66BB-9726-4CD7-8FB0-9945FD87F944}"/>
                    </a:ext>
                  </a:extLst>
                </p:cNvPr>
                <p:cNvSpPr/>
                <p:nvPr/>
              </p:nvSpPr>
              <p:spPr bwMode="auto">
                <a:xfrm>
                  <a:off x="2587" y="385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3" name="i$ḷîḋè">
                  <a:extLst>
                    <a:ext uri="{FF2B5EF4-FFF2-40B4-BE49-F238E27FC236}">
                      <a16:creationId xmlns:a16="http://schemas.microsoft.com/office/drawing/2014/main" xmlns="" id="{33AEBF6F-80D0-41B8-A7CD-9BF4440B1ACD}"/>
                    </a:ext>
                  </a:extLst>
                </p:cNvPr>
                <p:cNvSpPr/>
                <p:nvPr/>
              </p:nvSpPr>
              <p:spPr bwMode="auto">
                <a:xfrm>
                  <a:off x="2587" y="38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4" name="íṡľíďé">
                  <a:extLst>
                    <a:ext uri="{FF2B5EF4-FFF2-40B4-BE49-F238E27FC236}">
                      <a16:creationId xmlns:a16="http://schemas.microsoft.com/office/drawing/2014/main" xmlns="" id="{603AB590-0ACE-47C1-90C6-D7850530D0C9}"/>
                    </a:ext>
                  </a:extLst>
                </p:cNvPr>
                <p:cNvSpPr/>
                <p:nvPr/>
              </p:nvSpPr>
              <p:spPr bwMode="auto">
                <a:xfrm>
                  <a:off x="2587" y="387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5" name="íSľïďê">
                  <a:extLst>
                    <a:ext uri="{FF2B5EF4-FFF2-40B4-BE49-F238E27FC236}">
                      <a16:creationId xmlns:a16="http://schemas.microsoft.com/office/drawing/2014/main" xmlns="" id="{094B3DBF-8A15-46DD-A930-1EE98D8CD785}"/>
                    </a:ext>
                  </a:extLst>
                </p:cNvPr>
                <p:cNvSpPr/>
                <p:nvPr/>
              </p:nvSpPr>
              <p:spPr bwMode="auto">
                <a:xfrm>
                  <a:off x="2587" y="388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6" name="îşlíḍe">
                  <a:extLst>
                    <a:ext uri="{FF2B5EF4-FFF2-40B4-BE49-F238E27FC236}">
                      <a16:creationId xmlns:a16="http://schemas.microsoft.com/office/drawing/2014/main" xmlns="" id="{BB1F96CB-D76A-4CA6-B71D-86E65A0859A4}"/>
                    </a:ext>
                  </a:extLst>
                </p:cNvPr>
                <p:cNvSpPr/>
                <p:nvPr/>
              </p:nvSpPr>
              <p:spPr bwMode="auto">
                <a:xfrm>
                  <a:off x="2587" y="389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7" name="ïşlîďe">
                  <a:extLst>
                    <a:ext uri="{FF2B5EF4-FFF2-40B4-BE49-F238E27FC236}">
                      <a16:creationId xmlns:a16="http://schemas.microsoft.com/office/drawing/2014/main" xmlns="" id="{8C9EF910-AB04-4E65-B07B-E41518D43293}"/>
                    </a:ext>
                  </a:extLst>
                </p:cNvPr>
                <p:cNvSpPr/>
                <p:nvPr/>
              </p:nvSpPr>
              <p:spPr bwMode="auto">
                <a:xfrm>
                  <a:off x="2587" y="390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8" name="îŝḷíďè">
                  <a:extLst>
                    <a:ext uri="{FF2B5EF4-FFF2-40B4-BE49-F238E27FC236}">
                      <a16:creationId xmlns:a16="http://schemas.microsoft.com/office/drawing/2014/main" xmlns="" id="{D58ABB28-26EE-4DF9-961F-23E813B3E0E8}"/>
                    </a:ext>
                  </a:extLst>
                </p:cNvPr>
                <p:cNvSpPr/>
                <p:nvPr/>
              </p:nvSpPr>
              <p:spPr bwMode="auto">
                <a:xfrm>
                  <a:off x="2587" y="391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9" name="iş1ïḑe">
                  <a:extLst>
                    <a:ext uri="{FF2B5EF4-FFF2-40B4-BE49-F238E27FC236}">
                      <a16:creationId xmlns:a16="http://schemas.microsoft.com/office/drawing/2014/main" xmlns="" id="{1A9C896D-50BE-447D-9525-F556099671C8}"/>
                    </a:ext>
                  </a:extLst>
                </p:cNvPr>
                <p:cNvSpPr/>
                <p:nvPr/>
              </p:nvSpPr>
              <p:spPr bwMode="auto">
                <a:xfrm>
                  <a:off x="2587" y="39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0" name="iśḻiďê">
                  <a:extLst>
                    <a:ext uri="{FF2B5EF4-FFF2-40B4-BE49-F238E27FC236}">
                      <a16:creationId xmlns:a16="http://schemas.microsoft.com/office/drawing/2014/main" xmlns="" id="{F1E8C490-D73C-44BD-9EFF-6EA2586E786B}"/>
                    </a:ext>
                  </a:extLst>
                </p:cNvPr>
                <p:cNvSpPr/>
                <p:nvPr/>
              </p:nvSpPr>
              <p:spPr bwMode="auto">
                <a:xfrm>
                  <a:off x="2587" y="394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1" name="íṩḷiḍé">
                  <a:extLst>
                    <a:ext uri="{FF2B5EF4-FFF2-40B4-BE49-F238E27FC236}">
                      <a16:creationId xmlns:a16="http://schemas.microsoft.com/office/drawing/2014/main" xmlns="" id="{CDB80738-D5AD-41FC-8139-E0D0BE081E12}"/>
                    </a:ext>
                  </a:extLst>
                </p:cNvPr>
                <p:cNvSpPr/>
                <p:nvPr/>
              </p:nvSpPr>
              <p:spPr bwMode="auto">
                <a:xfrm>
                  <a:off x="2587" y="395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2" name="išḷîḓè">
                  <a:extLst>
                    <a:ext uri="{FF2B5EF4-FFF2-40B4-BE49-F238E27FC236}">
                      <a16:creationId xmlns:a16="http://schemas.microsoft.com/office/drawing/2014/main" xmlns="" id="{8BA57224-FE24-427B-B612-CF96BD58DB79}"/>
                    </a:ext>
                  </a:extLst>
                </p:cNvPr>
                <p:cNvSpPr/>
                <p:nvPr/>
              </p:nvSpPr>
              <p:spPr bwMode="auto">
                <a:xfrm>
                  <a:off x="2587" y="396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3" name="iṥľíḓe">
                  <a:extLst>
                    <a:ext uri="{FF2B5EF4-FFF2-40B4-BE49-F238E27FC236}">
                      <a16:creationId xmlns:a16="http://schemas.microsoft.com/office/drawing/2014/main" xmlns="" id="{D90A4B97-B3FF-443A-8769-EF9F14C5E2B1}"/>
                    </a:ext>
                  </a:extLst>
                </p:cNvPr>
                <p:cNvSpPr/>
                <p:nvPr/>
              </p:nvSpPr>
              <p:spPr bwMode="auto">
                <a:xfrm>
                  <a:off x="2587" y="3971"/>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4" name="ïš1ïḓê">
                  <a:extLst>
                    <a:ext uri="{FF2B5EF4-FFF2-40B4-BE49-F238E27FC236}">
                      <a16:creationId xmlns:a16="http://schemas.microsoft.com/office/drawing/2014/main" xmlns="" id="{6B5A283F-71DF-4BE5-8CC9-4F97A5705406}"/>
                    </a:ext>
                  </a:extLst>
                </p:cNvPr>
                <p:cNvSpPr/>
                <p:nvPr/>
              </p:nvSpPr>
              <p:spPr bwMode="auto">
                <a:xfrm>
                  <a:off x="2587" y="398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5" name="ïṣľide">
                  <a:extLst>
                    <a:ext uri="{FF2B5EF4-FFF2-40B4-BE49-F238E27FC236}">
                      <a16:creationId xmlns:a16="http://schemas.microsoft.com/office/drawing/2014/main" xmlns="" id="{918E1BA1-8A72-405D-9B25-CC4654E7B80A}"/>
                    </a:ext>
                  </a:extLst>
                </p:cNvPr>
                <p:cNvSpPr/>
                <p:nvPr/>
              </p:nvSpPr>
              <p:spPr bwMode="auto">
                <a:xfrm>
                  <a:off x="2083" y="334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6" name="iṣ1íḍè">
                  <a:extLst>
                    <a:ext uri="{FF2B5EF4-FFF2-40B4-BE49-F238E27FC236}">
                      <a16:creationId xmlns:a16="http://schemas.microsoft.com/office/drawing/2014/main" xmlns="" id="{8D97BFE0-F830-4B2C-AEBF-E13032B89F7C}"/>
                    </a:ext>
                  </a:extLst>
                </p:cNvPr>
                <p:cNvSpPr/>
                <p:nvPr/>
              </p:nvSpPr>
              <p:spPr bwMode="auto">
                <a:xfrm>
                  <a:off x="2083" y="3355"/>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7" name="iṩliḍe">
                  <a:extLst>
                    <a:ext uri="{FF2B5EF4-FFF2-40B4-BE49-F238E27FC236}">
                      <a16:creationId xmlns:a16="http://schemas.microsoft.com/office/drawing/2014/main" xmlns="" id="{4762B3B0-47DC-422E-B76F-7F5B46677DA9}"/>
                    </a:ext>
                  </a:extLst>
                </p:cNvPr>
                <p:cNvSpPr/>
                <p:nvPr/>
              </p:nvSpPr>
              <p:spPr bwMode="auto">
                <a:xfrm>
                  <a:off x="2083" y="336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8" name="îṥlîďe">
                  <a:extLst>
                    <a:ext uri="{FF2B5EF4-FFF2-40B4-BE49-F238E27FC236}">
                      <a16:creationId xmlns:a16="http://schemas.microsoft.com/office/drawing/2014/main" xmlns="" id="{3619559C-7DCA-4A4C-BDCD-07D71EC4B18B}"/>
                    </a:ext>
                  </a:extLst>
                </p:cNvPr>
                <p:cNvSpPr/>
                <p:nvPr/>
              </p:nvSpPr>
              <p:spPr bwMode="auto">
                <a:xfrm>
                  <a:off x="2083" y="337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9" name="îṧľîḋe">
                  <a:extLst>
                    <a:ext uri="{FF2B5EF4-FFF2-40B4-BE49-F238E27FC236}">
                      <a16:creationId xmlns:a16="http://schemas.microsoft.com/office/drawing/2014/main" xmlns="" id="{E7A366CB-ABBE-46AF-9909-AB3094BC0371}"/>
                    </a:ext>
                  </a:extLst>
                </p:cNvPr>
                <p:cNvSpPr/>
                <p:nvPr/>
              </p:nvSpPr>
              <p:spPr bwMode="auto">
                <a:xfrm>
                  <a:off x="2083" y="338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0" name="ïṩḷïḋê">
                  <a:extLst>
                    <a:ext uri="{FF2B5EF4-FFF2-40B4-BE49-F238E27FC236}">
                      <a16:creationId xmlns:a16="http://schemas.microsoft.com/office/drawing/2014/main" xmlns="" id="{2704F254-BF9C-4B52-92C9-1D3A072B43DD}"/>
                    </a:ext>
                  </a:extLst>
                </p:cNvPr>
                <p:cNvSpPr/>
                <p:nvPr/>
              </p:nvSpPr>
              <p:spPr bwMode="auto">
                <a:xfrm>
                  <a:off x="2083" y="339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1" name="íṧḷîḍe">
                  <a:extLst>
                    <a:ext uri="{FF2B5EF4-FFF2-40B4-BE49-F238E27FC236}">
                      <a16:creationId xmlns:a16="http://schemas.microsoft.com/office/drawing/2014/main" xmlns="" id="{97784A96-4EC9-47D6-A813-969AE215AF39}"/>
                    </a:ext>
                  </a:extLst>
                </p:cNvPr>
                <p:cNvSpPr/>
                <p:nvPr/>
              </p:nvSpPr>
              <p:spPr bwMode="auto">
                <a:xfrm>
                  <a:off x="2083" y="340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2" name="íṧliḋè">
                  <a:extLst>
                    <a:ext uri="{FF2B5EF4-FFF2-40B4-BE49-F238E27FC236}">
                      <a16:creationId xmlns:a16="http://schemas.microsoft.com/office/drawing/2014/main" xmlns="" id="{D7815131-E283-4167-B2FE-BB65EC77475F}"/>
                    </a:ext>
                  </a:extLst>
                </p:cNvPr>
                <p:cNvSpPr/>
                <p:nvPr/>
              </p:nvSpPr>
              <p:spPr bwMode="auto">
                <a:xfrm>
                  <a:off x="2083" y="341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3" name="ïšļiḋe">
                  <a:extLst>
                    <a:ext uri="{FF2B5EF4-FFF2-40B4-BE49-F238E27FC236}">
                      <a16:creationId xmlns:a16="http://schemas.microsoft.com/office/drawing/2014/main" xmlns="" id="{90C6EA0D-0E53-4BAC-A281-4E1851CD7611}"/>
                    </a:ext>
                  </a:extLst>
                </p:cNvPr>
                <p:cNvSpPr/>
                <p:nvPr/>
              </p:nvSpPr>
              <p:spPr bwMode="auto">
                <a:xfrm>
                  <a:off x="2083" y="342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4" name="îsḷiḑè">
                  <a:extLst>
                    <a:ext uri="{FF2B5EF4-FFF2-40B4-BE49-F238E27FC236}">
                      <a16:creationId xmlns:a16="http://schemas.microsoft.com/office/drawing/2014/main" xmlns="" id="{66421D2E-7560-467E-ABA1-C5AD67109935}"/>
                    </a:ext>
                  </a:extLst>
                </p:cNvPr>
                <p:cNvSpPr/>
                <p:nvPr/>
              </p:nvSpPr>
              <p:spPr bwMode="auto">
                <a:xfrm>
                  <a:off x="2083" y="343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5" name="îṥľiḑê">
                  <a:extLst>
                    <a:ext uri="{FF2B5EF4-FFF2-40B4-BE49-F238E27FC236}">
                      <a16:creationId xmlns:a16="http://schemas.microsoft.com/office/drawing/2014/main" xmlns="" id="{65D6EAD4-3146-46E3-BA0C-0ECCBE51A4EB}"/>
                    </a:ext>
                  </a:extLst>
                </p:cNvPr>
                <p:cNvSpPr/>
                <p:nvPr/>
              </p:nvSpPr>
              <p:spPr bwMode="auto">
                <a:xfrm>
                  <a:off x="2083" y="345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6" name="îṡlîďé">
                  <a:extLst>
                    <a:ext uri="{FF2B5EF4-FFF2-40B4-BE49-F238E27FC236}">
                      <a16:creationId xmlns:a16="http://schemas.microsoft.com/office/drawing/2014/main" xmlns="" id="{D5E3C6AB-3B33-4541-85BF-EFE2D29EE831}"/>
                    </a:ext>
                  </a:extLst>
                </p:cNvPr>
                <p:cNvSpPr/>
                <p:nvPr/>
              </p:nvSpPr>
              <p:spPr bwMode="auto">
                <a:xfrm>
                  <a:off x="2083" y="346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7" name="íSliḍe">
                  <a:extLst>
                    <a:ext uri="{FF2B5EF4-FFF2-40B4-BE49-F238E27FC236}">
                      <a16:creationId xmlns:a16="http://schemas.microsoft.com/office/drawing/2014/main" xmlns="" id="{3CE0D87B-16B2-428B-9465-414E01F332E9}"/>
                    </a:ext>
                  </a:extLst>
                </p:cNvPr>
                <p:cNvSpPr/>
                <p:nvPr/>
              </p:nvSpPr>
              <p:spPr bwMode="auto">
                <a:xfrm>
                  <a:off x="2083" y="347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8" name="ïṣļiḓè">
                  <a:extLst>
                    <a:ext uri="{FF2B5EF4-FFF2-40B4-BE49-F238E27FC236}">
                      <a16:creationId xmlns:a16="http://schemas.microsoft.com/office/drawing/2014/main" xmlns="" id="{1155BEB7-3C4A-4285-8F3F-8CF81F1EEE38}"/>
                    </a:ext>
                  </a:extLst>
                </p:cNvPr>
                <p:cNvSpPr/>
                <p:nvPr/>
              </p:nvSpPr>
              <p:spPr bwMode="auto">
                <a:xfrm>
                  <a:off x="2083" y="3481"/>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9" name="íŝ1îḋe">
                  <a:extLst>
                    <a:ext uri="{FF2B5EF4-FFF2-40B4-BE49-F238E27FC236}">
                      <a16:creationId xmlns:a16="http://schemas.microsoft.com/office/drawing/2014/main" xmlns="" id="{C8060A79-822D-4300-86F0-D3BADF260E36}"/>
                    </a:ext>
                  </a:extLst>
                </p:cNvPr>
                <p:cNvSpPr/>
                <p:nvPr/>
              </p:nvSpPr>
              <p:spPr bwMode="auto">
                <a:xfrm>
                  <a:off x="2083" y="349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0" name="iSlíďê">
                  <a:extLst>
                    <a:ext uri="{FF2B5EF4-FFF2-40B4-BE49-F238E27FC236}">
                      <a16:creationId xmlns:a16="http://schemas.microsoft.com/office/drawing/2014/main" xmlns="" id="{C4935074-2F37-4DF8-95DF-DD8CF0C607D6}"/>
                    </a:ext>
                  </a:extLst>
                </p:cNvPr>
                <p:cNvSpPr/>
                <p:nvPr/>
              </p:nvSpPr>
              <p:spPr bwMode="auto">
                <a:xfrm>
                  <a:off x="2083" y="350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1" name="îślíḍê">
                  <a:extLst>
                    <a:ext uri="{FF2B5EF4-FFF2-40B4-BE49-F238E27FC236}">
                      <a16:creationId xmlns:a16="http://schemas.microsoft.com/office/drawing/2014/main" xmlns="" id="{C15408FD-F3BD-4ED7-A134-AD2959D50DAE}"/>
                    </a:ext>
                  </a:extLst>
                </p:cNvPr>
                <p:cNvSpPr/>
                <p:nvPr/>
              </p:nvSpPr>
              <p:spPr bwMode="auto">
                <a:xfrm>
                  <a:off x="2083" y="351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2" name="iṡḻiḓè">
                  <a:extLst>
                    <a:ext uri="{FF2B5EF4-FFF2-40B4-BE49-F238E27FC236}">
                      <a16:creationId xmlns:a16="http://schemas.microsoft.com/office/drawing/2014/main" xmlns="" id="{3057EEFE-40CE-4395-9334-78D8334A43AE}"/>
                    </a:ext>
                  </a:extLst>
                </p:cNvPr>
                <p:cNvSpPr/>
                <p:nvPr/>
              </p:nvSpPr>
              <p:spPr bwMode="auto">
                <a:xfrm>
                  <a:off x="2083" y="352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3" name="ïṩḷîḍê">
                  <a:extLst>
                    <a:ext uri="{FF2B5EF4-FFF2-40B4-BE49-F238E27FC236}">
                      <a16:creationId xmlns:a16="http://schemas.microsoft.com/office/drawing/2014/main" xmlns="" id="{82532222-5160-465F-BC95-E4E0CA83EECE}"/>
                    </a:ext>
                  </a:extLst>
                </p:cNvPr>
                <p:cNvSpPr/>
                <p:nvPr/>
              </p:nvSpPr>
              <p:spPr bwMode="auto">
                <a:xfrm>
                  <a:off x="2083" y="353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4" name="îṥḷiḑê">
                  <a:extLst>
                    <a:ext uri="{FF2B5EF4-FFF2-40B4-BE49-F238E27FC236}">
                      <a16:creationId xmlns:a16="http://schemas.microsoft.com/office/drawing/2014/main" xmlns="" id="{6B45B2C5-3D4D-40C3-A89B-F469BAA93F24}"/>
                    </a:ext>
                  </a:extLst>
                </p:cNvPr>
                <p:cNvSpPr/>
                <p:nvPr/>
              </p:nvSpPr>
              <p:spPr bwMode="auto">
                <a:xfrm>
                  <a:off x="2083" y="3544"/>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5" name="ïş1iḍê">
                  <a:extLst>
                    <a:ext uri="{FF2B5EF4-FFF2-40B4-BE49-F238E27FC236}">
                      <a16:creationId xmlns:a16="http://schemas.microsoft.com/office/drawing/2014/main" xmlns="" id="{144BB07B-3E48-408E-9B98-0D480BDBF09B}"/>
                    </a:ext>
                  </a:extLst>
                </p:cNvPr>
                <p:cNvSpPr/>
                <p:nvPr/>
              </p:nvSpPr>
              <p:spPr bwMode="auto">
                <a:xfrm>
                  <a:off x="2083" y="355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6" name="íš1íḑe">
                  <a:extLst>
                    <a:ext uri="{FF2B5EF4-FFF2-40B4-BE49-F238E27FC236}">
                      <a16:creationId xmlns:a16="http://schemas.microsoft.com/office/drawing/2014/main" xmlns="" id="{F9C82094-E785-4203-84B2-C27003B9DF15}"/>
                    </a:ext>
                  </a:extLst>
                </p:cNvPr>
                <p:cNvSpPr/>
                <p:nvPr/>
              </p:nvSpPr>
              <p:spPr bwMode="auto">
                <a:xfrm>
                  <a:off x="2083" y="356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7" name="ïṥlïďè">
                  <a:extLst>
                    <a:ext uri="{FF2B5EF4-FFF2-40B4-BE49-F238E27FC236}">
                      <a16:creationId xmlns:a16="http://schemas.microsoft.com/office/drawing/2014/main" xmlns="" id="{40C0F678-7B95-4FE3-921B-97F89F92F3E9}"/>
                    </a:ext>
                  </a:extLst>
                </p:cNvPr>
                <p:cNvSpPr/>
                <p:nvPr/>
              </p:nvSpPr>
              <p:spPr bwMode="auto">
                <a:xfrm>
                  <a:off x="2083" y="357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8" name="íṡḻïḓê">
                  <a:extLst>
                    <a:ext uri="{FF2B5EF4-FFF2-40B4-BE49-F238E27FC236}">
                      <a16:creationId xmlns:a16="http://schemas.microsoft.com/office/drawing/2014/main" xmlns="" id="{756F002D-AA13-49C1-AC7B-7E163680C960}"/>
                    </a:ext>
                  </a:extLst>
                </p:cNvPr>
                <p:cNvSpPr/>
                <p:nvPr/>
              </p:nvSpPr>
              <p:spPr bwMode="auto">
                <a:xfrm>
                  <a:off x="2083" y="358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9" name="íṡļíḓè">
                  <a:extLst>
                    <a:ext uri="{FF2B5EF4-FFF2-40B4-BE49-F238E27FC236}">
                      <a16:creationId xmlns:a16="http://schemas.microsoft.com/office/drawing/2014/main" xmlns="" id="{8CB067AE-AF5C-4142-ABDE-4ADC37F49286}"/>
                    </a:ext>
                  </a:extLst>
                </p:cNvPr>
                <p:cNvSpPr/>
                <p:nvPr/>
              </p:nvSpPr>
              <p:spPr bwMode="auto">
                <a:xfrm>
                  <a:off x="2083" y="359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0" name="iṩḷíḑè">
                  <a:extLst>
                    <a:ext uri="{FF2B5EF4-FFF2-40B4-BE49-F238E27FC236}">
                      <a16:creationId xmlns:a16="http://schemas.microsoft.com/office/drawing/2014/main" xmlns="" id="{4740A5EB-03FB-4488-B275-9ADCF73F8F7F}"/>
                    </a:ext>
                  </a:extLst>
                </p:cNvPr>
                <p:cNvSpPr/>
                <p:nvPr/>
              </p:nvSpPr>
              <p:spPr bwMode="auto">
                <a:xfrm>
                  <a:off x="2083" y="360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1" name="îsḻiḓê">
                  <a:extLst>
                    <a:ext uri="{FF2B5EF4-FFF2-40B4-BE49-F238E27FC236}">
                      <a16:creationId xmlns:a16="http://schemas.microsoft.com/office/drawing/2014/main" xmlns="" id="{FDAF3659-6D97-469D-B4F8-8952B5D83835}"/>
                    </a:ext>
                  </a:extLst>
                </p:cNvPr>
                <p:cNvSpPr/>
                <p:nvPr/>
              </p:nvSpPr>
              <p:spPr bwMode="auto">
                <a:xfrm>
                  <a:off x="2083" y="361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2" name="íṥḷîďê">
                  <a:extLst>
                    <a:ext uri="{FF2B5EF4-FFF2-40B4-BE49-F238E27FC236}">
                      <a16:creationId xmlns:a16="http://schemas.microsoft.com/office/drawing/2014/main" xmlns="" id="{E2C3BEF4-F06A-442A-98BB-11E86771F40D}"/>
                    </a:ext>
                  </a:extLst>
                </p:cNvPr>
                <p:cNvSpPr/>
                <p:nvPr/>
              </p:nvSpPr>
              <p:spPr bwMode="auto">
                <a:xfrm>
                  <a:off x="2083" y="362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3" name="îšļíḓe">
                  <a:extLst>
                    <a:ext uri="{FF2B5EF4-FFF2-40B4-BE49-F238E27FC236}">
                      <a16:creationId xmlns:a16="http://schemas.microsoft.com/office/drawing/2014/main" xmlns="" id="{B74E0A9E-D66A-42EA-B4C6-ECF0FAFE9A53}"/>
                    </a:ext>
                  </a:extLst>
                </p:cNvPr>
                <p:cNvSpPr/>
                <p:nvPr/>
              </p:nvSpPr>
              <p:spPr bwMode="auto">
                <a:xfrm>
                  <a:off x="2083" y="363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4" name="ïşlíḓe">
                  <a:extLst>
                    <a:ext uri="{FF2B5EF4-FFF2-40B4-BE49-F238E27FC236}">
                      <a16:creationId xmlns:a16="http://schemas.microsoft.com/office/drawing/2014/main" xmlns="" id="{B69401A4-905D-405F-9D87-D820384E4C74}"/>
                    </a:ext>
                  </a:extLst>
                </p:cNvPr>
                <p:cNvSpPr/>
                <p:nvPr/>
              </p:nvSpPr>
              <p:spPr bwMode="auto">
                <a:xfrm>
                  <a:off x="2083" y="364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5" name="iş1îḍe">
                  <a:extLst>
                    <a:ext uri="{FF2B5EF4-FFF2-40B4-BE49-F238E27FC236}">
                      <a16:creationId xmlns:a16="http://schemas.microsoft.com/office/drawing/2014/main" xmlns="" id="{2BE69215-C3FE-4C52-B396-72FC851F016E}"/>
                    </a:ext>
                  </a:extLst>
                </p:cNvPr>
                <p:cNvSpPr/>
                <p:nvPr/>
              </p:nvSpPr>
              <p:spPr bwMode="auto">
                <a:xfrm>
                  <a:off x="2083" y="366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6" name="íṩ1ïdê">
                  <a:extLst>
                    <a:ext uri="{FF2B5EF4-FFF2-40B4-BE49-F238E27FC236}">
                      <a16:creationId xmlns:a16="http://schemas.microsoft.com/office/drawing/2014/main" xmlns="" id="{2076936B-6308-4041-A36D-37D759EED65D}"/>
                    </a:ext>
                  </a:extLst>
                </p:cNvPr>
                <p:cNvSpPr/>
                <p:nvPr/>
              </p:nvSpPr>
              <p:spPr bwMode="auto">
                <a:xfrm>
                  <a:off x="2083" y="367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7" name="íśļïḑe">
                  <a:extLst>
                    <a:ext uri="{FF2B5EF4-FFF2-40B4-BE49-F238E27FC236}">
                      <a16:creationId xmlns:a16="http://schemas.microsoft.com/office/drawing/2014/main" xmlns="" id="{4C1D6369-9D14-497B-8E36-1EF734F51F57}"/>
                    </a:ext>
                  </a:extLst>
                </p:cNvPr>
                <p:cNvSpPr/>
                <p:nvPr/>
              </p:nvSpPr>
              <p:spPr bwMode="auto">
                <a:xfrm>
                  <a:off x="2083" y="368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8" name="ïṣļïḓê">
                  <a:extLst>
                    <a:ext uri="{FF2B5EF4-FFF2-40B4-BE49-F238E27FC236}">
                      <a16:creationId xmlns:a16="http://schemas.microsoft.com/office/drawing/2014/main" xmlns="" id="{C4018662-DA8A-4E79-B4B2-BD8844A2643E}"/>
                    </a:ext>
                  </a:extLst>
                </p:cNvPr>
                <p:cNvSpPr/>
                <p:nvPr/>
              </p:nvSpPr>
              <p:spPr bwMode="auto">
                <a:xfrm>
                  <a:off x="2083" y="369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9" name="ïṥḷîḍé">
                  <a:extLst>
                    <a:ext uri="{FF2B5EF4-FFF2-40B4-BE49-F238E27FC236}">
                      <a16:creationId xmlns:a16="http://schemas.microsoft.com/office/drawing/2014/main" xmlns="" id="{1C6A741F-FB90-4F48-B493-DE9118B254EB}"/>
                    </a:ext>
                  </a:extLst>
                </p:cNvPr>
                <p:cNvSpPr/>
                <p:nvPr/>
              </p:nvSpPr>
              <p:spPr bwMode="auto">
                <a:xfrm>
                  <a:off x="2083" y="370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0" name="iṡľïďê">
                  <a:extLst>
                    <a:ext uri="{FF2B5EF4-FFF2-40B4-BE49-F238E27FC236}">
                      <a16:creationId xmlns:a16="http://schemas.microsoft.com/office/drawing/2014/main" xmlns="" id="{9A832657-494A-4706-A00A-44CA1633D559}"/>
                    </a:ext>
                  </a:extLst>
                </p:cNvPr>
                <p:cNvSpPr/>
                <p:nvPr/>
              </p:nvSpPr>
              <p:spPr bwMode="auto">
                <a:xfrm>
                  <a:off x="2083" y="371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1" name="ïṧ1îḍè">
                  <a:extLst>
                    <a:ext uri="{FF2B5EF4-FFF2-40B4-BE49-F238E27FC236}">
                      <a16:creationId xmlns:a16="http://schemas.microsoft.com/office/drawing/2014/main" xmlns="" id="{9D542559-0001-42E7-9650-B13BEA7AC253}"/>
                    </a:ext>
                  </a:extLst>
                </p:cNvPr>
                <p:cNvSpPr/>
                <p:nvPr/>
              </p:nvSpPr>
              <p:spPr bwMode="auto">
                <a:xfrm>
                  <a:off x="2083" y="372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2" name="îṧḷîdè">
                  <a:extLst>
                    <a:ext uri="{FF2B5EF4-FFF2-40B4-BE49-F238E27FC236}">
                      <a16:creationId xmlns:a16="http://schemas.microsoft.com/office/drawing/2014/main" xmlns="" id="{DB49C944-6199-4820-9966-4D4CF9BA9A94}"/>
                    </a:ext>
                  </a:extLst>
                </p:cNvPr>
                <p:cNvSpPr/>
                <p:nvPr/>
              </p:nvSpPr>
              <p:spPr bwMode="auto">
                <a:xfrm>
                  <a:off x="2083" y="373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3" name="îşľiḍe">
                  <a:extLst>
                    <a:ext uri="{FF2B5EF4-FFF2-40B4-BE49-F238E27FC236}">
                      <a16:creationId xmlns:a16="http://schemas.microsoft.com/office/drawing/2014/main" xmlns="" id="{873A5A88-8F0C-413D-BD87-683A0935C0F9}"/>
                    </a:ext>
                  </a:extLst>
                </p:cNvPr>
                <p:cNvSpPr/>
                <p:nvPr/>
              </p:nvSpPr>
              <p:spPr bwMode="auto">
                <a:xfrm>
                  <a:off x="2083" y="374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4" name="îṡliḑê">
                  <a:extLst>
                    <a:ext uri="{FF2B5EF4-FFF2-40B4-BE49-F238E27FC236}">
                      <a16:creationId xmlns:a16="http://schemas.microsoft.com/office/drawing/2014/main" xmlns="" id="{480A5C34-BB04-4EEB-B7EA-9F1DD1597B02}"/>
                    </a:ext>
                  </a:extLst>
                </p:cNvPr>
                <p:cNvSpPr/>
                <p:nvPr/>
              </p:nvSpPr>
              <p:spPr bwMode="auto">
                <a:xfrm>
                  <a:off x="2083" y="375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5" name="íṧḻîḓé">
                  <a:extLst>
                    <a:ext uri="{FF2B5EF4-FFF2-40B4-BE49-F238E27FC236}">
                      <a16:creationId xmlns:a16="http://schemas.microsoft.com/office/drawing/2014/main" xmlns="" id="{082D1574-B230-45B1-B945-94A81430FDD9}"/>
                    </a:ext>
                  </a:extLst>
                </p:cNvPr>
                <p:cNvSpPr/>
                <p:nvPr/>
              </p:nvSpPr>
              <p:spPr bwMode="auto">
                <a:xfrm>
                  <a:off x="2083" y="376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6" name="íṥľïdê">
                  <a:extLst>
                    <a:ext uri="{FF2B5EF4-FFF2-40B4-BE49-F238E27FC236}">
                      <a16:creationId xmlns:a16="http://schemas.microsoft.com/office/drawing/2014/main" xmlns="" id="{9E29EADE-772B-482A-BB54-B09B6BE24029}"/>
                    </a:ext>
                  </a:extLst>
                </p:cNvPr>
                <p:cNvSpPr/>
                <p:nvPr/>
              </p:nvSpPr>
              <p:spPr bwMode="auto">
                <a:xfrm>
                  <a:off x="2083" y="377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7" name="iṡlidê">
                  <a:extLst>
                    <a:ext uri="{FF2B5EF4-FFF2-40B4-BE49-F238E27FC236}">
                      <a16:creationId xmlns:a16="http://schemas.microsoft.com/office/drawing/2014/main" xmlns="" id="{723016FA-18C3-49F0-98F3-002677CE4E06}"/>
                    </a:ext>
                  </a:extLst>
                </p:cNvPr>
                <p:cNvSpPr/>
                <p:nvPr/>
              </p:nvSpPr>
              <p:spPr bwMode="auto">
                <a:xfrm>
                  <a:off x="2083" y="378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8" name="iśļíďé">
                  <a:extLst>
                    <a:ext uri="{FF2B5EF4-FFF2-40B4-BE49-F238E27FC236}">
                      <a16:creationId xmlns:a16="http://schemas.microsoft.com/office/drawing/2014/main" xmlns="" id="{F558968A-83A6-4CD6-A2D5-F310423054A3}"/>
                    </a:ext>
                  </a:extLst>
                </p:cNvPr>
                <p:cNvSpPr/>
                <p:nvPr/>
              </p:nvSpPr>
              <p:spPr bwMode="auto">
                <a:xfrm>
                  <a:off x="2083" y="379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9" name="iS1íḋè">
                  <a:extLst>
                    <a:ext uri="{FF2B5EF4-FFF2-40B4-BE49-F238E27FC236}">
                      <a16:creationId xmlns:a16="http://schemas.microsoft.com/office/drawing/2014/main" xmlns="" id="{0FC25580-2DFB-4F36-BE28-D863E99CBDA1}"/>
                    </a:ext>
                  </a:extLst>
                </p:cNvPr>
                <p:cNvSpPr/>
                <p:nvPr/>
              </p:nvSpPr>
              <p:spPr bwMode="auto">
                <a:xfrm>
                  <a:off x="2083" y="380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0" name="îšlídé">
                  <a:extLst>
                    <a:ext uri="{FF2B5EF4-FFF2-40B4-BE49-F238E27FC236}">
                      <a16:creationId xmlns:a16="http://schemas.microsoft.com/office/drawing/2014/main" xmlns="" id="{2213A433-1BCB-49DB-98FB-D6FBF1F9C6AB}"/>
                    </a:ext>
                  </a:extLst>
                </p:cNvPr>
                <p:cNvSpPr/>
                <p:nvPr/>
              </p:nvSpPr>
              <p:spPr bwMode="auto">
                <a:xfrm>
                  <a:off x="2083" y="381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1" name="í$1ïḋé">
                  <a:extLst>
                    <a:ext uri="{FF2B5EF4-FFF2-40B4-BE49-F238E27FC236}">
                      <a16:creationId xmlns:a16="http://schemas.microsoft.com/office/drawing/2014/main" xmlns="" id="{E41C26EE-7C65-40F6-81A8-95531A19EFF2}"/>
                    </a:ext>
                  </a:extLst>
                </p:cNvPr>
                <p:cNvSpPr/>
                <p:nvPr/>
              </p:nvSpPr>
              <p:spPr bwMode="auto">
                <a:xfrm>
                  <a:off x="2083" y="382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2" name="ïŝḻîdê">
                  <a:extLst>
                    <a:ext uri="{FF2B5EF4-FFF2-40B4-BE49-F238E27FC236}">
                      <a16:creationId xmlns:a16="http://schemas.microsoft.com/office/drawing/2014/main" xmlns="" id="{3B735C97-0EE5-45AA-9C35-2404E3BFF93B}"/>
                    </a:ext>
                  </a:extLst>
                </p:cNvPr>
                <p:cNvSpPr/>
                <p:nvPr/>
              </p:nvSpPr>
              <p:spPr bwMode="auto">
                <a:xfrm>
                  <a:off x="2083" y="383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3" name="ïṩlíḓè">
                  <a:extLst>
                    <a:ext uri="{FF2B5EF4-FFF2-40B4-BE49-F238E27FC236}">
                      <a16:creationId xmlns:a16="http://schemas.microsoft.com/office/drawing/2014/main" xmlns="" id="{1BF980DB-FD02-4431-B777-971A9B6D22F9}"/>
                    </a:ext>
                  </a:extLst>
                </p:cNvPr>
                <p:cNvSpPr/>
                <p:nvPr/>
              </p:nvSpPr>
              <p:spPr bwMode="auto">
                <a:xfrm>
                  <a:off x="2083" y="384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4" name="í$ḻíḍé">
                  <a:extLst>
                    <a:ext uri="{FF2B5EF4-FFF2-40B4-BE49-F238E27FC236}">
                      <a16:creationId xmlns:a16="http://schemas.microsoft.com/office/drawing/2014/main" xmlns="" id="{00C292D0-5D11-4DDC-8B18-737D0290D2CA}"/>
                    </a:ext>
                  </a:extLst>
                </p:cNvPr>
                <p:cNvSpPr/>
                <p:nvPr/>
              </p:nvSpPr>
              <p:spPr bwMode="auto">
                <a:xfrm>
                  <a:off x="2083" y="385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5" name="îSliḋe">
                  <a:extLst>
                    <a:ext uri="{FF2B5EF4-FFF2-40B4-BE49-F238E27FC236}">
                      <a16:creationId xmlns:a16="http://schemas.microsoft.com/office/drawing/2014/main" xmlns="" id="{F04EDE04-3774-4F96-B950-CB4A8E9F9703}"/>
                    </a:ext>
                  </a:extLst>
                </p:cNvPr>
                <p:cNvSpPr/>
                <p:nvPr/>
              </p:nvSpPr>
              <p:spPr bwMode="auto">
                <a:xfrm>
                  <a:off x="2083" y="386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6" name="îŝlîḓê">
                  <a:extLst>
                    <a:ext uri="{FF2B5EF4-FFF2-40B4-BE49-F238E27FC236}">
                      <a16:creationId xmlns:a16="http://schemas.microsoft.com/office/drawing/2014/main" xmlns="" id="{99C50E4F-A742-4245-BC1C-B4C17E3A1024}"/>
                    </a:ext>
                  </a:extLst>
                </p:cNvPr>
                <p:cNvSpPr/>
                <p:nvPr/>
              </p:nvSpPr>
              <p:spPr bwMode="auto">
                <a:xfrm>
                  <a:off x="2083" y="388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7" name="ïś1ïḋe">
                  <a:extLst>
                    <a:ext uri="{FF2B5EF4-FFF2-40B4-BE49-F238E27FC236}">
                      <a16:creationId xmlns:a16="http://schemas.microsoft.com/office/drawing/2014/main" xmlns="" id="{A6D5279A-0759-4A27-BAC0-24890B9978E6}"/>
                    </a:ext>
                  </a:extLst>
                </p:cNvPr>
                <p:cNvSpPr/>
                <p:nvPr/>
              </p:nvSpPr>
              <p:spPr bwMode="auto">
                <a:xfrm>
                  <a:off x="2083" y="389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8" name="îṩ1iḑê">
                  <a:extLst>
                    <a:ext uri="{FF2B5EF4-FFF2-40B4-BE49-F238E27FC236}">
                      <a16:creationId xmlns:a16="http://schemas.microsoft.com/office/drawing/2014/main" xmlns="" id="{D30DD27D-E0B3-4B4F-96BC-D97758C92D63}"/>
                    </a:ext>
                  </a:extLst>
                </p:cNvPr>
                <p:cNvSpPr/>
                <p:nvPr/>
              </p:nvSpPr>
              <p:spPr bwMode="auto">
                <a:xfrm>
                  <a:off x="2083" y="390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9" name="is1ïďê">
                  <a:extLst>
                    <a:ext uri="{FF2B5EF4-FFF2-40B4-BE49-F238E27FC236}">
                      <a16:creationId xmlns:a16="http://schemas.microsoft.com/office/drawing/2014/main" xmlns="" id="{61866D20-8F6F-4A77-8E72-E8D136EFB21F}"/>
                    </a:ext>
                  </a:extLst>
                </p:cNvPr>
                <p:cNvSpPr/>
                <p:nvPr/>
              </p:nvSpPr>
              <p:spPr bwMode="auto">
                <a:xfrm>
                  <a:off x="2083" y="391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0" name="îşḷíḋe">
                  <a:extLst>
                    <a:ext uri="{FF2B5EF4-FFF2-40B4-BE49-F238E27FC236}">
                      <a16:creationId xmlns:a16="http://schemas.microsoft.com/office/drawing/2014/main" xmlns="" id="{5173EE49-1E42-4236-A148-E9CDAD9135CF}"/>
                    </a:ext>
                  </a:extLst>
                </p:cNvPr>
                <p:cNvSpPr/>
                <p:nvPr/>
              </p:nvSpPr>
              <p:spPr bwMode="auto">
                <a:xfrm>
                  <a:off x="2083" y="392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1" name="íşľîdè">
                  <a:extLst>
                    <a:ext uri="{FF2B5EF4-FFF2-40B4-BE49-F238E27FC236}">
                      <a16:creationId xmlns:a16="http://schemas.microsoft.com/office/drawing/2014/main" xmlns="" id="{E4FB2675-EAFD-44B2-9199-AA5E6B14BBFF}"/>
                    </a:ext>
                  </a:extLst>
                </p:cNvPr>
                <p:cNvSpPr/>
                <p:nvPr/>
              </p:nvSpPr>
              <p:spPr bwMode="auto">
                <a:xfrm>
                  <a:off x="2083" y="3932"/>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2" name="îsḷíḍé">
                  <a:extLst>
                    <a:ext uri="{FF2B5EF4-FFF2-40B4-BE49-F238E27FC236}">
                      <a16:creationId xmlns:a16="http://schemas.microsoft.com/office/drawing/2014/main" xmlns="" id="{2426ED71-47F7-46B1-A849-4DDEFA519E84}"/>
                    </a:ext>
                  </a:extLst>
                </p:cNvPr>
                <p:cNvSpPr/>
                <p:nvPr/>
              </p:nvSpPr>
              <p:spPr bwMode="auto">
                <a:xfrm>
                  <a:off x="2083" y="394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3" name="iṡḻîḓê">
                  <a:extLst>
                    <a:ext uri="{FF2B5EF4-FFF2-40B4-BE49-F238E27FC236}">
                      <a16:creationId xmlns:a16="http://schemas.microsoft.com/office/drawing/2014/main" xmlns="" id="{A8C78EF8-7F47-4FBB-B674-CB3736810E39}"/>
                    </a:ext>
                  </a:extLst>
                </p:cNvPr>
                <p:cNvSpPr/>
                <p:nvPr/>
              </p:nvSpPr>
              <p:spPr bwMode="auto">
                <a:xfrm>
                  <a:off x="2083" y="395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4" name="îṣľíďe">
                  <a:extLst>
                    <a:ext uri="{FF2B5EF4-FFF2-40B4-BE49-F238E27FC236}">
                      <a16:creationId xmlns:a16="http://schemas.microsoft.com/office/drawing/2014/main" xmlns="" id="{16B38851-CD9D-4F72-9709-E2414D1238C1}"/>
                    </a:ext>
                  </a:extLst>
                </p:cNvPr>
                <p:cNvSpPr/>
                <p:nvPr/>
              </p:nvSpPr>
              <p:spPr bwMode="auto">
                <a:xfrm>
                  <a:off x="2083" y="396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5" name="iŝḷíďé">
                  <a:extLst>
                    <a:ext uri="{FF2B5EF4-FFF2-40B4-BE49-F238E27FC236}">
                      <a16:creationId xmlns:a16="http://schemas.microsoft.com/office/drawing/2014/main" xmlns="" id="{6138951E-BE8C-428B-8BD8-CED42796DA97}"/>
                    </a:ext>
                  </a:extLst>
                </p:cNvPr>
                <p:cNvSpPr/>
                <p:nvPr/>
              </p:nvSpPr>
              <p:spPr bwMode="auto">
                <a:xfrm>
                  <a:off x="2083" y="397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6" name="iṥ1ïḓè">
                  <a:extLst>
                    <a:ext uri="{FF2B5EF4-FFF2-40B4-BE49-F238E27FC236}">
                      <a16:creationId xmlns:a16="http://schemas.microsoft.com/office/drawing/2014/main" xmlns="" id="{2CAF7D90-9D66-4D56-A81E-E2DC9AC8F3CB}"/>
                    </a:ext>
                  </a:extLst>
                </p:cNvPr>
                <p:cNvSpPr/>
                <p:nvPr/>
              </p:nvSpPr>
              <p:spPr bwMode="auto">
                <a:xfrm>
                  <a:off x="2083" y="398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7" name="ïSlïḍè">
                  <a:extLst>
                    <a:ext uri="{FF2B5EF4-FFF2-40B4-BE49-F238E27FC236}">
                      <a16:creationId xmlns:a16="http://schemas.microsoft.com/office/drawing/2014/main" xmlns="" id="{003EEAC8-5B73-4DC2-BF13-C81F4E135BCA}"/>
                    </a:ext>
                  </a:extLst>
                </p:cNvPr>
                <p:cNvSpPr/>
                <p:nvPr/>
              </p:nvSpPr>
              <p:spPr bwMode="auto">
                <a:xfrm>
                  <a:off x="2461" y="334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8" name="iṣļíḓé">
                  <a:extLst>
                    <a:ext uri="{FF2B5EF4-FFF2-40B4-BE49-F238E27FC236}">
                      <a16:creationId xmlns:a16="http://schemas.microsoft.com/office/drawing/2014/main" xmlns="" id="{B057C645-DF98-4785-B5BF-4BD6C1FF865B}"/>
                    </a:ext>
                  </a:extLst>
                </p:cNvPr>
                <p:cNvSpPr/>
                <p:nvPr/>
              </p:nvSpPr>
              <p:spPr bwMode="auto">
                <a:xfrm>
                  <a:off x="2461" y="3355"/>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9" name="ïslïḓé">
                  <a:extLst>
                    <a:ext uri="{FF2B5EF4-FFF2-40B4-BE49-F238E27FC236}">
                      <a16:creationId xmlns:a16="http://schemas.microsoft.com/office/drawing/2014/main" xmlns="" id="{FB1BA952-8701-4A18-AA88-E9A4C76D346E}"/>
                    </a:ext>
                  </a:extLst>
                </p:cNvPr>
                <p:cNvSpPr/>
                <p:nvPr/>
              </p:nvSpPr>
              <p:spPr bwMode="auto">
                <a:xfrm>
                  <a:off x="2461" y="336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0" name="îṧ1iḍè">
                  <a:extLst>
                    <a:ext uri="{FF2B5EF4-FFF2-40B4-BE49-F238E27FC236}">
                      <a16:creationId xmlns:a16="http://schemas.microsoft.com/office/drawing/2014/main" xmlns="" id="{544C9855-0A34-430E-B4AA-68508EFC3ECC}"/>
                    </a:ext>
                  </a:extLst>
                </p:cNvPr>
                <p:cNvSpPr/>
                <p:nvPr/>
              </p:nvSpPr>
              <p:spPr bwMode="auto">
                <a:xfrm>
                  <a:off x="2461" y="337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1" name="îśliḍê">
                  <a:extLst>
                    <a:ext uri="{FF2B5EF4-FFF2-40B4-BE49-F238E27FC236}">
                      <a16:creationId xmlns:a16="http://schemas.microsoft.com/office/drawing/2014/main" xmlns="" id="{F13EC9F2-9AB9-4B59-BA0F-B11B0A223A83}"/>
                    </a:ext>
                  </a:extLst>
                </p:cNvPr>
                <p:cNvSpPr/>
                <p:nvPr/>
              </p:nvSpPr>
              <p:spPr bwMode="auto">
                <a:xfrm>
                  <a:off x="2461" y="338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2" name="î$ļîḓé">
                  <a:extLst>
                    <a:ext uri="{FF2B5EF4-FFF2-40B4-BE49-F238E27FC236}">
                      <a16:creationId xmlns:a16="http://schemas.microsoft.com/office/drawing/2014/main" xmlns="" id="{5EC84156-F4AA-4776-AAD2-E064870C5924}"/>
                    </a:ext>
                  </a:extLst>
                </p:cNvPr>
                <p:cNvSpPr/>
                <p:nvPr/>
              </p:nvSpPr>
              <p:spPr bwMode="auto">
                <a:xfrm>
                  <a:off x="2461" y="339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3" name="îṧliḍe">
                  <a:extLst>
                    <a:ext uri="{FF2B5EF4-FFF2-40B4-BE49-F238E27FC236}">
                      <a16:creationId xmlns:a16="http://schemas.microsoft.com/office/drawing/2014/main" xmlns="" id="{B26A44EE-4237-4F2D-8F6F-8F5AA6189957}"/>
                    </a:ext>
                  </a:extLst>
                </p:cNvPr>
                <p:cNvSpPr/>
                <p:nvPr/>
              </p:nvSpPr>
              <p:spPr bwMode="auto">
                <a:xfrm>
                  <a:off x="2461" y="340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4" name="îṧḻiḑê">
                  <a:extLst>
                    <a:ext uri="{FF2B5EF4-FFF2-40B4-BE49-F238E27FC236}">
                      <a16:creationId xmlns:a16="http://schemas.microsoft.com/office/drawing/2014/main" xmlns="" id="{5D0E7E3A-23DD-4970-BA5B-0568A9CAD49C}"/>
                    </a:ext>
                  </a:extLst>
                </p:cNvPr>
                <p:cNvSpPr/>
                <p:nvPr/>
              </p:nvSpPr>
              <p:spPr bwMode="auto">
                <a:xfrm>
                  <a:off x="2461" y="341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5" name="í$ḻíḋê">
                  <a:extLst>
                    <a:ext uri="{FF2B5EF4-FFF2-40B4-BE49-F238E27FC236}">
                      <a16:creationId xmlns:a16="http://schemas.microsoft.com/office/drawing/2014/main" xmlns="" id="{D5314AC3-6018-4E94-812E-952445D0C738}"/>
                    </a:ext>
                  </a:extLst>
                </p:cNvPr>
                <p:cNvSpPr/>
                <p:nvPr/>
              </p:nvSpPr>
              <p:spPr bwMode="auto">
                <a:xfrm>
                  <a:off x="2461" y="342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6" name="iṥļïḋe">
                  <a:extLst>
                    <a:ext uri="{FF2B5EF4-FFF2-40B4-BE49-F238E27FC236}">
                      <a16:creationId xmlns:a16="http://schemas.microsoft.com/office/drawing/2014/main" xmlns="" id="{64E90A20-3C6C-4FB0-837F-81FAC2CE2B60}"/>
                    </a:ext>
                  </a:extLst>
                </p:cNvPr>
                <p:cNvSpPr/>
                <p:nvPr/>
              </p:nvSpPr>
              <p:spPr bwMode="auto">
                <a:xfrm>
                  <a:off x="2461" y="343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7" name="íşlîďé">
                  <a:extLst>
                    <a:ext uri="{FF2B5EF4-FFF2-40B4-BE49-F238E27FC236}">
                      <a16:creationId xmlns:a16="http://schemas.microsoft.com/office/drawing/2014/main" xmlns="" id="{22942C29-7A93-4897-9389-1AA978BD8785}"/>
                    </a:ext>
                  </a:extLst>
                </p:cNvPr>
                <p:cNvSpPr/>
                <p:nvPr/>
              </p:nvSpPr>
              <p:spPr bwMode="auto">
                <a:xfrm>
                  <a:off x="2461" y="345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8" name="i$lîḋê">
                  <a:extLst>
                    <a:ext uri="{FF2B5EF4-FFF2-40B4-BE49-F238E27FC236}">
                      <a16:creationId xmlns:a16="http://schemas.microsoft.com/office/drawing/2014/main" xmlns="" id="{37D125EB-EFC4-4F06-807A-941F8CCA4535}"/>
                    </a:ext>
                  </a:extLst>
                </p:cNvPr>
                <p:cNvSpPr/>
                <p:nvPr/>
              </p:nvSpPr>
              <p:spPr bwMode="auto">
                <a:xfrm>
                  <a:off x="2461" y="346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9" name="íṣľïḑé">
                  <a:extLst>
                    <a:ext uri="{FF2B5EF4-FFF2-40B4-BE49-F238E27FC236}">
                      <a16:creationId xmlns:a16="http://schemas.microsoft.com/office/drawing/2014/main" xmlns="" id="{09B1F222-09B7-4732-A145-A2D38F59E754}"/>
                    </a:ext>
                  </a:extLst>
                </p:cNvPr>
                <p:cNvSpPr/>
                <p:nvPr/>
              </p:nvSpPr>
              <p:spPr bwMode="auto">
                <a:xfrm>
                  <a:off x="2461" y="347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0" name="íṡḷíḑe">
                  <a:extLst>
                    <a:ext uri="{FF2B5EF4-FFF2-40B4-BE49-F238E27FC236}">
                      <a16:creationId xmlns:a16="http://schemas.microsoft.com/office/drawing/2014/main" xmlns="" id="{A86E31B1-B3D3-488F-BBA2-E6F04F973FA8}"/>
                    </a:ext>
                  </a:extLst>
                </p:cNvPr>
                <p:cNvSpPr/>
                <p:nvPr/>
              </p:nvSpPr>
              <p:spPr bwMode="auto">
                <a:xfrm>
                  <a:off x="2461" y="3481"/>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1" name="i$ḻîḍè">
                  <a:extLst>
                    <a:ext uri="{FF2B5EF4-FFF2-40B4-BE49-F238E27FC236}">
                      <a16:creationId xmlns:a16="http://schemas.microsoft.com/office/drawing/2014/main" xmlns="" id="{99025F20-43B7-467C-99F6-B7DD3FC8DE96}"/>
                    </a:ext>
                  </a:extLst>
                </p:cNvPr>
                <p:cNvSpPr/>
                <p:nvPr/>
              </p:nvSpPr>
              <p:spPr bwMode="auto">
                <a:xfrm>
                  <a:off x="2461" y="349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2" name="iŝļiḓè">
                  <a:extLst>
                    <a:ext uri="{FF2B5EF4-FFF2-40B4-BE49-F238E27FC236}">
                      <a16:creationId xmlns:a16="http://schemas.microsoft.com/office/drawing/2014/main" xmlns="" id="{2C941CB7-51A6-4504-A536-F2EC629CA2A0}"/>
                    </a:ext>
                  </a:extLst>
                </p:cNvPr>
                <p:cNvSpPr/>
                <p:nvPr/>
              </p:nvSpPr>
              <p:spPr bwMode="auto">
                <a:xfrm>
                  <a:off x="2461" y="350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3" name="išḻídè">
                  <a:extLst>
                    <a:ext uri="{FF2B5EF4-FFF2-40B4-BE49-F238E27FC236}">
                      <a16:creationId xmlns:a16="http://schemas.microsoft.com/office/drawing/2014/main" xmlns="" id="{34CACDD3-3A18-4BB9-BFB7-1EC924A22523}"/>
                    </a:ext>
                  </a:extLst>
                </p:cNvPr>
                <p:cNvSpPr/>
                <p:nvPr/>
              </p:nvSpPr>
              <p:spPr bwMode="auto">
                <a:xfrm>
                  <a:off x="2461" y="351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4" name="îş1ïďé">
                  <a:extLst>
                    <a:ext uri="{FF2B5EF4-FFF2-40B4-BE49-F238E27FC236}">
                      <a16:creationId xmlns:a16="http://schemas.microsoft.com/office/drawing/2014/main" xmlns="" id="{F53C8D5A-BF75-4F99-82CB-62FD3533CCCD}"/>
                    </a:ext>
                  </a:extLst>
                </p:cNvPr>
                <p:cNvSpPr/>
                <p:nvPr/>
              </p:nvSpPr>
              <p:spPr bwMode="auto">
                <a:xfrm>
                  <a:off x="2461" y="352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5" name="îṩḻïḍê">
                  <a:extLst>
                    <a:ext uri="{FF2B5EF4-FFF2-40B4-BE49-F238E27FC236}">
                      <a16:creationId xmlns:a16="http://schemas.microsoft.com/office/drawing/2014/main" xmlns="" id="{16894666-15B2-44A8-BBF5-079A4123C5C1}"/>
                    </a:ext>
                  </a:extLst>
                </p:cNvPr>
                <p:cNvSpPr/>
                <p:nvPr/>
              </p:nvSpPr>
              <p:spPr bwMode="auto">
                <a:xfrm>
                  <a:off x="2461" y="353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6" name="íšľïḑé">
                  <a:extLst>
                    <a:ext uri="{FF2B5EF4-FFF2-40B4-BE49-F238E27FC236}">
                      <a16:creationId xmlns:a16="http://schemas.microsoft.com/office/drawing/2014/main" xmlns="" id="{C9CC148F-8B04-4A50-92C8-3F1A25DEE282}"/>
                    </a:ext>
                  </a:extLst>
                </p:cNvPr>
                <p:cNvSpPr/>
                <p:nvPr/>
              </p:nvSpPr>
              <p:spPr bwMode="auto">
                <a:xfrm>
                  <a:off x="2461" y="3544"/>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7" name="îśḷiḑè">
                  <a:extLst>
                    <a:ext uri="{FF2B5EF4-FFF2-40B4-BE49-F238E27FC236}">
                      <a16:creationId xmlns:a16="http://schemas.microsoft.com/office/drawing/2014/main" xmlns="" id="{60A87801-80B8-4015-A94C-C2D348D64521}"/>
                    </a:ext>
                  </a:extLst>
                </p:cNvPr>
                <p:cNvSpPr/>
                <p:nvPr/>
              </p:nvSpPr>
              <p:spPr bwMode="auto">
                <a:xfrm>
                  <a:off x="2461" y="355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8" name="í$ḻïḓê">
                  <a:extLst>
                    <a:ext uri="{FF2B5EF4-FFF2-40B4-BE49-F238E27FC236}">
                      <a16:creationId xmlns:a16="http://schemas.microsoft.com/office/drawing/2014/main" xmlns="" id="{54275FDA-DA1B-4D48-9B7D-67C49B08DA3E}"/>
                    </a:ext>
                  </a:extLst>
                </p:cNvPr>
                <p:cNvSpPr/>
                <p:nvPr/>
              </p:nvSpPr>
              <p:spPr bwMode="auto">
                <a:xfrm>
                  <a:off x="2461" y="356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9" name="ïşľíḓé">
                  <a:extLst>
                    <a:ext uri="{FF2B5EF4-FFF2-40B4-BE49-F238E27FC236}">
                      <a16:creationId xmlns:a16="http://schemas.microsoft.com/office/drawing/2014/main" xmlns="" id="{82310105-D84B-4A2A-A8F8-14E874930046}"/>
                    </a:ext>
                  </a:extLst>
                </p:cNvPr>
                <p:cNvSpPr/>
                <p:nvPr/>
              </p:nvSpPr>
              <p:spPr bwMode="auto">
                <a:xfrm>
                  <a:off x="2461" y="357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0" name="isliḋê">
                  <a:extLst>
                    <a:ext uri="{FF2B5EF4-FFF2-40B4-BE49-F238E27FC236}">
                      <a16:creationId xmlns:a16="http://schemas.microsoft.com/office/drawing/2014/main" xmlns="" id="{BF2A41A7-A600-461F-9AC8-71E94D01EFE7}"/>
                    </a:ext>
                  </a:extLst>
                </p:cNvPr>
                <p:cNvSpPr/>
                <p:nvPr/>
              </p:nvSpPr>
              <p:spPr bwMode="auto">
                <a:xfrm>
                  <a:off x="2461" y="358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1" name="íSlîḓê">
                  <a:extLst>
                    <a:ext uri="{FF2B5EF4-FFF2-40B4-BE49-F238E27FC236}">
                      <a16:creationId xmlns:a16="http://schemas.microsoft.com/office/drawing/2014/main" xmlns="" id="{040EFBB8-5CF5-41CC-B1BD-0D55D31DE67B}"/>
                    </a:ext>
                  </a:extLst>
                </p:cNvPr>
                <p:cNvSpPr/>
                <p:nvPr/>
              </p:nvSpPr>
              <p:spPr bwMode="auto">
                <a:xfrm>
                  <a:off x="2461" y="359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2" name="iSliḓê">
                  <a:extLst>
                    <a:ext uri="{FF2B5EF4-FFF2-40B4-BE49-F238E27FC236}">
                      <a16:creationId xmlns:a16="http://schemas.microsoft.com/office/drawing/2014/main" xmlns="" id="{EEDA2C53-B69E-4E0E-979F-7C97B17638EB}"/>
                    </a:ext>
                  </a:extLst>
                </p:cNvPr>
                <p:cNvSpPr/>
                <p:nvPr/>
              </p:nvSpPr>
              <p:spPr bwMode="auto">
                <a:xfrm>
                  <a:off x="2461" y="360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3" name="îṥľîḑé">
                  <a:extLst>
                    <a:ext uri="{FF2B5EF4-FFF2-40B4-BE49-F238E27FC236}">
                      <a16:creationId xmlns:a16="http://schemas.microsoft.com/office/drawing/2014/main" xmlns="" id="{FB97D788-3A0C-4FD9-A646-914B9B840A50}"/>
                    </a:ext>
                  </a:extLst>
                </p:cNvPr>
                <p:cNvSpPr/>
                <p:nvPr/>
              </p:nvSpPr>
              <p:spPr bwMode="auto">
                <a:xfrm>
                  <a:off x="2461" y="361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4" name="ïṥļiḋé">
                  <a:extLst>
                    <a:ext uri="{FF2B5EF4-FFF2-40B4-BE49-F238E27FC236}">
                      <a16:creationId xmlns:a16="http://schemas.microsoft.com/office/drawing/2014/main" xmlns="" id="{C4791284-61BF-4C08-81E4-DCEF64A9ABBD}"/>
                    </a:ext>
                  </a:extLst>
                </p:cNvPr>
                <p:cNvSpPr/>
                <p:nvPr/>
              </p:nvSpPr>
              <p:spPr bwMode="auto">
                <a:xfrm>
                  <a:off x="2461" y="362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5" name="îš1îḓè">
                  <a:extLst>
                    <a:ext uri="{FF2B5EF4-FFF2-40B4-BE49-F238E27FC236}">
                      <a16:creationId xmlns:a16="http://schemas.microsoft.com/office/drawing/2014/main" xmlns="" id="{16A9EC58-FB1F-499A-A6E6-12A77928FCE5}"/>
                    </a:ext>
                  </a:extLst>
                </p:cNvPr>
                <p:cNvSpPr/>
                <p:nvPr/>
              </p:nvSpPr>
              <p:spPr bwMode="auto">
                <a:xfrm>
                  <a:off x="2461" y="363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6" name="îṩ1ïḓè">
                  <a:extLst>
                    <a:ext uri="{FF2B5EF4-FFF2-40B4-BE49-F238E27FC236}">
                      <a16:creationId xmlns:a16="http://schemas.microsoft.com/office/drawing/2014/main" xmlns="" id="{D3D31BBE-606F-429E-A460-F41E03080D3D}"/>
                    </a:ext>
                  </a:extLst>
                </p:cNvPr>
                <p:cNvSpPr/>
                <p:nvPr/>
              </p:nvSpPr>
              <p:spPr bwMode="auto">
                <a:xfrm>
                  <a:off x="2461" y="364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7" name="iŝľiďé">
                  <a:extLst>
                    <a:ext uri="{FF2B5EF4-FFF2-40B4-BE49-F238E27FC236}">
                      <a16:creationId xmlns:a16="http://schemas.microsoft.com/office/drawing/2014/main" xmlns="" id="{C6CD83DB-F501-4F9E-BBA8-562CAEB9CB4A}"/>
                    </a:ext>
                  </a:extLst>
                </p:cNvPr>
                <p:cNvSpPr/>
                <p:nvPr/>
              </p:nvSpPr>
              <p:spPr bwMode="auto">
                <a:xfrm>
                  <a:off x="2461" y="366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8" name="îṣ1îďe">
                  <a:extLst>
                    <a:ext uri="{FF2B5EF4-FFF2-40B4-BE49-F238E27FC236}">
                      <a16:creationId xmlns:a16="http://schemas.microsoft.com/office/drawing/2014/main" xmlns="" id="{F6899951-AB84-4294-9E70-6953FAB4BB18}"/>
                    </a:ext>
                  </a:extLst>
                </p:cNvPr>
                <p:cNvSpPr/>
                <p:nvPr/>
              </p:nvSpPr>
              <p:spPr bwMode="auto">
                <a:xfrm>
                  <a:off x="2461" y="367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9" name="íṣļíḍé">
                  <a:extLst>
                    <a:ext uri="{FF2B5EF4-FFF2-40B4-BE49-F238E27FC236}">
                      <a16:creationId xmlns:a16="http://schemas.microsoft.com/office/drawing/2014/main" xmlns="" id="{7297BDE6-8C04-466C-A457-37463D3BB92C}"/>
                    </a:ext>
                  </a:extLst>
                </p:cNvPr>
                <p:cNvSpPr/>
                <p:nvPr/>
              </p:nvSpPr>
              <p:spPr bwMode="auto">
                <a:xfrm>
                  <a:off x="2461" y="368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0" name="í$ḷîdê">
                  <a:extLst>
                    <a:ext uri="{FF2B5EF4-FFF2-40B4-BE49-F238E27FC236}">
                      <a16:creationId xmlns:a16="http://schemas.microsoft.com/office/drawing/2014/main" xmlns="" id="{C7782A9C-FA99-4827-A962-FDBFB547DDE2}"/>
                    </a:ext>
                  </a:extLst>
                </p:cNvPr>
                <p:cNvSpPr/>
                <p:nvPr/>
              </p:nvSpPr>
              <p:spPr bwMode="auto">
                <a:xfrm>
                  <a:off x="2461" y="369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1" name="îṡlïḑè">
                  <a:extLst>
                    <a:ext uri="{FF2B5EF4-FFF2-40B4-BE49-F238E27FC236}">
                      <a16:creationId xmlns:a16="http://schemas.microsoft.com/office/drawing/2014/main" xmlns="" id="{98B51067-C565-4322-9A82-C6F5061032DF}"/>
                    </a:ext>
                  </a:extLst>
                </p:cNvPr>
                <p:cNvSpPr/>
                <p:nvPr/>
              </p:nvSpPr>
              <p:spPr bwMode="auto">
                <a:xfrm>
                  <a:off x="2461" y="370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2" name="îŝḻïḍê">
                  <a:extLst>
                    <a:ext uri="{FF2B5EF4-FFF2-40B4-BE49-F238E27FC236}">
                      <a16:creationId xmlns:a16="http://schemas.microsoft.com/office/drawing/2014/main" xmlns="" id="{7863AD49-A760-44BF-B9FB-3A588CC89C7D}"/>
                    </a:ext>
                  </a:extLst>
                </p:cNvPr>
                <p:cNvSpPr/>
                <p:nvPr/>
              </p:nvSpPr>
              <p:spPr bwMode="auto">
                <a:xfrm>
                  <a:off x="2461" y="371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3" name="íŝḷïḑé">
                  <a:extLst>
                    <a:ext uri="{FF2B5EF4-FFF2-40B4-BE49-F238E27FC236}">
                      <a16:creationId xmlns:a16="http://schemas.microsoft.com/office/drawing/2014/main" xmlns="" id="{4FF6FB5B-1E47-4321-B1A2-8DF22E4BF56B}"/>
                    </a:ext>
                  </a:extLst>
                </p:cNvPr>
                <p:cNvSpPr/>
                <p:nvPr/>
              </p:nvSpPr>
              <p:spPr bwMode="auto">
                <a:xfrm>
                  <a:off x="2461" y="372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4" name="íşḻïḍe">
                  <a:extLst>
                    <a:ext uri="{FF2B5EF4-FFF2-40B4-BE49-F238E27FC236}">
                      <a16:creationId xmlns:a16="http://schemas.microsoft.com/office/drawing/2014/main" xmlns="" id="{46C7ED13-511F-4A7B-8748-87480BF8880E}"/>
                    </a:ext>
                  </a:extLst>
                </p:cNvPr>
                <p:cNvSpPr/>
                <p:nvPr/>
              </p:nvSpPr>
              <p:spPr bwMode="auto">
                <a:xfrm>
                  <a:off x="2461" y="373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5" name="ïS1íḍé">
                  <a:extLst>
                    <a:ext uri="{FF2B5EF4-FFF2-40B4-BE49-F238E27FC236}">
                      <a16:creationId xmlns:a16="http://schemas.microsoft.com/office/drawing/2014/main" xmlns="" id="{E6C41464-769D-445F-AE0B-DE9E3535BB6E}"/>
                    </a:ext>
                  </a:extLst>
                </p:cNvPr>
                <p:cNvSpPr/>
                <p:nvPr/>
              </p:nvSpPr>
              <p:spPr bwMode="auto">
                <a:xfrm>
                  <a:off x="2461" y="374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6" name="îṩļîḍé">
                  <a:extLst>
                    <a:ext uri="{FF2B5EF4-FFF2-40B4-BE49-F238E27FC236}">
                      <a16:creationId xmlns:a16="http://schemas.microsoft.com/office/drawing/2014/main" xmlns="" id="{7663D959-2D42-438F-BDB2-FB3ACFCCDAB2}"/>
                    </a:ext>
                  </a:extLst>
                </p:cNvPr>
                <p:cNvSpPr/>
                <p:nvPr/>
              </p:nvSpPr>
              <p:spPr bwMode="auto">
                <a:xfrm>
                  <a:off x="2461" y="375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7" name="íṧ1ïďe">
                  <a:extLst>
                    <a:ext uri="{FF2B5EF4-FFF2-40B4-BE49-F238E27FC236}">
                      <a16:creationId xmlns:a16="http://schemas.microsoft.com/office/drawing/2014/main" xmlns="" id="{D10346C5-637B-4863-8F25-C03D42DB6616}"/>
                    </a:ext>
                  </a:extLst>
                </p:cNvPr>
                <p:cNvSpPr/>
                <p:nvPr/>
              </p:nvSpPr>
              <p:spPr bwMode="auto">
                <a:xfrm>
                  <a:off x="2461" y="376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8" name="íṡlïdé">
                  <a:extLst>
                    <a:ext uri="{FF2B5EF4-FFF2-40B4-BE49-F238E27FC236}">
                      <a16:creationId xmlns:a16="http://schemas.microsoft.com/office/drawing/2014/main" xmlns="" id="{76D5F59F-1E82-4411-9CF1-52A173CA7470}"/>
                    </a:ext>
                  </a:extLst>
                </p:cNvPr>
                <p:cNvSpPr/>
                <p:nvPr/>
              </p:nvSpPr>
              <p:spPr bwMode="auto">
                <a:xfrm>
                  <a:off x="2461" y="377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9" name="ïṡļíḋe">
                  <a:extLst>
                    <a:ext uri="{FF2B5EF4-FFF2-40B4-BE49-F238E27FC236}">
                      <a16:creationId xmlns:a16="http://schemas.microsoft.com/office/drawing/2014/main" xmlns="" id="{95A5D459-C292-4A1B-B382-CA79102B85FB}"/>
                    </a:ext>
                  </a:extLst>
                </p:cNvPr>
                <p:cNvSpPr/>
                <p:nvPr/>
              </p:nvSpPr>
              <p:spPr bwMode="auto">
                <a:xfrm>
                  <a:off x="2461" y="378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0" name="ïṧḻiďé">
                  <a:extLst>
                    <a:ext uri="{FF2B5EF4-FFF2-40B4-BE49-F238E27FC236}">
                      <a16:creationId xmlns:a16="http://schemas.microsoft.com/office/drawing/2014/main" xmlns="" id="{E15ABD5A-827E-4311-9C3E-F1C47E377852}"/>
                    </a:ext>
                  </a:extLst>
                </p:cNvPr>
                <p:cNvSpPr/>
                <p:nvPr/>
              </p:nvSpPr>
              <p:spPr bwMode="auto">
                <a:xfrm>
                  <a:off x="2461" y="379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1" name="í$líḋê">
                  <a:extLst>
                    <a:ext uri="{FF2B5EF4-FFF2-40B4-BE49-F238E27FC236}">
                      <a16:creationId xmlns:a16="http://schemas.microsoft.com/office/drawing/2014/main" xmlns="" id="{31F47E80-6BDF-42F5-B206-1A10EADD59BD}"/>
                    </a:ext>
                  </a:extLst>
                </p:cNvPr>
                <p:cNvSpPr/>
                <p:nvPr/>
              </p:nvSpPr>
              <p:spPr bwMode="auto">
                <a:xfrm>
                  <a:off x="2461" y="380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2" name="iŝľiḑê">
                  <a:extLst>
                    <a:ext uri="{FF2B5EF4-FFF2-40B4-BE49-F238E27FC236}">
                      <a16:creationId xmlns:a16="http://schemas.microsoft.com/office/drawing/2014/main" xmlns="" id="{A41F797A-E953-4203-A63E-9F302C9390B7}"/>
                    </a:ext>
                  </a:extLst>
                </p:cNvPr>
                <p:cNvSpPr/>
                <p:nvPr/>
              </p:nvSpPr>
              <p:spPr bwMode="auto">
                <a:xfrm>
                  <a:off x="2461" y="381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3" name="îṣ1îḍe">
                  <a:extLst>
                    <a:ext uri="{FF2B5EF4-FFF2-40B4-BE49-F238E27FC236}">
                      <a16:creationId xmlns:a16="http://schemas.microsoft.com/office/drawing/2014/main" xmlns="" id="{95A67AC8-5AEE-4BCE-B2E7-D91E7D82204B}"/>
                    </a:ext>
                  </a:extLst>
                </p:cNvPr>
                <p:cNvSpPr/>
                <p:nvPr/>
              </p:nvSpPr>
              <p:spPr bwMode="auto">
                <a:xfrm>
                  <a:off x="2461" y="382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4" name="ïSḻíḍe">
                  <a:extLst>
                    <a:ext uri="{FF2B5EF4-FFF2-40B4-BE49-F238E27FC236}">
                      <a16:creationId xmlns:a16="http://schemas.microsoft.com/office/drawing/2014/main" xmlns="" id="{3802547E-F843-415A-B26E-60393A6AC9FA}"/>
                    </a:ext>
                  </a:extLst>
                </p:cNvPr>
                <p:cNvSpPr/>
                <p:nvPr/>
              </p:nvSpPr>
              <p:spPr bwMode="auto">
                <a:xfrm>
                  <a:off x="2461" y="383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5" name="ïṡ1íḑé">
                  <a:extLst>
                    <a:ext uri="{FF2B5EF4-FFF2-40B4-BE49-F238E27FC236}">
                      <a16:creationId xmlns:a16="http://schemas.microsoft.com/office/drawing/2014/main" xmlns="" id="{CBC419D3-995D-4953-9CCB-5F8E018B5B3D}"/>
                    </a:ext>
                  </a:extLst>
                </p:cNvPr>
                <p:cNvSpPr/>
                <p:nvPr/>
              </p:nvSpPr>
              <p:spPr bwMode="auto">
                <a:xfrm>
                  <a:off x="2461" y="384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6" name="î$ḷíḍé">
                  <a:extLst>
                    <a:ext uri="{FF2B5EF4-FFF2-40B4-BE49-F238E27FC236}">
                      <a16:creationId xmlns:a16="http://schemas.microsoft.com/office/drawing/2014/main" xmlns="" id="{2CC879F4-88F6-4611-B36B-90F5C21902C8}"/>
                    </a:ext>
                  </a:extLst>
                </p:cNvPr>
                <p:cNvSpPr/>
                <p:nvPr/>
              </p:nvSpPr>
              <p:spPr bwMode="auto">
                <a:xfrm>
                  <a:off x="2461" y="385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7" name="ïS1íḑè">
                  <a:extLst>
                    <a:ext uri="{FF2B5EF4-FFF2-40B4-BE49-F238E27FC236}">
                      <a16:creationId xmlns:a16="http://schemas.microsoft.com/office/drawing/2014/main" xmlns="" id="{2FAACC5E-CD3C-437F-9E64-DBCEF3A7F7FE}"/>
                    </a:ext>
                  </a:extLst>
                </p:cNvPr>
                <p:cNvSpPr/>
                <p:nvPr/>
              </p:nvSpPr>
              <p:spPr bwMode="auto">
                <a:xfrm>
                  <a:off x="2461" y="386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8" name="iṧḻïḓé">
                  <a:extLst>
                    <a:ext uri="{FF2B5EF4-FFF2-40B4-BE49-F238E27FC236}">
                      <a16:creationId xmlns:a16="http://schemas.microsoft.com/office/drawing/2014/main" xmlns="" id="{EE386F79-BD52-4935-8728-318B512A0A44}"/>
                    </a:ext>
                  </a:extLst>
                </p:cNvPr>
                <p:cNvSpPr/>
                <p:nvPr/>
              </p:nvSpPr>
              <p:spPr bwMode="auto">
                <a:xfrm>
                  <a:off x="2461" y="388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9" name="iślïḍê">
                  <a:extLst>
                    <a:ext uri="{FF2B5EF4-FFF2-40B4-BE49-F238E27FC236}">
                      <a16:creationId xmlns:a16="http://schemas.microsoft.com/office/drawing/2014/main" xmlns="" id="{8DB137AC-F999-443E-A14A-C27176439CA1}"/>
                    </a:ext>
                  </a:extLst>
                </p:cNvPr>
                <p:cNvSpPr/>
                <p:nvPr/>
              </p:nvSpPr>
              <p:spPr bwMode="auto">
                <a:xfrm>
                  <a:off x="2461" y="389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0" name="îšḷiḍê">
                  <a:extLst>
                    <a:ext uri="{FF2B5EF4-FFF2-40B4-BE49-F238E27FC236}">
                      <a16:creationId xmlns:a16="http://schemas.microsoft.com/office/drawing/2014/main" xmlns="" id="{E5F24B14-AC70-4DDE-924F-BD242C8A760B}"/>
                    </a:ext>
                  </a:extLst>
                </p:cNvPr>
                <p:cNvSpPr/>
                <p:nvPr/>
              </p:nvSpPr>
              <p:spPr bwMode="auto">
                <a:xfrm>
                  <a:off x="2461" y="390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1" name="ïŝlïḍè">
                  <a:extLst>
                    <a:ext uri="{FF2B5EF4-FFF2-40B4-BE49-F238E27FC236}">
                      <a16:creationId xmlns:a16="http://schemas.microsoft.com/office/drawing/2014/main" xmlns="" id="{A1944627-8CEB-4A97-B4CA-1DAA8BA2DA1F}"/>
                    </a:ext>
                  </a:extLst>
                </p:cNvPr>
                <p:cNvSpPr/>
                <p:nvPr/>
              </p:nvSpPr>
              <p:spPr bwMode="auto">
                <a:xfrm>
                  <a:off x="2461" y="391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2" name="iSlíḓè">
                  <a:extLst>
                    <a:ext uri="{FF2B5EF4-FFF2-40B4-BE49-F238E27FC236}">
                      <a16:creationId xmlns:a16="http://schemas.microsoft.com/office/drawing/2014/main" xmlns="" id="{47C3F554-B330-4B39-B590-DD60A8D5F937}"/>
                    </a:ext>
                  </a:extLst>
                </p:cNvPr>
                <p:cNvSpPr/>
                <p:nvPr/>
              </p:nvSpPr>
              <p:spPr bwMode="auto">
                <a:xfrm>
                  <a:off x="2461" y="392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3" name="ïṥľíḋé">
                  <a:extLst>
                    <a:ext uri="{FF2B5EF4-FFF2-40B4-BE49-F238E27FC236}">
                      <a16:creationId xmlns:a16="http://schemas.microsoft.com/office/drawing/2014/main" xmlns="" id="{843DCDDE-5CFC-44CA-91B9-F168E27011F2}"/>
                    </a:ext>
                  </a:extLst>
                </p:cNvPr>
                <p:cNvSpPr/>
                <p:nvPr/>
              </p:nvSpPr>
              <p:spPr bwMode="auto">
                <a:xfrm>
                  <a:off x="2461" y="3932"/>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4" name="isļíḍe">
                  <a:extLst>
                    <a:ext uri="{FF2B5EF4-FFF2-40B4-BE49-F238E27FC236}">
                      <a16:creationId xmlns:a16="http://schemas.microsoft.com/office/drawing/2014/main" xmlns="" id="{127DA8F9-2EA5-4340-A2E6-8FBAB3582471}"/>
                    </a:ext>
                  </a:extLst>
                </p:cNvPr>
                <p:cNvSpPr/>
                <p:nvPr/>
              </p:nvSpPr>
              <p:spPr bwMode="auto">
                <a:xfrm>
                  <a:off x="2461" y="394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5" name="išḷïďé">
                  <a:extLst>
                    <a:ext uri="{FF2B5EF4-FFF2-40B4-BE49-F238E27FC236}">
                      <a16:creationId xmlns:a16="http://schemas.microsoft.com/office/drawing/2014/main" xmlns="" id="{55997039-ACDF-44D9-8D62-385E2DD0EDB4}"/>
                    </a:ext>
                  </a:extLst>
                </p:cNvPr>
                <p:cNvSpPr/>
                <p:nvPr/>
              </p:nvSpPr>
              <p:spPr bwMode="auto">
                <a:xfrm>
                  <a:off x="2461" y="395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6" name="ïṧļíḑê">
                  <a:extLst>
                    <a:ext uri="{FF2B5EF4-FFF2-40B4-BE49-F238E27FC236}">
                      <a16:creationId xmlns:a16="http://schemas.microsoft.com/office/drawing/2014/main" xmlns="" id="{32B45F0C-FC32-4ACD-8331-448E1F0DC4D2}"/>
                    </a:ext>
                  </a:extLst>
                </p:cNvPr>
                <p:cNvSpPr/>
                <p:nvPr/>
              </p:nvSpPr>
              <p:spPr bwMode="auto">
                <a:xfrm>
                  <a:off x="2461" y="396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7" name="iṡľîḓé">
                  <a:extLst>
                    <a:ext uri="{FF2B5EF4-FFF2-40B4-BE49-F238E27FC236}">
                      <a16:creationId xmlns:a16="http://schemas.microsoft.com/office/drawing/2014/main" xmlns="" id="{2B9B1984-3DA7-489D-AD3F-B98E7DEAE28F}"/>
                    </a:ext>
                  </a:extLst>
                </p:cNvPr>
                <p:cNvSpPr/>
                <p:nvPr/>
              </p:nvSpPr>
              <p:spPr bwMode="auto">
                <a:xfrm>
                  <a:off x="2461" y="397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8" name="îṣļïḓê">
                  <a:extLst>
                    <a:ext uri="{FF2B5EF4-FFF2-40B4-BE49-F238E27FC236}">
                      <a16:creationId xmlns:a16="http://schemas.microsoft.com/office/drawing/2014/main" xmlns="" id="{A4AE8551-F61A-4997-8FC6-0A3FB4AAA17E}"/>
                    </a:ext>
                  </a:extLst>
                </p:cNvPr>
                <p:cNvSpPr/>
                <p:nvPr/>
              </p:nvSpPr>
              <p:spPr bwMode="auto">
                <a:xfrm>
                  <a:off x="2461" y="398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9" name="îsļide">
                  <a:extLst>
                    <a:ext uri="{FF2B5EF4-FFF2-40B4-BE49-F238E27FC236}">
                      <a16:creationId xmlns:a16="http://schemas.microsoft.com/office/drawing/2014/main" xmlns="" id="{CB48EB52-BC4E-4ABB-BDAA-E0B31478236B}"/>
                    </a:ext>
                  </a:extLst>
                </p:cNvPr>
                <p:cNvSpPr/>
                <p:nvPr/>
              </p:nvSpPr>
              <p:spPr bwMode="auto">
                <a:xfrm>
                  <a:off x="2209" y="334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0" name="iśľïḑé">
                  <a:extLst>
                    <a:ext uri="{FF2B5EF4-FFF2-40B4-BE49-F238E27FC236}">
                      <a16:creationId xmlns:a16="http://schemas.microsoft.com/office/drawing/2014/main" xmlns="" id="{32B6C7BF-E1CC-41A5-A3A5-7D546B8B7FDB}"/>
                    </a:ext>
                  </a:extLst>
                </p:cNvPr>
                <p:cNvSpPr/>
                <p:nvPr/>
              </p:nvSpPr>
              <p:spPr bwMode="auto">
                <a:xfrm>
                  <a:off x="2209" y="3356"/>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1" name="íslîḑê">
                  <a:extLst>
                    <a:ext uri="{FF2B5EF4-FFF2-40B4-BE49-F238E27FC236}">
                      <a16:creationId xmlns:a16="http://schemas.microsoft.com/office/drawing/2014/main" xmlns="" id="{D809D3CF-8C0C-47ED-BBC3-4F1AE518A0FB}"/>
                    </a:ext>
                  </a:extLst>
                </p:cNvPr>
                <p:cNvSpPr/>
                <p:nvPr/>
              </p:nvSpPr>
              <p:spPr bwMode="auto">
                <a:xfrm>
                  <a:off x="2209" y="336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2" name="ïŝḻîḋê">
                  <a:extLst>
                    <a:ext uri="{FF2B5EF4-FFF2-40B4-BE49-F238E27FC236}">
                      <a16:creationId xmlns:a16="http://schemas.microsoft.com/office/drawing/2014/main" xmlns="" id="{7D7D6403-2882-4ACF-9DAD-5ADDC8561292}"/>
                    </a:ext>
                  </a:extLst>
                </p:cNvPr>
                <p:cNvSpPr/>
                <p:nvPr/>
              </p:nvSpPr>
              <p:spPr bwMode="auto">
                <a:xfrm>
                  <a:off x="2209" y="337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3" name="íṣľïďê">
                  <a:extLst>
                    <a:ext uri="{FF2B5EF4-FFF2-40B4-BE49-F238E27FC236}">
                      <a16:creationId xmlns:a16="http://schemas.microsoft.com/office/drawing/2014/main" xmlns="" id="{346E3D6E-E1C6-4D92-8086-BA0BCF6D22A8}"/>
                    </a:ext>
                  </a:extLst>
                </p:cNvPr>
                <p:cNvSpPr/>
                <p:nvPr/>
              </p:nvSpPr>
              <p:spPr bwMode="auto">
                <a:xfrm>
                  <a:off x="2209" y="338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4" name="îś1ïḋé">
                  <a:extLst>
                    <a:ext uri="{FF2B5EF4-FFF2-40B4-BE49-F238E27FC236}">
                      <a16:creationId xmlns:a16="http://schemas.microsoft.com/office/drawing/2014/main" xmlns="" id="{F2C81A79-F6E7-457C-A527-1DC081CE8B7A}"/>
                    </a:ext>
                  </a:extLst>
                </p:cNvPr>
                <p:cNvSpPr/>
                <p:nvPr/>
              </p:nvSpPr>
              <p:spPr bwMode="auto">
                <a:xfrm>
                  <a:off x="2209" y="339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5" name="ïšḷíde">
                  <a:extLst>
                    <a:ext uri="{FF2B5EF4-FFF2-40B4-BE49-F238E27FC236}">
                      <a16:creationId xmlns:a16="http://schemas.microsoft.com/office/drawing/2014/main" xmlns="" id="{B6C0332D-9174-44C0-8D09-9E56252B10D4}"/>
                    </a:ext>
                  </a:extLst>
                </p:cNvPr>
                <p:cNvSpPr/>
                <p:nvPr/>
              </p:nvSpPr>
              <p:spPr bwMode="auto">
                <a:xfrm>
                  <a:off x="2209" y="340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6" name="îśḷïdé">
                  <a:extLst>
                    <a:ext uri="{FF2B5EF4-FFF2-40B4-BE49-F238E27FC236}">
                      <a16:creationId xmlns:a16="http://schemas.microsoft.com/office/drawing/2014/main" xmlns="" id="{565AD141-10F3-4F62-970D-34073B28038F}"/>
                    </a:ext>
                  </a:extLst>
                </p:cNvPr>
                <p:cNvSpPr/>
                <p:nvPr/>
              </p:nvSpPr>
              <p:spPr bwMode="auto">
                <a:xfrm>
                  <a:off x="2209" y="341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7" name="íş1îde">
                  <a:extLst>
                    <a:ext uri="{FF2B5EF4-FFF2-40B4-BE49-F238E27FC236}">
                      <a16:creationId xmlns:a16="http://schemas.microsoft.com/office/drawing/2014/main" xmlns="" id="{27201C70-216F-4B1E-9A28-E33E4A2578E0}"/>
                    </a:ext>
                  </a:extLst>
                </p:cNvPr>
                <p:cNvSpPr/>
                <p:nvPr/>
              </p:nvSpPr>
              <p:spPr bwMode="auto">
                <a:xfrm>
                  <a:off x="2209" y="343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8" name="ïSḻïḓè">
                  <a:extLst>
                    <a:ext uri="{FF2B5EF4-FFF2-40B4-BE49-F238E27FC236}">
                      <a16:creationId xmlns:a16="http://schemas.microsoft.com/office/drawing/2014/main" xmlns="" id="{92C04844-4C06-458C-A37E-33C3A0E26D82}"/>
                    </a:ext>
                  </a:extLst>
                </p:cNvPr>
                <p:cNvSpPr/>
                <p:nvPr/>
              </p:nvSpPr>
              <p:spPr bwMode="auto">
                <a:xfrm>
                  <a:off x="2209" y="344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9" name="ï$ľîḋè">
                  <a:extLst>
                    <a:ext uri="{FF2B5EF4-FFF2-40B4-BE49-F238E27FC236}">
                      <a16:creationId xmlns:a16="http://schemas.microsoft.com/office/drawing/2014/main" xmlns="" id="{0B7DC7BE-12A4-4E2E-95A1-C4533BB2DDEE}"/>
                    </a:ext>
                  </a:extLst>
                </p:cNvPr>
                <p:cNvSpPr/>
                <p:nvPr/>
              </p:nvSpPr>
              <p:spPr bwMode="auto">
                <a:xfrm>
                  <a:off x="2209" y="345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0" name="îṥḷîḑé">
                  <a:extLst>
                    <a:ext uri="{FF2B5EF4-FFF2-40B4-BE49-F238E27FC236}">
                      <a16:creationId xmlns:a16="http://schemas.microsoft.com/office/drawing/2014/main" xmlns="" id="{511D7C01-1AB2-4861-8156-1BACBEBB4DE8}"/>
                    </a:ext>
                  </a:extLst>
                </p:cNvPr>
                <p:cNvSpPr/>
                <p:nvPr/>
              </p:nvSpPr>
              <p:spPr bwMode="auto">
                <a:xfrm>
                  <a:off x="2209" y="3461"/>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1" name="iṡļîďê">
                  <a:extLst>
                    <a:ext uri="{FF2B5EF4-FFF2-40B4-BE49-F238E27FC236}">
                      <a16:creationId xmlns:a16="http://schemas.microsoft.com/office/drawing/2014/main" xmlns="" id="{FC545A4A-A0CA-4B4C-8C1F-E59B7FF35842}"/>
                    </a:ext>
                  </a:extLst>
                </p:cNvPr>
                <p:cNvSpPr/>
                <p:nvPr/>
              </p:nvSpPr>
              <p:spPr bwMode="auto">
                <a:xfrm>
                  <a:off x="2209" y="347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2" name="iṩļîḑê">
                  <a:extLst>
                    <a:ext uri="{FF2B5EF4-FFF2-40B4-BE49-F238E27FC236}">
                      <a16:creationId xmlns:a16="http://schemas.microsoft.com/office/drawing/2014/main" xmlns="" id="{6FEEFD43-6110-4559-B556-E862E1F6B642}"/>
                    </a:ext>
                  </a:extLst>
                </p:cNvPr>
                <p:cNvSpPr/>
                <p:nvPr/>
              </p:nvSpPr>
              <p:spPr bwMode="auto">
                <a:xfrm>
                  <a:off x="2209" y="348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3" name="îşlïdè">
                  <a:extLst>
                    <a:ext uri="{FF2B5EF4-FFF2-40B4-BE49-F238E27FC236}">
                      <a16:creationId xmlns:a16="http://schemas.microsoft.com/office/drawing/2014/main" xmlns="" id="{D8DE4EAC-6513-4C14-A020-943F2B7FA108}"/>
                    </a:ext>
                  </a:extLst>
                </p:cNvPr>
                <p:cNvSpPr/>
                <p:nvPr/>
              </p:nvSpPr>
              <p:spPr bwMode="auto">
                <a:xfrm>
                  <a:off x="2209" y="349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291" name="iŝļïḋe">
                <a:extLst>
                  <a:ext uri="{FF2B5EF4-FFF2-40B4-BE49-F238E27FC236}">
                    <a16:creationId xmlns:a16="http://schemas.microsoft.com/office/drawing/2014/main" xmlns="" id="{5CBE4AEA-6E11-4BEA-BE6F-1F55929E7984}"/>
                  </a:ext>
                </a:extLst>
              </p:cNvPr>
              <p:cNvGrpSpPr>
                <a:grpSpLocks/>
              </p:cNvGrpSpPr>
              <p:nvPr/>
            </p:nvGrpSpPr>
            <p:grpSpPr bwMode="auto">
              <a:xfrm>
                <a:off x="3954922" y="3633253"/>
                <a:ext cx="2241757" cy="1635953"/>
                <a:chOff x="1826" y="3343"/>
                <a:chExt cx="888" cy="648"/>
              </a:xfrm>
            </p:grpSpPr>
            <p:sp>
              <p:nvSpPr>
                <p:cNvPr id="684" name="ïs1íḑê">
                  <a:extLst>
                    <a:ext uri="{FF2B5EF4-FFF2-40B4-BE49-F238E27FC236}">
                      <a16:creationId xmlns:a16="http://schemas.microsoft.com/office/drawing/2014/main" xmlns="" id="{9F94F009-D0CE-4CCC-ABCD-784FC66F1445}"/>
                    </a:ext>
                  </a:extLst>
                </p:cNvPr>
                <p:cNvSpPr/>
                <p:nvPr/>
              </p:nvSpPr>
              <p:spPr bwMode="auto">
                <a:xfrm>
                  <a:off x="2209" y="350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5" name="ïşḻíḋé">
                  <a:extLst>
                    <a:ext uri="{FF2B5EF4-FFF2-40B4-BE49-F238E27FC236}">
                      <a16:creationId xmlns:a16="http://schemas.microsoft.com/office/drawing/2014/main" xmlns="" id="{A8700042-6BC4-441E-9C8D-65F045C6C174}"/>
                    </a:ext>
                  </a:extLst>
                </p:cNvPr>
                <p:cNvSpPr/>
                <p:nvPr/>
              </p:nvSpPr>
              <p:spPr bwMode="auto">
                <a:xfrm>
                  <a:off x="2209" y="351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6" name="ïşľíḑé">
                  <a:extLst>
                    <a:ext uri="{FF2B5EF4-FFF2-40B4-BE49-F238E27FC236}">
                      <a16:creationId xmlns:a16="http://schemas.microsoft.com/office/drawing/2014/main" xmlns="" id="{95ED6A5C-0105-46D9-B8F5-854A4219FCA1}"/>
                    </a:ext>
                  </a:extLst>
                </p:cNvPr>
                <p:cNvSpPr/>
                <p:nvPr/>
              </p:nvSpPr>
              <p:spPr bwMode="auto">
                <a:xfrm>
                  <a:off x="2209" y="3524"/>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7" name="î$1ïḓè">
                  <a:extLst>
                    <a:ext uri="{FF2B5EF4-FFF2-40B4-BE49-F238E27FC236}">
                      <a16:creationId xmlns:a16="http://schemas.microsoft.com/office/drawing/2014/main" xmlns="" id="{1317BE43-F0F9-41B1-8E75-924A5991FFED}"/>
                    </a:ext>
                  </a:extLst>
                </p:cNvPr>
                <p:cNvSpPr/>
                <p:nvPr/>
              </p:nvSpPr>
              <p:spPr bwMode="auto">
                <a:xfrm>
                  <a:off x="2209" y="353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8" name="ïsḷíďè">
                  <a:extLst>
                    <a:ext uri="{FF2B5EF4-FFF2-40B4-BE49-F238E27FC236}">
                      <a16:creationId xmlns:a16="http://schemas.microsoft.com/office/drawing/2014/main" xmlns="" id="{DDF04054-2F9F-44D0-9497-470D05F71C56}"/>
                    </a:ext>
                  </a:extLst>
                </p:cNvPr>
                <p:cNvSpPr/>
                <p:nvPr/>
              </p:nvSpPr>
              <p:spPr bwMode="auto">
                <a:xfrm>
                  <a:off x="2209" y="354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9" name="iṥľîḓè">
                  <a:extLst>
                    <a:ext uri="{FF2B5EF4-FFF2-40B4-BE49-F238E27FC236}">
                      <a16:creationId xmlns:a16="http://schemas.microsoft.com/office/drawing/2014/main" xmlns="" id="{B7C243B0-F9E1-4E3F-8BBE-EFA25E06601E}"/>
                    </a:ext>
                  </a:extLst>
                </p:cNvPr>
                <p:cNvSpPr/>
                <p:nvPr/>
              </p:nvSpPr>
              <p:spPr bwMode="auto">
                <a:xfrm>
                  <a:off x="2209" y="355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0" name="îṧḷïďê">
                  <a:extLst>
                    <a:ext uri="{FF2B5EF4-FFF2-40B4-BE49-F238E27FC236}">
                      <a16:creationId xmlns:a16="http://schemas.microsoft.com/office/drawing/2014/main" xmlns="" id="{30DD78FE-3EB6-41A9-82B4-10A9924A5621}"/>
                    </a:ext>
                  </a:extLst>
                </p:cNvPr>
                <p:cNvSpPr/>
                <p:nvPr/>
              </p:nvSpPr>
              <p:spPr bwMode="auto">
                <a:xfrm>
                  <a:off x="2209" y="356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1" name="iŝliďé">
                  <a:extLst>
                    <a:ext uri="{FF2B5EF4-FFF2-40B4-BE49-F238E27FC236}">
                      <a16:creationId xmlns:a16="http://schemas.microsoft.com/office/drawing/2014/main" xmlns="" id="{073CC9C2-5D86-43AA-939E-9B4ACE24AAF3}"/>
                    </a:ext>
                  </a:extLst>
                </p:cNvPr>
                <p:cNvSpPr/>
                <p:nvPr/>
              </p:nvSpPr>
              <p:spPr bwMode="auto">
                <a:xfrm>
                  <a:off x="2209" y="357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2" name="îśľîḍê">
                  <a:extLst>
                    <a:ext uri="{FF2B5EF4-FFF2-40B4-BE49-F238E27FC236}">
                      <a16:creationId xmlns:a16="http://schemas.microsoft.com/office/drawing/2014/main" xmlns="" id="{29E68315-6F50-4E6E-82DC-F6CE08CAEAEC}"/>
                    </a:ext>
                  </a:extLst>
                </p:cNvPr>
                <p:cNvSpPr/>
                <p:nvPr/>
              </p:nvSpPr>
              <p:spPr bwMode="auto">
                <a:xfrm>
                  <a:off x="2209" y="358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3" name="işľïḑè">
                  <a:extLst>
                    <a:ext uri="{FF2B5EF4-FFF2-40B4-BE49-F238E27FC236}">
                      <a16:creationId xmlns:a16="http://schemas.microsoft.com/office/drawing/2014/main" xmlns="" id="{32CC510B-7597-4792-BA7D-7208605E0551}"/>
                    </a:ext>
                  </a:extLst>
                </p:cNvPr>
                <p:cNvSpPr/>
                <p:nvPr/>
              </p:nvSpPr>
              <p:spPr bwMode="auto">
                <a:xfrm>
                  <a:off x="2209" y="359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4" name="iṩ1îḋé">
                  <a:extLst>
                    <a:ext uri="{FF2B5EF4-FFF2-40B4-BE49-F238E27FC236}">
                      <a16:creationId xmlns:a16="http://schemas.microsoft.com/office/drawing/2014/main" xmlns="" id="{6A166BAC-9E50-4DE7-8D82-7FC16D7CFC2F}"/>
                    </a:ext>
                  </a:extLst>
                </p:cNvPr>
                <p:cNvSpPr/>
                <p:nvPr/>
              </p:nvSpPr>
              <p:spPr bwMode="auto">
                <a:xfrm>
                  <a:off x="2209" y="360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5" name="iṡlïďê">
                  <a:extLst>
                    <a:ext uri="{FF2B5EF4-FFF2-40B4-BE49-F238E27FC236}">
                      <a16:creationId xmlns:a16="http://schemas.microsoft.com/office/drawing/2014/main" xmlns="" id="{DED2347E-14E8-4D30-9AA2-27AF61F068FB}"/>
                    </a:ext>
                  </a:extLst>
                </p:cNvPr>
                <p:cNvSpPr/>
                <p:nvPr/>
              </p:nvSpPr>
              <p:spPr bwMode="auto">
                <a:xfrm>
                  <a:off x="2209" y="361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6" name="ïṧľiďe">
                  <a:extLst>
                    <a:ext uri="{FF2B5EF4-FFF2-40B4-BE49-F238E27FC236}">
                      <a16:creationId xmlns:a16="http://schemas.microsoft.com/office/drawing/2014/main" xmlns="" id="{711E1CDF-B66E-45CE-B747-6E760C782688}"/>
                    </a:ext>
                  </a:extLst>
                </p:cNvPr>
                <p:cNvSpPr/>
                <p:nvPr/>
              </p:nvSpPr>
              <p:spPr bwMode="auto">
                <a:xfrm>
                  <a:off x="2209" y="362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7" name="iŝliḓé">
                  <a:extLst>
                    <a:ext uri="{FF2B5EF4-FFF2-40B4-BE49-F238E27FC236}">
                      <a16:creationId xmlns:a16="http://schemas.microsoft.com/office/drawing/2014/main" xmlns="" id="{68EA9856-826D-4822-BC6B-9CC901048575}"/>
                    </a:ext>
                  </a:extLst>
                </p:cNvPr>
                <p:cNvSpPr/>
                <p:nvPr/>
              </p:nvSpPr>
              <p:spPr bwMode="auto">
                <a:xfrm>
                  <a:off x="2209" y="364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8" name="ïṥ1îḋê">
                  <a:extLst>
                    <a:ext uri="{FF2B5EF4-FFF2-40B4-BE49-F238E27FC236}">
                      <a16:creationId xmlns:a16="http://schemas.microsoft.com/office/drawing/2014/main" xmlns="" id="{C04F5ECA-9196-4CD0-B05F-73530FEE3E72}"/>
                    </a:ext>
                  </a:extLst>
                </p:cNvPr>
                <p:cNvSpPr/>
                <p:nvPr/>
              </p:nvSpPr>
              <p:spPr bwMode="auto">
                <a:xfrm>
                  <a:off x="2209" y="365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99" name="ïṧ1íḑè">
                  <a:extLst>
                    <a:ext uri="{FF2B5EF4-FFF2-40B4-BE49-F238E27FC236}">
                      <a16:creationId xmlns:a16="http://schemas.microsoft.com/office/drawing/2014/main" xmlns="" id="{544E0F54-064B-4B37-9458-DB705542AA7D}"/>
                    </a:ext>
                  </a:extLst>
                </p:cNvPr>
                <p:cNvSpPr/>
                <p:nvPr/>
              </p:nvSpPr>
              <p:spPr bwMode="auto">
                <a:xfrm>
                  <a:off x="2209" y="366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0" name="ïṩľídé">
                  <a:extLst>
                    <a:ext uri="{FF2B5EF4-FFF2-40B4-BE49-F238E27FC236}">
                      <a16:creationId xmlns:a16="http://schemas.microsoft.com/office/drawing/2014/main" xmlns="" id="{D1D6E29B-92AE-4D9F-84E3-2F720CFFD5DF}"/>
                    </a:ext>
                  </a:extLst>
                </p:cNvPr>
                <p:cNvSpPr/>
                <p:nvPr/>
              </p:nvSpPr>
              <p:spPr bwMode="auto">
                <a:xfrm>
                  <a:off x="2209" y="367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1" name="íŝľîḑé">
                  <a:extLst>
                    <a:ext uri="{FF2B5EF4-FFF2-40B4-BE49-F238E27FC236}">
                      <a16:creationId xmlns:a16="http://schemas.microsoft.com/office/drawing/2014/main" xmlns="" id="{0A4841FF-D8E0-4799-8999-E89584A2CC32}"/>
                    </a:ext>
                  </a:extLst>
                </p:cNvPr>
                <p:cNvSpPr/>
                <p:nvPr/>
              </p:nvSpPr>
              <p:spPr bwMode="auto">
                <a:xfrm>
                  <a:off x="2209" y="368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2" name="ís1íḓê">
                  <a:extLst>
                    <a:ext uri="{FF2B5EF4-FFF2-40B4-BE49-F238E27FC236}">
                      <a16:creationId xmlns:a16="http://schemas.microsoft.com/office/drawing/2014/main" xmlns="" id="{4688934E-F098-40F8-B59F-950B36026108}"/>
                    </a:ext>
                  </a:extLst>
                </p:cNvPr>
                <p:cNvSpPr/>
                <p:nvPr/>
              </p:nvSpPr>
              <p:spPr bwMode="auto">
                <a:xfrm>
                  <a:off x="2209" y="369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3" name="ísļîḑê">
                  <a:extLst>
                    <a:ext uri="{FF2B5EF4-FFF2-40B4-BE49-F238E27FC236}">
                      <a16:creationId xmlns:a16="http://schemas.microsoft.com/office/drawing/2014/main" xmlns="" id="{A070A3DD-008F-44CB-AC74-56CE04A60351}"/>
                    </a:ext>
                  </a:extLst>
                </p:cNvPr>
                <p:cNvSpPr/>
                <p:nvPr/>
              </p:nvSpPr>
              <p:spPr bwMode="auto">
                <a:xfrm>
                  <a:off x="2209" y="370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4" name="îṡ1íďe">
                  <a:extLst>
                    <a:ext uri="{FF2B5EF4-FFF2-40B4-BE49-F238E27FC236}">
                      <a16:creationId xmlns:a16="http://schemas.microsoft.com/office/drawing/2014/main" xmlns="" id="{EFB1CAAB-EC6C-4B60-A555-063CC9ED2CB1}"/>
                    </a:ext>
                  </a:extLst>
                </p:cNvPr>
                <p:cNvSpPr/>
                <p:nvPr/>
              </p:nvSpPr>
              <p:spPr bwMode="auto">
                <a:xfrm>
                  <a:off x="2209" y="371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5" name="îṥlïḋè">
                  <a:extLst>
                    <a:ext uri="{FF2B5EF4-FFF2-40B4-BE49-F238E27FC236}">
                      <a16:creationId xmlns:a16="http://schemas.microsoft.com/office/drawing/2014/main" xmlns="" id="{0F0EFCEB-27C6-4698-90C6-83499C27114D}"/>
                    </a:ext>
                  </a:extLst>
                </p:cNvPr>
                <p:cNvSpPr/>
                <p:nvPr/>
              </p:nvSpPr>
              <p:spPr bwMode="auto">
                <a:xfrm>
                  <a:off x="2209" y="372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6" name="îṣļîḓe">
                  <a:extLst>
                    <a:ext uri="{FF2B5EF4-FFF2-40B4-BE49-F238E27FC236}">
                      <a16:creationId xmlns:a16="http://schemas.microsoft.com/office/drawing/2014/main" xmlns="" id="{FC7F8586-13F9-4889-B670-59C591655E90}"/>
                    </a:ext>
                  </a:extLst>
                </p:cNvPr>
                <p:cNvSpPr/>
                <p:nvPr/>
              </p:nvSpPr>
              <p:spPr bwMode="auto">
                <a:xfrm>
                  <a:off x="2209" y="373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7" name="iṡḻîḋe">
                  <a:extLst>
                    <a:ext uri="{FF2B5EF4-FFF2-40B4-BE49-F238E27FC236}">
                      <a16:creationId xmlns:a16="http://schemas.microsoft.com/office/drawing/2014/main" xmlns="" id="{3E41A811-1562-48E9-97D3-05142F01C899}"/>
                    </a:ext>
                  </a:extLst>
                </p:cNvPr>
                <p:cNvSpPr/>
                <p:nvPr/>
              </p:nvSpPr>
              <p:spPr bwMode="auto">
                <a:xfrm>
                  <a:off x="2209" y="374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8" name="îṥ1idè">
                  <a:extLst>
                    <a:ext uri="{FF2B5EF4-FFF2-40B4-BE49-F238E27FC236}">
                      <a16:creationId xmlns:a16="http://schemas.microsoft.com/office/drawing/2014/main" xmlns="" id="{2068174B-B97C-4443-8B3B-78751FB42DF1}"/>
                    </a:ext>
                  </a:extLst>
                </p:cNvPr>
                <p:cNvSpPr/>
                <p:nvPr/>
              </p:nvSpPr>
              <p:spPr bwMode="auto">
                <a:xfrm>
                  <a:off x="2209" y="375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9" name="ïśḻîďé">
                  <a:extLst>
                    <a:ext uri="{FF2B5EF4-FFF2-40B4-BE49-F238E27FC236}">
                      <a16:creationId xmlns:a16="http://schemas.microsoft.com/office/drawing/2014/main" xmlns="" id="{CC8C80D1-4CD4-4438-909C-25E69F202577}"/>
                    </a:ext>
                  </a:extLst>
                </p:cNvPr>
                <p:cNvSpPr/>
                <p:nvPr/>
              </p:nvSpPr>
              <p:spPr bwMode="auto">
                <a:xfrm>
                  <a:off x="2209" y="376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0" name="îšḷíďe">
                  <a:extLst>
                    <a:ext uri="{FF2B5EF4-FFF2-40B4-BE49-F238E27FC236}">
                      <a16:creationId xmlns:a16="http://schemas.microsoft.com/office/drawing/2014/main" xmlns="" id="{20F6B7F3-37A2-43ED-A678-2D2D3E13BBE2}"/>
                    </a:ext>
                  </a:extLst>
                </p:cNvPr>
                <p:cNvSpPr/>
                <p:nvPr/>
              </p:nvSpPr>
              <p:spPr bwMode="auto">
                <a:xfrm>
                  <a:off x="2209" y="377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1" name="íṥḻîḓe">
                  <a:extLst>
                    <a:ext uri="{FF2B5EF4-FFF2-40B4-BE49-F238E27FC236}">
                      <a16:creationId xmlns:a16="http://schemas.microsoft.com/office/drawing/2014/main" xmlns="" id="{D09607E0-4A01-4D48-88C6-E724F53CD043}"/>
                    </a:ext>
                  </a:extLst>
                </p:cNvPr>
                <p:cNvSpPr/>
                <p:nvPr/>
              </p:nvSpPr>
              <p:spPr bwMode="auto">
                <a:xfrm>
                  <a:off x="2209" y="378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2" name="íṣľíḍè">
                  <a:extLst>
                    <a:ext uri="{FF2B5EF4-FFF2-40B4-BE49-F238E27FC236}">
                      <a16:creationId xmlns:a16="http://schemas.microsoft.com/office/drawing/2014/main" xmlns="" id="{664CEAB9-3ACF-45C4-8EE6-FAB2950355EB}"/>
                    </a:ext>
                  </a:extLst>
                </p:cNvPr>
                <p:cNvSpPr/>
                <p:nvPr/>
              </p:nvSpPr>
              <p:spPr bwMode="auto">
                <a:xfrm>
                  <a:off x="2209" y="379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3" name="ïS1ïḓè">
                  <a:extLst>
                    <a:ext uri="{FF2B5EF4-FFF2-40B4-BE49-F238E27FC236}">
                      <a16:creationId xmlns:a16="http://schemas.microsoft.com/office/drawing/2014/main" xmlns="" id="{B3C9A8C5-C032-4B41-885B-2E9B04A588B7}"/>
                    </a:ext>
                  </a:extLst>
                </p:cNvPr>
                <p:cNvSpPr/>
                <p:nvPr/>
              </p:nvSpPr>
              <p:spPr bwMode="auto">
                <a:xfrm>
                  <a:off x="2209" y="380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4" name="iṩľîdê">
                  <a:extLst>
                    <a:ext uri="{FF2B5EF4-FFF2-40B4-BE49-F238E27FC236}">
                      <a16:creationId xmlns:a16="http://schemas.microsoft.com/office/drawing/2014/main" xmlns="" id="{36A415F6-7FCF-47AC-B4EB-46592C1F1997}"/>
                    </a:ext>
                  </a:extLst>
                </p:cNvPr>
                <p:cNvSpPr/>
                <p:nvPr/>
              </p:nvSpPr>
              <p:spPr bwMode="auto">
                <a:xfrm>
                  <a:off x="2209" y="381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5" name="îSḷïdê">
                  <a:extLst>
                    <a:ext uri="{FF2B5EF4-FFF2-40B4-BE49-F238E27FC236}">
                      <a16:creationId xmlns:a16="http://schemas.microsoft.com/office/drawing/2014/main" xmlns="" id="{859760DC-3A9B-47BA-9087-311242FE8B87}"/>
                    </a:ext>
                  </a:extLst>
                </p:cNvPr>
                <p:cNvSpPr/>
                <p:nvPr/>
              </p:nvSpPr>
              <p:spPr bwMode="auto">
                <a:xfrm>
                  <a:off x="2209" y="382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6" name="íṧľïdé">
                  <a:extLst>
                    <a:ext uri="{FF2B5EF4-FFF2-40B4-BE49-F238E27FC236}">
                      <a16:creationId xmlns:a16="http://schemas.microsoft.com/office/drawing/2014/main" xmlns="" id="{003009A1-A6C2-4A99-91A4-00C274FAD3AA}"/>
                    </a:ext>
                  </a:extLst>
                </p:cNvPr>
                <p:cNvSpPr/>
                <p:nvPr/>
              </p:nvSpPr>
              <p:spPr bwMode="auto">
                <a:xfrm>
                  <a:off x="2209" y="383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7" name="isḷïďè">
                  <a:extLst>
                    <a:ext uri="{FF2B5EF4-FFF2-40B4-BE49-F238E27FC236}">
                      <a16:creationId xmlns:a16="http://schemas.microsoft.com/office/drawing/2014/main" xmlns="" id="{935A7882-2F9C-4A4E-B6D9-3167C6C902AC}"/>
                    </a:ext>
                  </a:extLst>
                </p:cNvPr>
                <p:cNvSpPr/>
                <p:nvPr/>
              </p:nvSpPr>
              <p:spPr bwMode="auto">
                <a:xfrm>
                  <a:off x="2209" y="385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8" name="iśḻîḓê">
                  <a:extLst>
                    <a:ext uri="{FF2B5EF4-FFF2-40B4-BE49-F238E27FC236}">
                      <a16:creationId xmlns:a16="http://schemas.microsoft.com/office/drawing/2014/main" xmlns="" id="{708D55F3-45E1-4C25-BF8B-1B4462580389}"/>
                    </a:ext>
                  </a:extLst>
                </p:cNvPr>
                <p:cNvSpPr/>
                <p:nvPr/>
              </p:nvSpPr>
              <p:spPr bwMode="auto">
                <a:xfrm>
                  <a:off x="2209" y="386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9" name="îṣlíḋé">
                  <a:extLst>
                    <a:ext uri="{FF2B5EF4-FFF2-40B4-BE49-F238E27FC236}">
                      <a16:creationId xmlns:a16="http://schemas.microsoft.com/office/drawing/2014/main" xmlns="" id="{D86C39CF-E15E-4AB6-A142-72D55EEFC4C7}"/>
                    </a:ext>
                  </a:extLst>
                </p:cNvPr>
                <p:cNvSpPr/>
                <p:nvPr/>
              </p:nvSpPr>
              <p:spPr bwMode="auto">
                <a:xfrm>
                  <a:off x="2209" y="387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0" name="îṧľiďé">
                  <a:extLst>
                    <a:ext uri="{FF2B5EF4-FFF2-40B4-BE49-F238E27FC236}">
                      <a16:creationId xmlns:a16="http://schemas.microsoft.com/office/drawing/2014/main" xmlns="" id="{3CA9A33F-8F50-4467-B2D8-8A7441B6EE78}"/>
                    </a:ext>
                  </a:extLst>
                </p:cNvPr>
                <p:cNvSpPr/>
                <p:nvPr/>
              </p:nvSpPr>
              <p:spPr bwMode="auto">
                <a:xfrm>
                  <a:off x="2209" y="388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1" name="íśľîdé">
                  <a:extLst>
                    <a:ext uri="{FF2B5EF4-FFF2-40B4-BE49-F238E27FC236}">
                      <a16:creationId xmlns:a16="http://schemas.microsoft.com/office/drawing/2014/main" xmlns="" id="{3339DC3B-B1AE-48E2-81C2-D25BDAF69C60}"/>
                    </a:ext>
                  </a:extLst>
                </p:cNvPr>
                <p:cNvSpPr/>
                <p:nvPr/>
              </p:nvSpPr>
              <p:spPr bwMode="auto">
                <a:xfrm>
                  <a:off x="2209" y="389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2" name="ïSḻíḓé">
                  <a:extLst>
                    <a:ext uri="{FF2B5EF4-FFF2-40B4-BE49-F238E27FC236}">
                      <a16:creationId xmlns:a16="http://schemas.microsoft.com/office/drawing/2014/main" xmlns="" id="{672C98E1-4C58-47C6-9686-6165C29A95B3}"/>
                    </a:ext>
                  </a:extLst>
                </p:cNvPr>
                <p:cNvSpPr/>
                <p:nvPr/>
              </p:nvSpPr>
              <p:spPr bwMode="auto">
                <a:xfrm>
                  <a:off x="2209" y="390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3" name="îsļïḑê">
                  <a:extLst>
                    <a:ext uri="{FF2B5EF4-FFF2-40B4-BE49-F238E27FC236}">
                      <a16:creationId xmlns:a16="http://schemas.microsoft.com/office/drawing/2014/main" xmlns="" id="{EAB0C228-03D5-48EB-85D4-17D45DDD2829}"/>
                    </a:ext>
                  </a:extLst>
                </p:cNvPr>
                <p:cNvSpPr/>
                <p:nvPr/>
              </p:nvSpPr>
              <p:spPr bwMode="auto">
                <a:xfrm>
                  <a:off x="2209" y="391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4" name="ïSlïḍè">
                  <a:extLst>
                    <a:ext uri="{FF2B5EF4-FFF2-40B4-BE49-F238E27FC236}">
                      <a16:creationId xmlns:a16="http://schemas.microsoft.com/office/drawing/2014/main" xmlns="" id="{C34AC60E-EAC9-461E-9E4D-8C3ABDFEC3CF}"/>
                    </a:ext>
                  </a:extLst>
                </p:cNvPr>
                <p:cNvSpPr/>
                <p:nvPr/>
              </p:nvSpPr>
              <p:spPr bwMode="auto">
                <a:xfrm>
                  <a:off x="2209" y="392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5" name="îsļïḋè">
                  <a:extLst>
                    <a:ext uri="{FF2B5EF4-FFF2-40B4-BE49-F238E27FC236}">
                      <a16:creationId xmlns:a16="http://schemas.microsoft.com/office/drawing/2014/main" xmlns="" id="{1956E69F-65EA-453E-AD1F-5DDD03025015}"/>
                    </a:ext>
                  </a:extLst>
                </p:cNvPr>
                <p:cNvSpPr/>
                <p:nvPr/>
              </p:nvSpPr>
              <p:spPr bwMode="auto">
                <a:xfrm>
                  <a:off x="2209" y="393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6" name="ís1iḑé">
                  <a:extLst>
                    <a:ext uri="{FF2B5EF4-FFF2-40B4-BE49-F238E27FC236}">
                      <a16:creationId xmlns:a16="http://schemas.microsoft.com/office/drawing/2014/main" xmlns="" id="{CCA53365-9B9C-4860-B6B3-663EF4420057}"/>
                    </a:ext>
                  </a:extLst>
                </p:cNvPr>
                <p:cNvSpPr/>
                <p:nvPr/>
              </p:nvSpPr>
              <p:spPr bwMode="auto">
                <a:xfrm>
                  <a:off x="2209" y="394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7" name="ïṥlíḑé">
                  <a:extLst>
                    <a:ext uri="{FF2B5EF4-FFF2-40B4-BE49-F238E27FC236}">
                      <a16:creationId xmlns:a16="http://schemas.microsoft.com/office/drawing/2014/main" xmlns="" id="{76CA2C54-FE71-43B4-9E0F-7261D5810D5C}"/>
                    </a:ext>
                  </a:extLst>
                </p:cNvPr>
                <p:cNvSpPr/>
                <p:nvPr/>
              </p:nvSpPr>
              <p:spPr bwMode="auto">
                <a:xfrm>
                  <a:off x="2209" y="395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8" name="ïSḻîḑe">
                  <a:extLst>
                    <a:ext uri="{FF2B5EF4-FFF2-40B4-BE49-F238E27FC236}">
                      <a16:creationId xmlns:a16="http://schemas.microsoft.com/office/drawing/2014/main" xmlns="" id="{61EEE74B-3931-44BA-A477-4034C724F169}"/>
                    </a:ext>
                  </a:extLst>
                </p:cNvPr>
                <p:cNvSpPr/>
                <p:nvPr/>
              </p:nvSpPr>
              <p:spPr bwMode="auto">
                <a:xfrm>
                  <a:off x="2209" y="396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9" name="iṣlîdê">
                  <a:extLst>
                    <a:ext uri="{FF2B5EF4-FFF2-40B4-BE49-F238E27FC236}">
                      <a16:creationId xmlns:a16="http://schemas.microsoft.com/office/drawing/2014/main" xmlns="" id="{114D2EF1-549A-4E30-BE3D-87D8AD127FB4}"/>
                    </a:ext>
                  </a:extLst>
                </p:cNvPr>
                <p:cNvSpPr/>
                <p:nvPr/>
              </p:nvSpPr>
              <p:spPr bwMode="auto">
                <a:xfrm>
                  <a:off x="2209" y="397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0" name="íṩḷïďê">
                  <a:extLst>
                    <a:ext uri="{FF2B5EF4-FFF2-40B4-BE49-F238E27FC236}">
                      <a16:creationId xmlns:a16="http://schemas.microsoft.com/office/drawing/2014/main" xmlns="" id="{F7D3EE0B-4BB8-4DCB-9F57-EF8C0E79259F}"/>
                    </a:ext>
                  </a:extLst>
                </p:cNvPr>
                <p:cNvSpPr/>
                <p:nvPr/>
              </p:nvSpPr>
              <p:spPr bwMode="auto">
                <a:xfrm>
                  <a:off x="2209" y="398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1" name="isḻîdé">
                  <a:extLst>
                    <a:ext uri="{FF2B5EF4-FFF2-40B4-BE49-F238E27FC236}">
                      <a16:creationId xmlns:a16="http://schemas.microsoft.com/office/drawing/2014/main" xmlns="" id="{08F36965-155F-433D-AC35-31DC5CA3ED9E}"/>
                    </a:ext>
                  </a:extLst>
                </p:cNvPr>
                <p:cNvSpPr/>
                <p:nvPr/>
              </p:nvSpPr>
              <p:spPr bwMode="auto">
                <a:xfrm>
                  <a:off x="2713" y="3346"/>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2" name="íṣļïde">
                  <a:extLst>
                    <a:ext uri="{FF2B5EF4-FFF2-40B4-BE49-F238E27FC236}">
                      <a16:creationId xmlns:a16="http://schemas.microsoft.com/office/drawing/2014/main" xmlns="" id="{9DB64EB4-7CAD-46BB-8587-5BA216733F0C}"/>
                    </a:ext>
                  </a:extLst>
                </p:cNvPr>
                <p:cNvSpPr/>
                <p:nvPr/>
              </p:nvSpPr>
              <p:spPr bwMode="auto">
                <a:xfrm>
                  <a:off x="2713" y="3356"/>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3" name="îŝľîdè">
                  <a:extLst>
                    <a:ext uri="{FF2B5EF4-FFF2-40B4-BE49-F238E27FC236}">
                      <a16:creationId xmlns:a16="http://schemas.microsoft.com/office/drawing/2014/main" xmlns="" id="{F8076258-CC80-45B9-893F-D2DE415107AC}"/>
                    </a:ext>
                  </a:extLst>
                </p:cNvPr>
                <p:cNvSpPr/>
                <p:nvPr/>
              </p:nvSpPr>
              <p:spPr bwMode="auto">
                <a:xfrm>
                  <a:off x="2713" y="3367"/>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4" name="îsľíḓé">
                  <a:extLst>
                    <a:ext uri="{FF2B5EF4-FFF2-40B4-BE49-F238E27FC236}">
                      <a16:creationId xmlns:a16="http://schemas.microsoft.com/office/drawing/2014/main" xmlns="" id="{1F18B2FD-91A6-439D-9089-A1ECDCC87E8B}"/>
                    </a:ext>
                  </a:extLst>
                </p:cNvPr>
                <p:cNvSpPr/>
                <p:nvPr/>
              </p:nvSpPr>
              <p:spPr bwMode="auto">
                <a:xfrm>
                  <a:off x="2713" y="3377"/>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5" name="iŝ1iḑe">
                  <a:extLst>
                    <a:ext uri="{FF2B5EF4-FFF2-40B4-BE49-F238E27FC236}">
                      <a16:creationId xmlns:a16="http://schemas.microsoft.com/office/drawing/2014/main" xmlns="" id="{53D498BB-0B67-4507-82E5-7722BC51589A}"/>
                    </a:ext>
                  </a:extLst>
                </p:cNvPr>
                <p:cNvSpPr/>
                <p:nvPr/>
              </p:nvSpPr>
              <p:spPr bwMode="auto">
                <a:xfrm>
                  <a:off x="2713" y="3388"/>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6" name="ïşļíḋé">
                  <a:extLst>
                    <a:ext uri="{FF2B5EF4-FFF2-40B4-BE49-F238E27FC236}">
                      <a16:creationId xmlns:a16="http://schemas.microsoft.com/office/drawing/2014/main" xmlns="" id="{33DBD628-E96E-4500-B519-22ABCA4093D5}"/>
                    </a:ext>
                  </a:extLst>
                </p:cNvPr>
                <p:cNvSpPr/>
                <p:nvPr/>
              </p:nvSpPr>
              <p:spPr bwMode="auto">
                <a:xfrm>
                  <a:off x="2713" y="3398"/>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7" name="ïsḻíde">
                  <a:extLst>
                    <a:ext uri="{FF2B5EF4-FFF2-40B4-BE49-F238E27FC236}">
                      <a16:creationId xmlns:a16="http://schemas.microsoft.com/office/drawing/2014/main" xmlns="" id="{C3A14746-24B0-4C61-B570-EE68D7B4214E}"/>
                    </a:ext>
                  </a:extLst>
                </p:cNvPr>
                <p:cNvSpPr/>
                <p:nvPr/>
              </p:nvSpPr>
              <p:spPr bwMode="auto">
                <a:xfrm>
                  <a:off x="2713" y="3409"/>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8" name="î$ļidè">
                  <a:extLst>
                    <a:ext uri="{FF2B5EF4-FFF2-40B4-BE49-F238E27FC236}">
                      <a16:creationId xmlns:a16="http://schemas.microsoft.com/office/drawing/2014/main" xmlns="" id="{B8502DB7-5A3F-4D22-AB7A-0C93AF474346}"/>
                    </a:ext>
                  </a:extLst>
                </p:cNvPr>
                <p:cNvSpPr/>
                <p:nvPr/>
              </p:nvSpPr>
              <p:spPr bwMode="auto">
                <a:xfrm>
                  <a:off x="2713" y="3419"/>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9" name="îṧľíḍê">
                  <a:extLst>
                    <a:ext uri="{FF2B5EF4-FFF2-40B4-BE49-F238E27FC236}">
                      <a16:creationId xmlns:a16="http://schemas.microsoft.com/office/drawing/2014/main" xmlns="" id="{62058DC2-E567-4D66-9579-0AF6AD2D7EA4}"/>
                    </a:ext>
                  </a:extLst>
                </p:cNvPr>
                <p:cNvSpPr/>
                <p:nvPr/>
              </p:nvSpPr>
              <p:spPr bwMode="auto">
                <a:xfrm>
                  <a:off x="2713" y="3430"/>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0" name="îṧľíḑè">
                  <a:extLst>
                    <a:ext uri="{FF2B5EF4-FFF2-40B4-BE49-F238E27FC236}">
                      <a16:creationId xmlns:a16="http://schemas.microsoft.com/office/drawing/2014/main" xmlns="" id="{DAA9D6DC-178F-4C74-AA28-89E6A7570C36}"/>
                    </a:ext>
                  </a:extLst>
                </p:cNvPr>
                <p:cNvSpPr/>
                <p:nvPr/>
              </p:nvSpPr>
              <p:spPr bwMode="auto">
                <a:xfrm>
                  <a:off x="2713" y="3440"/>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1" name="íś1íďe">
                  <a:extLst>
                    <a:ext uri="{FF2B5EF4-FFF2-40B4-BE49-F238E27FC236}">
                      <a16:creationId xmlns:a16="http://schemas.microsoft.com/office/drawing/2014/main" xmlns="" id="{4628C8E0-D257-4364-9C50-D1CF5EA21BD1}"/>
                    </a:ext>
                  </a:extLst>
                </p:cNvPr>
                <p:cNvSpPr/>
                <p:nvPr/>
              </p:nvSpPr>
              <p:spPr bwMode="auto">
                <a:xfrm>
                  <a:off x="2713" y="3451"/>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2" name="íśļïḓê">
                  <a:extLst>
                    <a:ext uri="{FF2B5EF4-FFF2-40B4-BE49-F238E27FC236}">
                      <a16:creationId xmlns:a16="http://schemas.microsoft.com/office/drawing/2014/main" xmlns="" id="{17F1322C-39F3-4705-A724-600680627F68}"/>
                    </a:ext>
                  </a:extLst>
                </p:cNvPr>
                <p:cNvSpPr/>
                <p:nvPr/>
              </p:nvSpPr>
              <p:spPr bwMode="auto">
                <a:xfrm>
                  <a:off x="2713" y="3461"/>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3" name="íS1íḓé">
                  <a:extLst>
                    <a:ext uri="{FF2B5EF4-FFF2-40B4-BE49-F238E27FC236}">
                      <a16:creationId xmlns:a16="http://schemas.microsoft.com/office/drawing/2014/main" xmlns="" id="{38F00154-4273-4346-B544-4A25E1D1ACED}"/>
                    </a:ext>
                  </a:extLst>
                </p:cNvPr>
                <p:cNvSpPr/>
                <p:nvPr/>
              </p:nvSpPr>
              <p:spPr bwMode="auto">
                <a:xfrm>
                  <a:off x="2713" y="3472"/>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4" name="ïşḷîḑê">
                  <a:extLst>
                    <a:ext uri="{FF2B5EF4-FFF2-40B4-BE49-F238E27FC236}">
                      <a16:creationId xmlns:a16="http://schemas.microsoft.com/office/drawing/2014/main" xmlns="" id="{CD3559DA-B82F-4A1A-8C43-F19AD40CF59F}"/>
                    </a:ext>
                  </a:extLst>
                </p:cNvPr>
                <p:cNvSpPr/>
                <p:nvPr/>
              </p:nvSpPr>
              <p:spPr bwMode="auto">
                <a:xfrm>
                  <a:off x="2713" y="3482"/>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5" name="îṩļïḓè">
                  <a:extLst>
                    <a:ext uri="{FF2B5EF4-FFF2-40B4-BE49-F238E27FC236}">
                      <a16:creationId xmlns:a16="http://schemas.microsoft.com/office/drawing/2014/main" xmlns="" id="{BAB7DD74-43F3-4C5E-9A16-D9E178FE7DDF}"/>
                    </a:ext>
                  </a:extLst>
                </p:cNvPr>
                <p:cNvSpPr/>
                <p:nvPr/>
              </p:nvSpPr>
              <p:spPr bwMode="auto">
                <a:xfrm>
                  <a:off x="2713" y="3493"/>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6" name="iṩļîdé">
                  <a:extLst>
                    <a:ext uri="{FF2B5EF4-FFF2-40B4-BE49-F238E27FC236}">
                      <a16:creationId xmlns:a16="http://schemas.microsoft.com/office/drawing/2014/main" xmlns="" id="{E6762832-323F-4F80-96EA-FED7AFB242C5}"/>
                    </a:ext>
                  </a:extLst>
                </p:cNvPr>
                <p:cNvSpPr/>
                <p:nvPr/>
              </p:nvSpPr>
              <p:spPr bwMode="auto">
                <a:xfrm>
                  <a:off x="2713" y="3503"/>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7" name="ï$lîḓé">
                  <a:extLst>
                    <a:ext uri="{FF2B5EF4-FFF2-40B4-BE49-F238E27FC236}">
                      <a16:creationId xmlns:a16="http://schemas.microsoft.com/office/drawing/2014/main" xmlns="" id="{F52C522E-46CF-445C-8B26-BDB2E966CDC9}"/>
                    </a:ext>
                  </a:extLst>
                </p:cNvPr>
                <p:cNvSpPr/>
                <p:nvPr/>
              </p:nvSpPr>
              <p:spPr bwMode="auto">
                <a:xfrm>
                  <a:off x="2713" y="3514"/>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8" name="ïṧḻîďè">
                  <a:extLst>
                    <a:ext uri="{FF2B5EF4-FFF2-40B4-BE49-F238E27FC236}">
                      <a16:creationId xmlns:a16="http://schemas.microsoft.com/office/drawing/2014/main" xmlns="" id="{E8CE20A6-C268-4258-8376-2475C2D98B7F}"/>
                    </a:ext>
                  </a:extLst>
                </p:cNvPr>
                <p:cNvSpPr/>
                <p:nvPr/>
              </p:nvSpPr>
              <p:spPr bwMode="auto">
                <a:xfrm>
                  <a:off x="2713" y="3524"/>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9" name="ïS1ïḍé">
                  <a:extLst>
                    <a:ext uri="{FF2B5EF4-FFF2-40B4-BE49-F238E27FC236}">
                      <a16:creationId xmlns:a16="http://schemas.microsoft.com/office/drawing/2014/main" xmlns="" id="{319CFD15-6808-4626-8DF0-CBA6A95F1D3F}"/>
                    </a:ext>
                  </a:extLst>
                </p:cNvPr>
                <p:cNvSpPr/>
                <p:nvPr/>
              </p:nvSpPr>
              <p:spPr bwMode="auto">
                <a:xfrm>
                  <a:off x="2713" y="3535"/>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0" name="îṣḷiďé">
                  <a:extLst>
                    <a:ext uri="{FF2B5EF4-FFF2-40B4-BE49-F238E27FC236}">
                      <a16:creationId xmlns:a16="http://schemas.microsoft.com/office/drawing/2014/main" xmlns="" id="{943314B0-C8A0-4A50-B832-C652CB148B4F}"/>
                    </a:ext>
                  </a:extLst>
                </p:cNvPr>
                <p:cNvSpPr/>
                <p:nvPr/>
              </p:nvSpPr>
              <p:spPr bwMode="auto">
                <a:xfrm>
                  <a:off x="2713" y="3545"/>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1" name="îṥļiḑè">
                  <a:extLst>
                    <a:ext uri="{FF2B5EF4-FFF2-40B4-BE49-F238E27FC236}">
                      <a16:creationId xmlns:a16="http://schemas.microsoft.com/office/drawing/2014/main" xmlns="" id="{CBFCEFC9-5D31-4C5F-BD17-965767864D48}"/>
                    </a:ext>
                  </a:extLst>
                </p:cNvPr>
                <p:cNvSpPr/>
                <p:nvPr/>
              </p:nvSpPr>
              <p:spPr bwMode="auto">
                <a:xfrm>
                  <a:off x="2713" y="3556"/>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2" name="íş1íḍè">
                  <a:extLst>
                    <a:ext uri="{FF2B5EF4-FFF2-40B4-BE49-F238E27FC236}">
                      <a16:creationId xmlns:a16="http://schemas.microsoft.com/office/drawing/2014/main" xmlns="" id="{4E3A4A41-A68A-4272-ABA8-4F076532A2DA}"/>
                    </a:ext>
                  </a:extLst>
                </p:cNvPr>
                <p:cNvSpPr/>
                <p:nvPr/>
              </p:nvSpPr>
              <p:spPr bwMode="auto">
                <a:xfrm>
                  <a:off x="2713" y="3566"/>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3" name="íṡlïďê">
                  <a:extLst>
                    <a:ext uri="{FF2B5EF4-FFF2-40B4-BE49-F238E27FC236}">
                      <a16:creationId xmlns:a16="http://schemas.microsoft.com/office/drawing/2014/main" xmlns="" id="{C8BEFE17-7F41-4EB8-B2F0-AE224B6982D3}"/>
                    </a:ext>
                  </a:extLst>
                </p:cNvPr>
                <p:cNvSpPr/>
                <p:nvPr/>
              </p:nvSpPr>
              <p:spPr bwMode="auto">
                <a:xfrm>
                  <a:off x="2713" y="3577"/>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4" name="ïşľiďé">
                  <a:extLst>
                    <a:ext uri="{FF2B5EF4-FFF2-40B4-BE49-F238E27FC236}">
                      <a16:creationId xmlns:a16="http://schemas.microsoft.com/office/drawing/2014/main" xmlns="" id="{4E37369B-FAA2-44F8-871A-0FD7899A2761}"/>
                    </a:ext>
                  </a:extLst>
                </p:cNvPr>
                <p:cNvSpPr/>
                <p:nvPr/>
              </p:nvSpPr>
              <p:spPr bwMode="auto">
                <a:xfrm>
                  <a:off x="2713" y="3587"/>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5" name="íṩ1iḓè">
                  <a:extLst>
                    <a:ext uri="{FF2B5EF4-FFF2-40B4-BE49-F238E27FC236}">
                      <a16:creationId xmlns:a16="http://schemas.microsoft.com/office/drawing/2014/main" xmlns="" id="{BEDD2522-5BA5-46C3-8FFC-6B952F51E757}"/>
                    </a:ext>
                  </a:extLst>
                </p:cNvPr>
                <p:cNvSpPr/>
                <p:nvPr/>
              </p:nvSpPr>
              <p:spPr bwMode="auto">
                <a:xfrm>
                  <a:off x="2713" y="3598"/>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6" name="ïṧľîde">
                  <a:extLst>
                    <a:ext uri="{FF2B5EF4-FFF2-40B4-BE49-F238E27FC236}">
                      <a16:creationId xmlns:a16="http://schemas.microsoft.com/office/drawing/2014/main" xmlns="" id="{CFBA297A-02C0-4905-B227-F9206474E92C}"/>
                    </a:ext>
                  </a:extLst>
                </p:cNvPr>
                <p:cNvSpPr/>
                <p:nvPr/>
              </p:nvSpPr>
              <p:spPr bwMode="auto">
                <a:xfrm>
                  <a:off x="2713" y="3608"/>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7" name="iṧlîḍe">
                  <a:extLst>
                    <a:ext uri="{FF2B5EF4-FFF2-40B4-BE49-F238E27FC236}">
                      <a16:creationId xmlns:a16="http://schemas.microsoft.com/office/drawing/2014/main" xmlns="" id="{3E64D628-02FB-48EF-8508-F4324EC990C1}"/>
                    </a:ext>
                  </a:extLst>
                </p:cNvPr>
                <p:cNvSpPr/>
                <p:nvPr/>
              </p:nvSpPr>
              <p:spPr bwMode="auto">
                <a:xfrm>
                  <a:off x="2713" y="3619"/>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8" name="íṥļîḍe">
                  <a:extLst>
                    <a:ext uri="{FF2B5EF4-FFF2-40B4-BE49-F238E27FC236}">
                      <a16:creationId xmlns:a16="http://schemas.microsoft.com/office/drawing/2014/main" xmlns="" id="{B0453079-8989-43EA-A297-24519DC4A2E0}"/>
                    </a:ext>
                  </a:extLst>
                </p:cNvPr>
                <p:cNvSpPr/>
                <p:nvPr/>
              </p:nvSpPr>
              <p:spPr bwMode="auto">
                <a:xfrm>
                  <a:off x="2713" y="3629"/>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9" name="íṧḷïḋê">
                  <a:extLst>
                    <a:ext uri="{FF2B5EF4-FFF2-40B4-BE49-F238E27FC236}">
                      <a16:creationId xmlns:a16="http://schemas.microsoft.com/office/drawing/2014/main" xmlns="" id="{2818EC74-14CB-4821-9024-5583AF355B8C}"/>
                    </a:ext>
                  </a:extLst>
                </p:cNvPr>
                <p:cNvSpPr/>
                <p:nvPr/>
              </p:nvSpPr>
              <p:spPr bwMode="auto">
                <a:xfrm>
                  <a:off x="2713" y="3640"/>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0" name="iṡļïḓe">
                  <a:extLst>
                    <a:ext uri="{FF2B5EF4-FFF2-40B4-BE49-F238E27FC236}">
                      <a16:creationId xmlns:a16="http://schemas.microsoft.com/office/drawing/2014/main" xmlns="" id="{A33A9839-7C3C-4F15-910F-78D8FD33DC7C}"/>
                    </a:ext>
                  </a:extLst>
                </p:cNvPr>
                <p:cNvSpPr/>
                <p:nvPr/>
              </p:nvSpPr>
              <p:spPr bwMode="auto">
                <a:xfrm>
                  <a:off x="2713" y="3650"/>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1" name="í$1îḋé">
                  <a:extLst>
                    <a:ext uri="{FF2B5EF4-FFF2-40B4-BE49-F238E27FC236}">
                      <a16:creationId xmlns:a16="http://schemas.microsoft.com/office/drawing/2014/main" xmlns="" id="{B167ED30-13DC-42DC-905E-CCF0AD66E94E}"/>
                    </a:ext>
                  </a:extLst>
                </p:cNvPr>
                <p:cNvSpPr/>
                <p:nvPr/>
              </p:nvSpPr>
              <p:spPr bwMode="auto">
                <a:xfrm>
                  <a:off x="2713" y="3661"/>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2" name="iŝliḓe">
                  <a:extLst>
                    <a:ext uri="{FF2B5EF4-FFF2-40B4-BE49-F238E27FC236}">
                      <a16:creationId xmlns:a16="http://schemas.microsoft.com/office/drawing/2014/main" xmlns="" id="{372E9C1E-0EBD-4CC0-ADBD-3BA8467DC1FE}"/>
                    </a:ext>
                  </a:extLst>
                </p:cNvPr>
                <p:cNvSpPr/>
                <p:nvPr/>
              </p:nvSpPr>
              <p:spPr bwMode="auto">
                <a:xfrm>
                  <a:off x="2713" y="3671"/>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3" name="îśļíḓè">
                  <a:extLst>
                    <a:ext uri="{FF2B5EF4-FFF2-40B4-BE49-F238E27FC236}">
                      <a16:creationId xmlns:a16="http://schemas.microsoft.com/office/drawing/2014/main" xmlns="" id="{0D093581-D210-4657-91C5-15B5FCF5C1B0}"/>
                    </a:ext>
                  </a:extLst>
                </p:cNvPr>
                <p:cNvSpPr/>
                <p:nvPr/>
              </p:nvSpPr>
              <p:spPr bwMode="auto">
                <a:xfrm>
                  <a:off x="2713" y="3682"/>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4" name="iŝḻiḑe">
                  <a:extLst>
                    <a:ext uri="{FF2B5EF4-FFF2-40B4-BE49-F238E27FC236}">
                      <a16:creationId xmlns:a16="http://schemas.microsoft.com/office/drawing/2014/main" xmlns="" id="{21C94720-FFDD-4B4A-8532-F33B54803285}"/>
                    </a:ext>
                  </a:extLst>
                </p:cNvPr>
                <p:cNvSpPr/>
                <p:nvPr/>
              </p:nvSpPr>
              <p:spPr bwMode="auto">
                <a:xfrm>
                  <a:off x="2713" y="3692"/>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5" name="îSļîḑé">
                  <a:extLst>
                    <a:ext uri="{FF2B5EF4-FFF2-40B4-BE49-F238E27FC236}">
                      <a16:creationId xmlns:a16="http://schemas.microsoft.com/office/drawing/2014/main" xmlns="" id="{9E75BAB0-0373-4074-844F-E99F5CA4B74F}"/>
                    </a:ext>
                  </a:extLst>
                </p:cNvPr>
                <p:cNvSpPr/>
                <p:nvPr/>
              </p:nvSpPr>
              <p:spPr bwMode="auto">
                <a:xfrm>
                  <a:off x="2713" y="3703"/>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6" name="îś1iḍe">
                  <a:extLst>
                    <a:ext uri="{FF2B5EF4-FFF2-40B4-BE49-F238E27FC236}">
                      <a16:creationId xmlns:a16="http://schemas.microsoft.com/office/drawing/2014/main" xmlns="" id="{51F51AC6-2EBC-42F8-888B-6E780B8EB42F}"/>
                    </a:ext>
                  </a:extLst>
                </p:cNvPr>
                <p:cNvSpPr/>
                <p:nvPr/>
              </p:nvSpPr>
              <p:spPr bwMode="auto">
                <a:xfrm>
                  <a:off x="2713" y="3713"/>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7" name="ïŝlïḑé">
                  <a:extLst>
                    <a:ext uri="{FF2B5EF4-FFF2-40B4-BE49-F238E27FC236}">
                      <a16:creationId xmlns:a16="http://schemas.microsoft.com/office/drawing/2014/main" xmlns="" id="{BECEFAC4-2BE5-427E-BE5B-9ECFDCD96838}"/>
                    </a:ext>
                  </a:extLst>
                </p:cNvPr>
                <p:cNvSpPr/>
                <p:nvPr/>
              </p:nvSpPr>
              <p:spPr bwMode="auto">
                <a:xfrm>
                  <a:off x="2713" y="3724"/>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8" name="ïṡḻîḍe">
                  <a:extLst>
                    <a:ext uri="{FF2B5EF4-FFF2-40B4-BE49-F238E27FC236}">
                      <a16:creationId xmlns:a16="http://schemas.microsoft.com/office/drawing/2014/main" xmlns="" id="{63C01C4D-B682-4905-B4FC-81023F2DA4BF}"/>
                    </a:ext>
                  </a:extLst>
                </p:cNvPr>
                <p:cNvSpPr/>
                <p:nvPr/>
              </p:nvSpPr>
              <p:spPr bwMode="auto">
                <a:xfrm>
                  <a:off x="2713" y="3734"/>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9" name="iṣļiḓe">
                  <a:extLst>
                    <a:ext uri="{FF2B5EF4-FFF2-40B4-BE49-F238E27FC236}">
                      <a16:creationId xmlns:a16="http://schemas.microsoft.com/office/drawing/2014/main" xmlns="" id="{DB410682-39A6-4E20-B219-EC31C0A70183}"/>
                    </a:ext>
                  </a:extLst>
                </p:cNvPr>
                <p:cNvSpPr/>
                <p:nvPr/>
              </p:nvSpPr>
              <p:spPr bwMode="auto">
                <a:xfrm>
                  <a:off x="2713" y="3745"/>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0" name="iśļidè">
                  <a:extLst>
                    <a:ext uri="{FF2B5EF4-FFF2-40B4-BE49-F238E27FC236}">
                      <a16:creationId xmlns:a16="http://schemas.microsoft.com/office/drawing/2014/main" xmlns="" id="{6C86E168-CE8C-4FB4-8E68-5F5BA69240BC}"/>
                    </a:ext>
                  </a:extLst>
                </p:cNvPr>
                <p:cNvSpPr/>
                <p:nvPr/>
              </p:nvSpPr>
              <p:spPr bwMode="auto">
                <a:xfrm>
                  <a:off x="2713" y="3755"/>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1" name="iṥ1îḍè">
                  <a:extLst>
                    <a:ext uri="{FF2B5EF4-FFF2-40B4-BE49-F238E27FC236}">
                      <a16:creationId xmlns:a16="http://schemas.microsoft.com/office/drawing/2014/main" xmlns="" id="{60253670-585A-44E5-80DB-C5C418A01462}"/>
                    </a:ext>
                  </a:extLst>
                </p:cNvPr>
                <p:cNvSpPr/>
                <p:nvPr/>
              </p:nvSpPr>
              <p:spPr bwMode="auto">
                <a:xfrm>
                  <a:off x="2713" y="3766"/>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2" name="iṥḻîḑe">
                  <a:extLst>
                    <a:ext uri="{FF2B5EF4-FFF2-40B4-BE49-F238E27FC236}">
                      <a16:creationId xmlns:a16="http://schemas.microsoft.com/office/drawing/2014/main" xmlns="" id="{BC25F284-EFEB-4985-A991-BC4F4F246419}"/>
                    </a:ext>
                  </a:extLst>
                </p:cNvPr>
                <p:cNvSpPr/>
                <p:nvPr/>
              </p:nvSpPr>
              <p:spPr bwMode="auto">
                <a:xfrm>
                  <a:off x="2713" y="3776"/>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3" name="iś1íḋè">
                  <a:extLst>
                    <a:ext uri="{FF2B5EF4-FFF2-40B4-BE49-F238E27FC236}">
                      <a16:creationId xmlns:a16="http://schemas.microsoft.com/office/drawing/2014/main" xmlns="" id="{1FF33ED5-6FD1-48E5-96A6-432B2DDC722D}"/>
                    </a:ext>
                  </a:extLst>
                </p:cNvPr>
                <p:cNvSpPr/>
                <p:nvPr/>
              </p:nvSpPr>
              <p:spPr bwMode="auto">
                <a:xfrm>
                  <a:off x="2713" y="3787"/>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4" name="işļíḋê">
                  <a:extLst>
                    <a:ext uri="{FF2B5EF4-FFF2-40B4-BE49-F238E27FC236}">
                      <a16:creationId xmlns:a16="http://schemas.microsoft.com/office/drawing/2014/main" xmlns="" id="{8F19C7E2-BE45-4313-B5E7-6F95BAE86A90}"/>
                    </a:ext>
                  </a:extLst>
                </p:cNvPr>
                <p:cNvSpPr/>
                <p:nvPr/>
              </p:nvSpPr>
              <p:spPr bwMode="auto">
                <a:xfrm>
                  <a:off x="2713" y="3797"/>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5" name="ïṥļïďe">
                  <a:extLst>
                    <a:ext uri="{FF2B5EF4-FFF2-40B4-BE49-F238E27FC236}">
                      <a16:creationId xmlns:a16="http://schemas.microsoft.com/office/drawing/2014/main" xmlns="" id="{3E7B37EE-4722-4F53-8372-20A7D8A2FD11}"/>
                    </a:ext>
                  </a:extLst>
                </p:cNvPr>
                <p:cNvSpPr/>
                <p:nvPr/>
              </p:nvSpPr>
              <p:spPr bwMode="auto">
                <a:xfrm>
                  <a:off x="2713" y="3808"/>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6" name="íšḷiḓê">
                  <a:extLst>
                    <a:ext uri="{FF2B5EF4-FFF2-40B4-BE49-F238E27FC236}">
                      <a16:creationId xmlns:a16="http://schemas.microsoft.com/office/drawing/2014/main" xmlns="" id="{D52E6E4C-562E-4162-A311-7B9A1C5887E8}"/>
                    </a:ext>
                  </a:extLst>
                </p:cNvPr>
                <p:cNvSpPr/>
                <p:nvPr/>
              </p:nvSpPr>
              <p:spPr bwMode="auto">
                <a:xfrm>
                  <a:off x="2713" y="3818"/>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7" name="îSḻíḑê">
                  <a:extLst>
                    <a:ext uri="{FF2B5EF4-FFF2-40B4-BE49-F238E27FC236}">
                      <a16:creationId xmlns:a16="http://schemas.microsoft.com/office/drawing/2014/main" xmlns="" id="{FEFB68F2-23D1-4E5C-BCF1-DEB3972F41C5}"/>
                    </a:ext>
                  </a:extLst>
                </p:cNvPr>
                <p:cNvSpPr/>
                <p:nvPr/>
              </p:nvSpPr>
              <p:spPr bwMode="auto">
                <a:xfrm>
                  <a:off x="2713" y="3829"/>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8" name="iṣ1îďè">
                  <a:extLst>
                    <a:ext uri="{FF2B5EF4-FFF2-40B4-BE49-F238E27FC236}">
                      <a16:creationId xmlns:a16="http://schemas.microsoft.com/office/drawing/2014/main" xmlns="" id="{32EA65A5-9810-4A36-B29E-ED750E0EBF4E}"/>
                    </a:ext>
                  </a:extLst>
                </p:cNvPr>
                <p:cNvSpPr/>
                <p:nvPr/>
              </p:nvSpPr>
              <p:spPr bwMode="auto">
                <a:xfrm>
                  <a:off x="2713" y="3839"/>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9" name="ïš1íde">
                  <a:extLst>
                    <a:ext uri="{FF2B5EF4-FFF2-40B4-BE49-F238E27FC236}">
                      <a16:creationId xmlns:a16="http://schemas.microsoft.com/office/drawing/2014/main" xmlns="" id="{AA6F4A91-F202-4519-957F-BDA7E31830EA}"/>
                    </a:ext>
                  </a:extLst>
                </p:cNvPr>
                <p:cNvSpPr/>
                <p:nvPr/>
              </p:nvSpPr>
              <p:spPr bwMode="auto">
                <a:xfrm>
                  <a:off x="2713" y="3850"/>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0" name="îŝlíḓê">
                  <a:extLst>
                    <a:ext uri="{FF2B5EF4-FFF2-40B4-BE49-F238E27FC236}">
                      <a16:creationId xmlns:a16="http://schemas.microsoft.com/office/drawing/2014/main" xmlns="" id="{77CC2755-CA49-4361-80BC-32207DC8F0BD}"/>
                    </a:ext>
                  </a:extLst>
                </p:cNvPr>
                <p:cNvSpPr/>
                <p:nvPr/>
              </p:nvSpPr>
              <p:spPr bwMode="auto">
                <a:xfrm>
                  <a:off x="2713" y="3860"/>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1" name="ï$ļïdé">
                  <a:extLst>
                    <a:ext uri="{FF2B5EF4-FFF2-40B4-BE49-F238E27FC236}">
                      <a16:creationId xmlns:a16="http://schemas.microsoft.com/office/drawing/2014/main" xmlns="" id="{E551834E-1036-4559-9894-04043DD0186C}"/>
                    </a:ext>
                  </a:extLst>
                </p:cNvPr>
                <p:cNvSpPr/>
                <p:nvPr/>
              </p:nvSpPr>
              <p:spPr bwMode="auto">
                <a:xfrm>
                  <a:off x="2713" y="3871"/>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2" name="ísļiḓe">
                  <a:extLst>
                    <a:ext uri="{FF2B5EF4-FFF2-40B4-BE49-F238E27FC236}">
                      <a16:creationId xmlns:a16="http://schemas.microsoft.com/office/drawing/2014/main" xmlns="" id="{1BDEF8D5-CBEF-4C41-A4B5-637500ED440A}"/>
                    </a:ext>
                  </a:extLst>
                </p:cNvPr>
                <p:cNvSpPr/>
                <p:nvPr/>
              </p:nvSpPr>
              <p:spPr bwMode="auto">
                <a:xfrm>
                  <a:off x="2713" y="3881"/>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3" name="íṥľîḍé">
                  <a:extLst>
                    <a:ext uri="{FF2B5EF4-FFF2-40B4-BE49-F238E27FC236}">
                      <a16:creationId xmlns:a16="http://schemas.microsoft.com/office/drawing/2014/main" xmlns="" id="{0C0600FE-2E90-46AC-9C43-F868F8232E35}"/>
                    </a:ext>
                  </a:extLst>
                </p:cNvPr>
                <p:cNvSpPr/>
                <p:nvPr/>
              </p:nvSpPr>
              <p:spPr bwMode="auto">
                <a:xfrm>
                  <a:off x="2713" y="3892"/>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4" name="îṡļiďê">
                  <a:extLst>
                    <a:ext uri="{FF2B5EF4-FFF2-40B4-BE49-F238E27FC236}">
                      <a16:creationId xmlns:a16="http://schemas.microsoft.com/office/drawing/2014/main" xmlns="" id="{13C6AF10-154F-4845-9B3D-D6D01055F819}"/>
                    </a:ext>
                  </a:extLst>
                </p:cNvPr>
                <p:cNvSpPr/>
                <p:nvPr/>
              </p:nvSpPr>
              <p:spPr bwMode="auto">
                <a:xfrm>
                  <a:off x="2713" y="3902"/>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5" name="isḻîḍe">
                  <a:extLst>
                    <a:ext uri="{FF2B5EF4-FFF2-40B4-BE49-F238E27FC236}">
                      <a16:creationId xmlns:a16="http://schemas.microsoft.com/office/drawing/2014/main" xmlns="" id="{E1138DAB-BE79-4E13-B088-C7FD56474335}"/>
                    </a:ext>
                  </a:extLst>
                </p:cNvPr>
                <p:cNvSpPr/>
                <p:nvPr/>
              </p:nvSpPr>
              <p:spPr bwMode="auto">
                <a:xfrm>
                  <a:off x="2713" y="3913"/>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6" name="îśľiḑè">
                  <a:extLst>
                    <a:ext uri="{FF2B5EF4-FFF2-40B4-BE49-F238E27FC236}">
                      <a16:creationId xmlns:a16="http://schemas.microsoft.com/office/drawing/2014/main" xmlns="" id="{BC1F629F-ED3F-4D11-BE4A-E0D2ABFE6176}"/>
                    </a:ext>
                  </a:extLst>
                </p:cNvPr>
                <p:cNvSpPr/>
                <p:nvPr/>
              </p:nvSpPr>
              <p:spPr bwMode="auto">
                <a:xfrm>
                  <a:off x="2713" y="3923"/>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7" name="í$ļíḋê">
                  <a:extLst>
                    <a:ext uri="{FF2B5EF4-FFF2-40B4-BE49-F238E27FC236}">
                      <a16:creationId xmlns:a16="http://schemas.microsoft.com/office/drawing/2014/main" xmlns="" id="{F96A6814-179A-4119-B380-1855FB4484D0}"/>
                    </a:ext>
                  </a:extLst>
                </p:cNvPr>
                <p:cNvSpPr/>
                <p:nvPr/>
              </p:nvSpPr>
              <p:spPr bwMode="auto">
                <a:xfrm>
                  <a:off x="2713" y="3933"/>
                  <a:ext cx="1"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8" name="ïṧlïdè">
                  <a:extLst>
                    <a:ext uri="{FF2B5EF4-FFF2-40B4-BE49-F238E27FC236}">
                      <a16:creationId xmlns:a16="http://schemas.microsoft.com/office/drawing/2014/main" xmlns="" id="{79BFE7F7-6933-4880-A7A3-3ED19490EEF4}"/>
                    </a:ext>
                  </a:extLst>
                </p:cNvPr>
                <p:cNvSpPr/>
                <p:nvPr/>
              </p:nvSpPr>
              <p:spPr bwMode="auto">
                <a:xfrm>
                  <a:off x="2713" y="3944"/>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9" name="îşlîḑè">
                  <a:extLst>
                    <a:ext uri="{FF2B5EF4-FFF2-40B4-BE49-F238E27FC236}">
                      <a16:creationId xmlns:a16="http://schemas.microsoft.com/office/drawing/2014/main" xmlns="" id="{0B1DD103-7204-47A5-BFB0-22F1B2289906}"/>
                    </a:ext>
                  </a:extLst>
                </p:cNvPr>
                <p:cNvSpPr/>
                <p:nvPr/>
              </p:nvSpPr>
              <p:spPr bwMode="auto">
                <a:xfrm>
                  <a:off x="2713" y="3955"/>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0" name="íṧlîďê">
                  <a:extLst>
                    <a:ext uri="{FF2B5EF4-FFF2-40B4-BE49-F238E27FC236}">
                      <a16:creationId xmlns:a16="http://schemas.microsoft.com/office/drawing/2014/main" xmlns="" id="{6C27CA4C-4F3B-4008-8055-12758F0D696B}"/>
                    </a:ext>
                  </a:extLst>
                </p:cNvPr>
                <p:cNvSpPr/>
                <p:nvPr/>
              </p:nvSpPr>
              <p:spPr bwMode="auto">
                <a:xfrm>
                  <a:off x="2713" y="3965"/>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1" name="ïŝḷíḍè">
                  <a:extLst>
                    <a:ext uri="{FF2B5EF4-FFF2-40B4-BE49-F238E27FC236}">
                      <a16:creationId xmlns:a16="http://schemas.microsoft.com/office/drawing/2014/main" xmlns="" id="{D8C55C66-7142-4B13-BFB1-753879D8965E}"/>
                    </a:ext>
                  </a:extLst>
                </p:cNvPr>
                <p:cNvSpPr/>
                <p:nvPr/>
              </p:nvSpPr>
              <p:spPr bwMode="auto">
                <a:xfrm>
                  <a:off x="2713" y="3976"/>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2" name="ï$ḻiḍe">
                  <a:extLst>
                    <a:ext uri="{FF2B5EF4-FFF2-40B4-BE49-F238E27FC236}">
                      <a16:creationId xmlns:a16="http://schemas.microsoft.com/office/drawing/2014/main" xmlns="" id="{10500080-29ED-4B7D-BA32-CE3F96EE53A3}"/>
                    </a:ext>
                  </a:extLst>
                </p:cNvPr>
                <p:cNvSpPr/>
                <p:nvPr/>
              </p:nvSpPr>
              <p:spPr bwMode="auto">
                <a:xfrm>
                  <a:off x="2713" y="3986"/>
                  <a:ext cx="1"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3" name="i$lîḋe">
                  <a:extLst>
                    <a:ext uri="{FF2B5EF4-FFF2-40B4-BE49-F238E27FC236}">
                      <a16:creationId xmlns:a16="http://schemas.microsoft.com/office/drawing/2014/main" xmlns="" id="{58227B35-4AB2-4C72-A0F0-930377CA702C}"/>
                    </a:ext>
                  </a:extLst>
                </p:cNvPr>
                <p:cNvSpPr/>
                <p:nvPr/>
              </p:nvSpPr>
              <p:spPr bwMode="auto">
                <a:xfrm>
                  <a:off x="1957" y="334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4" name="î$1ídè">
                  <a:extLst>
                    <a:ext uri="{FF2B5EF4-FFF2-40B4-BE49-F238E27FC236}">
                      <a16:creationId xmlns:a16="http://schemas.microsoft.com/office/drawing/2014/main" xmlns="" id="{7B04569C-7725-42B7-B39D-85C1651E8FE5}"/>
                    </a:ext>
                  </a:extLst>
                </p:cNvPr>
                <p:cNvSpPr/>
                <p:nvPr/>
              </p:nvSpPr>
              <p:spPr bwMode="auto">
                <a:xfrm>
                  <a:off x="1957" y="335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5" name="ïsḷiḓê">
                  <a:extLst>
                    <a:ext uri="{FF2B5EF4-FFF2-40B4-BE49-F238E27FC236}">
                      <a16:creationId xmlns:a16="http://schemas.microsoft.com/office/drawing/2014/main" xmlns="" id="{D3006C9C-FFAF-45D4-8199-9251B93FE718}"/>
                    </a:ext>
                  </a:extLst>
                </p:cNvPr>
                <p:cNvSpPr/>
                <p:nvPr/>
              </p:nvSpPr>
              <p:spPr bwMode="auto">
                <a:xfrm>
                  <a:off x="1957" y="336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6" name="iṥľîḓè">
                  <a:extLst>
                    <a:ext uri="{FF2B5EF4-FFF2-40B4-BE49-F238E27FC236}">
                      <a16:creationId xmlns:a16="http://schemas.microsoft.com/office/drawing/2014/main" xmlns="" id="{0FFCDBD2-1CE6-4470-AADE-46F2253A2643}"/>
                    </a:ext>
                  </a:extLst>
                </p:cNvPr>
                <p:cNvSpPr/>
                <p:nvPr/>
              </p:nvSpPr>
              <p:spPr bwMode="auto">
                <a:xfrm>
                  <a:off x="1957" y="3374"/>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7" name="iṩľïdê">
                  <a:extLst>
                    <a:ext uri="{FF2B5EF4-FFF2-40B4-BE49-F238E27FC236}">
                      <a16:creationId xmlns:a16="http://schemas.microsoft.com/office/drawing/2014/main" xmlns="" id="{77A5A806-19F3-4FFB-A8F9-50015DE687CD}"/>
                    </a:ext>
                  </a:extLst>
                </p:cNvPr>
                <p:cNvSpPr/>
                <p:nvPr/>
              </p:nvSpPr>
              <p:spPr bwMode="auto">
                <a:xfrm>
                  <a:off x="1957" y="338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8" name="íṩļiḍè">
                  <a:extLst>
                    <a:ext uri="{FF2B5EF4-FFF2-40B4-BE49-F238E27FC236}">
                      <a16:creationId xmlns:a16="http://schemas.microsoft.com/office/drawing/2014/main" xmlns="" id="{72C971F4-0090-48BF-81B5-F735AFF19D9F}"/>
                    </a:ext>
                  </a:extLst>
                </p:cNvPr>
                <p:cNvSpPr/>
                <p:nvPr/>
              </p:nvSpPr>
              <p:spPr bwMode="auto">
                <a:xfrm>
                  <a:off x="1957" y="339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9" name="iṣļiďé">
                  <a:extLst>
                    <a:ext uri="{FF2B5EF4-FFF2-40B4-BE49-F238E27FC236}">
                      <a16:creationId xmlns:a16="http://schemas.microsoft.com/office/drawing/2014/main" xmlns="" id="{1B1DB381-AAC1-4F10-8EB1-49ED98096EE7}"/>
                    </a:ext>
                  </a:extLst>
                </p:cNvPr>
                <p:cNvSpPr/>
                <p:nvPr/>
              </p:nvSpPr>
              <p:spPr bwMode="auto">
                <a:xfrm>
                  <a:off x="1957" y="340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0" name="îṡļíḓè">
                  <a:extLst>
                    <a:ext uri="{FF2B5EF4-FFF2-40B4-BE49-F238E27FC236}">
                      <a16:creationId xmlns:a16="http://schemas.microsoft.com/office/drawing/2014/main" xmlns="" id="{9E77A7D3-6F61-4B00-9048-01223B594FA5}"/>
                    </a:ext>
                  </a:extLst>
                </p:cNvPr>
                <p:cNvSpPr/>
                <p:nvPr/>
              </p:nvSpPr>
              <p:spPr bwMode="auto">
                <a:xfrm>
                  <a:off x="1957" y="341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1" name="îṧľidê">
                  <a:extLst>
                    <a:ext uri="{FF2B5EF4-FFF2-40B4-BE49-F238E27FC236}">
                      <a16:creationId xmlns:a16="http://schemas.microsoft.com/office/drawing/2014/main" xmlns="" id="{4904D586-9CAF-4F33-A525-467097E5E1BB}"/>
                    </a:ext>
                  </a:extLst>
                </p:cNvPr>
                <p:cNvSpPr/>
                <p:nvPr/>
              </p:nvSpPr>
              <p:spPr bwMode="auto">
                <a:xfrm>
                  <a:off x="1957" y="342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2" name="ïṡļîḑé">
                  <a:extLst>
                    <a:ext uri="{FF2B5EF4-FFF2-40B4-BE49-F238E27FC236}">
                      <a16:creationId xmlns:a16="http://schemas.microsoft.com/office/drawing/2014/main" xmlns="" id="{49EE243E-4F77-4949-B70F-D7DA1BB4EAD6}"/>
                    </a:ext>
                  </a:extLst>
                </p:cNvPr>
                <p:cNvSpPr/>
                <p:nvPr/>
              </p:nvSpPr>
              <p:spPr bwMode="auto">
                <a:xfrm>
                  <a:off x="1957" y="3437"/>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3" name="ïş1íďé">
                  <a:extLst>
                    <a:ext uri="{FF2B5EF4-FFF2-40B4-BE49-F238E27FC236}">
                      <a16:creationId xmlns:a16="http://schemas.microsoft.com/office/drawing/2014/main" xmlns="" id="{EF7DDF48-58FB-4617-965D-C42CF8FD75DC}"/>
                    </a:ext>
                  </a:extLst>
                </p:cNvPr>
                <p:cNvSpPr/>
                <p:nvPr/>
              </p:nvSpPr>
              <p:spPr bwMode="auto">
                <a:xfrm>
                  <a:off x="1957" y="344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4" name="ïṧḷíďe">
                  <a:extLst>
                    <a:ext uri="{FF2B5EF4-FFF2-40B4-BE49-F238E27FC236}">
                      <a16:creationId xmlns:a16="http://schemas.microsoft.com/office/drawing/2014/main" xmlns="" id="{0F2171D9-2756-4887-A3E9-B4F9BD94D2B7}"/>
                    </a:ext>
                  </a:extLst>
                </p:cNvPr>
                <p:cNvSpPr/>
                <p:nvPr/>
              </p:nvSpPr>
              <p:spPr bwMode="auto">
                <a:xfrm>
                  <a:off x="1957" y="345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5" name="iSļîďè">
                  <a:extLst>
                    <a:ext uri="{FF2B5EF4-FFF2-40B4-BE49-F238E27FC236}">
                      <a16:creationId xmlns:a16="http://schemas.microsoft.com/office/drawing/2014/main" xmlns="" id="{5CE71257-7A73-4781-AE53-F9CD49E937F8}"/>
                    </a:ext>
                  </a:extLst>
                </p:cNvPr>
                <p:cNvSpPr/>
                <p:nvPr/>
              </p:nvSpPr>
              <p:spPr bwMode="auto">
                <a:xfrm>
                  <a:off x="1957" y="346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6" name="ïṣḷiḋe">
                  <a:extLst>
                    <a:ext uri="{FF2B5EF4-FFF2-40B4-BE49-F238E27FC236}">
                      <a16:creationId xmlns:a16="http://schemas.microsoft.com/office/drawing/2014/main" xmlns="" id="{6E60728B-6688-4CFF-8C93-D7710BC83655}"/>
                    </a:ext>
                  </a:extLst>
                </p:cNvPr>
                <p:cNvSpPr/>
                <p:nvPr/>
              </p:nvSpPr>
              <p:spPr bwMode="auto">
                <a:xfrm>
                  <a:off x="1957" y="347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7" name="íśľîḋe">
                  <a:extLst>
                    <a:ext uri="{FF2B5EF4-FFF2-40B4-BE49-F238E27FC236}">
                      <a16:creationId xmlns:a16="http://schemas.microsoft.com/office/drawing/2014/main" xmlns="" id="{FFBE651D-D047-4164-AFF1-52F5C8F3734A}"/>
                    </a:ext>
                  </a:extLst>
                </p:cNvPr>
                <p:cNvSpPr/>
                <p:nvPr/>
              </p:nvSpPr>
              <p:spPr bwMode="auto">
                <a:xfrm>
                  <a:off x="1957" y="349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8" name="ïṡ1ïḋe">
                  <a:extLst>
                    <a:ext uri="{FF2B5EF4-FFF2-40B4-BE49-F238E27FC236}">
                      <a16:creationId xmlns:a16="http://schemas.microsoft.com/office/drawing/2014/main" xmlns="" id="{F8CD40DE-B40F-4EA2-BF25-47547BF7BD61}"/>
                    </a:ext>
                  </a:extLst>
                </p:cNvPr>
                <p:cNvSpPr/>
                <p:nvPr/>
              </p:nvSpPr>
              <p:spPr bwMode="auto">
                <a:xfrm>
                  <a:off x="1957" y="3500"/>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9" name="îṡľïḑê">
                  <a:extLst>
                    <a:ext uri="{FF2B5EF4-FFF2-40B4-BE49-F238E27FC236}">
                      <a16:creationId xmlns:a16="http://schemas.microsoft.com/office/drawing/2014/main" xmlns="" id="{D46CD7FE-67DC-4511-AAF9-AA453A0E438E}"/>
                    </a:ext>
                  </a:extLst>
                </p:cNvPr>
                <p:cNvSpPr/>
                <p:nvPr/>
              </p:nvSpPr>
              <p:spPr bwMode="auto">
                <a:xfrm>
                  <a:off x="1957" y="351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0" name="î$ḻíďê">
                  <a:extLst>
                    <a:ext uri="{FF2B5EF4-FFF2-40B4-BE49-F238E27FC236}">
                      <a16:creationId xmlns:a16="http://schemas.microsoft.com/office/drawing/2014/main" xmlns="" id="{CF0E8D0C-DD72-487B-94E2-E3188FC02B98}"/>
                    </a:ext>
                  </a:extLst>
                </p:cNvPr>
                <p:cNvSpPr/>
                <p:nvPr/>
              </p:nvSpPr>
              <p:spPr bwMode="auto">
                <a:xfrm>
                  <a:off x="1957" y="352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1" name="isľiďê">
                  <a:extLst>
                    <a:ext uri="{FF2B5EF4-FFF2-40B4-BE49-F238E27FC236}">
                      <a16:creationId xmlns:a16="http://schemas.microsoft.com/office/drawing/2014/main" xmlns="" id="{F037AC2D-E36D-4597-8598-85A7F507D46B}"/>
                    </a:ext>
                  </a:extLst>
                </p:cNvPr>
                <p:cNvSpPr/>
                <p:nvPr/>
              </p:nvSpPr>
              <p:spPr bwMode="auto">
                <a:xfrm>
                  <a:off x="1957" y="353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2" name="ïṧḷïďé">
                  <a:extLst>
                    <a:ext uri="{FF2B5EF4-FFF2-40B4-BE49-F238E27FC236}">
                      <a16:creationId xmlns:a16="http://schemas.microsoft.com/office/drawing/2014/main" xmlns="" id="{61970045-A1FC-4D3C-B394-575AFAF77F96}"/>
                    </a:ext>
                  </a:extLst>
                </p:cNvPr>
                <p:cNvSpPr/>
                <p:nvPr/>
              </p:nvSpPr>
              <p:spPr bwMode="auto">
                <a:xfrm>
                  <a:off x="1957" y="354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3" name="i$ļîḓé">
                  <a:extLst>
                    <a:ext uri="{FF2B5EF4-FFF2-40B4-BE49-F238E27FC236}">
                      <a16:creationId xmlns:a16="http://schemas.microsoft.com/office/drawing/2014/main" xmlns="" id="{5BA39238-723F-42B1-8AE1-75945AFBB651}"/>
                    </a:ext>
                  </a:extLst>
                </p:cNvPr>
                <p:cNvSpPr/>
                <p:nvPr/>
              </p:nvSpPr>
              <p:spPr bwMode="auto">
                <a:xfrm>
                  <a:off x="1957" y="355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4" name="iṡḷîḋé">
                  <a:extLst>
                    <a:ext uri="{FF2B5EF4-FFF2-40B4-BE49-F238E27FC236}">
                      <a16:creationId xmlns:a16="http://schemas.microsoft.com/office/drawing/2014/main" xmlns="" id="{829383FC-CF4C-40D4-8A3C-A206D0AD44BC}"/>
                    </a:ext>
                  </a:extLst>
                </p:cNvPr>
                <p:cNvSpPr/>
                <p:nvPr/>
              </p:nvSpPr>
              <p:spPr bwMode="auto">
                <a:xfrm>
                  <a:off x="1957" y="3563"/>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5" name="ïš1ïḍê">
                  <a:extLst>
                    <a:ext uri="{FF2B5EF4-FFF2-40B4-BE49-F238E27FC236}">
                      <a16:creationId xmlns:a16="http://schemas.microsoft.com/office/drawing/2014/main" xmlns="" id="{37AFDED3-2582-41CD-8B78-1EE321D7669A}"/>
                    </a:ext>
                  </a:extLst>
                </p:cNvPr>
                <p:cNvSpPr/>
                <p:nvPr/>
              </p:nvSpPr>
              <p:spPr bwMode="auto">
                <a:xfrm>
                  <a:off x="1957" y="357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6" name="íşľíḍe">
                  <a:extLst>
                    <a:ext uri="{FF2B5EF4-FFF2-40B4-BE49-F238E27FC236}">
                      <a16:creationId xmlns:a16="http://schemas.microsoft.com/office/drawing/2014/main" xmlns="" id="{39C66848-D9DE-40BF-9C36-7D89FABADDCD}"/>
                    </a:ext>
                  </a:extLst>
                </p:cNvPr>
                <p:cNvSpPr/>
                <p:nvPr/>
              </p:nvSpPr>
              <p:spPr bwMode="auto">
                <a:xfrm>
                  <a:off x="1957" y="358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7" name="îṥľiďè">
                  <a:extLst>
                    <a:ext uri="{FF2B5EF4-FFF2-40B4-BE49-F238E27FC236}">
                      <a16:creationId xmlns:a16="http://schemas.microsoft.com/office/drawing/2014/main" xmlns="" id="{BAC2E410-0DEF-49FC-82D5-0D5C58E43453}"/>
                    </a:ext>
                  </a:extLst>
                </p:cNvPr>
                <p:cNvSpPr/>
                <p:nvPr/>
              </p:nvSpPr>
              <p:spPr bwMode="auto">
                <a:xfrm>
                  <a:off x="1957" y="359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8" name="íṥľïḓè">
                  <a:extLst>
                    <a:ext uri="{FF2B5EF4-FFF2-40B4-BE49-F238E27FC236}">
                      <a16:creationId xmlns:a16="http://schemas.microsoft.com/office/drawing/2014/main" xmlns="" id="{3F200863-B362-4E37-A1D2-F7E37148C6C9}"/>
                    </a:ext>
                  </a:extLst>
                </p:cNvPr>
                <p:cNvSpPr/>
                <p:nvPr/>
              </p:nvSpPr>
              <p:spPr bwMode="auto">
                <a:xfrm>
                  <a:off x="1957" y="360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9" name="íşľíḍé">
                  <a:extLst>
                    <a:ext uri="{FF2B5EF4-FFF2-40B4-BE49-F238E27FC236}">
                      <a16:creationId xmlns:a16="http://schemas.microsoft.com/office/drawing/2014/main" xmlns="" id="{922A1939-1126-4846-97DC-18997A022123}"/>
                    </a:ext>
                  </a:extLst>
                </p:cNvPr>
                <p:cNvSpPr/>
                <p:nvPr/>
              </p:nvSpPr>
              <p:spPr bwMode="auto">
                <a:xfrm>
                  <a:off x="1957" y="361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0" name="iṣḻïḍe">
                  <a:extLst>
                    <a:ext uri="{FF2B5EF4-FFF2-40B4-BE49-F238E27FC236}">
                      <a16:creationId xmlns:a16="http://schemas.microsoft.com/office/drawing/2014/main" xmlns="" id="{39E590A1-7960-4586-88A3-9EC7D942F8C8}"/>
                    </a:ext>
                  </a:extLst>
                </p:cNvPr>
                <p:cNvSpPr/>
                <p:nvPr/>
              </p:nvSpPr>
              <p:spPr bwMode="auto">
                <a:xfrm>
                  <a:off x="1957" y="362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1" name="ïslïḑe">
                  <a:extLst>
                    <a:ext uri="{FF2B5EF4-FFF2-40B4-BE49-F238E27FC236}">
                      <a16:creationId xmlns:a16="http://schemas.microsoft.com/office/drawing/2014/main" xmlns="" id="{055AB5F0-DED8-4AC9-A8E5-36D481DF1C8D}"/>
                    </a:ext>
                  </a:extLst>
                </p:cNvPr>
                <p:cNvSpPr/>
                <p:nvPr/>
              </p:nvSpPr>
              <p:spPr bwMode="auto">
                <a:xfrm>
                  <a:off x="1957" y="363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2" name="íṧḷîde">
                  <a:extLst>
                    <a:ext uri="{FF2B5EF4-FFF2-40B4-BE49-F238E27FC236}">
                      <a16:creationId xmlns:a16="http://schemas.microsoft.com/office/drawing/2014/main" xmlns="" id="{682106F4-D42B-4F50-B884-003FBF988F6B}"/>
                    </a:ext>
                  </a:extLst>
                </p:cNvPr>
                <p:cNvSpPr/>
                <p:nvPr/>
              </p:nvSpPr>
              <p:spPr bwMode="auto">
                <a:xfrm>
                  <a:off x="1957" y="364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3" name="iSľíḍé">
                  <a:extLst>
                    <a:ext uri="{FF2B5EF4-FFF2-40B4-BE49-F238E27FC236}">
                      <a16:creationId xmlns:a16="http://schemas.microsoft.com/office/drawing/2014/main" xmlns="" id="{FE857599-9C01-4106-A9F0-D1531F9BE493}"/>
                    </a:ext>
                  </a:extLst>
                </p:cNvPr>
                <p:cNvSpPr/>
                <p:nvPr/>
              </p:nvSpPr>
              <p:spPr bwMode="auto">
                <a:xfrm>
                  <a:off x="1957" y="365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4" name="is1îḍé">
                  <a:extLst>
                    <a:ext uri="{FF2B5EF4-FFF2-40B4-BE49-F238E27FC236}">
                      <a16:creationId xmlns:a16="http://schemas.microsoft.com/office/drawing/2014/main" xmlns="" id="{9C63D76D-6FDC-4534-B654-67273D68BA5C}"/>
                    </a:ext>
                  </a:extLst>
                </p:cNvPr>
                <p:cNvSpPr/>
                <p:nvPr/>
              </p:nvSpPr>
              <p:spPr bwMode="auto">
                <a:xfrm>
                  <a:off x="1957" y="366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5" name="îsļïḋê">
                  <a:extLst>
                    <a:ext uri="{FF2B5EF4-FFF2-40B4-BE49-F238E27FC236}">
                      <a16:creationId xmlns:a16="http://schemas.microsoft.com/office/drawing/2014/main" xmlns="" id="{8654F8CD-E26C-405B-A18F-888DD7BFDDE3}"/>
                    </a:ext>
                  </a:extLst>
                </p:cNvPr>
                <p:cNvSpPr/>
                <p:nvPr/>
              </p:nvSpPr>
              <p:spPr bwMode="auto">
                <a:xfrm>
                  <a:off x="1957" y="367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6" name="iŝlídê">
                  <a:extLst>
                    <a:ext uri="{FF2B5EF4-FFF2-40B4-BE49-F238E27FC236}">
                      <a16:creationId xmlns:a16="http://schemas.microsoft.com/office/drawing/2014/main" xmlns="" id="{415C5E2F-0CFC-4E88-9D87-A8E4FD80CE2D}"/>
                    </a:ext>
                  </a:extLst>
                </p:cNvPr>
                <p:cNvSpPr/>
                <p:nvPr/>
              </p:nvSpPr>
              <p:spPr bwMode="auto">
                <a:xfrm>
                  <a:off x="1957" y="368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7" name="iṥ1íḍê">
                  <a:extLst>
                    <a:ext uri="{FF2B5EF4-FFF2-40B4-BE49-F238E27FC236}">
                      <a16:creationId xmlns:a16="http://schemas.microsoft.com/office/drawing/2014/main" xmlns="" id="{B58BBAB0-23F6-4E13-8CA3-CB16CB9F5EB2}"/>
                    </a:ext>
                  </a:extLst>
                </p:cNvPr>
                <p:cNvSpPr/>
                <p:nvPr/>
              </p:nvSpPr>
              <p:spPr bwMode="auto">
                <a:xfrm>
                  <a:off x="1957" y="370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8" name="îṧḻídè">
                  <a:extLst>
                    <a:ext uri="{FF2B5EF4-FFF2-40B4-BE49-F238E27FC236}">
                      <a16:creationId xmlns:a16="http://schemas.microsoft.com/office/drawing/2014/main" xmlns="" id="{262C77C3-D7D4-4873-9ACF-C971C0B1B36B}"/>
                    </a:ext>
                  </a:extLst>
                </p:cNvPr>
                <p:cNvSpPr/>
                <p:nvPr/>
              </p:nvSpPr>
              <p:spPr bwMode="auto">
                <a:xfrm>
                  <a:off x="1957" y="371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9" name="išlíḓe">
                  <a:extLst>
                    <a:ext uri="{FF2B5EF4-FFF2-40B4-BE49-F238E27FC236}">
                      <a16:creationId xmlns:a16="http://schemas.microsoft.com/office/drawing/2014/main" xmlns="" id="{9C0B293F-863C-40FE-BD57-0DAE4C18C7B3}"/>
                    </a:ext>
                  </a:extLst>
                </p:cNvPr>
                <p:cNvSpPr/>
                <p:nvPr/>
              </p:nvSpPr>
              <p:spPr bwMode="auto">
                <a:xfrm>
                  <a:off x="1957" y="372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0" name="ï$ļîḋè">
                  <a:extLst>
                    <a:ext uri="{FF2B5EF4-FFF2-40B4-BE49-F238E27FC236}">
                      <a16:creationId xmlns:a16="http://schemas.microsoft.com/office/drawing/2014/main" xmlns="" id="{4C632D26-B564-4FC8-99EF-925F0E4B83E2}"/>
                    </a:ext>
                  </a:extLst>
                </p:cNvPr>
                <p:cNvSpPr/>
                <p:nvPr/>
              </p:nvSpPr>
              <p:spPr bwMode="auto">
                <a:xfrm>
                  <a:off x="1957" y="373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1" name="íṥļïḍè">
                  <a:extLst>
                    <a:ext uri="{FF2B5EF4-FFF2-40B4-BE49-F238E27FC236}">
                      <a16:creationId xmlns:a16="http://schemas.microsoft.com/office/drawing/2014/main" xmlns="" id="{2EF284C3-46B3-4714-B345-E2DBC3D6DE17}"/>
                    </a:ext>
                  </a:extLst>
                </p:cNvPr>
                <p:cNvSpPr/>
                <p:nvPr/>
              </p:nvSpPr>
              <p:spPr bwMode="auto">
                <a:xfrm>
                  <a:off x="1957" y="374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2" name="iŝḻîdê">
                  <a:extLst>
                    <a:ext uri="{FF2B5EF4-FFF2-40B4-BE49-F238E27FC236}">
                      <a16:creationId xmlns:a16="http://schemas.microsoft.com/office/drawing/2014/main" xmlns="" id="{F2ED36BE-4FE6-4E85-A3F7-A244DECFC3D9}"/>
                    </a:ext>
                  </a:extLst>
                </p:cNvPr>
                <p:cNvSpPr/>
                <p:nvPr/>
              </p:nvSpPr>
              <p:spPr bwMode="auto">
                <a:xfrm>
                  <a:off x="1957" y="375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3" name="îŝļidé">
                  <a:extLst>
                    <a:ext uri="{FF2B5EF4-FFF2-40B4-BE49-F238E27FC236}">
                      <a16:creationId xmlns:a16="http://schemas.microsoft.com/office/drawing/2014/main" xmlns="" id="{06B9D84F-11B9-4D88-8955-C96BE1E4BB11}"/>
                    </a:ext>
                  </a:extLst>
                </p:cNvPr>
                <p:cNvSpPr/>
                <p:nvPr/>
              </p:nvSpPr>
              <p:spPr bwMode="auto">
                <a:xfrm>
                  <a:off x="1957" y="376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4" name="î$ḻíḑè">
                  <a:extLst>
                    <a:ext uri="{FF2B5EF4-FFF2-40B4-BE49-F238E27FC236}">
                      <a16:creationId xmlns:a16="http://schemas.microsoft.com/office/drawing/2014/main" xmlns="" id="{2D707C9C-A5BA-4C5A-A050-F01D112D1D27}"/>
                    </a:ext>
                  </a:extLst>
                </p:cNvPr>
                <p:cNvSpPr/>
                <p:nvPr/>
              </p:nvSpPr>
              <p:spPr bwMode="auto">
                <a:xfrm>
                  <a:off x="1957" y="377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5" name="îŝḻïḑê">
                  <a:extLst>
                    <a:ext uri="{FF2B5EF4-FFF2-40B4-BE49-F238E27FC236}">
                      <a16:creationId xmlns:a16="http://schemas.microsoft.com/office/drawing/2014/main" xmlns="" id="{2F7B9385-07CD-4938-93D9-8829B0222536}"/>
                    </a:ext>
                  </a:extLst>
                </p:cNvPr>
                <p:cNvSpPr/>
                <p:nvPr/>
              </p:nvSpPr>
              <p:spPr bwMode="auto">
                <a:xfrm>
                  <a:off x="1957" y="378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6" name="iṥlîďê">
                  <a:extLst>
                    <a:ext uri="{FF2B5EF4-FFF2-40B4-BE49-F238E27FC236}">
                      <a16:creationId xmlns:a16="http://schemas.microsoft.com/office/drawing/2014/main" xmlns="" id="{9831720E-9CB6-4BA3-9D20-8B6F6B726891}"/>
                    </a:ext>
                  </a:extLst>
                </p:cNvPr>
                <p:cNvSpPr/>
                <p:nvPr/>
              </p:nvSpPr>
              <p:spPr bwMode="auto">
                <a:xfrm>
                  <a:off x="1957" y="3794"/>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7" name="íŝľîḋè">
                  <a:extLst>
                    <a:ext uri="{FF2B5EF4-FFF2-40B4-BE49-F238E27FC236}">
                      <a16:creationId xmlns:a16="http://schemas.microsoft.com/office/drawing/2014/main" xmlns="" id="{EEA07188-7722-4A37-AD23-4B3F616D602D}"/>
                    </a:ext>
                  </a:extLst>
                </p:cNvPr>
                <p:cNvSpPr/>
                <p:nvPr/>
              </p:nvSpPr>
              <p:spPr bwMode="auto">
                <a:xfrm>
                  <a:off x="1957" y="380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8" name="íṣḷíḓe">
                  <a:extLst>
                    <a:ext uri="{FF2B5EF4-FFF2-40B4-BE49-F238E27FC236}">
                      <a16:creationId xmlns:a16="http://schemas.microsoft.com/office/drawing/2014/main" xmlns="" id="{75713A4C-E11F-4B8F-8BC3-5CFB998C7F13}"/>
                    </a:ext>
                  </a:extLst>
                </p:cNvPr>
                <p:cNvSpPr/>
                <p:nvPr/>
              </p:nvSpPr>
              <p:spPr bwMode="auto">
                <a:xfrm>
                  <a:off x="1957" y="3815"/>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9" name="îŝlïdê">
                  <a:extLst>
                    <a:ext uri="{FF2B5EF4-FFF2-40B4-BE49-F238E27FC236}">
                      <a16:creationId xmlns:a16="http://schemas.microsoft.com/office/drawing/2014/main" xmlns="" id="{59001DBF-3A0C-4615-892E-04B15EB0E44F}"/>
                    </a:ext>
                  </a:extLst>
                </p:cNvPr>
                <p:cNvSpPr/>
                <p:nvPr/>
              </p:nvSpPr>
              <p:spPr bwMode="auto">
                <a:xfrm>
                  <a:off x="1957" y="3825"/>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0" name="ísḻiḍê">
                  <a:extLst>
                    <a:ext uri="{FF2B5EF4-FFF2-40B4-BE49-F238E27FC236}">
                      <a16:creationId xmlns:a16="http://schemas.microsoft.com/office/drawing/2014/main" xmlns="" id="{64125CE8-EF18-4902-BB08-0EFB8A6A96F8}"/>
                    </a:ext>
                  </a:extLst>
                </p:cNvPr>
                <p:cNvSpPr/>
                <p:nvPr/>
              </p:nvSpPr>
              <p:spPr bwMode="auto">
                <a:xfrm>
                  <a:off x="1957" y="3836"/>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1" name="îSlïḍé">
                  <a:extLst>
                    <a:ext uri="{FF2B5EF4-FFF2-40B4-BE49-F238E27FC236}">
                      <a16:creationId xmlns:a16="http://schemas.microsoft.com/office/drawing/2014/main" xmlns="" id="{66A2A5EB-C430-4573-9E55-67509F4C1B05}"/>
                    </a:ext>
                  </a:extLst>
                </p:cNvPr>
                <p:cNvSpPr/>
                <p:nvPr/>
              </p:nvSpPr>
              <p:spPr bwMode="auto">
                <a:xfrm>
                  <a:off x="1957" y="3846"/>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2" name="îşḷîďè">
                  <a:extLst>
                    <a:ext uri="{FF2B5EF4-FFF2-40B4-BE49-F238E27FC236}">
                      <a16:creationId xmlns:a16="http://schemas.microsoft.com/office/drawing/2014/main" xmlns="" id="{8C29032F-2AAD-4CE3-B10D-956CFC5365B8}"/>
                    </a:ext>
                  </a:extLst>
                </p:cNvPr>
                <p:cNvSpPr/>
                <p:nvPr/>
              </p:nvSpPr>
              <p:spPr bwMode="auto">
                <a:xfrm>
                  <a:off x="1957" y="3857"/>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3" name="ísḻíḓê">
                  <a:extLst>
                    <a:ext uri="{FF2B5EF4-FFF2-40B4-BE49-F238E27FC236}">
                      <a16:creationId xmlns:a16="http://schemas.microsoft.com/office/drawing/2014/main" xmlns="" id="{2421E1D0-14C8-439D-9BBB-85387FAD1FF1}"/>
                    </a:ext>
                  </a:extLst>
                </p:cNvPr>
                <p:cNvSpPr/>
                <p:nvPr/>
              </p:nvSpPr>
              <p:spPr bwMode="auto">
                <a:xfrm>
                  <a:off x="1957" y="386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4" name="î$ḻïḍê">
                  <a:extLst>
                    <a:ext uri="{FF2B5EF4-FFF2-40B4-BE49-F238E27FC236}">
                      <a16:creationId xmlns:a16="http://schemas.microsoft.com/office/drawing/2014/main" xmlns="" id="{CC18D955-5CF0-47D3-8339-C72E7AF84045}"/>
                    </a:ext>
                  </a:extLst>
                </p:cNvPr>
                <p:cNvSpPr/>
                <p:nvPr/>
              </p:nvSpPr>
              <p:spPr bwMode="auto">
                <a:xfrm>
                  <a:off x="1957" y="3878"/>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5" name="î$ľídê">
                  <a:extLst>
                    <a:ext uri="{FF2B5EF4-FFF2-40B4-BE49-F238E27FC236}">
                      <a16:creationId xmlns:a16="http://schemas.microsoft.com/office/drawing/2014/main" xmlns="" id="{4C12828F-E820-471D-9ED2-88136F9F2E32}"/>
                    </a:ext>
                  </a:extLst>
                </p:cNvPr>
                <p:cNvSpPr/>
                <p:nvPr/>
              </p:nvSpPr>
              <p:spPr bwMode="auto">
                <a:xfrm>
                  <a:off x="1957" y="3888"/>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6" name="i$ľîdè">
                  <a:extLst>
                    <a:ext uri="{FF2B5EF4-FFF2-40B4-BE49-F238E27FC236}">
                      <a16:creationId xmlns:a16="http://schemas.microsoft.com/office/drawing/2014/main" xmlns="" id="{083B067F-B4DF-40BB-B1F3-6015A0C49DAD}"/>
                    </a:ext>
                  </a:extLst>
                </p:cNvPr>
                <p:cNvSpPr/>
                <p:nvPr/>
              </p:nvSpPr>
              <p:spPr bwMode="auto">
                <a:xfrm>
                  <a:off x="1957" y="3899"/>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7" name="íṥ1iḓê">
                  <a:extLst>
                    <a:ext uri="{FF2B5EF4-FFF2-40B4-BE49-F238E27FC236}">
                      <a16:creationId xmlns:a16="http://schemas.microsoft.com/office/drawing/2014/main" xmlns="" id="{7E5536CC-8AA9-41C6-8CE9-CB350C50D50F}"/>
                    </a:ext>
                  </a:extLst>
                </p:cNvPr>
                <p:cNvSpPr/>
                <p:nvPr/>
              </p:nvSpPr>
              <p:spPr bwMode="auto">
                <a:xfrm>
                  <a:off x="1957" y="3909"/>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8" name="íšḷïḓê">
                  <a:extLst>
                    <a:ext uri="{FF2B5EF4-FFF2-40B4-BE49-F238E27FC236}">
                      <a16:creationId xmlns:a16="http://schemas.microsoft.com/office/drawing/2014/main" xmlns="" id="{50C5BF65-772A-454E-958C-2EF442EBC8F9}"/>
                    </a:ext>
                  </a:extLst>
                </p:cNvPr>
                <p:cNvSpPr/>
                <p:nvPr/>
              </p:nvSpPr>
              <p:spPr bwMode="auto">
                <a:xfrm>
                  <a:off x="1957" y="3920"/>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9" name="işľïḑe">
                  <a:extLst>
                    <a:ext uri="{FF2B5EF4-FFF2-40B4-BE49-F238E27FC236}">
                      <a16:creationId xmlns:a16="http://schemas.microsoft.com/office/drawing/2014/main" xmlns="" id="{C85D8418-8C51-4536-B364-05464E524D67}"/>
                    </a:ext>
                  </a:extLst>
                </p:cNvPr>
                <p:cNvSpPr/>
                <p:nvPr/>
              </p:nvSpPr>
              <p:spPr bwMode="auto">
                <a:xfrm>
                  <a:off x="1957" y="393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0" name="ïŝļíḋè">
                  <a:extLst>
                    <a:ext uri="{FF2B5EF4-FFF2-40B4-BE49-F238E27FC236}">
                      <a16:creationId xmlns:a16="http://schemas.microsoft.com/office/drawing/2014/main" xmlns="" id="{72A382BB-A4A4-44CC-976A-C324326054CC}"/>
                    </a:ext>
                  </a:extLst>
                </p:cNvPr>
                <p:cNvSpPr/>
                <p:nvPr/>
              </p:nvSpPr>
              <p:spPr bwMode="auto">
                <a:xfrm>
                  <a:off x="1957" y="3941"/>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1" name="iśḻiḓé">
                  <a:extLst>
                    <a:ext uri="{FF2B5EF4-FFF2-40B4-BE49-F238E27FC236}">
                      <a16:creationId xmlns:a16="http://schemas.microsoft.com/office/drawing/2014/main" xmlns="" id="{D2384D1C-AA9A-4904-AFB5-D432147FBEF2}"/>
                    </a:ext>
                  </a:extLst>
                </p:cNvPr>
                <p:cNvSpPr/>
                <p:nvPr/>
              </p:nvSpPr>
              <p:spPr bwMode="auto">
                <a:xfrm>
                  <a:off x="1957" y="3951"/>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2" name="ïŝ1îḋe">
                  <a:extLst>
                    <a:ext uri="{FF2B5EF4-FFF2-40B4-BE49-F238E27FC236}">
                      <a16:creationId xmlns:a16="http://schemas.microsoft.com/office/drawing/2014/main" xmlns="" id="{880C4CD5-89A3-4F85-B7BB-3F32FDDAF204}"/>
                    </a:ext>
                  </a:extLst>
                </p:cNvPr>
                <p:cNvSpPr/>
                <p:nvPr/>
              </p:nvSpPr>
              <p:spPr bwMode="auto">
                <a:xfrm>
                  <a:off x="1957" y="3962"/>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3" name="ïṡľiḑé">
                  <a:extLst>
                    <a:ext uri="{FF2B5EF4-FFF2-40B4-BE49-F238E27FC236}">
                      <a16:creationId xmlns:a16="http://schemas.microsoft.com/office/drawing/2014/main" xmlns="" id="{EAD0F097-ADC7-424D-B9DF-9410A2FDF6BF}"/>
                    </a:ext>
                  </a:extLst>
                </p:cNvPr>
                <p:cNvSpPr/>
                <p:nvPr/>
              </p:nvSpPr>
              <p:spPr bwMode="auto">
                <a:xfrm>
                  <a:off x="1957" y="3972"/>
                  <a:ext cx="2" cy="6"/>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4" name="išļîḋe">
                  <a:extLst>
                    <a:ext uri="{FF2B5EF4-FFF2-40B4-BE49-F238E27FC236}">
                      <a16:creationId xmlns:a16="http://schemas.microsoft.com/office/drawing/2014/main" xmlns="" id="{3FA0FAD1-495C-4695-9E9A-2AB7605DA031}"/>
                    </a:ext>
                  </a:extLst>
                </p:cNvPr>
                <p:cNvSpPr/>
                <p:nvPr/>
              </p:nvSpPr>
              <p:spPr bwMode="auto">
                <a:xfrm>
                  <a:off x="1957" y="3983"/>
                  <a:ext cx="2" cy="5"/>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5" name="íSļiḓè">
                  <a:extLst>
                    <a:ext uri="{FF2B5EF4-FFF2-40B4-BE49-F238E27FC236}">
                      <a16:creationId xmlns:a16="http://schemas.microsoft.com/office/drawing/2014/main" xmlns="" id="{DAF189E7-35B7-4C1E-9993-5C82800F31A5}"/>
                    </a:ext>
                  </a:extLst>
                </p:cNvPr>
                <p:cNvSpPr/>
                <p:nvPr/>
              </p:nvSpPr>
              <p:spPr bwMode="auto">
                <a:xfrm>
                  <a:off x="182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6" name="îšľïdé">
                  <a:extLst>
                    <a:ext uri="{FF2B5EF4-FFF2-40B4-BE49-F238E27FC236}">
                      <a16:creationId xmlns:a16="http://schemas.microsoft.com/office/drawing/2014/main" xmlns="" id="{8E7E9366-DB95-43A2-837B-D652A1B2340D}"/>
                    </a:ext>
                  </a:extLst>
                </p:cNvPr>
                <p:cNvSpPr/>
                <p:nvPr/>
              </p:nvSpPr>
              <p:spPr bwMode="auto">
                <a:xfrm>
                  <a:off x="1837"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7" name="ï$liďê">
                  <a:extLst>
                    <a:ext uri="{FF2B5EF4-FFF2-40B4-BE49-F238E27FC236}">
                      <a16:creationId xmlns:a16="http://schemas.microsoft.com/office/drawing/2014/main" xmlns="" id="{11BAFB25-8460-49B3-8681-17CB8DCC540C}"/>
                    </a:ext>
                  </a:extLst>
                </p:cNvPr>
                <p:cNvSpPr/>
                <p:nvPr/>
              </p:nvSpPr>
              <p:spPr bwMode="auto">
                <a:xfrm>
                  <a:off x="1847"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8" name="îṡḷide">
                  <a:extLst>
                    <a:ext uri="{FF2B5EF4-FFF2-40B4-BE49-F238E27FC236}">
                      <a16:creationId xmlns:a16="http://schemas.microsoft.com/office/drawing/2014/main" xmlns="" id="{1EB6E473-A6F4-4FFF-9298-FF23175026E3}"/>
                    </a:ext>
                  </a:extLst>
                </p:cNvPr>
                <p:cNvSpPr/>
                <p:nvPr/>
              </p:nvSpPr>
              <p:spPr bwMode="auto">
                <a:xfrm>
                  <a:off x="185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9" name="ïŝ1iḋè">
                  <a:extLst>
                    <a:ext uri="{FF2B5EF4-FFF2-40B4-BE49-F238E27FC236}">
                      <a16:creationId xmlns:a16="http://schemas.microsoft.com/office/drawing/2014/main" xmlns="" id="{6AC1490E-2330-41E1-9ED5-C68B130C66F0}"/>
                    </a:ext>
                  </a:extLst>
                </p:cNvPr>
                <p:cNvSpPr/>
                <p:nvPr/>
              </p:nvSpPr>
              <p:spPr bwMode="auto">
                <a:xfrm>
                  <a:off x="186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0" name="îṩ1îḑé">
                  <a:extLst>
                    <a:ext uri="{FF2B5EF4-FFF2-40B4-BE49-F238E27FC236}">
                      <a16:creationId xmlns:a16="http://schemas.microsoft.com/office/drawing/2014/main" xmlns="" id="{20A91B58-B85C-4E72-B71E-34A928AE377B}"/>
                    </a:ext>
                  </a:extLst>
                </p:cNvPr>
                <p:cNvSpPr/>
                <p:nvPr/>
              </p:nvSpPr>
              <p:spPr bwMode="auto">
                <a:xfrm>
                  <a:off x="187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1" name="iŝḻïdè">
                  <a:extLst>
                    <a:ext uri="{FF2B5EF4-FFF2-40B4-BE49-F238E27FC236}">
                      <a16:creationId xmlns:a16="http://schemas.microsoft.com/office/drawing/2014/main" xmlns="" id="{9A9BF974-E3FA-4EDC-A885-9477B18FAF04}"/>
                    </a:ext>
                  </a:extLst>
                </p:cNvPr>
                <p:cNvSpPr/>
                <p:nvPr/>
              </p:nvSpPr>
              <p:spPr bwMode="auto">
                <a:xfrm>
                  <a:off x="1889"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2" name="ïşlïḋè">
                  <a:extLst>
                    <a:ext uri="{FF2B5EF4-FFF2-40B4-BE49-F238E27FC236}">
                      <a16:creationId xmlns:a16="http://schemas.microsoft.com/office/drawing/2014/main" xmlns="" id="{B7576ACE-E8E2-42F2-A50E-29AF67C7DAB0}"/>
                    </a:ext>
                  </a:extLst>
                </p:cNvPr>
                <p:cNvSpPr/>
                <p:nvPr/>
              </p:nvSpPr>
              <p:spPr bwMode="auto">
                <a:xfrm>
                  <a:off x="190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3" name="íšḻîďê">
                  <a:extLst>
                    <a:ext uri="{FF2B5EF4-FFF2-40B4-BE49-F238E27FC236}">
                      <a16:creationId xmlns:a16="http://schemas.microsoft.com/office/drawing/2014/main" xmlns="" id="{06395CCD-0525-48BB-A5F2-30DD9F154BE0}"/>
                    </a:ext>
                  </a:extLst>
                </p:cNvPr>
                <p:cNvSpPr/>
                <p:nvPr/>
              </p:nvSpPr>
              <p:spPr bwMode="auto">
                <a:xfrm>
                  <a:off x="1911"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4" name="í$ḻîḍe">
                  <a:extLst>
                    <a:ext uri="{FF2B5EF4-FFF2-40B4-BE49-F238E27FC236}">
                      <a16:creationId xmlns:a16="http://schemas.microsoft.com/office/drawing/2014/main" xmlns="" id="{6F6C3AFB-26E7-449F-BA0E-F44EB0BD2699}"/>
                    </a:ext>
                  </a:extLst>
                </p:cNvPr>
                <p:cNvSpPr/>
                <p:nvPr/>
              </p:nvSpPr>
              <p:spPr bwMode="auto">
                <a:xfrm>
                  <a:off x="1921"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5" name="iṣļidé">
                  <a:extLst>
                    <a:ext uri="{FF2B5EF4-FFF2-40B4-BE49-F238E27FC236}">
                      <a16:creationId xmlns:a16="http://schemas.microsoft.com/office/drawing/2014/main" xmlns="" id="{DD0AC6E5-E25E-4C03-B304-034F8098B811}"/>
                    </a:ext>
                  </a:extLst>
                </p:cNvPr>
                <p:cNvSpPr/>
                <p:nvPr/>
              </p:nvSpPr>
              <p:spPr bwMode="auto">
                <a:xfrm>
                  <a:off x="1932"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6" name="î$ļîdè">
                  <a:extLst>
                    <a:ext uri="{FF2B5EF4-FFF2-40B4-BE49-F238E27FC236}">
                      <a16:creationId xmlns:a16="http://schemas.microsoft.com/office/drawing/2014/main" xmlns="" id="{CA82BBED-6206-45EF-BC63-FED6914C9F7C}"/>
                    </a:ext>
                  </a:extLst>
                </p:cNvPr>
                <p:cNvSpPr/>
                <p:nvPr/>
              </p:nvSpPr>
              <p:spPr bwMode="auto">
                <a:xfrm>
                  <a:off x="1942"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7" name="išlíḋe">
                  <a:extLst>
                    <a:ext uri="{FF2B5EF4-FFF2-40B4-BE49-F238E27FC236}">
                      <a16:creationId xmlns:a16="http://schemas.microsoft.com/office/drawing/2014/main" xmlns="" id="{5F47EEE6-B77E-4571-ADAF-EBD412C2DA7B}"/>
                    </a:ext>
                  </a:extLst>
                </p:cNvPr>
                <p:cNvSpPr/>
                <p:nvPr/>
              </p:nvSpPr>
              <p:spPr bwMode="auto">
                <a:xfrm>
                  <a:off x="1953"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8" name="ïSľïḓè">
                  <a:extLst>
                    <a:ext uri="{FF2B5EF4-FFF2-40B4-BE49-F238E27FC236}">
                      <a16:creationId xmlns:a16="http://schemas.microsoft.com/office/drawing/2014/main" xmlns="" id="{701768AC-549E-4637-8484-D32FBFE9EF29}"/>
                    </a:ext>
                  </a:extLst>
                </p:cNvPr>
                <p:cNvSpPr/>
                <p:nvPr/>
              </p:nvSpPr>
              <p:spPr bwMode="auto">
                <a:xfrm>
                  <a:off x="1963"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9" name="î$ļiḍè">
                  <a:extLst>
                    <a:ext uri="{FF2B5EF4-FFF2-40B4-BE49-F238E27FC236}">
                      <a16:creationId xmlns:a16="http://schemas.microsoft.com/office/drawing/2014/main" xmlns="" id="{BCE9A6A9-2B39-4AD6-BE02-ADE844CB63C3}"/>
                    </a:ext>
                  </a:extLst>
                </p:cNvPr>
                <p:cNvSpPr/>
                <p:nvPr/>
              </p:nvSpPr>
              <p:spPr bwMode="auto">
                <a:xfrm>
                  <a:off x="1974"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0" name="îṥľïḑè">
                  <a:extLst>
                    <a:ext uri="{FF2B5EF4-FFF2-40B4-BE49-F238E27FC236}">
                      <a16:creationId xmlns:a16="http://schemas.microsoft.com/office/drawing/2014/main" xmlns="" id="{F84BF5AB-8382-48E9-A3DC-60EC707CF2E7}"/>
                    </a:ext>
                  </a:extLst>
                </p:cNvPr>
                <p:cNvSpPr/>
                <p:nvPr/>
              </p:nvSpPr>
              <p:spPr bwMode="auto">
                <a:xfrm>
                  <a:off x="1984"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1" name="îṧḷîḋê">
                  <a:extLst>
                    <a:ext uri="{FF2B5EF4-FFF2-40B4-BE49-F238E27FC236}">
                      <a16:creationId xmlns:a16="http://schemas.microsoft.com/office/drawing/2014/main" xmlns="" id="{0427761D-CCA7-4720-9C8D-3FA89273AEA4}"/>
                    </a:ext>
                  </a:extLst>
                </p:cNvPr>
                <p:cNvSpPr/>
                <p:nvPr/>
              </p:nvSpPr>
              <p:spPr bwMode="auto">
                <a:xfrm>
                  <a:off x="1995"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2" name="îṧḻîḑê">
                  <a:extLst>
                    <a:ext uri="{FF2B5EF4-FFF2-40B4-BE49-F238E27FC236}">
                      <a16:creationId xmlns:a16="http://schemas.microsoft.com/office/drawing/2014/main" xmlns="" id="{76F51F7F-D9A9-4EDB-8A18-1FF0BC8AD8A7}"/>
                    </a:ext>
                  </a:extLst>
                </p:cNvPr>
                <p:cNvSpPr/>
                <p:nvPr/>
              </p:nvSpPr>
              <p:spPr bwMode="auto">
                <a:xfrm>
                  <a:off x="200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3" name="îşḻîḑè">
                  <a:extLst>
                    <a:ext uri="{FF2B5EF4-FFF2-40B4-BE49-F238E27FC236}">
                      <a16:creationId xmlns:a16="http://schemas.microsoft.com/office/drawing/2014/main" xmlns="" id="{EB08C520-2133-4301-9B31-EA10FF40A30F}"/>
                    </a:ext>
                  </a:extLst>
                </p:cNvPr>
                <p:cNvSpPr/>
                <p:nvPr/>
              </p:nvSpPr>
              <p:spPr bwMode="auto">
                <a:xfrm>
                  <a:off x="201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4" name="îṡḻiḑê">
                  <a:extLst>
                    <a:ext uri="{FF2B5EF4-FFF2-40B4-BE49-F238E27FC236}">
                      <a16:creationId xmlns:a16="http://schemas.microsoft.com/office/drawing/2014/main" xmlns="" id="{2170AB1C-86C6-4FDD-AFC2-416B46AF1B94}"/>
                    </a:ext>
                  </a:extLst>
                </p:cNvPr>
                <p:cNvSpPr/>
                <p:nvPr/>
              </p:nvSpPr>
              <p:spPr bwMode="auto">
                <a:xfrm>
                  <a:off x="2027"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5" name="iṩḻiḓé">
                  <a:extLst>
                    <a:ext uri="{FF2B5EF4-FFF2-40B4-BE49-F238E27FC236}">
                      <a16:creationId xmlns:a16="http://schemas.microsoft.com/office/drawing/2014/main" xmlns="" id="{75AD87FB-40BA-4E76-832E-23FF9831CC75}"/>
                    </a:ext>
                  </a:extLst>
                </p:cNvPr>
                <p:cNvSpPr/>
                <p:nvPr/>
              </p:nvSpPr>
              <p:spPr bwMode="auto">
                <a:xfrm>
                  <a:off x="2037"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6" name="ïslïḓé">
                  <a:extLst>
                    <a:ext uri="{FF2B5EF4-FFF2-40B4-BE49-F238E27FC236}">
                      <a16:creationId xmlns:a16="http://schemas.microsoft.com/office/drawing/2014/main" xmlns="" id="{C9309F07-0D08-4D57-957F-1243E1BD0775}"/>
                    </a:ext>
                  </a:extLst>
                </p:cNvPr>
                <p:cNvSpPr/>
                <p:nvPr/>
              </p:nvSpPr>
              <p:spPr bwMode="auto">
                <a:xfrm>
                  <a:off x="204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7" name="íśḷídê">
                  <a:extLst>
                    <a:ext uri="{FF2B5EF4-FFF2-40B4-BE49-F238E27FC236}">
                      <a16:creationId xmlns:a16="http://schemas.microsoft.com/office/drawing/2014/main" xmlns="" id="{6D34AF83-F830-42E3-8AD2-DDA6DECBE8E4}"/>
                    </a:ext>
                  </a:extLst>
                </p:cNvPr>
                <p:cNvSpPr/>
                <p:nvPr/>
              </p:nvSpPr>
              <p:spPr bwMode="auto">
                <a:xfrm>
                  <a:off x="2058"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8" name="îşļîḑè">
                  <a:extLst>
                    <a:ext uri="{FF2B5EF4-FFF2-40B4-BE49-F238E27FC236}">
                      <a16:creationId xmlns:a16="http://schemas.microsoft.com/office/drawing/2014/main" xmlns="" id="{18E6EB9E-FF1F-41AD-AC10-A1B511FA6D09}"/>
                    </a:ext>
                  </a:extLst>
                </p:cNvPr>
                <p:cNvSpPr/>
                <p:nvPr/>
              </p:nvSpPr>
              <p:spPr bwMode="auto">
                <a:xfrm>
                  <a:off x="206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9" name="îşḻiḋè">
                  <a:extLst>
                    <a:ext uri="{FF2B5EF4-FFF2-40B4-BE49-F238E27FC236}">
                      <a16:creationId xmlns:a16="http://schemas.microsoft.com/office/drawing/2014/main" xmlns="" id="{6EEE5059-59FC-412F-AA3D-7F020877B600}"/>
                    </a:ext>
                  </a:extLst>
                </p:cNvPr>
                <p:cNvSpPr/>
                <p:nvPr/>
              </p:nvSpPr>
              <p:spPr bwMode="auto">
                <a:xfrm>
                  <a:off x="208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0" name="îṥlïḍê">
                  <a:extLst>
                    <a:ext uri="{FF2B5EF4-FFF2-40B4-BE49-F238E27FC236}">
                      <a16:creationId xmlns:a16="http://schemas.microsoft.com/office/drawing/2014/main" xmlns="" id="{070B8054-1D3E-4D66-A0DD-EB3050C622CD}"/>
                    </a:ext>
                  </a:extLst>
                </p:cNvPr>
                <p:cNvSpPr/>
                <p:nvPr/>
              </p:nvSpPr>
              <p:spPr bwMode="auto">
                <a:xfrm>
                  <a:off x="209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1" name="iṥḻíḑè">
                  <a:extLst>
                    <a:ext uri="{FF2B5EF4-FFF2-40B4-BE49-F238E27FC236}">
                      <a16:creationId xmlns:a16="http://schemas.microsoft.com/office/drawing/2014/main" xmlns="" id="{D88086E3-EC50-436E-8CEE-D27DB6F9C628}"/>
                    </a:ext>
                  </a:extLst>
                </p:cNvPr>
                <p:cNvSpPr/>
                <p:nvPr/>
              </p:nvSpPr>
              <p:spPr bwMode="auto">
                <a:xfrm>
                  <a:off x="2101"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2" name="îŝlíḋè">
                  <a:extLst>
                    <a:ext uri="{FF2B5EF4-FFF2-40B4-BE49-F238E27FC236}">
                      <a16:creationId xmlns:a16="http://schemas.microsoft.com/office/drawing/2014/main" xmlns="" id="{D675A3C4-7FAE-4E43-ADDF-4EF0B5309901}"/>
                    </a:ext>
                  </a:extLst>
                </p:cNvPr>
                <p:cNvSpPr/>
                <p:nvPr/>
              </p:nvSpPr>
              <p:spPr bwMode="auto">
                <a:xfrm>
                  <a:off x="2111"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3" name="îsliḑé">
                  <a:extLst>
                    <a:ext uri="{FF2B5EF4-FFF2-40B4-BE49-F238E27FC236}">
                      <a16:creationId xmlns:a16="http://schemas.microsoft.com/office/drawing/2014/main" xmlns="" id="{1B346848-C5D7-4551-BD92-6D01D7B9B7FB}"/>
                    </a:ext>
                  </a:extLst>
                </p:cNvPr>
                <p:cNvSpPr/>
                <p:nvPr/>
              </p:nvSpPr>
              <p:spPr bwMode="auto">
                <a:xfrm>
                  <a:off x="2122"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292" name="iSļîḓè">
                <a:extLst>
                  <a:ext uri="{FF2B5EF4-FFF2-40B4-BE49-F238E27FC236}">
                    <a16:creationId xmlns:a16="http://schemas.microsoft.com/office/drawing/2014/main" xmlns="" id="{665AED29-A95B-46DE-9D96-F83131FA34F7}"/>
                  </a:ext>
                </a:extLst>
              </p:cNvPr>
              <p:cNvGrpSpPr>
                <a:grpSpLocks/>
              </p:cNvGrpSpPr>
              <p:nvPr/>
            </p:nvGrpSpPr>
            <p:grpSpPr bwMode="auto">
              <a:xfrm>
                <a:off x="3955312" y="3958512"/>
                <a:ext cx="2600457" cy="987080"/>
                <a:chOff x="1826" y="3472"/>
                <a:chExt cx="1030" cy="391"/>
              </a:xfrm>
            </p:grpSpPr>
            <p:sp>
              <p:nvSpPr>
                <p:cNvPr id="484" name="íṥḻíḑê">
                  <a:extLst>
                    <a:ext uri="{FF2B5EF4-FFF2-40B4-BE49-F238E27FC236}">
                      <a16:creationId xmlns:a16="http://schemas.microsoft.com/office/drawing/2014/main" xmlns="" id="{35DF7695-E291-4B0F-8080-4068C00D4770}"/>
                    </a:ext>
                  </a:extLst>
                </p:cNvPr>
                <p:cNvSpPr/>
                <p:nvPr/>
              </p:nvSpPr>
              <p:spPr bwMode="auto">
                <a:xfrm>
                  <a:off x="2132"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5" name="îšḻïḍe">
                  <a:extLst>
                    <a:ext uri="{FF2B5EF4-FFF2-40B4-BE49-F238E27FC236}">
                      <a16:creationId xmlns:a16="http://schemas.microsoft.com/office/drawing/2014/main" xmlns="" id="{BA4232EA-79A0-42CE-A52F-F1EB66908A3E}"/>
                    </a:ext>
                  </a:extLst>
                </p:cNvPr>
                <p:cNvSpPr/>
                <p:nvPr/>
              </p:nvSpPr>
              <p:spPr bwMode="auto">
                <a:xfrm>
                  <a:off x="2143"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6" name="iṣḻïḍé">
                  <a:extLst>
                    <a:ext uri="{FF2B5EF4-FFF2-40B4-BE49-F238E27FC236}">
                      <a16:creationId xmlns:a16="http://schemas.microsoft.com/office/drawing/2014/main" xmlns="" id="{A7EA875B-12EB-4CD8-AB9F-8262BA5A5220}"/>
                    </a:ext>
                  </a:extLst>
                </p:cNvPr>
                <p:cNvSpPr/>
                <p:nvPr/>
              </p:nvSpPr>
              <p:spPr bwMode="auto">
                <a:xfrm>
                  <a:off x="2153"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7" name="ï$liḓê">
                  <a:extLst>
                    <a:ext uri="{FF2B5EF4-FFF2-40B4-BE49-F238E27FC236}">
                      <a16:creationId xmlns:a16="http://schemas.microsoft.com/office/drawing/2014/main" xmlns="" id="{CAC53400-0230-4B68-BEEB-DC5D91387B47}"/>
                    </a:ext>
                  </a:extLst>
                </p:cNvPr>
                <p:cNvSpPr/>
                <p:nvPr/>
              </p:nvSpPr>
              <p:spPr bwMode="auto">
                <a:xfrm>
                  <a:off x="2164"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8" name="isļîḑe">
                  <a:extLst>
                    <a:ext uri="{FF2B5EF4-FFF2-40B4-BE49-F238E27FC236}">
                      <a16:creationId xmlns:a16="http://schemas.microsoft.com/office/drawing/2014/main" xmlns="" id="{563F4481-D483-4F67-85A6-C1DA225AECB6}"/>
                    </a:ext>
                  </a:extLst>
                </p:cNvPr>
                <p:cNvSpPr/>
                <p:nvPr/>
              </p:nvSpPr>
              <p:spPr bwMode="auto">
                <a:xfrm>
                  <a:off x="2174"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9" name="iṩḻîḍê">
                  <a:extLst>
                    <a:ext uri="{FF2B5EF4-FFF2-40B4-BE49-F238E27FC236}">
                      <a16:creationId xmlns:a16="http://schemas.microsoft.com/office/drawing/2014/main" xmlns="" id="{37FC2093-6CB1-4423-9C02-5B9A256FA9AE}"/>
                    </a:ext>
                  </a:extLst>
                </p:cNvPr>
                <p:cNvSpPr/>
                <p:nvPr/>
              </p:nvSpPr>
              <p:spPr bwMode="auto">
                <a:xfrm>
                  <a:off x="2185"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0" name="ïŝḻiḓê">
                  <a:extLst>
                    <a:ext uri="{FF2B5EF4-FFF2-40B4-BE49-F238E27FC236}">
                      <a16:creationId xmlns:a16="http://schemas.microsoft.com/office/drawing/2014/main" xmlns="" id="{FF9EF134-554D-48C8-A187-25D67ACE3089}"/>
                    </a:ext>
                  </a:extLst>
                </p:cNvPr>
                <p:cNvSpPr/>
                <p:nvPr/>
              </p:nvSpPr>
              <p:spPr bwMode="auto">
                <a:xfrm>
                  <a:off x="219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1" name="îṧlidé">
                  <a:extLst>
                    <a:ext uri="{FF2B5EF4-FFF2-40B4-BE49-F238E27FC236}">
                      <a16:creationId xmlns:a16="http://schemas.microsoft.com/office/drawing/2014/main" xmlns="" id="{F134278D-6243-40B3-ABAC-49D35D4DF9ED}"/>
                    </a:ext>
                  </a:extLst>
                </p:cNvPr>
                <p:cNvSpPr/>
                <p:nvPr/>
              </p:nvSpPr>
              <p:spPr bwMode="auto">
                <a:xfrm>
                  <a:off x="2206"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2" name="îṥḷîdè">
                  <a:extLst>
                    <a:ext uri="{FF2B5EF4-FFF2-40B4-BE49-F238E27FC236}">
                      <a16:creationId xmlns:a16="http://schemas.microsoft.com/office/drawing/2014/main" xmlns="" id="{87D66017-E214-44B8-9C07-8BB1F7B9E349}"/>
                    </a:ext>
                  </a:extLst>
                </p:cNvPr>
                <p:cNvSpPr/>
                <p:nvPr/>
              </p:nvSpPr>
              <p:spPr bwMode="auto">
                <a:xfrm>
                  <a:off x="2217"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3" name="ísḷiḋé">
                  <a:extLst>
                    <a:ext uri="{FF2B5EF4-FFF2-40B4-BE49-F238E27FC236}">
                      <a16:creationId xmlns:a16="http://schemas.microsoft.com/office/drawing/2014/main" xmlns="" id="{07149A84-91C7-4DA3-B916-02A0C515A464}"/>
                    </a:ext>
                  </a:extLst>
                </p:cNvPr>
                <p:cNvSpPr/>
                <p:nvPr/>
              </p:nvSpPr>
              <p:spPr bwMode="auto">
                <a:xfrm>
                  <a:off x="2227"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4" name="iSľîďê">
                  <a:extLst>
                    <a:ext uri="{FF2B5EF4-FFF2-40B4-BE49-F238E27FC236}">
                      <a16:creationId xmlns:a16="http://schemas.microsoft.com/office/drawing/2014/main" xmlns="" id="{E3B7ABDA-2278-4C73-9505-D8AB3D6BF9D5}"/>
                    </a:ext>
                  </a:extLst>
                </p:cNvPr>
                <p:cNvSpPr/>
                <p:nvPr/>
              </p:nvSpPr>
              <p:spPr bwMode="auto">
                <a:xfrm>
                  <a:off x="223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5" name="iṥ1ïdé">
                  <a:extLst>
                    <a:ext uri="{FF2B5EF4-FFF2-40B4-BE49-F238E27FC236}">
                      <a16:creationId xmlns:a16="http://schemas.microsoft.com/office/drawing/2014/main" xmlns="" id="{6A522691-8C24-461B-8BB0-BECD8149E2B9}"/>
                    </a:ext>
                  </a:extLst>
                </p:cNvPr>
                <p:cNvSpPr/>
                <p:nvPr/>
              </p:nvSpPr>
              <p:spPr bwMode="auto">
                <a:xfrm>
                  <a:off x="2248"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6" name="îŝļîḑê">
                  <a:extLst>
                    <a:ext uri="{FF2B5EF4-FFF2-40B4-BE49-F238E27FC236}">
                      <a16:creationId xmlns:a16="http://schemas.microsoft.com/office/drawing/2014/main" xmlns="" id="{DCE06B5E-B1E6-4A31-B5DA-E4DE25BF1D70}"/>
                    </a:ext>
                  </a:extLst>
                </p:cNvPr>
                <p:cNvSpPr/>
                <p:nvPr/>
              </p:nvSpPr>
              <p:spPr bwMode="auto">
                <a:xfrm>
                  <a:off x="225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7" name="îsḻïdê">
                  <a:extLst>
                    <a:ext uri="{FF2B5EF4-FFF2-40B4-BE49-F238E27FC236}">
                      <a16:creationId xmlns:a16="http://schemas.microsoft.com/office/drawing/2014/main" xmlns="" id="{3DA7A585-B985-4B99-AFEC-0ED7F1806C78}"/>
                    </a:ext>
                  </a:extLst>
                </p:cNvPr>
                <p:cNvSpPr/>
                <p:nvPr/>
              </p:nvSpPr>
              <p:spPr bwMode="auto">
                <a:xfrm>
                  <a:off x="227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8" name="íṡlîḍè">
                  <a:extLst>
                    <a:ext uri="{FF2B5EF4-FFF2-40B4-BE49-F238E27FC236}">
                      <a16:creationId xmlns:a16="http://schemas.microsoft.com/office/drawing/2014/main" xmlns="" id="{5C3E638A-1E78-43F9-BC75-A259F9BD47FC}"/>
                    </a:ext>
                  </a:extLst>
                </p:cNvPr>
                <p:cNvSpPr/>
                <p:nvPr/>
              </p:nvSpPr>
              <p:spPr bwMode="auto">
                <a:xfrm>
                  <a:off x="228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9" name="iṧľíďé">
                  <a:extLst>
                    <a:ext uri="{FF2B5EF4-FFF2-40B4-BE49-F238E27FC236}">
                      <a16:creationId xmlns:a16="http://schemas.microsoft.com/office/drawing/2014/main" xmlns="" id="{E12E29E6-069C-4383-8FBE-5169E000603C}"/>
                    </a:ext>
                  </a:extLst>
                </p:cNvPr>
                <p:cNvSpPr/>
                <p:nvPr/>
              </p:nvSpPr>
              <p:spPr bwMode="auto">
                <a:xfrm>
                  <a:off x="2291"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0" name="íšḻíďé">
                  <a:extLst>
                    <a:ext uri="{FF2B5EF4-FFF2-40B4-BE49-F238E27FC236}">
                      <a16:creationId xmlns:a16="http://schemas.microsoft.com/office/drawing/2014/main" xmlns="" id="{D1EF43B1-C9BE-4DF0-8D43-C40C46DDF00D}"/>
                    </a:ext>
                  </a:extLst>
                </p:cNvPr>
                <p:cNvSpPr/>
                <p:nvPr/>
              </p:nvSpPr>
              <p:spPr bwMode="auto">
                <a:xfrm>
                  <a:off x="2301"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1" name="îṥľidè">
                  <a:extLst>
                    <a:ext uri="{FF2B5EF4-FFF2-40B4-BE49-F238E27FC236}">
                      <a16:creationId xmlns:a16="http://schemas.microsoft.com/office/drawing/2014/main" xmlns="" id="{02DCCA21-A4D9-4236-9A25-F7549B436B88}"/>
                    </a:ext>
                  </a:extLst>
                </p:cNvPr>
                <p:cNvSpPr/>
                <p:nvPr/>
              </p:nvSpPr>
              <p:spPr bwMode="auto">
                <a:xfrm>
                  <a:off x="2312"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2" name="ïṧľïḑe">
                  <a:extLst>
                    <a:ext uri="{FF2B5EF4-FFF2-40B4-BE49-F238E27FC236}">
                      <a16:creationId xmlns:a16="http://schemas.microsoft.com/office/drawing/2014/main" xmlns="" id="{5396907A-21F5-4008-ADD9-1A9495D68113}"/>
                    </a:ext>
                  </a:extLst>
                </p:cNvPr>
                <p:cNvSpPr/>
                <p:nvPr/>
              </p:nvSpPr>
              <p:spPr bwMode="auto">
                <a:xfrm>
                  <a:off x="2322"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3" name="î$ḻíḋè">
                  <a:extLst>
                    <a:ext uri="{FF2B5EF4-FFF2-40B4-BE49-F238E27FC236}">
                      <a16:creationId xmlns:a16="http://schemas.microsoft.com/office/drawing/2014/main" xmlns="" id="{D4B219C2-5FEA-406E-A4D8-54555680F9C8}"/>
                    </a:ext>
                  </a:extLst>
                </p:cNvPr>
                <p:cNvSpPr/>
                <p:nvPr/>
              </p:nvSpPr>
              <p:spPr bwMode="auto">
                <a:xfrm>
                  <a:off x="2333"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4" name="îŝlîḓè">
                  <a:extLst>
                    <a:ext uri="{FF2B5EF4-FFF2-40B4-BE49-F238E27FC236}">
                      <a16:creationId xmlns:a16="http://schemas.microsoft.com/office/drawing/2014/main" xmlns="" id="{83F09E35-2C55-4FA3-B314-04E91A80F22B}"/>
                    </a:ext>
                  </a:extLst>
                </p:cNvPr>
                <p:cNvSpPr/>
                <p:nvPr/>
              </p:nvSpPr>
              <p:spPr bwMode="auto">
                <a:xfrm>
                  <a:off x="2343"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5" name="íśḷïdé">
                  <a:extLst>
                    <a:ext uri="{FF2B5EF4-FFF2-40B4-BE49-F238E27FC236}">
                      <a16:creationId xmlns:a16="http://schemas.microsoft.com/office/drawing/2014/main" xmlns="" id="{AE3A88FA-FA5D-44D1-9D66-1E716BCCE33D}"/>
                    </a:ext>
                  </a:extLst>
                </p:cNvPr>
                <p:cNvSpPr/>
                <p:nvPr/>
              </p:nvSpPr>
              <p:spPr bwMode="auto">
                <a:xfrm>
                  <a:off x="2354"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6" name="ïslíḋè">
                  <a:extLst>
                    <a:ext uri="{FF2B5EF4-FFF2-40B4-BE49-F238E27FC236}">
                      <a16:creationId xmlns:a16="http://schemas.microsoft.com/office/drawing/2014/main" xmlns="" id="{22A2AF39-7E3A-4067-9F9F-3253814F263D}"/>
                    </a:ext>
                  </a:extLst>
                </p:cNvPr>
                <p:cNvSpPr/>
                <p:nvPr/>
              </p:nvSpPr>
              <p:spPr bwMode="auto">
                <a:xfrm>
                  <a:off x="2365"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7" name="íṡlïḓé">
                  <a:extLst>
                    <a:ext uri="{FF2B5EF4-FFF2-40B4-BE49-F238E27FC236}">
                      <a16:creationId xmlns:a16="http://schemas.microsoft.com/office/drawing/2014/main" xmlns="" id="{CF82A6EC-B0D4-4874-B340-2A3D72884605}"/>
                    </a:ext>
                  </a:extLst>
                </p:cNvPr>
                <p:cNvSpPr/>
                <p:nvPr/>
              </p:nvSpPr>
              <p:spPr bwMode="auto">
                <a:xfrm>
                  <a:off x="2375"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8" name="ïṡliḓé">
                  <a:extLst>
                    <a:ext uri="{FF2B5EF4-FFF2-40B4-BE49-F238E27FC236}">
                      <a16:creationId xmlns:a16="http://schemas.microsoft.com/office/drawing/2014/main" xmlns="" id="{A467DAAA-2DEE-4F17-9908-2667F4BBAA3A}"/>
                    </a:ext>
                  </a:extLst>
                </p:cNvPr>
                <p:cNvSpPr/>
                <p:nvPr/>
              </p:nvSpPr>
              <p:spPr bwMode="auto">
                <a:xfrm>
                  <a:off x="238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9" name="îşḷîḓe">
                  <a:extLst>
                    <a:ext uri="{FF2B5EF4-FFF2-40B4-BE49-F238E27FC236}">
                      <a16:creationId xmlns:a16="http://schemas.microsoft.com/office/drawing/2014/main" xmlns="" id="{23122698-DB8F-4DD3-A1E8-54743C3B6F45}"/>
                    </a:ext>
                  </a:extLst>
                </p:cNvPr>
                <p:cNvSpPr/>
                <p:nvPr/>
              </p:nvSpPr>
              <p:spPr bwMode="auto">
                <a:xfrm>
                  <a:off x="239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0" name="íšḷiḓê">
                  <a:extLst>
                    <a:ext uri="{FF2B5EF4-FFF2-40B4-BE49-F238E27FC236}">
                      <a16:creationId xmlns:a16="http://schemas.microsoft.com/office/drawing/2014/main" xmlns="" id="{D9A3FED1-BC10-48EF-BDC5-DE073D717D82}"/>
                    </a:ext>
                  </a:extLst>
                </p:cNvPr>
                <p:cNvSpPr/>
                <p:nvPr/>
              </p:nvSpPr>
              <p:spPr bwMode="auto">
                <a:xfrm>
                  <a:off x="2407"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1" name="îSḷîḓè">
                  <a:extLst>
                    <a:ext uri="{FF2B5EF4-FFF2-40B4-BE49-F238E27FC236}">
                      <a16:creationId xmlns:a16="http://schemas.microsoft.com/office/drawing/2014/main" xmlns="" id="{FFC50583-EF9B-4A78-8A18-E8D00E5BDBE6}"/>
                    </a:ext>
                  </a:extLst>
                </p:cNvPr>
                <p:cNvSpPr/>
                <p:nvPr/>
              </p:nvSpPr>
              <p:spPr bwMode="auto">
                <a:xfrm>
                  <a:off x="2417"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2" name="ï$ḻîďê">
                  <a:extLst>
                    <a:ext uri="{FF2B5EF4-FFF2-40B4-BE49-F238E27FC236}">
                      <a16:creationId xmlns:a16="http://schemas.microsoft.com/office/drawing/2014/main" xmlns="" id="{30DEFE10-0551-4AF9-B590-7497A0B3103D}"/>
                    </a:ext>
                  </a:extLst>
                </p:cNvPr>
                <p:cNvSpPr/>
                <p:nvPr/>
              </p:nvSpPr>
              <p:spPr bwMode="auto">
                <a:xfrm>
                  <a:off x="242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3" name="iṧḻîďè">
                  <a:extLst>
                    <a:ext uri="{FF2B5EF4-FFF2-40B4-BE49-F238E27FC236}">
                      <a16:creationId xmlns:a16="http://schemas.microsoft.com/office/drawing/2014/main" xmlns="" id="{5868CAC5-DA22-4E8E-8115-0BB84280E2EF}"/>
                    </a:ext>
                  </a:extLst>
                </p:cNvPr>
                <p:cNvSpPr/>
                <p:nvPr/>
              </p:nvSpPr>
              <p:spPr bwMode="auto">
                <a:xfrm>
                  <a:off x="243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4" name="isļide">
                  <a:extLst>
                    <a:ext uri="{FF2B5EF4-FFF2-40B4-BE49-F238E27FC236}">
                      <a16:creationId xmlns:a16="http://schemas.microsoft.com/office/drawing/2014/main" xmlns="" id="{28F7CB54-1144-4F5F-B1FB-1FD05F42671A}"/>
                    </a:ext>
                  </a:extLst>
                </p:cNvPr>
                <p:cNvSpPr/>
                <p:nvPr/>
              </p:nvSpPr>
              <p:spPr bwMode="auto">
                <a:xfrm>
                  <a:off x="244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5" name="iṩľiďè">
                  <a:extLst>
                    <a:ext uri="{FF2B5EF4-FFF2-40B4-BE49-F238E27FC236}">
                      <a16:creationId xmlns:a16="http://schemas.microsoft.com/office/drawing/2014/main" xmlns="" id="{2158EDCE-9C19-43DF-AF68-1A33837FCBC6}"/>
                    </a:ext>
                  </a:extLst>
                </p:cNvPr>
                <p:cNvSpPr/>
                <p:nvPr/>
              </p:nvSpPr>
              <p:spPr bwMode="auto">
                <a:xfrm>
                  <a:off x="2459"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6" name="îśļíḋé">
                  <a:extLst>
                    <a:ext uri="{FF2B5EF4-FFF2-40B4-BE49-F238E27FC236}">
                      <a16:creationId xmlns:a16="http://schemas.microsoft.com/office/drawing/2014/main" xmlns="" id="{544A1341-1AC2-4789-94C3-94D5D15CDD3E}"/>
                    </a:ext>
                  </a:extLst>
                </p:cNvPr>
                <p:cNvSpPr/>
                <p:nvPr/>
              </p:nvSpPr>
              <p:spPr bwMode="auto">
                <a:xfrm>
                  <a:off x="247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7" name="ïsļïḋé">
                  <a:extLst>
                    <a:ext uri="{FF2B5EF4-FFF2-40B4-BE49-F238E27FC236}">
                      <a16:creationId xmlns:a16="http://schemas.microsoft.com/office/drawing/2014/main" xmlns="" id="{306A413B-A4D3-4666-A6E0-A59970AB7F84}"/>
                    </a:ext>
                  </a:extLst>
                </p:cNvPr>
                <p:cNvSpPr/>
                <p:nvPr/>
              </p:nvSpPr>
              <p:spPr bwMode="auto">
                <a:xfrm>
                  <a:off x="2481"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8" name="ïs1ïḋê">
                  <a:extLst>
                    <a:ext uri="{FF2B5EF4-FFF2-40B4-BE49-F238E27FC236}">
                      <a16:creationId xmlns:a16="http://schemas.microsoft.com/office/drawing/2014/main" xmlns="" id="{6E5E8F60-FB02-4EB3-837E-4EF818231CE0}"/>
                    </a:ext>
                  </a:extLst>
                </p:cNvPr>
                <p:cNvSpPr/>
                <p:nvPr/>
              </p:nvSpPr>
              <p:spPr bwMode="auto">
                <a:xfrm>
                  <a:off x="2491"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9" name="iṧ1ídé">
                  <a:extLst>
                    <a:ext uri="{FF2B5EF4-FFF2-40B4-BE49-F238E27FC236}">
                      <a16:creationId xmlns:a16="http://schemas.microsoft.com/office/drawing/2014/main" xmlns="" id="{0457F948-F804-4F7C-AA04-595F61DF7F90}"/>
                    </a:ext>
                  </a:extLst>
                </p:cNvPr>
                <p:cNvSpPr/>
                <p:nvPr/>
              </p:nvSpPr>
              <p:spPr bwMode="auto">
                <a:xfrm>
                  <a:off x="2502"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0" name="íṣḻîḓè">
                  <a:extLst>
                    <a:ext uri="{FF2B5EF4-FFF2-40B4-BE49-F238E27FC236}">
                      <a16:creationId xmlns:a16="http://schemas.microsoft.com/office/drawing/2014/main" xmlns="" id="{719B0314-9BB4-4A54-A77A-D1B9DB1CA837}"/>
                    </a:ext>
                  </a:extLst>
                </p:cNvPr>
                <p:cNvSpPr/>
                <p:nvPr/>
              </p:nvSpPr>
              <p:spPr bwMode="auto">
                <a:xfrm>
                  <a:off x="2512"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1" name="ïšľîḓé">
                  <a:extLst>
                    <a:ext uri="{FF2B5EF4-FFF2-40B4-BE49-F238E27FC236}">
                      <a16:creationId xmlns:a16="http://schemas.microsoft.com/office/drawing/2014/main" xmlns="" id="{7DE0EDB6-AE6F-4358-B184-A09D8FBEA446}"/>
                    </a:ext>
                  </a:extLst>
                </p:cNvPr>
                <p:cNvSpPr/>
                <p:nvPr/>
              </p:nvSpPr>
              <p:spPr bwMode="auto">
                <a:xfrm>
                  <a:off x="2523"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2" name="íṧļíḓé">
                  <a:extLst>
                    <a:ext uri="{FF2B5EF4-FFF2-40B4-BE49-F238E27FC236}">
                      <a16:creationId xmlns:a16="http://schemas.microsoft.com/office/drawing/2014/main" xmlns="" id="{DC46D0D1-DAFB-4EE8-9EE0-BEC4B97B438E}"/>
                    </a:ext>
                  </a:extLst>
                </p:cNvPr>
                <p:cNvSpPr/>
                <p:nvPr/>
              </p:nvSpPr>
              <p:spPr bwMode="auto">
                <a:xfrm>
                  <a:off x="2533"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3" name="ïśḷïḋê">
                  <a:extLst>
                    <a:ext uri="{FF2B5EF4-FFF2-40B4-BE49-F238E27FC236}">
                      <a16:creationId xmlns:a16="http://schemas.microsoft.com/office/drawing/2014/main" xmlns="" id="{00747D5A-94A7-4174-83A1-684F4C85567D}"/>
                    </a:ext>
                  </a:extLst>
                </p:cNvPr>
                <p:cNvSpPr/>
                <p:nvPr/>
              </p:nvSpPr>
              <p:spPr bwMode="auto">
                <a:xfrm>
                  <a:off x="2544"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4" name="iślíďe">
                  <a:extLst>
                    <a:ext uri="{FF2B5EF4-FFF2-40B4-BE49-F238E27FC236}">
                      <a16:creationId xmlns:a16="http://schemas.microsoft.com/office/drawing/2014/main" xmlns="" id="{0919D9FC-1AB3-4D2C-8F72-3E92BD9044B3}"/>
                    </a:ext>
                  </a:extLst>
                </p:cNvPr>
                <p:cNvSpPr/>
                <p:nvPr/>
              </p:nvSpPr>
              <p:spPr bwMode="auto">
                <a:xfrm>
                  <a:off x="2555"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5" name="íṡlïdé">
                  <a:extLst>
                    <a:ext uri="{FF2B5EF4-FFF2-40B4-BE49-F238E27FC236}">
                      <a16:creationId xmlns:a16="http://schemas.microsoft.com/office/drawing/2014/main" xmlns="" id="{54641B7A-F1A3-44BC-9D08-D2C1DEF1B756}"/>
                    </a:ext>
                  </a:extLst>
                </p:cNvPr>
                <p:cNvSpPr/>
                <p:nvPr/>
              </p:nvSpPr>
              <p:spPr bwMode="auto">
                <a:xfrm>
                  <a:off x="2565"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6" name="ïśľíḓè">
                  <a:extLst>
                    <a:ext uri="{FF2B5EF4-FFF2-40B4-BE49-F238E27FC236}">
                      <a16:creationId xmlns:a16="http://schemas.microsoft.com/office/drawing/2014/main" xmlns="" id="{2B351D14-6B3B-4E0E-81FB-8B263FE4E77F}"/>
                    </a:ext>
                  </a:extLst>
                </p:cNvPr>
                <p:cNvSpPr/>
                <p:nvPr/>
              </p:nvSpPr>
              <p:spPr bwMode="auto">
                <a:xfrm>
                  <a:off x="257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7" name="iśľíḑè">
                  <a:extLst>
                    <a:ext uri="{FF2B5EF4-FFF2-40B4-BE49-F238E27FC236}">
                      <a16:creationId xmlns:a16="http://schemas.microsoft.com/office/drawing/2014/main" xmlns="" id="{AEA1C968-5848-443C-83F3-0827252CAD9E}"/>
                    </a:ext>
                  </a:extLst>
                </p:cNvPr>
                <p:cNvSpPr/>
                <p:nvPr/>
              </p:nvSpPr>
              <p:spPr bwMode="auto">
                <a:xfrm>
                  <a:off x="2586"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8" name="íṧḻíḑê">
                  <a:extLst>
                    <a:ext uri="{FF2B5EF4-FFF2-40B4-BE49-F238E27FC236}">
                      <a16:creationId xmlns:a16="http://schemas.microsoft.com/office/drawing/2014/main" xmlns="" id="{0533346D-FB3E-4FC0-AE5C-F3FEDEEDCF3E}"/>
                    </a:ext>
                  </a:extLst>
                </p:cNvPr>
                <p:cNvSpPr/>
                <p:nvPr/>
              </p:nvSpPr>
              <p:spPr bwMode="auto">
                <a:xfrm>
                  <a:off x="2597"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9" name="ïṡlïḍè">
                  <a:extLst>
                    <a:ext uri="{FF2B5EF4-FFF2-40B4-BE49-F238E27FC236}">
                      <a16:creationId xmlns:a16="http://schemas.microsoft.com/office/drawing/2014/main" xmlns="" id="{66B36BC3-79EC-4915-B42F-3BD80F57E5D8}"/>
                    </a:ext>
                  </a:extLst>
                </p:cNvPr>
                <p:cNvSpPr/>
                <p:nvPr/>
              </p:nvSpPr>
              <p:spPr bwMode="auto">
                <a:xfrm>
                  <a:off x="2607"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0" name="iṥḻídè">
                  <a:extLst>
                    <a:ext uri="{FF2B5EF4-FFF2-40B4-BE49-F238E27FC236}">
                      <a16:creationId xmlns:a16="http://schemas.microsoft.com/office/drawing/2014/main" xmlns="" id="{7F5A5484-1EB4-4E1B-B049-7DA0B7F35E68}"/>
                    </a:ext>
                  </a:extLst>
                </p:cNvPr>
                <p:cNvSpPr/>
                <p:nvPr/>
              </p:nvSpPr>
              <p:spPr bwMode="auto">
                <a:xfrm>
                  <a:off x="261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1" name="íṡḷïḑé">
                  <a:extLst>
                    <a:ext uri="{FF2B5EF4-FFF2-40B4-BE49-F238E27FC236}">
                      <a16:creationId xmlns:a16="http://schemas.microsoft.com/office/drawing/2014/main" xmlns="" id="{21CA0BFD-741A-4505-847C-F1C80D795270}"/>
                    </a:ext>
                  </a:extLst>
                </p:cNvPr>
                <p:cNvSpPr/>
                <p:nvPr/>
              </p:nvSpPr>
              <p:spPr bwMode="auto">
                <a:xfrm>
                  <a:off x="262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2" name="iṡľíḓê">
                  <a:extLst>
                    <a:ext uri="{FF2B5EF4-FFF2-40B4-BE49-F238E27FC236}">
                      <a16:creationId xmlns:a16="http://schemas.microsoft.com/office/drawing/2014/main" xmlns="" id="{4FC23170-F11A-4F46-BF93-2A2DCF0E8E5F}"/>
                    </a:ext>
                  </a:extLst>
                </p:cNvPr>
                <p:cNvSpPr/>
                <p:nvPr/>
              </p:nvSpPr>
              <p:spPr bwMode="auto">
                <a:xfrm>
                  <a:off x="263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3" name="îŝḷîde">
                  <a:extLst>
                    <a:ext uri="{FF2B5EF4-FFF2-40B4-BE49-F238E27FC236}">
                      <a16:creationId xmlns:a16="http://schemas.microsoft.com/office/drawing/2014/main" xmlns="" id="{F35361C4-B7E0-4F80-A710-A3961C3F867D}"/>
                    </a:ext>
                  </a:extLst>
                </p:cNvPr>
                <p:cNvSpPr/>
                <p:nvPr/>
              </p:nvSpPr>
              <p:spPr bwMode="auto">
                <a:xfrm>
                  <a:off x="265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4" name="iSḷídê">
                  <a:extLst>
                    <a:ext uri="{FF2B5EF4-FFF2-40B4-BE49-F238E27FC236}">
                      <a16:creationId xmlns:a16="http://schemas.microsoft.com/office/drawing/2014/main" xmlns="" id="{E71A9976-D1C5-4F9E-BC49-3507073331DB}"/>
                    </a:ext>
                  </a:extLst>
                </p:cNvPr>
                <p:cNvSpPr/>
                <p:nvPr/>
              </p:nvSpPr>
              <p:spPr bwMode="auto">
                <a:xfrm>
                  <a:off x="2660"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5" name="íšḷiḋè">
                  <a:extLst>
                    <a:ext uri="{FF2B5EF4-FFF2-40B4-BE49-F238E27FC236}">
                      <a16:creationId xmlns:a16="http://schemas.microsoft.com/office/drawing/2014/main" xmlns="" id="{86D69CDC-D567-4259-8E18-1BF24C0C99E2}"/>
                    </a:ext>
                  </a:extLst>
                </p:cNvPr>
                <p:cNvSpPr/>
                <p:nvPr/>
              </p:nvSpPr>
              <p:spPr bwMode="auto">
                <a:xfrm>
                  <a:off x="2671"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6" name="îš1ïďe">
                  <a:extLst>
                    <a:ext uri="{FF2B5EF4-FFF2-40B4-BE49-F238E27FC236}">
                      <a16:creationId xmlns:a16="http://schemas.microsoft.com/office/drawing/2014/main" xmlns="" id="{AA92EC8B-CFAD-4854-845E-23AE1F635DDE}"/>
                    </a:ext>
                  </a:extLst>
                </p:cNvPr>
                <p:cNvSpPr/>
                <p:nvPr/>
              </p:nvSpPr>
              <p:spPr bwMode="auto">
                <a:xfrm>
                  <a:off x="2681"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7" name="ïṣlíḋe">
                  <a:extLst>
                    <a:ext uri="{FF2B5EF4-FFF2-40B4-BE49-F238E27FC236}">
                      <a16:creationId xmlns:a16="http://schemas.microsoft.com/office/drawing/2014/main" xmlns="" id="{928877EF-6450-4F8B-A2C4-E69A6D77C5B7}"/>
                    </a:ext>
                  </a:extLst>
                </p:cNvPr>
                <p:cNvSpPr/>
                <p:nvPr/>
              </p:nvSpPr>
              <p:spPr bwMode="auto">
                <a:xfrm>
                  <a:off x="2692"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8" name="íṩļíḋê">
                  <a:extLst>
                    <a:ext uri="{FF2B5EF4-FFF2-40B4-BE49-F238E27FC236}">
                      <a16:creationId xmlns:a16="http://schemas.microsoft.com/office/drawing/2014/main" xmlns="" id="{88E4FA4D-2A57-4465-BEA8-87609A425DBF}"/>
                    </a:ext>
                  </a:extLst>
                </p:cNvPr>
                <p:cNvSpPr/>
                <p:nvPr/>
              </p:nvSpPr>
              <p:spPr bwMode="auto">
                <a:xfrm>
                  <a:off x="2702"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9" name="îṡļïde">
                  <a:extLst>
                    <a:ext uri="{FF2B5EF4-FFF2-40B4-BE49-F238E27FC236}">
                      <a16:creationId xmlns:a16="http://schemas.microsoft.com/office/drawing/2014/main" xmlns="" id="{F032076A-51A5-492B-B5F5-DE0A196510E7}"/>
                    </a:ext>
                  </a:extLst>
                </p:cNvPr>
                <p:cNvSpPr/>
                <p:nvPr/>
              </p:nvSpPr>
              <p:spPr bwMode="auto">
                <a:xfrm>
                  <a:off x="2713"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0" name="îslïḑé">
                  <a:extLst>
                    <a:ext uri="{FF2B5EF4-FFF2-40B4-BE49-F238E27FC236}">
                      <a16:creationId xmlns:a16="http://schemas.microsoft.com/office/drawing/2014/main" xmlns="" id="{728ACE64-AD93-4AA7-B80C-BA5484AABD4A}"/>
                    </a:ext>
                  </a:extLst>
                </p:cNvPr>
                <p:cNvSpPr/>
                <p:nvPr/>
              </p:nvSpPr>
              <p:spPr bwMode="auto">
                <a:xfrm>
                  <a:off x="2724"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1" name="îs1iďê">
                  <a:extLst>
                    <a:ext uri="{FF2B5EF4-FFF2-40B4-BE49-F238E27FC236}">
                      <a16:creationId xmlns:a16="http://schemas.microsoft.com/office/drawing/2014/main" xmlns="" id="{9B15F531-668F-4EC7-B7C3-AF63AD103EE8}"/>
                    </a:ext>
                  </a:extLst>
                </p:cNvPr>
                <p:cNvSpPr/>
                <p:nvPr/>
              </p:nvSpPr>
              <p:spPr bwMode="auto">
                <a:xfrm>
                  <a:off x="2734"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2" name="ïṣḷîďè">
                  <a:extLst>
                    <a:ext uri="{FF2B5EF4-FFF2-40B4-BE49-F238E27FC236}">
                      <a16:creationId xmlns:a16="http://schemas.microsoft.com/office/drawing/2014/main" xmlns="" id="{74364CA3-83BC-4589-A39C-923679562715}"/>
                    </a:ext>
                  </a:extLst>
                </p:cNvPr>
                <p:cNvSpPr/>
                <p:nvPr/>
              </p:nvSpPr>
              <p:spPr bwMode="auto">
                <a:xfrm>
                  <a:off x="2745"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3" name="ïŝḻîďé">
                  <a:extLst>
                    <a:ext uri="{FF2B5EF4-FFF2-40B4-BE49-F238E27FC236}">
                      <a16:creationId xmlns:a16="http://schemas.microsoft.com/office/drawing/2014/main" xmlns="" id="{DA98857B-E27E-4B68-BB88-95FB33B98525}"/>
                    </a:ext>
                  </a:extLst>
                </p:cNvPr>
                <p:cNvSpPr/>
                <p:nvPr/>
              </p:nvSpPr>
              <p:spPr bwMode="auto">
                <a:xfrm>
                  <a:off x="2755"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4" name="iSļiḍê">
                  <a:extLst>
                    <a:ext uri="{FF2B5EF4-FFF2-40B4-BE49-F238E27FC236}">
                      <a16:creationId xmlns:a16="http://schemas.microsoft.com/office/drawing/2014/main" xmlns="" id="{8BC1CD30-649B-4DC8-B554-695E43D33064}"/>
                    </a:ext>
                  </a:extLst>
                </p:cNvPr>
                <p:cNvSpPr/>
                <p:nvPr/>
              </p:nvSpPr>
              <p:spPr bwMode="auto">
                <a:xfrm>
                  <a:off x="2766"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5" name="îŝḷiḍê">
                  <a:extLst>
                    <a:ext uri="{FF2B5EF4-FFF2-40B4-BE49-F238E27FC236}">
                      <a16:creationId xmlns:a16="http://schemas.microsoft.com/office/drawing/2014/main" xmlns="" id="{43E5FA1A-E129-45DF-99D8-EC3FC94D1C9F}"/>
                    </a:ext>
                  </a:extLst>
                </p:cNvPr>
                <p:cNvSpPr/>
                <p:nvPr/>
              </p:nvSpPr>
              <p:spPr bwMode="auto">
                <a:xfrm>
                  <a:off x="2776"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6" name="ïš1îḓe">
                  <a:extLst>
                    <a:ext uri="{FF2B5EF4-FFF2-40B4-BE49-F238E27FC236}">
                      <a16:creationId xmlns:a16="http://schemas.microsoft.com/office/drawing/2014/main" xmlns="" id="{6BC130EB-25E8-4629-B1FD-9433B5BAC1F5}"/>
                    </a:ext>
                  </a:extLst>
                </p:cNvPr>
                <p:cNvSpPr/>
                <p:nvPr/>
              </p:nvSpPr>
              <p:spPr bwMode="auto">
                <a:xfrm>
                  <a:off x="2787"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7" name="isļîḍé">
                  <a:extLst>
                    <a:ext uri="{FF2B5EF4-FFF2-40B4-BE49-F238E27FC236}">
                      <a16:creationId xmlns:a16="http://schemas.microsoft.com/office/drawing/2014/main" xmlns="" id="{D501B56B-AC91-491C-A48B-7FE8330B07CA}"/>
                    </a:ext>
                  </a:extLst>
                </p:cNvPr>
                <p:cNvSpPr/>
                <p:nvPr/>
              </p:nvSpPr>
              <p:spPr bwMode="auto">
                <a:xfrm>
                  <a:off x="279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8" name="isľiďè">
                  <a:extLst>
                    <a:ext uri="{FF2B5EF4-FFF2-40B4-BE49-F238E27FC236}">
                      <a16:creationId xmlns:a16="http://schemas.microsoft.com/office/drawing/2014/main" xmlns="" id="{500E249B-EF65-4D39-A3C5-0D69C3A15675}"/>
                    </a:ext>
                  </a:extLst>
                </p:cNvPr>
                <p:cNvSpPr/>
                <p:nvPr/>
              </p:nvSpPr>
              <p:spPr bwMode="auto">
                <a:xfrm>
                  <a:off x="2808"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9" name="íş1îḓé">
                  <a:extLst>
                    <a:ext uri="{FF2B5EF4-FFF2-40B4-BE49-F238E27FC236}">
                      <a16:creationId xmlns:a16="http://schemas.microsoft.com/office/drawing/2014/main" xmlns="" id="{181DB9D3-EDA5-40E9-8455-AA7C0E6E1F68}"/>
                    </a:ext>
                  </a:extLst>
                </p:cNvPr>
                <p:cNvSpPr/>
                <p:nvPr/>
              </p:nvSpPr>
              <p:spPr bwMode="auto">
                <a:xfrm>
                  <a:off x="281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0" name="iŝḷíḍe">
                  <a:extLst>
                    <a:ext uri="{FF2B5EF4-FFF2-40B4-BE49-F238E27FC236}">
                      <a16:creationId xmlns:a16="http://schemas.microsoft.com/office/drawing/2014/main" xmlns="" id="{8E885282-03C7-4DF3-8E68-A7424E640332}"/>
                    </a:ext>
                  </a:extLst>
                </p:cNvPr>
                <p:cNvSpPr/>
                <p:nvPr/>
              </p:nvSpPr>
              <p:spPr bwMode="auto">
                <a:xfrm>
                  <a:off x="2829"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1" name="išlïḓe">
                  <a:extLst>
                    <a:ext uri="{FF2B5EF4-FFF2-40B4-BE49-F238E27FC236}">
                      <a16:creationId xmlns:a16="http://schemas.microsoft.com/office/drawing/2014/main" xmlns="" id="{0754DA64-BC56-4AB8-B897-09055139E7BA}"/>
                    </a:ext>
                  </a:extLst>
                </p:cNvPr>
                <p:cNvSpPr/>
                <p:nvPr/>
              </p:nvSpPr>
              <p:spPr bwMode="auto">
                <a:xfrm>
                  <a:off x="2840" y="3472"/>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2" name="íś1ïḑê">
                  <a:extLst>
                    <a:ext uri="{FF2B5EF4-FFF2-40B4-BE49-F238E27FC236}">
                      <a16:creationId xmlns:a16="http://schemas.microsoft.com/office/drawing/2014/main" xmlns="" id="{D5C3248F-576A-4B1D-882E-6DCFF2779A6F}"/>
                    </a:ext>
                  </a:extLst>
                </p:cNvPr>
                <p:cNvSpPr/>
                <p:nvPr/>
              </p:nvSpPr>
              <p:spPr bwMode="auto">
                <a:xfrm>
                  <a:off x="2850" y="3472"/>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3" name="ïṣļïďe">
                  <a:extLst>
                    <a:ext uri="{FF2B5EF4-FFF2-40B4-BE49-F238E27FC236}">
                      <a16:creationId xmlns:a16="http://schemas.microsoft.com/office/drawing/2014/main" xmlns="" id="{F8A843EE-E055-4B49-8681-7532FF8EDEAA}"/>
                    </a:ext>
                  </a:extLst>
                </p:cNvPr>
                <p:cNvSpPr/>
                <p:nvPr/>
              </p:nvSpPr>
              <p:spPr bwMode="auto">
                <a:xfrm>
                  <a:off x="182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4" name="íṣḷíḓè">
                  <a:extLst>
                    <a:ext uri="{FF2B5EF4-FFF2-40B4-BE49-F238E27FC236}">
                      <a16:creationId xmlns:a16="http://schemas.microsoft.com/office/drawing/2014/main" xmlns="" id="{E75EC717-9F11-427D-89D9-FD3593936C8F}"/>
                    </a:ext>
                  </a:extLst>
                </p:cNvPr>
                <p:cNvSpPr/>
                <p:nvPr/>
              </p:nvSpPr>
              <p:spPr bwMode="auto">
                <a:xfrm>
                  <a:off x="1837"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5" name="ïs1îḍê">
                  <a:extLst>
                    <a:ext uri="{FF2B5EF4-FFF2-40B4-BE49-F238E27FC236}">
                      <a16:creationId xmlns:a16="http://schemas.microsoft.com/office/drawing/2014/main" xmlns="" id="{6DB58A1F-F0D6-49CA-9BA7-132DF1B8CB13}"/>
                    </a:ext>
                  </a:extLst>
                </p:cNvPr>
                <p:cNvSpPr/>
                <p:nvPr/>
              </p:nvSpPr>
              <p:spPr bwMode="auto">
                <a:xfrm>
                  <a:off x="1847"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6" name="íŝļîḑé">
                  <a:extLst>
                    <a:ext uri="{FF2B5EF4-FFF2-40B4-BE49-F238E27FC236}">
                      <a16:creationId xmlns:a16="http://schemas.microsoft.com/office/drawing/2014/main" xmlns="" id="{EA280E1B-9DDD-450C-973A-5BCAFA5D64CE}"/>
                    </a:ext>
                  </a:extLst>
                </p:cNvPr>
                <p:cNvSpPr/>
                <p:nvPr/>
              </p:nvSpPr>
              <p:spPr bwMode="auto">
                <a:xfrm>
                  <a:off x="185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7" name="íśľíḓé">
                  <a:extLst>
                    <a:ext uri="{FF2B5EF4-FFF2-40B4-BE49-F238E27FC236}">
                      <a16:creationId xmlns:a16="http://schemas.microsoft.com/office/drawing/2014/main" xmlns="" id="{68ECA478-D04A-40EC-9920-E3BE6AC968B4}"/>
                    </a:ext>
                  </a:extLst>
                </p:cNvPr>
                <p:cNvSpPr/>
                <p:nvPr/>
              </p:nvSpPr>
              <p:spPr bwMode="auto">
                <a:xfrm>
                  <a:off x="186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8" name="íṩliḓe">
                  <a:extLst>
                    <a:ext uri="{FF2B5EF4-FFF2-40B4-BE49-F238E27FC236}">
                      <a16:creationId xmlns:a16="http://schemas.microsoft.com/office/drawing/2014/main" xmlns="" id="{E23D0803-DF77-4E2D-9C7F-C72624B4DBB4}"/>
                    </a:ext>
                  </a:extLst>
                </p:cNvPr>
                <p:cNvSpPr/>
                <p:nvPr/>
              </p:nvSpPr>
              <p:spPr bwMode="auto">
                <a:xfrm>
                  <a:off x="187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9" name="ïSḷîďê">
                  <a:extLst>
                    <a:ext uri="{FF2B5EF4-FFF2-40B4-BE49-F238E27FC236}">
                      <a16:creationId xmlns:a16="http://schemas.microsoft.com/office/drawing/2014/main" xmlns="" id="{6CB2C402-5948-4E55-A3EC-DBF1A2733878}"/>
                    </a:ext>
                  </a:extLst>
                </p:cNvPr>
                <p:cNvSpPr/>
                <p:nvPr/>
              </p:nvSpPr>
              <p:spPr bwMode="auto">
                <a:xfrm>
                  <a:off x="1889"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0" name="íṧ1ïďé">
                  <a:extLst>
                    <a:ext uri="{FF2B5EF4-FFF2-40B4-BE49-F238E27FC236}">
                      <a16:creationId xmlns:a16="http://schemas.microsoft.com/office/drawing/2014/main" xmlns="" id="{FE549297-FFB7-49FE-9B65-AF63A8ADFF9E}"/>
                    </a:ext>
                  </a:extLst>
                </p:cNvPr>
                <p:cNvSpPr/>
                <p:nvPr/>
              </p:nvSpPr>
              <p:spPr bwMode="auto">
                <a:xfrm>
                  <a:off x="190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1" name="ïŝḻiḑê">
                  <a:extLst>
                    <a:ext uri="{FF2B5EF4-FFF2-40B4-BE49-F238E27FC236}">
                      <a16:creationId xmlns:a16="http://schemas.microsoft.com/office/drawing/2014/main" xmlns="" id="{990BA647-1192-4658-8108-F3FB4189818B}"/>
                    </a:ext>
                  </a:extLst>
                </p:cNvPr>
                <p:cNvSpPr/>
                <p:nvPr/>
              </p:nvSpPr>
              <p:spPr bwMode="auto">
                <a:xfrm>
                  <a:off x="1911"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2" name="íṡ1ïḑé">
                  <a:extLst>
                    <a:ext uri="{FF2B5EF4-FFF2-40B4-BE49-F238E27FC236}">
                      <a16:creationId xmlns:a16="http://schemas.microsoft.com/office/drawing/2014/main" xmlns="" id="{DD66441C-7D53-4B21-81EC-9F9AC703BF9C}"/>
                    </a:ext>
                  </a:extLst>
                </p:cNvPr>
                <p:cNvSpPr/>
                <p:nvPr/>
              </p:nvSpPr>
              <p:spPr bwMode="auto">
                <a:xfrm>
                  <a:off x="1921"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3" name="ïşḷiďè">
                  <a:extLst>
                    <a:ext uri="{FF2B5EF4-FFF2-40B4-BE49-F238E27FC236}">
                      <a16:creationId xmlns:a16="http://schemas.microsoft.com/office/drawing/2014/main" xmlns="" id="{19D135ED-1072-4E61-80C2-1C198ABD1A06}"/>
                    </a:ext>
                  </a:extLst>
                </p:cNvPr>
                <p:cNvSpPr/>
                <p:nvPr/>
              </p:nvSpPr>
              <p:spPr bwMode="auto">
                <a:xfrm>
                  <a:off x="1932"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4" name="iṣľïḑè">
                  <a:extLst>
                    <a:ext uri="{FF2B5EF4-FFF2-40B4-BE49-F238E27FC236}">
                      <a16:creationId xmlns:a16="http://schemas.microsoft.com/office/drawing/2014/main" xmlns="" id="{106B42AC-C970-4C38-B392-C28EB902ABE9}"/>
                    </a:ext>
                  </a:extLst>
                </p:cNvPr>
                <p:cNvSpPr/>
                <p:nvPr/>
              </p:nvSpPr>
              <p:spPr bwMode="auto">
                <a:xfrm>
                  <a:off x="1942"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5" name="iŝḷïḋé">
                  <a:extLst>
                    <a:ext uri="{FF2B5EF4-FFF2-40B4-BE49-F238E27FC236}">
                      <a16:creationId xmlns:a16="http://schemas.microsoft.com/office/drawing/2014/main" xmlns="" id="{60F28C56-378A-41C6-8AD0-BAAB53C1BAE3}"/>
                    </a:ext>
                  </a:extLst>
                </p:cNvPr>
                <p:cNvSpPr/>
                <p:nvPr/>
              </p:nvSpPr>
              <p:spPr bwMode="auto">
                <a:xfrm>
                  <a:off x="1953"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6" name="îṣlïḑe">
                  <a:extLst>
                    <a:ext uri="{FF2B5EF4-FFF2-40B4-BE49-F238E27FC236}">
                      <a16:creationId xmlns:a16="http://schemas.microsoft.com/office/drawing/2014/main" xmlns="" id="{8C61AA10-25E3-4756-8EE0-9833192A40B3}"/>
                    </a:ext>
                  </a:extLst>
                </p:cNvPr>
                <p:cNvSpPr/>
                <p:nvPr/>
              </p:nvSpPr>
              <p:spPr bwMode="auto">
                <a:xfrm>
                  <a:off x="1963"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7" name="ïṡḻíďè">
                  <a:extLst>
                    <a:ext uri="{FF2B5EF4-FFF2-40B4-BE49-F238E27FC236}">
                      <a16:creationId xmlns:a16="http://schemas.microsoft.com/office/drawing/2014/main" xmlns="" id="{93313D22-C338-4A19-ACFC-10A1EABE66D8}"/>
                    </a:ext>
                  </a:extLst>
                </p:cNvPr>
                <p:cNvSpPr/>
                <p:nvPr/>
              </p:nvSpPr>
              <p:spPr bwMode="auto">
                <a:xfrm>
                  <a:off x="1974"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8" name="iSľiḓê">
                  <a:extLst>
                    <a:ext uri="{FF2B5EF4-FFF2-40B4-BE49-F238E27FC236}">
                      <a16:creationId xmlns:a16="http://schemas.microsoft.com/office/drawing/2014/main" xmlns="" id="{5DF18A16-3B2C-467C-9E3B-94A76214BFF2}"/>
                    </a:ext>
                  </a:extLst>
                </p:cNvPr>
                <p:cNvSpPr/>
                <p:nvPr/>
              </p:nvSpPr>
              <p:spPr bwMode="auto">
                <a:xfrm>
                  <a:off x="1984"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9" name="isḻïḑè">
                  <a:extLst>
                    <a:ext uri="{FF2B5EF4-FFF2-40B4-BE49-F238E27FC236}">
                      <a16:creationId xmlns:a16="http://schemas.microsoft.com/office/drawing/2014/main" xmlns="" id="{01BC09CA-1345-4757-AC3E-AC6D6551265A}"/>
                    </a:ext>
                  </a:extLst>
                </p:cNvPr>
                <p:cNvSpPr/>
                <p:nvPr/>
              </p:nvSpPr>
              <p:spPr bwMode="auto">
                <a:xfrm>
                  <a:off x="1995"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0" name="iş1íďê">
                  <a:extLst>
                    <a:ext uri="{FF2B5EF4-FFF2-40B4-BE49-F238E27FC236}">
                      <a16:creationId xmlns:a16="http://schemas.microsoft.com/office/drawing/2014/main" xmlns="" id="{C744ECB0-B27E-445E-BEEE-38CFDFBB5503}"/>
                    </a:ext>
                  </a:extLst>
                </p:cNvPr>
                <p:cNvSpPr/>
                <p:nvPr/>
              </p:nvSpPr>
              <p:spPr bwMode="auto">
                <a:xfrm>
                  <a:off x="200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1" name="iṩ1íḍê">
                  <a:extLst>
                    <a:ext uri="{FF2B5EF4-FFF2-40B4-BE49-F238E27FC236}">
                      <a16:creationId xmlns:a16="http://schemas.microsoft.com/office/drawing/2014/main" xmlns="" id="{6F7A9DEF-06BB-4CC5-838B-99223F9A2EC9}"/>
                    </a:ext>
                  </a:extLst>
                </p:cNvPr>
                <p:cNvSpPr/>
                <p:nvPr/>
              </p:nvSpPr>
              <p:spPr bwMode="auto">
                <a:xfrm>
                  <a:off x="201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2" name="íşľîḍé">
                  <a:extLst>
                    <a:ext uri="{FF2B5EF4-FFF2-40B4-BE49-F238E27FC236}">
                      <a16:creationId xmlns:a16="http://schemas.microsoft.com/office/drawing/2014/main" xmlns="" id="{3943CE70-8A7A-49BE-BEB4-4FC3B2F3A4CA}"/>
                    </a:ext>
                  </a:extLst>
                </p:cNvPr>
                <p:cNvSpPr/>
                <p:nvPr/>
              </p:nvSpPr>
              <p:spPr bwMode="auto">
                <a:xfrm>
                  <a:off x="2027"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3" name="íšļïďé">
                  <a:extLst>
                    <a:ext uri="{FF2B5EF4-FFF2-40B4-BE49-F238E27FC236}">
                      <a16:creationId xmlns:a16="http://schemas.microsoft.com/office/drawing/2014/main" xmlns="" id="{872DF439-5804-4DDF-8DCF-3ED828740FE3}"/>
                    </a:ext>
                  </a:extLst>
                </p:cNvPr>
                <p:cNvSpPr/>
                <p:nvPr/>
              </p:nvSpPr>
              <p:spPr bwMode="auto">
                <a:xfrm>
                  <a:off x="2037"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4" name="ïSḻïḓe">
                  <a:extLst>
                    <a:ext uri="{FF2B5EF4-FFF2-40B4-BE49-F238E27FC236}">
                      <a16:creationId xmlns:a16="http://schemas.microsoft.com/office/drawing/2014/main" xmlns="" id="{E96E0112-6A67-4F66-9C73-CB09E0B6858F}"/>
                    </a:ext>
                  </a:extLst>
                </p:cNvPr>
                <p:cNvSpPr/>
                <p:nvPr/>
              </p:nvSpPr>
              <p:spPr bwMode="auto">
                <a:xfrm>
                  <a:off x="204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5" name="ïṧ1ïḑé">
                  <a:extLst>
                    <a:ext uri="{FF2B5EF4-FFF2-40B4-BE49-F238E27FC236}">
                      <a16:creationId xmlns:a16="http://schemas.microsoft.com/office/drawing/2014/main" xmlns="" id="{9283A06E-1B9D-4897-AA00-DCFD008423DB}"/>
                    </a:ext>
                  </a:extLst>
                </p:cNvPr>
                <p:cNvSpPr/>
                <p:nvPr/>
              </p:nvSpPr>
              <p:spPr bwMode="auto">
                <a:xfrm>
                  <a:off x="2058"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6" name="ïśľiḋè">
                  <a:extLst>
                    <a:ext uri="{FF2B5EF4-FFF2-40B4-BE49-F238E27FC236}">
                      <a16:creationId xmlns:a16="http://schemas.microsoft.com/office/drawing/2014/main" xmlns="" id="{AC70AB5E-1DC1-45C9-BAC4-8B2845043A01}"/>
                    </a:ext>
                  </a:extLst>
                </p:cNvPr>
                <p:cNvSpPr/>
                <p:nvPr/>
              </p:nvSpPr>
              <p:spPr bwMode="auto">
                <a:xfrm>
                  <a:off x="206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7" name="iŝḷîďé">
                  <a:extLst>
                    <a:ext uri="{FF2B5EF4-FFF2-40B4-BE49-F238E27FC236}">
                      <a16:creationId xmlns:a16="http://schemas.microsoft.com/office/drawing/2014/main" xmlns="" id="{1E927682-A5B0-4D5D-88A7-70C49B52D22A}"/>
                    </a:ext>
                  </a:extLst>
                </p:cNvPr>
                <p:cNvSpPr/>
                <p:nvPr/>
              </p:nvSpPr>
              <p:spPr bwMode="auto">
                <a:xfrm>
                  <a:off x="208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8" name="îṡļíḍé">
                  <a:extLst>
                    <a:ext uri="{FF2B5EF4-FFF2-40B4-BE49-F238E27FC236}">
                      <a16:creationId xmlns:a16="http://schemas.microsoft.com/office/drawing/2014/main" xmlns="" id="{37060A9B-0D49-4FB6-9271-52C1F74923FF}"/>
                    </a:ext>
                  </a:extLst>
                </p:cNvPr>
                <p:cNvSpPr/>
                <p:nvPr/>
              </p:nvSpPr>
              <p:spPr bwMode="auto">
                <a:xfrm>
                  <a:off x="209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9" name="îśḻîḑê">
                  <a:extLst>
                    <a:ext uri="{FF2B5EF4-FFF2-40B4-BE49-F238E27FC236}">
                      <a16:creationId xmlns:a16="http://schemas.microsoft.com/office/drawing/2014/main" xmlns="" id="{B7F4944C-BE72-4ADB-8495-2411CEE5C892}"/>
                    </a:ext>
                  </a:extLst>
                </p:cNvPr>
                <p:cNvSpPr/>
                <p:nvPr/>
              </p:nvSpPr>
              <p:spPr bwMode="auto">
                <a:xfrm>
                  <a:off x="2101"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0" name="ïśḷiḍé">
                  <a:extLst>
                    <a:ext uri="{FF2B5EF4-FFF2-40B4-BE49-F238E27FC236}">
                      <a16:creationId xmlns:a16="http://schemas.microsoft.com/office/drawing/2014/main" xmlns="" id="{D6CD78FD-375C-4D57-849F-6A8736BB17A8}"/>
                    </a:ext>
                  </a:extLst>
                </p:cNvPr>
                <p:cNvSpPr/>
                <p:nvPr/>
              </p:nvSpPr>
              <p:spPr bwMode="auto">
                <a:xfrm>
                  <a:off x="2111"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1" name="ïṡľïḓe">
                  <a:extLst>
                    <a:ext uri="{FF2B5EF4-FFF2-40B4-BE49-F238E27FC236}">
                      <a16:creationId xmlns:a16="http://schemas.microsoft.com/office/drawing/2014/main" xmlns="" id="{67A1686E-EAE5-461F-ADCD-EE8D6FCDA093}"/>
                    </a:ext>
                  </a:extLst>
                </p:cNvPr>
                <p:cNvSpPr/>
                <p:nvPr/>
              </p:nvSpPr>
              <p:spPr bwMode="auto">
                <a:xfrm>
                  <a:off x="2122"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2" name="iṡḷiḓè">
                  <a:extLst>
                    <a:ext uri="{FF2B5EF4-FFF2-40B4-BE49-F238E27FC236}">
                      <a16:creationId xmlns:a16="http://schemas.microsoft.com/office/drawing/2014/main" xmlns="" id="{6578A59F-64D7-4373-AC7C-4BEA6428B5CB}"/>
                    </a:ext>
                  </a:extLst>
                </p:cNvPr>
                <p:cNvSpPr/>
                <p:nvPr/>
              </p:nvSpPr>
              <p:spPr bwMode="auto">
                <a:xfrm>
                  <a:off x="2132"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3" name="ïṡliḋè">
                  <a:extLst>
                    <a:ext uri="{FF2B5EF4-FFF2-40B4-BE49-F238E27FC236}">
                      <a16:creationId xmlns:a16="http://schemas.microsoft.com/office/drawing/2014/main" xmlns="" id="{875DE89C-9302-4E1F-B6B0-A5696C23AD30}"/>
                    </a:ext>
                  </a:extLst>
                </p:cNvPr>
                <p:cNvSpPr/>
                <p:nvPr/>
              </p:nvSpPr>
              <p:spPr bwMode="auto">
                <a:xfrm>
                  <a:off x="2143"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4" name="îṥľíḋè">
                  <a:extLst>
                    <a:ext uri="{FF2B5EF4-FFF2-40B4-BE49-F238E27FC236}">
                      <a16:creationId xmlns:a16="http://schemas.microsoft.com/office/drawing/2014/main" xmlns="" id="{6445C1DA-BC8C-4A64-AEFD-8DCB10EBCFDC}"/>
                    </a:ext>
                  </a:extLst>
                </p:cNvPr>
                <p:cNvSpPr/>
                <p:nvPr/>
              </p:nvSpPr>
              <p:spPr bwMode="auto">
                <a:xfrm>
                  <a:off x="2153"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5" name="îśḷîḋê">
                  <a:extLst>
                    <a:ext uri="{FF2B5EF4-FFF2-40B4-BE49-F238E27FC236}">
                      <a16:creationId xmlns:a16="http://schemas.microsoft.com/office/drawing/2014/main" xmlns="" id="{141B4053-675D-4AA4-8B52-FCEEBB5B54C9}"/>
                    </a:ext>
                  </a:extLst>
                </p:cNvPr>
                <p:cNvSpPr/>
                <p:nvPr/>
              </p:nvSpPr>
              <p:spPr bwMode="auto">
                <a:xfrm>
                  <a:off x="2164"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6" name="î$liḓè">
                  <a:extLst>
                    <a:ext uri="{FF2B5EF4-FFF2-40B4-BE49-F238E27FC236}">
                      <a16:creationId xmlns:a16="http://schemas.microsoft.com/office/drawing/2014/main" xmlns="" id="{508241CF-E3E2-4891-8B53-9F5613634C3D}"/>
                    </a:ext>
                  </a:extLst>
                </p:cNvPr>
                <p:cNvSpPr/>
                <p:nvPr/>
              </p:nvSpPr>
              <p:spPr bwMode="auto">
                <a:xfrm>
                  <a:off x="2174"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7" name="íŝļîḋe">
                  <a:extLst>
                    <a:ext uri="{FF2B5EF4-FFF2-40B4-BE49-F238E27FC236}">
                      <a16:creationId xmlns:a16="http://schemas.microsoft.com/office/drawing/2014/main" xmlns="" id="{4E5ECF5D-3F2A-4C6B-9138-B0A69B7EDB8E}"/>
                    </a:ext>
                  </a:extLst>
                </p:cNvPr>
                <p:cNvSpPr/>
                <p:nvPr/>
              </p:nvSpPr>
              <p:spPr bwMode="auto">
                <a:xfrm>
                  <a:off x="2185"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8" name="ïṥļîḓe">
                  <a:extLst>
                    <a:ext uri="{FF2B5EF4-FFF2-40B4-BE49-F238E27FC236}">
                      <a16:creationId xmlns:a16="http://schemas.microsoft.com/office/drawing/2014/main" xmlns="" id="{1E1BDB98-2AD2-468F-8257-998BE61925BD}"/>
                    </a:ext>
                  </a:extLst>
                </p:cNvPr>
                <p:cNvSpPr/>
                <p:nvPr/>
              </p:nvSpPr>
              <p:spPr bwMode="auto">
                <a:xfrm>
                  <a:off x="219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89" name="îṣ1íḍê">
                  <a:extLst>
                    <a:ext uri="{FF2B5EF4-FFF2-40B4-BE49-F238E27FC236}">
                      <a16:creationId xmlns:a16="http://schemas.microsoft.com/office/drawing/2014/main" xmlns="" id="{60545652-4CF7-49B6-87B0-CDFF245B04AD}"/>
                    </a:ext>
                  </a:extLst>
                </p:cNvPr>
                <p:cNvSpPr/>
                <p:nvPr/>
              </p:nvSpPr>
              <p:spPr bwMode="auto">
                <a:xfrm>
                  <a:off x="2206"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0" name="iṡliḋè">
                  <a:extLst>
                    <a:ext uri="{FF2B5EF4-FFF2-40B4-BE49-F238E27FC236}">
                      <a16:creationId xmlns:a16="http://schemas.microsoft.com/office/drawing/2014/main" xmlns="" id="{D7F6ED18-B051-4D26-8E28-FF2D57515094}"/>
                    </a:ext>
                  </a:extLst>
                </p:cNvPr>
                <p:cNvSpPr/>
                <p:nvPr/>
              </p:nvSpPr>
              <p:spPr bwMode="auto">
                <a:xfrm>
                  <a:off x="2217"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1" name="íṡ1ïḍé">
                  <a:extLst>
                    <a:ext uri="{FF2B5EF4-FFF2-40B4-BE49-F238E27FC236}">
                      <a16:creationId xmlns:a16="http://schemas.microsoft.com/office/drawing/2014/main" xmlns="" id="{20DA14AD-2D37-496C-8BA9-2B4C506E0231}"/>
                    </a:ext>
                  </a:extLst>
                </p:cNvPr>
                <p:cNvSpPr/>
                <p:nvPr/>
              </p:nvSpPr>
              <p:spPr bwMode="auto">
                <a:xfrm>
                  <a:off x="2227"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2" name="iŝļîďé">
                  <a:extLst>
                    <a:ext uri="{FF2B5EF4-FFF2-40B4-BE49-F238E27FC236}">
                      <a16:creationId xmlns:a16="http://schemas.microsoft.com/office/drawing/2014/main" xmlns="" id="{4584AA3A-5214-4989-8AED-2CF50996E530}"/>
                    </a:ext>
                  </a:extLst>
                </p:cNvPr>
                <p:cNvSpPr/>
                <p:nvPr/>
              </p:nvSpPr>
              <p:spPr bwMode="auto">
                <a:xfrm>
                  <a:off x="223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3" name="ïşlíḍé">
                  <a:extLst>
                    <a:ext uri="{FF2B5EF4-FFF2-40B4-BE49-F238E27FC236}">
                      <a16:creationId xmlns:a16="http://schemas.microsoft.com/office/drawing/2014/main" xmlns="" id="{21D6F2E8-E35E-4FC6-9398-F35564DE4BB9}"/>
                    </a:ext>
                  </a:extLst>
                </p:cNvPr>
                <p:cNvSpPr/>
                <p:nvPr/>
              </p:nvSpPr>
              <p:spPr bwMode="auto">
                <a:xfrm>
                  <a:off x="2248"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4" name="ïṧļîďé">
                  <a:extLst>
                    <a:ext uri="{FF2B5EF4-FFF2-40B4-BE49-F238E27FC236}">
                      <a16:creationId xmlns:a16="http://schemas.microsoft.com/office/drawing/2014/main" xmlns="" id="{637D6436-7CEA-4CB8-98DE-E980B027AF44}"/>
                    </a:ext>
                  </a:extLst>
                </p:cNvPr>
                <p:cNvSpPr/>
                <p:nvPr/>
              </p:nvSpPr>
              <p:spPr bwMode="auto">
                <a:xfrm>
                  <a:off x="225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5" name="ïśḷíďè">
                  <a:extLst>
                    <a:ext uri="{FF2B5EF4-FFF2-40B4-BE49-F238E27FC236}">
                      <a16:creationId xmlns:a16="http://schemas.microsoft.com/office/drawing/2014/main" xmlns="" id="{89318C97-DF17-49CC-8F02-F3FCD7020E9C}"/>
                    </a:ext>
                  </a:extLst>
                </p:cNvPr>
                <p:cNvSpPr/>
                <p:nvPr/>
              </p:nvSpPr>
              <p:spPr bwMode="auto">
                <a:xfrm>
                  <a:off x="227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6" name="íśľiḋê">
                  <a:extLst>
                    <a:ext uri="{FF2B5EF4-FFF2-40B4-BE49-F238E27FC236}">
                      <a16:creationId xmlns:a16="http://schemas.microsoft.com/office/drawing/2014/main" xmlns="" id="{6011C11E-C9CD-4F70-8801-EFC36F06AE42}"/>
                    </a:ext>
                  </a:extLst>
                </p:cNvPr>
                <p:cNvSpPr/>
                <p:nvPr/>
              </p:nvSpPr>
              <p:spPr bwMode="auto">
                <a:xfrm>
                  <a:off x="228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7" name="ï$1iḓe">
                  <a:extLst>
                    <a:ext uri="{FF2B5EF4-FFF2-40B4-BE49-F238E27FC236}">
                      <a16:creationId xmlns:a16="http://schemas.microsoft.com/office/drawing/2014/main" xmlns="" id="{2884E109-64F8-4DA9-BB5E-017AC003F3E0}"/>
                    </a:ext>
                  </a:extLst>
                </p:cNvPr>
                <p:cNvSpPr/>
                <p:nvPr/>
              </p:nvSpPr>
              <p:spPr bwMode="auto">
                <a:xfrm>
                  <a:off x="2291"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8" name="îşḷîḑé">
                  <a:extLst>
                    <a:ext uri="{FF2B5EF4-FFF2-40B4-BE49-F238E27FC236}">
                      <a16:creationId xmlns:a16="http://schemas.microsoft.com/office/drawing/2014/main" xmlns="" id="{53B09129-DCE2-4AAC-9A43-DB5113D8CE0C}"/>
                    </a:ext>
                  </a:extLst>
                </p:cNvPr>
                <p:cNvSpPr/>
                <p:nvPr/>
              </p:nvSpPr>
              <p:spPr bwMode="auto">
                <a:xfrm>
                  <a:off x="2301"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99" name="îšḻîḋè">
                  <a:extLst>
                    <a:ext uri="{FF2B5EF4-FFF2-40B4-BE49-F238E27FC236}">
                      <a16:creationId xmlns:a16="http://schemas.microsoft.com/office/drawing/2014/main" xmlns="" id="{F7E8C782-DB8F-4842-B5E4-8C850709E7BE}"/>
                    </a:ext>
                  </a:extLst>
                </p:cNvPr>
                <p:cNvSpPr/>
                <p:nvPr/>
              </p:nvSpPr>
              <p:spPr bwMode="auto">
                <a:xfrm>
                  <a:off x="2312"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0" name="ïŝľîďe">
                  <a:extLst>
                    <a:ext uri="{FF2B5EF4-FFF2-40B4-BE49-F238E27FC236}">
                      <a16:creationId xmlns:a16="http://schemas.microsoft.com/office/drawing/2014/main" xmlns="" id="{3CE46E97-9F29-484E-83AE-89A476B2A92F}"/>
                    </a:ext>
                  </a:extLst>
                </p:cNvPr>
                <p:cNvSpPr/>
                <p:nvPr/>
              </p:nvSpPr>
              <p:spPr bwMode="auto">
                <a:xfrm>
                  <a:off x="2322"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1" name="ïṧḷíḍé">
                  <a:extLst>
                    <a:ext uri="{FF2B5EF4-FFF2-40B4-BE49-F238E27FC236}">
                      <a16:creationId xmlns:a16="http://schemas.microsoft.com/office/drawing/2014/main" xmlns="" id="{F2BCAC12-C3FA-4889-A77A-9CEB98D094B8}"/>
                    </a:ext>
                  </a:extLst>
                </p:cNvPr>
                <p:cNvSpPr/>
                <p:nvPr/>
              </p:nvSpPr>
              <p:spPr bwMode="auto">
                <a:xfrm>
                  <a:off x="2333"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2" name="iṣḷíḍe">
                  <a:extLst>
                    <a:ext uri="{FF2B5EF4-FFF2-40B4-BE49-F238E27FC236}">
                      <a16:creationId xmlns:a16="http://schemas.microsoft.com/office/drawing/2014/main" xmlns="" id="{FFF0DBD8-D172-4FC0-9290-7704575AB9B8}"/>
                    </a:ext>
                  </a:extLst>
                </p:cNvPr>
                <p:cNvSpPr/>
                <p:nvPr/>
              </p:nvSpPr>
              <p:spPr bwMode="auto">
                <a:xfrm>
                  <a:off x="2343"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3" name="íṧ1ídê">
                  <a:extLst>
                    <a:ext uri="{FF2B5EF4-FFF2-40B4-BE49-F238E27FC236}">
                      <a16:creationId xmlns:a16="http://schemas.microsoft.com/office/drawing/2014/main" xmlns="" id="{1EAB4FAA-41EE-4DFF-A6DC-0DB11053DCA2}"/>
                    </a:ext>
                  </a:extLst>
                </p:cNvPr>
                <p:cNvSpPr/>
                <p:nvPr/>
              </p:nvSpPr>
              <p:spPr bwMode="auto">
                <a:xfrm>
                  <a:off x="2354"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4" name="ïśḷiḑê">
                  <a:extLst>
                    <a:ext uri="{FF2B5EF4-FFF2-40B4-BE49-F238E27FC236}">
                      <a16:creationId xmlns:a16="http://schemas.microsoft.com/office/drawing/2014/main" xmlns="" id="{F68197AC-325F-4251-86F5-D80B0D8B110F}"/>
                    </a:ext>
                  </a:extLst>
                </p:cNvPr>
                <p:cNvSpPr/>
                <p:nvPr/>
              </p:nvSpPr>
              <p:spPr bwMode="auto">
                <a:xfrm>
                  <a:off x="2365"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5" name="íŝ1iḋè">
                  <a:extLst>
                    <a:ext uri="{FF2B5EF4-FFF2-40B4-BE49-F238E27FC236}">
                      <a16:creationId xmlns:a16="http://schemas.microsoft.com/office/drawing/2014/main" xmlns="" id="{05ECF07E-04C2-4375-AC9D-40F245D8E435}"/>
                    </a:ext>
                  </a:extLst>
                </p:cNvPr>
                <p:cNvSpPr/>
                <p:nvPr/>
              </p:nvSpPr>
              <p:spPr bwMode="auto">
                <a:xfrm>
                  <a:off x="2375"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6" name="íṡliḋê">
                  <a:extLst>
                    <a:ext uri="{FF2B5EF4-FFF2-40B4-BE49-F238E27FC236}">
                      <a16:creationId xmlns:a16="http://schemas.microsoft.com/office/drawing/2014/main" xmlns="" id="{01DC5ECE-9A77-4480-9556-A8A4642C1D63}"/>
                    </a:ext>
                  </a:extLst>
                </p:cNvPr>
                <p:cNvSpPr/>
                <p:nvPr/>
              </p:nvSpPr>
              <p:spPr bwMode="auto">
                <a:xfrm>
                  <a:off x="238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7" name="íśļiḍê">
                  <a:extLst>
                    <a:ext uri="{FF2B5EF4-FFF2-40B4-BE49-F238E27FC236}">
                      <a16:creationId xmlns:a16="http://schemas.microsoft.com/office/drawing/2014/main" xmlns="" id="{2148E1D7-7A22-4A6D-ADC6-0BBA7C37AC4A}"/>
                    </a:ext>
                  </a:extLst>
                </p:cNvPr>
                <p:cNvSpPr/>
                <p:nvPr/>
              </p:nvSpPr>
              <p:spPr bwMode="auto">
                <a:xfrm>
                  <a:off x="239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8" name="î$ľïdè">
                  <a:extLst>
                    <a:ext uri="{FF2B5EF4-FFF2-40B4-BE49-F238E27FC236}">
                      <a16:creationId xmlns:a16="http://schemas.microsoft.com/office/drawing/2014/main" xmlns="" id="{17354959-8387-4696-86FC-873DC2D0A09E}"/>
                    </a:ext>
                  </a:extLst>
                </p:cNvPr>
                <p:cNvSpPr/>
                <p:nvPr/>
              </p:nvSpPr>
              <p:spPr bwMode="auto">
                <a:xfrm>
                  <a:off x="2407"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9" name="íṥḷíḓé">
                  <a:extLst>
                    <a:ext uri="{FF2B5EF4-FFF2-40B4-BE49-F238E27FC236}">
                      <a16:creationId xmlns:a16="http://schemas.microsoft.com/office/drawing/2014/main" xmlns="" id="{DEDB6D3E-DF39-41E8-AB22-C6DAFBD1B30E}"/>
                    </a:ext>
                  </a:extLst>
                </p:cNvPr>
                <p:cNvSpPr/>
                <p:nvPr/>
              </p:nvSpPr>
              <p:spPr bwMode="auto">
                <a:xfrm>
                  <a:off x="2417"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0" name="íṥ1ïďé">
                  <a:extLst>
                    <a:ext uri="{FF2B5EF4-FFF2-40B4-BE49-F238E27FC236}">
                      <a16:creationId xmlns:a16="http://schemas.microsoft.com/office/drawing/2014/main" xmlns="" id="{29DF8A63-CCAF-47DA-9F31-FBE791B881FE}"/>
                    </a:ext>
                  </a:extLst>
                </p:cNvPr>
                <p:cNvSpPr/>
                <p:nvPr/>
              </p:nvSpPr>
              <p:spPr bwMode="auto">
                <a:xfrm>
                  <a:off x="242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1" name="íSľíďe">
                  <a:extLst>
                    <a:ext uri="{FF2B5EF4-FFF2-40B4-BE49-F238E27FC236}">
                      <a16:creationId xmlns:a16="http://schemas.microsoft.com/office/drawing/2014/main" xmlns="" id="{154F9EA1-79AB-4608-902B-0A7079D45067}"/>
                    </a:ext>
                  </a:extLst>
                </p:cNvPr>
                <p:cNvSpPr/>
                <p:nvPr/>
              </p:nvSpPr>
              <p:spPr bwMode="auto">
                <a:xfrm>
                  <a:off x="243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2" name="ïṩļidé">
                  <a:extLst>
                    <a:ext uri="{FF2B5EF4-FFF2-40B4-BE49-F238E27FC236}">
                      <a16:creationId xmlns:a16="http://schemas.microsoft.com/office/drawing/2014/main" xmlns="" id="{D9D5CF82-6181-41E2-AE12-34194AECCA27}"/>
                    </a:ext>
                  </a:extLst>
                </p:cNvPr>
                <p:cNvSpPr/>
                <p:nvPr/>
              </p:nvSpPr>
              <p:spPr bwMode="auto">
                <a:xfrm>
                  <a:off x="244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3" name="íŝḻïḍè">
                  <a:extLst>
                    <a:ext uri="{FF2B5EF4-FFF2-40B4-BE49-F238E27FC236}">
                      <a16:creationId xmlns:a16="http://schemas.microsoft.com/office/drawing/2014/main" xmlns="" id="{789A2B44-2C09-48C8-B8ED-ABF433A08F68}"/>
                    </a:ext>
                  </a:extLst>
                </p:cNvPr>
                <p:cNvSpPr/>
                <p:nvPr/>
              </p:nvSpPr>
              <p:spPr bwMode="auto">
                <a:xfrm>
                  <a:off x="2459"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4" name="îṥļîḓé">
                  <a:extLst>
                    <a:ext uri="{FF2B5EF4-FFF2-40B4-BE49-F238E27FC236}">
                      <a16:creationId xmlns:a16="http://schemas.microsoft.com/office/drawing/2014/main" xmlns="" id="{E350CB2A-EB4F-47C0-B43B-E8A521BD0807}"/>
                    </a:ext>
                  </a:extLst>
                </p:cNvPr>
                <p:cNvSpPr/>
                <p:nvPr/>
              </p:nvSpPr>
              <p:spPr bwMode="auto">
                <a:xfrm>
                  <a:off x="247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5" name="îSļîḑé">
                  <a:extLst>
                    <a:ext uri="{FF2B5EF4-FFF2-40B4-BE49-F238E27FC236}">
                      <a16:creationId xmlns:a16="http://schemas.microsoft.com/office/drawing/2014/main" xmlns="" id="{33591940-9ABA-47B5-A8B4-FBD1CF51E85C}"/>
                    </a:ext>
                  </a:extLst>
                </p:cNvPr>
                <p:cNvSpPr/>
                <p:nvPr/>
              </p:nvSpPr>
              <p:spPr bwMode="auto">
                <a:xfrm>
                  <a:off x="2481"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6" name="ïṩlïḓè">
                  <a:extLst>
                    <a:ext uri="{FF2B5EF4-FFF2-40B4-BE49-F238E27FC236}">
                      <a16:creationId xmlns:a16="http://schemas.microsoft.com/office/drawing/2014/main" xmlns="" id="{DAD62E3A-58FA-4309-B1B6-15532EE2E779}"/>
                    </a:ext>
                  </a:extLst>
                </p:cNvPr>
                <p:cNvSpPr/>
                <p:nvPr/>
              </p:nvSpPr>
              <p:spPr bwMode="auto">
                <a:xfrm>
                  <a:off x="2491"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7" name="îṩlíďé">
                  <a:extLst>
                    <a:ext uri="{FF2B5EF4-FFF2-40B4-BE49-F238E27FC236}">
                      <a16:creationId xmlns:a16="http://schemas.microsoft.com/office/drawing/2014/main" xmlns="" id="{9E8544E5-9391-428E-8F20-0C5437D596E2}"/>
                    </a:ext>
                  </a:extLst>
                </p:cNvPr>
                <p:cNvSpPr/>
                <p:nvPr/>
              </p:nvSpPr>
              <p:spPr bwMode="auto">
                <a:xfrm>
                  <a:off x="2502"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8" name="ïsľiďe">
                  <a:extLst>
                    <a:ext uri="{FF2B5EF4-FFF2-40B4-BE49-F238E27FC236}">
                      <a16:creationId xmlns:a16="http://schemas.microsoft.com/office/drawing/2014/main" xmlns="" id="{8CDCFBE8-9194-47D0-8D89-3659D322BD14}"/>
                    </a:ext>
                  </a:extLst>
                </p:cNvPr>
                <p:cNvSpPr/>
                <p:nvPr/>
              </p:nvSpPr>
              <p:spPr bwMode="auto">
                <a:xfrm>
                  <a:off x="2512"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9" name="îṣ1ïḋè">
                  <a:extLst>
                    <a:ext uri="{FF2B5EF4-FFF2-40B4-BE49-F238E27FC236}">
                      <a16:creationId xmlns:a16="http://schemas.microsoft.com/office/drawing/2014/main" xmlns="" id="{E36B9DB7-CDA2-4659-A663-CA917C87736C}"/>
                    </a:ext>
                  </a:extLst>
                </p:cNvPr>
                <p:cNvSpPr/>
                <p:nvPr/>
              </p:nvSpPr>
              <p:spPr bwMode="auto">
                <a:xfrm>
                  <a:off x="2523"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0" name="iŝlîḑê">
                  <a:extLst>
                    <a:ext uri="{FF2B5EF4-FFF2-40B4-BE49-F238E27FC236}">
                      <a16:creationId xmlns:a16="http://schemas.microsoft.com/office/drawing/2014/main" xmlns="" id="{5986212B-57F7-46DB-9FF2-9B3F8908E08A}"/>
                    </a:ext>
                  </a:extLst>
                </p:cNvPr>
                <p:cNvSpPr/>
                <p:nvPr/>
              </p:nvSpPr>
              <p:spPr bwMode="auto">
                <a:xfrm>
                  <a:off x="2533"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1" name="ísḻïḍé">
                  <a:extLst>
                    <a:ext uri="{FF2B5EF4-FFF2-40B4-BE49-F238E27FC236}">
                      <a16:creationId xmlns:a16="http://schemas.microsoft.com/office/drawing/2014/main" xmlns="" id="{063B4399-B2D0-4A19-A615-089C4FCD4D46}"/>
                    </a:ext>
                  </a:extLst>
                </p:cNvPr>
                <p:cNvSpPr/>
                <p:nvPr/>
              </p:nvSpPr>
              <p:spPr bwMode="auto">
                <a:xfrm>
                  <a:off x="2544"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2" name="íŝḻíḋe">
                  <a:extLst>
                    <a:ext uri="{FF2B5EF4-FFF2-40B4-BE49-F238E27FC236}">
                      <a16:creationId xmlns:a16="http://schemas.microsoft.com/office/drawing/2014/main" xmlns="" id="{CB460A3D-9547-424D-B727-5D707854EFCD}"/>
                    </a:ext>
                  </a:extLst>
                </p:cNvPr>
                <p:cNvSpPr/>
                <p:nvPr/>
              </p:nvSpPr>
              <p:spPr bwMode="auto">
                <a:xfrm>
                  <a:off x="2555"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3" name="isļïďé">
                  <a:extLst>
                    <a:ext uri="{FF2B5EF4-FFF2-40B4-BE49-F238E27FC236}">
                      <a16:creationId xmlns:a16="http://schemas.microsoft.com/office/drawing/2014/main" xmlns="" id="{E5B52761-8EE4-4770-B978-B577F7F08A72}"/>
                    </a:ext>
                  </a:extLst>
                </p:cNvPr>
                <p:cNvSpPr/>
                <p:nvPr/>
              </p:nvSpPr>
              <p:spPr bwMode="auto">
                <a:xfrm>
                  <a:off x="2565"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4" name="íŝ1îde">
                  <a:extLst>
                    <a:ext uri="{FF2B5EF4-FFF2-40B4-BE49-F238E27FC236}">
                      <a16:creationId xmlns:a16="http://schemas.microsoft.com/office/drawing/2014/main" xmlns="" id="{FED54B7E-E7DF-4DDC-9B2E-D23A6A3470BA}"/>
                    </a:ext>
                  </a:extLst>
                </p:cNvPr>
                <p:cNvSpPr/>
                <p:nvPr/>
              </p:nvSpPr>
              <p:spPr bwMode="auto">
                <a:xfrm>
                  <a:off x="257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5" name="îSlïḑe">
                  <a:extLst>
                    <a:ext uri="{FF2B5EF4-FFF2-40B4-BE49-F238E27FC236}">
                      <a16:creationId xmlns:a16="http://schemas.microsoft.com/office/drawing/2014/main" xmlns="" id="{195C5113-B8EE-4EF8-9E00-3C1898811EA3}"/>
                    </a:ext>
                  </a:extLst>
                </p:cNvPr>
                <p:cNvSpPr/>
                <p:nvPr/>
              </p:nvSpPr>
              <p:spPr bwMode="auto">
                <a:xfrm>
                  <a:off x="2586"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6" name="iṧḷídê">
                  <a:extLst>
                    <a:ext uri="{FF2B5EF4-FFF2-40B4-BE49-F238E27FC236}">
                      <a16:creationId xmlns:a16="http://schemas.microsoft.com/office/drawing/2014/main" xmlns="" id="{C1888C19-F7DD-488F-988F-4274E0CA79F3}"/>
                    </a:ext>
                  </a:extLst>
                </p:cNvPr>
                <p:cNvSpPr/>
                <p:nvPr/>
              </p:nvSpPr>
              <p:spPr bwMode="auto">
                <a:xfrm>
                  <a:off x="2597"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7" name="ïšḷïḑè">
                  <a:extLst>
                    <a:ext uri="{FF2B5EF4-FFF2-40B4-BE49-F238E27FC236}">
                      <a16:creationId xmlns:a16="http://schemas.microsoft.com/office/drawing/2014/main" xmlns="" id="{A5C6257B-7F22-42A8-9132-5A3090E47998}"/>
                    </a:ext>
                  </a:extLst>
                </p:cNvPr>
                <p:cNvSpPr/>
                <p:nvPr/>
              </p:nvSpPr>
              <p:spPr bwMode="auto">
                <a:xfrm>
                  <a:off x="2607"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8" name="iśliḑe">
                  <a:extLst>
                    <a:ext uri="{FF2B5EF4-FFF2-40B4-BE49-F238E27FC236}">
                      <a16:creationId xmlns:a16="http://schemas.microsoft.com/office/drawing/2014/main" xmlns="" id="{60CBB777-8DBF-4604-90FC-AF8E2A6B33C4}"/>
                    </a:ext>
                  </a:extLst>
                </p:cNvPr>
                <p:cNvSpPr/>
                <p:nvPr/>
              </p:nvSpPr>
              <p:spPr bwMode="auto">
                <a:xfrm>
                  <a:off x="261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9" name="î$ḷîḍê">
                  <a:extLst>
                    <a:ext uri="{FF2B5EF4-FFF2-40B4-BE49-F238E27FC236}">
                      <a16:creationId xmlns:a16="http://schemas.microsoft.com/office/drawing/2014/main" xmlns="" id="{E047092E-C0FC-4D8A-9E5B-83650A9DD3B8}"/>
                    </a:ext>
                  </a:extLst>
                </p:cNvPr>
                <p:cNvSpPr/>
                <p:nvPr/>
              </p:nvSpPr>
              <p:spPr bwMode="auto">
                <a:xfrm>
                  <a:off x="262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0" name="ïṧ1ïḍè">
                  <a:extLst>
                    <a:ext uri="{FF2B5EF4-FFF2-40B4-BE49-F238E27FC236}">
                      <a16:creationId xmlns:a16="http://schemas.microsoft.com/office/drawing/2014/main" xmlns="" id="{487B9FC2-2CE4-4B77-B727-C19D22147D8B}"/>
                    </a:ext>
                  </a:extLst>
                </p:cNvPr>
                <p:cNvSpPr/>
                <p:nvPr/>
              </p:nvSpPr>
              <p:spPr bwMode="auto">
                <a:xfrm>
                  <a:off x="263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1" name="íṩ1ïḋè">
                  <a:extLst>
                    <a:ext uri="{FF2B5EF4-FFF2-40B4-BE49-F238E27FC236}">
                      <a16:creationId xmlns:a16="http://schemas.microsoft.com/office/drawing/2014/main" xmlns="" id="{C826A9EA-9CE2-4271-B4A5-4316D396D0FE}"/>
                    </a:ext>
                  </a:extLst>
                </p:cNvPr>
                <p:cNvSpPr/>
                <p:nvPr/>
              </p:nvSpPr>
              <p:spPr bwMode="auto">
                <a:xfrm>
                  <a:off x="265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2" name="iṧ1ïde">
                  <a:extLst>
                    <a:ext uri="{FF2B5EF4-FFF2-40B4-BE49-F238E27FC236}">
                      <a16:creationId xmlns:a16="http://schemas.microsoft.com/office/drawing/2014/main" xmlns="" id="{5B70AA5D-7D2C-45BA-9F52-5E3CE0E0466F}"/>
                    </a:ext>
                  </a:extLst>
                </p:cNvPr>
                <p:cNvSpPr/>
                <p:nvPr/>
              </p:nvSpPr>
              <p:spPr bwMode="auto">
                <a:xfrm>
                  <a:off x="2660"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3" name="ïṩ1ïḑé">
                  <a:extLst>
                    <a:ext uri="{FF2B5EF4-FFF2-40B4-BE49-F238E27FC236}">
                      <a16:creationId xmlns:a16="http://schemas.microsoft.com/office/drawing/2014/main" xmlns="" id="{4D0D59DC-D9AA-4481-B80F-41DA075ACE00}"/>
                    </a:ext>
                  </a:extLst>
                </p:cNvPr>
                <p:cNvSpPr/>
                <p:nvPr/>
              </p:nvSpPr>
              <p:spPr bwMode="auto">
                <a:xfrm>
                  <a:off x="2671"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4" name="îṩľïḋè">
                  <a:extLst>
                    <a:ext uri="{FF2B5EF4-FFF2-40B4-BE49-F238E27FC236}">
                      <a16:creationId xmlns:a16="http://schemas.microsoft.com/office/drawing/2014/main" xmlns="" id="{65F5331A-DFFB-4672-A6EF-340C8623DC19}"/>
                    </a:ext>
                  </a:extLst>
                </p:cNvPr>
                <p:cNvSpPr/>
                <p:nvPr/>
              </p:nvSpPr>
              <p:spPr bwMode="auto">
                <a:xfrm>
                  <a:off x="2681"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5" name="íṡľïḍe">
                  <a:extLst>
                    <a:ext uri="{FF2B5EF4-FFF2-40B4-BE49-F238E27FC236}">
                      <a16:creationId xmlns:a16="http://schemas.microsoft.com/office/drawing/2014/main" xmlns="" id="{A53BF14A-1C34-4FC4-81B4-0ECEB5670FBE}"/>
                    </a:ext>
                  </a:extLst>
                </p:cNvPr>
                <p:cNvSpPr/>
                <p:nvPr/>
              </p:nvSpPr>
              <p:spPr bwMode="auto">
                <a:xfrm>
                  <a:off x="2692"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6" name="îşľíḋe">
                  <a:extLst>
                    <a:ext uri="{FF2B5EF4-FFF2-40B4-BE49-F238E27FC236}">
                      <a16:creationId xmlns:a16="http://schemas.microsoft.com/office/drawing/2014/main" xmlns="" id="{86279AD8-CF43-4768-A9F7-F4FA8BBA2E00}"/>
                    </a:ext>
                  </a:extLst>
                </p:cNvPr>
                <p:cNvSpPr/>
                <p:nvPr/>
              </p:nvSpPr>
              <p:spPr bwMode="auto">
                <a:xfrm>
                  <a:off x="2702"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7" name="is1ïďê">
                  <a:extLst>
                    <a:ext uri="{FF2B5EF4-FFF2-40B4-BE49-F238E27FC236}">
                      <a16:creationId xmlns:a16="http://schemas.microsoft.com/office/drawing/2014/main" xmlns="" id="{2253D9C3-47BB-404A-9A11-436BB8573D56}"/>
                    </a:ext>
                  </a:extLst>
                </p:cNvPr>
                <p:cNvSpPr/>
                <p:nvPr/>
              </p:nvSpPr>
              <p:spPr bwMode="auto">
                <a:xfrm>
                  <a:off x="2713"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8" name="iš1îḓê">
                  <a:extLst>
                    <a:ext uri="{FF2B5EF4-FFF2-40B4-BE49-F238E27FC236}">
                      <a16:creationId xmlns:a16="http://schemas.microsoft.com/office/drawing/2014/main" xmlns="" id="{5199E98B-B454-4188-A359-08C2A51FB883}"/>
                    </a:ext>
                  </a:extLst>
                </p:cNvPr>
                <p:cNvSpPr/>
                <p:nvPr/>
              </p:nvSpPr>
              <p:spPr bwMode="auto">
                <a:xfrm>
                  <a:off x="2724"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9" name="ïslíḋe">
                  <a:extLst>
                    <a:ext uri="{FF2B5EF4-FFF2-40B4-BE49-F238E27FC236}">
                      <a16:creationId xmlns:a16="http://schemas.microsoft.com/office/drawing/2014/main" xmlns="" id="{6FAA5662-B679-4706-AA0F-9BA133D0816A}"/>
                    </a:ext>
                  </a:extLst>
                </p:cNvPr>
                <p:cNvSpPr/>
                <p:nvPr/>
              </p:nvSpPr>
              <p:spPr bwMode="auto">
                <a:xfrm>
                  <a:off x="2734"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0" name="ïṩlîḑê">
                  <a:extLst>
                    <a:ext uri="{FF2B5EF4-FFF2-40B4-BE49-F238E27FC236}">
                      <a16:creationId xmlns:a16="http://schemas.microsoft.com/office/drawing/2014/main" xmlns="" id="{73E47711-F6AC-497B-B1A8-AD4CC4D71C6B}"/>
                    </a:ext>
                  </a:extLst>
                </p:cNvPr>
                <p:cNvSpPr/>
                <p:nvPr/>
              </p:nvSpPr>
              <p:spPr bwMode="auto">
                <a:xfrm>
                  <a:off x="2745"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1" name="iśľïḋe">
                  <a:extLst>
                    <a:ext uri="{FF2B5EF4-FFF2-40B4-BE49-F238E27FC236}">
                      <a16:creationId xmlns:a16="http://schemas.microsoft.com/office/drawing/2014/main" xmlns="" id="{CFCE2CED-6C0C-4F0B-A260-241B5ADDD411}"/>
                    </a:ext>
                  </a:extLst>
                </p:cNvPr>
                <p:cNvSpPr/>
                <p:nvPr/>
              </p:nvSpPr>
              <p:spPr bwMode="auto">
                <a:xfrm>
                  <a:off x="2755"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2" name="îṣlïḑè">
                  <a:extLst>
                    <a:ext uri="{FF2B5EF4-FFF2-40B4-BE49-F238E27FC236}">
                      <a16:creationId xmlns:a16="http://schemas.microsoft.com/office/drawing/2014/main" xmlns="" id="{B4455688-D041-4420-8AC0-69B73FA85698}"/>
                    </a:ext>
                  </a:extLst>
                </p:cNvPr>
                <p:cNvSpPr/>
                <p:nvPr/>
              </p:nvSpPr>
              <p:spPr bwMode="auto">
                <a:xfrm>
                  <a:off x="2766"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3" name="îṧļîďè">
                  <a:extLst>
                    <a:ext uri="{FF2B5EF4-FFF2-40B4-BE49-F238E27FC236}">
                      <a16:creationId xmlns:a16="http://schemas.microsoft.com/office/drawing/2014/main" xmlns="" id="{CBD6C84F-8D24-4A7E-BACB-1DC6A64994DC}"/>
                    </a:ext>
                  </a:extLst>
                </p:cNvPr>
                <p:cNvSpPr/>
                <p:nvPr/>
              </p:nvSpPr>
              <p:spPr bwMode="auto">
                <a:xfrm>
                  <a:off x="2776"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4" name="íŝļíde">
                  <a:extLst>
                    <a:ext uri="{FF2B5EF4-FFF2-40B4-BE49-F238E27FC236}">
                      <a16:creationId xmlns:a16="http://schemas.microsoft.com/office/drawing/2014/main" xmlns="" id="{5C308237-06AC-4789-9C45-3C45E2EE082D}"/>
                    </a:ext>
                  </a:extLst>
                </p:cNvPr>
                <p:cNvSpPr/>
                <p:nvPr/>
              </p:nvSpPr>
              <p:spPr bwMode="auto">
                <a:xfrm>
                  <a:off x="2787"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5" name="iśḷíḍê">
                  <a:extLst>
                    <a:ext uri="{FF2B5EF4-FFF2-40B4-BE49-F238E27FC236}">
                      <a16:creationId xmlns:a16="http://schemas.microsoft.com/office/drawing/2014/main" xmlns="" id="{9424327B-686A-49CC-9B16-D0B67EE45D7D}"/>
                    </a:ext>
                  </a:extLst>
                </p:cNvPr>
                <p:cNvSpPr/>
                <p:nvPr/>
              </p:nvSpPr>
              <p:spPr bwMode="auto">
                <a:xfrm>
                  <a:off x="279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6" name="ïṥļiḓé">
                  <a:extLst>
                    <a:ext uri="{FF2B5EF4-FFF2-40B4-BE49-F238E27FC236}">
                      <a16:creationId xmlns:a16="http://schemas.microsoft.com/office/drawing/2014/main" xmlns="" id="{5E259500-524D-4859-8463-E379DD914867}"/>
                    </a:ext>
                  </a:extLst>
                </p:cNvPr>
                <p:cNvSpPr/>
                <p:nvPr/>
              </p:nvSpPr>
              <p:spPr bwMode="auto">
                <a:xfrm>
                  <a:off x="2808"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7" name="î$ļïďe">
                  <a:extLst>
                    <a:ext uri="{FF2B5EF4-FFF2-40B4-BE49-F238E27FC236}">
                      <a16:creationId xmlns:a16="http://schemas.microsoft.com/office/drawing/2014/main" xmlns="" id="{A16B5B0B-F488-4D96-A32C-742CB9F2EB8B}"/>
                    </a:ext>
                  </a:extLst>
                </p:cNvPr>
                <p:cNvSpPr/>
                <p:nvPr/>
              </p:nvSpPr>
              <p:spPr bwMode="auto">
                <a:xfrm>
                  <a:off x="281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8" name="ïšļïḓè">
                  <a:extLst>
                    <a:ext uri="{FF2B5EF4-FFF2-40B4-BE49-F238E27FC236}">
                      <a16:creationId xmlns:a16="http://schemas.microsoft.com/office/drawing/2014/main" xmlns="" id="{5F7858F8-210B-4330-B58B-3676445C7521}"/>
                    </a:ext>
                  </a:extLst>
                </p:cNvPr>
                <p:cNvSpPr/>
                <p:nvPr/>
              </p:nvSpPr>
              <p:spPr bwMode="auto">
                <a:xfrm>
                  <a:off x="2829"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9" name="íṩļïḍê">
                  <a:extLst>
                    <a:ext uri="{FF2B5EF4-FFF2-40B4-BE49-F238E27FC236}">
                      <a16:creationId xmlns:a16="http://schemas.microsoft.com/office/drawing/2014/main" xmlns="" id="{D5CE6093-F33D-482C-8946-27FC2BB4A2E5}"/>
                    </a:ext>
                  </a:extLst>
                </p:cNvPr>
                <p:cNvSpPr/>
                <p:nvPr/>
              </p:nvSpPr>
              <p:spPr bwMode="auto">
                <a:xfrm>
                  <a:off x="2840" y="3734"/>
                  <a:ext cx="5"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0" name="íŝ1iḓê">
                  <a:extLst>
                    <a:ext uri="{FF2B5EF4-FFF2-40B4-BE49-F238E27FC236}">
                      <a16:creationId xmlns:a16="http://schemas.microsoft.com/office/drawing/2014/main" xmlns="" id="{C0F36C7A-3D0C-433D-BF2D-B0B360310989}"/>
                    </a:ext>
                  </a:extLst>
                </p:cNvPr>
                <p:cNvSpPr/>
                <p:nvPr/>
              </p:nvSpPr>
              <p:spPr bwMode="auto">
                <a:xfrm>
                  <a:off x="2850" y="3734"/>
                  <a:ext cx="6" cy="3"/>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1" name="íślíďe">
                  <a:extLst>
                    <a:ext uri="{FF2B5EF4-FFF2-40B4-BE49-F238E27FC236}">
                      <a16:creationId xmlns:a16="http://schemas.microsoft.com/office/drawing/2014/main" xmlns="" id="{2D59C414-CDD6-4313-918C-304636075C14}"/>
                    </a:ext>
                  </a:extLst>
                </p:cNvPr>
                <p:cNvSpPr/>
                <p:nvPr/>
              </p:nvSpPr>
              <p:spPr bwMode="auto">
                <a:xfrm>
                  <a:off x="1826"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2" name="ïṣ1ïďé">
                  <a:extLst>
                    <a:ext uri="{FF2B5EF4-FFF2-40B4-BE49-F238E27FC236}">
                      <a16:creationId xmlns:a16="http://schemas.microsoft.com/office/drawing/2014/main" xmlns="" id="{3AE54CD6-152B-4AA5-94B1-B37B37861F98}"/>
                    </a:ext>
                  </a:extLst>
                </p:cNvPr>
                <p:cNvSpPr/>
                <p:nvPr/>
              </p:nvSpPr>
              <p:spPr bwMode="auto">
                <a:xfrm>
                  <a:off x="1837"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3" name="îṡḷíḑè">
                  <a:extLst>
                    <a:ext uri="{FF2B5EF4-FFF2-40B4-BE49-F238E27FC236}">
                      <a16:creationId xmlns:a16="http://schemas.microsoft.com/office/drawing/2014/main" xmlns="" id="{0E4190D0-B065-40D9-9412-15600E3D1A61}"/>
                    </a:ext>
                  </a:extLst>
                </p:cNvPr>
                <p:cNvSpPr/>
                <p:nvPr/>
              </p:nvSpPr>
              <p:spPr bwMode="auto">
                <a:xfrm>
                  <a:off x="1847" y="386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4" name="îśļíďê">
                  <a:extLst>
                    <a:ext uri="{FF2B5EF4-FFF2-40B4-BE49-F238E27FC236}">
                      <a16:creationId xmlns:a16="http://schemas.microsoft.com/office/drawing/2014/main" xmlns="" id="{2DF69E23-44FE-49F2-9879-4A8D8D9F313A}"/>
                    </a:ext>
                  </a:extLst>
                </p:cNvPr>
                <p:cNvSpPr/>
                <p:nvPr/>
              </p:nvSpPr>
              <p:spPr bwMode="auto">
                <a:xfrm>
                  <a:off x="1858"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5" name="íS1îḓe">
                  <a:extLst>
                    <a:ext uri="{FF2B5EF4-FFF2-40B4-BE49-F238E27FC236}">
                      <a16:creationId xmlns:a16="http://schemas.microsoft.com/office/drawing/2014/main" xmlns="" id="{C781993D-486B-4905-AD8B-FAF3A4823767}"/>
                    </a:ext>
                  </a:extLst>
                </p:cNvPr>
                <p:cNvSpPr/>
                <p:nvPr/>
              </p:nvSpPr>
              <p:spPr bwMode="auto">
                <a:xfrm>
                  <a:off x="1868"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6" name="îṡľîḍé">
                  <a:extLst>
                    <a:ext uri="{FF2B5EF4-FFF2-40B4-BE49-F238E27FC236}">
                      <a16:creationId xmlns:a16="http://schemas.microsoft.com/office/drawing/2014/main" xmlns="" id="{60234772-B4F5-47CD-9C13-7B14F8BA6434}"/>
                    </a:ext>
                  </a:extLst>
                </p:cNvPr>
                <p:cNvSpPr/>
                <p:nvPr/>
              </p:nvSpPr>
              <p:spPr bwMode="auto">
                <a:xfrm>
                  <a:off x="1879"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7" name="ïṩḻîďe">
                  <a:extLst>
                    <a:ext uri="{FF2B5EF4-FFF2-40B4-BE49-F238E27FC236}">
                      <a16:creationId xmlns:a16="http://schemas.microsoft.com/office/drawing/2014/main" xmlns="" id="{DD49B08A-6A07-4F16-B43B-557C8D2D8246}"/>
                    </a:ext>
                  </a:extLst>
                </p:cNvPr>
                <p:cNvSpPr/>
                <p:nvPr/>
              </p:nvSpPr>
              <p:spPr bwMode="auto">
                <a:xfrm>
                  <a:off x="1889" y="386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8" name="íṥľïḋe">
                  <a:extLst>
                    <a:ext uri="{FF2B5EF4-FFF2-40B4-BE49-F238E27FC236}">
                      <a16:creationId xmlns:a16="http://schemas.microsoft.com/office/drawing/2014/main" xmlns="" id="{8CF91ADC-9626-44A4-9FC5-7ED26ABCAA92}"/>
                    </a:ext>
                  </a:extLst>
                </p:cNvPr>
                <p:cNvSpPr/>
                <p:nvPr/>
              </p:nvSpPr>
              <p:spPr bwMode="auto">
                <a:xfrm>
                  <a:off x="1900"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9" name="iš1ïḑè">
                  <a:extLst>
                    <a:ext uri="{FF2B5EF4-FFF2-40B4-BE49-F238E27FC236}">
                      <a16:creationId xmlns:a16="http://schemas.microsoft.com/office/drawing/2014/main" xmlns="" id="{96C80F75-7E43-4C3D-BE3F-FE65DC678B2C}"/>
                    </a:ext>
                  </a:extLst>
                </p:cNvPr>
                <p:cNvSpPr/>
                <p:nvPr/>
              </p:nvSpPr>
              <p:spPr bwMode="auto">
                <a:xfrm>
                  <a:off x="1911"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0" name="íSľídê">
                  <a:extLst>
                    <a:ext uri="{FF2B5EF4-FFF2-40B4-BE49-F238E27FC236}">
                      <a16:creationId xmlns:a16="http://schemas.microsoft.com/office/drawing/2014/main" xmlns="" id="{B2CEE58C-2016-45D5-9232-BA68D7F46346}"/>
                    </a:ext>
                  </a:extLst>
                </p:cNvPr>
                <p:cNvSpPr/>
                <p:nvPr/>
              </p:nvSpPr>
              <p:spPr bwMode="auto">
                <a:xfrm>
                  <a:off x="1921"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1" name="ï$ḻiḍé">
                  <a:extLst>
                    <a:ext uri="{FF2B5EF4-FFF2-40B4-BE49-F238E27FC236}">
                      <a16:creationId xmlns:a16="http://schemas.microsoft.com/office/drawing/2014/main" xmlns="" id="{9EABB85A-08B6-47D2-99F5-4D583616F46F}"/>
                    </a:ext>
                  </a:extLst>
                </p:cNvPr>
                <p:cNvSpPr/>
                <p:nvPr/>
              </p:nvSpPr>
              <p:spPr bwMode="auto">
                <a:xfrm>
                  <a:off x="1932"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2" name="íşḻiḍe">
                  <a:extLst>
                    <a:ext uri="{FF2B5EF4-FFF2-40B4-BE49-F238E27FC236}">
                      <a16:creationId xmlns:a16="http://schemas.microsoft.com/office/drawing/2014/main" xmlns="" id="{AA848883-A329-46B6-BF6B-08A23B338B83}"/>
                    </a:ext>
                  </a:extLst>
                </p:cNvPr>
                <p:cNvSpPr/>
                <p:nvPr/>
              </p:nvSpPr>
              <p:spPr bwMode="auto">
                <a:xfrm>
                  <a:off x="1942"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3" name="íşľîdè">
                  <a:extLst>
                    <a:ext uri="{FF2B5EF4-FFF2-40B4-BE49-F238E27FC236}">
                      <a16:creationId xmlns:a16="http://schemas.microsoft.com/office/drawing/2014/main" xmlns="" id="{1E11FB9C-B1E4-44C9-8828-E171B8E97BAF}"/>
                    </a:ext>
                  </a:extLst>
                </p:cNvPr>
                <p:cNvSpPr/>
                <p:nvPr/>
              </p:nvSpPr>
              <p:spPr bwMode="auto">
                <a:xfrm>
                  <a:off x="1953"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4" name="íṩḻiḑê">
                  <a:extLst>
                    <a:ext uri="{FF2B5EF4-FFF2-40B4-BE49-F238E27FC236}">
                      <a16:creationId xmlns:a16="http://schemas.microsoft.com/office/drawing/2014/main" xmlns="" id="{84938177-9DAC-4B69-BE42-077DF159AB49}"/>
                    </a:ext>
                  </a:extLst>
                </p:cNvPr>
                <p:cNvSpPr/>
                <p:nvPr/>
              </p:nvSpPr>
              <p:spPr bwMode="auto">
                <a:xfrm>
                  <a:off x="1963" y="386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5" name="ïṣḻïḍè">
                  <a:extLst>
                    <a:ext uri="{FF2B5EF4-FFF2-40B4-BE49-F238E27FC236}">
                      <a16:creationId xmlns:a16="http://schemas.microsoft.com/office/drawing/2014/main" xmlns="" id="{A7E30147-340C-4CA5-9D1A-9BF3CFB64704}"/>
                    </a:ext>
                  </a:extLst>
                </p:cNvPr>
                <p:cNvSpPr/>
                <p:nvPr/>
              </p:nvSpPr>
              <p:spPr bwMode="auto">
                <a:xfrm>
                  <a:off x="1974"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6" name="iṥľïḓé">
                  <a:extLst>
                    <a:ext uri="{FF2B5EF4-FFF2-40B4-BE49-F238E27FC236}">
                      <a16:creationId xmlns:a16="http://schemas.microsoft.com/office/drawing/2014/main" xmlns="" id="{4EDE37B3-023C-4D94-8A02-B095DCD67AFB}"/>
                    </a:ext>
                  </a:extLst>
                </p:cNvPr>
                <p:cNvSpPr/>
                <p:nvPr/>
              </p:nvSpPr>
              <p:spPr bwMode="auto">
                <a:xfrm>
                  <a:off x="1984" y="386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7" name="i$1ïḑe">
                  <a:extLst>
                    <a:ext uri="{FF2B5EF4-FFF2-40B4-BE49-F238E27FC236}">
                      <a16:creationId xmlns:a16="http://schemas.microsoft.com/office/drawing/2014/main" xmlns="" id="{9EDD125F-F1F2-48B5-B871-6A2C4528BFD6}"/>
                    </a:ext>
                  </a:extLst>
                </p:cNvPr>
                <p:cNvSpPr/>
                <p:nvPr/>
              </p:nvSpPr>
              <p:spPr bwMode="auto">
                <a:xfrm>
                  <a:off x="1995"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8" name="išľïḑé">
                  <a:extLst>
                    <a:ext uri="{FF2B5EF4-FFF2-40B4-BE49-F238E27FC236}">
                      <a16:creationId xmlns:a16="http://schemas.microsoft.com/office/drawing/2014/main" xmlns="" id="{C321F849-EEB1-439F-870F-F75FA816986D}"/>
                    </a:ext>
                  </a:extLst>
                </p:cNvPr>
                <p:cNvSpPr/>
                <p:nvPr/>
              </p:nvSpPr>
              <p:spPr bwMode="auto">
                <a:xfrm>
                  <a:off x="2006"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9" name="iṧḻidé">
                  <a:extLst>
                    <a:ext uri="{FF2B5EF4-FFF2-40B4-BE49-F238E27FC236}">
                      <a16:creationId xmlns:a16="http://schemas.microsoft.com/office/drawing/2014/main" xmlns="" id="{5BFA5DDD-44F2-4E4C-8800-EA24D4A4CF6C}"/>
                    </a:ext>
                  </a:extLst>
                </p:cNvPr>
                <p:cNvSpPr/>
                <p:nvPr/>
              </p:nvSpPr>
              <p:spPr bwMode="auto">
                <a:xfrm>
                  <a:off x="2016"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0" name="iṧḷïdê">
                  <a:extLst>
                    <a:ext uri="{FF2B5EF4-FFF2-40B4-BE49-F238E27FC236}">
                      <a16:creationId xmlns:a16="http://schemas.microsoft.com/office/drawing/2014/main" xmlns="" id="{5475C294-6AB0-4689-957F-D65F3FD9F41B}"/>
                    </a:ext>
                  </a:extLst>
                </p:cNvPr>
                <p:cNvSpPr/>
                <p:nvPr/>
              </p:nvSpPr>
              <p:spPr bwMode="auto">
                <a:xfrm>
                  <a:off x="2027"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1" name="îṡļîdê">
                  <a:extLst>
                    <a:ext uri="{FF2B5EF4-FFF2-40B4-BE49-F238E27FC236}">
                      <a16:creationId xmlns:a16="http://schemas.microsoft.com/office/drawing/2014/main" xmlns="" id="{078B44B9-2DA1-466A-8DA7-7A2920086D46}"/>
                    </a:ext>
                  </a:extLst>
                </p:cNvPr>
                <p:cNvSpPr/>
                <p:nvPr/>
              </p:nvSpPr>
              <p:spPr bwMode="auto">
                <a:xfrm>
                  <a:off x="2037"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2" name="ïṩlïḋê">
                  <a:extLst>
                    <a:ext uri="{FF2B5EF4-FFF2-40B4-BE49-F238E27FC236}">
                      <a16:creationId xmlns:a16="http://schemas.microsoft.com/office/drawing/2014/main" xmlns="" id="{383C76BB-ECBC-48A0-B812-97CDD885EE06}"/>
                    </a:ext>
                  </a:extLst>
                </p:cNvPr>
                <p:cNvSpPr/>
                <p:nvPr/>
              </p:nvSpPr>
              <p:spPr bwMode="auto">
                <a:xfrm>
                  <a:off x="2048"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3" name="íṩḻîdé">
                  <a:extLst>
                    <a:ext uri="{FF2B5EF4-FFF2-40B4-BE49-F238E27FC236}">
                      <a16:creationId xmlns:a16="http://schemas.microsoft.com/office/drawing/2014/main" xmlns="" id="{2193D84A-A61A-4D32-9BAA-B5DC69D7D370}"/>
                    </a:ext>
                  </a:extLst>
                </p:cNvPr>
                <p:cNvSpPr/>
                <p:nvPr/>
              </p:nvSpPr>
              <p:spPr bwMode="auto">
                <a:xfrm>
                  <a:off x="2058" y="386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4" name="íş1íďé">
                  <a:extLst>
                    <a:ext uri="{FF2B5EF4-FFF2-40B4-BE49-F238E27FC236}">
                      <a16:creationId xmlns:a16="http://schemas.microsoft.com/office/drawing/2014/main" xmlns="" id="{BF1D116C-B21D-4EED-8F10-96D9CBB72CF8}"/>
                    </a:ext>
                  </a:extLst>
                </p:cNvPr>
                <p:cNvSpPr/>
                <p:nvPr/>
              </p:nvSpPr>
              <p:spPr bwMode="auto">
                <a:xfrm>
                  <a:off x="2069"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5" name="í$ļïďê">
                  <a:extLst>
                    <a:ext uri="{FF2B5EF4-FFF2-40B4-BE49-F238E27FC236}">
                      <a16:creationId xmlns:a16="http://schemas.microsoft.com/office/drawing/2014/main" xmlns="" id="{C3101A16-85CB-4085-A239-EF84D627ED2A}"/>
                    </a:ext>
                  </a:extLst>
                </p:cNvPr>
                <p:cNvSpPr/>
                <p:nvPr/>
              </p:nvSpPr>
              <p:spPr bwMode="auto">
                <a:xfrm>
                  <a:off x="2080"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6" name="ï$1íḋe">
                  <a:extLst>
                    <a:ext uri="{FF2B5EF4-FFF2-40B4-BE49-F238E27FC236}">
                      <a16:creationId xmlns:a16="http://schemas.microsoft.com/office/drawing/2014/main" xmlns="" id="{69999111-4A6E-4922-9BBD-C35EB5FACFE7}"/>
                    </a:ext>
                  </a:extLst>
                </p:cNvPr>
                <p:cNvSpPr/>
                <p:nvPr/>
              </p:nvSpPr>
              <p:spPr bwMode="auto">
                <a:xfrm>
                  <a:off x="2090"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7" name="îṩḷíde">
                  <a:extLst>
                    <a:ext uri="{FF2B5EF4-FFF2-40B4-BE49-F238E27FC236}">
                      <a16:creationId xmlns:a16="http://schemas.microsoft.com/office/drawing/2014/main" xmlns="" id="{046C9CEA-5A40-484C-9071-7F7352021E48}"/>
                    </a:ext>
                  </a:extLst>
                </p:cNvPr>
                <p:cNvSpPr/>
                <p:nvPr/>
              </p:nvSpPr>
              <p:spPr bwMode="auto">
                <a:xfrm>
                  <a:off x="2101"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8" name="íśľiḓé">
                  <a:extLst>
                    <a:ext uri="{FF2B5EF4-FFF2-40B4-BE49-F238E27FC236}">
                      <a16:creationId xmlns:a16="http://schemas.microsoft.com/office/drawing/2014/main" xmlns="" id="{87064053-060A-4658-8DD3-05426A984998}"/>
                    </a:ext>
                  </a:extLst>
                </p:cNvPr>
                <p:cNvSpPr/>
                <p:nvPr/>
              </p:nvSpPr>
              <p:spPr bwMode="auto">
                <a:xfrm>
                  <a:off x="2111"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9" name="ïṡḷiḍe">
                  <a:extLst>
                    <a:ext uri="{FF2B5EF4-FFF2-40B4-BE49-F238E27FC236}">
                      <a16:creationId xmlns:a16="http://schemas.microsoft.com/office/drawing/2014/main" xmlns="" id="{0E1DA9D5-1B99-41E4-8A7D-C4546A5F67C7}"/>
                    </a:ext>
                  </a:extLst>
                </p:cNvPr>
                <p:cNvSpPr/>
                <p:nvPr/>
              </p:nvSpPr>
              <p:spPr bwMode="auto">
                <a:xfrm>
                  <a:off x="2122"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0" name="î$ļïḋê">
                  <a:extLst>
                    <a:ext uri="{FF2B5EF4-FFF2-40B4-BE49-F238E27FC236}">
                      <a16:creationId xmlns:a16="http://schemas.microsoft.com/office/drawing/2014/main" xmlns="" id="{5409D697-8444-4E69-A80A-57DBC307F2ED}"/>
                    </a:ext>
                  </a:extLst>
                </p:cNvPr>
                <p:cNvSpPr/>
                <p:nvPr/>
              </p:nvSpPr>
              <p:spPr bwMode="auto">
                <a:xfrm>
                  <a:off x="2132" y="386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1" name="íSļíďe">
                  <a:extLst>
                    <a:ext uri="{FF2B5EF4-FFF2-40B4-BE49-F238E27FC236}">
                      <a16:creationId xmlns:a16="http://schemas.microsoft.com/office/drawing/2014/main" xmlns="" id="{D4D1A64A-5EEE-4915-8990-90503CEF861D}"/>
                    </a:ext>
                  </a:extLst>
                </p:cNvPr>
                <p:cNvSpPr/>
                <p:nvPr/>
              </p:nvSpPr>
              <p:spPr bwMode="auto">
                <a:xfrm>
                  <a:off x="2143"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2" name="ïš1îdé">
                  <a:extLst>
                    <a:ext uri="{FF2B5EF4-FFF2-40B4-BE49-F238E27FC236}">
                      <a16:creationId xmlns:a16="http://schemas.microsoft.com/office/drawing/2014/main" xmlns="" id="{535AB825-98E3-4FB3-B85C-9FDAB025F2F4}"/>
                    </a:ext>
                  </a:extLst>
                </p:cNvPr>
                <p:cNvSpPr/>
                <p:nvPr/>
              </p:nvSpPr>
              <p:spPr bwMode="auto">
                <a:xfrm>
                  <a:off x="2153" y="3861"/>
                  <a:ext cx="6"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3" name="ïSḻidé">
                  <a:extLst>
                    <a:ext uri="{FF2B5EF4-FFF2-40B4-BE49-F238E27FC236}">
                      <a16:creationId xmlns:a16="http://schemas.microsoft.com/office/drawing/2014/main" xmlns="" id="{741CE169-08AD-42E7-B178-E201B135F17E}"/>
                    </a:ext>
                  </a:extLst>
                </p:cNvPr>
                <p:cNvSpPr/>
                <p:nvPr/>
              </p:nvSpPr>
              <p:spPr bwMode="auto">
                <a:xfrm>
                  <a:off x="2164" y="3861"/>
                  <a:ext cx="5" cy="2"/>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293" name="iṡľïdè">
                <a:extLst>
                  <a:ext uri="{FF2B5EF4-FFF2-40B4-BE49-F238E27FC236}">
                    <a16:creationId xmlns:a16="http://schemas.microsoft.com/office/drawing/2014/main" xmlns="" id="{02DCE793-8799-4C2F-877A-19267408B8C5}"/>
                  </a:ext>
                </a:extLst>
              </p:cNvPr>
              <p:cNvSpPr/>
              <p:nvPr/>
            </p:nvSpPr>
            <p:spPr bwMode="auto">
              <a:xfrm>
                <a:off x="4833694"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4" name="işḷïḓe">
                <a:extLst>
                  <a:ext uri="{FF2B5EF4-FFF2-40B4-BE49-F238E27FC236}">
                    <a16:creationId xmlns:a16="http://schemas.microsoft.com/office/drawing/2014/main" xmlns="" id="{FE36CE79-1CA3-4A7D-B123-3B29E59B3442}"/>
                  </a:ext>
                </a:extLst>
              </p:cNvPr>
              <p:cNvSpPr/>
              <p:nvPr/>
            </p:nvSpPr>
            <p:spPr bwMode="auto">
              <a:xfrm>
                <a:off x="4861465"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5" name="îŝlïde">
                <a:extLst>
                  <a:ext uri="{FF2B5EF4-FFF2-40B4-BE49-F238E27FC236}">
                    <a16:creationId xmlns:a16="http://schemas.microsoft.com/office/drawing/2014/main" xmlns="" id="{8CB93523-A0E2-4569-9038-95E6CC0C01EA}"/>
                  </a:ext>
                </a:extLst>
              </p:cNvPr>
              <p:cNvSpPr/>
              <p:nvPr/>
            </p:nvSpPr>
            <p:spPr bwMode="auto">
              <a:xfrm>
                <a:off x="4889235"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6" name="îşľíḋê">
                <a:extLst>
                  <a:ext uri="{FF2B5EF4-FFF2-40B4-BE49-F238E27FC236}">
                    <a16:creationId xmlns:a16="http://schemas.microsoft.com/office/drawing/2014/main" xmlns="" id="{AD4645ED-4CD9-4788-9036-C17927766EF4}"/>
                  </a:ext>
                </a:extLst>
              </p:cNvPr>
              <p:cNvSpPr/>
              <p:nvPr/>
            </p:nvSpPr>
            <p:spPr bwMode="auto">
              <a:xfrm>
                <a:off x="4914481"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7" name="íSľidè">
                <a:extLst>
                  <a:ext uri="{FF2B5EF4-FFF2-40B4-BE49-F238E27FC236}">
                    <a16:creationId xmlns:a16="http://schemas.microsoft.com/office/drawing/2014/main" xmlns="" id="{78AD9CB1-01E0-4BA8-93E7-8344D7118090}"/>
                  </a:ext>
                </a:extLst>
              </p:cNvPr>
              <p:cNvSpPr/>
              <p:nvPr/>
            </p:nvSpPr>
            <p:spPr bwMode="auto">
              <a:xfrm>
                <a:off x="4942253"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8" name="íṣ1ïḓê">
                <a:extLst>
                  <a:ext uri="{FF2B5EF4-FFF2-40B4-BE49-F238E27FC236}">
                    <a16:creationId xmlns:a16="http://schemas.microsoft.com/office/drawing/2014/main" xmlns="" id="{D69E3236-35BF-46ED-B2C6-B59A89887DB1}"/>
                  </a:ext>
                </a:extLst>
              </p:cNvPr>
              <p:cNvSpPr/>
              <p:nvPr/>
            </p:nvSpPr>
            <p:spPr bwMode="auto">
              <a:xfrm>
                <a:off x="4967499"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99" name="íṩ1idê">
                <a:extLst>
                  <a:ext uri="{FF2B5EF4-FFF2-40B4-BE49-F238E27FC236}">
                    <a16:creationId xmlns:a16="http://schemas.microsoft.com/office/drawing/2014/main" xmlns="" id="{593AEC63-D34D-4870-98EA-5E03BA1DB72C}"/>
                  </a:ext>
                </a:extLst>
              </p:cNvPr>
              <p:cNvSpPr/>
              <p:nvPr/>
            </p:nvSpPr>
            <p:spPr bwMode="auto">
              <a:xfrm>
                <a:off x="4995269"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0" name="íşlidè">
                <a:extLst>
                  <a:ext uri="{FF2B5EF4-FFF2-40B4-BE49-F238E27FC236}">
                    <a16:creationId xmlns:a16="http://schemas.microsoft.com/office/drawing/2014/main" xmlns="" id="{04AC7E77-A3D4-4270-9FC2-1F650DBA2BFD}"/>
                  </a:ext>
                </a:extLst>
              </p:cNvPr>
              <p:cNvSpPr/>
              <p:nvPr/>
            </p:nvSpPr>
            <p:spPr bwMode="auto">
              <a:xfrm>
                <a:off x="5020515"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1" name="íSḻïḑe">
                <a:extLst>
                  <a:ext uri="{FF2B5EF4-FFF2-40B4-BE49-F238E27FC236}">
                    <a16:creationId xmlns:a16="http://schemas.microsoft.com/office/drawing/2014/main" xmlns="" id="{B34CF26F-3F3F-4E5F-B752-944AEDF270AA}"/>
                  </a:ext>
                </a:extLst>
              </p:cNvPr>
              <p:cNvSpPr/>
              <p:nvPr/>
            </p:nvSpPr>
            <p:spPr bwMode="auto">
              <a:xfrm>
                <a:off x="5048287"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2" name="iṧ1îḑê">
                <a:extLst>
                  <a:ext uri="{FF2B5EF4-FFF2-40B4-BE49-F238E27FC236}">
                    <a16:creationId xmlns:a16="http://schemas.microsoft.com/office/drawing/2014/main" xmlns="" id="{01BCC2BC-AD0B-463D-973C-03B185D402AA}"/>
                  </a:ext>
                </a:extLst>
              </p:cNvPr>
              <p:cNvSpPr/>
              <p:nvPr/>
            </p:nvSpPr>
            <p:spPr bwMode="auto">
              <a:xfrm>
                <a:off x="5076057"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3" name="isḷíḑe">
                <a:extLst>
                  <a:ext uri="{FF2B5EF4-FFF2-40B4-BE49-F238E27FC236}">
                    <a16:creationId xmlns:a16="http://schemas.microsoft.com/office/drawing/2014/main" xmlns="" id="{F596D55F-EC96-495B-A07E-6C19463C5BA7}"/>
                  </a:ext>
                </a:extLst>
              </p:cNvPr>
              <p:cNvSpPr/>
              <p:nvPr/>
            </p:nvSpPr>
            <p:spPr bwMode="auto">
              <a:xfrm>
                <a:off x="5101303"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4" name="ïŝḻíḍé">
                <a:extLst>
                  <a:ext uri="{FF2B5EF4-FFF2-40B4-BE49-F238E27FC236}">
                    <a16:creationId xmlns:a16="http://schemas.microsoft.com/office/drawing/2014/main" xmlns="" id="{6013DD2B-5057-42F7-BDE7-DED8CB95393C}"/>
                  </a:ext>
                </a:extLst>
              </p:cNvPr>
              <p:cNvSpPr/>
              <p:nvPr/>
            </p:nvSpPr>
            <p:spPr bwMode="auto">
              <a:xfrm>
                <a:off x="5129074"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5" name="iṩḻídè">
                <a:extLst>
                  <a:ext uri="{FF2B5EF4-FFF2-40B4-BE49-F238E27FC236}">
                    <a16:creationId xmlns:a16="http://schemas.microsoft.com/office/drawing/2014/main" xmlns="" id="{7D6F860E-7896-4B78-96B9-AA5FCB955B56}"/>
                  </a:ext>
                </a:extLst>
              </p:cNvPr>
              <p:cNvSpPr/>
              <p:nvPr/>
            </p:nvSpPr>
            <p:spPr bwMode="auto">
              <a:xfrm>
                <a:off x="5154320"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6" name="îṡḻiḑe">
                <a:extLst>
                  <a:ext uri="{FF2B5EF4-FFF2-40B4-BE49-F238E27FC236}">
                    <a16:creationId xmlns:a16="http://schemas.microsoft.com/office/drawing/2014/main" xmlns="" id="{6C8005C2-784F-41BA-852B-55CD13E1A26E}"/>
                  </a:ext>
                </a:extLst>
              </p:cNvPr>
              <p:cNvSpPr/>
              <p:nvPr/>
            </p:nvSpPr>
            <p:spPr bwMode="auto">
              <a:xfrm>
                <a:off x="5182090"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7" name="íṥ1ïḓe">
                <a:extLst>
                  <a:ext uri="{FF2B5EF4-FFF2-40B4-BE49-F238E27FC236}">
                    <a16:creationId xmlns:a16="http://schemas.microsoft.com/office/drawing/2014/main" xmlns="" id="{B9A313AA-1C65-403C-8681-80E604471B2A}"/>
                  </a:ext>
                </a:extLst>
              </p:cNvPr>
              <p:cNvSpPr/>
              <p:nvPr/>
            </p:nvSpPr>
            <p:spPr bwMode="auto">
              <a:xfrm>
                <a:off x="5207337"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8" name="îšḻiďê">
                <a:extLst>
                  <a:ext uri="{FF2B5EF4-FFF2-40B4-BE49-F238E27FC236}">
                    <a16:creationId xmlns:a16="http://schemas.microsoft.com/office/drawing/2014/main" xmlns="" id="{E847A021-9817-440E-A6CC-2E7DB74740A4}"/>
                  </a:ext>
                </a:extLst>
              </p:cNvPr>
              <p:cNvSpPr/>
              <p:nvPr/>
            </p:nvSpPr>
            <p:spPr bwMode="auto">
              <a:xfrm>
                <a:off x="5235108"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9" name="iSľiḋè">
                <a:extLst>
                  <a:ext uri="{FF2B5EF4-FFF2-40B4-BE49-F238E27FC236}">
                    <a16:creationId xmlns:a16="http://schemas.microsoft.com/office/drawing/2014/main" xmlns="" id="{6C30D817-C3CA-42C0-A3D5-537AD0A64815}"/>
                  </a:ext>
                </a:extLst>
              </p:cNvPr>
              <p:cNvSpPr/>
              <p:nvPr/>
            </p:nvSpPr>
            <p:spPr bwMode="auto">
              <a:xfrm>
                <a:off x="5260354"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0" name="íSļíḓe">
                <a:extLst>
                  <a:ext uri="{FF2B5EF4-FFF2-40B4-BE49-F238E27FC236}">
                    <a16:creationId xmlns:a16="http://schemas.microsoft.com/office/drawing/2014/main" xmlns="" id="{12C710B0-6867-4D9C-82F6-53F7FE71A4BC}"/>
                  </a:ext>
                </a:extLst>
              </p:cNvPr>
              <p:cNvSpPr/>
              <p:nvPr/>
            </p:nvSpPr>
            <p:spPr bwMode="auto">
              <a:xfrm>
                <a:off x="5288124"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1" name="iŝļïďe">
                <a:extLst>
                  <a:ext uri="{FF2B5EF4-FFF2-40B4-BE49-F238E27FC236}">
                    <a16:creationId xmlns:a16="http://schemas.microsoft.com/office/drawing/2014/main" xmlns="" id="{D9F06F03-85F4-4E92-B853-9349FD4D86BF}"/>
                  </a:ext>
                </a:extLst>
              </p:cNvPr>
              <p:cNvSpPr/>
              <p:nvPr/>
            </p:nvSpPr>
            <p:spPr bwMode="auto">
              <a:xfrm>
                <a:off x="5315896"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2" name="isļîḓe">
                <a:extLst>
                  <a:ext uri="{FF2B5EF4-FFF2-40B4-BE49-F238E27FC236}">
                    <a16:creationId xmlns:a16="http://schemas.microsoft.com/office/drawing/2014/main" xmlns="" id="{4C9CEA10-12D2-4D7E-A605-BAC415D2F28F}"/>
                  </a:ext>
                </a:extLst>
              </p:cNvPr>
              <p:cNvSpPr/>
              <p:nvPr/>
            </p:nvSpPr>
            <p:spPr bwMode="auto">
              <a:xfrm>
                <a:off x="5341142"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3" name="işḻïḑé">
                <a:extLst>
                  <a:ext uri="{FF2B5EF4-FFF2-40B4-BE49-F238E27FC236}">
                    <a16:creationId xmlns:a16="http://schemas.microsoft.com/office/drawing/2014/main" xmlns="" id="{E56A82DC-C045-4567-A1FC-CE5C2EF2F08E}"/>
                  </a:ext>
                </a:extLst>
              </p:cNvPr>
              <p:cNvSpPr/>
              <p:nvPr/>
            </p:nvSpPr>
            <p:spPr bwMode="auto">
              <a:xfrm>
                <a:off x="5368912"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4" name="îşľiḍe">
                <a:extLst>
                  <a:ext uri="{FF2B5EF4-FFF2-40B4-BE49-F238E27FC236}">
                    <a16:creationId xmlns:a16="http://schemas.microsoft.com/office/drawing/2014/main" xmlns="" id="{CC3B006C-D8B1-49C8-9FA2-CA9E976D3E6F}"/>
                  </a:ext>
                </a:extLst>
              </p:cNvPr>
              <p:cNvSpPr/>
              <p:nvPr/>
            </p:nvSpPr>
            <p:spPr bwMode="auto">
              <a:xfrm>
                <a:off x="5394158"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5" name="ïṥ1îḑé">
                <a:extLst>
                  <a:ext uri="{FF2B5EF4-FFF2-40B4-BE49-F238E27FC236}">
                    <a16:creationId xmlns:a16="http://schemas.microsoft.com/office/drawing/2014/main" xmlns="" id="{1A9EA588-6E02-40A9-87D5-A2E6D674CD24}"/>
                  </a:ext>
                </a:extLst>
              </p:cNvPr>
              <p:cNvSpPr/>
              <p:nvPr/>
            </p:nvSpPr>
            <p:spPr bwMode="auto">
              <a:xfrm>
                <a:off x="5421929"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6" name="îsḷïḓe">
                <a:extLst>
                  <a:ext uri="{FF2B5EF4-FFF2-40B4-BE49-F238E27FC236}">
                    <a16:creationId xmlns:a16="http://schemas.microsoft.com/office/drawing/2014/main" xmlns="" id="{1B53A993-6970-48E7-8D4A-F2F979F19145}"/>
                  </a:ext>
                </a:extLst>
              </p:cNvPr>
              <p:cNvSpPr/>
              <p:nvPr/>
            </p:nvSpPr>
            <p:spPr bwMode="auto">
              <a:xfrm>
                <a:off x="5447176"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7" name="íšḻîdê">
                <a:extLst>
                  <a:ext uri="{FF2B5EF4-FFF2-40B4-BE49-F238E27FC236}">
                    <a16:creationId xmlns:a16="http://schemas.microsoft.com/office/drawing/2014/main" xmlns="" id="{5B14A95A-B530-4EC4-B4D7-33A7370CC684}"/>
                  </a:ext>
                </a:extLst>
              </p:cNvPr>
              <p:cNvSpPr/>
              <p:nvPr/>
            </p:nvSpPr>
            <p:spPr bwMode="auto">
              <a:xfrm>
                <a:off x="5474946"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8" name="íṡlíďe">
                <a:extLst>
                  <a:ext uri="{FF2B5EF4-FFF2-40B4-BE49-F238E27FC236}">
                    <a16:creationId xmlns:a16="http://schemas.microsoft.com/office/drawing/2014/main" xmlns="" id="{924B9342-C1B1-42B7-AFF7-F957407BD814}"/>
                  </a:ext>
                </a:extLst>
              </p:cNvPr>
              <p:cNvSpPr/>
              <p:nvPr/>
            </p:nvSpPr>
            <p:spPr bwMode="auto">
              <a:xfrm>
                <a:off x="5502717"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9" name="íṩľiḓé">
                <a:extLst>
                  <a:ext uri="{FF2B5EF4-FFF2-40B4-BE49-F238E27FC236}">
                    <a16:creationId xmlns:a16="http://schemas.microsoft.com/office/drawing/2014/main" xmlns="" id="{3A54F567-EB60-4574-881D-2F9193B8C610}"/>
                  </a:ext>
                </a:extLst>
              </p:cNvPr>
              <p:cNvSpPr/>
              <p:nvPr/>
            </p:nvSpPr>
            <p:spPr bwMode="auto">
              <a:xfrm>
                <a:off x="5527963"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0" name="îslîďè">
                <a:extLst>
                  <a:ext uri="{FF2B5EF4-FFF2-40B4-BE49-F238E27FC236}">
                    <a16:creationId xmlns:a16="http://schemas.microsoft.com/office/drawing/2014/main" xmlns="" id="{50EA1946-0007-4869-B68D-373EDA11F255}"/>
                  </a:ext>
                </a:extLst>
              </p:cNvPr>
              <p:cNvSpPr/>
              <p:nvPr/>
            </p:nvSpPr>
            <p:spPr bwMode="auto">
              <a:xfrm>
                <a:off x="5553209"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1" name="iṩľïḋé">
                <a:extLst>
                  <a:ext uri="{FF2B5EF4-FFF2-40B4-BE49-F238E27FC236}">
                    <a16:creationId xmlns:a16="http://schemas.microsoft.com/office/drawing/2014/main" xmlns="" id="{3BF6E3F5-CE33-4EA2-9B0F-FB84143F3D31}"/>
                  </a:ext>
                </a:extLst>
              </p:cNvPr>
              <p:cNvSpPr/>
              <p:nvPr/>
            </p:nvSpPr>
            <p:spPr bwMode="auto">
              <a:xfrm>
                <a:off x="5580979"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2" name="is1ïḑé">
                <a:extLst>
                  <a:ext uri="{FF2B5EF4-FFF2-40B4-BE49-F238E27FC236}">
                    <a16:creationId xmlns:a16="http://schemas.microsoft.com/office/drawing/2014/main" xmlns="" id="{CE0A29AD-DE54-4A42-8CA2-E2908F9F0785}"/>
                  </a:ext>
                </a:extLst>
              </p:cNvPr>
              <p:cNvSpPr/>
              <p:nvPr/>
            </p:nvSpPr>
            <p:spPr bwMode="auto">
              <a:xfrm>
                <a:off x="5608751"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3" name="îSḻîḑê">
                <a:extLst>
                  <a:ext uri="{FF2B5EF4-FFF2-40B4-BE49-F238E27FC236}">
                    <a16:creationId xmlns:a16="http://schemas.microsoft.com/office/drawing/2014/main" xmlns="" id="{39064072-5CB6-42C1-A059-37AD6C967EC4}"/>
                  </a:ext>
                </a:extLst>
              </p:cNvPr>
              <p:cNvSpPr/>
              <p:nvPr/>
            </p:nvSpPr>
            <p:spPr bwMode="auto">
              <a:xfrm>
                <a:off x="5633997"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4" name="ïṣļïde">
                <a:extLst>
                  <a:ext uri="{FF2B5EF4-FFF2-40B4-BE49-F238E27FC236}">
                    <a16:creationId xmlns:a16="http://schemas.microsoft.com/office/drawing/2014/main" xmlns="" id="{C287594B-381F-44D5-9684-42540FAAA428}"/>
                  </a:ext>
                </a:extLst>
              </p:cNvPr>
              <p:cNvSpPr/>
              <p:nvPr/>
            </p:nvSpPr>
            <p:spPr bwMode="auto">
              <a:xfrm>
                <a:off x="5661767"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5" name="iṩľiḍé">
                <a:extLst>
                  <a:ext uri="{FF2B5EF4-FFF2-40B4-BE49-F238E27FC236}">
                    <a16:creationId xmlns:a16="http://schemas.microsoft.com/office/drawing/2014/main" xmlns="" id="{64317416-EF36-477C-ADCE-4CB02C4D5331}"/>
                  </a:ext>
                </a:extLst>
              </p:cNvPr>
              <p:cNvSpPr/>
              <p:nvPr/>
            </p:nvSpPr>
            <p:spPr bwMode="auto">
              <a:xfrm>
                <a:off x="5687013"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6" name="ïṧḻîḓé">
                <a:extLst>
                  <a:ext uri="{FF2B5EF4-FFF2-40B4-BE49-F238E27FC236}">
                    <a16:creationId xmlns:a16="http://schemas.microsoft.com/office/drawing/2014/main" xmlns="" id="{1AFF04EF-1CFA-4C1D-AD43-35A79D765537}"/>
                  </a:ext>
                </a:extLst>
              </p:cNvPr>
              <p:cNvSpPr/>
              <p:nvPr/>
            </p:nvSpPr>
            <p:spPr bwMode="auto">
              <a:xfrm>
                <a:off x="5714785"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7" name="íṩlídê">
                <a:extLst>
                  <a:ext uri="{FF2B5EF4-FFF2-40B4-BE49-F238E27FC236}">
                    <a16:creationId xmlns:a16="http://schemas.microsoft.com/office/drawing/2014/main" xmlns="" id="{C8832FBD-52B3-4616-8260-4CD6756BD179}"/>
                  </a:ext>
                </a:extLst>
              </p:cNvPr>
              <p:cNvSpPr/>
              <p:nvPr/>
            </p:nvSpPr>
            <p:spPr bwMode="auto">
              <a:xfrm>
                <a:off x="5740031"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8" name="iṥḻîḍé">
                <a:extLst>
                  <a:ext uri="{FF2B5EF4-FFF2-40B4-BE49-F238E27FC236}">
                    <a16:creationId xmlns:a16="http://schemas.microsoft.com/office/drawing/2014/main" xmlns="" id="{53035FF4-09A3-48BE-A44A-382BC5EC62B0}"/>
                  </a:ext>
                </a:extLst>
              </p:cNvPr>
              <p:cNvSpPr/>
              <p:nvPr/>
            </p:nvSpPr>
            <p:spPr bwMode="auto">
              <a:xfrm>
                <a:off x="5767801"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9" name="ïşļíḓè">
                <a:extLst>
                  <a:ext uri="{FF2B5EF4-FFF2-40B4-BE49-F238E27FC236}">
                    <a16:creationId xmlns:a16="http://schemas.microsoft.com/office/drawing/2014/main" xmlns="" id="{F91DC878-CAFB-4970-A11A-7BC425A33F92}"/>
                  </a:ext>
                </a:extLst>
              </p:cNvPr>
              <p:cNvSpPr/>
              <p:nvPr/>
            </p:nvSpPr>
            <p:spPr bwMode="auto">
              <a:xfrm>
                <a:off x="5795572"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0" name="ïslíḓé">
                <a:extLst>
                  <a:ext uri="{FF2B5EF4-FFF2-40B4-BE49-F238E27FC236}">
                    <a16:creationId xmlns:a16="http://schemas.microsoft.com/office/drawing/2014/main" xmlns="" id="{70901997-F3BE-46AD-BF8F-FB5AFBED0097}"/>
                  </a:ext>
                </a:extLst>
              </p:cNvPr>
              <p:cNvSpPr/>
              <p:nvPr/>
            </p:nvSpPr>
            <p:spPr bwMode="auto">
              <a:xfrm>
                <a:off x="5820818"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1" name="ísḷîdê">
                <a:extLst>
                  <a:ext uri="{FF2B5EF4-FFF2-40B4-BE49-F238E27FC236}">
                    <a16:creationId xmlns:a16="http://schemas.microsoft.com/office/drawing/2014/main" xmlns="" id="{23D7A99F-69D9-46F3-855C-3AC87D40A90A}"/>
                  </a:ext>
                </a:extLst>
              </p:cNvPr>
              <p:cNvSpPr/>
              <p:nvPr/>
            </p:nvSpPr>
            <p:spPr bwMode="auto">
              <a:xfrm>
                <a:off x="5848588"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2" name="îsľíḋe">
                <a:extLst>
                  <a:ext uri="{FF2B5EF4-FFF2-40B4-BE49-F238E27FC236}">
                    <a16:creationId xmlns:a16="http://schemas.microsoft.com/office/drawing/2014/main" xmlns="" id="{011A87F1-B55A-4BFF-8E68-CB984561CD80}"/>
                  </a:ext>
                </a:extLst>
              </p:cNvPr>
              <p:cNvSpPr/>
              <p:nvPr/>
            </p:nvSpPr>
            <p:spPr bwMode="auto">
              <a:xfrm>
                <a:off x="5873835"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3" name="ïṡļîḓé">
                <a:extLst>
                  <a:ext uri="{FF2B5EF4-FFF2-40B4-BE49-F238E27FC236}">
                    <a16:creationId xmlns:a16="http://schemas.microsoft.com/office/drawing/2014/main" xmlns="" id="{18306A01-9421-4058-B884-8AD31B2867BF}"/>
                  </a:ext>
                </a:extLst>
              </p:cNvPr>
              <p:cNvSpPr/>
              <p:nvPr/>
            </p:nvSpPr>
            <p:spPr bwMode="auto">
              <a:xfrm>
                <a:off x="5901606"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4" name="íṩ1ïḍè">
                <a:extLst>
                  <a:ext uri="{FF2B5EF4-FFF2-40B4-BE49-F238E27FC236}">
                    <a16:creationId xmlns:a16="http://schemas.microsoft.com/office/drawing/2014/main" xmlns="" id="{5004D9A6-CD65-4928-8F7B-241CADFB53C0}"/>
                  </a:ext>
                </a:extLst>
              </p:cNvPr>
              <p:cNvSpPr/>
              <p:nvPr/>
            </p:nvSpPr>
            <p:spPr bwMode="auto">
              <a:xfrm>
                <a:off x="5926852"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5" name="iṩ1îḑé">
                <a:extLst>
                  <a:ext uri="{FF2B5EF4-FFF2-40B4-BE49-F238E27FC236}">
                    <a16:creationId xmlns:a16="http://schemas.microsoft.com/office/drawing/2014/main" xmlns="" id="{C6741B4E-9BF1-49AE-B82D-2E8F4CF8ABBA}"/>
                  </a:ext>
                </a:extLst>
              </p:cNvPr>
              <p:cNvSpPr/>
              <p:nvPr/>
            </p:nvSpPr>
            <p:spPr bwMode="auto">
              <a:xfrm>
                <a:off x="5954622"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6" name="íSḷîḋê">
                <a:extLst>
                  <a:ext uri="{FF2B5EF4-FFF2-40B4-BE49-F238E27FC236}">
                    <a16:creationId xmlns:a16="http://schemas.microsoft.com/office/drawing/2014/main" xmlns="" id="{0A54A008-39FA-451E-9831-D80E55180767}"/>
                  </a:ext>
                </a:extLst>
              </p:cNvPr>
              <p:cNvSpPr/>
              <p:nvPr/>
            </p:nvSpPr>
            <p:spPr bwMode="auto">
              <a:xfrm>
                <a:off x="5982394"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7" name="iṥľiďè">
                <a:extLst>
                  <a:ext uri="{FF2B5EF4-FFF2-40B4-BE49-F238E27FC236}">
                    <a16:creationId xmlns:a16="http://schemas.microsoft.com/office/drawing/2014/main" xmlns="" id="{29CDE01D-245B-4A5C-8A5A-76ACCFB8EAD2}"/>
                  </a:ext>
                </a:extLst>
              </p:cNvPr>
              <p:cNvSpPr/>
              <p:nvPr/>
            </p:nvSpPr>
            <p:spPr bwMode="auto">
              <a:xfrm>
                <a:off x="6007640"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8" name="íṡḷíḑè">
                <a:extLst>
                  <a:ext uri="{FF2B5EF4-FFF2-40B4-BE49-F238E27FC236}">
                    <a16:creationId xmlns:a16="http://schemas.microsoft.com/office/drawing/2014/main" xmlns="" id="{B7EC0E10-8C89-4C80-B4C8-961E00D5DC88}"/>
                  </a:ext>
                </a:extLst>
              </p:cNvPr>
              <p:cNvSpPr/>
              <p:nvPr/>
            </p:nvSpPr>
            <p:spPr bwMode="auto">
              <a:xfrm>
                <a:off x="6035410"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39" name="ïslîdè">
                <a:extLst>
                  <a:ext uri="{FF2B5EF4-FFF2-40B4-BE49-F238E27FC236}">
                    <a16:creationId xmlns:a16="http://schemas.microsoft.com/office/drawing/2014/main" xmlns="" id="{A4DB95BA-971A-464F-93BD-A80D75008EAC}"/>
                  </a:ext>
                </a:extLst>
              </p:cNvPr>
              <p:cNvSpPr/>
              <p:nvPr/>
            </p:nvSpPr>
            <p:spPr bwMode="auto">
              <a:xfrm>
                <a:off x="6060656"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0" name="îṥḷíḍé">
                <a:extLst>
                  <a:ext uri="{FF2B5EF4-FFF2-40B4-BE49-F238E27FC236}">
                    <a16:creationId xmlns:a16="http://schemas.microsoft.com/office/drawing/2014/main" xmlns="" id="{03D7960E-5176-4A99-9F45-445A6756A2B9}"/>
                  </a:ext>
                </a:extLst>
              </p:cNvPr>
              <p:cNvSpPr/>
              <p:nvPr/>
            </p:nvSpPr>
            <p:spPr bwMode="auto">
              <a:xfrm>
                <a:off x="6088427"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1" name="ïSľïde">
                <a:extLst>
                  <a:ext uri="{FF2B5EF4-FFF2-40B4-BE49-F238E27FC236}">
                    <a16:creationId xmlns:a16="http://schemas.microsoft.com/office/drawing/2014/main" xmlns="" id="{06EA8949-8731-4E24-B7DA-0FABBEF69C5A}"/>
                  </a:ext>
                </a:extLst>
              </p:cNvPr>
              <p:cNvSpPr/>
              <p:nvPr/>
            </p:nvSpPr>
            <p:spPr bwMode="auto">
              <a:xfrm>
                <a:off x="6113674"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2" name="íś1îḑè">
                <a:extLst>
                  <a:ext uri="{FF2B5EF4-FFF2-40B4-BE49-F238E27FC236}">
                    <a16:creationId xmlns:a16="http://schemas.microsoft.com/office/drawing/2014/main" xmlns="" id="{EC0763FB-3A44-4139-870B-846CDC82BC6C}"/>
                  </a:ext>
                </a:extLst>
              </p:cNvPr>
              <p:cNvSpPr/>
              <p:nvPr/>
            </p:nvSpPr>
            <p:spPr bwMode="auto">
              <a:xfrm>
                <a:off x="6141444"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3" name="isľïḍê">
                <a:extLst>
                  <a:ext uri="{FF2B5EF4-FFF2-40B4-BE49-F238E27FC236}">
                    <a16:creationId xmlns:a16="http://schemas.microsoft.com/office/drawing/2014/main" xmlns="" id="{1C8E9587-AA5B-425A-898D-4AF70ECCFC6F}"/>
                  </a:ext>
                </a:extLst>
              </p:cNvPr>
              <p:cNvSpPr/>
              <p:nvPr/>
            </p:nvSpPr>
            <p:spPr bwMode="auto">
              <a:xfrm>
                <a:off x="6166690"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4" name="îṧḻîďé">
                <a:extLst>
                  <a:ext uri="{FF2B5EF4-FFF2-40B4-BE49-F238E27FC236}">
                    <a16:creationId xmlns:a16="http://schemas.microsoft.com/office/drawing/2014/main" xmlns="" id="{127BDE67-A027-4E0A-BAB1-5C4484703299}"/>
                  </a:ext>
                </a:extLst>
              </p:cNvPr>
              <p:cNvSpPr/>
              <p:nvPr/>
            </p:nvSpPr>
            <p:spPr bwMode="auto">
              <a:xfrm>
                <a:off x="6194461"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5" name="íṣḻíďé">
                <a:extLst>
                  <a:ext uri="{FF2B5EF4-FFF2-40B4-BE49-F238E27FC236}">
                    <a16:creationId xmlns:a16="http://schemas.microsoft.com/office/drawing/2014/main" xmlns="" id="{33F37B62-1AF1-4E49-BFC1-B24350056687}"/>
                  </a:ext>
                </a:extLst>
              </p:cNvPr>
              <p:cNvSpPr/>
              <p:nvPr/>
            </p:nvSpPr>
            <p:spPr bwMode="auto">
              <a:xfrm>
                <a:off x="6222231"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6" name="iṧ1îḍê">
                <a:extLst>
                  <a:ext uri="{FF2B5EF4-FFF2-40B4-BE49-F238E27FC236}">
                    <a16:creationId xmlns:a16="http://schemas.microsoft.com/office/drawing/2014/main" xmlns="" id="{C14D3CC4-6B08-4F62-B9F2-998373F4ABE8}"/>
                  </a:ext>
                </a:extLst>
              </p:cNvPr>
              <p:cNvSpPr/>
              <p:nvPr/>
            </p:nvSpPr>
            <p:spPr bwMode="auto">
              <a:xfrm>
                <a:off x="6247477"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7" name="ïṥlíďe">
                <a:extLst>
                  <a:ext uri="{FF2B5EF4-FFF2-40B4-BE49-F238E27FC236}">
                    <a16:creationId xmlns:a16="http://schemas.microsoft.com/office/drawing/2014/main" xmlns="" id="{789ECED8-8F0B-4FA0-8FB9-A2474B060C89}"/>
                  </a:ext>
                </a:extLst>
              </p:cNvPr>
              <p:cNvSpPr/>
              <p:nvPr/>
            </p:nvSpPr>
            <p:spPr bwMode="auto">
              <a:xfrm>
                <a:off x="6275249"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8" name="isļiḍê">
                <a:extLst>
                  <a:ext uri="{FF2B5EF4-FFF2-40B4-BE49-F238E27FC236}">
                    <a16:creationId xmlns:a16="http://schemas.microsoft.com/office/drawing/2014/main" xmlns="" id="{0F4703A5-A9D4-4591-BB64-9E12FEFFB5F6}"/>
                  </a:ext>
                </a:extLst>
              </p:cNvPr>
              <p:cNvSpPr/>
              <p:nvPr/>
            </p:nvSpPr>
            <p:spPr bwMode="auto">
              <a:xfrm>
                <a:off x="6300495"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9" name="ïṧ1ïḑé">
                <a:extLst>
                  <a:ext uri="{FF2B5EF4-FFF2-40B4-BE49-F238E27FC236}">
                    <a16:creationId xmlns:a16="http://schemas.microsoft.com/office/drawing/2014/main" xmlns="" id="{CF29E5D8-1C54-4FE0-B33B-8C82E4D663D7}"/>
                  </a:ext>
                </a:extLst>
              </p:cNvPr>
              <p:cNvSpPr/>
              <p:nvPr/>
            </p:nvSpPr>
            <p:spPr bwMode="auto">
              <a:xfrm>
                <a:off x="6328265"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0" name="îS1ïḑé">
                <a:extLst>
                  <a:ext uri="{FF2B5EF4-FFF2-40B4-BE49-F238E27FC236}">
                    <a16:creationId xmlns:a16="http://schemas.microsoft.com/office/drawing/2014/main" xmlns="" id="{0DF761BD-81B1-4BBA-AEFD-9A25EFB27C8E}"/>
                  </a:ext>
                </a:extLst>
              </p:cNvPr>
              <p:cNvSpPr/>
              <p:nvPr/>
            </p:nvSpPr>
            <p:spPr bwMode="auto">
              <a:xfrm>
                <a:off x="6353511"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1" name="íşľíḍé">
                <a:extLst>
                  <a:ext uri="{FF2B5EF4-FFF2-40B4-BE49-F238E27FC236}">
                    <a16:creationId xmlns:a16="http://schemas.microsoft.com/office/drawing/2014/main" xmlns="" id="{6C1E21E9-F5C1-4B40-8782-2EC2B96F3DF6}"/>
                  </a:ext>
                </a:extLst>
              </p:cNvPr>
              <p:cNvSpPr/>
              <p:nvPr/>
            </p:nvSpPr>
            <p:spPr bwMode="auto">
              <a:xfrm>
                <a:off x="6381283"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2" name="iṥḷídê">
                <a:extLst>
                  <a:ext uri="{FF2B5EF4-FFF2-40B4-BE49-F238E27FC236}">
                    <a16:creationId xmlns:a16="http://schemas.microsoft.com/office/drawing/2014/main" xmlns="" id="{1C5C7C89-DEF1-4A99-B9A6-87A1DA3D3F0E}"/>
                  </a:ext>
                </a:extLst>
              </p:cNvPr>
              <p:cNvSpPr/>
              <p:nvPr/>
            </p:nvSpPr>
            <p:spPr bwMode="auto">
              <a:xfrm>
                <a:off x="6409053"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3" name="îśḻîḑé">
                <a:extLst>
                  <a:ext uri="{FF2B5EF4-FFF2-40B4-BE49-F238E27FC236}">
                    <a16:creationId xmlns:a16="http://schemas.microsoft.com/office/drawing/2014/main" xmlns="" id="{478F467C-1C76-456A-B2F5-9AFD2622E015}"/>
                  </a:ext>
                </a:extLst>
              </p:cNvPr>
              <p:cNvSpPr/>
              <p:nvPr/>
            </p:nvSpPr>
            <p:spPr bwMode="auto">
              <a:xfrm>
                <a:off x="6434299"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4" name="ï$1iḑe">
                <a:extLst>
                  <a:ext uri="{FF2B5EF4-FFF2-40B4-BE49-F238E27FC236}">
                    <a16:creationId xmlns:a16="http://schemas.microsoft.com/office/drawing/2014/main" xmlns="" id="{29223EC7-DBEA-454D-9D76-96CEDC94E950}"/>
                  </a:ext>
                </a:extLst>
              </p:cNvPr>
              <p:cNvSpPr/>
              <p:nvPr/>
            </p:nvSpPr>
            <p:spPr bwMode="auto">
              <a:xfrm>
                <a:off x="6462070"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5" name="îś1îdè">
                <a:extLst>
                  <a:ext uri="{FF2B5EF4-FFF2-40B4-BE49-F238E27FC236}">
                    <a16:creationId xmlns:a16="http://schemas.microsoft.com/office/drawing/2014/main" xmlns="" id="{5C92605D-30B2-49B8-AA8D-8095E4293AB6}"/>
                  </a:ext>
                </a:extLst>
              </p:cNvPr>
              <p:cNvSpPr/>
              <p:nvPr/>
            </p:nvSpPr>
            <p:spPr bwMode="auto">
              <a:xfrm>
                <a:off x="6487316"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6" name="ïṧ1îdê">
                <a:extLst>
                  <a:ext uri="{FF2B5EF4-FFF2-40B4-BE49-F238E27FC236}">
                    <a16:creationId xmlns:a16="http://schemas.microsoft.com/office/drawing/2014/main" xmlns="" id="{877A3F62-7267-47F6-B1EB-1FF44DB540E2}"/>
                  </a:ext>
                </a:extLst>
              </p:cNvPr>
              <p:cNvSpPr/>
              <p:nvPr/>
            </p:nvSpPr>
            <p:spPr bwMode="auto">
              <a:xfrm>
                <a:off x="6515086" y="4940986"/>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7" name="ïŝḷïďê">
                <a:extLst>
                  <a:ext uri="{FF2B5EF4-FFF2-40B4-BE49-F238E27FC236}">
                    <a16:creationId xmlns:a16="http://schemas.microsoft.com/office/drawing/2014/main" xmlns="" id="{0DE8EC14-4392-404B-BA5A-78C384035189}"/>
                  </a:ext>
                </a:extLst>
              </p:cNvPr>
              <p:cNvSpPr/>
              <p:nvPr/>
            </p:nvSpPr>
            <p:spPr bwMode="auto">
              <a:xfrm>
                <a:off x="6540332" y="4940986"/>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8" name="iṡḷidè">
                <a:extLst>
                  <a:ext uri="{FF2B5EF4-FFF2-40B4-BE49-F238E27FC236}">
                    <a16:creationId xmlns:a16="http://schemas.microsoft.com/office/drawing/2014/main" xmlns="" id="{38D73C4D-781B-4CF5-8689-2C5ABD7F6A68}"/>
                  </a:ext>
                </a:extLst>
              </p:cNvPr>
              <p:cNvSpPr/>
              <p:nvPr/>
            </p:nvSpPr>
            <p:spPr bwMode="auto">
              <a:xfrm>
                <a:off x="3955128"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9" name="ïşľídè">
                <a:extLst>
                  <a:ext uri="{FF2B5EF4-FFF2-40B4-BE49-F238E27FC236}">
                    <a16:creationId xmlns:a16="http://schemas.microsoft.com/office/drawing/2014/main" xmlns="" id="{8D6BEBD3-58B8-4394-B5FC-BBED2E0DAFC5}"/>
                  </a:ext>
                </a:extLst>
              </p:cNvPr>
              <p:cNvSpPr/>
              <p:nvPr/>
            </p:nvSpPr>
            <p:spPr bwMode="auto">
              <a:xfrm>
                <a:off x="398290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0" name="íśľíďe">
                <a:extLst>
                  <a:ext uri="{FF2B5EF4-FFF2-40B4-BE49-F238E27FC236}">
                    <a16:creationId xmlns:a16="http://schemas.microsoft.com/office/drawing/2014/main" xmlns="" id="{C9D7006A-13D4-4E0E-916C-444EBCBB7572}"/>
                  </a:ext>
                </a:extLst>
              </p:cNvPr>
              <p:cNvSpPr/>
              <p:nvPr/>
            </p:nvSpPr>
            <p:spPr bwMode="auto">
              <a:xfrm>
                <a:off x="4008146"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1" name="îṣľîḑè">
                <a:extLst>
                  <a:ext uri="{FF2B5EF4-FFF2-40B4-BE49-F238E27FC236}">
                    <a16:creationId xmlns:a16="http://schemas.microsoft.com/office/drawing/2014/main" xmlns="" id="{DEEA9CBC-992E-4A9A-A4D7-416A0DE99FD5}"/>
                  </a:ext>
                </a:extLst>
              </p:cNvPr>
              <p:cNvSpPr/>
              <p:nvPr/>
            </p:nvSpPr>
            <p:spPr bwMode="auto">
              <a:xfrm>
                <a:off x="403591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2" name="ïş1ïďê">
                <a:extLst>
                  <a:ext uri="{FF2B5EF4-FFF2-40B4-BE49-F238E27FC236}">
                    <a16:creationId xmlns:a16="http://schemas.microsoft.com/office/drawing/2014/main" xmlns="" id="{CD4DEB78-DE0C-4CED-9C2B-C7E04809647A}"/>
                  </a:ext>
                </a:extLst>
              </p:cNvPr>
              <p:cNvSpPr/>
              <p:nvPr/>
            </p:nvSpPr>
            <p:spPr bwMode="auto">
              <a:xfrm>
                <a:off x="4061162"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3" name="iSliďe">
                <a:extLst>
                  <a:ext uri="{FF2B5EF4-FFF2-40B4-BE49-F238E27FC236}">
                    <a16:creationId xmlns:a16="http://schemas.microsoft.com/office/drawing/2014/main" xmlns="" id="{0D7A4422-F968-42F9-80C5-D1B4E03087F2}"/>
                  </a:ext>
                </a:extLst>
              </p:cNvPr>
              <p:cNvSpPr/>
              <p:nvPr/>
            </p:nvSpPr>
            <p:spPr bwMode="auto">
              <a:xfrm>
                <a:off x="4088933"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4" name="íṡ1ïḓe">
                <a:extLst>
                  <a:ext uri="{FF2B5EF4-FFF2-40B4-BE49-F238E27FC236}">
                    <a16:creationId xmlns:a16="http://schemas.microsoft.com/office/drawing/2014/main" xmlns="" id="{7527A1DD-4545-4DEF-9575-00839B266411}"/>
                  </a:ext>
                </a:extLst>
              </p:cNvPr>
              <p:cNvSpPr/>
              <p:nvPr/>
            </p:nvSpPr>
            <p:spPr bwMode="auto">
              <a:xfrm>
                <a:off x="4114180"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5" name="ïṩḷïḍê">
                <a:extLst>
                  <a:ext uri="{FF2B5EF4-FFF2-40B4-BE49-F238E27FC236}">
                    <a16:creationId xmlns:a16="http://schemas.microsoft.com/office/drawing/2014/main" xmlns="" id="{3AAE2F6B-E7F2-4BEB-BEA9-A2E923DB7F33}"/>
                  </a:ext>
                </a:extLst>
              </p:cNvPr>
              <p:cNvSpPr/>
              <p:nvPr/>
            </p:nvSpPr>
            <p:spPr bwMode="auto">
              <a:xfrm>
                <a:off x="414195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6" name="íṩḷíḋè">
                <a:extLst>
                  <a:ext uri="{FF2B5EF4-FFF2-40B4-BE49-F238E27FC236}">
                    <a16:creationId xmlns:a16="http://schemas.microsoft.com/office/drawing/2014/main" xmlns="" id="{8D8C08F2-F54C-4ED9-9789-3EFF3B21EE3F}"/>
                  </a:ext>
                </a:extLst>
              </p:cNvPr>
              <p:cNvSpPr/>
              <p:nvPr/>
            </p:nvSpPr>
            <p:spPr bwMode="auto">
              <a:xfrm>
                <a:off x="4169721"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7" name="íṥḷíḍe">
                <a:extLst>
                  <a:ext uri="{FF2B5EF4-FFF2-40B4-BE49-F238E27FC236}">
                    <a16:creationId xmlns:a16="http://schemas.microsoft.com/office/drawing/2014/main" xmlns="" id="{DFDA2510-D1CC-4A66-AFB7-168959BB0F38}"/>
                  </a:ext>
                </a:extLst>
              </p:cNvPr>
              <p:cNvSpPr/>
              <p:nvPr/>
            </p:nvSpPr>
            <p:spPr bwMode="auto">
              <a:xfrm>
                <a:off x="4194967"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8" name="iṧ1îḋe">
                <a:extLst>
                  <a:ext uri="{FF2B5EF4-FFF2-40B4-BE49-F238E27FC236}">
                    <a16:creationId xmlns:a16="http://schemas.microsoft.com/office/drawing/2014/main" xmlns="" id="{0658102A-BEAD-49EF-8FED-C72F79D8A1C2}"/>
                  </a:ext>
                </a:extLst>
              </p:cNvPr>
              <p:cNvSpPr/>
              <p:nvPr/>
            </p:nvSpPr>
            <p:spPr bwMode="auto">
              <a:xfrm>
                <a:off x="4222737"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9" name="ïsľidé">
                <a:extLst>
                  <a:ext uri="{FF2B5EF4-FFF2-40B4-BE49-F238E27FC236}">
                    <a16:creationId xmlns:a16="http://schemas.microsoft.com/office/drawing/2014/main" xmlns="" id="{7C1140B3-7C78-4038-A6F6-BF2A9A7DA119}"/>
                  </a:ext>
                </a:extLst>
              </p:cNvPr>
              <p:cNvSpPr/>
              <p:nvPr/>
            </p:nvSpPr>
            <p:spPr bwMode="auto">
              <a:xfrm>
                <a:off x="4247983"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0" name="iṧḻíḓe">
                <a:extLst>
                  <a:ext uri="{FF2B5EF4-FFF2-40B4-BE49-F238E27FC236}">
                    <a16:creationId xmlns:a16="http://schemas.microsoft.com/office/drawing/2014/main" xmlns="" id="{06A3B164-FA25-41A5-A147-8158C124FE20}"/>
                  </a:ext>
                </a:extLst>
              </p:cNvPr>
              <p:cNvSpPr/>
              <p:nvPr/>
            </p:nvSpPr>
            <p:spPr bwMode="auto">
              <a:xfrm>
                <a:off x="4275755"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1" name="îSļíḑè">
                <a:extLst>
                  <a:ext uri="{FF2B5EF4-FFF2-40B4-BE49-F238E27FC236}">
                    <a16:creationId xmlns:a16="http://schemas.microsoft.com/office/drawing/2014/main" xmlns="" id="{2A4EF524-ADE6-4609-8A25-6D49BA1B472E}"/>
                  </a:ext>
                </a:extLst>
              </p:cNvPr>
              <p:cNvSpPr/>
              <p:nvPr/>
            </p:nvSpPr>
            <p:spPr bwMode="auto">
              <a:xfrm>
                <a:off x="4301001"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2" name="ïṣḷiḓè">
                <a:extLst>
                  <a:ext uri="{FF2B5EF4-FFF2-40B4-BE49-F238E27FC236}">
                    <a16:creationId xmlns:a16="http://schemas.microsoft.com/office/drawing/2014/main" xmlns="" id="{C4D21280-7C73-4240-9C34-6C719A650611}"/>
                  </a:ext>
                </a:extLst>
              </p:cNvPr>
              <p:cNvSpPr/>
              <p:nvPr/>
            </p:nvSpPr>
            <p:spPr bwMode="auto">
              <a:xfrm>
                <a:off x="4328771"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3" name="íšḻïḑê">
                <a:extLst>
                  <a:ext uri="{FF2B5EF4-FFF2-40B4-BE49-F238E27FC236}">
                    <a16:creationId xmlns:a16="http://schemas.microsoft.com/office/drawing/2014/main" xmlns="" id="{FDB8E048-F194-4275-A630-3EAC8D45EEC6}"/>
                  </a:ext>
                </a:extLst>
              </p:cNvPr>
              <p:cNvSpPr/>
              <p:nvPr/>
            </p:nvSpPr>
            <p:spPr bwMode="auto">
              <a:xfrm>
                <a:off x="4354017"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4" name="ïs1îďe">
                <a:extLst>
                  <a:ext uri="{FF2B5EF4-FFF2-40B4-BE49-F238E27FC236}">
                    <a16:creationId xmlns:a16="http://schemas.microsoft.com/office/drawing/2014/main" xmlns="" id="{FEF8F7F5-450E-4CC8-8DE8-4646900C23F5}"/>
                  </a:ext>
                </a:extLst>
              </p:cNvPr>
              <p:cNvSpPr/>
              <p:nvPr/>
            </p:nvSpPr>
            <p:spPr bwMode="auto">
              <a:xfrm>
                <a:off x="4381789"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5" name="í$ľíḍè">
                <a:extLst>
                  <a:ext uri="{FF2B5EF4-FFF2-40B4-BE49-F238E27FC236}">
                    <a16:creationId xmlns:a16="http://schemas.microsoft.com/office/drawing/2014/main" xmlns="" id="{C8058691-CE33-4D8E-AAFA-AE5DD83AAB3A}"/>
                  </a:ext>
                </a:extLst>
              </p:cNvPr>
              <p:cNvSpPr/>
              <p:nvPr/>
            </p:nvSpPr>
            <p:spPr bwMode="auto">
              <a:xfrm>
                <a:off x="4409559"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6" name="íşḻíďè">
                <a:extLst>
                  <a:ext uri="{FF2B5EF4-FFF2-40B4-BE49-F238E27FC236}">
                    <a16:creationId xmlns:a16="http://schemas.microsoft.com/office/drawing/2014/main" xmlns="" id="{1014A0BD-4F84-49E9-BB87-4C288291DF5F}"/>
                  </a:ext>
                </a:extLst>
              </p:cNvPr>
              <p:cNvSpPr/>
              <p:nvPr/>
            </p:nvSpPr>
            <p:spPr bwMode="auto">
              <a:xfrm>
                <a:off x="4434805"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7" name="îşlîḓé">
                <a:extLst>
                  <a:ext uri="{FF2B5EF4-FFF2-40B4-BE49-F238E27FC236}">
                    <a16:creationId xmlns:a16="http://schemas.microsoft.com/office/drawing/2014/main" xmlns="" id="{5FFEE3A3-0DD9-43B5-A031-EFB9BD07A18C}"/>
                  </a:ext>
                </a:extLst>
              </p:cNvPr>
              <p:cNvSpPr/>
              <p:nvPr/>
            </p:nvSpPr>
            <p:spPr bwMode="auto">
              <a:xfrm>
                <a:off x="446257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8" name="íşľiḓe">
                <a:extLst>
                  <a:ext uri="{FF2B5EF4-FFF2-40B4-BE49-F238E27FC236}">
                    <a16:creationId xmlns:a16="http://schemas.microsoft.com/office/drawing/2014/main" xmlns="" id="{AB383ED5-9BE4-49E4-B8B1-FECE25E4853F}"/>
                  </a:ext>
                </a:extLst>
              </p:cNvPr>
              <p:cNvSpPr/>
              <p:nvPr/>
            </p:nvSpPr>
            <p:spPr bwMode="auto">
              <a:xfrm>
                <a:off x="4487822"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9" name="î$lïḑé">
                <a:extLst>
                  <a:ext uri="{FF2B5EF4-FFF2-40B4-BE49-F238E27FC236}">
                    <a16:creationId xmlns:a16="http://schemas.microsoft.com/office/drawing/2014/main" xmlns="" id="{01092F1E-BD21-483A-83F4-D4A2A2D4BA71}"/>
                  </a:ext>
                </a:extLst>
              </p:cNvPr>
              <p:cNvSpPr/>
              <p:nvPr/>
            </p:nvSpPr>
            <p:spPr bwMode="auto">
              <a:xfrm>
                <a:off x="4515592"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0" name="işlíďè">
                <a:extLst>
                  <a:ext uri="{FF2B5EF4-FFF2-40B4-BE49-F238E27FC236}">
                    <a16:creationId xmlns:a16="http://schemas.microsoft.com/office/drawing/2014/main" xmlns="" id="{5108E6B7-7F36-4C5C-B5CF-1C7DD75AF9FB}"/>
                  </a:ext>
                </a:extLst>
              </p:cNvPr>
              <p:cNvSpPr/>
              <p:nvPr/>
            </p:nvSpPr>
            <p:spPr bwMode="auto">
              <a:xfrm>
                <a:off x="4540839"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1" name="ïṣlíḑê">
                <a:extLst>
                  <a:ext uri="{FF2B5EF4-FFF2-40B4-BE49-F238E27FC236}">
                    <a16:creationId xmlns:a16="http://schemas.microsoft.com/office/drawing/2014/main" xmlns="" id="{FC7512DA-3B98-450F-96F4-D080CEBEE305}"/>
                  </a:ext>
                </a:extLst>
              </p:cNvPr>
              <p:cNvSpPr/>
              <p:nvPr/>
            </p:nvSpPr>
            <p:spPr bwMode="auto">
              <a:xfrm>
                <a:off x="456861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2" name="íSḻîḋé">
                <a:extLst>
                  <a:ext uri="{FF2B5EF4-FFF2-40B4-BE49-F238E27FC236}">
                    <a16:creationId xmlns:a16="http://schemas.microsoft.com/office/drawing/2014/main" xmlns="" id="{710AB68D-068C-4B02-B5B1-D26456A2D0F4}"/>
                  </a:ext>
                </a:extLst>
              </p:cNvPr>
              <p:cNvSpPr/>
              <p:nvPr/>
            </p:nvSpPr>
            <p:spPr bwMode="auto">
              <a:xfrm>
                <a:off x="459638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3" name="îsľíḋê">
                <a:extLst>
                  <a:ext uri="{FF2B5EF4-FFF2-40B4-BE49-F238E27FC236}">
                    <a16:creationId xmlns:a16="http://schemas.microsoft.com/office/drawing/2014/main" xmlns="" id="{F229DB9B-D281-454E-9092-CD998786A49C}"/>
                  </a:ext>
                </a:extLst>
              </p:cNvPr>
              <p:cNvSpPr/>
              <p:nvPr/>
            </p:nvSpPr>
            <p:spPr bwMode="auto">
              <a:xfrm>
                <a:off x="462162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4" name="ïṡļíḓe">
                <a:extLst>
                  <a:ext uri="{FF2B5EF4-FFF2-40B4-BE49-F238E27FC236}">
                    <a16:creationId xmlns:a16="http://schemas.microsoft.com/office/drawing/2014/main" xmlns="" id="{0AF9CCC7-C0AD-4CF0-9E67-52BE9AF03136}"/>
                  </a:ext>
                </a:extLst>
              </p:cNvPr>
              <p:cNvSpPr/>
              <p:nvPr/>
            </p:nvSpPr>
            <p:spPr bwMode="auto">
              <a:xfrm>
                <a:off x="4649398"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5" name="iṩľíḍê">
                <a:extLst>
                  <a:ext uri="{FF2B5EF4-FFF2-40B4-BE49-F238E27FC236}">
                    <a16:creationId xmlns:a16="http://schemas.microsoft.com/office/drawing/2014/main" xmlns="" id="{8BB275A3-BE49-40EE-ACAC-9BDF7BBDE810}"/>
                  </a:ext>
                </a:extLst>
              </p:cNvPr>
              <p:cNvSpPr/>
              <p:nvPr/>
            </p:nvSpPr>
            <p:spPr bwMode="auto">
              <a:xfrm>
                <a:off x="4674644"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6" name="iś1iďe">
                <a:extLst>
                  <a:ext uri="{FF2B5EF4-FFF2-40B4-BE49-F238E27FC236}">
                    <a16:creationId xmlns:a16="http://schemas.microsoft.com/office/drawing/2014/main" xmlns="" id="{96C572A5-A002-45DF-9E41-E7334F450C04}"/>
                  </a:ext>
                </a:extLst>
              </p:cNvPr>
              <p:cNvSpPr/>
              <p:nvPr/>
            </p:nvSpPr>
            <p:spPr bwMode="auto">
              <a:xfrm>
                <a:off x="4702414"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7" name="íslîḑé">
                <a:extLst>
                  <a:ext uri="{FF2B5EF4-FFF2-40B4-BE49-F238E27FC236}">
                    <a16:creationId xmlns:a16="http://schemas.microsoft.com/office/drawing/2014/main" xmlns="" id="{7BD76A3C-2D3E-4960-AF26-48D7387E09CB}"/>
                  </a:ext>
                </a:extLst>
              </p:cNvPr>
              <p:cNvSpPr/>
              <p:nvPr/>
            </p:nvSpPr>
            <p:spPr bwMode="auto">
              <a:xfrm>
                <a:off x="4727660"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8" name="iṧḻîḋè">
                <a:extLst>
                  <a:ext uri="{FF2B5EF4-FFF2-40B4-BE49-F238E27FC236}">
                    <a16:creationId xmlns:a16="http://schemas.microsoft.com/office/drawing/2014/main" xmlns="" id="{B84C1C31-1919-473E-A816-DBD2E20987BF}"/>
                  </a:ext>
                </a:extLst>
              </p:cNvPr>
              <p:cNvSpPr/>
              <p:nvPr/>
            </p:nvSpPr>
            <p:spPr bwMode="auto">
              <a:xfrm>
                <a:off x="4755431"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9" name="iŝḷíḍè">
                <a:extLst>
                  <a:ext uri="{FF2B5EF4-FFF2-40B4-BE49-F238E27FC236}">
                    <a16:creationId xmlns:a16="http://schemas.microsoft.com/office/drawing/2014/main" xmlns="" id="{48F02673-97FF-4F3F-B82D-B27F681EC448}"/>
                  </a:ext>
                </a:extLst>
              </p:cNvPr>
              <p:cNvSpPr/>
              <p:nvPr/>
            </p:nvSpPr>
            <p:spPr bwMode="auto">
              <a:xfrm>
                <a:off x="4780678"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0" name="ïṥḻide">
                <a:extLst>
                  <a:ext uri="{FF2B5EF4-FFF2-40B4-BE49-F238E27FC236}">
                    <a16:creationId xmlns:a16="http://schemas.microsoft.com/office/drawing/2014/main" xmlns="" id="{D5F935C3-7217-4A60-BC83-0DF268F332F8}"/>
                  </a:ext>
                </a:extLst>
              </p:cNvPr>
              <p:cNvSpPr/>
              <p:nvPr/>
            </p:nvSpPr>
            <p:spPr bwMode="auto">
              <a:xfrm>
                <a:off x="4808448"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1" name="í$ļïḑê">
                <a:extLst>
                  <a:ext uri="{FF2B5EF4-FFF2-40B4-BE49-F238E27FC236}">
                    <a16:creationId xmlns:a16="http://schemas.microsoft.com/office/drawing/2014/main" xmlns="" id="{293ABB53-5B95-4630-AF62-92539929449E}"/>
                  </a:ext>
                </a:extLst>
              </p:cNvPr>
              <p:cNvSpPr/>
              <p:nvPr/>
            </p:nvSpPr>
            <p:spPr bwMode="auto">
              <a:xfrm>
                <a:off x="4833694"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2" name="îṣlíďe">
                <a:extLst>
                  <a:ext uri="{FF2B5EF4-FFF2-40B4-BE49-F238E27FC236}">
                    <a16:creationId xmlns:a16="http://schemas.microsoft.com/office/drawing/2014/main" xmlns="" id="{D37E7CE5-CE37-4269-92C4-2EE4E74CBE9E}"/>
                  </a:ext>
                </a:extLst>
              </p:cNvPr>
              <p:cNvSpPr/>
              <p:nvPr/>
            </p:nvSpPr>
            <p:spPr bwMode="auto">
              <a:xfrm>
                <a:off x="4861465"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3" name="îśḷïde">
                <a:extLst>
                  <a:ext uri="{FF2B5EF4-FFF2-40B4-BE49-F238E27FC236}">
                    <a16:creationId xmlns:a16="http://schemas.microsoft.com/office/drawing/2014/main" xmlns="" id="{27385ECF-232B-4CED-8A4A-B153CCF655B6}"/>
                  </a:ext>
                </a:extLst>
              </p:cNvPr>
              <p:cNvSpPr/>
              <p:nvPr/>
            </p:nvSpPr>
            <p:spPr bwMode="auto">
              <a:xfrm>
                <a:off x="4889235"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4" name="íṩlïdé">
                <a:extLst>
                  <a:ext uri="{FF2B5EF4-FFF2-40B4-BE49-F238E27FC236}">
                    <a16:creationId xmlns:a16="http://schemas.microsoft.com/office/drawing/2014/main" xmlns="" id="{DFD04B42-1E3D-4EAB-9474-24B15DAC7A4D}"/>
                  </a:ext>
                </a:extLst>
              </p:cNvPr>
              <p:cNvSpPr/>
              <p:nvPr/>
            </p:nvSpPr>
            <p:spPr bwMode="auto">
              <a:xfrm>
                <a:off x="4914481"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5" name="íṧḻîḋè">
                <a:extLst>
                  <a:ext uri="{FF2B5EF4-FFF2-40B4-BE49-F238E27FC236}">
                    <a16:creationId xmlns:a16="http://schemas.microsoft.com/office/drawing/2014/main" xmlns="" id="{D74686B9-4855-4FFD-89D2-118CC444B886}"/>
                  </a:ext>
                </a:extLst>
              </p:cNvPr>
              <p:cNvSpPr/>
              <p:nvPr/>
            </p:nvSpPr>
            <p:spPr bwMode="auto">
              <a:xfrm>
                <a:off x="4942253"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6" name="iṩ1idè">
                <a:extLst>
                  <a:ext uri="{FF2B5EF4-FFF2-40B4-BE49-F238E27FC236}">
                    <a16:creationId xmlns:a16="http://schemas.microsoft.com/office/drawing/2014/main" xmlns="" id="{29121AEF-C9F8-4FA9-BBF9-7C39A1CEAC90}"/>
                  </a:ext>
                </a:extLst>
              </p:cNvPr>
              <p:cNvSpPr/>
              <p:nvPr/>
            </p:nvSpPr>
            <p:spPr bwMode="auto">
              <a:xfrm>
                <a:off x="4967499"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7" name="iślïḋé">
                <a:extLst>
                  <a:ext uri="{FF2B5EF4-FFF2-40B4-BE49-F238E27FC236}">
                    <a16:creationId xmlns:a16="http://schemas.microsoft.com/office/drawing/2014/main" xmlns="" id="{DE4ACEBA-315F-4F64-80EC-8660068D3658}"/>
                  </a:ext>
                </a:extLst>
              </p:cNvPr>
              <p:cNvSpPr/>
              <p:nvPr/>
            </p:nvSpPr>
            <p:spPr bwMode="auto">
              <a:xfrm>
                <a:off x="4995269"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8" name="iŝḷîḓe">
                <a:extLst>
                  <a:ext uri="{FF2B5EF4-FFF2-40B4-BE49-F238E27FC236}">
                    <a16:creationId xmlns:a16="http://schemas.microsoft.com/office/drawing/2014/main" xmlns="" id="{EEAA8517-B80B-4DFD-9AAA-3F12A3460EFD}"/>
                  </a:ext>
                </a:extLst>
              </p:cNvPr>
              <p:cNvSpPr/>
              <p:nvPr/>
            </p:nvSpPr>
            <p:spPr bwMode="auto">
              <a:xfrm>
                <a:off x="5020515"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9" name="îşľïḓé">
                <a:extLst>
                  <a:ext uri="{FF2B5EF4-FFF2-40B4-BE49-F238E27FC236}">
                    <a16:creationId xmlns:a16="http://schemas.microsoft.com/office/drawing/2014/main" xmlns="" id="{70904963-7BC7-4A12-B964-6E5A810999FC}"/>
                  </a:ext>
                </a:extLst>
              </p:cNvPr>
              <p:cNvSpPr/>
              <p:nvPr/>
            </p:nvSpPr>
            <p:spPr bwMode="auto">
              <a:xfrm>
                <a:off x="5048287"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0" name="ïṩ1ïḑê">
                <a:extLst>
                  <a:ext uri="{FF2B5EF4-FFF2-40B4-BE49-F238E27FC236}">
                    <a16:creationId xmlns:a16="http://schemas.microsoft.com/office/drawing/2014/main" xmlns="" id="{8DE454D7-01BA-48B7-BFE0-BC6981015FD0}"/>
                  </a:ext>
                </a:extLst>
              </p:cNvPr>
              <p:cNvSpPr/>
              <p:nvPr/>
            </p:nvSpPr>
            <p:spPr bwMode="auto">
              <a:xfrm>
                <a:off x="5076057"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1" name="işľiḋè">
                <a:extLst>
                  <a:ext uri="{FF2B5EF4-FFF2-40B4-BE49-F238E27FC236}">
                    <a16:creationId xmlns:a16="http://schemas.microsoft.com/office/drawing/2014/main" xmlns="" id="{013B024C-D4A5-4DCA-861E-77D262FC1015}"/>
                  </a:ext>
                </a:extLst>
              </p:cNvPr>
              <p:cNvSpPr/>
              <p:nvPr/>
            </p:nvSpPr>
            <p:spPr bwMode="auto">
              <a:xfrm>
                <a:off x="5101303"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2" name="iṡlíḑê">
                <a:extLst>
                  <a:ext uri="{FF2B5EF4-FFF2-40B4-BE49-F238E27FC236}">
                    <a16:creationId xmlns:a16="http://schemas.microsoft.com/office/drawing/2014/main" xmlns="" id="{09065613-97D4-406A-84CD-7072C70F4554}"/>
                  </a:ext>
                </a:extLst>
              </p:cNvPr>
              <p:cNvSpPr/>
              <p:nvPr/>
            </p:nvSpPr>
            <p:spPr bwMode="auto">
              <a:xfrm>
                <a:off x="5129074"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3" name="ïślîďè">
                <a:extLst>
                  <a:ext uri="{FF2B5EF4-FFF2-40B4-BE49-F238E27FC236}">
                    <a16:creationId xmlns:a16="http://schemas.microsoft.com/office/drawing/2014/main" xmlns="" id="{979D195C-DAB1-4BAD-B025-99A0DF148994}"/>
                  </a:ext>
                </a:extLst>
              </p:cNvPr>
              <p:cNvSpPr/>
              <p:nvPr/>
            </p:nvSpPr>
            <p:spPr bwMode="auto">
              <a:xfrm>
                <a:off x="5154320"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4" name="ïŝ1îďè">
                <a:extLst>
                  <a:ext uri="{FF2B5EF4-FFF2-40B4-BE49-F238E27FC236}">
                    <a16:creationId xmlns:a16="http://schemas.microsoft.com/office/drawing/2014/main" xmlns="" id="{73E91A0E-FFAC-4AA4-B07F-F06B71F2BA8E}"/>
                  </a:ext>
                </a:extLst>
              </p:cNvPr>
              <p:cNvSpPr/>
              <p:nvPr/>
            </p:nvSpPr>
            <p:spPr bwMode="auto">
              <a:xfrm>
                <a:off x="518209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5" name="ïṡḷíḋé">
                <a:extLst>
                  <a:ext uri="{FF2B5EF4-FFF2-40B4-BE49-F238E27FC236}">
                    <a16:creationId xmlns:a16="http://schemas.microsoft.com/office/drawing/2014/main" xmlns="" id="{4EEBAD9D-BAFD-4D8D-8551-F07DA20BB2CE}"/>
                  </a:ext>
                </a:extLst>
              </p:cNvPr>
              <p:cNvSpPr/>
              <p:nvPr/>
            </p:nvSpPr>
            <p:spPr bwMode="auto">
              <a:xfrm>
                <a:off x="5207337"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6" name="ísļíďe">
                <a:extLst>
                  <a:ext uri="{FF2B5EF4-FFF2-40B4-BE49-F238E27FC236}">
                    <a16:creationId xmlns:a16="http://schemas.microsoft.com/office/drawing/2014/main" xmlns="" id="{F573A2F9-1B7B-4DF5-B927-16F99E61605B}"/>
                  </a:ext>
                </a:extLst>
              </p:cNvPr>
              <p:cNvSpPr/>
              <p:nvPr/>
            </p:nvSpPr>
            <p:spPr bwMode="auto">
              <a:xfrm>
                <a:off x="5235108"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7" name="íSľíḍè">
                <a:extLst>
                  <a:ext uri="{FF2B5EF4-FFF2-40B4-BE49-F238E27FC236}">
                    <a16:creationId xmlns:a16="http://schemas.microsoft.com/office/drawing/2014/main" xmlns="" id="{5E734364-2997-41A0-BD83-EA7B3BC98C92}"/>
                  </a:ext>
                </a:extLst>
              </p:cNvPr>
              <p:cNvSpPr/>
              <p:nvPr/>
            </p:nvSpPr>
            <p:spPr bwMode="auto">
              <a:xfrm>
                <a:off x="5260354"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8" name="ïślîdè">
                <a:extLst>
                  <a:ext uri="{FF2B5EF4-FFF2-40B4-BE49-F238E27FC236}">
                    <a16:creationId xmlns:a16="http://schemas.microsoft.com/office/drawing/2014/main" xmlns="" id="{EAACF514-B8EA-4AA3-B3FF-06AE834E2880}"/>
                  </a:ext>
                </a:extLst>
              </p:cNvPr>
              <p:cNvSpPr/>
              <p:nvPr/>
            </p:nvSpPr>
            <p:spPr bwMode="auto">
              <a:xfrm>
                <a:off x="5288124"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9" name="íśļîdê">
                <a:extLst>
                  <a:ext uri="{FF2B5EF4-FFF2-40B4-BE49-F238E27FC236}">
                    <a16:creationId xmlns:a16="http://schemas.microsoft.com/office/drawing/2014/main" xmlns="" id="{EEBB621B-B907-4D02-A1BA-B55EE3EE5688}"/>
                  </a:ext>
                </a:extLst>
              </p:cNvPr>
              <p:cNvSpPr/>
              <p:nvPr/>
            </p:nvSpPr>
            <p:spPr bwMode="auto">
              <a:xfrm>
                <a:off x="531589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0" name="ïṩ1iḋê">
                <a:extLst>
                  <a:ext uri="{FF2B5EF4-FFF2-40B4-BE49-F238E27FC236}">
                    <a16:creationId xmlns:a16="http://schemas.microsoft.com/office/drawing/2014/main" xmlns="" id="{D4D24C44-2E1D-4E3E-84F7-E348C41660A6}"/>
                  </a:ext>
                </a:extLst>
              </p:cNvPr>
              <p:cNvSpPr/>
              <p:nvPr/>
            </p:nvSpPr>
            <p:spPr bwMode="auto">
              <a:xfrm>
                <a:off x="5341142"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1" name="îṧ1îdé">
                <a:extLst>
                  <a:ext uri="{FF2B5EF4-FFF2-40B4-BE49-F238E27FC236}">
                    <a16:creationId xmlns:a16="http://schemas.microsoft.com/office/drawing/2014/main" xmlns="" id="{77AE063F-70C8-41E6-8D94-9049A4A5E89A}"/>
                  </a:ext>
                </a:extLst>
              </p:cNvPr>
              <p:cNvSpPr/>
              <p:nvPr/>
            </p:nvSpPr>
            <p:spPr bwMode="auto">
              <a:xfrm>
                <a:off x="5368912"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2" name="iṩľiḋê">
                <a:extLst>
                  <a:ext uri="{FF2B5EF4-FFF2-40B4-BE49-F238E27FC236}">
                    <a16:creationId xmlns:a16="http://schemas.microsoft.com/office/drawing/2014/main" xmlns="" id="{7ABE640D-6389-4143-BB46-A9EEC0308CC9}"/>
                  </a:ext>
                </a:extLst>
              </p:cNvPr>
              <p:cNvSpPr/>
              <p:nvPr/>
            </p:nvSpPr>
            <p:spPr bwMode="auto">
              <a:xfrm>
                <a:off x="5394158"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3" name="ïṥlîḓé">
                <a:extLst>
                  <a:ext uri="{FF2B5EF4-FFF2-40B4-BE49-F238E27FC236}">
                    <a16:creationId xmlns:a16="http://schemas.microsoft.com/office/drawing/2014/main" xmlns="" id="{31308E5F-57DC-4891-94E9-EFAEC53D3198}"/>
                  </a:ext>
                </a:extLst>
              </p:cNvPr>
              <p:cNvSpPr/>
              <p:nvPr/>
            </p:nvSpPr>
            <p:spPr bwMode="auto">
              <a:xfrm>
                <a:off x="5421929"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4" name="ïslidê">
                <a:extLst>
                  <a:ext uri="{FF2B5EF4-FFF2-40B4-BE49-F238E27FC236}">
                    <a16:creationId xmlns:a16="http://schemas.microsoft.com/office/drawing/2014/main" xmlns="" id="{A33DDEDE-7232-48B4-8FA8-DA6713253ABF}"/>
                  </a:ext>
                </a:extLst>
              </p:cNvPr>
              <p:cNvSpPr/>
              <p:nvPr/>
            </p:nvSpPr>
            <p:spPr bwMode="auto">
              <a:xfrm>
                <a:off x="5447176"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5" name="iŝ1îḑè">
                <a:extLst>
                  <a:ext uri="{FF2B5EF4-FFF2-40B4-BE49-F238E27FC236}">
                    <a16:creationId xmlns:a16="http://schemas.microsoft.com/office/drawing/2014/main" xmlns="" id="{C4871C90-1736-4B48-8D52-D3F9A9AE5FC1}"/>
                  </a:ext>
                </a:extLst>
              </p:cNvPr>
              <p:cNvSpPr/>
              <p:nvPr/>
            </p:nvSpPr>
            <p:spPr bwMode="auto">
              <a:xfrm>
                <a:off x="547494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6" name="i$ḻîḑé">
                <a:extLst>
                  <a:ext uri="{FF2B5EF4-FFF2-40B4-BE49-F238E27FC236}">
                    <a16:creationId xmlns:a16="http://schemas.microsoft.com/office/drawing/2014/main" xmlns="" id="{7694B14B-AAD4-4185-AEA5-5EAE94E9D31E}"/>
                  </a:ext>
                </a:extLst>
              </p:cNvPr>
              <p:cNvSpPr/>
              <p:nvPr/>
            </p:nvSpPr>
            <p:spPr bwMode="auto">
              <a:xfrm>
                <a:off x="5502717"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7" name="íṩlïḑé">
                <a:extLst>
                  <a:ext uri="{FF2B5EF4-FFF2-40B4-BE49-F238E27FC236}">
                    <a16:creationId xmlns:a16="http://schemas.microsoft.com/office/drawing/2014/main" xmlns="" id="{6CC25694-3ACA-4E17-A6A2-DC9EAA108519}"/>
                  </a:ext>
                </a:extLst>
              </p:cNvPr>
              <p:cNvSpPr/>
              <p:nvPr/>
            </p:nvSpPr>
            <p:spPr bwMode="auto">
              <a:xfrm>
                <a:off x="5527963"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8" name="i$1îḑè">
                <a:extLst>
                  <a:ext uri="{FF2B5EF4-FFF2-40B4-BE49-F238E27FC236}">
                    <a16:creationId xmlns:a16="http://schemas.microsoft.com/office/drawing/2014/main" xmlns="" id="{2D77EAEF-B04C-4CAD-B80D-6F564CFE78BA}"/>
                  </a:ext>
                </a:extLst>
              </p:cNvPr>
              <p:cNvSpPr/>
              <p:nvPr/>
            </p:nvSpPr>
            <p:spPr bwMode="auto">
              <a:xfrm>
                <a:off x="5553209"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9" name="îsḷîde">
                <a:extLst>
                  <a:ext uri="{FF2B5EF4-FFF2-40B4-BE49-F238E27FC236}">
                    <a16:creationId xmlns:a16="http://schemas.microsoft.com/office/drawing/2014/main" xmlns="" id="{EE9A5DCF-7F5C-45DB-B15F-4941BEC8B147}"/>
                  </a:ext>
                </a:extLst>
              </p:cNvPr>
              <p:cNvSpPr/>
              <p:nvPr/>
            </p:nvSpPr>
            <p:spPr bwMode="auto">
              <a:xfrm>
                <a:off x="5580979"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0" name="îṥḷiḍè">
                <a:extLst>
                  <a:ext uri="{FF2B5EF4-FFF2-40B4-BE49-F238E27FC236}">
                    <a16:creationId xmlns:a16="http://schemas.microsoft.com/office/drawing/2014/main" xmlns="" id="{19F572C3-AF3D-4A03-A7F6-11DDE953609C}"/>
                  </a:ext>
                </a:extLst>
              </p:cNvPr>
              <p:cNvSpPr/>
              <p:nvPr/>
            </p:nvSpPr>
            <p:spPr bwMode="auto">
              <a:xfrm>
                <a:off x="5608751"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1" name="íṩḻïde">
                <a:extLst>
                  <a:ext uri="{FF2B5EF4-FFF2-40B4-BE49-F238E27FC236}">
                    <a16:creationId xmlns:a16="http://schemas.microsoft.com/office/drawing/2014/main" xmlns="" id="{5E786B67-1DA0-4F24-A500-1994FA43B6C2}"/>
                  </a:ext>
                </a:extLst>
              </p:cNvPr>
              <p:cNvSpPr/>
              <p:nvPr/>
            </p:nvSpPr>
            <p:spPr bwMode="auto">
              <a:xfrm>
                <a:off x="5633997"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2" name="ïṡḻîḍe">
                <a:extLst>
                  <a:ext uri="{FF2B5EF4-FFF2-40B4-BE49-F238E27FC236}">
                    <a16:creationId xmlns:a16="http://schemas.microsoft.com/office/drawing/2014/main" xmlns="" id="{20A6F66C-D88C-4A7D-B4FA-5A098BB8DBBB}"/>
                  </a:ext>
                </a:extLst>
              </p:cNvPr>
              <p:cNvSpPr/>
              <p:nvPr/>
            </p:nvSpPr>
            <p:spPr bwMode="auto">
              <a:xfrm>
                <a:off x="5661767"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3" name="ísļîdê">
                <a:extLst>
                  <a:ext uri="{FF2B5EF4-FFF2-40B4-BE49-F238E27FC236}">
                    <a16:creationId xmlns:a16="http://schemas.microsoft.com/office/drawing/2014/main" xmlns="" id="{78685D5B-499D-4D3F-897E-51EE2317D116}"/>
                  </a:ext>
                </a:extLst>
              </p:cNvPr>
              <p:cNvSpPr/>
              <p:nvPr/>
            </p:nvSpPr>
            <p:spPr bwMode="auto">
              <a:xfrm>
                <a:off x="5687013"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4" name="ïṡ1îdè">
                <a:extLst>
                  <a:ext uri="{FF2B5EF4-FFF2-40B4-BE49-F238E27FC236}">
                    <a16:creationId xmlns:a16="http://schemas.microsoft.com/office/drawing/2014/main" xmlns="" id="{6D913E4A-D3F4-436C-9A16-7F20521C64FC}"/>
                  </a:ext>
                </a:extLst>
              </p:cNvPr>
              <p:cNvSpPr/>
              <p:nvPr/>
            </p:nvSpPr>
            <p:spPr bwMode="auto">
              <a:xfrm>
                <a:off x="5714785"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5" name="îṥ1ïďe">
                <a:extLst>
                  <a:ext uri="{FF2B5EF4-FFF2-40B4-BE49-F238E27FC236}">
                    <a16:creationId xmlns:a16="http://schemas.microsoft.com/office/drawing/2014/main" xmlns="" id="{B402B4BC-7621-473E-9F6D-96D9EDF3EB6D}"/>
                  </a:ext>
                </a:extLst>
              </p:cNvPr>
              <p:cNvSpPr/>
              <p:nvPr/>
            </p:nvSpPr>
            <p:spPr bwMode="auto">
              <a:xfrm>
                <a:off x="5740031"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6" name="ï$1ïḍe">
                <a:extLst>
                  <a:ext uri="{FF2B5EF4-FFF2-40B4-BE49-F238E27FC236}">
                    <a16:creationId xmlns:a16="http://schemas.microsoft.com/office/drawing/2014/main" xmlns="" id="{ED7949C9-25E7-4361-BAE7-E27857FC751F}"/>
                  </a:ext>
                </a:extLst>
              </p:cNvPr>
              <p:cNvSpPr/>
              <p:nvPr/>
            </p:nvSpPr>
            <p:spPr bwMode="auto">
              <a:xfrm>
                <a:off x="5767801"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7" name="ï$liḓe">
                <a:extLst>
                  <a:ext uri="{FF2B5EF4-FFF2-40B4-BE49-F238E27FC236}">
                    <a16:creationId xmlns:a16="http://schemas.microsoft.com/office/drawing/2014/main" xmlns="" id="{347E1B7A-9922-4BA3-A3E0-73DD14BA363A}"/>
                  </a:ext>
                </a:extLst>
              </p:cNvPr>
              <p:cNvSpPr/>
              <p:nvPr/>
            </p:nvSpPr>
            <p:spPr bwMode="auto">
              <a:xfrm>
                <a:off x="5795572"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8" name="íşḷîḋê">
                <a:extLst>
                  <a:ext uri="{FF2B5EF4-FFF2-40B4-BE49-F238E27FC236}">
                    <a16:creationId xmlns:a16="http://schemas.microsoft.com/office/drawing/2014/main" xmlns="" id="{0C2F22A5-E223-4BF4-B44E-4AA9DC7F384F}"/>
                  </a:ext>
                </a:extLst>
              </p:cNvPr>
              <p:cNvSpPr/>
              <p:nvPr/>
            </p:nvSpPr>
            <p:spPr bwMode="auto">
              <a:xfrm>
                <a:off x="5820818"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9" name="íšľïde">
                <a:extLst>
                  <a:ext uri="{FF2B5EF4-FFF2-40B4-BE49-F238E27FC236}">
                    <a16:creationId xmlns:a16="http://schemas.microsoft.com/office/drawing/2014/main" xmlns="" id="{CB0CCA30-2D06-4D2C-BF51-4BACFA5EB950}"/>
                  </a:ext>
                </a:extLst>
              </p:cNvPr>
              <p:cNvSpPr/>
              <p:nvPr/>
            </p:nvSpPr>
            <p:spPr bwMode="auto">
              <a:xfrm>
                <a:off x="5848588"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0" name="íŝľíḋé">
                <a:extLst>
                  <a:ext uri="{FF2B5EF4-FFF2-40B4-BE49-F238E27FC236}">
                    <a16:creationId xmlns:a16="http://schemas.microsoft.com/office/drawing/2014/main" xmlns="" id="{528541BD-F35A-410B-BF87-734FDF989678}"/>
                  </a:ext>
                </a:extLst>
              </p:cNvPr>
              <p:cNvSpPr/>
              <p:nvPr/>
            </p:nvSpPr>
            <p:spPr bwMode="auto">
              <a:xfrm>
                <a:off x="5873835"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1" name="ï$ľïḓe">
                <a:extLst>
                  <a:ext uri="{FF2B5EF4-FFF2-40B4-BE49-F238E27FC236}">
                    <a16:creationId xmlns:a16="http://schemas.microsoft.com/office/drawing/2014/main" xmlns="" id="{8D61F083-7ADE-4520-AD68-DF8AF54DBB28}"/>
                  </a:ext>
                </a:extLst>
              </p:cNvPr>
              <p:cNvSpPr/>
              <p:nvPr/>
            </p:nvSpPr>
            <p:spPr bwMode="auto">
              <a:xfrm>
                <a:off x="590160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2" name="iṩḷîďê">
                <a:extLst>
                  <a:ext uri="{FF2B5EF4-FFF2-40B4-BE49-F238E27FC236}">
                    <a16:creationId xmlns:a16="http://schemas.microsoft.com/office/drawing/2014/main" xmlns="" id="{E4BDDA10-24F3-453D-8D06-97769838F8BA}"/>
                  </a:ext>
                </a:extLst>
              </p:cNvPr>
              <p:cNvSpPr/>
              <p:nvPr/>
            </p:nvSpPr>
            <p:spPr bwMode="auto">
              <a:xfrm>
                <a:off x="5926852"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3" name="îşļïde">
                <a:extLst>
                  <a:ext uri="{FF2B5EF4-FFF2-40B4-BE49-F238E27FC236}">
                    <a16:creationId xmlns:a16="http://schemas.microsoft.com/office/drawing/2014/main" xmlns="" id="{DB3F7B93-C3CA-4405-B208-E62A1F488AA0}"/>
                  </a:ext>
                </a:extLst>
              </p:cNvPr>
              <p:cNvSpPr/>
              <p:nvPr/>
            </p:nvSpPr>
            <p:spPr bwMode="auto">
              <a:xfrm>
                <a:off x="5954622"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4" name="ïsliḍe">
                <a:extLst>
                  <a:ext uri="{FF2B5EF4-FFF2-40B4-BE49-F238E27FC236}">
                    <a16:creationId xmlns:a16="http://schemas.microsoft.com/office/drawing/2014/main" xmlns="" id="{AA3E97D5-7281-4D1C-9C0B-140E21A3AAF1}"/>
                  </a:ext>
                </a:extLst>
              </p:cNvPr>
              <p:cNvSpPr/>
              <p:nvPr/>
            </p:nvSpPr>
            <p:spPr bwMode="auto">
              <a:xfrm>
                <a:off x="5982394"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5" name="îş1iḑé">
                <a:extLst>
                  <a:ext uri="{FF2B5EF4-FFF2-40B4-BE49-F238E27FC236}">
                    <a16:creationId xmlns:a16="http://schemas.microsoft.com/office/drawing/2014/main" xmlns="" id="{24DF2862-479E-4F07-A120-7404142EE0B2}"/>
                  </a:ext>
                </a:extLst>
              </p:cNvPr>
              <p:cNvSpPr/>
              <p:nvPr/>
            </p:nvSpPr>
            <p:spPr bwMode="auto">
              <a:xfrm>
                <a:off x="600764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6" name="îṡḻîdé">
                <a:extLst>
                  <a:ext uri="{FF2B5EF4-FFF2-40B4-BE49-F238E27FC236}">
                    <a16:creationId xmlns:a16="http://schemas.microsoft.com/office/drawing/2014/main" xmlns="" id="{45E65734-3E4B-4B14-8C60-2F685BB40410}"/>
                  </a:ext>
                </a:extLst>
              </p:cNvPr>
              <p:cNvSpPr/>
              <p:nvPr/>
            </p:nvSpPr>
            <p:spPr bwMode="auto">
              <a:xfrm>
                <a:off x="603541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7" name="ïṣlîḍê">
                <a:extLst>
                  <a:ext uri="{FF2B5EF4-FFF2-40B4-BE49-F238E27FC236}">
                    <a16:creationId xmlns:a16="http://schemas.microsoft.com/office/drawing/2014/main" xmlns="" id="{60A272CC-4F32-4A2D-A4DA-3EE0B4E56702}"/>
                  </a:ext>
                </a:extLst>
              </p:cNvPr>
              <p:cNvSpPr/>
              <p:nvPr/>
            </p:nvSpPr>
            <p:spPr bwMode="auto">
              <a:xfrm>
                <a:off x="6060656"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8" name="išḻíḍe">
                <a:extLst>
                  <a:ext uri="{FF2B5EF4-FFF2-40B4-BE49-F238E27FC236}">
                    <a16:creationId xmlns:a16="http://schemas.microsoft.com/office/drawing/2014/main" xmlns="" id="{84328B77-C47D-45F9-8071-DF9318A4DE10}"/>
                  </a:ext>
                </a:extLst>
              </p:cNvPr>
              <p:cNvSpPr/>
              <p:nvPr/>
            </p:nvSpPr>
            <p:spPr bwMode="auto">
              <a:xfrm>
                <a:off x="6088427"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9" name="íṥļíḑe">
                <a:extLst>
                  <a:ext uri="{FF2B5EF4-FFF2-40B4-BE49-F238E27FC236}">
                    <a16:creationId xmlns:a16="http://schemas.microsoft.com/office/drawing/2014/main" xmlns="" id="{18AB7983-F891-4D86-96C7-98EBC4F4054C}"/>
                  </a:ext>
                </a:extLst>
              </p:cNvPr>
              <p:cNvSpPr/>
              <p:nvPr/>
            </p:nvSpPr>
            <p:spPr bwMode="auto">
              <a:xfrm>
                <a:off x="6113674"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0" name="iŝḷíḋê">
                <a:extLst>
                  <a:ext uri="{FF2B5EF4-FFF2-40B4-BE49-F238E27FC236}">
                    <a16:creationId xmlns:a16="http://schemas.microsoft.com/office/drawing/2014/main" xmlns="" id="{2C27AF07-95EF-4347-93B3-3DD04ACC9EE7}"/>
                  </a:ext>
                </a:extLst>
              </p:cNvPr>
              <p:cNvSpPr/>
              <p:nvPr/>
            </p:nvSpPr>
            <p:spPr bwMode="auto">
              <a:xfrm>
                <a:off x="6141444"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1" name="isḻiďé">
                <a:extLst>
                  <a:ext uri="{FF2B5EF4-FFF2-40B4-BE49-F238E27FC236}">
                    <a16:creationId xmlns:a16="http://schemas.microsoft.com/office/drawing/2014/main" xmlns="" id="{1D9A1486-EF0C-4AC1-AA42-5841D6B5B48E}"/>
                  </a:ext>
                </a:extLst>
              </p:cNvPr>
              <p:cNvSpPr/>
              <p:nvPr/>
            </p:nvSpPr>
            <p:spPr bwMode="auto">
              <a:xfrm>
                <a:off x="6166690"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2" name="išḷïďé">
                <a:extLst>
                  <a:ext uri="{FF2B5EF4-FFF2-40B4-BE49-F238E27FC236}">
                    <a16:creationId xmlns:a16="http://schemas.microsoft.com/office/drawing/2014/main" xmlns="" id="{1CE1695C-AEF0-41B7-9606-9BA48CD93016}"/>
                  </a:ext>
                </a:extLst>
              </p:cNvPr>
              <p:cNvSpPr/>
              <p:nvPr/>
            </p:nvSpPr>
            <p:spPr bwMode="auto">
              <a:xfrm>
                <a:off x="6194461"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3" name="ï$ļíďé">
                <a:extLst>
                  <a:ext uri="{FF2B5EF4-FFF2-40B4-BE49-F238E27FC236}">
                    <a16:creationId xmlns:a16="http://schemas.microsoft.com/office/drawing/2014/main" xmlns="" id="{D169F129-31BB-42D8-9A9A-FC0CD04DD7B5}"/>
                  </a:ext>
                </a:extLst>
              </p:cNvPr>
              <p:cNvSpPr/>
              <p:nvPr/>
            </p:nvSpPr>
            <p:spPr bwMode="auto">
              <a:xfrm>
                <a:off x="6222231"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4" name="i$ļïḑe">
                <a:extLst>
                  <a:ext uri="{FF2B5EF4-FFF2-40B4-BE49-F238E27FC236}">
                    <a16:creationId xmlns:a16="http://schemas.microsoft.com/office/drawing/2014/main" xmlns="" id="{2B5C6DA9-BBE9-4F56-ADA3-DFAAD8C637FF}"/>
                  </a:ext>
                </a:extLst>
              </p:cNvPr>
              <p:cNvSpPr/>
              <p:nvPr/>
            </p:nvSpPr>
            <p:spPr bwMode="auto">
              <a:xfrm>
                <a:off x="6247477"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5" name="iṡḷïḍè">
                <a:extLst>
                  <a:ext uri="{FF2B5EF4-FFF2-40B4-BE49-F238E27FC236}">
                    <a16:creationId xmlns:a16="http://schemas.microsoft.com/office/drawing/2014/main" xmlns="" id="{8E6AC667-EE3C-4AF5-8DE6-BE457473CC35}"/>
                  </a:ext>
                </a:extLst>
              </p:cNvPr>
              <p:cNvSpPr/>
              <p:nvPr/>
            </p:nvSpPr>
            <p:spPr bwMode="auto">
              <a:xfrm>
                <a:off x="6275249"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6" name="ïṩľíḍè">
                <a:extLst>
                  <a:ext uri="{FF2B5EF4-FFF2-40B4-BE49-F238E27FC236}">
                    <a16:creationId xmlns:a16="http://schemas.microsoft.com/office/drawing/2014/main" xmlns="" id="{8D2E5B2F-8F4A-4CD9-95E3-42CE76E96B51}"/>
                  </a:ext>
                </a:extLst>
              </p:cNvPr>
              <p:cNvSpPr/>
              <p:nvPr/>
            </p:nvSpPr>
            <p:spPr bwMode="auto">
              <a:xfrm>
                <a:off x="6300495"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7" name="ï$ḻíḍè">
                <a:extLst>
                  <a:ext uri="{FF2B5EF4-FFF2-40B4-BE49-F238E27FC236}">
                    <a16:creationId xmlns:a16="http://schemas.microsoft.com/office/drawing/2014/main" xmlns="" id="{FDE59593-4DD0-40B0-99A6-9E7314B328FB}"/>
                  </a:ext>
                </a:extLst>
              </p:cNvPr>
              <p:cNvSpPr/>
              <p:nvPr/>
            </p:nvSpPr>
            <p:spPr bwMode="auto">
              <a:xfrm>
                <a:off x="6328265"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8" name="íṩļiḍè">
                <a:extLst>
                  <a:ext uri="{FF2B5EF4-FFF2-40B4-BE49-F238E27FC236}">
                    <a16:creationId xmlns:a16="http://schemas.microsoft.com/office/drawing/2014/main" xmlns="" id="{3ECF01A0-26A7-4882-8D99-750769AE1DA9}"/>
                  </a:ext>
                </a:extLst>
              </p:cNvPr>
              <p:cNvSpPr/>
              <p:nvPr/>
            </p:nvSpPr>
            <p:spPr bwMode="auto">
              <a:xfrm>
                <a:off x="6353511"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9" name="íṧḷíḋe">
                <a:extLst>
                  <a:ext uri="{FF2B5EF4-FFF2-40B4-BE49-F238E27FC236}">
                    <a16:creationId xmlns:a16="http://schemas.microsoft.com/office/drawing/2014/main" xmlns="" id="{C7798DC0-CCCA-4835-9B5E-BDD4ACFE524F}"/>
                  </a:ext>
                </a:extLst>
              </p:cNvPr>
              <p:cNvSpPr/>
              <p:nvPr/>
            </p:nvSpPr>
            <p:spPr bwMode="auto">
              <a:xfrm>
                <a:off x="6381283"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0" name="isļïďé">
                <a:extLst>
                  <a:ext uri="{FF2B5EF4-FFF2-40B4-BE49-F238E27FC236}">
                    <a16:creationId xmlns:a16="http://schemas.microsoft.com/office/drawing/2014/main" xmlns="" id="{35BE2FD5-91E4-4526-AE73-E727E527B9A0}"/>
                  </a:ext>
                </a:extLst>
              </p:cNvPr>
              <p:cNvSpPr/>
              <p:nvPr/>
            </p:nvSpPr>
            <p:spPr bwMode="auto">
              <a:xfrm>
                <a:off x="6409053"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1" name="ï$ľíḋé">
                <a:extLst>
                  <a:ext uri="{FF2B5EF4-FFF2-40B4-BE49-F238E27FC236}">
                    <a16:creationId xmlns:a16="http://schemas.microsoft.com/office/drawing/2014/main" xmlns="" id="{16B27E3E-0DFD-4D30-87C1-6011457D6C72}"/>
                  </a:ext>
                </a:extLst>
              </p:cNvPr>
              <p:cNvSpPr/>
              <p:nvPr/>
            </p:nvSpPr>
            <p:spPr bwMode="auto">
              <a:xfrm>
                <a:off x="6434299"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2" name="iṩḷíḑê">
                <a:extLst>
                  <a:ext uri="{FF2B5EF4-FFF2-40B4-BE49-F238E27FC236}">
                    <a16:creationId xmlns:a16="http://schemas.microsoft.com/office/drawing/2014/main" xmlns="" id="{F40A52A5-5836-4ACC-9CAA-1D7330BFA307}"/>
                  </a:ext>
                </a:extLst>
              </p:cNvPr>
              <p:cNvSpPr/>
              <p:nvPr/>
            </p:nvSpPr>
            <p:spPr bwMode="auto">
              <a:xfrm>
                <a:off x="6462070"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3" name="îṧḷiḑe">
                <a:extLst>
                  <a:ext uri="{FF2B5EF4-FFF2-40B4-BE49-F238E27FC236}">
                    <a16:creationId xmlns:a16="http://schemas.microsoft.com/office/drawing/2014/main" xmlns="" id="{C56FF8AA-D3F8-45E5-8AFA-CE6897DCD3F6}"/>
                  </a:ext>
                </a:extLst>
              </p:cNvPr>
              <p:cNvSpPr/>
              <p:nvPr/>
            </p:nvSpPr>
            <p:spPr bwMode="auto">
              <a:xfrm>
                <a:off x="648731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4" name="îSḻíḋé">
                <a:extLst>
                  <a:ext uri="{FF2B5EF4-FFF2-40B4-BE49-F238E27FC236}">
                    <a16:creationId xmlns:a16="http://schemas.microsoft.com/office/drawing/2014/main" xmlns="" id="{B76A3FC1-7C13-4EB9-95E8-E5B27CF7AF4A}"/>
                  </a:ext>
                </a:extLst>
              </p:cNvPr>
              <p:cNvSpPr/>
              <p:nvPr/>
            </p:nvSpPr>
            <p:spPr bwMode="auto">
              <a:xfrm>
                <a:off x="6515086" y="4322455"/>
                <a:ext cx="12624"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5" name="ïṩlíḋè">
                <a:extLst>
                  <a:ext uri="{FF2B5EF4-FFF2-40B4-BE49-F238E27FC236}">
                    <a16:creationId xmlns:a16="http://schemas.microsoft.com/office/drawing/2014/main" xmlns="" id="{0012FE29-6647-4C5D-9D66-3986A96FAC62}"/>
                  </a:ext>
                </a:extLst>
              </p:cNvPr>
              <p:cNvSpPr/>
              <p:nvPr/>
            </p:nvSpPr>
            <p:spPr bwMode="auto">
              <a:xfrm>
                <a:off x="6540332" y="4322455"/>
                <a:ext cx="15148" cy="5049"/>
              </a:xfrm>
              <a:prstGeom prst="rect">
                <a:avLst/>
              </a:prstGeom>
              <a:solidFill>
                <a:srgbClr val="CC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6" name="ïslíḍe">
                <a:extLst>
                  <a:ext uri="{FF2B5EF4-FFF2-40B4-BE49-F238E27FC236}">
                    <a16:creationId xmlns:a16="http://schemas.microsoft.com/office/drawing/2014/main" xmlns="" id="{AD2783C1-A672-4860-9A95-F865A34F5094}"/>
                  </a:ext>
                </a:extLst>
              </p:cNvPr>
              <p:cNvSpPr/>
              <p:nvPr/>
            </p:nvSpPr>
            <p:spPr bwMode="auto">
              <a:xfrm>
                <a:off x="6234855" y="3638285"/>
                <a:ext cx="330725" cy="333249"/>
              </a:xfrm>
              <a:custGeom>
                <a:avLst/>
                <a:gdLst>
                  <a:gd name="T0" fmla="*/ 28 w 546"/>
                  <a:gd name="T1" fmla="*/ 201 h 547"/>
                  <a:gd name="T2" fmla="*/ 44 w 546"/>
                  <a:gd name="T3" fmla="*/ 135 h 547"/>
                  <a:gd name="T4" fmla="*/ 487 w 546"/>
                  <a:gd name="T5" fmla="*/ 10 h 547"/>
                  <a:gd name="T6" fmla="*/ 536 w 546"/>
                  <a:gd name="T7" fmla="*/ 58 h 547"/>
                  <a:gd name="T8" fmla="*/ 425 w 546"/>
                  <a:gd name="T9" fmla="*/ 502 h 547"/>
                  <a:gd name="T10" fmla="*/ 359 w 546"/>
                  <a:gd name="T11" fmla="*/ 521 h 547"/>
                  <a:gd name="T12" fmla="*/ 28 w 546"/>
                  <a:gd name="T13" fmla="*/ 201 h 547"/>
                </a:gdLst>
                <a:ahLst/>
                <a:cxnLst>
                  <a:cxn ang="0">
                    <a:pos x="T0" y="T1"/>
                  </a:cxn>
                  <a:cxn ang="0">
                    <a:pos x="T2" y="T3"/>
                  </a:cxn>
                  <a:cxn ang="0">
                    <a:pos x="T4" y="T5"/>
                  </a:cxn>
                  <a:cxn ang="0">
                    <a:pos x="T6" y="T7"/>
                  </a:cxn>
                  <a:cxn ang="0">
                    <a:pos x="T8" y="T9"/>
                  </a:cxn>
                  <a:cxn ang="0">
                    <a:pos x="T10" y="T11"/>
                  </a:cxn>
                  <a:cxn ang="0">
                    <a:pos x="T12" y="T13"/>
                  </a:cxn>
                </a:cxnLst>
                <a:rect l="0" t="0" r="r" b="b"/>
                <a:pathLst>
                  <a:path w="546" h="547">
                    <a:moveTo>
                      <a:pt x="28" y="201"/>
                    </a:moveTo>
                    <a:cubicBezTo>
                      <a:pt x="0" y="175"/>
                      <a:pt x="8" y="145"/>
                      <a:pt x="44" y="135"/>
                    </a:cubicBezTo>
                    <a:cubicBezTo>
                      <a:pt x="487" y="10"/>
                      <a:pt x="487" y="10"/>
                      <a:pt x="487" y="10"/>
                    </a:cubicBezTo>
                    <a:cubicBezTo>
                      <a:pt x="523" y="0"/>
                      <a:pt x="546" y="21"/>
                      <a:pt x="536" y="58"/>
                    </a:cubicBezTo>
                    <a:cubicBezTo>
                      <a:pt x="425" y="502"/>
                      <a:pt x="425" y="502"/>
                      <a:pt x="425" y="502"/>
                    </a:cubicBezTo>
                    <a:cubicBezTo>
                      <a:pt x="416" y="538"/>
                      <a:pt x="386" y="547"/>
                      <a:pt x="359" y="521"/>
                    </a:cubicBezTo>
                    <a:lnTo>
                      <a:pt x="28" y="201"/>
                    </a:lnTo>
                    <a:close/>
                  </a:path>
                </a:pathLst>
              </a:custGeom>
              <a:solidFill>
                <a:srgbClr val="E2A2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7" name="iSliďê">
                <a:extLst>
                  <a:ext uri="{FF2B5EF4-FFF2-40B4-BE49-F238E27FC236}">
                    <a16:creationId xmlns:a16="http://schemas.microsoft.com/office/drawing/2014/main" xmlns="" id="{987CDB2C-4CFF-450B-8ADC-69F6F25BF4E6}"/>
                  </a:ext>
                </a:extLst>
              </p:cNvPr>
              <p:cNvSpPr/>
              <p:nvPr/>
            </p:nvSpPr>
            <p:spPr bwMode="auto">
              <a:xfrm>
                <a:off x="3844045" y="3787237"/>
                <a:ext cx="2587730" cy="1421359"/>
              </a:xfrm>
              <a:custGeom>
                <a:avLst/>
                <a:gdLst>
                  <a:gd name="T0" fmla="*/ 114 w 4254"/>
                  <a:gd name="T1" fmla="*/ 2342 h 2342"/>
                  <a:gd name="T2" fmla="*/ 15 w 4254"/>
                  <a:gd name="T3" fmla="*/ 2267 h 2342"/>
                  <a:gd name="T4" fmla="*/ 87 w 4254"/>
                  <a:gd name="T5" fmla="*/ 2141 h 2342"/>
                  <a:gd name="T6" fmla="*/ 1168 w 4254"/>
                  <a:gd name="T7" fmla="*/ 1847 h 2342"/>
                  <a:gd name="T8" fmla="*/ 1681 w 4254"/>
                  <a:gd name="T9" fmla="*/ 1345 h 2342"/>
                  <a:gd name="T10" fmla="*/ 1737 w 4254"/>
                  <a:gd name="T11" fmla="*/ 1317 h 2342"/>
                  <a:gd name="T12" fmla="*/ 2244 w 4254"/>
                  <a:gd name="T13" fmla="*/ 1240 h 2342"/>
                  <a:gd name="T14" fmla="*/ 2756 w 4254"/>
                  <a:gd name="T15" fmla="*/ 865 h 2342"/>
                  <a:gd name="T16" fmla="*/ 2818 w 4254"/>
                  <a:gd name="T17" fmla="*/ 845 h 2342"/>
                  <a:gd name="T18" fmla="*/ 3292 w 4254"/>
                  <a:gd name="T19" fmla="*/ 853 h 2342"/>
                  <a:gd name="T20" fmla="*/ 4066 w 4254"/>
                  <a:gd name="T21" fmla="*/ 43 h 2342"/>
                  <a:gd name="T22" fmla="*/ 4211 w 4254"/>
                  <a:gd name="T23" fmla="*/ 39 h 2342"/>
                  <a:gd name="T24" fmla="*/ 4215 w 4254"/>
                  <a:gd name="T25" fmla="*/ 184 h 2342"/>
                  <a:gd name="T26" fmla="*/ 3410 w 4254"/>
                  <a:gd name="T27" fmla="*/ 1027 h 2342"/>
                  <a:gd name="T28" fmla="*/ 3334 w 4254"/>
                  <a:gd name="T29" fmla="*/ 1059 h 2342"/>
                  <a:gd name="T30" fmla="*/ 2850 w 4254"/>
                  <a:gd name="T31" fmla="*/ 1051 h 2342"/>
                  <a:gd name="T32" fmla="*/ 2346 w 4254"/>
                  <a:gd name="T33" fmla="*/ 1420 h 2342"/>
                  <a:gd name="T34" fmla="*/ 2300 w 4254"/>
                  <a:gd name="T35" fmla="*/ 1439 h 2342"/>
                  <a:gd name="T36" fmla="*/ 1801 w 4254"/>
                  <a:gd name="T37" fmla="*/ 1514 h 2342"/>
                  <a:gd name="T38" fmla="*/ 1293 w 4254"/>
                  <a:gd name="T39" fmla="*/ 2012 h 2342"/>
                  <a:gd name="T40" fmla="*/ 1248 w 4254"/>
                  <a:gd name="T41" fmla="*/ 2038 h 2342"/>
                  <a:gd name="T42" fmla="*/ 141 w 4254"/>
                  <a:gd name="T43" fmla="*/ 2339 h 2342"/>
                  <a:gd name="T44" fmla="*/ 114 w 4254"/>
                  <a:gd name="T45" fmla="*/ 2342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4" h="2342">
                    <a:moveTo>
                      <a:pt x="114" y="2342"/>
                    </a:moveTo>
                    <a:cubicBezTo>
                      <a:pt x="69" y="2342"/>
                      <a:pt x="27" y="2312"/>
                      <a:pt x="15" y="2267"/>
                    </a:cubicBezTo>
                    <a:cubicBezTo>
                      <a:pt x="0" y="2212"/>
                      <a:pt x="32" y="2156"/>
                      <a:pt x="87" y="2141"/>
                    </a:cubicBezTo>
                    <a:cubicBezTo>
                      <a:pt x="1168" y="1847"/>
                      <a:pt x="1168" y="1847"/>
                      <a:pt x="1168" y="1847"/>
                    </a:cubicBezTo>
                    <a:cubicBezTo>
                      <a:pt x="1681" y="1345"/>
                      <a:pt x="1681" y="1345"/>
                      <a:pt x="1681" y="1345"/>
                    </a:cubicBezTo>
                    <a:cubicBezTo>
                      <a:pt x="1696" y="1330"/>
                      <a:pt x="1716" y="1320"/>
                      <a:pt x="1737" y="1317"/>
                    </a:cubicBezTo>
                    <a:cubicBezTo>
                      <a:pt x="2244" y="1240"/>
                      <a:pt x="2244" y="1240"/>
                      <a:pt x="2244" y="1240"/>
                    </a:cubicBezTo>
                    <a:cubicBezTo>
                      <a:pt x="2756" y="865"/>
                      <a:pt x="2756" y="865"/>
                      <a:pt x="2756" y="865"/>
                    </a:cubicBezTo>
                    <a:cubicBezTo>
                      <a:pt x="2774" y="852"/>
                      <a:pt x="2796" y="845"/>
                      <a:pt x="2818" y="845"/>
                    </a:cubicBezTo>
                    <a:cubicBezTo>
                      <a:pt x="3292" y="853"/>
                      <a:pt x="3292" y="853"/>
                      <a:pt x="3292" y="853"/>
                    </a:cubicBezTo>
                    <a:cubicBezTo>
                      <a:pt x="4066" y="43"/>
                      <a:pt x="4066" y="43"/>
                      <a:pt x="4066" y="43"/>
                    </a:cubicBezTo>
                    <a:cubicBezTo>
                      <a:pt x="4105" y="2"/>
                      <a:pt x="4170" y="0"/>
                      <a:pt x="4211" y="39"/>
                    </a:cubicBezTo>
                    <a:cubicBezTo>
                      <a:pt x="4252" y="78"/>
                      <a:pt x="4254" y="143"/>
                      <a:pt x="4215" y="184"/>
                    </a:cubicBezTo>
                    <a:cubicBezTo>
                      <a:pt x="3410" y="1027"/>
                      <a:pt x="3410" y="1027"/>
                      <a:pt x="3410" y="1027"/>
                    </a:cubicBezTo>
                    <a:cubicBezTo>
                      <a:pt x="3391" y="1048"/>
                      <a:pt x="3363" y="1059"/>
                      <a:pt x="3334" y="1059"/>
                    </a:cubicBezTo>
                    <a:cubicBezTo>
                      <a:pt x="2850" y="1051"/>
                      <a:pt x="2850" y="1051"/>
                      <a:pt x="2850" y="1051"/>
                    </a:cubicBezTo>
                    <a:cubicBezTo>
                      <a:pt x="2346" y="1420"/>
                      <a:pt x="2346" y="1420"/>
                      <a:pt x="2346" y="1420"/>
                    </a:cubicBezTo>
                    <a:cubicBezTo>
                      <a:pt x="2332" y="1430"/>
                      <a:pt x="2317" y="1436"/>
                      <a:pt x="2300" y="1439"/>
                    </a:cubicBezTo>
                    <a:cubicBezTo>
                      <a:pt x="1801" y="1514"/>
                      <a:pt x="1801" y="1514"/>
                      <a:pt x="1801" y="1514"/>
                    </a:cubicBezTo>
                    <a:cubicBezTo>
                      <a:pt x="1293" y="2012"/>
                      <a:pt x="1293" y="2012"/>
                      <a:pt x="1293" y="2012"/>
                    </a:cubicBezTo>
                    <a:cubicBezTo>
                      <a:pt x="1280" y="2024"/>
                      <a:pt x="1265" y="2033"/>
                      <a:pt x="1248" y="2038"/>
                    </a:cubicBezTo>
                    <a:cubicBezTo>
                      <a:pt x="141" y="2339"/>
                      <a:pt x="141" y="2339"/>
                      <a:pt x="141" y="2339"/>
                    </a:cubicBezTo>
                    <a:cubicBezTo>
                      <a:pt x="132" y="2341"/>
                      <a:pt x="123" y="2342"/>
                      <a:pt x="114" y="2342"/>
                    </a:cubicBezTo>
                    <a:close/>
                  </a:path>
                </a:pathLst>
              </a:custGeom>
              <a:solidFill>
                <a:srgbClr val="E2A2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8" name="î$lïḓè">
                <a:extLst>
                  <a:ext uri="{FF2B5EF4-FFF2-40B4-BE49-F238E27FC236}">
                    <a16:creationId xmlns:a16="http://schemas.microsoft.com/office/drawing/2014/main" xmlns="" id="{7D80A29F-CA63-4D2F-A20D-CBF8E9A548E2}"/>
                  </a:ext>
                </a:extLst>
              </p:cNvPr>
              <p:cNvSpPr/>
              <p:nvPr/>
            </p:nvSpPr>
            <p:spPr bwMode="auto">
              <a:xfrm>
                <a:off x="3844045" y="3772089"/>
                <a:ext cx="2587730" cy="1421359"/>
              </a:xfrm>
              <a:custGeom>
                <a:avLst/>
                <a:gdLst>
                  <a:gd name="T0" fmla="*/ 114 w 4254"/>
                  <a:gd name="T1" fmla="*/ 2342 h 2342"/>
                  <a:gd name="T2" fmla="*/ 15 w 4254"/>
                  <a:gd name="T3" fmla="*/ 2267 h 2342"/>
                  <a:gd name="T4" fmla="*/ 87 w 4254"/>
                  <a:gd name="T5" fmla="*/ 2141 h 2342"/>
                  <a:gd name="T6" fmla="*/ 1168 w 4254"/>
                  <a:gd name="T7" fmla="*/ 1847 h 2342"/>
                  <a:gd name="T8" fmla="*/ 1681 w 4254"/>
                  <a:gd name="T9" fmla="*/ 1345 h 2342"/>
                  <a:gd name="T10" fmla="*/ 1737 w 4254"/>
                  <a:gd name="T11" fmla="*/ 1316 h 2342"/>
                  <a:gd name="T12" fmla="*/ 2244 w 4254"/>
                  <a:gd name="T13" fmla="*/ 1240 h 2342"/>
                  <a:gd name="T14" fmla="*/ 2756 w 4254"/>
                  <a:gd name="T15" fmla="*/ 865 h 2342"/>
                  <a:gd name="T16" fmla="*/ 2818 w 4254"/>
                  <a:gd name="T17" fmla="*/ 845 h 2342"/>
                  <a:gd name="T18" fmla="*/ 3292 w 4254"/>
                  <a:gd name="T19" fmla="*/ 853 h 2342"/>
                  <a:gd name="T20" fmla="*/ 4066 w 4254"/>
                  <a:gd name="T21" fmla="*/ 42 h 2342"/>
                  <a:gd name="T22" fmla="*/ 4211 w 4254"/>
                  <a:gd name="T23" fmla="*/ 39 h 2342"/>
                  <a:gd name="T24" fmla="*/ 4215 w 4254"/>
                  <a:gd name="T25" fmla="*/ 183 h 2342"/>
                  <a:gd name="T26" fmla="*/ 3410 w 4254"/>
                  <a:gd name="T27" fmla="*/ 1026 h 2342"/>
                  <a:gd name="T28" fmla="*/ 3334 w 4254"/>
                  <a:gd name="T29" fmla="*/ 1058 h 2342"/>
                  <a:gd name="T30" fmla="*/ 2850 w 4254"/>
                  <a:gd name="T31" fmla="*/ 1050 h 2342"/>
                  <a:gd name="T32" fmla="*/ 2346 w 4254"/>
                  <a:gd name="T33" fmla="*/ 1420 h 2342"/>
                  <a:gd name="T34" fmla="*/ 2300 w 4254"/>
                  <a:gd name="T35" fmla="*/ 1438 h 2342"/>
                  <a:gd name="T36" fmla="*/ 1801 w 4254"/>
                  <a:gd name="T37" fmla="*/ 1514 h 2342"/>
                  <a:gd name="T38" fmla="*/ 1293 w 4254"/>
                  <a:gd name="T39" fmla="*/ 2012 h 2342"/>
                  <a:gd name="T40" fmla="*/ 1248 w 4254"/>
                  <a:gd name="T41" fmla="*/ 2038 h 2342"/>
                  <a:gd name="T42" fmla="*/ 141 w 4254"/>
                  <a:gd name="T43" fmla="*/ 2338 h 2342"/>
                  <a:gd name="T44" fmla="*/ 114 w 4254"/>
                  <a:gd name="T45" fmla="*/ 2342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4" h="2342">
                    <a:moveTo>
                      <a:pt x="114" y="2342"/>
                    </a:moveTo>
                    <a:cubicBezTo>
                      <a:pt x="69" y="2342"/>
                      <a:pt x="27" y="2312"/>
                      <a:pt x="15" y="2267"/>
                    </a:cubicBezTo>
                    <a:cubicBezTo>
                      <a:pt x="0" y="2212"/>
                      <a:pt x="32" y="2156"/>
                      <a:pt x="87" y="2141"/>
                    </a:cubicBezTo>
                    <a:cubicBezTo>
                      <a:pt x="1168" y="1847"/>
                      <a:pt x="1168" y="1847"/>
                      <a:pt x="1168" y="1847"/>
                    </a:cubicBezTo>
                    <a:cubicBezTo>
                      <a:pt x="1681" y="1345"/>
                      <a:pt x="1681" y="1345"/>
                      <a:pt x="1681" y="1345"/>
                    </a:cubicBezTo>
                    <a:cubicBezTo>
                      <a:pt x="1696" y="1330"/>
                      <a:pt x="1716" y="1320"/>
                      <a:pt x="1737" y="1316"/>
                    </a:cubicBezTo>
                    <a:cubicBezTo>
                      <a:pt x="2244" y="1240"/>
                      <a:pt x="2244" y="1240"/>
                      <a:pt x="2244" y="1240"/>
                    </a:cubicBezTo>
                    <a:cubicBezTo>
                      <a:pt x="2756" y="865"/>
                      <a:pt x="2756" y="865"/>
                      <a:pt x="2756" y="865"/>
                    </a:cubicBezTo>
                    <a:cubicBezTo>
                      <a:pt x="2774" y="852"/>
                      <a:pt x="2796" y="845"/>
                      <a:pt x="2818" y="845"/>
                    </a:cubicBezTo>
                    <a:cubicBezTo>
                      <a:pt x="3292" y="853"/>
                      <a:pt x="3292" y="853"/>
                      <a:pt x="3292" y="853"/>
                    </a:cubicBezTo>
                    <a:cubicBezTo>
                      <a:pt x="4066" y="42"/>
                      <a:pt x="4066" y="42"/>
                      <a:pt x="4066" y="42"/>
                    </a:cubicBezTo>
                    <a:cubicBezTo>
                      <a:pt x="4105" y="1"/>
                      <a:pt x="4170" y="0"/>
                      <a:pt x="4211" y="39"/>
                    </a:cubicBezTo>
                    <a:cubicBezTo>
                      <a:pt x="4252" y="78"/>
                      <a:pt x="4254" y="142"/>
                      <a:pt x="4215" y="183"/>
                    </a:cubicBezTo>
                    <a:cubicBezTo>
                      <a:pt x="3410" y="1026"/>
                      <a:pt x="3410" y="1026"/>
                      <a:pt x="3410" y="1026"/>
                    </a:cubicBezTo>
                    <a:cubicBezTo>
                      <a:pt x="3391" y="1047"/>
                      <a:pt x="3363" y="1059"/>
                      <a:pt x="3334" y="1058"/>
                    </a:cubicBezTo>
                    <a:cubicBezTo>
                      <a:pt x="2850" y="1050"/>
                      <a:pt x="2850" y="1050"/>
                      <a:pt x="2850" y="1050"/>
                    </a:cubicBezTo>
                    <a:cubicBezTo>
                      <a:pt x="2346" y="1420"/>
                      <a:pt x="2346" y="1420"/>
                      <a:pt x="2346" y="1420"/>
                    </a:cubicBezTo>
                    <a:cubicBezTo>
                      <a:pt x="2332" y="1429"/>
                      <a:pt x="2317" y="1436"/>
                      <a:pt x="2300" y="1438"/>
                    </a:cubicBezTo>
                    <a:cubicBezTo>
                      <a:pt x="1801" y="1514"/>
                      <a:pt x="1801" y="1514"/>
                      <a:pt x="1801" y="1514"/>
                    </a:cubicBezTo>
                    <a:cubicBezTo>
                      <a:pt x="1293" y="2012"/>
                      <a:pt x="1293" y="2012"/>
                      <a:pt x="1293" y="2012"/>
                    </a:cubicBezTo>
                    <a:cubicBezTo>
                      <a:pt x="1280" y="2024"/>
                      <a:pt x="1265" y="2033"/>
                      <a:pt x="1248" y="2038"/>
                    </a:cubicBezTo>
                    <a:cubicBezTo>
                      <a:pt x="141" y="2338"/>
                      <a:pt x="141" y="2338"/>
                      <a:pt x="141" y="2338"/>
                    </a:cubicBezTo>
                    <a:cubicBezTo>
                      <a:pt x="132" y="2341"/>
                      <a:pt x="123" y="2342"/>
                      <a:pt x="114" y="2342"/>
                    </a:cubicBezTo>
                    <a:close/>
                  </a:path>
                </a:pathLst>
              </a:custGeom>
              <a:solidFill>
                <a:srgbClr val="FFB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9" name="íşļíḋê">
                <a:extLst>
                  <a:ext uri="{FF2B5EF4-FFF2-40B4-BE49-F238E27FC236}">
                    <a16:creationId xmlns:a16="http://schemas.microsoft.com/office/drawing/2014/main" xmlns="" id="{01A6C783-00D5-4CE6-BC27-ACD308CE09CC}"/>
                  </a:ext>
                </a:extLst>
              </p:cNvPr>
              <p:cNvSpPr/>
              <p:nvPr/>
            </p:nvSpPr>
            <p:spPr bwMode="auto">
              <a:xfrm>
                <a:off x="4884186" y="5541844"/>
                <a:ext cx="742236" cy="65640"/>
              </a:xfrm>
              <a:custGeom>
                <a:avLst/>
                <a:gdLst>
                  <a:gd name="T0" fmla="*/ 1223 w 1223"/>
                  <a:gd name="T1" fmla="*/ 54 h 108"/>
                  <a:gd name="T2" fmla="*/ 1169 w 1223"/>
                  <a:gd name="T3" fmla="*/ 108 h 108"/>
                  <a:gd name="T4" fmla="*/ 54 w 1223"/>
                  <a:gd name="T5" fmla="*/ 108 h 108"/>
                  <a:gd name="T6" fmla="*/ 0 w 1223"/>
                  <a:gd name="T7" fmla="*/ 54 h 108"/>
                  <a:gd name="T8" fmla="*/ 54 w 1223"/>
                  <a:gd name="T9" fmla="*/ 0 h 108"/>
                  <a:gd name="T10" fmla="*/ 1169 w 1223"/>
                  <a:gd name="T11" fmla="*/ 0 h 108"/>
                  <a:gd name="T12" fmla="*/ 1223 w 1223"/>
                  <a:gd name="T13" fmla="*/ 54 h 108"/>
                </a:gdLst>
                <a:ahLst/>
                <a:cxnLst>
                  <a:cxn ang="0">
                    <a:pos x="T0" y="T1"/>
                  </a:cxn>
                  <a:cxn ang="0">
                    <a:pos x="T2" y="T3"/>
                  </a:cxn>
                  <a:cxn ang="0">
                    <a:pos x="T4" y="T5"/>
                  </a:cxn>
                  <a:cxn ang="0">
                    <a:pos x="T6" y="T7"/>
                  </a:cxn>
                  <a:cxn ang="0">
                    <a:pos x="T8" y="T9"/>
                  </a:cxn>
                  <a:cxn ang="0">
                    <a:pos x="T10" y="T11"/>
                  </a:cxn>
                  <a:cxn ang="0">
                    <a:pos x="T12" y="T13"/>
                  </a:cxn>
                </a:cxnLst>
                <a:rect l="0" t="0" r="r" b="b"/>
                <a:pathLst>
                  <a:path w="1223" h="108">
                    <a:moveTo>
                      <a:pt x="1223" y="54"/>
                    </a:moveTo>
                    <a:cubicBezTo>
                      <a:pt x="1223" y="83"/>
                      <a:pt x="1199" y="108"/>
                      <a:pt x="1169" y="108"/>
                    </a:cubicBezTo>
                    <a:cubicBezTo>
                      <a:pt x="54" y="108"/>
                      <a:pt x="54" y="108"/>
                      <a:pt x="54" y="108"/>
                    </a:cubicBezTo>
                    <a:cubicBezTo>
                      <a:pt x="24" y="108"/>
                      <a:pt x="0" y="83"/>
                      <a:pt x="0" y="54"/>
                    </a:cubicBezTo>
                    <a:cubicBezTo>
                      <a:pt x="0" y="24"/>
                      <a:pt x="24" y="0"/>
                      <a:pt x="54" y="0"/>
                    </a:cubicBezTo>
                    <a:cubicBezTo>
                      <a:pt x="1169" y="0"/>
                      <a:pt x="1169" y="0"/>
                      <a:pt x="1169" y="0"/>
                    </a:cubicBezTo>
                    <a:cubicBezTo>
                      <a:pt x="1199" y="0"/>
                      <a:pt x="1223" y="24"/>
                      <a:pt x="1223" y="54"/>
                    </a:cubicBezTo>
                    <a:close/>
                  </a:path>
                </a:pathLst>
              </a:custGeom>
              <a:solidFill>
                <a:srgbClr val="183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0" name="îṣḻïḑê">
                <a:extLst>
                  <a:ext uri="{FF2B5EF4-FFF2-40B4-BE49-F238E27FC236}">
                    <a16:creationId xmlns:a16="http://schemas.microsoft.com/office/drawing/2014/main" xmlns="" id="{C64F7AAA-CCEF-4978-8C13-FA59837EA7B1}"/>
                  </a:ext>
                </a:extLst>
              </p:cNvPr>
              <p:cNvSpPr/>
              <p:nvPr/>
            </p:nvSpPr>
            <p:spPr bwMode="auto">
              <a:xfrm>
                <a:off x="4194967" y="3390873"/>
                <a:ext cx="2118152" cy="136329"/>
              </a:xfrm>
              <a:custGeom>
                <a:avLst/>
                <a:gdLst>
                  <a:gd name="T0" fmla="*/ 3486 w 3486"/>
                  <a:gd name="T1" fmla="*/ 182 h 224"/>
                  <a:gd name="T2" fmla="*/ 3443 w 3486"/>
                  <a:gd name="T3" fmla="*/ 224 h 224"/>
                  <a:gd name="T4" fmla="*/ 43 w 3486"/>
                  <a:gd name="T5" fmla="*/ 224 h 224"/>
                  <a:gd name="T6" fmla="*/ 0 w 3486"/>
                  <a:gd name="T7" fmla="*/ 182 h 224"/>
                  <a:gd name="T8" fmla="*/ 0 w 3486"/>
                  <a:gd name="T9" fmla="*/ 43 h 224"/>
                  <a:gd name="T10" fmla="*/ 43 w 3486"/>
                  <a:gd name="T11" fmla="*/ 0 h 224"/>
                  <a:gd name="T12" fmla="*/ 3443 w 3486"/>
                  <a:gd name="T13" fmla="*/ 0 h 224"/>
                  <a:gd name="T14" fmla="*/ 3486 w 3486"/>
                  <a:gd name="T15" fmla="*/ 43 h 224"/>
                  <a:gd name="T16" fmla="*/ 3486 w 3486"/>
                  <a:gd name="T17" fmla="*/ 18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6" h="224">
                    <a:moveTo>
                      <a:pt x="3486" y="182"/>
                    </a:moveTo>
                    <a:cubicBezTo>
                      <a:pt x="3486" y="205"/>
                      <a:pt x="3467" y="224"/>
                      <a:pt x="3443" y="224"/>
                    </a:cubicBezTo>
                    <a:cubicBezTo>
                      <a:pt x="43" y="224"/>
                      <a:pt x="43" y="224"/>
                      <a:pt x="43" y="224"/>
                    </a:cubicBezTo>
                    <a:cubicBezTo>
                      <a:pt x="19" y="224"/>
                      <a:pt x="0" y="205"/>
                      <a:pt x="0" y="182"/>
                    </a:cubicBezTo>
                    <a:cubicBezTo>
                      <a:pt x="0" y="43"/>
                      <a:pt x="0" y="43"/>
                      <a:pt x="0" y="43"/>
                    </a:cubicBezTo>
                    <a:cubicBezTo>
                      <a:pt x="0" y="19"/>
                      <a:pt x="19" y="0"/>
                      <a:pt x="43" y="0"/>
                    </a:cubicBezTo>
                    <a:cubicBezTo>
                      <a:pt x="3443" y="0"/>
                      <a:pt x="3443" y="0"/>
                      <a:pt x="3443" y="0"/>
                    </a:cubicBezTo>
                    <a:cubicBezTo>
                      <a:pt x="3467" y="0"/>
                      <a:pt x="3486" y="19"/>
                      <a:pt x="3486" y="43"/>
                    </a:cubicBezTo>
                    <a:lnTo>
                      <a:pt x="3486" y="182"/>
                    </a:lnTo>
                    <a:close/>
                  </a:path>
                </a:pathLst>
              </a:custGeom>
              <a:solidFill>
                <a:srgbClr val="3156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1" name="iš1íḑè">
                <a:extLst>
                  <a:ext uri="{FF2B5EF4-FFF2-40B4-BE49-F238E27FC236}">
                    <a16:creationId xmlns:a16="http://schemas.microsoft.com/office/drawing/2014/main" xmlns="" id="{52BCEFD2-B66F-458A-92CF-F6A0E4F6C50A}"/>
                  </a:ext>
                </a:extLst>
              </p:cNvPr>
              <p:cNvSpPr/>
              <p:nvPr/>
            </p:nvSpPr>
            <p:spPr bwMode="auto">
              <a:xfrm>
                <a:off x="4207590" y="3403495"/>
                <a:ext cx="1966675" cy="111083"/>
              </a:xfrm>
              <a:custGeom>
                <a:avLst/>
                <a:gdLst>
                  <a:gd name="T0" fmla="*/ 35 w 3233"/>
                  <a:gd name="T1" fmla="*/ 0 h 184"/>
                  <a:gd name="T2" fmla="*/ 0 w 3233"/>
                  <a:gd name="T3" fmla="*/ 35 h 184"/>
                  <a:gd name="T4" fmla="*/ 0 w 3233"/>
                  <a:gd name="T5" fmla="*/ 149 h 184"/>
                  <a:gd name="T6" fmla="*/ 35 w 3233"/>
                  <a:gd name="T7" fmla="*/ 184 h 184"/>
                  <a:gd name="T8" fmla="*/ 3233 w 3233"/>
                  <a:gd name="T9" fmla="*/ 184 h 184"/>
                  <a:gd name="T10" fmla="*/ 3233 w 3233"/>
                  <a:gd name="T11" fmla="*/ 0 h 184"/>
                  <a:gd name="T12" fmla="*/ 35 w 3233"/>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3233" h="184">
                    <a:moveTo>
                      <a:pt x="35" y="0"/>
                    </a:moveTo>
                    <a:cubicBezTo>
                      <a:pt x="16" y="0"/>
                      <a:pt x="0" y="16"/>
                      <a:pt x="0" y="35"/>
                    </a:cubicBezTo>
                    <a:cubicBezTo>
                      <a:pt x="0" y="149"/>
                      <a:pt x="0" y="149"/>
                      <a:pt x="0" y="149"/>
                    </a:cubicBezTo>
                    <a:cubicBezTo>
                      <a:pt x="0" y="168"/>
                      <a:pt x="16" y="184"/>
                      <a:pt x="35" y="184"/>
                    </a:cubicBezTo>
                    <a:cubicBezTo>
                      <a:pt x="3233" y="184"/>
                      <a:pt x="3233" y="184"/>
                      <a:pt x="3233" y="184"/>
                    </a:cubicBezTo>
                    <a:cubicBezTo>
                      <a:pt x="3233" y="0"/>
                      <a:pt x="3233" y="0"/>
                      <a:pt x="3233" y="0"/>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2" name="í$lîdè">
                <a:extLst>
                  <a:ext uri="{FF2B5EF4-FFF2-40B4-BE49-F238E27FC236}">
                    <a16:creationId xmlns:a16="http://schemas.microsoft.com/office/drawing/2014/main" xmlns="" id="{F3694C22-2EB5-4053-92F8-6C0E12AA2351}"/>
                  </a:ext>
                </a:extLst>
              </p:cNvPr>
              <p:cNvSpPr/>
              <p:nvPr/>
            </p:nvSpPr>
            <p:spPr bwMode="auto">
              <a:xfrm>
                <a:off x="6184363" y="3411070"/>
                <a:ext cx="106034" cy="95935"/>
              </a:xfrm>
              <a:custGeom>
                <a:avLst/>
                <a:gdLst>
                  <a:gd name="T0" fmla="*/ 22 w 173"/>
                  <a:gd name="T1" fmla="*/ 91 h 161"/>
                  <a:gd name="T2" fmla="*/ 87 w 173"/>
                  <a:gd name="T3" fmla="*/ 90 h 161"/>
                  <a:gd name="T4" fmla="*/ 108 w 173"/>
                  <a:gd name="T5" fmla="*/ 108 h 161"/>
                  <a:gd name="T6" fmla="*/ 111 w 173"/>
                  <a:gd name="T7" fmla="*/ 119 h 161"/>
                  <a:gd name="T8" fmla="*/ 155 w 173"/>
                  <a:gd name="T9" fmla="*/ 157 h 161"/>
                  <a:gd name="T10" fmla="*/ 169 w 173"/>
                  <a:gd name="T11" fmla="*/ 155 h 161"/>
                  <a:gd name="T12" fmla="*/ 169 w 173"/>
                  <a:gd name="T13" fmla="*/ 141 h 161"/>
                  <a:gd name="T14" fmla="*/ 125 w 173"/>
                  <a:gd name="T15" fmla="*/ 102 h 161"/>
                  <a:gd name="T16" fmla="*/ 115 w 173"/>
                  <a:gd name="T17" fmla="*/ 101 h 161"/>
                  <a:gd name="T18" fmla="*/ 94 w 173"/>
                  <a:gd name="T19" fmla="*/ 83 h 161"/>
                  <a:gd name="T20" fmla="*/ 86 w 173"/>
                  <a:gd name="T21" fmla="*/ 17 h 161"/>
                  <a:gd name="T22" fmla="*/ 17 w 173"/>
                  <a:gd name="T23" fmla="*/ 22 h 161"/>
                  <a:gd name="T24" fmla="*/ 22 w 173"/>
                  <a:gd name="T25" fmla="*/ 91 h 161"/>
                  <a:gd name="T26" fmla="*/ 15 w 173"/>
                  <a:gd name="T27" fmla="*/ 54 h 161"/>
                  <a:gd name="T28" fmla="*/ 54 w 173"/>
                  <a:gd name="T29" fmla="*/ 14 h 161"/>
                  <a:gd name="T30" fmla="*/ 94 w 173"/>
                  <a:gd name="T31" fmla="*/ 54 h 161"/>
                  <a:gd name="T32" fmla="*/ 54 w 173"/>
                  <a:gd name="T33" fmla="*/ 94 h 161"/>
                  <a:gd name="T34" fmla="*/ 15 w 173"/>
                  <a:gd name="T35"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 h="161">
                    <a:moveTo>
                      <a:pt x="22" y="91"/>
                    </a:moveTo>
                    <a:cubicBezTo>
                      <a:pt x="41" y="107"/>
                      <a:pt x="69" y="107"/>
                      <a:pt x="87" y="90"/>
                    </a:cubicBezTo>
                    <a:cubicBezTo>
                      <a:pt x="108" y="108"/>
                      <a:pt x="108" y="108"/>
                      <a:pt x="108" y="108"/>
                    </a:cubicBezTo>
                    <a:cubicBezTo>
                      <a:pt x="107" y="112"/>
                      <a:pt x="108" y="116"/>
                      <a:pt x="111" y="119"/>
                    </a:cubicBezTo>
                    <a:cubicBezTo>
                      <a:pt x="155" y="157"/>
                      <a:pt x="155" y="157"/>
                      <a:pt x="155" y="157"/>
                    </a:cubicBezTo>
                    <a:cubicBezTo>
                      <a:pt x="159" y="161"/>
                      <a:pt x="165" y="160"/>
                      <a:pt x="169" y="155"/>
                    </a:cubicBezTo>
                    <a:cubicBezTo>
                      <a:pt x="173" y="151"/>
                      <a:pt x="173" y="144"/>
                      <a:pt x="169" y="141"/>
                    </a:cubicBezTo>
                    <a:cubicBezTo>
                      <a:pt x="125" y="102"/>
                      <a:pt x="125" y="102"/>
                      <a:pt x="125" y="102"/>
                    </a:cubicBezTo>
                    <a:cubicBezTo>
                      <a:pt x="122" y="100"/>
                      <a:pt x="118" y="99"/>
                      <a:pt x="115" y="101"/>
                    </a:cubicBezTo>
                    <a:cubicBezTo>
                      <a:pt x="94" y="83"/>
                      <a:pt x="94" y="83"/>
                      <a:pt x="94" y="83"/>
                    </a:cubicBezTo>
                    <a:cubicBezTo>
                      <a:pt x="108" y="62"/>
                      <a:pt x="105" y="34"/>
                      <a:pt x="86" y="17"/>
                    </a:cubicBezTo>
                    <a:cubicBezTo>
                      <a:pt x="66" y="0"/>
                      <a:pt x="35" y="2"/>
                      <a:pt x="17" y="22"/>
                    </a:cubicBezTo>
                    <a:cubicBezTo>
                      <a:pt x="0" y="42"/>
                      <a:pt x="2" y="73"/>
                      <a:pt x="22" y="91"/>
                    </a:cubicBezTo>
                    <a:close/>
                    <a:moveTo>
                      <a:pt x="15" y="54"/>
                    </a:moveTo>
                    <a:cubicBezTo>
                      <a:pt x="15" y="32"/>
                      <a:pt x="32" y="14"/>
                      <a:pt x="54" y="14"/>
                    </a:cubicBezTo>
                    <a:cubicBezTo>
                      <a:pt x="76" y="14"/>
                      <a:pt x="94" y="32"/>
                      <a:pt x="94" y="54"/>
                    </a:cubicBezTo>
                    <a:cubicBezTo>
                      <a:pt x="94" y="76"/>
                      <a:pt x="76" y="94"/>
                      <a:pt x="54" y="94"/>
                    </a:cubicBezTo>
                    <a:cubicBezTo>
                      <a:pt x="32" y="94"/>
                      <a:pt x="15" y="76"/>
                      <a:pt x="15"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3" name="ïṥlïḑe">
                <a:extLst>
                  <a:ext uri="{FF2B5EF4-FFF2-40B4-BE49-F238E27FC236}">
                    <a16:creationId xmlns:a16="http://schemas.microsoft.com/office/drawing/2014/main" xmlns="" id="{8D1C7057-7C3F-47FE-932E-E437559D04AD}"/>
                  </a:ext>
                </a:extLst>
              </p:cNvPr>
              <p:cNvSpPr/>
              <p:nvPr/>
            </p:nvSpPr>
            <p:spPr bwMode="auto">
              <a:xfrm>
                <a:off x="6545382" y="3413594"/>
                <a:ext cx="128756" cy="5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4" name="íšḷïdè">
                <a:extLst>
                  <a:ext uri="{FF2B5EF4-FFF2-40B4-BE49-F238E27FC236}">
                    <a16:creationId xmlns:a16="http://schemas.microsoft.com/office/drawing/2014/main" xmlns="" id="{0A2FC3B2-290D-46B1-8C85-8A8770539512}"/>
                  </a:ext>
                </a:extLst>
              </p:cNvPr>
              <p:cNvSpPr/>
              <p:nvPr/>
            </p:nvSpPr>
            <p:spPr bwMode="auto">
              <a:xfrm>
                <a:off x="6545382" y="3441365"/>
                <a:ext cx="128756" cy="5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5" name="ïśḻíḓê">
                <a:extLst>
                  <a:ext uri="{FF2B5EF4-FFF2-40B4-BE49-F238E27FC236}">
                    <a16:creationId xmlns:a16="http://schemas.microsoft.com/office/drawing/2014/main" xmlns="" id="{51208969-7606-413A-81C6-7BD49086E5FF}"/>
                  </a:ext>
                </a:extLst>
              </p:cNvPr>
              <p:cNvSpPr/>
              <p:nvPr/>
            </p:nvSpPr>
            <p:spPr bwMode="auto">
              <a:xfrm>
                <a:off x="6545382" y="3466612"/>
                <a:ext cx="128756" cy="5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6" name="iśļíḓe">
                <a:extLst>
                  <a:ext uri="{FF2B5EF4-FFF2-40B4-BE49-F238E27FC236}">
                    <a16:creationId xmlns:a16="http://schemas.microsoft.com/office/drawing/2014/main" xmlns="" id="{FB84D2AE-2311-452B-BB64-1C8F54220AB1}"/>
                  </a:ext>
                </a:extLst>
              </p:cNvPr>
              <p:cNvSpPr/>
              <p:nvPr/>
            </p:nvSpPr>
            <p:spPr bwMode="auto">
              <a:xfrm>
                <a:off x="6545382" y="3491858"/>
                <a:ext cx="128756" cy="5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7" name="ïṡļïḍè">
                <a:extLst>
                  <a:ext uri="{FF2B5EF4-FFF2-40B4-BE49-F238E27FC236}">
                    <a16:creationId xmlns:a16="http://schemas.microsoft.com/office/drawing/2014/main" xmlns="" id="{A485F043-8338-44E0-AFEC-637FB146C6B7}"/>
                  </a:ext>
                </a:extLst>
              </p:cNvPr>
              <p:cNvSpPr/>
              <p:nvPr/>
            </p:nvSpPr>
            <p:spPr bwMode="auto">
              <a:xfrm>
                <a:off x="6234855" y="3623138"/>
                <a:ext cx="330725" cy="333249"/>
              </a:xfrm>
              <a:custGeom>
                <a:avLst/>
                <a:gdLst>
                  <a:gd name="T0" fmla="*/ 28 w 546"/>
                  <a:gd name="T1" fmla="*/ 202 h 548"/>
                  <a:gd name="T2" fmla="*/ 44 w 546"/>
                  <a:gd name="T3" fmla="*/ 135 h 548"/>
                  <a:gd name="T4" fmla="*/ 487 w 546"/>
                  <a:gd name="T5" fmla="*/ 10 h 548"/>
                  <a:gd name="T6" fmla="*/ 536 w 546"/>
                  <a:gd name="T7" fmla="*/ 58 h 548"/>
                  <a:gd name="T8" fmla="*/ 425 w 546"/>
                  <a:gd name="T9" fmla="*/ 503 h 548"/>
                  <a:gd name="T10" fmla="*/ 359 w 546"/>
                  <a:gd name="T11" fmla="*/ 521 h 548"/>
                  <a:gd name="T12" fmla="*/ 28 w 546"/>
                  <a:gd name="T13" fmla="*/ 202 h 548"/>
                </a:gdLst>
                <a:ahLst/>
                <a:cxnLst>
                  <a:cxn ang="0">
                    <a:pos x="T0" y="T1"/>
                  </a:cxn>
                  <a:cxn ang="0">
                    <a:pos x="T2" y="T3"/>
                  </a:cxn>
                  <a:cxn ang="0">
                    <a:pos x="T4" y="T5"/>
                  </a:cxn>
                  <a:cxn ang="0">
                    <a:pos x="T6" y="T7"/>
                  </a:cxn>
                  <a:cxn ang="0">
                    <a:pos x="T8" y="T9"/>
                  </a:cxn>
                  <a:cxn ang="0">
                    <a:pos x="T10" y="T11"/>
                  </a:cxn>
                  <a:cxn ang="0">
                    <a:pos x="T12" y="T13"/>
                  </a:cxn>
                </a:cxnLst>
                <a:rect l="0" t="0" r="r" b="b"/>
                <a:pathLst>
                  <a:path w="546" h="548">
                    <a:moveTo>
                      <a:pt x="28" y="202"/>
                    </a:moveTo>
                    <a:cubicBezTo>
                      <a:pt x="0" y="176"/>
                      <a:pt x="8" y="146"/>
                      <a:pt x="44" y="135"/>
                    </a:cubicBezTo>
                    <a:cubicBezTo>
                      <a:pt x="487" y="10"/>
                      <a:pt x="487" y="10"/>
                      <a:pt x="487" y="10"/>
                    </a:cubicBezTo>
                    <a:cubicBezTo>
                      <a:pt x="523" y="0"/>
                      <a:pt x="546" y="22"/>
                      <a:pt x="536" y="58"/>
                    </a:cubicBezTo>
                    <a:cubicBezTo>
                      <a:pt x="425" y="503"/>
                      <a:pt x="425" y="503"/>
                      <a:pt x="425" y="503"/>
                    </a:cubicBezTo>
                    <a:cubicBezTo>
                      <a:pt x="416" y="539"/>
                      <a:pt x="386" y="548"/>
                      <a:pt x="359" y="521"/>
                    </a:cubicBezTo>
                    <a:lnTo>
                      <a:pt x="28" y="202"/>
                    </a:lnTo>
                    <a:close/>
                  </a:path>
                </a:pathLst>
              </a:custGeom>
              <a:solidFill>
                <a:srgbClr val="FFB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8" name="iṧḷiḑé">
                <a:extLst>
                  <a:ext uri="{FF2B5EF4-FFF2-40B4-BE49-F238E27FC236}">
                    <a16:creationId xmlns:a16="http://schemas.microsoft.com/office/drawing/2014/main" xmlns="" id="{667B2A59-3CA7-4D0B-9223-A522853A873D}"/>
                  </a:ext>
                </a:extLst>
              </p:cNvPr>
              <p:cNvSpPr/>
              <p:nvPr/>
            </p:nvSpPr>
            <p:spPr bwMode="auto">
              <a:xfrm>
                <a:off x="4662020" y="1828136"/>
                <a:ext cx="658925" cy="1148700"/>
              </a:xfrm>
              <a:custGeom>
                <a:avLst/>
                <a:gdLst>
                  <a:gd name="T0" fmla="*/ 1081 w 1083"/>
                  <a:gd name="T1" fmla="*/ 761 h 1896"/>
                  <a:gd name="T2" fmla="*/ 749 w 1083"/>
                  <a:gd name="T3" fmla="*/ 0 h 1896"/>
                  <a:gd name="T4" fmla="*/ 68 w 1083"/>
                  <a:gd name="T5" fmla="*/ 761 h 1896"/>
                  <a:gd name="T6" fmla="*/ 0 w 1083"/>
                  <a:gd name="T7" fmla="*/ 838 h 1896"/>
                  <a:gd name="T8" fmla="*/ 19 w 1083"/>
                  <a:gd name="T9" fmla="*/ 889 h 1896"/>
                  <a:gd name="T10" fmla="*/ 411 w 1083"/>
                  <a:gd name="T11" fmla="*/ 1896 h 1896"/>
                  <a:gd name="T12" fmla="*/ 1081 w 1083"/>
                  <a:gd name="T13" fmla="*/ 889 h 1896"/>
                  <a:gd name="T14" fmla="*/ 1083 w 1083"/>
                  <a:gd name="T15" fmla="*/ 825 h 1896"/>
                  <a:gd name="T16" fmla="*/ 1081 w 1083"/>
                  <a:gd name="T17" fmla="*/ 761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896">
                    <a:moveTo>
                      <a:pt x="1081" y="761"/>
                    </a:moveTo>
                    <a:cubicBezTo>
                      <a:pt x="1066" y="466"/>
                      <a:pt x="942" y="199"/>
                      <a:pt x="749" y="0"/>
                    </a:cubicBezTo>
                    <a:cubicBezTo>
                      <a:pt x="68" y="761"/>
                      <a:pt x="68" y="761"/>
                      <a:pt x="68" y="761"/>
                    </a:cubicBezTo>
                    <a:cubicBezTo>
                      <a:pt x="0" y="838"/>
                      <a:pt x="0" y="838"/>
                      <a:pt x="0" y="838"/>
                    </a:cubicBezTo>
                    <a:cubicBezTo>
                      <a:pt x="19" y="889"/>
                      <a:pt x="19" y="889"/>
                      <a:pt x="19" y="889"/>
                    </a:cubicBezTo>
                    <a:cubicBezTo>
                      <a:pt x="411" y="1896"/>
                      <a:pt x="411" y="1896"/>
                      <a:pt x="411" y="1896"/>
                    </a:cubicBezTo>
                    <a:cubicBezTo>
                      <a:pt x="791" y="1713"/>
                      <a:pt x="1058" y="1333"/>
                      <a:pt x="1081" y="889"/>
                    </a:cubicBezTo>
                    <a:cubicBezTo>
                      <a:pt x="1082" y="868"/>
                      <a:pt x="1083" y="847"/>
                      <a:pt x="1083" y="825"/>
                    </a:cubicBezTo>
                    <a:cubicBezTo>
                      <a:pt x="1083" y="804"/>
                      <a:pt x="1082" y="783"/>
                      <a:pt x="1081" y="761"/>
                    </a:cubicBezTo>
                    <a:close/>
                  </a:path>
                </a:pathLst>
              </a:custGeom>
              <a:solidFill>
                <a:srgbClr val="FFBE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9" name="îŝḻïḍé">
                <a:extLst>
                  <a:ext uri="{FF2B5EF4-FFF2-40B4-BE49-F238E27FC236}">
                    <a16:creationId xmlns:a16="http://schemas.microsoft.com/office/drawing/2014/main" xmlns="" id="{419F170F-E12C-49C6-A703-3FB4EB320D95}"/>
                  </a:ext>
                </a:extLst>
              </p:cNvPr>
              <p:cNvSpPr/>
              <p:nvPr/>
            </p:nvSpPr>
            <p:spPr bwMode="auto">
              <a:xfrm>
                <a:off x="3844045" y="2373453"/>
                <a:ext cx="964402" cy="684171"/>
              </a:xfrm>
              <a:custGeom>
                <a:avLst/>
                <a:gdLst>
                  <a:gd name="T0" fmla="*/ 1175 w 1586"/>
                  <a:gd name="T1" fmla="*/ 0 h 1126"/>
                  <a:gd name="T2" fmla="*/ 1077 w 1586"/>
                  <a:gd name="T3" fmla="*/ 0 h 1126"/>
                  <a:gd name="T4" fmla="*/ 7 w 1586"/>
                  <a:gd name="T5" fmla="*/ 0 h 1126"/>
                  <a:gd name="T6" fmla="*/ 0 w 1586"/>
                  <a:gd name="T7" fmla="*/ 0 h 1126"/>
                  <a:gd name="T8" fmla="*/ 365 w 1586"/>
                  <a:gd name="T9" fmla="*/ 796 h 1126"/>
                  <a:gd name="T10" fmla="*/ 462 w 1586"/>
                  <a:gd name="T11" fmla="*/ 879 h 1126"/>
                  <a:gd name="T12" fmla="*/ 1187 w 1586"/>
                  <a:gd name="T13" fmla="*/ 1126 h 1126"/>
                  <a:gd name="T14" fmla="*/ 1202 w 1586"/>
                  <a:gd name="T15" fmla="*/ 1125 h 1126"/>
                  <a:gd name="T16" fmla="*/ 1586 w 1586"/>
                  <a:gd name="T17" fmla="*/ 1057 h 1126"/>
                  <a:gd name="T18" fmla="*/ 1197 w 1586"/>
                  <a:gd name="T19" fmla="*/ 56 h 1126"/>
                  <a:gd name="T20" fmla="*/ 1175 w 1586"/>
                  <a:gd name="T21" fmla="*/ 0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6" h="1126">
                    <a:moveTo>
                      <a:pt x="1175" y="0"/>
                    </a:moveTo>
                    <a:cubicBezTo>
                      <a:pt x="1077" y="0"/>
                      <a:pt x="1077" y="0"/>
                      <a:pt x="1077" y="0"/>
                    </a:cubicBezTo>
                    <a:cubicBezTo>
                      <a:pt x="7" y="0"/>
                      <a:pt x="7" y="0"/>
                      <a:pt x="7" y="0"/>
                    </a:cubicBezTo>
                    <a:cubicBezTo>
                      <a:pt x="0" y="0"/>
                      <a:pt x="0" y="0"/>
                      <a:pt x="0" y="0"/>
                    </a:cubicBezTo>
                    <a:cubicBezTo>
                      <a:pt x="16" y="312"/>
                      <a:pt x="153" y="593"/>
                      <a:pt x="365" y="796"/>
                    </a:cubicBezTo>
                    <a:cubicBezTo>
                      <a:pt x="396" y="825"/>
                      <a:pt x="428" y="853"/>
                      <a:pt x="462" y="879"/>
                    </a:cubicBezTo>
                    <a:cubicBezTo>
                      <a:pt x="663" y="1033"/>
                      <a:pt x="914" y="1126"/>
                      <a:pt x="1187" y="1126"/>
                    </a:cubicBezTo>
                    <a:cubicBezTo>
                      <a:pt x="1192" y="1126"/>
                      <a:pt x="1197" y="1125"/>
                      <a:pt x="1202" y="1125"/>
                    </a:cubicBezTo>
                    <a:cubicBezTo>
                      <a:pt x="1337" y="1124"/>
                      <a:pt x="1466" y="1100"/>
                      <a:pt x="1586" y="1057"/>
                    </a:cubicBezTo>
                    <a:cubicBezTo>
                      <a:pt x="1197" y="56"/>
                      <a:pt x="1197" y="56"/>
                      <a:pt x="1197" y="56"/>
                    </a:cubicBezTo>
                    <a:lnTo>
                      <a:pt x="1175" y="0"/>
                    </a:lnTo>
                    <a:close/>
                  </a:path>
                </a:pathLst>
              </a:custGeom>
              <a:solidFill>
                <a:srgbClr val="2274A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0" name="iṡḷîḑè">
                <a:extLst>
                  <a:ext uri="{FF2B5EF4-FFF2-40B4-BE49-F238E27FC236}">
                    <a16:creationId xmlns:a16="http://schemas.microsoft.com/office/drawing/2014/main" xmlns="" id="{6633DF6A-4237-41FE-B3E2-B84F1A2786F4}"/>
                  </a:ext>
                </a:extLst>
              </p:cNvPr>
              <p:cNvSpPr/>
              <p:nvPr/>
            </p:nvSpPr>
            <p:spPr bwMode="auto">
              <a:xfrm>
                <a:off x="3846571" y="1727152"/>
                <a:ext cx="684171" cy="535218"/>
              </a:xfrm>
              <a:custGeom>
                <a:avLst/>
                <a:gdLst>
                  <a:gd name="T0" fmla="*/ 1123 w 1123"/>
                  <a:gd name="T1" fmla="*/ 883 h 883"/>
                  <a:gd name="T2" fmla="*/ 486 w 1123"/>
                  <a:gd name="T3" fmla="*/ 0 h 883"/>
                  <a:gd name="T4" fmla="*/ 0 w 1123"/>
                  <a:gd name="T5" fmla="*/ 882 h 883"/>
                  <a:gd name="T6" fmla="*/ 0 w 1123"/>
                  <a:gd name="T7" fmla="*/ 883 h 883"/>
                  <a:gd name="T8" fmla="*/ 0 w 1123"/>
                  <a:gd name="T9" fmla="*/ 883 h 883"/>
                  <a:gd name="T10" fmla="*/ 1123 w 1123"/>
                  <a:gd name="T11" fmla="*/ 883 h 883"/>
                </a:gdLst>
                <a:ahLst/>
                <a:cxnLst>
                  <a:cxn ang="0">
                    <a:pos x="T0" y="T1"/>
                  </a:cxn>
                  <a:cxn ang="0">
                    <a:pos x="T2" y="T3"/>
                  </a:cxn>
                  <a:cxn ang="0">
                    <a:pos x="T4" y="T5"/>
                  </a:cxn>
                  <a:cxn ang="0">
                    <a:pos x="T6" y="T7"/>
                  </a:cxn>
                  <a:cxn ang="0">
                    <a:pos x="T8" y="T9"/>
                  </a:cxn>
                  <a:cxn ang="0">
                    <a:pos x="T10" y="T11"/>
                  </a:cxn>
                </a:cxnLst>
                <a:rect l="0" t="0" r="r" b="b"/>
                <a:pathLst>
                  <a:path w="1123" h="883">
                    <a:moveTo>
                      <a:pt x="1123" y="883"/>
                    </a:moveTo>
                    <a:cubicBezTo>
                      <a:pt x="486" y="0"/>
                      <a:pt x="486" y="0"/>
                      <a:pt x="486" y="0"/>
                    </a:cubicBezTo>
                    <a:cubicBezTo>
                      <a:pt x="212" y="205"/>
                      <a:pt x="27" y="521"/>
                      <a:pt x="0" y="882"/>
                    </a:cubicBezTo>
                    <a:cubicBezTo>
                      <a:pt x="0" y="883"/>
                      <a:pt x="0" y="883"/>
                      <a:pt x="0" y="883"/>
                    </a:cubicBezTo>
                    <a:cubicBezTo>
                      <a:pt x="0" y="883"/>
                      <a:pt x="0" y="883"/>
                      <a:pt x="0" y="883"/>
                    </a:cubicBezTo>
                    <a:lnTo>
                      <a:pt x="1123" y="883"/>
                    </a:lnTo>
                    <a:close/>
                  </a:path>
                </a:pathLst>
              </a:custGeom>
              <a:solidFill>
                <a:srgbClr val="3CA9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1" name="íSļíḋê">
                <a:extLst>
                  <a:ext uri="{FF2B5EF4-FFF2-40B4-BE49-F238E27FC236}">
                    <a16:creationId xmlns:a16="http://schemas.microsoft.com/office/drawing/2014/main" xmlns="" id="{1576C0BA-7394-4EED-B3AC-BB4B24720E0C}"/>
                  </a:ext>
                </a:extLst>
              </p:cNvPr>
              <p:cNvSpPr/>
              <p:nvPr/>
            </p:nvSpPr>
            <p:spPr bwMode="auto">
              <a:xfrm>
                <a:off x="4237885" y="1580724"/>
                <a:ext cx="807876" cy="631154"/>
              </a:xfrm>
              <a:custGeom>
                <a:avLst/>
                <a:gdLst>
                  <a:gd name="T0" fmla="*/ 1332 w 1332"/>
                  <a:gd name="T1" fmla="*/ 277 h 1043"/>
                  <a:gd name="T2" fmla="*/ 570 w 1332"/>
                  <a:gd name="T3" fmla="*/ 1 h 1043"/>
                  <a:gd name="T4" fmla="*/ 531 w 1332"/>
                  <a:gd name="T5" fmla="*/ 2 h 1043"/>
                  <a:gd name="T6" fmla="*/ 520 w 1332"/>
                  <a:gd name="T7" fmla="*/ 2 h 1043"/>
                  <a:gd name="T8" fmla="*/ 491 w 1332"/>
                  <a:gd name="T9" fmla="*/ 4 h 1043"/>
                  <a:gd name="T10" fmla="*/ 472 w 1332"/>
                  <a:gd name="T11" fmla="*/ 5 h 1043"/>
                  <a:gd name="T12" fmla="*/ 445 w 1332"/>
                  <a:gd name="T13" fmla="*/ 7 h 1043"/>
                  <a:gd name="T14" fmla="*/ 427 w 1332"/>
                  <a:gd name="T15" fmla="*/ 9 h 1043"/>
                  <a:gd name="T16" fmla="*/ 405 w 1332"/>
                  <a:gd name="T17" fmla="*/ 12 h 1043"/>
                  <a:gd name="T18" fmla="*/ 391 w 1332"/>
                  <a:gd name="T19" fmla="*/ 14 h 1043"/>
                  <a:gd name="T20" fmla="*/ 353 w 1332"/>
                  <a:gd name="T21" fmla="*/ 21 h 1043"/>
                  <a:gd name="T22" fmla="*/ 350 w 1332"/>
                  <a:gd name="T23" fmla="*/ 21 h 1043"/>
                  <a:gd name="T24" fmla="*/ 310 w 1332"/>
                  <a:gd name="T25" fmla="*/ 30 h 1043"/>
                  <a:gd name="T26" fmla="*/ 290 w 1332"/>
                  <a:gd name="T27" fmla="*/ 34 h 1043"/>
                  <a:gd name="T28" fmla="*/ 280 w 1332"/>
                  <a:gd name="T29" fmla="*/ 37 h 1043"/>
                  <a:gd name="T30" fmla="*/ 30 w 1332"/>
                  <a:gd name="T31" fmla="*/ 129 h 1043"/>
                  <a:gd name="T32" fmla="*/ 0 w 1332"/>
                  <a:gd name="T33" fmla="*/ 145 h 1043"/>
                  <a:gd name="T34" fmla="*/ 648 w 1332"/>
                  <a:gd name="T35" fmla="*/ 1043 h 1043"/>
                  <a:gd name="T36" fmla="*/ 1332 w 1332"/>
                  <a:gd name="T37" fmla="*/ 277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2" h="1043">
                    <a:moveTo>
                      <a:pt x="1332" y="277"/>
                    </a:moveTo>
                    <a:cubicBezTo>
                      <a:pt x="1126" y="105"/>
                      <a:pt x="860" y="0"/>
                      <a:pt x="570" y="1"/>
                    </a:cubicBezTo>
                    <a:cubicBezTo>
                      <a:pt x="557" y="1"/>
                      <a:pt x="544" y="1"/>
                      <a:pt x="531" y="2"/>
                    </a:cubicBezTo>
                    <a:cubicBezTo>
                      <a:pt x="527" y="2"/>
                      <a:pt x="523" y="2"/>
                      <a:pt x="520" y="2"/>
                    </a:cubicBezTo>
                    <a:cubicBezTo>
                      <a:pt x="510" y="2"/>
                      <a:pt x="501" y="3"/>
                      <a:pt x="491" y="4"/>
                    </a:cubicBezTo>
                    <a:cubicBezTo>
                      <a:pt x="485" y="4"/>
                      <a:pt x="478" y="4"/>
                      <a:pt x="472" y="5"/>
                    </a:cubicBezTo>
                    <a:cubicBezTo>
                      <a:pt x="463" y="6"/>
                      <a:pt x="454" y="7"/>
                      <a:pt x="445" y="7"/>
                    </a:cubicBezTo>
                    <a:cubicBezTo>
                      <a:pt x="439" y="8"/>
                      <a:pt x="433" y="9"/>
                      <a:pt x="427" y="9"/>
                    </a:cubicBezTo>
                    <a:cubicBezTo>
                      <a:pt x="420" y="10"/>
                      <a:pt x="412" y="11"/>
                      <a:pt x="405" y="12"/>
                    </a:cubicBezTo>
                    <a:cubicBezTo>
                      <a:pt x="400" y="13"/>
                      <a:pt x="396" y="14"/>
                      <a:pt x="391" y="14"/>
                    </a:cubicBezTo>
                    <a:cubicBezTo>
                      <a:pt x="378" y="16"/>
                      <a:pt x="366" y="18"/>
                      <a:pt x="353" y="21"/>
                    </a:cubicBezTo>
                    <a:cubicBezTo>
                      <a:pt x="352" y="21"/>
                      <a:pt x="351" y="21"/>
                      <a:pt x="350" y="21"/>
                    </a:cubicBezTo>
                    <a:cubicBezTo>
                      <a:pt x="336" y="24"/>
                      <a:pt x="323" y="27"/>
                      <a:pt x="310" y="30"/>
                    </a:cubicBezTo>
                    <a:cubicBezTo>
                      <a:pt x="303" y="31"/>
                      <a:pt x="297" y="33"/>
                      <a:pt x="290" y="34"/>
                    </a:cubicBezTo>
                    <a:cubicBezTo>
                      <a:pt x="287" y="35"/>
                      <a:pt x="283" y="36"/>
                      <a:pt x="280" y="37"/>
                    </a:cubicBezTo>
                    <a:cubicBezTo>
                      <a:pt x="192" y="58"/>
                      <a:pt x="109" y="90"/>
                      <a:pt x="30" y="129"/>
                    </a:cubicBezTo>
                    <a:cubicBezTo>
                      <a:pt x="19" y="134"/>
                      <a:pt x="9" y="140"/>
                      <a:pt x="0" y="145"/>
                    </a:cubicBezTo>
                    <a:cubicBezTo>
                      <a:pt x="648" y="1043"/>
                      <a:pt x="648" y="1043"/>
                      <a:pt x="648" y="1043"/>
                    </a:cubicBezTo>
                    <a:lnTo>
                      <a:pt x="1332" y="277"/>
                    </a:lnTo>
                    <a:close/>
                  </a:path>
                </a:pathLst>
              </a:custGeom>
              <a:solidFill>
                <a:srgbClr val="153D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2" name="ïṡḷidè">
                <a:extLst>
                  <a:ext uri="{FF2B5EF4-FFF2-40B4-BE49-F238E27FC236}">
                    <a16:creationId xmlns:a16="http://schemas.microsoft.com/office/drawing/2014/main" xmlns="" id="{8552935D-B3A3-4E10-9E6B-84C74645D228}"/>
                  </a:ext>
                </a:extLst>
              </p:cNvPr>
              <p:cNvSpPr/>
              <p:nvPr/>
            </p:nvSpPr>
            <p:spPr bwMode="auto">
              <a:xfrm>
                <a:off x="4901859" y="2345683"/>
                <a:ext cx="63116" cy="93412"/>
              </a:xfrm>
              <a:custGeom>
                <a:avLst/>
                <a:gdLst>
                  <a:gd name="T0" fmla="*/ 7 w 104"/>
                  <a:gd name="T1" fmla="*/ 116 h 152"/>
                  <a:gd name="T2" fmla="*/ 41 w 104"/>
                  <a:gd name="T3" fmla="*/ 125 h 152"/>
                  <a:gd name="T4" fmla="*/ 68 w 104"/>
                  <a:gd name="T5" fmla="*/ 105 h 152"/>
                  <a:gd name="T6" fmla="*/ 38 w 104"/>
                  <a:gd name="T7" fmla="*/ 84 h 152"/>
                  <a:gd name="T8" fmla="*/ 24 w 104"/>
                  <a:gd name="T9" fmla="*/ 84 h 152"/>
                  <a:gd name="T10" fmla="*/ 24 w 104"/>
                  <a:gd name="T11" fmla="*/ 60 h 152"/>
                  <a:gd name="T12" fmla="*/ 37 w 104"/>
                  <a:gd name="T13" fmla="*/ 60 h 152"/>
                  <a:gd name="T14" fmla="*/ 64 w 104"/>
                  <a:gd name="T15" fmla="*/ 43 h 152"/>
                  <a:gd name="T16" fmla="*/ 42 w 104"/>
                  <a:gd name="T17" fmla="*/ 27 h 152"/>
                  <a:gd name="T18" fmla="*/ 11 w 104"/>
                  <a:gd name="T19" fmla="*/ 36 h 152"/>
                  <a:gd name="T20" fmla="*/ 4 w 104"/>
                  <a:gd name="T21" fmla="*/ 11 h 152"/>
                  <a:gd name="T22" fmla="*/ 50 w 104"/>
                  <a:gd name="T23" fmla="*/ 0 h 152"/>
                  <a:gd name="T24" fmla="*/ 99 w 104"/>
                  <a:gd name="T25" fmla="*/ 37 h 152"/>
                  <a:gd name="T26" fmla="*/ 72 w 104"/>
                  <a:gd name="T27" fmla="*/ 71 h 152"/>
                  <a:gd name="T28" fmla="*/ 72 w 104"/>
                  <a:gd name="T29" fmla="*/ 71 h 152"/>
                  <a:gd name="T30" fmla="*/ 104 w 104"/>
                  <a:gd name="T31" fmla="*/ 107 h 152"/>
                  <a:gd name="T32" fmla="*/ 43 w 104"/>
                  <a:gd name="T33" fmla="*/ 152 h 152"/>
                  <a:gd name="T34" fmla="*/ 0 w 104"/>
                  <a:gd name="T35" fmla="*/ 142 h 152"/>
                  <a:gd name="T36" fmla="*/ 7 w 104"/>
                  <a:gd name="T37"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2">
                    <a:moveTo>
                      <a:pt x="7" y="116"/>
                    </a:moveTo>
                    <a:cubicBezTo>
                      <a:pt x="13" y="119"/>
                      <a:pt x="27" y="125"/>
                      <a:pt x="41" y="125"/>
                    </a:cubicBezTo>
                    <a:cubicBezTo>
                      <a:pt x="59" y="125"/>
                      <a:pt x="68" y="116"/>
                      <a:pt x="68" y="105"/>
                    </a:cubicBezTo>
                    <a:cubicBezTo>
                      <a:pt x="68" y="91"/>
                      <a:pt x="53" y="84"/>
                      <a:pt x="38" y="84"/>
                    </a:cubicBezTo>
                    <a:cubicBezTo>
                      <a:pt x="24" y="84"/>
                      <a:pt x="24" y="84"/>
                      <a:pt x="24" y="84"/>
                    </a:cubicBezTo>
                    <a:cubicBezTo>
                      <a:pt x="24" y="60"/>
                      <a:pt x="24" y="60"/>
                      <a:pt x="24" y="60"/>
                    </a:cubicBezTo>
                    <a:cubicBezTo>
                      <a:pt x="37" y="60"/>
                      <a:pt x="37" y="60"/>
                      <a:pt x="37" y="60"/>
                    </a:cubicBezTo>
                    <a:cubicBezTo>
                      <a:pt x="49" y="59"/>
                      <a:pt x="64" y="55"/>
                      <a:pt x="64" y="43"/>
                    </a:cubicBezTo>
                    <a:cubicBezTo>
                      <a:pt x="64" y="34"/>
                      <a:pt x="56" y="27"/>
                      <a:pt x="42" y="27"/>
                    </a:cubicBezTo>
                    <a:cubicBezTo>
                      <a:pt x="30" y="27"/>
                      <a:pt x="17" y="32"/>
                      <a:pt x="11" y="36"/>
                    </a:cubicBezTo>
                    <a:cubicBezTo>
                      <a:pt x="4" y="11"/>
                      <a:pt x="4" y="11"/>
                      <a:pt x="4" y="11"/>
                    </a:cubicBezTo>
                    <a:cubicBezTo>
                      <a:pt x="13" y="5"/>
                      <a:pt x="31" y="0"/>
                      <a:pt x="50" y="0"/>
                    </a:cubicBezTo>
                    <a:cubicBezTo>
                      <a:pt x="81" y="0"/>
                      <a:pt x="99" y="17"/>
                      <a:pt x="99" y="37"/>
                    </a:cubicBezTo>
                    <a:cubicBezTo>
                      <a:pt x="99" y="52"/>
                      <a:pt x="90" y="65"/>
                      <a:pt x="72" y="71"/>
                    </a:cubicBezTo>
                    <a:cubicBezTo>
                      <a:pt x="72" y="71"/>
                      <a:pt x="72" y="71"/>
                      <a:pt x="72" y="71"/>
                    </a:cubicBezTo>
                    <a:cubicBezTo>
                      <a:pt x="89" y="75"/>
                      <a:pt x="104" y="88"/>
                      <a:pt x="104" y="107"/>
                    </a:cubicBezTo>
                    <a:cubicBezTo>
                      <a:pt x="104" y="133"/>
                      <a:pt x="81" y="152"/>
                      <a:pt x="43" y="152"/>
                    </a:cubicBezTo>
                    <a:cubicBezTo>
                      <a:pt x="24" y="152"/>
                      <a:pt x="8" y="147"/>
                      <a:pt x="0" y="142"/>
                    </a:cubicBezTo>
                    <a:lnTo>
                      <a:pt x="7"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3" name="íṩľiḓè">
                <a:extLst>
                  <a:ext uri="{FF2B5EF4-FFF2-40B4-BE49-F238E27FC236}">
                    <a16:creationId xmlns:a16="http://schemas.microsoft.com/office/drawing/2014/main" xmlns="" id="{E928D945-4500-4FFC-BA66-300FFEF94CB2}"/>
                  </a:ext>
                </a:extLst>
              </p:cNvPr>
              <p:cNvSpPr/>
              <p:nvPr/>
            </p:nvSpPr>
            <p:spPr bwMode="auto">
              <a:xfrm>
                <a:off x="4975072" y="2348207"/>
                <a:ext cx="70689" cy="88362"/>
              </a:xfrm>
              <a:custGeom>
                <a:avLst/>
                <a:gdLst>
                  <a:gd name="T0" fmla="*/ 65 w 115"/>
                  <a:gd name="T1" fmla="*/ 147 h 147"/>
                  <a:gd name="T2" fmla="*/ 65 w 115"/>
                  <a:gd name="T3" fmla="*/ 112 h 147"/>
                  <a:gd name="T4" fmla="*/ 0 w 115"/>
                  <a:gd name="T5" fmla="*/ 112 h 147"/>
                  <a:gd name="T6" fmla="*/ 0 w 115"/>
                  <a:gd name="T7" fmla="*/ 89 h 147"/>
                  <a:gd name="T8" fmla="*/ 56 w 115"/>
                  <a:gd name="T9" fmla="*/ 0 h 147"/>
                  <a:gd name="T10" fmla="*/ 98 w 115"/>
                  <a:gd name="T11" fmla="*/ 0 h 147"/>
                  <a:gd name="T12" fmla="*/ 98 w 115"/>
                  <a:gd name="T13" fmla="*/ 86 h 147"/>
                  <a:gd name="T14" fmla="*/ 115 w 115"/>
                  <a:gd name="T15" fmla="*/ 86 h 147"/>
                  <a:gd name="T16" fmla="*/ 115 w 115"/>
                  <a:gd name="T17" fmla="*/ 112 h 147"/>
                  <a:gd name="T18" fmla="*/ 98 w 115"/>
                  <a:gd name="T19" fmla="*/ 112 h 147"/>
                  <a:gd name="T20" fmla="*/ 98 w 115"/>
                  <a:gd name="T21" fmla="*/ 147 h 147"/>
                  <a:gd name="T22" fmla="*/ 65 w 115"/>
                  <a:gd name="T23" fmla="*/ 147 h 147"/>
                  <a:gd name="T24" fmla="*/ 65 w 115"/>
                  <a:gd name="T25" fmla="*/ 86 h 147"/>
                  <a:gd name="T26" fmla="*/ 65 w 115"/>
                  <a:gd name="T27" fmla="*/ 53 h 147"/>
                  <a:gd name="T28" fmla="*/ 66 w 115"/>
                  <a:gd name="T29" fmla="*/ 26 h 147"/>
                  <a:gd name="T30" fmla="*/ 65 w 115"/>
                  <a:gd name="T31" fmla="*/ 26 h 147"/>
                  <a:gd name="T32" fmla="*/ 52 w 115"/>
                  <a:gd name="T33" fmla="*/ 53 h 147"/>
                  <a:gd name="T34" fmla="*/ 32 w 115"/>
                  <a:gd name="T35" fmla="*/ 85 h 147"/>
                  <a:gd name="T36" fmla="*/ 32 w 115"/>
                  <a:gd name="T37" fmla="*/ 86 h 147"/>
                  <a:gd name="T38" fmla="*/ 65 w 115"/>
                  <a:gd name="T39" fmla="*/ 8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47">
                    <a:moveTo>
                      <a:pt x="65" y="147"/>
                    </a:moveTo>
                    <a:cubicBezTo>
                      <a:pt x="65" y="112"/>
                      <a:pt x="65" y="112"/>
                      <a:pt x="65" y="112"/>
                    </a:cubicBezTo>
                    <a:cubicBezTo>
                      <a:pt x="0" y="112"/>
                      <a:pt x="0" y="112"/>
                      <a:pt x="0" y="112"/>
                    </a:cubicBezTo>
                    <a:cubicBezTo>
                      <a:pt x="0" y="89"/>
                      <a:pt x="0" y="89"/>
                      <a:pt x="0" y="89"/>
                    </a:cubicBezTo>
                    <a:cubicBezTo>
                      <a:pt x="56" y="0"/>
                      <a:pt x="56" y="0"/>
                      <a:pt x="56" y="0"/>
                    </a:cubicBezTo>
                    <a:cubicBezTo>
                      <a:pt x="98" y="0"/>
                      <a:pt x="98" y="0"/>
                      <a:pt x="98" y="0"/>
                    </a:cubicBezTo>
                    <a:cubicBezTo>
                      <a:pt x="98" y="86"/>
                      <a:pt x="98" y="86"/>
                      <a:pt x="98" y="86"/>
                    </a:cubicBezTo>
                    <a:cubicBezTo>
                      <a:pt x="115" y="86"/>
                      <a:pt x="115" y="86"/>
                      <a:pt x="115" y="86"/>
                    </a:cubicBezTo>
                    <a:cubicBezTo>
                      <a:pt x="115" y="112"/>
                      <a:pt x="115" y="112"/>
                      <a:pt x="115" y="112"/>
                    </a:cubicBezTo>
                    <a:cubicBezTo>
                      <a:pt x="98" y="112"/>
                      <a:pt x="98" y="112"/>
                      <a:pt x="98" y="112"/>
                    </a:cubicBezTo>
                    <a:cubicBezTo>
                      <a:pt x="98" y="147"/>
                      <a:pt x="98" y="147"/>
                      <a:pt x="98" y="147"/>
                    </a:cubicBezTo>
                    <a:lnTo>
                      <a:pt x="65" y="147"/>
                    </a:lnTo>
                    <a:close/>
                    <a:moveTo>
                      <a:pt x="65" y="86"/>
                    </a:moveTo>
                    <a:cubicBezTo>
                      <a:pt x="65" y="53"/>
                      <a:pt x="65" y="53"/>
                      <a:pt x="65" y="53"/>
                    </a:cubicBezTo>
                    <a:cubicBezTo>
                      <a:pt x="65" y="44"/>
                      <a:pt x="66" y="35"/>
                      <a:pt x="66" y="26"/>
                    </a:cubicBezTo>
                    <a:cubicBezTo>
                      <a:pt x="65" y="26"/>
                      <a:pt x="65" y="26"/>
                      <a:pt x="65" y="26"/>
                    </a:cubicBezTo>
                    <a:cubicBezTo>
                      <a:pt x="61" y="35"/>
                      <a:pt x="57" y="44"/>
                      <a:pt x="52" y="53"/>
                    </a:cubicBezTo>
                    <a:cubicBezTo>
                      <a:pt x="32" y="85"/>
                      <a:pt x="32" y="85"/>
                      <a:pt x="32" y="85"/>
                    </a:cubicBezTo>
                    <a:cubicBezTo>
                      <a:pt x="32" y="86"/>
                      <a:pt x="32" y="86"/>
                      <a:pt x="32" y="86"/>
                    </a:cubicBezTo>
                    <a:lnTo>
                      <a:pt x="65"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4" name="îṧļiḓê">
                <a:extLst>
                  <a:ext uri="{FF2B5EF4-FFF2-40B4-BE49-F238E27FC236}">
                    <a16:creationId xmlns:a16="http://schemas.microsoft.com/office/drawing/2014/main" xmlns="" id="{2C5E3CB9-7D49-46DF-B2AB-13C153469E53}"/>
                  </a:ext>
                </a:extLst>
              </p:cNvPr>
              <p:cNvSpPr/>
              <p:nvPr/>
            </p:nvSpPr>
            <p:spPr bwMode="auto">
              <a:xfrm>
                <a:off x="5053336" y="2345683"/>
                <a:ext cx="113608" cy="93412"/>
              </a:xfrm>
              <a:custGeom>
                <a:avLst/>
                <a:gdLst>
                  <a:gd name="T0" fmla="*/ 81 w 187"/>
                  <a:gd name="T1" fmla="*/ 44 h 152"/>
                  <a:gd name="T2" fmla="*/ 41 w 187"/>
                  <a:gd name="T3" fmla="*/ 91 h 152"/>
                  <a:gd name="T4" fmla="*/ 0 w 187"/>
                  <a:gd name="T5" fmla="*/ 46 h 152"/>
                  <a:gd name="T6" fmla="*/ 42 w 187"/>
                  <a:gd name="T7" fmla="*/ 0 h 152"/>
                  <a:gd name="T8" fmla="*/ 81 w 187"/>
                  <a:gd name="T9" fmla="*/ 44 h 152"/>
                  <a:gd name="T10" fmla="*/ 26 w 187"/>
                  <a:gd name="T11" fmla="*/ 45 h 152"/>
                  <a:gd name="T12" fmla="*/ 41 w 187"/>
                  <a:gd name="T13" fmla="*/ 72 h 152"/>
                  <a:gd name="T14" fmla="*/ 56 w 187"/>
                  <a:gd name="T15" fmla="*/ 45 h 152"/>
                  <a:gd name="T16" fmla="*/ 41 w 187"/>
                  <a:gd name="T17" fmla="*/ 19 h 152"/>
                  <a:gd name="T18" fmla="*/ 26 w 187"/>
                  <a:gd name="T19" fmla="*/ 45 h 152"/>
                  <a:gd name="T20" fmla="*/ 42 w 187"/>
                  <a:gd name="T21" fmla="*/ 152 h 152"/>
                  <a:gd name="T22" fmla="*/ 127 w 187"/>
                  <a:gd name="T23" fmla="*/ 0 h 152"/>
                  <a:gd name="T24" fmla="*/ 145 w 187"/>
                  <a:gd name="T25" fmla="*/ 0 h 152"/>
                  <a:gd name="T26" fmla="*/ 61 w 187"/>
                  <a:gd name="T27" fmla="*/ 152 h 152"/>
                  <a:gd name="T28" fmla="*/ 42 w 187"/>
                  <a:gd name="T29" fmla="*/ 152 h 152"/>
                  <a:gd name="T30" fmla="*/ 187 w 187"/>
                  <a:gd name="T31" fmla="*/ 105 h 152"/>
                  <a:gd name="T32" fmla="*/ 147 w 187"/>
                  <a:gd name="T33" fmla="*/ 152 h 152"/>
                  <a:gd name="T34" fmla="*/ 106 w 187"/>
                  <a:gd name="T35" fmla="*/ 107 h 152"/>
                  <a:gd name="T36" fmla="*/ 148 w 187"/>
                  <a:gd name="T37" fmla="*/ 61 h 152"/>
                  <a:gd name="T38" fmla="*/ 187 w 187"/>
                  <a:gd name="T39" fmla="*/ 105 h 152"/>
                  <a:gd name="T40" fmla="*/ 132 w 187"/>
                  <a:gd name="T41" fmla="*/ 106 h 152"/>
                  <a:gd name="T42" fmla="*/ 147 w 187"/>
                  <a:gd name="T43" fmla="*/ 133 h 152"/>
                  <a:gd name="T44" fmla="*/ 162 w 187"/>
                  <a:gd name="T45" fmla="*/ 106 h 152"/>
                  <a:gd name="T46" fmla="*/ 147 w 187"/>
                  <a:gd name="T47" fmla="*/ 80 h 152"/>
                  <a:gd name="T48" fmla="*/ 132 w 187"/>
                  <a:gd name="T4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52">
                    <a:moveTo>
                      <a:pt x="81" y="44"/>
                    </a:moveTo>
                    <a:cubicBezTo>
                      <a:pt x="81" y="75"/>
                      <a:pt x="62" y="91"/>
                      <a:pt x="41" y="91"/>
                    </a:cubicBezTo>
                    <a:cubicBezTo>
                      <a:pt x="18" y="91"/>
                      <a:pt x="0" y="74"/>
                      <a:pt x="0" y="46"/>
                    </a:cubicBezTo>
                    <a:cubicBezTo>
                      <a:pt x="0" y="20"/>
                      <a:pt x="17" y="0"/>
                      <a:pt x="42" y="0"/>
                    </a:cubicBezTo>
                    <a:cubicBezTo>
                      <a:pt x="67" y="0"/>
                      <a:pt x="81" y="19"/>
                      <a:pt x="81" y="44"/>
                    </a:cubicBezTo>
                    <a:close/>
                    <a:moveTo>
                      <a:pt x="26" y="45"/>
                    </a:moveTo>
                    <a:cubicBezTo>
                      <a:pt x="26" y="61"/>
                      <a:pt x="31" y="72"/>
                      <a:pt x="41" y="72"/>
                    </a:cubicBezTo>
                    <a:cubicBezTo>
                      <a:pt x="51" y="72"/>
                      <a:pt x="56" y="62"/>
                      <a:pt x="56" y="45"/>
                    </a:cubicBezTo>
                    <a:cubicBezTo>
                      <a:pt x="56" y="30"/>
                      <a:pt x="52" y="19"/>
                      <a:pt x="41" y="19"/>
                    </a:cubicBezTo>
                    <a:cubicBezTo>
                      <a:pt x="31" y="19"/>
                      <a:pt x="26" y="31"/>
                      <a:pt x="26" y="45"/>
                    </a:cubicBezTo>
                    <a:close/>
                    <a:moveTo>
                      <a:pt x="42" y="152"/>
                    </a:moveTo>
                    <a:cubicBezTo>
                      <a:pt x="127" y="0"/>
                      <a:pt x="127" y="0"/>
                      <a:pt x="127" y="0"/>
                    </a:cubicBezTo>
                    <a:cubicBezTo>
                      <a:pt x="145" y="0"/>
                      <a:pt x="145" y="0"/>
                      <a:pt x="145" y="0"/>
                    </a:cubicBezTo>
                    <a:cubicBezTo>
                      <a:pt x="61" y="152"/>
                      <a:pt x="61" y="152"/>
                      <a:pt x="61" y="152"/>
                    </a:cubicBezTo>
                    <a:lnTo>
                      <a:pt x="42" y="152"/>
                    </a:lnTo>
                    <a:close/>
                    <a:moveTo>
                      <a:pt x="187" y="105"/>
                    </a:moveTo>
                    <a:cubicBezTo>
                      <a:pt x="187" y="136"/>
                      <a:pt x="168" y="152"/>
                      <a:pt x="147" y="152"/>
                    </a:cubicBezTo>
                    <a:cubicBezTo>
                      <a:pt x="124" y="152"/>
                      <a:pt x="107" y="135"/>
                      <a:pt x="106" y="107"/>
                    </a:cubicBezTo>
                    <a:cubicBezTo>
                      <a:pt x="106" y="81"/>
                      <a:pt x="123" y="61"/>
                      <a:pt x="148" y="61"/>
                    </a:cubicBezTo>
                    <a:cubicBezTo>
                      <a:pt x="173" y="61"/>
                      <a:pt x="187" y="80"/>
                      <a:pt x="187" y="105"/>
                    </a:cubicBezTo>
                    <a:close/>
                    <a:moveTo>
                      <a:pt x="132" y="106"/>
                    </a:moveTo>
                    <a:cubicBezTo>
                      <a:pt x="132" y="122"/>
                      <a:pt x="137" y="133"/>
                      <a:pt x="147" y="133"/>
                    </a:cubicBezTo>
                    <a:cubicBezTo>
                      <a:pt x="157" y="133"/>
                      <a:pt x="162" y="123"/>
                      <a:pt x="162" y="106"/>
                    </a:cubicBezTo>
                    <a:cubicBezTo>
                      <a:pt x="162" y="92"/>
                      <a:pt x="158" y="80"/>
                      <a:pt x="147" y="80"/>
                    </a:cubicBezTo>
                    <a:cubicBezTo>
                      <a:pt x="137" y="80"/>
                      <a:pt x="132" y="92"/>
                      <a:pt x="132"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5" name="ïṡḻïḋè">
                <a:extLst>
                  <a:ext uri="{FF2B5EF4-FFF2-40B4-BE49-F238E27FC236}">
                    <a16:creationId xmlns:a16="http://schemas.microsoft.com/office/drawing/2014/main" xmlns="" id="{70AB4B61-A657-49E5-A5D3-3E7F450557BA}"/>
                  </a:ext>
                </a:extLst>
              </p:cNvPr>
              <p:cNvSpPr/>
              <p:nvPr/>
            </p:nvSpPr>
            <p:spPr bwMode="auto">
              <a:xfrm>
                <a:off x="4194967" y="2623390"/>
                <a:ext cx="63116" cy="93412"/>
              </a:xfrm>
              <a:custGeom>
                <a:avLst/>
                <a:gdLst>
                  <a:gd name="T0" fmla="*/ 7 w 104"/>
                  <a:gd name="T1" fmla="*/ 116 h 153"/>
                  <a:gd name="T2" fmla="*/ 42 w 104"/>
                  <a:gd name="T3" fmla="*/ 125 h 153"/>
                  <a:gd name="T4" fmla="*/ 68 w 104"/>
                  <a:gd name="T5" fmla="*/ 106 h 153"/>
                  <a:gd name="T6" fmla="*/ 39 w 104"/>
                  <a:gd name="T7" fmla="*/ 85 h 153"/>
                  <a:gd name="T8" fmla="*/ 25 w 104"/>
                  <a:gd name="T9" fmla="*/ 85 h 153"/>
                  <a:gd name="T10" fmla="*/ 25 w 104"/>
                  <a:gd name="T11" fmla="*/ 60 h 153"/>
                  <a:gd name="T12" fmla="*/ 38 w 104"/>
                  <a:gd name="T13" fmla="*/ 60 h 153"/>
                  <a:gd name="T14" fmla="*/ 64 w 104"/>
                  <a:gd name="T15" fmla="*/ 43 h 153"/>
                  <a:gd name="T16" fmla="*/ 43 w 104"/>
                  <a:gd name="T17" fmla="*/ 28 h 153"/>
                  <a:gd name="T18" fmla="*/ 12 w 104"/>
                  <a:gd name="T19" fmla="*/ 36 h 153"/>
                  <a:gd name="T20" fmla="*/ 5 w 104"/>
                  <a:gd name="T21" fmla="*/ 11 h 153"/>
                  <a:gd name="T22" fmla="*/ 50 w 104"/>
                  <a:gd name="T23" fmla="*/ 0 h 153"/>
                  <a:gd name="T24" fmla="*/ 99 w 104"/>
                  <a:gd name="T25" fmla="*/ 37 h 153"/>
                  <a:gd name="T26" fmla="*/ 72 w 104"/>
                  <a:gd name="T27" fmla="*/ 71 h 153"/>
                  <a:gd name="T28" fmla="*/ 72 w 104"/>
                  <a:gd name="T29" fmla="*/ 72 h 153"/>
                  <a:gd name="T30" fmla="*/ 104 w 104"/>
                  <a:gd name="T31" fmla="*/ 107 h 153"/>
                  <a:gd name="T32" fmla="*/ 44 w 104"/>
                  <a:gd name="T33" fmla="*/ 153 h 153"/>
                  <a:gd name="T34" fmla="*/ 0 w 104"/>
                  <a:gd name="T35" fmla="*/ 142 h 153"/>
                  <a:gd name="T36" fmla="*/ 7 w 104"/>
                  <a:gd name="T37" fmla="*/ 11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53">
                    <a:moveTo>
                      <a:pt x="7" y="116"/>
                    </a:moveTo>
                    <a:cubicBezTo>
                      <a:pt x="13" y="119"/>
                      <a:pt x="27" y="125"/>
                      <a:pt x="42" y="125"/>
                    </a:cubicBezTo>
                    <a:cubicBezTo>
                      <a:pt x="59" y="125"/>
                      <a:pt x="68" y="117"/>
                      <a:pt x="68" y="106"/>
                    </a:cubicBezTo>
                    <a:cubicBezTo>
                      <a:pt x="68" y="91"/>
                      <a:pt x="54" y="85"/>
                      <a:pt x="39" y="85"/>
                    </a:cubicBezTo>
                    <a:cubicBezTo>
                      <a:pt x="25" y="85"/>
                      <a:pt x="25" y="85"/>
                      <a:pt x="25" y="85"/>
                    </a:cubicBezTo>
                    <a:cubicBezTo>
                      <a:pt x="25" y="60"/>
                      <a:pt x="25" y="60"/>
                      <a:pt x="25" y="60"/>
                    </a:cubicBezTo>
                    <a:cubicBezTo>
                      <a:pt x="38" y="60"/>
                      <a:pt x="38" y="60"/>
                      <a:pt x="38" y="60"/>
                    </a:cubicBezTo>
                    <a:cubicBezTo>
                      <a:pt x="50" y="60"/>
                      <a:pt x="64" y="55"/>
                      <a:pt x="64" y="43"/>
                    </a:cubicBezTo>
                    <a:cubicBezTo>
                      <a:pt x="64" y="34"/>
                      <a:pt x="57" y="28"/>
                      <a:pt x="43" y="28"/>
                    </a:cubicBezTo>
                    <a:cubicBezTo>
                      <a:pt x="31" y="28"/>
                      <a:pt x="18" y="33"/>
                      <a:pt x="12" y="36"/>
                    </a:cubicBezTo>
                    <a:cubicBezTo>
                      <a:pt x="5" y="11"/>
                      <a:pt x="5" y="11"/>
                      <a:pt x="5" y="11"/>
                    </a:cubicBezTo>
                    <a:cubicBezTo>
                      <a:pt x="14" y="6"/>
                      <a:pt x="31" y="0"/>
                      <a:pt x="50" y="0"/>
                    </a:cubicBezTo>
                    <a:cubicBezTo>
                      <a:pt x="82" y="0"/>
                      <a:pt x="99" y="17"/>
                      <a:pt x="99" y="37"/>
                    </a:cubicBezTo>
                    <a:cubicBezTo>
                      <a:pt x="99" y="53"/>
                      <a:pt x="90" y="65"/>
                      <a:pt x="72" y="71"/>
                    </a:cubicBezTo>
                    <a:cubicBezTo>
                      <a:pt x="72" y="72"/>
                      <a:pt x="72" y="72"/>
                      <a:pt x="72" y="72"/>
                    </a:cubicBezTo>
                    <a:cubicBezTo>
                      <a:pt x="90" y="75"/>
                      <a:pt x="104" y="88"/>
                      <a:pt x="104" y="107"/>
                    </a:cubicBezTo>
                    <a:cubicBezTo>
                      <a:pt x="104" y="133"/>
                      <a:pt x="81" y="153"/>
                      <a:pt x="44" y="153"/>
                    </a:cubicBezTo>
                    <a:cubicBezTo>
                      <a:pt x="25" y="153"/>
                      <a:pt x="9" y="148"/>
                      <a:pt x="0" y="142"/>
                    </a:cubicBezTo>
                    <a:lnTo>
                      <a:pt x="7"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6" name="i$ḷíḍè">
                <a:extLst>
                  <a:ext uri="{FF2B5EF4-FFF2-40B4-BE49-F238E27FC236}">
                    <a16:creationId xmlns:a16="http://schemas.microsoft.com/office/drawing/2014/main" xmlns="" id="{C00620B5-CBD2-4915-9423-873E13A3E8CB}"/>
                  </a:ext>
                </a:extLst>
              </p:cNvPr>
              <p:cNvSpPr/>
              <p:nvPr/>
            </p:nvSpPr>
            <p:spPr bwMode="auto">
              <a:xfrm>
                <a:off x="4270706" y="2623390"/>
                <a:ext cx="65640" cy="93412"/>
              </a:xfrm>
              <a:custGeom>
                <a:avLst/>
                <a:gdLst>
                  <a:gd name="T0" fmla="*/ 111 w 111"/>
                  <a:gd name="T1" fmla="*/ 76 h 153"/>
                  <a:gd name="T2" fmla="*/ 55 w 111"/>
                  <a:gd name="T3" fmla="*/ 153 h 153"/>
                  <a:gd name="T4" fmla="*/ 0 w 111"/>
                  <a:gd name="T5" fmla="*/ 77 h 153"/>
                  <a:gd name="T6" fmla="*/ 56 w 111"/>
                  <a:gd name="T7" fmla="*/ 0 h 153"/>
                  <a:gd name="T8" fmla="*/ 111 w 111"/>
                  <a:gd name="T9" fmla="*/ 76 h 153"/>
                  <a:gd name="T10" fmla="*/ 34 w 111"/>
                  <a:gd name="T11" fmla="*/ 77 h 153"/>
                  <a:gd name="T12" fmla="*/ 56 w 111"/>
                  <a:gd name="T13" fmla="*/ 126 h 153"/>
                  <a:gd name="T14" fmla="*/ 76 w 111"/>
                  <a:gd name="T15" fmla="*/ 76 h 153"/>
                  <a:gd name="T16" fmla="*/ 55 w 111"/>
                  <a:gd name="T17" fmla="*/ 26 h 153"/>
                  <a:gd name="T18" fmla="*/ 34 w 111"/>
                  <a:gd name="T19" fmla="*/ 7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53">
                    <a:moveTo>
                      <a:pt x="111" y="76"/>
                    </a:moveTo>
                    <a:cubicBezTo>
                      <a:pt x="111" y="121"/>
                      <a:pt x="92" y="153"/>
                      <a:pt x="55" y="153"/>
                    </a:cubicBezTo>
                    <a:cubicBezTo>
                      <a:pt x="17" y="153"/>
                      <a:pt x="0" y="118"/>
                      <a:pt x="0" y="77"/>
                    </a:cubicBezTo>
                    <a:cubicBezTo>
                      <a:pt x="0" y="34"/>
                      <a:pt x="18" y="0"/>
                      <a:pt x="56" y="0"/>
                    </a:cubicBezTo>
                    <a:cubicBezTo>
                      <a:pt x="95" y="0"/>
                      <a:pt x="111" y="35"/>
                      <a:pt x="111" y="76"/>
                    </a:cubicBezTo>
                    <a:close/>
                    <a:moveTo>
                      <a:pt x="34" y="77"/>
                    </a:moveTo>
                    <a:cubicBezTo>
                      <a:pt x="34" y="110"/>
                      <a:pt x="42" y="126"/>
                      <a:pt x="56" y="126"/>
                    </a:cubicBezTo>
                    <a:cubicBezTo>
                      <a:pt x="69" y="126"/>
                      <a:pt x="76" y="110"/>
                      <a:pt x="76" y="76"/>
                    </a:cubicBezTo>
                    <a:cubicBezTo>
                      <a:pt x="76" y="44"/>
                      <a:pt x="69" y="26"/>
                      <a:pt x="55" y="26"/>
                    </a:cubicBezTo>
                    <a:cubicBezTo>
                      <a:pt x="43" y="26"/>
                      <a:pt x="34" y="42"/>
                      <a:pt x="34"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7" name="ïŝľïde">
                <a:extLst>
                  <a:ext uri="{FF2B5EF4-FFF2-40B4-BE49-F238E27FC236}">
                    <a16:creationId xmlns:a16="http://schemas.microsoft.com/office/drawing/2014/main" xmlns="" id="{F42C2BD4-EDD9-4416-A3AB-130D22533C7F}"/>
                  </a:ext>
                </a:extLst>
              </p:cNvPr>
              <p:cNvSpPr/>
              <p:nvPr/>
            </p:nvSpPr>
            <p:spPr bwMode="auto">
              <a:xfrm>
                <a:off x="4346444" y="2623390"/>
                <a:ext cx="113608" cy="93412"/>
              </a:xfrm>
              <a:custGeom>
                <a:avLst/>
                <a:gdLst>
                  <a:gd name="T0" fmla="*/ 81 w 187"/>
                  <a:gd name="T1" fmla="*/ 44 h 153"/>
                  <a:gd name="T2" fmla="*/ 40 w 187"/>
                  <a:gd name="T3" fmla="*/ 91 h 153"/>
                  <a:gd name="T4" fmla="*/ 0 w 187"/>
                  <a:gd name="T5" fmla="*/ 47 h 153"/>
                  <a:gd name="T6" fmla="*/ 41 w 187"/>
                  <a:gd name="T7" fmla="*/ 0 h 153"/>
                  <a:gd name="T8" fmla="*/ 81 w 187"/>
                  <a:gd name="T9" fmla="*/ 44 h 153"/>
                  <a:gd name="T10" fmla="*/ 26 w 187"/>
                  <a:gd name="T11" fmla="*/ 46 h 153"/>
                  <a:gd name="T12" fmla="*/ 41 w 187"/>
                  <a:gd name="T13" fmla="*/ 72 h 153"/>
                  <a:gd name="T14" fmla="*/ 55 w 187"/>
                  <a:gd name="T15" fmla="*/ 46 h 153"/>
                  <a:gd name="T16" fmla="*/ 41 w 187"/>
                  <a:gd name="T17" fmla="*/ 19 h 153"/>
                  <a:gd name="T18" fmla="*/ 26 w 187"/>
                  <a:gd name="T19" fmla="*/ 46 h 153"/>
                  <a:gd name="T20" fmla="*/ 42 w 187"/>
                  <a:gd name="T21" fmla="*/ 153 h 153"/>
                  <a:gd name="T22" fmla="*/ 126 w 187"/>
                  <a:gd name="T23" fmla="*/ 0 h 153"/>
                  <a:gd name="T24" fmla="*/ 145 w 187"/>
                  <a:gd name="T25" fmla="*/ 0 h 153"/>
                  <a:gd name="T26" fmla="*/ 60 w 187"/>
                  <a:gd name="T27" fmla="*/ 153 h 153"/>
                  <a:gd name="T28" fmla="*/ 42 w 187"/>
                  <a:gd name="T29" fmla="*/ 153 h 153"/>
                  <a:gd name="T30" fmla="*/ 187 w 187"/>
                  <a:gd name="T31" fmla="*/ 105 h 153"/>
                  <a:gd name="T32" fmla="*/ 146 w 187"/>
                  <a:gd name="T33" fmla="*/ 152 h 153"/>
                  <a:gd name="T34" fmla="*/ 106 w 187"/>
                  <a:gd name="T35" fmla="*/ 108 h 153"/>
                  <a:gd name="T36" fmla="*/ 147 w 187"/>
                  <a:gd name="T37" fmla="*/ 62 h 153"/>
                  <a:gd name="T38" fmla="*/ 187 w 187"/>
                  <a:gd name="T39" fmla="*/ 105 h 153"/>
                  <a:gd name="T40" fmla="*/ 132 w 187"/>
                  <a:gd name="T41" fmla="*/ 107 h 153"/>
                  <a:gd name="T42" fmla="*/ 147 w 187"/>
                  <a:gd name="T43" fmla="*/ 133 h 153"/>
                  <a:gd name="T44" fmla="*/ 161 w 187"/>
                  <a:gd name="T45" fmla="*/ 107 h 153"/>
                  <a:gd name="T46" fmla="*/ 147 w 187"/>
                  <a:gd name="T47" fmla="*/ 80 h 153"/>
                  <a:gd name="T48" fmla="*/ 132 w 187"/>
                  <a:gd name="T49"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53">
                    <a:moveTo>
                      <a:pt x="81" y="44"/>
                    </a:moveTo>
                    <a:cubicBezTo>
                      <a:pt x="81" y="75"/>
                      <a:pt x="61" y="91"/>
                      <a:pt x="40" y="91"/>
                    </a:cubicBezTo>
                    <a:cubicBezTo>
                      <a:pt x="18" y="91"/>
                      <a:pt x="0" y="74"/>
                      <a:pt x="0" y="47"/>
                    </a:cubicBezTo>
                    <a:cubicBezTo>
                      <a:pt x="0" y="20"/>
                      <a:pt x="16" y="0"/>
                      <a:pt x="41" y="0"/>
                    </a:cubicBezTo>
                    <a:cubicBezTo>
                      <a:pt x="67" y="0"/>
                      <a:pt x="81" y="19"/>
                      <a:pt x="81" y="44"/>
                    </a:cubicBezTo>
                    <a:close/>
                    <a:moveTo>
                      <a:pt x="26" y="46"/>
                    </a:moveTo>
                    <a:cubicBezTo>
                      <a:pt x="26" y="61"/>
                      <a:pt x="31" y="72"/>
                      <a:pt x="41" y="72"/>
                    </a:cubicBezTo>
                    <a:cubicBezTo>
                      <a:pt x="51" y="72"/>
                      <a:pt x="55" y="62"/>
                      <a:pt x="55" y="46"/>
                    </a:cubicBezTo>
                    <a:cubicBezTo>
                      <a:pt x="55" y="31"/>
                      <a:pt x="51" y="19"/>
                      <a:pt x="41" y="19"/>
                    </a:cubicBezTo>
                    <a:cubicBezTo>
                      <a:pt x="30" y="19"/>
                      <a:pt x="26" y="31"/>
                      <a:pt x="26" y="46"/>
                    </a:cubicBezTo>
                    <a:close/>
                    <a:moveTo>
                      <a:pt x="42" y="153"/>
                    </a:moveTo>
                    <a:cubicBezTo>
                      <a:pt x="126" y="0"/>
                      <a:pt x="126" y="0"/>
                      <a:pt x="126" y="0"/>
                    </a:cubicBezTo>
                    <a:cubicBezTo>
                      <a:pt x="145" y="0"/>
                      <a:pt x="145" y="0"/>
                      <a:pt x="145" y="0"/>
                    </a:cubicBezTo>
                    <a:cubicBezTo>
                      <a:pt x="60" y="153"/>
                      <a:pt x="60" y="153"/>
                      <a:pt x="60" y="153"/>
                    </a:cubicBezTo>
                    <a:lnTo>
                      <a:pt x="42" y="153"/>
                    </a:lnTo>
                    <a:close/>
                    <a:moveTo>
                      <a:pt x="187" y="105"/>
                    </a:moveTo>
                    <a:cubicBezTo>
                      <a:pt x="187" y="136"/>
                      <a:pt x="167" y="152"/>
                      <a:pt x="146" y="152"/>
                    </a:cubicBezTo>
                    <a:cubicBezTo>
                      <a:pt x="124" y="152"/>
                      <a:pt x="106" y="135"/>
                      <a:pt x="106" y="108"/>
                    </a:cubicBezTo>
                    <a:cubicBezTo>
                      <a:pt x="106" y="81"/>
                      <a:pt x="122" y="62"/>
                      <a:pt x="147" y="62"/>
                    </a:cubicBezTo>
                    <a:cubicBezTo>
                      <a:pt x="173" y="62"/>
                      <a:pt x="187" y="80"/>
                      <a:pt x="187" y="105"/>
                    </a:cubicBezTo>
                    <a:close/>
                    <a:moveTo>
                      <a:pt x="132" y="107"/>
                    </a:moveTo>
                    <a:cubicBezTo>
                      <a:pt x="132" y="122"/>
                      <a:pt x="137" y="133"/>
                      <a:pt x="147" y="133"/>
                    </a:cubicBezTo>
                    <a:cubicBezTo>
                      <a:pt x="157" y="133"/>
                      <a:pt x="161" y="123"/>
                      <a:pt x="161" y="107"/>
                    </a:cubicBezTo>
                    <a:cubicBezTo>
                      <a:pt x="161" y="92"/>
                      <a:pt x="157" y="80"/>
                      <a:pt x="147" y="80"/>
                    </a:cubicBezTo>
                    <a:cubicBezTo>
                      <a:pt x="136" y="80"/>
                      <a:pt x="132" y="92"/>
                      <a:pt x="132"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8" name="ïṥļîḍê">
                <a:extLst>
                  <a:ext uri="{FF2B5EF4-FFF2-40B4-BE49-F238E27FC236}">
                    <a16:creationId xmlns:a16="http://schemas.microsoft.com/office/drawing/2014/main" xmlns="" id="{632661F8-C296-4664-849F-1ACE0187E9F4}"/>
                  </a:ext>
                </a:extLst>
              </p:cNvPr>
              <p:cNvSpPr/>
              <p:nvPr/>
            </p:nvSpPr>
            <p:spPr bwMode="auto">
              <a:xfrm>
                <a:off x="4525691" y="1785219"/>
                <a:ext cx="63116" cy="90886"/>
              </a:xfrm>
              <a:custGeom>
                <a:avLst/>
                <a:gdLst>
                  <a:gd name="T0" fmla="*/ 0 w 104"/>
                  <a:gd name="T1" fmla="*/ 149 h 149"/>
                  <a:gd name="T2" fmla="*/ 0 w 104"/>
                  <a:gd name="T3" fmla="*/ 128 h 149"/>
                  <a:gd name="T4" fmla="*/ 19 w 104"/>
                  <a:gd name="T5" fmla="*/ 111 h 149"/>
                  <a:gd name="T6" fmla="*/ 67 w 104"/>
                  <a:gd name="T7" fmla="*/ 49 h 149"/>
                  <a:gd name="T8" fmla="*/ 43 w 104"/>
                  <a:gd name="T9" fmla="*/ 27 h 149"/>
                  <a:gd name="T10" fmla="*/ 11 w 104"/>
                  <a:gd name="T11" fmla="*/ 40 h 149"/>
                  <a:gd name="T12" fmla="*/ 2 w 104"/>
                  <a:gd name="T13" fmla="*/ 15 h 149"/>
                  <a:gd name="T14" fmla="*/ 50 w 104"/>
                  <a:gd name="T15" fmla="*/ 0 h 149"/>
                  <a:gd name="T16" fmla="*/ 102 w 104"/>
                  <a:gd name="T17" fmla="*/ 46 h 149"/>
                  <a:gd name="T18" fmla="*/ 62 w 104"/>
                  <a:gd name="T19" fmla="*/ 109 h 149"/>
                  <a:gd name="T20" fmla="*/ 49 w 104"/>
                  <a:gd name="T21" fmla="*/ 121 h 149"/>
                  <a:gd name="T22" fmla="*/ 49 w 104"/>
                  <a:gd name="T23" fmla="*/ 121 h 149"/>
                  <a:gd name="T24" fmla="*/ 104 w 104"/>
                  <a:gd name="T25" fmla="*/ 121 h 149"/>
                  <a:gd name="T26" fmla="*/ 104 w 104"/>
                  <a:gd name="T27" fmla="*/ 149 h 149"/>
                  <a:gd name="T28" fmla="*/ 0 w 104"/>
                  <a:gd name="T2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49">
                    <a:moveTo>
                      <a:pt x="0" y="149"/>
                    </a:moveTo>
                    <a:cubicBezTo>
                      <a:pt x="0" y="128"/>
                      <a:pt x="0" y="128"/>
                      <a:pt x="0" y="128"/>
                    </a:cubicBezTo>
                    <a:cubicBezTo>
                      <a:pt x="19" y="111"/>
                      <a:pt x="19" y="111"/>
                      <a:pt x="19" y="111"/>
                    </a:cubicBezTo>
                    <a:cubicBezTo>
                      <a:pt x="51" y="83"/>
                      <a:pt x="67" y="66"/>
                      <a:pt x="67" y="49"/>
                    </a:cubicBezTo>
                    <a:cubicBezTo>
                      <a:pt x="67" y="37"/>
                      <a:pt x="60" y="27"/>
                      <a:pt x="43" y="27"/>
                    </a:cubicBezTo>
                    <a:cubicBezTo>
                      <a:pt x="30" y="27"/>
                      <a:pt x="19" y="34"/>
                      <a:pt x="11" y="40"/>
                    </a:cubicBezTo>
                    <a:cubicBezTo>
                      <a:pt x="2" y="15"/>
                      <a:pt x="2" y="15"/>
                      <a:pt x="2" y="15"/>
                    </a:cubicBezTo>
                    <a:cubicBezTo>
                      <a:pt x="13" y="6"/>
                      <a:pt x="30" y="0"/>
                      <a:pt x="50" y="0"/>
                    </a:cubicBezTo>
                    <a:cubicBezTo>
                      <a:pt x="83" y="0"/>
                      <a:pt x="102" y="19"/>
                      <a:pt x="102" y="46"/>
                    </a:cubicBezTo>
                    <a:cubicBezTo>
                      <a:pt x="102" y="71"/>
                      <a:pt x="84" y="90"/>
                      <a:pt x="62" y="109"/>
                    </a:cubicBezTo>
                    <a:cubicBezTo>
                      <a:pt x="49" y="121"/>
                      <a:pt x="49" y="121"/>
                      <a:pt x="49" y="121"/>
                    </a:cubicBezTo>
                    <a:cubicBezTo>
                      <a:pt x="49" y="121"/>
                      <a:pt x="49" y="121"/>
                      <a:pt x="49" y="121"/>
                    </a:cubicBezTo>
                    <a:cubicBezTo>
                      <a:pt x="104" y="121"/>
                      <a:pt x="104" y="121"/>
                      <a:pt x="104" y="121"/>
                    </a:cubicBezTo>
                    <a:cubicBezTo>
                      <a:pt x="104" y="149"/>
                      <a:pt x="104" y="149"/>
                      <a:pt x="104" y="149"/>
                    </a:cubicBezTo>
                    <a:lnTo>
                      <a:pt x="0"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9" name="išļîdé">
                <a:extLst>
                  <a:ext uri="{FF2B5EF4-FFF2-40B4-BE49-F238E27FC236}">
                    <a16:creationId xmlns:a16="http://schemas.microsoft.com/office/drawing/2014/main" xmlns="" id="{9F993F4C-8327-445E-A9EC-4BE5F19CCD91}"/>
                  </a:ext>
                </a:extLst>
              </p:cNvPr>
              <p:cNvSpPr/>
              <p:nvPr/>
            </p:nvSpPr>
            <p:spPr bwMode="auto">
              <a:xfrm>
                <a:off x="4598905" y="1785219"/>
                <a:ext cx="68165" cy="93412"/>
              </a:xfrm>
              <a:custGeom>
                <a:avLst/>
                <a:gdLst>
                  <a:gd name="T0" fmla="*/ 111 w 111"/>
                  <a:gd name="T1" fmla="*/ 75 h 152"/>
                  <a:gd name="T2" fmla="*/ 55 w 111"/>
                  <a:gd name="T3" fmla="*/ 152 h 152"/>
                  <a:gd name="T4" fmla="*/ 0 w 111"/>
                  <a:gd name="T5" fmla="*/ 76 h 152"/>
                  <a:gd name="T6" fmla="*/ 56 w 111"/>
                  <a:gd name="T7" fmla="*/ 0 h 152"/>
                  <a:gd name="T8" fmla="*/ 111 w 111"/>
                  <a:gd name="T9" fmla="*/ 75 h 152"/>
                  <a:gd name="T10" fmla="*/ 35 w 111"/>
                  <a:gd name="T11" fmla="*/ 76 h 152"/>
                  <a:gd name="T12" fmla="*/ 56 w 111"/>
                  <a:gd name="T13" fmla="*/ 126 h 152"/>
                  <a:gd name="T14" fmla="*/ 77 w 111"/>
                  <a:gd name="T15" fmla="*/ 76 h 152"/>
                  <a:gd name="T16" fmla="*/ 56 w 111"/>
                  <a:gd name="T17" fmla="*/ 26 h 152"/>
                  <a:gd name="T18" fmla="*/ 35 w 111"/>
                  <a:gd name="T1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52">
                    <a:moveTo>
                      <a:pt x="111" y="75"/>
                    </a:moveTo>
                    <a:cubicBezTo>
                      <a:pt x="111" y="121"/>
                      <a:pt x="93" y="152"/>
                      <a:pt x="55" y="152"/>
                    </a:cubicBezTo>
                    <a:cubicBezTo>
                      <a:pt x="17" y="152"/>
                      <a:pt x="1" y="118"/>
                      <a:pt x="0" y="76"/>
                    </a:cubicBezTo>
                    <a:cubicBezTo>
                      <a:pt x="0" y="33"/>
                      <a:pt x="18" y="0"/>
                      <a:pt x="56" y="0"/>
                    </a:cubicBezTo>
                    <a:cubicBezTo>
                      <a:pt x="96" y="0"/>
                      <a:pt x="111" y="35"/>
                      <a:pt x="111" y="75"/>
                    </a:cubicBezTo>
                    <a:close/>
                    <a:moveTo>
                      <a:pt x="35" y="76"/>
                    </a:moveTo>
                    <a:cubicBezTo>
                      <a:pt x="35" y="110"/>
                      <a:pt x="43" y="126"/>
                      <a:pt x="56" y="126"/>
                    </a:cubicBezTo>
                    <a:cubicBezTo>
                      <a:pt x="70" y="126"/>
                      <a:pt x="77" y="109"/>
                      <a:pt x="77" y="76"/>
                    </a:cubicBezTo>
                    <a:cubicBezTo>
                      <a:pt x="77" y="43"/>
                      <a:pt x="70" y="26"/>
                      <a:pt x="56" y="26"/>
                    </a:cubicBezTo>
                    <a:cubicBezTo>
                      <a:pt x="43" y="26"/>
                      <a:pt x="35" y="42"/>
                      <a:pt x="35"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0" name="îślîḑê">
                <a:extLst>
                  <a:ext uri="{FF2B5EF4-FFF2-40B4-BE49-F238E27FC236}">
                    <a16:creationId xmlns:a16="http://schemas.microsoft.com/office/drawing/2014/main" xmlns="" id="{90211452-CCA3-4B58-A440-BD598C1C7FA8}"/>
                  </a:ext>
                </a:extLst>
              </p:cNvPr>
              <p:cNvSpPr/>
              <p:nvPr/>
            </p:nvSpPr>
            <p:spPr bwMode="auto">
              <a:xfrm>
                <a:off x="4677168" y="1785219"/>
                <a:ext cx="113608" cy="93412"/>
              </a:xfrm>
              <a:custGeom>
                <a:avLst/>
                <a:gdLst>
                  <a:gd name="T0" fmla="*/ 81 w 187"/>
                  <a:gd name="T1" fmla="*/ 43 h 152"/>
                  <a:gd name="T2" fmla="*/ 40 w 187"/>
                  <a:gd name="T3" fmla="*/ 90 h 152"/>
                  <a:gd name="T4" fmla="*/ 0 w 187"/>
                  <a:gd name="T5" fmla="*/ 46 h 152"/>
                  <a:gd name="T6" fmla="*/ 41 w 187"/>
                  <a:gd name="T7" fmla="*/ 0 h 152"/>
                  <a:gd name="T8" fmla="*/ 81 w 187"/>
                  <a:gd name="T9" fmla="*/ 43 h 152"/>
                  <a:gd name="T10" fmla="*/ 25 w 187"/>
                  <a:gd name="T11" fmla="*/ 45 h 152"/>
                  <a:gd name="T12" fmla="*/ 41 w 187"/>
                  <a:gd name="T13" fmla="*/ 71 h 152"/>
                  <a:gd name="T14" fmla="*/ 55 w 187"/>
                  <a:gd name="T15" fmla="*/ 45 h 152"/>
                  <a:gd name="T16" fmla="*/ 40 w 187"/>
                  <a:gd name="T17" fmla="*/ 18 h 152"/>
                  <a:gd name="T18" fmla="*/ 25 w 187"/>
                  <a:gd name="T19" fmla="*/ 45 h 152"/>
                  <a:gd name="T20" fmla="*/ 42 w 187"/>
                  <a:gd name="T21" fmla="*/ 152 h 152"/>
                  <a:gd name="T22" fmla="*/ 126 w 187"/>
                  <a:gd name="T23" fmla="*/ 0 h 152"/>
                  <a:gd name="T24" fmla="*/ 145 w 187"/>
                  <a:gd name="T25" fmla="*/ 0 h 152"/>
                  <a:gd name="T26" fmla="*/ 60 w 187"/>
                  <a:gd name="T27" fmla="*/ 152 h 152"/>
                  <a:gd name="T28" fmla="*/ 42 w 187"/>
                  <a:gd name="T29" fmla="*/ 152 h 152"/>
                  <a:gd name="T30" fmla="*/ 187 w 187"/>
                  <a:gd name="T31" fmla="*/ 104 h 152"/>
                  <a:gd name="T32" fmla="*/ 146 w 187"/>
                  <a:gd name="T33" fmla="*/ 151 h 152"/>
                  <a:gd name="T34" fmla="*/ 106 w 187"/>
                  <a:gd name="T35" fmla="*/ 107 h 152"/>
                  <a:gd name="T36" fmla="*/ 147 w 187"/>
                  <a:gd name="T37" fmla="*/ 61 h 152"/>
                  <a:gd name="T38" fmla="*/ 187 w 187"/>
                  <a:gd name="T39" fmla="*/ 104 h 152"/>
                  <a:gd name="T40" fmla="*/ 132 w 187"/>
                  <a:gd name="T41" fmla="*/ 106 h 152"/>
                  <a:gd name="T42" fmla="*/ 147 w 187"/>
                  <a:gd name="T43" fmla="*/ 133 h 152"/>
                  <a:gd name="T44" fmla="*/ 161 w 187"/>
                  <a:gd name="T45" fmla="*/ 106 h 152"/>
                  <a:gd name="T46" fmla="*/ 147 w 187"/>
                  <a:gd name="T47" fmla="*/ 80 h 152"/>
                  <a:gd name="T48" fmla="*/ 132 w 187"/>
                  <a:gd name="T4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52">
                    <a:moveTo>
                      <a:pt x="81" y="43"/>
                    </a:moveTo>
                    <a:cubicBezTo>
                      <a:pt x="81" y="74"/>
                      <a:pt x="61" y="90"/>
                      <a:pt x="40" y="90"/>
                    </a:cubicBezTo>
                    <a:cubicBezTo>
                      <a:pt x="18" y="90"/>
                      <a:pt x="0" y="73"/>
                      <a:pt x="0" y="46"/>
                    </a:cubicBezTo>
                    <a:cubicBezTo>
                      <a:pt x="0" y="20"/>
                      <a:pt x="16" y="0"/>
                      <a:pt x="41" y="0"/>
                    </a:cubicBezTo>
                    <a:cubicBezTo>
                      <a:pt x="66" y="0"/>
                      <a:pt x="81" y="18"/>
                      <a:pt x="81" y="43"/>
                    </a:cubicBezTo>
                    <a:close/>
                    <a:moveTo>
                      <a:pt x="25" y="45"/>
                    </a:moveTo>
                    <a:cubicBezTo>
                      <a:pt x="25" y="60"/>
                      <a:pt x="31" y="71"/>
                      <a:pt x="41" y="71"/>
                    </a:cubicBezTo>
                    <a:cubicBezTo>
                      <a:pt x="50" y="71"/>
                      <a:pt x="55" y="61"/>
                      <a:pt x="55" y="45"/>
                    </a:cubicBezTo>
                    <a:cubicBezTo>
                      <a:pt x="55" y="30"/>
                      <a:pt x="51" y="18"/>
                      <a:pt x="40" y="18"/>
                    </a:cubicBezTo>
                    <a:cubicBezTo>
                      <a:pt x="30" y="18"/>
                      <a:pt x="25" y="30"/>
                      <a:pt x="25" y="45"/>
                    </a:cubicBezTo>
                    <a:close/>
                    <a:moveTo>
                      <a:pt x="42" y="152"/>
                    </a:moveTo>
                    <a:cubicBezTo>
                      <a:pt x="126" y="0"/>
                      <a:pt x="126" y="0"/>
                      <a:pt x="126" y="0"/>
                    </a:cubicBezTo>
                    <a:cubicBezTo>
                      <a:pt x="145" y="0"/>
                      <a:pt x="145" y="0"/>
                      <a:pt x="145" y="0"/>
                    </a:cubicBezTo>
                    <a:cubicBezTo>
                      <a:pt x="60" y="152"/>
                      <a:pt x="60" y="152"/>
                      <a:pt x="60" y="152"/>
                    </a:cubicBezTo>
                    <a:lnTo>
                      <a:pt x="42" y="152"/>
                    </a:lnTo>
                    <a:close/>
                    <a:moveTo>
                      <a:pt x="187" y="104"/>
                    </a:moveTo>
                    <a:cubicBezTo>
                      <a:pt x="187" y="135"/>
                      <a:pt x="167" y="151"/>
                      <a:pt x="146" y="151"/>
                    </a:cubicBezTo>
                    <a:cubicBezTo>
                      <a:pt x="124" y="151"/>
                      <a:pt x="106" y="135"/>
                      <a:pt x="106" y="107"/>
                    </a:cubicBezTo>
                    <a:cubicBezTo>
                      <a:pt x="106" y="81"/>
                      <a:pt x="122" y="61"/>
                      <a:pt x="147" y="61"/>
                    </a:cubicBezTo>
                    <a:cubicBezTo>
                      <a:pt x="172" y="61"/>
                      <a:pt x="187" y="79"/>
                      <a:pt x="187" y="104"/>
                    </a:cubicBezTo>
                    <a:close/>
                    <a:moveTo>
                      <a:pt x="132" y="106"/>
                    </a:moveTo>
                    <a:cubicBezTo>
                      <a:pt x="131" y="121"/>
                      <a:pt x="137" y="133"/>
                      <a:pt x="147" y="133"/>
                    </a:cubicBezTo>
                    <a:cubicBezTo>
                      <a:pt x="156" y="133"/>
                      <a:pt x="161" y="123"/>
                      <a:pt x="161" y="106"/>
                    </a:cubicBezTo>
                    <a:cubicBezTo>
                      <a:pt x="161" y="91"/>
                      <a:pt x="157" y="80"/>
                      <a:pt x="147" y="80"/>
                    </a:cubicBezTo>
                    <a:cubicBezTo>
                      <a:pt x="136" y="80"/>
                      <a:pt x="132" y="91"/>
                      <a:pt x="132"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1" name="iS1íďê">
                <a:extLst>
                  <a:ext uri="{FF2B5EF4-FFF2-40B4-BE49-F238E27FC236}">
                    <a16:creationId xmlns:a16="http://schemas.microsoft.com/office/drawing/2014/main" xmlns="" id="{FE55BD70-EB9B-4FFE-83AB-E647FA346134}"/>
                  </a:ext>
                </a:extLst>
              </p:cNvPr>
              <p:cNvSpPr/>
              <p:nvPr/>
            </p:nvSpPr>
            <p:spPr bwMode="auto">
              <a:xfrm>
                <a:off x="4025817" y="2065450"/>
                <a:ext cx="40394" cy="88362"/>
              </a:xfrm>
              <a:custGeom>
                <a:avLst/>
                <a:gdLst>
                  <a:gd name="T0" fmla="*/ 8 w 16"/>
                  <a:gd name="T1" fmla="*/ 7 h 35"/>
                  <a:gd name="T2" fmla="*/ 8 w 16"/>
                  <a:gd name="T3" fmla="*/ 7 h 35"/>
                  <a:gd name="T4" fmla="*/ 1 w 16"/>
                  <a:gd name="T5" fmla="*/ 10 h 35"/>
                  <a:gd name="T6" fmla="*/ 0 w 16"/>
                  <a:gd name="T7" fmla="*/ 4 h 35"/>
                  <a:gd name="T8" fmla="*/ 10 w 16"/>
                  <a:gd name="T9" fmla="*/ 0 h 35"/>
                  <a:gd name="T10" fmla="*/ 16 w 16"/>
                  <a:gd name="T11" fmla="*/ 0 h 35"/>
                  <a:gd name="T12" fmla="*/ 16 w 16"/>
                  <a:gd name="T13" fmla="*/ 35 h 35"/>
                  <a:gd name="T14" fmla="*/ 8 w 16"/>
                  <a:gd name="T15" fmla="*/ 35 h 35"/>
                  <a:gd name="T16" fmla="*/ 8 w 16"/>
                  <a:gd name="T1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8" y="7"/>
                    </a:moveTo>
                    <a:lnTo>
                      <a:pt x="8" y="7"/>
                    </a:lnTo>
                    <a:lnTo>
                      <a:pt x="1" y="10"/>
                    </a:lnTo>
                    <a:lnTo>
                      <a:pt x="0" y="4"/>
                    </a:lnTo>
                    <a:lnTo>
                      <a:pt x="10" y="0"/>
                    </a:lnTo>
                    <a:lnTo>
                      <a:pt x="16" y="0"/>
                    </a:lnTo>
                    <a:lnTo>
                      <a:pt x="16" y="35"/>
                    </a:lnTo>
                    <a:lnTo>
                      <a:pt x="8" y="35"/>
                    </a:ln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2" name="ísḻiḋe">
                <a:extLst>
                  <a:ext uri="{FF2B5EF4-FFF2-40B4-BE49-F238E27FC236}">
                    <a16:creationId xmlns:a16="http://schemas.microsoft.com/office/drawing/2014/main" xmlns="" id="{AA5C276D-1BDF-46C6-A8D4-D4C0B48BDDA0}"/>
                  </a:ext>
                </a:extLst>
              </p:cNvPr>
              <p:cNvSpPr/>
              <p:nvPr/>
            </p:nvSpPr>
            <p:spPr bwMode="auto">
              <a:xfrm>
                <a:off x="4093983" y="2062926"/>
                <a:ext cx="70689" cy="93412"/>
              </a:xfrm>
              <a:custGeom>
                <a:avLst/>
                <a:gdLst>
                  <a:gd name="T0" fmla="*/ 97 w 113"/>
                  <a:gd name="T1" fmla="*/ 27 h 152"/>
                  <a:gd name="T2" fmla="*/ 83 w 113"/>
                  <a:gd name="T3" fmla="*/ 27 h 152"/>
                  <a:gd name="T4" fmla="*/ 35 w 113"/>
                  <a:gd name="T5" fmla="*/ 63 h 152"/>
                  <a:gd name="T6" fmla="*/ 36 w 113"/>
                  <a:gd name="T7" fmla="*/ 63 h 152"/>
                  <a:gd name="T8" fmla="*/ 67 w 113"/>
                  <a:gd name="T9" fmla="*/ 51 h 152"/>
                  <a:gd name="T10" fmla="*/ 113 w 113"/>
                  <a:gd name="T11" fmla="*/ 99 h 152"/>
                  <a:gd name="T12" fmla="*/ 58 w 113"/>
                  <a:gd name="T13" fmla="*/ 152 h 152"/>
                  <a:gd name="T14" fmla="*/ 0 w 113"/>
                  <a:gd name="T15" fmla="*/ 88 h 152"/>
                  <a:gd name="T16" fmla="*/ 26 w 113"/>
                  <a:gd name="T17" fmla="*/ 22 h 152"/>
                  <a:gd name="T18" fmla="*/ 83 w 113"/>
                  <a:gd name="T19" fmla="*/ 1 h 152"/>
                  <a:gd name="T20" fmla="*/ 97 w 113"/>
                  <a:gd name="T21" fmla="*/ 0 h 152"/>
                  <a:gd name="T22" fmla="*/ 97 w 113"/>
                  <a:gd name="T23" fmla="*/ 27 h 152"/>
                  <a:gd name="T24" fmla="*/ 78 w 113"/>
                  <a:gd name="T25" fmla="*/ 101 h 152"/>
                  <a:gd name="T26" fmla="*/ 56 w 113"/>
                  <a:gd name="T27" fmla="*/ 75 h 152"/>
                  <a:gd name="T28" fmla="*/ 36 w 113"/>
                  <a:gd name="T29" fmla="*/ 88 h 152"/>
                  <a:gd name="T30" fmla="*/ 34 w 113"/>
                  <a:gd name="T31" fmla="*/ 97 h 152"/>
                  <a:gd name="T32" fmla="*/ 58 w 113"/>
                  <a:gd name="T33" fmla="*/ 127 h 152"/>
                  <a:gd name="T34" fmla="*/ 78 w 113"/>
                  <a:gd name="T35" fmla="*/ 10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2">
                    <a:moveTo>
                      <a:pt x="97" y="27"/>
                    </a:moveTo>
                    <a:cubicBezTo>
                      <a:pt x="93" y="27"/>
                      <a:pt x="89" y="27"/>
                      <a:pt x="83" y="27"/>
                    </a:cubicBezTo>
                    <a:cubicBezTo>
                      <a:pt x="53" y="30"/>
                      <a:pt x="39" y="45"/>
                      <a:pt x="35" y="63"/>
                    </a:cubicBezTo>
                    <a:cubicBezTo>
                      <a:pt x="36" y="63"/>
                      <a:pt x="36" y="63"/>
                      <a:pt x="36" y="63"/>
                    </a:cubicBezTo>
                    <a:cubicBezTo>
                      <a:pt x="43" y="55"/>
                      <a:pt x="53" y="51"/>
                      <a:pt x="67" y="51"/>
                    </a:cubicBezTo>
                    <a:cubicBezTo>
                      <a:pt x="92" y="51"/>
                      <a:pt x="113" y="68"/>
                      <a:pt x="113" y="99"/>
                    </a:cubicBezTo>
                    <a:cubicBezTo>
                      <a:pt x="113" y="128"/>
                      <a:pt x="90" y="152"/>
                      <a:pt x="58" y="152"/>
                    </a:cubicBezTo>
                    <a:cubicBezTo>
                      <a:pt x="19" y="152"/>
                      <a:pt x="0" y="123"/>
                      <a:pt x="0" y="88"/>
                    </a:cubicBezTo>
                    <a:cubicBezTo>
                      <a:pt x="0" y="60"/>
                      <a:pt x="10" y="37"/>
                      <a:pt x="26" y="22"/>
                    </a:cubicBezTo>
                    <a:cubicBezTo>
                      <a:pt x="41" y="9"/>
                      <a:pt x="60" y="2"/>
                      <a:pt x="83" y="1"/>
                    </a:cubicBezTo>
                    <a:cubicBezTo>
                      <a:pt x="89" y="0"/>
                      <a:pt x="93" y="0"/>
                      <a:pt x="97" y="0"/>
                    </a:cubicBezTo>
                    <a:lnTo>
                      <a:pt x="97" y="27"/>
                    </a:lnTo>
                    <a:close/>
                    <a:moveTo>
                      <a:pt x="78" y="101"/>
                    </a:moveTo>
                    <a:cubicBezTo>
                      <a:pt x="78" y="87"/>
                      <a:pt x="71" y="75"/>
                      <a:pt x="56" y="75"/>
                    </a:cubicBezTo>
                    <a:cubicBezTo>
                      <a:pt x="47" y="75"/>
                      <a:pt x="39" y="81"/>
                      <a:pt x="36" y="88"/>
                    </a:cubicBezTo>
                    <a:cubicBezTo>
                      <a:pt x="35" y="90"/>
                      <a:pt x="34" y="93"/>
                      <a:pt x="34" y="97"/>
                    </a:cubicBezTo>
                    <a:cubicBezTo>
                      <a:pt x="35" y="113"/>
                      <a:pt x="42" y="127"/>
                      <a:pt x="58" y="127"/>
                    </a:cubicBezTo>
                    <a:cubicBezTo>
                      <a:pt x="70" y="127"/>
                      <a:pt x="78" y="116"/>
                      <a:pt x="78" y="1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3" name="ïṣļíḋè">
                <a:extLst>
                  <a:ext uri="{FF2B5EF4-FFF2-40B4-BE49-F238E27FC236}">
                    <a16:creationId xmlns:a16="http://schemas.microsoft.com/office/drawing/2014/main" xmlns="" id="{5A47C934-D14D-4E1E-B4D1-8ABA5A97EFE8}"/>
                  </a:ext>
                </a:extLst>
              </p:cNvPr>
              <p:cNvSpPr/>
              <p:nvPr/>
            </p:nvSpPr>
            <p:spPr bwMode="auto">
              <a:xfrm>
                <a:off x="4169721" y="2062926"/>
                <a:ext cx="116132" cy="93412"/>
              </a:xfrm>
              <a:custGeom>
                <a:avLst/>
                <a:gdLst>
                  <a:gd name="T0" fmla="*/ 81 w 187"/>
                  <a:gd name="T1" fmla="*/ 44 h 152"/>
                  <a:gd name="T2" fmla="*/ 40 w 187"/>
                  <a:gd name="T3" fmla="*/ 90 h 152"/>
                  <a:gd name="T4" fmla="*/ 0 w 187"/>
                  <a:gd name="T5" fmla="*/ 46 h 152"/>
                  <a:gd name="T6" fmla="*/ 41 w 187"/>
                  <a:gd name="T7" fmla="*/ 0 h 152"/>
                  <a:gd name="T8" fmla="*/ 81 w 187"/>
                  <a:gd name="T9" fmla="*/ 44 h 152"/>
                  <a:gd name="T10" fmla="*/ 26 w 187"/>
                  <a:gd name="T11" fmla="*/ 45 h 152"/>
                  <a:gd name="T12" fmla="*/ 41 w 187"/>
                  <a:gd name="T13" fmla="*/ 72 h 152"/>
                  <a:gd name="T14" fmla="*/ 55 w 187"/>
                  <a:gd name="T15" fmla="*/ 45 h 152"/>
                  <a:gd name="T16" fmla="*/ 40 w 187"/>
                  <a:gd name="T17" fmla="*/ 19 h 152"/>
                  <a:gd name="T18" fmla="*/ 26 w 187"/>
                  <a:gd name="T19" fmla="*/ 45 h 152"/>
                  <a:gd name="T20" fmla="*/ 42 w 187"/>
                  <a:gd name="T21" fmla="*/ 152 h 152"/>
                  <a:gd name="T22" fmla="*/ 126 w 187"/>
                  <a:gd name="T23" fmla="*/ 0 h 152"/>
                  <a:gd name="T24" fmla="*/ 145 w 187"/>
                  <a:gd name="T25" fmla="*/ 0 h 152"/>
                  <a:gd name="T26" fmla="*/ 60 w 187"/>
                  <a:gd name="T27" fmla="*/ 152 h 152"/>
                  <a:gd name="T28" fmla="*/ 42 w 187"/>
                  <a:gd name="T29" fmla="*/ 152 h 152"/>
                  <a:gd name="T30" fmla="*/ 187 w 187"/>
                  <a:gd name="T31" fmla="*/ 105 h 152"/>
                  <a:gd name="T32" fmla="*/ 146 w 187"/>
                  <a:gd name="T33" fmla="*/ 152 h 152"/>
                  <a:gd name="T34" fmla="*/ 106 w 187"/>
                  <a:gd name="T35" fmla="*/ 107 h 152"/>
                  <a:gd name="T36" fmla="*/ 147 w 187"/>
                  <a:gd name="T37" fmla="*/ 61 h 152"/>
                  <a:gd name="T38" fmla="*/ 187 w 187"/>
                  <a:gd name="T39" fmla="*/ 105 h 152"/>
                  <a:gd name="T40" fmla="*/ 132 w 187"/>
                  <a:gd name="T41" fmla="*/ 106 h 152"/>
                  <a:gd name="T42" fmla="*/ 147 w 187"/>
                  <a:gd name="T43" fmla="*/ 133 h 152"/>
                  <a:gd name="T44" fmla="*/ 161 w 187"/>
                  <a:gd name="T45" fmla="*/ 106 h 152"/>
                  <a:gd name="T46" fmla="*/ 147 w 187"/>
                  <a:gd name="T47" fmla="*/ 80 h 152"/>
                  <a:gd name="T48" fmla="*/ 132 w 187"/>
                  <a:gd name="T4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7" h="152">
                    <a:moveTo>
                      <a:pt x="81" y="44"/>
                    </a:moveTo>
                    <a:cubicBezTo>
                      <a:pt x="81" y="74"/>
                      <a:pt x="61" y="90"/>
                      <a:pt x="40" y="90"/>
                    </a:cubicBezTo>
                    <a:cubicBezTo>
                      <a:pt x="18" y="90"/>
                      <a:pt x="0" y="74"/>
                      <a:pt x="0" y="46"/>
                    </a:cubicBezTo>
                    <a:cubicBezTo>
                      <a:pt x="0" y="20"/>
                      <a:pt x="16" y="0"/>
                      <a:pt x="41" y="0"/>
                    </a:cubicBezTo>
                    <a:cubicBezTo>
                      <a:pt x="67" y="0"/>
                      <a:pt x="81" y="18"/>
                      <a:pt x="81" y="44"/>
                    </a:cubicBezTo>
                    <a:close/>
                    <a:moveTo>
                      <a:pt x="26" y="45"/>
                    </a:moveTo>
                    <a:cubicBezTo>
                      <a:pt x="26" y="61"/>
                      <a:pt x="31" y="72"/>
                      <a:pt x="41" y="72"/>
                    </a:cubicBezTo>
                    <a:cubicBezTo>
                      <a:pt x="50" y="72"/>
                      <a:pt x="55" y="62"/>
                      <a:pt x="55" y="45"/>
                    </a:cubicBezTo>
                    <a:cubicBezTo>
                      <a:pt x="55" y="30"/>
                      <a:pt x="51" y="19"/>
                      <a:pt x="40" y="19"/>
                    </a:cubicBezTo>
                    <a:cubicBezTo>
                      <a:pt x="30" y="19"/>
                      <a:pt x="26" y="30"/>
                      <a:pt x="26" y="45"/>
                    </a:cubicBezTo>
                    <a:close/>
                    <a:moveTo>
                      <a:pt x="42" y="152"/>
                    </a:moveTo>
                    <a:cubicBezTo>
                      <a:pt x="126" y="0"/>
                      <a:pt x="126" y="0"/>
                      <a:pt x="126" y="0"/>
                    </a:cubicBezTo>
                    <a:cubicBezTo>
                      <a:pt x="145" y="0"/>
                      <a:pt x="145" y="0"/>
                      <a:pt x="145" y="0"/>
                    </a:cubicBezTo>
                    <a:cubicBezTo>
                      <a:pt x="60" y="152"/>
                      <a:pt x="60" y="152"/>
                      <a:pt x="60" y="152"/>
                    </a:cubicBezTo>
                    <a:lnTo>
                      <a:pt x="42" y="152"/>
                    </a:lnTo>
                    <a:close/>
                    <a:moveTo>
                      <a:pt x="187" y="105"/>
                    </a:moveTo>
                    <a:cubicBezTo>
                      <a:pt x="187" y="135"/>
                      <a:pt x="167" y="152"/>
                      <a:pt x="146" y="152"/>
                    </a:cubicBezTo>
                    <a:cubicBezTo>
                      <a:pt x="124" y="152"/>
                      <a:pt x="106" y="135"/>
                      <a:pt x="106" y="107"/>
                    </a:cubicBezTo>
                    <a:cubicBezTo>
                      <a:pt x="106" y="81"/>
                      <a:pt x="122" y="61"/>
                      <a:pt x="147" y="61"/>
                    </a:cubicBezTo>
                    <a:cubicBezTo>
                      <a:pt x="172" y="61"/>
                      <a:pt x="187" y="80"/>
                      <a:pt x="187" y="105"/>
                    </a:cubicBezTo>
                    <a:close/>
                    <a:moveTo>
                      <a:pt x="132" y="106"/>
                    </a:moveTo>
                    <a:cubicBezTo>
                      <a:pt x="131" y="122"/>
                      <a:pt x="137" y="133"/>
                      <a:pt x="147" y="133"/>
                    </a:cubicBezTo>
                    <a:cubicBezTo>
                      <a:pt x="156" y="133"/>
                      <a:pt x="161" y="123"/>
                      <a:pt x="161" y="106"/>
                    </a:cubicBezTo>
                    <a:cubicBezTo>
                      <a:pt x="161" y="91"/>
                      <a:pt x="157" y="80"/>
                      <a:pt x="147" y="80"/>
                    </a:cubicBezTo>
                    <a:cubicBezTo>
                      <a:pt x="136" y="80"/>
                      <a:pt x="132" y="92"/>
                      <a:pt x="132"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484" name="76d9b6b1-1386-49fb-8929-9c57fbf34b0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5"/>
              </p:custDataLst>
            </p:nvPr>
          </p:nvGrpSpPr>
          <p:grpSpPr>
            <a:xfrm>
              <a:off x="5764540" y="3673657"/>
              <a:ext cx="1473257" cy="1182099"/>
              <a:chOff x="3070225" y="1216243"/>
              <a:chExt cx="5622925" cy="4511675"/>
            </a:xfrm>
          </p:grpSpPr>
          <p:sp>
            <p:nvSpPr>
              <p:cNvPr id="1487" name="ïṡľïdê">
                <a:extLst>
                  <a:ext uri="{FF2B5EF4-FFF2-40B4-BE49-F238E27FC236}">
                    <a16:creationId xmlns:a16="http://schemas.microsoft.com/office/drawing/2014/main" xmlns="" id="{21A7B261-3664-4F83-809A-CBA26811A285}"/>
                  </a:ext>
                </a:extLst>
              </p:cNvPr>
              <p:cNvSpPr/>
              <p:nvPr/>
            </p:nvSpPr>
            <p:spPr bwMode="auto">
              <a:xfrm>
                <a:off x="3810000" y="5237380"/>
                <a:ext cx="49213" cy="34925"/>
              </a:xfrm>
              <a:custGeom>
                <a:avLst/>
                <a:gdLst>
                  <a:gd name="T0" fmla="*/ 0 w 15"/>
                  <a:gd name="T1" fmla="*/ 11 h 11"/>
                  <a:gd name="T2" fmla="*/ 10 w 15"/>
                  <a:gd name="T3" fmla="*/ 1 h 11"/>
                  <a:gd name="T4" fmla="*/ 12 w 15"/>
                  <a:gd name="T5" fmla="*/ 10 h 11"/>
                  <a:gd name="T6" fmla="*/ 0 w 15"/>
                  <a:gd name="T7" fmla="*/ 11 h 11"/>
                </a:gdLst>
                <a:ahLst/>
                <a:cxnLst>
                  <a:cxn ang="0">
                    <a:pos x="T0" y="T1"/>
                  </a:cxn>
                  <a:cxn ang="0">
                    <a:pos x="T2" y="T3"/>
                  </a:cxn>
                  <a:cxn ang="0">
                    <a:pos x="T4" y="T5"/>
                  </a:cxn>
                  <a:cxn ang="0">
                    <a:pos x="T6" y="T7"/>
                  </a:cxn>
                </a:cxnLst>
                <a:rect l="0" t="0" r="r" b="b"/>
                <a:pathLst>
                  <a:path w="15" h="11">
                    <a:moveTo>
                      <a:pt x="0" y="11"/>
                    </a:moveTo>
                    <a:cubicBezTo>
                      <a:pt x="0" y="11"/>
                      <a:pt x="6" y="3"/>
                      <a:pt x="10" y="1"/>
                    </a:cubicBezTo>
                    <a:cubicBezTo>
                      <a:pt x="15" y="0"/>
                      <a:pt x="12" y="10"/>
                      <a:pt x="12" y="10"/>
                    </a:cubicBezTo>
                    <a:lnTo>
                      <a:pt x="0" y="11"/>
                    </a:lnTo>
                    <a:close/>
                  </a:path>
                </a:pathLst>
              </a:custGeom>
              <a:solidFill>
                <a:srgbClr val="E8BB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8" name="ï$ḷîḋé">
                <a:extLst>
                  <a:ext uri="{FF2B5EF4-FFF2-40B4-BE49-F238E27FC236}">
                    <a16:creationId xmlns:a16="http://schemas.microsoft.com/office/drawing/2014/main" xmlns="" id="{5823C180-6423-44C4-BB4F-888884C6E2B8}"/>
                  </a:ext>
                </a:extLst>
              </p:cNvPr>
              <p:cNvSpPr/>
              <p:nvPr/>
            </p:nvSpPr>
            <p:spPr bwMode="auto">
              <a:xfrm>
                <a:off x="7096125" y="1990943"/>
                <a:ext cx="58738" cy="52388"/>
              </a:xfrm>
              <a:custGeom>
                <a:avLst/>
                <a:gdLst>
                  <a:gd name="T0" fmla="*/ 0 w 37"/>
                  <a:gd name="T1" fmla="*/ 4 h 33"/>
                  <a:gd name="T2" fmla="*/ 8 w 37"/>
                  <a:gd name="T3" fmla="*/ 33 h 33"/>
                  <a:gd name="T4" fmla="*/ 37 w 37"/>
                  <a:gd name="T5" fmla="*/ 31 h 33"/>
                  <a:gd name="T6" fmla="*/ 37 w 37"/>
                  <a:gd name="T7" fmla="*/ 0 h 33"/>
                  <a:gd name="T8" fmla="*/ 0 w 37"/>
                  <a:gd name="T9" fmla="*/ 4 h 33"/>
                </a:gdLst>
                <a:ahLst/>
                <a:cxnLst>
                  <a:cxn ang="0">
                    <a:pos x="T0" y="T1"/>
                  </a:cxn>
                  <a:cxn ang="0">
                    <a:pos x="T2" y="T3"/>
                  </a:cxn>
                  <a:cxn ang="0">
                    <a:pos x="T4" y="T5"/>
                  </a:cxn>
                  <a:cxn ang="0">
                    <a:pos x="T6" y="T7"/>
                  </a:cxn>
                  <a:cxn ang="0">
                    <a:pos x="T8" y="T9"/>
                  </a:cxn>
                </a:cxnLst>
                <a:rect l="0" t="0" r="r" b="b"/>
                <a:pathLst>
                  <a:path w="37" h="33">
                    <a:moveTo>
                      <a:pt x="0" y="4"/>
                    </a:moveTo>
                    <a:lnTo>
                      <a:pt x="8" y="33"/>
                    </a:lnTo>
                    <a:lnTo>
                      <a:pt x="37" y="31"/>
                    </a:lnTo>
                    <a:lnTo>
                      <a:pt x="37" y="0"/>
                    </a:lnTo>
                    <a:lnTo>
                      <a:pt x="0" y="4"/>
                    </a:lnTo>
                    <a:close/>
                  </a:path>
                </a:pathLst>
              </a:custGeom>
              <a:solidFill>
                <a:srgbClr val="3A3A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1" name="is1ïḑê">
                <a:extLst>
                  <a:ext uri="{FF2B5EF4-FFF2-40B4-BE49-F238E27FC236}">
                    <a16:creationId xmlns:a16="http://schemas.microsoft.com/office/drawing/2014/main" xmlns="" id="{6C7BFBFA-22CF-428F-AE19-C350198CF81D}"/>
                  </a:ext>
                </a:extLst>
              </p:cNvPr>
              <p:cNvSpPr/>
              <p:nvPr/>
            </p:nvSpPr>
            <p:spPr bwMode="auto">
              <a:xfrm>
                <a:off x="7132638" y="1216243"/>
                <a:ext cx="153988" cy="223838"/>
              </a:xfrm>
              <a:custGeom>
                <a:avLst/>
                <a:gdLst>
                  <a:gd name="T0" fmla="*/ 0 w 47"/>
                  <a:gd name="T1" fmla="*/ 0 h 68"/>
                  <a:gd name="T2" fmla="*/ 13 w 47"/>
                  <a:gd name="T3" fmla="*/ 68 h 68"/>
                  <a:gd name="T4" fmla="*/ 41 w 47"/>
                  <a:gd name="T5" fmla="*/ 68 h 68"/>
                  <a:gd name="T6" fmla="*/ 0 w 47"/>
                  <a:gd name="T7" fmla="*/ 0 h 68"/>
                </a:gdLst>
                <a:ahLst/>
                <a:cxnLst>
                  <a:cxn ang="0">
                    <a:pos x="T0" y="T1"/>
                  </a:cxn>
                  <a:cxn ang="0">
                    <a:pos x="T2" y="T3"/>
                  </a:cxn>
                  <a:cxn ang="0">
                    <a:pos x="T4" y="T5"/>
                  </a:cxn>
                  <a:cxn ang="0">
                    <a:pos x="T6" y="T7"/>
                  </a:cxn>
                </a:cxnLst>
                <a:rect l="0" t="0" r="r" b="b"/>
                <a:pathLst>
                  <a:path w="47" h="68">
                    <a:moveTo>
                      <a:pt x="0" y="0"/>
                    </a:moveTo>
                    <a:cubicBezTo>
                      <a:pt x="14" y="35"/>
                      <a:pt x="13" y="68"/>
                      <a:pt x="13" y="68"/>
                    </a:cubicBezTo>
                    <a:cubicBezTo>
                      <a:pt x="41" y="68"/>
                      <a:pt x="41" y="68"/>
                      <a:pt x="41" y="68"/>
                    </a:cubicBezTo>
                    <a:cubicBezTo>
                      <a:pt x="47" y="16"/>
                      <a:pt x="0" y="0"/>
                      <a:pt x="0" y="0"/>
                    </a:cubicBezTo>
                  </a:path>
                </a:pathLst>
              </a:custGeom>
              <a:solidFill>
                <a:srgbClr val="FAF4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2" name="îṥlíďê">
                <a:extLst>
                  <a:ext uri="{FF2B5EF4-FFF2-40B4-BE49-F238E27FC236}">
                    <a16:creationId xmlns:a16="http://schemas.microsoft.com/office/drawing/2014/main" xmlns="" id="{BF2208F2-5101-4062-89B8-8D9FA962DA26}"/>
                  </a:ext>
                </a:extLst>
              </p:cNvPr>
              <p:cNvSpPr/>
              <p:nvPr/>
            </p:nvSpPr>
            <p:spPr bwMode="auto">
              <a:xfrm>
                <a:off x="7161213" y="1479768"/>
                <a:ext cx="93663" cy="79375"/>
              </a:xfrm>
              <a:custGeom>
                <a:avLst/>
                <a:gdLst>
                  <a:gd name="T0" fmla="*/ 4 w 28"/>
                  <a:gd name="T1" fmla="*/ 21 h 24"/>
                  <a:gd name="T2" fmla="*/ 0 w 28"/>
                  <a:gd name="T3" fmla="*/ 23 h 24"/>
                  <a:gd name="T4" fmla="*/ 0 w 28"/>
                  <a:gd name="T5" fmla="*/ 24 h 24"/>
                  <a:gd name="T6" fmla="*/ 3 w 28"/>
                  <a:gd name="T7" fmla="*/ 24 h 24"/>
                  <a:gd name="T8" fmla="*/ 4 w 28"/>
                  <a:gd name="T9" fmla="*/ 21 h 24"/>
                  <a:gd name="T10" fmla="*/ 28 w 28"/>
                  <a:gd name="T11" fmla="*/ 0 h 24"/>
                  <a:gd name="T12" fmla="*/ 4 w 28"/>
                  <a:gd name="T13" fmla="*/ 0 h 24"/>
                  <a:gd name="T14" fmla="*/ 1 w 28"/>
                  <a:gd name="T15" fmla="*/ 22 h 24"/>
                  <a:gd name="T16" fmla="*/ 4 w 28"/>
                  <a:gd name="T17" fmla="*/ 20 h 24"/>
                  <a:gd name="T18" fmla="*/ 4 w 28"/>
                  <a:gd name="T19" fmla="*/ 20 h 24"/>
                  <a:gd name="T20" fmla="*/ 5 w 28"/>
                  <a:gd name="T21" fmla="*/ 16 h 24"/>
                  <a:gd name="T22" fmla="*/ 7 w 28"/>
                  <a:gd name="T23" fmla="*/ 16 h 24"/>
                  <a:gd name="T24" fmla="*/ 5 w 28"/>
                  <a:gd name="T25" fmla="*/ 24 h 24"/>
                  <a:gd name="T26" fmla="*/ 16 w 28"/>
                  <a:gd name="T27" fmla="*/ 24 h 24"/>
                  <a:gd name="T28" fmla="*/ 28 w 28"/>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4">
                    <a:moveTo>
                      <a:pt x="4" y="21"/>
                    </a:moveTo>
                    <a:cubicBezTo>
                      <a:pt x="0" y="23"/>
                      <a:pt x="0" y="23"/>
                      <a:pt x="0" y="23"/>
                    </a:cubicBezTo>
                    <a:cubicBezTo>
                      <a:pt x="0" y="24"/>
                      <a:pt x="0" y="24"/>
                      <a:pt x="0" y="24"/>
                    </a:cubicBezTo>
                    <a:cubicBezTo>
                      <a:pt x="3" y="24"/>
                      <a:pt x="3" y="24"/>
                      <a:pt x="3" y="24"/>
                    </a:cubicBezTo>
                    <a:cubicBezTo>
                      <a:pt x="4" y="21"/>
                      <a:pt x="4" y="21"/>
                      <a:pt x="4" y="21"/>
                    </a:cubicBezTo>
                    <a:moveTo>
                      <a:pt x="28" y="0"/>
                    </a:moveTo>
                    <a:cubicBezTo>
                      <a:pt x="4" y="0"/>
                      <a:pt x="4" y="0"/>
                      <a:pt x="4" y="0"/>
                    </a:cubicBezTo>
                    <a:cubicBezTo>
                      <a:pt x="4" y="11"/>
                      <a:pt x="2" y="18"/>
                      <a:pt x="1" y="22"/>
                    </a:cubicBezTo>
                    <a:cubicBezTo>
                      <a:pt x="4" y="20"/>
                      <a:pt x="4" y="20"/>
                      <a:pt x="4" y="20"/>
                    </a:cubicBezTo>
                    <a:cubicBezTo>
                      <a:pt x="4" y="20"/>
                      <a:pt x="4" y="20"/>
                      <a:pt x="4" y="20"/>
                    </a:cubicBezTo>
                    <a:cubicBezTo>
                      <a:pt x="5" y="16"/>
                      <a:pt x="5" y="16"/>
                      <a:pt x="5" y="16"/>
                    </a:cubicBezTo>
                    <a:cubicBezTo>
                      <a:pt x="7" y="16"/>
                      <a:pt x="7" y="16"/>
                      <a:pt x="7" y="16"/>
                    </a:cubicBezTo>
                    <a:cubicBezTo>
                      <a:pt x="5" y="24"/>
                      <a:pt x="5" y="24"/>
                      <a:pt x="5" y="24"/>
                    </a:cubicBezTo>
                    <a:cubicBezTo>
                      <a:pt x="16" y="24"/>
                      <a:pt x="16" y="24"/>
                      <a:pt x="16" y="24"/>
                    </a:cubicBezTo>
                    <a:cubicBezTo>
                      <a:pt x="26" y="16"/>
                      <a:pt x="28" y="0"/>
                      <a:pt x="28" y="0"/>
                    </a:cubicBezTo>
                  </a:path>
                </a:pathLst>
              </a:custGeom>
              <a:solidFill>
                <a:srgbClr val="FAF4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4" name="ïṣḻîḋé">
                <a:extLst>
                  <a:ext uri="{FF2B5EF4-FFF2-40B4-BE49-F238E27FC236}">
                    <a16:creationId xmlns:a16="http://schemas.microsoft.com/office/drawing/2014/main" xmlns="" id="{AC59D53C-A471-4732-9AC9-259058783AF0}"/>
                  </a:ext>
                </a:extLst>
              </p:cNvPr>
              <p:cNvSpPr/>
              <p:nvPr/>
            </p:nvSpPr>
            <p:spPr bwMode="auto">
              <a:xfrm>
                <a:off x="6983413" y="1532155"/>
                <a:ext cx="69850" cy="263525"/>
              </a:xfrm>
              <a:custGeom>
                <a:avLst/>
                <a:gdLst>
                  <a:gd name="T0" fmla="*/ 4 w 44"/>
                  <a:gd name="T1" fmla="*/ 0 h 166"/>
                  <a:gd name="T2" fmla="*/ 0 w 44"/>
                  <a:gd name="T3" fmla="*/ 0 h 166"/>
                  <a:gd name="T4" fmla="*/ 40 w 44"/>
                  <a:gd name="T5" fmla="*/ 166 h 166"/>
                  <a:gd name="T6" fmla="*/ 44 w 44"/>
                  <a:gd name="T7" fmla="*/ 166 h 166"/>
                  <a:gd name="T8" fmla="*/ 6 w 44"/>
                  <a:gd name="T9" fmla="*/ 6 h 166"/>
                  <a:gd name="T10" fmla="*/ 6 w 44"/>
                  <a:gd name="T11" fmla="*/ 4 h 166"/>
                  <a:gd name="T12" fmla="*/ 6 w 44"/>
                  <a:gd name="T13" fmla="*/ 4 h 166"/>
                  <a:gd name="T14" fmla="*/ 4 w 44"/>
                  <a:gd name="T15" fmla="*/ 0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66">
                    <a:moveTo>
                      <a:pt x="4" y="0"/>
                    </a:moveTo>
                    <a:lnTo>
                      <a:pt x="0" y="0"/>
                    </a:lnTo>
                    <a:lnTo>
                      <a:pt x="40" y="166"/>
                    </a:lnTo>
                    <a:lnTo>
                      <a:pt x="44" y="166"/>
                    </a:lnTo>
                    <a:lnTo>
                      <a:pt x="6" y="6"/>
                    </a:lnTo>
                    <a:lnTo>
                      <a:pt x="6" y="4"/>
                    </a:lnTo>
                    <a:lnTo>
                      <a:pt x="6"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5" name="í$lîďe">
                <a:extLst>
                  <a:ext uri="{FF2B5EF4-FFF2-40B4-BE49-F238E27FC236}">
                    <a16:creationId xmlns:a16="http://schemas.microsoft.com/office/drawing/2014/main" xmlns="" id="{DC1BCDB7-58A8-434A-9453-C185CEE75FA5}"/>
                  </a:ext>
                </a:extLst>
              </p:cNvPr>
              <p:cNvSpPr/>
              <p:nvPr/>
            </p:nvSpPr>
            <p:spPr bwMode="auto">
              <a:xfrm>
                <a:off x="7115175" y="1559143"/>
                <a:ext cx="63500" cy="236538"/>
              </a:xfrm>
              <a:custGeom>
                <a:avLst/>
                <a:gdLst>
                  <a:gd name="T0" fmla="*/ 40 w 40"/>
                  <a:gd name="T1" fmla="*/ 0 h 149"/>
                  <a:gd name="T2" fmla="*/ 36 w 40"/>
                  <a:gd name="T3" fmla="*/ 0 h 149"/>
                  <a:gd name="T4" fmla="*/ 0 w 40"/>
                  <a:gd name="T5" fmla="*/ 149 h 149"/>
                  <a:gd name="T6" fmla="*/ 4 w 40"/>
                  <a:gd name="T7" fmla="*/ 149 h 149"/>
                  <a:gd name="T8" fmla="*/ 40 w 40"/>
                  <a:gd name="T9" fmla="*/ 0 h 149"/>
                </a:gdLst>
                <a:ahLst/>
                <a:cxnLst>
                  <a:cxn ang="0">
                    <a:pos x="T0" y="T1"/>
                  </a:cxn>
                  <a:cxn ang="0">
                    <a:pos x="T2" y="T3"/>
                  </a:cxn>
                  <a:cxn ang="0">
                    <a:pos x="T4" y="T5"/>
                  </a:cxn>
                  <a:cxn ang="0">
                    <a:pos x="T6" y="T7"/>
                  </a:cxn>
                  <a:cxn ang="0">
                    <a:pos x="T8" y="T9"/>
                  </a:cxn>
                </a:cxnLst>
                <a:rect l="0" t="0" r="r" b="b"/>
                <a:pathLst>
                  <a:path w="40" h="149">
                    <a:moveTo>
                      <a:pt x="40" y="0"/>
                    </a:moveTo>
                    <a:lnTo>
                      <a:pt x="36" y="0"/>
                    </a:lnTo>
                    <a:lnTo>
                      <a:pt x="0" y="149"/>
                    </a:lnTo>
                    <a:lnTo>
                      <a:pt x="4" y="149"/>
                    </a:lnTo>
                    <a:lnTo>
                      <a:pt x="40" y="0"/>
                    </a:lnTo>
                    <a:close/>
                  </a:path>
                </a:pathLst>
              </a:custGeom>
              <a:solidFill>
                <a:srgbClr val="B4AA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6" name="iśľïḓê">
                <a:extLst>
                  <a:ext uri="{FF2B5EF4-FFF2-40B4-BE49-F238E27FC236}">
                    <a16:creationId xmlns:a16="http://schemas.microsoft.com/office/drawing/2014/main" xmlns="" id="{AD0F271E-7FBC-4E55-9B80-04FD341E3892}"/>
                  </a:ext>
                </a:extLst>
              </p:cNvPr>
              <p:cNvSpPr/>
              <p:nvPr/>
            </p:nvSpPr>
            <p:spPr bwMode="auto">
              <a:xfrm>
                <a:off x="7115175" y="1559143"/>
                <a:ext cx="63500" cy="236538"/>
              </a:xfrm>
              <a:custGeom>
                <a:avLst/>
                <a:gdLst>
                  <a:gd name="T0" fmla="*/ 40 w 40"/>
                  <a:gd name="T1" fmla="*/ 0 h 149"/>
                  <a:gd name="T2" fmla="*/ 36 w 40"/>
                  <a:gd name="T3" fmla="*/ 0 h 149"/>
                  <a:gd name="T4" fmla="*/ 0 w 40"/>
                  <a:gd name="T5" fmla="*/ 149 h 149"/>
                  <a:gd name="T6" fmla="*/ 4 w 40"/>
                  <a:gd name="T7" fmla="*/ 149 h 149"/>
                  <a:gd name="T8" fmla="*/ 40 w 40"/>
                  <a:gd name="T9" fmla="*/ 0 h 149"/>
                </a:gdLst>
                <a:ahLst/>
                <a:cxnLst>
                  <a:cxn ang="0">
                    <a:pos x="T0" y="T1"/>
                  </a:cxn>
                  <a:cxn ang="0">
                    <a:pos x="T2" y="T3"/>
                  </a:cxn>
                  <a:cxn ang="0">
                    <a:pos x="T4" y="T5"/>
                  </a:cxn>
                  <a:cxn ang="0">
                    <a:pos x="T6" y="T7"/>
                  </a:cxn>
                  <a:cxn ang="0">
                    <a:pos x="T8" y="T9"/>
                  </a:cxn>
                </a:cxnLst>
                <a:rect l="0" t="0" r="r" b="b"/>
                <a:pathLst>
                  <a:path w="40" h="149">
                    <a:moveTo>
                      <a:pt x="40" y="0"/>
                    </a:moveTo>
                    <a:lnTo>
                      <a:pt x="36" y="0"/>
                    </a:lnTo>
                    <a:lnTo>
                      <a:pt x="0" y="149"/>
                    </a:lnTo>
                    <a:lnTo>
                      <a:pt x="4" y="149"/>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7" name="ïşļïḓê">
                <a:extLst>
                  <a:ext uri="{FF2B5EF4-FFF2-40B4-BE49-F238E27FC236}">
                    <a16:creationId xmlns:a16="http://schemas.microsoft.com/office/drawing/2014/main" xmlns="" id="{A9AE3C53-B418-44C3-A993-6C996DF2C3C8}"/>
                  </a:ext>
                </a:extLst>
              </p:cNvPr>
              <p:cNvSpPr/>
              <p:nvPr/>
            </p:nvSpPr>
            <p:spPr bwMode="auto">
              <a:xfrm>
                <a:off x="7172325" y="1532155"/>
                <a:ext cx="12700" cy="26988"/>
              </a:xfrm>
              <a:custGeom>
                <a:avLst/>
                <a:gdLst>
                  <a:gd name="T0" fmla="*/ 8 w 8"/>
                  <a:gd name="T1" fmla="*/ 0 h 17"/>
                  <a:gd name="T2" fmla="*/ 4 w 8"/>
                  <a:gd name="T3" fmla="*/ 0 h 17"/>
                  <a:gd name="T4" fmla="*/ 2 w 8"/>
                  <a:gd name="T5" fmla="*/ 8 h 17"/>
                  <a:gd name="T6" fmla="*/ 2 w 8"/>
                  <a:gd name="T7" fmla="*/ 10 h 17"/>
                  <a:gd name="T8" fmla="*/ 2 w 8"/>
                  <a:gd name="T9" fmla="*/ 10 h 17"/>
                  <a:gd name="T10" fmla="*/ 0 w 8"/>
                  <a:gd name="T11" fmla="*/ 17 h 17"/>
                  <a:gd name="T12" fmla="*/ 4 w 8"/>
                  <a:gd name="T13" fmla="*/ 17 h 17"/>
                  <a:gd name="T14" fmla="*/ 8 w 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0"/>
                    </a:moveTo>
                    <a:lnTo>
                      <a:pt x="4" y="0"/>
                    </a:lnTo>
                    <a:lnTo>
                      <a:pt x="2" y="8"/>
                    </a:lnTo>
                    <a:lnTo>
                      <a:pt x="2" y="10"/>
                    </a:lnTo>
                    <a:lnTo>
                      <a:pt x="2" y="10"/>
                    </a:lnTo>
                    <a:lnTo>
                      <a:pt x="0" y="17"/>
                    </a:lnTo>
                    <a:lnTo>
                      <a:pt x="4" y="17"/>
                    </a:lnTo>
                    <a:lnTo>
                      <a:pt x="8" y="0"/>
                    </a:lnTo>
                    <a:close/>
                  </a:path>
                </a:pathLst>
              </a:custGeom>
              <a:solidFill>
                <a:srgbClr val="B6AF7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8" name="íśļïďé">
                <a:extLst>
                  <a:ext uri="{FF2B5EF4-FFF2-40B4-BE49-F238E27FC236}">
                    <a16:creationId xmlns:a16="http://schemas.microsoft.com/office/drawing/2014/main" xmlns="" id="{73BE281A-BE68-486B-BD20-D7CE3F362F6C}"/>
                  </a:ext>
                </a:extLst>
              </p:cNvPr>
              <p:cNvSpPr/>
              <p:nvPr/>
            </p:nvSpPr>
            <p:spPr bwMode="auto">
              <a:xfrm>
                <a:off x="7172325" y="1532155"/>
                <a:ext cx="12700" cy="26988"/>
              </a:xfrm>
              <a:custGeom>
                <a:avLst/>
                <a:gdLst>
                  <a:gd name="T0" fmla="*/ 8 w 8"/>
                  <a:gd name="T1" fmla="*/ 0 h 17"/>
                  <a:gd name="T2" fmla="*/ 4 w 8"/>
                  <a:gd name="T3" fmla="*/ 0 h 17"/>
                  <a:gd name="T4" fmla="*/ 2 w 8"/>
                  <a:gd name="T5" fmla="*/ 8 h 17"/>
                  <a:gd name="T6" fmla="*/ 2 w 8"/>
                  <a:gd name="T7" fmla="*/ 10 h 17"/>
                  <a:gd name="T8" fmla="*/ 2 w 8"/>
                  <a:gd name="T9" fmla="*/ 10 h 17"/>
                  <a:gd name="T10" fmla="*/ 0 w 8"/>
                  <a:gd name="T11" fmla="*/ 17 h 17"/>
                  <a:gd name="T12" fmla="*/ 4 w 8"/>
                  <a:gd name="T13" fmla="*/ 17 h 17"/>
                  <a:gd name="T14" fmla="*/ 8 w 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7">
                    <a:moveTo>
                      <a:pt x="8" y="0"/>
                    </a:moveTo>
                    <a:lnTo>
                      <a:pt x="4" y="0"/>
                    </a:lnTo>
                    <a:lnTo>
                      <a:pt x="2" y="8"/>
                    </a:lnTo>
                    <a:lnTo>
                      <a:pt x="2" y="10"/>
                    </a:lnTo>
                    <a:lnTo>
                      <a:pt x="2" y="10"/>
                    </a:lnTo>
                    <a:lnTo>
                      <a:pt x="0" y="17"/>
                    </a:lnTo>
                    <a:lnTo>
                      <a:pt x="4" y="17"/>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9" name="îSļíḓè">
                <a:extLst>
                  <a:ext uri="{FF2B5EF4-FFF2-40B4-BE49-F238E27FC236}">
                    <a16:creationId xmlns:a16="http://schemas.microsoft.com/office/drawing/2014/main" xmlns="" id="{5A9B7F09-3098-4C21-8099-5401644E9E8F}"/>
                  </a:ext>
                </a:extLst>
              </p:cNvPr>
              <p:cNvSpPr/>
              <p:nvPr/>
            </p:nvSpPr>
            <p:spPr bwMode="auto">
              <a:xfrm>
                <a:off x="6992938" y="1535330"/>
                <a:ext cx="171450" cy="30163"/>
              </a:xfrm>
              <a:custGeom>
                <a:avLst/>
                <a:gdLst>
                  <a:gd name="T0" fmla="*/ 39 w 52"/>
                  <a:gd name="T1" fmla="*/ 0 h 9"/>
                  <a:gd name="T2" fmla="*/ 32 w 52"/>
                  <a:gd name="T3" fmla="*/ 7 h 9"/>
                  <a:gd name="T4" fmla="*/ 27 w 52"/>
                  <a:gd name="T5" fmla="*/ 0 h 9"/>
                  <a:gd name="T6" fmla="*/ 21 w 52"/>
                  <a:gd name="T7" fmla="*/ 6 h 9"/>
                  <a:gd name="T8" fmla="*/ 13 w 52"/>
                  <a:gd name="T9" fmla="*/ 0 h 9"/>
                  <a:gd name="T10" fmla="*/ 6 w 52"/>
                  <a:gd name="T11" fmla="*/ 5 h 9"/>
                  <a:gd name="T12" fmla="*/ 0 w 52"/>
                  <a:gd name="T13" fmla="*/ 1 h 9"/>
                  <a:gd name="T14" fmla="*/ 0 w 52"/>
                  <a:gd name="T15" fmla="*/ 2 h 9"/>
                  <a:gd name="T16" fmla="*/ 0 w 52"/>
                  <a:gd name="T17" fmla="*/ 2 h 9"/>
                  <a:gd name="T18" fmla="*/ 6 w 52"/>
                  <a:gd name="T19" fmla="*/ 6 h 9"/>
                  <a:gd name="T20" fmla="*/ 13 w 52"/>
                  <a:gd name="T21" fmla="*/ 2 h 9"/>
                  <a:gd name="T22" fmla="*/ 21 w 52"/>
                  <a:gd name="T23" fmla="*/ 7 h 9"/>
                  <a:gd name="T24" fmla="*/ 27 w 52"/>
                  <a:gd name="T25" fmla="*/ 2 h 9"/>
                  <a:gd name="T26" fmla="*/ 32 w 52"/>
                  <a:gd name="T27" fmla="*/ 8 h 9"/>
                  <a:gd name="T28" fmla="*/ 39 w 52"/>
                  <a:gd name="T29" fmla="*/ 2 h 9"/>
                  <a:gd name="T30" fmla="*/ 47 w 52"/>
                  <a:gd name="T31" fmla="*/ 9 h 9"/>
                  <a:gd name="T32" fmla="*/ 51 w 52"/>
                  <a:gd name="T33" fmla="*/ 6 h 9"/>
                  <a:gd name="T34" fmla="*/ 52 w 52"/>
                  <a:gd name="T35" fmla="*/ 5 h 9"/>
                  <a:gd name="T36" fmla="*/ 47 w 52"/>
                  <a:gd name="T37" fmla="*/ 8 h 9"/>
                  <a:gd name="T38" fmla="*/ 39 w 52"/>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
                    <a:moveTo>
                      <a:pt x="39" y="0"/>
                    </a:moveTo>
                    <a:cubicBezTo>
                      <a:pt x="32" y="7"/>
                      <a:pt x="32" y="7"/>
                      <a:pt x="32" y="7"/>
                    </a:cubicBezTo>
                    <a:cubicBezTo>
                      <a:pt x="27" y="0"/>
                      <a:pt x="27" y="0"/>
                      <a:pt x="27" y="0"/>
                    </a:cubicBezTo>
                    <a:cubicBezTo>
                      <a:pt x="21" y="6"/>
                      <a:pt x="21" y="6"/>
                      <a:pt x="21" y="6"/>
                    </a:cubicBezTo>
                    <a:cubicBezTo>
                      <a:pt x="13" y="0"/>
                      <a:pt x="13" y="0"/>
                      <a:pt x="13" y="0"/>
                    </a:cubicBezTo>
                    <a:cubicBezTo>
                      <a:pt x="6" y="5"/>
                      <a:pt x="6" y="5"/>
                      <a:pt x="6" y="5"/>
                    </a:cubicBezTo>
                    <a:cubicBezTo>
                      <a:pt x="0" y="1"/>
                      <a:pt x="0" y="1"/>
                      <a:pt x="0" y="1"/>
                    </a:cubicBezTo>
                    <a:cubicBezTo>
                      <a:pt x="0" y="2"/>
                      <a:pt x="0" y="2"/>
                      <a:pt x="0" y="2"/>
                    </a:cubicBezTo>
                    <a:cubicBezTo>
                      <a:pt x="0" y="2"/>
                      <a:pt x="0" y="2"/>
                      <a:pt x="0" y="2"/>
                    </a:cubicBezTo>
                    <a:cubicBezTo>
                      <a:pt x="6" y="6"/>
                      <a:pt x="6" y="6"/>
                      <a:pt x="6" y="6"/>
                    </a:cubicBezTo>
                    <a:cubicBezTo>
                      <a:pt x="13" y="2"/>
                      <a:pt x="13" y="2"/>
                      <a:pt x="13" y="2"/>
                    </a:cubicBezTo>
                    <a:cubicBezTo>
                      <a:pt x="21" y="7"/>
                      <a:pt x="21" y="7"/>
                      <a:pt x="21" y="7"/>
                    </a:cubicBezTo>
                    <a:cubicBezTo>
                      <a:pt x="27" y="2"/>
                      <a:pt x="27" y="2"/>
                      <a:pt x="27" y="2"/>
                    </a:cubicBezTo>
                    <a:cubicBezTo>
                      <a:pt x="32" y="8"/>
                      <a:pt x="32" y="8"/>
                      <a:pt x="32" y="8"/>
                    </a:cubicBezTo>
                    <a:cubicBezTo>
                      <a:pt x="39" y="2"/>
                      <a:pt x="39" y="2"/>
                      <a:pt x="39" y="2"/>
                    </a:cubicBezTo>
                    <a:cubicBezTo>
                      <a:pt x="47" y="9"/>
                      <a:pt x="47" y="9"/>
                      <a:pt x="47" y="9"/>
                    </a:cubicBezTo>
                    <a:cubicBezTo>
                      <a:pt x="51" y="6"/>
                      <a:pt x="51" y="6"/>
                      <a:pt x="51" y="6"/>
                    </a:cubicBezTo>
                    <a:cubicBezTo>
                      <a:pt x="51" y="6"/>
                      <a:pt x="52" y="5"/>
                      <a:pt x="52" y="5"/>
                    </a:cubicBezTo>
                    <a:cubicBezTo>
                      <a:pt x="47" y="8"/>
                      <a:pt x="47" y="8"/>
                      <a:pt x="47" y="8"/>
                    </a:cubicBezTo>
                    <a:cubicBezTo>
                      <a:pt x="39" y="0"/>
                      <a:pt x="39" y="0"/>
                      <a:pt x="39" y="0"/>
                    </a:cubicBezTo>
                  </a:path>
                </a:pathLst>
              </a:custGeom>
              <a:solidFill>
                <a:srgbClr val="857B4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0" name="îṩḷíḍè">
                <a:extLst>
                  <a:ext uri="{FF2B5EF4-FFF2-40B4-BE49-F238E27FC236}">
                    <a16:creationId xmlns:a16="http://schemas.microsoft.com/office/drawing/2014/main" xmlns="" id="{AB419750-E0F8-41A2-99AC-89DD10C6427B}"/>
                  </a:ext>
                </a:extLst>
              </p:cNvPr>
              <p:cNvSpPr/>
              <p:nvPr/>
            </p:nvSpPr>
            <p:spPr bwMode="auto">
              <a:xfrm>
                <a:off x="7161213" y="1544855"/>
                <a:ext cx="14288" cy="9525"/>
              </a:xfrm>
              <a:custGeom>
                <a:avLst/>
                <a:gdLst>
                  <a:gd name="T0" fmla="*/ 4 w 4"/>
                  <a:gd name="T1" fmla="*/ 0 h 3"/>
                  <a:gd name="T2" fmla="*/ 1 w 4"/>
                  <a:gd name="T3" fmla="*/ 2 h 3"/>
                  <a:gd name="T4" fmla="*/ 0 w 4"/>
                  <a:gd name="T5" fmla="*/ 3 h 3"/>
                  <a:gd name="T6" fmla="*/ 4 w 4"/>
                  <a:gd name="T7" fmla="*/ 1 h 3"/>
                  <a:gd name="T8" fmla="*/ 4 w 4"/>
                  <a:gd name="T9" fmla="*/ 0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1" y="2"/>
                      <a:pt x="1" y="2"/>
                      <a:pt x="1" y="2"/>
                    </a:cubicBezTo>
                    <a:cubicBezTo>
                      <a:pt x="1" y="2"/>
                      <a:pt x="0" y="3"/>
                      <a:pt x="0" y="3"/>
                    </a:cubicBezTo>
                    <a:cubicBezTo>
                      <a:pt x="4" y="1"/>
                      <a:pt x="4" y="1"/>
                      <a:pt x="4" y="1"/>
                    </a:cubicBezTo>
                    <a:cubicBezTo>
                      <a:pt x="4" y="0"/>
                      <a:pt x="4" y="0"/>
                      <a:pt x="4" y="0"/>
                    </a:cubicBezTo>
                    <a:cubicBezTo>
                      <a:pt x="4" y="0"/>
                      <a:pt x="4" y="0"/>
                      <a:pt x="4" y="0"/>
                    </a:cubicBezTo>
                  </a:path>
                </a:pathLst>
              </a:custGeom>
              <a:solidFill>
                <a:srgbClr val="867E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1" name="íSļïḋé">
                <a:extLst>
                  <a:ext uri="{FF2B5EF4-FFF2-40B4-BE49-F238E27FC236}">
                    <a16:creationId xmlns:a16="http://schemas.microsoft.com/office/drawing/2014/main" xmlns="" id="{D91802C9-0532-4237-BD83-8DF67B9AA24F}"/>
                  </a:ext>
                </a:extLst>
              </p:cNvPr>
              <p:cNvSpPr/>
              <p:nvPr/>
            </p:nvSpPr>
            <p:spPr bwMode="auto">
              <a:xfrm>
                <a:off x="6992938" y="153850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6158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2" name="îšļiďé">
                <a:extLst>
                  <a:ext uri="{FF2B5EF4-FFF2-40B4-BE49-F238E27FC236}">
                    <a16:creationId xmlns:a16="http://schemas.microsoft.com/office/drawing/2014/main" xmlns="" id="{B4206519-386E-4574-A7E2-6BA8967B4D24}"/>
                  </a:ext>
                </a:extLst>
              </p:cNvPr>
              <p:cNvSpPr/>
              <p:nvPr/>
            </p:nvSpPr>
            <p:spPr bwMode="auto">
              <a:xfrm>
                <a:off x="6992938" y="153850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3" name="ïṧḷiḋe">
                <a:extLst>
                  <a:ext uri="{FF2B5EF4-FFF2-40B4-BE49-F238E27FC236}">
                    <a16:creationId xmlns:a16="http://schemas.microsoft.com/office/drawing/2014/main" xmlns="" id="{402BD57B-CFDB-4BAD-9F49-D397C444B688}"/>
                  </a:ext>
                </a:extLst>
              </p:cNvPr>
              <p:cNvSpPr/>
              <p:nvPr/>
            </p:nvSpPr>
            <p:spPr bwMode="auto">
              <a:xfrm>
                <a:off x="7175500" y="1544855"/>
                <a:ext cx="1588" cy="3175"/>
              </a:xfrm>
              <a:prstGeom prst="rect">
                <a:avLst/>
              </a:prstGeom>
              <a:solidFill>
                <a:srgbClr val="625B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04" name="iṥlïdê">
                <a:extLst>
                  <a:ext uri="{FF2B5EF4-FFF2-40B4-BE49-F238E27FC236}">
                    <a16:creationId xmlns:a16="http://schemas.microsoft.com/office/drawing/2014/main" xmlns="" id="{868A6649-419C-405F-A27C-6AF84D4B24D6}"/>
                  </a:ext>
                </a:extLst>
              </p:cNvPr>
              <p:cNvSpPr/>
              <p:nvPr/>
            </p:nvSpPr>
            <p:spPr bwMode="auto">
              <a:xfrm>
                <a:off x="7175500" y="1544855"/>
                <a:ext cx="0" cy="3175"/>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6" name="iśļiḍê">
                <a:extLst>
                  <a:ext uri="{FF2B5EF4-FFF2-40B4-BE49-F238E27FC236}">
                    <a16:creationId xmlns:a16="http://schemas.microsoft.com/office/drawing/2014/main" xmlns="" id="{D5F20E35-C8E9-44A7-B356-40578448D10A}"/>
                  </a:ext>
                </a:extLst>
              </p:cNvPr>
              <p:cNvSpPr/>
              <p:nvPr/>
            </p:nvSpPr>
            <p:spPr bwMode="auto">
              <a:xfrm>
                <a:off x="7029485" y="1856719"/>
                <a:ext cx="150585" cy="125441"/>
              </a:xfrm>
              <a:custGeom>
                <a:avLst/>
                <a:gdLst>
                  <a:gd name="connsiteX0" fmla="*/ 144804 w 150585"/>
                  <a:gd name="connsiteY0" fmla="*/ 106883 h 125441"/>
                  <a:gd name="connsiteX1" fmla="*/ 144115 w 150585"/>
                  <a:gd name="connsiteY1" fmla="*/ 119627 h 125441"/>
                  <a:gd name="connsiteX2" fmla="*/ 53267 w 150585"/>
                  <a:gd name="connsiteY2" fmla="*/ 125441 h 125441"/>
                  <a:gd name="connsiteX3" fmla="*/ 47535 w 150585"/>
                  <a:gd name="connsiteY3" fmla="*/ 113108 h 125441"/>
                  <a:gd name="connsiteX4" fmla="*/ 146260 w 150585"/>
                  <a:gd name="connsiteY4" fmla="*/ 79961 h 125441"/>
                  <a:gd name="connsiteX5" fmla="*/ 145493 w 150585"/>
                  <a:gd name="connsiteY5" fmla="*/ 94140 h 125441"/>
                  <a:gd name="connsiteX6" fmla="*/ 41803 w 150585"/>
                  <a:gd name="connsiteY6" fmla="*/ 100776 h 125441"/>
                  <a:gd name="connsiteX7" fmla="*/ 35882 w 150585"/>
                  <a:gd name="connsiteY7" fmla="*/ 88038 h 125441"/>
                  <a:gd name="connsiteX8" fmla="*/ 147658 w 150585"/>
                  <a:gd name="connsiteY8" fmla="*/ 54110 h 125441"/>
                  <a:gd name="connsiteX9" fmla="*/ 146969 w 150585"/>
                  <a:gd name="connsiteY9" fmla="*/ 66854 h 125441"/>
                  <a:gd name="connsiteX10" fmla="*/ 29529 w 150585"/>
                  <a:gd name="connsiteY10" fmla="*/ 74370 h 125441"/>
                  <a:gd name="connsiteX11" fmla="*/ 23796 w 150585"/>
                  <a:gd name="connsiteY11" fmla="*/ 62037 h 125441"/>
                  <a:gd name="connsiteX12" fmla="*/ 149134 w 150585"/>
                  <a:gd name="connsiteY12" fmla="*/ 26824 h 125441"/>
                  <a:gd name="connsiteX13" fmla="*/ 148418 w 150585"/>
                  <a:gd name="connsiteY13" fmla="*/ 40072 h 125441"/>
                  <a:gd name="connsiteX14" fmla="*/ 17953 w 150585"/>
                  <a:gd name="connsiteY14" fmla="*/ 49466 h 125441"/>
                  <a:gd name="connsiteX15" fmla="*/ 11522 w 150585"/>
                  <a:gd name="connsiteY15" fmla="*/ 35631 h 125441"/>
                  <a:gd name="connsiteX16" fmla="*/ 150585 w 150585"/>
                  <a:gd name="connsiteY16" fmla="*/ 0 h 125441"/>
                  <a:gd name="connsiteX17" fmla="*/ 149823 w 150585"/>
                  <a:gd name="connsiteY17" fmla="*/ 14081 h 125441"/>
                  <a:gd name="connsiteX18" fmla="*/ 5790 w 150585"/>
                  <a:gd name="connsiteY18" fmla="*/ 23299 h 125441"/>
                  <a:gd name="connsiteX19" fmla="*/ 0 w 150585"/>
                  <a:gd name="connsiteY19" fmla="*/ 10843 h 1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585" h="125441">
                    <a:moveTo>
                      <a:pt x="144804" y="106883"/>
                    </a:moveTo>
                    <a:lnTo>
                      <a:pt x="144115" y="119627"/>
                    </a:lnTo>
                    <a:lnTo>
                      <a:pt x="53267" y="125441"/>
                    </a:lnTo>
                    <a:lnTo>
                      <a:pt x="47535" y="113108"/>
                    </a:lnTo>
                    <a:close/>
                    <a:moveTo>
                      <a:pt x="146260" y="79961"/>
                    </a:moveTo>
                    <a:lnTo>
                      <a:pt x="145493" y="94140"/>
                    </a:lnTo>
                    <a:lnTo>
                      <a:pt x="41803" y="100776"/>
                    </a:lnTo>
                    <a:lnTo>
                      <a:pt x="35882" y="88038"/>
                    </a:lnTo>
                    <a:close/>
                    <a:moveTo>
                      <a:pt x="147658" y="54110"/>
                    </a:moveTo>
                    <a:lnTo>
                      <a:pt x="146969" y="66854"/>
                    </a:lnTo>
                    <a:lnTo>
                      <a:pt x="29529" y="74370"/>
                    </a:lnTo>
                    <a:lnTo>
                      <a:pt x="23796" y="62037"/>
                    </a:lnTo>
                    <a:close/>
                    <a:moveTo>
                      <a:pt x="149134" y="26824"/>
                    </a:moveTo>
                    <a:lnTo>
                      <a:pt x="148418" y="40072"/>
                    </a:lnTo>
                    <a:lnTo>
                      <a:pt x="17953" y="49466"/>
                    </a:lnTo>
                    <a:lnTo>
                      <a:pt x="11522" y="35631"/>
                    </a:lnTo>
                    <a:close/>
                    <a:moveTo>
                      <a:pt x="150585" y="0"/>
                    </a:moveTo>
                    <a:lnTo>
                      <a:pt x="149823" y="14081"/>
                    </a:lnTo>
                    <a:lnTo>
                      <a:pt x="5790" y="23299"/>
                    </a:lnTo>
                    <a:lnTo>
                      <a:pt x="0" y="10843"/>
                    </a:lnTo>
                    <a:close/>
                  </a:path>
                </a:pathLst>
              </a:custGeom>
              <a:solidFill>
                <a:srgbClr val="BCB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8" name="ïṣ1ïḍê">
                <a:extLst>
                  <a:ext uri="{FF2B5EF4-FFF2-40B4-BE49-F238E27FC236}">
                    <a16:creationId xmlns:a16="http://schemas.microsoft.com/office/drawing/2014/main" xmlns="" id="{B3A82AB7-E398-4004-8ECC-FD443BA372FD}"/>
                  </a:ext>
                </a:extLst>
              </p:cNvPr>
              <p:cNvSpPr/>
              <p:nvPr/>
            </p:nvSpPr>
            <p:spPr bwMode="auto">
              <a:xfrm>
                <a:off x="3097213" y="5280243"/>
                <a:ext cx="61913" cy="61913"/>
              </a:xfrm>
              <a:custGeom>
                <a:avLst/>
                <a:gdLst>
                  <a:gd name="T0" fmla="*/ 1 w 19"/>
                  <a:gd name="T1" fmla="*/ 0 h 19"/>
                  <a:gd name="T2" fmla="*/ 0 w 19"/>
                  <a:gd name="T3" fmla="*/ 0 h 19"/>
                  <a:gd name="T4" fmla="*/ 0 w 19"/>
                  <a:gd name="T5" fmla="*/ 18 h 19"/>
                  <a:gd name="T6" fmla="*/ 1 w 19"/>
                  <a:gd name="T7" fmla="*/ 19 h 19"/>
                  <a:gd name="T8" fmla="*/ 19 w 19"/>
                  <a:gd name="T9" fmla="*/ 9 h 19"/>
                  <a:gd name="T10" fmla="*/ 1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1" y="0"/>
                    </a:moveTo>
                    <a:cubicBezTo>
                      <a:pt x="0" y="0"/>
                      <a:pt x="0" y="0"/>
                      <a:pt x="0" y="0"/>
                    </a:cubicBezTo>
                    <a:cubicBezTo>
                      <a:pt x="0" y="18"/>
                      <a:pt x="0" y="18"/>
                      <a:pt x="0" y="18"/>
                    </a:cubicBezTo>
                    <a:cubicBezTo>
                      <a:pt x="1" y="19"/>
                      <a:pt x="1" y="19"/>
                      <a:pt x="1" y="19"/>
                    </a:cubicBezTo>
                    <a:cubicBezTo>
                      <a:pt x="11" y="19"/>
                      <a:pt x="19" y="14"/>
                      <a:pt x="19" y="9"/>
                    </a:cubicBezTo>
                    <a:cubicBezTo>
                      <a:pt x="19" y="4"/>
                      <a:pt x="11" y="0"/>
                      <a:pt x="1" y="0"/>
                    </a:cubicBezTo>
                    <a:close/>
                  </a:path>
                </a:pathLst>
              </a:custGeom>
              <a:solidFill>
                <a:srgbClr val="3D393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9" name="îṩlïḍê">
                <a:extLst>
                  <a:ext uri="{FF2B5EF4-FFF2-40B4-BE49-F238E27FC236}">
                    <a16:creationId xmlns:a16="http://schemas.microsoft.com/office/drawing/2014/main" xmlns="" id="{B3378EB4-D68A-44DC-8757-A43A11666D6C}"/>
                  </a:ext>
                </a:extLst>
              </p:cNvPr>
              <p:cNvSpPr/>
              <p:nvPr/>
            </p:nvSpPr>
            <p:spPr bwMode="auto">
              <a:xfrm>
                <a:off x="3070225" y="5223093"/>
                <a:ext cx="26988" cy="171450"/>
              </a:xfrm>
              <a:custGeom>
                <a:avLst/>
                <a:gdLst>
                  <a:gd name="T0" fmla="*/ 1 w 8"/>
                  <a:gd name="T1" fmla="*/ 0 h 52"/>
                  <a:gd name="T2" fmla="*/ 0 w 8"/>
                  <a:gd name="T3" fmla="*/ 0 h 52"/>
                  <a:gd name="T4" fmla="*/ 0 w 8"/>
                  <a:gd name="T5" fmla="*/ 52 h 52"/>
                  <a:gd name="T6" fmla="*/ 1 w 8"/>
                  <a:gd name="T7" fmla="*/ 52 h 52"/>
                  <a:gd name="T8" fmla="*/ 8 w 8"/>
                  <a:gd name="T9" fmla="*/ 45 h 52"/>
                  <a:gd name="T10" fmla="*/ 8 w 8"/>
                  <a:gd name="T11" fmla="*/ 7 h 52"/>
                  <a:gd name="T12" fmla="*/ 1 w 8"/>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8" h="52">
                    <a:moveTo>
                      <a:pt x="1" y="0"/>
                    </a:moveTo>
                    <a:cubicBezTo>
                      <a:pt x="0" y="0"/>
                      <a:pt x="0" y="0"/>
                      <a:pt x="0" y="0"/>
                    </a:cubicBezTo>
                    <a:cubicBezTo>
                      <a:pt x="0" y="52"/>
                      <a:pt x="0" y="52"/>
                      <a:pt x="0" y="52"/>
                    </a:cubicBezTo>
                    <a:cubicBezTo>
                      <a:pt x="1" y="52"/>
                      <a:pt x="1" y="52"/>
                      <a:pt x="1" y="52"/>
                    </a:cubicBezTo>
                    <a:cubicBezTo>
                      <a:pt x="5" y="52"/>
                      <a:pt x="8" y="49"/>
                      <a:pt x="8" y="45"/>
                    </a:cubicBezTo>
                    <a:cubicBezTo>
                      <a:pt x="8" y="7"/>
                      <a:pt x="8" y="7"/>
                      <a:pt x="8" y="7"/>
                    </a:cubicBezTo>
                    <a:cubicBezTo>
                      <a:pt x="8" y="3"/>
                      <a:pt x="5" y="0"/>
                      <a:pt x="1" y="0"/>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0" name="iŝ1ïḋé">
                <a:extLst>
                  <a:ext uri="{FF2B5EF4-FFF2-40B4-BE49-F238E27FC236}">
                    <a16:creationId xmlns:a16="http://schemas.microsoft.com/office/drawing/2014/main" xmlns="" id="{198AA359-B984-4CFC-A662-0151E7FF5F96}"/>
                  </a:ext>
                </a:extLst>
              </p:cNvPr>
              <p:cNvSpPr/>
              <p:nvPr/>
            </p:nvSpPr>
            <p:spPr bwMode="auto">
              <a:xfrm>
                <a:off x="5083175" y="5608855"/>
                <a:ext cx="85725" cy="88900"/>
              </a:xfrm>
              <a:custGeom>
                <a:avLst/>
                <a:gdLst>
                  <a:gd name="T0" fmla="*/ 0 w 26"/>
                  <a:gd name="T1" fmla="*/ 14 h 27"/>
                  <a:gd name="T2" fmla="*/ 7 w 26"/>
                  <a:gd name="T3" fmla="*/ 5 h 27"/>
                  <a:gd name="T4" fmla="*/ 21 w 26"/>
                  <a:gd name="T5" fmla="*/ 10 h 27"/>
                  <a:gd name="T6" fmla="*/ 26 w 26"/>
                  <a:gd name="T7" fmla="*/ 27 h 27"/>
                  <a:gd name="T8" fmla="*/ 9 w 26"/>
                  <a:gd name="T9" fmla="*/ 27 h 27"/>
                  <a:gd name="T10" fmla="*/ 2 w 26"/>
                  <a:gd name="T11" fmla="*/ 19 h 27"/>
                </a:gdLst>
                <a:ahLst/>
                <a:cxnLst>
                  <a:cxn ang="0">
                    <a:pos x="T0" y="T1"/>
                  </a:cxn>
                  <a:cxn ang="0">
                    <a:pos x="T2" y="T3"/>
                  </a:cxn>
                  <a:cxn ang="0">
                    <a:pos x="T4" y="T5"/>
                  </a:cxn>
                  <a:cxn ang="0">
                    <a:pos x="T6" y="T7"/>
                  </a:cxn>
                  <a:cxn ang="0">
                    <a:pos x="T8" y="T9"/>
                  </a:cxn>
                  <a:cxn ang="0">
                    <a:pos x="T10" y="T11"/>
                  </a:cxn>
                </a:cxnLst>
                <a:rect l="0" t="0" r="r" b="b"/>
                <a:pathLst>
                  <a:path w="26" h="27">
                    <a:moveTo>
                      <a:pt x="0" y="14"/>
                    </a:moveTo>
                    <a:cubicBezTo>
                      <a:pt x="0" y="14"/>
                      <a:pt x="0" y="8"/>
                      <a:pt x="7" y="5"/>
                    </a:cubicBezTo>
                    <a:cubicBezTo>
                      <a:pt x="16" y="0"/>
                      <a:pt x="21" y="10"/>
                      <a:pt x="21" y="10"/>
                    </a:cubicBezTo>
                    <a:cubicBezTo>
                      <a:pt x="26" y="27"/>
                      <a:pt x="26" y="27"/>
                      <a:pt x="26" y="27"/>
                    </a:cubicBezTo>
                    <a:cubicBezTo>
                      <a:pt x="9" y="27"/>
                      <a:pt x="9" y="27"/>
                      <a:pt x="9" y="27"/>
                    </a:cubicBezTo>
                    <a:cubicBezTo>
                      <a:pt x="2" y="19"/>
                      <a:pt x="2" y="19"/>
                      <a:pt x="2" y="19"/>
                    </a:cubicBezTo>
                  </a:path>
                </a:pathLst>
              </a:custGeom>
              <a:solidFill>
                <a:srgbClr val="1B1E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1" name="iṩļíďé">
                <a:extLst>
                  <a:ext uri="{FF2B5EF4-FFF2-40B4-BE49-F238E27FC236}">
                    <a16:creationId xmlns:a16="http://schemas.microsoft.com/office/drawing/2014/main" xmlns="" id="{62C3C3B4-0091-4E8E-8826-752CF7CDA6FE}"/>
                  </a:ext>
                </a:extLst>
              </p:cNvPr>
              <p:cNvSpPr/>
              <p:nvPr/>
            </p:nvSpPr>
            <p:spPr bwMode="auto">
              <a:xfrm>
                <a:off x="5178425" y="3792755"/>
                <a:ext cx="88900" cy="125413"/>
              </a:xfrm>
              <a:custGeom>
                <a:avLst/>
                <a:gdLst>
                  <a:gd name="T0" fmla="*/ 3 w 27"/>
                  <a:gd name="T1" fmla="*/ 0 h 38"/>
                  <a:gd name="T2" fmla="*/ 11 w 27"/>
                  <a:gd name="T3" fmla="*/ 18 h 38"/>
                  <a:gd name="T4" fmla="*/ 1 w 27"/>
                  <a:gd name="T5" fmla="*/ 19 h 38"/>
                  <a:gd name="T6" fmla="*/ 14 w 27"/>
                  <a:gd name="T7" fmla="*/ 26 h 38"/>
                  <a:gd name="T8" fmla="*/ 7 w 27"/>
                  <a:gd name="T9" fmla="*/ 33 h 38"/>
                  <a:gd name="T10" fmla="*/ 27 w 27"/>
                  <a:gd name="T11" fmla="*/ 27 h 38"/>
                  <a:gd name="T12" fmla="*/ 19 w 27"/>
                  <a:gd name="T13" fmla="*/ 1 h 38"/>
                  <a:gd name="T14" fmla="*/ 3 w 2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3" y="0"/>
                    </a:moveTo>
                    <a:cubicBezTo>
                      <a:pt x="11" y="18"/>
                      <a:pt x="11" y="18"/>
                      <a:pt x="11" y="18"/>
                    </a:cubicBezTo>
                    <a:cubicBezTo>
                      <a:pt x="11" y="18"/>
                      <a:pt x="0" y="14"/>
                      <a:pt x="1" y="19"/>
                    </a:cubicBezTo>
                    <a:cubicBezTo>
                      <a:pt x="2" y="24"/>
                      <a:pt x="13" y="26"/>
                      <a:pt x="14" y="26"/>
                    </a:cubicBezTo>
                    <a:cubicBezTo>
                      <a:pt x="15" y="26"/>
                      <a:pt x="5" y="28"/>
                      <a:pt x="7" y="33"/>
                    </a:cubicBezTo>
                    <a:cubicBezTo>
                      <a:pt x="9" y="38"/>
                      <a:pt x="27" y="27"/>
                      <a:pt x="27" y="27"/>
                    </a:cubicBezTo>
                    <a:cubicBezTo>
                      <a:pt x="19" y="1"/>
                      <a:pt x="19" y="1"/>
                      <a:pt x="19" y="1"/>
                    </a:cubicBezTo>
                    <a:lnTo>
                      <a:pt x="3" y="0"/>
                    </a:lnTo>
                    <a:close/>
                  </a:path>
                </a:pathLst>
              </a:custGeom>
              <a:solidFill>
                <a:srgbClr val="3835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3" name="ïS1iḓè">
                <a:extLst>
                  <a:ext uri="{FF2B5EF4-FFF2-40B4-BE49-F238E27FC236}">
                    <a16:creationId xmlns:a16="http://schemas.microsoft.com/office/drawing/2014/main" xmlns="" id="{AA83373E-03A7-413B-B01B-581768A90F56}"/>
                  </a:ext>
                </a:extLst>
              </p:cNvPr>
              <p:cNvSpPr/>
              <p:nvPr/>
            </p:nvSpPr>
            <p:spPr bwMode="auto">
              <a:xfrm>
                <a:off x="5129213" y="5672355"/>
                <a:ext cx="250825" cy="25400"/>
              </a:xfrm>
              <a:custGeom>
                <a:avLst/>
                <a:gdLst>
                  <a:gd name="T0" fmla="*/ 0 w 76"/>
                  <a:gd name="T1" fmla="*/ 4 h 8"/>
                  <a:gd name="T2" fmla="*/ 2 w 76"/>
                  <a:gd name="T3" fmla="*/ 8 h 8"/>
                  <a:gd name="T4" fmla="*/ 74 w 76"/>
                  <a:gd name="T5" fmla="*/ 8 h 8"/>
                  <a:gd name="T6" fmla="*/ 76 w 76"/>
                  <a:gd name="T7" fmla="*/ 4 h 8"/>
                  <a:gd name="T8" fmla="*/ 76 w 76"/>
                  <a:gd name="T9" fmla="*/ 4 h 8"/>
                  <a:gd name="T10" fmla="*/ 74 w 76"/>
                  <a:gd name="T11" fmla="*/ 0 h 8"/>
                  <a:gd name="T12" fmla="*/ 2 w 76"/>
                  <a:gd name="T13" fmla="*/ 0 h 8"/>
                  <a:gd name="T14" fmla="*/ 0 w 7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
                    <a:moveTo>
                      <a:pt x="0" y="4"/>
                    </a:moveTo>
                    <a:cubicBezTo>
                      <a:pt x="0" y="5"/>
                      <a:pt x="1" y="8"/>
                      <a:pt x="2" y="8"/>
                    </a:cubicBezTo>
                    <a:cubicBezTo>
                      <a:pt x="74" y="8"/>
                      <a:pt x="74" y="8"/>
                      <a:pt x="74" y="8"/>
                    </a:cubicBezTo>
                    <a:cubicBezTo>
                      <a:pt x="75" y="8"/>
                      <a:pt x="76" y="5"/>
                      <a:pt x="76" y="4"/>
                    </a:cubicBezTo>
                    <a:cubicBezTo>
                      <a:pt x="76" y="4"/>
                      <a:pt x="76" y="4"/>
                      <a:pt x="76" y="4"/>
                    </a:cubicBezTo>
                    <a:cubicBezTo>
                      <a:pt x="76" y="2"/>
                      <a:pt x="75" y="0"/>
                      <a:pt x="74" y="0"/>
                    </a:cubicBezTo>
                    <a:cubicBezTo>
                      <a:pt x="2" y="0"/>
                      <a:pt x="2" y="0"/>
                      <a:pt x="2" y="0"/>
                    </a:cubicBezTo>
                    <a:cubicBezTo>
                      <a:pt x="1" y="0"/>
                      <a:pt x="0" y="2"/>
                      <a:pt x="0" y="4"/>
                    </a:cubicBezTo>
                    <a:close/>
                  </a:path>
                </a:pathLst>
              </a:custGeom>
              <a:solidFill>
                <a:srgbClr val="4E54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4" name="îšlîḍê">
                <a:extLst>
                  <a:ext uri="{FF2B5EF4-FFF2-40B4-BE49-F238E27FC236}">
                    <a16:creationId xmlns:a16="http://schemas.microsoft.com/office/drawing/2014/main" xmlns="" id="{D227E970-56A3-451D-BF37-301F502C52A8}"/>
                  </a:ext>
                </a:extLst>
              </p:cNvPr>
              <p:cNvSpPr/>
              <p:nvPr/>
            </p:nvSpPr>
            <p:spPr bwMode="auto">
              <a:xfrm>
                <a:off x="5184775" y="5569168"/>
                <a:ext cx="30163" cy="33338"/>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6" name="îś1íďê">
                <a:extLst>
                  <a:ext uri="{FF2B5EF4-FFF2-40B4-BE49-F238E27FC236}">
                    <a16:creationId xmlns:a16="http://schemas.microsoft.com/office/drawing/2014/main" xmlns="" id="{883BF5A1-D3D5-4CE6-9058-E89F3A138A00}"/>
                  </a:ext>
                </a:extLst>
              </p:cNvPr>
              <p:cNvSpPr/>
              <p:nvPr/>
            </p:nvSpPr>
            <p:spPr bwMode="auto">
              <a:xfrm>
                <a:off x="5643563" y="5672355"/>
                <a:ext cx="277813" cy="25400"/>
              </a:xfrm>
              <a:custGeom>
                <a:avLst/>
                <a:gdLst>
                  <a:gd name="T0" fmla="*/ 0 w 84"/>
                  <a:gd name="T1" fmla="*/ 4 h 8"/>
                  <a:gd name="T2" fmla="*/ 2 w 84"/>
                  <a:gd name="T3" fmla="*/ 8 h 8"/>
                  <a:gd name="T4" fmla="*/ 81 w 84"/>
                  <a:gd name="T5" fmla="*/ 8 h 8"/>
                  <a:gd name="T6" fmla="*/ 84 w 84"/>
                  <a:gd name="T7" fmla="*/ 4 h 8"/>
                  <a:gd name="T8" fmla="*/ 84 w 84"/>
                  <a:gd name="T9" fmla="*/ 3 h 8"/>
                  <a:gd name="T10" fmla="*/ 81 w 84"/>
                  <a:gd name="T11" fmla="*/ 0 h 8"/>
                  <a:gd name="T12" fmla="*/ 2 w 84"/>
                  <a:gd name="T13" fmla="*/ 0 h 8"/>
                  <a:gd name="T14" fmla="*/ 0 w 84"/>
                  <a:gd name="T15" fmla="*/ 3 h 8"/>
                  <a:gd name="T16" fmla="*/ 0 w 84"/>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
                    <a:moveTo>
                      <a:pt x="0" y="4"/>
                    </a:moveTo>
                    <a:cubicBezTo>
                      <a:pt x="0" y="5"/>
                      <a:pt x="1" y="8"/>
                      <a:pt x="2" y="8"/>
                    </a:cubicBezTo>
                    <a:cubicBezTo>
                      <a:pt x="81" y="8"/>
                      <a:pt x="81" y="8"/>
                      <a:pt x="81" y="8"/>
                    </a:cubicBezTo>
                    <a:cubicBezTo>
                      <a:pt x="82" y="8"/>
                      <a:pt x="84" y="5"/>
                      <a:pt x="84" y="4"/>
                    </a:cubicBezTo>
                    <a:cubicBezTo>
                      <a:pt x="84" y="3"/>
                      <a:pt x="84" y="3"/>
                      <a:pt x="84" y="3"/>
                    </a:cubicBezTo>
                    <a:cubicBezTo>
                      <a:pt x="84" y="2"/>
                      <a:pt x="82" y="0"/>
                      <a:pt x="81" y="0"/>
                    </a:cubicBezTo>
                    <a:cubicBezTo>
                      <a:pt x="2" y="0"/>
                      <a:pt x="2" y="0"/>
                      <a:pt x="2" y="0"/>
                    </a:cubicBezTo>
                    <a:cubicBezTo>
                      <a:pt x="1" y="0"/>
                      <a:pt x="0" y="2"/>
                      <a:pt x="0" y="3"/>
                    </a:cubicBezTo>
                    <a:lnTo>
                      <a:pt x="0" y="4"/>
                    </a:lnTo>
                    <a:close/>
                  </a:path>
                </a:pathLst>
              </a:custGeom>
              <a:solidFill>
                <a:srgbClr val="4E54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7" name="íṩḷíḓé">
                <a:extLst>
                  <a:ext uri="{FF2B5EF4-FFF2-40B4-BE49-F238E27FC236}">
                    <a16:creationId xmlns:a16="http://schemas.microsoft.com/office/drawing/2014/main" xmlns="" id="{2FF57D28-C293-414D-AF6F-54441AE386F5}"/>
                  </a:ext>
                </a:extLst>
              </p:cNvPr>
              <p:cNvSpPr/>
              <p:nvPr/>
            </p:nvSpPr>
            <p:spPr bwMode="auto">
              <a:xfrm>
                <a:off x="5707063" y="5562818"/>
                <a:ext cx="33338" cy="36513"/>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1" name="ïṡ1îḋê">
                <a:extLst>
                  <a:ext uri="{FF2B5EF4-FFF2-40B4-BE49-F238E27FC236}">
                    <a16:creationId xmlns:a16="http://schemas.microsoft.com/office/drawing/2014/main" xmlns="" id="{CEC9DDDB-03C4-4055-892D-9103D21D98F8}"/>
                  </a:ext>
                </a:extLst>
              </p:cNvPr>
              <p:cNvSpPr/>
              <p:nvPr/>
            </p:nvSpPr>
            <p:spPr bwMode="auto">
              <a:xfrm>
                <a:off x="5392738" y="3826093"/>
                <a:ext cx="136525" cy="193675"/>
              </a:xfrm>
              <a:custGeom>
                <a:avLst/>
                <a:gdLst>
                  <a:gd name="T0" fmla="*/ 86 w 86"/>
                  <a:gd name="T1" fmla="*/ 19 h 122"/>
                  <a:gd name="T2" fmla="*/ 38 w 86"/>
                  <a:gd name="T3" fmla="*/ 122 h 122"/>
                  <a:gd name="T4" fmla="*/ 0 w 86"/>
                  <a:gd name="T5" fmla="*/ 110 h 122"/>
                  <a:gd name="T6" fmla="*/ 19 w 86"/>
                  <a:gd name="T7" fmla="*/ 0 h 122"/>
                  <a:gd name="T8" fmla="*/ 86 w 86"/>
                  <a:gd name="T9" fmla="*/ 19 h 122"/>
                </a:gdLst>
                <a:ahLst/>
                <a:cxnLst>
                  <a:cxn ang="0">
                    <a:pos x="T0" y="T1"/>
                  </a:cxn>
                  <a:cxn ang="0">
                    <a:pos x="T2" y="T3"/>
                  </a:cxn>
                  <a:cxn ang="0">
                    <a:pos x="T4" y="T5"/>
                  </a:cxn>
                  <a:cxn ang="0">
                    <a:pos x="T6" y="T7"/>
                  </a:cxn>
                  <a:cxn ang="0">
                    <a:pos x="T8" y="T9"/>
                  </a:cxn>
                </a:cxnLst>
                <a:rect l="0" t="0" r="r" b="b"/>
                <a:pathLst>
                  <a:path w="86" h="122">
                    <a:moveTo>
                      <a:pt x="86" y="19"/>
                    </a:moveTo>
                    <a:lnTo>
                      <a:pt x="38" y="122"/>
                    </a:lnTo>
                    <a:lnTo>
                      <a:pt x="0" y="110"/>
                    </a:lnTo>
                    <a:lnTo>
                      <a:pt x="19" y="0"/>
                    </a:lnTo>
                    <a:lnTo>
                      <a:pt x="86" y="19"/>
                    </a:lnTo>
                    <a:close/>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4" name="îṣļíďê">
                <a:extLst>
                  <a:ext uri="{FF2B5EF4-FFF2-40B4-BE49-F238E27FC236}">
                    <a16:creationId xmlns:a16="http://schemas.microsoft.com/office/drawing/2014/main" xmlns="" id="{EE50F598-8B4D-471F-96DA-67F26C4DC8DA}"/>
                  </a:ext>
                </a:extLst>
              </p:cNvPr>
              <p:cNvSpPr/>
              <p:nvPr/>
            </p:nvSpPr>
            <p:spPr bwMode="auto">
              <a:xfrm>
                <a:off x="5481638" y="4142005"/>
                <a:ext cx="7938" cy="73025"/>
              </a:xfrm>
              <a:custGeom>
                <a:avLst/>
                <a:gdLst>
                  <a:gd name="T0" fmla="*/ 1 w 2"/>
                  <a:gd name="T1" fmla="*/ 0 h 22"/>
                  <a:gd name="T2" fmla="*/ 2 w 2"/>
                  <a:gd name="T3" fmla="*/ 22 h 22"/>
                  <a:gd name="T4" fmla="*/ 2 w 2"/>
                  <a:gd name="T5" fmla="*/ 22 h 22"/>
                  <a:gd name="T6" fmla="*/ 1 w 2"/>
                  <a:gd name="T7" fmla="*/ 0 h 22"/>
                  <a:gd name="T8" fmla="*/ 1 w 2"/>
                  <a:gd name="T9" fmla="*/ 0 h 22"/>
                </a:gdLst>
                <a:ahLst/>
                <a:cxnLst>
                  <a:cxn ang="0">
                    <a:pos x="T0" y="T1"/>
                  </a:cxn>
                  <a:cxn ang="0">
                    <a:pos x="T2" y="T3"/>
                  </a:cxn>
                  <a:cxn ang="0">
                    <a:pos x="T4" y="T5"/>
                  </a:cxn>
                  <a:cxn ang="0">
                    <a:pos x="T6" y="T7"/>
                  </a:cxn>
                  <a:cxn ang="0">
                    <a:pos x="T8" y="T9"/>
                  </a:cxn>
                </a:cxnLst>
                <a:rect l="0" t="0" r="r" b="b"/>
                <a:pathLst>
                  <a:path w="2" h="22">
                    <a:moveTo>
                      <a:pt x="1" y="0"/>
                    </a:moveTo>
                    <a:cubicBezTo>
                      <a:pt x="0" y="6"/>
                      <a:pt x="1" y="13"/>
                      <a:pt x="2" y="22"/>
                    </a:cubicBezTo>
                    <a:cubicBezTo>
                      <a:pt x="2" y="22"/>
                      <a:pt x="2" y="22"/>
                      <a:pt x="2" y="22"/>
                    </a:cubicBezTo>
                    <a:cubicBezTo>
                      <a:pt x="1" y="13"/>
                      <a:pt x="0" y="6"/>
                      <a:pt x="1" y="0"/>
                    </a:cubicBezTo>
                    <a:cubicBezTo>
                      <a:pt x="1" y="0"/>
                      <a:pt x="1" y="0"/>
                      <a:pt x="1" y="0"/>
                    </a:cubicBezTo>
                  </a:path>
                </a:pathLst>
              </a:custGeom>
              <a:solidFill>
                <a:srgbClr val="B9C0C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5" name="ïs1îdè">
                <a:extLst>
                  <a:ext uri="{FF2B5EF4-FFF2-40B4-BE49-F238E27FC236}">
                    <a16:creationId xmlns:a16="http://schemas.microsoft.com/office/drawing/2014/main" xmlns="" id="{DCB6E48B-B96D-4348-BE9F-E8C39C5409B9}"/>
                  </a:ext>
                </a:extLst>
              </p:cNvPr>
              <p:cNvSpPr/>
              <p:nvPr/>
            </p:nvSpPr>
            <p:spPr bwMode="auto">
              <a:xfrm>
                <a:off x="5251450" y="4059455"/>
                <a:ext cx="238125" cy="155575"/>
              </a:xfrm>
              <a:custGeom>
                <a:avLst/>
                <a:gdLst>
                  <a:gd name="T0" fmla="*/ 13 w 72"/>
                  <a:gd name="T1" fmla="*/ 0 h 47"/>
                  <a:gd name="T2" fmla="*/ 11 w 72"/>
                  <a:gd name="T3" fmla="*/ 0 h 47"/>
                  <a:gd name="T4" fmla="*/ 1 w 72"/>
                  <a:gd name="T5" fmla="*/ 15 h 47"/>
                  <a:gd name="T6" fmla="*/ 11 w 72"/>
                  <a:gd name="T7" fmla="*/ 25 h 47"/>
                  <a:gd name="T8" fmla="*/ 11 w 72"/>
                  <a:gd name="T9" fmla="*/ 25 h 47"/>
                  <a:gd name="T10" fmla="*/ 72 w 72"/>
                  <a:gd name="T11" fmla="*/ 47 h 47"/>
                  <a:gd name="T12" fmla="*/ 71 w 72"/>
                  <a:gd name="T13" fmla="*/ 25 h 47"/>
                  <a:gd name="T14" fmla="*/ 20 w 72"/>
                  <a:gd name="T15" fmla="*/ 2 h 47"/>
                  <a:gd name="T16" fmla="*/ 20 w 72"/>
                  <a:gd name="T17" fmla="*/ 1 h 47"/>
                  <a:gd name="T18" fmla="*/ 19 w 72"/>
                  <a:gd name="T19" fmla="*/ 1 h 47"/>
                  <a:gd name="T20" fmla="*/ 19 w 72"/>
                  <a:gd name="T21" fmla="*/ 1 h 47"/>
                  <a:gd name="T22" fmla="*/ 13 w 72"/>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47">
                    <a:moveTo>
                      <a:pt x="13" y="0"/>
                    </a:moveTo>
                    <a:cubicBezTo>
                      <a:pt x="13" y="0"/>
                      <a:pt x="12" y="0"/>
                      <a:pt x="11" y="0"/>
                    </a:cubicBezTo>
                    <a:cubicBezTo>
                      <a:pt x="4" y="2"/>
                      <a:pt x="0" y="9"/>
                      <a:pt x="1" y="15"/>
                    </a:cubicBezTo>
                    <a:cubicBezTo>
                      <a:pt x="3" y="20"/>
                      <a:pt x="6" y="24"/>
                      <a:pt x="11" y="25"/>
                    </a:cubicBezTo>
                    <a:cubicBezTo>
                      <a:pt x="11" y="25"/>
                      <a:pt x="11" y="25"/>
                      <a:pt x="11" y="25"/>
                    </a:cubicBezTo>
                    <a:cubicBezTo>
                      <a:pt x="28" y="33"/>
                      <a:pt x="49" y="40"/>
                      <a:pt x="72" y="47"/>
                    </a:cubicBezTo>
                    <a:cubicBezTo>
                      <a:pt x="71" y="38"/>
                      <a:pt x="70" y="31"/>
                      <a:pt x="71" y="25"/>
                    </a:cubicBezTo>
                    <a:cubicBezTo>
                      <a:pt x="44" y="14"/>
                      <a:pt x="25" y="4"/>
                      <a:pt x="20" y="2"/>
                    </a:cubicBezTo>
                    <a:cubicBezTo>
                      <a:pt x="20" y="1"/>
                      <a:pt x="20" y="1"/>
                      <a:pt x="20" y="1"/>
                    </a:cubicBezTo>
                    <a:cubicBezTo>
                      <a:pt x="19" y="1"/>
                      <a:pt x="19" y="1"/>
                      <a:pt x="19" y="1"/>
                    </a:cubicBezTo>
                    <a:cubicBezTo>
                      <a:pt x="19" y="1"/>
                      <a:pt x="19" y="1"/>
                      <a:pt x="19" y="1"/>
                    </a:cubicBezTo>
                    <a:cubicBezTo>
                      <a:pt x="17" y="0"/>
                      <a:pt x="15" y="0"/>
                      <a:pt x="13" y="0"/>
                    </a:cubicBezTo>
                  </a:path>
                </a:pathLst>
              </a:custGeom>
              <a:solidFill>
                <a:srgbClr val="AFBB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6" name="ïš1iḍè">
                <a:extLst>
                  <a:ext uri="{FF2B5EF4-FFF2-40B4-BE49-F238E27FC236}">
                    <a16:creationId xmlns:a16="http://schemas.microsoft.com/office/drawing/2014/main" xmlns="" id="{B66C4010-AAD2-4B32-BB01-8C3BC29B0093}"/>
                  </a:ext>
                </a:extLst>
              </p:cNvPr>
              <p:cNvSpPr/>
              <p:nvPr/>
            </p:nvSpPr>
            <p:spPr bwMode="auto">
              <a:xfrm>
                <a:off x="5267325" y="4043580"/>
                <a:ext cx="773113" cy="273050"/>
              </a:xfrm>
              <a:custGeom>
                <a:avLst/>
                <a:gdLst>
                  <a:gd name="T0" fmla="*/ 2 w 234"/>
                  <a:gd name="T1" fmla="*/ 16 h 83"/>
                  <a:gd name="T2" fmla="*/ 11 w 234"/>
                  <a:gd name="T3" fmla="*/ 1 h 83"/>
                  <a:gd name="T4" fmla="*/ 19 w 234"/>
                  <a:gd name="T5" fmla="*/ 1 h 83"/>
                  <a:gd name="T6" fmla="*/ 19 w 234"/>
                  <a:gd name="T7" fmla="*/ 1 h 83"/>
                  <a:gd name="T8" fmla="*/ 20 w 234"/>
                  <a:gd name="T9" fmla="*/ 2 h 83"/>
                  <a:gd name="T10" fmla="*/ 21 w 234"/>
                  <a:gd name="T11" fmla="*/ 2 h 83"/>
                  <a:gd name="T12" fmla="*/ 234 w 234"/>
                  <a:gd name="T13" fmla="*/ 71 h 83"/>
                  <a:gd name="T14" fmla="*/ 234 w 234"/>
                  <a:gd name="T15" fmla="*/ 83 h 83"/>
                  <a:gd name="T16" fmla="*/ 11 w 234"/>
                  <a:gd name="T17" fmla="*/ 25 h 83"/>
                  <a:gd name="T18" fmla="*/ 11 w 234"/>
                  <a:gd name="T19" fmla="*/ 25 h 83"/>
                  <a:gd name="T20" fmla="*/ 2 w 234"/>
                  <a:gd name="T21" fmla="*/ 1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83">
                    <a:moveTo>
                      <a:pt x="2" y="16"/>
                    </a:moveTo>
                    <a:cubicBezTo>
                      <a:pt x="0" y="9"/>
                      <a:pt x="4" y="2"/>
                      <a:pt x="11" y="1"/>
                    </a:cubicBezTo>
                    <a:cubicBezTo>
                      <a:pt x="14" y="0"/>
                      <a:pt x="17" y="0"/>
                      <a:pt x="19" y="1"/>
                    </a:cubicBezTo>
                    <a:cubicBezTo>
                      <a:pt x="19" y="1"/>
                      <a:pt x="19" y="1"/>
                      <a:pt x="19" y="1"/>
                    </a:cubicBezTo>
                    <a:cubicBezTo>
                      <a:pt x="19" y="1"/>
                      <a:pt x="20" y="2"/>
                      <a:pt x="20" y="2"/>
                    </a:cubicBezTo>
                    <a:cubicBezTo>
                      <a:pt x="21" y="2"/>
                      <a:pt x="21" y="2"/>
                      <a:pt x="21" y="2"/>
                    </a:cubicBezTo>
                    <a:cubicBezTo>
                      <a:pt x="34" y="9"/>
                      <a:pt x="134" y="60"/>
                      <a:pt x="234" y="71"/>
                    </a:cubicBezTo>
                    <a:cubicBezTo>
                      <a:pt x="234" y="83"/>
                      <a:pt x="234" y="83"/>
                      <a:pt x="234" y="83"/>
                    </a:cubicBezTo>
                    <a:cubicBezTo>
                      <a:pt x="234" y="83"/>
                      <a:pt x="87" y="60"/>
                      <a:pt x="11" y="25"/>
                    </a:cubicBezTo>
                    <a:cubicBezTo>
                      <a:pt x="11" y="25"/>
                      <a:pt x="11" y="25"/>
                      <a:pt x="11" y="25"/>
                    </a:cubicBezTo>
                    <a:cubicBezTo>
                      <a:pt x="7" y="24"/>
                      <a:pt x="3" y="21"/>
                      <a:pt x="2" y="16"/>
                    </a:cubicBezTo>
                    <a:close/>
                  </a:path>
                </a:pathLst>
              </a:custGeom>
              <a:solidFill>
                <a:srgbClr val="DFEF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0" name="ïṥľíďe">
                <a:extLst>
                  <a:ext uri="{FF2B5EF4-FFF2-40B4-BE49-F238E27FC236}">
                    <a16:creationId xmlns:a16="http://schemas.microsoft.com/office/drawing/2014/main" xmlns="" id="{63DC2478-822B-414F-8A41-EF45A0EBD6E6}"/>
                  </a:ext>
                </a:extLst>
              </p:cNvPr>
              <p:cNvSpPr/>
              <p:nvPr/>
            </p:nvSpPr>
            <p:spPr bwMode="auto">
              <a:xfrm>
                <a:off x="5132388" y="3694330"/>
                <a:ext cx="85725" cy="36513"/>
              </a:xfrm>
              <a:custGeom>
                <a:avLst/>
                <a:gdLst>
                  <a:gd name="T0" fmla="*/ 4 w 26"/>
                  <a:gd name="T1" fmla="*/ 9 h 11"/>
                  <a:gd name="T2" fmla="*/ 4 w 26"/>
                  <a:gd name="T3" fmla="*/ 9 h 11"/>
                  <a:gd name="T4" fmla="*/ 7 w 26"/>
                  <a:gd name="T5" fmla="*/ 6 h 11"/>
                  <a:gd name="T6" fmla="*/ 12 w 26"/>
                  <a:gd name="T7" fmla="*/ 4 h 11"/>
                  <a:gd name="T8" fmla="*/ 22 w 26"/>
                  <a:gd name="T9" fmla="*/ 10 h 11"/>
                  <a:gd name="T10" fmla="*/ 25 w 26"/>
                  <a:gd name="T11" fmla="*/ 10 h 11"/>
                  <a:gd name="T12" fmla="*/ 25 w 26"/>
                  <a:gd name="T13" fmla="*/ 8 h 11"/>
                  <a:gd name="T14" fmla="*/ 12 w 26"/>
                  <a:gd name="T15" fmla="*/ 0 h 11"/>
                  <a:gd name="T16" fmla="*/ 4 w 26"/>
                  <a:gd name="T17" fmla="*/ 3 h 11"/>
                  <a:gd name="T18" fmla="*/ 1 w 26"/>
                  <a:gd name="T19" fmla="*/ 6 h 11"/>
                  <a:gd name="T20" fmla="*/ 1 w 26"/>
                  <a:gd name="T21" fmla="*/ 9 h 11"/>
                  <a:gd name="T22" fmla="*/ 4 w 26"/>
                  <a:gd name="T2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1">
                    <a:moveTo>
                      <a:pt x="4" y="9"/>
                    </a:moveTo>
                    <a:cubicBezTo>
                      <a:pt x="4" y="9"/>
                      <a:pt x="4" y="9"/>
                      <a:pt x="4" y="9"/>
                    </a:cubicBezTo>
                    <a:cubicBezTo>
                      <a:pt x="4" y="8"/>
                      <a:pt x="5" y="7"/>
                      <a:pt x="7" y="6"/>
                    </a:cubicBezTo>
                    <a:cubicBezTo>
                      <a:pt x="8" y="5"/>
                      <a:pt x="10" y="4"/>
                      <a:pt x="12" y="4"/>
                    </a:cubicBezTo>
                    <a:cubicBezTo>
                      <a:pt x="15" y="4"/>
                      <a:pt x="18" y="5"/>
                      <a:pt x="22" y="10"/>
                    </a:cubicBezTo>
                    <a:cubicBezTo>
                      <a:pt x="23" y="11"/>
                      <a:pt x="24" y="11"/>
                      <a:pt x="25" y="10"/>
                    </a:cubicBezTo>
                    <a:cubicBezTo>
                      <a:pt x="26" y="10"/>
                      <a:pt x="26" y="9"/>
                      <a:pt x="25" y="8"/>
                    </a:cubicBezTo>
                    <a:cubicBezTo>
                      <a:pt x="21" y="2"/>
                      <a:pt x="16" y="0"/>
                      <a:pt x="12" y="0"/>
                    </a:cubicBezTo>
                    <a:cubicBezTo>
                      <a:pt x="9" y="0"/>
                      <a:pt x="6" y="2"/>
                      <a:pt x="4" y="3"/>
                    </a:cubicBezTo>
                    <a:cubicBezTo>
                      <a:pt x="2" y="5"/>
                      <a:pt x="1" y="6"/>
                      <a:pt x="1" y="6"/>
                    </a:cubicBezTo>
                    <a:cubicBezTo>
                      <a:pt x="0" y="7"/>
                      <a:pt x="0" y="8"/>
                      <a:pt x="1" y="9"/>
                    </a:cubicBezTo>
                    <a:cubicBezTo>
                      <a:pt x="2" y="10"/>
                      <a:pt x="3" y="9"/>
                      <a:pt x="4" y="9"/>
                    </a:cubicBezTo>
                    <a:close/>
                  </a:path>
                </a:pathLst>
              </a:custGeom>
              <a:solidFill>
                <a:srgbClr val="B784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2" name="íṩḻïḋê">
                <a:extLst>
                  <a:ext uri="{FF2B5EF4-FFF2-40B4-BE49-F238E27FC236}">
                    <a16:creationId xmlns:a16="http://schemas.microsoft.com/office/drawing/2014/main" xmlns="" id="{7A676E01-28DF-4936-94F5-357E72A34B3B}"/>
                  </a:ext>
                </a:extLst>
              </p:cNvPr>
              <p:cNvSpPr/>
              <p:nvPr/>
            </p:nvSpPr>
            <p:spPr bwMode="auto">
              <a:xfrm>
                <a:off x="5753100" y="3397468"/>
                <a:ext cx="39688" cy="155575"/>
              </a:xfrm>
              <a:custGeom>
                <a:avLst/>
                <a:gdLst>
                  <a:gd name="T0" fmla="*/ 11 w 12"/>
                  <a:gd name="T1" fmla="*/ 47 h 47"/>
                  <a:gd name="T2" fmla="*/ 0 w 12"/>
                  <a:gd name="T3" fmla="*/ 0 h 47"/>
                  <a:gd name="T4" fmla="*/ 11 w 12"/>
                  <a:gd name="T5" fmla="*/ 47 h 47"/>
                </a:gdLst>
                <a:ahLst/>
                <a:cxnLst>
                  <a:cxn ang="0">
                    <a:pos x="T0" y="T1"/>
                  </a:cxn>
                  <a:cxn ang="0">
                    <a:pos x="T2" y="T3"/>
                  </a:cxn>
                  <a:cxn ang="0">
                    <a:pos x="T4" y="T5"/>
                  </a:cxn>
                </a:cxnLst>
                <a:rect l="0" t="0" r="r" b="b"/>
                <a:pathLst>
                  <a:path w="12" h="47">
                    <a:moveTo>
                      <a:pt x="11" y="47"/>
                    </a:moveTo>
                    <a:cubicBezTo>
                      <a:pt x="11" y="47"/>
                      <a:pt x="12" y="25"/>
                      <a:pt x="0" y="0"/>
                    </a:cubicBezTo>
                    <a:lnTo>
                      <a:pt x="11" y="47"/>
                    </a:lnTo>
                    <a:close/>
                  </a:path>
                </a:pathLst>
              </a:custGeom>
              <a:solidFill>
                <a:srgbClr val="90BD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4" name="í$1íḋè">
                <a:extLst>
                  <a:ext uri="{FF2B5EF4-FFF2-40B4-BE49-F238E27FC236}">
                    <a16:creationId xmlns:a16="http://schemas.microsoft.com/office/drawing/2014/main" xmlns="" id="{580565B5-E740-4E56-8E37-07ED0E72774F}"/>
                  </a:ext>
                </a:extLst>
              </p:cNvPr>
              <p:cNvSpPr/>
              <p:nvPr/>
            </p:nvSpPr>
            <p:spPr bwMode="auto">
              <a:xfrm>
                <a:off x="5153025" y="3473668"/>
                <a:ext cx="560388" cy="157163"/>
              </a:xfrm>
              <a:custGeom>
                <a:avLst/>
                <a:gdLst>
                  <a:gd name="T0" fmla="*/ 8 w 353"/>
                  <a:gd name="T1" fmla="*/ 97 h 99"/>
                  <a:gd name="T2" fmla="*/ 8 w 353"/>
                  <a:gd name="T3" fmla="*/ 91 h 99"/>
                  <a:gd name="T4" fmla="*/ 353 w 353"/>
                  <a:gd name="T5" fmla="*/ 10 h 99"/>
                  <a:gd name="T6" fmla="*/ 353 w 353"/>
                  <a:gd name="T7" fmla="*/ 0 h 99"/>
                  <a:gd name="T8" fmla="*/ 4 w 353"/>
                  <a:gd name="T9" fmla="*/ 83 h 99"/>
                  <a:gd name="T10" fmla="*/ 0 w 353"/>
                  <a:gd name="T11" fmla="*/ 99 h 99"/>
                </a:gdLst>
                <a:ahLst/>
                <a:cxnLst>
                  <a:cxn ang="0">
                    <a:pos x="T0" y="T1"/>
                  </a:cxn>
                  <a:cxn ang="0">
                    <a:pos x="T2" y="T3"/>
                  </a:cxn>
                  <a:cxn ang="0">
                    <a:pos x="T4" y="T5"/>
                  </a:cxn>
                  <a:cxn ang="0">
                    <a:pos x="T6" y="T7"/>
                  </a:cxn>
                  <a:cxn ang="0">
                    <a:pos x="T8" y="T9"/>
                  </a:cxn>
                  <a:cxn ang="0">
                    <a:pos x="T10" y="T11"/>
                  </a:cxn>
                </a:cxnLst>
                <a:rect l="0" t="0" r="r" b="b"/>
                <a:pathLst>
                  <a:path w="353" h="99">
                    <a:moveTo>
                      <a:pt x="8" y="97"/>
                    </a:moveTo>
                    <a:lnTo>
                      <a:pt x="8" y="91"/>
                    </a:lnTo>
                    <a:lnTo>
                      <a:pt x="353" y="10"/>
                    </a:lnTo>
                    <a:lnTo>
                      <a:pt x="353" y="0"/>
                    </a:lnTo>
                    <a:lnTo>
                      <a:pt x="4" y="83"/>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7" name="ïṩľíḋè">
                <a:extLst>
                  <a:ext uri="{FF2B5EF4-FFF2-40B4-BE49-F238E27FC236}">
                    <a16:creationId xmlns:a16="http://schemas.microsoft.com/office/drawing/2014/main" xmlns="" id="{5EED51B6-54BB-4079-93F4-44BDEC424390}"/>
                  </a:ext>
                </a:extLst>
              </p:cNvPr>
              <p:cNvSpPr/>
              <p:nvPr/>
            </p:nvSpPr>
            <p:spPr bwMode="auto">
              <a:xfrm>
                <a:off x="7332663" y="5038943"/>
                <a:ext cx="250825" cy="26988"/>
              </a:xfrm>
              <a:custGeom>
                <a:avLst/>
                <a:gdLst>
                  <a:gd name="T0" fmla="*/ 76 w 76"/>
                  <a:gd name="T1" fmla="*/ 4 h 8"/>
                  <a:gd name="T2" fmla="*/ 74 w 76"/>
                  <a:gd name="T3" fmla="*/ 8 h 8"/>
                  <a:gd name="T4" fmla="*/ 2 w 76"/>
                  <a:gd name="T5" fmla="*/ 8 h 8"/>
                  <a:gd name="T6" fmla="*/ 0 w 76"/>
                  <a:gd name="T7" fmla="*/ 4 h 8"/>
                  <a:gd name="T8" fmla="*/ 0 w 76"/>
                  <a:gd name="T9" fmla="*/ 4 h 8"/>
                  <a:gd name="T10" fmla="*/ 2 w 76"/>
                  <a:gd name="T11" fmla="*/ 0 h 8"/>
                  <a:gd name="T12" fmla="*/ 74 w 76"/>
                  <a:gd name="T13" fmla="*/ 0 h 8"/>
                  <a:gd name="T14" fmla="*/ 76 w 76"/>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
                    <a:moveTo>
                      <a:pt x="76" y="4"/>
                    </a:moveTo>
                    <a:cubicBezTo>
                      <a:pt x="76" y="5"/>
                      <a:pt x="75" y="8"/>
                      <a:pt x="74" y="8"/>
                    </a:cubicBezTo>
                    <a:cubicBezTo>
                      <a:pt x="2" y="8"/>
                      <a:pt x="2" y="8"/>
                      <a:pt x="2" y="8"/>
                    </a:cubicBezTo>
                    <a:cubicBezTo>
                      <a:pt x="1" y="8"/>
                      <a:pt x="0" y="5"/>
                      <a:pt x="0" y="4"/>
                    </a:cubicBezTo>
                    <a:cubicBezTo>
                      <a:pt x="0" y="4"/>
                      <a:pt x="0" y="4"/>
                      <a:pt x="0" y="4"/>
                    </a:cubicBezTo>
                    <a:cubicBezTo>
                      <a:pt x="0" y="2"/>
                      <a:pt x="1" y="0"/>
                      <a:pt x="2" y="0"/>
                    </a:cubicBezTo>
                    <a:cubicBezTo>
                      <a:pt x="74" y="0"/>
                      <a:pt x="74" y="0"/>
                      <a:pt x="74" y="0"/>
                    </a:cubicBezTo>
                    <a:cubicBezTo>
                      <a:pt x="75" y="0"/>
                      <a:pt x="76" y="2"/>
                      <a:pt x="76" y="4"/>
                    </a:cubicBezTo>
                    <a:close/>
                  </a:path>
                </a:pathLst>
              </a:custGeom>
              <a:solidFill>
                <a:srgbClr val="4E54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8" name="îṡľîḑe">
                <a:extLst>
                  <a:ext uri="{FF2B5EF4-FFF2-40B4-BE49-F238E27FC236}">
                    <a16:creationId xmlns:a16="http://schemas.microsoft.com/office/drawing/2014/main" xmlns="" id="{3A1B9F52-ABC5-4B9A-A514-73B37AB9AB37}"/>
                  </a:ext>
                </a:extLst>
              </p:cNvPr>
              <p:cNvSpPr/>
              <p:nvPr/>
            </p:nvSpPr>
            <p:spPr bwMode="auto">
              <a:xfrm>
                <a:off x="7497763" y="4937343"/>
                <a:ext cx="30163" cy="31750"/>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0" name="is1ïḋé">
                <a:extLst>
                  <a:ext uri="{FF2B5EF4-FFF2-40B4-BE49-F238E27FC236}">
                    <a16:creationId xmlns:a16="http://schemas.microsoft.com/office/drawing/2014/main" xmlns="" id="{4633FF26-6721-477C-ADEE-AC4619F9A47D}"/>
                  </a:ext>
                </a:extLst>
              </p:cNvPr>
              <p:cNvSpPr/>
              <p:nvPr/>
            </p:nvSpPr>
            <p:spPr bwMode="auto">
              <a:xfrm>
                <a:off x="7380288" y="4580155"/>
                <a:ext cx="28575" cy="26988"/>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4" name="išlîḍê">
                <a:extLst>
                  <a:ext uri="{FF2B5EF4-FFF2-40B4-BE49-F238E27FC236}">
                    <a16:creationId xmlns:a16="http://schemas.microsoft.com/office/drawing/2014/main" xmlns="" id="{143807F6-E1A4-410B-88BF-4503342896E2}"/>
                  </a:ext>
                </a:extLst>
              </p:cNvPr>
              <p:cNvSpPr/>
              <p:nvPr/>
            </p:nvSpPr>
            <p:spPr bwMode="auto">
              <a:xfrm>
                <a:off x="7218363" y="2300505"/>
                <a:ext cx="49213" cy="88900"/>
              </a:xfrm>
              <a:custGeom>
                <a:avLst/>
                <a:gdLst>
                  <a:gd name="T0" fmla="*/ 0 w 15"/>
                  <a:gd name="T1" fmla="*/ 0 h 27"/>
                  <a:gd name="T2" fmla="*/ 13 w 15"/>
                  <a:gd name="T3" fmla="*/ 20 h 27"/>
                  <a:gd name="T4" fmla="*/ 3 w 15"/>
                  <a:gd name="T5" fmla="*/ 22 h 27"/>
                  <a:gd name="T6" fmla="*/ 0 w 15"/>
                  <a:gd name="T7" fmla="*/ 0 h 27"/>
                </a:gdLst>
                <a:ahLst/>
                <a:cxnLst>
                  <a:cxn ang="0">
                    <a:pos x="T0" y="T1"/>
                  </a:cxn>
                  <a:cxn ang="0">
                    <a:pos x="T2" y="T3"/>
                  </a:cxn>
                  <a:cxn ang="0">
                    <a:pos x="T4" y="T5"/>
                  </a:cxn>
                  <a:cxn ang="0">
                    <a:pos x="T6" y="T7"/>
                  </a:cxn>
                </a:cxnLst>
                <a:rect l="0" t="0" r="r" b="b"/>
                <a:pathLst>
                  <a:path w="15" h="27">
                    <a:moveTo>
                      <a:pt x="0" y="0"/>
                    </a:moveTo>
                    <a:cubicBezTo>
                      <a:pt x="0" y="0"/>
                      <a:pt x="11" y="12"/>
                      <a:pt x="13" y="20"/>
                    </a:cubicBezTo>
                    <a:cubicBezTo>
                      <a:pt x="15" y="27"/>
                      <a:pt x="3" y="22"/>
                      <a:pt x="3" y="22"/>
                    </a:cubicBezTo>
                    <a:lnTo>
                      <a:pt x="0" y="0"/>
                    </a:lnTo>
                    <a:close/>
                  </a:path>
                </a:pathLst>
              </a:custGeom>
              <a:solidFill>
                <a:srgbClr val="E8BB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6" name="išlïḋe">
                <a:extLst>
                  <a:ext uri="{FF2B5EF4-FFF2-40B4-BE49-F238E27FC236}">
                    <a16:creationId xmlns:a16="http://schemas.microsoft.com/office/drawing/2014/main" xmlns="" id="{389C8CBF-181E-49C8-90D5-FCB3CB029114}"/>
                  </a:ext>
                </a:extLst>
              </p:cNvPr>
              <p:cNvSpPr/>
              <p:nvPr/>
            </p:nvSpPr>
            <p:spPr bwMode="auto">
              <a:xfrm>
                <a:off x="7577138" y="2876768"/>
                <a:ext cx="134938" cy="195263"/>
              </a:xfrm>
              <a:custGeom>
                <a:avLst/>
                <a:gdLst>
                  <a:gd name="T0" fmla="*/ 0 w 85"/>
                  <a:gd name="T1" fmla="*/ 19 h 123"/>
                  <a:gd name="T2" fmla="*/ 48 w 85"/>
                  <a:gd name="T3" fmla="*/ 123 h 123"/>
                  <a:gd name="T4" fmla="*/ 85 w 85"/>
                  <a:gd name="T5" fmla="*/ 110 h 123"/>
                  <a:gd name="T6" fmla="*/ 65 w 85"/>
                  <a:gd name="T7" fmla="*/ 0 h 123"/>
                  <a:gd name="T8" fmla="*/ 0 w 85"/>
                  <a:gd name="T9" fmla="*/ 19 h 123"/>
                </a:gdLst>
                <a:ahLst/>
                <a:cxnLst>
                  <a:cxn ang="0">
                    <a:pos x="T0" y="T1"/>
                  </a:cxn>
                  <a:cxn ang="0">
                    <a:pos x="T2" y="T3"/>
                  </a:cxn>
                  <a:cxn ang="0">
                    <a:pos x="T4" y="T5"/>
                  </a:cxn>
                  <a:cxn ang="0">
                    <a:pos x="T6" y="T7"/>
                  </a:cxn>
                  <a:cxn ang="0">
                    <a:pos x="T8" y="T9"/>
                  </a:cxn>
                </a:cxnLst>
                <a:rect l="0" t="0" r="r" b="b"/>
                <a:pathLst>
                  <a:path w="85" h="123">
                    <a:moveTo>
                      <a:pt x="0" y="19"/>
                    </a:moveTo>
                    <a:lnTo>
                      <a:pt x="48" y="123"/>
                    </a:lnTo>
                    <a:lnTo>
                      <a:pt x="85" y="110"/>
                    </a:lnTo>
                    <a:lnTo>
                      <a:pt x="65" y="0"/>
                    </a:lnTo>
                    <a:lnTo>
                      <a:pt x="0" y="19"/>
                    </a:lnTo>
                    <a:close/>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9" name="îṡľiďè">
                <a:extLst>
                  <a:ext uri="{FF2B5EF4-FFF2-40B4-BE49-F238E27FC236}">
                    <a16:creationId xmlns:a16="http://schemas.microsoft.com/office/drawing/2014/main" xmlns="" id="{A56DD38F-3C1F-411E-A1D8-009AB7EACC24}"/>
                  </a:ext>
                </a:extLst>
              </p:cNvPr>
              <p:cNvSpPr/>
              <p:nvPr/>
            </p:nvSpPr>
            <p:spPr bwMode="auto">
              <a:xfrm>
                <a:off x="7772400" y="2683093"/>
                <a:ext cx="98425" cy="38100"/>
              </a:xfrm>
              <a:custGeom>
                <a:avLst/>
                <a:gdLst>
                  <a:gd name="T0" fmla="*/ 4 w 30"/>
                  <a:gd name="T1" fmla="*/ 10 h 12"/>
                  <a:gd name="T2" fmla="*/ 4 w 30"/>
                  <a:gd name="T3" fmla="*/ 10 h 12"/>
                  <a:gd name="T4" fmla="*/ 7 w 30"/>
                  <a:gd name="T5" fmla="*/ 7 h 12"/>
                  <a:gd name="T6" fmla="*/ 15 w 30"/>
                  <a:gd name="T7" fmla="*/ 4 h 12"/>
                  <a:gd name="T8" fmla="*/ 27 w 30"/>
                  <a:gd name="T9" fmla="*/ 9 h 12"/>
                  <a:gd name="T10" fmla="*/ 29 w 30"/>
                  <a:gd name="T11" fmla="*/ 9 h 12"/>
                  <a:gd name="T12" fmla="*/ 29 w 30"/>
                  <a:gd name="T13" fmla="*/ 6 h 12"/>
                  <a:gd name="T14" fmla="*/ 15 w 30"/>
                  <a:gd name="T15" fmla="*/ 0 h 12"/>
                  <a:gd name="T16" fmla="*/ 4 w 30"/>
                  <a:gd name="T17" fmla="*/ 4 h 12"/>
                  <a:gd name="T18" fmla="*/ 0 w 30"/>
                  <a:gd name="T19" fmla="*/ 9 h 12"/>
                  <a:gd name="T20" fmla="*/ 1 w 30"/>
                  <a:gd name="T21" fmla="*/ 11 h 12"/>
                  <a:gd name="T22" fmla="*/ 4 w 30"/>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2">
                    <a:moveTo>
                      <a:pt x="4" y="10"/>
                    </a:moveTo>
                    <a:cubicBezTo>
                      <a:pt x="4" y="10"/>
                      <a:pt x="4" y="10"/>
                      <a:pt x="4" y="10"/>
                    </a:cubicBezTo>
                    <a:cubicBezTo>
                      <a:pt x="4" y="10"/>
                      <a:pt x="5" y="8"/>
                      <a:pt x="7" y="7"/>
                    </a:cubicBezTo>
                    <a:cubicBezTo>
                      <a:pt x="9" y="5"/>
                      <a:pt x="12" y="4"/>
                      <a:pt x="15" y="4"/>
                    </a:cubicBezTo>
                    <a:cubicBezTo>
                      <a:pt x="18" y="4"/>
                      <a:pt x="22" y="5"/>
                      <a:pt x="27" y="9"/>
                    </a:cubicBezTo>
                    <a:cubicBezTo>
                      <a:pt x="27" y="10"/>
                      <a:pt x="29" y="10"/>
                      <a:pt x="29" y="9"/>
                    </a:cubicBezTo>
                    <a:cubicBezTo>
                      <a:pt x="30" y="8"/>
                      <a:pt x="30" y="7"/>
                      <a:pt x="29" y="6"/>
                    </a:cubicBezTo>
                    <a:cubicBezTo>
                      <a:pt x="24" y="1"/>
                      <a:pt x="19" y="0"/>
                      <a:pt x="15" y="0"/>
                    </a:cubicBezTo>
                    <a:cubicBezTo>
                      <a:pt x="10" y="0"/>
                      <a:pt x="6" y="2"/>
                      <a:pt x="4" y="4"/>
                    </a:cubicBezTo>
                    <a:cubicBezTo>
                      <a:pt x="2" y="6"/>
                      <a:pt x="0" y="8"/>
                      <a:pt x="0" y="9"/>
                    </a:cubicBezTo>
                    <a:cubicBezTo>
                      <a:pt x="0" y="9"/>
                      <a:pt x="0" y="11"/>
                      <a:pt x="1" y="11"/>
                    </a:cubicBezTo>
                    <a:cubicBezTo>
                      <a:pt x="2" y="12"/>
                      <a:pt x="3" y="11"/>
                      <a:pt x="4" y="10"/>
                    </a:cubicBezTo>
                    <a:close/>
                  </a:path>
                </a:pathLst>
              </a:custGeom>
              <a:solidFill>
                <a:srgbClr val="BF92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0" name="íṥḷíḑè">
                <a:extLst>
                  <a:ext uri="{FF2B5EF4-FFF2-40B4-BE49-F238E27FC236}">
                    <a16:creationId xmlns:a16="http://schemas.microsoft.com/office/drawing/2014/main" xmlns="" id="{36A4FF37-7A0D-4396-B47B-529235718829}"/>
                  </a:ext>
                </a:extLst>
              </p:cNvPr>
              <p:cNvSpPr/>
              <p:nvPr/>
            </p:nvSpPr>
            <p:spPr bwMode="auto">
              <a:xfrm>
                <a:off x="7350125" y="2411630"/>
                <a:ext cx="25400" cy="36513"/>
              </a:xfrm>
              <a:custGeom>
                <a:avLst/>
                <a:gdLst>
                  <a:gd name="T0" fmla="*/ 7 w 8"/>
                  <a:gd name="T1" fmla="*/ 7 h 11"/>
                  <a:gd name="T2" fmla="*/ 3 w 8"/>
                  <a:gd name="T3" fmla="*/ 10 h 11"/>
                  <a:gd name="T4" fmla="*/ 1 w 8"/>
                  <a:gd name="T5" fmla="*/ 5 h 11"/>
                  <a:gd name="T6" fmla="*/ 5 w 8"/>
                  <a:gd name="T7" fmla="*/ 0 h 11"/>
                  <a:gd name="T8" fmla="*/ 7 w 8"/>
                  <a:gd name="T9" fmla="*/ 7 h 11"/>
                </a:gdLst>
                <a:ahLst/>
                <a:cxnLst>
                  <a:cxn ang="0">
                    <a:pos x="T0" y="T1"/>
                  </a:cxn>
                  <a:cxn ang="0">
                    <a:pos x="T2" y="T3"/>
                  </a:cxn>
                  <a:cxn ang="0">
                    <a:pos x="T4" y="T5"/>
                  </a:cxn>
                  <a:cxn ang="0">
                    <a:pos x="T6" y="T7"/>
                  </a:cxn>
                  <a:cxn ang="0">
                    <a:pos x="T8" y="T9"/>
                  </a:cxn>
                </a:cxnLst>
                <a:rect l="0" t="0" r="r" b="b"/>
                <a:pathLst>
                  <a:path w="8" h="11">
                    <a:moveTo>
                      <a:pt x="7" y="7"/>
                    </a:moveTo>
                    <a:cubicBezTo>
                      <a:pt x="6" y="9"/>
                      <a:pt x="6" y="11"/>
                      <a:pt x="3" y="10"/>
                    </a:cubicBezTo>
                    <a:cubicBezTo>
                      <a:pt x="0" y="9"/>
                      <a:pt x="0" y="7"/>
                      <a:pt x="1" y="5"/>
                    </a:cubicBezTo>
                    <a:cubicBezTo>
                      <a:pt x="2" y="3"/>
                      <a:pt x="2" y="1"/>
                      <a:pt x="5" y="0"/>
                    </a:cubicBezTo>
                    <a:cubicBezTo>
                      <a:pt x="8" y="0"/>
                      <a:pt x="7" y="4"/>
                      <a:pt x="7" y="7"/>
                    </a:cubicBezTo>
                    <a:close/>
                  </a:path>
                </a:pathLst>
              </a:custGeom>
              <a:solidFill>
                <a:srgbClr val="3330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1" name="iṩľidé">
                <a:extLst>
                  <a:ext uri="{FF2B5EF4-FFF2-40B4-BE49-F238E27FC236}">
                    <a16:creationId xmlns:a16="http://schemas.microsoft.com/office/drawing/2014/main" xmlns="" id="{18B26BA7-4294-45B6-8745-249E0EA59B16}"/>
                  </a:ext>
                </a:extLst>
              </p:cNvPr>
              <p:cNvSpPr/>
              <p:nvPr/>
            </p:nvSpPr>
            <p:spPr bwMode="auto">
              <a:xfrm>
                <a:off x="7540625" y="2576730"/>
                <a:ext cx="11113" cy="12700"/>
              </a:xfrm>
              <a:prstGeom prst="ellipse">
                <a:avLst/>
              </a:prstGeom>
              <a:solidFill>
                <a:srgbClr val="BC97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2" name="íSḷïḍe">
                <a:extLst>
                  <a:ext uri="{FF2B5EF4-FFF2-40B4-BE49-F238E27FC236}">
                    <a16:creationId xmlns:a16="http://schemas.microsoft.com/office/drawing/2014/main" xmlns="" id="{F15C6D00-407C-42F7-AD2A-5439E482EEF1}"/>
                  </a:ext>
                </a:extLst>
              </p:cNvPr>
              <p:cNvSpPr/>
              <p:nvPr/>
            </p:nvSpPr>
            <p:spPr bwMode="auto">
              <a:xfrm>
                <a:off x="7554913" y="2603718"/>
                <a:ext cx="9525" cy="12700"/>
              </a:xfrm>
              <a:prstGeom prst="ellipse">
                <a:avLst/>
              </a:prstGeom>
              <a:solidFill>
                <a:srgbClr val="BC97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3" name="îš1iḋê">
                <a:extLst>
                  <a:ext uri="{FF2B5EF4-FFF2-40B4-BE49-F238E27FC236}">
                    <a16:creationId xmlns:a16="http://schemas.microsoft.com/office/drawing/2014/main" xmlns="" id="{1436D2B4-3A87-4AF2-89B7-7A1ADF997ED6}"/>
                  </a:ext>
                </a:extLst>
              </p:cNvPr>
              <p:cNvSpPr/>
              <p:nvPr/>
            </p:nvSpPr>
            <p:spPr bwMode="auto">
              <a:xfrm>
                <a:off x="7580313" y="2592605"/>
                <a:ext cx="7938" cy="7938"/>
              </a:xfrm>
              <a:prstGeom prst="ellipse">
                <a:avLst/>
              </a:prstGeom>
              <a:solidFill>
                <a:srgbClr val="BC97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4" name="ïṣľiḓé">
                <a:extLst>
                  <a:ext uri="{FF2B5EF4-FFF2-40B4-BE49-F238E27FC236}">
                    <a16:creationId xmlns:a16="http://schemas.microsoft.com/office/drawing/2014/main" xmlns="" id="{B700AE24-0E1A-479F-8EB6-565925586526}"/>
                  </a:ext>
                </a:extLst>
              </p:cNvPr>
              <p:cNvSpPr/>
              <p:nvPr/>
            </p:nvSpPr>
            <p:spPr bwMode="auto">
              <a:xfrm>
                <a:off x="7527925" y="2606893"/>
                <a:ext cx="6350" cy="6350"/>
              </a:xfrm>
              <a:prstGeom prst="ellipse">
                <a:avLst/>
              </a:prstGeom>
              <a:solidFill>
                <a:srgbClr val="BC97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5" name="íṧḻïḑé">
                <a:extLst>
                  <a:ext uri="{FF2B5EF4-FFF2-40B4-BE49-F238E27FC236}">
                    <a16:creationId xmlns:a16="http://schemas.microsoft.com/office/drawing/2014/main" xmlns="" id="{94BBBB2E-9A08-48E4-A0C1-9637394378A3}"/>
                  </a:ext>
                </a:extLst>
              </p:cNvPr>
              <p:cNvSpPr/>
              <p:nvPr/>
            </p:nvSpPr>
            <p:spPr bwMode="auto">
              <a:xfrm>
                <a:off x="7620000" y="2992655"/>
                <a:ext cx="115888" cy="98425"/>
              </a:xfrm>
              <a:custGeom>
                <a:avLst/>
                <a:gdLst>
                  <a:gd name="T0" fmla="*/ 4 w 35"/>
                  <a:gd name="T1" fmla="*/ 30 h 30"/>
                  <a:gd name="T2" fmla="*/ 0 w 35"/>
                  <a:gd name="T3" fmla="*/ 26 h 30"/>
                  <a:gd name="T4" fmla="*/ 35 w 35"/>
                  <a:gd name="T5" fmla="*/ 10 h 30"/>
                  <a:gd name="T6" fmla="*/ 34 w 35"/>
                  <a:gd name="T7" fmla="*/ 14 h 30"/>
                  <a:gd name="T8" fmla="*/ 4 w 35"/>
                  <a:gd name="T9" fmla="*/ 30 h 30"/>
                </a:gdLst>
                <a:ahLst/>
                <a:cxnLst>
                  <a:cxn ang="0">
                    <a:pos x="T0" y="T1"/>
                  </a:cxn>
                  <a:cxn ang="0">
                    <a:pos x="T2" y="T3"/>
                  </a:cxn>
                  <a:cxn ang="0">
                    <a:pos x="T4" y="T5"/>
                  </a:cxn>
                  <a:cxn ang="0">
                    <a:pos x="T6" y="T7"/>
                  </a:cxn>
                  <a:cxn ang="0">
                    <a:pos x="T8" y="T9"/>
                  </a:cxn>
                </a:cxnLst>
                <a:rect l="0" t="0" r="r" b="b"/>
                <a:pathLst>
                  <a:path w="35" h="30">
                    <a:moveTo>
                      <a:pt x="4" y="30"/>
                    </a:moveTo>
                    <a:cubicBezTo>
                      <a:pt x="0" y="26"/>
                      <a:pt x="0" y="26"/>
                      <a:pt x="0" y="26"/>
                    </a:cubicBezTo>
                    <a:cubicBezTo>
                      <a:pt x="0" y="26"/>
                      <a:pt x="8" y="0"/>
                      <a:pt x="35" y="10"/>
                    </a:cubicBezTo>
                    <a:cubicBezTo>
                      <a:pt x="34" y="14"/>
                      <a:pt x="34" y="14"/>
                      <a:pt x="34" y="14"/>
                    </a:cubicBezTo>
                    <a:lnTo>
                      <a:pt x="4" y="30"/>
                    </a:lnTo>
                    <a:close/>
                  </a:path>
                </a:pathLst>
              </a:custGeom>
              <a:solidFill>
                <a:srgbClr val="0A61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7" name="î$ľíḍe">
                <a:extLst>
                  <a:ext uri="{FF2B5EF4-FFF2-40B4-BE49-F238E27FC236}">
                    <a16:creationId xmlns:a16="http://schemas.microsoft.com/office/drawing/2014/main" xmlns="" id="{26805D52-8FC6-45A6-9EE9-7624675AFD7C}"/>
                  </a:ext>
                </a:extLst>
              </p:cNvPr>
              <p:cNvSpPr/>
              <p:nvPr/>
            </p:nvSpPr>
            <p:spPr bwMode="auto">
              <a:xfrm>
                <a:off x="7607300" y="3232368"/>
                <a:ext cx="9525" cy="88900"/>
              </a:xfrm>
              <a:custGeom>
                <a:avLst/>
                <a:gdLst>
                  <a:gd name="T0" fmla="*/ 3 w 3"/>
                  <a:gd name="T1" fmla="*/ 0 h 27"/>
                  <a:gd name="T2" fmla="*/ 3 w 3"/>
                  <a:gd name="T3" fmla="*/ 0 h 27"/>
                  <a:gd name="T4" fmla="*/ 0 w 3"/>
                  <a:gd name="T5" fmla="*/ 27 h 27"/>
                  <a:gd name="T6" fmla="*/ 0 w 3"/>
                  <a:gd name="T7" fmla="*/ 27 h 27"/>
                  <a:gd name="T8" fmla="*/ 3 w 3"/>
                  <a:gd name="T9" fmla="*/ 0 h 27"/>
                </a:gdLst>
                <a:ahLst/>
                <a:cxnLst>
                  <a:cxn ang="0">
                    <a:pos x="T0" y="T1"/>
                  </a:cxn>
                  <a:cxn ang="0">
                    <a:pos x="T2" y="T3"/>
                  </a:cxn>
                  <a:cxn ang="0">
                    <a:pos x="T4" y="T5"/>
                  </a:cxn>
                  <a:cxn ang="0">
                    <a:pos x="T6" y="T7"/>
                  </a:cxn>
                  <a:cxn ang="0">
                    <a:pos x="T8" y="T9"/>
                  </a:cxn>
                </a:cxnLst>
                <a:rect l="0" t="0" r="r" b="b"/>
                <a:pathLst>
                  <a:path w="3" h="27">
                    <a:moveTo>
                      <a:pt x="3" y="0"/>
                    </a:moveTo>
                    <a:cubicBezTo>
                      <a:pt x="3" y="0"/>
                      <a:pt x="3" y="0"/>
                      <a:pt x="3" y="0"/>
                    </a:cubicBezTo>
                    <a:cubicBezTo>
                      <a:pt x="3" y="8"/>
                      <a:pt x="2" y="17"/>
                      <a:pt x="0" y="27"/>
                    </a:cubicBezTo>
                    <a:cubicBezTo>
                      <a:pt x="0" y="27"/>
                      <a:pt x="0" y="27"/>
                      <a:pt x="0" y="27"/>
                    </a:cubicBezTo>
                    <a:cubicBezTo>
                      <a:pt x="2" y="17"/>
                      <a:pt x="3" y="8"/>
                      <a:pt x="3" y="0"/>
                    </a:cubicBezTo>
                  </a:path>
                </a:pathLst>
              </a:custGeom>
              <a:solidFill>
                <a:srgbClr val="39729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2" name="ïṧḻîḑe">
                <a:extLst>
                  <a:ext uri="{FF2B5EF4-FFF2-40B4-BE49-F238E27FC236}">
                    <a16:creationId xmlns:a16="http://schemas.microsoft.com/office/drawing/2014/main" xmlns="" id="{C94D029C-491D-44A7-9505-E8A16115CEA5}"/>
                  </a:ext>
                </a:extLst>
              </p:cNvPr>
              <p:cNvSpPr/>
              <p:nvPr/>
            </p:nvSpPr>
            <p:spPr bwMode="auto">
              <a:xfrm>
                <a:off x="7197725" y="2362418"/>
                <a:ext cx="73025" cy="73025"/>
              </a:xfrm>
              <a:custGeom>
                <a:avLst/>
                <a:gdLst>
                  <a:gd name="T0" fmla="*/ 22 w 22"/>
                  <a:gd name="T1" fmla="*/ 19 h 22"/>
                  <a:gd name="T2" fmla="*/ 20 w 22"/>
                  <a:gd name="T3" fmla="*/ 8 h 22"/>
                  <a:gd name="T4" fmla="*/ 12 w 22"/>
                  <a:gd name="T5" fmla="*/ 0 h 22"/>
                  <a:gd name="T6" fmla="*/ 0 w 22"/>
                  <a:gd name="T7" fmla="*/ 4 h 22"/>
                  <a:gd name="T8" fmla="*/ 9 w 22"/>
                  <a:gd name="T9" fmla="*/ 13 h 22"/>
                  <a:gd name="T10" fmla="*/ 12 w 22"/>
                  <a:gd name="T11" fmla="*/ 22 h 22"/>
                </a:gdLst>
                <a:ahLst/>
                <a:cxnLst>
                  <a:cxn ang="0">
                    <a:pos x="T0" y="T1"/>
                  </a:cxn>
                  <a:cxn ang="0">
                    <a:pos x="T2" y="T3"/>
                  </a:cxn>
                  <a:cxn ang="0">
                    <a:pos x="T4" y="T5"/>
                  </a:cxn>
                  <a:cxn ang="0">
                    <a:pos x="T6" y="T7"/>
                  </a:cxn>
                  <a:cxn ang="0">
                    <a:pos x="T8" y="T9"/>
                  </a:cxn>
                  <a:cxn ang="0">
                    <a:pos x="T10" y="T11"/>
                  </a:cxn>
                </a:cxnLst>
                <a:rect l="0" t="0" r="r" b="b"/>
                <a:pathLst>
                  <a:path w="22" h="22">
                    <a:moveTo>
                      <a:pt x="22" y="19"/>
                    </a:moveTo>
                    <a:cubicBezTo>
                      <a:pt x="22" y="19"/>
                      <a:pt x="19" y="13"/>
                      <a:pt x="20" y="8"/>
                    </a:cubicBezTo>
                    <a:cubicBezTo>
                      <a:pt x="21" y="2"/>
                      <a:pt x="15" y="0"/>
                      <a:pt x="12" y="0"/>
                    </a:cubicBezTo>
                    <a:cubicBezTo>
                      <a:pt x="10" y="0"/>
                      <a:pt x="0" y="0"/>
                      <a:pt x="0" y="4"/>
                    </a:cubicBezTo>
                    <a:cubicBezTo>
                      <a:pt x="0" y="8"/>
                      <a:pt x="2" y="14"/>
                      <a:pt x="9" y="13"/>
                    </a:cubicBezTo>
                    <a:cubicBezTo>
                      <a:pt x="9" y="13"/>
                      <a:pt x="10" y="19"/>
                      <a:pt x="12" y="22"/>
                    </a:cubicBezTo>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3" name="íṡliďê">
                <a:extLst>
                  <a:ext uri="{FF2B5EF4-FFF2-40B4-BE49-F238E27FC236}">
                    <a16:creationId xmlns:a16="http://schemas.microsoft.com/office/drawing/2014/main" xmlns="" id="{0BCCD0D4-CCA8-4D49-BDEE-A930DB1FBF07}"/>
                  </a:ext>
                </a:extLst>
              </p:cNvPr>
              <p:cNvSpPr/>
              <p:nvPr/>
            </p:nvSpPr>
            <p:spPr bwMode="auto">
              <a:xfrm>
                <a:off x="7142163" y="2260818"/>
                <a:ext cx="46038" cy="46038"/>
              </a:xfrm>
              <a:custGeom>
                <a:avLst/>
                <a:gdLst>
                  <a:gd name="T0" fmla="*/ 13 w 14"/>
                  <a:gd name="T1" fmla="*/ 6 h 14"/>
                  <a:gd name="T2" fmla="*/ 9 w 14"/>
                  <a:gd name="T3" fmla="*/ 13 h 14"/>
                  <a:gd name="T4" fmla="*/ 1 w 14"/>
                  <a:gd name="T5" fmla="*/ 9 h 14"/>
                  <a:gd name="T6" fmla="*/ 6 w 14"/>
                  <a:gd name="T7" fmla="*/ 1 h 14"/>
                  <a:gd name="T8" fmla="*/ 13 w 14"/>
                  <a:gd name="T9" fmla="*/ 6 h 14"/>
                </a:gdLst>
                <a:ahLst/>
                <a:cxnLst>
                  <a:cxn ang="0">
                    <a:pos x="T0" y="T1"/>
                  </a:cxn>
                  <a:cxn ang="0">
                    <a:pos x="T2" y="T3"/>
                  </a:cxn>
                  <a:cxn ang="0">
                    <a:pos x="T4" y="T5"/>
                  </a:cxn>
                  <a:cxn ang="0">
                    <a:pos x="T6" y="T7"/>
                  </a:cxn>
                  <a:cxn ang="0">
                    <a:pos x="T8" y="T9"/>
                  </a:cxn>
                </a:cxnLst>
                <a:rect l="0" t="0" r="r" b="b"/>
                <a:pathLst>
                  <a:path w="14" h="14">
                    <a:moveTo>
                      <a:pt x="13" y="6"/>
                    </a:moveTo>
                    <a:cubicBezTo>
                      <a:pt x="14" y="9"/>
                      <a:pt x="12" y="12"/>
                      <a:pt x="9" y="13"/>
                    </a:cubicBezTo>
                    <a:cubicBezTo>
                      <a:pt x="5" y="14"/>
                      <a:pt x="2" y="12"/>
                      <a:pt x="1" y="9"/>
                    </a:cubicBezTo>
                    <a:cubicBezTo>
                      <a:pt x="0" y="5"/>
                      <a:pt x="2" y="2"/>
                      <a:pt x="6" y="1"/>
                    </a:cubicBezTo>
                    <a:cubicBezTo>
                      <a:pt x="9" y="0"/>
                      <a:pt x="12" y="2"/>
                      <a:pt x="13" y="6"/>
                    </a:cubicBezTo>
                    <a:close/>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4" name="ïSliḑè">
                <a:extLst>
                  <a:ext uri="{FF2B5EF4-FFF2-40B4-BE49-F238E27FC236}">
                    <a16:creationId xmlns:a16="http://schemas.microsoft.com/office/drawing/2014/main" xmlns="" id="{6573ADD9-D344-44C4-9EA6-C4F8DC2E6988}"/>
                  </a:ext>
                </a:extLst>
              </p:cNvPr>
              <p:cNvSpPr/>
              <p:nvPr/>
            </p:nvSpPr>
            <p:spPr bwMode="auto">
              <a:xfrm>
                <a:off x="7151688" y="2300505"/>
                <a:ext cx="46038" cy="46038"/>
              </a:xfrm>
              <a:custGeom>
                <a:avLst/>
                <a:gdLst>
                  <a:gd name="T0" fmla="*/ 13 w 14"/>
                  <a:gd name="T1" fmla="*/ 5 h 14"/>
                  <a:gd name="T2" fmla="*/ 8 w 14"/>
                  <a:gd name="T3" fmla="*/ 13 h 14"/>
                  <a:gd name="T4" fmla="*/ 1 w 14"/>
                  <a:gd name="T5" fmla="*/ 8 h 14"/>
                  <a:gd name="T6" fmla="*/ 5 w 14"/>
                  <a:gd name="T7" fmla="*/ 1 h 14"/>
                  <a:gd name="T8" fmla="*/ 13 w 14"/>
                  <a:gd name="T9" fmla="*/ 5 h 14"/>
                </a:gdLst>
                <a:ahLst/>
                <a:cxnLst>
                  <a:cxn ang="0">
                    <a:pos x="T0" y="T1"/>
                  </a:cxn>
                  <a:cxn ang="0">
                    <a:pos x="T2" y="T3"/>
                  </a:cxn>
                  <a:cxn ang="0">
                    <a:pos x="T4" y="T5"/>
                  </a:cxn>
                  <a:cxn ang="0">
                    <a:pos x="T6" y="T7"/>
                  </a:cxn>
                  <a:cxn ang="0">
                    <a:pos x="T8" y="T9"/>
                  </a:cxn>
                </a:cxnLst>
                <a:rect l="0" t="0" r="r" b="b"/>
                <a:pathLst>
                  <a:path w="14" h="14">
                    <a:moveTo>
                      <a:pt x="13" y="5"/>
                    </a:moveTo>
                    <a:cubicBezTo>
                      <a:pt x="14" y="9"/>
                      <a:pt x="12" y="12"/>
                      <a:pt x="8" y="13"/>
                    </a:cubicBezTo>
                    <a:cubicBezTo>
                      <a:pt x="5" y="14"/>
                      <a:pt x="2" y="12"/>
                      <a:pt x="1" y="8"/>
                    </a:cubicBezTo>
                    <a:cubicBezTo>
                      <a:pt x="0" y="5"/>
                      <a:pt x="2" y="2"/>
                      <a:pt x="5" y="1"/>
                    </a:cubicBezTo>
                    <a:cubicBezTo>
                      <a:pt x="9" y="0"/>
                      <a:pt x="12" y="2"/>
                      <a:pt x="13" y="5"/>
                    </a:cubicBezTo>
                    <a:close/>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5" name="íṩliḓe">
                <a:extLst>
                  <a:ext uri="{FF2B5EF4-FFF2-40B4-BE49-F238E27FC236}">
                    <a16:creationId xmlns:a16="http://schemas.microsoft.com/office/drawing/2014/main" xmlns="" id="{1AB5B335-900F-43B3-B095-6BC2FF98B81C}"/>
                  </a:ext>
                </a:extLst>
              </p:cNvPr>
              <p:cNvSpPr/>
              <p:nvPr/>
            </p:nvSpPr>
            <p:spPr bwMode="auto">
              <a:xfrm>
                <a:off x="7145338" y="2329080"/>
                <a:ext cx="46038" cy="42863"/>
              </a:xfrm>
              <a:custGeom>
                <a:avLst/>
                <a:gdLst>
                  <a:gd name="T0" fmla="*/ 13 w 14"/>
                  <a:gd name="T1" fmla="*/ 5 h 13"/>
                  <a:gd name="T2" fmla="*/ 8 w 14"/>
                  <a:gd name="T3" fmla="*/ 13 h 13"/>
                  <a:gd name="T4" fmla="*/ 1 w 14"/>
                  <a:gd name="T5" fmla="*/ 8 h 13"/>
                  <a:gd name="T6" fmla="*/ 5 w 14"/>
                  <a:gd name="T7" fmla="*/ 1 h 13"/>
                  <a:gd name="T8" fmla="*/ 13 w 14"/>
                  <a:gd name="T9" fmla="*/ 5 h 13"/>
                </a:gdLst>
                <a:ahLst/>
                <a:cxnLst>
                  <a:cxn ang="0">
                    <a:pos x="T0" y="T1"/>
                  </a:cxn>
                  <a:cxn ang="0">
                    <a:pos x="T2" y="T3"/>
                  </a:cxn>
                  <a:cxn ang="0">
                    <a:pos x="T4" y="T5"/>
                  </a:cxn>
                  <a:cxn ang="0">
                    <a:pos x="T6" y="T7"/>
                  </a:cxn>
                  <a:cxn ang="0">
                    <a:pos x="T8" y="T9"/>
                  </a:cxn>
                </a:cxnLst>
                <a:rect l="0" t="0" r="r" b="b"/>
                <a:pathLst>
                  <a:path w="14" h="13">
                    <a:moveTo>
                      <a:pt x="13" y="5"/>
                    </a:moveTo>
                    <a:cubicBezTo>
                      <a:pt x="14" y="8"/>
                      <a:pt x="12" y="12"/>
                      <a:pt x="8" y="13"/>
                    </a:cubicBezTo>
                    <a:cubicBezTo>
                      <a:pt x="5" y="13"/>
                      <a:pt x="2" y="11"/>
                      <a:pt x="1" y="8"/>
                    </a:cubicBezTo>
                    <a:cubicBezTo>
                      <a:pt x="0" y="5"/>
                      <a:pt x="2" y="1"/>
                      <a:pt x="5" y="1"/>
                    </a:cubicBezTo>
                    <a:cubicBezTo>
                      <a:pt x="9" y="0"/>
                      <a:pt x="12" y="2"/>
                      <a:pt x="13" y="5"/>
                    </a:cubicBezTo>
                    <a:close/>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6" name="îšļiḓê">
                <a:extLst>
                  <a:ext uri="{FF2B5EF4-FFF2-40B4-BE49-F238E27FC236}">
                    <a16:creationId xmlns:a16="http://schemas.microsoft.com/office/drawing/2014/main" xmlns="" id="{9054E4A5-35BF-4FF4-929F-11CFD3EFE343}"/>
                  </a:ext>
                </a:extLst>
              </p:cNvPr>
              <p:cNvSpPr/>
              <p:nvPr/>
            </p:nvSpPr>
            <p:spPr bwMode="auto">
              <a:xfrm>
                <a:off x="7145338" y="2359243"/>
                <a:ext cx="36513" cy="36513"/>
              </a:xfrm>
              <a:custGeom>
                <a:avLst/>
                <a:gdLst>
                  <a:gd name="T0" fmla="*/ 10 w 11"/>
                  <a:gd name="T1" fmla="*/ 5 h 11"/>
                  <a:gd name="T2" fmla="*/ 6 w 11"/>
                  <a:gd name="T3" fmla="*/ 10 h 11"/>
                  <a:gd name="T4" fmla="*/ 1 w 11"/>
                  <a:gd name="T5" fmla="*/ 6 h 11"/>
                  <a:gd name="T6" fmla="*/ 5 w 11"/>
                  <a:gd name="T7" fmla="*/ 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11" y="7"/>
                      <a:pt x="9" y="10"/>
                      <a:pt x="6" y="10"/>
                    </a:cubicBezTo>
                    <a:cubicBezTo>
                      <a:pt x="3" y="11"/>
                      <a:pt x="1" y="9"/>
                      <a:pt x="1" y="6"/>
                    </a:cubicBezTo>
                    <a:cubicBezTo>
                      <a:pt x="0" y="4"/>
                      <a:pt x="2" y="1"/>
                      <a:pt x="5" y="1"/>
                    </a:cubicBezTo>
                    <a:cubicBezTo>
                      <a:pt x="7" y="0"/>
                      <a:pt x="10" y="2"/>
                      <a:pt x="10" y="5"/>
                    </a:cubicBezTo>
                    <a:close/>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7" name="îślíḑê">
                <a:extLst>
                  <a:ext uri="{FF2B5EF4-FFF2-40B4-BE49-F238E27FC236}">
                    <a16:creationId xmlns:a16="http://schemas.microsoft.com/office/drawing/2014/main" xmlns="" id="{D0CFFC13-019D-442C-A037-13B1B298C17F}"/>
                  </a:ext>
                </a:extLst>
              </p:cNvPr>
              <p:cNvSpPr/>
              <p:nvPr/>
            </p:nvSpPr>
            <p:spPr bwMode="auto">
              <a:xfrm>
                <a:off x="7215188" y="4669055"/>
                <a:ext cx="250825" cy="26988"/>
              </a:xfrm>
              <a:custGeom>
                <a:avLst/>
                <a:gdLst>
                  <a:gd name="T0" fmla="*/ 76 w 76"/>
                  <a:gd name="T1" fmla="*/ 5 h 8"/>
                  <a:gd name="T2" fmla="*/ 74 w 76"/>
                  <a:gd name="T3" fmla="*/ 8 h 8"/>
                  <a:gd name="T4" fmla="*/ 2 w 76"/>
                  <a:gd name="T5" fmla="*/ 8 h 8"/>
                  <a:gd name="T6" fmla="*/ 0 w 76"/>
                  <a:gd name="T7" fmla="*/ 5 h 8"/>
                  <a:gd name="T8" fmla="*/ 0 w 76"/>
                  <a:gd name="T9" fmla="*/ 4 h 8"/>
                  <a:gd name="T10" fmla="*/ 2 w 76"/>
                  <a:gd name="T11" fmla="*/ 0 h 8"/>
                  <a:gd name="T12" fmla="*/ 74 w 76"/>
                  <a:gd name="T13" fmla="*/ 0 h 8"/>
                  <a:gd name="T14" fmla="*/ 76 w 76"/>
                  <a:gd name="T15" fmla="*/ 4 h 8"/>
                  <a:gd name="T16" fmla="*/ 76 w 76"/>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
                    <a:moveTo>
                      <a:pt x="76" y="5"/>
                    </a:moveTo>
                    <a:cubicBezTo>
                      <a:pt x="76" y="7"/>
                      <a:pt x="75" y="8"/>
                      <a:pt x="74" y="8"/>
                    </a:cubicBezTo>
                    <a:cubicBezTo>
                      <a:pt x="2" y="8"/>
                      <a:pt x="2" y="8"/>
                      <a:pt x="2" y="8"/>
                    </a:cubicBezTo>
                    <a:cubicBezTo>
                      <a:pt x="1" y="8"/>
                      <a:pt x="0" y="7"/>
                      <a:pt x="0" y="5"/>
                    </a:cubicBezTo>
                    <a:cubicBezTo>
                      <a:pt x="0" y="4"/>
                      <a:pt x="0" y="4"/>
                      <a:pt x="0" y="4"/>
                    </a:cubicBezTo>
                    <a:cubicBezTo>
                      <a:pt x="0" y="3"/>
                      <a:pt x="1" y="0"/>
                      <a:pt x="2" y="0"/>
                    </a:cubicBezTo>
                    <a:cubicBezTo>
                      <a:pt x="74" y="0"/>
                      <a:pt x="74" y="0"/>
                      <a:pt x="74" y="0"/>
                    </a:cubicBezTo>
                    <a:cubicBezTo>
                      <a:pt x="75" y="0"/>
                      <a:pt x="76" y="3"/>
                      <a:pt x="76" y="4"/>
                    </a:cubicBezTo>
                    <a:lnTo>
                      <a:pt x="76" y="5"/>
                    </a:lnTo>
                    <a:close/>
                  </a:path>
                </a:pathLst>
              </a:custGeom>
              <a:solidFill>
                <a:srgbClr val="4E54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9" name="ïS1ïďé">
                <a:extLst>
                  <a:ext uri="{FF2B5EF4-FFF2-40B4-BE49-F238E27FC236}">
                    <a16:creationId xmlns:a16="http://schemas.microsoft.com/office/drawing/2014/main" xmlns="" id="{69FA38BB-8E87-4661-AA24-7311F8B85EF3}"/>
                  </a:ext>
                </a:extLst>
              </p:cNvPr>
              <p:cNvSpPr/>
              <p:nvPr/>
            </p:nvSpPr>
            <p:spPr bwMode="auto">
              <a:xfrm>
                <a:off x="6726238" y="3575268"/>
                <a:ext cx="400050" cy="92075"/>
              </a:xfrm>
              <a:custGeom>
                <a:avLst/>
                <a:gdLst>
                  <a:gd name="T0" fmla="*/ 241 w 252"/>
                  <a:gd name="T1" fmla="*/ 58 h 58"/>
                  <a:gd name="T2" fmla="*/ 8 w 252"/>
                  <a:gd name="T3" fmla="*/ 58 h 58"/>
                  <a:gd name="T4" fmla="*/ 0 w 252"/>
                  <a:gd name="T5" fmla="*/ 0 h 58"/>
                  <a:gd name="T6" fmla="*/ 252 w 252"/>
                  <a:gd name="T7" fmla="*/ 2 h 58"/>
                  <a:gd name="T8" fmla="*/ 241 w 252"/>
                  <a:gd name="T9" fmla="*/ 58 h 58"/>
                </a:gdLst>
                <a:ahLst/>
                <a:cxnLst>
                  <a:cxn ang="0">
                    <a:pos x="T0" y="T1"/>
                  </a:cxn>
                  <a:cxn ang="0">
                    <a:pos x="T2" y="T3"/>
                  </a:cxn>
                  <a:cxn ang="0">
                    <a:pos x="T4" y="T5"/>
                  </a:cxn>
                  <a:cxn ang="0">
                    <a:pos x="T6" y="T7"/>
                  </a:cxn>
                  <a:cxn ang="0">
                    <a:pos x="T8" y="T9"/>
                  </a:cxn>
                </a:cxnLst>
                <a:rect l="0" t="0" r="r" b="b"/>
                <a:pathLst>
                  <a:path w="252" h="58">
                    <a:moveTo>
                      <a:pt x="241" y="58"/>
                    </a:moveTo>
                    <a:lnTo>
                      <a:pt x="8" y="58"/>
                    </a:lnTo>
                    <a:lnTo>
                      <a:pt x="0" y="0"/>
                    </a:lnTo>
                    <a:lnTo>
                      <a:pt x="252" y="2"/>
                    </a:lnTo>
                    <a:lnTo>
                      <a:pt x="24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2" name="íśļiḍé">
                <a:extLst>
                  <a:ext uri="{FF2B5EF4-FFF2-40B4-BE49-F238E27FC236}">
                    <a16:creationId xmlns:a16="http://schemas.microsoft.com/office/drawing/2014/main" xmlns="" id="{6C1C1AD8-A34F-4C86-A9B6-053CF2668DE2}"/>
                  </a:ext>
                </a:extLst>
              </p:cNvPr>
              <p:cNvSpPr/>
              <p:nvPr/>
            </p:nvSpPr>
            <p:spPr bwMode="auto">
              <a:xfrm>
                <a:off x="6937375" y="4313455"/>
                <a:ext cx="400050" cy="92075"/>
              </a:xfrm>
              <a:custGeom>
                <a:avLst/>
                <a:gdLst>
                  <a:gd name="T0" fmla="*/ 241 w 252"/>
                  <a:gd name="T1" fmla="*/ 58 h 58"/>
                  <a:gd name="T2" fmla="*/ 8 w 252"/>
                  <a:gd name="T3" fmla="*/ 58 h 58"/>
                  <a:gd name="T4" fmla="*/ 0 w 252"/>
                  <a:gd name="T5" fmla="*/ 0 h 58"/>
                  <a:gd name="T6" fmla="*/ 252 w 252"/>
                  <a:gd name="T7" fmla="*/ 2 h 58"/>
                  <a:gd name="T8" fmla="*/ 241 w 252"/>
                  <a:gd name="T9" fmla="*/ 58 h 58"/>
                </a:gdLst>
                <a:ahLst/>
                <a:cxnLst>
                  <a:cxn ang="0">
                    <a:pos x="T0" y="T1"/>
                  </a:cxn>
                  <a:cxn ang="0">
                    <a:pos x="T2" y="T3"/>
                  </a:cxn>
                  <a:cxn ang="0">
                    <a:pos x="T4" y="T5"/>
                  </a:cxn>
                  <a:cxn ang="0">
                    <a:pos x="T6" y="T7"/>
                  </a:cxn>
                  <a:cxn ang="0">
                    <a:pos x="T8" y="T9"/>
                  </a:cxn>
                </a:cxnLst>
                <a:rect l="0" t="0" r="r" b="b"/>
                <a:pathLst>
                  <a:path w="252" h="58">
                    <a:moveTo>
                      <a:pt x="241" y="58"/>
                    </a:moveTo>
                    <a:lnTo>
                      <a:pt x="8" y="58"/>
                    </a:lnTo>
                    <a:lnTo>
                      <a:pt x="0" y="0"/>
                    </a:lnTo>
                    <a:lnTo>
                      <a:pt x="252" y="2"/>
                    </a:lnTo>
                    <a:lnTo>
                      <a:pt x="24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7" name="ïsľïḓe">
                <a:extLst>
                  <a:ext uri="{FF2B5EF4-FFF2-40B4-BE49-F238E27FC236}">
                    <a16:creationId xmlns:a16="http://schemas.microsoft.com/office/drawing/2014/main" xmlns="" id="{34FB6F14-4491-424E-A9B7-9E52A7A06F14}"/>
                  </a:ext>
                </a:extLst>
              </p:cNvPr>
              <p:cNvSpPr/>
              <p:nvPr/>
            </p:nvSpPr>
            <p:spPr bwMode="auto">
              <a:xfrm>
                <a:off x="6291263" y="3575268"/>
                <a:ext cx="398463" cy="92075"/>
              </a:xfrm>
              <a:custGeom>
                <a:avLst/>
                <a:gdLst>
                  <a:gd name="T0" fmla="*/ 10 w 251"/>
                  <a:gd name="T1" fmla="*/ 58 h 58"/>
                  <a:gd name="T2" fmla="*/ 243 w 251"/>
                  <a:gd name="T3" fmla="*/ 58 h 58"/>
                  <a:gd name="T4" fmla="*/ 251 w 251"/>
                  <a:gd name="T5" fmla="*/ 0 h 58"/>
                  <a:gd name="T6" fmla="*/ 0 w 251"/>
                  <a:gd name="T7" fmla="*/ 2 h 58"/>
                  <a:gd name="T8" fmla="*/ 10 w 251"/>
                  <a:gd name="T9" fmla="*/ 58 h 58"/>
                </a:gdLst>
                <a:ahLst/>
                <a:cxnLst>
                  <a:cxn ang="0">
                    <a:pos x="T0" y="T1"/>
                  </a:cxn>
                  <a:cxn ang="0">
                    <a:pos x="T2" y="T3"/>
                  </a:cxn>
                  <a:cxn ang="0">
                    <a:pos x="T4" y="T5"/>
                  </a:cxn>
                  <a:cxn ang="0">
                    <a:pos x="T6" y="T7"/>
                  </a:cxn>
                  <a:cxn ang="0">
                    <a:pos x="T8" y="T9"/>
                  </a:cxn>
                </a:cxnLst>
                <a:rect l="0" t="0" r="r" b="b"/>
                <a:pathLst>
                  <a:path w="251" h="58">
                    <a:moveTo>
                      <a:pt x="10" y="58"/>
                    </a:moveTo>
                    <a:lnTo>
                      <a:pt x="243" y="58"/>
                    </a:lnTo>
                    <a:lnTo>
                      <a:pt x="251" y="0"/>
                    </a:lnTo>
                    <a:lnTo>
                      <a:pt x="0" y="2"/>
                    </a:lnTo>
                    <a:lnTo>
                      <a:pt x="1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0" name="iṡľíďè">
                <a:extLst>
                  <a:ext uri="{FF2B5EF4-FFF2-40B4-BE49-F238E27FC236}">
                    <a16:creationId xmlns:a16="http://schemas.microsoft.com/office/drawing/2014/main" xmlns="" id="{79D0A5F2-A5BE-468F-A990-CBF8C7438621}"/>
                  </a:ext>
                </a:extLst>
              </p:cNvPr>
              <p:cNvSpPr/>
              <p:nvPr/>
            </p:nvSpPr>
            <p:spPr bwMode="auto">
              <a:xfrm>
                <a:off x="6080125" y="4313455"/>
                <a:ext cx="398463" cy="92075"/>
              </a:xfrm>
              <a:custGeom>
                <a:avLst/>
                <a:gdLst>
                  <a:gd name="T0" fmla="*/ 10 w 251"/>
                  <a:gd name="T1" fmla="*/ 58 h 58"/>
                  <a:gd name="T2" fmla="*/ 243 w 251"/>
                  <a:gd name="T3" fmla="*/ 58 h 58"/>
                  <a:gd name="T4" fmla="*/ 251 w 251"/>
                  <a:gd name="T5" fmla="*/ 0 h 58"/>
                  <a:gd name="T6" fmla="*/ 0 w 251"/>
                  <a:gd name="T7" fmla="*/ 2 h 58"/>
                  <a:gd name="T8" fmla="*/ 10 w 251"/>
                  <a:gd name="T9" fmla="*/ 58 h 58"/>
                </a:gdLst>
                <a:ahLst/>
                <a:cxnLst>
                  <a:cxn ang="0">
                    <a:pos x="T0" y="T1"/>
                  </a:cxn>
                  <a:cxn ang="0">
                    <a:pos x="T2" y="T3"/>
                  </a:cxn>
                  <a:cxn ang="0">
                    <a:pos x="T4" y="T5"/>
                  </a:cxn>
                  <a:cxn ang="0">
                    <a:pos x="T6" y="T7"/>
                  </a:cxn>
                  <a:cxn ang="0">
                    <a:pos x="T8" y="T9"/>
                  </a:cxn>
                </a:cxnLst>
                <a:rect l="0" t="0" r="r" b="b"/>
                <a:pathLst>
                  <a:path w="251" h="58">
                    <a:moveTo>
                      <a:pt x="10" y="58"/>
                    </a:moveTo>
                    <a:lnTo>
                      <a:pt x="243" y="58"/>
                    </a:lnTo>
                    <a:lnTo>
                      <a:pt x="251" y="0"/>
                    </a:lnTo>
                    <a:lnTo>
                      <a:pt x="0" y="2"/>
                    </a:lnTo>
                    <a:lnTo>
                      <a:pt x="1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5" name="íṡḷîďé">
                <a:extLst>
                  <a:ext uri="{FF2B5EF4-FFF2-40B4-BE49-F238E27FC236}">
                    <a16:creationId xmlns:a16="http://schemas.microsoft.com/office/drawing/2014/main" xmlns="" id="{87BD70F6-8B23-4FD3-9B5B-89FEA4F4CFEF}"/>
                  </a:ext>
                </a:extLst>
              </p:cNvPr>
              <p:cNvSpPr/>
              <p:nvPr/>
            </p:nvSpPr>
            <p:spPr bwMode="auto">
              <a:xfrm>
                <a:off x="6726238" y="3341905"/>
                <a:ext cx="896938" cy="2355850"/>
              </a:xfrm>
              <a:custGeom>
                <a:avLst/>
                <a:gdLst>
                  <a:gd name="T0" fmla="*/ 565 w 565"/>
                  <a:gd name="T1" fmla="*/ 1484 h 1484"/>
                  <a:gd name="T2" fmla="*/ 449 w 565"/>
                  <a:gd name="T3" fmla="*/ 1484 h 1484"/>
                  <a:gd name="T4" fmla="*/ 0 w 565"/>
                  <a:gd name="T5" fmla="*/ 14 h 1484"/>
                  <a:gd name="T6" fmla="*/ 123 w 565"/>
                  <a:gd name="T7" fmla="*/ 0 h 1484"/>
                  <a:gd name="T8" fmla="*/ 565 w 565"/>
                  <a:gd name="T9" fmla="*/ 1484 h 1484"/>
                </a:gdLst>
                <a:ahLst/>
                <a:cxnLst>
                  <a:cxn ang="0">
                    <a:pos x="T0" y="T1"/>
                  </a:cxn>
                  <a:cxn ang="0">
                    <a:pos x="T2" y="T3"/>
                  </a:cxn>
                  <a:cxn ang="0">
                    <a:pos x="T4" y="T5"/>
                  </a:cxn>
                  <a:cxn ang="0">
                    <a:pos x="T6" y="T7"/>
                  </a:cxn>
                  <a:cxn ang="0">
                    <a:pos x="T8" y="T9"/>
                  </a:cxn>
                </a:cxnLst>
                <a:rect l="0" t="0" r="r" b="b"/>
                <a:pathLst>
                  <a:path w="565" h="1484">
                    <a:moveTo>
                      <a:pt x="565" y="1484"/>
                    </a:moveTo>
                    <a:lnTo>
                      <a:pt x="449" y="1484"/>
                    </a:lnTo>
                    <a:lnTo>
                      <a:pt x="0" y="14"/>
                    </a:lnTo>
                    <a:lnTo>
                      <a:pt x="123" y="0"/>
                    </a:lnTo>
                    <a:lnTo>
                      <a:pt x="565" y="14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7" name="ïsļïḑè">
                <a:extLst>
                  <a:ext uri="{FF2B5EF4-FFF2-40B4-BE49-F238E27FC236}">
                    <a16:creationId xmlns:a16="http://schemas.microsoft.com/office/drawing/2014/main" xmlns="" id="{EA0B57E1-646D-4299-A850-BFB5A640620A}"/>
                  </a:ext>
                </a:extLst>
              </p:cNvPr>
              <p:cNvSpPr/>
              <p:nvPr/>
            </p:nvSpPr>
            <p:spPr bwMode="auto">
              <a:xfrm>
                <a:off x="5802313" y="3341905"/>
                <a:ext cx="896938" cy="2355850"/>
              </a:xfrm>
              <a:custGeom>
                <a:avLst/>
                <a:gdLst>
                  <a:gd name="T0" fmla="*/ 0 w 565"/>
                  <a:gd name="T1" fmla="*/ 1484 h 1484"/>
                  <a:gd name="T2" fmla="*/ 116 w 565"/>
                  <a:gd name="T3" fmla="*/ 1484 h 1484"/>
                  <a:gd name="T4" fmla="*/ 565 w 565"/>
                  <a:gd name="T5" fmla="*/ 14 h 1484"/>
                  <a:gd name="T6" fmla="*/ 443 w 565"/>
                  <a:gd name="T7" fmla="*/ 0 h 1484"/>
                  <a:gd name="T8" fmla="*/ 0 w 565"/>
                  <a:gd name="T9" fmla="*/ 1484 h 1484"/>
                </a:gdLst>
                <a:ahLst/>
                <a:cxnLst>
                  <a:cxn ang="0">
                    <a:pos x="T0" y="T1"/>
                  </a:cxn>
                  <a:cxn ang="0">
                    <a:pos x="T2" y="T3"/>
                  </a:cxn>
                  <a:cxn ang="0">
                    <a:pos x="T4" y="T5"/>
                  </a:cxn>
                  <a:cxn ang="0">
                    <a:pos x="T6" y="T7"/>
                  </a:cxn>
                  <a:cxn ang="0">
                    <a:pos x="T8" y="T9"/>
                  </a:cxn>
                </a:cxnLst>
                <a:rect l="0" t="0" r="r" b="b"/>
                <a:pathLst>
                  <a:path w="565" h="1484">
                    <a:moveTo>
                      <a:pt x="0" y="1484"/>
                    </a:moveTo>
                    <a:lnTo>
                      <a:pt x="116" y="1484"/>
                    </a:lnTo>
                    <a:lnTo>
                      <a:pt x="565" y="14"/>
                    </a:lnTo>
                    <a:lnTo>
                      <a:pt x="443" y="0"/>
                    </a:lnTo>
                    <a:lnTo>
                      <a:pt x="0" y="14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0" name="îślïdé">
                <a:extLst>
                  <a:ext uri="{FF2B5EF4-FFF2-40B4-BE49-F238E27FC236}">
                    <a16:creationId xmlns:a16="http://schemas.microsoft.com/office/drawing/2014/main" xmlns="" id="{DC3915E9-7D75-4048-A418-9C58C15A33D9}"/>
                  </a:ext>
                </a:extLst>
              </p:cNvPr>
              <p:cNvSpPr/>
              <p:nvPr/>
            </p:nvSpPr>
            <p:spPr bwMode="auto">
              <a:xfrm>
                <a:off x="6878638" y="3654643"/>
                <a:ext cx="74613" cy="12700"/>
              </a:xfrm>
              <a:custGeom>
                <a:avLst/>
                <a:gdLst>
                  <a:gd name="T0" fmla="*/ 0 w 23"/>
                  <a:gd name="T1" fmla="*/ 2 h 4"/>
                  <a:gd name="T2" fmla="*/ 0 w 23"/>
                  <a:gd name="T3" fmla="*/ 4 h 4"/>
                  <a:gd name="T4" fmla="*/ 23 w 23"/>
                  <a:gd name="T5" fmla="*/ 4 h 4"/>
                  <a:gd name="T6" fmla="*/ 23 w 23"/>
                  <a:gd name="T7" fmla="*/ 2 h 4"/>
                  <a:gd name="T8" fmla="*/ 23 w 23"/>
                  <a:gd name="T9" fmla="*/ 0 h 4"/>
                  <a:gd name="T10" fmla="*/ 0 w 23"/>
                  <a:gd name="T11" fmla="*/ 0 h 4"/>
                  <a:gd name="T12" fmla="*/ 0 w 2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0" y="2"/>
                    </a:moveTo>
                    <a:cubicBezTo>
                      <a:pt x="0" y="3"/>
                      <a:pt x="0" y="4"/>
                      <a:pt x="0" y="4"/>
                    </a:cubicBezTo>
                    <a:cubicBezTo>
                      <a:pt x="23" y="4"/>
                      <a:pt x="23" y="4"/>
                      <a:pt x="23" y="4"/>
                    </a:cubicBezTo>
                    <a:cubicBezTo>
                      <a:pt x="23" y="4"/>
                      <a:pt x="23" y="3"/>
                      <a:pt x="23" y="2"/>
                    </a:cubicBezTo>
                    <a:cubicBezTo>
                      <a:pt x="23" y="1"/>
                      <a:pt x="23" y="0"/>
                      <a:pt x="23" y="0"/>
                    </a:cubicBezTo>
                    <a:cubicBezTo>
                      <a:pt x="0" y="0"/>
                      <a:pt x="0" y="0"/>
                      <a:pt x="0" y="0"/>
                    </a:cubicBezTo>
                    <a:cubicBezTo>
                      <a:pt x="0" y="0"/>
                      <a:pt x="0" y="1"/>
                      <a:pt x="0" y="2"/>
                    </a:cubicBez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1" name="ï$ḻîḍe">
                <a:extLst>
                  <a:ext uri="{FF2B5EF4-FFF2-40B4-BE49-F238E27FC236}">
                    <a16:creationId xmlns:a16="http://schemas.microsoft.com/office/drawing/2014/main" xmlns="" id="{A48E6A43-77A5-4801-B779-98F58E132849}"/>
                  </a:ext>
                </a:extLst>
              </p:cNvPr>
              <p:cNvSpPr/>
              <p:nvPr/>
            </p:nvSpPr>
            <p:spPr bwMode="auto">
              <a:xfrm>
                <a:off x="6907213" y="3624480"/>
                <a:ext cx="14288" cy="73025"/>
              </a:xfrm>
              <a:custGeom>
                <a:avLst/>
                <a:gdLst>
                  <a:gd name="T0" fmla="*/ 2 w 4"/>
                  <a:gd name="T1" fmla="*/ 22 h 22"/>
                  <a:gd name="T2" fmla="*/ 3 w 4"/>
                  <a:gd name="T3" fmla="*/ 22 h 22"/>
                  <a:gd name="T4" fmla="*/ 4 w 4"/>
                  <a:gd name="T5" fmla="*/ 0 h 22"/>
                  <a:gd name="T6" fmla="*/ 3 w 4"/>
                  <a:gd name="T7" fmla="*/ 0 h 22"/>
                  <a:gd name="T8" fmla="*/ 1 w 4"/>
                  <a:gd name="T9" fmla="*/ 0 h 22"/>
                  <a:gd name="T10" fmla="*/ 0 w 4"/>
                  <a:gd name="T11" fmla="*/ 22 h 22"/>
                  <a:gd name="T12" fmla="*/ 2 w 4"/>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 h="22">
                    <a:moveTo>
                      <a:pt x="2" y="22"/>
                    </a:moveTo>
                    <a:cubicBezTo>
                      <a:pt x="2" y="22"/>
                      <a:pt x="3" y="22"/>
                      <a:pt x="3" y="22"/>
                    </a:cubicBezTo>
                    <a:cubicBezTo>
                      <a:pt x="4" y="0"/>
                      <a:pt x="4" y="0"/>
                      <a:pt x="4" y="0"/>
                    </a:cubicBezTo>
                    <a:cubicBezTo>
                      <a:pt x="4" y="0"/>
                      <a:pt x="3" y="0"/>
                      <a:pt x="3" y="0"/>
                    </a:cubicBezTo>
                    <a:cubicBezTo>
                      <a:pt x="2" y="0"/>
                      <a:pt x="2" y="0"/>
                      <a:pt x="1" y="0"/>
                    </a:cubicBezTo>
                    <a:cubicBezTo>
                      <a:pt x="0" y="22"/>
                      <a:pt x="0" y="22"/>
                      <a:pt x="0" y="22"/>
                    </a:cubicBezTo>
                    <a:cubicBezTo>
                      <a:pt x="1" y="22"/>
                      <a:pt x="1" y="22"/>
                      <a:pt x="2" y="22"/>
                    </a:cubicBez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3" name="ís1íḋê">
                <a:extLst>
                  <a:ext uri="{FF2B5EF4-FFF2-40B4-BE49-F238E27FC236}">
                    <a16:creationId xmlns:a16="http://schemas.microsoft.com/office/drawing/2014/main" xmlns="" id="{7C7D1D0A-A28F-4725-B2ED-13971AFE46B6}"/>
                  </a:ext>
                </a:extLst>
              </p:cNvPr>
              <p:cNvSpPr/>
              <p:nvPr/>
            </p:nvSpPr>
            <p:spPr bwMode="auto">
              <a:xfrm>
                <a:off x="7096125" y="4327743"/>
                <a:ext cx="76200" cy="74613"/>
              </a:xfrm>
              <a:custGeom>
                <a:avLst/>
                <a:gdLst>
                  <a:gd name="T0" fmla="*/ 12 w 23"/>
                  <a:gd name="T1" fmla="*/ 0 h 23"/>
                  <a:gd name="T2" fmla="*/ 0 w 23"/>
                  <a:gd name="T3" fmla="*/ 11 h 23"/>
                  <a:gd name="T4" fmla="*/ 5 w 23"/>
                  <a:gd name="T5" fmla="*/ 21 h 23"/>
                  <a:gd name="T6" fmla="*/ 11 w 23"/>
                  <a:gd name="T7" fmla="*/ 15 h 23"/>
                  <a:gd name="T8" fmla="*/ 11 w 23"/>
                  <a:gd name="T9" fmla="*/ 15 h 23"/>
                  <a:gd name="T10" fmla="*/ 14 w 23"/>
                  <a:gd name="T11" fmla="*/ 18 h 23"/>
                  <a:gd name="T12" fmla="*/ 9 w 23"/>
                  <a:gd name="T13" fmla="*/ 23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0"/>
                    </a:moveTo>
                    <a:cubicBezTo>
                      <a:pt x="5" y="0"/>
                      <a:pt x="0" y="5"/>
                      <a:pt x="0" y="11"/>
                    </a:cubicBezTo>
                    <a:cubicBezTo>
                      <a:pt x="0" y="16"/>
                      <a:pt x="2" y="19"/>
                      <a:pt x="5" y="21"/>
                    </a:cubicBezTo>
                    <a:cubicBezTo>
                      <a:pt x="8" y="18"/>
                      <a:pt x="10" y="16"/>
                      <a:pt x="11" y="15"/>
                    </a:cubicBezTo>
                    <a:cubicBezTo>
                      <a:pt x="11" y="15"/>
                      <a:pt x="11" y="15"/>
                      <a:pt x="11" y="15"/>
                    </a:cubicBezTo>
                    <a:cubicBezTo>
                      <a:pt x="14" y="18"/>
                      <a:pt x="14" y="18"/>
                      <a:pt x="14" y="18"/>
                    </a:cubicBezTo>
                    <a:cubicBezTo>
                      <a:pt x="14" y="18"/>
                      <a:pt x="12" y="20"/>
                      <a:pt x="9" y="23"/>
                    </a:cubicBezTo>
                    <a:cubicBezTo>
                      <a:pt x="10" y="23"/>
                      <a:pt x="11" y="23"/>
                      <a:pt x="12" y="23"/>
                    </a:cubicBezTo>
                    <a:cubicBezTo>
                      <a:pt x="18" y="23"/>
                      <a:pt x="23" y="18"/>
                      <a:pt x="23" y="11"/>
                    </a:cubicBezTo>
                    <a:cubicBezTo>
                      <a:pt x="23" y="5"/>
                      <a:pt x="18" y="0"/>
                      <a:pt x="12" y="0"/>
                    </a:cubicBezTo>
                  </a:path>
                </a:pathLst>
              </a:custGeom>
              <a:solidFill>
                <a:srgbClr val="6144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4" name="iṩľïďé">
                <a:extLst>
                  <a:ext uri="{FF2B5EF4-FFF2-40B4-BE49-F238E27FC236}">
                    <a16:creationId xmlns:a16="http://schemas.microsoft.com/office/drawing/2014/main" xmlns="" id="{CFAECF49-A040-4BDA-8DE6-E6F11B6E1C76}"/>
                  </a:ext>
                </a:extLst>
              </p:cNvPr>
              <p:cNvSpPr/>
              <p:nvPr/>
            </p:nvSpPr>
            <p:spPr bwMode="auto">
              <a:xfrm>
                <a:off x="7112000" y="4376955"/>
                <a:ext cx="30163" cy="25400"/>
              </a:xfrm>
              <a:custGeom>
                <a:avLst/>
                <a:gdLst>
                  <a:gd name="T0" fmla="*/ 6 w 9"/>
                  <a:gd name="T1" fmla="*/ 0 h 8"/>
                  <a:gd name="T2" fmla="*/ 6 w 9"/>
                  <a:gd name="T3" fmla="*/ 0 h 8"/>
                  <a:gd name="T4" fmla="*/ 0 w 9"/>
                  <a:gd name="T5" fmla="*/ 6 h 8"/>
                  <a:gd name="T6" fmla="*/ 4 w 9"/>
                  <a:gd name="T7" fmla="*/ 8 h 8"/>
                  <a:gd name="T8" fmla="*/ 9 w 9"/>
                  <a:gd name="T9" fmla="*/ 3 h 8"/>
                  <a:gd name="T10" fmla="*/ 6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6" y="0"/>
                    </a:moveTo>
                    <a:cubicBezTo>
                      <a:pt x="6" y="0"/>
                      <a:pt x="6" y="0"/>
                      <a:pt x="6" y="0"/>
                    </a:cubicBezTo>
                    <a:cubicBezTo>
                      <a:pt x="5" y="1"/>
                      <a:pt x="3" y="3"/>
                      <a:pt x="0" y="6"/>
                    </a:cubicBezTo>
                    <a:cubicBezTo>
                      <a:pt x="1" y="7"/>
                      <a:pt x="3" y="8"/>
                      <a:pt x="4" y="8"/>
                    </a:cubicBezTo>
                    <a:cubicBezTo>
                      <a:pt x="7" y="5"/>
                      <a:pt x="9" y="3"/>
                      <a:pt x="9" y="3"/>
                    </a:cubicBezTo>
                    <a:cubicBezTo>
                      <a:pt x="6" y="0"/>
                      <a:pt x="6" y="0"/>
                      <a:pt x="6" y="0"/>
                    </a:cubicBezTo>
                  </a:path>
                </a:pathLst>
              </a:custGeom>
              <a:solidFill>
                <a:srgbClr val="423F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5" name="îšḻiḍê">
                <a:extLst>
                  <a:ext uri="{FF2B5EF4-FFF2-40B4-BE49-F238E27FC236}">
                    <a16:creationId xmlns:a16="http://schemas.microsoft.com/office/drawing/2014/main" xmlns="" id="{23967FBA-A567-436F-B23A-96685E8CE572}"/>
                  </a:ext>
                </a:extLst>
              </p:cNvPr>
              <p:cNvSpPr/>
              <p:nvPr/>
            </p:nvSpPr>
            <p:spPr bwMode="auto">
              <a:xfrm>
                <a:off x="7096125" y="4316630"/>
                <a:ext cx="85725" cy="85725"/>
              </a:xfrm>
              <a:custGeom>
                <a:avLst/>
                <a:gdLst>
                  <a:gd name="T0" fmla="*/ 19 w 26"/>
                  <a:gd name="T1" fmla="*/ 23 h 26"/>
                  <a:gd name="T2" fmla="*/ 4 w 26"/>
                  <a:gd name="T3" fmla="*/ 19 h 26"/>
                  <a:gd name="T4" fmla="*/ 8 w 26"/>
                  <a:gd name="T5" fmla="*/ 3 h 26"/>
                  <a:gd name="T6" fmla="*/ 23 w 26"/>
                  <a:gd name="T7" fmla="*/ 7 h 26"/>
                  <a:gd name="T8" fmla="*/ 19 w 26"/>
                  <a:gd name="T9" fmla="*/ 23 h 26"/>
                </a:gdLst>
                <a:ahLst/>
                <a:cxnLst>
                  <a:cxn ang="0">
                    <a:pos x="T0" y="T1"/>
                  </a:cxn>
                  <a:cxn ang="0">
                    <a:pos x="T2" y="T3"/>
                  </a:cxn>
                  <a:cxn ang="0">
                    <a:pos x="T4" y="T5"/>
                  </a:cxn>
                  <a:cxn ang="0">
                    <a:pos x="T6" y="T7"/>
                  </a:cxn>
                  <a:cxn ang="0">
                    <a:pos x="T8" y="T9"/>
                  </a:cxn>
                </a:cxnLst>
                <a:rect l="0" t="0" r="r" b="b"/>
                <a:pathLst>
                  <a:path w="26" h="26">
                    <a:moveTo>
                      <a:pt x="19" y="23"/>
                    </a:moveTo>
                    <a:cubicBezTo>
                      <a:pt x="14" y="26"/>
                      <a:pt x="7" y="24"/>
                      <a:pt x="4" y="19"/>
                    </a:cubicBezTo>
                    <a:cubicBezTo>
                      <a:pt x="0" y="13"/>
                      <a:pt x="2" y="6"/>
                      <a:pt x="8" y="3"/>
                    </a:cubicBezTo>
                    <a:cubicBezTo>
                      <a:pt x="13" y="0"/>
                      <a:pt x="20" y="2"/>
                      <a:pt x="23" y="7"/>
                    </a:cubicBezTo>
                    <a:cubicBezTo>
                      <a:pt x="26" y="13"/>
                      <a:pt x="24" y="20"/>
                      <a:pt x="19" y="23"/>
                    </a:cubicBezTo>
                    <a:close/>
                  </a:path>
                </a:pathLst>
              </a:custGeom>
              <a:solidFill>
                <a:srgbClr val="AFA9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6" name="iSḻïdè">
                <a:extLst>
                  <a:ext uri="{FF2B5EF4-FFF2-40B4-BE49-F238E27FC236}">
                    <a16:creationId xmlns:a16="http://schemas.microsoft.com/office/drawing/2014/main" xmlns="" id="{8C5384D3-7322-47C3-BFC7-5F1AB913DF97}"/>
                  </a:ext>
                </a:extLst>
              </p:cNvPr>
              <p:cNvSpPr/>
              <p:nvPr/>
            </p:nvSpPr>
            <p:spPr bwMode="auto">
              <a:xfrm>
                <a:off x="7115175" y="4322980"/>
                <a:ext cx="49213" cy="73025"/>
              </a:xfrm>
              <a:custGeom>
                <a:avLst/>
                <a:gdLst>
                  <a:gd name="T0" fmla="*/ 2 w 15"/>
                  <a:gd name="T1" fmla="*/ 1 h 22"/>
                  <a:gd name="T2" fmla="*/ 0 w 15"/>
                  <a:gd name="T3" fmla="*/ 2 h 22"/>
                  <a:gd name="T4" fmla="*/ 11 w 15"/>
                  <a:gd name="T5" fmla="*/ 22 h 22"/>
                  <a:gd name="T6" fmla="*/ 13 w 15"/>
                  <a:gd name="T7" fmla="*/ 21 h 22"/>
                  <a:gd name="T8" fmla="*/ 15 w 15"/>
                  <a:gd name="T9" fmla="*/ 20 h 22"/>
                  <a:gd name="T10" fmla="*/ 3 w 15"/>
                  <a:gd name="T11" fmla="*/ 0 h 22"/>
                  <a:gd name="T12" fmla="*/ 2 w 15"/>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15" h="22">
                    <a:moveTo>
                      <a:pt x="2" y="1"/>
                    </a:moveTo>
                    <a:cubicBezTo>
                      <a:pt x="1" y="1"/>
                      <a:pt x="0" y="2"/>
                      <a:pt x="0" y="2"/>
                    </a:cubicBezTo>
                    <a:cubicBezTo>
                      <a:pt x="11" y="22"/>
                      <a:pt x="11" y="22"/>
                      <a:pt x="11" y="22"/>
                    </a:cubicBezTo>
                    <a:cubicBezTo>
                      <a:pt x="11" y="22"/>
                      <a:pt x="13" y="21"/>
                      <a:pt x="13" y="21"/>
                    </a:cubicBezTo>
                    <a:cubicBezTo>
                      <a:pt x="13" y="21"/>
                      <a:pt x="15" y="20"/>
                      <a:pt x="15" y="20"/>
                    </a:cubicBezTo>
                    <a:cubicBezTo>
                      <a:pt x="3" y="0"/>
                      <a:pt x="3" y="0"/>
                      <a:pt x="3" y="0"/>
                    </a:cubicBezTo>
                    <a:cubicBezTo>
                      <a:pt x="3" y="0"/>
                      <a:pt x="2" y="1"/>
                      <a:pt x="2" y="1"/>
                    </a:cubicBez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7" name="îṩḻïḍè">
                <a:extLst>
                  <a:ext uri="{FF2B5EF4-FFF2-40B4-BE49-F238E27FC236}">
                    <a16:creationId xmlns:a16="http://schemas.microsoft.com/office/drawing/2014/main" xmlns="" id="{736530EE-E596-4779-9DE3-89A4F1E24EC8}"/>
                  </a:ext>
                </a:extLst>
              </p:cNvPr>
              <p:cNvSpPr/>
              <p:nvPr/>
            </p:nvSpPr>
            <p:spPr bwMode="auto">
              <a:xfrm>
                <a:off x="7105650" y="4340443"/>
                <a:ext cx="69850" cy="39688"/>
              </a:xfrm>
              <a:custGeom>
                <a:avLst/>
                <a:gdLst>
                  <a:gd name="T0" fmla="*/ 0 w 21"/>
                  <a:gd name="T1" fmla="*/ 11 h 12"/>
                  <a:gd name="T2" fmla="*/ 1 w 21"/>
                  <a:gd name="T3" fmla="*/ 12 h 12"/>
                  <a:gd name="T4" fmla="*/ 21 w 21"/>
                  <a:gd name="T5" fmla="*/ 2 h 12"/>
                  <a:gd name="T6" fmla="*/ 20 w 21"/>
                  <a:gd name="T7" fmla="*/ 1 h 12"/>
                  <a:gd name="T8" fmla="*/ 20 w 21"/>
                  <a:gd name="T9" fmla="*/ 0 h 12"/>
                  <a:gd name="T10" fmla="*/ 0 w 21"/>
                  <a:gd name="T11" fmla="*/ 10 h 12"/>
                  <a:gd name="T12" fmla="*/ 0 w 21"/>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0" y="11"/>
                    </a:moveTo>
                    <a:cubicBezTo>
                      <a:pt x="0" y="12"/>
                      <a:pt x="1" y="12"/>
                      <a:pt x="1" y="12"/>
                    </a:cubicBezTo>
                    <a:cubicBezTo>
                      <a:pt x="21" y="2"/>
                      <a:pt x="21" y="2"/>
                      <a:pt x="21" y="2"/>
                    </a:cubicBezTo>
                    <a:cubicBezTo>
                      <a:pt x="21" y="2"/>
                      <a:pt x="21" y="1"/>
                      <a:pt x="20" y="1"/>
                    </a:cubicBezTo>
                    <a:cubicBezTo>
                      <a:pt x="20" y="0"/>
                      <a:pt x="20" y="0"/>
                      <a:pt x="20" y="0"/>
                    </a:cubicBezTo>
                    <a:cubicBezTo>
                      <a:pt x="0" y="10"/>
                      <a:pt x="0" y="10"/>
                      <a:pt x="0" y="10"/>
                    </a:cubicBezTo>
                    <a:cubicBezTo>
                      <a:pt x="0" y="10"/>
                      <a:pt x="0" y="11"/>
                      <a:pt x="0" y="11"/>
                    </a:cubicBez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9" name="iṩ1íḓé">
                <a:extLst>
                  <a:ext uri="{FF2B5EF4-FFF2-40B4-BE49-F238E27FC236}">
                    <a16:creationId xmlns:a16="http://schemas.microsoft.com/office/drawing/2014/main" xmlns="" id="{55C337F2-99E7-46EB-94B2-8E93015CAA8E}"/>
                  </a:ext>
                </a:extLst>
              </p:cNvPr>
              <p:cNvSpPr/>
              <p:nvPr/>
            </p:nvSpPr>
            <p:spPr bwMode="auto">
              <a:xfrm>
                <a:off x="6288088" y="4392830"/>
                <a:ext cx="19050" cy="20638"/>
              </a:xfrm>
              <a:custGeom>
                <a:avLst/>
                <a:gdLst>
                  <a:gd name="T0" fmla="*/ 0 w 6"/>
                  <a:gd name="T1" fmla="*/ 2 h 6"/>
                  <a:gd name="T2" fmla="*/ 0 w 6"/>
                  <a:gd name="T3" fmla="*/ 2 h 6"/>
                  <a:gd name="T4" fmla="*/ 0 w 6"/>
                  <a:gd name="T5" fmla="*/ 2 h 6"/>
                  <a:gd name="T6" fmla="*/ 0 w 6"/>
                  <a:gd name="T7" fmla="*/ 2 h 6"/>
                  <a:gd name="T8" fmla="*/ 4 w 6"/>
                  <a:gd name="T9" fmla="*/ 0 h 6"/>
                  <a:gd name="T10" fmla="*/ 0 w 6"/>
                  <a:gd name="T11" fmla="*/ 2 h 6"/>
                  <a:gd name="T12" fmla="*/ 3 w 6"/>
                  <a:gd name="T13" fmla="*/ 6 h 6"/>
                  <a:gd name="T14" fmla="*/ 6 w 6"/>
                  <a:gd name="T15" fmla="*/ 3 h 6"/>
                  <a:gd name="T16" fmla="*/ 5 w 6"/>
                  <a:gd name="T17" fmla="*/ 2 h 6"/>
                  <a:gd name="T18" fmla="*/ 4 w 6"/>
                  <a:gd name="T19" fmla="*/ 1 h 6"/>
                  <a:gd name="T20" fmla="*/ 4 w 6"/>
                  <a:gd name="T21" fmla="*/ 0 h 6"/>
                  <a:gd name="T22" fmla="*/ 4 w 6"/>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2"/>
                    </a:moveTo>
                    <a:cubicBezTo>
                      <a:pt x="0" y="2"/>
                      <a:pt x="0" y="2"/>
                      <a:pt x="0" y="2"/>
                    </a:cubicBezTo>
                    <a:cubicBezTo>
                      <a:pt x="0" y="2"/>
                      <a:pt x="0" y="2"/>
                      <a:pt x="0" y="2"/>
                    </a:cubicBezTo>
                    <a:cubicBezTo>
                      <a:pt x="0" y="2"/>
                      <a:pt x="0" y="2"/>
                      <a:pt x="0" y="2"/>
                    </a:cubicBezTo>
                    <a:moveTo>
                      <a:pt x="4" y="0"/>
                    </a:moveTo>
                    <a:cubicBezTo>
                      <a:pt x="0" y="2"/>
                      <a:pt x="0" y="2"/>
                      <a:pt x="0" y="2"/>
                    </a:cubicBezTo>
                    <a:cubicBezTo>
                      <a:pt x="0" y="2"/>
                      <a:pt x="1" y="4"/>
                      <a:pt x="3" y="6"/>
                    </a:cubicBezTo>
                    <a:cubicBezTo>
                      <a:pt x="4" y="5"/>
                      <a:pt x="5" y="4"/>
                      <a:pt x="6" y="3"/>
                    </a:cubicBezTo>
                    <a:cubicBezTo>
                      <a:pt x="5" y="3"/>
                      <a:pt x="5" y="3"/>
                      <a:pt x="5" y="2"/>
                    </a:cubicBezTo>
                    <a:cubicBezTo>
                      <a:pt x="5" y="2"/>
                      <a:pt x="4" y="1"/>
                      <a:pt x="4" y="1"/>
                    </a:cubicBezTo>
                    <a:cubicBezTo>
                      <a:pt x="4" y="0"/>
                      <a:pt x="4" y="0"/>
                      <a:pt x="4" y="0"/>
                    </a:cubicBezTo>
                    <a:cubicBezTo>
                      <a:pt x="4" y="0"/>
                      <a:pt x="4" y="0"/>
                      <a:pt x="4" y="0"/>
                    </a:cubicBezTo>
                  </a:path>
                </a:pathLst>
              </a:custGeom>
              <a:solidFill>
                <a:srgbClr val="423F3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0" name="íslíḋè">
                <a:extLst>
                  <a:ext uri="{FF2B5EF4-FFF2-40B4-BE49-F238E27FC236}">
                    <a16:creationId xmlns:a16="http://schemas.microsoft.com/office/drawing/2014/main" xmlns="" id="{381C0F50-3C96-4375-A271-C8BA28E42551}"/>
                  </a:ext>
                </a:extLst>
              </p:cNvPr>
              <p:cNvSpPr/>
              <p:nvPr/>
            </p:nvSpPr>
            <p:spPr bwMode="auto">
              <a:xfrm>
                <a:off x="6245225" y="4334093"/>
                <a:ext cx="74613" cy="79375"/>
              </a:xfrm>
              <a:custGeom>
                <a:avLst/>
                <a:gdLst>
                  <a:gd name="T0" fmla="*/ 23 w 23"/>
                  <a:gd name="T1" fmla="*/ 12 h 24"/>
                  <a:gd name="T2" fmla="*/ 12 w 23"/>
                  <a:gd name="T3" fmla="*/ 23 h 24"/>
                  <a:gd name="T4" fmla="*/ 0 w 23"/>
                  <a:gd name="T5" fmla="*/ 12 h 24"/>
                  <a:gd name="T6" fmla="*/ 11 w 23"/>
                  <a:gd name="T7" fmla="*/ 1 h 24"/>
                  <a:gd name="T8" fmla="*/ 23 w 23"/>
                  <a:gd name="T9" fmla="*/ 12 h 24"/>
                </a:gdLst>
                <a:ahLst/>
                <a:cxnLst>
                  <a:cxn ang="0">
                    <a:pos x="T0" y="T1"/>
                  </a:cxn>
                  <a:cxn ang="0">
                    <a:pos x="T2" y="T3"/>
                  </a:cxn>
                  <a:cxn ang="0">
                    <a:pos x="T4" y="T5"/>
                  </a:cxn>
                  <a:cxn ang="0">
                    <a:pos x="T6" y="T7"/>
                  </a:cxn>
                  <a:cxn ang="0">
                    <a:pos x="T8" y="T9"/>
                  </a:cxn>
                </a:cxnLst>
                <a:rect l="0" t="0" r="r" b="b"/>
                <a:pathLst>
                  <a:path w="23" h="24">
                    <a:moveTo>
                      <a:pt x="23" y="12"/>
                    </a:moveTo>
                    <a:cubicBezTo>
                      <a:pt x="23" y="18"/>
                      <a:pt x="18" y="23"/>
                      <a:pt x="12" y="23"/>
                    </a:cubicBezTo>
                    <a:cubicBezTo>
                      <a:pt x="6" y="24"/>
                      <a:pt x="0" y="19"/>
                      <a:pt x="0" y="12"/>
                    </a:cubicBezTo>
                    <a:cubicBezTo>
                      <a:pt x="0" y="6"/>
                      <a:pt x="5" y="1"/>
                      <a:pt x="11" y="1"/>
                    </a:cubicBezTo>
                    <a:cubicBezTo>
                      <a:pt x="17" y="0"/>
                      <a:pt x="22" y="5"/>
                      <a:pt x="23" y="12"/>
                    </a:cubicBezTo>
                    <a:close/>
                  </a:path>
                </a:pathLst>
              </a:custGeom>
              <a:solidFill>
                <a:srgbClr val="AFA9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1" name="íṩľídê">
                <a:extLst>
                  <a:ext uri="{FF2B5EF4-FFF2-40B4-BE49-F238E27FC236}">
                    <a16:creationId xmlns:a16="http://schemas.microsoft.com/office/drawing/2014/main" xmlns="" id="{D9423DC2-E559-4490-A20D-4F3AA6E42D68}"/>
                  </a:ext>
                </a:extLst>
              </p:cNvPr>
              <p:cNvSpPr/>
              <p:nvPr/>
            </p:nvSpPr>
            <p:spPr bwMode="auto">
              <a:xfrm>
                <a:off x="6245225" y="4365843"/>
                <a:ext cx="74613" cy="14288"/>
              </a:xfrm>
              <a:custGeom>
                <a:avLst/>
                <a:gdLst>
                  <a:gd name="T0" fmla="*/ 0 w 23"/>
                  <a:gd name="T1" fmla="*/ 2 h 4"/>
                  <a:gd name="T2" fmla="*/ 0 w 23"/>
                  <a:gd name="T3" fmla="*/ 4 h 4"/>
                  <a:gd name="T4" fmla="*/ 23 w 23"/>
                  <a:gd name="T5" fmla="*/ 4 h 4"/>
                  <a:gd name="T6" fmla="*/ 23 w 23"/>
                  <a:gd name="T7" fmla="*/ 2 h 4"/>
                  <a:gd name="T8" fmla="*/ 22 w 23"/>
                  <a:gd name="T9" fmla="*/ 0 h 4"/>
                  <a:gd name="T10" fmla="*/ 0 w 23"/>
                  <a:gd name="T11" fmla="*/ 0 h 4"/>
                  <a:gd name="T12" fmla="*/ 0 w 2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0" y="2"/>
                    </a:moveTo>
                    <a:cubicBezTo>
                      <a:pt x="0" y="3"/>
                      <a:pt x="0" y="4"/>
                      <a:pt x="0" y="4"/>
                    </a:cubicBezTo>
                    <a:cubicBezTo>
                      <a:pt x="23" y="4"/>
                      <a:pt x="23" y="4"/>
                      <a:pt x="23" y="4"/>
                    </a:cubicBezTo>
                    <a:cubicBezTo>
                      <a:pt x="23" y="4"/>
                      <a:pt x="23" y="2"/>
                      <a:pt x="23" y="2"/>
                    </a:cubicBezTo>
                    <a:cubicBezTo>
                      <a:pt x="23" y="1"/>
                      <a:pt x="22" y="0"/>
                      <a:pt x="22" y="0"/>
                    </a:cubicBezTo>
                    <a:cubicBezTo>
                      <a:pt x="0" y="0"/>
                      <a:pt x="0" y="0"/>
                      <a:pt x="0" y="0"/>
                    </a:cubicBezTo>
                    <a:cubicBezTo>
                      <a:pt x="0" y="0"/>
                      <a:pt x="0" y="2"/>
                      <a:pt x="0" y="2"/>
                    </a:cubicBez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2" name="iṡ1ïḓê">
                <a:extLst>
                  <a:ext uri="{FF2B5EF4-FFF2-40B4-BE49-F238E27FC236}">
                    <a16:creationId xmlns:a16="http://schemas.microsoft.com/office/drawing/2014/main" xmlns="" id="{9B4EE254-360E-46A0-943D-2E9AFB7D85C9}"/>
                  </a:ext>
                </a:extLst>
              </p:cNvPr>
              <p:cNvSpPr/>
              <p:nvPr/>
            </p:nvSpPr>
            <p:spPr bwMode="auto">
              <a:xfrm>
                <a:off x="6276975" y="4337268"/>
                <a:ext cx="11113" cy="71438"/>
              </a:xfrm>
              <a:custGeom>
                <a:avLst/>
                <a:gdLst>
                  <a:gd name="T0" fmla="*/ 1 w 3"/>
                  <a:gd name="T1" fmla="*/ 22 h 22"/>
                  <a:gd name="T2" fmla="*/ 3 w 3"/>
                  <a:gd name="T3" fmla="*/ 22 h 22"/>
                  <a:gd name="T4" fmla="*/ 3 w 3"/>
                  <a:gd name="T5" fmla="*/ 0 h 22"/>
                  <a:gd name="T6" fmla="*/ 1 w 3"/>
                  <a:gd name="T7" fmla="*/ 0 h 22"/>
                  <a:gd name="T8" fmla="*/ 0 w 3"/>
                  <a:gd name="T9" fmla="*/ 0 h 22"/>
                  <a:gd name="T10" fmla="*/ 0 w 3"/>
                  <a:gd name="T11" fmla="*/ 22 h 22"/>
                  <a:gd name="T12" fmla="*/ 1 w 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 h="22">
                    <a:moveTo>
                      <a:pt x="1" y="22"/>
                    </a:moveTo>
                    <a:cubicBezTo>
                      <a:pt x="2" y="22"/>
                      <a:pt x="2" y="22"/>
                      <a:pt x="3" y="22"/>
                    </a:cubicBezTo>
                    <a:cubicBezTo>
                      <a:pt x="3" y="0"/>
                      <a:pt x="3" y="0"/>
                      <a:pt x="3" y="0"/>
                    </a:cubicBezTo>
                    <a:cubicBezTo>
                      <a:pt x="2" y="0"/>
                      <a:pt x="2" y="0"/>
                      <a:pt x="1" y="0"/>
                    </a:cubicBezTo>
                    <a:cubicBezTo>
                      <a:pt x="1" y="0"/>
                      <a:pt x="0" y="0"/>
                      <a:pt x="0" y="0"/>
                    </a:cubicBezTo>
                    <a:cubicBezTo>
                      <a:pt x="0" y="22"/>
                      <a:pt x="0" y="22"/>
                      <a:pt x="0" y="22"/>
                    </a:cubicBezTo>
                    <a:cubicBezTo>
                      <a:pt x="0" y="22"/>
                      <a:pt x="1" y="22"/>
                      <a:pt x="1" y="22"/>
                    </a:cubicBez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4" name="iṣļîďê">
                <a:extLst>
                  <a:ext uri="{FF2B5EF4-FFF2-40B4-BE49-F238E27FC236}">
                    <a16:creationId xmlns:a16="http://schemas.microsoft.com/office/drawing/2014/main" xmlns="" id="{C117BA53-FC4A-4F16-BD30-5F3957F4DABE}"/>
                  </a:ext>
                </a:extLst>
              </p:cNvPr>
              <p:cNvSpPr/>
              <p:nvPr/>
            </p:nvSpPr>
            <p:spPr bwMode="auto">
              <a:xfrm>
                <a:off x="6465888" y="3621305"/>
                <a:ext cx="82550" cy="79375"/>
              </a:xfrm>
              <a:custGeom>
                <a:avLst/>
                <a:gdLst>
                  <a:gd name="T0" fmla="*/ 20 w 25"/>
                  <a:gd name="T1" fmla="*/ 20 h 24"/>
                  <a:gd name="T2" fmla="*/ 4 w 25"/>
                  <a:gd name="T3" fmla="*/ 20 h 24"/>
                  <a:gd name="T4" fmla="*/ 4 w 25"/>
                  <a:gd name="T5" fmla="*/ 4 h 24"/>
                  <a:gd name="T6" fmla="*/ 20 w 25"/>
                  <a:gd name="T7" fmla="*/ 4 h 24"/>
                  <a:gd name="T8" fmla="*/ 20 w 25"/>
                  <a:gd name="T9" fmla="*/ 20 h 24"/>
                </a:gdLst>
                <a:ahLst/>
                <a:cxnLst>
                  <a:cxn ang="0">
                    <a:pos x="T0" y="T1"/>
                  </a:cxn>
                  <a:cxn ang="0">
                    <a:pos x="T2" y="T3"/>
                  </a:cxn>
                  <a:cxn ang="0">
                    <a:pos x="T4" y="T5"/>
                  </a:cxn>
                  <a:cxn ang="0">
                    <a:pos x="T6" y="T7"/>
                  </a:cxn>
                  <a:cxn ang="0">
                    <a:pos x="T8" y="T9"/>
                  </a:cxn>
                </a:cxnLst>
                <a:rect l="0" t="0" r="r" b="b"/>
                <a:pathLst>
                  <a:path w="25" h="24">
                    <a:moveTo>
                      <a:pt x="20" y="20"/>
                    </a:moveTo>
                    <a:cubicBezTo>
                      <a:pt x="16" y="24"/>
                      <a:pt x="9" y="24"/>
                      <a:pt x="4" y="20"/>
                    </a:cubicBezTo>
                    <a:cubicBezTo>
                      <a:pt x="0" y="16"/>
                      <a:pt x="0" y="8"/>
                      <a:pt x="4" y="4"/>
                    </a:cubicBezTo>
                    <a:cubicBezTo>
                      <a:pt x="9" y="0"/>
                      <a:pt x="16" y="0"/>
                      <a:pt x="20" y="4"/>
                    </a:cubicBezTo>
                    <a:cubicBezTo>
                      <a:pt x="25" y="8"/>
                      <a:pt x="25" y="16"/>
                      <a:pt x="20" y="20"/>
                    </a:cubicBezTo>
                    <a:close/>
                  </a:path>
                </a:pathLst>
              </a:custGeom>
              <a:solidFill>
                <a:srgbClr val="AFA9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5" name="ïṣlíḑê">
                <a:extLst>
                  <a:ext uri="{FF2B5EF4-FFF2-40B4-BE49-F238E27FC236}">
                    <a16:creationId xmlns:a16="http://schemas.microsoft.com/office/drawing/2014/main" xmlns="" id="{E797060B-7E2E-4A7B-9F70-7816E5260788}"/>
                  </a:ext>
                </a:extLst>
              </p:cNvPr>
              <p:cNvSpPr/>
              <p:nvPr/>
            </p:nvSpPr>
            <p:spPr bwMode="auto">
              <a:xfrm>
                <a:off x="6475413" y="3630830"/>
                <a:ext cx="63500" cy="60325"/>
              </a:xfrm>
              <a:custGeom>
                <a:avLst/>
                <a:gdLst>
                  <a:gd name="T0" fmla="*/ 2 w 40"/>
                  <a:gd name="T1" fmla="*/ 3 h 38"/>
                  <a:gd name="T2" fmla="*/ 0 w 40"/>
                  <a:gd name="T3" fmla="*/ 7 h 38"/>
                  <a:gd name="T4" fmla="*/ 33 w 40"/>
                  <a:gd name="T5" fmla="*/ 38 h 38"/>
                  <a:gd name="T6" fmla="*/ 35 w 40"/>
                  <a:gd name="T7" fmla="*/ 36 h 38"/>
                  <a:gd name="T8" fmla="*/ 40 w 40"/>
                  <a:gd name="T9" fmla="*/ 32 h 38"/>
                  <a:gd name="T10" fmla="*/ 6 w 40"/>
                  <a:gd name="T11" fmla="*/ 0 h 38"/>
                  <a:gd name="T12" fmla="*/ 2 w 40"/>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40" h="38">
                    <a:moveTo>
                      <a:pt x="2" y="3"/>
                    </a:moveTo>
                    <a:lnTo>
                      <a:pt x="0" y="7"/>
                    </a:lnTo>
                    <a:lnTo>
                      <a:pt x="33" y="38"/>
                    </a:lnTo>
                    <a:lnTo>
                      <a:pt x="35" y="36"/>
                    </a:lnTo>
                    <a:lnTo>
                      <a:pt x="40" y="32"/>
                    </a:lnTo>
                    <a:lnTo>
                      <a:pt x="6" y="0"/>
                    </a:lnTo>
                    <a:lnTo>
                      <a:pt x="2" y="3"/>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6" name="i$líḓe">
                <a:extLst>
                  <a:ext uri="{FF2B5EF4-FFF2-40B4-BE49-F238E27FC236}">
                    <a16:creationId xmlns:a16="http://schemas.microsoft.com/office/drawing/2014/main" xmlns="" id="{D61A1F78-5389-47B5-A184-5BB7F1F8444B}"/>
                  </a:ext>
                </a:extLst>
              </p:cNvPr>
              <p:cNvSpPr/>
              <p:nvPr/>
            </p:nvSpPr>
            <p:spPr bwMode="auto">
              <a:xfrm>
                <a:off x="6475413" y="3630830"/>
                <a:ext cx="63500" cy="60325"/>
              </a:xfrm>
              <a:custGeom>
                <a:avLst/>
                <a:gdLst>
                  <a:gd name="T0" fmla="*/ 1 w 19"/>
                  <a:gd name="T1" fmla="*/ 17 h 18"/>
                  <a:gd name="T2" fmla="*/ 2 w 19"/>
                  <a:gd name="T3" fmla="*/ 18 h 18"/>
                  <a:gd name="T4" fmla="*/ 19 w 19"/>
                  <a:gd name="T5" fmla="*/ 3 h 18"/>
                  <a:gd name="T6" fmla="*/ 18 w 19"/>
                  <a:gd name="T7" fmla="*/ 1 h 18"/>
                  <a:gd name="T8" fmla="*/ 17 w 19"/>
                  <a:gd name="T9" fmla="*/ 0 h 18"/>
                  <a:gd name="T10" fmla="*/ 0 w 19"/>
                  <a:gd name="T11" fmla="*/ 15 h 18"/>
                  <a:gd name="T12" fmla="*/ 1 w 19"/>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 y="17"/>
                    </a:moveTo>
                    <a:cubicBezTo>
                      <a:pt x="1" y="17"/>
                      <a:pt x="2" y="17"/>
                      <a:pt x="2" y="18"/>
                    </a:cubicBezTo>
                    <a:cubicBezTo>
                      <a:pt x="19" y="3"/>
                      <a:pt x="19" y="3"/>
                      <a:pt x="19" y="3"/>
                    </a:cubicBezTo>
                    <a:cubicBezTo>
                      <a:pt x="18" y="2"/>
                      <a:pt x="18" y="2"/>
                      <a:pt x="18" y="1"/>
                    </a:cubicBezTo>
                    <a:cubicBezTo>
                      <a:pt x="17" y="1"/>
                      <a:pt x="17" y="1"/>
                      <a:pt x="17" y="0"/>
                    </a:cubicBezTo>
                    <a:cubicBezTo>
                      <a:pt x="0" y="15"/>
                      <a:pt x="0" y="15"/>
                      <a:pt x="0" y="15"/>
                    </a:cubicBezTo>
                    <a:cubicBezTo>
                      <a:pt x="0" y="16"/>
                      <a:pt x="1" y="16"/>
                      <a:pt x="1" y="17"/>
                    </a:cubicBez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7" name="ïṥļîḓê">
                <a:extLst>
                  <a:ext uri="{FF2B5EF4-FFF2-40B4-BE49-F238E27FC236}">
                    <a16:creationId xmlns:a16="http://schemas.microsoft.com/office/drawing/2014/main" xmlns="" id="{3E086FF3-9DD0-4EE3-B858-D51E4A9C8E27}"/>
                  </a:ext>
                </a:extLst>
              </p:cNvPr>
              <p:cNvSpPr/>
              <p:nvPr/>
            </p:nvSpPr>
            <p:spPr bwMode="auto">
              <a:xfrm>
                <a:off x="3835400" y="5229443"/>
                <a:ext cx="57150" cy="46038"/>
              </a:xfrm>
              <a:custGeom>
                <a:avLst/>
                <a:gdLst>
                  <a:gd name="T0" fmla="*/ 14 w 17"/>
                  <a:gd name="T1" fmla="*/ 0 h 14"/>
                  <a:gd name="T2" fmla="*/ 4 w 17"/>
                  <a:gd name="T3" fmla="*/ 3 h 14"/>
                  <a:gd name="T4" fmla="*/ 1 w 17"/>
                  <a:gd name="T5" fmla="*/ 8 h 14"/>
                  <a:gd name="T6" fmla="*/ 5 w 17"/>
                  <a:gd name="T7" fmla="*/ 14 h 14"/>
                  <a:gd name="T8" fmla="*/ 10 w 17"/>
                  <a:gd name="T9" fmla="*/ 8 h 14"/>
                  <a:gd name="T10" fmla="*/ 17 w 17"/>
                  <a:gd name="T11" fmla="*/ 4 h 14"/>
                </a:gdLst>
                <a:ahLst/>
                <a:cxnLst>
                  <a:cxn ang="0">
                    <a:pos x="T0" y="T1"/>
                  </a:cxn>
                  <a:cxn ang="0">
                    <a:pos x="T2" y="T3"/>
                  </a:cxn>
                  <a:cxn ang="0">
                    <a:pos x="T4" y="T5"/>
                  </a:cxn>
                  <a:cxn ang="0">
                    <a:pos x="T6" y="T7"/>
                  </a:cxn>
                  <a:cxn ang="0">
                    <a:pos x="T8" y="T9"/>
                  </a:cxn>
                  <a:cxn ang="0">
                    <a:pos x="T10" y="T11"/>
                  </a:cxn>
                </a:cxnLst>
                <a:rect l="0" t="0" r="r" b="b"/>
                <a:pathLst>
                  <a:path w="17" h="14">
                    <a:moveTo>
                      <a:pt x="14" y="0"/>
                    </a:moveTo>
                    <a:cubicBezTo>
                      <a:pt x="14" y="0"/>
                      <a:pt x="8" y="3"/>
                      <a:pt x="4" y="3"/>
                    </a:cubicBezTo>
                    <a:cubicBezTo>
                      <a:pt x="1" y="3"/>
                      <a:pt x="0" y="7"/>
                      <a:pt x="1" y="8"/>
                    </a:cubicBezTo>
                    <a:cubicBezTo>
                      <a:pt x="1" y="9"/>
                      <a:pt x="2" y="14"/>
                      <a:pt x="5" y="14"/>
                    </a:cubicBezTo>
                    <a:cubicBezTo>
                      <a:pt x="8" y="13"/>
                      <a:pt x="11" y="11"/>
                      <a:pt x="10" y="8"/>
                    </a:cubicBezTo>
                    <a:cubicBezTo>
                      <a:pt x="10" y="8"/>
                      <a:pt x="15" y="6"/>
                      <a:pt x="17" y="4"/>
                    </a:cubicBezTo>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0" name="ïṥľíḍè">
                <a:extLst>
                  <a:ext uri="{FF2B5EF4-FFF2-40B4-BE49-F238E27FC236}">
                    <a16:creationId xmlns:a16="http://schemas.microsoft.com/office/drawing/2014/main" xmlns="" id="{899663C7-AC71-4EF3-BB1E-45A6CC322060}"/>
                  </a:ext>
                </a:extLst>
              </p:cNvPr>
              <p:cNvSpPr/>
              <p:nvPr/>
            </p:nvSpPr>
            <p:spPr bwMode="auto">
              <a:xfrm>
                <a:off x="4324350" y="5685055"/>
                <a:ext cx="198438" cy="26988"/>
              </a:xfrm>
              <a:custGeom>
                <a:avLst/>
                <a:gdLst>
                  <a:gd name="T0" fmla="*/ 60 w 60"/>
                  <a:gd name="T1" fmla="*/ 5 h 8"/>
                  <a:gd name="T2" fmla="*/ 59 w 60"/>
                  <a:gd name="T3" fmla="*/ 8 h 8"/>
                  <a:gd name="T4" fmla="*/ 1 w 60"/>
                  <a:gd name="T5" fmla="*/ 8 h 8"/>
                  <a:gd name="T6" fmla="*/ 0 w 60"/>
                  <a:gd name="T7" fmla="*/ 5 h 8"/>
                  <a:gd name="T8" fmla="*/ 0 w 60"/>
                  <a:gd name="T9" fmla="*/ 4 h 8"/>
                  <a:gd name="T10" fmla="*/ 1 w 60"/>
                  <a:gd name="T11" fmla="*/ 0 h 8"/>
                  <a:gd name="T12" fmla="*/ 59 w 60"/>
                  <a:gd name="T13" fmla="*/ 0 h 8"/>
                  <a:gd name="T14" fmla="*/ 60 w 60"/>
                  <a:gd name="T15" fmla="*/ 4 h 8"/>
                  <a:gd name="T16" fmla="*/ 60 w 60"/>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8">
                    <a:moveTo>
                      <a:pt x="60" y="5"/>
                    </a:moveTo>
                    <a:cubicBezTo>
                      <a:pt x="60" y="6"/>
                      <a:pt x="60" y="8"/>
                      <a:pt x="59" y="8"/>
                    </a:cubicBezTo>
                    <a:cubicBezTo>
                      <a:pt x="1" y="8"/>
                      <a:pt x="1" y="8"/>
                      <a:pt x="1" y="8"/>
                    </a:cubicBezTo>
                    <a:cubicBezTo>
                      <a:pt x="0" y="8"/>
                      <a:pt x="0" y="6"/>
                      <a:pt x="0" y="5"/>
                    </a:cubicBezTo>
                    <a:cubicBezTo>
                      <a:pt x="0" y="4"/>
                      <a:pt x="0" y="4"/>
                      <a:pt x="0" y="4"/>
                    </a:cubicBezTo>
                    <a:cubicBezTo>
                      <a:pt x="0" y="4"/>
                      <a:pt x="0" y="0"/>
                      <a:pt x="1" y="0"/>
                    </a:cubicBezTo>
                    <a:cubicBezTo>
                      <a:pt x="59" y="0"/>
                      <a:pt x="59" y="0"/>
                      <a:pt x="59" y="0"/>
                    </a:cubicBezTo>
                    <a:cubicBezTo>
                      <a:pt x="60" y="0"/>
                      <a:pt x="60" y="4"/>
                      <a:pt x="60" y="4"/>
                    </a:cubicBezTo>
                    <a:lnTo>
                      <a:pt x="60" y="5"/>
                    </a:lnTo>
                    <a:close/>
                  </a:path>
                </a:pathLst>
              </a:custGeom>
              <a:solidFill>
                <a:srgbClr val="4E54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1" name="îṧḷiḑè">
                <a:extLst>
                  <a:ext uri="{FF2B5EF4-FFF2-40B4-BE49-F238E27FC236}">
                    <a16:creationId xmlns:a16="http://schemas.microsoft.com/office/drawing/2014/main" xmlns="" id="{D0728593-F8D5-4FE7-ACA3-459755AFF965}"/>
                  </a:ext>
                </a:extLst>
              </p:cNvPr>
              <p:cNvSpPr/>
              <p:nvPr/>
            </p:nvSpPr>
            <p:spPr bwMode="auto">
              <a:xfrm>
                <a:off x="4452938" y="5608855"/>
                <a:ext cx="26988" cy="26988"/>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3" name="ïṣḻïḑé">
                <a:extLst>
                  <a:ext uri="{FF2B5EF4-FFF2-40B4-BE49-F238E27FC236}">
                    <a16:creationId xmlns:a16="http://schemas.microsoft.com/office/drawing/2014/main" xmlns="" id="{FDA9F757-0E56-40E2-9DD3-A5DE244AF1CF}"/>
                  </a:ext>
                </a:extLst>
              </p:cNvPr>
              <p:cNvSpPr/>
              <p:nvPr/>
            </p:nvSpPr>
            <p:spPr bwMode="auto">
              <a:xfrm>
                <a:off x="5089525" y="5654893"/>
                <a:ext cx="15875" cy="20638"/>
              </a:xfrm>
              <a:custGeom>
                <a:avLst/>
                <a:gdLst>
                  <a:gd name="T0" fmla="*/ 0 w 5"/>
                  <a:gd name="T1" fmla="*/ 1 h 6"/>
                  <a:gd name="T2" fmla="*/ 5 w 5"/>
                  <a:gd name="T3" fmla="*/ 4 h 6"/>
                  <a:gd name="T4" fmla="*/ 2 w 5"/>
                  <a:gd name="T5" fmla="*/ 5 h 6"/>
                </a:gdLst>
                <a:ahLst/>
                <a:cxnLst>
                  <a:cxn ang="0">
                    <a:pos x="T0" y="T1"/>
                  </a:cxn>
                  <a:cxn ang="0">
                    <a:pos x="T2" y="T3"/>
                  </a:cxn>
                  <a:cxn ang="0">
                    <a:pos x="T4" y="T5"/>
                  </a:cxn>
                </a:cxnLst>
                <a:rect l="0" t="0" r="r" b="b"/>
                <a:pathLst>
                  <a:path w="5" h="6">
                    <a:moveTo>
                      <a:pt x="0" y="1"/>
                    </a:moveTo>
                    <a:cubicBezTo>
                      <a:pt x="0" y="1"/>
                      <a:pt x="4" y="0"/>
                      <a:pt x="5" y="4"/>
                    </a:cubicBezTo>
                    <a:cubicBezTo>
                      <a:pt x="5" y="6"/>
                      <a:pt x="2" y="5"/>
                      <a:pt x="2" y="5"/>
                    </a:cubicBezTo>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4" name="iṣ1îḓè">
                <a:extLst>
                  <a:ext uri="{FF2B5EF4-FFF2-40B4-BE49-F238E27FC236}">
                    <a16:creationId xmlns:a16="http://schemas.microsoft.com/office/drawing/2014/main" xmlns="" id="{98773CCC-FCCA-464B-9539-2E03B00FAA55}"/>
                  </a:ext>
                </a:extLst>
              </p:cNvPr>
              <p:cNvSpPr/>
              <p:nvPr/>
            </p:nvSpPr>
            <p:spPr bwMode="auto">
              <a:xfrm>
                <a:off x="4948238" y="5629493"/>
                <a:ext cx="153988" cy="82550"/>
              </a:xfrm>
              <a:custGeom>
                <a:avLst/>
                <a:gdLst>
                  <a:gd name="T0" fmla="*/ 0 w 47"/>
                  <a:gd name="T1" fmla="*/ 8 h 25"/>
                  <a:gd name="T2" fmla="*/ 41 w 47"/>
                  <a:gd name="T3" fmla="*/ 8 h 25"/>
                  <a:gd name="T4" fmla="*/ 44 w 47"/>
                  <a:gd name="T5" fmla="*/ 16 h 25"/>
                  <a:gd name="T6" fmla="*/ 0 w 47"/>
                  <a:gd name="T7" fmla="*/ 25 h 25"/>
                </a:gdLst>
                <a:ahLst/>
                <a:cxnLst>
                  <a:cxn ang="0">
                    <a:pos x="T0" y="T1"/>
                  </a:cxn>
                  <a:cxn ang="0">
                    <a:pos x="T2" y="T3"/>
                  </a:cxn>
                  <a:cxn ang="0">
                    <a:pos x="T4" y="T5"/>
                  </a:cxn>
                  <a:cxn ang="0">
                    <a:pos x="T6" y="T7"/>
                  </a:cxn>
                </a:cxnLst>
                <a:rect l="0" t="0" r="r" b="b"/>
                <a:pathLst>
                  <a:path w="47" h="25">
                    <a:moveTo>
                      <a:pt x="0" y="8"/>
                    </a:moveTo>
                    <a:cubicBezTo>
                      <a:pt x="0" y="8"/>
                      <a:pt x="22" y="0"/>
                      <a:pt x="41" y="8"/>
                    </a:cubicBezTo>
                    <a:cubicBezTo>
                      <a:pt x="41" y="8"/>
                      <a:pt x="47" y="13"/>
                      <a:pt x="44" y="16"/>
                    </a:cubicBezTo>
                    <a:cubicBezTo>
                      <a:pt x="44" y="16"/>
                      <a:pt x="5" y="24"/>
                      <a:pt x="0" y="25"/>
                    </a:cubicBezTo>
                  </a:path>
                </a:pathLst>
              </a:custGeom>
              <a:solidFill>
                <a:srgbClr val="3D464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7" name="işḷiḑe">
                <a:extLst>
                  <a:ext uri="{FF2B5EF4-FFF2-40B4-BE49-F238E27FC236}">
                    <a16:creationId xmlns:a16="http://schemas.microsoft.com/office/drawing/2014/main" xmlns="" id="{2646BEF0-45E1-4F71-8789-4AAF168E77EE}"/>
                  </a:ext>
                </a:extLst>
              </p:cNvPr>
              <p:cNvSpPr/>
              <p:nvPr/>
            </p:nvSpPr>
            <p:spPr bwMode="auto">
              <a:xfrm>
                <a:off x="4422775" y="4943693"/>
                <a:ext cx="155575" cy="150813"/>
              </a:xfrm>
              <a:custGeom>
                <a:avLst/>
                <a:gdLst>
                  <a:gd name="T0" fmla="*/ 47 w 47"/>
                  <a:gd name="T1" fmla="*/ 11 h 46"/>
                  <a:gd name="T2" fmla="*/ 31 w 47"/>
                  <a:gd name="T3" fmla="*/ 46 h 46"/>
                  <a:gd name="T4" fmla="*/ 0 w 47"/>
                  <a:gd name="T5" fmla="*/ 16 h 46"/>
                  <a:gd name="T6" fmla="*/ 24 w 47"/>
                  <a:gd name="T7" fmla="*/ 7 h 46"/>
                  <a:gd name="T8" fmla="*/ 47 w 47"/>
                  <a:gd name="T9" fmla="*/ 11 h 46"/>
                </a:gdLst>
                <a:ahLst/>
                <a:cxnLst>
                  <a:cxn ang="0">
                    <a:pos x="T0" y="T1"/>
                  </a:cxn>
                  <a:cxn ang="0">
                    <a:pos x="T2" y="T3"/>
                  </a:cxn>
                  <a:cxn ang="0">
                    <a:pos x="T4" y="T5"/>
                  </a:cxn>
                  <a:cxn ang="0">
                    <a:pos x="T6" y="T7"/>
                  </a:cxn>
                  <a:cxn ang="0">
                    <a:pos x="T8" y="T9"/>
                  </a:cxn>
                </a:cxnLst>
                <a:rect l="0" t="0" r="r" b="b"/>
                <a:pathLst>
                  <a:path w="47" h="46">
                    <a:moveTo>
                      <a:pt x="47" y="11"/>
                    </a:moveTo>
                    <a:cubicBezTo>
                      <a:pt x="47" y="22"/>
                      <a:pt x="42" y="46"/>
                      <a:pt x="31" y="46"/>
                    </a:cubicBezTo>
                    <a:cubicBezTo>
                      <a:pt x="20" y="46"/>
                      <a:pt x="0" y="27"/>
                      <a:pt x="0" y="16"/>
                    </a:cubicBezTo>
                    <a:cubicBezTo>
                      <a:pt x="0" y="5"/>
                      <a:pt x="13" y="7"/>
                      <a:pt x="24" y="7"/>
                    </a:cubicBezTo>
                    <a:cubicBezTo>
                      <a:pt x="35" y="7"/>
                      <a:pt x="47" y="0"/>
                      <a:pt x="47" y="11"/>
                    </a:cubicBezTo>
                    <a:close/>
                  </a:path>
                </a:pathLst>
              </a:custGeom>
              <a:solidFill>
                <a:srgbClr val="0443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8" name="iṩ1ïdé">
                <a:extLst>
                  <a:ext uri="{FF2B5EF4-FFF2-40B4-BE49-F238E27FC236}">
                    <a16:creationId xmlns:a16="http://schemas.microsoft.com/office/drawing/2014/main" xmlns="" id="{618F5A68-707C-43FC-83E2-70DB55A34609}"/>
                  </a:ext>
                </a:extLst>
              </p:cNvPr>
              <p:cNvSpPr/>
              <p:nvPr/>
            </p:nvSpPr>
            <p:spPr bwMode="auto">
              <a:xfrm>
                <a:off x="4422775" y="4946868"/>
                <a:ext cx="146050" cy="141288"/>
              </a:xfrm>
              <a:custGeom>
                <a:avLst/>
                <a:gdLst>
                  <a:gd name="T0" fmla="*/ 44 w 44"/>
                  <a:gd name="T1" fmla="*/ 10 h 43"/>
                  <a:gd name="T2" fmla="*/ 29 w 44"/>
                  <a:gd name="T3" fmla="*/ 43 h 43"/>
                  <a:gd name="T4" fmla="*/ 0 w 44"/>
                  <a:gd name="T5" fmla="*/ 14 h 43"/>
                  <a:gd name="T6" fmla="*/ 23 w 44"/>
                  <a:gd name="T7" fmla="*/ 6 h 43"/>
                  <a:gd name="T8" fmla="*/ 44 w 44"/>
                  <a:gd name="T9" fmla="*/ 10 h 43"/>
                </a:gdLst>
                <a:ahLst/>
                <a:cxnLst>
                  <a:cxn ang="0">
                    <a:pos x="T0" y="T1"/>
                  </a:cxn>
                  <a:cxn ang="0">
                    <a:pos x="T2" y="T3"/>
                  </a:cxn>
                  <a:cxn ang="0">
                    <a:pos x="T4" y="T5"/>
                  </a:cxn>
                  <a:cxn ang="0">
                    <a:pos x="T6" y="T7"/>
                  </a:cxn>
                  <a:cxn ang="0">
                    <a:pos x="T8" y="T9"/>
                  </a:cxn>
                </a:cxnLst>
                <a:rect l="0" t="0" r="r" b="b"/>
                <a:pathLst>
                  <a:path w="44" h="43">
                    <a:moveTo>
                      <a:pt x="44" y="10"/>
                    </a:moveTo>
                    <a:cubicBezTo>
                      <a:pt x="44" y="20"/>
                      <a:pt x="39" y="43"/>
                      <a:pt x="29" y="43"/>
                    </a:cubicBezTo>
                    <a:cubicBezTo>
                      <a:pt x="19" y="43"/>
                      <a:pt x="0" y="25"/>
                      <a:pt x="0" y="14"/>
                    </a:cubicBezTo>
                    <a:cubicBezTo>
                      <a:pt x="0" y="4"/>
                      <a:pt x="13" y="6"/>
                      <a:pt x="23" y="6"/>
                    </a:cubicBezTo>
                    <a:cubicBezTo>
                      <a:pt x="33" y="6"/>
                      <a:pt x="44" y="0"/>
                      <a:pt x="44" y="10"/>
                    </a:cubicBezTo>
                    <a:close/>
                  </a:path>
                </a:pathLst>
              </a:custGeom>
              <a:solidFill>
                <a:srgbClr val="0A61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9" name="îS1ïḋê">
                <a:extLst>
                  <a:ext uri="{FF2B5EF4-FFF2-40B4-BE49-F238E27FC236}">
                    <a16:creationId xmlns:a16="http://schemas.microsoft.com/office/drawing/2014/main" xmlns="" id="{D4607255-E34A-441B-B646-8BD3DCBB0C57}"/>
                  </a:ext>
                </a:extLst>
              </p:cNvPr>
              <p:cNvSpPr/>
              <p:nvPr/>
            </p:nvSpPr>
            <p:spPr bwMode="auto">
              <a:xfrm>
                <a:off x="4446588" y="4965918"/>
                <a:ext cx="101600" cy="103188"/>
              </a:xfrm>
              <a:custGeom>
                <a:avLst/>
                <a:gdLst>
                  <a:gd name="T0" fmla="*/ 31 w 31"/>
                  <a:gd name="T1" fmla="*/ 8 h 31"/>
                  <a:gd name="T2" fmla="*/ 20 w 31"/>
                  <a:gd name="T3" fmla="*/ 31 h 31"/>
                  <a:gd name="T4" fmla="*/ 0 w 31"/>
                  <a:gd name="T5" fmla="*/ 11 h 31"/>
                  <a:gd name="T6" fmla="*/ 16 w 31"/>
                  <a:gd name="T7" fmla="*/ 5 h 31"/>
                  <a:gd name="T8" fmla="*/ 31 w 31"/>
                  <a:gd name="T9" fmla="*/ 8 h 31"/>
                </a:gdLst>
                <a:ahLst/>
                <a:cxnLst>
                  <a:cxn ang="0">
                    <a:pos x="T0" y="T1"/>
                  </a:cxn>
                  <a:cxn ang="0">
                    <a:pos x="T2" y="T3"/>
                  </a:cxn>
                  <a:cxn ang="0">
                    <a:pos x="T4" y="T5"/>
                  </a:cxn>
                  <a:cxn ang="0">
                    <a:pos x="T6" y="T7"/>
                  </a:cxn>
                  <a:cxn ang="0">
                    <a:pos x="T8" y="T9"/>
                  </a:cxn>
                </a:cxnLst>
                <a:rect l="0" t="0" r="r" b="b"/>
                <a:pathLst>
                  <a:path w="31" h="31">
                    <a:moveTo>
                      <a:pt x="31" y="8"/>
                    </a:moveTo>
                    <a:cubicBezTo>
                      <a:pt x="31" y="15"/>
                      <a:pt x="27" y="31"/>
                      <a:pt x="20" y="31"/>
                    </a:cubicBezTo>
                    <a:cubicBezTo>
                      <a:pt x="13" y="31"/>
                      <a:pt x="0" y="18"/>
                      <a:pt x="0" y="11"/>
                    </a:cubicBezTo>
                    <a:cubicBezTo>
                      <a:pt x="0" y="4"/>
                      <a:pt x="8" y="5"/>
                      <a:pt x="16" y="5"/>
                    </a:cubicBezTo>
                    <a:cubicBezTo>
                      <a:pt x="23" y="5"/>
                      <a:pt x="31" y="0"/>
                      <a:pt x="31" y="8"/>
                    </a:cubicBezTo>
                    <a:close/>
                  </a:path>
                </a:pathLst>
              </a:custGeom>
              <a:solidFill>
                <a:srgbClr val="E8BB9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1" name="íşḻíḑé">
                <a:extLst>
                  <a:ext uri="{FF2B5EF4-FFF2-40B4-BE49-F238E27FC236}">
                    <a16:creationId xmlns:a16="http://schemas.microsoft.com/office/drawing/2014/main" xmlns="" id="{236D5C80-98DB-4EB3-BDFE-14EBA53CCD6F}"/>
                  </a:ext>
                </a:extLst>
              </p:cNvPr>
              <p:cNvSpPr/>
              <p:nvPr/>
            </p:nvSpPr>
            <p:spPr bwMode="auto">
              <a:xfrm>
                <a:off x="4152900" y="4775418"/>
                <a:ext cx="125413" cy="19050"/>
              </a:xfrm>
              <a:custGeom>
                <a:avLst/>
                <a:gdLst>
                  <a:gd name="T0" fmla="*/ 10 w 38"/>
                  <a:gd name="T1" fmla="*/ 6 h 6"/>
                  <a:gd name="T2" fmla="*/ 10 w 38"/>
                  <a:gd name="T3" fmla="*/ 1 h 6"/>
                  <a:gd name="T4" fmla="*/ 38 w 38"/>
                  <a:gd name="T5" fmla="*/ 6 h 6"/>
                  <a:gd name="T6" fmla="*/ 10 w 38"/>
                  <a:gd name="T7" fmla="*/ 6 h 6"/>
                </a:gdLst>
                <a:ahLst/>
                <a:cxnLst>
                  <a:cxn ang="0">
                    <a:pos x="T0" y="T1"/>
                  </a:cxn>
                  <a:cxn ang="0">
                    <a:pos x="T2" y="T3"/>
                  </a:cxn>
                  <a:cxn ang="0">
                    <a:pos x="T4" y="T5"/>
                  </a:cxn>
                  <a:cxn ang="0">
                    <a:pos x="T6" y="T7"/>
                  </a:cxn>
                </a:cxnLst>
                <a:rect l="0" t="0" r="r" b="b"/>
                <a:pathLst>
                  <a:path w="38" h="6">
                    <a:moveTo>
                      <a:pt x="10" y="6"/>
                    </a:moveTo>
                    <a:cubicBezTo>
                      <a:pt x="10" y="6"/>
                      <a:pt x="0" y="1"/>
                      <a:pt x="10" y="1"/>
                    </a:cubicBezTo>
                    <a:cubicBezTo>
                      <a:pt x="20" y="0"/>
                      <a:pt x="38" y="6"/>
                      <a:pt x="38" y="6"/>
                    </a:cubicBezTo>
                    <a:cubicBezTo>
                      <a:pt x="38" y="6"/>
                      <a:pt x="19" y="5"/>
                      <a:pt x="10" y="6"/>
                    </a:cubicBezTo>
                    <a:close/>
                  </a:path>
                </a:pathLst>
              </a:custGeom>
              <a:solidFill>
                <a:srgbClr val="D8A8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2" name="íŝḷïḓé">
                <a:extLst>
                  <a:ext uri="{FF2B5EF4-FFF2-40B4-BE49-F238E27FC236}">
                    <a16:creationId xmlns:a16="http://schemas.microsoft.com/office/drawing/2014/main" xmlns="" id="{4C352C6C-4894-43F0-933C-A1FB5A3DAD80}"/>
                  </a:ext>
                </a:extLst>
              </p:cNvPr>
              <p:cNvSpPr/>
              <p:nvPr/>
            </p:nvSpPr>
            <p:spPr bwMode="auto">
              <a:xfrm>
                <a:off x="4367213" y="4837330"/>
                <a:ext cx="125413" cy="112713"/>
              </a:xfrm>
              <a:custGeom>
                <a:avLst/>
                <a:gdLst>
                  <a:gd name="T0" fmla="*/ 0 w 38"/>
                  <a:gd name="T1" fmla="*/ 18 h 34"/>
                  <a:gd name="T2" fmla="*/ 19 w 38"/>
                  <a:gd name="T3" fmla="*/ 34 h 34"/>
                  <a:gd name="T4" fmla="*/ 38 w 38"/>
                  <a:gd name="T5" fmla="*/ 14 h 34"/>
                  <a:gd name="T6" fmla="*/ 33 w 38"/>
                  <a:gd name="T7" fmla="*/ 0 h 34"/>
                  <a:gd name="T8" fmla="*/ 0 w 38"/>
                  <a:gd name="T9" fmla="*/ 18 h 34"/>
                </a:gdLst>
                <a:ahLst/>
                <a:cxnLst>
                  <a:cxn ang="0">
                    <a:pos x="T0" y="T1"/>
                  </a:cxn>
                  <a:cxn ang="0">
                    <a:pos x="T2" y="T3"/>
                  </a:cxn>
                  <a:cxn ang="0">
                    <a:pos x="T4" y="T5"/>
                  </a:cxn>
                  <a:cxn ang="0">
                    <a:pos x="T6" y="T7"/>
                  </a:cxn>
                  <a:cxn ang="0">
                    <a:pos x="T8" y="T9"/>
                  </a:cxn>
                </a:cxnLst>
                <a:rect l="0" t="0" r="r" b="b"/>
                <a:pathLst>
                  <a:path w="38" h="34">
                    <a:moveTo>
                      <a:pt x="0" y="18"/>
                    </a:moveTo>
                    <a:cubicBezTo>
                      <a:pt x="1" y="27"/>
                      <a:pt x="9" y="34"/>
                      <a:pt x="19" y="34"/>
                    </a:cubicBezTo>
                    <a:cubicBezTo>
                      <a:pt x="30" y="34"/>
                      <a:pt x="38" y="25"/>
                      <a:pt x="38" y="14"/>
                    </a:cubicBezTo>
                    <a:cubicBezTo>
                      <a:pt x="38" y="9"/>
                      <a:pt x="36" y="4"/>
                      <a:pt x="33" y="0"/>
                    </a:cubicBezTo>
                    <a:cubicBezTo>
                      <a:pt x="21" y="8"/>
                      <a:pt x="7" y="14"/>
                      <a:pt x="0" y="18"/>
                    </a:cubicBezTo>
                    <a:close/>
                  </a:path>
                </a:pathLst>
              </a:custGeom>
              <a:solidFill>
                <a:srgbClr val="F9F8F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3" name="ïS1ïḑè">
                <a:extLst>
                  <a:ext uri="{FF2B5EF4-FFF2-40B4-BE49-F238E27FC236}">
                    <a16:creationId xmlns:a16="http://schemas.microsoft.com/office/drawing/2014/main" xmlns="" id="{0E233ABA-A7D6-431F-81C1-927D5C41E863}"/>
                  </a:ext>
                </a:extLst>
              </p:cNvPr>
              <p:cNvSpPr/>
              <p:nvPr/>
            </p:nvSpPr>
            <p:spPr bwMode="auto">
              <a:xfrm>
                <a:off x="4621213" y="4729380"/>
                <a:ext cx="65088" cy="46038"/>
              </a:xfrm>
              <a:custGeom>
                <a:avLst/>
                <a:gdLst>
                  <a:gd name="T0" fmla="*/ 4 w 20"/>
                  <a:gd name="T1" fmla="*/ 12 h 14"/>
                  <a:gd name="T2" fmla="*/ 3 w 20"/>
                  <a:gd name="T3" fmla="*/ 12 h 14"/>
                  <a:gd name="T4" fmla="*/ 4 w 20"/>
                  <a:gd name="T5" fmla="*/ 12 h 14"/>
                  <a:gd name="T6" fmla="*/ 4 w 20"/>
                  <a:gd name="T7" fmla="*/ 12 h 14"/>
                  <a:gd name="T8" fmla="*/ 3 w 20"/>
                  <a:gd name="T9" fmla="*/ 12 h 14"/>
                  <a:gd name="T10" fmla="*/ 4 w 20"/>
                  <a:gd name="T11" fmla="*/ 12 h 14"/>
                  <a:gd name="T12" fmla="*/ 6 w 20"/>
                  <a:gd name="T13" fmla="*/ 8 h 14"/>
                  <a:gd name="T14" fmla="*/ 16 w 20"/>
                  <a:gd name="T15" fmla="*/ 4 h 14"/>
                  <a:gd name="T16" fmla="*/ 18 w 20"/>
                  <a:gd name="T17" fmla="*/ 4 h 14"/>
                  <a:gd name="T18" fmla="*/ 20 w 20"/>
                  <a:gd name="T19" fmla="*/ 2 h 14"/>
                  <a:gd name="T20" fmla="*/ 18 w 20"/>
                  <a:gd name="T21" fmla="*/ 0 h 14"/>
                  <a:gd name="T22" fmla="*/ 16 w 20"/>
                  <a:gd name="T23" fmla="*/ 0 h 14"/>
                  <a:gd name="T24" fmla="*/ 2 w 20"/>
                  <a:gd name="T25" fmla="*/ 6 h 14"/>
                  <a:gd name="T26" fmla="*/ 0 w 20"/>
                  <a:gd name="T27" fmla="*/ 12 h 14"/>
                  <a:gd name="T28" fmla="*/ 2 w 20"/>
                  <a:gd name="T29" fmla="*/ 14 h 14"/>
                  <a:gd name="T30" fmla="*/ 4 w 20"/>
                  <a:gd name="T3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4" y="12"/>
                    </a:moveTo>
                    <a:cubicBezTo>
                      <a:pt x="3" y="12"/>
                      <a:pt x="3" y="12"/>
                      <a:pt x="3" y="12"/>
                    </a:cubicBezTo>
                    <a:cubicBezTo>
                      <a:pt x="4" y="12"/>
                      <a:pt x="4" y="12"/>
                      <a:pt x="4" y="12"/>
                    </a:cubicBezTo>
                    <a:cubicBezTo>
                      <a:pt x="4" y="12"/>
                      <a:pt x="4" y="12"/>
                      <a:pt x="4" y="12"/>
                    </a:cubicBezTo>
                    <a:cubicBezTo>
                      <a:pt x="3" y="12"/>
                      <a:pt x="3" y="12"/>
                      <a:pt x="3" y="12"/>
                    </a:cubicBezTo>
                    <a:cubicBezTo>
                      <a:pt x="4" y="12"/>
                      <a:pt x="4" y="12"/>
                      <a:pt x="4" y="12"/>
                    </a:cubicBezTo>
                    <a:cubicBezTo>
                      <a:pt x="4" y="12"/>
                      <a:pt x="4" y="10"/>
                      <a:pt x="6" y="8"/>
                    </a:cubicBezTo>
                    <a:cubicBezTo>
                      <a:pt x="8" y="6"/>
                      <a:pt x="10" y="4"/>
                      <a:pt x="16" y="4"/>
                    </a:cubicBezTo>
                    <a:cubicBezTo>
                      <a:pt x="17" y="4"/>
                      <a:pt x="17" y="4"/>
                      <a:pt x="18" y="4"/>
                    </a:cubicBezTo>
                    <a:cubicBezTo>
                      <a:pt x="19" y="4"/>
                      <a:pt x="20" y="3"/>
                      <a:pt x="20" y="2"/>
                    </a:cubicBezTo>
                    <a:cubicBezTo>
                      <a:pt x="20" y="1"/>
                      <a:pt x="19" y="0"/>
                      <a:pt x="18" y="0"/>
                    </a:cubicBezTo>
                    <a:cubicBezTo>
                      <a:pt x="17" y="0"/>
                      <a:pt x="17" y="0"/>
                      <a:pt x="16" y="0"/>
                    </a:cubicBezTo>
                    <a:cubicBezTo>
                      <a:pt x="9" y="0"/>
                      <a:pt x="5" y="3"/>
                      <a:pt x="2" y="6"/>
                    </a:cubicBezTo>
                    <a:cubicBezTo>
                      <a:pt x="0" y="9"/>
                      <a:pt x="0" y="12"/>
                      <a:pt x="0" y="12"/>
                    </a:cubicBezTo>
                    <a:cubicBezTo>
                      <a:pt x="0" y="13"/>
                      <a:pt x="1" y="14"/>
                      <a:pt x="2" y="14"/>
                    </a:cubicBezTo>
                    <a:cubicBezTo>
                      <a:pt x="3" y="14"/>
                      <a:pt x="4" y="13"/>
                      <a:pt x="4" y="12"/>
                    </a:cubicBezTo>
                    <a:close/>
                  </a:path>
                </a:pathLst>
              </a:custGeom>
              <a:solidFill>
                <a:srgbClr val="D8A8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4" name="íşlîďé">
                <a:extLst>
                  <a:ext uri="{FF2B5EF4-FFF2-40B4-BE49-F238E27FC236}">
                    <a16:creationId xmlns:a16="http://schemas.microsoft.com/office/drawing/2014/main" xmlns="" id="{F045A3C4-5079-44B5-A080-35F3405DF187}"/>
                  </a:ext>
                </a:extLst>
              </p:cNvPr>
              <p:cNvSpPr/>
              <p:nvPr/>
            </p:nvSpPr>
            <p:spPr bwMode="auto">
              <a:xfrm>
                <a:off x="4354513" y="4665880"/>
                <a:ext cx="19050" cy="36513"/>
              </a:xfrm>
              <a:prstGeom prst="ellipse">
                <a:avLst/>
              </a:prstGeom>
              <a:solidFill>
                <a:srgbClr val="2B28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5" name="iŝľiḓê">
                <a:extLst>
                  <a:ext uri="{FF2B5EF4-FFF2-40B4-BE49-F238E27FC236}">
                    <a16:creationId xmlns:a16="http://schemas.microsoft.com/office/drawing/2014/main" xmlns="" id="{C848D1AA-4C1D-4F7A-8B10-546AF738039A}"/>
                  </a:ext>
                </a:extLst>
              </p:cNvPr>
              <p:cNvSpPr/>
              <p:nvPr/>
            </p:nvSpPr>
            <p:spPr bwMode="auto">
              <a:xfrm>
                <a:off x="4143375" y="4680168"/>
                <a:ext cx="19050" cy="36513"/>
              </a:xfrm>
              <a:prstGeom prst="ellipse">
                <a:avLst/>
              </a:prstGeom>
              <a:solidFill>
                <a:srgbClr val="2B28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9" name="îṡľîdè">
                <a:extLst>
                  <a:ext uri="{FF2B5EF4-FFF2-40B4-BE49-F238E27FC236}">
                    <a16:creationId xmlns:a16="http://schemas.microsoft.com/office/drawing/2014/main" xmlns="" id="{23443039-DBF7-4B09-B766-3C94B4A7AC20}"/>
                  </a:ext>
                </a:extLst>
              </p:cNvPr>
              <p:cNvSpPr/>
              <p:nvPr/>
            </p:nvSpPr>
            <p:spPr bwMode="auto">
              <a:xfrm>
                <a:off x="5099050" y="5658068"/>
                <a:ext cx="17463" cy="23813"/>
              </a:xfrm>
              <a:custGeom>
                <a:avLst/>
                <a:gdLst>
                  <a:gd name="T0" fmla="*/ 0 w 5"/>
                  <a:gd name="T1" fmla="*/ 4 h 7"/>
                  <a:gd name="T2" fmla="*/ 3 w 5"/>
                  <a:gd name="T3" fmla="*/ 6 h 7"/>
                  <a:gd name="T4" fmla="*/ 4 w 5"/>
                  <a:gd name="T5" fmla="*/ 3 h 7"/>
                  <a:gd name="T6" fmla="*/ 0 w 5"/>
                  <a:gd name="T7" fmla="*/ 0 h 7"/>
                </a:gdLst>
                <a:ahLst/>
                <a:cxnLst>
                  <a:cxn ang="0">
                    <a:pos x="T0" y="T1"/>
                  </a:cxn>
                  <a:cxn ang="0">
                    <a:pos x="T2" y="T3"/>
                  </a:cxn>
                  <a:cxn ang="0">
                    <a:pos x="T4" y="T5"/>
                  </a:cxn>
                  <a:cxn ang="0">
                    <a:pos x="T6" y="T7"/>
                  </a:cxn>
                </a:cxnLst>
                <a:rect l="0" t="0" r="r" b="b"/>
                <a:pathLst>
                  <a:path w="5" h="7">
                    <a:moveTo>
                      <a:pt x="0" y="4"/>
                    </a:moveTo>
                    <a:cubicBezTo>
                      <a:pt x="0" y="4"/>
                      <a:pt x="2" y="7"/>
                      <a:pt x="3" y="6"/>
                    </a:cubicBezTo>
                    <a:cubicBezTo>
                      <a:pt x="4" y="6"/>
                      <a:pt x="5" y="4"/>
                      <a:pt x="4" y="3"/>
                    </a:cubicBezTo>
                    <a:cubicBezTo>
                      <a:pt x="2" y="1"/>
                      <a:pt x="0" y="0"/>
                      <a:pt x="0" y="0"/>
                    </a:cubicBezTo>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0" name="išḻíḋê">
                <a:extLst>
                  <a:ext uri="{FF2B5EF4-FFF2-40B4-BE49-F238E27FC236}">
                    <a16:creationId xmlns:a16="http://schemas.microsoft.com/office/drawing/2014/main" xmlns="" id="{B79DCDB6-B1FC-4B3D-813A-92B967A31654}"/>
                  </a:ext>
                </a:extLst>
              </p:cNvPr>
              <p:cNvSpPr/>
              <p:nvPr/>
            </p:nvSpPr>
            <p:spPr bwMode="auto">
              <a:xfrm>
                <a:off x="4719638" y="5672355"/>
                <a:ext cx="168275" cy="55563"/>
              </a:xfrm>
              <a:custGeom>
                <a:avLst/>
                <a:gdLst>
                  <a:gd name="T0" fmla="*/ 18 w 51"/>
                  <a:gd name="T1" fmla="*/ 0 h 17"/>
                  <a:gd name="T2" fmla="*/ 4 w 51"/>
                  <a:gd name="T3" fmla="*/ 10 h 17"/>
                  <a:gd name="T4" fmla="*/ 5 w 51"/>
                  <a:gd name="T5" fmla="*/ 14 h 17"/>
                  <a:gd name="T6" fmla="*/ 12 w 51"/>
                  <a:gd name="T7" fmla="*/ 10 h 17"/>
                  <a:gd name="T8" fmla="*/ 20 w 51"/>
                  <a:gd name="T9" fmla="*/ 12 h 17"/>
                  <a:gd name="T10" fmla="*/ 39 w 51"/>
                  <a:gd name="T11" fmla="*/ 16 h 17"/>
                  <a:gd name="T12" fmla="*/ 43 w 51"/>
                  <a:gd name="T13" fmla="*/ 15 h 17"/>
                  <a:gd name="T14" fmla="*/ 48 w 51"/>
                  <a:gd name="T15" fmla="*/ 15 h 17"/>
                  <a:gd name="T16" fmla="*/ 51 w 51"/>
                  <a:gd name="T17" fmla="*/ 14 h 17"/>
                  <a:gd name="T18" fmla="*/ 42 w 51"/>
                  <a:gd name="T19" fmla="*/ 10 h 17"/>
                  <a:gd name="T20" fmla="*/ 26 w 51"/>
                  <a:gd name="T21" fmla="*/ 0 h 17"/>
                  <a:gd name="T22" fmla="*/ 18 w 51"/>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17">
                    <a:moveTo>
                      <a:pt x="18" y="0"/>
                    </a:moveTo>
                    <a:cubicBezTo>
                      <a:pt x="18" y="0"/>
                      <a:pt x="9" y="8"/>
                      <a:pt x="4" y="10"/>
                    </a:cubicBezTo>
                    <a:cubicBezTo>
                      <a:pt x="0" y="11"/>
                      <a:pt x="5" y="14"/>
                      <a:pt x="5" y="14"/>
                    </a:cubicBezTo>
                    <a:cubicBezTo>
                      <a:pt x="5" y="14"/>
                      <a:pt x="9" y="15"/>
                      <a:pt x="12" y="10"/>
                    </a:cubicBezTo>
                    <a:cubicBezTo>
                      <a:pt x="12" y="10"/>
                      <a:pt x="14" y="8"/>
                      <a:pt x="20" y="12"/>
                    </a:cubicBezTo>
                    <a:cubicBezTo>
                      <a:pt x="25" y="17"/>
                      <a:pt x="39" y="16"/>
                      <a:pt x="39" y="16"/>
                    </a:cubicBezTo>
                    <a:cubicBezTo>
                      <a:pt x="39" y="16"/>
                      <a:pt x="42" y="17"/>
                      <a:pt x="43" y="15"/>
                    </a:cubicBezTo>
                    <a:cubicBezTo>
                      <a:pt x="43" y="15"/>
                      <a:pt x="45" y="17"/>
                      <a:pt x="48" y="15"/>
                    </a:cubicBezTo>
                    <a:cubicBezTo>
                      <a:pt x="48" y="15"/>
                      <a:pt x="51" y="16"/>
                      <a:pt x="51" y="14"/>
                    </a:cubicBezTo>
                    <a:cubicBezTo>
                      <a:pt x="51" y="13"/>
                      <a:pt x="47" y="12"/>
                      <a:pt x="42" y="10"/>
                    </a:cubicBezTo>
                    <a:cubicBezTo>
                      <a:pt x="38" y="8"/>
                      <a:pt x="26" y="5"/>
                      <a:pt x="26" y="0"/>
                    </a:cubicBezTo>
                    <a:lnTo>
                      <a:pt x="18" y="0"/>
                    </a:lnTo>
                    <a:close/>
                  </a:path>
                </a:pathLst>
              </a:cu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1" name="isḻïde">
                <a:extLst>
                  <a:ext uri="{FF2B5EF4-FFF2-40B4-BE49-F238E27FC236}">
                    <a16:creationId xmlns:a16="http://schemas.microsoft.com/office/drawing/2014/main" xmlns="" id="{269AD2B6-994A-41D6-B076-486FDE11CA08}"/>
                  </a:ext>
                </a:extLst>
              </p:cNvPr>
              <p:cNvSpPr/>
              <p:nvPr/>
            </p:nvSpPr>
            <p:spPr bwMode="auto">
              <a:xfrm>
                <a:off x="3806825" y="5265955"/>
                <a:ext cx="12700" cy="14288"/>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2" name="iṩlîḓê">
                <a:extLst>
                  <a:ext uri="{FF2B5EF4-FFF2-40B4-BE49-F238E27FC236}">
                    <a16:creationId xmlns:a16="http://schemas.microsoft.com/office/drawing/2014/main" xmlns="" id="{2C17002A-A929-403E-93DF-77C51618A161}"/>
                  </a:ext>
                </a:extLst>
              </p:cNvPr>
              <p:cNvSpPr/>
              <p:nvPr/>
            </p:nvSpPr>
            <p:spPr bwMode="auto">
              <a:xfrm>
                <a:off x="3819525" y="5265955"/>
                <a:ext cx="12700" cy="14288"/>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3" name="íŝļïḓè">
                <a:extLst>
                  <a:ext uri="{FF2B5EF4-FFF2-40B4-BE49-F238E27FC236}">
                    <a16:creationId xmlns:a16="http://schemas.microsoft.com/office/drawing/2014/main" xmlns="" id="{699C4C9D-6D25-49EB-92AD-ADA35DDE73D8}"/>
                  </a:ext>
                </a:extLst>
              </p:cNvPr>
              <p:cNvSpPr/>
              <p:nvPr/>
            </p:nvSpPr>
            <p:spPr bwMode="auto">
              <a:xfrm>
                <a:off x="3832225" y="5265955"/>
                <a:ext cx="12700" cy="9525"/>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4" name="iŝḷíḍè">
                <a:extLst>
                  <a:ext uri="{FF2B5EF4-FFF2-40B4-BE49-F238E27FC236}">
                    <a16:creationId xmlns:a16="http://schemas.microsoft.com/office/drawing/2014/main" xmlns="" id="{5FE3390E-F832-47CC-A73E-BE78250BF313}"/>
                  </a:ext>
                </a:extLst>
              </p:cNvPr>
              <p:cNvSpPr/>
              <p:nvPr/>
            </p:nvSpPr>
            <p:spPr bwMode="auto">
              <a:xfrm>
                <a:off x="3844925" y="5265955"/>
                <a:ext cx="11113" cy="6350"/>
              </a:xfrm>
              <a:prstGeom prst="ellipse">
                <a:avLst/>
              </a:prstGeom>
              <a:solidFill>
                <a:srgbClr val="F9CF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5" name="í$ļiḋê">
                <a:extLst>
                  <a:ext uri="{FF2B5EF4-FFF2-40B4-BE49-F238E27FC236}">
                    <a16:creationId xmlns:a16="http://schemas.microsoft.com/office/drawing/2014/main" xmlns="" id="{9244B652-C00C-4DA3-A2DF-D582511382E7}"/>
                  </a:ext>
                </a:extLst>
              </p:cNvPr>
              <p:cNvSpPr/>
              <p:nvPr/>
            </p:nvSpPr>
            <p:spPr bwMode="auto">
              <a:xfrm>
                <a:off x="8613775" y="5289768"/>
                <a:ext cx="79375" cy="266700"/>
              </a:xfrm>
              <a:custGeom>
                <a:avLst/>
                <a:gdLst>
                  <a:gd name="T0" fmla="*/ 19 w 24"/>
                  <a:gd name="T1" fmla="*/ 2 h 81"/>
                  <a:gd name="T2" fmla="*/ 22 w 24"/>
                  <a:gd name="T3" fmla="*/ 0 h 81"/>
                  <a:gd name="T4" fmla="*/ 23 w 24"/>
                  <a:gd name="T5" fmla="*/ 3 h 81"/>
                  <a:gd name="T6" fmla="*/ 5 w 24"/>
                  <a:gd name="T7" fmla="*/ 79 h 81"/>
                  <a:gd name="T8" fmla="*/ 2 w 24"/>
                  <a:gd name="T9" fmla="*/ 81 h 81"/>
                  <a:gd name="T10" fmla="*/ 1 w 24"/>
                  <a:gd name="T11" fmla="*/ 78 h 81"/>
                  <a:gd name="T12" fmla="*/ 19 w 24"/>
                  <a:gd name="T13" fmla="*/ 2 h 81"/>
                </a:gdLst>
                <a:ahLst/>
                <a:cxnLst>
                  <a:cxn ang="0">
                    <a:pos x="T0" y="T1"/>
                  </a:cxn>
                  <a:cxn ang="0">
                    <a:pos x="T2" y="T3"/>
                  </a:cxn>
                  <a:cxn ang="0">
                    <a:pos x="T4" y="T5"/>
                  </a:cxn>
                  <a:cxn ang="0">
                    <a:pos x="T6" y="T7"/>
                  </a:cxn>
                  <a:cxn ang="0">
                    <a:pos x="T8" y="T9"/>
                  </a:cxn>
                  <a:cxn ang="0">
                    <a:pos x="T10" y="T11"/>
                  </a:cxn>
                  <a:cxn ang="0">
                    <a:pos x="T12" y="T13"/>
                  </a:cxn>
                </a:cxnLst>
                <a:rect l="0" t="0" r="r" b="b"/>
                <a:pathLst>
                  <a:path w="24" h="81">
                    <a:moveTo>
                      <a:pt x="19" y="2"/>
                    </a:moveTo>
                    <a:cubicBezTo>
                      <a:pt x="19" y="1"/>
                      <a:pt x="20" y="0"/>
                      <a:pt x="22" y="0"/>
                    </a:cubicBezTo>
                    <a:cubicBezTo>
                      <a:pt x="23" y="1"/>
                      <a:pt x="24" y="2"/>
                      <a:pt x="23" y="3"/>
                    </a:cubicBezTo>
                    <a:cubicBezTo>
                      <a:pt x="5" y="79"/>
                      <a:pt x="5" y="79"/>
                      <a:pt x="5" y="79"/>
                    </a:cubicBezTo>
                    <a:cubicBezTo>
                      <a:pt x="5" y="80"/>
                      <a:pt x="4" y="81"/>
                      <a:pt x="2" y="81"/>
                    </a:cubicBezTo>
                    <a:cubicBezTo>
                      <a:pt x="1" y="80"/>
                      <a:pt x="0" y="79"/>
                      <a:pt x="1" y="78"/>
                    </a:cubicBezTo>
                    <a:lnTo>
                      <a:pt x="19" y="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grpSp>
        <p:nvGrpSpPr>
          <p:cNvPr id="1645" name="Grupo 1644"/>
          <p:cNvGrpSpPr/>
          <p:nvPr/>
        </p:nvGrpSpPr>
        <p:grpSpPr>
          <a:xfrm>
            <a:off x="-4835" y="-25486"/>
            <a:ext cx="1646706" cy="1315236"/>
            <a:chOff x="531844" y="247198"/>
            <a:chExt cx="1646706" cy="1315236"/>
          </a:xfrm>
        </p:grpSpPr>
        <p:grpSp>
          <p:nvGrpSpPr>
            <p:cNvPr id="1646"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31844" y="247198"/>
              <a:ext cx="1646706" cy="1260614"/>
              <a:chOff x="2367900" y="1103313"/>
              <a:chExt cx="7360946" cy="5635074"/>
            </a:xfrm>
          </p:grpSpPr>
          <p:sp>
            <p:nvSpPr>
              <p:cNvPr id="1649"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0"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1"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2" name="ïśľíďé">
                <a:extLst>
                  <a:ext uri="{FF2B5EF4-FFF2-40B4-BE49-F238E27FC236}">
                    <a16:creationId xmlns:a16="http://schemas.microsoft.com/office/drawing/2014/main" xmlns="" id="{8597A6C1-8FB6-4EC4-8F6D-C59E55A78CAF}"/>
                  </a:ext>
                </a:extLst>
              </p:cNvPr>
              <p:cNvSpPr/>
              <p:nvPr/>
            </p:nvSpPr>
            <p:spPr bwMode="auto">
              <a:xfrm>
                <a:off x="2367900" y="5017621"/>
                <a:ext cx="7360946" cy="1720766"/>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3"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4"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5"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6"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7"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647" name="CuadroTexto 1646"/>
            <p:cNvSpPr txBox="1"/>
            <p:nvPr/>
          </p:nvSpPr>
          <p:spPr>
            <a:xfrm>
              <a:off x="545306" y="1146936"/>
              <a:ext cx="1610456" cy="415498"/>
            </a:xfrm>
            <a:prstGeom prst="rect">
              <a:avLst/>
            </a:prstGeom>
            <a:noFill/>
          </p:spPr>
          <p:txBody>
            <a:bodyPr wrap="square" rtlCol="0">
              <a:spAutoFit/>
            </a:bodyPr>
            <a:lstStyle/>
            <a:p>
              <a:pPr algn="ctr"/>
              <a:r>
                <a:rPr lang="es-ES" sz="1050" b="1" dirty="0">
                  <a:solidFill>
                    <a:schemeClr val="bg2">
                      <a:lumMod val="10000"/>
                    </a:schemeClr>
                  </a:solidFill>
                </a:rPr>
                <a:t>CONCLUSIONES Y RECOMENDACIONES</a:t>
              </a:r>
            </a:p>
          </p:txBody>
        </p:sp>
        <p:sp>
          <p:nvSpPr>
            <p:cNvPr id="1648" name="CuadroTexto 1647"/>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5</a:t>
              </a:r>
              <a:endParaRPr lang="en-US" sz="1800" dirty="0">
                <a:solidFill>
                  <a:schemeClr val="bg2">
                    <a:lumMod val="10000"/>
                  </a:schemeClr>
                </a:solidFill>
                <a:latin typeface="Impact" panose="020B0806030902050204" pitchFamily="34" charset="0"/>
              </a:endParaRPr>
            </a:p>
          </p:txBody>
        </p:sp>
      </p:grpSp>
      <p:sp>
        <p:nvSpPr>
          <p:cNvPr id="53" name="Rectángulo 52"/>
          <p:cNvSpPr/>
          <p:nvPr/>
        </p:nvSpPr>
        <p:spPr>
          <a:xfrm>
            <a:off x="1532120" y="4097442"/>
            <a:ext cx="4039985" cy="1323439"/>
          </a:xfrm>
          <a:prstGeom prst="rect">
            <a:avLst/>
          </a:prstGeom>
        </p:spPr>
        <p:txBody>
          <a:bodyPr wrap="square">
            <a:spAutoFit/>
          </a:bodyPr>
          <a:lstStyle/>
          <a:p>
            <a:pPr algn="just"/>
            <a:r>
              <a:rPr lang="es-ES" sz="1600" dirty="0">
                <a:solidFill>
                  <a:schemeClr val="bg2">
                    <a:lumMod val="10000"/>
                  </a:schemeClr>
                </a:solidFill>
                <a:latin typeface="Times New Roman" panose="02020603050405020304" pitchFamily="18" charset="0"/>
                <a:ea typeface="Calibri" panose="020F0502020204030204" pitchFamily="34" charset="0"/>
              </a:rPr>
              <a:t>Al efectuar la última fase del proceso de recolección de datos se pudo visualizar que el 70% de los auditores encuestados no realizaba la evaluación del riesgo inherente con soporte en una metodología bien definida</a:t>
            </a:r>
            <a:endParaRPr lang="es-ES" sz="1600" dirty="0">
              <a:solidFill>
                <a:schemeClr val="bg2">
                  <a:lumMod val="10000"/>
                </a:schemeClr>
              </a:solidFill>
            </a:endParaRPr>
          </a:p>
        </p:txBody>
      </p:sp>
      <p:sp>
        <p:nvSpPr>
          <p:cNvPr id="54" name="Rectángulo 53"/>
          <p:cNvSpPr/>
          <p:nvPr/>
        </p:nvSpPr>
        <p:spPr>
          <a:xfrm>
            <a:off x="6526174" y="3883201"/>
            <a:ext cx="4921271" cy="2062103"/>
          </a:xfrm>
          <a:prstGeom prst="rect">
            <a:avLst/>
          </a:prstGeom>
        </p:spPr>
        <p:txBody>
          <a:bodyPr wrap="square">
            <a:spAutoFit/>
          </a:bodyPr>
          <a:lstStyle/>
          <a:p>
            <a:pPr algn="just"/>
            <a:r>
              <a:rPr lang="es-ES" sz="1600" dirty="0">
                <a:solidFill>
                  <a:schemeClr val="bg2">
                    <a:lumMod val="10000"/>
                  </a:schemeClr>
                </a:solidFill>
                <a:latin typeface="Times New Roman" panose="02020603050405020304" pitchFamily="18" charset="0"/>
                <a:ea typeface="Calibri" panose="020F0502020204030204" pitchFamily="34" charset="0"/>
              </a:rPr>
              <a:t>Se concluye que una óptima evaluación del riesgo inherente es vital para obtener una mayor eficiencia en el proceso de auditoría, debido a que al existir una relación directamente proporcional entre el riesgo inherente y los recursos que se destinan al examen, una estimación equivocada del riesgo inherente ocasionaría que no se planifiquen de forma acertada los recursos necesarios para la ejecución del examen</a:t>
            </a:r>
            <a:endParaRPr lang="es-ES" sz="1600" dirty="0"/>
          </a:p>
        </p:txBody>
      </p:sp>
    </p:spTree>
    <p:extLst>
      <p:ext uri="{BB962C8B-B14F-4D97-AF65-F5344CB8AC3E}">
        <p14:creationId xmlns:p14="http://schemas.microsoft.com/office/powerpoint/2010/main" val="850299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4931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22599" y="377368"/>
            <a:ext cx="11125032" cy="5525011"/>
            <a:chOff x="1607381" y="1421565"/>
            <a:chExt cx="8790257" cy="4365494"/>
          </a:xfrm>
        </p:grpSpPr>
        <p:sp>
          <p:nvSpPr>
            <p:cNvPr id="4" name="iṣliďè">
              <a:extLst>
                <a:ext uri="{FF2B5EF4-FFF2-40B4-BE49-F238E27FC236}">
                  <a16:creationId xmlns:a16="http://schemas.microsoft.com/office/drawing/2014/main" xmlns="" id="{B8EE8174-E088-4E16-A093-148B3DFEDC4F}"/>
                </a:ext>
              </a:extLst>
            </p:cNvPr>
            <p:cNvSpPr/>
            <p:nvPr/>
          </p:nvSpPr>
          <p:spPr>
            <a:xfrm rot="10800000" flipH="1" flipV="1">
              <a:off x="1607381" y="4037223"/>
              <a:ext cx="4121506" cy="1749836"/>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6" name="í$ľïḍé">
              <a:extLst>
                <a:ext uri="{FF2B5EF4-FFF2-40B4-BE49-F238E27FC236}">
                  <a16:creationId xmlns:a16="http://schemas.microsoft.com/office/drawing/2014/main" xmlns="" id="{C77C94C3-8A8C-4201-9458-03388A43D797}"/>
                </a:ext>
              </a:extLst>
            </p:cNvPr>
            <p:cNvSpPr/>
            <p:nvPr/>
          </p:nvSpPr>
          <p:spPr>
            <a:xfrm>
              <a:off x="3826322" y="1421565"/>
              <a:ext cx="4437881" cy="1642369"/>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 name="ïŝḻíḑè">
              <a:extLst>
                <a:ext uri="{FF2B5EF4-FFF2-40B4-BE49-F238E27FC236}">
                  <a16:creationId xmlns:a16="http://schemas.microsoft.com/office/drawing/2014/main" xmlns="" id="{9E4790BB-B69A-47C8-8F39-1E83F9E1B6A1}"/>
                </a:ext>
              </a:extLst>
            </p:cNvPr>
            <p:cNvSpPr/>
            <p:nvPr/>
          </p:nvSpPr>
          <p:spPr>
            <a:xfrm rot="10800000" flipV="1">
              <a:off x="6553343" y="4077005"/>
              <a:ext cx="3844295" cy="164842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1" name="î$lîḋé">
              <a:extLst>
                <a:ext uri="{FF2B5EF4-FFF2-40B4-BE49-F238E27FC236}">
                  <a16:creationId xmlns:a16="http://schemas.microsoft.com/office/drawing/2014/main" xmlns="" id="{FA209E56-795D-4E8B-9EBE-3816A09365DB}"/>
                </a:ext>
              </a:extLst>
            </p:cNvPr>
            <p:cNvSpPr/>
            <p:nvPr/>
          </p:nvSpPr>
          <p:spPr>
            <a:xfrm>
              <a:off x="5168425" y="1539726"/>
              <a:ext cx="1713392" cy="1187182"/>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50000"/>
                </a:lnSpc>
                <a:spcBef>
                  <a:spcPct val="0"/>
                </a:spcBef>
              </a:pPr>
              <a:endParaRPr lang="en-US" altLang="zh-CN" b="1" i="1" dirty="0">
                <a:solidFill>
                  <a:schemeClr val="tx1"/>
                </a:solidFill>
              </a:endParaRPr>
            </a:p>
          </p:txBody>
        </p:sp>
        <p:cxnSp>
          <p:nvCxnSpPr>
            <p:cNvPr id="12" name="直接连接符 22">
              <a:extLst>
                <a:ext uri="{FF2B5EF4-FFF2-40B4-BE49-F238E27FC236}">
                  <a16:creationId xmlns:a16="http://schemas.microsoft.com/office/drawing/2014/main" xmlns="" id="{B7672759-0866-4AA5-A303-C9C3CA4B3F55}"/>
                </a:ext>
              </a:extLst>
            </p:cNvPr>
            <p:cNvCxnSpPr/>
            <p:nvPr/>
          </p:nvCxnSpPr>
          <p:spPr>
            <a:xfrm>
              <a:off x="2290132" y="3650020"/>
              <a:ext cx="7120856" cy="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 name="ísḻîḋè">
              <a:extLst>
                <a:ext uri="{FF2B5EF4-FFF2-40B4-BE49-F238E27FC236}">
                  <a16:creationId xmlns:a16="http://schemas.microsoft.com/office/drawing/2014/main" xmlns="" id="{926CFFD5-8E0F-4767-850C-85FB711CF9C2}"/>
                </a:ext>
              </a:extLst>
            </p:cNvPr>
            <p:cNvSpPr/>
            <p:nvPr/>
          </p:nvSpPr>
          <p:spPr>
            <a:xfrm>
              <a:off x="5055995" y="2665042"/>
              <a:ext cx="1969956" cy="1969956"/>
            </a:xfrm>
            <a:prstGeom prst="ellipse">
              <a:avLst/>
            </a:prstGeom>
            <a:solidFill>
              <a:schemeClr val="bg1"/>
            </a:solidFill>
            <a:ln w="127000">
              <a:solidFill>
                <a:schemeClr val="bg1">
                  <a:lumMod val="95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sp>
        <p:nvSpPr>
          <p:cNvPr id="22" name="Redondear rectángulo de esquina diagonal 21"/>
          <p:cNvSpPr/>
          <p:nvPr/>
        </p:nvSpPr>
        <p:spPr>
          <a:xfrm>
            <a:off x="3810091" y="540562"/>
            <a:ext cx="4847406" cy="1736646"/>
          </a:xfrm>
          <a:prstGeom prst="round2Diag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1600" dirty="0">
                <a:solidFill>
                  <a:schemeClr val="bg2">
                    <a:lumMod val="10000"/>
                  </a:schemeClr>
                </a:solidFill>
                <a:latin typeface="Times New Roman" panose="02020603050405020304" pitchFamily="18" charset="0"/>
                <a:ea typeface="Calibri" panose="020F0502020204030204" pitchFamily="34" charset="0"/>
              </a:rPr>
              <a:t>Se sugiere a los auditores brindar mayor protagonismo a la determinación del riesgo inherente en la fase de planificación preliminar de la auditoría financiera haciendo uso de herramientas que contengan criterios suficientes a evaluar para así garantizar la validez y confiabilidad de los resultados obtenidos</a:t>
            </a:r>
            <a:endParaRPr lang="es-ES" sz="1600" dirty="0">
              <a:solidFill>
                <a:schemeClr val="bg2">
                  <a:lumMod val="10000"/>
                </a:schemeClr>
              </a:solidFill>
            </a:endParaRPr>
          </a:p>
        </p:txBody>
      </p:sp>
      <p:sp>
        <p:nvSpPr>
          <p:cNvPr id="23" name="Redondear rectángulo de esquina diagonal 22"/>
          <p:cNvSpPr/>
          <p:nvPr/>
        </p:nvSpPr>
        <p:spPr>
          <a:xfrm>
            <a:off x="719957" y="3804192"/>
            <a:ext cx="4704122" cy="2009061"/>
          </a:xfrm>
          <a:prstGeom prst="round2Diag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600" dirty="0">
                <a:solidFill>
                  <a:schemeClr val="bg2">
                    <a:lumMod val="10000"/>
                  </a:schemeClr>
                </a:solidFill>
                <a:latin typeface="Times New Roman" panose="02020603050405020304" pitchFamily="18" charset="0"/>
                <a:ea typeface="Calibri" panose="020F0502020204030204" pitchFamily="34" charset="0"/>
              </a:rPr>
              <a:t>Se sugiere a las firmas auditoras del país así también a los auditores independientes utilizar como apoyo para la determinación del riesgo inherente el instrumento que se propone dentro de la presente investigación ya que este fue debidamente validado por expertos en el área de auditoría y se apoya en los lineamientos que proporcionan las (</a:t>
            </a:r>
            <a:r>
              <a:rPr lang="es-ES" sz="1600" dirty="0" err="1">
                <a:solidFill>
                  <a:schemeClr val="bg2">
                    <a:lumMod val="10000"/>
                  </a:schemeClr>
                </a:solidFill>
                <a:latin typeface="Times New Roman" panose="02020603050405020304" pitchFamily="18" charset="0"/>
                <a:ea typeface="Calibri" panose="020F0502020204030204" pitchFamily="34" charset="0"/>
              </a:rPr>
              <a:t>NIA’s</a:t>
            </a:r>
            <a:r>
              <a:rPr lang="es-ES" sz="1600" dirty="0">
                <a:solidFill>
                  <a:schemeClr val="bg2">
                    <a:lumMod val="10000"/>
                  </a:schemeClr>
                </a:solidFill>
                <a:latin typeface="Times New Roman" panose="02020603050405020304" pitchFamily="18" charset="0"/>
                <a:ea typeface="Calibri" panose="020F0502020204030204" pitchFamily="34" charset="0"/>
              </a:rPr>
              <a:t>)</a:t>
            </a:r>
            <a:endParaRPr lang="es-ES" sz="1600" dirty="0">
              <a:solidFill>
                <a:schemeClr val="bg2">
                  <a:lumMod val="10000"/>
                </a:schemeClr>
              </a:solidFill>
            </a:endParaRPr>
          </a:p>
        </p:txBody>
      </p:sp>
      <p:sp>
        <p:nvSpPr>
          <p:cNvPr id="24" name="Redondear rectángulo de esquina diagonal 23"/>
          <p:cNvSpPr/>
          <p:nvPr/>
        </p:nvSpPr>
        <p:spPr>
          <a:xfrm>
            <a:off x="7112498" y="3939479"/>
            <a:ext cx="4453640" cy="1736646"/>
          </a:xfrm>
          <a:prstGeom prst="round2Diag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sz="1600" dirty="0">
                <a:solidFill>
                  <a:schemeClr val="bg2">
                    <a:lumMod val="10000"/>
                  </a:schemeClr>
                </a:solidFill>
                <a:latin typeface="Times New Roman" panose="02020603050405020304" pitchFamily="18" charset="0"/>
                <a:ea typeface="Calibri" panose="020F0502020204030204" pitchFamily="34" charset="0"/>
              </a:rPr>
              <a:t>Ampliar el campo de estudio para futuras investigaciones, incluyendo la determinación del riesgo de control de forma independiente a la estimación del riesgo inherente debido a que este no es el único riesgo que se determina en la fase de planificación de la auditoría</a:t>
            </a:r>
            <a:endParaRPr lang="es-ES" sz="1600" dirty="0">
              <a:solidFill>
                <a:schemeClr val="bg2">
                  <a:lumMod val="10000"/>
                </a:schemeClr>
              </a:solidFill>
            </a:endParaRPr>
          </a:p>
        </p:txBody>
      </p:sp>
      <p:grpSp>
        <p:nvGrpSpPr>
          <p:cNvPr id="159" name="88701c47-4578-4430-84fc-721b3189219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5065112" y="2303854"/>
            <a:ext cx="2132568" cy="1824903"/>
            <a:chOff x="3373438" y="1081088"/>
            <a:chExt cx="5457825" cy="4670426"/>
          </a:xfrm>
        </p:grpSpPr>
        <p:sp>
          <p:nvSpPr>
            <p:cNvPr id="160" name="ïsļíḋè">
              <a:extLst>
                <a:ext uri="{FF2B5EF4-FFF2-40B4-BE49-F238E27FC236}">
                  <a16:creationId xmlns:a16="http://schemas.microsoft.com/office/drawing/2014/main" xmlns="" id="{C971AC1A-FB89-44F0-B703-47A4F4473A7D}"/>
                </a:ext>
              </a:extLst>
            </p:cNvPr>
            <p:cNvSpPr/>
            <p:nvPr/>
          </p:nvSpPr>
          <p:spPr bwMode="auto">
            <a:xfrm>
              <a:off x="5056188" y="2874963"/>
              <a:ext cx="1295400" cy="2241550"/>
            </a:xfrm>
            <a:custGeom>
              <a:avLst/>
              <a:gdLst>
                <a:gd name="T0" fmla="*/ 100 w 104"/>
                <a:gd name="T1" fmla="*/ 96 h 180"/>
                <a:gd name="T2" fmla="*/ 35 w 104"/>
                <a:gd name="T3" fmla="*/ 96 h 180"/>
                <a:gd name="T4" fmla="*/ 5 w 104"/>
                <a:gd name="T5" fmla="*/ 1 h 180"/>
                <a:gd name="T6" fmla="*/ 3 w 104"/>
                <a:gd name="T7" fmla="*/ 1 h 180"/>
                <a:gd name="T8" fmla="*/ 0 w 104"/>
                <a:gd name="T9" fmla="*/ 7 h 180"/>
                <a:gd name="T10" fmla="*/ 23 w 104"/>
                <a:gd name="T11" fmla="*/ 100 h 180"/>
                <a:gd name="T12" fmla="*/ 23 w 104"/>
                <a:gd name="T13" fmla="*/ 106 h 180"/>
                <a:gd name="T14" fmla="*/ 23 w 104"/>
                <a:gd name="T15" fmla="*/ 180 h 180"/>
                <a:gd name="T16" fmla="*/ 31 w 104"/>
                <a:gd name="T17" fmla="*/ 180 h 180"/>
                <a:gd name="T18" fmla="*/ 31 w 104"/>
                <a:gd name="T19" fmla="*/ 106 h 180"/>
                <a:gd name="T20" fmla="*/ 95 w 104"/>
                <a:gd name="T21" fmla="*/ 106 h 180"/>
                <a:gd name="T22" fmla="*/ 95 w 104"/>
                <a:gd name="T23" fmla="*/ 180 h 180"/>
                <a:gd name="T24" fmla="*/ 103 w 104"/>
                <a:gd name="T25" fmla="*/ 180 h 180"/>
                <a:gd name="T26" fmla="*/ 103 w 104"/>
                <a:gd name="T27" fmla="*/ 106 h 180"/>
                <a:gd name="T28" fmla="*/ 104 w 104"/>
                <a:gd name="T29" fmla="*/ 106 h 180"/>
                <a:gd name="T30" fmla="*/ 104 w 104"/>
                <a:gd name="T31" fmla="*/ 100 h 180"/>
                <a:gd name="T32" fmla="*/ 100 w 104"/>
                <a:gd name="T33"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80">
                  <a:moveTo>
                    <a:pt x="100" y="96"/>
                  </a:moveTo>
                  <a:cubicBezTo>
                    <a:pt x="35" y="96"/>
                    <a:pt x="35" y="96"/>
                    <a:pt x="35" y="96"/>
                  </a:cubicBezTo>
                  <a:cubicBezTo>
                    <a:pt x="32" y="61"/>
                    <a:pt x="9" y="11"/>
                    <a:pt x="5" y="1"/>
                  </a:cubicBezTo>
                  <a:cubicBezTo>
                    <a:pt x="4" y="0"/>
                    <a:pt x="3" y="0"/>
                    <a:pt x="3" y="1"/>
                  </a:cubicBezTo>
                  <a:cubicBezTo>
                    <a:pt x="2" y="2"/>
                    <a:pt x="1" y="5"/>
                    <a:pt x="0" y="7"/>
                  </a:cubicBezTo>
                  <a:cubicBezTo>
                    <a:pt x="13" y="26"/>
                    <a:pt x="23" y="100"/>
                    <a:pt x="23" y="100"/>
                  </a:cubicBezTo>
                  <a:cubicBezTo>
                    <a:pt x="23" y="106"/>
                    <a:pt x="23" y="106"/>
                    <a:pt x="23" y="106"/>
                  </a:cubicBezTo>
                  <a:cubicBezTo>
                    <a:pt x="23" y="180"/>
                    <a:pt x="23" y="180"/>
                    <a:pt x="23" y="180"/>
                  </a:cubicBezTo>
                  <a:cubicBezTo>
                    <a:pt x="31" y="180"/>
                    <a:pt x="31" y="180"/>
                    <a:pt x="31" y="180"/>
                  </a:cubicBezTo>
                  <a:cubicBezTo>
                    <a:pt x="31" y="106"/>
                    <a:pt x="31" y="106"/>
                    <a:pt x="31" y="106"/>
                  </a:cubicBezTo>
                  <a:cubicBezTo>
                    <a:pt x="95" y="106"/>
                    <a:pt x="95" y="106"/>
                    <a:pt x="95" y="106"/>
                  </a:cubicBezTo>
                  <a:cubicBezTo>
                    <a:pt x="95" y="180"/>
                    <a:pt x="95" y="180"/>
                    <a:pt x="95" y="180"/>
                  </a:cubicBezTo>
                  <a:cubicBezTo>
                    <a:pt x="103" y="180"/>
                    <a:pt x="103" y="180"/>
                    <a:pt x="103" y="180"/>
                  </a:cubicBezTo>
                  <a:cubicBezTo>
                    <a:pt x="103" y="106"/>
                    <a:pt x="103" y="106"/>
                    <a:pt x="103" y="106"/>
                  </a:cubicBezTo>
                  <a:cubicBezTo>
                    <a:pt x="104" y="106"/>
                    <a:pt x="104" y="106"/>
                    <a:pt x="104" y="106"/>
                  </a:cubicBezTo>
                  <a:cubicBezTo>
                    <a:pt x="104" y="100"/>
                    <a:pt x="104" y="100"/>
                    <a:pt x="104" y="100"/>
                  </a:cubicBezTo>
                  <a:cubicBezTo>
                    <a:pt x="104" y="98"/>
                    <a:pt x="102" y="96"/>
                    <a:pt x="100" y="96"/>
                  </a:cubicBezTo>
                  <a:close/>
                </a:path>
              </a:pathLst>
            </a:custGeom>
            <a:solidFill>
              <a:srgbClr val="D5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îṩlíďé">
              <a:extLst>
                <a:ext uri="{FF2B5EF4-FFF2-40B4-BE49-F238E27FC236}">
                  <a16:creationId xmlns:a16="http://schemas.microsoft.com/office/drawing/2014/main" xmlns="" id="{287359C2-881D-4F00-A6E1-7C8491E86EB1}"/>
                </a:ext>
              </a:extLst>
            </p:cNvPr>
            <p:cNvSpPr/>
            <p:nvPr/>
          </p:nvSpPr>
          <p:spPr bwMode="auto">
            <a:xfrm>
              <a:off x="6475413" y="3908426"/>
              <a:ext cx="636588" cy="1244600"/>
            </a:xfrm>
            <a:custGeom>
              <a:avLst/>
              <a:gdLst>
                <a:gd name="T0" fmla="*/ 10 w 51"/>
                <a:gd name="T1" fmla="*/ 4 h 100"/>
                <a:gd name="T2" fmla="*/ 8 w 51"/>
                <a:gd name="T3" fmla="*/ 2 h 100"/>
                <a:gd name="T4" fmla="*/ 14 w 51"/>
                <a:gd name="T5" fmla="*/ 1 h 100"/>
                <a:gd name="T6" fmla="*/ 17 w 51"/>
                <a:gd name="T7" fmla="*/ 1 h 100"/>
                <a:gd name="T8" fmla="*/ 19 w 51"/>
                <a:gd name="T9" fmla="*/ 3 h 100"/>
                <a:gd name="T10" fmla="*/ 33 w 51"/>
                <a:gd name="T11" fmla="*/ 65 h 100"/>
                <a:gd name="T12" fmla="*/ 39 w 51"/>
                <a:gd name="T13" fmla="*/ 80 h 100"/>
                <a:gd name="T14" fmla="*/ 46 w 51"/>
                <a:gd name="T15" fmla="*/ 94 h 100"/>
                <a:gd name="T16" fmla="*/ 49 w 51"/>
                <a:gd name="T17" fmla="*/ 96 h 100"/>
                <a:gd name="T18" fmla="*/ 51 w 51"/>
                <a:gd name="T19" fmla="*/ 97 h 100"/>
                <a:gd name="T20" fmla="*/ 50 w 51"/>
                <a:gd name="T21" fmla="*/ 99 h 100"/>
                <a:gd name="T22" fmla="*/ 48 w 51"/>
                <a:gd name="T23" fmla="*/ 100 h 100"/>
                <a:gd name="T24" fmla="*/ 43 w 51"/>
                <a:gd name="T25" fmla="*/ 100 h 100"/>
                <a:gd name="T26" fmla="*/ 43 w 51"/>
                <a:gd name="T27" fmla="*/ 100 h 100"/>
                <a:gd name="T28" fmla="*/ 39 w 51"/>
                <a:gd name="T29" fmla="*/ 96 h 100"/>
                <a:gd name="T30" fmla="*/ 36 w 51"/>
                <a:gd name="T31" fmla="*/ 90 h 100"/>
                <a:gd name="T32" fmla="*/ 30 w 51"/>
                <a:gd name="T33" fmla="*/ 86 h 100"/>
                <a:gd name="T34" fmla="*/ 26 w 51"/>
                <a:gd name="T35" fmla="*/ 83 h 100"/>
                <a:gd name="T36" fmla="*/ 23 w 51"/>
                <a:gd name="T37" fmla="*/ 82 h 100"/>
                <a:gd name="T38" fmla="*/ 22 w 51"/>
                <a:gd name="T39" fmla="*/ 79 h 100"/>
                <a:gd name="T40" fmla="*/ 22 w 51"/>
                <a:gd name="T41" fmla="*/ 74 h 100"/>
                <a:gd name="T42" fmla="*/ 21 w 51"/>
                <a:gd name="T43" fmla="*/ 68 h 100"/>
                <a:gd name="T44" fmla="*/ 16 w 51"/>
                <a:gd name="T45" fmla="*/ 59 h 100"/>
                <a:gd name="T46" fmla="*/ 6 w 51"/>
                <a:gd name="T47" fmla="*/ 38 h 100"/>
                <a:gd name="T48" fmla="*/ 5 w 51"/>
                <a:gd name="T49" fmla="*/ 28 h 100"/>
                <a:gd name="T50" fmla="*/ 5 w 51"/>
                <a:gd name="T51" fmla="*/ 18 h 100"/>
                <a:gd name="T52" fmla="*/ 2 w 51"/>
                <a:gd name="T53" fmla="*/ 11 h 100"/>
                <a:gd name="T54" fmla="*/ 0 w 51"/>
                <a:gd name="T55" fmla="*/ 6 h 100"/>
                <a:gd name="T56" fmla="*/ 10 w 51"/>
                <a:gd name="T57"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100">
                  <a:moveTo>
                    <a:pt x="10" y="4"/>
                  </a:moveTo>
                  <a:cubicBezTo>
                    <a:pt x="8" y="2"/>
                    <a:pt x="8" y="2"/>
                    <a:pt x="8" y="2"/>
                  </a:cubicBezTo>
                  <a:cubicBezTo>
                    <a:pt x="10" y="2"/>
                    <a:pt x="12" y="2"/>
                    <a:pt x="14" y="1"/>
                  </a:cubicBezTo>
                  <a:cubicBezTo>
                    <a:pt x="15" y="1"/>
                    <a:pt x="16" y="0"/>
                    <a:pt x="17" y="1"/>
                  </a:cubicBezTo>
                  <a:cubicBezTo>
                    <a:pt x="18" y="1"/>
                    <a:pt x="19" y="2"/>
                    <a:pt x="19" y="3"/>
                  </a:cubicBezTo>
                  <a:cubicBezTo>
                    <a:pt x="20" y="9"/>
                    <a:pt x="32" y="61"/>
                    <a:pt x="33" y="65"/>
                  </a:cubicBezTo>
                  <a:cubicBezTo>
                    <a:pt x="34" y="70"/>
                    <a:pt x="37" y="75"/>
                    <a:pt x="39" y="80"/>
                  </a:cubicBezTo>
                  <a:cubicBezTo>
                    <a:pt x="41" y="85"/>
                    <a:pt x="44" y="90"/>
                    <a:pt x="46" y="94"/>
                  </a:cubicBezTo>
                  <a:cubicBezTo>
                    <a:pt x="47" y="95"/>
                    <a:pt x="48" y="96"/>
                    <a:pt x="49" y="96"/>
                  </a:cubicBezTo>
                  <a:cubicBezTo>
                    <a:pt x="50" y="97"/>
                    <a:pt x="50" y="97"/>
                    <a:pt x="51" y="97"/>
                  </a:cubicBezTo>
                  <a:cubicBezTo>
                    <a:pt x="50" y="98"/>
                    <a:pt x="50" y="98"/>
                    <a:pt x="50" y="99"/>
                  </a:cubicBezTo>
                  <a:cubicBezTo>
                    <a:pt x="49" y="99"/>
                    <a:pt x="49" y="100"/>
                    <a:pt x="48" y="100"/>
                  </a:cubicBezTo>
                  <a:cubicBezTo>
                    <a:pt x="43" y="100"/>
                    <a:pt x="43" y="100"/>
                    <a:pt x="43" y="100"/>
                  </a:cubicBezTo>
                  <a:cubicBezTo>
                    <a:pt x="43" y="100"/>
                    <a:pt x="43" y="100"/>
                    <a:pt x="43" y="100"/>
                  </a:cubicBezTo>
                  <a:cubicBezTo>
                    <a:pt x="41" y="99"/>
                    <a:pt x="40" y="98"/>
                    <a:pt x="39" y="96"/>
                  </a:cubicBezTo>
                  <a:cubicBezTo>
                    <a:pt x="37" y="94"/>
                    <a:pt x="37" y="92"/>
                    <a:pt x="36" y="90"/>
                  </a:cubicBezTo>
                  <a:cubicBezTo>
                    <a:pt x="34" y="89"/>
                    <a:pt x="32" y="87"/>
                    <a:pt x="30" y="86"/>
                  </a:cubicBezTo>
                  <a:cubicBezTo>
                    <a:pt x="29" y="85"/>
                    <a:pt x="28" y="84"/>
                    <a:pt x="26" y="83"/>
                  </a:cubicBezTo>
                  <a:cubicBezTo>
                    <a:pt x="25" y="83"/>
                    <a:pt x="24" y="82"/>
                    <a:pt x="23" y="82"/>
                  </a:cubicBezTo>
                  <a:cubicBezTo>
                    <a:pt x="22" y="81"/>
                    <a:pt x="22" y="80"/>
                    <a:pt x="22" y="79"/>
                  </a:cubicBezTo>
                  <a:cubicBezTo>
                    <a:pt x="22" y="77"/>
                    <a:pt x="22" y="76"/>
                    <a:pt x="22" y="74"/>
                  </a:cubicBezTo>
                  <a:cubicBezTo>
                    <a:pt x="22" y="73"/>
                    <a:pt x="21" y="70"/>
                    <a:pt x="21" y="68"/>
                  </a:cubicBezTo>
                  <a:cubicBezTo>
                    <a:pt x="20" y="65"/>
                    <a:pt x="18" y="62"/>
                    <a:pt x="16" y="59"/>
                  </a:cubicBezTo>
                  <a:cubicBezTo>
                    <a:pt x="12" y="53"/>
                    <a:pt x="8" y="45"/>
                    <a:pt x="6" y="38"/>
                  </a:cubicBezTo>
                  <a:cubicBezTo>
                    <a:pt x="6" y="35"/>
                    <a:pt x="5" y="31"/>
                    <a:pt x="5" y="28"/>
                  </a:cubicBezTo>
                  <a:cubicBezTo>
                    <a:pt x="5" y="25"/>
                    <a:pt x="6" y="21"/>
                    <a:pt x="5" y="18"/>
                  </a:cubicBezTo>
                  <a:cubicBezTo>
                    <a:pt x="4" y="16"/>
                    <a:pt x="3" y="13"/>
                    <a:pt x="2" y="11"/>
                  </a:cubicBezTo>
                  <a:cubicBezTo>
                    <a:pt x="1" y="10"/>
                    <a:pt x="1" y="8"/>
                    <a:pt x="0" y="6"/>
                  </a:cubicBezTo>
                  <a:lnTo>
                    <a:pt x="10" y="4"/>
                  </a:lnTo>
                  <a:close/>
                </a:path>
              </a:pathLst>
            </a:custGeom>
            <a:solidFill>
              <a:srgbClr val="FCE1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îṥ1îḑe">
              <a:extLst>
                <a:ext uri="{FF2B5EF4-FFF2-40B4-BE49-F238E27FC236}">
                  <a16:creationId xmlns:a16="http://schemas.microsoft.com/office/drawing/2014/main" xmlns="" id="{641409A7-C464-4079-A2DA-ED7A6E764FCA}"/>
                </a:ext>
              </a:extLst>
            </p:cNvPr>
            <p:cNvSpPr/>
            <p:nvPr/>
          </p:nvSpPr>
          <p:spPr bwMode="auto">
            <a:xfrm>
              <a:off x="6737351" y="4854576"/>
              <a:ext cx="449263" cy="336550"/>
            </a:xfrm>
            <a:custGeom>
              <a:avLst/>
              <a:gdLst>
                <a:gd name="T0" fmla="*/ 0 w 36"/>
                <a:gd name="T1" fmla="*/ 4 h 27"/>
                <a:gd name="T2" fmla="*/ 1 w 36"/>
                <a:gd name="T3" fmla="*/ 0 h 27"/>
                <a:gd name="T4" fmla="*/ 19 w 36"/>
                <a:gd name="T5" fmla="*/ 20 h 27"/>
                <a:gd name="T6" fmla="*/ 24 w 36"/>
                <a:gd name="T7" fmla="*/ 22 h 27"/>
                <a:gd name="T8" fmla="*/ 28 w 36"/>
                <a:gd name="T9" fmla="*/ 20 h 27"/>
                <a:gd name="T10" fmla="*/ 30 w 36"/>
                <a:gd name="T11" fmla="*/ 22 h 27"/>
                <a:gd name="T12" fmla="*/ 35 w 36"/>
                <a:gd name="T13" fmla="*/ 25 h 27"/>
                <a:gd name="T14" fmla="*/ 27 w 36"/>
                <a:gd name="T15" fmla="*/ 26 h 27"/>
                <a:gd name="T16" fmla="*/ 23 w 36"/>
                <a:gd name="T17" fmla="*/ 26 h 27"/>
                <a:gd name="T18" fmla="*/ 16 w 36"/>
                <a:gd name="T19" fmla="*/ 25 h 27"/>
                <a:gd name="T20" fmla="*/ 16 w 36"/>
                <a:gd name="T21" fmla="*/ 25 h 27"/>
                <a:gd name="T22" fmla="*/ 16 w 36"/>
                <a:gd name="T23" fmla="*/ 24 h 27"/>
                <a:gd name="T24" fmla="*/ 13 w 36"/>
                <a:gd name="T25" fmla="*/ 15 h 27"/>
                <a:gd name="T26" fmla="*/ 9 w 36"/>
                <a:gd name="T27" fmla="*/ 10 h 27"/>
                <a:gd name="T28" fmla="*/ 7 w 36"/>
                <a:gd name="T29" fmla="*/ 11 h 27"/>
                <a:gd name="T30" fmla="*/ 7 w 36"/>
                <a:gd name="T31" fmla="*/ 12 h 27"/>
                <a:gd name="T32" fmla="*/ 6 w 36"/>
                <a:gd name="T33" fmla="*/ 16 h 27"/>
                <a:gd name="T34" fmla="*/ 7 w 36"/>
                <a:gd name="T35" fmla="*/ 22 h 27"/>
                <a:gd name="T36" fmla="*/ 7 w 36"/>
                <a:gd name="T37" fmla="*/ 25 h 27"/>
                <a:gd name="T38" fmla="*/ 6 w 36"/>
                <a:gd name="T39" fmla="*/ 25 h 27"/>
                <a:gd name="T40" fmla="*/ 2 w 36"/>
                <a:gd name="T41" fmla="*/ 12 h 27"/>
                <a:gd name="T42" fmla="*/ 0 w 36"/>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7">
                  <a:moveTo>
                    <a:pt x="0" y="4"/>
                  </a:moveTo>
                  <a:cubicBezTo>
                    <a:pt x="0" y="4"/>
                    <a:pt x="2" y="1"/>
                    <a:pt x="1" y="0"/>
                  </a:cubicBezTo>
                  <a:cubicBezTo>
                    <a:pt x="7" y="7"/>
                    <a:pt x="16" y="11"/>
                    <a:pt x="19" y="20"/>
                  </a:cubicBezTo>
                  <a:cubicBezTo>
                    <a:pt x="20" y="21"/>
                    <a:pt x="22" y="22"/>
                    <a:pt x="24" y="22"/>
                  </a:cubicBezTo>
                  <a:cubicBezTo>
                    <a:pt x="24" y="22"/>
                    <a:pt x="28" y="20"/>
                    <a:pt x="28" y="20"/>
                  </a:cubicBezTo>
                  <a:cubicBezTo>
                    <a:pt x="29" y="21"/>
                    <a:pt x="29" y="21"/>
                    <a:pt x="30" y="22"/>
                  </a:cubicBezTo>
                  <a:cubicBezTo>
                    <a:pt x="31" y="23"/>
                    <a:pt x="34" y="23"/>
                    <a:pt x="35" y="25"/>
                  </a:cubicBezTo>
                  <a:cubicBezTo>
                    <a:pt x="36" y="27"/>
                    <a:pt x="28" y="26"/>
                    <a:pt x="27" y="26"/>
                  </a:cubicBezTo>
                  <a:cubicBezTo>
                    <a:pt x="26" y="26"/>
                    <a:pt x="24" y="26"/>
                    <a:pt x="23" y="26"/>
                  </a:cubicBezTo>
                  <a:cubicBezTo>
                    <a:pt x="21" y="26"/>
                    <a:pt x="19" y="25"/>
                    <a:pt x="16" y="25"/>
                  </a:cubicBezTo>
                  <a:cubicBezTo>
                    <a:pt x="16" y="25"/>
                    <a:pt x="16" y="25"/>
                    <a:pt x="16" y="25"/>
                  </a:cubicBezTo>
                  <a:cubicBezTo>
                    <a:pt x="16" y="24"/>
                    <a:pt x="16" y="24"/>
                    <a:pt x="16" y="24"/>
                  </a:cubicBezTo>
                  <a:cubicBezTo>
                    <a:pt x="15" y="21"/>
                    <a:pt x="14" y="18"/>
                    <a:pt x="13" y="15"/>
                  </a:cubicBezTo>
                  <a:cubicBezTo>
                    <a:pt x="12" y="13"/>
                    <a:pt x="10" y="11"/>
                    <a:pt x="9" y="10"/>
                  </a:cubicBezTo>
                  <a:cubicBezTo>
                    <a:pt x="8" y="10"/>
                    <a:pt x="7" y="11"/>
                    <a:pt x="7" y="11"/>
                  </a:cubicBezTo>
                  <a:cubicBezTo>
                    <a:pt x="7" y="12"/>
                    <a:pt x="7" y="12"/>
                    <a:pt x="7" y="12"/>
                  </a:cubicBezTo>
                  <a:cubicBezTo>
                    <a:pt x="6" y="13"/>
                    <a:pt x="6" y="14"/>
                    <a:pt x="6" y="16"/>
                  </a:cubicBezTo>
                  <a:cubicBezTo>
                    <a:pt x="6" y="18"/>
                    <a:pt x="7" y="20"/>
                    <a:pt x="7" y="22"/>
                  </a:cubicBezTo>
                  <a:cubicBezTo>
                    <a:pt x="7" y="23"/>
                    <a:pt x="7" y="24"/>
                    <a:pt x="7" y="25"/>
                  </a:cubicBezTo>
                  <a:cubicBezTo>
                    <a:pt x="6" y="25"/>
                    <a:pt x="6" y="25"/>
                    <a:pt x="6" y="25"/>
                  </a:cubicBezTo>
                  <a:cubicBezTo>
                    <a:pt x="5" y="20"/>
                    <a:pt x="5" y="16"/>
                    <a:pt x="2" y="12"/>
                  </a:cubicBezTo>
                  <a:cubicBezTo>
                    <a:pt x="1" y="10"/>
                    <a:pt x="0" y="7"/>
                    <a:pt x="0" y="4"/>
                  </a:cubicBezTo>
                  <a:close/>
                </a:path>
              </a:pathLst>
            </a:custGeom>
            <a:solidFill>
              <a:srgbClr val="505B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ïṧḷïḑê">
              <a:extLst>
                <a:ext uri="{FF2B5EF4-FFF2-40B4-BE49-F238E27FC236}">
                  <a16:creationId xmlns:a16="http://schemas.microsoft.com/office/drawing/2014/main" xmlns="" id="{DE3D11AA-B418-4497-BB7D-6A3EDC114952}"/>
                </a:ext>
              </a:extLst>
            </p:cNvPr>
            <p:cNvSpPr/>
            <p:nvPr/>
          </p:nvSpPr>
          <p:spPr bwMode="auto">
            <a:xfrm>
              <a:off x="6438901" y="3970338"/>
              <a:ext cx="585788" cy="1244600"/>
            </a:xfrm>
            <a:custGeom>
              <a:avLst/>
              <a:gdLst>
                <a:gd name="T0" fmla="*/ 11 w 47"/>
                <a:gd name="T1" fmla="*/ 3 h 100"/>
                <a:gd name="T2" fmla="*/ 9 w 47"/>
                <a:gd name="T3" fmla="*/ 1 h 100"/>
                <a:gd name="T4" fmla="*/ 15 w 47"/>
                <a:gd name="T5" fmla="*/ 0 h 100"/>
                <a:gd name="T6" fmla="*/ 18 w 47"/>
                <a:gd name="T7" fmla="*/ 0 h 100"/>
                <a:gd name="T8" fmla="*/ 19 w 47"/>
                <a:gd name="T9" fmla="*/ 3 h 100"/>
                <a:gd name="T10" fmla="*/ 30 w 47"/>
                <a:gd name="T11" fmla="*/ 65 h 100"/>
                <a:gd name="T12" fmla="*/ 36 w 47"/>
                <a:gd name="T13" fmla="*/ 80 h 100"/>
                <a:gd name="T14" fmla="*/ 43 w 47"/>
                <a:gd name="T15" fmla="*/ 95 h 100"/>
                <a:gd name="T16" fmla="*/ 45 w 47"/>
                <a:gd name="T17" fmla="*/ 97 h 100"/>
                <a:gd name="T18" fmla="*/ 47 w 47"/>
                <a:gd name="T19" fmla="*/ 98 h 100"/>
                <a:gd name="T20" fmla="*/ 46 w 47"/>
                <a:gd name="T21" fmla="*/ 100 h 100"/>
                <a:gd name="T22" fmla="*/ 44 w 47"/>
                <a:gd name="T23" fmla="*/ 100 h 100"/>
                <a:gd name="T24" fmla="*/ 40 w 47"/>
                <a:gd name="T25" fmla="*/ 100 h 100"/>
                <a:gd name="T26" fmla="*/ 39 w 47"/>
                <a:gd name="T27" fmla="*/ 100 h 100"/>
                <a:gd name="T28" fmla="*/ 35 w 47"/>
                <a:gd name="T29" fmla="*/ 96 h 100"/>
                <a:gd name="T30" fmla="*/ 32 w 47"/>
                <a:gd name="T31" fmla="*/ 91 h 100"/>
                <a:gd name="T32" fmla="*/ 27 w 47"/>
                <a:gd name="T33" fmla="*/ 86 h 100"/>
                <a:gd name="T34" fmla="*/ 23 w 47"/>
                <a:gd name="T35" fmla="*/ 83 h 100"/>
                <a:gd name="T36" fmla="*/ 20 w 47"/>
                <a:gd name="T37" fmla="*/ 81 h 100"/>
                <a:gd name="T38" fmla="*/ 19 w 47"/>
                <a:gd name="T39" fmla="*/ 78 h 100"/>
                <a:gd name="T40" fmla="*/ 19 w 47"/>
                <a:gd name="T41" fmla="*/ 74 h 100"/>
                <a:gd name="T42" fmla="*/ 18 w 47"/>
                <a:gd name="T43" fmla="*/ 68 h 100"/>
                <a:gd name="T44" fmla="*/ 14 w 47"/>
                <a:gd name="T45" fmla="*/ 59 h 100"/>
                <a:gd name="T46" fmla="*/ 5 w 47"/>
                <a:gd name="T47" fmla="*/ 37 h 100"/>
                <a:gd name="T48" fmla="*/ 5 w 47"/>
                <a:gd name="T49" fmla="*/ 27 h 100"/>
                <a:gd name="T50" fmla="*/ 4 w 47"/>
                <a:gd name="T51" fmla="*/ 16 h 100"/>
                <a:gd name="T52" fmla="*/ 2 w 47"/>
                <a:gd name="T53" fmla="*/ 10 h 100"/>
                <a:gd name="T54" fmla="*/ 0 w 47"/>
                <a:gd name="T55" fmla="*/ 5 h 100"/>
                <a:gd name="T56" fmla="*/ 11 w 47"/>
                <a:gd name="T57"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00">
                  <a:moveTo>
                    <a:pt x="11" y="3"/>
                  </a:moveTo>
                  <a:cubicBezTo>
                    <a:pt x="9" y="1"/>
                    <a:pt x="9" y="1"/>
                    <a:pt x="9" y="1"/>
                  </a:cubicBezTo>
                  <a:cubicBezTo>
                    <a:pt x="11" y="1"/>
                    <a:pt x="13" y="1"/>
                    <a:pt x="15" y="0"/>
                  </a:cubicBezTo>
                  <a:cubicBezTo>
                    <a:pt x="16" y="0"/>
                    <a:pt x="17" y="0"/>
                    <a:pt x="18" y="0"/>
                  </a:cubicBezTo>
                  <a:cubicBezTo>
                    <a:pt x="19" y="1"/>
                    <a:pt x="19" y="2"/>
                    <a:pt x="19" y="3"/>
                  </a:cubicBezTo>
                  <a:cubicBezTo>
                    <a:pt x="20" y="9"/>
                    <a:pt x="30" y="60"/>
                    <a:pt x="30" y="65"/>
                  </a:cubicBezTo>
                  <a:cubicBezTo>
                    <a:pt x="32" y="70"/>
                    <a:pt x="34" y="75"/>
                    <a:pt x="36" y="80"/>
                  </a:cubicBezTo>
                  <a:cubicBezTo>
                    <a:pt x="38" y="85"/>
                    <a:pt x="40" y="90"/>
                    <a:pt x="43" y="95"/>
                  </a:cubicBezTo>
                  <a:cubicBezTo>
                    <a:pt x="43" y="95"/>
                    <a:pt x="44" y="96"/>
                    <a:pt x="45" y="97"/>
                  </a:cubicBezTo>
                  <a:cubicBezTo>
                    <a:pt x="46" y="97"/>
                    <a:pt x="46" y="98"/>
                    <a:pt x="47" y="98"/>
                  </a:cubicBezTo>
                  <a:cubicBezTo>
                    <a:pt x="47" y="99"/>
                    <a:pt x="46" y="99"/>
                    <a:pt x="46" y="100"/>
                  </a:cubicBezTo>
                  <a:cubicBezTo>
                    <a:pt x="45" y="100"/>
                    <a:pt x="45" y="100"/>
                    <a:pt x="44" y="100"/>
                  </a:cubicBezTo>
                  <a:cubicBezTo>
                    <a:pt x="40" y="100"/>
                    <a:pt x="40" y="100"/>
                    <a:pt x="40" y="100"/>
                  </a:cubicBezTo>
                  <a:cubicBezTo>
                    <a:pt x="39" y="100"/>
                    <a:pt x="39" y="100"/>
                    <a:pt x="39" y="100"/>
                  </a:cubicBezTo>
                  <a:cubicBezTo>
                    <a:pt x="37" y="100"/>
                    <a:pt x="36" y="98"/>
                    <a:pt x="35" y="96"/>
                  </a:cubicBezTo>
                  <a:cubicBezTo>
                    <a:pt x="34" y="95"/>
                    <a:pt x="34" y="92"/>
                    <a:pt x="32" y="91"/>
                  </a:cubicBezTo>
                  <a:cubicBezTo>
                    <a:pt x="31" y="89"/>
                    <a:pt x="29" y="87"/>
                    <a:pt x="27" y="86"/>
                  </a:cubicBezTo>
                  <a:cubicBezTo>
                    <a:pt x="26" y="85"/>
                    <a:pt x="25" y="84"/>
                    <a:pt x="23" y="83"/>
                  </a:cubicBezTo>
                  <a:cubicBezTo>
                    <a:pt x="22" y="82"/>
                    <a:pt x="21" y="82"/>
                    <a:pt x="20" y="81"/>
                  </a:cubicBezTo>
                  <a:cubicBezTo>
                    <a:pt x="19" y="80"/>
                    <a:pt x="19" y="80"/>
                    <a:pt x="19" y="78"/>
                  </a:cubicBezTo>
                  <a:cubicBezTo>
                    <a:pt x="19" y="77"/>
                    <a:pt x="20" y="75"/>
                    <a:pt x="19" y="74"/>
                  </a:cubicBezTo>
                  <a:cubicBezTo>
                    <a:pt x="19" y="72"/>
                    <a:pt x="19" y="69"/>
                    <a:pt x="18" y="68"/>
                  </a:cubicBezTo>
                  <a:cubicBezTo>
                    <a:pt x="17" y="64"/>
                    <a:pt x="16" y="61"/>
                    <a:pt x="14" y="59"/>
                  </a:cubicBezTo>
                  <a:cubicBezTo>
                    <a:pt x="10" y="53"/>
                    <a:pt x="6" y="44"/>
                    <a:pt x="5" y="37"/>
                  </a:cubicBezTo>
                  <a:cubicBezTo>
                    <a:pt x="5" y="33"/>
                    <a:pt x="5" y="30"/>
                    <a:pt x="5" y="27"/>
                  </a:cubicBezTo>
                  <a:cubicBezTo>
                    <a:pt x="5" y="24"/>
                    <a:pt x="5" y="20"/>
                    <a:pt x="4" y="16"/>
                  </a:cubicBezTo>
                  <a:cubicBezTo>
                    <a:pt x="4" y="14"/>
                    <a:pt x="3" y="12"/>
                    <a:pt x="2" y="10"/>
                  </a:cubicBezTo>
                  <a:cubicBezTo>
                    <a:pt x="1" y="8"/>
                    <a:pt x="1" y="7"/>
                    <a:pt x="0" y="5"/>
                  </a:cubicBezTo>
                  <a:lnTo>
                    <a:pt x="11" y="3"/>
                  </a:lnTo>
                  <a:close/>
                </a:path>
              </a:pathLst>
            </a:custGeom>
            <a:solidFill>
              <a:srgbClr val="F9DDC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ïŝḻiḑê">
              <a:extLst>
                <a:ext uri="{FF2B5EF4-FFF2-40B4-BE49-F238E27FC236}">
                  <a16:creationId xmlns:a16="http://schemas.microsoft.com/office/drawing/2014/main" xmlns="" id="{805504B7-2833-460F-8BA5-485AE3AB95AC}"/>
                </a:ext>
              </a:extLst>
            </p:cNvPr>
            <p:cNvSpPr/>
            <p:nvPr/>
          </p:nvSpPr>
          <p:spPr bwMode="auto">
            <a:xfrm>
              <a:off x="6662738" y="4916488"/>
              <a:ext cx="436563" cy="336550"/>
            </a:xfrm>
            <a:custGeom>
              <a:avLst/>
              <a:gdLst>
                <a:gd name="T0" fmla="*/ 0 w 35"/>
                <a:gd name="T1" fmla="*/ 4 h 27"/>
                <a:gd name="T2" fmla="*/ 1 w 35"/>
                <a:gd name="T3" fmla="*/ 0 h 27"/>
                <a:gd name="T4" fmla="*/ 11 w 35"/>
                <a:gd name="T5" fmla="*/ 8 h 27"/>
                <a:gd name="T6" fmla="*/ 16 w 35"/>
                <a:gd name="T7" fmla="*/ 15 h 27"/>
                <a:gd name="T8" fmla="*/ 18 w 35"/>
                <a:gd name="T9" fmla="*/ 18 h 27"/>
                <a:gd name="T10" fmla="*/ 20 w 35"/>
                <a:gd name="T11" fmla="*/ 22 h 27"/>
                <a:gd name="T12" fmla="*/ 24 w 35"/>
                <a:gd name="T13" fmla="*/ 23 h 27"/>
                <a:gd name="T14" fmla="*/ 27 w 35"/>
                <a:gd name="T15" fmla="*/ 21 h 27"/>
                <a:gd name="T16" fmla="*/ 33 w 35"/>
                <a:gd name="T17" fmla="*/ 25 h 27"/>
                <a:gd name="T18" fmla="*/ 30 w 35"/>
                <a:gd name="T19" fmla="*/ 26 h 27"/>
                <a:gd name="T20" fmla="*/ 24 w 35"/>
                <a:gd name="T21" fmla="*/ 26 h 27"/>
                <a:gd name="T22" fmla="*/ 18 w 35"/>
                <a:gd name="T23" fmla="*/ 26 h 27"/>
                <a:gd name="T24" fmla="*/ 14 w 35"/>
                <a:gd name="T25" fmla="*/ 19 h 27"/>
                <a:gd name="T26" fmla="*/ 11 w 35"/>
                <a:gd name="T27" fmla="*/ 14 h 27"/>
                <a:gd name="T28" fmla="*/ 7 w 35"/>
                <a:gd name="T29" fmla="*/ 11 h 27"/>
                <a:gd name="T30" fmla="*/ 8 w 35"/>
                <a:gd name="T31" fmla="*/ 26 h 27"/>
                <a:gd name="T32" fmla="*/ 6 w 35"/>
                <a:gd name="T33" fmla="*/ 27 h 27"/>
                <a:gd name="T34" fmla="*/ 2 w 35"/>
                <a:gd name="T35" fmla="*/ 11 h 27"/>
                <a:gd name="T36" fmla="*/ 0 w 35"/>
                <a:gd name="T37"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7">
                  <a:moveTo>
                    <a:pt x="0" y="4"/>
                  </a:moveTo>
                  <a:cubicBezTo>
                    <a:pt x="0" y="3"/>
                    <a:pt x="2" y="0"/>
                    <a:pt x="1" y="0"/>
                  </a:cubicBezTo>
                  <a:cubicBezTo>
                    <a:pt x="4" y="3"/>
                    <a:pt x="8" y="5"/>
                    <a:pt x="11" y="8"/>
                  </a:cubicBezTo>
                  <a:cubicBezTo>
                    <a:pt x="13" y="10"/>
                    <a:pt x="14" y="13"/>
                    <a:pt x="16" y="15"/>
                  </a:cubicBezTo>
                  <a:cubicBezTo>
                    <a:pt x="17" y="16"/>
                    <a:pt x="18" y="17"/>
                    <a:pt x="18" y="18"/>
                  </a:cubicBezTo>
                  <a:cubicBezTo>
                    <a:pt x="19" y="19"/>
                    <a:pt x="19" y="21"/>
                    <a:pt x="20" y="22"/>
                  </a:cubicBezTo>
                  <a:cubicBezTo>
                    <a:pt x="21" y="22"/>
                    <a:pt x="23" y="23"/>
                    <a:pt x="24" y="23"/>
                  </a:cubicBezTo>
                  <a:cubicBezTo>
                    <a:pt x="25" y="22"/>
                    <a:pt x="26" y="21"/>
                    <a:pt x="27" y="21"/>
                  </a:cubicBezTo>
                  <a:cubicBezTo>
                    <a:pt x="29" y="21"/>
                    <a:pt x="35" y="23"/>
                    <a:pt x="33" y="25"/>
                  </a:cubicBezTo>
                  <a:cubicBezTo>
                    <a:pt x="32" y="26"/>
                    <a:pt x="30" y="26"/>
                    <a:pt x="30" y="26"/>
                  </a:cubicBezTo>
                  <a:cubicBezTo>
                    <a:pt x="28" y="26"/>
                    <a:pt x="26" y="26"/>
                    <a:pt x="24" y="26"/>
                  </a:cubicBezTo>
                  <a:cubicBezTo>
                    <a:pt x="22" y="26"/>
                    <a:pt x="20" y="27"/>
                    <a:pt x="18" y="26"/>
                  </a:cubicBezTo>
                  <a:cubicBezTo>
                    <a:pt x="16" y="24"/>
                    <a:pt x="15" y="22"/>
                    <a:pt x="14" y="19"/>
                  </a:cubicBezTo>
                  <a:cubicBezTo>
                    <a:pt x="13" y="17"/>
                    <a:pt x="12" y="15"/>
                    <a:pt x="11" y="14"/>
                  </a:cubicBezTo>
                  <a:cubicBezTo>
                    <a:pt x="10" y="13"/>
                    <a:pt x="9" y="11"/>
                    <a:pt x="7" y="11"/>
                  </a:cubicBezTo>
                  <a:cubicBezTo>
                    <a:pt x="4" y="12"/>
                    <a:pt x="8" y="24"/>
                    <a:pt x="8" y="26"/>
                  </a:cubicBezTo>
                  <a:cubicBezTo>
                    <a:pt x="7" y="26"/>
                    <a:pt x="7" y="26"/>
                    <a:pt x="6" y="27"/>
                  </a:cubicBezTo>
                  <a:cubicBezTo>
                    <a:pt x="5" y="21"/>
                    <a:pt x="4" y="16"/>
                    <a:pt x="2" y="11"/>
                  </a:cubicBezTo>
                  <a:cubicBezTo>
                    <a:pt x="0" y="9"/>
                    <a:pt x="0" y="7"/>
                    <a:pt x="0" y="4"/>
                  </a:cubicBezTo>
                  <a:close/>
                </a:path>
              </a:pathLst>
            </a:custGeom>
            <a:solidFill>
              <a:srgbClr val="5B66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iṧlíḓe">
              <a:extLst>
                <a:ext uri="{FF2B5EF4-FFF2-40B4-BE49-F238E27FC236}">
                  <a16:creationId xmlns:a16="http://schemas.microsoft.com/office/drawing/2014/main" xmlns="" id="{2A51E6C6-628B-43F1-92E1-85C38EC2031C}"/>
                </a:ext>
              </a:extLst>
            </p:cNvPr>
            <p:cNvSpPr/>
            <p:nvPr/>
          </p:nvSpPr>
          <p:spPr bwMode="auto">
            <a:xfrm>
              <a:off x="5429251" y="3571876"/>
              <a:ext cx="1308100" cy="573088"/>
            </a:xfrm>
            <a:custGeom>
              <a:avLst/>
              <a:gdLst>
                <a:gd name="T0" fmla="*/ 96 w 105"/>
                <a:gd name="T1" fmla="*/ 16 h 46"/>
                <a:gd name="T2" fmla="*/ 45 w 105"/>
                <a:gd name="T3" fmla="*/ 4 h 46"/>
                <a:gd name="T4" fmla="*/ 6 w 105"/>
                <a:gd name="T5" fmla="*/ 1 h 46"/>
                <a:gd name="T6" fmla="*/ 5 w 105"/>
                <a:gd name="T7" fmla="*/ 2 h 46"/>
                <a:gd name="T8" fmla="*/ 1 w 105"/>
                <a:gd name="T9" fmla="*/ 17 h 46"/>
                <a:gd name="T10" fmla="*/ 2 w 105"/>
                <a:gd name="T11" fmla="*/ 36 h 46"/>
                <a:gd name="T12" fmla="*/ 6 w 105"/>
                <a:gd name="T13" fmla="*/ 41 h 46"/>
                <a:gd name="T14" fmla="*/ 19 w 105"/>
                <a:gd name="T15" fmla="*/ 41 h 46"/>
                <a:gd name="T16" fmla="*/ 76 w 105"/>
                <a:gd name="T17" fmla="*/ 41 h 46"/>
                <a:gd name="T18" fmla="*/ 77 w 105"/>
                <a:gd name="T19" fmla="*/ 41 h 46"/>
                <a:gd name="T20" fmla="*/ 81 w 105"/>
                <a:gd name="T21" fmla="*/ 46 h 46"/>
                <a:gd name="T22" fmla="*/ 83 w 105"/>
                <a:gd name="T23" fmla="*/ 45 h 46"/>
                <a:gd name="T24" fmla="*/ 88 w 105"/>
                <a:gd name="T25" fmla="*/ 42 h 46"/>
                <a:gd name="T26" fmla="*/ 105 w 105"/>
                <a:gd name="T27" fmla="*/ 31 h 46"/>
                <a:gd name="T28" fmla="*/ 105 w 105"/>
                <a:gd name="T29" fmla="*/ 30 h 46"/>
                <a:gd name="T30" fmla="*/ 96 w 105"/>
                <a:gd name="T31"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46">
                  <a:moveTo>
                    <a:pt x="96" y="16"/>
                  </a:moveTo>
                  <a:cubicBezTo>
                    <a:pt x="45" y="4"/>
                    <a:pt x="45" y="4"/>
                    <a:pt x="45" y="4"/>
                  </a:cubicBezTo>
                  <a:cubicBezTo>
                    <a:pt x="45" y="4"/>
                    <a:pt x="6" y="1"/>
                    <a:pt x="6" y="1"/>
                  </a:cubicBezTo>
                  <a:cubicBezTo>
                    <a:pt x="6" y="0"/>
                    <a:pt x="5" y="1"/>
                    <a:pt x="5" y="2"/>
                  </a:cubicBezTo>
                  <a:cubicBezTo>
                    <a:pt x="3" y="5"/>
                    <a:pt x="1" y="15"/>
                    <a:pt x="1" y="17"/>
                  </a:cubicBezTo>
                  <a:cubicBezTo>
                    <a:pt x="0" y="23"/>
                    <a:pt x="0" y="30"/>
                    <a:pt x="2" y="36"/>
                  </a:cubicBezTo>
                  <a:cubicBezTo>
                    <a:pt x="3" y="38"/>
                    <a:pt x="5" y="40"/>
                    <a:pt x="6" y="41"/>
                  </a:cubicBezTo>
                  <a:cubicBezTo>
                    <a:pt x="9" y="42"/>
                    <a:pt x="16" y="41"/>
                    <a:pt x="19" y="41"/>
                  </a:cubicBezTo>
                  <a:cubicBezTo>
                    <a:pt x="29" y="41"/>
                    <a:pt x="71" y="41"/>
                    <a:pt x="76" y="41"/>
                  </a:cubicBezTo>
                  <a:cubicBezTo>
                    <a:pt x="77" y="41"/>
                    <a:pt x="77" y="41"/>
                    <a:pt x="77" y="41"/>
                  </a:cubicBezTo>
                  <a:cubicBezTo>
                    <a:pt x="78" y="41"/>
                    <a:pt x="79" y="46"/>
                    <a:pt x="81" y="46"/>
                  </a:cubicBezTo>
                  <a:cubicBezTo>
                    <a:pt x="81" y="46"/>
                    <a:pt x="82" y="46"/>
                    <a:pt x="83" y="45"/>
                  </a:cubicBezTo>
                  <a:cubicBezTo>
                    <a:pt x="84" y="44"/>
                    <a:pt x="86" y="43"/>
                    <a:pt x="88" y="42"/>
                  </a:cubicBezTo>
                  <a:cubicBezTo>
                    <a:pt x="93" y="38"/>
                    <a:pt x="99" y="35"/>
                    <a:pt x="105" y="31"/>
                  </a:cubicBezTo>
                  <a:cubicBezTo>
                    <a:pt x="105" y="30"/>
                    <a:pt x="105" y="30"/>
                    <a:pt x="105" y="30"/>
                  </a:cubicBezTo>
                  <a:lnTo>
                    <a:pt x="96" y="16"/>
                  </a:lnTo>
                  <a:close/>
                </a:path>
              </a:pathLst>
            </a:custGeom>
            <a:solidFill>
              <a:srgbClr val="5B66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iṧľïḋê">
              <a:extLst>
                <a:ext uri="{FF2B5EF4-FFF2-40B4-BE49-F238E27FC236}">
                  <a16:creationId xmlns:a16="http://schemas.microsoft.com/office/drawing/2014/main" xmlns="" id="{CB700B6F-D5B1-45E9-8FF2-ED56A8D507EC}"/>
                </a:ext>
              </a:extLst>
            </p:cNvPr>
            <p:cNvSpPr/>
            <p:nvPr/>
          </p:nvSpPr>
          <p:spPr bwMode="auto">
            <a:xfrm>
              <a:off x="5665788" y="2314576"/>
              <a:ext cx="398463" cy="833438"/>
            </a:xfrm>
            <a:custGeom>
              <a:avLst/>
              <a:gdLst>
                <a:gd name="T0" fmla="*/ 4 w 32"/>
                <a:gd name="T1" fmla="*/ 26 h 67"/>
                <a:gd name="T2" fmla="*/ 7 w 32"/>
                <a:gd name="T3" fmla="*/ 23 h 67"/>
                <a:gd name="T4" fmla="*/ 11 w 32"/>
                <a:gd name="T5" fmla="*/ 16 h 67"/>
                <a:gd name="T6" fmla="*/ 14 w 32"/>
                <a:gd name="T7" fmla="*/ 0 h 67"/>
                <a:gd name="T8" fmla="*/ 14 w 32"/>
                <a:gd name="T9" fmla="*/ 0 h 67"/>
                <a:gd name="T10" fmla="*/ 20 w 32"/>
                <a:gd name="T11" fmla="*/ 7 h 67"/>
                <a:gd name="T12" fmla="*/ 30 w 32"/>
                <a:gd name="T13" fmla="*/ 15 h 67"/>
                <a:gd name="T14" fmla="*/ 26 w 32"/>
                <a:gd name="T15" fmla="*/ 28 h 67"/>
                <a:gd name="T16" fmla="*/ 32 w 32"/>
                <a:gd name="T17" fmla="*/ 35 h 67"/>
                <a:gd name="T18" fmla="*/ 32 w 32"/>
                <a:gd name="T19" fmla="*/ 43 h 67"/>
                <a:gd name="T20" fmla="*/ 32 w 32"/>
                <a:gd name="T21" fmla="*/ 61 h 67"/>
                <a:gd name="T22" fmla="*/ 29 w 32"/>
                <a:gd name="T23" fmla="*/ 67 h 67"/>
                <a:gd name="T24" fmla="*/ 22 w 32"/>
                <a:gd name="T25" fmla="*/ 63 h 67"/>
                <a:gd name="T26" fmla="*/ 11 w 32"/>
                <a:gd name="T27" fmla="*/ 38 h 67"/>
                <a:gd name="T28" fmla="*/ 9 w 32"/>
                <a:gd name="T29" fmla="*/ 30 h 67"/>
                <a:gd name="T30" fmla="*/ 4 w 32"/>
                <a:gd name="T31" fmla="*/ 2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67">
                  <a:moveTo>
                    <a:pt x="4" y="26"/>
                  </a:moveTo>
                  <a:cubicBezTo>
                    <a:pt x="5" y="25"/>
                    <a:pt x="6" y="24"/>
                    <a:pt x="7" y="23"/>
                  </a:cubicBezTo>
                  <a:cubicBezTo>
                    <a:pt x="9" y="21"/>
                    <a:pt x="10" y="19"/>
                    <a:pt x="11" y="16"/>
                  </a:cubicBezTo>
                  <a:cubicBezTo>
                    <a:pt x="13" y="11"/>
                    <a:pt x="14" y="6"/>
                    <a:pt x="14" y="0"/>
                  </a:cubicBezTo>
                  <a:cubicBezTo>
                    <a:pt x="14" y="0"/>
                    <a:pt x="14" y="0"/>
                    <a:pt x="14" y="0"/>
                  </a:cubicBezTo>
                  <a:cubicBezTo>
                    <a:pt x="16" y="3"/>
                    <a:pt x="19" y="5"/>
                    <a:pt x="20" y="7"/>
                  </a:cubicBezTo>
                  <a:cubicBezTo>
                    <a:pt x="28" y="14"/>
                    <a:pt x="30" y="15"/>
                    <a:pt x="30" y="15"/>
                  </a:cubicBezTo>
                  <a:cubicBezTo>
                    <a:pt x="31" y="16"/>
                    <a:pt x="24" y="20"/>
                    <a:pt x="26" y="28"/>
                  </a:cubicBezTo>
                  <a:cubicBezTo>
                    <a:pt x="27" y="30"/>
                    <a:pt x="31" y="33"/>
                    <a:pt x="32" y="35"/>
                  </a:cubicBezTo>
                  <a:cubicBezTo>
                    <a:pt x="32" y="37"/>
                    <a:pt x="32" y="40"/>
                    <a:pt x="32" y="43"/>
                  </a:cubicBezTo>
                  <a:cubicBezTo>
                    <a:pt x="32" y="49"/>
                    <a:pt x="32" y="55"/>
                    <a:pt x="32" y="61"/>
                  </a:cubicBezTo>
                  <a:cubicBezTo>
                    <a:pt x="32" y="63"/>
                    <a:pt x="31" y="66"/>
                    <a:pt x="29" y="67"/>
                  </a:cubicBezTo>
                  <a:cubicBezTo>
                    <a:pt x="26" y="67"/>
                    <a:pt x="24" y="65"/>
                    <a:pt x="22" y="63"/>
                  </a:cubicBezTo>
                  <a:cubicBezTo>
                    <a:pt x="17" y="56"/>
                    <a:pt x="11" y="47"/>
                    <a:pt x="11" y="38"/>
                  </a:cubicBezTo>
                  <a:cubicBezTo>
                    <a:pt x="11" y="35"/>
                    <a:pt x="12" y="33"/>
                    <a:pt x="9" y="30"/>
                  </a:cubicBezTo>
                  <a:cubicBezTo>
                    <a:pt x="7" y="28"/>
                    <a:pt x="0" y="31"/>
                    <a:pt x="4" y="26"/>
                  </a:cubicBezTo>
                  <a:close/>
                </a:path>
              </a:pathLst>
            </a:custGeom>
            <a:solidFill>
              <a:srgbClr val="FCE1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ïśľíďê">
              <a:extLst>
                <a:ext uri="{FF2B5EF4-FFF2-40B4-BE49-F238E27FC236}">
                  <a16:creationId xmlns:a16="http://schemas.microsoft.com/office/drawing/2014/main" xmlns="" id="{4835BE1D-BF90-402A-BEAA-8AD3DB3522FF}"/>
                </a:ext>
              </a:extLst>
            </p:cNvPr>
            <p:cNvSpPr/>
            <p:nvPr/>
          </p:nvSpPr>
          <p:spPr bwMode="auto">
            <a:xfrm>
              <a:off x="6376988" y="3659188"/>
              <a:ext cx="174625" cy="161925"/>
            </a:xfrm>
            <a:custGeom>
              <a:avLst/>
              <a:gdLst>
                <a:gd name="T0" fmla="*/ 13 w 14"/>
                <a:gd name="T1" fmla="*/ 6 h 13"/>
                <a:gd name="T2" fmla="*/ 13 w 14"/>
                <a:gd name="T3" fmla="*/ 9 h 13"/>
                <a:gd name="T4" fmla="*/ 13 w 14"/>
                <a:gd name="T5" fmla="*/ 12 h 13"/>
                <a:gd name="T6" fmla="*/ 12 w 14"/>
                <a:gd name="T7" fmla="*/ 13 h 13"/>
                <a:gd name="T8" fmla="*/ 11 w 14"/>
                <a:gd name="T9" fmla="*/ 12 h 13"/>
                <a:gd name="T10" fmla="*/ 10 w 14"/>
                <a:gd name="T11" fmla="*/ 11 h 13"/>
                <a:gd name="T12" fmla="*/ 8 w 14"/>
                <a:gd name="T13" fmla="*/ 8 h 13"/>
                <a:gd name="T14" fmla="*/ 5 w 14"/>
                <a:gd name="T15" fmla="*/ 6 h 13"/>
                <a:gd name="T16" fmla="*/ 0 w 14"/>
                <a:gd name="T17" fmla="*/ 4 h 13"/>
                <a:gd name="T18" fmla="*/ 1 w 14"/>
                <a:gd name="T19" fmla="*/ 2 h 13"/>
                <a:gd name="T20" fmla="*/ 4 w 14"/>
                <a:gd name="T21" fmla="*/ 1 h 13"/>
                <a:gd name="T22" fmla="*/ 9 w 14"/>
                <a:gd name="T23" fmla="*/ 3 h 13"/>
                <a:gd name="T24" fmla="*/ 12 w 14"/>
                <a:gd name="T25" fmla="*/ 4 h 13"/>
                <a:gd name="T26" fmla="*/ 13 w 14"/>
                <a:gd name="T2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3">
                  <a:moveTo>
                    <a:pt x="13" y="6"/>
                  </a:moveTo>
                  <a:cubicBezTo>
                    <a:pt x="13" y="7"/>
                    <a:pt x="13" y="8"/>
                    <a:pt x="13" y="9"/>
                  </a:cubicBezTo>
                  <a:cubicBezTo>
                    <a:pt x="13" y="10"/>
                    <a:pt x="14" y="11"/>
                    <a:pt x="13" y="12"/>
                  </a:cubicBezTo>
                  <a:cubicBezTo>
                    <a:pt x="13" y="13"/>
                    <a:pt x="13" y="13"/>
                    <a:pt x="12" y="13"/>
                  </a:cubicBezTo>
                  <a:cubicBezTo>
                    <a:pt x="12" y="12"/>
                    <a:pt x="12" y="12"/>
                    <a:pt x="11" y="12"/>
                  </a:cubicBezTo>
                  <a:cubicBezTo>
                    <a:pt x="11" y="13"/>
                    <a:pt x="10" y="12"/>
                    <a:pt x="10" y="11"/>
                  </a:cubicBezTo>
                  <a:cubicBezTo>
                    <a:pt x="10" y="10"/>
                    <a:pt x="10" y="8"/>
                    <a:pt x="8" y="8"/>
                  </a:cubicBezTo>
                  <a:cubicBezTo>
                    <a:pt x="7" y="7"/>
                    <a:pt x="6" y="7"/>
                    <a:pt x="5" y="6"/>
                  </a:cubicBezTo>
                  <a:cubicBezTo>
                    <a:pt x="3" y="6"/>
                    <a:pt x="1" y="5"/>
                    <a:pt x="0" y="4"/>
                  </a:cubicBezTo>
                  <a:cubicBezTo>
                    <a:pt x="0" y="4"/>
                    <a:pt x="1" y="2"/>
                    <a:pt x="1" y="2"/>
                  </a:cubicBezTo>
                  <a:cubicBezTo>
                    <a:pt x="2" y="1"/>
                    <a:pt x="2" y="0"/>
                    <a:pt x="4" y="1"/>
                  </a:cubicBezTo>
                  <a:cubicBezTo>
                    <a:pt x="6" y="1"/>
                    <a:pt x="7" y="2"/>
                    <a:pt x="9" y="3"/>
                  </a:cubicBezTo>
                  <a:cubicBezTo>
                    <a:pt x="10" y="3"/>
                    <a:pt x="11" y="3"/>
                    <a:pt x="12" y="4"/>
                  </a:cubicBezTo>
                  <a:cubicBezTo>
                    <a:pt x="12" y="4"/>
                    <a:pt x="13" y="5"/>
                    <a:pt x="13" y="6"/>
                  </a:cubicBezTo>
                  <a:close/>
                </a:path>
              </a:pathLst>
            </a:custGeom>
            <a:solidFill>
              <a:srgbClr val="F9DF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islíḋê">
              <a:extLst>
                <a:ext uri="{FF2B5EF4-FFF2-40B4-BE49-F238E27FC236}">
                  <a16:creationId xmlns:a16="http://schemas.microsoft.com/office/drawing/2014/main" xmlns="" id="{743F7BED-A10C-45F3-A060-9AE461607321}"/>
                </a:ext>
              </a:extLst>
            </p:cNvPr>
            <p:cNvSpPr/>
            <p:nvPr/>
          </p:nvSpPr>
          <p:spPr bwMode="auto">
            <a:xfrm>
              <a:off x="6276976" y="3621088"/>
              <a:ext cx="298450" cy="187325"/>
            </a:xfrm>
            <a:custGeom>
              <a:avLst/>
              <a:gdLst>
                <a:gd name="T0" fmla="*/ 15 w 24"/>
                <a:gd name="T1" fmla="*/ 6 h 15"/>
                <a:gd name="T2" fmla="*/ 14 w 24"/>
                <a:gd name="T3" fmla="*/ 6 h 15"/>
                <a:gd name="T4" fmla="*/ 13 w 24"/>
                <a:gd name="T5" fmla="*/ 6 h 15"/>
                <a:gd name="T6" fmla="*/ 14 w 24"/>
                <a:gd name="T7" fmla="*/ 6 h 15"/>
                <a:gd name="T8" fmla="*/ 16 w 24"/>
                <a:gd name="T9" fmla="*/ 7 h 15"/>
                <a:gd name="T10" fmla="*/ 17 w 24"/>
                <a:gd name="T11" fmla="*/ 10 h 15"/>
                <a:gd name="T12" fmla="*/ 14 w 24"/>
                <a:gd name="T13" fmla="*/ 9 h 15"/>
                <a:gd name="T14" fmla="*/ 10 w 24"/>
                <a:gd name="T15" fmla="*/ 9 h 15"/>
                <a:gd name="T16" fmla="*/ 0 w 24"/>
                <a:gd name="T17" fmla="*/ 4 h 15"/>
                <a:gd name="T18" fmla="*/ 4 w 24"/>
                <a:gd name="T19" fmla="*/ 0 h 15"/>
                <a:gd name="T20" fmla="*/ 17 w 24"/>
                <a:gd name="T21" fmla="*/ 1 h 15"/>
                <a:gd name="T22" fmla="*/ 19 w 24"/>
                <a:gd name="T23" fmla="*/ 4 h 15"/>
                <a:gd name="T24" fmla="*/ 23 w 24"/>
                <a:gd name="T25" fmla="*/ 7 h 15"/>
                <a:gd name="T26" fmla="*/ 23 w 24"/>
                <a:gd name="T27" fmla="*/ 9 h 15"/>
                <a:gd name="T28" fmla="*/ 24 w 24"/>
                <a:gd name="T29" fmla="*/ 12 h 15"/>
                <a:gd name="T30" fmla="*/ 23 w 24"/>
                <a:gd name="T31" fmla="*/ 15 h 15"/>
                <a:gd name="T32" fmla="*/ 22 w 24"/>
                <a:gd name="T33" fmla="*/ 14 h 15"/>
                <a:gd name="T34" fmla="*/ 21 w 24"/>
                <a:gd name="T35" fmla="*/ 9 h 15"/>
                <a:gd name="T36" fmla="*/ 15 w 24"/>
                <a:gd name="T3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5">
                  <a:moveTo>
                    <a:pt x="15" y="6"/>
                  </a:moveTo>
                  <a:cubicBezTo>
                    <a:pt x="15" y="6"/>
                    <a:pt x="14" y="6"/>
                    <a:pt x="14" y="6"/>
                  </a:cubicBezTo>
                  <a:cubicBezTo>
                    <a:pt x="14" y="6"/>
                    <a:pt x="13" y="6"/>
                    <a:pt x="13" y="6"/>
                  </a:cubicBezTo>
                  <a:cubicBezTo>
                    <a:pt x="13" y="6"/>
                    <a:pt x="14" y="6"/>
                    <a:pt x="14" y="6"/>
                  </a:cubicBezTo>
                  <a:cubicBezTo>
                    <a:pt x="14" y="7"/>
                    <a:pt x="15" y="7"/>
                    <a:pt x="16" y="7"/>
                  </a:cubicBezTo>
                  <a:cubicBezTo>
                    <a:pt x="16" y="7"/>
                    <a:pt x="18" y="9"/>
                    <a:pt x="17" y="10"/>
                  </a:cubicBezTo>
                  <a:cubicBezTo>
                    <a:pt x="16" y="10"/>
                    <a:pt x="15" y="10"/>
                    <a:pt x="14" y="9"/>
                  </a:cubicBezTo>
                  <a:cubicBezTo>
                    <a:pt x="13" y="9"/>
                    <a:pt x="11" y="9"/>
                    <a:pt x="10" y="9"/>
                  </a:cubicBezTo>
                  <a:cubicBezTo>
                    <a:pt x="6" y="9"/>
                    <a:pt x="3" y="6"/>
                    <a:pt x="0" y="4"/>
                  </a:cubicBezTo>
                  <a:cubicBezTo>
                    <a:pt x="4" y="0"/>
                    <a:pt x="4" y="0"/>
                    <a:pt x="4" y="0"/>
                  </a:cubicBezTo>
                  <a:cubicBezTo>
                    <a:pt x="17" y="1"/>
                    <a:pt x="17" y="1"/>
                    <a:pt x="17" y="1"/>
                  </a:cubicBezTo>
                  <a:cubicBezTo>
                    <a:pt x="17" y="2"/>
                    <a:pt x="18" y="3"/>
                    <a:pt x="19" y="4"/>
                  </a:cubicBezTo>
                  <a:cubicBezTo>
                    <a:pt x="21" y="5"/>
                    <a:pt x="22" y="6"/>
                    <a:pt x="23" y="7"/>
                  </a:cubicBezTo>
                  <a:cubicBezTo>
                    <a:pt x="23" y="8"/>
                    <a:pt x="23" y="8"/>
                    <a:pt x="23" y="9"/>
                  </a:cubicBezTo>
                  <a:cubicBezTo>
                    <a:pt x="23" y="10"/>
                    <a:pt x="23" y="11"/>
                    <a:pt x="24" y="12"/>
                  </a:cubicBezTo>
                  <a:cubicBezTo>
                    <a:pt x="24" y="12"/>
                    <a:pt x="24" y="14"/>
                    <a:pt x="23" y="15"/>
                  </a:cubicBezTo>
                  <a:cubicBezTo>
                    <a:pt x="23" y="15"/>
                    <a:pt x="22" y="14"/>
                    <a:pt x="22" y="14"/>
                  </a:cubicBezTo>
                  <a:cubicBezTo>
                    <a:pt x="22" y="12"/>
                    <a:pt x="22" y="10"/>
                    <a:pt x="21" y="9"/>
                  </a:cubicBezTo>
                  <a:cubicBezTo>
                    <a:pt x="20" y="8"/>
                    <a:pt x="17" y="7"/>
                    <a:pt x="15" y="6"/>
                  </a:cubicBezTo>
                  <a:close/>
                </a:path>
              </a:pathLst>
            </a:custGeom>
            <a:solidFill>
              <a:srgbClr val="FCE1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îṧľïḍé">
              <a:extLst>
                <a:ext uri="{FF2B5EF4-FFF2-40B4-BE49-F238E27FC236}">
                  <a16:creationId xmlns:a16="http://schemas.microsoft.com/office/drawing/2014/main" xmlns="" id="{674303B8-7986-4AF4-ADE4-F344858BC33D}"/>
                </a:ext>
              </a:extLst>
            </p:cNvPr>
            <p:cNvSpPr/>
            <p:nvPr/>
          </p:nvSpPr>
          <p:spPr bwMode="auto">
            <a:xfrm>
              <a:off x="5765801" y="2003426"/>
              <a:ext cx="449263" cy="573088"/>
            </a:xfrm>
            <a:custGeom>
              <a:avLst/>
              <a:gdLst>
                <a:gd name="T0" fmla="*/ 29 w 36"/>
                <a:gd name="T1" fmla="*/ 37 h 46"/>
                <a:gd name="T2" fmla="*/ 30 w 36"/>
                <a:gd name="T3" fmla="*/ 39 h 46"/>
                <a:gd name="T4" fmla="*/ 29 w 36"/>
                <a:gd name="T5" fmla="*/ 41 h 46"/>
                <a:gd name="T6" fmla="*/ 29 w 36"/>
                <a:gd name="T7" fmla="*/ 43 h 46"/>
                <a:gd name="T8" fmla="*/ 26 w 36"/>
                <a:gd name="T9" fmla="*/ 46 h 46"/>
                <a:gd name="T10" fmla="*/ 21 w 36"/>
                <a:gd name="T11" fmla="*/ 46 h 46"/>
                <a:gd name="T12" fmla="*/ 6 w 36"/>
                <a:gd name="T13" fmla="*/ 37 h 46"/>
                <a:gd name="T14" fmla="*/ 1 w 36"/>
                <a:gd name="T15" fmla="*/ 22 h 46"/>
                <a:gd name="T16" fmla="*/ 1 w 36"/>
                <a:gd name="T17" fmla="*/ 12 h 46"/>
                <a:gd name="T18" fmla="*/ 2 w 36"/>
                <a:gd name="T19" fmla="*/ 9 h 46"/>
                <a:gd name="T20" fmla="*/ 22 w 36"/>
                <a:gd name="T21" fmla="*/ 2 h 46"/>
                <a:gd name="T22" fmla="*/ 32 w 36"/>
                <a:gd name="T23" fmla="*/ 20 h 46"/>
                <a:gd name="T24" fmla="*/ 32 w 36"/>
                <a:gd name="T25" fmla="*/ 23 h 46"/>
                <a:gd name="T26" fmla="*/ 34 w 36"/>
                <a:gd name="T27" fmla="*/ 28 h 46"/>
                <a:gd name="T28" fmla="*/ 35 w 36"/>
                <a:gd name="T29" fmla="*/ 33 h 46"/>
                <a:gd name="T30" fmla="*/ 32 w 36"/>
                <a:gd name="T31" fmla="*/ 33 h 46"/>
                <a:gd name="T32" fmla="*/ 31 w 36"/>
                <a:gd name="T33" fmla="*/ 36 h 46"/>
                <a:gd name="T34" fmla="*/ 31 w 36"/>
                <a:gd name="T35" fmla="*/ 37 h 46"/>
                <a:gd name="T36" fmla="*/ 29 w 36"/>
                <a:gd name="T37"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6">
                  <a:moveTo>
                    <a:pt x="29" y="37"/>
                  </a:moveTo>
                  <a:cubicBezTo>
                    <a:pt x="30" y="37"/>
                    <a:pt x="30" y="38"/>
                    <a:pt x="30" y="39"/>
                  </a:cubicBezTo>
                  <a:cubicBezTo>
                    <a:pt x="30" y="40"/>
                    <a:pt x="29" y="40"/>
                    <a:pt x="29" y="41"/>
                  </a:cubicBezTo>
                  <a:cubicBezTo>
                    <a:pt x="29" y="41"/>
                    <a:pt x="29" y="42"/>
                    <a:pt x="29" y="43"/>
                  </a:cubicBezTo>
                  <a:cubicBezTo>
                    <a:pt x="29" y="44"/>
                    <a:pt x="27" y="46"/>
                    <a:pt x="26" y="46"/>
                  </a:cubicBezTo>
                  <a:cubicBezTo>
                    <a:pt x="24" y="46"/>
                    <a:pt x="23" y="46"/>
                    <a:pt x="21" y="46"/>
                  </a:cubicBezTo>
                  <a:cubicBezTo>
                    <a:pt x="16" y="44"/>
                    <a:pt x="10" y="41"/>
                    <a:pt x="6" y="37"/>
                  </a:cubicBezTo>
                  <a:cubicBezTo>
                    <a:pt x="3" y="32"/>
                    <a:pt x="2" y="27"/>
                    <a:pt x="1" y="22"/>
                  </a:cubicBezTo>
                  <a:cubicBezTo>
                    <a:pt x="0" y="19"/>
                    <a:pt x="0" y="15"/>
                    <a:pt x="1" y="12"/>
                  </a:cubicBezTo>
                  <a:cubicBezTo>
                    <a:pt x="1" y="11"/>
                    <a:pt x="1" y="10"/>
                    <a:pt x="2" y="9"/>
                  </a:cubicBezTo>
                  <a:cubicBezTo>
                    <a:pt x="5" y="1"/>
                    <a:pt x="14" y="0"/>
                    <a:pt x="22" y="2"/>
                  </a:cubicBezTo>
                  <a:cubicBezTo>
                    <a:pt x="29" y="4"/>
                    <a:pt x="34" y="12"/>
                    <a:pt x="32" y="20"/>
                  </a:cubicBezTo>
                  <a:cubicBezTo>
                    <a:pt x="32" y="21"/>
                    <a:pt x="32" y="22"/>
                    <a:pt x="32" y="23"/>
                  </a:cubicBezTo>
                  <a:cubicBezTo>
                    <a:pt x="32" y="24"/>
                    <a:pt x="33" y="26"/>
                    <a:pt x="34" y="28"/>
                  </a:cubicBezTo>
                  <a:cubicBezTo>
                    <a:pt x="34" y="29"/>
                    <a:pt x="36" y="32"/>
                    <a:pt x="35" y="33"/>
                  </a:cubicBezTo>
                  <a:cubicBezTo>
                    <a:pt x="34" y="33"/>
                    <a:pt x="33" y="33"/>
                    <a:pt x="32" y="33"/>
                  </a:cubicBezTo>
                  <a:cubicBezTo>
                    <a:pt x="31" y="34"/>
                    <a:pt x="31" y="35"/>
                    <a:pt x="31" y="36"/>
                  </a:cubicBezTo>
                  <a:cubicBezTo>
                    <a:pt x="31" y="36"/>
                    <a:pt x="31" y="36"/>
                    <a:pt x="31" y="37"/>
                  </a:cubicBezTo>
                  <a:cubicBezTo>
                    <a:pt x="31" y="37"/>
                    <a:pt x="29" y="37"/>
                    <a:pt x="29" y="37"/>
                  </a:cubicBezTo>
                  <a:close/>
                </a:path>
              </a:pathLst>
            </a:custGeom>
            <a:solidFill>
              <a:srgbClr val="F9DDC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íṥḻíḋe">
              <a:extLst>
                <a:ext uri="{FF2B5EF4-FFF2-40B4-BE49-F238E27FC236}">
                  <a16:creationId xmlns:a16="http://schemas.microsoft.com/office/drawing/2014/main" xmlns="" id="{B4689A48-483F-4544-A1DB-6A7A7B12F090}"/>
                </a:ext>
              </a:extLst>
            </p:cNvPr>
            <p:cNvSpPr/>
            <p:nvPr/>
          </p:nvSpPr>
          <p:spPr bwMode="auto">
            <a:xfrm>
              <a:off x="5953126" y="2663826"/>
              <a:ext cx="436563" cy="1057275"/>
            </a:xfrm>
            <a:custGeom>
              <a:avLst/>
              <a:gdLst>
                <a:gd name="T0" fmla="*/ 3 w 35"/>
                <a:gd name="T1" fmla="*/ 0 h 85"/>
                <a:gd name="T2" fmla="*/ 9 w 35"/>
                <a:gd name="T3" fmla="*/ 4 h 85"/>
                <a:gd name="T4" fmla="*/ 14 w 35"/>
                <a:gd name="T5" fmla="*/ 22 h 85"/>
                <a:gd name="T6" fmla="*/ 12 w 35"/>
                <a:gd name="T7" fmla="*/ 31 h 85"/>
                <a:gd name="T8" fmla="*/ 10 w 35"/>
                <a:gd name="T9" fmla="*/ 45 h 85"/>
                <a:gd name="T10" fmla="*/ 9 w 35"/>
                <a:gd name="T11" fmla="*/ 56 h 85"/>
                <a:gd name="T12" fmla="*/ 8 w 35"/>
                <a:gd name="T13" fmla="*/ 60 h 85"/>
                <a:gd name="T14" fmla="*/ 35 w 35"/>
                <a:gd name="T15" fmla="*/ 77 h 85"/>
                <a:gd name="T16" fmla="*/ 31 w 35"/>
                <a:gd name="T17" fmla="*/ 85 h 85"/>
                <a:gd name="T18" fmla="*/ 3 w 35"/>
                <a:gd name="T19" fmla="*/ 74 h 85"/>
                <a:gd name="T20" fmla="*/ 7 w 35"/>
                <a:gd name="T21" fmla="*/ 39 h 85"/>
                <a:gd name="T22" fmla="*/ 3 w 35"/>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85">
                  <a:moveTo>
                    <a:pt x="3" y="0"/>
                  </a:moveTo>
                  <a:cubicBezTo>
                    <a:pt x="5" y="1"/>
                    <a:pt x="7" y="3"/>
                    <a:pt x="9" y="4"/>
                  </a:cubicBezTo>
                  <a:cubicBezTo>
                    <a:pt x="15" y="8"/>
                    <a:pt x="15" y="16"/>
                    <a:pt x="14" y="22"/>
                  </a:cubicBezTo>
                  <a:cubicBezTo>
                    <a:pt x="14" y="25"/>
                    <a:pt x="13" y="28"/>
                    <a:pt x="12" y="31"/>
                  </a:cubicBezTo>
                  <a:cubicBezTo>
                    <a:pt x="12" y="36"/>
                    <a:pt x="11" y="41"/>
                    <a:pt x="10" y="45"/>
                  </a:cubicBezTo>
                  <a:cubicBezTo>
                    <a:pt x="10" y="49"/>
                    <a:pt x="9" y="52"/>
                    <a:pt x="9" y="56"/>
                  </a:cubicBezTo>
                  <a:cubicBezTo>
                    <a:pt x="9" y="56"/>
                    <a:pt x="8" y="60"/>
                    <a:pt x="8" y="60"/>
                  </a:cubicBezTo>
                  <a:cubicBezTo>
                    <a:pt x="8" y="60"/>
                    <a:pt x="35" y="77"/>
                    <a:pt x="35" y="77"/>
                  </a:cubicBezTo>
                  <a:cubicBezTo>
                    <a:pt x="31" y="85"/>
                    <a:pt x="31" y="85"/>
                    <a:pt x="31" y="85"/>
                  </a:cubicBezTo>
                  <a:cubicBezTo>
                    <a:pt x="3" y="74"/>
                    <a:pt x="3" y="74"/>
                    <a:pt x="3" y="74"/>
                  </a:cubicBezTo>
                  <a:cubicBezTo>
                    <a:pt x="0" y="74"/>
                    <a:pt x="7" y="39"/>
                    <a:pt x="7" y="39"/>
                  </a:cubicBezTo>
                  <a:lnTo>
                    <a:pt x="3" y="0"/>
                  </a:lnTo>
                  <a:close/>
                </a:path>
              </a:pathLst>
            </a:custGeom>
            <a:solidFill>
              <a:srgbClr val="6873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îsḻiḑé">
              <a:extLst>
                <a:ext uri="{FF2B5EF4-FFF2-40B4-BE49-F238E27FC236}">
                  <a16:creationId xmlns:a16="http://schemas.microsoft.com/office/drawing/2014/main" xmlns="" id="{493341F5-2218-4AF5-89D4-92A0BB32E327}"/>
                </a:ext>
              </a:extLst>
            </p:cNvPr>
            <p:cNvSpPr/>
            <p:nvPr/>
          </p:nvSpPr>
          <p:spPr bwMode="auto">
            <a:xfrm>
              <a:off x="5503863" y="2638426"/>
              <a:ext cx="685800" cy="982663"/>
            </a:xfrm>
            <a:custGeom>
              <a:avLst/>
              <a:gdLst>
                <a:gd name="T0" fmla="*/ 5 w 55"/>
                <a:gd name="T1" fmla="*/ 17 h 79"/>
                <a:gd name="T2" fmla="*/ 12 w 55"/>
                <a:gd name="T3" fmla="*/ 12 h 79"/>
                <a:gd name="T4" fmla="*/ 15 w 55"/>
                <a:gd name="T5" fmla="*/ 8 h 79"/>
                <a:gd name="T6" fmla="*/ 21 w 55"/>
                <a:gd name="T7" fmla="*/ 0 h 79"/>
                <a:gd name="T8" fmla="*/ 26 w 55"/>
                <a:gd name="T9" fmla="*/ 4 h 79"/>
                <a:gd name="T10" fmla="*/ 30 w 55"/>
                <a:gd name="T11" fmla="*/ 11 h 79"/>
                <a:gd name="T12" fmla="*/ 37 w 55"/>
                <a:gd name="T13" fmla="*/ 18 h 79"/>
                <a:gd name="T14" fmla="*/ 41 w 55"/>
                <a:gd name="T15" fmla="*/ 20 h 79"/>
                <a:gd name="T16" fmla="*/ 39 w 55"/>
                <a:gd name="T17" fmla="*/ 2 h 79"/>
                <a:gd name="T18" fmla="*/ 44 w 55"/>
                <a:gd name="T19" fmla="*/ 5 h 79"/>
                <a:gd name="T20" fmla="*/ 44 w 55"/>
                <a:gd name="T21" fmla="*/ 7 h 79"/>
                <a:gd name="T22" fmla="*/ 45 w 55"/>
                <a:gd name="T23" fmla="*/ 9 h 79"/>
                <a:gd name="T24" fmla="*/ 47 w 55"/>
                <a:gd name="T25" fmla="*/ 14 h 79"/>
                <a:gd name="T26" fmla="*/ 52 w 55"/>
                <a:gd name="T27" fmla="*/ 29 h 79"/>
                <a:gd name="T28" fmla="*/ 53 w 55"/>
                <a:gd name="T29" fmla="*/ 34 h 79"/>
                <a:gd name="T30" fmla="*/ 55 w 55"/>
                <a:gd name="T31" fmla="*/ 38 h 79"/>
                <a:gd name="T32" fmla="*/ 39 w 55"/>
                <a:gd name="T33" fmla="*/ 79 h 79"/>
                <a:gd name="T34" fmla="*/ 0 w 55"/>
                <a:gd name="T35" fmla="*/ 76 h 79"/>
                <a:gd name="T36" fmla="*/ 3 w 55"/>
                <a:gd name="T37" fmla="*/ 54 h 79"/>
                <a:gd name="T38" fmla="*/ 4 w 55"/>
                <a:gd name="T39" fmla="*/ 29 h 79"/>
                <a:gd name="T40" fmla="*/ 5 w 55"/>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79">
                  <a:moveTo>
                    <a:pt x="5" y="17"/>
                  </a:moveTo>
                  <a:cubicBezTo>
                    <a:pt x="6" y="15"/>
                    <a:pt x="10" y="14"/>
                    <a:pt x="12" y="12"/>
                  </a:cubicBezTo>
                  <a:cubicBezTo>
                    <a:pt x="13" y="11"/>
                    <a:pt x="14" y="10"/>
                    <a:pt x="15" y="8"/>
                  </a:cubicBezTo>
                  <a:cubicBezTo>
                    <a:pt x="16" y="6"/>
                    <a:pt x="18" y="1"/>
                    <a:pt x="21" y="0"/>
                  </a:cubicBezTo>
                  <a:cubicBezTo>
                    <a:pt x="23" y="0"/>
                    <a:pt x="25" y="2"/>
                    <a:pt x="26" y="4"/>
                  </a:cubicBezTo>
                  <a:cubicBezTo>
                    <a:pt x="28" y="6"/>
                    <a:pt x="29" y="9"/>
                    <a:pt x="30" y="11"/>
                  </a:cubicBezTo>
                  <a:cubicBezTo>
                    <a:pt x="32" y="14"/>
                    <a:pt x="34" y="16"/>
                    <a:pt x="37" y="18"/>
                  </a:cubicBezTo>
                  <a:cubicBezTo>
                    <a:pt x="38" y="19"/>
                    <a:pt x="41" y="20"/>
                    <a:pt x="41" y="20"/>
                  </a:cubicBezTo>
                  <a:cubicBezTo>
                    <a:pt x="39" y="2"/>
                    <a:pt x="39" y="2"/>
                    <a:pt x="39" y="2"/>
                  </a:cubicBezTo>
                  <a:cubicBezTo>
                    <a:pt x="39" y="2"/>
                    <a:pt x="43" y="5"/>
                    <a:pt x="44" y="5"/>
                  </a:cubicBezTo>
                  <a:cubicBezTo>
                    <a:pt x="44" y="6"/>
                    <a:pt x="44" y="6"/>
                    <a:pt x="44" y="7"/>
                  </a:cubicBezTo>
                  <a:cubicBezTo>
                    <a:pt x="45" y="8"/>
                    <a:pt x="45" y="8"/>
                    <a:pt x="45" y="9"/>
                  </a:cubicBezTo>
                  <a:cubicBezTo>
                    <a:pt x="46" y="11"/>
                    <a:pt x="47" y="13"/>
                    <a:pt x="47" y="14"/>
                  </a:cubicBezTo>
                  <a:cubicBezTo>
                    <a:pt x="49" y="19"/>
                    <a:pt x="50" y="24"/>
                    <a:pt x="52" y="29"/>
                  </a:cubicBezTo>
                  <a:cubicBezTo>
                    <a:pt x="52" y="30"/>
                    <a:pt x="53" y="32"/>
                    <a:pt x="53" y="34"/>
                  </a:cubicBezTo>
                  <a:cubicBezTo>
                    <a:pt x="54" y="35"/>
                    <a:pt x="55" y="37"/>
                    <a:pt x="55" y="38"/>
                  </a:cubicBezTo>
                  <a:cubicBezTo>
                    <a:pt x="55" y="40"/>
                    <a:pt x="39" y="79"/>
                    <a:pt x="39" y="79"/>
                  </a:cubicBezTo>
                  <a:cubicBezTo>
                    <a:pt x="39" y="79"/>
                    <a:pt x="26" y="78"/>
                    <a:pt x="0" y="76"/>
                  </a:cubicBezTo>
                  <a:cubicBezTo>
                    <a:pt x="1" y="76"/>
                    <a:pt x="3" y="55"/>
                    <a:pt x="3" y="54"/>
                  </a:cubicBezTo>
                  <a:cubicBezTo>
                    <a:pt x="4" y="45"/>
                    <a:pt x="4" y="37"/>
                    <a:pt x="4" y="29"/>
                  </a:cubicBezTo>
                  <a:cubicBezTo>
                    <a:pt x="4" y="26"/>
                    <a:pt x="3" y="20"/>
                    <a:pt x="5" y="17"/>
                  </a:cubicBezTo>
                  <a:close/>
                </a:path>
              </a:pathLst>
            </a:custGeom>
            <a:solidFill>
              <a:srgbClr val="5B66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îSľïḋè">
              <a:extLst>
                <a:ext uri="{FF2B5EF4-FFF2-40B4-BE49-F238E27FC236}">
                  <a16:creationId xmlns:a16="http://schemas.microsoft.com/office/drawing/2014/main" xmlns="" id="{FBB7B1E8-6809-4A74-8898-4D64D5F039CC}"/>
                </a:ext>
              </a:extLst>
            </p:cNvPr>
            <p:cNvSpPr/>
            <p:nvPr/>
          </p:nvSpPr>
          <p:spPr bwMode="auto">
            <a:xfrm>
              <a:off x="5641976" y="1990726"/>
              <a:ext cx="522288" cy="958850"/>
            </a:xfrm>
            <a:custGeom>
              <a:avLst/>
              <a:gdLst>
                <a:gd name="T0" fmla="*/ 2 w 42"/>
                <a:gd name="T1" fmla="*/ 31 h 77"/>
                <a:gd name="T2" fmla="*/ 8 w 42"/>
                <a:gd name="T3" fmla="*/ 8 h 77"/>
                <a:gd name="T4" fmla="*/ 25 w 42"/>
                <a:gd name="T5" fmla="*/ 1 h 77"/>
                <a:gd name="T6" fmla="*/ 39 w 42"/>
                <a:gd name="T7" fmla="*/ 5 h 77"/>
                <a:gd name="T8" fmla="*/ 42 w 42"/>
                <a:gd name="T9" fmla="*/ 12 h 77"/>
                <a:gd name="T10" fmla="*/ 36 w 42"/>
                <a:gd name="T11" fmla="*/ 14 h 77"/>
                <a:gd name="T12" fmla="*/ 28 w 42"/>
                <a:gd name="T13" fmla="*/ 28 h 77"/>
                <a:gd name="T14" fmla="*/ 23 w 42"/>
                <a:gd name="T15" fmla="*/ 51 h 77"/>
                <a:gd name="T16" fmla="*/ 26 w 42"/>
                <a:gd name="T17" fmla="*/ 77 h 77"/>
                <a:gd name="T18" fmla="*/ 20 w 42"/>
                <a:gd name="T19" fmla="*/ 77 h 77"/>
                <a:gd name="T20" fmla="*/ 15 w 42"/>
                <a:gd name="T21" fmla="*/ 77 h 77"/>
                <a:gd name="T22" fmla="*/ 15 w 42"/>
                <a:gd name="T23" fmla="*/ 67 h 77"/>
                <a:gd name="T24" fmla="*/ 12 w 42"/>
                <a:gd name="T25" fmla="*/ 56 h 77"/>
                <a:gd name="T26" fmla="*/ 4 w 42"/>
                <a:gd name="T27" fmla="*/ 36 h 77"/>
                <a:gd name="T28" fmla="*/ 2 w 42"/>
                <a:gd name="T29"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77">
                  <a:moveTo>
                    <a:pt x="2" y="31"/>
                  </a:moveTo>
                  <a:cubicBezTo>
                    <a:pt x="0" y="23"/>
                    <a:pt x="2" y="14"/>
                    <a:pt x="8" y="8"/>
                  </a:cubicBezTo>
                  <a:cubicBezTo>
                    <a:pt x="12" y="3"/>
                    <a:pt x="19" y="0"/>
                    <a:pt x="25" y="1"/>
                  </a:cubicBezTo>
                  <a:cubicBezTo>
                    <a:pt x="30" y="1"/>
                    <a:pt x="35" y="2"/>
                    <a:pt x="39" y="5"/>
                  </a:cubicBezTo>
                  <a:cubicBezTo>
                    <a:pt x="40" y="7"/>
                    <a:pt x="42" y="9"/>
                    <a:pt x="42" y="12"/>
                  </a:cubicBezTo>
                  <a:cubicBezTo>
                    <a:pt x="42" y="11"/>
                    <a:pt x="36" y="14"/>
                    <a:pt x="36" y="14"/>
                  </a:cubicBezTo>
                  <a:cubicBezTo>
                    <a:pt x="32" y="16"/>
                    <a:pt x="29" y="24"/>
                    <a:pt x="28" y="28"/>
                  </a:cubicBezTo>
                  <a:cubicBezTo>
                    <a:pt x="25" y="35"/>
                    <a:pt x="24" y="43"/>
                    <a:pt x="23" y="51"/>
                  </a:cubicBezTo>
                  <a:cubicBezTo>
                    <a:pt x="23" y="60"/>
                    <a:pt x="24" y="68"/>
                    <a:pt x="26" y="77"/>
                  </a:cubicBezTo>
                  <a:cubicBezTo>
                    <a:pt x="24" y="77"/>
                    <a:pt x="22" y="77"/>
                    <a:pt x="20" y="77"/>
                  </a:cubicBezTo>
                  <a:cubicBezTo>
                    <a:pt x="18" y="77"/>
                    <a:pt x="17" y="77"/>
                    <a:pt x="15" y="77"/>
                  </a:cubicBezTo>
                  <a:cubicBezTo>
                    <a:pt x="16" y="77"/>
                    <a:pt x="15" y="68"/>
                    <a:pt x="15" y="67"/>
                  </a:cubicBezTo>
                  <a:cubicBezTo>
                    <a:pt x="14" y="63"/>
                    <a:pt x="13" y="60"/>
                    <a:pt x="12" y="56"/>
                  </a:cubicBezTo>
                  <a:cubicBezTo>
                    <a:pt x="11" y="49"/>
                    <a:pt x="7" y="43"/>
                    <a:pt x="4" y="36"/>
                  </a:cubicBezTo>
                  <a:cubicBezTo>
                    <a:pt x="3" y="35"/>
                    <a:pt x="2" y="33"/>
                    <a:pt x="2" y="31"/>
                  </a:cubicBezTo>
                  <a:close/>
                </a:path>
              </a:pathLst>
            </a:custGeom>
            <a:solidFill>
              <a:srgbClr val="706B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íṣḷiďè">
              <a:extLst>
                <a:ext uri="{FF2B5EF4-FFF2-40B4-BE49-F238E27FC236}">
                  <a16:creationId xmlns:a16="http://schemas.microsoft.com/office/drawing/2014/main" xmlns="" id="{758B3BAF-48F9-4FB9-A935-BA8E7192A59C}"/>
                </a:ext>
              </a:extLst>
            </p:cNvPr>
            <p:cNvSpPr/>
            <p:nvPr/>
          </p:nvSpPr>
          <p:spPr bwMode="auto">
            <a:xfrm>
              <a:off x="6202363" y="3684588"/>
              <a:ext cx="373063" cy="174625"/>
            </a:xfrm>
            <a:custGeom>
              <a:avLst/>
              <a:gdLst>
                <a:gd name="T0" fmla="*/ 4 w 30"/>
                <a:gd name="T1" fmla="*/ 0 h 14"/>
                <a:gd name="T2" fmla="*/ 13 w 30"/>
                <a:gd name="T3" fmla="*/ 2 h 14"/>
                <a:gd name="T4" fmla="*/ 20 w 30"/>
                <a:gd name="T5" fmla="*/ 4 h 14"/>
                <a:gd name="T6" fmla="*/ 22 w 30"/>
                <a:gd name="T7" fmla="*/ 5 h 14"/>
                <a:gd name="T8" fmla="*/ 28 w 30"/>
                <a:gd name="T9" fmla="*/ 10 h 14"/>
                <a:gd name="T10" fmla="*/ 28 w 30"/>
                <a:gd name="T11" fmla="*/ 13 h 14"/>
                <a:gd name="T12" fmla="*/ 24 w 30"/>
                <a:gd name="T13" fmla="*/ 11 h 14"/>
                <a:gd name="T14" fmla="*/ 24 w 30"/>
                <a:gd name="T15" fmla="*/ 13 h 14"/>
                <a:gd name="T16" fmla="*/ 22 w 30"/>
                <a:gd name="T17" fmla="*/ 13 h 14"/>
                <a:gd name="T18" fmla="*/ 18 w 30"/>
                <a:gd name="T19" fmla="*/ 10 h 14"/>
                <a:gd name="T20" fmla="*/ 15 w 30"/>
                <a:gd name="T21" fmla="*/ 10 h 14"/>
                <a:gd name="T22" fmla="*/ 8 w 30"/>
                <a:gd name="T23" fmla="*/ 10 h 14"/>
                <a:gd name="T24" fmla="*/ 6 w 30"/>
                <a:gd name="T25" fmla="*/ 10 h 14"/>
                <a:gd name="T26" fmla="*/ 0 w 30"/>
                <a:gd name="T27" fmla="*/ 8 h 14"/>
                <a:gd name="T28" fmla="*/ 4 w 30"/>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4">
                  <a:moveTo>
                    <a:pt x="4" y="0"/>
                  </a:moveTo>
                  <a:cubicBezTo>
                    <a:pt x="13" y="2"/>
                    <a:pt x="13" y="2"/>
                    <a:pt x="13" y="2"/>
                  </a:cubicBezTo>
                  <a:cubicBezTo>
                    <a:pt x="20" y="4"/>
                    <a:pt x="20" y="4"/>
                    <a:pt x="20" y="4"/>
                  </a:cubicBezTo>
                  <a:cubicBezTo>
                    <a:pt x="21" y="4"/>
                    <a:pt x="22" y="4"/>
                    <a:pt x="22" y="5"/>
                  </a:cubicBezTo>
                  <a:cubicBezTo>
                    <a:pt x="24" y="6"/>
                    <a:pt x="27" y="8"/>
                    <a:pt x="28" y="10"/>
                  </a:cubicBezTo>
                  <a:cubicBezTo>
                    <a:pt x="29" y="12"/>
                    <a:pt x="30" y="12"/>
                    <a:pt x="28" y="13"/>
                  </a:cubicBezTo>
                  <a:cubicBezTo>
                    <a:pt x="26" y="13"/>
                    <a:pt x="25" y="12"/>
                    <a:pt x="24" y="11"/>
                  </a:cubicBezTo>
                  <a:cubicBezTo>
                    <a:pt x="24" y="12"/>
                    <a:pt x="25" y="12"/>
                    <a:pt x="24" y="13"/>
                  </a:cubicBezTo>
                  <a:cubicBezTo>
                    <a:pt x="24" y="14"/>
                    <a:pt x="23" y="13"/>
                    <a:pt x="22" y="13"/>
                  </a:cubicBezTo>
                  <a:cubicBezTo>
                    <a:pt x="21" y="12"/>
                    <a:pt x="19" y="11"/>
                    <a:pt x="18" y="10"/>
                  </a:cubicBezTo>
                  <a:cubicBezTo>
                    <a:pt x="17" y="10"/>
                    <a:pt x="16" y="9"/>
                    <a:pt x="15" y="10"/>
                  </a:cubicBezTo>
                  <a:cubicBezTo>
                    <a:pt x="8" y="10"/>
                    <a:pt x="8" y="10"/>
                    <a:pt x="8" y="10"/>
                  </a:cubicBezTo>
                  <a:cubicBezTo>
                    <a:pt x="7" y="10"/>
                    <a:pt x="7" y="10"/>
                    <a:pt x="6" y="10"/>
                  </a:cubicBezTo>
                  <a:cubicBezTo>
                    <a:pt x="0" y="8"/>
                    <a:pt x="0" y="8"/>
                    <a:pt x="0" y="8"/>
                  </a:cubicBezTo>
                  <a:lnTo>
                    <a:pt x="4" y="0"/>
                  </a:lnTo>
                  <a:close/>
                </a:path>
              </a:pathLst>
            </a:custGeom>
            <a:solidFill>
              <a:srgbClr val="F9DDC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îšļíḓê">
              <a:extLst>
                <a:ext uri="{FF2B5EF4-FFF2-40B4-BE49-F238E27FC236}">
                  <a16:creationId xmlns:a16="http://schemas.microsoft.com/office/drawing/2014/main" xmlns="" id="{0FCA602B-C2D2-4051-903D-960F4D4628EA}"/>
                </a:ext>
              </a:extLst>
            </p:cNvPr>
            <p:cNvSpPr/>
            <p:nvPr/>
          </p:nvSpPr>
          <p:spPr bwMode="auto">
            <a:xfrm>
              <a:off x="5516563" y="2638426"/>
              <a:ext cx="760413" cy="1157288"/>
            </a:xfrm>
            <a:custGeom>
              <a:avLst/>
              <a:gdLst>
                <a:gd name="T0" fmla="*/ 16 w 61"/>
                <a:gd name="T1" fmla="*/ 0 h 93"/>
                <a:gd name="T2" fmla="*/ 27 w 61"/>
                <a:gd name="T3" fmla="*/ 10 h 93"/>
                <a:gd name="T4" fmla="*/ 27 w 61"/>
                <a:gd name="T5" fmla="*/ 27 h 93"/>
                <a:gd name="T6" fmla="*/ 24 w 61"/>
                <a:gd name="T7" fmla="*/ 64 h 93"/>
                <a:gd name="T8" fmla="*/ 61 w 61"/>
                <a:gd name="T9" fmla="*/ 84 h 93"/>
                <a:gd name="T10" fmla="*/ 58 w 61"/>
                <a:gd name="T11" fmla="*/ 93 h 93"/>
                <a:gd name="T12" fmla="*/ 6 w 61"/>
                <a:gd name="T13" fmla="*/ 71 h 93"/>
                <a:gd name="T14" fmla="*/ 3 w 61"/>
                <a:gd name="T15" fmla="*/ 31 h 93"/>
                <a:gd name="T16" fmla="*/ 16 w 61"/>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3">
                  <a:moveTo>
                    <a:pt x="16" y="0"/>
                  </a:moveTo>
                  <a:cubicBezTo>
                    <a:pt x="21" y="0"/>
                    <a:pt x="26" y="7"/>
                    <a:pt x="27" y="10"/>
                  </a:cubicBezTo>
                  <a:cubicBezTo>
                    <a:pt x="28" y="16"/>
                    <a:pt x="28" y="21"/>
                    <a:pt x="27" y="27"/>
                  </a:cubicBezTo>
                  <a:cubicBezTo>
                    <a:pt x="27" y="34"/>
                    <a:pt x="21" y="62"/>
                    <a:pt x="24" y="64"/>
                  </a:cubicBezTo>
                  <a:cubicBezTo>
                    <a:pt x="31" y="72"/>
                    <a:pt x="61" y="83"/>
                    <a:pt x="61" y="84"/>
                  </a:cubicBezTo>
                  <a:cubicBezTo>
                    <a:pt x="58" y="93"/>
                    <a:pt x="58" y="93"/>
                    <a:pt x="58" y="93"/>
                  </a:cubicBezTo>
                  <a:cubicBezTo>
                    <a:pt x="57" y="92"/>
                    <a:pt x="13" y="88"/>
                    <a:pt x="6" y="71"/>
                  </a:cubicBezTo>
                  <a:cubicBezTo>
                    <a:pt x="5" y="69"/>
                    <a:pt x="3" y="32"/>
                    <a:pt x="3" y="31"/>
                  </a:cubicBezTo>
                  <a:cubicBezTo>
                    <a:pt x="0" y="13"/>
                    <a:pt x="7" y="2"/>
                    <a:pt x="16" y="0"/>
                  </a:cubicBezTo>
                  <a:close/>
                </a:path>
              </a:pathLst>
            </a:custGeom>
            <a:solidFill>
              <a:srgbClr val="6873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îṡľïḑê">
              <a:extLst>
                <a:ext uri="{FF2B5EF4-FFF2-40B4-BE49-F238E27FC236}">
                  <a16:creationId xmlns:a16="http://schemas.microsoft.com/office/drawing/2014/main" xmlns="" id="{1C091D22-ABB5-4A01-95AB-95419010D561}"/>
                </a:ext>
              </a:extLst>
            </p:cNvPr>
            <p:cNvSpPr/>
            <p:nvPr/>
          </p:nvSpPr>
          <p:spPr bwMode="auto">
            <a:xfrm>
              <a:off x="4745038" y="3111501"/>
              <a:ext cx="1295400" cy="2254250"/>
            </a:xfrm>
            <a:custGeom>
              <a:avLst/>
              <a:gdLst>
                <a:gd name="T0" fmla="*/ 100 w 104"/>
                <a:gd name="T1" fmla="*/ 96 h 181"/>
                <a:gd name="T2" fmla="*/ 35 w 104"/>
                <a:gd name="T3" fmla="*/ 96 h 181"/>
                <a:gd name="T4" fmla="*/ 5 w 104"/>
                <a:gd name="T5" fmla="*/ 1 h 181"/>
                <a:gd name="T6" fmla="*/ 3 w 104"/>
                <a:gd name="T7" fmla="*/ 1 h 181"/>
                <a:gd name="T8" fmla="*/ 0 w 104"/>
                <a:gd name="T9" fmla="*/ 7 h 181"/>
                <a:gd name="T10" fmla="*/ 23 w 104"/>
                <a:gd name="T11" fmla="*/ 100 h 181"/>
                <a:gd name="T12" fmla="*/ 23 w 104"/>
                <a:gd name="T13" fmla="*/ 106 h 181"/>
                <a:gd name="T14" fmla="*/ 23 w 104"/>
                <a:gd name="T15" fmla="*/ 181 h 181"/>
                <a:gd name="T16" fmla="*/ 31 w 104"/>
                <a:gd name="T17" fmla="*/ 181 h 181"/>
                <a:gd name="T18" fmla="*/ 31 w 104"/>
                <a:gd name="T19" fmla="*/ 106 h 181"/>
                <a:gd name="T20" fmla="*/ 95 w 104"/>
                <a:gd name="T21" fmla="*/ 106 h 181"/>
                <a:gd name="T22" fmla="*/ 95 w 104"/>
                <a:gd name="T23" fmla="*/ 181 h 181"/>
                <a:gd name="T24" fmla="*/ 103 w 104"/>
                <a:gd name="T25" fmla="*/ 181 h 181"/>
                <a:gd name="T26" fmla="*/ 103 w 104"/>
                <a:gd name="T27" fmla="*/ 106 h 181"/>
                <a:gd name="T28" fmla="*/ 104 w 104"/>
                <a:gd name="T29" fmla="*/ 106 h 181"/>
                <a:gd name="T30" fmla="*/ 104 w 104"/>
                <a:gd name="T31" fmla="*/ 100 h 181"/>
                <a:gd name="T32" fmla="*/ 100 w 104"/>
                <a:gd name="T33" fmla="*/ 9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81">
                  <a:moveTo>
                    <a:pt x="100" y="96"/>
                  </a:moveTo>
                  <a:cubicBezTo>
                    <a:pt x="35" y="96"/>
                    <a:pt x="35" y="96"/>
                    <a:pt x="35" y="96"/>
                  </a:cubicBezTo>
                  <a:cubicBezTo>
                    <a:pt x="32" y="61"/>
                    <a:pt x="9" y="11"/>
                    <a:pt x="5" y="1"/>
                  </a:cubicBezTo>
                  <a:cubicBezTo>
                    <a:pt x="4" y="0"/>
                    <a:pt x="3" y="0"/>
                    <a:pt x="3" y="1"/>
                  </a:cubicBezTo>
                  <a:cubicBezTo>
                    <a:pt x="3" y="3"/>
                    <a:pt x="2" y="5"/>
                    <a:pt x="0" y="7"/>
                  </a:cubicBezTo>
                  <a:cubicBezTo>
                    <a:pt x="13" y="26"/>
                    <a:pt x="23" y="100"/>
                    <a:pt x="23" y="100"/>
                  </a:cubicBezTo>
                  <a:cubicBezTo>
                    <a:pt x="23" y="106"/>
                    <a:pt x="23" y="106"/>
                    <a:pt x="23" y="106"/>
                  </a:cubicBezTo>
                  <a:cubicBezTo>
                    <a:pt x="23" y="181"/>
                    <a:pt x="23" y="181"/>
                    <a:pt x="23" y="181"/>
                  </a:cubicBezTo>
                  <a:cubicBezTo>
                    <a:pt x="31" y="181"/>
                    <a:pt x="31" y="181"/>
                    <a:pt x="31" y="181"/>
                  </a:cubicBezTo>
                  <a:cubicBezTo>
                    <a:pt x="31" y="106"/>
                    <a:pt x="31" y="106"/>
                    <a:pt x="31" y="106"/>
                  </a:cubicBezTo>
                  <a:cubicBezTo>
                    <a:pt x="95" y="106"/>
                    <a:pt x="95" y="106"/>
                    <a:pt x="95" y="106"/>
                  </a:cubicBezTo>
                  <a:cubicBezTo>
                    <a:pt x="95" y="181"/>
                    <a:pt x="95" y="181"/>
                    <a:pt x="95" y="181"/>
                  </a:cubicBezTo>
                  <a:cubicBezTo>
                    <a:pt x="103" y="181"/>
                    <a:pt x="103" y="181"/>
                    <a:pt x="103" y="181"/>
                  </a:cubicBezTo>
                  <a:cubicBezTo>
                    <a:pt x="103" y="106"/>
                    <a:pt x="103" y="106"/>
                    <a:pt x="103" y="106"/>
                  </a:cubicBezTo>
                  <a:cubicBezTo>
                    <a:pt x="104" y="106"/>
                    <a:pt x="104" y="106"/>
                    <a:pt x="104" y="106"/>
                  </a:cubicBezTo>
                  <a:cubicBezTo>
                    <a:pt x="104" y="100"/>
                    <a:pt x="104" y="100"/>
                    <a:pt x="104" y="100"/>
                  </a:cubicBezTo>
                  <a:cubicBezTo>
                    <a:pt x="104" y="98"/>
                    <a:pt x="102" y="96"/>
                    <a:pt x="100" y="96"/>
                  </a:cubicBezTo>
                  <a:close/>
                </a:path>
              </a:pathLst>
            </a:custGeom>
            <a:solidFill>
              <a:srgbClr val="D5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iṩ1íḓê">
              <a:extLst>
                <a:ext uri="{FF2B5EF4-FFF2-40B4-BE49-F238E27FC236}">
                  <a16:creationId xmlns:a16="http://schemas.microsoft.com/office/drawing/2014/main" xmlns="" id="{959F3DAE-B962-4207-9B3B-A7E693416E6F}"/>
                </a:ext>
              </a:extLst>
            </p:cNvPr>
            <p:cNvSpPr/>
            <p:nvPr/>
          </p:nvSpPr>
          <p:spPr bwMode="auto">
            <a:xfrm>
              <a:off x="6140451" y="5191126"/>
              <a:ext cx="573088" cy="223838"/>
            </a:xfrm>
            <a:custGeom>
              <a:avLst/>
              <a:gdLst>
                <a:gd name="T0" fmla="*/ 1 w 46"/>
                <a:gd name="T1" fmla="*/ 9 h 18"/>
                <a:gd name="T2" fmla="*/ 3 w 46"/>
                <a:gd name="T3" fmla="*/ 3 h 18"/>
                <a:gd name="T4" fmla="*/ 18 w 46"/>
                <a:gd name="T5" fmla="*/ 0 h 18"/>
                <a:gd name="T6" fmla="*/ 19 w 46"/>
                <a:gd name="T7" fmla="*/ 5 h 18"/>
                <a:gd name="T8" fmla="*/ 42 w 46"/>
                <a:gd name="T9" fmla="*/ 12 h 18"/>
                <a:gd name="T10" fmla="*/ 45 w 46"/>
                <a:gd name="T11" fmla="*/ 15 h 18"/>
                <a:gd name="T12" fmla="*/ 44 w 46"/>
                <a:gd name="T13" fmla="*/ 17 h 18"/>
                <a:gd name="T14" fmla="*/ 22 w 46"/>
                <a:gd name="T15" fmla="*/ 18 h 18"/>
                <a:gd name="T16" fmla="*/ 19 w 46"/>
                <a:gd name="T17" fmla="*/ 17 h 18"/>
                <a:gd name="T18" fmla="*/ 19 w 46"/>
                <a:gd name="T19" fmla="*/ 17 h 18"/>
                <a:gd name="T20" fmla="*/ 19 w 46"/>
                <a:gd name="T21" fmla="*/ 17 h 18"/>
                <a:gd name="T22" fmla="*/ 14 w 46"/>
                <a:gd name="T23" fmla="*/ 16 h 18"/>
                <a:gd name="T24" fmla="*/ 13 w 46"/>
                <a:gd name="T25" fmla="*/ 18 h 18"/>
                <a:gd name="T26" fmla="*/ 2 w 46"/>
                <a:gd name="T27" fmla="*/ 18 h 18"/>
                <a:gd name="T28" fmla="*/ 1 w 46"/>
                <a:gd name="T29" fmla="*/ 18 h 18"/>
                <a:gd name="T30" fmla="*/ 1 w 46"/>
                <a:gd name="T3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18">
                  <a:moveTo>
                    <a:pt x="1" y="9"/>
                  </a:moveTo>
                  <a:cubicBezTo>
                    <a:pt x="3" y="3"/>
                    <a:pt x="3" y="3"/>
                    <a:pt x="3" y="3"/>
                  </a:cubicBezTo>
                  <a:cubicBezTo>
                    <a:pt x="18" y="0"/>
                    <a:pt x="18" y="0"/>
                    <a:pt x="18" y="0"/>
                  </a:cubicBezTo>
                  <a:cubicBezTo>
                    <a:pt x="19" y="5"/>
                    <a:pt x="19" y="5"/>
                    <a:pt x="19" y="5"/>
                  </a:cubicBezTo>
                  <a:cubicBezTo>
                    <a:pt x="42" y="12"/>
                    <a:pt x="42" y="12"/>
                    <a:pt x="42" y="12"/>
                  </a:cubicBezTo>
                  <a:cubicBezTo>
                    <a:pt x="42" y="12"/>
                    <a:pt x="43" y="13"/>
                    <a:pt x="45" y="15"/>
                  </a:cubicBezTo>
                  <a:cubicBezTo>
                    <a:pt x="46" y="16"/>
                    <a:pt x="45" y="17"/>
                    <a:pt x="44" y="17"/>
                  </a:cubicBezTo>
                  <a:cubicBezTo>
                    <a:pt x="22" y="18"/>
                    <a:pt x="22" y="18"/>
                    <a:pt x="22" y="18"/>
                  </a:cubicBezTo>
                  <a:cubicBezTo>
                    <a:pt x="21" y="18"/>
                    <a:pt x="20" y="18"/>
                    <a:pt x="19" y="17"/>
                  </a:cubicBezTo>
                  <a:cubicBezTo>
                    <a:pt x="19" y="17"/>
                    <a:pt x="19" y="17"/>
                    <a:pt x="19" y="17"/>
                  </a:cubicBezTo>
                  <a:cubicBezTo>
                    <a:pt x="19" y="17"/>
                    <a:pt x="19" y="17"/>
                    <a:pt x="19" y="17"/>
                  </a:cubicBezTo>
                  <a:cubicBezTo>
                    <a:pt x="17" y="17"/>
                    <a:pt x="15" y="17"/>
                    <a:pt x="14" y="16"/>
                  </a:cubicBezTo>
                  <a:cubicBezTo>
                    <a:pt x="13" y="18"/>
                    <a:pt x="13" y="18"/>
                    <a:pt x="13" y="18"/>
                  </a:cubicBezTo>
                  <a:cubicBezTo>
                    <a:pt x="2" y="18"/>
                    <a:pt x="2" y="18"/>
                    <a:pt x="2" y="18"/>
                  </a:cubicBezTo>
                  <a:cubicBezTo>
                    <a:pt x="2" y="18"/>
                    <a:pt x="1" y="18"/>
                    <a:pt x="1" y="18"/>
                  </a:cubicBezTo>
                  <a:cubicBezTo>
                    <a:pt x="0" y="17"/>
                    <a:pt x="1" y="9"/>
                    <a:pt x="1" y="9"/>
                  </a:cubicBezTo>
                  <a:close/>
                </a:path>
              </a:pathLst>
            </a:custGeom>
            <a:solidFill>
              <a:srgbClr val="505B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isļíḑe">
              <a:extLst>
                <a:ext uri="{FF2B5EF4-FFF2-40B4-BE49-F238E27FC236}">
                  <a16:creationId xmlns:a16="http://schemas.microsoft.com/office/drawing/2014/main" xmlns="" id="{8EEE5E46-8F93-4688-8484-22FEB80AC7E8}"/>
                </a:ext>
              </a:extLst>
            </p:cNvPr>
            <p:cNvSpPr/>
            <p:nvPr/>
          </p:nvSpPr>
          <p:spPr bwMode="auto">
            <a:xfrm>
              <a:off x="5989638" y="5227638"/>
              <a:ext cx="561975" cy="212725"/>
            </a:xfrm>
            <a:custGeom>
              <a:avLst/>
              <a:gdLst>
                <a:gd name="T0" fmla="*/ 1 w 45"/>
                <a:gd name="T1" fmla="*/ 7 h 17"/>
                <a:gd name="T2" fmla="*/ 3 w 45"/>
                <a:gd name="T3" fmla="*/ 1 h 17"/>
                <a:gd name="T4" fmla="*/ 21 w 45"/>
                <a:gd name="T5" fmla="*/ 0 h 17"/>
                <a:gd name="T6" fmla="*/ 19 w 45"/>
                <a:gd name="T7" fmla="*/ 4 h 17"/>
                <a:gd name="T8" fmla="*/ 42 w 45"/>
                <a:gd name="T9" fmla="*/ 11 h 17"/>
                <a:gd name="T10" fmla="*/ 45 w 45"/>
                <a:gd name="T11" fmla="*/ 14 h 17"/>
                <a:gd name="T12" fmla="*/ 43 w 45"/>
                <a:gd name="T13" fmla="*/ 17 h 17"/>
                <a:gd name="T14" fmla="*/ 22 w 45"/>
                <a:gd name="T15" fmla="*/ 17 h 17"/>
                <a:gd name="T16" fmla="*/ 19 w 45"/>
                <a:gd name="T17" fmla="*/ 16 h 17"/>
                <a:gd name="T18" fmla="*/ 19 w 45"/>
                <a:gd name="T19" fmla="*/ 16 h 17"/>
                <a:gd name="T20" fmla="*/ 19 w 45"/>
                <a:gd name="T21" fmla="*/ 16 h 17"/>
                <a:gd name="T22" fmla="*/ 13 w 45"/>
                <a:gd name="T23" fmla="*/ 15 h 17"/>
                <a:gd name="T24" fmla="*/ 13 w 45"/>
                <a:gd name="T25" fmla="*/ 16 h 17"/>
                <a:gd name="T26" fmla="*/ 1 w 45"/>
                <a:gd name="T27" fmla="*/ 16 h 17"/>
                <a:gd name="T28" fmla="*/ 1 w 45"/>
                <a:gd name="T29" fmla="*/ 15 h 17"/>
                <a:gd name="T30" fmla="*/ 1 w 45"/>
                <a:gd name="T3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7">
                  <a:moveTo>
                    <a:pt x="1" y="7"/>
                  </a:moveTo>
                  <a:cubicBezTo>
                    <a:pt x="3" y="1"/>
                    <a:pt x="3" y="1"/>
                    <a:pt x="3" y="1"/>
                  </a:cubicBezTo>
                  <a:cubicBezTo>
                    <a:pt x="21" y="0"/>
                    <a:pt x="21" y="0"/>
                    <a:pt x="21" y="0"/>
                  </a:cubicBezTo>
                  <a:cubicBezTo>
                    <a:pt x="19" y="4"/>
                    <a:pt x="19" y="4"/>
                    <a:pt x="19" y="4"/>
                  </a:cubicBezTo>
                  <a:cubicBezTo>
                    <a:pt x="42" y="11"/>
                    <a:pt x="42" y="11"/>
                    <a:pt x="42" y="11"/>
                  </a:cubicBezTo>
                  <a:cubicBezTo>
                    <a:pt x="42" y="11"/>
                    <a:pt x="43" y="13"/>
                    <a:pt x="45" y="14"/>
                  </a:cubicBezTo>
                  <a:cubicBezTo>
                    <a:pt x="45" y="15"/>
                    <a:pt x="45" y="17"/>
                    <a:pt x="43" y="17"/>
                  </a:cubicBezTo>
                  <a:cubicBezTo>
                    <a:pt x="22" y="17"/>
                    <a:pt x="22" y="17"/>
                    <a:pt x="22" y="17"/>
                  </a:cubicBezTo>
                  <a:cubicBezTo>
                    <a:pt x="21" y="16"/>
                    <a:pt x="20" y="16"/>
                    <a:pt x="19" y="16"/>
                  </a:cubicBezTo>
                  <a:cubicBezTo>
                    <a:pt x="19" y="16"/>
                    <a:pt x="19" y="16"/>
                    <a:pt x="19" y="16"/>
                  </a:cubicBezTo>
                  <a:cubicBezTo>
                    <a:pt x="19" y="16"/>
                    <a:pt x="19" y="16"/>
                    <a:pt x="19" y="16"/>
                  </a:cubicBezTo>
                  <a:cubicBezTo>
                    <a:pt x="17" y="15"/>
                    <a:pt x="15" y="15"/>
                    <a:pt x="13" y="15"/>
                  </a:cubicBezTo>
                  <a:cubicBezTo>
                    <a:pt x="13" y="16"/>
                    <a:pt x="13" y="16"/>
                    <a:pt x="13" y="16"/>
                  </a:cubicBezTo>
                  <a:cubicBezTo>
                    <a:pt x="1" y="16"/>
                    <a:pt x="1" y="16"/>
                    <a:pt x="1" y="16"/>
                  </a:cubicBezTo>
                  <a:cubicBezTo>
                    <a:pt x="1" y="16"/>
                    <a:pt x="1" y="15"/>
                    <a:pt x="1" y="15"/>
                  </a:cubicBezTo>
                  <a:cubicBezTo>
                    <a:pt x="0" y="15"/>
                    <a:pt x="1" y="7"/>
                    <a:pt x="1" y="7"/>
                  </a:cubicBezTo>
                  <a:close/>
                </a:path>
              </a:pathLst>
            </a:custGeom>
            <a:solidFill>
              <a:srgbClr val="5B66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íšļiḍê">
              <a:extLst>
                <a:ext uri="{FF2B5EF4-FFF2-40B4-BE49-F238E27FC236}">
                  <a16:creationId xmlns:a16="http://schemas.microsoft.com/office/drawing/2014/main" xmlns="" id="{6745E074-B7FC-44A9-913A-112EB7BFC44D}"/>
                </a:ext>
              </a:extLst>
            </p:cNvPr>
            <p:cNvSpPr/>
            <p:nvPr/>
          </p:nvSpPr>
          <p:spPr bwMode="auto">
            <a:xfrm>
              <a:off x="5230813" y="3846513"/>
              <a:ext cx="1257300" cy="1468438"/>
            </a:xfrm>
            <a:custGeom>
              <a:avLst/>
              <a:gdLst>
                <a:gd name="T0" fmla="*/ 34 w 101"/>
                <a:gd name="T1" fmla="*/ 3 h 118"/>
                <a:gd name="T2" fmla="*/ 0 w 101"/>
                <a:gd name="T3" fmla="*/ 1 h 118"/>
                <a:gd name="T4" fmla="*/ 35 w 101"/>
                <a:gd name="T5" fmla="*/ 8 h 118"/>
                <a:gd name="T6" fmla="*/ 50 w 101"/>
                <a:gd name="T7" fmla="*/ 18 h 118"/>
                <a:gd name="T8" fmla="*/ 62 w 101"/>
                <a:gd name="T9" fmla="*/ 28 h 118"/>
                <a:gd name="T10" fmla="*/ 75 w 101"/>
                <a:gd name="T11" fmla="*/ 37 h 118"/>
                <a:gd name="T12" fmla="*/ 78 w 101"/>
                <a:gd name="T13" fmla="*/ 39 h 118"/>
                <a:gd name="T14" fmla="*/ 79 w 101"/>
                <a:gd name="T15" fmla="*/ 40 h 118"/>
                <a:gd name="T16" fmla="*/ 78 w 101"/>
                <a:gd name="T17" fmla="*/ 118 h 118"/>
                <a:gd name="T18" fmla="*/ 93 w 101"/>
                <a:gd name="T19" fmla="*/ 114 h 118"/>
                <a:gd name="T20" fmla="*/ 100 w 101"/>
                <a:gd name="T21" fmla="*/ 29 h 118"/>
                <a:gd name="T22" fmla="*/ 95 w 101"/>
                <a:gd name="T23" fmla="*/ 18 h 118"/>
                <a:gd name="T24" fmla="*/ 34 w 101"/>
                <a:gd name="T2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18">
                  <a:moveTo>
                    <a:pt x="34" y="3"/>
                  </a:moveTo>
                  <a:cubicBezTo>
                    <a:pt x="0" y="1"/>
                    <a:pt x="0" y="1"/>
                    <a:pt x="0" y="1"/>
                  </a:cubicBezTo>
                  <a:cubicBezTo>
                    <a:pt x="12" y="0"/>
                    <a:pt x="25" y="4"/>
                    <a:pt x="35" y="8"/>
                  </a:cubicBezTo>
                  <a:cubicBezTo>
                    <a:pt x="41" y="10"/>
                    <a:pt x="46" y="14"/>
                    <a:pt x="50" y="18"/>
                  </a:cubicBezTo>
                  <a:cubicBezTo>
                    <a:pt x="53" y="21"/>
                    <a:pt x="60" y="24"/>
                    <a:pt x="62" y="28"/>
                  </a:cubicBezTo>
                  <a:cubicBezTo>
                    <a:pt x="66" y="33"/>
                    <a:pt x="70" y="35"/>
                    <a:pt x="75" y="37"/>
                  </a:cubicBezTo>
                  <a:cubicBezTo>
                    <a:pt x="76" y="38"/>
                    <a:pt x="77" y="38"/>
                    <a:pt x="78" y="39"/>
                  </a:cubicBezTo>
                  <a:cubicBezTo>
                    <a:pt x="78" y="39"/>
                    <a:pt x="79" y="40"/>
                    <a:pt x="79" y="40"/>
                  </a:cubicBezTo>
                  <a:cubicBezTo>
                    <a:pt x="77" y="62"/>
                    <a:pt x="78" y="118"/>
                    <a:pt x="78" y="118"/>
                  </a:cubicBezTo>
                  <a:cubicBezTo>
                    <a:pt x="78" y="118"/>
                    <a:pt x="73" y="114"/>
                    <a:pt x="93" y="114"/>
                  </a:cubicBezTo>
                  <a:cubicBezTo>
                    <a:pt x="97" y="69"/>
                    <a:pt x="99" y="43"/>
                    <a:pt x="100" y="29"/>
                  </a:cubicBezTo>
                  <a:cubicBezTo>
                    <a:pt x="101" y="24"/>
                    <a:pt x="99" y="21"/>
                    <a:pt x="95" y="18"/>
                  </a:cubicBezTo>
                  <a:cubicBezTo>
                    <a:pt x="92" y="16"/>
                    <a:pt x="46" y="6"/>
                    <a:pt x="34" y="3"/>
                  </a:cubicBezTo>
                  <a:close/>
                </a:path>
              </a:pathLst>
            </a:custGeom>
            <a:solidFill>
              <a:srgbClr val="3B63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ïśḷíḑè">
              <a:extLst>
                <a:ext uri="{FF2B5EF4-FFF2-40B4-BE49-F238E27FC236}">
                  <a16:creationId xmlns:a16="http://schemas.microsoft.com/office/drawing/2014/main" xmlns="" id="{CA458B80-10B9-4E4C-AF6A-FF8299E34383}"/>
                </a:ext>
              </a:extLst>
            </p:cNvPr>
            <p:cNvSpPr/>
            <p:nvPr/>
          </p:nvSpPr>
          <p:spPr bwMode="auto">
            <a:xfrm>
              <a:off x="5156201" y="3846513"/>
              <a:ext cx="1282700" cy="1444625"/>
            </a:xfrm>
            <a:custGeom>
              <a:avLst/>
              <a:gdLst>
                <a:gd name="T0" fmla="*/ 103 w 103"/>
                <a:gd name="T1" fmla="*/ 24 h 116"/>
                <a:gd name="T2" fmla="*/ 38 w 103"/>
                <a:gd name="T3" fmla="*/ 5 h 116"/>
                <a:gd name="T4" fmla="*/ 4 w 103"/>
                <a:gd name="T5" fmla="*/ 0 h 116"/>
                <a:gd name="T6" fmla="*/ 2 w 103"/>
                <a:gd name="T7" fmla="*/ 11 h 116"/>
                <a:gd name="T8" fmla="*/ 1 w 103"/>
                <a:gd name="T9" fmla="*/ 29 h 116"/>
                <a:gd name="T10" fmla="*/ 10 w 103"/>
                <a:gd name="T11" fmla="*/ 37 h 116"/>
                <a:gd name="T12" fmla="*/ 71 w 103"/>
                <a:gd name="T13" fmla="*/ 37 h 116"/>
                <a:gd name="T14" fmla="*/ 75 w 103"/>
                <a:gd name="T15" fmla="*/ 39 h 116"/>
                <a:gd name="T16" fmla="*/ 70 w 103"/>
                <a:gd name="T17" fmla="*/ 116 h 116"/>
                <a:gd name="T18" fmla="*/ 90 w 103"/>
                <a:gd name="T19" fmla="*/ 116 h 116"/>
                <a:gd name="T20" fmla="*/ 103 w 103"/>
                <a:gd name="T21"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16">
                  <a:moveTo>
                    <a:pt x="103" y="24"/>
                  </a:moveTo>
                  <a:cubicBezTo>
                    <a:pt x="93" y="7"/>
                    <a:pt x="54" y="9"/>
                    <a:pt x="38" y="5"/>
                  </a:cubicBezTo>
                  <a:cubicBezTo>
                    <a:pt x="38" y="5"/>
                    <a:pt x="4" y="0"/>
                    <a:pt x="4" y="0"/>
                  </a:cubicBezTo>
                  <a:cubicBezTo>
                    <a:pt x="2" y="0"/>
                    <a:pt x="2" y="10"/>
                    <a:pt x="2" y="11"/>
                  </a:cubicBezTo>
                  <a:cubicBezTo>
                    <a:pt x="1" y="16"/>
                    <a:pt x="0" y="23"/>
                    <a:pt x="1" y="29"/>
                  </a:cubicBezTo>
                  <a:cubicBezTo>
                    <a:pt x="1" y="33"/>
                    <a:pt x="5" y="37"/>
                    <a:pt x="10" y="37"/>
                  </a:cubicBezTo>
                  <a:cubicBezTo>
                    <a:pt x="34" y="37"/>
                    <a:pt x="71" y="37"/>
                    <a:pt x="71" y="37"/>
                  </a:cubicBezTo>
                  <a:cubicBezTo>
                    <a:pt x="75" y="39"/>
                    <a:pt x="75" y="39"/>
                    <a:pt x="75" y="39"/>
                  </a:cubicBezTo>
                  <a:cubicBezTo>
                    <a:pt x="70" y="116"/>
                    <a:pt x="70" y="116"/>
                    <a:pt x="70" y="116"/>
                  </a:cubicBezTo>
                  <a:cubicBezTo>
                    <a:pt x="90" y="116"/>
                    <a:pt x="90" y="116"/>
                    <a:pt x="90" y="116"/>
                  </a:cubicBezTo>
                  <a:cubicBezTo>
                    <a:pt x="90" y="116"/>
                    <a:pt x="99" y="41"/>
                    <a:pt x="103" y="24"/>
                  </a:cubicBezTo>
                  <a:close/>
                </a:path>
              </a:pathLst>
            </a:custGeom>
            <a:solidFill>
              <a:srgbClr val="5577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íślïḑe">
              <a:extLst>
                <a:ext uri="{FF2B5EF4-FFF2-40B4-BE49-F238E27FC236}">
                  <a16:creationId xmlns:a16="http://schemas.microsoft.com/office/drawing/2014/main" xmlns="" id="{547606CD-2401-4F9D-B3F7-455082DF2099}"/>
                </a:ext>
              </a:extLst>
            </p:cNvPr>
            <p:cNvSpPr/>
            <p:nvPr/>
          </p:nvSpPr>
          <p:spPr bwMode="auto">
            <a:xfrm>
              <a:off x="5902326" y="3771901"/>
              <a:ext cx="349250" cy="211138"/>
            </a:xfrm>
            <a:custGeom>
              <a:avLst/>
              <a:gdLst>
                <a:gd name="T0" fmla="*/ 4 w 28"/>
                <a:gd name="T1" fmla="*/ 0 h 17"/>
                <a:gd name="T2" fmla="*/ 12 w 28"/>
                <a:gd name="T3" fmla="*/ 2 h 17"/>
                <a:gd name="T4" fmla="*/ 20 w 28"/>
                <a:gd name="T5" fmla="*/ 4 h 17"/>
                <a:gd name="T6" fmla="*/ 21 w 28"/>
                <a:gd name="T7" fmla="*/ 5 h 17"/>
                <a:gd name="T8" fmla="*/ 27 w 28"/>
                <a:gd name="T9" fmla="*/ 12 h 17"/>
                <a:gd name="T10" fmla="*/ 26 w 28"/>
                <a:gd name="T11" fmla="*/ 16 h 17"/>
                <a:gd name="T12" fmla="*/ 22 w 28"/>
                <a:gd name="T13" fmla="*/ 14 h 17"/>
                <a:gd name="T14" fmla="*/ 23 w 28"/>
                <a:gd name="T15" fmla="*/ 16 h 17"/>
                <a:gd name="T16" fmla="*/ 21 w 28"/>
                <a:gd name="T17" fmla="*/ 16 h 17"/>
                <a:gd name="T18" fmla="*/ 17 w 28"/>
                <a:gd name="T19" fmla="*/ 12 h 17"/>
                <a:gd name="T20" fmla="*/ 14 w 28"/>
                <a:gd name="T21" fmla="*/ 11 h 17"/>
                <a:gd name="T22" fmla="*/ 7 w 28"/>
                <a:gd name="T23" fmla="*/ 12 h 17"/>
                <a:gd name="T24" fmla="*/ 5 w 28"/>
                <a:gd name="T25" fmla="*/ 12 h 17"/>
                <a:gd name="T26" fmla="*/ 0 w 28"/>
                <a:gd name="T27" fmla="*/ 9 h 17"/>
                <a:gd name="T28" fmla="*/ 4 w 28"/>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7">
                  <a:moveTo>
                    <a:pt x="4" y="0"/>
                  </a:moveTo>
                  <a:cubicBezTo>
                    <a:pt x="12" y="2"/>
                    <a:pt x="12" y="2"/>
                    <a:pt x="12" y="2"/>
                  </a:cubicBezTo>
                  <a:cubicBezTo>
                    <a:pt x="20" y="4"/>
                    <a:pt x="20" y="4"/>
                    <a:pt x="20" y="4"/>
                  </a:cubicBezTo>
                  <a:cubicBezTo>
                    <a:pt x="20" y="4"/>
                    <a:pt x="21" y="5"/>
                    <a:pt x="21" y="5"/>
                  </a:cubicBezTo>
                  <a:cubicBezTo>
                    <a:pt x="23" y="8"/>
                    <a:pt x="25" y="10"/>
                    <a:pt x="27" y="12"/>
                  </a:cubicBezTo>
                  <a:cubicBezTo>
                    <a:pt x="28" y="14"/>
                    <a:pt x="28" y="15"/>
                    <a:pt x="26" y="16"/>
                  </a:cubicBezTo>
                  <a:cubicBezTo>
                    <a:pt x="24" y="16"/>
                    <a:pt x="23" y="15"/>
                    <a:pt x="22" y="14"/>
                  </a:cubicBezTo>
                  <a:cubicBezTo>
                    <a:pt x="23" y="14"/>
                    <a:pt x="23" y="15"/>
                    <a:pt x="23" y="16"/>
                  </a:cubicBezTo>
                  <a:cubicBezTo>
                    <a:pt x="22" y="17"/>
                    <a:pt x="21" y="16"/>
                    <a:pt x="21" y="16"/>
                  </a:cubicBezTo>
                  <a:cubicBezTo>
                    <a:pt x="19" y="14"/>
                    <a:pt x="18" y="13"/>
                    <a:pt x="17" y="12"/>
                  </a:cubicBezTo>
                  <a:cubicBezTo>
                    <a:pt x="16" y="12"/>
                    <a:pt x="15" y="11"/>
                    <a:pt x="14" y="11"/>
                  </a:cubicBezTo>
                  <a:cubicBezTo>
                    <a:pt x="7" y="12"/>
                    <a:pt x="7" y="12"/>
                    <a:pt x="7" y="12"/>
                  </a:cubicBezTo>
                  <a:cubicBezTo>
                    <a:pt x="6" y="12"/>
                    <a:pt x="6" y="12"/>
                    <a:pt x="5" y="12"/>
                  </a:cubicBezTo>
                  <a:cubicBezTo>
                    <a:pt x="0" y="9"/>
                    <a:pt x="0" y="9"/>
                    <a:pt x="0" y="9"/>
                  </a:cubicBezTo>
                  <a:lnTo>
                    <a:pt x="4" y="0"/>
                  </a:lnTo>
                  <a:close/>
                </a:path>
              </a:pathLst>
            </a:custGeom>
            <a:solidFill>
              <a:srgbClr val="FDDCC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íṧľîḓê">
              <a:extLst>
                <a:ext uri="{FF2B5EF4-FFF2-40B4-BE49-F238E27FC236}">
                  <a16:creationId xmlns:a16="http://schemas.microsoft.com/office/drawing/2014/main" xmlns="" id="{11D9290D-D3B4-4B45-9FFD-54E42C3D9360}"/>
                </a:ext>
              </a:extLst>
            </p:cNvPr>
            <p:cNvSpPr/>
            <p:nvPr/>
          </p:nvSpPr>
          <p:spPr bwMode="auto">
            <a:xfrm>
              <a:off x="5267326" y="2813051"/>
              <a:ext cx="722313" cy="1120775"/>
            </a:xfrm>
            <a:custGeom>
              <a:avLst/>
              <a:gdLst>
                <a:gd name="T0" fmla="*/ 58 w 58"/>
                <a:gd name="T1" fmla="*/ 75 h 90"/>
                <a:gd name="T2" fmla="*/ 55 w 58"/>
                <a:gd name="T3" fmla="*/ 90 h 90"/>
                <a:gd name="T4" fmla="*/ 6 w 58"/>
                <a:gd name="T5" fmla="*/ 75 h 90"/>
                <a:gd name="T6" fmla="*/ 2 w 58"/>
                <a:gd name="T7" fmla="*/ 62 h 90"/>
                <a:gd name="T8" fmla="*/ 1 w 58"/>
                <a:gd name="T9" fmla="*/ 41 h 90"/>
                <a:gd name="T10" fmla="*/ 0 w 58"/>
                <a:gd name="T11" fmla="*/ 20 h 90"/>
                <a:gd name="T12" fmla="*/ 1 w 58"/>
                <a:gd name="T13" fmla="*/ 9 h 90"/>
                <a:gd name="T14" fmla="*/ 4 w 58"/>
                <a:gd name="T15" fmla="*/ 4 h 90"/>
                <a:gd name="T16" fmla="*/ 9 w 58"/>
                <a:gd name="T17" fmla="*/ 2 h 90"/>
                <a:gd name="T18" fmla="*/ 23 w 58"/>
                <a:gd name="T19" fmla="*/ 9 h 90"/>
                <a:gd name="T20" fmla="*/ 23 w 58"/>
                <a:gd name="T21" fmla="*/ 28 h 90"/>
                <a:gd name="T22" fmla="*/ 24 w 58"/>
                <a:gd name="T23" fmla="*/ 62 h 90"/>
                <a:gd name="T24" fmla="*/ 58 w 58"/>
                <a:gd name="T25" fmla="*/ 7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0">
                  <a:moveTo>
                    <a:pt x="58" y="75"/>
                  </a:moveTo>
                  <a:cubicBezTo>
                    <a:pt x="58" y="80"/>
                    <a:pt x="56" y="85"/>
                    <a:pt x="55" y="90"/>
                  </a:cubicBezTo>
                  <a:cubicBezTo>
                    <a:pt x="50" y="89"/>
                    <a:pt x="8" y="78"/>
                    <a:pt x="6" y="75"/>
                  </a:cubicBezTo>
                  <a:cubicBezTo>
                    <a:pt x="3" y="72"/>
                    <a:pt x="3" y="66"/>
                    <a:pt x="2" y="62"/>
                  </a:cubicBezTo>
                  <a:cubicBezTo>
                    <a:pt x="1" y="55"/>
                    <a:pt x="1" y="48"/>
                    <a:pt x="1" y="41"/>
                  </a:cubicBezTo>
                  <a:cubicBezTo>
                    <a:pt x="1" y="34"/>
                    <a:pt x="0" y="27"/>
                    <a:pt x="0" y="20"/>
                  </a:cubicBezTo>
                  <a:cubicBezTo>
                    <a:pt x="0" y="17"/>
                    <a:pt x="0" y="12"/>
                    <a:pt x="1" y="9"/>
                  </a:cubicBezTo>
                  <a:cubicBezTo>
                    <a:pt x="1" y="7"/>
                    <a:pt x="2" y="5"/>
                    <a:pt x="4" y="4"/>
                  </a:cubicBezTo>
                  <a:cubicBezTo>
                    <a:pt x="5" y="3"/>
                    <a:pt x="7" y="2"/>
                    <a:pt x="9" y="2"/>
                  </a:cubicBezTo>
                  <a:cubicBezTo>
                    <a:pt x="15" y="0"/>
                    <a:pt x="20" y="3"/>
                    <a:pt x="23" y="9"/>
                  </a:cubicBezTo>
                  <a:cubicBezTo>
                    <a:pt x="26" y="16"/>
                    <a:pt x="24" y="21"/>
                    <a:pt x="23" y="28"/>
                  </a:cubicBezTo>
                  <a:cubicBezTo>
                    <a:pt x="22" y="34"/>
                    <a:pt x="16" y="58"/>
                    <a:pt x="24" y="62"/>
                  </a:cubicBezTo>
                  <a:cubicBezTo>
                    <a:pt x="33" y="67"/>
                    <a:pt x="58" y="75"/>
                    <a:pt x="58" y="75"/>
                  </a:cubicBezTo>
                  <a:close/>
                </a:path>
              </a:pathLst>
            </a:custGeom>
            <a:solidFill>
              <a:srgbClr val="5577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ísḻïďé">
              <a:extLst>
                <a:ext uri="{FF2B5EF4-FFF2-40B4-BE49-F238E27FC236}">
                  <a16:creationId xmlns:a16="http://schemas.microsoft.com/office/drawing/2014/main" xmlns="" id="{6909CBD9-5D68-4DBD-96F9-DD39FA01DD2D}"/>
                </a:ext>
              </a:extLst>
            </p:cNvPr>
            <p:cNvSpPr/>
            <p:nvPr/>
          </p:nvSpPr>
          <p:spPr bwMode="auto">
            <a:xfrm>
              <a:off x="5329238" y="2152651"/>
              <a:ext cx="536575" cy="684213"/>
            </a:xfrm>
            <a:custGeom>
              <a:avLst/>
              <a:gdLst>
                <a:gd name="T0" fmla="*/ 42 w 43"/>
                <a:gd name="T1" fmla="*/ 27 h 55"/>
                <a:gd name="T2" fmla="*/ 39 w 43"/>
                <a:gd name="T3" fmla="*/ 24 h 55"/>
                <a:gd name="T4" fmla="*/ 39 w 43"/>
                <a:gd name="T5" fmla="*/ 22 h 55"/>
                <a:gd name="T6" fmla="*/ 40 w 43"/>
                <a:gd name="T7" fmla="*/ 18 h 55"/>
                <a:gd name="T8" fmla="*/ 40 w 43"/>
                <a:gd name="T9" fmla="*/ 16 h 55"/>
                <a:gd name="T10" fmla="*/ 37 w 43"/>
                <a:gd name="T11" fmla="*/ 9 h 55"/>
                <a:gd name="T12" fmla="*/ 36 w 43"/>
                <a:gd name="T13" fmla="*/ 8 h 55"/>
                <a:gd name="T14" fmla="*/ 34 w 43"/>
                <a:gd name="T15" fmla="*/ 7 h 55"/>
                <a:gd name="T16" fmla="*/ 33 w 43"/>
                <a:gd name="T17" fmla="*/ 7 h 55"/>
                <a:gd name="T18" fmla="*/ 33 w 43"/>
                <a:gd name="T19" fmla="*/ 4 h 55"/>
                <a:gd name="T20" fmla="*/ 10 w 43"/>
                <a:gd name="T21" fmla="*/ 6 h 55"/>
                <a:gd name="T22" fmla="*/ 6 w 43"/>
                <a:gd name="T23" fmla="*/ 28 h 55"/>
                <a:gd name="T24" fmla="*/ 8 w 43"/>
                <a:gd name="T25" fmla="*/ 35 h 55"/>
                <a:gd name="T26" fmla="*/ 5 w 43"/>
                <a:gd name="T27" fmla="*/ 41 h 55"/>
                <a:gd name="T28" fmla="*/ 7 w 43"/>
                <a:gd name="T29" fmla="*/ 45 h 55"/>
                <a:gd name="T30" fmla="*/ 15 w 43"/>
                <a:gd name="T31" fmla="*/ 53 h 55"/>
                <a:gd name="T32" fmla="*/ 19 w 43"/>
                <a:gd name="T33" fmla="*/ 54 h 55"/>
                <a:gd name="T34" fmla="*/ 24 w 43"/>
                <a:gd name="T35" fmla="*/ 51 h 55"/>
                <a:gd name="T36" fmla="*/ 27 w 43"/>
                <a:gd name="T37" fmla="*/ 42 h 55"/>
                <a:gd name="T38" fmla="*/ 32 w 43"/>
                <a:gd name="T39" fmla="*/ 43 h 55"/>
                <a:gd name="T40" fmla="*/ 38 w 43"/>
                <a:gd name="T41" fmla="*/ 41 h 55"/>
                <a:gd name="T42" fmla="*/ 38 w 43"/>
                <a:gd name="T43" fmla="*/ 39 h 55"/>
                <a:gd name="T44" fmla="*/ 40 w 43"/>
                <a:gd name="T45" fmla="*/ 34 h 55"/>
                <a:gd name="T46" fmla="*/ 41 w 43"/>
                <a:gd name="T47" fmla="*/ 30 h 55"/>
                <a:gd name="T48" fmla="*/ 42 w 43"/>
                <a:gd name="T4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5">
                  <a:moveTo>
                    <a:pt x="42" y="27"/>
                  </a:moveTo>
                  <a:cubicBezTo>
                    <a:pt x="39" y="24"/>
                    <a:pt x="39" y="24"/>
                    <a:pt x="39" y="24"/>
                  </a:cubicBezTo>
                  <a:cubicBezTo>
                    <a:pt x="39" y="23"/>
                    <a:pt x="39" y="23"/>
                    <a:pt x="39" y="22"/>
                  </a:cubicBezTo>
                  <a:cubicBezTo>
                    <a:pt x="40" y="18"/>
                    <a:pt x="40" y="18"/>
                    <a:pt x="40" y="18"/>
                  </a:cubicBezTo>
                  <a:cubicBezTo>
                    <a:pt x="40" y="17"/>
                    <a:pt x="40" y="17"/>
                    <a:pt x="40" y="16"/>
                  </a:cubicBezTo>
                  <a:cubicBezTo>
                    <a:pt x="37" y="9"/>
                    <a:pt x="37" y="9"/>
                    <a:pt x="37" y="9"/>
                  </a:cubicBezTo>
                  <a:cubicBezTo>
                    <a:pt x="37" y="8"/>
                    <a:pt x="36" y="8"/>
                    <a:pt x="36" y="8"/>
                  </a:cubicBezTo>
                  <a:cubicBezTo>
                    <a:pt x="34" y="7"/>
                    <a:pt x="34" y="7"/>
                    <a:pt x="34" y="7"/>
                  </a:cubicBezTo>
                  <a:cubicBezTo>
                    <a:pt x="34" y="7"/>
                    <a:pt x="34" y="7"/>
                    <a:pt x="33" y="7"/>
                  </a:cubicBezTo>
                  <a:cubicBezTo>
                    <a:pt x="33" y="6"/>
                    <a:pt x="33" y="5"/>
                    <a:pt x="33" y="4"/>
                  </a:cubicBezTo>
                  <a:cubicBezTo>
                    <a:pt x="26" y="0"/>
                    <a:pt x="17" y="2"/>
                    <a:pt x="10" y="6"/>
                  </a:cubicBezTo>
                  <a:cubicBezTo>
                    <a:pt x="3" y="11"/>
                    <a:pt x="0" y="21"/>
                    <a:pt x="6" y="28"/>
                  </a:cubicBezTo>
                  <a:cubicBezTo>
                    <a:pt x="8" y="30"/>
                    <a:pt x="9" y="32"/>
                    <a:pt x="8" y="35"/>
                  </a:cubicBezTo>
                  <a:cubicBezTo>
                    <a:pt x="7" y="36"/>
                    <a:pt x="5" y="40"/>
                    <a:pt x="5" y="41"/>
                  </a:cubicBezTo>
                  <a:cubicBezTo>
                    <a:pt x="4" y="43"/>
                    <a:pt x="6" y="43"/>
                    <a:pt x="7" y="45"/>
                  </a:cubicBezTo>
                  <a:cubicBezTo>
                    <a:pt x="9" y="48"/>
                    <a:pt x="12" y="51"/>
                    <a:pt x="15" y="53"/>
                  </a:cubicBezTo>
                  <a:cubicBezTo>
                    <a:pt x="17" y="54"/>
                    <a:pt x="18" y="55"/>
                    <a:pt x="19" y="54"/>
                  </a:cubicBezTo>
                  <a:cubicBezTo>
                    <a:pt x="20" y="53"/>
                    <a:pt x="24" y="52"/>
                    <a:pt x="24" y="51"/>
                  </a:cubicBezTo>
                  <a:cubicBezTo>
                    <a:pt x="25" y="48"/>
                    <a:pt x="25" y="44"/>
                    <a:pt x="27" y="42"/>
                  </a:cubicBezTo>
                  <a:cubicBezTo>
                    <a:pt x="29" y="42"/>
                    <a:pt x="30" y="43"/>
                    <a:pt x="32" y="43"/>
                  </a:cubicBezTo>
                  <a:cubicBezTo>
                    <a:pt x="34" y="43"/>
                    <a:pt x="37" y="43"/>
                    <a:pt x="38" y="41"/>
                  </a:cubicBezTo>
                  <a:cubicBezTo>
                    <a:pt x="38" y="41"/>
                    <a:pt x="38" y="40"/>
                    <a:pt x="38" y="39"/>
                  </a:cubicBezTo>
                  <a:cubicBezTo>
                    <a:pt x="39" y="37"/>
                    <a:pt x="39" y="36"/>
                    <a:pt x="40" y="34"/>
                  </a:cubicBezTo>
                  <a:cubicBezTo>
                    <a:pt x="40" y="32"/>
                    <a:pt x="39" y="31"/>
                    <a:pt x="41" y="30"/>
                  </a:cubicBezTo>
                  <a:cubicBezTo>
                    <a:pt x="42" y="30"/>
                    <a:pt x="43" y="28"/>
                    <a:pt x="42" y="27"/>
                  </a:cubicBez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ïślíḓê">
              <a:extLst>
                <a:ext uri="{FF2B5EF4-FFF2-40B4-BE49-F238E27FC236}">
                  <a16:creationId xmlns:a16="http://schemas.microsoft.com/office/drawing/2014/main" xmlns="" id="{A1CA9C4F-7707-48D8-AEF6-82D6ED745C72}"/>
                </a:ext>
              </a:extLst>
            </p:cNvPr>
            <p:cNvSpPr/>
            <p:nvPr/>
          </p:nvSpPr>
          <p:spPr bwMode="auto">
            <a:xfrm>
              <a:off x="5329238" y="2127251"/>
              <a:ext cx="461963" cy="436563"/>
            </a:xfrm>
            <a:custGeom>
              <a:avLst/>
              <a:gdLst>
                <a:gd name="T0" fmla="*/ 9 w 37"/>
                <a:gd name="T1" fmla="*/ 35 h 35"/>
                <a:gd name="T2" fmla="*/ 12 w 37"/>
                <a:gd name="T3" fmla="*/ 30 h 35"/>
                <a:gd name="T4" fmla="*/ 12 w 37"/>
                <a:gd name="T5" fmla="*/ 23 h 35"/>
                <a:gd name="T6" fmla="*/ 16 w 37"/>
                <a:gd name="T7" fmla="*/ 19 h 35"/>
                <a:gd name="T8" fmla="*/ 19 w 37"/>
                <a:gd name="T9" fmla="*/ 20 h 35"/>
                <a:gd name="T10" fmla="*/ 19 w 37"/>
                <a:gd name="T11" fmla="*/ 24 h 35"/>
                <a:gd name="T12" fmla="*/ 21 w 37"/>
                <a:gd name="T13" fmla="*/ 24 h 35"/>
                <a:gd name="T14" fmla="*/ 22 w 37"/>
                <a:gd name="T15" fmla="*/ 23 h 35"/>
                <a:gd name="T16" fmla="*/ 23 w 37"/>
                <a:gd name="T17" fmla="*/ 22 h 35"/>
                <a:gd name="T18" fmla="*/ 26 w 37"/>
                <a:gd name="T19" fmla="*/ 20 h 35"/>
                <a:gd name="T20" fmla="*/ 27 w 37"/>
                <a:gd name="T21" fmla="*/ 14 h 35"/>
                <a:gd name="T22" fmla="*/ 31 w 37"/>
                <a:gd name="T23" fmla="*/ 11 h 35"/>
                <a:gd name="T24" fmla="*/ 34 w 37"/>
                <a:gd name="T25" fmla="*/ 11 h 35"/>
                <a:gd name="T26" fmla="*/ 37 w 37"/>
                <a:gd name="T27" fmla="*/ 10 h 35"/>
                <a:gd name="T28" fmla="*/ 37 w 37"/>
                <a:gd name="T29" fmla="*/ 8 h 35"/>
                <a:gd name="T30" fmla="*/ 35 w 37"/>
                <a:gd name="T31" fmla="*/ 7 h 35"/>
                <a:gd name="T32" fmla="*/ 22 w 37"/>
                <a:gd name="T33" fmla="*/ 1 h 35"/>
                <a:gd name="T34" fmla="*/ 8 w 37"/>
                <a:gd name="T35" fmla="*/ 5 h 35"/>
                <a:gd name="T36" fmla="*/ 5 w 37"/>
                <a:gd name="T37" fmla="*/ 1 h 35"/>
                <a:gd name="T38" fmla="*/ 6 w 37"/>
                <a:gd name="T39" fmla="*/ 6 h 35"/>
                <a:gd name="T40" fmla="*/ 0 w 37"/>
                <a:gd name="T41" fmla="*/ 9 h 35"/>
                <a:gd name="T42" fmla="*/ 4 w 37"/>
                <a:gd name="T43" fmla="*/ 9 h 35"/>
                <a:gd name="T44" fmla="*/ 0 w 37"/>
                <a:gd name="T45" fmla="*/ 20 h 35"/>
                <a:gd name="T46" fmla="*/ 7 w 37"/>
                <a:gd name="T47" fmla="*/ 35 h 35"/>
                <a:gd name="T48" fmla="*/ 8 w 37"/>
                <a:gd name="T49" fmla="*/ 35 h 35"/>
                <a:gd name="T50" fmla="*/ 8 w 37"/>
                <a:gd name="T51" fmla="*/ 35 h 35"/>
                <a:gd name="T52" fmla="*/ 9 w 37"/>
                <a:gd name="T5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5">
                  <a:moveTo>
                    <a:pt x="9" y="35"/>
                  </a:moveTo>
                  <a:cubicBezTo>
                    <a:pt x="10" y="33"/>
                    <a:pt x="12" y="32"/>
                    <a:pt x="12" y="30"/>
                  </a:cubicBezTo>
                  <a:cubicBezTo>
                    <a:pt x="13" y="28"/>
                    <a:pt x="12" y="25"/>
                    <a:pt x="12" y="23"/>
                  </a:cubicBezTo>
                  <a:cubicBezTo>
                    <a:pt x="13" y="21"/>
                    <a:pt x="14" y="19"/>
                    <a:pt x="16" y="19"/>
                  </a:cubicBezTo>
                  <a:cubicBezTo>
                    <a:pt x="17" y="19"/>
                    <a:pt x="18" y="19"/>
                    <a:pt x="19" y="20"/>
                  </a:cubicBezTo>
                  <a:cubicBezTo>
                    <a:pt x="20" y="21"/>
                    <a:pt x="19" y="23"/>
                    <a:pt x="19" y="24"/>
                  </a:cubicBezTo>
                  <a:cubicBezTo>
                    <a:pt x="20" y="25"/>
                    <a:pt x="20" y="25"/>
                    <a:pt x="21" y="24"/>
                  </a:cubicBezTo>
                  <a:cubicBezTo>
                    <a:pt x="21" y="24"/>
                    <a:pt x="21" y="24"/>
                    <a:pt x="22" y="23"/>
                  </a:cubicBezTo>
                  <a:cubicBezTo>
                    <a:pt x="22" y="23"/>
                    <a:pt x="23" y="22"/>
                    <a:pt x="23" y="22"/>
                  </a:cubicBezTo>
                  <a:cubicBezTo>
                    <a:pt x="24" y="22"/>
                    <a:pt x="26" y="21"/>
                    <a:pt x="26" y="20"/>
                  </a:cubicBezTo>
                  <a:cubicBezTo>
                    <a:pt x="26" y="18"/>
                    <a:pt x="26" y="16"/>
                    <a:pt x="27" y="14"/>
                  </a:cubicBezTo>
                  <a:cubicBezTo>
                    <a:pt x="27" y="12"/>
                    <a:pt x="29" y="11"/>
                    <a:pt x="31" y="11"/>
                  </a:cubicBezTo>
                  <a:cubicBezTo>
                    <a:pt x="32" y="11"/>
                    <a:pt x="33" y="11"/>
                    <a:pt x="34" y="11"/>
                  </a:cubicBezTo>
                  <a:cubicBezTo>
                    <a:pt x="35" y="11"/>
                    <a:pt x="36" y="11"/>
                    <a:pt x="37" y="10"/>
                  </a:cubicBezTo>
                  <a:cubicBezTo>
                    <a:pt x="37" y="9"/>
                    <a:pt x="37" y="9"/>
                    <a:pt x="37" y="8"/>
                  </a:cubicBezTo>
                  <a:cubicBezTo>
                    <a:pt x="36" y="7"/>
                    <a:pt x="36" y="7"/>
                    <a:pt x="35" y="7"/>
                  </a:cubicBezTo>
                  <a:cubicBezTo>
                    <a:pt x="31" y="4"/>
                    <a:pt x="26" y="1"/>
                    <a:pt x="22" y="1"/>
                  </a:cubicBezTo>
                  <a:cubicBezTo>
                    <a:pt x="17" y="0"/>
                    <a:pt x="12" y="2"/>
                    <a:pt x="8" y="5"/>
                  </a:cubicBezTo>
                  <a:cubicBezTo>
                    <a:pt x="7" y="4"/>
                    <a:pt x="6" y="2"/>
                    <a:pt x="5" y="1"/>
                  </a:cubicBezTo>
                  <a:cubicBezTo>
                    <a:pt x="5" y="3"/>
                    <a:pt x="6" y="5"/>
                    <a:pt x="6" y="6"/>
                  </a:cubicBezTo>
                  <a:cubicBezTo>
                    <a:pt x="4" y="7"/>
                    <a:pt x="2" y="8"/>
                    <a:pt x="0" y="9"/>
                  </a:cubicBezTo>
                  <a:cubicBezTo>
                    <a:pt x="1" y="9"/>
                    <a:pt x="3" y="9"/>
                    <a:pt x="4" y="9"/>
                  </a:cubicBezTo>
                  <a:cubicBezTo>
                    <a:pt x="0" y="9"/>
                    <a:pt x="0" y="18"/>
                    <a:pt x="0" y="20"/>
                  </a:cubicBezTo>
                  <a:cubicBezTo>
                    <a:pt x="1" y="26"/>
                    <a:pt x="4" y="31"/>
                    <a:pt x="7" y="35"/>
                  </a:cubicBezTo>
                  <a:cubicBezTo>
                    <a:pt x="7" y="35"/>
                    <a:pt x="7" y="35"/>
                    <a:pt x="8" y="35"/>
                  </a:cubicBezTo>
                  <a:cubicBezTo>
                    <a:pt x="8" y="35"/>
                    <a:pt x="8" y="35"/>
                    <a:pt x="8" y="35"/>
                  </a:cubicBezTo>
                  <a:cubicBezTo>
                    <a:pt x="8" y="35"/>
                    <a:pt x="9" y="35"/>
                    <a:pt x="9" y="35"/>
                  </a:cubicBezTo>
                  <a:close/>
                </a:path>
              </a:pathLst>
            </a:custGeom>
            <a:solidFill>
              <a:srgbClr val="6B6D7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íṩ1îde">
              <a:extLst>
                <a:ext uri="{FF2B5EF4-FFF2-40B4-BE49-F238E27FC236}">
                  <a16:creationId xmlns:a16="http://schemas.microsoft.com/office/drawing/2014/main" xmlns="" id="{CC8048D1-24E4-424F-90FC-AE8B23A121D3}"/>
                </a:ext>
              </a:extLst>
            </p:cNvPr>
            <p:cNvSpPr/>
            <p:nvPr/>
          </p:nvSpPr>
          <p:spPr bwMode="auto">
            <a:xfrm>
              <a:off x="5329238" y="2625726"/>
              <a:ext cx="411163" cy="660400"/>
            </a:xfrm>
            <a:custGeom>
              <a:avLst/>
              <a:gdLst>
                <a:gd name="T0" fmla="*/ 24 w 33"/>
                <a:gd name="T1" fmla="*/ 7 h 53"/>
                <a:gd name="T2" fmla="*/ 27 w 33"/>
                <a:gd name="T3" fmla="*/ 15 h 53"/>
                <a:gd name="T4" fmla="*/ 32 w 33"/>
                <a:gd name="T5" fmla="*/ 40 h 53"/>
                <a:gd name="T6" fmla="*/ 33 w 33"/>
                <a:gd name="T7" fmla="*/ 53 h 53"/>
                <a:gd name="T8" fmla="*/ 11 w 33"/>
                <a:gd name="T9" fmla="*/ 28 h 53"/>
                <a:gd name="T10" fmla="*/ 0 w 33"/>
                <a:gd name="T11" fmla="*/ 11 h 53"/>
                <a:gd name="T12" fmla="*/ 2 w 33"/>
                <a:gd name="T13" fmla="*/ 5 h 53"/>
                <a:gd name="T14" fmla="*/ 20 w 33"/>
                <a:gd name="T15" fmla="*/ 9 h 53"/>
                <a:gd name="T16" fmla="*/ 24 w 33"/>
                <a:gd name="T1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3">
                  <a:moveTo>
                    <a:pt x="24" y="7"/>
                  </a:moveTo>
                  <a:cubicBezTo>
                    <a:pt x="25" y="9"/>
                    <a:pt x="26" y="12"/>
                    <a:pt x="27" y="15"/>
                  </a:cubicBezTo>
                  <a:cubicBezTo>
                    <a:pt x="30" y="28"/>
                    <a:pt x="31" y="38"/>
                    <a:pt x="32" y="40"/>
                  </a:cubicBezTo>
                  <a:cubicBezTo>
                    <a:pt x="32" y="43"/>
                    <a:pt x="32" y="48"/>
                    <a:pt x="33" y="53"/>
                  </a:cubicBezTo>
                  <a:cubicBezTo>
                    <a:pt x="23" y="41"/>
                    <a:pt x="15" y="34"/>
                    <a:pt x="11" y="28"/>
                  </a:cubicBezTo>
                  <a:cubicBezTo>
                    <a:pt x="5" y="20"/>
                    <a:pt x="1" y="14"/>
                    <a:pt x="0" y="11"/>
                  </a:cubicBezTo>
                  <a:cubicBezTo>
                    <a:pt x="0" y="9"/>
                    <a:pt x="0" y="7"/>
                    <a:pt x="2" y="5"/>
                  </a:cubicBezTo>
                  <a:cubicBezTo>
                    <a:pt x="8" y="0"/>
                    <a:pt x="20" y="9"/>
                    <a:pt x="20" y="9"/>
                  </a:cubicBezTo>
                  <a:lnTo>
                    <a:pt x="24" y="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iŝḻîďè">
              <a:extLst>
                <a:ext uri="{FF2B5EF4-FFF2-40B4-BE49-F238E27FC236}">
                  <a16:creationId xmlns:a16="http://schemas.microsoft.com/office/drawing/2014/main" xmlns="" id="{6CB98986-88F1-4427-AB44-C8216C43EB0E}"/>
                </a:ext>
              </a:extLst>
            </p:cNvPr>
            <p:cNvSpPr/>
            <p:nvPr/>
          </p:nvSpPr>
          <p:spPr bwMode="auto">
            <a:xfrm>
              <a:off x="5341938" y="2600326"/>
              <a:ext cx="287338" cy="223838"/>
            </a:xfrm>
            <a:custGeom>
              <a:avLst/>
              <a:gdLst>
                <a:gd name="T0" fmla="*/ 32 w 181"/>
                <a:gd name="T1" fmla="*/ 0 h 141"/>
                <a:gd name="T2" fmla="*/ 181 w 181"/>
                <a:gd name="T3" fmla="*/ 71 h 141"/>
                <a:gd name="T4" fmla="*/ 157 w 181"/>
                <a:gd name="T5" fmla="*/ 141 h 141"/>
                <a:gd name="T6" fmla="*/ 0 w 181"/>
                <a:gd name="T7" fmla="*/ 63 h 141"/>
                <a:gd name="T8" fmla="*/ 32 w 181"/>
                <a:gd name="T9" fmla="*/ 0 h 141"/>
              </a:gdLst>
              <a:ahLst/>
              <a:cxnLst>
                <a:cxn ang="0">
                  <a:pos x="T0" y="T1"/>
                </a:cxn>
                <a:cxn ang="0">
                  <a:pos x="T2" y="T3"/>
                </a:cxn>
                <a:cxn ang="0">
                  <a:pos x="T4" y="T5"/>
                </a:cxn>
                <a:cxn ang="0">
                  <a:pos x="T6" y="T7"/>
                </a:cxn>
                <a:cxn ang="0">
                  <a:pos x="T8" y="T9"/>
                </a:cxn>
              </a:cxnLst>
              <a:rect l="0" t="0" r="r" b="b"/>
              <a:pathLst>
                <a:path w="181" h="141">
                  <a:moveTo>
                    <a:pt x="32" y="0"/>
                  </a:moveTo>
                  <a:lnTo>
                    <a:pt x="181" y="71"/>
                  </a:lnTo>
                  <a:lnTo>
                    <a:pt x="157" y="141"/>
                  </a:lnTo>
                  <a:lnTo>
                    <a:pt x="0" y="63"/>
                  </a:lnTo>
                  <a:lnTo>
                    <a:pt x="32"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ísļíḋê">
              <a:extLst>
                <a:ext uri="{FF2B5EF4-FFF2-40B4-BE49-F238E27FC236}">
                  <a16:creationId xmlns:a16="http://schemas.microsoft.com/office/drawing/2014/main" xmlns="" id="{0C22D76F-CAC3-49F1-9B1A-BFA9F050998A}"/>
                </a:ext>
              </a:extLst>
            </p:cNvPr>
            <p:cNvSpPr/>
            <p:nvPr/>
          </p:nvSpPr>
          <p:spPr bwMode="auto">
            <a:xfrm>
              <a:off x="5130801" y="2638426"/>
              <a:ext cx="673100" cy="1543050"/>
            </a:xfrm>
            <a:custGeom>
              <a:avLst/>
              <a:gdLst>
                <a:gd name="T0" fmla="*/ 2 w 54"/>
                <a:gd name="T1" fmla="*/ 122 h 124"/>
                <a:gd name="T2" fmla="*/ 3 w 54"/>
                <a:gd name="T3" fmla="*/ 105 h 124"/>
                <a:gd name="T4" fmla="*/ 4 w 54"/>
                <a:gd name="T5" fmla="*/ 79 h 124"/>
                <a:gd name="T6" fmla="*/ 2 w 54"/>
                <a:gd name="T7" fmla="*/ 53 h 124"/>
                <a:gd name="T8" fmla="*/ 9 w 54"/>
                <a:gd name="T9" fmla="*/ 18 h 124"/>
                <a:gd name="T10" fmla="*/ 11 w 54"/>
                <a:gd name="T11" fmla="*/ 12 h 124"/>
                <a:gd name="T12" fmla="*/ 20 w 54"/>
                <a:gd name="T13" fmla="*/ 0 h 124"/>
                <a:gd name="T14" fmla="*/ 28 w 54"/>
                <a:gd name="T15" fmla="*/ 10 h 124"/>
                <a:gd name="T16" fmla="*/ 46 w 54"/>
                <a:gd name="T17" fmla="*/ 32 h 124"/>
                <a:gd name="T18" fmla="*/ 49 w 54"/>
                <a:gd name="T19" fmla="*/ 87 h 124"/>
                <a:gd name="T20" fmla="*/ 54 w 54"/>
                <a:gd name="T21" fmla="*/ 124 h 124"/>
                <a:gd name="T22" fmla="*/ 2 w 54"/>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24">
                  <a:moveTo>
                    <a:pt x="2" y="122"/>
                  </a:moveTo>
                  <a:cubicBezTo>
                    <a:pt x="3" y="117"/>
                    <a:pt x="2" y="111"/>
                    <a:pt x="3" y="105"/>
                  </a:cubicBezTo>
                  <a:cubicBezTo>
                    <a:pt x="3" y="97"/>
                    <a:pt x="4" y="89"/>
                    <a:pt x="4" y="79"/>
                  </a:cubicBezTo>
                  <a:cubicBezTo>
                    <a:pt x="4" y="68"/>
                    <a:pt x="3" y="60"/>
                    <a:pt x="2" y="53"/>
                  </a:cubicBezTo>
                  <a:cubicBezTo>
                    <a:pt x="0" y="41"/>
                    <a:pt x="4" y="29"/>
                    <a:pt x="9" y="18"/>
                  </a:cubicBezTo>
                  <a:cubicBezTo>
                    <a:pt x="11" y="12"/>
                    <a:pt x="11" y="12"/>
                    <a:pt x="11" y="12"/>
                  </a:cubicBezTo>
                  <a:cubicBezTo>
                    <a:pt x="20" y="0"/>
                    <a:pt x="20" y="0"/>
                    <a:pt x="20" y="0"/>
                  </a:cubicBezTo>
                  <a:cubicBezTo>
                    <a:pt x="28" y="10"/>
                    <a:pt x="28" y="10"/>
                    <a:pt x="28" y="10"/>
                  </a:cubicBezTo>
                  <a:cubicBezTo>
                    <a:pt x="33" y="14"/>
                    <a:pt x="46" y="32"/>
                    <a:pt x="46" y="32"/>
                  </a:cubicBezTo>
                  <a:cubicBezTo>
                    <a:pt x="46" y="32"/>
                    <a:pt x="49" y="54"/>
                    <a:pt x="49" y="87"/>
                  </a:cubicBezTo>
                  <a:cubicBezTo>
                    <a:pt x="49" y="88"/>
                    <a:pt x="54" y="110"/>
                    <a:pt x="54" y="124"/>
                  </a:cubicBezTo>
                  <a:lnTo>
                    <a:pt x="2" y="122"/>
                  </a:lnTo>
                  <a:close/>
                </a:path>
              </a:pathLst>
            </a:custGeom>
            <a:solidFill>
              <a:srgbClr val="3B63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îŝ1ïďe">
              <a:extLst>
                <a:ext uri="{FF2B5EF4-FFF2-40B4-BE49-F238E27FC236}">
                  <a16:creationId xmlns:a16="http://schemas.microsoft.com/office/drawing/2014/main" xmlns="" id="{708E3220-F98C-4C1C-96EB-2B53ED7B8549}"/>
                </a:ext>
              </a:extLst>
            </p:cNvPr>
            <p:cNvSpPr/>
            <p:nvPr/>
          </p:nvSpPr>
          <p:spPr bwMode="auto">
            <a:xfrm>
              <a:off x="5305426" y="2638426"/>
              <a:ext cx="411163" cy="498475"/>
            </a:xfrm>
            <a:custGeom>
              <a:avLst/>
              <a:gdLst>
                <a:gd name="T0" fmla="*/ 6 w 33"/>
                <a:gd name="T1" fmla="*/ 0 h 40"/>
                <a:gd name="T2" fmla="*/ 32 w 33"/>
                <a:gd name="T3" fmla="*/ 32 h 40"/>
                <a:gd name="T4" fmla="*/ 33 w 33"/>
                <a:gd name="T5" fmla="*/ 40 h 40"/>
                <a:gd name="T6" fmla="*/ 15 w 33"/>
                <a:gd name="T7" fmla="*/ 22 h 40"/>
                <a:gd name="T8" fmla="*/ 15 w 33"/>
                <a:gd name="T9" fmla="*/ 13 h 40"/>
                <a:gd name="T10" fmla="*/ 9 w 33"/>
                <a:gd name="T11" fmla="*/ 18 h 40"/>
                <a:gd name="T12" fmla="*/ 0 w 33"/>
                <a:gd name="T13" fmla="*/ 8 h 40"/>
                <a:gd name="T14" fmla="*/ 6 w 3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0">
                  <a:moveTo>
                    <a:pt x="6" y="0"/>
                  </a:moveTo>
                  <a:cubicBezTo>
                    <a:pt x="6" y="0"/>
                    <a:pt x="23" y="16"/>
                    <a:pt x="32" y="32"/>
                  </a:cubicBezTo>
                  <a:cubicBezTo>
                    <a:pt x="33" y="34"/>
                    <a:pt x="33" y="37"/>
                    <a:pt x="33" y="40"/>
                  </a:cubicBezTo>
                  <a:cubicBezTo>
                    <a:pt x="19" y="26"/>
                    <a:pt x="15" y="22"/>
                    <a:pt x="15" y="22"/>
                  </a:cubicBezTo>
                  <a:cubicBezTo>
                    <a:pt x="15" y="13"/>
                    <a:pt x="15" y="13"/>
                    <a:pt x="15" y="13"/>
                  </a:cubicBezTo>
                  <a:cubicBezTo>
                    <a:pt x="9" y="18"/>
                    <a:pt x="9" y="18"/>
                    <a:pt x="9" y="18"/>
                  </a:cubicBezTo>
                  <a:cubicBezTo>
                    <a:pt x="0" y="8"/>
                    <a:pt x="0" y="8"/>
                    <a:pt x="0" y="8"/>
                  </a:cubicBezTo>
                  <a:lnTo>
                    <a:pt x="6" y="0"/>
                  </a:lnTo>
                  <a:close/>
                </a:path>
              </a:pathLst>
            </a:custGeom>
            <a:solidFill>
              <a:srgbClr val="5577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ïṧľiḑè">
              <a:extLst>
                <a:ext uri="{FF2B5EF4-FFF2-40B4-BE49-F238E27FC236}">
                  <a16:creationId xmlns:a16="http://schemas.microsoft.com/office/drawing/2014/main" xmlns="" id="{CF057188-DC10-4529-AC60-C7AC4787A68A}"/>
                </a:ext>
              </a:extLst>
            </p:cNvPr>
            <p:cNvSpPr/>
            <p:nvPr/>
          </p:nvSpPr>
          <p:spPr bwMode="auto">
            <a:xfrm>
              <a:off x="5891213" y="3833813"/>
              <a:ext cx="347663" cy="223838"/>
            </a:xfrm>
            <a:custGeom>
              <a:avLst/>
              <a:gdLst>
                <a:gd name="T0" fmla="*/ 4 w 28"/>
                <a:gd name="T1" fmla="*/ 0 h 18"/>
                <a:gd name="T2" fmla="*/ 12 w 28"/>
                <a:gd name="T3" fmla="*/ 3 h 18"/>
                <a:gd name="T4" fmla="*/ 19 w 28"/>
                <a:gd name="T5" fmla="*/ 5 h 18"/>
                <a:gd name="T6" fmla="*/ 21 w 28"/>
                <a:gd name="T7" fmla="*/ 6 h 18"/>
                <a:gd name="T8" fmla="*/ 26 w 28"/>
                <a:gd name="T9" fmla="*/ 13 h 18"/>
                <a:gd name="T10" fmla="*/ 25 w 28"/>
                <a:gd name="T11" fmla="*/ 16 h 18"/>
                <a:gd name="T12" fmla="*/ 22 w 28"/>
                <a:gd name="T13" fmla="*/ 14 h 18"/>
                <a:gd name="T14" fmla="*/ 22 w 28"/>
                <a:gd name="T15" fmla="*/ 16 h 18"/>
                <a:gd name="T16" fmla="*/ 20 w 28"/>
                <a:gd name="T17" fmla="*/ 16 h 18"/>
                <a:gd name="T18" fmla="*/ 17 w 28"/>
                <a:gd name="T19" fmla="*/ 13 h 18"/>
                <a:gd name="T20" fmla="*/ 14 w 28"/>
                <a:gd name="T21" fmla="*/ 12 h 18"/>
                <a:gd name="T22" fmla="*/ 7 w 28"/>
                <a:gd name="T23" fmla="*/ 13 h 18"/>
                <a:gd name="T24" fmla="*/ 5 w 28"/>
                <a:gd name="T25" fmla="*/ 12 h 18"/>
                <a:gd name="T26" fmla="*/ 0 w 28"/>
                <a:gd name="T27" fmla="*/ 9 h 18"/>
                <a:gd name="T28" fmla="*/ 4 w 2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8">
                  <a:moveTo>
                    <a:pt x="4" y="0"/>
                  </a:moveTo>
                  <a:cubicBezTo>
                    <a:pt x="12" y="3"/>
                    <a:pt x="12" y="3"/>
                    <a:pt x="12" y="3"/>
                  </a:cubicBezTo>
                  <a:cubicBezTo>
                    <a:pt x="19" y="5"/>
                    <a:pt x="19" y="5"/>
                    <a:pt x="19" y="5"/>
                  </a:cubicBezTo>
                  <a:cubicBezTo>
                    <a:pt x="20" y="5"/>
                    <a:pt x="21" y="5"/>
                    <a:pt x="21" y="6"/>
                  </a:cubicBezTo>
                  <a:cubicBezTo>
                    <a:pt x="23" y="9"/>
                    <a:pt x="25" y="10"/>
                    <a:pt x="26" y="13"/>
                  </a:cubicBezTo>
                  <a:cubicBezTo>
                    <a:pt x="27" y="15"/>
                    <a:pt x="28" y="16"/>
                    <a:pt x="25" y="16"/>
                  </a:cubicBezTo>
                  <a:cubicBezTo>
                    <a:pt x="24" y="17"/>
                    <a:pt x="23" y="16"/>
                    <a:pt x="22" y="14"/>
                  </a:cubicBezTo>
                  <a:cubicBezTo>
                    <a:pt x="22" y="15"/>
                    <a:pt x="23" y="16"/>
                    <a:pt x="22" y="16"/>
                  </a:cubicBezTo>
                  <a:cubicBezTo>
                    <a:pt x="22" y="18"/>
                    <a:pt x="21" y="17"/>
                    <a:pt x="20" y="16"/>
                  </a:cubicBezTo>
                  <a:cubicBezTo>
                    <a:pt x="19" y="15"/>
                    <a:pt x="18" y="14"/>
                    <a:pt x="17" y="13"/>
                  </a:cubicBezTo>
                  <a:cubicBezTo>
                    <a:pt x="16" y="12"/>
                    <a:pt x="15" y="12"/>
                    <a:pt x="14" y="12"/>
                  </a:cubicBezTo>
                  <a:cubicBezTo>
                    <a:pt x="7" y="13"/>
                    <a:pt x="7" y="13"/>
                    <a:pt x="7" y="13"/>
                  </a:cubicBezTo>
                  <a:cubicBezTo>
                    <a:pt x="6" y="13"/>
                    <a:pt x="5" y="13"/>
                    <a:pt x="5" y="12"/>
                  </a:cubicBezTo>
                  <a:cubicBezTo>
                    <a:pt x="0" y="9"/>
                    <a:pt x="0" y="9"/>
                    <a:pt x="0" y="9"/>
                  </a:cubicBezTo>
                  <a:lnTo>
                    <a:pt x="4" y="0"/>
                  </a:ln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isľíḑe">
              <a:extLst>
                <a:ext uri="{FF2B5EF4-FFF2-40B4-BE49-F238E27FC236}">
                  <a16:creationId xmlns:a16="http://schemas.microsoft.com/office/drawing/2014/main" xmlns="" id="{9298C8F5-BC66-4D4F-B594-BC788047E9E9}"/>
                </a:ext>
              </a:extLst>
            </p:cNvPr>
            <p:cNvSpPr/>
            <p:nvPr/>
          </p:nvSpPr>
          <p:spPr bwMode="auto">
            <a:xfrm>
              <a:off x="5241926" y="2874963"/>
              <a:ext cx="736600" cy="1133475"/>
            </a:xfrm>
            <a:custGeom>
              <a:avLst/>
              <a:gdLst>
                <a:gd name="T0" fmla="*/ 59 w 59"/>
                <a:gd name="T1" fmla="*/ 76 h 91"/>
                <a:gd name="T2" fmla="*/ 55 w 59"/>
                <a:gd name="T3" fmla="*/ 91 h 91"/>
                <a:gd name="T4" fmla="*/ 6 w 59"/>
                <a:gd name="T5" fmla="*/ 76 h 91"/>
                <a:gd name="T6" fmla="*/ 3 w 59"/>
                <a:gd name="T7" fmla="*/ 63 h 91"/>
                <a:gd name="T8" fmla="*/ 2 w 59"/>
                <a:gd name="T9" fmla="*/ 42 h 91"/>
                <a:gd name="T10" fmla="*/ 1 w 59"/>
                <a:gd name="T11" fmla="*/ 21 h 91"/>
                <a:gd name="T12" fmla="*/ 1 w 59"/>
                <a:gd name="T13" fmla="*/ 10 h 91"/>
                <a:gd name="T14" fmla="*/ 4 w 59"/>
                <a:gd name="T15" fmla="*/ 5 h 91"/>
                <a:gd name="T16" fmla="*/ 9 w 59"/>
                <a:gd name="T17" fmla="*/ 3 h 91"/>
                <a:gd name="T18" fmla="*/ 23 w 59"/>
                <a:gd name="T19" fmla="*/ 9 h 91"/>
                <a:gd name="T20" fmla="*/ 24 w 59"/>
                <a:gd name="T21" fmla="*/ 29 h 91"/>
                <a:gd name="T22" fmla="*/ 25 w 59"/>
                <a:gd name="T23" fmla="*/ 63 h 91"/>
                <a:gd name="T24" fmla="*/ 59 w 59"/>
                <a:gd name="T25" fmla="*/ 7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91">
                  <a:moveTo>
                    <a:pt x="59" y="76"/>
                  </a:moveTo>
                  <a:cubicBezTo>
                    <a:pt x="58" y="81"/>
                    <a:pt x="56" y="86"/>
                    <a:pt x="55" y="91"/>
                  </a:cubicBezTo>
                  <a:cubicBezTo>
                    <a:pt x="51" y="90"/>
                    <a:pt x="6" y="76"/>
                    <a:pt x="6" y="76"/>
                  </a:cubicBezTo>
                  <a:cubicBezTo>
                    <a:pt x="6" y="76"/>
                    <a:pt x="4" y="67"/>
                    <a:pt x="3" y="63"/>
                  </a:cubicBezTo>
                  <a:cubicBezTo>
                    <a:pt x="2" y="56"/>
                    <a:pt x="2" y="49"/>
                    <a:pt x="2" y="42"/>
                  </a:cubicBezTo>
                  <a:cubicBezTo>
                    <a:pt x="1" y="35"/>
                    <a:pt x="1" y="28"/>
                    <a:pt x="1" y="21"/>
                  </a:cubicBezTo>
                  <a:cubicBezTo>
                    <a:pt x="1" y="18"/>
                    <a:pt x="0" y="13"/>
                    <a:pt x="1" y="10"/>
                  </a:cubicBezTo>
                  <a:cubicBezTo>
                    <a:pt x="2" y="8"/>
                    <a:pt x="3" y="6"/>
                    <a:pt x="4" y="5"/>
                  </a:cubicBezTo>
                  <a:cubicBezTo>
                    <a:pt x="6" y="4"/>
                    <a:pt x="8" y="3"/>
                    <a:pt x="9" y="3"/>
                  </a:cubicBezTo>
                  <a:cubicBezTo>
                    <a:pt x="15" y="0"/>
                    <a:pt x="20" y="4"/>
                    <a:pt x="23" y="9"/>
                  </a:cubicBezTo>
                  <a:cubicBezTo>
                    <a:pt x="27" y="17"/>
                    <a:pt x="25" y="21"/>
                    <a:pt x="24" y="29"/>
                  </a:cubicBezTo>
                  <a:cubicBezTo>
                    <a:pt x="23" y="35"/>
                    <a:pt x="25" y="63"/>
                    <a:pt x="25" y="63"/>
                  </a:cubicBezTo>
                  <a:cubicBezTo>
                    <a:pt x="25" y="63"/>
                    <a:pt x="59" y="75"/>
                    <a:pt x="59" y="76"/>
                  </a:cubicBezTo>
                  <a:close/>
                </a:path>
              </a:pathLst>
            </a:custGeom>
            <a:solidFill>
              <a:srgbClr val="5577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iŝļiḓe">
              <a:extLst>
                <a:ext uri="{FF2B5EF4-FFF2-40B4-BE49-F238E27FC236}">
                  <a16:creationId xmlns:a16="http://schemas.microsoft.com/office/drawing/2014/main" xmlns="" id="{383C2B4F-0B65-47DF-8B78-8157B96EF47B}"/>
                </a:ext>
              </a:extLst>
            </p:cNvPr>
            <p:cNvSpPr/>
            <p:nvPr/>
          </p:nvSpPr>
          <p:spPr bwMode="auto">
            <a:xfrm>
              <a:off x="3697288" y="3124201"/>
              <a:ext cx="1320800" cy="2278063"/>
            </a:xfrm>
            <a:custGeom>
              <a:avLst/>
              <a:gdLst>
                <a:gd name="T0" fmla="*/ 102 w 106"/>
                <a:gd name="T1" fmla="*/ 97 h 183"/>
                <a:gd name="T2" fmla="*/ 35 w 106"/>
                <a:gd name="T3" fmla="*/ 97 h 183"/>
                <a:gd name="T4" fmla="*/ 5 w 106"/>
                <a:gd name="T5" fmla="*/ 1 h 183"/>
                <a:gd name="T6" fmla="*/ 3 w 106"/>
                <a:gd name="T7" fmla="*/ 1 h 183"/>
                <a:gd name="T8" fmla="*/ 0 w 106"/>
                <a:gd name="T9" fmla="*/ 7 h 183"/>
                <a:gd name="T10" fmla="*/ 23 w 106"/>
                <a:gd name="T11" fmla="*/ 101 h 183"/>
                <a:gd name="T12" fmla="*/ 23 w 106"/>
                <a:gd name="T13" fmla="*/ 107 h 183"/>
                <a:gd name="T14" fmla="*/ 23 w 106"/>
                <a:gd name="T15" fmla="*/ 183 h 183"/>
                <a:gd name="T16" fmla="*/ 32 w 106"/>
                <a:gd name="T17" fmla="*/ 183 h 183"/>
                <a:gd name="T18" fmla="*/ 32 w 106"/>
                <a:gd name="T19" fmla="*/ 107 h 183"/>
                <a:gd name="T20" fmla="*/ 96 w 106"/>
                <a:gd name="T21" fmla="*/ 107 h 183"/>
                <a:gd name="T22" fmla="*/ 96 w 106"/>
                <a:gd name="T23" fmla="*/ 183 h 183"/>
                <a:gd name="T24" fmla="*/ 105 w 106"/>
                <a:gd name="T25" fmla="*/ 183 h 183"/>
                <a:gd name="T26" fmla="*/ 105 w 106"/>
                <a:gd name="T27" fmla="*/ 107 h 183"/>
                <a:gd name="T28" fmla="*/ 106 w 106"/>
                <a:gd name="T29" fmla="*/ 107 h 183"/>
                <a:gd name="T30" fmla="*/ 106 w 106"/>
                <a:gd name="T31" fmla="*/ 101 h 183"/>
                <a:gd name="T32" fmla="*/ 102 w 106"/>
                <a:gd name="T33" fmla="*/ 9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83">
                  <a:moveTo>
                    <a:pt x="102" y="97"/>
                  </a:moveTo>
                  <a:cubicBezTo>
                    <a:pt x="35" y="97"/>
                    <a:pt x="35" y="97"/>
                    <a:pt x="35" y="97"/>
                  </a:cubicBezTo>
                  <a:cubicBezTo>
                    <a:pt x="33" y="62"/>
                    <a:pt x="10" y="11"/>
                    <a:pt x="5" y="1"/>
                  </a:cubicBezTo>
                  <a:cubicBezTo>
                    <a:pt x="5" y="0"/>
                    <a:pt x="4" y="0"/>
                    <a:pt x="3" y="1"/>
                  </a:cubicBezTo>
                  <a:cubicBezTo>
                    <a:pt x="3" y="2"/>
                    <a:pt x="2" y="5"/>
                    <a:pt x="0" y="7"/>
                  </a:cubicBezTo>
                  <a:cubicBezTo>
                    <a:pt x="13" y="26"/>
                    <a:pt x="23" y="101"/>
                    <a:pt x="23" y="101"/>
                  </a:cubicBezTo>
                  <a:cubicBezTo>
                    <a:pt x="23" y="107"/>
                    <a:pt x="23" y="107"/>
                    <a:pt x="23" y="107"/>
                  </a:cubicBezTo>
                  <a:cubicBezTo>
                    <a:pt x="23" y="183"/>
                    <a:pt x="23" y="183"/>
                    <a:pt x="23" y="183"/>
                  </a:cubicBezTo>
                  <a:cubicBezTo>
                    <a:pt x="32" y="183"/>
                    <a:pt x="32" y="183"/>
                    <a:pt x="32" y="183"/>
                  </a:cubicBezTo>
                  <a:cubicBezTo>
                    <a:pt x="32" y="107"/>
                    <a:pt x="32" y="107"/>
                    <a:pt x="32" y="107"/>
                  </a:cubicBezTo>
                  <a:cubicBezTo>
                    <a:pt x="96" y="107"/>
                    <a:pt x="96" y="107"/>
                    <a:pt x="96" y="107"/>
                  </a:cubicBezTo>
                  <a:cubicBezTo>
                    <a:pt x="96" y="183"/>
                    <a:pt x="96" y="183"/>
                    <a:pt x="96" y="183"/>
                  </a:cubicBezTo>
                  <a:cubicBezTo>
                    <a:pt x="105" y="183"/>
                    <a:pt x="105" y="183"/>
                    <a:pt x="105" y="183"/>
                  </a:cubicBezTo>
                  <a:cubicBezTo>
                    <a:pt x="105" y="107"/>
                    <a:pt x="105" y="107"/>
                    <a:pt x="105" y="107"/>
                  </a:cubicBezTo>
                  <a:cubicBezTo>
                    <a:pt x="106" y="107"/>
                    <a:pt x="106" y="107"/>
                    <a:pt x="106" y="107"/>
                  </a:cubicBezTo>
                  <a:cubicBezTo>
                    <a:pt x="106" y="101"/>
                    <a:pt x="106" y="101"/>
                    <a:pt x="106" y="101"/>
                  </a:cubicBezTo>
                  <a:cubicBezTo>
                    <a:pt x="106" y="99"/>
                    <a:pt x="104" y="97"/>
                    <a:pt x="102" y="97"/>
                  </a:cubicBezTo>
                  <a:close/>
                </a:path>
              </a:pathLst>
            </a:custGeom>
            <a:solidFill>
              <a:srgbClr val="D5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ïṣlíḑê">
              <a:extLst>
                <a:ext uri="{FF2B5EF4-FFF2-40B4-BE49-F238E27FC236}">
                  <a16:creationId xmlns:a16="http://schemas.microsoft.com/office/drawing/2014/main" xmlns="" id="{14D2A171-00BF-447C-8D60-9AB4B16B3F2B}"/>
                </a:ext>
              </a:extLst>
            </p:cNvPr>
            <p:cNvSpPr/>
            <p:nvPr/>
          </p:nvSpPr>
          <p:spPr bwMode="auto">
            <a:xfrm>
              <a:off x="3373438" y="3322638"/>
              <a:ext cx="1320800" cy="2279650"/>
            </a:xfrm>
            <a:custGeom>
              <a:avLst/>
              <a:gdLst>
                <a:gd name="T0" fmla="*/ 102 w 106"/>
                <a:gd name="T1" fmla="*/ 97 h 183"/>
                <a:gd name="T2" fmla="*/ 35 w 106"/>
                <a:gd name="T3" fmla="*/ 97 h 183"/>
                <a:gd name="T4" fmla="*/ 5 w 106"/>
                <a:gd name="T5" fmla="*/ 1 h 183"/>
                <a:gd name="T6" fmla="*/ 3 w 106"/>
                <a:gd name="T7" fmla="*/ 1 h 183"/>
                <a:gd name="T8" fmla="*/ 0 w 106"/>
                <a:gd name="T9" fmla="*/ 7 h 183"/>
                <a:gd name="T10" fmla="*/ 23 w 106"/>
                <a:gd name="T11" fmla="*/ 102 h 183"/>
                <a:gd name="T12" fmla="*/ 23 w 106"/>
                <a:gd name="T13" fmla="*/ 107 h 183"/>
                <a:gd name="T14" fmla="*/ 23 w 106"/>
                <a:gd name="T15" fmla="*/ 183 h 183"/>
                <a:gd name="T16" fmla="*/ 32 w 106"/>
                <a:gd name="T17" fmla="*/ 183 h 183"/>
                <a:gd name="T18" fmla="*/ 32 w 106"/>
                <a:gd name="T19" fmla="*/ 107 h 183"/>
                <a:gd name="T20" fmla="*/ 96 w 106"/>
                <a:gd name="T21" fmla="*/ 107 h 183"/>
                <a:gd name="T22" fmla="*/ 96 w 106"/>
                <a:gd name="T23" fmla="*/ 183 h 183"/>
                <a:gd name="T24" fmla="*/ 105 w 106"/>
                <a:gd name="T25" fmla="*/ 183 h 183"/>
                <a:gd name="T26" fmla="*/ 105 w 106"/>
                <a:gd name="T27" fmla="*/ 107 h 183"/>
                <a:gd name="T28" fmla="*/ 106 w 106"/>
                <a:gd name="T29" fmla="*/ 107 h 183"/>
                <a:gd name="T30" fmla="*/ 106 w 106"/>
                <a:gd name="T31" fmla="*/ 102 h 183"/>
                <a:gd name="T32" fmla="*/ 102 w 106"/>
                <a:gd name="T33" fmla="*/ 9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83">
                  <a:moveTo>
                    <a:pt x="102" y="97"/>
                  </a:moveTo>
                  <a:cubicBezTo>
                    <a:pt x="35" y="97"/>
                    <a:pt x="35" y="97"/>
                    <a:pt x="35" y="97"/>
                  </a:cubicBezTo>
                  <a:cubicBezTo>
                    <a:pt x="32" y="62"/>
                    <a:pt x="10" y="11"/>
                    <a:pt x="5" y="1"/>
                  </a:cubicBezTo>
                  <a:cubicBezTo>
                    <a:pt x="5" y="0"/>
                    <a:pt x="4" y="0"/>
                    <a:pt x="3" y="1"/>
                  </a:cubicBezTo>
                  <a:cubicBezTo>
                    <a:pt x="3" y="2"/>
                    <a:pt x="2" y="5"/>
                    <a:pt x="0" y="7"/>
                  </a:cubicBezTo>
                  <a:cubicBezTo>
                    <a:pt x="13" y="26"/>
                    <a:pt x="23" y="102"/>
                    <a:pt x="23" y="102"/>
                  </a:cubicBezTo>
                  <a:cubicBezTo>
                    <a:pt x="23" y="107"/>
                    <a:pt x="23" y="107"/>
                    <a:pt x="23" y="107"/>
                  </a:cubicBezTo>
                  <a:cubicBezTo>
                    <a:pt x="23" y="183"/>
                    <a:pt x="23" y="183"/>
                    <a:pt x="23" y="183"/>
                  </a:cubicBezTo>
                  <a:cubicBezTo>
                    <a:pt x="32" y="183"/>
                    <a:pt x="32" y="183"/>
                    <a:pt x="32" y="183"/>
                  </a:cubicBezTo>
                  <a:cubicBezTo>
                    <a:pt x="32" y="107"/>
                    <a:pt x="32" y="107"/>
                    <a:pt x="32" y="107"/>
                  </a:cubicBezTo>
                  <a:cubicBezTo>
                    <a:pt x="96" y="107"/>
                    <a:pt x="96" y="107"/>
                    <a:pt x="96" y="107"/>
                  </a:cubicBezTo>
                  <a:cubicBezTo>
                    <a:pt x="96" y="183"/>
                    <a:pt x="96" y="183"/>
                    <a:pt x="96" y="183"/>
                  </a:cubicBezTo>
                  <a:cubicBezTo>
                    <a:pt x="105" y="183"/>
                    <a:pt x="105" y="183"/>
                    <a:pt x="105" y="183"/>
                  </a:cubicBezTo>
                  <a:cubicBezTo>
                    <a:pt x="105" y="107"/>
                    <a:pt x="105" y="107"/>
                    <a:pt x="105" y="107"/>
                  </a:cubicBezTo>
                  <a:cubicBezTo>
                    <a:pt x="106" y="107"/>
                    <a:pt x="106" y="107"/>
                    <a:pt x="106" y="107"/>
                  </a:cubicBezTo>
                  <a:cubicBezTo>
                    <a:pt x="106" y="102"/>
                    <a:pt x="106" y="102"/>
                    <a:pt x="106" y="102"/>
                  </a:cubicBezTo>
                  <a:cubicBezTo>
                    <a:pt x="106" y="99"/>
                    <a:pt x="104" y="97"/>
                    <a:pt x="102" y="97"/>
                  </a:cubicBezTo>
                  <a:close/>
                </a:path>
              </a:pathLst>
            </a:custGeom>
            <a:solidFill>
              <a:srgbClr val="D5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iṡ1íḑe">
              <a:extLst>
                <a:ext uri="{FF2B5EF4-FFF2-40B4-BE49-F238E27FC236}">
                  <a16:creationId xmlns:a16="http://schemas.microsoft.com/office/drawing/2014/main" xmlns="" id="{E9619D24-9492-440E-B997-5255100E958B}"/>
                </a:ext>
              </a:extLst>
            </p:cNvPr>
            <p:cNvSpPr/>
            <p:nvPr/>
          </p:nvSpPr>
          <p:spPr bwMode="auto">
            <a:xfrm>
              <a:off x="5105401" y="3859213"/>
              <a:ext cx="349250" cy="198438"/>
            </a:xfrm>
            <a:custGeom>
              <a:avLst/>
              <a:gdLst>
                <a:gd name="T0" fmla="*/ 4 w 28"/>
                <a:gd name="T1" fmla="*/ 0 h 16"/>
                <a:gd name="T2" fmla="*/ 12 w 28"/>
                <a:gd name="T3" fmla="*/ 2 h 16"/>
                <a:gd name="T4" fmla="*/ 20 w 28"/>
                <a:gd name="T5" fmla="*/ 4 h 16"/>
                <a:gd name="T6" fmla="*/ 22 w 28"/>
                <a:gd name="T7" fmla="*/ 5 h 16"/>
                <a:gd name="T8" fmla="*/ 27 w 28"/>
                <a:gd name="T9" fmla="*/ 12 h 16"/>
                <a:gd name="T10" fmla="*/ 26 w 28"/>
                <a:gd name="T11" fmla="*/ 15 h 16"/>
                <a:gd name="T12" fmla="*/ 23 w 28"/>
                <a:gd name="T13" fmla="*/ 13 h 16"/>
                <a:gd name="T14" fmla="*/ 23 w 28"/>
                <a:gd name="T15" fmla="*/ 15 h 16"/>
                <a:gd name="T16" fmla="*/ 21 w 28"/>
                <a:gd name="T17" fmla="*/ 15 h 16"/>
                <a:gd name="T18" fmla="*/ 17 w 28"/>
                <a:gd name="T19" fmla="*/ 12 h 16"/>
                <a:gd name="T20" fmla="*/ 14 w 28"/>
                <a:gd name="T21" fmla="*/ 11 h 16"/>
                <a:gd name="T22" fmla="*/ 7 w 28"/>
                <a:gd name="T23" fmla="*/ 12 h 16"/>
                <a:gd name="T24" fmla="*/ 5 w 28"/>
                <a:gd name="T25" fmla="*/ 11 h 16"/>
                <a:gd name="T26" fmla="*/ 0 w 28"/>
                <a:gd name="T27" fmla="*/ 8 h 16"/>
                <a:gd name="T28" fmla="*/ 4 w 2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6">
                  <a:moveTo>
                    <a:pt x="4" y="0"/>
                  </a:moveTo>
                  <a:cubicBezTo>
                    <a:pt x="12" y="2"/>
                    <a:pt x="12" y="2"/>
                    <a:pt x="12" y="2"/>
                  </a:cubicBezTo>
                  <a:cubicBezTo>
                    <a:pt x="20" y="4"/>
                    <a:pt x="20" y="4"/>
                    <a:pt x="20" y="4"/>
                  </a:cubicBezTo>
                  <a:cubicBezTo>
                    <a:pt x="20" y="4"/>
                    <a:pt x="21" y="5"/>
                    <a:pt x="22" y="5"/>
                  </a:cubicBezTo>
                  <a:cubicBezTo>
                    <a:pt x="23" y="7"/>
                    <a:pt x="25" y="9"/>
                    <a:pt x="27" y="12"/>
                  </a:cubicBezTo>
                  <a:cubicBezTo>
                    <a:pt x="28" y="14"/>
                    <a:pt x="28" y="15"/>
                    <a:pt x="26" y="15"/>
                  </a:cubicBezTo>
                  <a:cubicBezTo>
                    <a:pt x="25" y="15"/>
                    <a:pt x="23" y="14"/>
                    <a:pt x="23" y="13"/>
                  </a:cubicBezTo>
                  <a:cubicBezTo>
                    <a:pt x="23" y="13"/>
                    <a:pt x="23" y="14"/>
                    <a:pt x="23" y="15"/>
                  </a:cubicBezTo>
                  <a:cubicBezTo>
                    <a:pt x="22" y="16"/>
                    <a:pt x="21" y="15"/>
                    <a:pt x="21" y="15"/>
                  </a:cubicBezTo>
                  <a:cubicBezTo>
                    <a:pt x="20" y="14"/>
                    <a:pt x="18" y="13"/>
                    <a:pt x="17" y="12"/>
                  </a:cubicBezTo>
                  <a:cubicBezTo>
                    <a:pt x="16" y="11"/>
                    <a:pt x="15" y="11"/>
                    <a:pt x="14" y="11"/>
                  </a:cubicBezTo>
                  <a:cubicBezTo>
                    <a:pt x="7" y="12"/>
                    <a:pt x="7" y="12"/>
                    <a:pt x="7" y="12"/>
                  </a:cubicBezTo>
                  <a:cubicBezTo>
                    <a:pt x="6" y="12"/>
                    <a:pt x="6" y="11"/>
                    <a:pt x="5" y="11"/>
                  </a:cubicBezTo>
                  <a:cubicBezTo>
                    <a:pt x="0" y="8"/>
                    <a:pt x="0" y="8"/>
                    <a:pt x="0" y="8"/>
                  </a:cubicBezTo>
                  <a:lnTo>
                    <a:pt x="4" y="0"/>
                  </a:ln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ïṥļïḓè">
              <a:extLst>
                <a:ext uri="{FF2B5EF4-FFF2-40B4-BE49-F238E27FC236}">
                  <a16:creationId xmlns:a16="http://schemas.microsoft.com/office/drawing/2014/main" xmlns="" id="{0673C349-8FA0-43FD-B924-63F9A10BAAA8}"/>
                </a:ext>
              </a:extLst>
            </p:cNvPr>
            <p:cNvSpPr/>
            <p:nvPr/>
          </p:nvSpPr>
          <p:spPr bwMode="auto">
            <a:xfrm>
              <a:off x="4457701" y="2949576"/>
              <a:ext cx="735013" cy="1069975"/>
            </a:xfrm>
            <a:custGeom>
              <a:avLst/>
              <a:gdLst>
                <a:gd name="T0" fmla="*/ 59 w 59"/>
                <a:gd name="T1" fmla="*/ 71 h 86"/>
                <a:gd name="T2" fmla="*/ 56 w 59"/>
                <a:gd name="T3" fmla="*/ 86 h 86"/>
                <a:gd name="T4" fmla="*/ 6 w 59"/>
                <a:gd name="T5" fmla="*/ 72 h 86"/>
                <a:gd name="T6" fmla="*/ 3 w 59"/>
                <a:gd name="T7" fmla="*/ 59 h 86"/>
                <a:gd name="T8" fmla="*/ 1 w 59"/>
                <a:gd name="T9" fmla="*/ 39 h 86"/>
                <a:gd name="T10" fmla="*/ 1 w 59"/>
                <a:gd name="T11" fmla="*/ 20 h 86"/>
                <a:gd name="T12" fmla="*/ 1 w 59"/>
                <a:gd name="T13" fmla="*/ 9 h 86"/>
                <a:gd name="T14" fmla="*/ 4 w 59"/>
                <a:gd name="T15" fmla="*/ 5 h 86"/>
                <a:gd name="T16" fmla="*/ 9 w 59"/>
                <a:gd name="T17" fmla="*/ 2 h 86"/>
                <a:gd name="T18" fmla="*/ 23 w 59"/>
                <a:gd name="T19" fmla="*/ 9 h 86"/>
                <a:gd name="T20" fmla="*/ 24 w 59"/>
                <a:gd name="T21" fmla="*/ 27 h 86"/>
                <a:gd name="T22" fmla="*/ 25 w 59"/>
                <a:gd name="T23" fmla="*/ 59 h 86"/>
                <a:gd name="T24" fmla="*/ 59 w 59"/>
                <a:gd name="T25"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71"/>
                  </a:moveTo>
                  <a:cubicBezTo>
                    <a:pt x="59" y="76"/>
                    <a:pt x="57" y="81"/>
                    <a:pt x="56" y="86"/>
                  </a:cubicBezTo>
                  <a:cubicBezTo>
                    <a:pt x="51" y="85"/>
                    <a:pt x="8" y="74"/>
                    <a:pt x="6" y="72"/>
                  </a:cubicBezTo>
                  <a:cubicBezTo>
                    <a:pt x="3" y="68"/>
                    <a:pt x="3" y="63"/>
                    <a:pt x="3" y="59"/>
                  </a:cubicBezTo>
                  <a:cubicBezTo>
                    <a:pt x="2" y="53"/>
                    <a:pt x="1" y="46"/>
                    <a:pt x="1" y="39"/>
                  </a:cubicBezTo>
                  <a:cubicBezTo>
                    <a:pt x="1" y="33"/>
                    <a:pt x="1" y="26"/>
                    <a:pt x="1" y="20"/>
                  </a:cubicBezTo>
                  <a:cubicBezTo>
                    <a:pt x="1" y="17"/>
                    <a:pt x="0" y="12"/>
                    <a:pt x="1" y="9"/>
                  </a:cubicBezTo>
                  <a:cubicBezTo>
                    <a:pt x="1" y="7"/>
                    <a:pt x="3" y="6"/>
                    <a:pt x="4" y="5"/>
                  </a:cubicBezTo>
                  <a:cubicBezTo>
                    <a:pt x="5" y="4"/>
                    <a:pt x="7" y="3"/>
                    <a:pt x="9" y="2"/>
                  </a:cubicBezTo>
                  <a:cubicBezTo>
                    <a:pt x="15" y="0"/>
                    <a:pt x="20" y="4"/>
                    <a:pt x="23" y="9"/>
                  </a:cubicBezTo>
                  <a:cubicBezTo>
                    <a:pt x="27" y="16"/>
                    <a:pt x="25" y="20"/>
                    <a:pt x="24" y="27"/>
                  </a:cubicBezTo>
                  <a:cubicBezTo>
                    <a:pt x="23" y="33"/>
                    <a:pt x="17" y="56"/>
                    <a:pt x="25" y="59"/>
                  </a:cubicBezTo>
                  <a:cubicBezTo>
                    <a:pt x="34" y="63"/>
                    <a:pt x="59" y="71"/>
                    <a:pt x="59" y="71"/>
                  </a:cubicBezTo>
                  <a:close/>
                </a:path>
              </a:pathLst>
            </a:custGeom>
            <a:solidFill>
              <a:srgbClr val="3B63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ïS1îḑé">
              <a:extLst>
                <a:ext uri="{FF2B5EF4-FFF2-40B4-BE49-F238E27FC236}">
                  <a16:creationId xmlns:a16="http://schemas.microsoft.com/office/drawing/2014/main" xmlns="" id="{EAE1BA40-1802-4FE4-A6A0-0DFF50D92C12}"/>
                </a:ext>
              </a:extLst>
            </p:cNvPr>
            <p:cNvSpPr/>
            <p:nvPr/>
          </p:nvSpPr>
          <p:spPr bwMode="auto">
            <a:xfrm>
              <a:off x="5092701" y="5253038"/>
              <a:ext cx="585788" cy="223838"/>
            </a:xfrm>
            <a:custGeom>
              <a:avLst/>
              <a:gdLst>
                <a:gd name="T0" fmla="*/ 1 w 47"/>
                <a:gd name="T1" fmla="*/ 10 h 18"/>
                <a:gd name="T2" fmla="*/ 3 w 47"/>
                <a:gd name="T3" fmla="*/ 3 h 18"/>
                <a:gd name="T4" fmla="*/ 18 w 47"/>
                <a:gd name="T5" fmla="*/ 0 h 18"/>
                <a:gd name="T6" fmla="*/ 20 w 47"/>
                <a:gd name="T7" fmla="*/ 6 h 18"/>
                <a:gd name="T8" fmla="*/ 43 w 47"/>
                <a:gd name="T9" fmla="*/ 12 h 18"/>
                <a:gd name="T10" fmla="*/ 46 w 47"/>
                <a:gd name="T11" fmla="*/ 16 h 18"/>
                <a:gd name="T12" fmla="*/ 45 w 47"/>
                <a:gd name="T13" fmla="*/ 18 h 18"/>
                <a:gd name="T14" fmla="*/ 23 w 47"/>
                <a:gd name="T15" fmla="*/ 18 h 18"/>
                <a:gd name="T16" fmla="*/ 20 w 47"/>
                <a:gd name="T17" fmla="*/ 18 h 18"/>
                <a:gd name="T18" fmla="*/ 20 w 47"/>
                <a:gd name="T19" fmla="*/ 18 h 18"/>
                <a:gd name="T20" fmla="*/ 20 w 47"/>
                <a:gd name="T21" fmla="*/ 18 h 18"/>
                <a:gd name="T22" fmla="*/ 14 w 47"/>
                <a:gd name="T23" fmla="*/ 17 h 18"/>
                <a:gd name="T24" fmla="*/ 13 w 47"/>
                <a:gd name="T25" fmla="*/ 18 h 18"/>
                <a:gd name="T26" fmla="*/ 2 w 47"/>
                <a:gd name="T27" fmla="*/ 18 h 18"/>
                <a:gd name="T28" fmla="*/ 2 w 47"/>
                <a:gd name="T29" fmla="*/ 18 h 18"/>
                <a:gd name="T30" fmla="*/ 1 w 47"/>
                <a:gd name="T3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18">
                  <a:moveTo>
                    <a:pt x="1" y="10"/>
                  </a:moveTo>
                  <a:cubicBezTo>
                    <a:pt x="3" y="3"/>
                    <a:pt x="3" y="3"/>
                    <a:pt x="3" y="3"/>
                  </a:cubicBezTo>
                  <a:cubicBezTo>
                    <a:pt x="18" y="0"/>
                    <a:pt x="18" y="0"/>
                    <a:pt x="18" y="0"/>
                  </a:cubicBezTo>
                  <a:cubicBezTo>
                    <a:pt x="20" y="6"/>
                    <a:pt x="20" y="6"/>
                    <a:pt x="20" y="6"/>
                  </a:cubicBezTo>
                  <a:cubicBezTo>
                    <a:pt x="43" y="12"/>
                    <a:pt x="43" y="12"/>
                    <a:pt x="43" y="12"/>
                  </a:cubicBezTo>
                  <a:cubicBezTo>
                    <a:pt x="43" y="12"/>
                    <a:pt x="44" y="14"/>
                    <a:pt x="46" y="16"/>
                  </a:cubicBezTo>
                  <a:cubicBezTo>
                    <a:pt x="47" y="17"/>
                    <a:pt x="46" y="18"/>
                    <a:pt x="45" y="18"/>
                  </a:cubicBezTo>
                  <a:cubicBezTo>
                    <a:pt x="23" y="18"/>
                    <a:pt x="23" y="18"/>
                    <a:pt x="23" y="18"/>
                  </a:cubicBezTo>
                  <a:cubicBezTo>
                    <a:pt x="22" y="18"/>
                    <a:pt x="21" y="18"/>
                    <a:pt x="20" y="18"/>
                  </a:cubicBezTo>
                  <a:cubicBezTo>
                    <a:pt x="20" y="18"/>
                    <a:pt x="20" y="18"/>
                    <a:pt x="20" y="18"/>
                  </a:cubicBezTo>
                  <a:cubicBezTo>
                    <a:pt x="20" y="18"/>
                    <a:pt x="20" y="18"/>
                    <a:pt x="20" y="18"/>
                  </a:cubicBezTo>
                  <a:cubicBezTo>
                    <a:pt x="18" y="18"/>
                    <a:pt x="16" y="17"/>
                    <a:pt x="14" y="17"/>
                  </a:cubicBezTo>
                  <a:cubicBezTo>
                    <a:pt x="13" y="18"/>
                    <a:pt x="13" y="18"/>
                    <a:pt x="13" y="18"/>
                  </a:cubicBezTo>
                  <a:cubicBezTo>
                    <a:pt x="2" y="18"/>
                    <a:pt x="2" y="18"/>
                    <a:pt x="2" y="18"/>
                  </a:cubicBezTo>
                  <a:cubicBezTo>
                    <a:pt x="2" y="18"/>
                    <a:pt x="2" y="18"/>
                    <a:pt x="2" y="18"/>
                  </a:cubicBezTo>
                  <a:cubicBezTo>
                    <a:pt x="0" y="18"/>
                    <a:pt x="1" y="10"/>
                    <a:pt x="1" y="10"/>
                  </a:cubicBez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isļîḍè">
              <a:extLst>
                <a:ext uri="{FF2B5EF4-FFF2-40B4-BE49-F238E27FC236}">
                  <a16:creationId xmlns:a16="http://schemas.microsoft.com/office/drawing/2014/main" xmlns="" id="{C676347C-68EA-43E0-93A4-3E198EE436EC}"/>
                </a:ext>
              </a:extLst>
            </p:cNvPr>
            <p:cNvSpPr/>
            <p:nvPr/>
          </p:nvSpPr>
          <p:spPr bwMode="auto">
            <a:xfrm>
              <a:off x="4894263" y="5314951"/>
              <a:ext cx="573088" cy="223838"/>
            </a:xfrm>
            <a:custGeom>
              <a:avLst/>
              <a:gdLst>
                <a:gd name="T0" fmla="*/ 1 w 46"/>
                <a:gd name="T1" fmla="*/ 7 h 18"/>
                <a:gd name="T2" fmla="*/ 4 w 46"/>
                <a:gd name="T3" fmla="*/ 1 h 18"/>
                <a:gd name="T4" fmla="*/ 22 w 46"/>
                <a:gd name="T5" fmla="*/ 0 h 18"/>
                <a:gd name="T6" fmla="*/ 20 w 46"/>
                <a:gd name="T7" fmla="*/ 4 h 18"/>
                <a:gd name="T8" fmla="*/ 43 w 46"/>
                <a:gd name="T9" fmla="*/ 12 h 18"/>
                <a:gd name="T10" fmla="*/ 46 w 46"/>
                <a:gd name="T11" fmla="*/ 15 h 18"/>
                <a:gd name="T12" fmla="*/ 44 w 46"/>
                <a:gd name="T13" fmla="*/ 17 h 18"/>
                <a:gd name="T14" fmla="*/ 22 w 46"/>
                <a:gd name="T15" fmla="*/ 17 h 18"/>
                <a:gd name="T16" fmla="*/ 20 w 46"/>
                <a:gd name="T17" fmla="*/ 17 h 18"/>
                <a:gd name="T18" fmla="*/ 20 w 46"/>
                <a:gd name="T19" fmla="*/ 16 h 18"/>
                <a:gd name="T20" fmla="*/ 20 w 46"/>
                <a:gd name="T21" fmla="*/ 16 h 18"/>
                <a:gd name="T22" fmla="*/ 14 w 46"/>
                <a:gd name="T23" fmla="*/ 15 h 18"/>
                <a:gd name="T24" fmla="*/ 13 w 46"/>
                <a:gd name="T25" fmla="*/ 16 h 18"/>
                <a:gd name="T26" fmla="*/ 2 w 46"/>
                <a:gd name="T27" fmla="*/ 16 h 18"/>
                <a:gd name="T28" fmla="*/ 1 w 46"/>
                <a:gd name="T29" fmla="*/ 16 h 18"/>
                <a:gd name="T30" fmla="*/ 1 w 46"/>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18">
                  <a:moveTo>
                    <a:pt x="1" y="7"/>
                  </a:moveTo>
                  <a:cubicBezTo>
                    <a:pt x="4" y="1"/>
                    <a:pt x="4" y="1"/>
                    <a:pt x="4" y="1"/>
                  </a:cubicBezTo>
                  <a:cubicBezTo>
                    <a:pt x="22" y="0"/>
                    <a:pt x="22" y="0"/>
                    <a:pt x="22" y="0"/>
                  </a:cubicBezTo>
                  <a:cubicBezTo>
                    <a:pt x="20" y="4"/>
                    <a:pt x="20" y="4"/>
                    <a:pt x="20" y="4"/>
                  </a:cubicBezTo>
                  <a:cubicBezTo>
                    <a:pt x="43" y="12"/>
                    <a:pt x="43" y="12"/>
                    <a:pt x="43" y="12"/>
                  </a:cubicBezTo>
                  <a:cubicBezTo>
                    <a:pt x="43" y="12"/>
                    <a:pt x="44" y="13"/>
                    <a:pt x="46" y="15"/>
                  </a:cubicBezTo>
                  <a:cubicBezTo>
                    <a:pt x="46" y="16"/>
                    <a:pt x="46" y="18"/>
                    <a:pt x="44" y="17"/>
                  </a:cubicBezTo>
                  <a:cubicBezTo>
                    <a:pt x="22" y="17"/>
                    <a:pt x="22" y="17"/>
                    <a:pt x="22" y="17"/>
                  </a:cubicBezTo>
                  <a:cubicBezTo>
                    <a:pt x="22" y="17"/>
                    <a:pt x="21" y="17"/>
                    <a:pt x="20" y="17"/>
                  </a:cubicBezTo>
                  <a:cubicBezTo>
                    <a:pt x="20" y="16"/>
                    <a:pt x="20" y="16"/>
                    <a:pt x="20" y="16"/>
                  </a:cubicBezTo>
                  <a:cubicBezTo>
                    <a:pt x="20" y="16"/>
                    <a:pt x="20" y="16"/>
                    <a:pt x="20" y="16"/>
                  </a:cubicBezTo>
                  <a:cubicBezTo>
                    <a:pt x="18" y="16"/>
                    <a:pt x="16" y="16"/>
                    <a:pt x="14" y="15"/>
                  </a:cubicBezTo>
                  <a:cubicBezTo>
                    <a:pt x="13" y="16"/>
                    <a:pt x="13" y="16"/>
                    <a:pt x="13" y="16"/>
                  </a:cubicBezTo>
                  <a:cubicBezTo>
                    <a:pt x="2" y="16"/>
                    <a:pt x="2" y="16"/>
                    <a:pt x="2" y="16"/>
                  </a:cubicBezTo>
                  <a:cubicBezTo>
                    <a:pt x="2" y="16"/>
                    <a:pt x="1" y="16"/>
                    <a:pt x="1" y="16"/>
                  </a:cubicBezTo>
                  <a:cubicBezTo>
                    <a:pt x="0" y="16"/>
                    <a:pt x="1" y="7"/>
                    <a:pt x="1" y="7"/>
                  </a:cubicBezTo>
                  <a:close/>
                </a:path>
              </a:pathLst>
            </a:custGeom>
            <a:solidFill>
              <a:srgbClr val="5B5A5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iṥ1ide">
              <a:extLst>
                <a:ext uri="{FF2B5EF4-FFF2-40B4-BE49-F238E27FC236}">
                  <a16:creationId xmlns:a16="http://schemas.microsoft.com/office/drawing/2014/main" xmlns="" id="{44885B18-181A-48D2-9661-4A2BA4E9F055}"/>
                </a:ext>
              </a:extLst>
            </p:cNvPr>
            <p:cNvSpPr/>
            <p:nvPr/>
          </p:nvSpPr>
          <p:spPr bwMode="auto">
            <a:xfrm>
              <a:off x="4183063" y="3883026"/>
              <a:ext cx="1271588" cy="1482725"/>
            </a:xfrm>
            <a:custGeom>
              <a:avLst/>
              <a:gdLst>
                <a:gd name="T0" fmla="*/ 34 w 102"/>
                <a:gd name="T1" fmla="*/ 2 h 119"/>
                <a:gd name="T2" fmla="*/ 0 w 102"/>
                <a:gd name="T3" fmla="*/ 0 h 119"/>
                <a:gd name="T4" fmla="*/ 35 w 102"/>
                <a:gd name="T5" fmla="*/ 7 h 119"/>
                <a:gd name="T6" fmla="*/ 51 w 102"/>
                <a:gd name="T7" fmla="*/ 18 h 119"/>
                <a:gd name="T8" fmla="*/ 63 w 102"/>
                <a:gd name="T9" fmla="*/ 28 h 119"/>
                <a:gd name="T10" fmla="*/ 75 w 102"/>
                <a:gd name="T11" fmla="*/ 37 h 119"/>
                <a:gd name="T12" fmla="*/ 79 w 102"/>
                <a:gd name="T13" fmla="*/ 39 h 119"/>
                <a:gd name="T14" fmla="*/ 80 w 102"/>
                <a:gd name="T15" fmla="*/ 40 h 119"/>
                <a:gd name="T16" fmla="*/ 79 w 102"/>
                <a:gd name="T17" fmla="*/ 119 h 119"/>
                <a:gd name="T18" fmla="*/ 94 w 102"/>
                <a:gd name="T19" fmla="*/ 116 h 119"/>
                <a:gd name="T20" fmla="*/ 101 w 102"/>
                <a:gd name="T21" fmla="*/ 29 h 119"/>
                <a:gd name="T22" fmla="*/ 96 w 102"/>
                <a:gd name="T23" fmla="*/ 18 h 119"/>
                <a:gd name="T24" fmla="*/ 34 w 102"/>
                <a:gd name="T2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9">
                  <a:moveTo>
                    <a:pt x="34" y="2"/>
                  </a:moveTo>
                  <a:cubicBezTo>
                    <a:pt x="0" y="0"/>
                    <a:pt x="0" y="0"/>
                    <a:pt x="0" y="0"/>
                  </a:cubicBezTo>
                  <a:cubicBezTo>
                    <a:pt x="12" y="0"/>
                    <a:pt x="25" y="3"/>
                    <a:pt x="35" y="7"/>
                  </a:cubicBezTo>
                  <a:cubicBezTo>
                    <a:pt x="41" y="10"/>
                    <a:pt x="46" y="14"/>
                    <a:pt x="51" y="18"/>
                  </a:cubicBezTo>
                  <a:cubicBezTo>
                    <a:pt x="54" y="21"/>
                    <a:pt x="60" y="24"/>
                    <a:pt x="63" y="28"/>
                  </a:cubicBezTo>
                  <a:cubicBezTo>
                    <a:pt x="66" y="33"/>
                    <a:pt x="70" y="35"/>
                    <a:pt x="75" y="37"/>
                  </a:cubicBezTo>
                  <a:cubicBezTo>
                    <a:pt x="77" y="38"/>
                    <a:pt x="78" y="38"/>
                    <a:pt x="79" y="39"/>
                  </a:cubicBezTo>
                  <a:cubicBezTo>
                    <a:pt x="79" y="40"/>
                    <a:pt x="79" y="40"/>
                    <a:pt x="80" y="40"/>
                  </a:cubicBezTo>
                  <a:cubicBezTo>
                    <a:pt x="78" y="63"/>
                    <a:pt x="79" y="119"/>
                    <a:pt x="79" y="119"/>
                  </a:cubicBezTo>
                  <a:cubicBezTo>
                    <a:pt x="79" y="119"/>
                    <a:pt x="74" y="116"/>
                    <a:pt x="94" y="116"/>
                  </a:cubicBezTo>
                  <a:cubicBezTo>
                    <a:pt x="98" y="70"/>
                    <a:pt x="100" y="43"/>
                    <a:pt x="101" y="29"/>
                  </a:cubicBezTo>
                  <a:cubicBezTo>
                    <a:pt x="102" y="24"/>
                    <a:pt x="100" y="21"/>
                    <a:pt x="96" y="18"/>
                  </a:cubicBezTo>
                  <a:cubicBezTo>
                    <a:pt x="93" y="16"/>
                    <a:pt x="46" y="5"/>
                    <a:pt x="34" y="2"/>
                  </a:cubicBezTo>
                  <a:close/>
                </a:path>
              </a:pathLst>
            </a:custGeom>
            <a:solidFill>
              <a:srgbClr val="3B63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ïṡlíďe">
              <a:extLst>
                <a:ext uri="{FF2B5EF4-FFF2-40B4-BE49-F238E27FC236}">
                  <a16:creationId xmlns:a16="http://schemas.microsoft.com/office/drawing/2014/main" xmlns="" id="{7C85431F-4215-4149-8009-13C68DB47C95}"/>
                </a:ext>
              </a:extLst>
            </p:cNvPr>
            <p:cNvSpPr/>
            <p:nvPr/>
          </p:nvSpPr>
          <p:spPr bwMode="auto">
            <a:xfrm>
              <a:off x="4095751" y="3883026"/>
              <a:ext cx="1308100" cy="1506538"/>
            </a:xfrm>
            <a:custGeom>
              <a:avLst/>
              <a:gdLst>
                <a:gd name="T0" fmla="*/ 105 w 105"/>
                <a:gd name="T1" fmla="*/ 24 h 121"/>
                <a:gd name="T2" fmla="*/ 40 w 105"/>
                <a:gd name="T3" fmla="*/ 4 h 121"/>
                <a:gd name="T4" fmla="*/ 5 w 105"/>
                <a:gd name="T5" fmla="*/ 0 h 121"/>
                <a:gd name="T6" fmla="*/ 1 w 105"/>
                <a:gd name="T7" fmla="*/ 11 h 121"/>
                <a:gd name="T8" fmla="*/ 2 w 105"/>
                <a:gd name="T9" fmla="*/ 40 h 121"/>
                <a:gd name="T10" fmla="*/ 75 w 105"/>
                <a:gd name="T11" fmla="*/ 40 h 121"/>
                <a:gd name="T12" fmla="*/ 71 w 105"/>
                <a:gd name="T13" fmla="*/ 117 h 121"/>
                <a:gd name="T14" fmla="*/ 89 w 105"/>
                <a:gd name="T15" fmla="*/ 121 h 121"/>
                <a:gd name="T16" fmla="*/ 105 w 105"/>
                <a:gd name="T17" fmla="*/ 2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21">
                  <a:moveTo>
                    <a:pt x="105" y="24"/>
                  </a:moveTo>
                  <a:cubicBezTo>
                    <a:pt x="95" y="7"/>
                    <a:pt x="55" y="9"/>
                    <a:pt x="40" y="4"/>
                  </a:cubicBezTo>
                  <a:cubicBezTo>
                    <a:pt x="40" y="4"/>
                    <a:pt x="5" y="0"/>
                    <a:pt x="5" y="0"/>
                  </a:cubicBezTo>
                  <a:cubicBezTo>
                    <a:pt x="3" y="0"/>
                    <a:pt x="1" y="10"/>
                    <a:pt x="1" y="11"/>
                  </a:cubicBezTo>
                  <a:cubicBezTo>
                    <a:pt x="0" y="19"/>
                    <a:pt x="2" y="40"/>
                    <a:pt x="2" y="40"/>
                  </a:cubicBezTo>
                  <a:cubicBezTo>
                    <a:pt x="25" y="41"/>
                    <a:pt x="52" y="42"/>
                    <a:pt x="75" y="40"/>
                  </a:cubicBezTo>
                  <a:cubicBezTo>
                    <a:pt x="84" y="40"/>
                    <a:pt x="73" y="50"/>
                    <a:pt x="71" y="117"/>
                  </a:cubicBezTo>
                  <a:cubicBezTo>
                    <a:pt x="71" y="117"/>
                    <a:pt x="64" y="120"/>
                    <a:pt x="89" y="121"/>
                  </a:cubicBezTo>
                  <a:cubicBezTo>
                    <a:pt x="102" y="64"/>
                    <a:pt x="101" y="41"/>
                    <a:pt x="105" y="24"/>
                  </a:cubicBezTo>
                  <a:close/>
                </a:path>
              </a:pathLst>
            </a:custGeom>
            <a:solidFill>
              <a:srgbClr val="5577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iŝľíḑê">
              <a:extLst>
                <a:ext uri="{FF2B5EF4-FFF2-40B4-BE49-F238E27FC236}">
                  <a16:creationId xmlns:a16="http://schemas.microsoft.com/office/drawing/2014/main" xmlns="" id="{94DC3058-F40F-4961-9FC2-8C9AB7087173}"/>
                </a:ext>
              </a:extLst>
            </p:cNvPr>
            <p:cNvSpPr/>
            <p:nvPr/>
          </p:nvSpPr>
          <p:spPr bwMode="auto">
            <a:xfrm>
              <a:off x="5118101" y="2339976"/>
              <a:ext cx="311150" cy="409575"/>
            </a:xfrm>
            <a:custGeom>
              <a:avLst/>
              <a:gdLst>
                <a:gd name="T0" fmla="*/ 0 w 25"/>
                <a:gd name="T1" fmla="*/ 23 h 33"/>
                <a:gd name="T2" fmla="*/ 0 w 25"/>
                <a:gd name="T3" fmla="*/ 21 h 33"/>
                <a:gd name="T4" fmla="*/ 1 w 25"/>
                <a:gd name="T5" fmla="*/ 17 h 33"/>
                <a:gd name="T6" fmla="*/ 3 w 25"/>
                <a:gd name="T7" fmla="*/ 8 h 33"/>
                <a:gd name="T8" fmla="*/ 3 w 25"/>
                <a:gd name="T9" fmla="*/ 4 h 33"/>
                <a:gd name="T10" fmla="*/ 4 w 25"/>
                <a:gd name="T11" fmla="*/ 4 h 33"/>
                <a:gd name="T12" fmla="*/ 5 w 25"/>
                <a:gd name="T13" fmla="*/ 11 h 33"/>
                <a:gd name="T14" fmla="*/ 5 w 25"/>
                <a:gd name="T15" fmla="*/ 14 h 33"/>
                <a:gd name="T16" fmla="*/ 10 w 25"/>
                <a:gd name="T17" fmla="*/ 8 h 33"/>
                <a:gd name="T18" fmla="*/ 17 w 25"/>
                <a:gd name="T19" fmla="*/ 1 h 33"/>
                <a:gd name="T20" fmla="*/ 17 w 25"/>
                <a:gd name="T21" fmla="*/ 4 h 33"/>
                <a:gd name="T22" fmla="*/ 12 w 25"/>
                <a:gd name="T23" fmla="*/ 12 h 33"/>
                <a:gd name="T24" fmla="*/ 16 w 25"/>
                <a:gd name="T25" fmla="*/ 5 h 33"/>
                <a:gd name="T26" fmla="*/ 22 w 25"/>
                <a:gd name="T27" fmla="*/ 2 h 33"/>
                <a:gd name="T28" fmla="*/ 22 w 25"/>
                <a:gd name="T29" fmla="*/ 3 h 33"/>
                <a:gd name="T30" fmla="*/ 15 w 25"/>
                <a:gd name="T31" fmla="*/ 12 h 33"/>
                <a:gd name="T32" fmla="*/ 21 w 25"/>
                <a:gd name="T33" fmla="*/ 6 h 33"/>
                <a:gd name="T34" fmla="*/ 23 w 25"/>
                <a:gd name="T35" fmla="*/ 5 h 33"/>
                <a:gd name="T36" fmla="*/ 23 w 25"/>
                <a:gd name="T37" fmla="*/ 7 h 33"/>
                <a:gd name="T38" fmla="*/ 17 w 25"/>
                <a:gd name="T39" fmla="*/ 15 h 33"/>
                <a:gd name="T40" fmla="*/ 25 w 25"/>
                <a:gd name="T41" fmla="*/ 10 h 33"/>
                <a:gd name="T42" fmla="*/ 24 w 25"/>
                <a:gd name="T43" fmla="*/ 12 h 33"/>
                <a:gd name="T44" fmla="*/ 19 w 25"/>
                <a:gd name="T45" fmla="*/ 20 h 33"/>
                <a:gd name="T46" fmla="*/ 15 w 25"/>
                <a:gd name="T47" fmla="*/ 25 h 33"/>
                <a:gd name="T48" fmla="*/ 12 w 25"/>
                <a:gd name="T49" fmla="*/ 29 h 33"/>
                <a:gd name="T50" fmla="*/ 6 w 25"/>
                <a:gd name="T51" fmla="*/ 33 h 33"/>
                <a:gd name="T52" fmla="*/ 0 w 25"/>
                <a:gd name="T5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3">
                  <a:moveTo>
                    <a:pt x="0" y="23"/>
                  </a:moveTo>
                  <a:cubicBezTo>
                    <a:pt x="0" y="23"/>
                    <a:pt x="0" y="22"/>
                    <a:pt x="0" y="21"/>
                  </a:cubicBezTo>
                  <a:cubicBezTo>
                    <a:pt x="0" y="20"/>
                    <a:pt x="0" y="18"/>
                    <a:pt x="1" y="17"/>
                  </a:cubicBezTo>
                  <a:cubicBezTo>
                    <a:pt x="1" y="14"/>
                    <a:pt x="2" y="11"/>
                    <a:pt x="3" y="8"/>
                  </a:cubicBezTo>
                  <a:cubicBezTo>
                    <a:pt x="3" y="7"/>
                    <a:pt x="3" y="4"/>
                    <a:pt x="3" y="4"/>
                  </a:cubicBezTo>
                  <a:cubicBezTo>
                    <a:pt x="4" y="4"/>
                    <a:pt x="4" y="4"/>
                    <a:pt x="4" y="4"/>
                  </a:cubicBezTo>
                  <a:cubicBezTo>
                    <a:pt x="7" y="5"/>
                    <a:pt x="6" y="9"/>
                    <a:pt x="5" y="11"/>
                  </a:cubicBezTo>
                  <a:cubicBezTo>
                    <a:pt x="5" y="12"/>
                    <a:pt x="5" y="13"/>
                    <a:pt x="5" y="14"/>
                  </a:cubicBezTo>
                  <a:cubicBezTo>
                    <a:pt x="7" y="12"/>
                    <a:pt x="8" y="10"/>
                    <a:pt x="10" y="8"/>
                  </a:cubicBezTo>
                  <a:cubicBezTo>
                    <a:pt x="11" y="7"/>
                    <a:pt x="15" y="0"/>
                    <a:pt x="17" y="1"/>
                  </a:cubicBezTo>
                  <a:cubicBezTo>
                    <a:pt x="18" y="2"/>
                    <a:pt x="17" y="3"/>
                    <a:pt x="17" y="4"/>
                  </a:cubicBezTo>
                  <a:cubicBezTo>
                    <a:pt x="15" y="6"/>
                    <a:pt x="13" y="9"/>
                    <a:pt x="12" y="12"/>
                  </a:cubicBezTo>
                  <a:cubicBezTo>
                    <a:pt x="13" y="9"/>
                    <a:pt x="15" y="7"/>
                    <a:pt x="16" y="5"/>
                  </a:cubicBezTo>
                  <a:cubicBezTo>
                    <a:pt x="17" y="4"/>
                    <a:pt x="20" y="1"/>
                    <a:pt x="22" y="2"/>
                  </a:cubicBezTo>
                  <a:cubicBezTo>
                    <a:pt x="22" y="2"/>
                    <a:pt x="22" y="3"/>
                    <a:pt x="22" y="3"/>
                  </a:cubicBezTo>
                  <a:cubicBezTo>
                    <a:pt x="20" y="7"/>
                    <a:pt x="18" y="10"/>
                    <a:pt x="15" y="12"/>
                  </a:cubicBezTo>
                  <a:cubicBezTo>
                    <a:pt x="17" y="10"/>
                    <a:pt x="19" y="8"/>
                    <a:pt x="21" y="6"/>
                  </a:cubicBezTo>
                  <a:cubicBezTo>
                    <a:pt x="21" y="5"/>
                    <a:pt x="22" y="4"/>
                    <a:pt x="23" y="5"/>
                  </a:cubicBezTo>
                  <a:cubicBezTo>
                    <a:pt x="24" y="5"/>
                    <a:pt x="24" y="7"/>
                    <a:pt x="23" y="7"/>
                  </a:cubicBezTo>
                  <a:cubicBezTo>
                    <a:pt x="22" y="10"/>
                    <a:pt x="20" y="13"/>
                    <a:pt x="17" y="15"/>
                  </a:cubicBezTo>
                  <a:cubicBezTo>
                    <a:pt x="20" y="14"/>
                    <a:pt x="25" y="8"/>
                    <a:pt x="25" y="10"/>
                  </a:cubicBezTo>
                  <a:cubicBezTo>
                    <a:pt x="25" y="11"/>
                    <a:pt x="25" y="11"/>
                    <a:pt x="24" y="12"/>
                  </a:cubicBezTo>
                  <a:cubicBezTo>
                    <a:pt x="22" y="15"/>
                    <a:pt x="21" y="17"/>
                    <a:pt x="19" y="20"/>
                  </a:cubicBezTo>
                  <a:cubicBezTo>
                    <a:pt x="18" y="22"/>
                    <a:pt x="17" y="24"/>
                    <a:pt x="15" y="25"/>
                  </a:cubicBezTo>
                  <a:cubicBezTo>
                    <a:pt x="14" y="26"/>
                    <a:pt x="13" y="27"/>
                    <a:pt x="12" y="29"/>
                  </a:cubicBezTo>
                  <a:cubicBezTo>
                    <a:pt x="10" y="31"/>
                    <a:pt x="8" y="32"/>
                    <a:pt x="6" y="33"/>
                  </a:cubicBezTo>
                  <a:lnTo>
                    <a:pt x="0" y="23"/>
                  </a:ln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íśḻíḋé">
              <a:extLst>
                <a:ext uri="{FF2B5EF4-FFF2-40B4-BE49-F238E27FC236}">
                  <a16:creationId xmlns:a16="http://schemas.microsoft.com/office/drawing/2014/main" xmlns="" id="{E373F782-BD6E-4E46-95C7-A42AE0BC3FE1}"/>
                </a:ext>
              </a:extLst>
            </p:cNvPr>
            <p:cNvSpPr/>
            <p:nvPr/>
          </p:nvSpPr>
          <p:spPr bwMode="auto">
            <a:xfrm>
              <a:off x="4283076" y="2165351"/>
              <a:ext cx="536575" cy="684213"/>
            </a:xfrm>
            <a:custGeom>
              <a:avLst/>
              <a:gdLst>
                <a:gd name="T0" fmla="*/ 42 w 43"/>
                <a:gd name="T1" fmla="*/ 27 h 55"/>
                <a:gd name="T2" fmla="*/ 40 w 43"/>
                <a:gd name="T3" fmla="*/ 24 h 55"/>
                <a:gd name="T4" fmla="*/ 39 w 43"/>
                <a:gd name="T5" fmla="*/ 22 h 55"/>
                <a:gd name="T6" fmla="*/ 40 w 43"/>
                <a:gd name="T7" fmla="*/ 18 h 55"/>
                <a:gd name="T8" fmla="*/ 40 w 43"/>
                <a:gd name="T9" fmla="*/ 16 h 55"/>
                <a:gd name="T10" fmla="*/ 38 w 43"/>
                <a:gd name="T11" fmla="*/ 9 h 55"/>
                <a:gd name="T12" fmla="*/ 36 w 43"/>
                <a:gd name="T13" fmla="*/ 7 h 55"/>
                <a:gd name="T14" fmla="*/ 34 w 43"/>
                <a:gd name="T15" fmla="*/ 7 h 55"/>
                <a:gd name="T16" fmla="*/ 34 w 43"/>
                <a:gd name="T17" fmla="*/ 6 h 55"/>
                <a:gd name="T18" fmla="*/ 34 w 43"/>
                <a:gd name="T19" fmla="*/ 4 h 55"/>
                <a:gd name="T20" fmla="*/ 10 w 43"/>
                <a:gd name="T21" fmla="*/ 6 h 55"/>
                <a:gd name="T22" fmla="*/ 6 w 43"/>
                <a:gd name="T23" fmla="*/ 28 h 55"/>
                <a:gd name="T24" fmla="*/ 7 w 43"/>
                <a:gd name="T25" fmla="*/ 35 h 55"/>
                <a:gd name="T26" fmla="*/ 5 w 43"/>
                <a:gd name="T27" fmla="*/ 41 h 55"/>
                <a:gd name="T28" fmla="*/ 7 w 43"/>
                <a:gd name="T29" fmla="*/ 45 h 55"/>
                <a:gd name="T30" fmla="*/ 15 w 43"/>
                <a:gd name="T31" fmla="*/ 53 h 55"/>
                <a:gd name="T32" fmla="*/ 19 w 43"/>
                <a:gd name="T33" fmla="*/ 54 h 55"/>
                <a:gd name="T34" fmla="*/ 24 w 43"/>
                <a:gd name="T35" fmla="*/ 51 h 55"/>
                <a:gd name="T36" fmla="*/ 27 w 43"/>
                <a:gd name="T37" fmla="*/ 42 h 55"/>
                <a:gd name="T38" fmla="*/ 32 w 43"/>
                <a:gd name="T39" fmla="*/ 43 h 55"/>
                <a:gd name="T40" fmla="*/ 38 w 43"/>
                <a:gd name="T41" fmla="*/ 41 h 55"/>
                <a:gd name="T42" fmla="*/ 39 w 43"/>
                <a:gd name="T43" fmla="*/ 40 h 55"/>
                <a:gd name="T44" fmla="*/ 40 w 43"/>
                <a:gd name="T45" fmla="*/ 34 h 55"/>
                <a:gd name="T46" fmla="*/ 41 w 43"/>
                <a:gd name="T47" fmla="*/ 30 h 55"/>
                <a:gd name="T48" fmla="*/ 42 w 43"/>
                <a:gd name="T49"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5">
                  <a:moveTo>
                    <a:pt x="42" y="27"/>
                  </a:moveTo>
                  <a:cubicBezTo>
                    <a:pt x="40" y="24"/>
                    <a:pt x="40" y="24"/>
                    <a:pt x="40" y="24"/>
                  </a:cubicBezTo>
                  <a:cubicBezTo>
                    <a:pt x="39" y="23"/>
                    <a:pt x="39" y="23"/>
                    <a:pt x="39" y="22"/>
                  </a:cubicBezTo>
                  <a:cubicBezTo>
                    <a:pt x="40" y="18"/>
                    <a:pt x="40" y="18"/>
                    <a:pt x="40" y="18"/>
                  </a:cubicBezTo>
                  <a:cubicBezTo>
                    <a:pt x="41" y="17"/>
                    <a:pt x="41" y="17"/>
                    <a:pt x="40" y="16"/>
                  </a:cubicBezTo>
                  <a:cubicBezTo>
                    <a:pt x="38" y="9"/>
                    <a:pt x="38" y="9"/>
                    <a:pt x="38" y="9"/>
                  </a:cubicBezTo>
                  <a:cubicBezTo>
                    <a:pt x="37" y="8"/>
                    <a:pt x="37" y="8"/>
                    <a:pt x="36" y="7"/>
                  </a:cubicBezTo>
                  <a:cubicBezTo>
                    <a:pt x="34" y="7"/>
                    <a:pt x="34" y="7"/>
                    <a:pt x="34" y="7"/>
                  </a:cubicBezTo>
                  <a:cubicBezTo>
                    <a:pt x="34" y="7"/>
                    <a:pt x="34" y="7"/>
                    <a:pt x="34" y="6"/>
                  </a:cubicBezTo>
                  <a:cubicBezTo>
                    <a:pt x="34" y="6"/>
                    <a:pt x="34" y="5"/>
                    <a:pt x="34" y="4"/>
                  </a:cubicBezTo>
                  <a:cubicBezTo>
                    <a:pt x="27" y="0"/>
                    <a:pt x="17" y="2"/>
                    <a:pt x="10" y="6"/>
                  </a:cubicBezTo>
                  <a:cubicBezTo>
                    <a:pt x="2" y="10"/>
                    <a:pt x="0" y="21"/>
                    <a:pt x="6" y="28"/>
                  </a:cubicBezTo>
                  <a:cubicBezTo>
                    <a:pt x="8" y="30"/>
                    <a:pt x="9" y="32"/>
                    <a:pt x="7" y="35"/>
                  </a:cubicBezTo>
                  <a:cubicBezTo>
                    <a:pt x="7" y="36"/>
                    <a:pt x="5" y="40"/>
                    <a:pt x="5" y="41"/>
                  </a:cubicBezTo>
                  <a:cubicBezTo>
                    <a:pt x="4" y="43"/>
                    <a:pt x="6" y="43"/>
                    <a:pt x="7" y="45"/>
                  </a:cubicBezTo>
                  <a:cubicBezTo>
                    <a:pt x="9" y="48"/>
                    <a:pt x="12" y="51"/>
                    <a:pt x="15" y="53"/>
                  </a:cubicBezTo>
                  <a:cubicBezTo>
                    <a:pt x="17" y="54"/>
                    <a:pt x="18" y="55"/>
                    <a:pt x="19" y="54"/>
                  </a:cubicBezTo>
                  <a:cubicBezTo>
                    <a:pt x="20" y="53"/>
                    <a:pt x="24" y="52"/>
                    <a:pt x="24" y="51"/>
                  </a:cubicBezTo>
                  <a:cubicBezTo>
                    <a:pt x="25" y="49"/>
                    <a:pt x="25" y="44"/>
                    <a:pt x="27" y="42"/>
                  </a:cubicBezTo>
                  <a:cubicBezTo>
                    <a:pt x="29" y="43"/>
                    <a:pt x="31" y="43"/>
                    <a:pt x="32" y="43"/>
                  </a:cubicBezTo>
                  <a:cubicBezTo>
                    <a:pt x="34" y="43"/>
                    <a:pt x="37" y="43"/>
                    <a:pt x="38" y="41"/>
                  </a:cubicBezTo>
                  <a:cubicBezTo>
                    <a:pt x="39" y="41"/>
                    <a:pt x="39" y="40"/>
                    <a:pt x="39" y="40"/>
                  </a:cubicBezTo>
                  <a:cubicBezTo>
                    <a:pt x="39" y="38"/>
                    <a:pt x="40" y="36"/>
                    <a:pt x="40" y="34"/>
                  </a:cubicBezTo>
                  <a:cubicBezTo>
                    <a:pt x="40" y="32"/>
                    <a:pt x="40" y="31"/>
                    <a:pt x="41" y="30"/>
                  </a:cubicBezTo>
                  <a:cubicBezTo>
                    <a:pt x="43" y="30"/>
                    <a:pt x="43" y="28"/>
                    <a:pt x="42" y="27"/>
                  </a:cubicBez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ïs1îḍè">
              <a:extLst>
                <a:ext uri="{FF2B5EF4-FFF2-40B4-BE49-F238E27FC236}">
                  <a16:creationId xmlns:a16="http://schemas.microsoft.com/office/drawing/2014/main" xmlns="" id="{D4749335-C3D3-4A1E-9A70-A2B032721342}"/>
                </a:ext>
              </a:extLst>
            </p:cNvPr>
            <p:cNvSpPr/>
            <p:nvPr/>
          </p:nvSpPr>
          <p:spPr bwMode="auto">
            <a:xfrm>
              <a:off x="4270376" y="2139951"/>
              <a:ext cx="474663" cy="436563"/>
            </a:xfrm>
            <a:custGeom>
              <a:avLst/>
              <a:gdLst>
                <a:gd name="T0" fmla="*/ 9 w 38"/>
                <a:gd name="T1" fmla="*/ 35 h 35"/>
                <a:gd name="T2" fmla="*/ 13 w 38"/>
                <a:gd name="T3" fmla="*/ 30 h 35"/>
                <a:gd name="T4" fmla="*/ 13 w 38"/>
                <a:gd name="T5" fmla="*/ 23 h 35"/>
                <a:gd name="T6" fmla="*/ 17 w 38"/>
                <a:gd name="T7" fmla="*/ 19 h 35"/>
                <a:gd name="T8" fmla="*/ 20 w 38"/>
                <a:gd name="T9" fmla="*/ 20 h 35"/>
                <a:gd name="T10" fmla="*/ 20 w 38"/>
                <a:gd name="T11" fmla="*/ 24 h 35"/>
                <a:gd name="T12" fmla="*/ 22 w 38"/>
                <a:gd name="T13" fmla="*/ 24 h 35"/>
                <a:gd name="T14" fmla="*/ 23 w 38"/>
                <a:gd name="T15" fmla="*/ 23 h 35"/>
                <a:gd name="T16" fmla="*/ 24 w 38"/>
                <a:gd name="T17" fmla="*/ 22 h 35"/>
                <a:gd name="T18" fmla="*/ 27 w 38"/>
                <a:gd name="T19" fmla="*/ 20 h 35"/>
                <a:gd name="T20" fmla="*/ 28 w 38"/>
                <a:gd name="T21" fmla="*/ 14 h 35"/>
                <a:gd name="T22" fmla="*/ 32 w 38"/>
                <a:gd name="T23" fmla="*/ 10 h 35"/>
                <a:gd name="T24" fmla="*/ 35 w 38"/>
                <a:gd name="T25" fmla="*/ 11 h 35"/>
                <a:gd name="T26" fmla="*/ 38 w 38"/>
                <a:gd name="T27" fmla="*/ 10 h 35"/>
                <a:gd name="T28" fmla="*/ 38 w 38"/>
                <a:gd name="T29" fmla="*/ 8 h 35"/>
                <a:gd name="T30" fmla="*/ 36 w 38"/>
                <a:gd name="T31" fmla="*/ 6 h 35"/>
                <a:gd name="T32" fmla="*/ 23 w 38"/>
                <a:gd name="T33" fmla="*/ 0 h 35"/>
                <a:gd name="T34" fmla="*/ 9 w 38"/>
                <a:gd name="T35" fmla="*/ 5 h 35"/>
                <a:gd name="T36" fmla="*/ 6 w 38"/>
                <a:gd name="T37" fmla="*/ 1 h 35"/>
                <a:gd name="T38" fmla="*/ 7 w 38"/>
                <a:gd name="T39" fmla="*/ 6 h 35"/>
                <a:gd name="T40" fmla="*/ 0 w 38"/>
                <a:gd name="T41" fmla="*/ 9 h 35"/>
                <a:gd name="T42" fmla="*/ 5 w 38"/>
                <a:gd name="T43" fmla="*/ 9 h 35"/>
                <a:gd name="T44" fmla="*/ 1 w 38"/>
                <a:gd name="T45" fmla="*/ 20 h 35"/>
                <a:gd name="T46" fmla="*/ 8 w 38"/>
                <a:gd name="T47" fmla="*/ 35 h 35"/>
                <a:gd name="T48" fmla="*/ 9 w 38"/>
                <a:gd name="T49" fmla="*/ 35 h 35"/>
                <a:gd name="T50" fmla="*/ 9 w 38"/>
                <a:gd name="T51" fmla="*/ 35 h 35"/>
                <a:gd name="T52" fmla="*/ 9 w 38"/>
                <a:gd name="T5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5">
                  <a:moveTo>
                    <a:pt x="9" y="35"/>
                  </a:moveTo>
                  <a:cubicBezTo>
                    <a:pt x="11" y="34"/>
                    <a:pt x="13" y="32"/>
                    <a:pt x="13" y="30"/>
                  </a:cubicBezTo>
                  <a:cubicBezTo>
                    <a:pt x="14" y="28"/>
                    <a:pt x="13" y="25"/>
                    <a:pt x="13" y="23"/>
                  </a:cubicBezTo>
                  <a:cubicBezTo>
                    <a:pt x="13" y="21"/>
                    <a:pt x="15" y="19"/>
                    <a:pt x="17" y="19"/>
                  </a:cubicBezTo>
                  <a:cubicBezTo>
                    <a:pt x="18" y="18"/>
                    <a:pt x="19" y="19"/>
                    <a:pt x="20" y="20"/>
                  </a:cubicBezTo>
                  <a:cubicBezTo>
                    <a:pt x="21" y="21"/>
                    <a:pt x="21" y="23"/>
                    <a:pt x="20" y="24"/>
                  </a:cubicBezTo>
                  <a:cubicBezTo>
                    <a:pt x="21" y="25"/>
                    <a:pt x="21" y="25"/>
                    <a:pt x="22" y="24"/>
                  </a:cubicBezTo>
                  <a:cubicBezTo>
                    <a:pt x="22" y="24"/>
                    <a:pt x="22" y="24"/>
                    <a:pt x="23" y="23"/>
                  </a:cubicBezTo>
                  <a:cubicBezTo>
                    <a:pt x="23" y="23"/>
                    <a:pt x="24" y="22"/>
                    <a:pt x="24" y="22"/>
                  </a:cubicBezTo>
                  <a:cubicBezTo>
                    <a:pt x="25" y="22"/>
                    <a:pt x="27" y="21"/>
                    <a:pt x="27" y="20"/>
                  </a:cubicBezTo>
                  <a:cubicBezTo>
                    <a:pt x="27" y="18"/>
                    <a:pt x="27" y="16"/>
                    <a:pt x="28" y="14"/>
                  </a:cubicBezTo>
                  <a:cubicBezTo>
                    <a:pt x="29" y="12"/>
                    <a:pt x="30" y="10"/>
                    <a:pt x="32" y="10"/>
                  </a:cubicBezTo>
                  <a:cubicBezTo>
                    <a:pt x="33" y="10"/>
                    <a:pt x="34" y="11"/>
                    <a:pt x="35" y="11"/>
                  </a:cubicBezTo>
                  <a:cubicBezTo>
                    <a:pt x="36" y="11"/>
                    <a:pt x="38" y="11"/>
                    <a:pt x="38" y="10"/>
                  </a:cubicBezTo>
                  <a:cubicBezTo>
                    <a:pt x="38" y="9"/>
                    <a:pt x="38" y="8"/>
                    <a:pt x="38" y="8"/>
                  </a:cubicBezTo>
                  <a:cubicBezTo>
                    <a:pt x="37" y="7"/>
                    <a:pt x="37" y="7"/>
                    <a:pt x="36" y="6"/>
                  </a:cubicBezTo>
                  <a:cubicBezTo>
                    <a:pt x="32" y="3"/>
                    <a:pt x="28" y="1"/>
                    <a:pt x="23" y="0"/>
                  </a:cubicBezTo>
                  <a:cubicBezTo>
                    <a:pt x="18" y="0"/>
                    <a:pt x="13" y="1"/>
                    <a:pt x="9" y="5"/>
                  </a:cubicBezTo>
                  <a:cubicBezTo>
                    <a:pt x="8" y="3"/>
                    <a:pt x="7" y="2"/>
                    <a:pt x="6" y="1"/>
                  </a:cubicBezTo>
                  <a:cubicBezTo>
                    <a:pt x="6" y="3"/>
                    <a:pt x="6" y="4"/>
                    <a:pt x="7" y="6"/>
                  </a:cubicBezTo>
                  <a:cubicBezTo>
                    <a:pt x="4" y="7"/>
                    <a:pt x="2" y="8"/>
                    <a:pt x="0" y="9"/>
                  </a:cubicBezTo>
                  <a:cubicBezTo>
                    <a:pt x="1" y="8"/>
                    <a:pt x="4" y="9"/>
                    <a:pt x="5" y="9"/>
                  </a:cubicBezTo>
                  <a:cubicBezTo>
                    <a:pt x="1" y="9"/>
                    <a:pt x="1" y="18"/>
                    <a:pt x="1" y="20"/>
                  </a:cubicBezTo>
                  <a:cubicBezTo>
                    <a:pt x="2" y="25"/>
                    <a:pt x="4" y="31"/>
                    <a:pt x="8" y="35"/>
                  </a:cubicBezTo>
                  <a:cubicBezTo>
                    <a:pt x="8" y="35"/>
                    <a:pt x="8" y="35"/>
                    <a:pt x="9" y="35"/>
                  </a:cubicBezTo>
                  <a:cubicBezTo>
                    <a:pt x="9" y="35"/>
                    <a:pt x="9" y="35"/>
                    <a:pt x="9" y="35"/>
                  </a:cubicBezTo>
                  <a:cubicBezTo>
                    <a:pt x="9" y="35"/>
                    <a:pt x="9" y="35"/>
                    <a:pt x="9" y="35"/>
                  </a:cubicBezTo>
                  <a:close/>
                </a:path>
              </a:pathLst>
            </a:custGeom>
            <a:solidFill>
              <a:srgbClr val="6B6D7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íṥ1îḋe">
              <a:extLst>
                <a:ext uri="{FF2B5EF4-FFF2-40B4-BE49-F238E27FC236}">
                  <a16:creationId xmlns:a16="http://schemas.microsoft.com/office/drawing/2014/main" xmlns="" id="{0F5523A1-1991-41AA-9C8C-2C4246F83552}"/>
                </a:ext>
              </a:extLst>
            </p:cNvPr>
            <p:cNvSpPr/>
            <p:nvPr/>
          </p:nvSpPr>
          <p:spPr bwMode="auto">
            <a:xfrm>
              <a:off x="4283076" y="2638426"/>
              <a:ext cx="411163" cy="671513"/>
            </a:xfrm>
            <a:custGeom>
              <a:avLst/>
              <a:gdLst>
                <a:gd name="T0" fmla="*/ 25 w 33"/>
                <a:gd name="T1" fmla="*/ 8 h 54"/>
                <a:gd name="T2" fmla="*/ 27 w 33"/>
                <a:gd name="T3" fmla="*/ 16 h 54"/>
                <a:gd name="T4" fmla="*/ 32 w 33"/>
                <a:gd name="T5" fmla="*/ 41 h 54"/>
                <a:gd name="T6" fmla="*/ 33 w 33"/>
                <a:gd name="T7" fmla="*/ 54 h 54"/>
                <a:gd name="T8" fmla="*/ 10 w 33"/>
                <a:gd name="T9" fmla="*/ 29 h 54"/>
                <a:gd name="T10" fmla="*/ 0 w 33"/>
                <a:gd name="T11" fmla="*/ 12 h 54"/>
                <a:gd name="T12" fmla="*/ 2 w 33"/>
                <a:gd name="T13" fmla="*/ 5 h 54"/>
                <a:gd name="T14" fmla="*/ 20 w 33"/>
                <a:gd name="T15" fmla="*/ 9 h 54"/>
                <a:gd name="T16" fmla="*/ 25 w 33"/>
                <a:gd name="T1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4">
                  <a:moveTo>
                    <a:pt x="25" y="8"/>
                  </a:moveTo>
                  <a:cubicBezTo>
                    <a:pt x="25" y="9"/>
                    <a:pt x="26" y="12"/>
                    <a:pt x="27" y="16"/>
                  </a:cubicBezTo>
                  <a:cubicBezTo>
                    <a:pt x="31" y="28"/>
                    <a:pt x="32" y="38"/>
                    <a:pt x="32" y="41"/>
                  </a:cubicBezTo>
                  <a:cubicBezTo>
                    <a:pt x="32" y="44"/>
                    <a:pt x="33" y="49"/>
                    <a:pt x="33" y="54"/>
                  </a:cubicBezTo>
                  <a:cubicBezTo>
                    <a:pt x="23" y="42"/>
                    <a:pt x="15" y="35"/>
                    <a:pt x="10" y="29"/>
                  </a:cubicBezTo>
                  <a:cubicBezTo>
                    <a:pt x="4" y="21"/>
                    <a:pt x="0" y="14"/>
                    <a:pt x="0" y="12"/>
                  </a:cubicBezTo>
                  <a:cubicBezTo>
                    <a:pt x="0" y="10"/>
                    <a:pt x="0" y="7"/>
                    <a:pt x="2" y="5"/>
                  </a:cubicBezTo>
                  <a:cubicBezTo>
                    <a:pt x="8" y="0"/>
                    <a:pt x="20" y="9"/>
                    <a:pt x="20" y="9"/>
                  </a:cubicBezTo>
                  <a:lnTo>
                    <a:pt x="25" y="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iŝļíďè">
              <a:extLst>
                <a:ext uri="{FF2B5EF4-FFF2-40B4-BE49-F238E27FC236}">
                  <a16:creationId xmlns:a16="http://schemas.microsoft.com/office/drawing/2014/main" xmlns="" id="{A9ABAFE6-1CA8-4587-A71A-A997A83329E2}"/>
                </a:ext>
              </a:extLst>
            </p:cNvPr>
            <p:cNvSpPr/>
            <p:nvPr/>
          </p:nvSpPr>
          <p:spPr bwMode="auto">
            <a:xfrm>
              <a:off x="4295776" y="2625726"/>
              <a:ext cx="298450" cy="211138"/>
            </a:xfrm>
            <a:custGeom>
              <a:avLst/>
              <a:gdLst>
                <a:gd name="T0" fmla="*/ 31 w 188"/>
                <a:gd name="T1" fmla="*/ 0 h 133"/>
                <a:gd name="T2" fmla="*/ 188 w 188"/>
                <a:gd name="T3" fmla="*/ 71 h 133"/>
                <a:gd name="T4" fmla="*/ 157 w 188"/>
                <a:gd name="T5" fmla="*/ 133 h 133"/>
                <a:gd name="T6" fmla="*/ 0 w 188"/>
                <a:gd name="T7" fmla="*/ 55 h 133"/>
                <a:gd name="T8" fmla="*/ 31 w 188"/>
                <a:gd name="T9" fmla="*/ 0 h 133"/>
              </a:gdLst>
              <a:ahLst/>
              <a:cxnLst>
                <a:cxn ang="0">
                  <a:pos x="T0" y="T1"/>
                </a:cxn>
                <a:cxn ang="0">
                  <a:pos x="T2" y="T3"/>
                </a:cxn>
                <a:cxn ang="0">
                  <a:pos x="T4" y="T5"/>
                </a:cxn>
                <a:cxn ang="0">
                  <a:pos x="T6" y="T7"/>
                </a:cxn>
                <a:cxn ang="0">
                  <a:pos x="T8" y="T9"/>
                </a:cxn>
              </a:cxnLst>
              <a:rect l="0" t="0" r="r" b="b"/>
              <a:pathLst>
                <a:path w="188" h="133">
                  <a:moveTo>
                    <a:pt x="31" y="0"/>
                  </a:moveTo>
                  <a:lnTo>
                    <a:pt x="188" y="71"/>
                  </a:lnTo>
                  <a:lnTo>
                    <a:pt x="157" y="133"/>
                  </a:lnTo>
                  <a:lnTo>
                    <a:pt x="0" y="55"/>
                  </a:lnTo>
                  <a:lnTo>
                    <a:pt x="31" y="0"/>
                  </a:ln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iṡ1iḑê">
              <a:extLst>
                <a:ext uri="{FF2B5EF4-FFF2-40B4-BE49-F238E27FC236}">
                  <a16:creationId xmlns:a16="http://schemas.microsoft.com/office/drawing/2014/main" xmlns="" id="{C50A4C58-454B-4A2E-A3D8-749682E7C782}"/>
                </a:ext>
              </a:extLst>
            </p:cNvPr>
            <p:cNvSpPr/>
            <p:nvPr/>
          </p:nvSpPr>
          <p:spPr bwMode="auto">
            <a:xfrm>
              <a:off x="4071938" y="2651126"/>
              <a:ext cx="696913" cy="1606550"/>
            </a:xfrm>
            <a:custGeom>
              <a:avLst/>
              <a:gdLst>
                <a:gd name="T0" fmla="*/ 0 w 56"/>
                <a:gd name="T1" fmla="*/ 129 h 129"/>
                <a:gd name="T2" fmla="*/ 3 w 56"/>
                <a:gd name="T3" fmla="*/ 30 h 129"/>
                <a:gd name="T4" fmla="*/ 9 w 56"/>
                <a:gd name="T5" fmla="*/ 13 h 129"/>
                <a:gd name="T6" fmla="*/ 20 w 56"/>
                <a:gd name="T7" fmla="*/ 0 h 129"/>
                <a:gd name="T8" fmla="*/ 28 w 56"/>
                <a:gd name="T9" fmla="*/ 10 h 129"/>
                <a:gd name="T10" fmla="*/ 47 w 56"/>
                <a:gd name="T11" fmla="*/ 32 h 129"/>
                <a:gd name="T12" fmla="*/ 55 w 56"/>
                <a:gd name="T13" fmla="*/ 89 h 129"/>
                <a:gd name="T14" fmla="*/ 56 w 56"/>
                <a:gd name="T15" fmla="*/ 126 h 129"/>
                <a:gd name="T16" fmla="*/ 0 w 56"/>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29">
                  <a:moveTo>
                    <a:pt x="0" y="129"/>
                  </a:moveTo>
                  <a:cubicBezTo>
                    <a:pt x="1" y="120"/>
                    <a:pt x="1" y="39"/>
                    <a:pt x="3" y="30"/>
                  </a:cubicBezTo>
                  <a:cubicBezTo>
                    <a:pt x="9" y="13"/>
                    <a:pt x="9" y="13"/>
                    <a:pt x="9" y="13"/>
                  </a:cubicBezTo>
                  <a:cubicBezTo>
                    <a:pt x="20" y="0"/>
                    <a:pt x="20" y="0"/>
                    <a:pt x="20" y="0"/>
                  </a:cubicBezTo>
                  <a:cubicBezTo>
                    <a:pt x="28" y="10"/>
                    <a:pt x="28" y="10"/>
                    <a:pt x="28" y="10"/>
                  </a:cubicBezTo>
                  <a:cubicBezTo>
                    <a:pt x="34" y="15"/>
                    <a:pt x="47" y="32"/>
                    <a:pt x="47" y="32"/>
                  </a:cubicBezTo>
                  <a:cubicBezTo>
                    <a:pt x="47" y="32"/>
                    <a:pt x="55" y="56"/>
                    <a:pt x="55" y="89"/>
                  </a:cubicBezTo>
                  <a:cubicBezTo>
                    <a:pt x="55" y="91"/>
                    <a:pt x="56" y="111"/>
                    <a:pt x="56" y="126"/>
                  </a:cubicBezTo>
                  <a:lnTo>
                    <a:pt x="0" y="129"/>
                  </a:lnTo>
                  <a:close/>
                </a:path>
              </a:pathLst>
            </a:custGeom>
            <a:solidFill>
              <a:srgbClr val="3B63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iŝļîde">
              <a:extLst>
                <a:ext uri="{FF2B5EF4-FFF2-40B4-BE49-F238E27FC236}">
                  <a16:creationId xmlns:a16="http://schemas.microsoft.com/office/drawing/2014/main" xmlns="" id="{72D2BABE-E4A0-4E2A-9E7A-BC756AB58591}"/>
                </a:ext>
              </a:extLst>
            </p:cNvPr>
            <p:cNvSpPr/>
            <p:nvPr/>
          </p:nvSpPr>
          <p:spPr bwMode="auto">
            <a:xfrm>
              <a:off x="4257676" y="2651126"/>
              <a:ext cx="423863" cy="496888"/>
            </a:xfrm>
            <a:custGeom>
              <a:avLst/>
              <a:gdLst>
                <a:gd name="T0" fmla="*/ 5 w 34"/>
                <a:gd name="T1" fmla="*/ 0 h 40"/>
                <a:gd name="T2" fmla="*/ 34 w 34"/>
                <a:gd name="T3" fmla="*/ 40 h 40"/>
                <a:gd name="T4" fmla="*/ 15 w 34"/>
                <a:gd name="T5" fmla="*/ 23 h 40"/>
                <a:gd name="T6" fmla="*/ 15 w 34"/>
                <a:gd name="T7" fmla="*/ 13 h 40"/>
                <a:gd name="T8" fmla="*/ 9 w 34"/>
                <a:gd name="T9" fmla="*/ 18 h 40"/>
                <a:gd name="T10" fmla="*/ 0 w 34"/>
                <a:gd name="T11" fmla="*/ 6 h 40"/>
                <a:gd name="T12" fmla="*/ 5 w 3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4" h="40">
                  <a:moveTo>
                    <a:pt x="5" y="0"/>
                  </a:moveTo>
                  <a:cubicBezTo>
                    <a:pt x="5" y="0"/>
                    <a:pt x="26" y="23"/>
                    <a:pt x="34" y="40"/>
                  </a:cubicBezTo>
                  <a:cubicBezTo>
                    <a:pt x="20" y="26"/>
                    <a:pt x="15" y="23"/>
                    <a:pt x="15" y="23"/>
                  </a:cubicBezTo>
                  <a:cubicBezTo>
                    <a:pt x="15" y="13"/>
                    <a:pt x="15" y="13"/>
                    <a:pt x="15" y="13"/>
                  </a:cubicBezTo>
                  <a:cubicBezTo>
                    <a:pt x="9" y="18"/>
                    <a:pt x="9" y="18"/>
                    <a:pt x="9" y="18"/>
                  </a:cubicBezTo>
                  <a:cubicBezTo>
                    <a:pt x="0" y="6"/>
                    <a:pt x="0" y="6"/>
                    <a:pt x="0" y="6"/>
                  </a:cubicBezTo>
                  <a:lnTo>
                    <a:pt x="5" y="0"/>
                  </a:lnTo>
                  <a:close/>
                </a:path>
              </a:pathLst>
            </a:custGeom>
            <a:solidFill>
              <a:srgbClr val="5577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íşlíḋê">
              <a:extLst>
                <a:ext uri="{FF2B5EF4-FFF2-40B4-BE49-F238E27FC236}">
                  <a16:creationId xmlns:a16="http://schemas.microsoft.com/office/drawing/2014/main" xmlns="" id="{96B89A64-2FBB-4F61-BD5B-5FBA762BAB11}"/>
                </a:ext>
              </a:extLst>
            </p:cNvPr>
            <p:cNvSpPr/>
            <p:nvPr/>
          </p:nvSpPr>
          <p:spPr bwMode="auto">
            <a:xfrm>
              <a:off x="4146551" y="2576513"/>
              <a:ext cx="1133475" cy="709613"/>
            </a:xfrm>
            <a:custGeom>
              <a:avLst/>
              <a:gdLst>
                <a:gd name="T0" fmla="*/ 77 w 91"/>
                <a:gd name="T1" fmla="*/ 0 h 57"/>
                <a:gd name="T2" fmla="*/ 91 w 91"/>
                <a:gd name="T3" fmla="*/ 10 h 57"/>
                <a:gd name="T4" fmla="*/ 67 w 91"/>
                <a:gd name="T5" fmla="*/ 55 h 57"/>
                <a:gd name="T6" fmla="*/ 12 w 91"/>
                <a:gd name="T7" fmla="*/ 46 h 57"/>
                <a:gd name="T8" fmla="*/ 0 w 91"/>
                <a:gd name="T9" fmla="*/ 35 h 57"/>
                <a:gd name="T10" fmla="*/ 10 w 91"/>
                <a:gd name="T11" fmla="*/ 18 h 57"/>
                <a:gd name="T12" fmla="*/ 55 w 91"/>
                <a:gd name="T13" fmla="*/ 33 h 57"/>
                <a:gd name="T14" fmla="*/ 77 w 91"/>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7">
                  <a:moveTo>
                    <a:pt x="77" y="0"/>
                  </a:moveTo>
                  <a:cubicBezTo>
                    <a:pt x="78" y="0"/>
                    <a:pt x="87" y="7"/>
                    <a:pt x="91" y="10"/>
                  </a:cubicBezTo>
                  <a:cubicBezTo>
                    <a:pt x="88" y="14"/>
                    <a:pt x="70" y="55"/>
                    <a:pt x="67" y="55"/>
                  </a:cubicBezTo>
                  <a:cubicBezTo>
                    <a:pt x="58" y="57"/>
                    <a:pt x="27" y="51"/>
                    <a:pt x="12" y="46"/>
                  </a:cubicBezTo>
                  <a:cubicBezTo>
                    <a:pt x="7" y="44"/>
                    <a:pt x="2" y="42"/>
                    <a:pt x="0" y="35"/>
                  </a:cubicBezTo>
                  <a:cubicBezTo>
                    <a:pt x="0" y="32"/>
                    <a:pt x="2" y="20"/>
                    <a:pt x="10" y="18"/>
                  </a:cubicBezTo>
                  <a:cubicBezTo>
                    <a:pt x="15" y="17"/>
                    <a:pt x="55" y="33"/>
                    <a:pt x="55" y="33"/>
                  </a:cubicBezTo>
                  <a:cubicBezTo>
                    <a:pt x="55" y="33"/>
                    <a:pt x="76" y="2"/>
                    <a:pt x="77" y="0"/>
                  </a:cubicBezTo>
                  <a:close/>
                </a:path>
              </a:pathLst>
            </a:custGeom>
            <a:solidFill>
              <a:srgbClr val="55778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iśḻïḋè">
              <a:extLst>
                <a:ext uri="{FF2B5EF4-FFF2-40B4-BE49-F238E27FC236}">
                  <a16:creationId xmlns:a16="http://schemas.microsoft.com/office/drawing/2014/main" xmlns="" id="{7FD5C664-3064-41CC-88F1-692E69EB6073}"/>
                </a:ext>
              </a:extLst>
            </p:cNvPr>
            <p:cNvSpPr/>
            <p:nvPr/>
          </p:nvSpPr>
          <p:spPr bwMode="auto">
            <a:xfrm>
              <a:off x="4843463" y="4381501"/>
              <a:ext cx="411163" cy="1231900"/>
            </a:xfrm>
            <a:custGeom>
              <a:avLst/>
              <a:gdLst>
                <a:gd name="T0" fmla="*/ 11 w 33"/>
                <a:gd name="T1" fmla="*/ 2 h 99"/>
                <a:gd name="T2" fmla="*/ 9 w 33"/>
                <a:gd name="T3" fmla="*/ 0 h 99"/>
                <a:gd name="T4" fmla="*/ 15 w 33"/>
                <a:gd name="T5" fmla="*/ 0 h 99"/>
                <a:gd name="T6" fmla="*/ 18 w 33"/>
                <a:gd name="T7" fmla="*/ 0 h 99"/>
                <a:gd name="T8" fmla="*/ 19 w 33"/>
                <a:gd name="T9" fmla="*/ 3 h 99"/>
                <a:gd name="T10" fmla="*/ 21 w 33"/>
                <a:gd name="T11" fmla="*/ 63 h 99"/>
                <a:gd name="T12" fmla="*/ 25 w 33"/>
                <a:gd name="T13" fmla="*/ 79 h 99"/>
                <a:gd name="T14" fmla="*/ 29 w 33"/>
                <a:gd name="T15" fmla="*/ 94 h 99"/>
                <a:gd name="T16" fmla="*/ 31 w 33"/>
                <a:gd name="T17" fmla="*/ 96 h 99"/>
                <a:gd name="T18" fmla="*/ 33 w 33"/>
                <a:gd name="T19" fmla="*/ 98 h 99"/>
                <a:gd name="T20" fmla="*/ 31 w 33"/>
                <a:gd name="T21" fmla="*/ 99 h 99"/>
                <a:gd name="T22" fmla="*/ 30 w 33"/>
                <a:gd name="T23" fmla="*/ 99 h 99"/>
                <a:gd name="T24" fmla="*/ 25 w 33"/>
                <a:gd name="T25" fmla="*/ 99 h 99"/>
                <a:gd name="T26" fmla="*/ 25 w 33"/>
                <a:gd name="T27" fmla="*/ 99 h 99"/>
                <a:gd name="T28" fmla="*/ 21 w 33"/>
                <a:gd name="T29" fmla="*/ 94 h 99"/>
                <a:gd name="T30" fmla="*/ 19 w 33"/>
                <a:gd name="T31" fmla="*/ 88 h 99"/>
                <a:gd name="T32" fmla="*/ 14 w 33"/>
                <a:gd name="T33" fmla="*/ 83 h 99"/>
                <a:gd name="T34" fmla="*/ 11 w 33"/>
                <a:gd name="T35" fmla="*/ 80 h 99"/>
                <a:gd name="T36" fmla="*/ 8 w 33"/>
                <a:gd name="T37" fmla="*/ 78 h 99"/>
                <a:gd name="T38" fmla="*/ 8 w 33"/>
                <a:gd name="T39" fmla="*/ 75 h 99"/>
                <a:gd name="T40" fmla="*/ 9 w 33"/>
                <a:gd name="T41" fmla="*/ 71 h 99"/>
                <a:gd name="T42" fmla="*/ 9 w 33"/>
                <a:gd name="T43" fmla="*/ 64 h 99"/>
                <a:gd name="T44" fmla="*/ 6 w 33"/>
                <a:gd name="T45" fmla="*/ 55 h 99"/>
                <a:gd name="T46" fmla="*/ 0 w 33"/>
                <a:gd name="T47" fmla="*/ 33 h 99"/>
                <a:gd name="T48" fmla="*/ 1 w 33"/>
                <a:gd name="T49" fmla="*/ 24 h 99"/>
                <a:gd name="T50" fmla="*/ 3 w 33"/>
                <a:gd name="T51" fmla="*/ 14 h 99"/>
                <a:gd name="T52" fmla="*/ 1 w 33"/>
                <a:gd name="T53" fmla="*/ 7 h 99"/>
                <a:gd name="T54" fmla="*/ 0 w 33"/>
                <a:gd name="T55" fmla="*/ 2 h 99"/>
                <a:gd name="T56" fmla="*/ 11 w 33"/>
                <a:gd name="T57"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99">
                  <a:moveTo>
                    <a:pt x="11" y="2"/>
                  </a:moveTo>
                  <a:cubicBezTo>
                    <a:pt x="9" y="0"/>
                    <a:pt x="9" y="0"/>
                    <a:pt x="9" y="0"/>
                  </a:cubicBezTo>
                  <a:cubicBezTo>
                    <a:pt x="11" y="0"/>
                    <a:pt x="13" y="0"/>
                    <a:pt x="15" y="0"/>
                  </a:cubicBezTo>
                  <a:cubicBezTo>
                    <a:pt x="16" y="0"/>
                    <a:pt x="18" y="0"/>
                    <a:pt x="18" y="0"/>
                  </a:cubicBezTo>
                  <a:cubicBezTo>
                    <a:pt x="19" y="1"/>
                    <a:pt x="19" y="2"/>
                    <a:pt x="19" y="3"/>
                  </a:cubicBezTo>
                  <a:cubicBezTo>
                    <a:pt x="20" y="9"/>
                    <a:pt x="21" y="59"/>
                    <a:pt x="21" y="63"/>
                  </a:cubicBezTo>
                  <a:cubicBezTo>
                    <a:pt x="22" y="69"/>
                    <a:pt x="24" y="74"/>
                    <a:pt x="25" y="79"/>
                  </a:cubicBezTo>
                  <a:cubicBezTo>
                    <a:pt x="26" y="84"/>
                    <a:pt x="27" y="89"/>
                    <a:pt x="29" y="94"/>
                  </a:cubicBezTo>
                  <a:cubicBezTo>
                    <a:pt x="29" y="94"/>
                    <a:pt x="30" y="95"/>
                    <a:pt x="31" y="96"/>
                  </a:cubicBezTo>
                  <a:cubicBezTo>
                    <a:pt x="32" y="97"/>
                    <a:pt x="32" y="97"/>
                    <a:pt x="33" y="98"/>
                  </a:cubicBezTo>
                  <a:cubicBezTo>
                    <a:pt x="32" y="98"/>
                    <a:pt x="32" y="98"/>
                    <a:pt x="31" y="99"/>
                  </a:cubicBezTo>
                  <a:cubicBezTo>
                    <a:pt x="31" y="99"/>
                    <a:pt x="30" y="99"/>
                    <a:pt x="30" y="99"/>
                  </a:cubicBezTo>
                  <a:cubicBezTo>
                    <a:pt x="25" y="99"/>
                    <a:pt x="25" y="99"/>
                    <a:pt x="25" y="99"/>
                  </a:cubicBezTo>
                  <a:cubicBezTo>
                    <a:pt x="25" y="99"/>
                    <a:pt x="25" y="99"/>
                    <a:pt x="25" y="99"/>
                  </a:cubicBezTo>
                  <a:cubicBezTo>
                    <a:pt x="23" y="98"/>
                    <a:pt x="22" y="96"/>
                    <a:pt x="21" y="94"/>
                  </a:cubicBezTo>
                  <a:cubicBezTo>
                    <a:pt x="20" y="92"/>
                    <a:pt x="20" y="90"/>
                    <a:pt x="19" y="88"/>
                  </a:cubicBezTo>
                  <a:cubicBezTo>
                    <a:pt x="18" y="86"/>
                    <a:pt x="16" y="85"/>
                    <a:pt x="14" y="83"/>
                  </a:cubicBezTo>
                  <a:cubicBezTo>
                    <a:pt x="13" y="82"/>
                    <a:pt x="13" y="81"/>
                    <a:pt x="11" y="80"/>
                  </a:cubicBezTo>
                  <a:cubicBezTo>
                    <a:pt x="10" y="79"/>
                    <a:pt x="9" y="78"/>
                    <a:pt x="8" y="78"/>
                  </a:cubicBezTo>
                  <a:cubicBezTo>
                    <a:pt x="7" y="77"/>
                    <a:pt x="8" y="76"/>
                    <a:pt x="8" y="75"/>
                  </a:cubicBezTo>
                  <a:cubicBezTo>
                    <a:pt x="8" y="73"/>
                    <a:pt x="9" y="72"/>
                    <a:pt x="9" y="71"/>
                  </a:cubicBezTo>
                  <a:cubicBezTo>
                    <a:pt x="9" y="69"/>
                    <a:pt x="9" y="66"/>
                    <a:pt x="9" y="64"/>
                  </a:cubicBezTo>
                  <a:cubicBezTo>
                    <a:pt x="8" y="61"/>
                    <a:pt x="7" y="58"/>
                    <a:pt x="6" y="55"/>
                  </a:cubicBezTo>
                  <a:cubicBezTo>
                    <a:pt x="2" y="49"/>
                    <a:pt x="0" y="41"/>
                    <a:pt x="0" y="33"/>
                  </a:cubicBezTo>
                  <a:cubicBezTo>
                    <a:pt x="0" y="30"/>
                    <a:pt x="1" y="27"/>
                    <a:pt x="1" y="24"/>
                  </a:cubicBezTo>
                  <a:cubicBezTo>
                    <a:pt x="2" y="21"/>
                    <a:pt x="3" y="17"/>
                    <a:pt x="3" y="14"/>
                  </a:cubicBezTo>
                  <a:cubicBezTo>
                    <a:pt x="2" y="12"/>
                    <a:pt x="1" y="10"/>
                    <a:pt x="1" y="7"/>
                  </a:cubicBezTo>
                  <a:cubicBezTo>
                    <a:pt x="1" y="6"/>
                    <a:pt x="0" y="4"/>
                    <a:pt x="0" y="2"/>
                  </a:cubicBezTo>
                  <a:lnTo>
                    <a:pt x="11" y="2"/>
                  </a:lnTo>
                  <a:close/>
                </a:path>
              </a:pathLst>
            </a:custGeom>
            <a:solidFill>
              <a:srgbClr val="FDD5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iṥļídê">
              <a:extLst>
                <a:ext uri="{FF2B5EF4-FFF2-40B4-BE49-F238E27FC236}">
                  <a16:creationId xmlns:a16="http://schemas.microsoft.com/office/drawing/2014/main" xmlns="" id="{9FB13C36-F5F1-4DCB-AECF-E93B16F745D7}"/>
                </a:ext>
              </a:extLst>
            </p:cNvPr>
            <p:cNvSpPr/>
            <p:nvPr/>
          </p:nvSpPr>
          <p:spPr bwMode="auto">
            <a:xfrm>
              <a:off x="4918076" y="5278438"/>
              <a:ext cx="400050" cy="398463"/>
            </a:xfrm>
            <a:custGeom>
              <a:avLst/>
              <a:gdLst>
                <a:gd name="T0" fmla="*/ 1 w 32"/>
                <a:gd name="T1" fmla="*/ 4 h 32"/>
                <a:gd name="T2" fmla="*/ 2 w 32"/>
                <a:gd name="T3" fmla="*/ 0 h 32"/>
                <a:gd name="T4" fmla="*/ 17 w 32"/>
                <a:gd name="T5" fmla="*/ 22 h 32"/>
                <a:gd name="T6" fmla="*/ 21 w 32"/>
                <a:gd name="T7" fmla="*/ 25 h 32"/>
                <a:gd name="T8" fmla="*/ 25 w 32"/>
                <a:gd name="T9" fmla="*/ 24 h 32"/>
                <a:gd name="T10" fmla="*/ 27 w 32"/>
                <a:gd name="T11" fmla="*/ 26 h 32"/>
                <a:gd name="T12" fmla="*/ 31 w 32"/>
                <a:gd name="T13" fmla="*/ 30 h 32"/>
                <a:gd name="T14" fmla="*/ 23 w 32"/>
                <a:gd name="T15" fmla="*/ 30 h 32"/>
                <a:gd name="T16" fmla="*/ 19 w 32"/>
                <a:gd name="T17" fmla="*/ 29 h 32"/>
                <a:gd name="T18" fmla="*/ 13 w 32"/>
                <a:gd name="T19" fmla="*/ 26 h 32"/>
                <a:gd name="T20" fmla="*/ 12 w 32"/>
                <a:gd name="T21" fmla="*/ 26 h 32"/>
                <a:gd name="T22" fmla="*/ 12 w 32"/>
                <a:gd name="T23" fmla="*/ 26 h 32"/>
                <a:gd name="T24" fmla="*/ 11 w 32"/>
                <a:gd name="T25" fmla="*/ 16 h 32"/>
                <a:gd name="T26" fmla="*/ 8 w 32"/>
                <a:gd name="T27" fmla="*/ 11 h 32"/>
                <a:gd name="T28" fmla="*/ 6 w 32"/>
                <a:gd name="T29" fmla="*/ 12 h 32"/>
                <a:gd name="T30" fmla="*/ 5 w 32"/>
                <a:gd name="T31" fmla="*/ 13 h 32"/>
                <a:gd name="T32" fmla="*/ 5 w 32"/>
                <a:gd name="T33" fmla="*/ 16 h 32"/>
                <a:gd name="T34" fmla="*/ 4 w 32"/>
                <a:gd name="T35" fmla="*/ 22 h 32"/>
                <a:gd name="T36" fmla="*/ 4 w 32"/>
                <a:gd name="T37" fmla="*/ 25 h 32"/>
                <a:gd name="T38" fmla="*/ 2 w 32"/>
                <a:gd name="T39" fmla="*/ 24 h 32"/>
                <a:gd name="T40" fmla="*/ 1 w 32"/>
                <a:gd name="T41" fmla="*/ 11 h 32"/>
                <a:gd name="T42" fmla="*/ 1 w 32"/>
                <a:gd name="T4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1" y="4"/>
                  </a:moveTo>
                  <a:cubicBezTo>
                    <a:pt x="1" y="3"/>
                    <a:pt x="3" y="1"/>
                    <a:pt x="2" y="0"/>
                  </a:cubicBezTo>
                  <a:cubicBezTo>
                    <a:pt x="6" y="8"/>
                    <a:pt x="15" y="13"/>
                    <a:pt x="17" y="22"/>
                  </a:cubicBezTo>
                  <a:cubicBezTo>
                    <a:pt x="17" y="24"/>
                    <a:pt x="19" y="25"/>
                    <a:pt x="21" y="25"/>
                  </a:cubicBezTo>
                  <a:cubicBezTo>
                    <a:pt x="21" y="25"/>
                    <a:pt x="25" y="24"/>
                    <a:pt x="25" y="24"/>
                  </a:cubicBezTo>
                  <a:cubicBezTo>
                    <a:pt x="26" y="25"/>
                    <a:pt x="27" y="25"/>
                    <a:pt x="27" y="26"/>
                  </a:cubicBezTo>
                  <a:cubicBezTo>
                    <a:pt x="28" y="27"/>
                    <a:pt x="31" y="28"/>
                    <a:pt x="31" y="30"/>
                  </a:cubicBezTo>
                  <a:cubicBezTo>
                    <a:pt x="32" y="32"/>
                    <a:pt x="24" y="30"/>
                    <a:pt x="23" y="30"/>
                  </a:cubicBezTo>
                  <a:cubicBezTo>
                    <a:pt x="22" y="29"/>
                    <a:pt x="20" y="29"/>
                    <a:pt x="19" y="29"/>
                  </a:cubicBezTo>
                  <a:cubicBezTo>
                    <a:pt x="17" y="28"/>
                    <a:pt x="15" y="27"/>
                    <a:pt x="13" y="26"/>
                  </a:cubicBezTo>
                  <a:cubicBezTo>
                    <a:pt x="13" y="26"/>
                    <a:pt x="13" y="26"/>
                    <a:pt x="12" y="26"/>
                  </a:cubicBezTo>
                  <a:cubicBezTo>
                    <a:pt x="12" y="26"/>
                    <a:pt x="12" y="26"/>
                    <a:pt x="12" y="26"/>
                  </a:cubicBezTo>
                  <a:cubicBezTo>
                    <a:pt x="12" y="22"/>
                    <a:pt x="12" y="19"/>
                    <a:pt x="11" y="16"/>
                  </a:cubicBezTo>
                  <a:cubicBezTo>
                    <a:pt x="11" y="15"/>
                    <a:pt x="9" y="12"/>
                    <a:pt x="8" y="11"/>
                  </a:cubicBezTo>
                  <a:cubicBezTo>
                    <a:pt x="7" y="11"/>
                    <a:pt x="7" y="11"/>
                    <a:pt x="6" y="12"/>
                  </a:cubicBezTo>
                  <a:cubicBezTo>
                    <a:pt x="6" y="12"/>
                    <a:pt x="6" y="12"/>
                    <a:pt x="5" y="13"/>
                  </a:cubicBezTo>
                  <a:cubicBezTo>
                    <a:pt x="5" y="14"/>
                    <a:pt x="5" y="15"/>
                    <a:pt x="5" y="16"/>
                  </a:cubicBezTo>
                  <a:cubicBezTo>
                    <a:pt x="4" y="18"/>
                    <a:pt x="4" y="20"/>
                    <a:pt x="4" y="22"/>
                  </a:cubicBezTo>
                  <a:cubicBezTo>
                    <a:pt x="4" y="22"/>
                    <a:pt x="4" y="24"/>
                    <a:pt x="4" y="25"/>
                  </a:cubicBezTo>
                  <a:cubicBezTo>
                    <a:pt x="2" y="24"/>
                    <a:pt x="2" y="24"/>
                    <a:pt x="2" y="24"/>
                  </a:cubicBezTo>
                  <a:cubicBezTo>
                    <a:pt x="2" y="20"/>
                    <a:pt x="3" y="16"/>
                    <a:pt x="1" y="11"/>
                  </a:cubicBezTo>
                  <a:cubicBezTo>
                    <a:pt x="0" y="9"/>
                    <a:pt x="0" y="6"/>
                    <a:pt x="1" y="4"/>
                  </a:cubicBezTo>
                  <a:close/>
                </a:path>
              </a:pathLst>
            </a:custGeom>
            <a:solidFill>
              <a:srgbClr val="505B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íslîdê">
              <a:extLst>
                <a:ext uri="{FF2B5EF4-FFF2-40B4-BE49-F238E27FC236}">
                  <a16:creationId xmlns:a16="http://schemas.microsoft.com/office/drawing/2014/main" xmlns="" id="{43F8D9AD-90E8-448D-A76A-6BCC92473B63}"/>
                </a:ext>
              </a:extLst>
            </p:cNvPr>
            <p:cNvSpPr/>
            <p:nvPr/>
          </p:nvSpPr>
          <p:spPr bwMode="auto">
            <a:xfrm>
              <a:off x="4745038" y="4381501"/>
              <a:ext cx="311150" cy="1244600"/>
            </a:xfrm>
            <a:custGeom>
              <a:avLst/>
              <a:gdLst>
                <a:gd name="T0" fmla="*/ 16 w 25"/>
                <a:gd name="T1" fmla="*/ 2 h 100"/>
                <a:gd name="T2" fmla="*/ 15 w 25"/>
                <a:gd name="T3" fmla="*/ 0 h 100"/>
                <a:gd name="T4" fmla="*/ 21 w 25"/>
                <a:gd name="T5" fmla="*/ 0 h 100"/>
                <a:gd name="T6" fmla="*/ 24 w 25"/>
                <a:gd name="T7" fmla="*/ 1 h 100"/>
                <a:gd name="T8" fmla="*/ 25 w 25"/>
                <a:gd name="T9" fmla="*/ 4 h 100"/>
                <a:gd name="T10" fmla="*/ 17 w 25"/>
                <a:gd name="T11" fmla="*/ 64 h 100"/>
                <a:gd name="T12" fmla="*/ 18 w 25"/>
                <a:gd name="T13" fmla="*/ 80 h 100"/>
                <a:gd name="T14" fmla="*/ 20 w 25"/>
                <a:gd name="T15" fmla="*/ 95 h 100"/>
                <a:gd name="T16" fmla="*/ 22 w 25"/>
                <a:gd name="T17" fmla="*/ 98 h 100"/>
                <a:gd name="T18" fmla="*/ 23 w 25"/>
                <a:gd name="T19" fmla="*/ 99 h 100"/>
                <a:gd name="T20" fmla="*/ 22 w 25"/>
                <a:gd name="T21" fmla="*/ 100 h 100"/>
                <a:gd name="T22" fmla="*/ 20 w 25"/>
                <a:gd name="T23" fmla="*/ 100 h 100"/>
                <a:gd name="T24" fmla="*/ 16 w 25"/>
                <a:gd name="T25" fmla="*/ 99 h 100"/>
                <a:gd name="T26" fmla="*/ 15 w 25"/>
                <a:gd name="T27" fmla="*/ 99 h 100"/>
                <a:gd name="T28" fmla="*/ 12 w 25"/>
                <a:gd name="T29" fmla="*/ 94 h 100"/>
                <a:gd name="T30" fmla="*/ 11 w 25"/>
                <a:gd name="T31" fmla="*/ 88 h 100"/>
                <a:gd name="T32" fmla="*/ 8 w 25"/>
                <a:gd name="T33" fmla="*/ 82 h 100"/>
                <a:gd name="T34" fmla="*/ 5 w 25"/>
                <a:gd name="T35" fmla="*/ 79 h 100"/>
                <a:gd name="T36" fmla="*/ 2 w 25"/>
                <a:gd name="T37" fmla="*/ 76 h 100"/>
                <a:gd name="T38" fmla="*/ 3 w 25"/>
                <a:gd name="T39" fmla="*/ 73 h 100"/>
                <a:gd name="T40" fmla="*/ 4 w 25"/>
                <a:gd name="T41" fmla="*/ 69 h 100"/>
                <a:gd name="T42" fmla="*/ 5 w 25"/>
                <a:gd name="T43" fmla="*/ 63 h 100"/>
                <a:gd name="T44" fmla="*/ 3 w 25"/>
                <a:gd name="T45" fmla="*/ 54 h 100"/>
                <a:gd name="T46" fmla="*/ 1 w 25"/>
                <a:gd name="T47" fmla="*/ 31 h 100"/>
                <a:gd name="T48" fmla="*/ 3 w 25"/>
                <a:gd name="T49" fmla="*/ 22 h 100"/>
                <a:gd name="T50" fmla="*/ 6 w 25"/>
                <a:gd name="T51" fmla="*/ 12 h 100"/>
                <a:gd name="T52" fmla="*/ 6 w 25"/>
                <a:gd name="T53" fmla="*/ 6 h 100"/>
                <a:gd name="T54" fmla="*/ 5 w 25"/>
                <a:gd name="T55" fmla="*/ 0 h 100"/>
                <a:gd name="T56" fmla="*/ 16 w 25"/>
                <a:gd name="T57"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100">
                  <a:moveTo>
                    <a:pt x="16" y="2"/>
                  </a:moveTo>
                  <a:cubicBezTo>
                    <a:pt x="15" y="0"/>
                    <a:pt x="15" y="0"/>
                    <a:pt x="15" y="0"/>
                  </a:cubicBezTo>
                  <a:cubicBezTo>
                    <a:pt x="17" y="0"/>
                    <a:pt x="19" y="0"/>
                    <a:pt x="21" y="0"/>
                  </a:cubicBezTo>
                  <a:cubicBezTo>
                    <a:pt x="22" y="0"/>
                    <a:pt x="23" y="0"/>
                    <a:pt x="24" y="1"/>
                  </a:cubicBezTo>
                  <a:cubicBezTo>
                    <a:pt x="25" y="2"/>
                    <a:pt x="25" y="3"/>
                    <a:pt x="25" y="4"/>
                  </a:cubicBezTo>
                  <a:cubicBezTo>
                    <a:pt x="24" y="9"/>
                    <a:pt x="18" y="60"/>
                    <a:pt x="17" y="64"/>
                  </a:cubicBezTo>
                  <a:cubicBezTo>
                    <a:pt x="17" y="69"/>
                    <a:pt x="18" y="74"/>
                    <a:pt x="18" y="80"/>
                  </a:cubicBezTo>
                  <a:cubicBezTo>
                    <a:pt x="19" y="85"/>
                    <a:pt x="19" y="90"/>
                    <a:pt x="20" y="95"/>
                  </a:cubicBezTo>
                  <a:cubicBezTo>
                    <a:pt x="21" y="96"/>
                    <a:pt x="21" y="97"/>
                    <a:pt x="22" y="98"/>
                  </a:cubicBezTo>
                  <a:cubicBezTo>
                    <a:pt x="23" y="98"/>
                    <a:pt x="23" y="99"/>
                    <a:pt x="23" y="99"/>
                  </a:cubicBezTo>
                  <a:cubicBezTo>
                    <a:pt x="23" y="100"/>
                    <a:pt x="22" y="100"/>
                    <a:pt x="22" y="100"/>
                  </a:cubicBezTo>
                  <a:cubicBezTo>
                    <a:pt x="21" y="100"/>
                    <a:pt x="21" y="100"/>
                    <a:pt x="20" y="100"/>
                  </a:cubicBezTo>
                  <a:cubicBezTo>
                    <a:pt x="16" y="99"/>
                    <a:pt x="16" y="99"/>
                    <a:pt x="16" y="99"/>
                  </a:cubicBezTo>
                  <a:cubicBezTo>
                    <a:pt x="16" y="99"/>
                    <a:pt x="16" y="99"/>
                    <a:pt x="15" y="99"/>
                  </a:cubicBezTo>
                  <a:cubicBezTo>
                    <a:pt x="14" y="98"/>
                    <a:pt x="13" y="96"/>
                    <a:pt x="12" y="94"/>
                  </a:cubicBezTo>
                  <a:cubicBezTo>
                    <a:pt x="12" y="92"/>
                    <a:pt x="12" y="90"/>
                    <a:pt x="11" y="88"/>
                  </a:cubicBezTo>
                  <a:cubicBezTo>
                    <a:pt x="11" y="86"/>
                    <a:pt x="9" y="84"/>
                    <a:pt x="8" y="82"/>
                  </a:cubicBezTo>
                  <a:cubicBezTo>
                    <a:pt x="7" y="81"/>
                    <a:pt x="6" y="80"/>
                    <a:pt x="5" y="79"/>
                  </a:cubicBezTo>
                  <a:cubicBezTo>
                    <a:pt x="4" y="78"/>
                    <a:pt x="3" y="77"/>
                    <a:pt x="2" y="76"/>
                  </a:cubicBezTo>
                  <a:cubicBezTo>
                    <a:pt x="1" y="75"/>
                    <a:pt x="2" y="75"/>
                    <a:pt x="3" y="73"/>
                  </a:cubicBezTo>
                  <a:cubicBezTo>
                    <a:pt x="3" y="72"/>
                    <a:pt x="3" y="71"/>
                    <a:pt x="4" y="69"/>
                  </a:cubicBezTo>
                  <a:cubicBezTo>
                    <a:pt x="4" y="68"/>
                    <a:pt x="5" y="65"/>
                    <a:pt x="5" y="63"/>
                  </a:cubicBezTo>
                  <a:cubicBezTo>
                    <a:pt x="4" y="60"/>
                    <a:pt x="4" y="57"/>
                    <a:pt x="3" y="54"/>
                  </a:cubicBezTo>
                  <a:cubicBezTo>
                    <a:pt x="1" y="47"/>
                    <a:pt x="0" y="38"/>
                    <a:pt x="1" y="31"/>
                  </a:cubicBezTo>
                  <a:cubicBezTo>
                    <a:pt x="1" y="28"/>
                    <a:pt x="2" y="25"/>
                    <a:pt x="3" y="22"/>
                  </a:cubicBezTo>
                  <a:cubicBezTo>
                    <a:pt x="4" y="19"/>
                    <a:pt x="6" y="15"/>
                    <a:pt x="6" y="12"/>
                  </a:cubicBezTo>
                  <a:cubicBezTo>
                    <a:pt x="6" y="10"/>
                    <a:pt x="6" y="8"/>
                    <a:pt x="6" y="6"/>
                  </a:cubicBezTo>
                  <a:cubicBezTo>
                    <a:pt x="5" y="4"/>
                    <a:pt x="5" y="2"/>
                    <a:pt x="5" y="0"/>
                  </a:cubicBezTo>
                  <a:lnTo>
                    <a:pt x="16" y="2"/>
                  </a:ln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îṧļíḍé">
              <a:extLst>
                <a:ext uri="{FF2B5EF4-FFF2-40B4-BE49-F238E27FC236}">
                  <a16:creationId xmlns:a16="http://schemas.microsoft.com/office/drawing/2014/main" xmlns="" id="{FB3270AE-FD93-4E06-8D9E-F8E264B2675A}"/>
                </a:ext>
              </a:extLst>
            </p:cNvPr>
            <p:cNvSpPr/>
            <p:nvPr/>
          </p:nvSpPr>
          <p:spPr bwMode="auto">
            <a:xfrm>
              <a:off x="4732338" y="5265738"/>
              <a:ext cx="373063" cy="398463"/>
            </a:xfrm>
            <a:custGeom>
              <a:avLst/>
              <a:gdLst>
                <a:gd name="T0" fmla="*/ 2 w 30"/>
                <a:gd name="T1" fmla="*/ 3 h 32"/>
                <a:gd name="T2" fmla="*/ 4 w 30"/>
                <a:gd name="T3" fmla="*/ 0 h 32"/>
                <a:gd name="T4" fmla="*/ 11 w 30"/>
                <a:gd name="T5" fmla="*/ 10 h 32"/>
                <a:gd name="T6" fmla="*/ 14 w 30"/>
                <a:gd name="T7" fmla="*/ 18 h 32"/>
                <a:gd name="T8" fmla="*/ 15 w 30"/>
                <a:gd name="T9" fmla="*/ 22 h 32"/>
                <a:gd name="T10" fmla="*/ 16 w 30"/>
                <a:gd name="T11" fmla="*/ 25 h 32"/>
                <a:gd name="T12" fmla="*/ 20 w 30"/>
                <a:gd name="T13" fmla="*/ 27 h 32"/>
                <a:gd name="T14" fmla="*/ 23 w 30"/>
                <a:gd name="T15" fmla="*/ 27 h 32"/>
                <a:gd name="T16" fmla="*/ 28 w 30"/>
                <a:gd name="T17" fmla="*/ 32 h 32"/>
                <a:gd name="T18" fmla="*/ 24 w 30"/>
                <a:gd name="T19" fmla="*/ 32 h 32"/>
                <a:gd name="T20" fmla="*/ 18 w 30"/>
                <a:gd name="T21" fmla="*/ 31 h 32"/>
                <a:gd name="T22" fmla="*/ 13 w 30"/>
                <a:gd name="T23" fmla="*/ 29 h 32"/>
                <a:gd name="T24" fmla="*/ 11 w 30"/>
                <a:gd name="T25" fmla="*/ 21 h 32"/>
                <a:gd name="T26" fmla="*/ 9 w 30"/>
                <a:gd name="T27" fmla="*/ 15 h 32"/>
                <a:gd name="T28" fmla="*/ 7 w 30"/>
                <a:gd name="T29" fmla="*/ 12 h 32"/>
                <a:gd name="T30" fmla="*/ 3 w 30"/>
                <a:gd name="T31" fmla="*/ 26 h 32"/>
                <a:gd name="T32" fmla="*/ 1 w 30"/>
                <a:gd name="T33" fmla="*/ 26 h 32"/>
                <a:gd name="T34" fmla="*/ 1 w 30"/>
                <a:gd name="T35" fmla="*/ 11 h 32"/>
                <a:gd name="T36" fmla="*/ 2 w 30"/>
                <a:gd name="T3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2">
                  <a:moveTo>
                    <a:pt x="2" y="3"/>
                  </a:moveTo>
                  <a:cubicBezTo>
                    <a:pt x="2" y="3"/>
                    <a:pt x="4" y="0"/>
                    <a:pt x="4" y="0"/>
                  </a:cubicBezTo>
                  <a:cubicBezTo>
                    <a:pt x="6" y="4"/>
                    <a:pt x="9" y="7"/>
                    <a:pt x="11" y="10"/>
                  </a:cubicBezTo>
                  <a:cubicBezTo>
                    <a:pt x="12" y="13"/>
                    <a:pt x="13" y="15"/>
                    <a:pt x="14" y="18"/>
                  </a:cubicBezTo>
                  <a:cubicBezTo>
                    <a:pt x="15" y="19"/>
                    <a:pt x="15" y="20"/>
                    <a:pt x="15" y="22"/>
                  </a:cubicBezTo>
                  <a:cubicBezTo>
                    <a:pt x="15" y="22"/>
                    <a:pt x="15" y="25"/>
                    <a:pt x="16" y="25"/>
                  </a:cubicBezTo>
                  <a:cubicBezTo>
                    <a:pt x="17" y="26"/>
                    <a:pt x="18" y="27"/>
                    <a:pt x="20" y="27"/>
                  </a:cubicBezTo>
                  <a:cubicBezTo>
                    <a:pt x="21" y="27"/>
                    <a:pt x="22" y="27"/>
                    <a:pt x="23" y="27"/>
                  </a:cubicBezTo>
                  <a:cubicBezTo>
                    <a:pt x="25" y="27"/>
                    <a:pt x="30" y="30"/>
                    <a:pt x="28" y="32"/>
                  </a:cubicBezTo>
                  <a:cubicBezTo>
                    <a:pt x="27" y="32"/>
                    <a:pt x="25" y="32"/>
                    <a:pt x="24" y="32"/>
                  </a:cubicBezTo>
                  <a:cubicBezTo>
                    <a:pt x="22" y="31"/>
                    <a:pt x="20" y="31"/>
                    <a:pt x="18" y="31"/>
                  </a:cubicBezTo>
                  <a:cubicBezTo>
                    <a:pt x="17" y="30"/>
                    <a:pt x="14" y="30"/>
                    <a:pt x="13" y="29"/>
                  </a:cubicBezTo>
                  <a:cubicBezTo>
                    <a:pt x="11" y="27"/>
                    <a:pt x="11" y="24"/>
                    <a:pt x="11" y="21"/>
                  </a:cubicBezTo>
                  <a:cubicBezTo>
                    <a:pt x="10" y="19"/>
                    <a:pt x="10" y="17"/>
                    <a:pt x="9" y="15"/>
                  </a:cubicBezTo>
                  <a:cubicBezTo>
                    <a:pt x="9" y="14"/>
                    <a:pt x="8" y="13"/>
                    <a:pt x="7" y="12"/>
                  </a:cubicBezTo>
                  <a:cubicBezTo>
                    <a:pt x="4" y="12"/>
                    <a:pt x="3" y="24"/>
                    <a:pt x="3" y="26"/>
                  </a:cubicBezTo>
                  <a:cubicBezTo>
                    <a:pt x="2" y="26"/>
                    <a:pt x="2" y="26"/>
                    <a:pt x="1" y="26"/>
                  </a:cubicBezTo>
                  <a:cubicBezTo>
                    <a:pt x="2" y="21"/>
                    <a:pt x="2" y="16"/>
                    <a:pt x="1" y="11"/>
                  </a:cubicBezTo>
                  <a:cubicBezTo>
                    <a:pt x="0" y="8"/>
                    <a:pt x="1" y="6"/>
                    <a:pt x="2" y="3"/>
                  </a:cubicBezTo>
                  <a:close/>
                </a:path>
              </a:pathLst>
            </a:custGeom>
            <a:solidFill>
              <a:srgbClr val="5B66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ïŝľïdè">
              <a:extLst>
                <a:ext uri="{FF2B5EF4-FFF2-40B4-BE49-F238E27FC236}">
                  <a16:creationId xmlns:a16="http://schemas.microsoft.com/office/drawing/2014/main" xmlns="" id="{2933AD98-05F5-47D1-B119-D3EE7BE6D26A}"/>
                </a:ext>
              </a:extLst>
            </p:cNvPr>
            <p:cNvSpPr/>
            <p:nvPr/>
          </p:nvSpPr>
          <p:spPr bwMode="auto">
            <a:xfrm>
              <a:off x="3748088" y="4032251"/>
              <a:ext cx="1357313" cy="585788"/>
            </a:xfrm>
            <a:custGeom>
              <a:avLst/>
              <a:gdLst>
                <a:gd name="T0" fmla="*/ 100 w 109"/>
                <a:gd name="T1" fmla="*/ 17 h 47"/>
                <a:gd name="T2" fmla="*/ 46 w 109"/>
                <a:gd name="T3" fmla="*/ 4 h 47"/>
                <a:gd name="T4" fmla="*/ 7 w 109"/>
                <a:gd name="T5" fmla="*/ 0 h 47"/>
                <a:gd name="T6" fmla="*/ 6 w 109"/>
                <a:gd name="T7" fmla="*/ 2 h 47"/>
                <a:gd name="T8" fmla="*/ 1 w 109"/>
                <a:gd name="T9" fmla="*/ 17 h 47"/>
                <a:gd name="T10" fmla="*/ 3 w 109"/>
                <a:gd name="T11" fmla="*/ 36 h 47"/>
                <a:gd name="T12" fmla="*/ 7 w 109"/>
                <a:gd name="T13" fmla="*/ 41 h 47"/>
                <a:gd name="T14" fmla="*/ 20 w 109"/>
                <a:gd name="T15" fmla="*/ 41 h 47"/>
                <a:gd name="T16" fmla="*/ 78 w 109"/>
                <a:gd name="T17" fmla="*/ 42 h 47"/>
                <a:gd name="T18" fmla="*/ 79 w 109"/>
                <a:gd name="T19" fmla="*/ 42 h 47"/>
                <a:gd name="T20" fmla="*/ 82 w 109"/>
                <a:gd name="T21" fmla="*/ 47 h 47"/>
                <a:gd name="T22" fmla="*/ 85 w 109"/>
                <a:gd name="T23" fmla="*/ 46 h 47"/>
                <a:gd name="T24" fmla="*/ 90 w 109"/>
                <a:gd name="T25" fmla="*/ 43 h 47"/>
                <a:gd name="T26" fmla="*/ 109 w 109"/>
                <a:gd name="T27" fmla="*/ 30 h 47"/>
                <a:gd name="T28" fmla="*/ 100 w 109"/>
                <a:gd name="T2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47">
                  <a:moveTo>
                    <a:pt x="100" y="17"/>
                  </a:moveTo>
                  <a:cubicBezTo>
                    <a:pt x="46" y="4"/>
                    <a:pt x="46" y="4"/>
                    <a:pt x="46" y="4"/>
                  </a:cubicBezTo>
                  <a:cubicBezTo>
                    <a:pt x="46" y="4"/>
                    <a:pt x="7" y="0"/>
                    <a:pt x="7" y="0"/>
                  </a:cubicBezTo>
                  <a:cubicBezTo>
                    <a:pt x="6" y="0"/>
                    <a:pt x="6" y="1"/>
                    <a:pt x="6" y="2"/>
                  </a:cubicBezTo>
                  <a:cubicBezTo>
                    <a:pt x="4" y="5"/>
                    <a:pt x="1" y="15"/>
                    <a:pt x="1" y="17"/>
                  </a:cubicBezTo>
                  <a:cubicBezTo>
                    <a:pt x="0" y="23"/>
                    <a:pt x="0" y="31"/>
                    <a:pt x="3" y="36"/>
                  </a:cubicBezTo>
                  <a:cubicBezTo>
                    <a:pt x="4" y="39"/>
                    <a:pt x="5" y="40"/>
                    <a:pt x="7" y="41"/>
                  </a:cubicBezTo>
                  <a:cubicBezTo>
                    <a:pt x="9" y="43"/>
                    <a:pt x="17" y="41"/>
                    <a:pt x="20" y="41"/>
                  </a:cubicBezTo>
                  <a:cubicBezTo>
                    <a:pt x="30" y="41"/>
                    <a:pt x="73" y="42"/>
                    <a:pt x="78" y="42"/>
                  </a:cubicBezTo>
                  <a:cubicBezTo>
                    <a:pt x="78" y="42"/>
                    <a:pt x="79" y="42"/>
                    <a:pt x="79" y="42"/>
                  </a:cubicBezTo>
                  <a:cubicBezTo>
                    <a:pt x="80" y="42"/>
                    <a:pt x="81" y="46"/>
                    <a:pt x="82" y="47"/>
                  </a:cubicBezTo>
                  <a:cubicBezTo>
                    <a:pt x="83" y="47"/>
                    <a:pt x="84" y="46"/>
                    <a:pt x="85" y="46"/>
                  </a:cubicBezTo>
                  <a:cubicBezTo>
                    <a:pt x="86" y="45"/>
                    <a:pt x="88" y="44"/>
                    <a:pt x="90" y="43"/>
                  </a:cubicBezTo>
                  <a:cubicBezTo>
                    <a:pt x="96" y="39"/>
                    <a:pt x="103" y="35"/>
                    <a:pt x="109" y="30"/>
                  </a:cubicBezTo>
                  <a:lnTo>
                    <a:pt x="100" y="17"/>
                  </a:lnTo>
                  <a:close/>
                </a:path>
              </a:pathLst>
            </a:custGeom>
            <a:solidFill>
              <a:srgbClr val="5B66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ïṧľîḍé">
              <a:extLst>
                <a:ext uri="{FF2B5EF4-FFF2-40B4-BE49-F238E27FC236}">
                  <a16:creationId xmlns:a16="http://schemas.microsoft.com/office/drawing/2014/main" xmlns="" id="{CDDFD262-82D3-4C4F-9417-557286CB33D2}"/>
                </a:ext>
              </a:extLst>
            </p:cNvPr>
            <p:cNvSpPr/>
            <p:nvPr/>
          </p:nvSpPr>
          <p:spPr bwMode="auto">
            <a:xfrm>
              <a:off x="4170363" y="2762251"/>
              <a:ext cx="212725" cy="361950"/>
            </a:xfrm>
            <a:custGeom>
              <a:avLst/>
              <a:gdLst>
                <a:gd name="T0" fmla="*/ 0 w 17"/>
                <a:gd name="T1" fmla="*/ 0 h 29"/>
                <a:gd name="T2" fmla="*/ 7 w 17"/>
                <a:gd name="T3" fmla="*/ 7 h 29"/>
                <a:gd name="T4" fmla="*/ 17 w 17"/>
                <a:gd name="T5" fmla="*/ 15 h 29"/>
                <a:gd name="T6" fmla="*/ 16 w 17"/>
                <a:gd name="T7" fmla="*/ 29 h 29"/>
                <a:gd name="T8" fmla="*/ 0 w 17"/>
                <a:gd name="T9" fmla="*/ 0 h 29"/>
              </a:gdLst>
              <a:ahLst/>
              <a:cxnLst>
                <a:cxn ang="0">
                  <a:pos x="T0" y="T1"/>
                </a:cxn>
                <a:cxn ang="0">
                  <a:pos x="T2" y="T3"/>
                </a:cxn>
                <a:cxn ang="0">
                  <a:pos x="T4" y="T5"/>
                </a:cxn>
                <a:cxn ang="0">
                  <a:pos x="T6" y="T7"/>
                </a:cxn>
                <a:cxn ang="0">
                  <a:pos x="T8" y="T9"/>
                </a:cxn>
              </a:cxnLst>
              <a:rect l="0" t="0" r="r" b="b"/>
              <a:pathLst>
                <a:path w="17" h="29">
                  <a:moveTo>
                    <a:pt x="0" y="0"/>
                  </a:moveTo>
                  <a:cubicBezTo>
                    <a:pt x="2" y="3"/>
                    <a:pt x="5" y="5"/>
                    <a:pt x="7" y="7"/>
                  </a:cubicBezTo>
                  <a:cubicBezTo>
                    <a:pt x="14" y="13"/>
                    <a:pt x="17" y="15"/>
                    <a:pt x="17" y="15"/>
                  </a:cubicBezTo>
                  <a:cubicBezTo>
                    <a:pt x="17" y="15"/>
                    <a:pt x="13" y="21"/>
                    <a:pt x="16" y="29"/>
                  </a:cubicBezTo>
                  <a:cubicBezTo>
                    <a:pt x="7" y="21"/>
                    <a:pt x="2" y="11"/>
                    <a:pt x="0" y="0"/>
                  </a:cubicBezTo>
                  <a:close/>
                </a:path>
              </a:pathLst>
            </a:custGeom>
            <a:solidFill>
              <a:srgbClr val="FDD5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í$lîďê">
              <a:extLst>
                <a:ext uri="{FF2B5EF4-FFF2-40B4-BE49-F238E27FC236}">
                  <a16:creationId xmlns:a16="http://schemas.microsoft.com/office/drawing/2014/main" xmlns="" id="{8DA6F4F0-5493-4906-A9D3-775960C684A9}"/>
                </a:ext>
              </a:extLst>
            </p:cNvPr>
            <p:cNvSpPr/>
            <p:nvPr/>
          </p:nvSpPr>
          <p:spPr bwMode="auto">
            <a:xfrm>
              <a:off x="4021138" y="2762251"/>
              <a:ext cx="411163" cy="536575"/>
            </a:xfrm>
            <a:custGeom>
              <a:avLst/>
              <a:gdLst>
                <a:gd name="T0" fmla="*/ 2 w 33"/>
                <a:gd name="T1" fmla="*/ 26 h 43"/>
                <a:gd name="T2" fmla="*/ 5 w 33"/>
                <a:gd name="T3" fmla="*/ 23 h 43"/>
                <a:gd name="T4" fmla="*/ 9 w 33"/>
                <a:gd name="T5" fmla="*/ 16 h 43"/>
                <a:gd name="T6" fmla="*/ 12 w 33"/>
                <a:gd name="T7" fmla="*/ 0 h 43"/>
                <a:gd name="T8" fmla="*/ 12 w 33"/>
                <a:gd name="T9" fmla="*/ 0 h 43"/>
                <a:gd name="T10" fmla="*/ 28 w 33"/>
                <a:gd name="T11" fmla="*/ 29 h 43"/>
                <a:gd name="T12" fmla="*/ 28 w 33"/>
                <a:gd name="T13" fmla="*/ 30 h 43"/>
                <a:gd name="T14" fmla="*/ 30 w 33"/>
                <a:gd name="T15" fmla="*/ 41 h 43"/>
                <a:gd name="T16" fmla="*/ 12 w 33"/>
                <a:gd name="T17" fmla="*/ 38 h 43"/>
                <a:gd name="T18" fmla="*/ 11 w 33"/>
                <a:gd name="T19" fmla="*/ 37 h 43"/>
                <a:gd name="T20" fmla="*/ 9 w 33"/>
                <a:gd name="T21" fmla="*/ 33 h 43"/>
                <a:gd name="T22" fmla="*/ 7 w 33"/>
                <a:gd name="T23" fmla="*/ 30 h 43"/>
                <a:gd name="T24" fmla="*/ 4 w 33"/>
                <a:gd name="T25" fmla="*/ 29 h 43"/>
                <a:gd name="T26" fmla="*/ 1 w 33"/>
                <a:gd name="T27" fmla="*/ 29 h 43"/>
                <a:gd name="T28" fmla="*/ 2 w 33"/>
                <a:gd name="T2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43">
                  <a:moveTo>
                    <a:pt x="2" y="26"/>
                  </a:moveTo>
                  <a:cubicBezTo>
                    <a:pt x="3" y="25"/>
                    <a:pt x="4" y="24"/>
                    <a:pt x="5" y="23"/>
                  </a:cubicBezTo>
                  <a:cubicBezTo>
                    <a:pt x="7" y="21"/>
                    <a:pt x="9" y="19"/>
                    <a:pt x="9" y="16"/>
                  </a:cubicBezTo>
                  <a:cubicBezTo>
                    <a:pt x="11" y="11"/>
                    <a:pt x="12" y="5"/>
                    <a:pt x="12" y="0"/>
                  </a:cubicBezTo>
                  <a:cubicBezTo>
                    <a:pt x="12" y="0"/>
                    <a:pt x="12" y="0"/>
                    <a:pt x="12" y="0"/>
                  </a:cubicBezTo>
                  <a:cubicBezTo>
                    <a:pt x="14" y="11"/>
                    <a:pt x="19" y="21"/>
                    <a:pt x="28" y="29"/>
                  </a:cubicBezTo>
                  <a:cubicBezTo>
                    <a:pt x="28" y="30"/>
                    <a:pt x="28" y="30"/>
                    <a:pt x="28" y="30"/>
                  </a:cubicBezTo>
                  <a:cubicBezTo>
                    <a:pt x="31" y="35"/>
                    <a:pt x="33" y="39"/>
                    <a:pt x="30" y="41"/>
                  </a:cubicBezTo>
                  <a:cubicBezTo>
                    <a:pt x="27" y="43"/>
                    <a:pt x="16" y="39"/>
                    <a:pt x="12" y="38"/>
                  </a:cubicBezTo>
                  <a:cubicBezTo>
                    <a:pt x="11" y="37"/>
                    <a:pt x="11" y="37"/>
                    <a:pt x="11" y="37"/>
                  </a:cubicBezTo>
                  <a:cubicBezTo>
                    <a:pt x="10" y="37"/>
                    <a:pt x="9" y="34"/>
                    <a:pt x="9" y="33"/>
                  </a:cubicBezTo>
                  <a:cubicBezTo>
                    <a:pt x="8" y="32"/>
                    <a:pt x="7" y="31"/>
                    <a:pt x="7" y="30"/>
                  </a:cubicBezTo>
                  <a:cubicBezTo>
                    <a:pt x="6" y="29"/>
                    <a:pt x="5" y="29"/>
                    <a:pt x="4" y="29"/>
                  </a:cubicBezTo>
                  <a:cubicBezTo>
                    <a:pt x="3" y="29"/>
                    <a:pt x="2" y="29"/>
                    <a:pt x="1" y="29"/>
                  </a:cubicBezTo>
                  <a:cubicBezTo>
                    <a:pt x="0" y="28"/>
                    <a:pt x="2" y="27"/>
                    <a:pt x="2" y="26"/>
                  </a:cubicBez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išļïḋê">
              <a:extLst>
                <a:ext uri="{FF2B5EF4-FFF2-40B4-BE49-F238E27FC236}">
                  <a16:creationId xmlns:a16="http://schemas.microsoft.com/office/drawing/2014/main" xmlns="" id="{D1E27909-D8C7-4B61-B7FA-719B0336231F}"/>
                </a:ext>
              </a:extLst>
            </p:cNvPr>
            <p:cNvSpPr/>
            <p:nvPr/>
          </p:nvSpPr>
          <p:spPr bwMode="auto">
            <a:xfrm>
              <a:off x="4706938" y="4119563"/>
              <a:ext cx="187325" cy="161925"/>
            </a:xfrm>
            <a:custGeom>
              <a:avLst/>
              <a:gdLst>
                <a:gd name="T0" fmla="*/ 14 w 15"/>
                <a:gd name="T1" fmla="*/ 6 h 13"/>
                <a:gd name="T2" fmla="*/ 14 w 15"/>
                <a:gd name="T3" fmla="*/ 9 h 13"/>
                <a:gd name="T4" fmla="*/ 14 w 15"/>
                <a:gd name="T5" fmla="*/ 12 h 13"/>
                <a:gd name="T6" fmla="*/ 13 w 15"/>
                <a:gd name="T7" fmla="*/ 13 h 13"/>
                <a:gd name="T8" fmla="*/ 12 w 15"/>
                <a:gd name="T9" fmla="*/ 12 h 13"/>
                <a:gd name="T10" fmla="*/ 11 w 15"/>
                <a:gd name="T11" fmla="*/ 12 h 13"/>
                <a:gd name="T12" fmla="*/ 9 w 15"/>
                <a:gd name="T13" fmla="*/ 8 h 13"/>
                <a:gd name="T14" fmla="*/ 6 w 15"/>
                <a:gd name="T15" fmla="*/ 7 h 13"/>
                <a:gd name="T16" fmla="*/ 0 w 15"/>
                <a:gd name="T17" fmla="*/ 4 h 13"/>
                <a:gd name="T18" fmla="*/ 2 w 15"/>
                <a:gd name="T19" fmla="*/ 2 h 13"/>
                <a:gd name="T20" fmla="*/ 5 w 15"/>
                <a:gd name="T21" fmla="*/ 1 h 13"/>
                <a:gd name="T22" fmla="*/ 10 w 15"/>
                <a:gd name="T23" fmla="*/ 3 h 13"/>
                <a:gd name="T24" fmla="*/ 13 w 15"/>
                <a:gd name="T25" fmla="*/ 4 h 13"/>
                <a:gd name="T26" fmla="*/ 14 w 15"/>
                <a:gd name="T2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3">
                  <a:moveTo>
                    <a:pt x="14" y="6"/>
                  </a:moveTo>
                  <a:cubicBezTo>
                    <a:pt x="14" y="7"/>
                    <a:pt x="14" y="8"/>
                    <a:pt x="14" y="9"/>
                  </a:cubicBezTo>
                  <a:cubicBezTo>
                    <a:pt x="14" y="10"/>
                    <a:pt x="15" y="11"/>
                    <a:pt x="14" y="12"/>
                  </a:cubicBezTo>
                  <a:cubicBezTo>
                    <a:pt x="14" y="13"/>
                    <a:pt x="14" y="13"/>
                    <a:pt x="13" y="13"/>
                  </a:cubicBezTo>
                  <a:cubicBezTo>
                    <a:pt x="13" y="13"/>
                    <a:pt x="13" y="12"/>
                    <a:pt x="12" y="12"/>
                  </a:cubicBezTo>
                  <a:cubicBezTo>
                    <a:pt x="12" y="13"/>
                    <a:pt x="11" y="12"/>
                    <a:pt x="11" y="12"/>
                  </a:cubicBezTo>
                  <a:cubicBezTo>
                    <a:pt x="11" y="10"/>
                    <a:pt x="11" y="8"/>
                    <a:pt x="9" y="8"/>
                  </a:cubicBezTo>
                  <a:cubicBezTo>
                    <a:pt x="8" y="7"/>
                    <a:pt x="7" y="7"/>
                    <a:pt x="6" y="7"/>
                  </a:cubicBezTo>
                  <a:cubicBezTo>
                    <a:pt x="4" y="6"/>
                    <a:pt x="2" y="5"/>
                    <a:pt x="0" y="4"/>
                  </a:cubicBezTo>
                  <a:cubicBezTo>
                    <a:pt x="0" y="4"/>
                    <a:pt x="2" y="2"/>
                    <a:pt x="2" y="2"/>
                  </a:cubicBezTo>
                  <a:cubicBezTo>
                    <a:pt x="3" y="1"/>
                    <a:pt x="3" y="0"/>
                    <a:pt x="5" y="1"/>
                  </a:cubicBezTo>
                  <a:cubicBezTo>
                    <a:pt x="7" y="1"/>
                    <a:pt x="8" y="2"/>
                    <a:pt x="10" y="3"/>
                  </a:cubicBezTo>
                  <a:cubicBezTo>
                    <a:pt x="11" y="3"/>
                    <a:pt x="12" y="3"/>
                    <a:pt x="13" y="4"/>
                  </a:cubicBezTo>
                  <a:cubicBezTo>
                    <a:pt x="13" y="5"/>
                    <a:pt x="14" y="5"/>
                    <a:pt x="14" y="6"/>
                  </a:cubicBezTo>
                  <a:close/>
                </a:path>
              </a:pathLst>
            </a:custGeom>
            <a:solidFill>
              <a:srgbClr val="FBD2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îšḷíḓè">
              <a:extLst>
                <a:ext uri="{FF2B5EF4-FFF2-40B4-BE49-F238E27FC236}">
                  <a16:creationId xmlns:a16="http://schemas.microsoft.com/office/drawing/2014/main" xmlns="" id="{479C2488-5429-4957-85DD-DCCD7D63CF6A}"/>
                </a:ext>
              </a:extLst>
            </p:cNvPr>
            <p:cNvSpPr/>
            <p:nvPr/>
          </p:nvSpPr>
          <p:spPr bwMode="auto">
            <a:xfrm>
              <a:off x="4619626" y="4083051"/>
              <a:ext cx="298450" cy="185738"/>
            </a:xfrm>
            <a:custGeom>
              <a:avLst/>
              <a:gdLst>
                <a:gd name="T0" fmla="*/ 15 w 24"/>
                <a:gd name="T1" fmla="*/ 6 h 15"/>
                <a:gd name="T2" fmla="*/ 14 w 24"/>
                <a:gd name="T3" fmla="*/ 6 h 15"/>
                <a:gd name="T4" fmla="*/ 13 w 24"/>
                <a:gd name="T5" fmla="*/ 6 h 15"/>
                <a:gd name="T6" fmla="*/ 14 w 24"/>
                <a:gd name="T7" fmla="*/ 6 h 15"/>
                <a:gd name="T8" fmla="*/ 16 w 24"/>
                <a:gd name="T9" fmla="*/ 7 h 15"/>
                <a:gd name="T10" fmla="*/ 17 w 24"/>
                <a:gd name="T11" fmla="*/ 10 h 15"/>
                <a:gd name="T12" fmla="*/ 14 w 24"/>
                <a:gd name="T13" fmla="*/ 10 h 15"/>
                <a:gd name="T14" fmla="*/ 10 w 24"/>
                <a:gd name="T15" fmla="*/ 9 h 15"/>
                <a:gd name="T16" fmla="*/ 0 w 24"/>
                <a:gd name="T17" fmla="*/ 4 h 15"/>
                <a:gd name="T18" fmla="*/ 4 w 24"/>
                <a:gd name="T19" fmla="*/ 0 h 15"/>
                <a:gd name="T20" fmla="*/ 16 w 24"/>
                <a:gd name="T21" fmla="*/ 1 h 15"/>
                <a:gd name="T22" fmla="*/ 19 w 24"/>
                <a:gd name="T23" fmla="*/ 4 h 15"/>
                <a:gd name="T24" fmla="*/ 23 w 24"/>
                <a:gd name="T25" fmla="*/ 7 h 15"/>
                <a:gd name="T26" fmla="*/ 23 w 24"/>
                <a:gd name="T27" fmla="*/ 9 h 15"/>
                <a:gd name="T28" fmla="*/ 24 w 24"/>
                <a:gd name="T29" fmla="*/ 12 h 15"/>
                <a:gd name="T30" fmla="*/ 23 w 24"/>
                <a:gd name="T31" fmla="*/ 15 h 15"/>
                <a:gd name="T32" fmla="*/ 22 w 24"/>
                <a:gd name="T33" fmla="*/ 14 h 15"/>
                <a:gd name="T34" fmla="*/ 21 w 24"/>
                <a:gd name="T35" fmla="*/ 9 h 15"/>
                <a:gd name="T36" fmla="*/ 15 w 24"/>
                <a:gd name="T3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5">
                  <a:moveTo>
                    <a:pt x="15" y="6"/>
                  </a:moveTo>
                  <a:cubicBezTo>
                    <a:pt x="15" y="6"/>
                    <a:pt x="14" y="6"/>
                    <a:pt x="14" y="6"/>
                  </a:cubicBezTo>
                  <a:cubicBezTo>
                    <a:pt x="14" y="6"/>
                    <a:pt x="13" y="6"/>
                    <a:pt x="13" y="6"/>
                  </a:cubicBezTo>
                  <a:cubicBezTo>
                    <a:pt x="13" y="6"/>
                    <a:pt x="14" y="6"/>
                    <a:pt x="14" y="6"/>
                  </a:cubicBezTo>
                  <a:cubicBezTo>
                    <a:pt x="14" y="7"/>
                    <a:pt x="15" y="7"/>
                    <a:pt x="16" y="7"/>
                  </a:cubicBezTo>
                  <a:cubicBezTo>
                    <a:pt x="16" y="7"/>
                    <a:pt x="18" y="9"/>
                    <a:pt x="17" y="10"/>
                  </a:cubicBezTo>
                  <a:cubicBezTo>
                    <a:pt x="16" y="11"/>
                    <a:pt x="15" y="10"/>
                    <a:pt x="14" y="10"/>
                  </a:cubicBezTo>
                  <a:cubicBezTo>
                    <a:pt x="13" y="9"/>
                    <a:pt x="11" y="9"/>
                    <a:pt x="10" y="9"/>
                  </a:cubicBezTo>
                  <a:cubicBezTo>
                    <a:pt x="6" y="9"/>
                    <a:pt x="3" y="6"/>
                    <a:pt x="0" y="4"/>
                  </a:cubicBezTo>
                  <a:cubicBezTo>
                    <a:pt x="4" y="0"/>
                    <a:pt x="4" y="0"/>
                    <a:pt x="4" y="0"/>
                  </a:cubicBezTo>
                  <a:cubicBezTo>
                    <a:pt x="16" y="1"/>
                    <a:pt x="16" y="1"/>
                    <a:pt x="16" y="1"/>
                  </a:cubicBezTo>
                  <a:cubicBezTo>
                    <a:pt x="17" y="2"/>
                    <a:pt x="18" y="3"/>
                    <a:pt x="19" y="4"/>
                  </a:cubicBezTo>
                  <a:cubicBezTo>
                    <a:pt x="21" y="5"/>
                    <a:pt x="22" y="6"/>
                    <a:pt x="23" y="7"/>
                  </a:cubicBezTo>
                  <a:cubicBezTo>
                    <a:pt x="23" y="8"/>
                    <a:pt x="23" y="8"/>
                    <a:pt x="23" y="9"/>
                  </a:cubicBezTo>
                  <a:cubicBezTo>
                    <a:pt x="23" y="10"/>
                    <a:pt x="24" y="11"/>
                    <a:pt x="24" y="12"/>
                  </a:cubicBezTo>
                  <a:cubicBezTo>
                    <a:pt x="24" y="12"/>
                    <a:pt x="24" y="15"/>
                    <a:pt x="23" y="15"/>
                  </a:cubicBezTo>
                  <a:cubicBezTo>
                    <a:pt x="23" y="15"/>
                    <a:pt x="22" y="14"/>
                    <a:pt x="22" y="14"/>
                  </a:cubicBezTo>
                  <a:cubicBezTo>
                    <a:pt x="22" y="13"/>
                    <a:pt x="22" y="10"/>
                    <a:pt x="21" y="9"/>
                  </a:cubicBezTo>
                  <a:cubicBezTo>
                    <a:pt x="20" y="8"/>
                    <a:pt x="17" y="7"/>
                    <a:pt x="15" y="6"/>
                  </a:cubicBezTo>
                  <a:close/>
                </a:path>
              </a:pathLst>
            </a:custGeom>
            <a:solidFill>
              <a:srgbClr val="FDD5B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íṣḻidé">
              <a:extLst>
                <a:ext uri="{FF2B5EF4-FFF2-40B4-BE49-F238E27FC236}">
                  <a16:creationId xmlns:a16="http://schemas.microsoft.com/office/drawing/2014/main" xmlns="" id="{B9EBABB2-1F0D-40CD-902B-82A122F05AA7}"/>
                </a:ext>
              </a:extLst>
            </p:cNvPr>
            <p:cNvSpPr/>
            <p:nvPr/>
          </p:nvSpPr>
          <p:spPr bwMode="auto">
            <a:xfrm>
              <a:off x="4071938" y="2425701"/>
              <a:ext cx="498475" cy="573088"/>
            </a:xfrm>
            <a:custGeom>
              <a:avLst/>
              <a:gdLst>
                <a:gd name="T0" fmla="*/ 34 w 40"/>
                <a:gd name="T1" fmla="*/ 36 h 46"/>
                <a:gd name="T2" fmla="*/ 35 w 40"/>
                <a:gd name="T3" fmla="*/ 37 h 46"/>
                <a:gd name="T4" fmla="*/ 35 w 40"/>
                <a:gd name="T5" fmla="*/ 39 h 46"/>
                <a:gd name="T6" fmla="*/ 35 w 40"/>
                <a:gd name="T7" fmla="*/ 42 h 46"/>
                <a:gd name="T8" fmla="*/ 33 w 40"/>
                <a:gd name="T9" fmla="*/ 45 h 46"/>
                <a:gd name="T10" fmla="*/ 28 w 40"/>
                <a:gd name="T11" fmla="*/ 46 h 46"/>
                <a:gd name="T12" fmla="*/ 11 w 40"/>
                <a:gd name="T13" fmla="*/ 40 h 46"/>
                <a:gd name="T14" fmla="*/ 2 w 40"/>
                <a:gd name="T15" fmla="*/ 25 h 46"/>
                <a:gd name="T16" fmla="*/ 0 w 40"/>
                <a:gd name="T17" fmla="*/ 15 h 46"/>
                <a:gd name="T18" fmla="*/ 0 w 40"/>
                <a:gd name="T19" fmla="*/ 13 h 46"/>
                <a:gd name="T20" fmla="*/ 20 w 40"/>
                <a:gd name="T21" fmla="*/ 1 h 46"/>
                <a:gd name="T22" fmla="*/ 34 w 40"/>
                <a:gd name="T23" fmla="*/ 17 h 46"/>
                <a:gd name="T24" fmla="*/ 34 w 40"/>
                <a:gd name="T25" fmla="*/ 20 h 46"/>
                <a:gd name="T26" fmla="*/ 37 w 40"/>
                <a:gd name="T27" fmla="*/ 25 h 46"/>
                <a:gd name="T28" fmla="*/ 39 w 40"/>
                <a:gd name="T29" fmla="*/ 30 h 46"/>
                <a:gd name="T30" fmla="*/ 36 w 40"/>
                <a:gd name="T31" fmla="*/ 31 h 46"/>
                <a:gd name="T32" fmla="*/ 36 w 40"/>
                <a:gd name="T33" fmla="*/ 34 h 46"/>
                <a:gd name="T34" fmla="*/ 36 w 40"/>
                <a:gd name="T35" fmla="*/ 35 h 46"/>
                <a:gd name="T36" fmla="*/ 34 w 40"/>
                <a:gd name="T37"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6">
                  <a:moveTo>
                    <a:pt x="34" y="36"/>
                  </a:moveTo>
                  <a:cubicBezTo>
                    <a:pt x="35" y="36"/>
                    <a:pt x="35" y="37"/>
                    <a:pt x="35" y="37"/>
                  </a:cubicBezTo>
                  <a:cubicBezTo>
                    <a:pt x="35" y="38"/>
                    <a:pt x="35" y="39"/>
                    <a:pt x="35" y="39"/>
                  </a:cubicBezTo>
                  <a:cubicBezTo>
                    <a:pt x="35" y="40"/>
                    <a:pt x="35" y="41"/>
                    <a:pt x="35" y="42"/>
                  </a:cubicBezTo>
                  <a:cubicBezTo>
                    <a:pt x="35" y="43"/>
                    <a:pt x="34" y="45"/>
                    <a:pt x="33" y="45"/>
                  </a:cubicBezTo>
                  <a:cubicBezTo>
                    <a:pt x="31" y="46"/>
                    <a:pt x="29" y="46"/>
                    <a:pt x="28" y="46"/>
                  </a:cubicBezTo>
                  <a:cubicBezTo>
                    <a:pt x="22" y="45"/>
                    <a:pt x="15" y="44"/>
                    <a:pt x="11" y="40"/>
                  </a:cubicBezTo>
                  <a:cubicBezTo>
                    <a:pt x="7" y="36"/>
                    <a:pt x="4" y="31"/>
                    <a:pt x="2" y="25"/>
                  </a:cubicBezTo>
                  <a:cubicBezTo>
                    <a:pt x="1" y="22"/>
                    <a:pt x="0" y="19"/>
                    <a:pt x="0" y="15"/>
                  </a:cubicBezTo>
                  <a:cubicBezTo>
                    <a:pt x="0" y="14"/>
                    <a:pt x="0" y="14"/>
                    <a:pt x="0" y="13"/>
                  </a:cubicBezTo>
                  <a:cubicBezTo>
                    <a:pt x="3" y="4"/>
                    <a:pt x="11" y="0"/>
                    <a:pt x="20" y="1"/>
                  </a:cubicBezTo>
                  <a:cubicBezTo>
                    <a:pt x="28" y="2"/>
                    <a:pt x="34" y="10"/>
                    <a:pt x="34" y="17"/>
                  </a:cubicBezTo>
                  <a:cubicBezTo>
                    <a:pt x="34" y="18"/>
                    <a:pt x="34" y="19"/>
                    <a:pt x="34" y="20"/>
                  </a:cubicBezTo>
                  <a:cubicBezTo>
                    <a:pt x="34" y="22"/>
                    <a:pt x="36" y="24"/>
                    <a:pt x="37" y="25"/>
                  </a:cubicBezTo>
                  <a:cubicBezTo>
                    <a:pt x="38" y="26"/>
                    <a:pt x="40" y="29"/>
                    <a:pt x="39" y="30"/>
                  </a:cubicBezTo>
                  <a:cubicBezTo>
                    <a:pt x="38" y="31"/>
                    <a:pt x="37" y="30"/>
                    <a:pt x="36" y="31"/>
                  </a:cubicBezTo>
                  <a:cubicBezTo>
                    <a:pt x="36" y="32"/>
                    <a:pt x="36" y="33"/>
                    <a:pt x="36" y="34"/>
                  </a:cubicBezTo>
                  <a:cubicBezTo>
                    <a:pt x="36" y="35"/>
                    <a:pt x="36" y="35"/>
                    <a:pt x="36" y="35"/>
                  </a:cubicBezTo>
                  <a:cubicBezTo>
                    <a:pt x="36" y="35"/>
                    <a:pt x="34" y="36"/>
                    <a:pt x="34" y="36"/>
                  </a:cubicBez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ïsľíḍè">
              <a:extLst>
                <a:ext uri="{FF2B5EF4-FFF2-40B4-BE49-F238E27FC236}">
                  <a16:creationId xmlns:a16="http://schemas.microsoft.com/office/drawing/2014/main" xmlns="" id="{AA18FEBE-DB6D-4AAE-A6BF-C0F6F199C19C}"/>
                </a:ext>
              </a:extLst>
            </p:cNvPr>
            <p:cNvSpPr/>
            <p:nvPr/>
          </p:nvSpPr>
          <p:spPr bwMode="auto">
            <a:xfrm>
              <a:off x="4183063" y="3211513"/>
              <a:ext cx="300038" cy="547688"/>
            </a:xfrm>
            <a:custGeom>
              <a:avLst/>
              <a:gdLst>
                <a:gd name="T0" fmla="*/ 18 w 24"/>
                <a:gd name="T1" fmla="*/ 0 h 44"/>
                <a:gd name="T2" fmla="*/ 0 w 24"/>
                <a:gd name="T3" fmla="*/ 0 h 44"/>
                <a:gd name="T4" fmla="*/ 3 w 24"/>
                <a:gd name="T5" fmla="*/ 39 h 44"/>
                <a:gd name="T6" fmla="*/ 18 w 24"/>
                <a:gd name="T7" fmla="*/ 44 h 44"/>
                <a:gd name="T8" fmla="*/ 24 w 24"/>
                <a:gd name="T9" fmla="*/ 27 h 44"/>
                <a:gd name="T10" fmla="*/ 18 w 24"/>
                <a:gd name="T11" fmla="*/ 0 h 44"/>
              </a:gdLst>
              <a:ahLst/>
              <a:cxnLst>
                <a:cxn ang="0">
                  <a:pos x="T0" y="T1"/>
                </a:cxn>
                <a:cxn ang="0">
                  <a:pos x="T2" y="T3"/>
                </a:cxn>
                <a:cxn ang="0">
                  <a:pos x="T4" y="T5"/>
                </a:cxn>
                <a:cxn ang="0">
                  <a:pos x="T6" y="T7"/>
                </a:cxn>
                <a:cxn ang="0">
                  <a:pos x="T8" y="T9"/>
                </a:cxn>
                <a:cxn ang="0">
                  <a:pos x="T10" y="T11"/>
                </a:cxn>
              </a:cxnLst>
              <a:rect l="0" t="0" r="r" b="b"/>
              <a:pathLst>
                <a:path w="24" h="44">
                  <a:moveTo>
                    <a:pt x="18" y="0"/>
                  </a:moveTo>
                  <a:cubicBezTo>
                    <a:pt x="18" y="0"/>
                    <a:pt x="13" y="5"/>
                    <a:pt x="0" y="0"/>
                  </a:cubicBezTo>
                  <a:cubicBezTo>
                    <a:pt x="1" y="27"/>
                    <a:pt x="3" y="39"/>
                    <a:pt x="3" y="39"/>
                  </a:cubicBezTo>
                  <a:cubicBezTo>
                    <a:pt x="18" y="44"/>
                    <a:pt x="18" y="44"/>
                    <a:pt x="18" y="44"/>
                  </a:cubicBezTo>
                  <a:cubicBezTo>
                    <a:pt x="24" y="27"/>
                    <a:pt x="24" y="27"/>
                    <a:pt x="24" y="27"/>
                  </a:cubicBezTo>
                  <a:lnTo>
                    <a:pt x="18" y="0"/>
                  </a:lnTo>
                  <a:close/>
                </a:path>
              </a:pathLst>
            </a:custGeom>
            <a:solidFill>
              <a:srgbClr val="5B66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íṧḷîḋê">
              <a:extLst>
                <a:ext uri="{FF2B5EF4-FFF2-40B4-BE49-F238E27FC236}">
                  <a16:creationId xmlns:a16="http://schemas.microsoft.com/office/drawing/2014/main" xmlns="" id="{BBE9E9E1-564E-42A7-B02F-9D10946DDE8B}"/>
                </a:ext>
              </a:extLst>
            </p:cNvPr>
            <p:cNvSpPr/>
            <p:nvPr/>
          </p:nvSpPr>
          <p:spPr bwMode="auto">
            <a:xfrm>
              <a:off x="4283076" y="3111501"/>
              <a:ext cx="449263" cy="1082675"/>
            </a:xfrm>
            <a:custGeom>
              <a:avLst/>
              <a:gdLst>
                <a:gd name="T0" fmla="*/ 6 w 36"/>
                <a:gd name="T1" fmla="*/ 0 h 87"/>
                <a:gd name="T2" fmla="*/ 9 w 36"/>
                <a:gd name="T3" fmla="*/ 1 h 87"/>
                <a:gd name="T4" fmla="*/ 16 w 36"/>
                <a:gd name="T5" fmla="*/ 9 h 87"/>
                <a:gd name="T6" fmla="*/ 9 w 36"/>
                <a:gd name="T7" fmla="*/ 61 h 87"/>
                <a:gd name="T8" fmla="*/ 36 w 36"/>
                <a:gd name="T9" fmla="*/ 78 h 87"/>
                <a:gd name="T10" fmla="*/ 32 w 36"/>
                <a:gd name="T11" fmla="*/ 87 h 87"/>
                <a:gd name="T12" fmla="*/ 4 w 36"/>
                <a:gd name="T13" fmla="*/ 75 h 87"/>
                <a:gd name="T14" fmla="*/ 8 w 36"/>
                <a:gd name="T15" fmla="*/ 41 h 87"/>
                <a:gd name="T16" fmla="*/ 6 w 36"/>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7">
                  <a:moveTo>
                    <a:pt x="6" y="0"/>
                  </a:moveTo>
                  <a:cubicBezTo>
                    <a:pt x="9" y="1"/>
                    <a:pt x="9" y="1"/>
                    <a:pt x="9" y="1"/>
                  </a:cubicBezTo>
                  <a:cubicBezTo>
                    <a:pt x="12" y="3"/>
                    <a:pt x="14" y="6"/>
                    <a:pt x="16" y="9"/>
                  </a:cubicBezTo>
                  <a:cubicBezTo>
                    <a:pt x="9" y="61"/>
                    <a:pt x="9" y="61"/>
                    <a:pt x="9" y="61"/>
                  </a:cubicBezTo>
                  <a:cubicBezTo>
                    <a:pt x="36" y="78"/>
                    <a:pt x="36" y="78"/>
                    <a:pt x="36" y="78"/>
                  </a:cubicBezTo>
                  <a:cubicBezTo>
                    <a:pt x="32" y="87"/>
                    <a:pt x="32" y="87"/>
                    <a:pt x="32" y="87"/>
                  </a:cubicBezTo>
                  <a:cubicBezTo>
                    <a:pt x="4" y="75"/>
                    <a:pt x="4" y="75"/>
                    <a:pt x="4" y="75"/>
                  </a:cubicBezTo>
                  <a:cubicBezTo>
                    <a:pt x="0" y="75"/>
                    <a:pt x="8" y="41"/>
                    <a:pt x="8" y="41"/>
                  </a:cubicBezTo>
                  <a:lnTo>
                    <a:pt x="6" y="0"/>
                  </a:lnTo>
                  <a:close/>
                </a:path>
              </a:pathLst>
            </a:custGeom>
            <a:solidFill>
              <a:srgbClr val="A7B7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îšḻîḋé">
              <a:extLst>
                <a:ext uri="{FF2B5EF4-FFF2-40B4-BE49-F238E27FC236}">
                  <a16:creationId xmlns:a16="http://schemas.microsoft.com/office/drawing/2014/main" xmlns="" id="{E0C7DAB6-E59D-45D7-87E3-FB03E654DB07}"/>
                </a:ext>
              </a:extLst>
            </p:cNvPr>
            <p:cNvSpPr/>
            <p:nvPr/>
          </p:nvSpPr>
          <p:spPr bwMode="auto">
            <a:xfrm>
              <a:off x="3835401" y="3136901"/>
              <a:ext cx="684213" cy="946150"/>
            </a:xfrm>
            <a:custGeom>
              <a:avLst/>
              <a:gdLst>
                <a:gd name="T0" fmla="*/ 4 w 55"/>
                <a:gd name="T1" fmla="*/ 13 h 76"/>
                <a:gd name="T2" fmla="*/ 6 w 55"/>
                <a:gd name="T3" fmla="*/ 11 h 76"/>
                <a:gd name="T4" fmla="*/ 26 w 55"/>
                <a:gd name="T5" fmla="*/ 10 h 76"/>
                <a:gd name="T6" fmla="*/ 43 w 55"/>
                <a:gd name="T7" fmla="*/ 31 h 76"/>
                <a:gd name="T8" fmla="*/ 44 w 55"/>
                <a:gd name="T9" fmla="*/ 1 h 76"/>
                <a:gd name="T10" fmla="*/ 43 w 55"/>
                <a:gd name="T11" fmla="*/ 0 h 76"/>
                <a:gd name="T12" fmla="*/ 44 w 55"/>
                <a:gd name="T13" fmla="*/ 1 h 76"/>
                <a:gd name="T14" fmla="*/ 45 w 55"/>
                <a:gd name="T15" fmla="*/ 2 h 76"/>
                <a:gd name="T16" fmla="*/ 46 w 55"/>
                <a:gd name="T17" fmla="*/ 5 h 76"/>
                <a:gd name="T18" fmla="*/ 48 w 55"/>
                <a:gd name="T19" fmla="*/ 10 h 76"/>
                <a:gd name="T20" fmla="*/ 51 w 55"/>
                <a:gd name="T21" fmla="*/ 21 h 76"/>
                <a:gd name="T22" fmla="*/ 54 w 55"/>
                <a:gd name="T23" fmla="*/ 30 h 76"/>
                <a:gd name="T24" fmla="*/ 55 w 55"/>
                <a:gd name="T25" fmla="*/ 35 h 76"/>
                <a:gd name="T26" fmla="*/ 39 w 55"/>
                <a:gd name="T27" fmla="*/ 76 h 76"/>
                <a:gd name="T28" fmla="*/ 0 w 55"/>
                <a:gd name="T29" fmla="*/ 72 h 76"/>
                <a:gd name="T30" fmla="*/ 4 w 55"/>
                <a:gd name="T31"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76">
                  <a:moveTo>
                    <a:pt x="4" y="13"/>
                  </a:moveTo>
                  <a:cubicBezTo>
                    <a:pt x="6" y="11"/>
                    <a:pt x="6" y="11"/>
                    <a:pt x="6" y="11"/>
                  </a:cubicBezTo>
                  <a:cubicBezTo>
                    <a:pt x="26" y="10"/>
                    <a:pt x="26" y="10"/>
                    <a:pt x="26" y="10"/>
                  </a:cubicBezTo>
                  <a:cubicBezTo>
                    <a:pt x="26" y="10"/>
                    <a:pt x="38" y="29"/>
                    <a:pt x="43" y="31"/>
                  </a:cubicBezTo>
                  <a:cubicBezTo>
                    <a:pt x="43" y="30"/>
                    <a:pt x="44" y="2"/>
                    <a:pt x="44" y="1"/>
                  </a:cubicBezTo>
                  <a:cubicBezTo>
                    <a:pt x="43" y="1"/>
                    <a:pt x="43" y="0"/>
                    <a:pt x="43" y="0"/>
                  </a:cubicBezTo>
                  <a:cubicBezTo>
                    <a:pt x="44" y="1"/>
                    <a:pt x="44" y="1"/>
                    <a:pt x="44" y="1"/>
                  </a:cubicBezTo>
                  <a:cubicBezTo>
                    <a:pt x="44" y="2"/>
                    <a:pt x="44" y="2"/>
                    <a:pt x="45" y="2"/>
                  </a:cubicBezTo>
                  <a:cubicBezTo>
                    <a:pt x="45" y="3"/>
                    <a:pt x="45" y="4"/>
                    <a:pt x="46" y="5"/>
                  </a:cubicBezTo>
                  <a:cubicBezTo>
                    <a:pt x="46" y="7"/>
                    <a:pt x="47" y="9"/>
                    <a:pt x="48" y="10"/>
                  </a:cubicBezTo>
                  <a:cubicBezTo>
                    <a:pt x="49" y="14"/>
                    <a:pt x="50" y="17"/>
                    <a:pt x="51" y="21"/>
                  </a:cubicBezTo>
                  <a:cubicBezTo>
                    <a:pt x="52" y="24"/>
                    <a:pt x="53" y="27"/>
                    <a:pt x="54" y="30"/>
                  </a:cubicBezTo>
                  <a:cubicBezTo>
                    <a:pt x="54" y="32"/>
                    <a:pt x="55" y="33"/>
                    <a:pt x="55" y="35"/>
                  </a:cubicBezTo>
                  <a:cubicBezTo>
                    <a:pt x="55" y="37"/>
                    <a:pt x="39" y="76"/>
                    <a:pt x="39" y="76"/>
                  </a:cubicBezTo>
                  <a:cubicBezTo>
                    <a:pt x="39" y="76"/>
                    <a:pt x="26" y="75"/>
                    <a:pt x="0" y="72"/>
                  </a:cubicBezTo>
                  <a:cubicBezTo>
                    <a:pt x="4" y="58"/>
                    <a:pt x="4" y="13"/>
                    <a:pt x="4" y="13"/>
                  </a:cubicBezTo>
                  <a:close/>
                </a:path>
              </a:pathLst>
            </a:custGeom>
            <a:solidFill>
              <a:srgbClr val="BFCC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išľíḋè">
              <a:extLst>
                <a:ext uri="{FF2B5EF4-FFF2-40B4-BE49-F238E27FC236}">
                  <a16:creationId xmlns:a16="http://schemas.microsoft.com/office/drawing/2014/main" xmlns="" id="{91FD4289-D4EC-4482-B1C0-22A16ACC30A6}"/>
                </a:ext>
              </a:extLst>
            </p:cNvPr>
            <p:cNvSpPr/>
            <p:nvPr/>
          </p:nvSpPr>
          <p:spPr bwMode="auto">
            <a:xfrm>
              <a:off x="3971926" y="2425701"/>
              <a:ext cx="534988" cy="660400"/>
            </a:xfrm>
            <a:custGeom>
              <a:avLst/>
              <a:gdLst>
                <a:gd name="T0" fmla="*/ 2 w 43"/>
                <a:gd name="T1" fmla="*/ 36 h 53"/>
                <a:gd name="T2" fmla="*/ 0 w 43"/>
                <a:gd name="T3" fmla="*/ 29 h 53"/>
                <a:gd name="T4" fmla="*/ 4 w 43"/>
                <a:gd name="T5" fmla="*/ 11 h 53"/>
                <a:gd name="T6" fmla="*/ 21 w 43"/>
                <a:gd name="T7" fmla="*/ 0 h 53"/>
                <a:gd name="T8" fmla="*/ 32 w 43"/>
                <a:gd name="T9" fmla="*/ 2 h 53"/>
                <a:gd name="T10" fmla="*/ 43 w 43"/>
                <a:gd name="T11" fmla="*/ 17 h 53"/>
                <a:gd name="T12" fmla="*/ 38 w 43"/>
                <a:gd name="T13" fmla="*/ 19 h 53"/>
                <a:gd name="T14" fmla="*/ 36 w 43"/>
                <a:gd name="T15" fmla="*/ 14 h 53"/>
                <a:gd name="T16" fmla="*/ 36 w 43"/>
                <a:gd name="T17" fmla="*/ 20 h 53"/>
                <a:gd name="T18" fmla="*/ 30 w 43"/>
                <a:gd name="T19" fmla="*/ 23 h 53"/>
                <a:gd name="T20" fmla="*/ 27 w 43"/>
                <a:gd name="T21" fmla="*/ 20 h 53"/>
                <a:gd name="T22" fmla="*/ 26 w 43"/>
                <a:gd name="T23" fmla="*/ 25 h 53"/>
                <a:gd name="T24" fmla="*/ 25 w 43"/>
                <a:gd name="T25" fmla="*/ 36 h 53"/>
                <a:gd name="T26" fmla="*/ 30 w 43"/>
                <a:gd name="T27" fmla="*/ 53 h 53"/>
                <a:gd name="T28" fmla="*/ 2 w 43"/>
                <a:gd name="T29"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3">
                  <a:moveTo>
                    <a:pt x="2" y="36"/>
                  </a:moveTo>
                  <a:cubicBezTo>
                    <a:pt x="1" y="34"/>
                    <a:pt x="0" y="31"/>
                    <a:pt x="0" y="29"/>
                  </a:cubicBezTo>
                  <a:cubicBezTo>
                    <a:pt x="0" y="23"/>
                    <a:pt x="1" y="16"/>
                    <a:pt x="4" y="11"/>
                  </a:cubicBezTo>
                  <a:cubicBezTo>
                    <a:pt x="8" y="5"/>
                    <a:pt x="14" y="1"/>
                    <a:pt x="21" y="0"/>
                  </a:cubicBezTo>
                  <a:cubicBezTo>
                    <a:pt x="25" y="0"/>
                    <a:pt x="29" y="0"/>
                    <a:pt x="32" y="2"/>
                  </a:cubicBezTo>
                  <a:cubicBezTo>
                    <a:pt x="39" y="5"/>
                    <a:pt x="42" y="10"/>
                    <a:pt x="43" y="17"/>
                  </a:cubicBezTo>
                  <a:cubicBezTo>
                    <a:pt x="41" y="18"/>
                    <a:pt x="39" y="18"/>
                    <a:pt x="38" y="19"/>
                  </a:cubicBezTo>
                  <a:cubicBezTo>
                    <a:pt x="37" y="17"/>
                    <a:pt x="37" y="15"/>
                    <a:pt x="36" y="14"/>
                  </a:cubicBezTo>
                  <a:cubicBezTo>
                    <a:pt x="36" y="16"/>
                    <a:pt x="36" y="18"/>
                    <a:pt x="36" y="20"/>
                  </a:cubicBezTo>
                  <a:cubicBezTo>
                    <a:pt x="34" y="21"/>
                    <a:pt x="32" y="22"/>
                    <a:pt x="30" y="23"/>
                  </a:cubicBezTo>
                  <a:cubicBezTo>
                    <a:pt x="30" y="23"/>
                    <a:pt x="28" y="20"/>
                    <a:pt x="27" y="20"/>
                  </a:cubicBezTo>
                  <a:cubicBezTo>
                    <a:pt x="26" y="21"/>
                    <a:pt x="26" y="24"/>
                    <a:pt x="26" y="25"/>
                  </a:cubicBezTo>
                  <a:cubicBezTo>
                    <a:pt x="25" y="29"/>
                    <a:pt x="25" y="33"/>
                    <a:pt x="25" y="36"/>
                  </a:cubicBezTo>
                  <a:cubicBezTo>
                    <a:pt x="26" y="42"/>
                    <a:pt x="28" y="48"/>
                    <a:pt x="30" y="53"/>
                  </a:cubicBezTo>
                  <a:cubicBezTo>
                    <a:pt x="27" y="52"/>
                    <a:pt x="7" y="49"/>
                    <a:pt x="2" y="36"/>
                  </a:cubicBezTo>
                  <a:close/>
                </a:path>
              </a:pathLst>
            </a:custGeom>
            <a:solidFill>
              <a:srgbClr val="505B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íŝ1iḋé">
              <a:extLst>
                <a:ext uri="{FF2B5EF4-FFF2-40B4-BE49-F238E27FC236}">
                  <a16:creationId xmlns:a16="http://schemas.microsoft.com/office/drawing/2014/main" xmlns="" id="{80DB7D1C-AF35-4BFF-888E-FB5AF3BD73BF}"/>
                </a:ext>
              </a:extLst>
            </p:cNvPr>
            <p:cNvSpPr/>
            <p:nvPr/>
          </p:nvSpPr>
          <p:spPr bwMode="auto">
            <a:xfrm>
              <a:off x="4545013" y="4144963"/>
              <a:ext cx="373063" cy="174625"/>
            </a:xfrm>
            <a:custGeom>
              <a:avLst/>
              <a:gdLst>
                <a:gd name="T0" fmla="*/ 4 w 30"/>
                <a:gd name="T1" fmla="*/ 0 h 14"/>
                <a:gd name="T2" fmla="*/ 13 w 30"/>
                <a:gd name="T3" fmla="*/ 2 h 14"/>
                <a:gd name="T4" fmla="*/ 20 w 30"/>
                <a:gd name="T5" fmla="*/ 4 h 14"/>
                <a:gd name="T6" fmla="*/ 22 w 30"/>
                <a:gd name="T7" fmla="*/ 5 h 14"/>
                <a:gd name="T8" fmla="*/ 28 w 30"/>
                <a:gd name="T9" fmla="*/ 10 h 14"/>
                <a:gd name="T10" fmla="*/ 28 w 30"/>
                <a:gd name="T11" fmla="*/ 13 h 14"/>
                <a:gd name="T12" fmla="*/ 24 w 30"/>
                <a:gd name="T13" fmla="*/ 11 h 14"/>
                <a:gd name="T14" fmla="*/ 24 w 30"/>
                <a:gd name="T15" fmla="*/ 13 h 14"/>
                <a:gd name="T16" fmla="*/ 22 w 30"/>
                <a:gd name="T17" fmla="*/ 13 h 14"/>
                <a:gd name="T18" fmla="*/ 18 w 30"/>
                <a:gd name="T19" fmla="*/ 10 h 14"/>
                <a:gd name="T20" fmla="*/ 15 w 30"/>
                <a:gd name="T21" fmla="*/ 10 h 14"/>
                <a:gd name="T22" fmla="*/ 8 w 30"/>
                <a:gd name="T23" fmla="*/ 10 h 14"/>
                <a:gd name="T24" fmla="*/ 5 w 30"/>
                <a:gd name="T25" fmla="*/ 10 h 14"/>
                <a:gd name="T26" fmla="*/ 0 w 30"/>
                <a:gd name="T27" fmla="*/ 8 h 14"/>
                <a:gd name="T28" fmla="*/ 4 w 30"/>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4">
                  <a:moveTo>
                    <a:pt x="4" y="0"/>
                  </a:moveTo>
                  <a:cubicBezTo>
                    <a:pt x="13" y="2"/>
                    <a:pt x="13" y="2"/>
                    <a:pt x="13" y="2"/>
                  </a:cubicBezTo>
                  <a:cubicBezTo>
                    <a:pt x="20" y="4"/>
                    <a:pt x="20" y="4"/>
                    <a:pt x="20" y="4"/>
                  </a:cubicBezTo>
                  <a:cubicBezTo>
                    <a:pt x="21" y="4"/>
                    <a:pt x="22" y="4"/>
                    <a:pt x="22" y="5"/>
                  </a:cubicBezTo>
                  <a:cubicBezTo>
                    <a:pt x="24" y="7"/>
                    <a:pt x="27" y="8"/>
                    <a:pt x="28" y="10"/>
                  </a:cubicBezTo>
                  <a:cubicBezTo>
                    <a:pt x="29" y="12"/>
                    <a:pt x="30" y="13"/>
                    <a:pt x="28" y="13"/>
                  </a:cubicBezTo>
                  <a:cubicBezTo>
                    <a:pt x="26" y="13"/>
                    <a:pt x="25" y="13"/>
                    <a:pt x="24" y="11"/>
                  </a:cubicBezTo>
                  <a:cubicBezTo>
                    <a:pt x="24" y="12"/>
                    <a:pt x="25" y="13"/>
                    <a:pt x="24" y="13"/>
                  </a:cubicBezTo>
                  <a:cubicBezTo>
                    <a:pt x="24" y="14"/>
                    <a:pt x="23" y="13"/>
                    <a:pt x="22" y="13"/>
                  </a:cubicBezTo>
                  <a:cubicBezTo>
                    <a:pt x="21" y="12"/>
                    <a:pt x="19" y="11"/>
                    <a:pt x="18" y="10"/>
                  </a:cubicBezTo>
                  <a:cubicBezTo>
                    <a:pt x="17" y="10"/>
                    <a:pt x="16" y="10"/>
                    <a:pt x="15" y="10"/>
                  </a:cubicBezTo>
                  <a:cubicBezTo>
                    <a:pt x="8" y="10"/>
                    <a:pt x="8" y="10"/>
                    <a:pt x="8" y="10"/>
                  </a:cubicBezTo>
                  <a:cubicBezTo>
                    <a:pt x="7" y="11"/>
                    <a:pt x="6" y="10"/>
                    <a:pt x="5" y="10"/>
                  </a:cubicBezTo>
                  <a:cubicBezTo>
                    <a:pt x="0" y="8"/>
                    <a:pt x="0" y="8"/>
                    <a:pt x="0" y="8"/>
                  </a:cubicBezTo>
                  <a:lnTo>
                    <a:pt x="4" y="0"/>
                  </a:lnTo>
                  <a:close/>
                </a:path>
              </a:pathLst>
            </a:custGeom>
            <a:solidFill>
              <a:srgbClr val="FFDA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ï$1îḓê">
              <a:extLst>
                <a:ext uri="{FF2B5EF4-FFF2-40B4-BE49-F238E27FC236}">
                  <a16:creationId xmlns:a16="http://schemas.microsoft.com/office/drawing/2014/main" xmlns="" id="{186EAD7C-9D7D-43E6-8D80-9578AA82BFFB}"/>
                </a:ext>
              </a:extLst>
            </p:cNvPr>
            <p:cNvSpPr/>
            <p:nvPr/>
          </p:nvSpPr>
          <p:spPr bwMode="auto">
            <a:xfrm>
              <a:off x="3846513" y="3073401"/>
              <a:ext cx="773113" cy="1184275"/>
            </a:xfrm>
            <a:custGeom>
              <a:avLst/>
              <a:gdLst>
                <a:gd name="T0" fmla="*/ 16 w 62"/>
                <a:gd name="T1" fmla="*/ 1 h 95"/>
                <a:gd name="T2" fmla="*/ 27 w 62"/>
                <a:gd name="T3" fmla="*/ 11 h 95"/>
                <a:gd name="T4" fmla="*/ 28 w 62"/>
                <a:gd name="T5" fmla="*/ 28 h 95"/>
                <a:gd name="T6" fmla="*/ 24 w 62"/>
                <a:gd name="T7" fmla="*/ 66 h 95"/>
                <a:gd name="T8" fmla="*/ 62 w 62"/>
                <a:gd name="T9" fmla="*/ 86 h 95"/>
                <a:gd name="T10" fmla="*/ 59 w 62"/>
                <a:gd name="T11" fmla="*/ 95 h 95"/>
                <a:gd name="T12" fmla="*/ 6 w 62"/>
                <a:gd name="T13" fmla="*/ 73 h 95"/>
                <a:gd name="T14" fmla="*/ 3 w 62"/>
                <a:gd name="T15" fmla="*/ 33 h 95"/>
                <a:gd name="T16" fmla="*/ 16 w 62"/>
                <a:gd name="T17"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95">
                  <a:moveTo>
                    <a:pt x="16" y="1"/>
                  </a:moveTo>
                  <a:cubicBezTo>
                    <a:pt x="21" y="0"/>
                    <a:pt x="26" y="7"/>
                    <a:pt x="27" y="11"/>
                  </a:cubicBezTo>
                  <a:cubicBezTo>
                    <a:pt x="29" y="17"/>
                    <a:pt x="28" y="22"/>
                    <a:pt x="28" y="28"/>
                  </a:cubicBezTo>
                  <a:cubicBezTo>
                    <a:pt x="27" y="35"/>
                    <a:pt x="21" y="63"/>
                    <a:pt x="24" y="66"/>
                  </a:cubicBezTo>
                  <a:cubicBezTo>
                    <a:pt x="32" y="74"/>
                    <a:pt x="62" y="85"/>
                    <a:pt x="62" y="86"/>
                  </a:cubicBezTo>
                  <a:cubicBezTo>
                    <a:pt x="59" y="95"/>
                    <a:pt x="59" y="95"/>
                    <a:pt x="59" y="95"/>
                  </a:cubicBezTo>
                  <a:cubicBezTo>
                    <a:pt x="58" y="95"/>
                    <a:pt x="13" y="90"/>
                    <a:pt x="6" y="73"/>
                  </a:cubicBezTo>
                  <a:cubicBezTo>
                    <a:pt x="5" y="70"/>
                    <a:pt x="3" y="33"/>
                    <a:pt x="3" y="33"/>
                  </a:cubicBezTo>
                  <a:cubicBezTo>
                    <a:pt x="0" y="14"/>
                    <a:pt x="7" y="3"/>
                    <a:pt x="16" y="1"/>
                  </a:cubicBezTo>
                  <a:close/>
                </a:path>
              </a:pathLst>
            </a:custGeom>
            <a:solidFill>
              <a:srgbClr val="CEDC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îšľiḑè">
              <a:extLst>
                <a:ext uri="{FF2B5EF4-FFF2-40B4-BE49-F238E27FC236}">
                  <a16:creationId xmlns:a16="http://schemas.microsoft.com/office/drawing/2014/main" xmlns="" id="{C64D1F9D-8CA9-4F1F-805C-A267070BD2FD}"/>
                </a:ext>
              </a:extLst>
            </p:cNvPr>
            <p:cNvSpPr/>
            <p:nvPr/>
          </p:nvSpPr>
          <p:spPr bwMode="auto">
            <a:xfrm>
              <a:off x="7597776" y="1219201"/>
              <a:ext cx="123825" cy="3622675"/>
            </a:xfrm>
            <a:custGeom>
              <a:avLst/>
              <a:gdLst>
                <a:gd name="T0" fmla="*/ 23 w 78"/>
                <a:gd name="T1" fmla="*/ 31 h 2282"/>
                <a:gd name="T2" fmla="*/ 0 w 78"/>
                <a:gd name="T3" fmla="*/ 2227 h 2282"/>
                <a:gd name="T4" fmla="*/ 63 w 78"/>
                <a:gd name="T5" fmla="*/ 2282 h 2282"/>
                <a:gd name="T6" fmla="*/ 78 w 78"/>
                <a:gd name="T7" fmla="*/ 0 h 2282"/>
                <a:gd name="T8" fmla="*/ 23 w 78"/>
                <a:gd name="T9" fmla="*/ 31 h 2282"/>
              </a:gdLst>
              <a:ahLst/>
              <a:cxnLst>
                <a:cxn ang="0">
                  <a:pos x="T0" y="T1"/>
                </a:cxn>
                <a:cxn ang="0">
                  <a:pos x="T2" y="T3"/>
                </a:cxn>
                <a:cxn ang="0">
                  <a:pos x="T4" y="T5"/>
                </a:cxn>
                <a:cxn ang="0">
                  <a:pos x="T6" y="T7"/>
                </a:cxn>
                <a:cxn ang="0">
                  <a:pos x="T8" y="T9"/>
                </a:cxn>
              </a:cxnLst>
              <a:rect l="0" t="0" r="r" b="b"/>
              <a:pathLst>
                <a:path w="78" h="2282">
                  <a:moveTo>
                    <a:pt x="23" y="31"/>
                  </a:moveTo>
                  <a:lnTo>
                    <a:pt x="0" y="2227"/>
                  </a:lnTo>
                  <a:lnTo>
                    <a:pt x="63" y="2282"/>
                  </a:lnTo>
                  <a:lnTo>
                    <a:pt x="78" y="0"/>
                  </a:lnTo>
                  <a:lnTo>
                    <a:pt x="23" y="31"/>
                  </a:lnTo>
                  <a:close/>
                </a:path>
              </a:pathLst>
            </a:custGeom>
            <a:solidFill>
              <a:srgbClr val="689F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iSḷïḑê">
              <a:extLst>
                <a:ext uri="{FF2B5EF4-FFF2-40B4-BE49-F238E27FC236}">
                  <a16:creationId xmlns:a16="http://schemas.microsoft.com/office/drawing/2014/main" xmlns="" id="{1A73A871-1DEC-4BE5-8338-29FECA90C7F6}"/>
                </a:ext>
              </a:extLst>
            </p:cNvPr>
            <p:cNvSpPr/>
            <p:nvPr/>
          </p:nvSpPr>
          <p:spPr bwMode="auto">
            <a:xfrm>
              <a:off x="7148513" y="2576513"/>
              <a:ext cx="274638" cy="2190750"/>
            </a:xfrm>
            <a:custGeom>
              <a:avLst/>
              <a:gdLst>
                <a:gd name="T0" fmla="*/ 126 w 173"/>
                <a:gd name="T1" fmla="*/ 0 h 1380"/>
                <a:gd name="T2" fmla="*/ 0 w 173"/>
                <a:gd name="T3" fmla="*/ 1333 h 1380"/>
                <a:gd name="T4" fmla="*/ 40 w 173"/>
                <a:gd name="T5" fmla="*/ 1380 h 1380"/>
                <a:gd name="T6" fmla="*/ 173 w 173"/>
                <a:gd name="T7" fmla="*/ 7 h 1380"/>
                <a:gd name="T8" fmla="*/ 126 w 173"/>
                <a:gd name="T9" fmla="*/ 0 h 1380"/>
              </a:gdLst>
              <a:ahLst/>
              <a:cxnLst>
                <a:cxn ang="0">
                  <a:pos x="T0" y="T1"/>
                </a:cxn>
                <a:cxn ang="0">
                  <a:pos x="T2" y="T3"/>
                </a:cxn>
                <a:cxn ang="0">
                  <a:pos x="T4" y="T5"/>
                </a:cxn>
                <a:cxn ang="0">
                  <a:pos x="T6" y="T7"/>
                </a:cxn>
                <a:cxn ang="0">
                  <a:pos x="T8" y="T9"/>
                </a:cxn>
              </a:cxnLst>
              <a:rect l="0" t="0" r="r" b="b"/>
              <a:pathLst>
                <a:path w="173" h="1380">
                  <a:moveTo>
                    <a:pt x="126" y="0"/>
                  </a:moveTo>
                  <a:lnTo>
                    <a:pt x="0" y="1333"/>
                  </a:lnTo>
                  <a:lnTo>
                    <a:pt x="40" y="1380"/>
                  </a:lnTo>
                  <a:lnTo>
                    <a:pt x="173" y="7"/>
                  </a:lnTo>
                  <a:lnTo>
                    <a:pt x="126" y="0"/>
                  </a:lnTo>
                  <a:close/>
                </a:path>
              </a:pathLst>
            </a:custGeom>
            <a:solidFill>
              <a:srgbClr val="689F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îŝľíde">
              <a:extLst>
                <a:ext uri="{FF2B5EF4-FFF2-40B4-BE49-F238E27FC236}">
                  <a16:creationId xmlns:a16="http://schemas.microsoft.com/office/drawing/2014/main" xmlns="" id="{A2C3D066-AFF2-449B-B3FF-7AA0392B38E2}"/>
                </a:ext>
              </a:extLst>
            </p:cNvPr>
            <p:cNvSpPr/>
            <p:nvPr/>
          </p:nvSpPr>
          <p:spPr bwMode="auto">
            <a:xfrm>
              <a:off x="7947026" y="2625726"/>
              <a:ext cx="298450" cy="2714625"/>
            </a:xfrm>
            <a:custGeom>
              <a:avLst/>
              <a:gdLst>
                <a:gd name="T0" fmla="*/ 0 w 188"/>
                <a:gd name="T1" fmla="*/ 8 h 1710"/>
                <a:gd name="T2" fmla="*/ 102 w 188"/>
                <a:gd name="T3" fmla="*/ 1655 h 1710"/>
                <a:gd name="T4" fmla="*/ 188 w 188"/>
                <a:gd name="T5" fmla="*/ 1710 h 1710"/>
                <a:gd name="T6" fmla="*/ 70 w 188"/>
                <a:gd name="T7" fmla="*/ 0 h 1710"/>
                <a:gd name="T8" fmla="*/ 0 w 188"/>
                <a:gd name="T9" fmla="*/ 8 h 1710"/>
              </a:gdLst>
              <a:ahLst/>
              <a:cxnLst>
                <a:cxn ang="0">
                  <a:pos x="T0" y="T1"/>
                </a:cxn>
                <a:cxn ang="0">
                  <a:pos x="T2" y="T3"/>
                </a:cxn>
                <a:cxn ang="0">
                  <a:pos x="T4" y="T5"/>
                </a:cxn>
                <a:cxn ang="0">
                  <a:pos x="T6" y="T7"/>
                </a:cxn>
                <a:cxn ang="0">
                  <a:pos x="T8" y="T9"/>
                </a:cxn>
              </a:cxnLst>
              <a:rect l="0" t="0" r="r" b="b"/>
              <a:pathLst>
                <a:path w="188" h="1710">
                  <a:moveTo>
                    <a:pt x="0" y="8"/>
                  </a:moveTo>
                  <a:lnTo>
                    <a:pt x="102" y="1655"/>
                  </a:lnTo>
                  <a:lnTo>
                    <a:pt x="188" y="1710"/>
                  </a:lnTo>
                  <a:lnTo>
                    <a:pt x="70" y="0"/>
                  </a:lnTo>
                  <a:lnTo>
                    <a:pt x="0" y="8"/>
                  </a:lnTo>
                  <a:close/>
                </a:path>
              </a:pathLst>
            </a:custGeom>
            <a:solidFill>
              <a:srgbClr val="689F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iṩḻiḓê">
              <a:extLst>
                <a:ext uri="{FF2B5EF4-FFF2-40B4-BE49-F238E27FC236}">
                  <a16:creationId xmlns:a16="http://schemas.microsoft.com/office/drawing/2014/main" xmlns="" id="{E77F7DBE-668F-4799-A7DE-3043F58CFA2B}"/>
                </a:ext>
              </a:extLst>
            </p:cNvPr>
            <p:cNvSpPr/>
            <p:nvPr/>
          </p:nvSpPr>
          <p:spPr bwMode="auto">
            <a:xfrm>
              <a:off x="7148513" y="1081088"/>
              <a:ext cx="1271588" cy="2503488"/>
            </a:xfrm>
            <a:custGeom>
              <a:avLst/>
              <a:gdLst>
                <a:gd name="T0" fmla="*/ 16 w 801"/>
                <a:gd name="T1" fmla="*/ 322 h 1577"/>
                <a:gd name="T2" fmla="*/ 0 w 801"/>
                <a:gd name="T3" fmla="*/ 1295 h 1577"/>
                <a:gd name="T4" fmla="*/ 793 w 801"/>
                <a:gd name="T5" fmla="*/ 1577 h 1577"/>
                <a:gd name="T6" fmla="*/ 801 w 801"/>
                <a:gd name="T7" fmla="*/ 0 h 1577"/>
                <a:gd name="T8" fmla="*/ 16 w 801"/>
                <a:gd name="T9" fmla="*/ 322 h 1577"/>
              </a:gdLst>
              <a:ahLst/>
              <a:cxnLst>
                <a:cxn ang="0">
                  <a:pos x="T0" y="T1"/>
                </a:cxn>
                <a:cxn ang="0">
                  <a:pos x="T2" y="T3"/>
                </a:cxn>
                <a:cxn ang="0">
                  <a:pos x="T4" y="T5"/>
                </a:cxn>
                <a:cxn ang="0">
                  <a:pos x="T6" y="T7"/>
                </a:cxn>
                <a:cxn ang="0">
                  <a:pos x="T8" y="T9"/>
                </a:cxn>
              </a:cxnLst>
              <a:rect l="0" t="0" r="r" b="b"/>
              <a:pathLst>
                <a:path w="801" h="1577">
                  <a:moveTo>
                    <a:pt x="16" y="322"/>
                  </a:moveTo>
                  <a:lnTo>
                    <a:pt x="0" y="1295"/>
                  </a:lnTo>
                  <a:lnTo>
                    <a:pt x="793" y="1577"/>
                  </a:lnTo>
                  <a:lnTo>
                    <a:pt x="801" y="0"/>
                  </a:lnTo>
                  <a:lnTo>
                    <a:pt x="16" y="322"/>
                  </a:lnTo>
                  <a:close/>
                </a:path>
              </a:pathLst>
            </a:custGeom>
            <a:solidFill>
              <a:srgbClr val="689F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í$ļiďê">
              <a:extLst>
                <a:ext uri="{FF2B5EF4-FFF2-40B4-BE49-F238E27FC236}">
                  <a16:creationId xmlns:a16="http://schemas.microsoft.com/office/drawing/2014/main" xmlns="" id="{37899DAD-A1E8-4FF7-AABD-6C3038727BC5}"/>
                </a:ext>
              </a:extLst>
            </p:cNvPr>
            <p:cNvSpPr/>
            <p:nvPr/>
          </p:nvSpPr>
          <p:spPr bwMode="auto">
            <a:xfrm>
              <a:off x="7223126" y="1230313"/>
              <a:ext cx="1035050" cy="2105025"/>
            </a:xfrm>
            <a:custGeom>
              <a:avLst/>
              <a:gdLst>
                <a:gd name="T0" fmla="*/ 8 w 652"/>
                <a:gd name="T1" fmla="*/ 251 h 1326"/>
                <a:gd name="T2" fmla="*/ 0 w 652"/>
                <a:gd name="T3" fmla="*/ 1130 h 1326"/>
                <a:gd name="T4" fmla="*/ 644 w 652"/>
                <a:gd name="T5" fmla="*/ 1326 h 1326"/>
                <a:gd name="T6" fmla="*/ 652 w 652"/>
                <a:gd name="T7" fmla="*/ 0 h 1326"/>
                <a:gd name="T8" fmla="*/ 8 w 652"/>
                <a:gd name="T9" fmla="*/ 251 h 1326"/>
              </a:gdLst>
              <a:ahLst/>
              <a:cxnLst>
                <a:cxn ang="0">
                  <a:pos x="T0" y="T1"/>
                </a:cxn>
                <a:cxn ang="0">
                  <a:pos x="T2" y="T3"/>
                </a:cxn>
                <a:cxn ang="0">
                  <a:pos x="T4" y="T5"/>
                </a:cxn>
                <a:cxn ang="0">
                  <a:pos x="T6" y="T7"/>
                </a:cxn>
                <a:cxn ang="0">
                  <a:pos x="T8" y="T9"/>
                </a:cxn>
              </a:cxnLst>
              <a:rect l="0" t="0" r="r" b="b"/>
              <a:pathLst>
                <a:path w="652" h="1326">
                  <a:moveTo>
                    <a:pt x="8" y="251"/>
                  </a:moveTo>
                  <a:lnTo>
                    <a:pt x="0" y="1130"/>
                  </a:lnTo>
                  <a:lnTo>
                    <a:pt x="644" y="1326"/>
                  </a:lnTo>
                  <a:lnTo>
                    <a:pt x="652" y="0"/>
                  </a:lnTo>
                  <a:lnTo>
                    <a:pt x="8" y="251"/>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ïSlïdè">
              <a:extLst>
                <a:ext uri="{FF2B5EF4-FFF2-40B4-BE49-F238E27FC236}">
                  <a16:creationId xmlns:a16="http://schemas.microsoft.com/office/drawing/2014/main" xmlns="" id="{A269C484-A978-4681-B7D0-17265941F195}"/>
                </a:ext>
              </a:extLst>
            </p:cNvPr>
            <p:cNvSpPr/>
            <p:nvPr/>
          </p:nvSpPr>
          <p:spPr bwMode="auto">
            <a:xfrm>
              <a:off x="8121651" y="1430338"/>
              <a:ext cx="11113" cy="1619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8" name="işľiḋe">
              <a:extLst>
                <a:ext uri="{FF2B5EF4-FFF2-40B4-BE49-F238E27FC236}">
                  <a16:creationId xmlns:a16="http://schemas.microsoft.com/office/drawing/2014/main" xmlns="" id="{2BB6D436-33D9-49D0-AE95-5840F8344303}"/>
                </a:ext>
              </a:extLst>
            </p:cNvPr>
            <p:cNvSpPr/>
            <p:nvPr/>
          </p:nvSpPr>
          <p:spPr bwMode="auto">
            <a:xfrm>
              <a:off x="8121651" y="1692276"/>
              <a:ext cx="11113" cy="161925"/>
            </a:xfrm>
            <a:custGeom>
              <a:avLst/>
              <a:gdLst>
                <a:gd name="T0" fmla="*/ 0 w 7"/>
                <a:gd name="T1" fmla="*/ 102 h 102"/>
                <a:gd name="T2" fmla="*/ 0 w 7"/>
                <a:gd name="T3" fmla="*/ 102 h 102"/>
                <a:gd name="T4" fmla="*/ 7 w 7"/>
                <a:gd name="T5" fmla="*/ 0 h 102"/>
                <a:gd name="T6" fmla="*/ 0 w 7"/>
                <a:gd name="T7" fmla="*/ 0 h 102"/>
                <a:gd name="T8" fmla="*/ 0 w 7"/>
                <a:gd name="T9" fmla="*/ 102 h 102"/>
              </a:gdLst>
              <a:ahLst/>
              <a:cxnLst>
                <a:cxn ang="0">
                  <a:pos x="T0" y="T1"/>
                </a:cxn>
                <a:cxn ang="0">
                  <a:pos x="T2" y="T3"/>
                </a:cxn>
                <a:cxn ang="0">
                  <a:pos x="T4" y="T5"/>
                </a:cxn>
                <a:cxn ang="0">
                  <a:pos x="T6" y="T7"/>
                </a:cxn>
                <a:cxn ang="0">
                  <a:pos x="T8" y="T9"/>
                </a:cxn>
              </a:cxnLst>
              <a:rect l="0" t="0" r="r" b="b"/>
              <a:pathLst>
                <a:path w="7" h="102">
                  <a:moveTo>
                    <a:pt x="0" y="102"/>
                  </a:moveTo>
                  <a:lnTo>
                    <a:pt x="0" y="102"/>
                  </a:lnTo>
                  <a:lnTo>
                    <a:pt x="7" y="0"/>
                  </a:lnTo>
                  <a:lnTo>
                    <a:pt x="0" y="0"/>
                  </a:lnTo>
                  <a:lnTo>
                    <a:pt x="0" y="102"/>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îṣ1iḑé">
              <a:extLst>
                <a:ext uri="{FF2B5EF4-FFF2-40B4-BE49-F238E27FC236}">
                  <a16:creationId xmlns:a16="http://schemas.microsoft.com/office/drawing/2014/main" xmlns="" id="{744DEB76-C3C6-43E2-AD4A-D107FABC25DB}"/>
                </a:ext>
              </a:extLst>
            </p:cNvPr>
            <p:cNvSpPr/>
            <p:nvPr/>
          </p:nvSpPr>
          <p:spPr bwMode="auto">
            <a:xfrm>
              <a:off x="8121651" y="1952626"/>
              <a:ext cx="1588" cy="1746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0" name="iṩ1ïḑe">
              <a:extLst>
                <a:ext uri="{FF2B5EF4-FFF2-40B4-BE49-F238E27FC236}">
                  <a16:creationId xmlns:a16="http://schemas.microsoft.com/office/drawing/2014/main" xmlns="" id="{847229D3-73B8-4D03-989C-931D5614ED70}"/>
                </a:ext>
              </a:extLst>
            </p:cNvPr>
            <p:cNvSpPr/>
            <p:nvPr/>
          </p:nvSpPr>
          <p:spPr bwMode="auto">
            <a:xfrm>
              <a:off x="8121651" y="2227263"/>
              <a:ext cx="1588" cy="1619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1" name="iṡ1îďè">
              <a:extLst>
                <a:ext uri="{FF2B5EF4-FFF2-40B4-BE49-F238E27FC236}">
                  <a16:creationId xmlns:a16="http://schemas.microsoft.com/office/drawing/2014/main" xmlns="" id="{ECFEC7D5-B865-4517-BE1F-67458738D301}"/>
                </a:ext>
              </a:extLst>
            </p:cNvPr>
            <p:cNvSpPr/>
            <p:nvPr/>
          </p:nvSpPr>
          <p:spPr bwMode="auto">
            <a:xfrm>
              <a:off x="8108951" y="2489201"/>
              <a:ext cx="12700" cy="161925"/>
            </a:xfrm>
            <a:custGeom>
              <a:avLst/>
              <a:gdLst>
                <a:gd name="T0" fmla="*/ 0 w 8"/>
                <a:gd name="T1" fmla="*/ 102 h 102"/>
                <a:gd name="T2" fmla="*/ 8 w 8"/>
                <a:gd name="T3" fmla="*/ 102 h 102"/>
                <a:gd name="T4" fmla="*/ 8 w 8"/>
                <a:gd name="T5" fmla="*/ 0 h 102"/>
                <a:gd name="T6" fmla="*/ 8 w 8"/>
                <a:gd name="T7" fmla="*/ 0 h 102"/>
                <a:gd name="T8" fmla="*/ 0 w 8"/>
                <a:gd name="T9" fmla="*/ 102 h 102"/>
              </a:gdLst>
              <a:ahLst/>
              <a:cxnLst>
                <a:cxn ang="0">
                  <a:pos x="T0" y="T1"/>
                </a:cxn>
                <a:cxn ang="0">
                  <a:pos x="T2" y="T3"/>
                </a:cxn>
                <a:cxn ang="0">
                  <a:pos x="T4" y="T5"/>
                </a:cxn>
                <a:cxn ang="0">
                  <a:pos x="T6" y="T7"/>
                </a:cxn>
                <a:cxn ang="0">
                  <a:pos x="T8" y="T9"/>
                </a:cxn>
              </a:cxnLst>
              <a:rect l="0" t="0" r="r" b="b"/>
              <a:pathLst>
                <a:path w="8" h="102">
                  <a:moveTo>
                    <a:pt x="0" y="102"/>
                  </a:moveTo>
                  <a:lnTo>
                    <a:pt x="8" y="102"/>
                  </a:lnTo>
                  <a:lnTo>
                    <a:pt x="8" y="0"/>
                  </a:lnTo>
                  <a:lnTo>
                    <a:pt x="8" y="0"/>
                  </a:lnTo>
                  <a:lnTo>
                    <a:pt x="0" y="102"/>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ïslîdè">
              <a:extLst>
                <a:ext uri="{FF2B5EF4-FFF2-40B4-BE49-F238E27FC236}">
                  <a16:creationId xmlns:a16="http://schemas.microsoft.com/office/drawing/2014/main" xmlns="" id="{3CC21C54-0C3F-45F0-8D35-632143BF7E82}"/>
                </a:ext>
              </a:extLst>
            </p:cNvPr>
            <p:cNvSpPr/>
            <p:nvPr/>
          </p:nvSpPr>
          <p:spPr bwMode="auto">
            <a:xfrm>
              <a:off x="8108951" y="2749551"/>
              <a:ext cx="12700" cy="1746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3" name="îṥļiḋe">
              <a:extLst>
                <a:ext uri="{FF2B5EF4-FFF2-40B4-BE49-F238E27FC236}">
                  <a16:creationId xmlns:a16="http://schemas.microsoft.com/office/drawing/2014/main" xmlns="" id="{9C8C524F-2E62-4A4B-A9A7-02849799698D}"/>
                </a:ext>
              </a:extLst>
            </p:cNvPr>
            <p:cNvSpPr/>
            <p:nvPr/>
          </p:nvSpPr>
          <p:spPr bwMode="auto">
            <a:xfrm>
              <a:off x="8108951" y="3024188"/>
              <a:ext cx="12700" cy="1619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4" name="ïşlîḑe">
              <a:extLst>
                <a:ext uri="{FF2B5EF4-FFF2-40B4-BE49-F238E27FC236}">
                  <a16:creationId xmlns:a16="http://schemas.microsoft.com/office/drawing/2014/main" xmlns="" id="{4721E3E1-AE7E-42A5-80F5-0A00ED201BAC}"/>
                </a:ext>
              </a:extLst>
            </p:cNvPr>
            <p:cNvSpPr/>
            <p:nvPr/>
          </p:nvSpPr>
          <p:spPr bwMode="auto">
            <a:xfrm>
              <a:off x="7759701" y="1554163"/>
              <a:ext cx="1588" cy="138113"/>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5" name="îśļiďè">
              <a:extLst>
                <a:ext uri="{FF2B5EF4-FFF2-40B4-BE49-F238E27FC236}">
                  <a16:creationId xmlns:a16="http://schemas.microsoft.com/office/drawing/2014/main" xmlns="" id="{D1F716FF-1837-45DA-8BE1-AEB83FC6535B}"/>
                </a:ext>
              </a:extLst>
            </p:cNvPr>
            <p:cNvSpPr/>
            <p:nvPr/>
          </p:nvSpPr>
          <p:spPr bwMode="auto">
            <a:xfrm>
              <a:off x="7747001" y="1779588"/>
              <a:ext cx="12700" cy="149225"/>
            </a:xfrm>
            <a:custGeom>
              <a:avLst/>
              <a:gdLst>
                <a:gd name="T0" fmla="*/ 0 w 8"/>
                <a:gd name="T1" fmla="*/ 94 h 94"/>
                <a:gd name="T2" fmla="*/ 8 w 8"/>
                <a:gd name="T3" fmla="*/ 94 h 94"/>
                <a:gd name="T4" fmla="*/ 8 w 8"/>
                <a:gd name="T5" fmla="*/ 0 h 94"/>
                <a:gd name="T6" fmla="*/ 8 w 8"/>
                <a:gd name="T7" fmla="*/ 0 h 94"/>
                <a:gd name="T8" fmla="*/ 0 w 8"/>
                <a:gd name="T9" fmla="*/ 94 h 94"/>
              </a:gdLst>
              <a:ahLst/>
              <a:cxnLst>
                <a:cxn ang="0">
                  <a:pos x="T0" y="T1"/>
                </a:cxn>
                <a:cxn ang="0">
                  <a:pos x="T2" y="T3"/>
                </a:cxn>
                <a:cxn ang="0">
                  <a:pos x="T4" y="T5"/>
                </a:cxn>
                <a:cxn ang="0">
                  <a:pos x="T6" y="T7"/>
                </a:cxn>
                <a:cxn ang="0">
                  <a:pos x="T8" y="T9"/>
                </a:cxn>
              </a:cxnLst>
              <a:rect l="0" t="0" r="r" b="b"/>
              <a:pathLst>
                <a:path w="8" h="94">
                  <a:moveTo>
                    <a:pt x="0" y="94"/>
                  </a:moveTo>
                  <a:lnTo>
                    <a:pt x="8" y="94"/>
                  </a:lnTo>
                  <a:lnTo>
                    <a:pt x="8" y="0"/>
                  </a:lnTo>
                  <a:lnTo>
                    <a:pt x="8" y="0"/>
                  </a:lnTo>
                  <a:lnTo>
                    <a:pt x="0" y="94"/>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6" name="ïşľïďé">
              <a:extLst>
                <a:ext uri="{FF2B5EF4-FFF2-40B4-BE49-F238E27FC236}">
                  <a16:creationId xmlns:a16="http://schemas.microsoft.com/office/drawing/2014/main" xmlns="" id="{4E0935E0-D61C-43AE-A5DA-F51D21256727}"/>
                </a:ext>
              </a:extLst>
            </p:cNvPr>
            <p:cNvSpPr/>
            <p:nvPr/>
          </p:nvSpPr>
          <p:spPr bwMode="auto">
            <a:xfrm>
              <a:off x="7747001" y="2016126"/>
              <a:ext cx="12700" cy="149225"/>
            </a:xfrm>
            <a:custGeom>
              <a:avLst/>
              <a:gdLst>
                <a:gd name="T0" fmla="*/ 0 w 8"/>
                <a:gd name="T1" fmla="*/ 94 h 94"/>
                <a:gd name="T2" fmla="*/ 8 w 8"/>
                <a:gd name="T3" fmla="*/ 86 h 94"/>
                <a:gd name="T4" fmla="*/ 8 w 8"/>
                <a:gd name="T5" fmla="*/ 0 h 94"/>
                <a:gd name="T6" fmla="*/ 0 w 8"/>
                <a:gd name="T7" fmla="*/ 0 h 94"/>
                <a:gd name="T8" fmla="*/ 0 w 8"/>
                <a:gd name="T9" fmla="*/ 94 h 94"/>
              </a:gdLst>
              <a:ahLst/>
              <a:cxnLst>
                <a:cxn ang="0">
                  <a:pos x="T0" y="T1"/>
                </a:cxn>
                <a:cxn ang="0">
                  <a:pos x="T2" y="T3"/>
                </a:cxn>
                <a:cxn ang="0">
                  <a:pos x="T4" y="T5"/>
                </a:cxn>
                <a:cxn ang="0">
                  <a:pos x="T6" y="T7"/>
                </a:cxn>
                <a:cxn ang="0">
                  <a:pos x="T8" y="T9"/>
                </a:cxn>
              </a:cxnLst>
              <a:rect l="0" t="0" r="r" b="b"/>
              <a:pathLst>
                <a:path w="8" h="94">
                  <a:moveTo>
                    <a:pt x="0" y="94"/>
                  </a:moveTo>
                  <a:lnTo>
                    <a:pt x="8" y="86"/>
                  </a:lnTo>
                  <a:lnTo>
                    <a:pt x="8" y="0"/>
                  </a:lnTo>
                  <a:lnTo>
                    <a:pt x="0" y="0"/>
                  </a:lnTo>
                  <a:lnTo>
                    <a:pt x="0" y="94"/>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7" name="íṥ1ïḋe">
              <a:extLst>
                <a:ext uri="{FF2B5EF4-FFF2-40B4-BE49-F238E27FC236}">
                  <a16:creationId xmlns:a16="http://schemas.microsoft.com/office/drawing/2014/main" xmlns="" id="{2548C7D2-FCFB-4569-B19E-F048CA7563C3}"/>
                </a:ext>
              </a:extLst>
            </p:cNvPr>
            <p:cNvSpPr/>
            <p:nvPr/>
          </p:nvSpPr>
          <p:spPr bwMode="auto">
            <a:xfrm>
              <a:off x="7747001" y="2239963"/>
              <a:ext cx="12700" cy="149225"/>
            </a:xfrm>
            <a:custGeom>
              <a:avLst/>
              <a:gdLst>
                <a:gd name="T0" fmla="*/ 0 w 8"/>
                <a:gd name="T1" fmla="*/ 94 h 94"/>
                <a:gd name="T2" fmla="*/ 8 w 8"/>
                <a:gd name="T3" fmla="*/ 94 h 94"/>
                <a:gd name="T4" fmla="*/ 8 w 8"/>
                <a:gd name="T5" fmla="*/ 0 h 94"/>
                <a:gd name="T6" fmla="*/ 0 w 8"/>
                <a:gd name="T7" fmla="*/ 8 h 94"/>
                <a:gd name="T8" fmla="*/ 0 w 8"/>
                <a:gd name="T9" fmla="*/ 94 h 94"/>
              </a:gdLst>
              <a:ahLst/>
              <a:cxnLst>
                <a:cxn ang="0">
                  <a:pos x="T0" y="T1"/>
                </a:cxn>
                <a:cxn ang="0">
                  <a:pos x="T2" y="T3"/>
                </a:cxn>
                <a:cxn ang="0">
                  <a:pos x="T4" y="T5"/>
                </a:cxn>
                <a:cxn ang="0">
                  <a:pos x="T6" y="T7"/>
                </a:cxn>
                <a:cxn ang="0">
                  <a:pos x="T8" y="T9"/>
                </a:cxn>
              </a:cxnLst>
              <a:rect l="0" t="0" r="r" b="b"/>
              <a:pathLst>
                <a:path w="8" h="94">
                  <a:moveTo>
                    <a:pt x="0" y="94"/>
                  </a:moveTo>
                  <a:lnTo>
                    <a:pt x="8" y="94"/>
                  </a:lnTo>
                  <a:lnTo>
                    <a:pt x="8" y="0"/>
                  </a:lnTo>
                  <a:lnTo>
                    <a:pt x="0" y="8"/>
                  </a:lnTo>
                  <a:lnTo>
                    <a:pt x="0" y="94"/>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8" name="ïṧļîḍê">
              <a:extLst>
                <a:ext uri="{FF2B5EF4-FFF2-40B4-BE49-F238E27FC236}">
                  <a16:creationId xmlns:a16="http://schemas.microsoft.com/office/drawing/2014/main" xmlns="" id="{62CFD658-5C50-46E9-81B0-F5AF1A9D74A9}"/>
                </a:ext>
              </a:extLst>
            </p:cNvPr>
            <p:cNvSpPr/>
            <p:nvPr/>
          </p:nvSpPr>
          <p:spPr bwMode="auto">
            <a:xfrm>
              <a:off x="7747001" y="2476501"/>
              <a:ext cx="1588" cy="1492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9" name="ïSlïdé">
              <a:extLst>
                <a:ext uri="{FF2B5EF4-FFF2-40B4-BE49-F238E27FC236}">
                  <a16:creationId xmlns:a16="http://schemas.microsoft.com/office/drawing/2014/main" xmlns="" id="{B1FD0E65-3827-4966-B823-27568DF98BFE}"/>
                </a:ext>
              </a:extLst>
            </p:cNvPr>
            <p:cNvSpPr/>
            <p:nvPr/>
          </p:nvSpPr>
          <p:spPr bwMode="auto">
            <a:xfrm>
              <a:off x="7747001" y="2713038"/>
              <a:ext cx="1588" cy="1492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0" name="ïśḷïdé">
              <a:extLst>
                <a:ext uri="{FF2B5EF4-FFF2-40B4-BE49-F238E27FC236}">
                  <a16:creationId xmlns:a16="http://schemas.microsoft.com/office/drawing/2014/main" xmlns="" id="{BDCFD24C-742B-44FE-93CE-D5FEF92AC790}"/>
                </a:ext>
              </a:extLst>
            </p:cNvPr>
            <p:cNvSpPr/>
            <p:nvPr/>
          </p:nvSpPr>
          <p:spPr bwMode="auto">
            <a:xfrm>
              <a:off x="7747001" y="2949576"/>
              <a:ext cx="0" cy="149225"/>
            </a:xfrm>
            <a:custGeom>
              <a:avLst/>
              <a:gdLst>
                <a:gd name="T0" fmla="*/ 86 h 94"/>
                <a:gd name="T1" fmla="*/ 94 h 94"/>
                <a:gd name="T2" fmla="*/ 0 h 94"/>
                <a:gd name="T3" fmla="*/ 0 h 94"/>
                <a:gd name="T4" fmla="*/ 86 h 94"/>
              </a:gdLst>
              <a:ahLst/>
              <a:cxnLst>
                <a:cxn ang="0">
                  <a:pos x="0" y="T0"/>
                </a:cxn>
                <a:cxn ang="0">
                  <a:pos x="0" y="T1"/>
                </a:cxn>
                <a:cxn ang="0">
                  <a:pos x="0" y="T2"/>
                </a:cxn>
                <a:cxn ang="0">
                  <a:pos x="0" y="T3"/>
                </a:cxn>
                <a:cxn ang="0">
                  <a:pos x="0" y="T4"/>
                </a:cxn>
              </a:cxnLst>
              <a:rect l="0" t="0" r="r" b="b"/>
              <a:pathLst>
                <a:path h="94">
                  <a:moveTo>
                    <a:pt x="0" y="86"/>
                  </a:moveTo>
                  <a:lnTo>
                    <a:pt x="0" y="94"/>
                  </a:lnTo>
                  <a:lnTo>
                    <a:pt x="0" y="0"/>
                  </a:lnTo>
                  <a:lnTo>
                    <a:pt x="0" y="0"/>
                  </a:lnTo>
                  <a:lnTo>
                    <a:pt x="0" y="86"/>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îšlïďe">
              <a:extLst>
                <a:ext uri="{FF2B5EF4-FFF2-40B4-BE49-F238E27FC236}">
                  <a16:creationId xmlns:a16="http://schemas.microsoft.com/office/drawing/2014/main" xmlns="" id="{5169A975-1760-4994-8660-7AFA8A3B38E2}"/>
                </a:ext>
              </a:extLst>
            </p:cNvPr>
            <p:cNvSpPr/>
            <p:nvPr/>
          </p:nvSpPr>
          <p:spPr bwMode="auto">
            <a:xfrm>
              <a:off x="7497763" y="1641476"/>
              <a:ext cx="1588" cy="125413"/>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2" name="iŝļïďé">
              <a:extLst>
                <a:ext uri="{FF2B5EF4-FFF2-40B4-BE49-F238E27FC236}">
                  <a16:creationId xmlns:a16="http://schemas.microsoft.com/office/drawing/2014/main" xmlns="" id="{B1BD2072-947E-4CA9-A23D-2FEB8C88540E}"/>
                </a:ext>
              </a:extLst>
            </p:cNvPr>
            <p:cNvSpPr/>
            <p:nvPr/>
          </p:nvSpPr>
          <p:spPr bwMode="auto">
            <a:xfrm>
              <a:off x="7485063" y="1841501"/>
              <a:ext cx="12700" cy="136525"/>
            </a:xfrm>
            <a:custGeom>
              <a:avLst/>
              <a:gdLst>
                <a:gd name="T0" fmla="*/ 0 w 8"/>
                <a:gd name="T1" fmla="*/ 86 h 86"/>
                <a:gd name="T2" fmla="*/ 8 w 8"/>
                <a:gd name="T3" fmla="*/ 86 h 86"/>
                <a:gd name="T4" fmla="*/ 8 w 8"/>
                <a:gd name="T5" fmla="*/ 0 h 86"/>
                <a:gd name="T6" fmla="*/ 8 w 8"/>
                <a:gd name="T7" fmla="*/ 8 h 86"/>
                <a:gd name="T8" fmla="*/ 0 w 8"/>
                <a:gd name="T9" fmla="*/ 86 h 86"/>
              </a:gdLst>
              <a:ahLst/>
              <a:cxnLst>
                <a:cxn ang="0">
                  <a:pos x="T0" y="T1"/>
                </a:cxn>
                <a:cxn ang="0">
                  <a:pos x="T2" y="T3"/>
                </a:cxn>
                <a:cxn ang="0">
                  <a:pos x="T4" y="T5"/>
                </a:cxn>
                <a:cxn ang="0">
                  <a:pos x="T6" y="T7"/>
                </a:cxn>
                <a:cxn ang="0">
                  <a:pos x="T8" y="T9"/>
                </a:cxn>
              </a:cxnLst>
              <a:rect l="0" t="0" r="r" b="b"/>
              <a:pathLst>
                <a:path w="8" h="86">
                  <a:moveTo>
                    <a:pt x="0" y="86"/>
                  </a:moveTo>
                  <a:lnTo>
                    <a:pt x="8" y="86"/>
                  </a:lnTo>
                  <a:lnTo>
                    <a:pt x="8" y="0"/>
                  </a:lnTo>
                  <a:lnTo>
                    <a:pt x="8" y="8"/>
                  </a:lnTo>
                  <a:lnTo>
                    <a:pt x="0" y="86"/>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išḷiḓê">
              <a:extLst>
                <a:ext uri="{FF2B5EF4-FFF2-40B4-BE49-F238E27FC236}">
                  <a16:creationId xmlns:a16="http://schemas.microsoft.com/office/drawing/2014/main" xmlns="" id="{7AEDC8CB-DBD7-43D7-91D4-3CC06A2F8C90}"/>
                </a:ext>
              </a:extLst>
            </p:cNvPr>
            <p:cNvSpPr/>
            <p:nvPr/>
          </p:nvSpPr>
          <p:spPr bwMode="auto">
            <a:xfrm>
              <a:off x="7485063" y="2052638"/>
              <a:ext cx="12700" cy="1365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4" name="îşḻîdê">
              <a:extLst>
                <a:ext uri="{FF2B5EF4-FFF2-40B4-BE49-F238E27FC236}">
                  <a16:creationId xmlns:a16="http://schemas.microsoft.com/office/drawing/2014/main" xmlns="" id="{215434B4-96AC-467F-8DF9-26AA72AC9C58}"/>
                </a:ext>
              </a:extLst>
            </p:cNvPr>
            <p:cNvSpPr/>
            <p:nvPr/>
          </p:nvSpPr>
          <p:spPr bwMode="auto">
            <a:xfrm>
              <a:off x="7485063" y="2263776"/>
              <a:ext cx="12700" cy="125413"/>
            </a:xfrm>
            <a:custGeom>
              <a:avLst/>
              <a:gdLst>
                <a:gd name="T0" fmla="*/ 0 w 8"/>
                <a:gd name="T1" fmla="*/ 79 h 79"/>
                <a:gd name="T2" fmla="*/ 0 w 8"/>
                <a:gd name="T3" fmla="*/ 79 h 79"/>
                <a:gd name="T4" fmla="*/ 8 w 8"/>
                <a:gd name="T5" fmla="*/ 0 h 79"/>
                <a:gd name="T6" fmla="*/ 0 w 8"/>
                <a:gd name="T7" fmla="*/ 0 h 79"/>
                <a:gd name="T8" fmla="*/ 0 w 8"/>
                <a:gd name="T9" fmla="*/ 79 h 79"/>
              </a:gdLst>
              <a:ahLst/>
              <a:cxnLst>
                <a:cxn ang="0">
                  <a:pos x="T0" y="T1"/>
                </a:cxn>
                <a:cxn ang="0">
                  <a:pos x="T2" y="T3"/>
                </a:cxn>
                <a:cxn ang="0">
                  <a:pos x="T4" y="T5"/>
                </a:cxn>
                <a:cxn ang="0">
                  <a:pos x="T6" y="T7"/>
                </a:cxn>
                <a:cxn ang="0">
                  <a:pos x="T8" y="T9"/>
                </a:cxn>
              </a:cxnLst>
              <a:rect l="0" t="0" r="r" b="b"/>
              <a:pathLst>
                <a:path w="8" h="79">
                  <a:moveTo>
                    <a:pt x="0" y="79"/>
                  </a:moveTo>
                  <a:lnTo>
                    <a:pt x="0" y="79"/>
                  </a:lnTo>
                  <a:lnTo>
                    <a:pt x="8" y="0"/>
                  </a:lnTo>
                  <a:lnTo>
                    <a:pt x="0" y="0"/>
                  </a:lnTo>
                  <a:lnTo>
                    <a:pt x="0" y="79"/>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5" name="işḻïďé">
              <a:extLst>
                <a:ext uri="{FF2B5EF4-FFF2-40B4-BE49-F238E27FC236}">
                  <a16:creationId xmlns:a16="http://schemas.microsoft.com/office/drawing/2014/main" xmlns="" id="{F804505A-A718-4B84-9650-E6367A18BDC1}"/>
                </a:ext>
              </a:extLst>
            </p:cNvPr>
            <p:cNvSpPr/>
            <p:nvPr/>
          </p:nvSpPr>
          <p:spPr bwMode="auto">
            <a:xfrm>
              <a:off x="7485063" y="2476501"/>
              <a:ext cx="1588" cy="1238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6" name="ïṡľîḋè">
              <a:extLst>
                <a:ext uri="{FF2B5EF4-FFF2-40B4-BE49-F238E27FC236}">
                  <a16:creationId xmlns:a16="http://schemas.microsoft.com/office/drawing/2014/main" xmlns="" id="{B0BD96CB-6B8C-4C75-A9AA-542F7E20AF0D}"/>
                </a:ext>
              </a:extLst>
            </p:cNvPr>
            <p:cNvSpPr/>
            <p:nvPr/>
          </p:nvSpPr>
          <p:spPr bwMode="auto">
            <a:xfrm>
              <a:off x="7485063" y="2674938"/>
              <a:ext cx="1588" cy="138113"/>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7" name="ï$ḻîḑé">
              <a:extLst>
                <a:ext uri="{FF2B5EF4-FFF2-40B4-BE49-F238E27FC236}">
                  <a16:creationId xmlns:a16="http://schemas.microsoft.com/office/drawing/2014/main" xmlns="" id="{FD404664-7B41-4DCB-B452-289B627501CA}"/>
                </a:ext>
              </a:extLst>
            </p:cNvPr>
            <p:cNvSpPr/>
            <p:nvPr/>
          </p:nvSpPr>
          <p:spPr bwMode="auto">
            <a:xfrm>
              <a:off x="7472363" y="2887663"/>
              <a:ext cx="12700" cy="136525"/>
            </a:xfrm>
            <a:custGeom>
              <a:avLst/>
              <a:gdLst>
                <a:gd name="T0" fmla="*/ 0 w 8"/>
                <a:gd name="T1" fmla="*/ 86 h 86"/>
                <a:gd name="T2" fmla="*/ 8 w 8"/>
                <a:gd name="T3" fmla="*/ 86 h 86"/>
                <a:gd name="T4" fmla="*/ 8 w 8"/>
                <a:gd name="T5" fmla="*/ 0 h 86"/>
                <a:gd name="T6" fmla="*/ 8 w 8"/>
                <a:gd name="T7" fmla="*/ 0 h 86"/>
                <a:gd name="T8" fmla="*/ 0 w 8"/>
                <a:gd name="T9" fmla="*/ 86 h 86"/>
              </a:gdLst>
              <a:ahLst/>
              <a:cxnLst>
                <a:cxn ang="0">
                  <a:pos x="T0" y="T1"/>
                </a:cxn>
                <a:cxn ang="0">
                  <a:pos x="T2" y="T3"/>
                </a:cxn>
                <a:cxn ang="0">
                  <a:pos x="T4" y="T5"/>
                </a:cxn>
                <a:cxn ang="0">
                  <a:pos x="T6" y="T7"/>
                </a:cxn>
                <a:cxn ang="0">
                  <a:pos x="T8" y="T9"/>
                </a:cxn>
              </a:cxnLst>
              <a:rect l="0" t="0" r="r" b="b"/>
              <a:pathLst>
                <a:path w="8" h="86">
                  <a:moveTo>
                    <a:pt x="0" y="86"/>
                  </a:moveTo>
                  <a:lnTo>
                    <a:pt x="8" y="86"/>
                  </a:lnTo>
                  <a:lnTo>
                    <a:pt x="8" y="0"/>
                  </a:lnTo>
                  <a:lnTo>
                    <a:pt x="8" y="0"/>
                  </a:lnTo>
                  <a:lnTo>
                    <a:pt x="0" y="86"/>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8" name="íşlîďe">
              <a:extLst>
                <a:ext uri="{FF2B5EF4-FFF2-40B4-BE49-F238E27FC236}">
                  <a16:creationId xmlns:a16="http://schemas.microsoft.com/office/drawing/2014/main" xmlns="" id="{AF1FD076-9B41-456E-BD24-56A89D9BB800}"/>
                </a:ext>
              </a:extLst>
            </p:cNvPr>
            <p:cNvSpPr/>
            <p:nvPr/>
          </p:nvSpPr>
          <p:spPr bwMode="auto">
            <a:xfrm>
              <a:off x="7373938" y="1679576"/>
              <a:ext cx="1588" cy="1238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9" name="ïşļiḋe">
              <a:extLst>
                <a:ext uri="{FF2B5EF4-FFF2-40B4-BE49-F238E27FC236}">
                  <a16:creationId xmlns:a16="http://schemas.microsoft.com/office/drawing/2014/main" xmlns="" id="{9A05552C-A4AC-426A-82AC-11C8C56D8133}"/>
                </a:ext>
              </a:extLst>
            </p:cNvPr>
            <p:cNvSpPr/>
            <p:nvPr/>
          </p:nvSpPr>
          <p:spPr bwMode="auto">
            <a:xfrm>
              <a:off x="7361238" y="1878013"/>
              <a:ext cx="12700" cy="125413"/>
            </a:xfrm>
            <a:custGeom>
              <a:avLst/>
              <a:gdLst>
                <a:gd name="T0" fmla="*/ 0 w 8"/>
                <a:gd name="T1" fmla="*/ 79 h 79"/>
                <a:gd name="T2" fmla="*/ 8 w 8"/>
                <a:gd name="T3" fmla="*/ 79 h 79"/>
                <a:gd name="T4" fmla="*/ 8 w 8"/>
                <a:gd name="T5" fmla="*/ 0 h 79"/>
                <a:gd name="T6" fmla="*/ 8 w 8"/>
                <a:gd name="T7" fmla="*/ 0 h 79"/>
                <a:gd name="T8" fmla="*/ 0 w 8"/>
                <a:gd name="T9" fmla="*/ 79 h 79"/>
              </a:gdLst>
              <a:ahLst/>
              <a:cxnLst>
                <a:cxn ang="0">
                  <a:pos x="T0" y="T1"/>
                </a:cxn>
                <a:cxn ang="0">
                  <a:pos x="T2" y="T3"/>
                </a:cxn>
                <a:cxn ang="0">
                  <a:pos x="T4" y="T5"/>
                </a:cxn>
                <a:cxn ang="0">
                  <a:pos x="T6" y="T7"/>
                </a:cxn>
                <a:cxn ang="0">
                  <a:pos x="T8" y="T9"/>
                </a:cxn>
              </a:cxnLst>
              <a:rect l="0" t="0" r="r" b="b"/>
              <a:pathLst>
                <a:path w="8" h="79">
                  <a:moveTo>
                    <a:pt x="0" y="79"/>
                  </a:moveTo>
                  <a:lnTo>
                    <a:pt x="8" y="79"/>
                  </a:lnTo>
                  <a:lnTo>
                    <a:pt x="8" y="0"/>
                  </a:lnTo>
                  <a:lnTo>
                    <a:pt x="8" y="0"/>
                  </a:lnTo>
                  <a:lnTo>
                    <a:pt x="0" y="79"/>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îSḷîḑê">
              <a:extLst>
                <a:ext uri="{FF2B5EF4-FFF2-40B4-BE49-F238E27FC236}">
                  <a16:creationId xmlns:a16="http://schemas.microsoft.com/office/drawing/2014/main" xmlns="" id="{9B6EB277-ABC6-4E1C-8981-F9A067B15A8E}"/>
                </a:ext>
              </a:extLst>
            </p:cNvPr>
            <p:cNvSpPr/>
            <p:nvPr/>
          </p:nvSpPr>
          <p:spPr bwMode="auto">
            <a:xfrm>
              <a:off x="7361238" y="2078038"/>
              <a:ext cx="12700" cy="1238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1" name="i$ḷïdè">
              <a:extLst>
                <a:ext uri="{FF2B5EF4-FFF2-40B4-BE49-F238E27FC236}">
                  <a16:creationId xmlns:a16="http://schemas.microsoft.com/office/drawing/2014/main" xmlns="" id="{2C59DEB6-F736-46B0-86AD-296CCAABF317}"/>
                </a:ext>
              </a:extLst>
            </p:cNvPr>
            <p:cNvSpPr/>
            <p:nvPr/>
          </p:nvSpPr>
          <p:spPr bwMode="auto">
            <a:xfrm>
              <a:off x="7361238" y="2263776"/>
              <a:ext cx="12700" cy="125413"/>
            </a:xfrm>
            <a:custGeom>
              <a:avLst/>
              <a:gdLst>
                <a:gd name="T0" fmla="*/ 0 w 8"/>
                <a:gd name="T1" fmla="*/ 79 h 79"/>
                <a:gd name="T2" fmla="*/ 0 w 8"/>
                <a:gd name="T3" fmla="*/ 79 h 79"/>
                <a:gd name="T4" fmla="*/ 8 w 8"/>
                <a:gd name="T5" fmla="*/ 0 h 79"/>
                <a:gd name="T6" fmla="*/ 0 w 8"/>
                <a:gd name="T7" fmla="*/ 8 h 79"/>
                <a:gd name="T8" fmla="*/ 0 w 8"/>
                <a:gd name="T9" fmla="*/ 79 h 79"/>
              </a:gdLst>
              <a:ahLst/>
              <a:cxnLst>
                <a:cxn ang="0">
                  <a:pos x="T0" y="T1"/>
                </a:cxn>
                <a:cxn ang="0">
                  <a:pos x="T2" y="T3"/>
                </a:cxn>
                <a:cxn ang="0">
                  <a:pos x="T4" y="T5"/>
                </a:cxn>
                <a:cxn ang="0">
                  <a:pos x="T6" y="T7"/>
                </a:cxn>
                <a:cxn ang="0">
                  <a:pos x="T8" y="T9"/>
                </a:cxn>
              </a:cxnLst>
              <a:rect l="0" t="0" r="r" b="b"/>
              <a:pathLst>
                <a:path w="8" h="79">
                  <a:moveTo>
                    <a:pt x="0" y="79"/>
                  </a:moveTo>
                  <a:lnTo>
                    <a:pt x="0" y="79"/>
                  </a:lnTo>
                  <a:lnTo>
                    <a:pt x="8" y="0"/>
                  </a:lnTo>
                  <a:lnTo>
                    <a:pt x="0" y="8"/>
                  </a:lnTo>
                  <a:lnTo>
                    <a:pt x="0" y="79"/>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2" name="iṥļíḋé">
              <a:extLst>
                <a:ext uri="{FF2B5EF4-FFF2-40B4-BE49-F238E27FC236}">
                  <a16:creationId xmlns:a16="http://schemas.microsoft.com/office/drawing/2014/main" xmlns="" id="{1628704C-BB2A-4586-BE14-C0D7E57AEE10}"/>
                </a:ext>
              </a:extLst>
            </p:cNvPr>
            <p:cNvSpPr/>
            <p:nvPr/>
          </p:nvSpPr>
          <p:spPr bwMode="auto">
            <a:xfrm>
              <a:off x="7361238" y="2463801"/>
              <a:ext cx="1588" cy="1238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3" name="ïşliḋe">
              <a:extLst>
                <a:ext uri="{FF2B5EF4-FFF2-40B4-BE49-F238E27FC236}">
                  <a16:creationId xmlns:a16="http://schemas.microsoft.com/office/drawing/2014/main" xmlns="" id="{2D3FAB78-2274-49FF-8682-20787D0793FF}"/>
                </a:ext>
              </a:extLst>
            </p:cNvPr>
            <p:cNvSpPr/>
            <p:nvPr/>
          </p:nvSpPr>
          <p:spPr bwMode="auto">
            <a:xfrm>
              <a:off x="7361238" y="2663826"/>
              <a:ext cx="1588" cy="123825"/>
            </a:xfrm>
            <a:prstGeom prst="rect">
              <a:avLst/>
            </a:prstGeom>
            <a:solidFill>
              <a:srgbClr val="B2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4" name="îṥ1îďe">
              <a:extLst>
                <a:ext uri="{FF2B5EF4-FFF2-40B4-BE49-F238E27FC236}">
                  <a16:creationId xmlns:a16="http://schemas.microsoft.com/office/drawing/2014/main" xmlns="" id="{DB366EB2-92B3-4F84-B441-AA97CB3E4418}"/>
                </a:ext>
              </a:extLst>
            </p:cNvPr>
            <p:cNvSpPr/>
            <p:nvPr/>
          </p:nvSpPr>
          <p:spPr bwMode="auto">
            <a:xfrm>
              <a:off x="7348538" y="2862263"/>
              <a:ext cx="12700" cy="123825"/>
            </a:xfrm>
            <a:custGeom>
              <a:avLst/>
              <a:gdLst>
                <a:gd name="T0" fmla="*/ 0 w 8"/>
                <a:gd name="T1" fmla="*/ 78 h 78"/>
                <a:gd name="T2" fmla="*/ 8 w 8"/>
                <a:gd name="T3" fmla="*/ 78 h 78"/>
                <a:gd name="T4" fmla="*/ 8 w 8"/>
                <a:gd name="T5" fmla="*/ 0 h 78"/>
                <a:gd name="T6" fmla="*/ 8 w 8"/>
                <a:gd name="T7" fmla="*/ 0 h 78"/>
                <a:gd name="T8" fmla="*/ 0 w 8"/>
                <a:gd name="T9" fmla="*/ 78 h 78"/>
              </a:gdLst>
              <a:ahLst/>
              <a:cxnLst>
                <a:cxn ang="0">
                  <a:pos x="T0" y="T1"/>
                </a:cxn>
                <a:cxn ang="0">
                  <a:pos x="T2" y="T3"/>
                </a:cxn>
                <a:cxn ang="0">
                  <a:pos x="T4" y="T5"/>
                </a:cxn>
                <a:cxn ang="0">
                  <a:pos x="T6" y="T7"/>
                </a:cxn>
                <a:cxn ang="0">
                  <a:pos x="T8" y="T9"/>
                </a:cxn>
              </a:cxnLst>
              <a:rect l="0" t="0" r="r" b="b"/>
              <a:pathLst>
                <a:path w="8" h="78">
                  <a:moveTo>
                    <a:pt x="0" y="78"/>
                  </a:moveTo>
                  <a:lnTo>
                    <a:pt x="8" y="78"/>
                  </a:lnTo>
                  <a:lnTo>
                    <a:pt x="8" y="0"/>
                  </a:lnTo>
                  <a:lnTo>
                    <a:pt x="8" y="0"/>
                  </a:lnTo>
                  <a:lnTo>
                    <a:pt x="0" y="78"/>
                  </a:lnTo>
                  <a:close/>
                </a:path>
              </a:pathLst>
            </a:custGeom>
            <a:solidFill>
              <a:srgbClr val="B2D1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5" name="iṧ1íḓè">
              <a:extLst>
                <a:ext uri="{FF2B5EF4-FFF2-40B4-BE49-F238E27FC236}">
                  <a16:creationId xmlns:a16="http://schemas.microsoft.com/office/drawing/2014/main" xmlns="" id="{58FD6864-88D0-4828-BB30-9465E1396EB5}"/>
                </a:ext>
              </a:extLst>
            </p:cNvPr>
            <p:cNvSpPr/>
            <p:nvPr/>
          </p:nvSpPr>
          <p:spPr bwMode="auto">
            <a:xfrm>
              <a:off x="7261226" y="2376488"/>
              <a:ext cx="822325" cy="573088"/>
            </a:xfrm>
            <a:custGeom>
              <a:avLst/>
              <a:gdLst>
                <a:gd name="T0" fmla="*/ 518 w 518"/>
                <a:gd name="T1" fmla="*/ 79 h 361"/>
                <a:gd name="T2" fmla="*/ 377 w 518"/>
                <a:gd name="T3" fmla="*/ 330 h 361"/>
                <a:gd name="T4" fmla="*/ 251 w 518"/>
                <a:gd name="T5" fmla="*/ 0 h 361"/>
                <a:gd name="T6" fmla="*/ 141 w 518"/>
                <a:gd name="T7" fmla="*/ 290 h 361"/>
                <a:gd name="T8" fmla="*/ 94 w 518"/>
                <a:gd name="T9" fmla="*/ 110 h 361"/>
                <a:gd name="T10" fmla="*/ 0 w 518"/>
                <a:gd name="T11" fmla="*/ 337 h 361"/>
                <a:gd name="T12" fmla="*/ 8 w 518"/>
                <a:gd name="T13" fmla="*/ 353 h 361"/>
                <a:gd name="T14" fmla="*/ 94 w 518"/>
                <a:gd name="T15" fmla="*/ 133 h 361"/>
                <a:gd name="T16" fmla="*/ 141 w 518"/>
                <a:gd name="T17" fmla="*/ 314 h 361"/>
                <a:gd name="T18" fmla="*/ 251 w 518"/>
                <a:gd name="T19" fmla="*/ 24 h 361"/>
                <a:gd name="T20" fmla="*/ 377 w 518"/>
                <a:gd name="T21" fmla="*/ 361 h 361"/>
                <a:gd name="T22" fmla="*/ 518 w 518"/>
                <a:gd name="T23" fmla="*/ 110 h 361"/>
                <a:gd name="T24" fmla="*/ 518 w 518"/>
                <a:gd name="T25" fmla="*/ 7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8" h="361">
                  <a:moveTo>
                    <a:pt x="518" y="79"/>
                  </a:moveTo>
                  <a:lnTo>
                    <a:pt x="377" y="330"/>
                  </a:lnTo>
                  <a:lnTo>
                    <a:pt x="251" y="0"/>
                  </a:lnTo>
                  <a:lnTo>
                    <a:pt x="141" y="290"/>
                  </a:lnTo>
                  <a:lnTo>
                    <a:pt x="94" y="110"/>
                  </a:lnTo>
                  <a:lnTo>
                    <a:pt x="0" y="337"/>
                  </a:lnTo>
                  <a:lnTo>
                    <a:pt x="8" y="353"/>
                  </a:lnTo>
                  <a:lnTo>
                    <a:pt x="94" y="133"/>
                  </a:lnTo>
                  <a:lnTo>
                    <a:pt x="141" y="314"/>
                  </a:lnTo>
                  <a:lnTo>
                    <a:pt x="251" y="24"/>
                  </a:lnTo>
                  <a:lnTo>
                    <a:pt x="377" y="361"/>
                  </a:lnTo>
                  <a:lnTo>
                    <a:pt x="518" y="110"/>
                  </a:lnTo>
                  <a:lnTo>
                    <a:pt x="518" y="79"/>
                  </a:lnTo>
                  <a:close/>
                </a:path>
              </a:pathLst>
            </a:custGeom>
            <a:solidFill>
              <a:srgbClr val="A1B8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6" name="îṡļiḍè">
              <a:extLst>
                <a:ext uri="{FF2B5EF4-FFF2-40B4-BE49-F238E27FC236}">
                  <a16:creationId xmlns:a16="http://schemas.microsoft.com/office/drawing/2014/main" xmlns="" id="{673BA220-0D9F-499B-9FA4-73D9BF9EA803}"/>
                </a:ext>
              </a:extLst>
            </p:cNvPr>
            <p:cNvSpPr/>
            <p:nvPr/>
          </p:nvSpPr>
          <p:spPr bwMode="auto">
            <a:xfrm>
              <a:off x="7273926" y="1579563"/>
              <a:ext cx="809625" cy="1270000"/>
            </a:xfrm>
            <a:custGeom>
              <a:avLst/>
              <a:gdLst>
                <a:gd name="T0" fmla="*/ 510 w 510"/>
                <a:gd name="T1" fmla="*/ 667 h 800"/>
                <a:gd name="T2" fmla="*/ 361 w 510"/>
                <a:gd name="T3" fmla="*/ 698 h 800"/>
                <a:gd name="T4" fmla="*/ 243 w 510"/>
                <a:gd name="T5" fmla="*/ 0 h 800"/>
                <a:gd name="T6" fmla="*/ 141 w 510"/>
                <a:gd name="T7" fmla="*/ 620 h 800"/>
                <a:gd name="T8" fmla="*/ 86 w 510"/>
                <a:gd name="T9" fmla="*/ 447 h 800"/>
                <a:gd name="T10" fmla="*/ 0 w 510"/>
                <a:gd name="T11" fmla="*/ 784 h 800"/>
                <a:gd name="T12" fmla="*/ 0 w 510"/>
                <a:gd name="T13" fmla="*/ 800 h 800"/>
                <a:gd name="T14" fmla="*/ 86 w 510"/>
                <a:gd name="T15" fmla="*/ 471 h 800"/>
                <a:gd name="T16" fmla="*/ 141 w 510"/>
                <a:gd name="T17" fmla="*/ 643 h 800"/>
                <a:gd name="T18" fmla="*/ 243 w 510"/>
                <a:gd name="T19" fmla="*/ 39 h 800"/>
                <a:gd name="T20" fmla="*/ 361 w 510"/>
                <a:gd name="T21" fmla="*/ 722 h 800"/>
                <a:gd name="T22" fmla="*/ 510 w 510"/>
                <a:gd name="T23" fmla="*/ 690 h 800"/>
                <a:gd name="T24" fmla="*/ 510 w 510"/>
                <a:gd name="T25" fmla="*/ 66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800">
                  <a:moveTo>
                    <a:pt x="510" y="667"/>
                  </a:moveTo>
                  <a:lnTo>
                    <a:pt x="361" y="698"/>
                  </a:lnTo>
                  <a:lnTo>
                    <a:pt x="243" y="0"/>
                  </a:lnTo>
                  <a:lnTo>
                    <a:pt x="141" y="620"/>
                  </a:lnTo>
                  <a:lnTo>
                    <a:pt x="86" y="447"/>
                  </a:lnTo>
                  <a:lnTo>
                    <a:pt x="0" y="784"/>
                  </a:lnTo>
                  <a:lnTo>
                    <a:pt x="0" y="800"/>
                  </a:lnTo>
                  <a:lnTo>
                    <a:pt x="86" y="471"/>
                  </a:lnTo>
                  <a:lnTo>
                    <a:pt x="141" y="643"/>
                  </a:lnTo>
                  <a:lnTo>
                    <a:pt x="243" y="39"/>
                  </a:lnTo>
                  <a:lnTo>
                    <a:pt x="361" y="722"/>
                  </a:lnTo>
                  <a:lnTo>
                    <a:pt x="510" y="690"/>
                  </a:lnTo>
                  <a:lnTo>
                    <a:pt x="510" y="667"/>
                  </a:lnTo>
                  <a:close/>
                </a:path>
              </a:pathLst>
            </a:custGeom>
            <a:solidFill>
              <a:srgbClr val="558D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7" name="ïṥḷîḍè">
              <a:extLst>
                <a:ext uri="{FF2B5EF4-FFF2-40B4-BE49-F238E27FC236}">
                  <a16:creationId xmlns:a16="http://schemas.microsoft.com/office/drawing/2014/main" xmlns="" id="{CD867E28-F404-4991-964F-0DA4E41B711B}"/>
                </a:ext>
              </a:extLst>
            </p:cNvPr>
            <p:cNvSpPr/>
            <p:nvPr/>
          </p:nvSpPr>
          <p:spPr bwMode="auto">
            <a:xfrm>
              <a:off x="7261226" y="1517651"/>
              <a:ext cx="822325" cy="1531938"/>
            </a:xfrm>
            <a:custGeom>
              <a:avLst/>
              <a:gdLst>
                <a:gd name="T0" fmla="*/ 518 w 518"/>
                <a:gd name="T1" fmla="*/ 533 h 965"/>
                <a:gd name="T2" fmla="*/ 385 w 518"/>
                <a:gd name="T3" fmla="*/ 0 h 965"/>
                <a:gd name="T4" fmla="*/ 243 w 518"/>
                <a:gd name="T5" fmla="*/ 667 h 965"/>
                <a:gd name="T6" fmla="*/ 149 w 518"/>
                <a:gd name="T7" fmla="*/ 941 h 965"/>
                <a:gd name="T8" fmla="*/ 94 w 518"/>
                <a:gd name="T9" fmla="*/ 588 h 965"/>
                <a:gd name="T10" fmla="*/ 0 w 518"/>
                <a:gd name="T11" fmla="*/ 878 h 965"/>
                <a:gd name="T12" fmla="*/ 8 w 518"/>
                <a:gd name="T13" fmla="*/ 894 h 965"/>
                <a:gd name="T14" fmla="*/ 94 w 518"/>
                <a:gd name="T15" fmla="*/ 620 h 965"/>
                <a:gd name="T16" fmla="*/ 141 w 518"/>
                <a:gd name="T17" fmla="*/ 965 h 965"/>
                <a:gd name="T18" fmla="*/ 251 w 518"/>
                <a:gd name="T19" fmla="*/ 682 h 965"/>
                <a:gd name="T20" fmla="*/ 251 w 518"/>
                <a:gd name="T21" fmla="*/ 682 h 965"/>
                <a:gd name="T22" fmla="*/ 385 w 518"/>
                <a:gd name="T23" fmla="*/ 31 h 965"/>
                <a:gd name="T24" fmla="*/ 518 w 518"/>
                <a:gd name="T25" fmla="*/ 565 h 965"/>
                <a:gd name="T26" fmla="*/ 518 w 518"/>
                <a:gd name="T27" fmla="*/ 533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8" h="965">
                  <a:moveTo>
                    <a:pt x="518" y="533"/>
                  </a:moveTo>
                  <a:lnTo>
                    <a:pt x="385" y="0"/>
                  </a:lnTo>
                  <a:lnTo>
                    <a:pt x="243" y="667"/>
                  </a:lnTo>
                  <a:lnTo>
                    <a:pt x="149" y="941"/>
                  </a:lnTo>
                  <a:lnTo>
                    <a:pt x="94" y="588"/>
                  </a:lnTo>
                  <a:lnTo>
                    <a:pt x="0" y="878"/>
                  </a:lnTo>
                  <a:lnTo>
                    <a:pt x="8" y="894"/>
                  </a:lnTo>
                  <a:lnTo>
                    <a:pt x="94" y="620"/>
                  </a:lnTo>
                  <a:lnTo>
                    <a:pt x="141" y="965"/>
                  </a:lnTo>
                  <a:lnTo>
                    <a:pt x="251" y="682"/>
                  </a:lnTo>
                  <a:lnTo>
                    <a:pt x="251" y="682"/>
                  </a:lnTo>
                  <a:lnTo>
                    <a:pt x="385" y="31"/>
                  </a:lnTo>
                  <a:lnTo>
                    <a:pt x="518" y="565"/>
                  </a:lnTo>
                  <a:lnTo>
                    <a:pt x="518" y="533"/>
                  </a:lnTo>
                  <a:close/>
                </a:path>
              </a:pathLst>
            </a:custGeom>
            <a:solidFill>
              <a:srgbClr val="91B0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8" name="îṣḷiḋè">
              <a:extLst>
                <a:ext uri="{FF2B5EF4-FFF2-40B4-BE49-F238E27FC236}">
                  <a16:creationId xmlns:a16="http://schemas.microsoft.com/office/drawing/2014/main" xmlns="" id="{653E1CCD-EAD4-47F6-BA85-91EE8D444E27}"/>
                </a:ext>
              </a:extLst>
            </p:cNvPr>
            <p:cNvSpPr/>
            <p:nvPr/>
          </p:nvSpPr>
          <p:spPr bwMode="auto">
            <a:xfrm>
              <a:off x="7273926" y="2065338"/>
              <a:ext cx="809625" cy="473075"/>
            </a:xfrm>
            <a:custGeom>
              <a:avLst/>
              <a:gdLst>
                <a:gd name="T0" fmla="*/ 510 w 510"/>
                <a:gd name="T1" fmla="*/ 165 h 298"/>
                <a:gd name="T2" fmla="*/ 369 w 510"/>
                <a:gd name="T3" fmla="*/ 0 h 298"/>
                <a:gd name="T4" fmla="*/ 243 w 510"/>
                <a:gd name="T5" fmla="*/ 196 h 298"/>
                <a:gd name="T6" fmla="*/ 94 w 510"/>
                <a:gd name="T7" fmla="*/ 78 h 298"/>
                <a:gd name="T8" fmla="*/ 0 w 510"/>
                <a:gd name="T9" fmla="*/ 282 h 298"/>
                <a:gd name="T10" fmla="*/ 0 w 510"/>
                <a:gd name="T11" fmla="*/ 298 h 298"/>
                <a:gd name="T12" fmla="*/ 94 w 510"/>
                <a:gd name="T13" fmla="*/ 102 h 298"/>
                <a:gd name="T14" fmla="*/ 243 w 510"/>
                <a:gd name="T15" fmla="*/ 212 h 298"/>
                <a:gd name="T16" fmla="*/ 369 w 510"/>
                <a:gd name="T17" fmla="*/ 24 h 298"/>
                <a:gd name="T18" fmla="*/ 510 w 510"/>
                <a:gd name="T19" fmla="*/ 188 h 298"/>
                <a:gd name="T20" fmla="*/ 510 w 510"/>
                <a:gd name="T21" fmla="*/ 16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0" h="298">
                  <a:moveTo>
                    <a:pt x="510" y="165"/>
                  </a:moveTo>
                  <a:lnTo>
                    <a:pt x="369" y="0"/>
                  </a:lnTo>
                  <a:lnTo>
                    <a:pt x="243" y="196"/>
                  </a:lnTo>
                  <a:lnTo>
                    <a:pt x="94" y="78"/>
                  </a:lnTo>
                  <a:lnTo>
                    <a:pt x="0" y="282"/>
                  </a:lnTo>
                  <a:lnTo>
                    <a:pt x="0" y="298"/>
                  </a:lnTo>
                  <a:lnTo>
                    <a:pt x="94" y="102"/>
                  </a:lnTo>
                  <a:lnTo>
                    <a:pt x="243" y="212"/>
                  </a:lnTo>
                  <a:lnTo>
                    <a:pt x="369" y="24"/>
                  </a:lnTo>
                  <a:lnTo>
                    <a:pt x="510" y="188"/>
                  </a:lnTo>
                  <a:lnTo>
                    <a:pt x="510" y="165"/>
                  </a:lnTo>
                  <a:close/>
                </a:path>
              </a:pathLst>
            </a:custGeom>
            <a:solidFill>
              <a:srgbClr val="6D8F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9" name="ïṥḷîďe">
              <a:extLst>
                <a:ext uri="{FF2B5EF4-FFF2-40B4-BE49-F238E27FC236}">
                  <a16:creationId xmlns:a16="http://schemas.microsoft.com/office/drawing/2014/main" xmlns="" id="{203A29FF-8CF8-4B43-9045-491C6BDCFAA8}"/>
                </a:ext>
              </a:extLst>
            </p:cNvPr>
            <p:cNvSpPr/>
            <p:nvPr/>
          </p:nvSpPr>
          <p:spPr bwMode="auto">
            <a:xfrm>
              <a:off x="7135813" y="3049588"/>
              <a:ext cx="1320800" cy="584200"/>
            </a:xfrm>
            <a:custGeom>
              <a:avLst/>
              <a:gdLst>
                <a:gd name="T0" fmla="*/ 0 w 832"/>
                <a:gd name="T1" fmla="*/ 0 h 368"/>
                <a:gd name="T2" fmla="*/ 0 w 832"/>
                <a:gd name="T3" fmla="*/ 62 h 368"/>
                <a:gd name="T4" fmla="*/ 832 w 832"/>
                <a:gd name="T5" fmla="*/ 368 h 368"/>
                <a:gd name="T6" fmla="*/ 832 w 832"/>
                <a:gd name="T7" fmla="*/ 274 h 368"/>
                <a:gd name="T8" fmla="*/ 0 w 832"/>
                <a:gd name="T9" fmla="*/ 0 h 368"/>
              </a:gdLst>
              <a:ahLst/>
              <a:cxnLst>
                <a:cxn ang="0">
                  <a:pos x="T0" y="T1"/>
                </a:cxn>
                <a:cxn ang="0">
                  <a:pos x="T2" y="T3"/>
                </a:cxn>
                <a:cxn ang="0">
                  <a:pos x="T4" y="T5"/>
                </a:cxn>
                <a:cxn ang="0">
                  <a:pos x="T6" y="T7"/>
                </a:cxn>
                <a:cxn ang="0">
                  <a:pos x="T8" y="T9"/>
                </a:cxn>
              </a:cxnLst>
              <a:rect l="0" t="0" r="r" b="b"/>
              <a:pathLst>
                <a:path w="832" h="368">
                  <a:moveTo>
                    <a:pt x="0" y="0"/>
                  </a:moveTo>
                  <a:lnTo>
                    <a:pt x="0" y="62"/>
                  </a:lnTo>
                  <a:lnTo>
                    <a:pt x="832" y="368"/>
                  </a:lnTo>
                  <a:lnTo>
                    <a:pt x="832" y="274"/>
                  </a:lnTo>
                  <a:lnTo>
                    <a:pt x="0" y="0"/>
                  </a:lnTo>
                  <a:close/>
                </a:path>
              </a:pathLst>
            </a:custGeom>
            <a:solidFill>
              <a:srgbClr val="7FB2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ïṩlîḓè">
              <a:extLst>
                <a:ext uri="{FF2B5EF4-FFF2-40B4-BE49-F238E27FC236}">
                  <a16:creationId xmlns:a16="http://schemas.microsoft.com/office/drawing/2014/main" xmlns="" id="{D44E8319-30B6-4A50-8C65-7574D030ED24}"/>
                </a:ext>
              </a:extLst>
            </p:cNvPr>
            <p:cNvSpPr/>
            <p:nvPr/>
          </p:nvSpPr>
          <p:spPr bwMode="auto">
            <a:xfrm>
              <a:off x="7597776" y="1330326"/>
              <a:ext cx="174625" cy="187325"/>
            </a:xfrm>
            <a:custGeom>
              <a:avLst/>
              <a:gdLst>
                <a:gd name="T0" fmla="*/ 110 w 110"/>
                <a:gd name="T1" fmla="*/ 79 h 118"/>
                <a:gd name="T2" fmla="*/ 0 w 110"/>
                <a:gd name="T3" fmla="*/ 118 h 118"/>
                <a:gd name="T4" fmla="*/ 0 w 110"/>
                <a:gd name="T5" fmla="*/ 47 h 118"/>
                <a:gd name="T6" fmla="*/ 110 w 110"/>
                <a:gd name="T7" fmla="*/ 0 h 118"/>
                <a:gd name="T8" fmla="*/ 110 w 110"/>
                <a:gd name="T9" fmla="*/ 79 h 118"/>
              </a:gdLst>
              <a:ahLst/>
              <a:cxnLst>
                <a:cxn ang="0">
                  <a:pos x="T0" y="T1"/>
                </a:cxn>
                <a:cxn ang="0">
                  <a:pos x="T2" y="T3"/>
                </a:cxn>
                <a:cxn ang="0">
                  <a:pos x="T4" y="T5"/>
                </a:cxn>
                <a:cxn ang="0">
                  <a:pos x="T6" y="T7"/>
                </a:cxn>
                <a:cxn ang="0">
                  <a:pos x="T8" y="T9"/>
                </a:cxn>
              </a:cxnLst>
              <a:rect l="0" t="0" r="r" b="b"/>
              <a:pathLst>
                <a:path w="110" h="118">
                  <a:moveTo>
                    <a:pt x="110" y="79"/>
                  </a:moveTo>
                  <a:lnTo>
                    <a:pt x="0" y="118"/>
                  </a:lnTo>
                  <a:lnTo>
                    <a:pt x="0" y="47"/>
                  </a:lnTo>
                  <a:lnTo>
                    <a:pt x="110" y="0"/>
                  </a:lnTo>
                  <a:lnTo>
                    <a:pt x="110" y="79"/>
                  </a:lnTo>
                  <a:close/>
                </a:path>
              </a:pathLst>
            </a:custGeom>
            <a:solidFill>
              <a:srgbClr val="7FB2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íṧḷíḑê">
              <a:extLst>
                <a:ext uri="{FF2B5EF4-FFF2-40B4-BE49-F238E27FC236}">
                  <a16:creationId xmlns:a16="http://schemas.microsoft.com/office/drawing/2014/main" xmlns="" id="{07FE213A-E5E3-4B40-AF0F-5E1FF5CF3757}"/>
                </a:ext>
              </a:extLst>
            </p:cNvPr>
            <p:cNvSpPr/>
            <p:nvPr/>
          </p:nvSpPr>
          <p:spPr bwMode="auto">
            <a:xfrm>
              <a:off x="7472363" y="1355726"/>
              <a:ext cx="649288" cy="509588"/>
            </a:xfrm>
            <a:custGeom>
              <a:avLst/>
              <a:gdLst>
                <a:gd name="T0" fmla="*/ 51 w 52"/>
                <a:gd name="T1" fmla="*/ 14 h 41"/>
                <a:gd name="T2" fmla="*/ 51 w 52"/>
                <a:gd name="T3" fmla="*/ 13 h 41"/>
                <a:gd name="T4" fmla="*/ 26 w 52"/>
                <a:gd name="T5" fmla="*/ 0 h 41"/>
                <a:gd name="T6" fmla="*/ 4 w 52"/>
                <a:gd name="T7" fmla="*/ 8 h 41"/>
                <a:gd name="T8" fmla="*/ 1 w 52"/>
                <a:gd name="T9" fmla="*/ 14 h 41"/>
                <a:gd name="T10" fmla="*/ 7 w 52"/>
                <a:gd name="T11" fmla="*/ 27 h 41"/>
                <a:gd name="T12" fmla="*/ 16 w 52"/>
                <a:gd name="T13" fmla="*/ 32 h 41"/>
                <a:gd name="T14" fmla="*/ 26 w 52"/>
                <a:gd name="T15" fmla="*/ 34 h 41"/>
                <a:gd name="T16" fmla="*/ 28 w 52"/>
                <a:gd name="T17" fmla="*/ 34 h 41"/>
                <a:gd name="T18" fmla="*/ 43 w 52"/>
                <a:gd name="T19" fmla="*/ 41 h 41"/>
                <a:gd name="T20" fmla="*/ 43 w 52"/>
                <a:gd name="T21" fmla="*/ 41 h 41"/>
                <a:gd name="T22" fmla="*/ 38 w 52"/>
                <a:gd name="T23" fmla="*/ 32 h 41"/>
                <a:gd name="T24" fmla="*/ 48 w 52"/>
                <a:gd name="T25" fmla="*/ 24 h 41"/>
                <a:gd name="T26" fmla="*/ 51 w 52"/>
                <a:gd name="T27"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1">
                  <a:moveTo>
                    <a:pt x="51" y="14"/>
                  </a:moveTo>
                  <a:cubicBezTo>
                    <a:pt x="51" y="14"/>
                    <a:pt x="51" y="14"/>
                    <a:pt x="51" y="13"/>
                  </a:cubicBezTo>
                  <a:cubicBezTo>
                    <a:pt x="49" y="4"/>
                    <a:pt x="38" y="0"/>
                    <a:pt x="26" y="0"/>
                  </a:cubicBezTo>
                  <a:cubicBezTo>
                    <a:pt x="17" y="0"/>
                    <a:pt x="8" y="3"/>
                    <a:pt x="4" y="8"/>
                  </a:cubicBezTo>
                  <a:cubicBezTo>
                    <a:pt x="2" y="10"/>
                    <a:pt x="1" y="12"/>
                    <a:pt x="1" y="14"/>
                  </a:cubicBezTo>
                  <a:cubicBezTo>
                    <a:pt x="0" y="18"/>
                    <a:pt x="2" y="23"/>
                    <a:pt x="7" y="27"/>
                  </a:cubicBezTo>
                  <a:cubicBezTo>
                    <a:pt x="9" y="29"/>
                    <a:pt x="12" y="31"/>
                    <a:pt x="16" y="32"/>
                  </a:cubicBezTo>
                  <a:cubicBezTo>
                    <a:pt x="19" y="34"/>
                    <a:pt x="22" y="34"/>
                    <a:pt x="26" y="34"/>
                  </a:cubicBezTo>
                  <a:cubicBezTo>
                    <a:pt x="27" y="34"/>
                    <a:pt x="27" y="34"/>
                    <a:pt x="28" y="34"/>
                  </a:cubicBezTo>
                  <a:cubicBezTo>
                    <a:pt x="33" y="37"/>
                    <a:pt x="38" y="39"/>
                    <a:pt x="43" y="41"/>
                  </a:cubicBezTo>
                  <a:cubicBezTo>
                    <a:pt x="43" y="41"/>
                    <a:pt x="43" y="41"/>
                    <a:pt x="43" y="41"/>
                  </a:cubicBezTo>
                  <a:cubicBezTo>
                    <a:pt x="41" y="38"/>
                    <a:pt x="39" y="35"/>
                    <a:pt x="38" y="32"/>
                  </a:cubicBezTo>
                  <a:cubicBezTo>
                    <a:pt x="42" y="30"/>
                    <a:pt x="46" y="27"/>
                    <a:pt x="48" y="24"/>
                  </a:cubicBezTo>
                  <a:cubicBezTo>
                    <a:pt x="51" y="21"/>
                    <a:pt x="52" y="17"/>
                    <a:pt x="51" y="14"/>
                  </a:cubicBezTo>
                  <a:close/>
                </a:path>
              </a:pathLst>
            </a:custGeom>
            <a:solidFill>
              <a:srgbClr val="84BC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2" name="ïṣļïḋé">
              <a:extLst>
                <a:ext uri="{FF2B5EF4-FFF2-40B4-BE49-F238E27FC236}">
                  <a16:creationId xmlns:a16="http://schemas.microsoft.com/office/drawing/2014/main" xmlns="" id="{A555E02C-94A3-4E9B-A81F-115AE7755336}"/>
                </a:ext>
              </a:extLst>
            </p:cNvPr>
            <p:cNvSpPr/>
            <p:nvPr/>
          </p:nvSpPr>
          <p:spPr bwMode="auto">
            <a:xfrm>
              <a:off x="7908926" y="2065338"/>
              <a:ext cx="149225" cy="349250"/>
            </a:xfrm>
            <a:custGeom>
              <a:avLst/>
              <a:gdLst>
                <a:gd name="T0" fmla="*/ 0 w 94"/>
                <a:gd name="T1" fmla="*/ 220 h 220"/>
                <a:gd name="T2" fmla="*/ 94 w 94"/>
                <a:gd name="T3" fmla="*/ 16 h 220"/>
                <a:gd name="T4" fmla="*/ 63 w 94"/>
                <a:gd name="T5" fmla="*/ 0 h 220"/>
                <a:gd name="T6" fmla="*/ 55 w 94"/>
                <a:gd name="T7" fmla="*/ 31 h 220"/>
                <a:gd name="T8" fmla="*/ 47 w 94"/>
                <a:gd name="T9" fmla="*/ 55 h 220"/>
                <a:gd name="T10" fmla="*/ 0 w 94"/>
                <a:gd name="T11" fmla="*/ 220 h 220"/>
                <a:gd name="T12" fmla="*/ 0 w 94"/>
                <a:gd name="T13" fmla="*/ 220 h 220"/>
                <a:gd name="T14" fmla="*/ 0 w 94"/>
                <a:gd name="T15" fmla="*/ 22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20">
                  <a:moveTo>
                    <a:pt x="0" y="220"/>
                  </a:moveTo>
                  <a:lnTo>
                    <a:pt x="94" y="16"/>
                  </a:lnTo>
                  <a:lnTo>
                    <a:pt x="63" y="0"/>
                  </a:lnTo>
                  <a:lnTo>
                    <a:pt x="55" y="31"/>
                  </a:lnTo>
                  <a:lnTo>
                    <a:pt x="47" y="55"/>
                  </a:lnTo>
                  <a:lnTo>
                    <a:pt x="0" y="220"/>
                  </a:lnTo>
                  <a:lnTo>
                    <a:pt x="0" y="220"/>
                  </a:lnTo>
                  <a:lnTo>
                    <a:pt x="0" y="220"/>
                  </a:lnTo>
                  <a:close/>
                </a:path>
              </a:pathLst>
            </a:custGeom>
            <a:solidFill>
              <a:srgbClr val="7098A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3" name="íš1ïdè">
              <a:extLst>
                <a:ext uri="{FF2B5EF4-FFF2-40B4-BE49-F238E27FC236}">
                  <a16:creationId xmlns:a16="http://schemas.microsoft.com/office/drawing/2014/main" xmlns="" id="{39A4CE29-B310-4D32-9E0E-458A97289518}"/>
                </a:ext>
              </a:extLst>
            </p:cNvPr>
            <p:cNvSpPr/>
            <p:nvPr/>
          </p:nvSpPr>
          <p:spPr bwMode="auto">
            <a:xfrm>
              <a:off x="7908926" y="2090738"/>
              <a:ext cx="187325" cy="334963"/>
            </a:xfrm>
            <a:custGeom>
              <a:avLst/>
              <a:gdLst>
                <a:gd name="T0" fmla="*/ 94 w 118"/>
                <a:gd name="T1" fmla="*/ 0 h 211"/>
                <a:gd name="T2" fmla="*/ 94 w 118"/>
                <a:gd name="T3" fmla="*/ 0 h 211"/>
                <a:gd name="T4" fmla="*/ 0 w 118"/>
                <a:gd name="T5" fmla="*/ 204 h 211"/>
                <a:gd name="T6" fmla="*/ 8 w 118"/>
                <a:gd name="T7" fmla="*/ 211 h 211"/>
                <a:gd name="T8" fmla="*/ 118 w 118"/>
                <a:gd name="T9" fmla="*/ 8 h 211"/>
                <a:gd name="T10" fmla="*/ 94 w 118"/>
                <a:gd name="T11" fmla="*/ 0 h 211"/>
              </a:gdLst>
              <a:ahLst/>
              <a:cxnLst>
                <a:cxn ang="0">
                  <a:pos x="T0" y="T1"/>
                </a:cxn>
                <a:cxn ang="0">
                  <a:pos x="T2" y="T3"/>
                </a:cxn>
                <a:cxn ang="0">
                  <a:pos x="T4" y="T5"/>
                </a:cxn>
                <a:cxn ang="0">
                  <a:pos x="T6" y="T7"/>
                </a:cxn>
                <a:cxn ang="0">
                  <a:pos x="T8" y="T9"/>
                </a:cxn>
                <a:cxn ang="0">
                  <a:pos x="T10" y="T11"/>
                </a:cxn>
              </a:cxnLst>
              <a:rect l="0" t="0" r="r" b="b"/>
              <a:pathLst>
                <a:path w="118" h="211">
                  <a:moveTo>
                    <a:pt x="94" y="0"/>
                  </a:moveTo>
                  <a:lnTo>
                    <a:pt x="94" y="0"/>
                  </a:lnTo>
                  <a:lnTo>
                    <a:pt x="0" y="204"/>
                  </a:lnTo>
                  <a:lnTo>
                    <a:pt x="8" y="211"/>
                  </a:lnTo>
                  <a:lnTo>
                    <a:pt x="118" y="8"/>
                  </a:lnTo>
                  <a:lnTo>
                    <a:pt x="94" y="0"/>
                  </a:lnTo>
                  <a:close/>
                </a:path>
              </a:pathLst>
            </a:custGeom>
            <a:solidFill>
              <a:srgbClr val="83AA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4" name="ísļîḑe">
              <a:extLst>
                <a:ext uri="{FF2B5EF4-FFF2-40B4-BE49-F238E27FC236}">
                  <a16:creationId xmlns:a16="http://schemas.microsoft.com/office/drawing/2014/main" xmlns="" id="{FF46785E-CDA2-4504-93B1-D3EA5FB8032F}"/>
                </a:ext>
              </a:extLst>
            </p:cNvPr>
            <p:cNvSpPr/>
            <p:nvPr/>
          </p:nvSpPr>
          <p:spPr bwMode="auto">
            <a:xfrm>
              <a:off x="7921626" y="2103438"/>
              <a:ext cx="187325" cy="322263"/>
            </a:xfrm>
            <a:custGeom>
              <a:avLst/>
              <a:gdLst>
                <a:gd name="T0" fmla="*/ 110 w 118"/>
                <a:gd name="T1" fmla="*/ 0 h 203"/>
                <a:gd name="T2" fmla="*/ 0 w 118"/>
                <a:gd name="T3" fmla="*/ 203 h 203"/>
                <a:gd name="T4" fmla="*/ 0 w 118"/>
                <a:gd name="T5" fmla="*/ 203 h 203"/>
                <a:gd name="T6" fmla="*/ 16 w 118"/>
                <a:gd name="T7" fmla="*/ 203 h 203"/>
                <a:gd name="T8" fmla="*/ 94 w 118"/>
                <a:gd name="T9" fmla="*/ 47 h 203"/>
                <a:gd name="T10" fmla="*/ 110 w 118"/>
                <a:gd name="T11" fmla="*/ 31 h 203"/>
                <a:gd name="T12" fmla="*/ 118 w 118"/>
                <a:gd name="T13" fmla="*/ 7 h 203"/>
                <a:gd name="T14" fmla="*/ 110 w 118"/>
                <a:gd name="T15" fmla="*/ 0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203">
                  <a:moveTo>
                    <a:pt x="110" y="0"/>
                  </a:moveTo>
                  <a:lnTo>
                    <a:pt x="0" y="203"/>
                  </a:lnTo>
                  <a:lnTo>
                    <a:pt x="0" y="203"/>
                  </a:lnTo>
                  <a:lnTo>
                    <a:pt x="16" y="203"/>
                  </a:lnTo>
                  <a:lnTo>
                    <a:pt x="94" y="47"/>
                  </a:lnTo>
                  <a:lnTo>
                    <a:pt x="110" y="31"/>
                  </a:lnTo>
                  <a:lnTo>
                    <a:pt x="118" y="7"/>
                  </a:lnTo>
                  <a:lnTo>
                    <a:pt x="110" y="0"/>
                  </a:lnTo>
                  <a:close/>
                </a:path>
              </a:pathLst>
            </a:custGeom>
            <a:solidFill>
              <a:srgbClr val="7098A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5" name="î$ľíḍê">
              <a:extLst>
                <a:ext uri="{FF2B5EF4-FFF2-40B4-BE49-F238E27FC236}">
                  <a16:creationId xmlns:a16="http://schemas.microsoft.com/office/drawing/2014/main" xmlns="" id="{E03D12D6-FDC5-458C-A161-3C058335442F}"/>
                </a:ext>
              </a:extLst>
            </p:cNvPr>
            <p:cNvSpPr/>
            <p:nvPr/>
          </p:nvSpPr>
          <p:spPr bwMode="auto">
            <a:xfrm>
              <a:off x="7908926" y="2401888"/>
              <a:ext cx="38100" cy="36513"/>
            </a:xfrm>
            <a:custGeom>
              <a:avLst/>
              <a:gdLst>
                <a:gd name="T0" fmla="*/ 0 w 3"/>
                <a:gd name="T1" fmla="*/ 1 h 3"/>
                <a:gd name="T2" fmla="*/ 3 w 3"/>
                <a:gd name="T3" fmla="*/ 2 h 3"/>
                <a:gd name="T4" fmla="*/ 0 w 3"/>
                <a:gd name="T5" fmla="*/ 1 h 3"/>
              </a:gdLst>
              <a:ahLst/>
              <a:cxnLst>
                <a:cxn ang="0">
                  <a:pos x="T0" y="T1"/>
                </a:cxn>
                <a:cxn ang="0">
                  <a:pos x="T2" y="T3"/>
                </a:cxn>
                <a:cxn ang="0">
                  <a:pos x="T4" y="T5"/>
                </a:cxn>
              </a:cxnLst>
              <a:rect l="0" t="0" r="r" b="b"/>
              <a:pathLst>
                <a:path w="3" h="3">
                  <a:moveTo>
                    <a:pt x="0" y="1"/>
                  </a:moveTo>
                  <a:cubicBezTo>
                    <a:pt x="0" y="1"/>
                    <a:pt x="1" y="0"/>
                    <a:pt x="3" y="2"/>
                  </a:cubicBezTo>
                  <a:cubicBezTo>
                    <a:pt x="2" y="3"/>
                    <a:pt x="0" y="2"/>
                    <a:pt x="0" y="1"/>
                  </a:cubicBezTo>
                  <a:close/>
                </a:path>
              </a:pathLst>
            </a:custGeom>
            <a:solidFill>
              <a:srgbClr val="2F3D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iśḷíḋé">
              <a:extLst>
                <a:ext uri="{FF2B5EF4-FFF2-40B4-BE49-F238E27FC236}">
                  <a16:creationId xmlns:a16="http://schemas.microsoft.com/office/drawing/2014/main" xmlns="" id="{40E38ACB-EE0A-4D4E-ACDC-537D54AE8C31}"/>
                </a:ext>
              </a:extLst>
            </p:cNvPr>
            <p:cNvSpPr/>
            <p:nvPr/>
          </p:nvSpPr>
          <p:spPr bwMode="auto">
            <a:xfrm>
              <a:off x="7996238" y="1990726"/>
              <a:ext cx="161925" cy="136525"/>
            </a:xfrm>
            <a:custGeom>
              <a:avLst/>
              <a:gdLst>
                <a:gd name="T0" fmla="*/ 13 w 13"/>
                <a:gd name="T1" fmla="*/ 4 h 11"/>
                <a:gd name="T2" fmla="*/ 13 w 13"/>
                <a:gd name="T3" fmla="*/ 4 h 11"/>
                <a:gd name="T4" fmla="*/ 13 w 13"/>
                <a:gd name="T5" fmla="*/ 5 h 11"/>
                <a:gd name="T6" fmla="*/ 13 w 13"/>
                <a:gd name="T7" fmla="*/ 6 h 11"/>
                <a:gd name="T8" fmla="*/ 12 w 13"/>
                <a:gd name="T9" fmla="*/ 8 h 11"/>
                <a:gd name="T10" fmla="*/ 5 w 13"/>
                <a:gd name="T11" fmla="*/ 10 h 11"/>
                <a:gd name="T12" fmla="*/ 0 w 13"/>
                <a:gd name="T13" fmla="*/ 4 h 11"/>
                <a:gd name="T14" fmla="*/ 0 w 13"/>
                <a:gd name="T15" fmla="*/ 3 h 11"/>
                <a:gd name="T16" fmla="*/ 1 w 13"/>
                <a:gd name="T17" fmla="*/ 1 h 11"/>
                <a:gd name="T18" fmla="*/ 1 w 13"/>
                <a:gd name="T19" fmla="*/ 1 h 11"/>
                <a:gd name="T20" fmla="*/ 1 w 13"/>
                <a:gd name="T21" fmla="*/ 0 h 11"/>
                <a:gd name="T22" fmla="*/ 4 w 13"/>
                <a:gd name="T23" fmla="*/ 3 h 11"/>
                <a:gd name="T24" fmla="*/ 13 w 13"/>
                <a:gd name="T2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13" y="4"/>
                  </a:moveTo>
                  <a:cubicBezTo>
                    <a:pt x="13" y="4"/>
                    <a:pt x="13" y="4"/>
                    <a:pt x="13" y="4"/>
                  </a:cubicBezTo>
                  <a:cubicBezTo>
                    <a:pt x="13" y="5"/>
                    <a:pt x="13" y="5"/>
                    <a:pt x="13" y="5"/>
                  </a:cubicBezTo>
                  <a:cubicBezTo>
                    <a:pt x="13" y="5"/>
                    <a:pt x="13" y="6"/>
                    <a:pt x="13" y="6"/>
                  </a:cubicBezTo>
                  <a:cubicBezTo>
                    <a:pt x="12" y="7"/>
                    <a:pt x="12" y="7"/>
                    <a:pt x="12" y="8"/>
                  </a:cubicBezTo>
                  <a:cubicBezTo>
                    <a:pt x="10" y="11"/>
                    <a:pt x="8" y="10"/>
                    <a:pt x="5" y="10"/>
                  </a:cubicBezTo>
                  <a:cubicBezTo>
                    <a:pt x="2" y="9"/>
                    <a:pt x="0" y="7"/>
                    <a:pt x="0" y="4"/>
                  </a:cubicBezTo>
                  <a:cubicBezTo>
                    <a:pt x="0" y="4"/>
                    <a:pt x="0" y="3"/>
                    <a:pt x="0" y="3"/>
                  </a:cubicBezTo>
                  <a:cubicBezTo>
                    <a:pt x="0" y="2"/>
                    <a:pt x="0" y="2"/>
                    <a:pt x="1" y="1"/>
                  </a:cubicBezTo>
                  <a:cubicBezTo>
                    <a:pt x="1" y="1"/>
                    <a:pt x="1" y="1"/>
                    <a:pt x="1" y="1"/>
                  </a:cubicBezTo>
                  <a:cubicBezTo>
                    <a:pt x="1" y="1"/>
                    <a:pt x="1" y="0"/>
                    <a:pt x="1" y="0"/>
                  </a:cubicBezTo>
                  <a:cubicBezTo>
                    <a:pt x="2" y="1"/>
                    <a:pt x="3" y="2"/>
                    <a:pt x="4" y="3"/>
                  </a:cubicBezTo>
                  <a:cubicBezTo>
                    <a:pt x="6" y="4"/>
                    <a:pt x="10" y="5"/>
                    <a:pt x="13" y="4"/>
                  </a:cubicBezTo>
                  <a:close/>
                </a:path>
              </a:pathLst>
            </a:custGeom>
            <a:solidFill>
              <a:srgbClr val="3448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îṡḻïdé">
              <a:extLst>
                <a:ext uri="{FF2B5EF4-FFF2-40B4-BE49-F238E27FC236}">
                  <a16:creationId xmlns:a16="http://schemas.microsoft.com/office/drawing/2014/main" xmlns="" id="{8A1420CD-1670-4CB6-943D-51CA15CD34FE}"/>
                </a:ext>
              </a:extLst>
            </p:cNvPr>
            <p:cNvSpPr/>
            <p:nvPr/>
          </p:nvSpPr>
          <p:spPr bwMode="auto">
            <a:xfrm>
              <a:off x="8008938" y="1952626"/>
              <a:ext cx="149225" cy="100013"/>
            </a:xfrm>
            <a:custGeom>
              <a:avLst/>
              <a:gdLst>
                <a:gd name="T0" fmla="*/ 12 w 12"/>
                <a:gd name="T1" fmla="*/ 7 h 8"/>
                <a:gd name="T2" fmla="*/ 5 w 12"/>
                <a:gd name="T3" fmla="*/ 7 h 8"/>
                <a:gd name="T4" fmla="*/ 0 w 12"/>
                <a:gd name="T5" fmla="*/ 3 h 8"/>
                <a:gd name="T6" fmla="*/ 6 w 12"/>
                <a:gd name="T7" fmla="*/ 0 h 8"/>
                <a:gd name="T8" fmla="*/ 7 w 12"/>
                <a:gd name="T9" fmla="*/ 0 h 8"/>
                <a:gd name="T10" fmla="*/ 8 w 12"/>
                <a:gd name="T11" fmla="*/ 1 h 8"/>
                <a:gd name="T12" fmla="*/ 12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7"/>
                  </a:moveTo>
                  <a:cubicBezTo>
                    <a:pt x="11" y="8"/>
                    <a:pt x="8" y="8"/>
                    <a:pt x="5" y="7"/>
                  </a:cubicBezTo>
                  <a:cubicBezTo>
                    <a:pt x="3" y="7"/>
                    <a:pt x="1" y="6"/>
                    <a:pt x="0" y="3"/>
                  </a:cubicBezTo>
                  <a:cubicBezTo>
                    <a:pt x="2" y="1"/>
                    <a:pt x="4" y="0"/>
                    <a:pt x="6" y="0"/>
                  </a:cubicBezTo>
                  <a:cubicBezTo>
                    <a:pt x="7" y="0"/>
                    <a:pt x="7" y="0"/>
                    <a:pt x="7" y="0"/>
                  </a:cubicBezTo>
                  <a:cubicBezTo>
                    <a:pt x="7" y="0"/>
                    <a:pt x="7" y="0"/>
                    <a:pt x="8" y="1"/>
                  </a:cubicBezTo>
                  <a:cubicBezTo>
                    <a:pt x="10" y="1"/>
                    <a:pt x="12" y="4"/>
                    <a:pt x="12" y="7"/>
                  </a:cubicBezTo>
                  <a:close/>
                </a:path>
              </a:pathLst>
            </a:custGeom>
            <a:solidFill>
              <a:srgbClr val="3C53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îşľidê">
              <a:extLst>
                <a:ext uri="{FF2B5EF4-FFF2-40B4-BE49-F238E27FC236}">
                  <a16:creationId xmlns:a16="http://schemas.microsoft.com/office/drawing/2014/main" xmlns="" id="{352D20A8-B767-4C6A-9979-AB4F36D4E694}"/>
                </a:ext>
              </a:extLst>
            </p:cNvPr>
            <p:cNvSpPr/>
            <p:nvPr/>
          </p:nvSpPr>
          <p:spPr bwMode="auto">
            <a:xfrm>
              <a:off x="8008938" y="1990726"/>
              <a:ext cx="149225" cy="61913"/>
            </a:xfrm>
            <a:custGeom>
              <a:avLst/>
              <a:gdLst>
                <a:gd name="T0" fmla="*/ 12 w 12"/>
                <a:gd name="T1" fmla="*/ 4 h 5"/>
                <a:gd name="T2" fmla="*/ 12 w 12"/>
                <a:gd name="T3" fmla="*/ 4 h 5"/>
                <a:gd name="T4" fmla="*/ 12 w 12"/>
                <a:gd name="T5" fmla="*/ 5 h 5"/>
                <a:gd name="T6" fmla="*/ 9 w 12"/>
                <a:gd name="T7" fmla="*/ 5 h 5"/>
                <a:gd name="T8" fmla="*/ 2 w 12"/>
                <a:gd name="T9" fmla="*/ 3 h 5"/>
                <a:gd name="T10" fmla="*/ 0 w 12"/>
                <a:gd name="T11" fmla="*/ 1 h 5"/>
                <a:gd name="T12" fmla="*/ 0 w 12"/>
                <a:gd name="T13" fmla="*/ 1 h 5"/>
                <a:gd name="T14" fmla="*/ 0 w 12"/>
                <a:gd name="T15" fmla="*/ 0 h 5"/>
                <a:gd name="T16" fmla="*/ 3 w 12"/>
                <a:gd name="T17" fmla="*/ 3 h 5"/>
                <a:gd name="T18" fmla="*/ 12 w 12"/>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
                  <a:moveTo>
                    <a:pt x="12" y="4"/>
                  </a:moveTo>
                  <a:cubicBezTo>
                    <a:pt x="12" y="4"/>
                    <a:pt x="12" y="4"/>
                    <a:pt x="12" y="4"/>
                  </a:cubicBezTo>
                  <a:cubicBezTo>
                    <a:pt x="12" y="5"/>
                    <a:pt x="12" y="5"/>
                    <a:pt x="12" y="5"/>
                  </a:cubicBezTo>
                  <a:cubicBezTo>
                    <a:pt x="11" y="5"/>
                    <a:pt x="10" y="5"/>
                    <a:pt x="9" y="5"/>
                  </a:cubicBezTo>
                  <a:cubicBezTo>
                    <a:pt x="7" y="5"/>
                    <a:pt x="4" y="5"/>
                    <a:pt x="2" y="3"/>
                  </a:cubicBezTo>
                  <a:cubicBezTo>
                    <a:pt x="1" y="3"/>
                    <a:pt x="0" y="2"/>
                    <a:pt x="0" y="1"/>
                  </a:cubicBezTo>
                  <a:cubicBezTo>
                    <a:pt x="0" y="1"/>
                    <a:pt x="0" y="1"/>
                    <a:pt x="0" y="1"/>
                  </a:cubicBezTo>
                  <a:cubicBezTo>
                    <a:pt x="0" y="1"/>
                    <a:pt x="0" y="0"/>
                    <a:pt x="0" y="0"/>
                  </a:cubicBezTo>
                  <a:cubicBezTo>
                    <a:pt x="1" y="1"/>
                    <a:pt x="2" y="2"/>
                    <a:pt x="3" y="3"/>
                  </a:cubicBezTo>
                  <a:cubicBezTo>
                    <a:pt x="5" y="4"/>
                    <a:pt x="9" y="5"/>
                    <a:pt x="12" y="4"/>
                  </a:cubicBezTo>
                  <a:close/>
                </a:path>
              </a:pathLst>
            </a:custGeom>
            <a:solidFill>
              <a:srgbClr val="75939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işľïḍé">
              <a:extLst>
                <a:ext uri="{FF2B5EF4-FFF2-40B4-BE49-F238E27FC236}">
                  <a16:creationId xmlns:a16="http://schemas.microsoft.com/office/drawing/2014/main" xmlns="" id="{F8F1FFCA-E302-4EDB-AC78-0684EE57004D}"/>
                </a:ext>
              </a:extLst>
            </p:cNvPr>
            <p:cNvSpPr/>
            <p:nvPr/>
          </p:nvSpPr>
          <p:spPr bwMode="auto">
            <a:xfrm>
              <a:off x="7908926" y="2178051"/>
              <a:ext cx="174625" cy="334963"/>
            </a:xfrm>
            <a:custGeom>
              <a:avLst/>
              <a:gdLst>
                <a:gd name="T0" fmla="*/ 14 w 14"/>
                <a:gd name="T1" fmla="*/ 15 h 27"/>
                <a:gd name="T2" fmla="*/ 14 w 14"/>
                <a:gd name="T3" fmla="*/ 6 h 27"/>
                <a:gd name="T4" fmla="*/ 10 w 14"/>
                <a:gd name="T5" fmla="*/ 2 h 27"/>
                <a:gd name="T6" fmla="*/ 7 w 14"/>
                <a:gd name="T7" fmla="*/ 0 h 27"/>
                <a:gd name="T8" fmla="*/ 3 w 14"/>
                <a:gd name="T9" fmla="*/ 0 h 27"/>
                <a:gd name="T10" fmla="*/ 3 w 14"/>
                <a:gd name="T11" fmla="*/ 1 h 27"/>
                <a:gd name="T12" fmla="*/ 4 w 14"/>
                <a:gd name="T13" fmla="*/ 2 h 27"/>
                <a:gd name="T14" fmla="*/ 6 w 14"/>
                <a:gd name="T15" fmla="*/ 3 h 27"/>
                <a:gd name="T16" fmla="*/ 7 w 14"/>
                <a:gd name="T17" fmla="*/ 3 h 27"/>
                <a:gd name="T18" fmla="*/ 2 w 14"/>
                <a:gd name="T19" fmla="*/ 4 h 27"/>
                <a:gd name="T20" fmla="*/ 1 w 14"/>
                <a:gd name="T21" fmla="*/ 7 h 27"/>
                <a:gd name="T22" fmla="*/ 1 w 14"/>
                <a:gd name="T23" fmla="*/ 8 h 27"/>
                <a:gd name="T24" fmla="*/ 1 w 14"/>
                <a:gd name="T25" fmla="*/ 9 h 27"/>
                <a:gd name="T26" fmla="*/ 1 w 14"/>
                <a:gd name="T27" fmla="*/ 10 h 27"/>
                <a:gd name="T28" fmla="*/ 0 w 14"/>
                <a:gd name="T29" fmla="*/ 11 h 27"/>
                <a:gd name="T30" fmla="*/ 0 w 14"/>
                <a:gd name="T31" fmla="*/ 12 h 27"/>
                <a:gd name="T32" fmla="*/ 1 w 14"/>
                <a:gd name="T33" fmla="*/ 12 h 27"/>
                <a:gd name="T34" fmla="*/ 3 w 14"/>
                <a:gd name="T35" fmla="*/ 14 h 27"/>
                <a:gd name="T36" fmla="*/ 4 w 14"/>
                <a:gd name="T37" fmla="*/ 18 h 27"/>
                <a:gd name="T38" fmla="*/ 5 w 14"/>
                <a:gd name="T39" fmla="*/ 27 h 27"/>
                <a:gd name="T40" fmla="*/ 12 w 14"/>
                <a:gd name="T41" fmla="*/ 26 h 27"/>
                <a:gd name="T42" fmla="*/ 14 w 14"/>
                <a:gd name="T43"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7">
                  <a:moveTo>
                    <a:pt x="14" y="15"/>
                  </a:moveTo>
                  <a:cubicBezTo>
                    <a:pt x="14" y="6"/>
                    <a:pt x="14" y="6"/>
                    <a:pt x="14" y="6"/>
                  </a:cubicBezTo>
                  <a:cubicBezTo>
                    <a:pt x="14" y="6"/>
                    <a:pt x="10" y="2"/>
                    <a:pt x="10" y="2"/>
                  </a:cubicBezTo>
                  <a:cubicBezTo>
                    <a:pt x="7" y="0"/>
                    <a:pt x="7" y="0"/>
                    <a:pt x="7" y="0"/>
                  </a:cubicBezTo>
                  <a:cubicBezTo>
                    <a:pt x="7" y="0"/>
                    <a:pt x="3" y="0"/>
                    <a:pt x="3" y="0"/>
                  </a:cubicBezTo>
                  <a:cubicBezTo>
                    <a:pt x="3" y="1"/>
                    <a:pt x="3" y="1"/>
                    <a:pt x="3" y="1"/>
                  </a:cubicBezTo>
                  <a:cubicBezTo>
                    <a:pt x="3" y="1"/>
                    <a:pt x="4" y="2"/>
                    <a:pt x="4" y="2"/>
                  </a:cubicBezTo>
                  <a:cubicBezTo>
                    <a:pt x="6" y="3"/>
                    <a:pt x="6" y="3"/>
                    <a:pt x="6" y="3"/>
                  </a:cubicBezTo>
                  <a:cubicBezTo>
                    <a:pt x="7" y="3"/>
                    <a:pt x="7" y="3"/>
                    <a:pt x="7" y="3"/>
                  </a:cubicBezTo>
                  <a:cubicBezTo>
                    <a:pt x="6" y="4"/>
                    <a:pt x="3" y="3"/>
                    <a:pt x="2" y="4"/>
                  </a:cubicBezTo>
                  <a:cubicBezTo>
                    <a:pt x="1" y="5"/>
                    <a:pt x="1" y="6"/>
                    <a:pt x="1" y="7"/>
                  </a:cubicBezTo>
                  <a:cubicBezTo>
                    <a:pt x="1" y="7"/>
                    <a:pt x="1" y="7"/>
                    <a:pt x="1" y="8"/>
                  </a:cubicBezTo>
                  <a:cubicBezTo>
                    <a:pt x="1" y="8"/>
                    <a:pt x="1" y="8"/>
                    <a:pt x="1" y="9"/>
                  </a:cubicBezTo>
                  <a:cubicBezTo>
                    <a:pt x="1" y="9"/>
                    <a:pt x="1" y="9"/>
                    <a:pt x="1" y="10"/>
                  </a:cubicBezTo>
                  <a:cubicBezTo>
                    <a:pt x="1" y="10"/>
                    <a:pt x="1" y="10"/>
                    <a:pt x="0" y="11"/>
                  </a:cubicBezTo>
                  <a:cubicBezTo>
                    <a:pt x="0" y="11"/>
                    <a:pt x="0" y="11"/>
                    <a:pt x="0" y="12"/>
                  </a:cubicBezTo>
                  <a:cubicBezTo>
                    <a:pt x="0" y="12"/>
                    <a:pt x="1" y="12"/>
                    <a:pt x="1" y="12"/>
                  </a:cubicBezTo>
                  <a:cubicBezTo>
                    <a:pt x="2" y="13"/>
                    <a:pt x="3" y="13"/>
                    <a:pt x="3" y="14"/>
                  </a:cubicBezTo>
                  <a:cubicBezTo>
                    <a:pt x="4" y="15"/>
                    <a:pt x="4" y="16"/>
                    <a:pt x="4" y="18"/>
                  </a:cubicBezTo>
                  <a:cubicBezTo>
                    <a:pt x="4" y="19"/>
                    <a:pt x="4" y="26"/>
                    <a:pt x="5" y="27"/>
                  </a:cubicBezTo>
                  <a:cubicBezTo>
                    <a:pt x="12" y="26"/>
                    <a:pt x="12" y="26"/>
                    <a:pt x="12" y="26"/>
                  </a:cubicBezTo>
                  <a:lnTo>
                    <a:pt x="14" y="15"/>
                  </a:lnTo>
                  <a:close/>
                </a:path>
              </a:pathLst>
            </a:custGeom>
            <a:solidFill>
              <a:srgbClr val="FFD6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ïŝlîḓè">
              <a:extLst>
                <a:ext uri="{FF2B5EF4-FFF2-40B4-BE49-F238E27FC236}">
                  <a16:creationId xmlns:a16="http://schemas.microsoft.com/office/drawing/2014/main" xmlns="" id="{EE35FC03-4329-473C-BCF8-73E9B4AEC2EE}"/>
                </a:ext>
              </a:extLst>
            </p:cNvPr>
            <p:cNvSpPr/>
            <p:nvPr/>
          </p:nvSpPr>
          <p:spPr bwMode="auto">
            <a:xfrm>
              <a:off x="8345488" y="1790701"/>
              <a:ext cx="423863" cy="585788"/>
            </a:xfrm>
            <a:custGeom>
              <a:avLst/>
              <a:gdLst>
                <a:gd name="T0" fmla="*/ 23 w 34"/>
                <a:gd name="T1" fmla="*/ 40 h 47"/>
                <a:gd name="T2" fmla="*/ 5 w 34"/>
                <a:gd name="T3" fmla="*/ 46 h 47"/>
                <a:gd name="T4" fmla="*/ 3 w 34"/>
                <a:gd name="T5" fmla="*/ 41 h 47"/>
                <a:gd name="T6" fmla="*/ 3 w 34"/>
                <a:gd name="T7" fmla="*/ 41 h 47"/>
                <a:gd name="T8" fmla="*/ 3 w 34"/>
                <a:gd name="T9" fmla="*/ 41 h 47"/>
                <a:gd name="T10" fmla="*/ 5 w 34"/>
                <a:gd name="T11" fmla="*/ 34 h 47"/>
                <a:gd name="T12" fmla="*/ 5 w 34"/>
                <a:gd name="T13" fmla="*/ 34 h 47"/>
                <a:gd name="T14" fmla="*/ 6 w 34"/>
                <a:gd name="T15" fmla="*/ 32 h 47"/>
                <a:gd name="T16" fmla="*/ 4 w 34"/>
                <a:gd name="T17" fmla="*/ 25 h 47"/>
                <a:gd name="T18" fmla="*/ 1 w 34"/>
                <a:gd name="T19" fmla="*/ 21 h 47"/>
                <a:gd name="T20" fmla="*/ 23 w 34"/>
                <a:gd name="T21" fmla="*/ 14 h 47"/>
                <a:gd name="T22" fmla="*/ 33 w 34"/>
                <a:gd name="T23" fmla="*/ 37 h 47"/>
                <a:gd name="T24" fmla="*/ 23 w 34"/>
                <a:gd name="T25"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7">
                  <a:moveTo>
                    <a:pt x="23" y="40"/>
                  </a:moveTo>
                  <a:cubicBezTo>
                    <a:pt x="22" y="40"/>
                    <a:pt x="5" y="46"/>
                    <a:pt x="5" y="46"/>
                  </a:cubicBezTo>
                  <a:cubicBezTo>
                    <a:pt x="4" y="45"/>
                    <a:pt x="0" y="47"/>
                    <a:pt x="3" y="41"/>
                  </a:cubicBezTo>
                  <a:cubicBezTo>
                    <a:pt x="3" y="41"/>
                    <a:pt x="3" y="41"/>
                    <a:pt x="3" y="41"/>
                  </a:cubicBezTo>
                  <a:cubicBezTo>
                    <a:pt x="3" y="41"/>
                    <a:pt x="3" y="41"/>
                    <a:pt x="3" y="41"/>
                  </a:cubicBezTo>
                  <a:cubicBezTo>
                    <a:pt x="4" y="39"/>
                    <a:pt x="5" y="36"/>
                    <a:pt x="5" y="34"/>
                  </a:cubicBezTo>
                  <a:cubicBezTo>
                    <a:pt x="5" y="34"/>
                    <a:pt x="5" y="34"/>
                    <a:pt x="5" y="34"/>
                  </a:cubicBezTo>
                  <a:cubicBezTo>
                    <a:pt x="6" y="33"/>
                    <a:pt x="6" y="33"/>
                    <a:pt x="6" y="32"/>
                  </a:cubicBezTo>
                  <a:cubicBezTo>
                    <a:pt x="6" y="30"/>
                    <a:pt x="5" y="27"/>
                    <a:pt x="4" y="25"/>
                  </a:cubicBezTo>
                  <a:cubicBezTo>
                    <a:pt x="3" y="24"/>
                    <a:pt x="1" y="23"/>
                    <a:pt x="1" y="21"/>
                  </a:cubicBezTo>
                  <a:cubicBezTo>
                    <a:pt x="0" y="17"/>
                    <a:pt x="16" y="0"/>
                    <a:pt x="23" y="14"/>
                  </a:cubicBezTo>
                  <a:cubicBezTo>
                    <a:pt x="23" y="29"/>
                    <a:pt x="32" y="36"/>
                    <a:pt x="33" y="37"/>
                  </a:cubicBezTo>
                  <a:cubicBezTo>
                    <a:pt x="34" y="39"/>
                    <a:pt x="25" y="40"/>
                    <a:pt x="23" y="40"/>
                  </a:cubicBezTo>
                  <a:close/>
                </a:path>
              </a:pathLst>
            </a:custGeom>
            <a:solidFill>
              <a:srgbClr val="F3C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íṥlîḑê">
              <a:extLst>
                <a:ext uri="{FF2B5EF4-FFF2-40B4-BE49-F238E27FC236}">
                  <a16:creationId xmlns:a16="http://schemas.microsoft.com/office/drawing/2014/main" xmlns="" id="{B8AFA52E-1A8A-4EE3-A4DD-65B9B9672B7C}"/>
                </a:ext>
              </a:extLst>
            </p:cNvPr>
            <p:cNvSpPr/>
            <p:nvPr/>
          </p:nvSpPr>
          <p:spPr bwMode="auto">
            <a:xfrm>
              <a:off x="8358188" y="2214563"/>
              <a:ext cx="49213" cy="87313"/>
            </a:xfrm>
            <a:custGeom>
              <a:avLst/>
              <a:gdLst>
                <a:gd name="T0" fmla="*/ 2 w 4"/>
                <a:gd name="T1" fmla="*/ 7 h 7"/>
                <a:gd name="T2" fmla="*/ 2 w 4"/>
                <a:gd name="T3" fmla="*/ 7 h 7"/>
                <a:gd name="T4" fmla="*/ 1 w 4"/>
                <a:gd name="T5" fmla="*/ 4 h 7"/>
                <a:gd name="T6" fmla="*/ 4 w 4"/>
                <a:gd name="T7" fmla="*/ 0 h 7"/>
                <a:gd name="T8" fmla="*/ 4 w 4"/>
                <a:gd name="T9" fmla="*/ 0 h 7"/>
                <a:gd name="T10" fmla="*/ 2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2" y="7"/>
                  </a:moveTo>
                  <a:cubicBezTo>
                    <a:pt x="2" y="7"/>
                    <a:pt x="2" y="7"/>
                    <a:pt x="2" y="7"/>
                  </a:cubicBezTo>
                  <a:cubicBezTo>
                    <a:pt x="2" y="6"/>
                    <a:pt x="0" y="5"/>
                    <a:pt x="1" y="4"/>
                  </a:cubicBezTo>
                  <a:cubicBezTo>
                    <a:pt x="1" y="2"/>
                    <a:pt x="3" y="1"/>
                    <a:pt x="4" y="0"/>
                  </a:cubicBezTo>
                  <a:cubicBezTo>
                    <a:pt x="4" y="0"/>
                    <a:pt x="4" y="0"/>
                    <a:pt x="4" y="0"/>
                  </a:cubicBezTo>
                  <a:cubicBezTo>
                    <a:pt x="4" y="2"/>
                    <a:pt x="3" y="5"/>
                    <a:pt x="2" y="7"/>
                  </a:cubicBezTo>
                  <a:close/>
                </a:path>
              </a:pathLst>
            </a:custGeom>
            <a:solidFill>
              <a:srgbClr val="F3C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išļíḋê">
              <a:extLst>
                <a:ext uri="{FF2B5EF4-FFF2-40B4-BE49-F238E27FC236}">
                  <a16:creationId xmlns:a16="http://schemas.microsoft.com/office/drawing/2014/main" xmlns="" id="{10299656-1826-47B5-9134-9168B320EABF}"/>
                </a:ext>
              </a:extLst>
            </p:cNvPr>
            <p:cNvSpPr/>
            <p:nvPr/>
          </p:nvSpPr>
          <p:spPr bwMode="auto">
            <a:xfrm>
              <a:off x="8207376" y="1530351"/>
              <a:ext cx="423863" cy="560388"/>
            </a:xfrm>
            <a:custGeom>
              <a:avLst/>
              <a:gdLst>
                <a:gd name="T0" fmla="*/ 32 w 34"/>
                <a:gd name="T1" fmla="*/ 36 h 45"/>
                <a:gd name="T2" fmla="*/ 22 w 34"/>
                <a:gd name="T3" fmla="*/ 41 h 45"/>
                <a:gd name="T4" fmla="*/ 18 w 34"/>
                <a:gd name="T5" fmla="*/ 43 h 45"/>
                <a:gd name="T6" fmla="*/ 7 w 34"/>
                <a:gd name="T7" fmla="*/ 45 h 45"/>
                <a:gd name="T8" fmla="*/ 6 w 34"/>
                <a:gd name="T9" fmla="*/ 44 h 45"/>
                <a:gd name="T10" fmla="*/ 6 w 34"/>
                <a:gd name="T11" fmla="*/ 43 h 45"/>
                <a:gd name="T12" fmla="*/ 6 w 34"/>
                <a:gd name="T13" fmla="*/ 42 h 45"/>
                <a:gd name="T14" fmla="*/ 5 w 34"/>
                <a:gd name="T15" fmla="*/ 40 h 45"/>
                <a:gd name="T16" fmla="*/ 4 w 34"/>
                <a:gd name="T17" fmla="*/ 39 h 45"/>
                <a:gd name="T18" fmla="*/ 6 w 34"/>
                <a:gd name="T19" fmla="*/ 37 h 45"/>
                <a:gd name="T20" fmla="*/ 4 w 34"/>
                <a:gd name="T21" fmla="*/ 37 h 45"/>
                <a:gd name="T22" fmla="*/ 3 w 34"/>
                <a:gd name="T23" fmla="*/ 34 h 45"/>
                <a:gd name="T24" fmla="*/ 0 w 34"/>
                <a:gd name="T25" fmla="*/ 33 h 45"/>
                <a:gd name="T26" fmla="*/ 0 w 34"/>
                <a:gd name="T27" fmla="*/ 32 h 45"/>
                <a:gd name="T28" fmla="*/ 1 w 34"/>
                <a:gd name="T29" fmla="*/ 26 h 45"/>
                <a:gd name="T30" fmla="*/ 1 w 34"/>
                <a:gd name="T31" fmla="*/ 22 h 45"/>
                <a:gd name="T32" fmla="*/ 0 w 34"/>
                <a:gd name="T33" fmla="*/ 12 h 45"/>
                <a:gd name="T34" fmla="*/ 1 w 34"/>
                <a:gd name="T35" fmla="*/ 11 h 45"/>
                <a:gd name="T36" fmla="*/ 1 w 34"/>
                <a:gd name="T37" fmla="*/ 10 h 45"/>
                <a:gd name="T38" fmla="*/ 4 w 34"/>
                <a:gd name="T39" fmla="*/ 5 h 45"/>
                <a:gd name="T40" fmla="*/ 7 w 34"/>
                <a:gd name="T41" fmla="*/ 2 h 45"/>
                <a:gd name="T42" fmla="*/ 17 w 34"/>
                <a:gd name="T43" fmla="*/ 1 h 45"/>
                <a:gd name="T44" fmla="*/ 33 w 34"/>
                <a:gd name="T45" fmla="*/ 6 h 45"/>
                <a:gd name="T46" fmla="*/ 32 w 34"/>
                <a:gd name="T47"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45">
                  <a:moveTo>
                    <a:pt x="32" y="36"/>
                  </a:moveTo>
                  <a:cubicBezTo>
                    <a:pt x="31" y="35"/>
                    <a:pt x="26" y="39"/>
                    <a:pt x="22" y="41"/>
                  </a:cubicBezTo>
                  <a:cubicBezTo>
                    <a:pt x="20" y="42"/>
                    <a:pt x="18" y="43"/>
                    <a:pt x="18" y="43"/>
                  </a:cubicBezTo>
                  <a:cubicBezTo>
                    <a:pt x="7" y="45"/>
                    <a:pt x="7" y="45"/>
                    <a:pt x="7" y="45"/>
                  </a:cubicBezTo>
                  <a:cubicBezTo>
                    <a:pt x="6" y="44"/>
                    <a:pt x="6" y="44"/>
                    <a:pt x="6" y="44"/>
                  </a:cubicBezTo>
                  <a:cubicBezTo>
                    <a:pt x="6" y="44"/>
                    <a:pt x="6" y="43"/>
                    <a:pt x="6" y="43"/>
                  </a:cubicBezTo>
                  <a:cubicBezTo>
                    <a:pt x="6" y="42"/>
                    <a:pt x="6" y="42"/>
                    <a:pt x="6" y="42"/>
                  </a:cubicBezTo>
                  <a:cubicBezTo>
                    <a:pt x="6" y="41"/>
                    <a:pt x="6" y="40"/>
                    <a:pt x="5" y="40"/>
                  </a:cubicBezTo>
                  <a:cubicBezTo>
                    <a:pt x="4" y="39"/>
                    <a:pt x="4" y="39"/>
                    <a:pt x="4" y="39"/>
                  </a:cubicBezTo>
                  <a:cubicBezTo>
                    <a:pt x="6" y="37"/>
                    <a:pt x="6" y="37"/>
                    <a:pt x="6" y="37"/>
                  </a:cubicBezTo>
                  <a:cubicBezTo>
                    <a:pt x="4" y="37"/>
                    <a:pt x="4" y="37"/>
                    <a:pt x="4" y="37"/>
                  </a:cubicBezTo>
                  <a:cubicBezTo>
                    <a:pt x="4" y="37"/>
                    <a:pt x="4" y="36"/>
                    <a:pt x="3" y="34"/>
                  </a:cubicBezTo>
                  <a:cubicBezTo>
                    <a:pt x="2" y="33"/>
                    <a:pt x="1" y="33"/>
                    <a:pt x="0" y="33"/>
                  </a:cubicBezTo>
                  <a:cubicBezTo>
                    <a:pt x="0" y="32"/>
                    <a:pt x="0" y="32"/>
                    <a:pt x="0" y="32"/>
                  </a:cubicBezTo>
                  <a:cubicBezTo>
                    <a:pt x="0" y="30"/>
                    <a:pt x="1" y="28"/>
                    <a:pt x="1" y="26"/>
                  </a:cubicBezTo>
                  <a:cubicBezTo>
                    <a:pt x="2" y="25"/>
                    <a:pt x="1" y="24"/>
                    <a:pt x="1" y="22"/>
                  </a:cubicBezTo>
                  <a:cubicBezTo>
                    <a:pt x="0" y="20"/>
                    <a:pt x="0" y="15"/>
                    <a:pt x="0" y="12"/>
                  </a:cubicBezTo>
                  <a:cubicBezTo>
                    <a:pt x="0" y="12"/>
                    <a:pt x="0" y="12"/>
                    <a:pt x="1" y="11"/>
                  </a:cubicBezTo>
                  <a:cubicBezTo>
                    <a:pt x="1" y="11"/>
                    <a:pt x="1" y="10"/>
                    <a:pt x="1" y="10"/>
                  </a:cubicBezTo>
                  <a:cubicBezTo>
                    <a:pt x="1" y="8"/>
                    <a:pt x="2" y="6"/>
                    <a:pt x="4" y="5"/>
                  </a:cubicBezTo>
                  <a:cubicBezTo>
                    <a:pt x="4" y="4"/>
                    <a:pt x="6" y="3"/>
                    <a:pt x="7" y="2"/>
                  </a:cubicBezTo>
                  <a:cubicBezTo>
                    <a:pt x="11" y="0"/>
                    <a:pt x="17" y="1"/>
                    <a:pt x="17" y="1"/>
                  </a:cubicBezTo>
                  <a:cubicBezTo>
                    <a:pt x="18" y="1"/>
                    <a:pt x="33" y="6"/>
                    <a:pt x="33" y="6"/>
                  </a:cubicBezTo>
                  <a:cubicBezTo>
                    <a:pt x="34" y="7"/>
                    <a:pt x="33" y="36"/>
                    <a:pt x="32" y="36"/>
                  </a:cubicBezTo>
                  <a:close/>
                </a:path>
              </a:pathLst>
            </a:custGeom>
            <a:solidFill>
              <a:srgbClr val="FFD6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íṩ1ïdé">
              <a:extLst>
                <a:ext uri="{FF2B5EF4-FFF2-40B4-BE49-F238E27FC236}">
                  <a16:creationId xmlns:a16="http://schemas.microsoft.com/office/drawing/2014/main" xmlns="" id="{D31D6959-6AA6-4347-9933-F1916E6FEA77}"/>
                </a:ext>
              </a:extLst>
            </p:cNvPr>
            <p:cNvSpPr/>
            <p:nvPr/>
          </p:nvSpPr>
          <p:spPr bwMode="auto">
            <a:xfrm>
              <a:off x="8196263" y="1417638"/>
              <a:ext cx="635000" cy="660400"/>
            </a:xfrm>
            <a:custGeom>
              <a:avLst/>
              <a:gdLst>
                <a:gd name="T0" fmla="*/ 39 w 51"/>
                <a:gd name="T1" fmla="*/ 48 h 53"/>
                <a:gd name="T2" fmla="*/ 30 w 51"/>
                <a:gd name="T3" fmla="*/ 53 h 53"/>
                <a:gd name="T4" fmla="*/ 27 w 51"/>
                <a:gd name="T5" fmla="*/ 53 h 53"/>
                <a:gd name="T6" fmla="*/ 28 w 51"/>
                <a:gd name="T7" fmla="*/ 51 h 53"/>
                <a:gd name="T8" fmla="*/ 27 w 51"/>
                <a:gd name="T9" fmla="*/ 52 h 53"/>
                <a:gd name="T10" fmla="*/ 21 w 51"/>
                <a:gd name="T11" fmla="*/ 53 h 53"/>
                <a:gd name="T12" fmla="*/ 23 w 51"/>
                <a:gd name="T13" fmla="*/ 50 h 53"/>
                <a:gd name="T14" fmla="*/ 23 w 51"/>
                <a:gd name="T15" fmla="*/ 35 h 53"/>
                <a:gd name="T16" fmla="*/ 22 w 51"/>
                <a:gd name="T17" fmla="*/ 28 h 53"/>
                <a:gd name="T18" fmla="*/ 20 w 51"/>
                <a:gd name="T19" fmla="*/ 28 h 53"/>
                <a:gd name="T20" fmla="*/ 19 w 51"/>
                <a:gd name="T21" fmla="*/ 28 h 53"/>
                <a:gd name="T22" fmla="*/ 2 w 51"/>
                <a:gd name="T23" fmla="*/ 21 h 53"/>
                <a:gd name="T24" fmla="*/ 2 w 51"/>
                <a:gd name="T25" fmla="*/ 20 h 53"/>
                <a:gd name="T26" fmla="*/ 1 w 51"/>
                <a:gd name="T27" fmla="*/ 19 h 53"/>
                <a:gd name="T28" fmla="*/ 4 w 51"/>
                <a:gd name="T29" fmla="*/ 11 h 53"/>
                <a:gd name="T30" fmla="*/ 5 w 51"/>
                <a:gd name="T31" fmla="*/ 10 h 53"/>
                <a:gd name="T32" fmla="*/ 10 w 51"/>
                <a:gd name="T33" fmla="*/ 6 h 53"/>
                <a:gd name="T34" fmla="*/ 39 w 51"/>
                <a:gd name="T35" fmla="*/ 8 h 53"/>
                <a:gd name="T36" fmla="*/ 39 w 51"/>
                <a:gd name="T37" fmla="*/ 4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39" y="48"/>
                  </a:moveTo>
                  <a:cubicBezTo>
                    <a:pt x="35" y="51"/>
                    <a:pt x="32" y="52"/>
                    <a:pt x="30" y="53"/>
                  </a:cubicBezTo>
                  <a:cubicBezTo>
                    <a:pt x="28" y="53"/>
                    <a:pt x="27" y="53"/>
                    <a:pt x="27" y="53"/>
                  </a:cubicBezTo>
                  <a:cubicBezTo>
                    <a:pt x="28" y="51"/>
                    <a:pt x="28" y="51"/>
                    <a:pt x="28" y="51"/>
                  </a:cubicBezTo>
                  <a:cubicBezTo>
                    <a:pt x="28" y="51"/>
                    <a:pt x="28" y="51"/>
                    <a:pt x="27" y="52"/>
                  </a:cubicBezTo>
                  <a:cubicBezTo>
                    <a:pt x="26" y="52"/>
                    <a:pt x="25" y="53"/>
                    <a:pt x="21" y="53"/>
                  </a:cubicBezTo>
                  <a:cubicBezTo>
                    <a:pt x="22" y="52"/>
                    <a:pt x="23" y="51"/>
                    <a:pt x="23" y="50"/>
                  </a:cubicBezTo>
                  <a:cubicBezTo>
                    <a:pt x="24" y="46"/>
                    <a:pt x="24" y="39"/>
                    <a:pt x="23" y="35"/>
                  </a:cubicBezTo>
                  <a:cubicBezTo>
                    <a:pt x="23" y="32"/>
                    <a:pt x="22" y="29"/>
                    <a:pt x="22" y="28"/>
                  </a:cubicBezTo>
                  <a:cubicBezTo>
                    <a:pt x="21" y="28"/>
                    <a:pt x="21" y="28"/>
                    <a:pt x="20" y="28"/>
                  </a:cubicBezTo>
                  <a:cubicBezTo>
                    <a:pt x="20" y="28"/>
                    <a:pt x="20" y="28"/>
                    <a:pt x="19" y="28"/>
                  </a:cubicBezTo>
                  <a:cubicBezTo>
                    <a:pt x="11" y="29"/>
                    <a:pt x="5" y="25"/>
                    <a:pt x="2" y="21"/>
                  </a:cubicBezTo>
                  <a:cubicBezTo>
                    <a:pt x="2" y="21"/>
                    <a:pt x="2" y="21"/>
                    <a:pt x="2" y="20"/>
                  </a:cubicBezTo>
                  <a:cubicBezTo>
                    <a:pt x="1" y="20"/>
                    <a:pt x="1" y="19"/>
                    <a:pt x="1" y="19"/>
                  </a:cubicBezTo>
                  <a:cubicBezTo>
                    <a:pt x="1" y="19"/>
                    <a:pt x="0" y="17"/>
                    <a:pt x="4" y="11"/>
                  </a:cubicBezTo>
                  <a:cubicBezTo>
                    <a:pt x="4" y="11"/>
                    <a:pt x="4" y="11"/>
                    <a:pt x="5" y="10"/>
                  </a:cubicBezTo>
                  <a:cubicBezTo>
                    <a:pt x="6" y="9"/>
                    <a:pt x="8" y="7"/>
                    <a:pt x="10" y="6"/>
                  </a:cubicBezTo>
                  <a:cubicBezTo>
                    <a:pt x="18" y="2"/>
                    <a:pt x="29" y="0"/>
                    <a:pt x="39" y="8"/>
                  </a:cubicBezTo>
                  <a:cubicBezTo>
                    <a:pt x="51" y="20"/>
                    <a:pt x="45" y="43"/>
                    <a:pt x="39" y="48"/>
                  </a:cubicBezTo>
                  <a:close/>
                </a:path>
              </a:pathLst>
            </a:custGeom>
            <a:solidFill>
              <a:srgbClr val="4446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ïṩ1íḍè">
              <a:extLst>
                <a:ext uri="{FF2B5EF4-FFF2-40B4-BE49-F238E27FC236}">
                  <a16:creationId xmlns:a16="http://schemas.microsoft.com/office/drawing/2014/main" xmlns="" id="{5F3171A7-B5DA-4EE0-BA33-651F2182BE82}"/>
                </a:ext>
              </a:extLst>
            </p:cNvPr>
            <p:cNvSpPr/>
            <p:nvPr/>
          </p:nvSpPr>
          <p:spPr bwMode="auto">
            <a:xfrm>
              <a:off x="7335838" y="2638426"/>
              <a:ext cx="411163" cy="174625"/>
            </a:xfrm>
            <a:custGeom>
              <a:avLst/>
              <a:gdLst>
                <a:gd name="T0" fmla="*/ 25 w 33"/>
                <a:gd name="T1" fmla="*/ 14 h 14"/>
                <a:gd name="T2" fmla="*/ 33 w 33"/>
                <a:gd name="T3" fmla="*/ 11 h 14"/>
                <a:gd name="T4" fmla="*/ 29 w 33"/>
                <a:gd name="T5" fmla="*/ 8 h 14"/>
                <a:gd name="T6" fmla="*/ 29 w 33"/>
                <a:gd name="T7" fmla="*/ 5 h 14"/>
                <a:gd name="T8" fmla="*/ 18 w 33"/>
                <a:gd name="T9" fmla="*/ 0 h 14"/>
                <a:gd name="T10" fmla="*/ 7 w 33"/>
                <a:gd name="T11" fmla="*/ 1 h 14"/>
                <a:gd name="T12" fmla="*/ 5 w 33"/>
                <a:gd name="T13" fmla="*/ 1 h 14"/>
                <a:gd name="T14" fmla="*/ 5 w 33"/>
                <a:gd name="T15" fmla="*/ 2 h 14"/>
                <a:gd name="T16" fmla="*/ 6 w 33"/>
                <a:gd name="T17" fmla="*/ 3 h 14"/>
                <a:gd name="T18" fmla="*/ 4 w 33"/>
                <a:gd name="T19" fmla="*/ 7 h 14"/>
                <a:gd name="T20" fmla="*/ 11 w 33"/>
                <a:gd name="T21" fmla="*/ 5 h 14"/>
                <a:gd name="T22" fmla="*/ 18 w 33"/>
                <a:gd name="T23" fmla="*/ 9 h 14"/>
                <a:gd name="T24" fmla="*/ 14 w 33"/>
                <a:gd name="T25" fmla="*/ 10 h 14"/>
                <a:gd name="T26" fmla="*/ 11 w 33"/>
                <a:gd name="T27" fmla="*/ 9 h 14"/>
                <a:gd name="T28" fmla="*/ 9 w 33"/>
                <a:gd name="T29" fmla="*/ 11 h 14"/>
                <a:gd name="T30" fmla="*/ 18 w 33"/>
                <a:gd name="T31" fmla="*/ 13 h 14"/>
                <a:gd name="T32" fmla="*/ 25 w 33"/>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4">
                  <a:moveTo>
                    <a:pt x="25" y="14"/>
                  </a:moveTo>
                  <a:cubicBezTo>
                    <a:pt x="29" y="14"/>
                    <a:pt x="32" y="13"/>
                    <a:pt x="33" y="11"/>
                  </a:cubicBezTo>
                  <a:cubicBezTo>
                    <a:pt x="33" y="10"/>
                    <a:pt x="30" y="9"/>
                    <a:pt x="29" y="8"/>
                  </a:cubicBezTo>
                  <a:cubicBezTo>
                    <a:pt x="29" y="7"/>
                    <a:pt x="30" y="5"/>
                    <a:pt x="29" y="5"/>
                  </a:cubicBezTo>
                  <a:cubicBezTo>
                    <a:pt x="26" y="4"/>
                    <a:pt x="18" y="0"/>
                    <a:pt x="18" y="0"/>
                  </a:cubicBezTo>
                  <a:cubicBezTo>
                    <a:pt x="18" y="0"/>
                    <a:pt x="11" y="0"/>
                    <a:pt x="7" y="1"/>
                  </a:cubicBezTo>
                  <a:cubicBezTo>
                    <a:pt x="6" y="1"/>
                    <a:pt x="6" y="1"/>
                    <a:pt x="5" y="1"/>
                  </a:cubicBezTo>
                  <a:cubicBezTo>
                    <a:pt x="5" y="1"/>
                    <a:pt x="5" y="2"/>
                    <a:pt x="5" y="2"/>
                  </a:cubicBezTo>
                  <a:cubicBezTo>
                    <a:pt x="5" y="3"/>
                    <a:pt x="6" y="3"/>
                    <a:pt x="6" y="3"/>
                  </a:cubicBezTo>
                  <a:cubicBezTo>
                    <a:pt x="5" y="4"/>
                    <a:pt x="0" y="6"/>
                    <a:pt x="4" y="7"/>
                  </a:cubicBezTo>
                  <a:cubicBezTo>
                    <a:pt x="6" y="7"/>
                    <a:pt x="9" y="6"/>
                    <a:pt x="11" y="5"/>
                  </a:cubicBezTo>
                  <a:cubicBezTo>
                    <a:pt x="13" y="5"/>
                    <a:pt x="16" y="7"/>
                    <a:pt x="18" y="9"/>
                  </a:cubicBezTo>
                  <a:cubicBezTo>
                    <a:pt x="16" y="10"/>
                    <a:pt x="15" y="10"/>
                    <a:pt x="14" y="10"/>
                  </a:cubicBezTo>
                  <a:cubicBezTo>
                    <a:pt x="13" y="9"/>
                    <a:pt x="12" y="9"/>
                    <a:pt x="11" y="9"/>
                  </a:cubicBezTo>
                  <a:cubicBezTo>
                    <a:pt x="10" y="9"/>
                    <a:pt x="9" y="11"/>
                    <a:pt x="9" y="11"/>
                  </a:cubicBezTo>
                  <a:cubicBezTo>
                    <a:pt x="13" y="12"/>
                    <a:pt x="16" y="13"/>
                    <a:pt x="18" y="13"/>
                  </a:cubicBezTo>
                  <a:cubicBezTo>
                    <a:pt x="22" y="14"/>
                    <a:pt x="24" y="14"/>
                    <a:pt x="25" y="14"/>
                  </a:cubicBezTo>
                  <a:close/>
                </a:path>
              </a:pathLst>
            </a:custGeom>
            <a:solidFill>
              <a:srgbClr val="FFD6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îṡḻiḓé">
              <a:extLst>
                <a:ext uri="{FF2B5EF4-FFF2-40B4-BE49-F238E27FC236}">
                  <a16:creationId xmlns:a16="http://schemas.microsoft.com/office/drawing/2014/main" xmlns="" id="{CC64084D-A0BD-45FA-83E3-D5266EBAC503}"/>
                </a:ext>
              </a:extLst>
            </p:cNvPr>
            <p:cNvSpPr/>
            <p:nvPr/>
          </p:nvSpPr>
          <p:spPr bwMode="auto">
            <a:xfrm>
              <a:off x="7634288" y="2700338"/>
              <a:ext cx="685800" cy="311150"/>
            </a:xfrm>
            <a:custGeom>
              <a:avLst/>
              <a:gdLst>
                <a:gd name="T0" fmla="*/ 38 w 55"/>
                <a:gd name="T1" fmla="*/ 7 h 25"/>
                <a:gd name="T2" fmla="*/ 23 w 55"/>
                <a:gd name="T3" fmla="*/ 4 h 25"/>
                <a:gd name="T4" fmla="*/ 6 w 55"/>
                <a:gd name="T5" fmla="*/ 0 h 25"/>
                <a:gd name="T6" fmla="*/ 0 w 55"/>
                <a:gd name="T7" fmla="*/ 9 h 25"/>
                <a:gd name="T8" fmla="*/ 19 w 55"/>
                <a:gd name="T9" fmla="*/ 18 h 25"/>
                <a:gd name="T10" fmla="*/ 36 w 55"/>
                <a:gd name="T11" fmla="*/ 25 h 25"/>
                <a:gd name="T12" fmla="*/ 39 w 55"/>
                <a:gd name="T13" fmla="*/ 25 h 25"/>
                <a:gd name="T14" fmla="*/ 49 w 55"/>
                <a:gd name="T15" fmla="*/ 25 h 25"/>
                <a:gd name="T16" fmla="*/ 53 w 55"/>
                <a:gd name="T17" fmla="*/ 15 h 25"/>
                <a:gd name="T18" fmla="*/ 38 w 55"/>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5">
                  <a:moveTo>
                    <a:pt x="38" y="7"/>
                  </a:moveTo>
                  <a:cubicBezTo>
                    <a:pt x="34" y="7"/>
                    <a:pt x="28" y="5"/>
                    <a:pt x="23" y="4"/>
                  </a:cubicBezTo>
                  <a:cubicBezTo>
                    <a:pt x="16" y="3"/>
                    <a:pt x="11" y="1"/>
                    <a:pt x="6" y="0"/>
                  </a:cubicBezTo>
                  <a:cubicBezTo>
                    <a:pt x="0" y="9"/>
                    <a:pt x="0" y="9"/>
                    <a:pt x="0" y="9"/>
                  </a:cubicBezTo>
                  <a:cubicBezTo>
                    <a:pt x="5" y="11"/>
                    <a:pt x="13" y="16"/>
                    <a:pt x="19" y="18"/>
                  </a:cubicBezTo>
                  <a:cubicBezTo>
                    <a:pt x="26" y="21"/>
                    <a:pt x="31" y="23"/>
                    <a:pt x="36" y="25"/>
                  </a:cubicBezTo>
                  <a:cubicBezTo>
                    <a:pt x="37" y="25"/>
                    <a:pt x="38" y="25"/>
                    <a:pt x="39" y="25"/>
                  </a:cubicBezTo>
                  <a:cubicBezTo>
                    <a:pt x="49" y="25"/>
                    <a:pt x="49" y="25"/>
                    <a:pt x="49" y="25"/>
                  </a:cubicBezTo>
                  <a:cubicBezTo>
                    <a:pt x="49" y="25"/>
                    <a:pt x="53" y="16"/>
                    <a:pt x="53" y="15"/>
                  </a:cubicBezTo>
                  <a:cubicBezTo>
                    <a:pt x="55" y="13"/>
                    <a:pt x="51" y="11"/>
                    <a:pt x="38" y="7"/>
                  </a:cubicBezTo>
                  <a:close/>
                </a:path>
              </a:pathLst>
            </a:custGeom>
            <a:solidFill>
              <a:srgbClr val="214D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íSļîḍé">
              <a:extLst>
                <a:ext uri="{FF2B5EF4-FFF2-40B4-BE49-F238E27FC236}">
                  <a16:creationId xmlns:a16="http://schemas.microsoft.com/office/drawing/2014/main" xmlns="" id="{7E4036C9-A0BD-42CD-B906-8EB803604FF0}"/>
                </a:ext>
              </a:extLst>
            </p:cNvPr>
            <p:cNvSpPr/>
            <p:nvPr/>
          </p:nvSpPr>
          <p:spPr bwMode="auto">
            <a:xfrm>
              <a:off x="8132763" y="2165351"/>
              <a:ext cx="673100" cy="933450"/>
            </a:xfrm>
            <a:custGeom>
              <a:avLst/>
              <a:gdLst>
                <a:gd name="T0" fmla="*/ 52 w 54"/>
                <a:gd name="T1" fmla="*/ 11 h 75"/>
                <a:gd name="T2" fmla="*/ 44 w 54"/>
                <a:gd name="T3" fmla="*/ 0 h 75"/>
                <a:gd name="T4" fmla="*/ 34 w 54"/>
                <a:gd name="T5" fmla="*/ 5 h 75"/>
                <a:gd name="T6" fmla="*/ 20 w 54"/>
                <a:gd name="T7" fmla="*/ 11 h 75"/>
                <a:gd name="T8" fmla="*/ 20 w 54"/>
                <a:gd name="T9" fmla="*/ 11 h 75"/>
                <a:gd name="T10" fmla="*/ 19 w 54"/>
                <a:gd name="T11" fmla="*/ 11 h 75"/>
                <a:gd name="T12" fmla="*/ 5 w 54"/>
                <a:gd name="T13" fmla="*/ 23 h 75"/>
                <a:gd name="T14" fmla="*/ 2 w 54"/>
                <a:gd name="T15" fmla="*/ 29 h 75"/>
                <a:gd name="T16" fmla="*/ 3 w 54"/>
                <a:gd name="T17" fmla="*/ 45 h 75"/>
                <a:gd name="T18" fmla="*/ 3 w 54"/>
                <a:gd name="T19" fmla="*/ 57 h 75"/>
                <a:gd name="T20" fmla="*/ 2 w 54"/>
                <a:gd name="T21" fmla="*/ 75 h 75"/>
                <a:gd name="T22" fmla="*/ 22 w 54"/>
                <a:gd name="T23" fmla="*/ 74 h 75"/>
                <a:gd name="T24" fmla="*/ 41 w 54"/>
                <a:gd name="T25" fmla="*/ 74 h 75"/>
                <a:gd name="T26" fmla="*/ 52 w 54"/>
                <a:gd name="T27" fmla="*/ 31 h 75"/>
                <a:gd name="T28" fmla="*/ 52 w 54"/>
                <a:gd name="T2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75">
                  <a:moveTo>
                    <a:pt x="52" y="11"/>
                  </a:moveTo>
                  <a:cubicBezTo>
                    <a:pt x="49" y="3"/>
                    <a:pt x="44" y="0"/>
                    <a:pt x="44" y="0"/>
                  </a:cubicBezTo>
                  <a:cubicBezTo>
                    <a:pt x="45" y="1"/>
                    <a:pt x="38" y="4"/>
                    <a:pt x="34" y="5"/>
                  </a:cubicBezTo>
                  <a:cubicBezTo>
                    <a:pt x="31" y="7"/>
                    <a:pt x="20" y="11"/>
                    <a:pt x="20" y="11"/>
                  </a:cubicBezTo>
                  <a:cubicBezTo>
                    <a:pt x="20" y="11"/>
                    <a:pt x="20" y="11"/>
                    <a:pt x="20" y="11"/>
                  </a:cubicBezTo>
                  <a:cubicBezTo>
                    <a:pt x="20" y="11"/>
                    <a:pt x="19" y="11"/>
                    <a:pt x="19" y="11"/>
                  </a:cubicBezTo>
                  <a:cubicBezTo>
                    <a:pt x="15" y="16"/>
                    <a:pt x="8" y="21"/>
                    <a:pt x="5" y="23"/>
                  </a:cubicBezTo>
                  <a:cubicBezTo>
                    <a:pt x="4" y="25"/>
                    <a:pt x="3" y="27"/>
                    <a:pt x="2" y="29"/>
                  </a:cubicBezTo>
                  <a:cubicBezTo>
                    <a:pt x="1" y="35"/>
                    <a:pt x="2" y="40"/>
                    <a:pt x="3" y="45"/>
                  </a:cubicBezTo>
                  <a:cubicBezTo>
                    <a:pt x="4" y="49"/>
                    <a:pt x="3" y="53"/>
                    <a:pt x="3" y="57"/>
                  </a:cubicBezTo>
                  <a:cubicBezTo>
                    <a:pt x="3" y="63"/>
                    <a:pt x="0" y="65"/>
                    <a:pt x="2" y="75"/>
                  </a:cubicBezTo>
                  <a:cubicBezTo>
                    <a:pt x="2" y="75"/>
                    <a:pt x="12" y="74"/>
                    <a:pt x="22" y="74"/>
                  </a:cubicBezTo>
                  <a:cubicBezTo>
                    <a:pt x="31" y="74"/>
                    <a:pt x="41" y="74"/>
                    <a:pt x="41" y="74"/>
                  </a:cubicBezTo>
                  <a:cubicBezTo>
                    <a:pt x="41" y="74"/>
                    <a:pt x="41" y="59"/>
                    <a:pt x="52" y="31"/>
                  </a:cubicBezTo>
                  <a:cubicBezTo>
                    <a:pt x="54" y="28"/>
                    <a:pt x="53" y="14"/>
                    <a:pt x="52" y="11"/>
                  </a:cubicBezTo>
                  <a:close/>
                </a:path>
              </a:pathLst>
            </a:custGeom>
            <a:solidFill>
              <a:srgbClr val="214D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íşľídè">
              <a:extLst>
                <a:ext uri="{FF2B5EF4-FFF2-40B4-BE49-F238E27FC236}">
                  <a16:creationId xmlns:a16="http://schemas.microsoft.com/office/drawing/2014/main" xmlns="" id="{89D67D52-408A-478A-AD4E-3043CF66A65A}"/>
                </a:ext>
              </a:extLst>
            </p:cNvPr>
            <p:cNvSpPr/>
            <p:nvPr/>
          </p:nvSpPr>
          <p:spPr bwMode="auto">
            <a:xfrm>
              <a:off x="8196263" y="2214563"/>
              <a:ext cx="211138" cy="236538"/>
            </a:xfrm>
            <a:custGeom>
              <a:avLst/>
              <a:gdLst>
                <a:gd name="T0" fmla="*/ 14 w 17"/>
                <a:gd name="T1" fmla="*/ 4 h 19"/>
                <a:gd name="T2" fmla="*/ 15 w 17"/>
                <a:gd name="T3" fmla="*/ 7 h 19"/>
                <a:gd name="T4" fmla="*/ 0 w 17"/>
                <a:gd name="T5" fmla="*/ 19 h 19"/>
                <a:gd name="T6" fmla="*/ 5 w 17"/>
                <a:gd name="T7" fmla="*/ 11 h 19"/>
                <a:gd name="T8" fmla="*/ 15 w 17"/>
                <a:gd name="T9" fmla="*/ 0 h 19"/>
                <a:gd name="T10" fmla="*/ 16 w 17"/>
                <a:gd name="T11" fmla="*/ 0 h 19"/>
                <a:gd name="T12" fmla="*/ 17 w 17"/>
                <a:gd name="T13" fmla="*/ 0 h 19"/>
                <a:gd name="T14" fmla="*/ 14 w 17"/>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14" y="4"/>
                  </a:moveTo>
                  <a:cubicBezTo>
                    <a:pt x="13" y="5"/>
                    <a:pt x="15" y="6"/>
                    <a:pt x="15" y="7"/>
                  </a:cubicBezTo>
                  <a:cubicBezTo>
                    <a:pt x="11" y="12"/>
                    <a:pt x="3" y="17"/>
                    <a:pt x="0" y="19"/>
                  </a:cubicBezTo>
                  <a:cubicBezTo>
                    <a:pt x="1" y="16"/>
                    <a:pt x="3" y="14"/>
                    <a:pt x="5" y="11"/>
                  </a:cubicBezTo>
                  <a:cubicBezTo>
                    <a:pt x="8" y="7"/>
                    <a:pt x="10" y="2"/>
                    <a:pt x="15" y="0"/>
                  </a:cubicBezTo>
                  <a:cubicBezTo>
                    <a:pt x="15" y="0"/>
                    <a:pt x="16" y="0"/>
                    <a:pt x="16" y="0"/>
                  </a:cubicBezTo>
                  <a:cubicBezTo>
                    <a:pt x="16" y="0"/>
                    <a:pt x="17" y="0"/>
                    <a:pt x="17" y="0"/>
                  </a:cubicBezTo>
                  <a:cubicBezTo>
                    <a:pt x="16" y="1"/>
                    <a:pt x="14" y="2"/>
                    <a:pt x="14" y="4"/>
                  </a:cubicBezTo>
                  <a:close/>
                </a:path>
              </a:pathLst>
            </a:custGeom>
            <a:solidFill>
              <a:srgbClr val="214D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íṥḷîḑê">
              <a:extLst>
                <a:ext uri="{FF2B5EF4-FFF2-40B4-BE49-F238E27FC236}">
                  <a16:creationId xmlns:a16="http://schemas.microsoft.com/office/drawing/2014/main" xmlns="" id="{A9B48DCC-BEBC-4FFC-AA9D-D903E39C4C1C}"/>
                </a:ext>
              </a:extLst>
            </p:cNvPr>
            <p:cNvSpPr/>
            <p:nvPr/>
          </p:nvSpPr>
          <p:spPr bwMode="auto">
            <a:xfrm>
              <a:off x="8196263" y="2189163"/>
              <a:ext cx="223838" cy="261938"/>
            </a:xfrm>
            <a:custGeom>
              <a:avLst/>
              <a:gdLst>
                <a:gd name="T0" fmla="*/ 15 w 18"/>
                <a:gd name="T1" fmla="*/ 6 h 21"/>
                <a:gd name="T2" fmla="*/ 15 w 18"/>
                <a:gd name="T3" fmla="*/ 9 h 21"/>
                <a:gd name="T4" fmla="*/ 0 w 18"/>
                <a:gd name="T5" fmla="*/ 21 h 21"/>
                <a:gd name="T6" fmla="*/ 5 w 18"/>
                <a:gd name="T7" fmla="*/ 13 h 21"/>
                <a:gd name="T8" fmla="*/ 18 w 18"/>
                <a:gd name="T9" fmla="*/ 0 h 21"/>
                <a:gd name="T10" fmla="*/ 15 w 18"/>
                <a:gd name="T11" fmla="*/ 6 h 21"/>
              </a:gdLst>
              <a:ahLst/>
              <a:cxnLst>
                <a:cxn ang="0">
                  <a:pos x="T0" y="T1"/>
                </a:cxn>
                <a:cxn ang="0">
                  <a:pos x="T2" y="T3"/>
                </a:cxn>
                <a:cxn ang="0">
                  <a:pos x="T4" y="T5"/>
                </a:cxn>
                <a:cxn ang="0">
                  <a:pos x="T6" y="T7"/>
                </a:cxn>
                <a:cxn ang="0">
                  <a:pos x="T8" y="T9"/>
                </a:cxn>
                <a:cxn ang="0">
                  <a:pos x="T10" y="T11"/>
                </a:cxn>
              </a:cxnLst>
              <a:rect l="0" t="0" r="r" b="b"/>
              <a:pathLst>
                <a:path w="18" h="21">
                  <a:moveTo>
                    <a:pt x="15" y="6"/>
                  </a:moveTo>
                  <a:cubicBezTo>
                    <a:pt x="15" y="7"/>
                    <a:pt x="15" y="8"/>
                    <a:pt x="15" y="9"/>
                  </a:cubicBezTo>
                  <a:cubicBezTo>
                    <a:pt x="11" y="14"/>
                    <a:pt x="3" y="19"/>
                    <a:pt x="0" y="21"/>
                  </a:cubicBezTo>
                  <a:cubicBezTo>
                    <a:pt x="1" y="18"/>
                    <a:pt x="3" y="16"/>
                    <a:pt x="5" y="13"/>
                  </a:cubicBezTo>
                  <a:cubicBezTo>
                    <a:pt x="8" y="8"/>
                    <a:pt x="11" y="2"/>
                    <a:pt x="18" y="0"/>
                  </a:cubicBezTo>
                  <a:cubicBezTo>
                    <a:pt x="18" y="3"/>
                    <a:pt x="16" y="4"/>
                    <a:pt x="15" y="6"/>
                  </a:cubicBezTo>
                  <a:close/>
                </a:path>
              </a:pathLst>
            </a:custGeom>
            <a:solidFill>
              <a:srgbClr val="2257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îşḷîḑè">
              <a:extLst>
                <a:ext uri="{FF2B5EF4-FFF2-40B4-BE49-F238E27FC236}">
                  <a16:creationId xmlns:a16="http://schemas.microsoft.com/office/drawing/2014/main" xmlns="" id="{1A6942A1-52FD-4747-8F11-BCF1BFC38224}"/>
                </a:ext>
              </a:extLst>
            </p:cNvPr>
            <p:cNvSpPr/>
            <p:nvPr/>
          </p:nvSpPr>
          <p:spPr bwMode="auto">
            <a:xfrm>
              <a:off x="8145463" y="2414588"/>
              <a:ext cx="585788" cy="609600"/>
            </a:xfrm>
            <a:custGeom>
              <a:avLst/>
              <a:gdLst>
                <a:gd name="T0" fmla="*/ 2 w 47"/>
                <a:gd name="T1" fmla="*/ 35 h 49"/>
                <a:gd name="T2" fmla="*/ 2 w 47"/>
                <a:gd name="T3" fmla="*/ 37 h 49"/>
                <a:gd name="T4" fmla="*/ 1 w 47"/>
                <a:gd name="T5" fmla="*/ 49 h 49"/>
                <a:gd name="T6" fmla="*/ 26 w 47"/>
                <a:gd name="T7" fmla="*/ 39 h 49"/>
                <a:gd name="T8" fmla="*/ 47 w 47"/>
                <a:gd name="T9" fmla="*/ 0 h 49"/>
                <a:gd name="T10" fmla="*/ 2 w 47"/>
                <a:gd name="T11" fmla="*/ 35 h 49"/>
              </a:gdLst>
              <a:ahLst/>
              <a:cxnLst>
                <a:cxn ang="0">
                  <a:pos x="T0" y="T1"/>
                </a:cxn>
                <a:cxn ang="0">
                  <a:pos x="T2" y="T3"/>
                </a:cxn>
                <a:cxn ang="0">
                  <a:pos x="T4" y="T5"/>
                </a:cxn>
                <a:cxn ang="0">
                  <a:pos x="T6" y="T7"/>
                </a:cxn>
                <a:cxn ang="0">
                  <a:pos x="T8" y="T9"/>
                </a:cxn>
                <a:cxn ang="0">
                  <a:pos x="T10" y="T11"/>
                </a:cxn>
              </a:cxnLst>
              <a:rect l="0" t="0" r="r" b="b"/>
              <a:pathLst>
                <a:path w="47" h="49">
                  <a:moveTo>
                    <a:pt x="2" y="35"/>
                  </a:moveTo>
                  <a:cubicBezTo>
                    <a:pt x="2" y="35"/>
                    <a:pt x="2" y="36"/>
                    <a:pt x="2" y="37"/>
                  </a:cubicBezTo>
                  <a:cubicBezTo>
                    <a:pt x="2" y="42"/>
                    <a:pt x="0" y="44"/>
                    <a:pt x="1" y="49"/>
                  </a:cubicBezTo>
                  <a:cubicBezTo>
                    <a:pt x="10" y="49"/>
                    <a:pt x="19" y="45"/>
                    <a:pt x="26" y="39"/>
                  </a:cubicBezTo>
                  <a:cubicBezTo>
                    <a:pt x="35" y="28"/>
                    <a:pt x="41" y="14"/>
                    <a:pt x="47" y="0"/>
                  </a:cubicBezTo>
                  <a:cubicBezTo>
                    <a:pt x="36" y="15"/>
                    <a:pt x="18" y="27"/>
                    <a:pt x="2" y="35"/>
                  </a:cubicBezTo>
                  <a:close/>
                </a:path>
              </a:pathLst>
            </a:custGeom>
            <a:solidFill>
              <a:srgbClr val="193E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0" name="íş1ïde">
              <a:extLst>
                <a:ext uri="{FF2B5EF4-FFF2-40B4-BE49-F238E27FC236}">
                  <a16:creationId xmlns:a16="http://schemas.microsoft.com/office/drawing/2014/main" xmlns="" id="{869B7771-8742-4F0D-BD21-603C73E2672C}"/>
                </a:ext>
              </a:extLst>
            </p:cNvPr>
            <p:cNvSpPr/>
            <p:nvPr/>
          </p:nvSpPr>
          <p:spPr bwMode="auto">
            <a:xfrm>
              <a:off x="8196263" y="2239963"/>
              <a:ext cx="547688" cy="858838"/>
            </a:xfrm>
            <a:custGeom>
              <a:avLst/>
              <a:gdLst>
                <a:gd name="T0" fmla="*/ 44 w 44"/>
                <a:gd name="T1" fmla="*/ 16 h 69"/>
                <a:gd name="T2" fmla="*/ 43 w 44"/>
                <a:gd name="T3" fmla="*/ 24 h 69"/>
                <a:gd name="T4" fmla="*/ 41 w 44"/>
                <a:gd name="T5" fmla="*/ 30 h 69"/>
                <a:gd name="T6" fmla="*/ 39 w 44"/>
                <a:gd name="T7" fmla="*/ 34 h 69"/>
                <a:gd name="T8" fmla="*/ 30 w 44"/>
                <a:gd name="T9" fmla="*/ 47 h 69"/>
                <a:gd name="T10" fmla="*/ 30 w 44"/>
                <a:gd name="T11" fmla="*/ 48 h 69"/>
                <a:gd name="T12" fmla="*/ 28 w 44"/>
                <a:gd name="T13" fmla="*/ 52 h 69"/>
                <a:gd name="T14" fmla="*/ 17 w 44"/>
                <a:gd name="T15" fmla="*/ 66 h 69"/>
                <a:gd name="T16" fmla="*/ 9 w 44"/>
                <a:gd name="T17" fmla="*/ 67 h 69"/>
                <a:gd name="T18" fmla="*/ 3 w 44"/>
                <a:gd name="T19" fmla="*/ 60 h 69"/>
                <a:gd name="T20" fmla="*/ 0 w 44"/>
                <a:gd name="T21" fmla="*/ 56 h 69"/>
                <a:gd name="T22" fmla="*/ 3 w 44"/>
                <a:gd name="T23" fmla="*/ 52 h 69"/>
                <a:gd name="T24" fmla="*/ 8 w 44"/>
                <a:gd name="T25" fmla="*/ 42 h 69"/>
                <a:gd name="T26" fmla="*/ 14 w 44"/>
                <a:gd name="T27" fmla="*/ 27 h 69"/>
                <a:gd name="T28" fmla="*/ 22 w 44"/>
                <a:gd name="T29" fmla="*/ 6 h 69"/>
                <a:gd name="T30" fmla="*/ 32 w 44"/>
                <a:gd name="T31" fmla="*/ 1 h 69"/>
                <a:gd name="T32" fmla="*/ 41 w 44"/>
                <a:gd name="T33" fmla="*/ 6 h 69"/>
                <a:gd name="T34" fmla="*/ 44 w 44"/>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9">
                  <a:moveTo>
                    <a:pt x="44" y="16"/>
                  </a:moveTo>
                  <a:cubicBezTo>
                    <a:pt x="44" y="18"/>
                    <a:pt x="44" y="21"/>
                    <a:pt x="43" y="24"/>
                  </a:cubicBezTo>
                  <a:cubicBezTo>
                    <a:pt x="43" y="26"/>
                    <a:pt x="42" y="28"/>
                    <a:pt x="41" y="30"/>
                  </a:cubicBezTo>
                  <a:cubicBezTo>
                    <a:pt x="40" y="32"/>
                    <a:pt x="39" y="33"/>
                    <a:pt x="39" y="34"/>
                  </a:cubicBezTo>
                  <a:cubicBezTo>
                    <a:pt x="36" y="38"/>
                    <a:pt x="33" y="43"/>
                    <a:pt x="30" y="47"/>
                  </a:cubicBezTo>
                  <a:cubicBezTo>
                    <a:pt x="30" y="48"/>
                    <a:pt x="30" y="48"/>
                    <a:pt x="30" y="48"/>
                  </a:cubicBezTo>
                  <a:cubicBezTo>
                    <a:pt x="29" y="50"/>
                    <a:pt x="28" y="51"/>
                    <a:pt x="28" y="52"/>
                  </a:cubicBezTo>
                  <a:cubicBezTo>
                    <a:pt x="25" y="57"/>
                    <a:pt x="22" y="63"/>
                    <a:pt x="17" y="66"/>
                  </a:cubicBezTo>
                  <a:cubicBezTo>
                    <a:pt x="15" y="68"/>
                    <a:pt x="12" y="69"/>
                    <a:pt x="9" y="67"/>
                  </a:cubicBezTo>
                  <a:cubicBezTo>
                    <a:pt x="7" y="66"/>
                    <a:pt x="4" y="63"/>
                    <a:pt x="3" y="60"/>
                  </a:cubicBezTo>
                  <a:cubicBezTo>
                    <a:pt x="2" y="59"/>
                    <a:pt x="0" y="57"/>
                    <a:pt x="0" y="56"/>
                  </a:cubicBezTo>
                  <a:cubicBezTo>
                    <a:pt x="1" y="54"/>
                    <a:pt x="2" y="53"/>
                    <a:pt x="3" y="52"/>
                  </a:cubicBezTo>
                  <a:cubicBezTo>
                    <a:pt x="5" y="48"/>
                    <a:pt x="6" y="45"/>
                    <a:pt x="8" y="42"/>
                  </a:cubicBezTo>
                  <a:cubicBezTo>
                    <a:pt x="10" y="37"/>
                    <a:pt x="12" y="32"/>
                    <a:pt x="14" y="27"/>
                  </a:cubicBezTo>
                  <a:cubicBezTo>
                    <a:pt x="16" y="20"/>
                    <a:pt x="17" y="12"/>
                    <a:pt x="22" y="6"/>
                  </a:cubicBezTo>
                  <a:cubicBezTo>
                    <a:pt x="25" y="1"/>
                    <a:pt x="29" y="0"/>
                    <a:pt x="32" y="1"/>
                  </a:cubicBezTo>
                  <a:cubicBezTo>
                    <a:pt x="35" y="1"/>
                    <a:pt x="38" y="3"/>
                    <a:pt x="41" y="6"/>
                  </a:cubicBezTo>
                  <a:cubicBezTo>
                    <a:pt x="44" y="10"/>
                    <a:pt x="44" y="14"/>
                    <a:pt x="44" y="16"/>
                  </a:cubicBezTo>
                  <a:close/>
                </a:path>
              </a:pathLst>
            </a:custGeom>
            <a:solidFill>
              <a:srgbClr val="2257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1" name="işlide">
              <a:extLst>
                <a:ext uri="{FF2B5EF4-FFF2-40B4-BE49-F238E27FC236}">
                  <a16:creationId xmlns:a16="http://schemas.microsoft.com/office/drawing/2014/main" xmlns="" id="{43DF1DE6-EF08-409F-BA4F-BF95ECA2645E}"/>
                </a:ext>
              </a:extLst>
            </p:cNvPr>
            <p:cNvSpPr/>
            <p:nvPr/>
          </p:nvSpPr>
          <p:spPr bwMode="auto">
            <a:xfrm>
              <a:off x="8294688" y="4132263"/>
              <a:ext cx="485775" cy="1531938"/>
            </a:xfrm>
            <a:custGeom>
              <a:avLst/>
              <a:gdLst>
                <a:gd name="T0" fmla="*/ 0 w 39"/>
                <a:gd name="T1" fmla="*/ 11 h 123"/>
                <a:gd name="T2" fmla="*/ 5 w 39"/>
                <a:gd name="T3" fmla="*/ 24 h 123"/>
                <a:gd name="T4" fmla="*/ 9 w 39"/>
                <a:gd name="T5" fmla="*/ 34 h 123"/>
                <a:gd name="T6" fmla="*/ 23 w 39"/>
                <a:gd name="T7" fmla="*/ 104 h 123"/>
                <a:gd name="T8" fmla="*/ 8 w 39"/>
                <a:gd name="T9" fmla="*/ 123 h 123"/>
                <a:gd name="T10" fmla="*/ 30 w 39"/>
                <a:gd name="T11" fmla="*/ 117 h 123"/>
                <a:gd name="T12" fmla="*/ 39 w 39"/>
                <a:gd name="T13" fmla="*/ 112 h 123"/>
                <a:gd name="T14" fmla="*/ 37 w 39"/>
                <a:gd name="T15" fmla="*/ 102 h 123"/>
                <a:gd name="T16" fmla="*/ 36 w 39"/>
                <a:gd name="T17" fmla="*/ 40 h 123"/>
                <a:gd name="T18" fmla="*/ 27 w 39"/>
                <a:gd name="T19" fmla="*/ 20 h 123"/>
                <a:gd name="T20" fmla="*/ 25 w 39"/>
                <a:gd name="T21" fmla="*/ 0 h 123"/>
                <a:gd name="T22" fmla="*/ 0 w 39"/>
                <a:gd name="T23"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23">
                  <a:moveTo>
                    <a:pt x="0" y="11"/>
                  </a:moveTo>
                  <a:cubicBezTo>
                    <a:pt x="2" y="14"/>
                    <a:pt x="1" y="19"/>
                    <a:pt x="5" y="24"/>
                  </a:cubicBezTo>
                  <a:cubicBezTo>
                    <a:pt x="7" y="27"/>
                    <a:pt x="8" y="30"/>
                    <a:pt x="9" y="34"/>
                  </a:cubicBezTo>
                  <a:cubicBezTo>
                    <a:pt x="13" y="48"/>
                    <a:pt x="27" y="93"/>
                    <a:pt x="23" y="104"/>
                  </a:cubicBezTo>
                  <a:cubicBezTo>
                    <a:pt x="20" y="114"/>
                    <a:pt x="15" y="118"/>
                    <a:pt x="8" y="123"/>
                  </a:cubicBezTo>
                  <a:cubicBezTo>
                    <a:pt x="18" y="123"/>
                    <a:pt x="30" y="117"/>
                    <a:pt x="30" y="117"/>
                  </a:cubicBezTo>
                  <a:cubicBezTo>
                    <a:pt x="31" y="117"/>
                    <a:pt x="39" y="112"/>
                    <a:pt x="39" y="112"/>
                  </a:cubicBezTo>
                  <a:cubicBezTo>
                    <a:pt x="37" y="102"/>
                    <a:pt x="37" y="102"/>
                    <a:pt x="37" y="102"/>
                  </a:cubicBezTo>
                  <a:cubicBezTo>
                    <a:pt x="35" y="94"/>
                    <a:pt x="39" y="54"/>
                    <a:pt x="36" y="40"/>
                  </a:cubicBezTo>
                  <a:cubicBezTo>
                    <a:pt x="34" y="33"/>
                    <a:pt x="30" y="27"/>
                    <a:pt x="27" y="20"/>
                  </a:cubicBezTo>
                  <a:cubicBezTo>
                    <a:pt x="25" y="14"/>
                    <a:pt x="25" y="9"/>
                    <a:pt x="25" y="0"/>
                  </a:cubicBezTo>
                  <a:lnTo>
                    <a:pt x="0" y="11"/>
                  </a:lnTo>
                  <a:close/>
                </a:path>
              </a:pathLst>
            </a:custGeom>
            <a:solidFill>
              <a:srgbClr val="F3C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2" name="iṧ1îḑe">
              <a:extLst>
                <a:ext uri="{FF2B5EF4-FFF2-40B4-BE49-F238E27FC236}">
                  <a16:creationId xmlns:a16="http://schemas.microsoft.com/office/drawing/2014/main" xmlns="" id="{67A2BE63-C2E0-4C06-AB7D-527BBB9A8777}"/>
                </a:ext>
              </a:extLst>
            </p:cNvPr>
            <p:cNvSpPr/>
            <p:nvPr/>
          </p:nvSpPr>
          <p:spPr bwMode="auto">
            <a:xfrm>
              <a:off x="8258176" y="5453063"/>
              <a:ext cx="560388" cy="273050"/>
            </a:xfrm>
            <a:custGeom>
              <a:avLst/>
              <a:gdLst>
                <a:gd name="T0" fmla="*/ 35 w 45"/>
                <a:gd name="T1" fmla="*/ 15 h 22"/>
                <a:gd name="T2" fmla="*/ 36 w 45"/>
                <a:gd name="T3" fmla="*/ 19 h 22"/>
                <a:gd name="T4" fmla="*/ 43 w 45"/>
                <a:gd name="T5" fmla="*/ 19 h 22"/>
                <a:gd name="T6" fmla="*/ 44 w 45"/>
                <a:gd name="T7" fmla="*/ 11 h 22"/>
                <a:gd name="T8" fmla="*/ 44 w 45"/>
                <a:gd name="T9" fmla="*/ 7 h 22"/>
                <a:gd name="T10" fmla="*/ 42 w 45"/>
                <a:gd name="T11" fmla="*/ 0 h 22"/>
                <a:gd name="T12" fmla="*/ 31 w 45"/>
                <a:gd name="T13" fmla="*/ 8 h 22"/>
                <a:gd name="T14" fmla="*/ 16 w 45"/>
                <a:gd name="T15" fmla="*/ 13 h 22"/>
                <a:gd name="T16" fmla="*/ 2 w 45"/>
                <a:gd name="T17" fmla="*/ 18 h 22"/>
                <a:gd name="T18" fmla="*/ 0 w 45"/>
                <a:gd name="T19" fmla="*/ 19 h 22"/>
                <a:gd name="T20" fmla="*/ 3 w 45"/>
                <a:gd name="T21" fmla="*/ 21 h 22"/>
                <a:gd name="T22" fmla="*/ 24 w 45"/>
                <a:gd name="T23" fmla="*/ 20 h 22"/>
                <a:gd name="T24" fmla="*/ 31 w 45"/>
                <a:gd name="T25" fmla="*/ 17 h 22"/>
                <a:gd name="T26" fmla="*/ 35 w 45"/>
                <a:gd name="T27" fmla="*/ 15 h 22"/>
                <a:gd name="T28" fmla="*/ 35 w 45"/>
                <a:gd name="T29"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22">
                  <a:moveTo>
                    <a:pt x="35" y="15"/>
                  </a:moveTo>
                  <a:cubicBezTo>
                    <a:pt x="36" y="16"/>
                    <a:pt x="36" y="19"/>
                    <a:pt x="36" y="19"/>
                  </a:cubicBezTo>
                  <a:cubicBezTo>
                    <a:pt x="43" y="19"/>
                    <a:pt x="43" y="19"/>
                    <a:pt x="43" y="19"/>
                  </a:cubicBezTo>
                  <a:cubicBezTo>
                    <a:pt x="44" y="11"/>
                    <a:pt x="44" y="11"/>
                    <a:pt x="44" y="11"/>
                  </a:cubicBezTo>
                  <a:cubicBezTo>
                    <a:pt x="45" y="10"/>
                    <a:pt x="45" y="8"/>
                    <a:pt x="44" y="7"/>
                  </a:cubicBezTo>
                  <a:cubicBezTo>
                    <a:pt x="42" y="0"/>
                    <a:pt x="42" y="0"/>
                    <a:pt x="42" y="0"/>
                  </a:cubicBezTo>
                  <a:cubicBezTo>
                    <a:pt x="42" y="0"/>
                    <a:pt x="36" y="5"/>
                    <a:pt x="31" y="8"/>
                  </a:cubicBezTo>
                  <a:cubicBezTo>
                    <a:pt x="30" y="10"/>
                    <a:pt x="18" y="16"/>
                    <a:pt x="16" y="13"/>
                  </a:cubicBezTo>
                  <a:cubicBezTo>
                    <a:pt x="10" y="15"/>
                    <a:pt x="4" y="17"/>
                    <a:pt x="2" y="18"/>
                  </a:cubicBezTo>
                  <a:cubicBezTo>
                    <a:pt x="1" y="18"/>
                    <a:pt x="1" y="18"/>
                    <a:pt x="0" y="19"/>
                  </a:cubicBezTo>
                  <a:cubicBezTo>
                    <a:pt x="0" y="20"/>
                    <a:pt x="1" y="22"/>
                    <a:pt x="3" y="21"/>
                  </a:cubicBezTo>
                  <a:cubicBezTo>
                    <a:pt x="24" y="20"/>
                    <a:pt x="24" y="20"/>
                    <a:pt x="24" y="20"/>
                  </a:cubicBezTo>
                  <a:cubicBezTo>
                    <a:pt x="25" y="20"/>
                    <a:pt x="30" y="18"/>
                    <a:pt x="31" y="17"/>
                  </a:cubicBezTo>
                  <a:cubicBezTo>
                    <a:pt x="32" y="16"/>
                    <a:pt x="34" y="15"/>
                    <a:pt x="35" y="15"/>
                  </a:cubicBezTo>
                  <a:cubicBezTo>
                    <a:pt x="35" y="15"/>
                    <a:pt x="35" y="15"/>
                    <a:pt x="35" y="15"/>
                  </a:cubicBezTo>
                  <a:close/>
                </a:path>
              </a:pathLst>
            </a:custGeom>
            <a:solidFill>
              <a:srgbClr val="3C3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íṩľïdê">
              <a:extLst>
                <a:ext uri="{FF2B5EF4-FFF2-40B4-BE49-F238E27FC236}">
                  <a16:creationId xmlns:a16="http://schemas.microsoft.com/office/drawing/2014/main" xmlns="" id="{3ECBE986-C223-4F52-8FFA-B31EC17F342C}"/>
                </a:ext>
              </a:extLst>
            </p:cNvPr>
            <p:cNvSpPr/>
            <p:nvPr/>
          </p:nvSpPr>
          <p:spPr bwMode="auto">
            <a:xfrm>
              <a:off x="8121651" y="4194176"/>
              <a:ext cx="485775" cy="1495425"/>
            </a:xfrm>
            <a:custGeom>
              <a:avLst/>
              <a:gdLst>
                <a:gd name="T0" fmla="*/ 6 w 39"/>
                <a:gd name="T1" fmla="*/ 8 h 120"/>
                <a:gd name="T2" fmla="*/ 9 w 39"/>
                <a:gd name="T3" fmla="*/ 21 h 120"/>
                <a:gd name="T4" fmla="*/ 12 w 39"/>
                <a:gd name="T5" fmla="*/ 32 h 120"/>
                <a:gd name="T6" fmla="*/ 17 w 39"/>
                <a:gd name="T7" fmla="*/ 103 h 120"/>
                <a:gd name="T8" fmla="*/ 0 w 39"/>
                <a:gd name="T9" fmla="*/ 119 h 120"/>
                <a:gd name="T10" fmla="*/ 22 w 39"/>
                <a:gd name="T11" fmla="*/ 117 h 120"/>
                <a:gd name="T12" fmla="*/ 32 w 39"/>
                <a:gd name="T13" fmla="*/ 113 h 120"/>
                <a:gd name="T14" fmla="*/ 31 w 39"/>
                <a:gd name="T15" fmla="*/ 102 h 120"/>
                <a:gd name="T16" fmla="*/ 37 w 39"/>
                <a:gd name="T17" fmla="*/ 41 h 120"/>
                <a:gd name="T18" fmla="*/ 32 w 39"/>
                <a:gd name="T19" fmla="*/ 20 h 120"/>
                <a:gd name="T20" fmla="*/ 32 w 39"/>
                <a:gd name="T21" fmla="*/ 0 h 120"/>
                <a:gd name="T22" fmla="*/ 6 w 39"/>
                <a:gd name="T23"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20">
                  <a:moveTo>
                    <a:pt x="6" y="8"/>
                  </a:moveTo>
                  <a:cubicBezTo>
                    <a:pt x="7" y="11"/>
                    <a:pt x="6" y="15"/>
                    <a:pt x="9" y="21"/>
                  </a:cubicBezTo>
                  <a:cubicBezTo>
                    <a:pt x="11" y="25"/>
                    <a:pt x="11" y="27"/>
                    <a:pt x="12" y="32"/>
                  </a:cubicBezTo>
                  <a:cubicBezTo>
                    <a:pt x="14" y="46"/>
                    <a:pt x="22" y="92"/>
                    <a:pt x="17" y="103"/>
                  </a:cubicBezTo>
                  <a:cubicBezTo>
                    <a:pt x="12" y="112"/>
                    <a:pt x="6" y="116"/>
                    <a:pt x="0" y="119"/>
                  </a:cubicBezTo>
                  <a:cubicBezTo>
                    <a:pt x="9" y="120"/>
                    <a:pt x="21" y="117"/>
                    <a:pt x="22" y="117"/>
                  </a:cubicBezTo>
                  <a:cubicBezTo>
                    <a:pt x="23" y="117"/>
                    <a:pt x="32" y="113"/>
                    <a:pt x="32" y="113"/>
                  </a:cubicBezTo>
                  <a:cubicBezTo>
                    <a:pt x="31" y="102"/>
                    <a:pt x="31" y="102"/>
                    <a:pt x="31" y="102"/>
                  </a:cubicBezTo>
                  <a:cubicBezTo>
                    <a:pt x="30" y="94"/>
                    <a:pt x="39" y="55"/>
                    <a:pt x="37" y="41"/>
                  </a:cubicBezTo>
                  <a:cubicBezTo>
                    <a:pt x="37" y="34"/>
                    <a:pt x="34" y="27"/>
                    <a:pt x="32" y="20"/>
                  </a:cubicBezTo>
                  <a:cubicBezTo>
                    <a:pt x="30" y="13"/>
                    <a:pt x="31" y="9"/>
                    <a:pt x="32" y="0"/>
                  </a:cubicBezTo>
                  <a:lnTo>
                    <a:pt x="6" y="8"/>
                  </a:lnTo>
                  <a:close/>
                </a:path>
              </a:pathLst>
            </a:custGeom>
            <a:solidFill>
              <a:srgbClr val="FFD6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îşḷiḍé">
              <a:extLst>
                <a:ext uri="{FF2B5EF4-FFF2-40B4-BE49-F238E27FC236}">
                  <a16:creationId xmlns:a16="http://schemas.microsoft.com/office/drawing/2014/main" xmlns="" id="{AB534850-BFBC-4C4B-93B3-B64BC6F853A7}"/>
                </a:ext>
              </a:extLst>
            </p:cNvPr>
            <p:cNvSpPr/>
            <p:nvPr/>
          </p:nvSpPr>
          <p:spPr bwMode="auto">
            <a:xfrm>
              <a:off x="7983538" y="5502276"/>
              <a:ext cx="560388" cy="249238"/>
            </a:xfrm>
            <a:custGeom>
              <a:avLst/>
              <a:gdLst>
                <a:gd name="T0" fmla="*/ 36 w 45"/>
                <a:gd name="T1" fmla="*/ 15 h 20"/>
                <a:gd name="T2" fmla="*/ 36 w 45"/>
                <a:gd name="T3" fmla="*/ 19 h 20"/>
                <a:gd name="T4" fmla="*/ 43 w 45"/>
                <a:gd name="T5" fmla="*/ 18 h 20"/>
                <a:gd name="T6" fmla="*/ 45 w 45"/>
                <a:gd name="T7" fmla="*/ 11 h 20"/>
                <a:gd name="T8" fmla="*/ 44 w 45"/>
                <a:gd name="T9" fmla="*/ 6 h 20"/>
                <a:gd name="T10" fmla="*/ 43 w 45"/>
                <a:gd name="T11" fmla="*/ 0 h 20"/>
                <a:gd name="T12" fmla="*/ 32 w 45"/>
                <a:gd name="T13" fmla="*/ 8 h 20"/>
                <a:gd name="T14" fmla="*/ 16 w 45"/>
                <a:gd name="T15" fmla="*/ 12 h 20"/>
                <a:gd name="T16" fmla="*/ 2 w 45"/>
                <a:gd name="T17" fmla="*/ 16 h 20"/>
                <a:gd name="T18" fmla="*/ 1 w 45"/>
                <a:gd name="T19" fmla="*/ 18 h 20"/>
                <a:gd name="T20" fmla="*/ 3 w 45"/>
                <a:gd name="T21" fmla="*/ 20 h 20"/>
                <a:gd name="T22" fmla="*/ 24 w 45"/>
                <a:gd name="T23" fmla="*/ 20 h 20"/>
                <a:gd name="T24" fmla="*/ 31 w 45"/>
                <a:gd name="T25" fmla="*/ 16 h 20"/>
                <a:gd name="T26" fmla="*/ 35 w 45"/>
                <a:gd name="T27" fmla="*/ 14 h 20"/>
                <a:gd name="T28" fmla="*/ 36 w 45"/>
                <a:gd name="T2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20">
                  <a:moveTo>
                    <a:pt x="36" y="15"/>
                  </a:moveTo>
                  <a:cubicBezTo>
                    <a:pt x="36" y="15"/>
                    <a:pt x="36" y="18"/>
                    <a:pt x="36" y="19"/>
                  </a:cubicBezTo>
                  <a:cubicBezTo>
                    <a:pt x="43" y="18"/>
                    <a:pt x="43" y="18"/>
                    <a:pt x="43" y="18"/>
                  </a:cubicBezTo>
                  <a:cubicBezTo>
                    <a:pt x="45" y="11"/>
                    <a:pt x="45" y="11"/>
                    <a:pt x="45" y="11"/>
                  </a:cubicBezTo>
                  <a:cubicBezTo>
                    <a:pt x="45" y="10"/>
                    <a:pt x="45" y="8"/>
                    <a:pt x="44" y="6"/>
                  </a:cubicBezTo>
                  <a:cubicBezTo>
                    <a:pt x="43" y="0"/>
                    <a:pt x="43" y="0"/>
                    <a:pt x="43" y="0"/>
                  </a:cubicBezTo>
                  <a:cubicBezTo>
                    <a:pt x="43" y="0"/>
                    <a:pt x="36" y="4"/>
                    <a:pt x="32" y="8"/>
                  </a:cubicBezTo>
                  <a:cubicBezTo>
                    <a:pt x="31" y="9"/>
                    <a:pt x="18" y="15"/>
                    <a:pt x="16" y="12"/>
                  </a:cubicBezTo>
                  <a:cubicBezTo>
                    <a:pt x="10" y="14"/>
                    <a:pt x="4" y="16"/>
                    <a:pt x="2" y="16"/>
                  </a:cubicBezTo>
                  <a:cubicBezTo>
                    <a:pt x="1" y="17"/>
                    <a:pt x="1" y="17"/>
                    <a:pt x="1" y="18"/>
                  </a:cubicBezTo>
                  <a:cubicBezTo>
                    <a:pt x="0" y="19"/>
                    <a:pt x="1" y="20"/>
                    <a:pt x="3" y="20"/>
                  </a:cubicBezTo>
                  <a:cubicBezTo>
                    <a:pt x="24" y="20"/>
                    <a:pt x="24" y="20"/>
                    <a:pt x="24" y="20"/>
                  </a:cubicBezTo>
                  <a:cubicBezTo>
                    <a:pt x="25" y="19"/>
                    <a:pt x="30" y="18"/>
                    <a:pt x="31" y="16"/>
                  </a:cubicBezTo>
                  <a:cubicBezTo>
                    <a:pt x="32" y="16"/>
                    <a:pt x="34" y="14"/>
                    <a:pt x="35" y="14"/>
                  </a:cubicBezTo>
                  <a:cubicBezTo>
                    <a:pt x="35" y="14"/>
                    <a:pt x="35" y="14"/>
                    <a:pt x="36" y="15"/>
                  </a:cubicBezTo>
                  <a:close/>
                </a:path>
              </a:pathLst>
            </a:custGeom>
            <a:solidFill>
              <a:srgbClr val="4644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ïšľídè">
              <a:extLst>
                <a:ext uri="{FF2B5EF4-FFF2-40B4-BE49-F238E27FC236}">
                  <a16:creationId xmlns:a16="http://schemas.microsoft.com/office/drawing/2014/main" xmlns="" id="{6F7E5463-6259-4B03-847D-D4AD2CE6CBB9}"/>
                </a:ext>
              </a:extLst>
            </p:cNvPr>
            <p:cNvSpPr/>
            <p:nvPr/>
          </p:nvSpPr>
          <p:spPr bwMode="auto">
            <a:xfrm>
              <a:off x="8132763" y="3073401"/>
              <a:ext cx="660400" cy="1220788"/>
            </a:xfrm>
            <a:custGeom>
              <a:avLst/>
              <a:gdLst>
                <a:gd name="T0" fmla="*/ 52 w 53"/>
                <a:gd name="T1" fmla="*/ 33 h 98"/>
                <a:gd name="T2" fmla="*/ 51 w 53"/>
                <a:gd name="T3" fmla="*/ 35 h 98"/>
                <a:gd name="T4" fmla="*/ 48 w 53"/>
                <a:gd name="T5" fmla="*/ 45 h 98"/>
                <a:gd name="T6" fmla="*/ 41 w 53"/>
                <a:gd name="T7" fmla="*/ 97 h 98"/>
                <a:gd name="T8" fmla="*/ 12 w 53"/>
                <a:gd name="T9" fmla="*/ 98 h 98"/>
                <a:gd name="T10" fmla="*/ 2 w 53"/>
                <a:gd name="T11" fmla="*/ 98 h 98"/>
                <a:gd name="T12" fmla="*/ 0 w 53"/>
                <a:gd name="T13" fmla="*/ 55 h 98"/>
                <a:gd name="T14" fmla="*/ 1 w 53"/>
                <a:gd name="T15" fmla="*/ 12 h 98"/>
                <a:gd name="T16" fmla="*/ 2 w 53"/>
                <a:gd name="T17" fmla="*/ 1 h 98"/>
                <a:gd name="T18" fmla="*/ 41 w 53"/>
                <a:gd name="T19" fmla="*/ 0 h 98"/>
                <a:gd name="T20" fmla="*/ 49 w 53"/>
                <a:gd name="T21" fmla="*/ 11 h 98"/>
                <a:gd name="T22" fmla="*/ 51 w 53"/>
                <a:gd name="T23" fmla="*/ 19 h 98"/>
                <a:gd name="T24" fmla="*/ 52 w 53"/>
                <a:gd name="T25" fmla="*/ 3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8">
                  <a:moveTo>
                    <a:pt x="52" y="33"/>
                  </a:moveTo>
                  <a:cubicBezTo>
                    <a:pt x="51" y="35"/>
                    <a:pt x="51" y="35"/>
                    <a:pt x="51" y="35"/>
                  </a:cubicBezTo>
                  <a:cubicBezTo>
                    <a:pt x="48" y="45"/>
                    <a:pt x="48" y="45"/>
                    <a:pt x="48" y="45"/>
                  </a:cubicBezTo>
                  <a:cubicBezTo>
                    <a:pt x="41" y="97"/>
                    <a:pt x="41" y="97"/>
                    <a:pt x="41" y="97"/>
                  </a:cubicBezTo>
                  <a:cubicBezTo>
                    <a:pt x="12" y="98"/>
                    <a:pt x="12" y="98"/>
                    <a:pt x="12" y="98"/>
                  </a:cubicBezTo>
                  <a:cubicBezTo>
                    <a:pt x="2" y="98"/>
                    <a:pt x="2" y="98"/>
                    <a:pt x="2" y="98"/>
                  </a:cubicBezTo>
                  <a:cubicBezTo>
                    <a:pt x="2" y="98"/>
                    <a:pt x="0" y="58"/>
                    <a:pt x="0" y="55"/>
                  </a:cubicBezTo>
                  <a:cubicBezTo>
                    <a:pt x="0" y="42"/>
                    <a:pt x="0" y="24"/>
                    <a:pt x="1" y="12"/>
                  </a:cubicBezTo>
                  <a:cubicBezTo>
                    <a:pt x="2" y="7"/>
                    <a:pt x="2" y="3"/>
                    <a:pt x="2" y="1"/>
                  </a:cubicBezTo>
                  <a:cubicBezTo>
                    <a:pt x="13" y="0"/>
                    <a:pt x="31" y="1"/>
                    <a:pt x="41" y="0"/>
                  </a:cubicBezTo>
                  <a:cubicBezTo>
                    <a:pt x="49" y="11"/>
                    <a:pt x="49" y="11"/>
                    <a:pt x="49" y="11"/>
                  </a:cubicBezTo>
                  <a:cubicBezTo>
                    <a:pt x="51" y="19"/>
                    <a:pt x="51" y="19"/>
                    <a:pt x="51" y="19"/>
                  </a:cubicBezTo>
                  <a:cubicBezTo>
                    <a:pt x="53" y="24"/>
                    <a:pt x="53" y="28"/>
                    <a:pt x="52" y="33"/>
                  </a:cubicBezTo>
                  <a:close/>
                </a:path>
              </a:pathLst>
            </a:custGeom>
            <a:solidFill>
              <a:srgbClr val="214D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íṩḻiḍe">
              <a:extLst>
                <a:ext uri="{FF2B5EF4-FFF2-40B4-BE49-F238E27FC236}">
                  <a16:creationId xmlns:a16="http://schemas.microsoft.com/office/drawing/2014/main" xmlns="" id="{3AF06904-7537-45C9-A11A-ED13D5611ECC}"/>
                </a:ext>
              </a:extLst>
            </p:cNvPr>
            <p:cNvSpPr/>
            <p:nvPr/>
          </p:nvSpPr>
          <p:spPr bwMode="auto">
            <a:xfrm>
              <a:off x="8132763" y="3222626"/>
              <a:ext cx="150813" cy="1071563"/>
            </a:xfrm>
            <a:custGeom>
              <a:avLst/>
              <a:gdLst>
                <a:gd name="T0" fmla="*/ 12 w 12"/>
                <a:gd name="T1" fmla="*/ 86 h 86"/>
                <a:gd name="T2" fmla="*/ 2 w 12"/>
                <a:gd name="T3" fmla="*/ 86 h 86"/>
                <a:gd name="T4" fmla="*/ 0 w 12"/>
                <a:gd name="T5" fmla="*/ 43 h 86"/>
                <a:gd name="T6" fmla="*/ 1 w 12"/>
                <a:gd name="T7" fmla="*/ 0 h 86"/>
                <a:gd name="T8" fmla="*/ 12 w 12"/>
                <a:gd name="T9" fmla="*/ 86 h 86"/>
              </a:gdLst>
              <a:ahLst/>
              <a:cxnLst>
                <a:cxn ang="0">
                  <a:pos x="T0" y="T1"/>
                </a:cxn>
                <a:cxn ang="0">
                  <a:pos x="T2" y="T3"/>
                </a:cxn>
                <a:cxn ang="0">
                  <a:pos x="T4" y="T5"/>
                </a:cxn>
                <a:cxn ang="0">
                  <a:pos x="T6" y="T7"/>
                </a:cxn>
                <a:cxn ang="0">
                  <a:pos x="T8" y="T9"/>
                </a:cxn>
              </a:cxnLst>
              <a:rect l="0" t="0" r="r" b="b"/>
              <a:pathLst>
                <a:path w="12" h="86">
                  <a:moveTo>
                    <a:pt x="12" y="86"/>
                  </a:moveTo>
                  <a:cubicBezTo>
                    <a:pt x="2" y="86"/>
                    <a:pt x="2" y="86"/>
                    <a:pt x="2" y="86"/>
                  </a:cubicBezTo>
                  <a:cubicBezTo>
                    <a:pt x="2" y="86"/>
                    <a:pt x="0" y="46"/>
                    <a:pt x="0" y="43"/>
                  </a:cubicBezTo>
                  <a:cubicBezTo>
                    <a:pt x="0" y="30"/>
                    <a:pt x="0" y="12"/>
                    <a:pt x="1" y="0"/>
                  </a:cubicBezTo>
                  <a:lnTo>
                    <a:pt x="12" y="86"/>
                  </a:lnTo>
                  <a:close/>
                </a:path>
              </a:pathLst>
            </a:custGeom>
            <a:solidFill>
              <a:srgbClr val="2257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iśľîḍé">
              <a:extLst>
                <a:ext uri="{FF2B5EF4-FFF2-40B4-BE49-F238E27FC236}">
                  <a16:creationId xmlns:a16="http://schemas.microsoft.com/office/drawing/2014/main" xmlns="" id="{C55DA1AD-4ADB-4A16-807F-1B44DC5CCF36}"/>
                </a:ext>
              </a:extLst>
            </p:cNvPr>
            <p:cNvSpPr/>
            <p:nvPr/>
          </p:nvSpPr>
          <p:spPr bwMode="auto">
            <a:xfrm>
              <a:off x="8358188" y="1592263"/>
              <a:ext cx="123825" cy="261938"/>
            </a:xfrm>
            <a:custGeom>
              <a:avLst/>
              <a:gdLst>
                <a:gd name="T0" fmla="*/ 10 w 10"/>
                <a:gd name="T1" fmla="*/ 21 h 21"/>
                <a:gd name="T2" fmla="*/ 9 w 10"/>
                <a:gd name="T3" fmla="*/ 14 h 21"/>
                <a:gd name="T4" fmla="*/ 7 w 10"/>
                <a:gd name="T5" fmla="*/ 14 h 21"/>
                <a:gd name="T6" fmla="*/ 0 w 10"/>
                <a:gd name="T7" fmla="*/ 0 h 21"/>
                <a:gd name="T8" fmla="*/ 10 w 10"/>
                <a:gd name="T9" fmla="*/ 21 h 21"/>
              </a:gdLst>
              <a:ahLst/>
              <a:cxnLst>
                <a:cxn ang="0">
                  <a:pos x="T0" y="T1"/>
                </a:cxn>
                <a:cxn ang="0">
                  <a:pos x="T2" y="T3"/>
                </a:cxn>
                <a:cxn ang="0">
                  <a:pos x="T4" y="T5"/>
                </a:cxn>
                <a:cxn ang="0">
                  <a:pos x="T6" y="T7"/>
                </a:cxn>
                <a:cxn ang="0">
                  <a:pos x="T8" y="T9"/>
                </a:cxn>
              </a:cxnLst>
              <a:rect l="0" t="0" r="r" b="b"/>
              <a:pathLst>
                <a:path w="10" h="21">
                  <a:moveTo>
                    <a:pt x="10" y="21"/>
                  </a:moveTo>
                  <a:cubicBezTo>
                    <a:pt x="10" y="18"/>
                    <a:pt x="9" y="15"/>
                    <a:pt x="9" y="14"/>
                  </a:cubicBezTo>
                  <a:cubicBezTo>
                    <a:pt x="8" y="14"/>
                    <a:pt x="8" y="14"/>
                    <a:pt x="7" y="14"/>
                  </a:cubicBezTo>
                  <a:cubicBezTo>
                    <a:pt x="6" y="12"/>
                    <a:pt x="4" y="5"/>
                    <a:pt x="0" y="0"/>
                  </a:cubicBezTo>
                  <a:cubicBezTo>
                    <a:pt x="8" y="4"/>
                    <a:pt x="10" y="13"/>
                    <a:pt x="10" y="21"/>
                  </a:cubicBezTo>
                  <a:close/>
                </a:path>
              </a:pathLst>
            </a:custGeom>
            <a:solidFill>
              <a:srgbClr val="4D50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8" name="ïSľîḋe">
              <a:extLst>
                <a:ext uri="{FF2B5EF4-FFF2-40B4-BE49-F238E27FC236}">
                  <a16:creationId xmlns:a16="http://schemas.microsoft.com/office/drawing/2014/main" xmlns="" id="{9ABAACE9-95EA-435B-B63A-CEDCA339A19D}"/>
                </a:ext>
              </a:extLst>
            </p:cNvPr>
            <p:cNvSpPr/>
            <p:nvPr/>
          </p:nvSpPr>
          <p:spPr bwMode="auto">
            <a:xfrm>
              <a:off x="8532813" y="1641476"/>
              <a:ext cx="98425" cy="436563"/>
            </a:xfrm>
            <a:custGeom>
              <a:avLst/>
              <a:gdLst>
                <a:gd name="T0" fmla="*/ 3 w 8"/>
                <a:gd name="T1" fmla="*/ 35 h 35"/>
                <a:gd name="T2" fmla="*/ 0 w 8"/>
                <a:gd name="T3" fmla="*/ 35 h 35"/>
                <a:gd name="T4" fmla="*/ 1 w 8"/>
                <a:gd name="T5" fmla="*/ 33 h 35"/>
                <a:gd name="T6" fmla="*/ 0 w 8"/>
                <a:gd name="T7" fmla="*/ 34 h 35"/>
                <a:gd name="T8" fmla="*/ 0 w 8"/>
                <a:gd name="T9" fmla="*/ 0 h 35"/>
                <a:gd name="T10" fmla="*/ 3 w 8"/>
                <a:gd name="T11" fmla="*/ 35 h 35"/>
              </a:gdLst>
              <a:ahLst/>
              <a:cxnLst>
                <a:cxn ang="0">
                  <a:pos x="T0" y="T1"/>
                </a:cxn>
                <a:cxn ang="0">
                  <a:pos x="T2" y="T3"/>
                </a:cxn>
                <a:cxn ang="0">
                  <a:pos x="T4" y="T5"/>
                </a:cxn>
                <a:cxn ang="0">
                  <a:pos x="T6" y="T7"/>
                </a:cxn>
                <a:cxn ang="0">
                  <a:pos x="T8" y="T9"/>
                </a:cxn>
                <a:cxn ang="0">
                  <a:pos x="T10" y="T11"/>
                </a:cxn>
              </a:cxnLst>
              <a:rect l="0" t="0" r="r" b="b"/>
              <a:pathLst>
                <a:path w="8" h="35">
                  <a:moveTo>
                    <a:pt x="3" y="35"/>
                  </a:moveTo>
                  <a:cubicBezTo>
                    <a:pt x="1" y="35"/>
                    <a:pt x="0" y="35"/>
                    <a:pt x="0" y="35"/>
                  </a:cubicBezTo>
                  <a:cubicBezTo>
                    <a:pt x="1" y="33"/>
                    <a:pt x="1" y="33"/>
                    <a:pt x="1" y="33"/>
                  </a:cubicBezTo>
                  <a:cubicBezTo>
                    <a:pt x="1" y="33"/>
                    <a:pt x="1" y="33"/>
                    <a:pt x="0" y="34"/>
                  </a:cubicBezTo>
                  <a:cubicBezTo>
                    <a:pt x="4" y="19"/>
                    <a:pt x="0" y="1"/>
                    <a:pt x="0" y="0"/>
                  </a:cubicBezTo>
                  <a:cubicBezTo>
                    <a:pt x="8" y="14"/>
                    <a:pt x="4" y="29"/>
                    <a:pt x="3" y="35"/>
                  </a:cubicBezTo>
                  <a:close/>
                </a:path>
              </a:pathLst>
            </a:custGeom>
            <a:solidFill>
              <a:srgbClr val="4D50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9" name="ïṣḻiḋe">
              <a:extLst>
                <a:ext uri="{FF2B5EF4-FFF2-40B4-BE49-F238E27FC236}">
                  <a16:creationId xmlns:a16="http://schemas.microsoft.com/office/drawing/2014/main" xmlns="" id="{111536D4-ACD2-43E0-B297-64375B45B403}"/>
                </a:ext>
              </a:extLst>
            </p:cNvPr>
            <p:cNvSpPr/>
            <p:nvPr/>
          </p:nvSpPr>
          <p:spPr bwMode="auto">
            <a:xfrm>
              <a:off x="8196263" y="1492251"/>
              <a:ext cx="236538" cy="287338"/>
            </a:xfrm>
            <a:custGeom>
              <a:avLst/>
              <a:gdLst>
                <a:gd name="T0" fmla="*/ 19 w 19"/>
                <a:gd name="T1" fmla="*/ 22 h 23"/>
                <a:gd name="T2" fmla="*/ 2 w 19"/>
                <a:gd name="T3" fmla="*/ 15 h 23"/>
                <a:gd name="T4" fmla="*/ 2 w 19"/>
                <a:gd name="T5" fmla="*/ 14 h 23"/>
                <a:gd name="T6" fmla="*/ 1 w 19"/>
                <a:gd name="T7" fmla="*/ 13 h 23"/>
                <a:gd name="T8" fmla="*/ 4 w 19"/>
                <a:gd name="T9" fmla="*/ 5 h 23"/>
                <a:gd name="T10" fmla="*/ 5 w 19"/>
                <a:gd name="T11" fmla="*/ 4 h 23"/>
                <a:gd name="T12" fmla="*/ 10 w 19"/>
                <a:gd name="T13" fmla="*/ 0 h 23"/>
                <a:gd name="T14" fmla="*/ 8 w 19"/>
                <a:gd name="T15" fmla="*/ 4 h 23"/>
                <a:gd name="T16" fmla="*/ 8 w 19"/>
                <a:gd name="T17" fmla="*/ 5 h 23"/>
                <a:gd name="T18" fmla="*/ 19 w 1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3">
                  <a:moveTo>
                    <a:pt x="19" y="22"/>
                  </a:moveTo>
                  <a:cubicBezTo>
                    <a:pt x="11" y="23"/>
                    <a:pt x="5" y="19"/>
                    <a:pt x="2" y="15"/>
                  </a:cubicBezTo>
                  <a:cubicBezTo>
                    <a:pt x="2" y="15"/>
                    <a:pt x="2" y="15"/>
                    <a:pt x="2" y="14"/>
                  </a:cubicBezTo>
                  <a:cubicBezTo>
                    <a:pt x="1" y="14"/>
                    <a:pt x="1" y="13"/>
                    <a:pt x="1" y="13"/>
                  </a:cubicBezTo>
                  <a:cubicBezTo>
                    <a:pt x="1" y="13"/>
                    <a:pt x="0" y="11"/>
                    <a:pt x="4" y="5"/>
                  </a:cubicBezTo>
                  <a:cubicBezTo>
                    <a:pt x="4" y="5"/>
                    <a:pt x="4" y="5"/>
                    <a:pt x="5" y="4"/>
                  </a:cubicBezTo>
                  <a:cubicBezTo>
                    <a:pt x="6" y="3"/>
                    <a:pt x="8" y="1"/>
                    <a:pt x="10" y="0"/>
                  </a:cubicBezTo>
                  <a:cubicBezTo>
                    <a:pt x="9" y="1"/>
                    <a:pt x="9" y="3"/>
                    <a:pt x="8" y="4"/>
                  </a:cubicBezTo>
                  <a:cubicBezTo>
                    <a:pt x="8" y="5"/>
                    <a:pt x="8" y="5"/>
                    <a:pt x="8" y="5"/>
                  </a:cubicBezTo>
                  <a:cubicBezTo>
                    <a:pt x="6" y="13"/>
                    <a:pt x="12" y="19"/>
                    <a:pt x="19" y="22"/>
                  </a:cubicBezTo>
                  <a:close/>
                </a:path>
              </a:pathLst>
            </a:custGeom>
            <a:solidFill>
              <a:srgbClr val="4D50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0" name="íşľíde">
              <a:extLst>
                <a:ext uri="{FF2B5EF4-FFF2-40B4-BE49-F238E27FC236}">
                  <a16:creationId xmlns:a16="http://schemas.microsoft.com/office/drawing/2014/main" xmlns="" id="{E8D10A2D-A33B-4CF6-8177-E344BFBFA17D}"/>
                </a:ext>
              </a:extLst>
            </p:cNvPr>
            <p:cNvSpPr/>
            <p:nvPr/>
          </p:nvSpPr>
          <p:spPr bwMode="auto">
            <a:xfrm>
              <a:off x="8232776" y="1790701"/>
              <a:ext cx="74613" cy="38100"/>
            </a:xfrm>
            <a:custGeom>
              <a:avLst/>
              <a:gdLst>
                <a:gd name="T0" fmla="*/ 0 w 6"/>
                <a:gd name="T1" fmla="*/ 2 h 3"/>
                <a:gd name="T2" fmla="*/ 0 w 6"/>
                <a:gd name="T3" fmla="*/ 3 h 3"/>
                <a:gd name="T4" fmla="*/ 6 w 6"/>
                <a:gd name="T5" fmla="*/ 1 h 3"/>
                <a:gd name="T6" fmla="*/ 0 w 6"/>
                <a:gd name="T7" fmla="*/ 2 h 3"/>
              </a:gdLst>
              <a:ahLst/>
              <a:cxnLst>
                <a:cxn ang="0">
                  <a:pos x="T0" y="T1"/>
                </a:cxn>
                <a:cxn ang="0">
                  <a:pos x="T2" y="T3"/>
                </a:cxn>
                <a:cxn ang="0">
                  <a:pos x="T4" y="T5"/>
                </a:cxn>
                <a:cxn ang="0">
                  <a:pos x="T6" y="T7"/>
                </a:cxn>
              </a:cxnLst>
              <a:rect l="0" t="0" r="r" b="b"/>
              <a:pathLst>
                <a:path w="6" h="3">
                  <a:moveTo>
                    <a:pt x="0" y="2"/>
                  </a:moveTo>
                  <a:cubicBezTo>
                    <a:pt x="0" y="3"/>
                    <a:pt x="0" y="3"/>
                    <a:pt x="0" y="3"/>
                  </a:cubicBezTo>
                  <a:cubicBezTo>
                    <a:pt x="0" y="3"/>
                    <a:pt x="3" y="1"/>
                    <a:pt x="6" y="1"/>
                  </a:cubicBezTo>
                  <a:cubicBezTo>
                    <a:pt x="2" y="0"/>
                    <a:pt x="0" y="2"/>
                    <a:pt x="0" y="2"/>
                  </a:cubicBezTo>
                  <a:close/>
                </a:path>
              </a:pathLst>
            </a:custGeom>
            <a:solidFill>
              <a:srgbClr val="6552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1" name="îšḷîde">
              <a:extLst>
                <a:ext uri="{FF2B5EF4-FFF2-40B4-BE49-F238E27FC236}">
                  <a16:creationId xmlns:a16="http://schemas.microsoft.com/office/drawing/2014/main" xmlns="" id="{51C2E831-0C6E-4760-863B-228D3DC7D4D6}"/>
                </a:ext>
              </a:extLst>
            </p:cNvPr>
            <p:cNvSpPr/>
            <p:nvPr/>
          </p:nvSpPr>
          <p:spPr bwMode="auto">
            <a:xfrm>
              <a:off x="8232776" y="1828801"/>
              <a:ext cx="61913" cy="25400"/>
            </a:xfrm>
            <a:custGeom>
              <a:avLst/>
              <a:gdLst>
                <a:gd name="T0" fmla="*/ 0 w 39"/>
                <a:gd name="T1" fmla="*/ 8 h 16"/>
                <a:gd name="T2" fmla="*/ 39 w 39"/>
                <a:gd name="T3" fmla="*/ 0 h 16"/>
                <a:gd name="T4" fmla="*/ 8 w 39"/>
                <a:gd name="T5" fmla="*/ 16 h 16"/>
                <a:gd name="T6" fmla="*/ 0 w 39"/>
                <a:gd name="T7" fmla="*/ 8 h 16"/>
              </a:gdLst>
              <a:ahLst/>
              <a:cxnLst>
                <a:cxn ang="0">
                  <a:pos x="T0" y="T1"/>
                </a:cxn>
                <a:cxn ang="0">
                  <a:pos x="T2" y="T3"/>
                </a:cxn>
                <a:cxn ang="0">
                  <a:pos x="T4" y="T5"/>
                </a:cxn>
                <a:cxn ang="0">
                  <a:pos x="T6" y="T7"/>
                </a:cxn>
              </a:cxnLst>
              <a:rect l="0" t="0" r="r" b="b"/>
              <a:pathLst>
                <a:path w="39" h="16">
                  <a:moveTo>
                    <a:pt x="0" y="8"/>
                  </a:moveTo>
                  <a:lnTo>
                    <a:pt x="39" y="0"/>
                  </a:lnTo>
                  <a:lnTo>
                    <a:pt x="8" y="16"/>
                  </a:lnTo>
                  <a:lnTo>
                    <a:pt x="0" y="8"/>
                  </a:lnTo>
                  <a:close/>
                </a:path>
              </a:pathLst>
            </a:custGeom>
            <a:solidFill>
              <a:srgbClr val="6552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i$1íḓê">
              <a:extLst>
                <a:ext uri="{FF2B5EF4-FFF2-40B4-BE49-F238E27FC236}">
                  <a16:creationId xmlns:a16="http://schemas.microsoft.com/office/drawing/2014/main" xmlns="" id="{7E73BEE5-58F3-4805-B9EA-55330017878F}"/>
                </a:ext>
              </a:extLst>
            </p:cNvPr>
            <p:cNvSpPr/>
            <p:nvPr/>
          </p:nvSpPr>
          <p:spPr bwMode="auto">
            <a:xfrm>
              <a:off x="7947026" y="2451101"/>
              <a:ext cx="547688" cy="685800"/>
            </a:xfrm>
            <a:custGeom>
              <a:avLst/>
              <a:gdLst>
                <a:gd name="T0" fmla="*/ 31 w 44"/>
                <a:gd name="T1" fmla="*/ 29 h 55"/>
                <a:gd name="T2" fmla="*/ 20 w 44"/>
                <a:gd name="T3" fmla="*/ 17 h 55"/>
                <a:gd name="T4" fmla="*/ 10 w 44"/>
                <a:gd name="T5" fmla="*/ 0 h 55"/>
                <a:gd name="T6" fmla="*/ 0 w 44"/>
                <a:gd name="T7" fmla="*/ 2 h 55"/>
                <a:gd name="T8" fmla="*/ 7 w 44"/>
                <a:gd name="T9" fmla="*/ 24 h 55"/>
                <a:gd name="T10" fmla="*/ 17 w 44"/>
                <a:gd name="T11" fmla="*/ 44 h 55"/>
                <a:gd name="T12" fmla="*/ 25 w 44"/>
                <a:gd name="T13" fmla="*/ 51 h 55"/>
                <a:gd name="T14" fmla="*/ 35 w 44"/>
                <a:gd name="T15" fmla="*/ 53 h 55"/>
                <a:gd name="T16" fmla="*/ 35 w 44"/>
                <a:gd name="T17" fmla="*/ 34 h 55"/>
                <a:gd name="T18" fmla="*/ 31 w 44"/>
                <a:gd name="T19"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5">
                  <a:moveTo>
                    <a:pt x="31" y="29"/>
                  </a:moveTo>
                  <a:cubicBezTo>
                    <a:pt x="28" y="25"/>
                    <a:pt x="24" y="21"/>
                    <a:pt x="20" y="17"/>
                  </a:cubicBezTo>
                  <a:cubicBezTo>
                    <a:pt x="16" y="10"/>
                    <a:pt x="13" y="5"/>
                    <a:pt x="10" y="0"/>
                  </a:cubicBezTo>
                  <a:cubicBezTo>
                    <a:pt x="0" y="2"/>
                    <a:pt x="0" y="2"/>
                    <a:pt x="0" y="2"/>
                  </a:cubicBezTo>
                  <a:cubicBezTo>
                    <a:pt x="2" y="7"/>
                    <a:pt x="5" y="18"/>
                    <a:pt x="7" y="24"/>
                  </a:cubicBezTo>
                  <a:cubicBezTo>
                    <a:pt x="10" y="31"/>
                    <a:pt x="13" y="38"/>
                    <a:pt x="17" y="44"/>
                  </a:cubicBezTo>
                  <a:cubicBezTo>
                    <a:pt x="19" y="47"/>
                    <a:pt x="22" y="50"/>
                    <a:pt x="25" y="51"/>
                  </a:cubicBezTo>
                  <a:cubicBezTo>
                    <a:pt x="28" y="53"/>
                    <a:pt x="32" y="55"/>
                    <a:pt x="35" y="53"/>
                  </a:cubicBezTo>
                  <a:cubicBezTo>
                    <a:pt x="44" y="45"/>
                    <a:pt x="40" y="40"/>
                    <a:pt x="35" y="34"/>
                  </a:cubicBezTo>
                  <a:cubicBezTo>
                    <a:pt x="34" y="32"/>
                    <a:pt x="33" y="31"/>
                    <a:pt x="31" y="29"/>
                  </a:cubicBezTo>
                  <a:close/>
                </a:path>
              </a:pathLst>
            </a:custGeom>
            <a:solidFill>
              <a:srgbClr val="2257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93" name="Rectángulo 292"/>
          <p:cNvSpPr/>
          <p:nvPr/>
        </p:nvSpPr>
        <p:spPr>
          <a:xfrm>
            <a:off x="4219682" y="-373412"/>
            <a:ext cx="3954930" cy="822789"/>
          </a:xfrm>
          <a:prstGeom prst="rect">
            <a:avLst/>
          </a:prstGeom>
        </p:spPr>
        <p:txBody>
          <a:bodyPr wrap="none">
            <a:spAutoFit/>
          </a:bodyPr>
          <a:lstStyle/>
          <a:p>
            <a:pPr algn="ctr">
              <a:lnSpc>
                <a:spcPct val="200000"/>
              </a:lnSpc>
              <a:spcBef>
                <a:spcPts val="1200"/>
              </a:spcBef>
              <a:spcAft>
                <a:spcPts val="0"/>
              </a:spcAft>
            </a:pPr>
            <a:r>
              <a:rPr lang="es-ES" sz="2800" b="1" kern="0" dirty="0">
                <a:solidFill>
                  <a:schemeClr val="bg2">
                    <a:lumMod val="10000"/>
                  </a:schemeClr>
                </a:solidFill>
                <a:latin typeface="+mj-lt"/>
                <a:ea typeface="Times New Roman" panose="02020603050405020304" pitchFamily="18" charset="0"/>
                <a:cs typeface="Times New Roman" panose="02020603050405020304" pitchFamily="18" charset="0"/>
              </a:rPr>
              <a:t>RECOMENDACIONES</a:t>
            </a:r>
            <a:endParaRPr lang="es-ES" sz="3600" b="1" kern="0" dirty="0">
              <a:solidFill>
                <a:schemeClr val="bg2">
                  <a:lumMod val="10000"/>
                </a:schemeClr>
              </a:solidFill>
              <a:effectLst/>
              <a:latin typeface="+mj-lt"/>
              <a:ea typeface="Times New Roman" panose="02020603050405020304" pitchFamily="18" charset="0"/>
              <a:cs typeface="Times New Roman" panose="02020603050405020304" pitchFamily="18" charset="0"/>
            </a:endParaRPr>
          </a:p>
        </p:txBody>
      </p:sp>
      <p:grpSp>
        <p:nvGrpSpPr>
          <p:cNvPr id="294" name="Grupo 293"/>
          <p:cNvGrpSpPr/>
          <p:nvPr/>
        </p:nvGrpSpPr>
        <p:grpSpPr>
          <a:xfrm>
            <a:off x="-4835" y="-25486"/>
            <a:ext cx="1646706" cy="1315236"/>
            <a:chOff x="531844" y="247198"/>
            <a:chExt cx="1646706" cy="1315236"/>
          </a:xfrm>
        </p:grpSpPr>
        <p:grpSp>
          <p:nvGrpSpPr>
            <p:cNvPr id="295"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531844" y="247198"/>
              <a:ext cx="1646706" cy="1260614"/>
              <a:chOff x="2367900" y="1103313"/>
              <a:chExt cx="7360946" cy="5635074"/>
            </a:xfrm>
          </p:grpSpPr>
          <p:sp>
            <p:nvSpPr>
              <p:cNvPr id="298"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9"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0"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1" name="ïśľíďé">
                <a:extLst>
                  <a:ext uri="{FF2B5EF4-FFF2-40B4-BE49-F238E27FC236}">
                    <a16:creationId xmlns:a16="http://schemas.microsoft.com/office/drawing/2014/main" xmlns="" id="{8597A6C1-8FB6-4EC4-8F6D-C59E55A78CAF}"/>
                  </a:ext>
                </a:extLst>
              </p:cNvPr>
              <p:cNvSpPr/>
              <p:nvPr/>
            </p:nvSpPr>
            <p:spPr bwMode="auto">
              <a:xfrm>
                <a:off x="2367900" y="5017621"/>
                <a:ext cx="7360946" cy="1720766"/>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2"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3"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4"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5"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6"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96" name="CuadroTexto 295"/>
            <p:cNvSpPr txBox="1"/>
            <p:nvPr/>
          </p:nvSpPr>
          <p:spPr>
            <a:xfrm>
              <a:off x="545306" y="1146936"/>
              <a:ext cx="1610456" cy="415498"/>
            </a:xfrm>
            <a:prstGeom prst="rect">
              <a:avLst/>
            </a:prstGeom>
            <a:noFill/>
          </p:spPr>
          <p:txBody>
            <a:bodyPr wrap="square" rtlCol="0">
              <a:spAutoFit/>
            </a:bodyPr>
            <a:lstStyle/>
            <a:p>
              <a:pPr algn="ctr"/>
              <a:r>
                <a:rPr lang="es-ES" sz="1050" b="1" dirty="0">
                  <a:solidFill>
                    <a:schemeClr val="bg2">
                      <a:lumMod val="10000"/>
                    </a:schemeClr>
                  </a:solidFill>
                </a:rPr>
                <a:t>CONCLUSIONES Y RECOMENDACIONES</a:t>
              </a:r>
            </a:p>
          </p:txBody>
        </p:sp>
        <p:sp>
          <p:nvSpPr>
            <p:cNvPr id="297" name="CuadroTexto 296"/>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5</a:t>
              </a:r>
              <a:endParaRPr lang="en-US" sz="1800" dirty="0">
                <a:solidFill>
                  <a:schemeClr val="bg2">
                    <a:lumMod val="10000"/>
                  </a:schemeClr>
                </a:solidFill>
                <a:latin typeface="Impact" panose="020B0806030902050204" pitchFamily="34" charset="0"/>
              </a:endParaRPr>
            </a:p>
          </p:txBody>
        </p:sp>
      </p:grpSp>
    </p:spTree>
    <p:extLst>
      <p:ext uri="{BB962C8B-B14F-4D97-AF65-F5344CB8AC3E}">
        <p14:creationId xmlns:p14="http://schemas.microsoft.com/office/powerpoint/2010/main" val="143598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38" y="1340768"/>
            <a:ext cx="5556068" cy="37040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GRACI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022" y="1005756"/>
            <a:ext cx="3207464" cy="32074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GRA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398" y="1916832"/>
            <a:ext cx="3691186" cy="138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90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7194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357667" y="1449297"/>
            <a:ext cx="3403069" cy="4157196"/>
            <a:chOff x="4475338" y="1533718"/>
            <a:chExt cx="3403512" cy="4157737"/>
          </a:xfrm>
        </p:grpSpPr>
        <p:grpSp>
          <p:nvGrpSpPr>
            <p:cNvPr id="4" name="ïṡļidê">
              <a:extLst>
                <a:ext uri="{FF2B5EF4-FFF2-40B4-BE49-F238E27FC236}">
                  <a16:creationId xmlns:a16="http://schemas.microsoft.com/office/drawing/2014/main" xmlns="" id="{A44230C5-C6FB-4C0B-B2AD-5A07F26CC1E6}"/>
                </a:ext>
              </a:extLst>
            </p:cNvPr>
            <p:cNvGrpSpPr/>
            <p:nvPr/>
          </p:nvGrpSpPr>
          <p:grpSpPr>
            <a:xfrm>
              <a:off x="5419309" y="1815804"/>
              <a:ext cx="238958" cy="3645492"/>
              <a:chOff x="5489678" y="2022789"/>
              <a:chExt cx="238958" cy="3645492"/>
            </a:xfrm>
          </p:grpSpPr>
          <p:cxnSp>
            <p:nvCxnSpPr>
              <p:cNvPr id="29" name="直接连接符 26">
                <a:extLst>
                  <a:ext uri="{FF2B5EF4-FFF2-40B4-BE49-F238E27FC236}">
                    <a16:creationId xmlns:a16="http://schemas.microsoft.com/office/drawing/2014/main" xmlns="" id="{8676CDFC-E909-4A4D-94F3-A3D644D2C260}"/>
                  </a:ext>
                </a:extLst>
              </p:cNvPr>
              <p:cNvCxnSpPr>
                <a:cxnSpLocks/>
              </p:cNvCxnSpPr>
              <p:nvPr/>
            </p:nvCxnSpPr>
            <p:spPr>
              <a:xfrm>
                <a:off x="5609157" y="4052520"/>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10">
                <a:extLst>
                  <a:ext uri="{FF2B5EF4-FFF2-40B4-BE49-F238E27FC236}">
                    <a16:creationId xmlns:a16="http://schemas.microsoft.com/office/drawing/2014/main" xmlns="" id="{360AB1E3-FAC1-4453-A2D3-0327F707D271}"/>
                  </a:ext>
                </a:extLst>
              </p:cNvPr>
              <p:cNvCxnSpPr>
                <a:cxnSpLocks/>
                <a:stCxn id="31" idx="2"/>
              </p:cNvCxnSpPr>
              <p:nvPr/>
            </p:nvCxnSpPr>
            <p:spPr>
              <a:xfrm>
                <a:off x="5609157" y="2261747"/>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ïṩḷíḋé">
                <a:extLst>
                  <a:ext uri="{FF2B5EF4-FFF2-40B4-BE49-F238E27FC236}">
                    <a16:creationId xmlns:a16="http://schemas.microsoft.com/office/drawing/2014/main" xmlns="" id="{BB7867E7-FD99-4F18-9586-6AE50210AA38}"/>
                  </a:ext>
                </a:extLst>
              </p:cNvPr>
              <p:cNvSpPr/>
              <p:nvPr/>
            </p:nvSpPr>
            <p:spPr>
              <a:xfrm flipH="1">
                <a:off x="5489678" y="2022789"/>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2" name="íṣḻîḍè">
                <a:extLst>
                  <a:ext uri="{FF2B5EF4-FFF2-40B4-BE49-F238E27FC236}">
                    <a16:creationId xmlns:a16="http://schemas.microsoft.com/office/drawing/2014/main" xmlns="" id="{07C6D637-714E-4FF5-95B6-BFBE20F04FDF}"/>
                  </a:ext>
                </a:extLst>
              </p:cNvPr>
              <p:cNvSpPr/>
              <p:nvPr/>
            </p:nvSpPr>
            <p:spPr>
              <a:xfrm flipH="1">
                <a:off x="5489678" y="3726056"/>
                <a:ext cx="238958" cy="23895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3" name="i$ļîďé">
                <a:extLst>
                  <a:ext uri="{FF2B5EF4-FFF2-40B4-BE49-F238E27FC236}">
                    <a16:creationId xmlns:a16="http://schemas.microsoft.com/office/drawing/2014/main" xmlns="" id="{1F709A6A-CDC0-4D25-AADB-250F27C6CB38}"/>
                  </a:ext>
                </a:extLst>
              </p:cNvPr>
              <p:cNvSpPr/>
              <p:nvPr/>
            </p:nvSpPr>
            <p:spPr>
              <a:xfrm flipH="1">
                <a:off x="5489678" y="5429323"/>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grpSp>
          <p:nvGrpSpPr>
            <p:cNvPr id="5" name="îṩḻiďé">
              <a:extLst>
                <a:ext uri="{FF2B5EF4-FFF2-40B4-BE49-F238E27FC236}">
                  <a16:creationId xmlns:a16="http://schemas.microsoft.com/office/drawing/2014/main" xmlns="" id="{0D87D834-DE50-4868-A22E-AA11239A57B8}"/>
                </a:ext>
              </a:extLst>
            </p:cNvPr>
            <p:cNvGrpSpPr/>
            <p:nvPr/>
          </p:nvGrpSpPr>
          <p:grpSpPr>
            <a:xfrm>
              <a:off x="6533734" y="1815804"/>
              <a:ext cx="238958" cy="3645492"/>
              <a:chOff x="5489678" y="2022789"/>
              <a:chExt cx="238958" cy="3645492"/>
            </a:xfrm>
          </p:grpSpPr>
          <p:cxnSp>
            <p:nvCxnSpPr>
              <p:cNvPr id="24" name="直接连接符 29">
                <a:extLst>
                  <a:ext uri="{FF2B5EF4-FFF2-40B4-BE49-F238E27FC236}">
                    <a16:creationId xmlns:a16="http://schemas.microsoft.com/office/drawing/2014/main" xmlns="" id="{1791BE2B-FE19-4CAC-B9B1-02F2360489A0}"/>
                  </a:ext>
                </a:extLst>
              </p:cNvPr>
              <p:cNvCxnSpPr>
                <a:cxnSpLocks/>
              </p:cNvCxnSpPr>
              <p:nvPr/>
            </p:nvCxnSpPr>
            <p:spPr>
              <a:xfrm>
                <a:off x="5609157" y="4052520"/>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840FF532-BD76-47BF-9720-B662134DD6A6}"/>
                  </a:ext>
                </a:extLst>
              </p:cNvPr>
              <p:cNvCxnSpPr>
                <a:cxnSpLocks/>
                <a:stCxn id="26" idx="2"/>
              </p:cNvCxnSpPr>
              <p:nvPr/>
            </p:nvCxnSpPr>
            <p:spPr>
              <a:xfrm>
                <a:off x="5609157" y="2261747"/>
                <a:ext cx="0" cy="1376803"/>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îşľïḋè">
                <a:extLst>
                  <a:ext uri="{FF2B5EF4-FFF2-40B4-BE49-F238E27FC236}">
                    <a16:creationId xmlns:a16="http://schemas.microsoft.com/office/drawing/2014/main" xmlns="" id="{CCE6E189-B29C-4446-9BB4-2B4DCDCE9AF0}"/>
                  </a:ext>
                </a:extLst>
              </p:cNvPr>
              <p:cNvSpPr/>
              <p:nvPr/>
            </p:nvSpPr>
            <p:spPr>
              <a:xfrm flipH="1">
                <a:off x="5489678" y="2022789"/>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7" name="íŝḷïḓê">
                <a:extLst>
                  <a:ext uri="{FF2B5EF4-FFF2-40B4-BE49-F238E27FC236}">
                    <a16:creationId xmlns:a16="http://schemas.microsoft.com/office/drawing/2014/main" xmlns="" id="{2FF97A07-2759-49BF-B261-AD2129F80A5B}"/>
                  </a:ext>
                </a:extLst>
              </p:cNvPr>
              <p:cNvSpPr/>
              <p:nvPr/>
            </p:nvSpPr>
            <p:spPr>
              <a:xfrm flipH="1">
                <a:off x="5489678" y="3726056"/>
                <a:ext cx="238958" cy="23895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8" name="iṣļïḍe">
                <a:extLst>
                  <a:ext uri="{FF2B5EF4-FFF2-40B4-BE49-F238E27FC236}">
                    <a16:creationId xmlns:a16="http://schemas.microsoft.com/office/drawing/2014/main" xmlns="" id="{0AF5675E-FAF5-4022-94D3-90D9AF6337D9}"/>
                  </a:ext>
                </a:extLst>
              </p:cNvPr>
              <p:cNvSpPr/>
              <p:nvPr/>
            </p:nvSpPr>
            <p:spPr>
              <a:xfrm flipH="1">
                <a:off x="5489678" y="5429323"/>
                <a:ext cx="238958" cy="2389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8" name="iš1iḑê">
              <a:extLst>
                <a:ext uri="{FF2B5EF4-FFF2-40B4-BE49-F238E27FC236}">
                  <a16:creationId xmlns:a16="http://schemas.microsoft.com/office/drawing/2014/main" xmlns="" id="{C8733202-B9A0-48C7-A9C1-BE0B4EF3DD9B}"/>
                </a:ext>
              </a:extLst>
            </p:cNvPr>
            <p:cNvSpPr/>
            <p:nvPr/>
          </p:nvSpPr>
          <p:spPr>
            <a:xfrm>
              <a:off x="4475338" y="1533718"/>
              <a:ext cx="728737" cy="728737"/>
            </a:xfrm>
            <a:prstGeom prst="ellipse">
              <a:avLst/>
            </a:prstGeom>
            <a:solidFill>
              <a:srgbClr val="FF9933"/>
            </a:solidFill>
            <a:ln/>
          </p:spPr>
          <p:style>
            <a:lnRef idx="0">
              <a:schemeClr val="accent2"/>
            </a:lnRef>
            <a:fillRef idx="3">
              <a:schemeClr val="accent2"/>
            </a:fillRef>
            <a:effectRef idx="3">
              <a:schemeClr val="accent2"/>
            </a:effectRef>
            <a:fontRef idx="minor">
              <a:schemeClr val="lt1"/>
            </a:fontRef>
          </p:style>
          <p:txBody>
            <a:bodyPr wrap="square" lIns="91440" tIns="45720" rIns="91440" bIns="45720" rtlCol="0" anchor="ctr">
              <a:normAutofit/>
            </a:bodyPr>
            <a:lstStyle/>
            <a:p>
              <a:pPr algn="ctr"/>
              <a:endParaRPr lang="en-US" sz="1400" dirty="0">
                <a:solidFill>
                  <a:schemeClr val="bg1"/>
                </a:solidFill>
              </a:endParaRPr>
            </a:p>
          </p:txBody>
        </p:sp>
        <p:sp>
          <p:nvSpPr>
            <p:cNvPr id="11" name="îsḷîde">
              <a:extLst>
                <a:ext uri="{FF2B5EF4-FFF2-40B4-BE49-F238E27FC236}">
                  <a16:creationId xmlns:a16="http://schemas.microsoft.com/office/drawing/2014/main" xmlns="" id="{D19D59F3-8435-41A1-A9D0-A422C62B4C70}"/>
                </a:ext>
              </a:extLst>
            </p:cNvPr>
            <p:cNvSpPr/>
            <p:nvPr/>
          </p:nvSpPr>
          <p:spPr>
            <a:xfrm>
              <a:off x="4475338" y="3248218"/>
              <a:ext cx="728737" cy="728737"/>
            </a:xfrm>
            <a:prstGeom prst="ellipse">
              <a:avLst/>
            </a:prstGeom>
            <a:solidFill>
              <a:srgbClr val="33CC33"/>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rtlCol="0" anchor="ctr">
              <a:normAutofit/>
            </a:bodyPr>
            <a:lstStyle/>
            <a:p>
              <a:pPr algn="ctr"/>
              <a:endParaRPr lang="en-US" sz="1400" dirty="0">
                <a:solidFill>
                  <a:schemeClr val="bg1"/>
                </a:solidFill>
              </a:endParaRPr>
            </a:p>
          </p:txBody>
        </p:sp>
        <p:sp>
          <p:nvSpPr>
            <p:cNvPr id="14" name="îşḻïḓé">
              <a:extLst>
                <a:ext uri="{FF2B5EF4-FFF2-40B4-BE49-F238E27FC236}">
                  <a16:creationId xmlns:a16="http://schemas.microsoft.com/office/drawing/2014/main" xmlns="" id="{49AB43DB-C446-45C9-BDC2-48595837D4EF}"/>
                </a:ext>
              </a:extLst>
            </p:cNvPr>
            <p:cNvSpPr/>
            <p:nvPr/>
          </p:nvSpPr>
          <p:spPr>
            <a:xfrm>
              <a:off x="4475338" y="4962718"/>
              <a:ext cx="728737" cy="728737"/>
            </a:xfrm>
            <a:prstGeom prst="ellipse">
              <a:avLst/>
            </a:prstGeom>
            <a:solidFill>
              <a:srgbClr val="0099FF"/>
            </a:solidFill>
            <a:ln/>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ctr">
              <a:normAutofit/>
            </a:bodyPr>
            <a:lstStyle/>
            <a:p>
              <a:pPr algn="ctr"/>
              <a:endParaRPr lang="en-US" sz="1400" dirty="0">
                <a:solidFill>
                  <a:schemeClr val="bg1"/>
                </a:solidFill>
              </a:endParaRPr>
            </a:p>
          </p:txBody>
        </p:sp>
        <p:sp>
          <p:nvSpPr>
            <p:cNvPr id="15" name="ïśḻiḋe">
              <a:extLst>
                <a:ext uri="{FF2B5EF4-FFF2-40B4-BE49-F238E27FC236}">
                  <a16:creationId xmlns:a16="http://schemas.microsoft.com/office/drawing/2014/main" xmlns="" id="{10AAF67D-F2D8-49E2-9ECF-0D9E0B029BEB}"/>
                </a:ext>
              </a:extLst>
            </p:cNvPr>
            <p:cNvSpPr/>
            <p:nvPr/>
          </p:nvSpPr>
          <p:spPr>
            <a:xfrm>
              <a:off x="7150113" y="1533718"/>
              <a:ext cx="728737" cy="728737"/>
            </a:xfrm>
            <a:prstGeom prst="ellipse">
              <a:avLst/>
            </a:prstGeom>
            <a:solidFill>
              <a:srgbClr val="FF9933"/>
            </a:solidFill>
            <a:ln/>
          </p:spPr>
          <p:style>
            <a:lnRef idx="0">
              <a:schemeClr val="accent2"/>
            </a:lnRef>
            <a:fillRef idx="3">
              <a:schemeClr val="accent2"/>
            </a:fillRef>
            <a:effectRef idx="3">
              <a:schemeClr val="accent2"/>
            </a:effectRef>
            <a:fontRef idx="minor">
              <a:schemeClr val="lt1"/>
            </a:fontRef>
          </p:style>
          <p:txBody>
            <a:bodyPr wrap="square" lIns="91440" tIns="45720" rIns="91440" bIns="45720" rtlCol="0" anchor="ctr">
              <a:normAutofit/>
            </a:bodyPr>
            <a:lstStyle/>
            <a:p>
              <a:pPr algn="ctr"/>
              <a:endParaRPr lang="en-US" sz="1400" dirty="0">
                <a:solidFill>
                  <a:schemeClr val="bg1"/>
                </a:solidFill>
              </a:endParaRPr>
            </a:p>
          </p:txBody>
        </p:sp>
        <p:sp>
          <p:nvSpPr>
            <p:cNvPr id="16" name="íṩḻïḓe">
              <a:extLst>
                <a:ext uri="{FF2B5EF4-FFF2-40B4-BE49-F238E27FC236}">
                  <a16:creationId xmlns:a16="http://schemas.microsoft.com/office/drawing/2014/main" xmlns="" id="{8A3AAEBD-C65E-40D5-AE65-2A4CEEE5E316}"/>
                </a:ext>
              </a:extLst>
            </p:cNvPr>
            <p:cNvSpPr/>
            <p:nvPr/>
          </p:nvSpPr>
          <p:spPr>
            <a:xfrm>
              <a:off x="7150113" y="3248218"/>
              <a:ext cx="728737" cy="728737"/>
            </a:xfrm>
            <a:prstGeom prst="ellipse">
              <a:avLst/>
            </a:prstGeom>
            <a:solidFill>
              <a:srgbClr val="33CC33"/>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rtlCol="0" anchor="ctr">
              <a:normAutofit/>
            </a:bodyPr>
            <a:lstStyle/>
            <a:p>
              <a:pPr algn="ctr"/>
              <a:endParaRPr lang="en-US" sz="1400" dirty="0">
                <a:solidFill>
                  <a:schemeClr val="bg1"/>
                </a:solidFill>
              </a:endParaRPr>
            </a:p>
          </p:txBody>
        </p:sp>
        <p:sp>
          <p:nvSpPr>
            <p:cNvPr id="17" name="iṥḻide">
              <a:extLst>
                <a:ext uri="{FF2B5EF4-FFF2-40B4-BE49-F238E27FC236}">
                  <a16:creationId xmlns:a16="http://schemas.microsoft.com/office/drawing/2014/main" xmlns="" id="{8E374670-D9CF-4135-9752-72F8C914166D}"/>
                </a:ext>
              </a:extLst>
            </p:cNvPr>
            <p:cNvSpPr/>
            <p:nvPr/>
          </p:nvSpPr>
          <p:spPr>
            <a:xfrm>
              <a:off x="7150113" y="4962718"/>
              <a:ext cx="728737" cy="728737"/>
            </a:xfrm>
            <a:prstGeom prst="ellipse">
              <a:avLst/>
            </a:prstGeom>
            <a:solidFill>
              <a:srgbClr val="0099FF"/>
            </a:solidFill>
            <a:ln/>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ctr">
              <a:normAutofit/>
            </a:bodyPr>
            <a:lstStyle/>
            <a:p>
              <a:pPr algn="ctr"/>
              <a:endParaRPr lang="en-US" sz="1400" dirty="0">
                <a:solidFill>
                  <a:schemeClr val="bg1"/>
                </a:solidFill>
              </a:endParaRPr>
            </a:p>
          </p:txBody>
        </p:sp>
      </p:grpSp>
      <p:sp>
        <p:nvSpPr>
          <p:cNvPr id="35" name="Redondear rectángulo de esquina diagonal 34"/>
          <p:cNvSpPr/>
          <p:nvPr/>
        </p:nvSpPr>
        <p:spPr>
          <a:xfrm>
            <a:off x="91989" y="3026088"/>
            <a:ext cx="4067066" cy="980694"/>
          </a:xfrm>
          <a:prstGeom prst="round2DiagRect">
            <a:avLst/>
          </a:prstGeom>
          <a:ln w="38100">
            <a:solidFill>
              <a:srgbClr val="FF3399"/>
            </a:solidFill>
          </a:ln>
        </p:spPr>
        <p:txBody>
          <a:bodyPr wrap="square">
            <a:spAutoFit/>
          </a:bodyPr>
          <a:lstStyle/>
          <a:p>
            <a:pPr algn="just">
              <a:defRPr/>
            </a:pPr>
            <a:r>
              <a:rPr lang="es-EC" altLang="zh-CN" sz="1680" dirty="0">
                <a:solidFill>
                  <a:schemeClr val="bg2">
                    <a:lumMod val="10000"/>
                  </a:schemeClr>
                </a:solidFill>
                <a:latin typeface="Times New Roman" panose="02020603050405020304" pitchFamily="18" charset="0"/>
                <a:cs typeface="Times New Roman" panose="02020603050405020304" pitchFamily="18" charset="0"/>
              </a:rPr>
              <a:t>Subestimación de la necesidad de obtener una </a:t>
            </a:r>
            <a:r>
              <a:rPr lang="es-EC" altLang="zh-CN" sz="1800" b="1" dirty="0">
                <a:solidFill>
                  <a:srgbClr val="008000"/>
                </a:solidFill>
                <a:latin typeface="Times New Roman" panose="02020603050405020304" pitchFamily="18" charset="0"/>
                <a:cs typeface="Times New Roman" panose="02020603050405020304" pitchFamily="18" charset="0"/>
              </a:rPr>
              <a:t>evaluación técnica </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y </a:t>
            </a:r>
            <a:r>
              <a:rPr lang="es-EC" altLang="zh-CN" sz="1800" b="1" dirty="0">
                <a:solidFill>
                  <a:srgbClr val="008000"/>
                </a:solidFill>
                <a:latin typeface="Times New Roman" panose="02020603050405020304" pitchFamily="18" charset="0"/>
                <a:cs typeface="Times New Roman" panose="02020603050405020304" pitchFamily="18" charset="0"/>
              </a:rPr>
              <a:t>confiable</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 del riesgo inherente</a:t>
            </a:r>
          </a:p>
        </p:txBody>
      </p:sp>
      <p:sp>
        <p:nvSpPr>
          <p:cNvPr id="36" name="Redondear rectángulo de esquina diagonal 35"/>
          <p:cNvSpPr/>
          <p:nvPr/>
        </p:nvSpPr>
        <p:spPr>
          <a:xfrm>
            <a:off x="105930" y="1447558"/>
            <a:ext cx="4067066" cy="1307592"/>
          </a:xfrm>
          <a:prstGeom prst="round2DiagRect">
            <a:avLst/>
          </a:prstGeom>
          <a:ln w="38100">
            <a:solidFill>
              <a:schemeClr val="accent2">
                <a:lumMod val="60000"/>
                <a:lumOff val="40000"/>
              </a:schemeClr>
            </a:solidFill>
          </a:ln>
        </p:spPr>
        <p:txBody>
          <a:bodyPr wrap="square">
            <a:spAutoFit/>
          </a:bodyPr>
          <a:lstStyle/>
          <a:p>
            <a:pPr algn="just">
              <a:defRPr/>
            </a:pPr>
            <a:r>
              <a:rPr lang="es-EC" altLang="zh-CN" sz="1680" dirty="0">
                <a:solidFill>
                  <a:schemeClr val="bg2">
                    <a:lumMod val="10000"/>
                  </a:schemeClr>
                </a:solidFill>
                <a:latin typeface="Times New Roman" panose="02020603050405020304" pitchFamily="18" charset="0"/>
                <a:cs typeface="Times New Roman" panose="02020603050405020304" pitchFamily="18" charset="0"/>
              </a:rPr>
              <a:t>Riesgo inherente- conocimiento de la </a:t>
            </a:r>
            <a:r>
              <a:rPr lang="es-EC" altLang="zh-CN" sz="1800" b="1" dirty="0">
                <a:solidFill>
                  <a:srgbClr val="FFC000"/>
                </a:solidFill>
                <a:latin typeface="Times New Roman" panose="02020603050405020304" pitchFamily="18" charset="0"/>
                <a:cs typeface="Times New Roman" panose="02020603050405020304" pitchFamily="18" charset="0"/>
              </a:rPr>
              <a:t>naturaleza del negocio</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 su </a:t>
            </a:r>
            <a:r>
              <a:rPr lang="es-EC" altLang="zh-CN" sz="1800" b="1" dirty="0">
                <a:solidFill>
                  <a:srgbClr val="0000FF"/>
                </a:solidFill>
                <a:latin typeface="Times New Roman" panose="02020603050405020304" pitchFamily="18" charset="0"/>
                <a:cs typeface="Times New Roman" panose="02020603050405020304" pitchFamily="18" charset="0"/>
              </a:rPr>
              <a:t>organización</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 y sus características de </a:t>
            </a:r>
            <a:r>
              <a:rPr lang="es-EC" altLang="zh-CN" sz="1800" b="1" dirty="0">
                <a:solidFill>
                  <a:srgbClr val="FF0066"/>
                </a:solidFill>
                <a:latin typeface="Times New Roman" panose="02020603050405020304" pitchFamily="18" charset="0"/>
                <a:cs typeface="Times New Roman" panose="02020603050405020304" pitchFamily="18" charset="0"/>
              </a:rPr>
              <a:t>funcionamiento</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a:t>
            </a:r>
          </a:p>
        </p:txBody>
      </p:sp>
      <p:sp>
        <p:nvSpPr>
          <p:cNvPr id="37" name="Redondear rectángulo de esquina diagonal 36"/>
          <p:cNvSpPr/>
          <p:nvPr/>
        </p:nvSpPr>
        <p:spPr>
          <a:xfrm>
            <a:off x="82891" y="4640600"/>
            <a:ext cx="4067066" cy="980694"/>
          </a:xfrm>
          <a:prstGeom prst="round2DiagRect">
            <a:avLst/>
          </a:prstGeom>
          <a:ln w="38100">
            <a:solidFill>
              <a:schemeClr val="accent6">
                <a:lumMod val="60000"/>
                <a:lumOff val="40000"/>
              </a:schemeClr>
            </a:solidFill>
          </a:ln>
        </p:spPr>
        <p:txBody>
          <a:bodyPr wrap="square">
            <a:spAutoFit/>
          </a:bodyPr>
          <a:lstStyle/>
          <a:p>
            <a:pPr algn="just">
              <a:defRPr/>
            </a:pPr>
            <a:r>
              <a:rPr lang="es-EC" altLang="zh-CN" sz="1680" dirty="0">
                <a:solidFill>
                  <a:schemeClr val="bg2">
                    <a:lumMod val="10000"/>
                  </a:schemeClr>
                </a:solidFill>
                <a:latin typeface="Times New Roman" panose="02020603050405020304" pitchFamily="18" charset="0"/>
                <a:cs typeface="Times New Roman" panose="02020603050405020304" pitchFamily="18" charset="0"/>
              </a:rPr>
              <a:t>Carencia de normas o estándares que ofrezcan una </a:t>
            </a:r>
            <a:r>
              <a:rPr lang="es-EC" altLang="zh-CN" sz="1800" b="1" dirty="0">
                <a:solidFill>
                  <a:schemeClr val="accent4">
                    <a:lumMod val="75000"/>
                  </a:schemeClr>
                </a:solidFill>
                <a:latin typeface="Times New Roman" panose="02020603050405020304" pitchFamily="18" charset="0"/>
                <a:cs typeface="Times New Roman" panose="02020603050405020304" pitchFamily="18" charset="0"/>
              </a:rPr>
              <a:t>guía concreta</a:t>
            </a:r>
            <a:r>
              <a:rPr lang="es-EC" altLang="zh-CN" sz="18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(atributos a evaluar, impacto en la auditoría)</a:t>
            </a:r>
          </a:p>
        </p:txBody>
      </p:sp>
      <p:sp>
        <p:nvSpPr>
          <p:cNvPr id="39" name="Redondear rectángulo de esquina diagonal 38"/>
          <p:cNvSpPr/>
          <p:nvPr/>
        </p:nvSpPr>
        <p:spPr>
          <a:xfrm>
            <a:off x="7823397" y="1445180"/>
            <a:ext cx="4248472" cy="980694"/>
          </a:xfrm>
          <a:prstGeom prst="round2DiagRect">
            <a:avLst/>
          </a:prstGeom>
          <a:ln w="38100">
            <a:solidFill>
              <a:srgbClr val="00B050"/>
            </a:solidFill>
          </a:ln>
        </p:spPr>
        <p:txBody>
          <a:bodyPr wrap="square">
            <a:spAutoFit/>
          </a:bodyPr>
          <a:lstStyle/>
          <a:p>
            <a:pPr algn="just">
              <a:defRPr/>
            </a:pPr>
            <a:r>
              <a:rPr lang="es-EC" altLang="zh-CN" sz="1680" dirty="0">
                <a:solidFill>
                  <a:schemeClr val="bg2">
                    <a:lumMod val="10000"/>
                  </a:schemeClr>
                </a:solidFill>
                <a:latin typeface="Times New Roman" panose="02020603050405020304" pitchFamily="18" charset="0"/>
                <a:cs typeface="Times New Roman" panose="02020603050405020304" pitchFamily="18" charset="0"/>
              </a:rPr>
              <a:t>El auditor puede no ser capaz de detectar </a:t>
            </a:r>
            <a:r>
              <a:rPr lang="es-EC" altLang="zh-CN" sz="1800" b="1" dirty="0">
                <a:solidFill>
                  <a:srgbClr val="FF0000"/>
                </a:solidFill>
                <a:latin typeface="Times New Roman" panose="02020603050405020304" pitchFamily="18" charset="0"/>
                <a:cs typeface="Times New Roman" panose="02020603050405020304" pitchFamily="18" charset="0"/>
              </a:rPr>
              <a:t>errores significativos </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debido a la falta de conocimiento de la entidad.</a:t>
            </a:r>
          </a:p>
        </p:txBody>
      </p:sp>
      <p:sp>
        <p:nvSpPr>
          <p:cNvPr id="40" name="Redondear rectángulo de esquina diagonal 39"/>
          <p:cNvSpPr/>
          <p:nvPr/>
        </p:nvSpPr>
        <p:spPr>
          <a:xfrm>
            <a:off x="7839723" y="3029647"/>
            <a:ext cx="4248472" cy="1021556"/>
          </a:xfrm>
          <a:prstGeom prst="round2DiagRect">
            <a:avLst/>
          </a:prstGeom>
          <a:ln w="38100">
            <a:solidFill>
              <a:srgbClr val="663300"/>
            </a:solidFill>
          </a:ln>
        </p:spPr>
        <p:txBody>
          <a:bodyPr wrap="square">
            <a:spAutoFit/>
          </a:bodyPr>
          <a:lstStyle/>
          <a:p>
            <a:pPr algn="just">
              <a:defRPr/>
            </a:pPr>
            <a:r>
              <a:rPr lang="es-EC" altLang="zh-CN" sz="1680" dirty="0">
                <a:solidFill>
                  <a:schemeClr val="bg2">
                    <a:lumMod val="10000"/>
                  </a:schemeClr>
                </a:solidFill>
                <a:latin typeface="Times New Roman" panose="02020603050405020304" pitchFamily="18" charset="0"/>
                <a:cs typeface="Times New Roman" panose="02020603050405020304" pitchFamily="18" charset="0"/>
              </a:rPr>
              <a:t>Probabilidad e Impacto ha generado </a:t>
            </a:r>
            <a:r>
              <a:rPr lang="es-EC" altLang="zh-CN" sz="1800" b="1" dirty="0">
                <a:solidFill>
                  <a:srgbClr val="FF9933"/>
                </a:solidFill>
                <a:latin typeface="Times New Roman" panose="02020603050405020304" pitchFamily="18" charset="0"/>
                <a:cs typeface="Times New Roman" panose="02020603050405020304" pitchFamily="18" charset="0"/>
              </a:rPr>
              <a:t>fallas catastróficas</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 y grandes </a:t>
            </a:r>
            <a:r>
              <a:rPr lang="es-EC" altLang="zh-CN" sz="1800" b="1" dirty="0">
                <a:solidFill>
                  <a:srgbClr val="CC00CC"/>
                </a:solidFill>
                <a:latin typeface="Times New Roman" panose="02020603050405020304" pitchFamily="18" charset="0"/>
                <a:cs typeface="Times New Roman" panose="02020603050405020304" pitchFamily="18" charset="0"/>
              </a:rPr>
              <a:t>oportunidades perdidas</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 (</a:t>
            </a:r>
            <a:r>
              <a:rPr lang="es-EC" altLang="zh-CN" sz="1680" dirty="0" err="1">
                <a:solidFill>
                  <a:schemeClr val="bg2">
                    <a:lumMod val="10000"/>
                  </a:schemeClr>
                </a:solidFill>
                <a:latin typeface="Times New Roman" panose="02020603050405020304" pitchFamily="18" charset="0"/>
                <a:cs typeface="Times New Roman" panose="02020603050405020304" pitchFamily="18" charset="0"/>
              </a:rPr>
              <a:t>Deloitte&amp;Touche</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a:t>
            </a:r>
          </a:p>
        </p:txBody>
      </p:sp>
      <p:sp>
        <p:nvSpPr>
          <p:cNvPr id="41" name="Redondear rectángulo de esquina diagonal 40"/>
          <p:cNvSpPr/>
          <p:nvPr/>
        </p:nvSpPr>
        <p:spPr>
          <a:xfrm>
            <a:off x="7847180" y="4469243"/>
            <a:ext cx="4248472" cy="1287161"/>
          </a:xfrm>
          <a:prstGeom prst="round2DiagRect">
            <a:avLst/>
          </a:prstGeom>
          <a:ln w="38100">
            <a:solidFill>
              <a:srgbClr val="FFFF00"/>
            </a:solidFill>
          </a:ln>
        </p:spPr>
        <p:txBody>
          <a:bodyPr wrap="square">
            <a:spAutoFit/>
          </a:bodyPr>
          <a:lstStyle/>
          <a:p>
            <a:pPr algn="just">
              <a:defRPr/>
            </a:pPr>
            <a:r>
              <a:rPr lang="es-EC" altLang="zh-CN" sz="1680" dirty="0">
                <a:solidFill>
                  <a:schemeClr val="bg2">
                    <a:lumMod val="10000"/>
                  </a:schemeClr>
                </a:solidFill>
                <a:latin typeface="Times New Roman" panose="02020603050405020304" pitchFamily="18" charset="0"/>
                <a:cs typeface="Times New Roman" panose="02020603050405020304" pitchFamily="18" charset="0"/>
              </a:rPr>
              <a:t>Los auditores han mostrado gran </a:t>
            </a:r>
            <a:r>
              <a:rPr lang="es-EC" altLang="zh-CN" sz="1800" b="1" dirty="0">
                <a:solidFill>
                  <a:schemeClr val="accent2">
                    <a:lumMod val="60000"/>
                    <a:lumOff val="40000"/>
                  </a:schemeClr>
                </a:solidFill>
                <a:latin typeface="Times New Roman" panose="02020603050405020304" pitchFamily="18" charset="0"/>
                <a:cs typeface="Times New Roman" panose="02020603050405020304" pitchFamily="18" charset="0"/>
              </a:rPr>
              <a:t>versatilidad</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 en la forma de evaluación, debido a la </a:t>
            </a:r>
            <a:r>
              <a:rPr lang="es-EC" altLang="zh-CN" sz="1800" b="1" dirty="0">
                <a:solidFill>
                  <a:srgbClr val="3456E8"/>
                </a:solidFill>
                <a:latin typeface="Times New Roman" panose="02020603050405020304" pitchFamily="18" charset="0"/>
                <a:cs typeface="Times New Roman" panose="02020603050405020304" pitchFamily="18" charset="0"/>
              </a:rPr>
              <a:t>limitada orientación</a:t>
            </a:r>
            <a:r>
              <a:rPr lang="es-EC" altLang="zh-CN" sz="1680" dirty="0">
                <a:solidFill>
                  <a:schemeClr val="bg2">
                    <a:lumMod val="10000"/>
                  </a:schemeClr>
                </a:solidFill>
                <a:latin typeface="Times New Roman" panose="02020603050405020304" pitchFamily="18" charset="0"/>
                <a:cs typeface="Times New Roman" panose="02020603050405020304" pitchFamily="18" charset="0"/>
              </a:rPr>
              <a:t> en la literatura profesional.</a:t>
            </a:r>
          </a:p>
        </p:txBody>
      </p:sp>
      <p:sp>
        <p:nvSpPr>
          <p:cNvPr id="53" name="CuadroTexto 52"/>
          <p:cNvSpPr txBox="1"/>
          <p:nvPr/>
        </p:nvSpPr>
        <p:spPr>
          <a:xfrm>
            <a:off x="2854846" y="151747"/>
            <a:ext cx="6408712" cy="523220"/>
          </a:xfrm>
          <a:prstGeom prst="rect">
            <a:avLst/>
          </a:prstGeom>
          <a:noFill/>
        </p:spPr>
        <p:txBody>
          <a:bodyPr wrap="square" rtlCol="0">
            <a:spAutoFit/>
          </a:bodyPr>
          <a:lstStyle/>
          <a:p>
            <a:pPr algn="ctr"/>
            <a:r>
              <a:rPr lang="es-EC" sz="2800" b="1" dirty="0">
                <a:solidFill>
                  <a:schemeClr val="bg2">
                    <a:lumMod val="10000"/>
                  </a:schemeClr>
                </a:solidFill>
                <a:latin typeface="Times New Roman" panose="02020603050405020304" pitchFamily="18" charset="0"/>
                <a:cs typeface="Times New Roman" panose="02020603050405020304" pitchFamily="18" charset="0"/>
              </a:rPr>
              <a:t>PLANTEAMIENTO DEL PROBLEMA</a:t>
            </a:r>
          </a:p>
        </p:txBody>
      </p:sp>
      <p:pic>
        <p:nvPicPr>
          <p:cNvPr id="2" name="Imagen 1"/>
          <p:cNvPicPr>
            <a:picLocks noChangeAspect="1"/>
          </p:cNvPicPr>
          <p:nvPr/>
        </p:nvPicPr>
        <p:blipFill>
          <a:blip r:embed="rId9"/>
          <a:stretch>
            <a:fillRect/>
          </a:stretch>
        </p:blipFill>
        <p:spPr>
          <a:xfrm>
            <a:off x="6607752" y="3152293"/>
            <a:ext cx="1152984" cy="751203"/>
          </a:xfrm>
          <a:prstGeom prst="rect">
            <a:avLst/>
          </a:prstGeom>
        </p:spPr>
      </p:pic>
      <p:grpSp>
        <p:nvGrpSpPr>
          <p:cNvPr id="34" name="a5601e00-dc84-46f5-b31d-05c7f0ebab2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4250417" y="4714615"/>
            <a:ext cx="1394707" cy="919091"/>
            <a:chOff x="2822935" y="1272100"/>
            <a:chExt cx="6546129" cy="4313800"/>
          </a:xfrm>
        </p:grpSpPr>
        <p:grpSp>
          <p:nvGrpSpPr>
            <p:cNvPr id="38" name="îsľiḑé">
              <a:extLst>
                <a:ext uri="{FF2B5EF4-FFF2-40B4-BE49-F238E27FC236}">
                  <a16:creationId xmlns:a16="http://schemas.microsoft.com/office/drawing/2014/main" xmlns="" id="{B943FF03-7D3B-4BF6-BDB6-B23F54540764}"/>
                </a:ext>
              </a:extLst>
            </p:cNvPr>
            <p:cNvGrpSpPr>
              <a:grpSpLocks/>
            </p:cNvGrpSpPr>
            <p:nvPr/>
          </p:nvGrpSpPr>
          <p:grpSpPr bwMode="auto">
            <a:xfrm>
              <a:off x="2991288" y="1272100"/>
              <a:ext cx="6377776" cy="4313800"/>
              <a:chOff x="998" y="189"/>
              <a:chExt cx="5834" cy="3946"/>
            </a:xfrm>
          </p:grpSpPr>
          <p:sp>
            <p:nvSpPr>
              <p:cNvPr id="220" name="íŝļîďê">
                <a:extLst>
                  <a:ext uri="{FF2B5EF4-FFF2-40B4-BE49-F238E27FC236}">
                    <a16:creationId xmlns:a16="http://schemas.microsoft.com/office/drawing/2014/main" xmlns="" id="{C8B37F15-F21A-499D-BCFD-C89E0DFBDD91}"/>
                  </a:ext>
                </a:extLst>
              </p:cNvPr>
              <p:cNvSpPr/>
              <p:nvPr/>
            </p:nvSpPr>
            <p:spPr bwMode="auto">
              <a:xfrm>
                <a:off x="2013" y="189"/>
                <a:ext cx="2314" cy="3548"/>
              </a:xfrm>
              <a:custGeom>
                <a:avLst/>
                <a:gdLst>
                  <a:gd name="T0" fmla="*/ 2 w 1114"/>
                  <a:gd name="T1" fmla="*/ 673 h 1710"/>
                  <a:gd name="T2" fmla="*/ 0 w 1114"/>
                  <a:gd name="T3" fmla="*/ 529 h 1710"/>
                  <a:gd name="T4" fmla="*/ 0 w 1114"/>
                  <a:gd name="T5" fmla="*/ 510 h 1710"/>
                  <a:gd name="T6" fmla="*/ 22 w 1114"/>
                  <a:gd name="T7" fmla="*/ 369 h 1710"/>
                  <a:gd name="T8" fmla="*/ 19 w 1114"/>
                  <a:gd name="T9" fmla="*/ 691 h 1710"/>
                  <a:gd name="T10" fmla="*/ 42 w 1114"/>
                  <a:gd name="T11" fmla="*/ 354 h 1710"/>
                  <a:gd name="T12" fmla="*/ 42 w 1114"/>
                  <a:gd name="T13" fmla="*/ 354 h 1710"/>
                  <a:gd name="T14" fmla="*/ 64 w 1114"/>
                  <a:gd name="T15" fmla="*/ 730 h 1710"/>
                  <a:gd name="T16" fmla="*/ 115 w 1114"/>
                  <a:gd name="T17" fmla="*/ 722 h 1710"/>
                  <a:gd name="T18" fmla="*/ 154 w 1114"/>
                  <a:gd name="T19" fmla="*/ 356 h 1710"/>
                  <a:gd name="T20" fmla="*/ 246 w 1114"/>
                  <a:gd name="T21" fmla="*/ 347 h 1710"/>
                  <a:gd name="T22" fmla="*/ 265 w 1114"/>
                  <a:gd name="T23" fmla="*/ 356 h 1710"/>
                  <a:gd name="T24" fmla="*/ 319 w 1114"/>
                  <a:gd name="T25" fmla="*/ 731 h 1710"/>
                  <a:gd name="T26" fmla="*/ 337 w 1114"/>
                  <a:gd name="T27" fmla="*/ 722 h 1710"/>
                  <a:gd name="T28" fmla="*/ 376 w 1114"/>
                  <a:gd name="T29" fmla="*/ 356 h 1710"/>
                  <a:gd name="T30" fmla="*/ 456 w 1114"/>
                  <a:gd name="T31" fmla="*/ 347 h 1710"/>
                  <a:gd name="T32" fmla="*/ 448 w 1114"/>
                  <a:gd name="T33" fmla="*/ 722 h 1710"/>
                  <a:gd name="T34" fmla="*/ 518 w 1114"/>
                  <a:gd name="T35" fmla="*/ 324 h 1710"/>
                  <a:gd name="T36" fmla="*/ 541 w 1114"/>
                  <a:gd name="T37" fmla="*/ 731 h 1710"/>
                  <a:gd name="T38" fmla="*/ 528 w 1114"/>
                  <a:gd name="T39" fmla="*/ 301 h 1710"/>
                  <a:gd name="T40" fmla="*/ 521 w 1114"/>
                  <a:gd name="T41" fmla="*/ 194 h 1710"/>
                  <a:gd name="T42" fmla="*/ 531 w 1114"/>
                  <a:gd name="T43" fmla="*/ 138 h 1710"/>
                  <a:gd name="T44" fmla="*/ 531 w 1114"/>
                  <a:gd name="T45" fmla="*/ 74 h 1710"/>
                  <a:gd name="T46" fmla="*/ 568 w 1114"/>
                  <a:gd name="T47" fmla="*/ 15 h 1710"/>
                  <a:gd name="T48" fmla="*/ 560 w 1114"/>
                  <a:gd name="T49" fmla="*/ 731 h 1710"/>
                  <a:gd name="T50" fmla="*/ 589 w 1114"/>
                  <a:gd name="T51" fmla="*/ 9 h 1710"/>
                  <a:gd name="T52" fmla="*/ 625 w 1114"/>
                  <a:gd name="T53" fmla="*/ 1676 h 1710"/>
                  <a:gd name="T54" fmla="*/ 625 w 1114"/>
                  <a:gd name="T55" fmla="*/ 1658 h 1710"/>
                  <a:gd name="T56" fmla="*/ 646 w 1114"/>
                  <a:gd name="T57" fmla="*/ 1516 h 1710"/>
                  <a:gd name="T58" fmla="*/ 644 w 1114"/>
                  <a:gd name="T59" fmla="*/ 0 h 1710"/>
                  <a:gd name="T60" fmla="*/ 703 w 1114"/>
                  <a:gd name="T61" fmla="*/ 1502 h 1710"/>
                  <a:gd name="T62" fmla="*/ 708 w 1114"/>
                  <a:gd name="T63" fmla="*/ 731 h 1710"/>
                  <a:gd name="T64" fmla="*/ 722 w 1114"/>
                  <a:gd name="T65" fmla="*/ 1493 h 1710"/>
                  <a:gd name="T66" fmla="*/ 726 w 1114"/>
                  <a:gd name="T67" fmla="*/ 731 h 1710"/>
                  <a:gd name="T68" fmla="*/ 814 w 1114"/>
                  <a:gd name="T69" fmla="*/ 1493 h 1710"/>
                  <a:gd name="T70" fmla="*/ 811 w 1114"/>
                  <a:gd name="T71" fmla="*/ 9 h 1710"/>
                  <a:gd name="T72" fmla="*/ 870 w 1114"/>
                  <a:gd name="T73" fmla="*/ 1502 h 1710"/>
                  <a:gd name="T74" fmla="*/ 866 w 1114"/>
                  <a:gd name="T75" fmla="*/ 0 h 1710"/>
                  <a:gd name="T76" fmla="*/ 889 w 1114"/>
                  <a:gd name="T77" fmla="*/ 1502 h 1710"/>
                  <a:gd name="T78" fmla="*/ 959 w 1114"/>
                  <a:gd name="T79" fmla="*/ 0 h 1710"/>
                  <a:gd name="T80" fmla="*/ 949 w 1114"/>
                  <a:gd name="T81" fmla="*/ 731 h 1710"/>
                  <a:gd name="T82" fmla="*/ 1011 w 1114"/>
                  <a:gd name="T83" fmla="*/ 1 h 1710"/>
                  <a:gd name="T84" fmla="*/ 1037 w 1114"/>
                  <a:gd name="T85" fmla="*/ 1493 h 1710"/>
                  <a:gd name="T86" fmla="*/ 1029 w 1114"/>
                  <a:gd name="T87" fmla="*/ 17 h 1710"/>
                  <a:gd name="T88" fmla="*/ 1029 w 1114"/>
                  <a:gd name="T89" fmla="*/ 17 h 1710"/>
                  <a:gd name="T90" fmla="*/ 1056 w 1114"/>
                  <a:gd name="T91" fmla="*/ 1500 h 1710"/>
                  <a:gd name="T92" fmla="*/ 1084 w 1114"/>
                  <a:gd name="T93" fmla="*/ 749 h 1710"/>
                  <a:gd name="T94" fmla="*/ 1063 w 1114"/>
                  <a:gd name="T95" fmla="*/ 92 h 1710"/>
                  <a:gd name="T96" fmla="*/ 1063 w 1114"/>
                  <a:gd name="T97" fmla="*/ 203 h 1710"/>
                  <a:gd name="T98" fmla="*/ 1104 w 1114"/>
                  <a:gd name="T99" fmla="*/ 1433 h 1710"/>
                  <a:gd name="T100" fmla="*/ 1106 w 1114"/>
                  <a:gd name="T101" fmla="*/ 762 h 1710"/>
                  <a:gd name="T102" fmla="*/ 1105 w 1114"/>
                  <a:gd name="T103" fmla="*/ 1411 h 1710"/>
                  <a:gd name="T104" fmla="*/ 1114 w 1114"/>
                  <a:gd name="T105" fmla="*/ 1355 h 1710"/>
                  <a:gd name="T106" fmla="*/ 1105 w 1114"/>
                  <a:gd name="T107" fmla="*/ 1207 h 1710"/>
                  <a:gd name="T108" fmla="*/ 1105 w 1114"/>
                  <a:gd name="T109" fmla="*/ 1188 h 1710"/>
                  <a:gd name="T110" fmla="*/ 1114 w 1114"/>
                  <a:gd name="T111" fmla="*/ 1040 h 1710"/>
                  <a:gd name="T112" fmla="*/ 1105 w 1114"/>
                  <a:gd name="T113" fmla="*/ 966 h 1710"/>
                  <a:gd name="T114" fmla="*/ 1114 w 1114"/>
                  <a:gd name="T115" fmla="*/ 91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4" h="1710">
                    <a:moveTo>
                      <a:pt x="0" y="657"/>
                    </a:moveTo>
                    <a:cubicBezTo>
                      <a:pt x="0" y="640"/>
                      <a:pt x="0" y="640"/>
                      <a:pt x="0" y="640"/>
                    </a:cubicBezTo>
                    <a:cubicBezTo>
                      <a:pt x="10" y="640"/>
                      <a:pt x="10" y="640"/>
                      <a:pt x="10" y="640"/>
                    </a:cubicBezTo>
                    <a:cubicBezTo>
                      <a:pt x="10" y="657"/>
                      <a:pt x="10" y="657"/>
                      <a:pt x="10" y="657"/>
                    </a:cubicBezTo>
                    <a:cubicBezTo>
                      <a:pt x="10" y="662"/>
                      <a:pt x="10" y="667"/>
                      <a:pt x="11" y="671"/>
                    </a:cubicBezTo>
                    <a:cubicBezTo>
                      <a:pt x="12" y="676"/>
                      <a:pt x="12" y="676"/>
                      <a:pt x="12" y="676"/>
                    </a:cubicBezTo>
                    <a:cubicBezTo>
                      <a:pt x="3" y="678"/>
                      <a:pt x="3" y="678"/>
                      <a:pt x="3" y="678"/>
                    </a:cubicBezTo>
                    <a:cubicBezTo>
                      <a:pt x="2" y="673"/>
                      <a:pt x="2" y="673"/>
                      <a:pt x="2" y="673"/>
                    </a:cubicBezTo>
                    <a:cubicBezTo>
                      <a:pt x="1" y="668"/>
                      <a:pt x="0" y="663"/>
                      <a:pt x="0" y="657"/>
                    </a:cubicBezTo>
                    <a:close/>
                    <a:moveTo>
                      <a:pt x="0" y="622"/>
                    </a:moveTo>
                    <a:cubicBezTo>
                      <a:pt x="0" y="584"/>
                      <a:pt x="0" y="584"/>
                      <a:pt x="0" y="584"/>
                    </a:cubicBezTo>
                    <a:cubicBezTo>
                      <a:pt x="10" y="584"/>
                      <a:pt x="10" y="584"/>
                      <a:pt x="10" y="584"/>
                    </a:cubicBezTo>
                    <a:cubicBezTo>
                      <a:pt x="10" y="622"/>
                      <a:pt x="10" y="622"/>
                      <a:pt x="10" y="622"/>
                    </a:cubicBezTo>
                    <a:lnTo>
                      <a:pt x="0" y="622"/>
                    </a:lnTo>
                    <a:close/>
                    <a:moveTo>
                      <a:pt x="0" y="566"/>
                    </a:moveTo>
                    <a:cubicBezTo>
                      <a:pt x="0" y="529"/>
                      <a:pt x="0" y="529"/>
                      <a:pt x="0" y="529"/>
                    </a:cubicBezTo>
                    <a:cubicBezTo>
                      <a:pt x="10" y="529"/>
                      <a:pt x="10" y="529"/>
                      <a:pt x="10" y="529"/>
                    </a:cubicBezTo>
                    <a:cubicBezTo>
                      <a:pt x="10" y="566"/>
                      <a:pt x="10" y="566"/>
                      <a:pt x="10" y="566"/>
                    </a:cubicBezTo>
                    <a:lnTo>
                      <a:pt x="0" y="566"/>
                    </a:lnTo>
                    <a:close/>
                    <a:moveTo>
                      <a:pt x="0" y="510"/>
                    </a:moveTo>
                    <a:cubicBezTo>
                      <a:pt x="0" y="473"/>
                      <a:pt x="0" y="473"/>
                      <a:pt x="0" y="473"/>
                    </a:cubicBezTo>
                    <a:cubicBezTo>
                      <a:pt x="10" y="473"/>
                      <a:pt x="10" y="473"/>
                      <a:pt x="10" y="473"/>
                    </a:cubicBezTo>
                    <a:cubicBezTo>
                      <a:pt x="10" y="510"/>
                      <a:pt x="10" y="510"/>
                      <a:pt x="10" y="510"/>
                    </a:cubicBezTo>
                    <a:lnTo>
                      <a:pt x="0" y="510"/>
                    </a:lnTo>
                    <a:close/>
                    <a:moveTo>
                      <a:pt x="0" y="455"/>
                    </a:moveTo>
                    <a:cubicBezTo>
                      <a:pt x="0" y="418"/>
                      <a:pt x="0" y="418"/>
                      <a:pt x="0" y="418"/>
                    </a:cubicBezTo>
                    <a:cubicBezTo>
                      <a:pt x="10" y="418"/>
                      <a:pt x="10" y="418"/>
                      <a:pt x="10" y="418"/>
                    </a:cubicBezTo>
                    <a:cubicBezTo>
                      <a:pt x="10" y="455"/>
                      <a:pt x="10" y="455"/>
                      <a:pt x="10" y="455"/>
                    </a:cubicBezTo>
                    <a:lnTo>
                      <a:pt x="0" y="455"/>
                    </a:lnTo>
                    <a:close/>
                    <a:moveTo>
                      <a:pt x="4" y="398"/>
                    </a:moveTo>
                    <a:cubicBezTo>
                      <a:pt x="6" y="394"/>
                      <a:pt x="6" y="394"/>
                      <a:pt x="6" y="394"/>
                    </a:cubicBezTo>
                    <a:cubicBezTo>
                      <a:pt x="9" y="384"/>
                      <a:pt x="15" y="376"/>
                      <a:pt x="22" y="369"/>
                    </a:cubicBezTo>
                    <a:cubicBezTo>
                      <a:pt x="25" y="366"/>
                      <a:pt x="25" y="366"/>
                      <a:pt x="25" y="366"/>
                    </a:cubicBezTo>
                    <a:cubicBezTo>
                      <a:pt x="32" y="372"/>
                      <a:pt x="32" y="372"/>
                      <a:pt x="32" y="372"/>
                    </a:cubicBezTo>
                    <a:cubicBezTo>
                      <a:pt x="28" y="375"/>
                      <a:pt x="28" y="375"/>
                      <a:pt x="28" y="375"/>
                    </a:cubicBezTo>
                    <a:cubicBezTo>
                      <a:pt x="22" y="382"/>
                      <a:pt x="17" y="389"/>
                      <a:pt x="14" y="397"/>
                    </a:cubicBezTo>
                    <a:cubicBezTo>
                      <a:pt x="12" y="401"/>
                      <a:pt x="12" y="401"/>
                      <a:pt x="12" y="401"/>
                    </a:cubicBezTo>
                    <a:lnTo>
                      <a:pt x="4" y="398"/>
                    </a:lnTo>
                    <a:close/>
                    <a:moveTo>
                      <a:pt x="12" y="696"/>
                    </a:moveTo>
                    <a:cubicBezTo>
                      <a:pt x="19" y="691"/>
                      <a:pt x="19" y="691"/>
                      <a:pt x="19" y="691"/>
                    </a:cubicBezTo>
                    <a:cubicBezTo>
                      <a:pt x="22" y="695"/>
                      <a:pt x="22" y="695"/>
                      <a:pt x="22" y="695"/>
                    </a:cubicBezTo>
                    <a:cubicBezTo>
                      <a:pt x="27" y="702"/>
                      <a:pt x="33" y="708"/>
                      <a:pt x="41" y="712"/>
                    </a:cubicBezTo>
                    <a:cubicBezTo>
                      <a:pt x="45" y="715"/>
                      <a:pt x="45" y="715"/>
                      <a:pt x="45" y="715"/>
                    </a:cubicBezTo>
                    <a:cubicBezTo>
                      <a:pt x="40" y="723"/>
                      <a:pt x="40" y="723"/>
                      <a:pt x="40" y="723"/>
                    </a:cubicBezTo>
                    <a:cubicBezTo>
                      <a:pt x="36" y="720"/>
                      <a:pt x="36" y="720"/>
                      <a:pt x="36" y="720"/>
                    </a:cubicBezTo>
                    <a:cubicBezTo>
                      <a:pt x="27" y="715"/>
                      <a:pt x="20" y="708"/>
                      <a:pt x="14" y="700"/>
                    </a:cubicBezTo>
                    <a:lnTo>
                      <a:pt x="12" y="696"/>
                    </a:lnTo>
                    <a:close/>
                    <a:moveTo>
                      <a:pt x="42" y="354"/>
                    </a:moveTo>
                    <a:cubicBezTo>
                      <a:pt x="46" y="352"/>
                      <a:pt x="46" y="352"/>
                      <a:pt x="46" y="352"/>
                    </a:cubicBezTo>
                    <a:cubicBezTo>
                      <a:pt x="55" y="349"/>
                      <a:pt x="65" y="347"/>
                      <a:pt x="74" y="347"/>
                    </a:cubicBezTo>
                    <a:cubicBezTo>
                      <a:pt x="80" y="347"/>
                      <a:pt x="80" y="347"/>
                      <a:pt x="80" y="347"/>
                    </a:cubicBezTo>
                    <a:cubicBezTo>
                      <a:pt x="80" y="356"/>
                      <a:pt x="80" y="356"/>
                      <a:pt x="80" y="356"/>
                    </a:cubicBezTo>
                    <a:cubicBezTo>
                      <a:pt x="74" y="356"/>
                      <a:pt x="74" y="356"/>
                      <a:pt x="74" y="356"/>
                    </a:cubicBezTo>
                    <a:cubicBezTo>
                      <a:pt x="66" y="356"/>
                      <a:pt x="58" y="358"/>
                      <a:pt x="50" y="361"/>
                    </a:cubicBezTo>
                    <a:cubicBezTo>
                      <a:pt x="45" y="363"/>
                      <a:pt x="45" y="363"/>
                      <a:pt x="45" y="363"/>
                    </a:cubicBezTo>
                    <a:lnTo>
                      <a:pt x="42" y="354"/>
                    </a:lnTo>
                    <a:close/>
                    <a:moveTo>
                      <a:pt x="59" y="730"/>
                    </a:moveTo>
                    <a:cubicBezTo>
                      <a:pt x="60" y="720"/>
                      <a:pt x="60" y="720"/>
                      <a:pt x="60" y="720"/>
                    </a:cubicBezTo>
                    <a:cubicBezTo>
                      <a:pt x="65" y="721"/>
                      <a:pt x="65" y="721"/>
                      <a:pt x="65" y="721"/>
                    </a:cubicBezTo>
                    <a:cubicBezTo>
                      <a:pt x="68" y="722"/>
                      <a:pt x="71" y="722"/>
                      <a:pt x="74" y="722"/>
                    </a:cubicBezTo>
                    <a:cubicBezTo>
                      <a:pt x="97" y="722"/>
                      <a:pt x="97" y="722"/>
                      <a:pt x="97" y="722"/>
                    </a:cubicBezTo>
                    <a:cubicBezTo>
                      <a:pt x="97" y="731"/>
                      <a:pt x="97" y="731"/>
                      <a:pt x="97" y="731"/>
                    </a:cubicBezTo>
                    <a:cubicBezTo>
                      <a:pt x="74" y="731"/>
                      <a:pt x="74" y="731"/>
                      <a:pt x="74" y="731"/>
                    </a:cubicBezTo>
                    <a:cubicBezTo>
                      <a:pt x="71" y="731"/>
                      <a:pt x="67" y="731"/>
                      <a:pt x="64" y="730"/>
                    </a:cubicBezTo>
                    <a:lnTo>
                      <a:pt x="59" y="730"/>
                    </a:lnTo>
                    <a:close/>
                    <a:moveTo>
                      <a:pt x="98" y="356"/>
                    </a:moveTo>
                    <a:cubicBezTo>
                      <a:pt x="98" y="347"/>
                      <a:pt x="98" y="347"/>
                      <a:pt x="98" y="347"/>
                    </a:cubicBezTo>
                    <a:cubicBezTo>
                      <a:pt x="135" y="347"/>
                      <a:pt x="135" y="347"/>
                      <a:pt x="135" y="347"/>
                    </a:cubicBezTo>
                    <a:cubicBezTo>
                      <a:pt x="135" y="356"/>
                      <a:pt x="135" y="356"/>
                      <a:pt x="135" y="356"/>
                    </a:cubicBezTo>
                    <a:lnTo>
                      <a:pt x="98" y="356"/>
                    </a:lnTo>
                    <a:close/>
                    <a:moveTo>
                      <a:pt x="115" y="731"/>
                    </a:moveTo>
                    <a:cubicBezTo>
                      <a:pt x="115" y="722"/>
                      <a:pt x="115" y="722"/>
                      <a:pt x="115" y="722"/>
                    </a:cubicBezTo>
                    <a:cubicBezTo>
                      <a:pt x="152" y="722"/>
                      <a:pt x="152" y="722"/>
                      <a:pt x="152" y="722"/>
                    </a:cubicBezTo>
                    <a:cubicBezTo>
                      <a:pt x="152" y="731"/>
                      <a:pt x="152" y="731"/>
                      <a:pt x="152" y="731"/>
                    </a:cubicBezTo>
                    <a:lnTo>
                      <a:pt x="115" y="731"/>
                    </a:lnTo>
                    <a:close/>
                    <a:moveTo>
                      <a:pt x="154" y="356"/>
                    </a:moveTo>
                    <a:cubicBezTo>
                      <a:pt x="154" y="347"/>
                      <a:pt x="154" y="347"/>
                      <a:pt x="154" y="347"/>
                    </a:cubicBezTo>
                    <a:cubicBezTo>
                      <a:pt x="191" y="347"/>
                      <a:pt x="191" y="347"/>
                      <a:pt x="191" y="347"/>
                    </a:cubicBezTo>
                    <a:cubicBezTo>
                      <a:pt x="191" y="356"/>
                      <a:pt x="191" y="356"/>
                      <a:pt x="191" y="356"/>
                    </a:cubicBezTo>
                    <a:lnTo>
                      <a:pt x="154" y="356"/>
                    </a:lnTo>
                    <a:close/>
                    <a:moveTo>
                      <a:pt x="171" y="731"/>
                    </a:moveTo>
                    <a:cubicBezTo>
                      <a:pt x="171" y="722"/>
                      <a:pt x="171" y="722"/>
                      <a:pt x="171" y="722"/>
                    </a:cubicBezTo>
                    <a:cubicBezTo>
                      <a:pt x="208" y="722"/>
                      <a:pt x="208" y="722"/>
                      <a:pt x="208" y="722"/>
                    </a:cubicBezTo>
                    <a:cubicBezTo>
                      <a:pt x="208" y="731"/>
                      <a:pt x="208" y="731"/>
                      <a:pt x="208" y="731"/>
                    </a:cubicBezTo>
                    <a:lnTo>
                      <a:pt x="171" y="731"/>
                    </a:lnTo>
                    <a:close/>
                    <a:moveTo>
                      <a:pt x="209" y="356"/>
                    </a:moveTo>
                    <a:cubicBezTo>
                      <a:pt x="209" y="347"/>
                      <a:pt x="209" y="347"/>
                      <a:pt x="209" y="347"/>
                    </a:cubicBezTo>
                    <a:cubicBezTo>
                      <a:pt x="246" y="347"/>
                      <a:pt x="246" y="347"/>
                      <a:pt x="246" y="347"/>
                    </a:cubicBezTo>
                    <a:cubicBezTo>
                      <a:pt x="246" y="356"/>
                      <a:pt x="246" y="356"/>
                      <a:pt x="246" y="356"/>
                    </a:cubicBezTo>
                    <a:lnTo>
                      <a:pt x="209" y="356"/>
                    </a:lnTo>
                    <a:close/>
                    <a:moveTo>
                      <a:pt x="226" y="731"/>
                    </a:moveTo>
                    <a:cubicBezTo>
                      <a:pt x="226" y="722"/>
                      <a:pt x="226" y="722"/>
                      <a:pt x="226" y="722"/>
                    </a:cubicBezTo>
                    <a:cubicBezTo>
                      <a:pt x="263" y="722"/>
                      <a:pt x="263" y="722"/>
                      <a:pt x="263" y="722"/>
                    </a:cubicBezTo>
                    <a:cubicBezTo>
                      <a:pt x="263" y="731"/>
                      <a:pt x="263" y="731"/>
                      <a:pt x="263" y="731"/>
                    </a:cubicBezTo>
                    <a:lnTo>
                      <a:pt x="226" y="731"/>
                    </a:lnTo>
                    <a:close/>
                    <a:moveTo>
                      <a:pt x="265" y="356"/>
                    </a:moveTo>
                    <a:cubicBezTo>
                      <a:pt x="265" y="347"/>
                      <a:pt x="265" y="347"/>
                      <a:pt x="265" y="347"/>
                    </a:cubicBezTo>
                    <a:cubicBezTo>
                      <a:pt x="302" y="347"/>
                      <a:pt x="302" y="347"/>
                      <a:pt x="302" y="347"/>
                    </a:cubicBezTo>
                    <a:cubicBezTo>
                      <a:pt x="302" y="356"/>
                      <a:pt x="302" y="356"/>
                      <a:pt x="302" y="356"/>
                    </a:cubicBezTo>
                    <a:lnTo>
                      <a:pt x="265" y="356"/>
                    </a:lnTo>
                    <a:close/>
                    <a:moveTo>
                      <a:pt x="282" y="731"/>
                    </a:moveTo>
                    <a:cubicBezTo>
                      <a:pt x="282" y="722"/>
                      <a:pt x="282" y="722"/>
                      <a:pt x="282" y="722"/>
                    </a:cubicBezTo>
                    <a:cubicBezTo>
                      <a:pt x="319" y="722"/>
                      <a:pt x="319" y="722"/>
                      <a:pt x="319" y="722"/>
                    </a:cubicBezTo>
                    <a:cubicBezTo>
                      <a:pt x="319" y="731"/>
                      <a:pt x="319" y="731"/>
                      <a:pt x="319" y="731"/>
                    </a:cubicBezTo>
                    <a:lnTo>
                      <a:pt x="282" y="731"/>
                    </a:lnTo>
                    <a:close/>
                    <a:moveTo>
                      <a:pt x="320" y="356"/>
                    </a:moveTo>
                    <a:cubicBezTo>
                      <a:pt x="320" y="347"/>
                      <a:pt x="320" y="347"/>
                      <a:pt x="320" y="347"/>
                    </a:cubicBezTo>
                    <a:cubicBezTo>
                      <a:pt x="357" y="347"/>
                      <a:pt x="357" y="347"/>
                      <a:pt x="357" y="347"/>
                    </a:cubicBezTo>
                    <a:cubicBezTo>
                      <a:pt x="357" y="356"/>
                      <a:pt x="357" y="356"/>
                      <a:pt x="357" y="356"/>
                    </a:cubicBezTo>
                    <a:lnTo>
                      <a:pt x="320" y="356"/>
                    </a:lnTo>
                    <a:close/>
                    <a:moveTo>
                      <a:pt x="337" y="731"/>
                    </a:moveTo>
                    <a:cubicBezTo>
                      <a:pt x="337" y="722"/>
                      <a:pt x="337" y="722"/>
                      <a:pt x="337" y="722"/>
                    </a:cubicBezTo>
                    <a:cubicBezTo>
                      <a:pt x="374" y="722"/>
                      <a:pt x="374" y="722"/>
                      <a:pt x="374" y="722"/>
                    </a:cubicBezTo>
                    <a:cubicBezTo>
                      <a:pt x="374" y="731"/>
                      <a:pt x="374" y="731"/>
                      <a:pt x="374" y="731"/>
                    </a:cubicBezTo>
                    <a:lnTo>
                      <a:pt x="337" y="731"/>
                    </a:lnTo>
                    <a:close/>
                    <a:moveTo>
                      <a:pt x="376" y="356"/>
                    </a:moveTo>
                    <a:cubicBezTo>
                      <a:pt x="376" y="347"/>
                      <a:pt x="376" y="347"/>
                      <a:pt x="376" y="347"/>
                    </a:cubicBezTo>
                    <a:cubicBezTo>
                      <a:pt x="413" y="347"/>
                      <a:pt x="413" y="347"/>
                      <a:pt x="413" y="347"/>
                    </a:cubicBezTo>
                    <a:cubicBezTo>
                      <a:pt x="413" y="356"/>
                      <a:pt x="413" y="356"/>
                      <a:pt x="413" y="356"/>
                    </a:cubicBezTo>
                    <a:lnTo>
                      <a:pt x="376" y="356"/>
                    </a:lnTo>
                    <a:close/>
                    <a:moveTo>
                      <a:pt x="393" y="731"/>
                    </a:moveTo>
                    <a:cubicBezTo>
                      <a:pt x="393" y="722"/>
                      <a:pt x="393" y="722"/>
                      <a:pt x="393" y="722"/>
                    </a:cubicBezTo>
                    <a:cubicBezTo>
                      <a:pt x="430" y="722"/>
                      <a:pt x="430" y="722"/>
                      <a:pt x="430" y="722"/>
                    </a:cubicBezTo>
                    <a:cubicBezTo>
                      <a:pt x="430" y="731"/>
                      <a:pt x="430" y="731"/>
                      <a:pt x="430" y="731"/>
                    </a:cubicBezTo>
                    <a:lnTo>
                      <a:pt x="393" y="731"/>
                    </a:lnTo>
                    <a:close/>
                    <a:moveTo>
                      <a:pt x="432" y="356"/>
                    </a:moveTo>
                    <a:cubicBezTo>
                      <a:pt x="432" y="347"/>
                      <a:pt x="432" y="347"/>
                      <a:pt x="432" y="347"/>
                    </a:cubicBezTo>
                    <a:cubicBezTo>
                      <a:pt x="456" y="347"/>
                      <a:pt x="456" y="347"/>
                      <a:pt x="456" y="347"/>
                    </a:cubicBezTo>
                    <a:cubicBezTo>
                      <a:pt x="459" y="347"/>
                      <a:pt x="461" y="347"/>
                      <a:pt x="463" y="346"/>
                    </a:cubicBezTo>
                    <a:cubicBezTo>
                      <a:pt x="468" y="346"/>
                      <a:pt x="468" y="346"/>
                      <a:pt x="468" y="346"/>
                    </a:cubicBezTo>
                    <a:cubicBezTo>
                      <a:pt x="469" y="355"/>
                      <a:pt x="469" y="355"/>
                      <a:pt x="469" y="355"/>
                    </a:cubicBezTo>
                    <a:cubicBezTo>
                      <a:pt x="464" y="356"/>
                      <a:pt x="464" y="356"/>
                      <a:pt x="464" y="356"/>
                    </a:cubicBezTo>
                    <a:cubicBezTo>
                      <a:pt x="462" y="356"/>
                      <a:pt x="459" y="356"/>
                      <a:pt x="456" y="356"/>
                    </a:cubicBezTo>
                    <a:lnTo>
                      <a:pt x="432" y="356"/>
                    </a:lnTo>
                    <a:close/>
                    <a:moveTo>
                      <a:pt x="448" y="731"/>
                    </a:moveTo>
                    <a:cubicBezTo>
                      <a:pt x="448" y="722"/>
                      <a:pt x="448" y="722"/>
                      <a:pt x="448" y="722"/>
                    </a:cubicBezTo>
                    <a:cubicBezTo>
                      <a:pt x="486" y="722"/>
                      <a:pt x="486" y="722"/>
                      <a:pt x="486" y="722"/>
                    </a:cubicBezTo>
                    <a:cubicBezTo>
                      <a:pt x="486" y="731"/>
                      <a:pt x="486" y="731"/>
                      <a:pt x="486" y="731"/>
                    </a:cubicBezTo>
                    <a:lnTo>
                      <a:pt x="448" y="731"/>
                    </a:lnTo>
                    <a:close/>
                    <a:moveTo>
                      <a:pt x="484" y="341"/>
                    </a:moveTo>
                    <a:cubicBezTo>
                      <a:pt x="488" y="339"/>
                      <a:pt x="488" y="339"/>
                      <a:pt x="488" y="339"/>
                    </a:cubicBezTo>
                    <a:cubicBezTo>
                      <a:pt x="496" y="334"/>
                      <a:pt x="502" y="329"/>
                      <a:pt x="507" y="322"/>
                    </a:cubicBezTo>
                    <a:cubicBezTo>
                      <a:pt x="510" y="318"/>
                      <a:pt x="510" y="318"/>
                      <a:pt x="510" y="318"/>
                    </a:cubicBezTo>
                    <a:cubicBezTo>
                      <a:pt x="518" y="324"/>
                      <a:pt x="518" y="324"/>
                      <a:pt x="518" y="324"/>
                    </a:cubicBezTo>
                    <a:cubicBezTo>
                      <a:pt x="515" y="327"/>
                      <a:pt x="515" y="327"/>
                      <a:pt x="515" y="327"/>
                    </a:cubicBezTo>
                    <a:cubicBezTo>
                      <a:pt x="509" y="335"/>
                      <a:pt x="501" y="342"/>
                      <a:pt x="492" y="347"/>
                    </a:cubicBezTo>
                    <a:cubicBezTo>
                      <a:pt x="488" y="349"/>
                      <a:pt x="488" y="349"/>
                      <a:pt x="488" y="349"/>
                    </a:cubicBezTo>
                    <a:lnTo>
                      <a:pt x="484" y="341"/>
                    </a:lnTo>
                    <a:close/>
                    <a:moveTo>
                      <a:pt x="504" y="731"/>
                    </a:moveTo>
                    <a:cubicBezTo>
                      <a:pt x="504" y="722"/>
                      <a:pt x="504" y="722"/>
                      <a:pt x="504" y="722"/>
                    </a:cubicBezTo>
                    <a:cubicBezTo>
                      <a:pt x="541" y="722"/>
                      <a:pt x="541" y="722"/>
                      <a:pt x="541" y="722"/>
                    </a:cubicBezTo>
                    <a:cubicBezTo>
                      <a:pt x="541" y="731"/>
                      <a:pt x="541" y="731"/>
                      <a:pt x="541" y="731"/>
                    </a:cubicBezTo>
                    <a:lnTo>
                      <a:pt x="504" y="731"/>
                    </a:lnTo>
                    <a:close/>
                    <a:moveTo>
                      <a:pt x="518" y="303"/>
                    </a:moveTo>
                    <a:cubicBezTo>
                      <a:pt x="519" y="299"/>
                      <a:pt x="519" y="299"/>
                      <a:pt x="519" y="299"/>
                    </a:cubicBezTo>
                    <a:cubicBezTo>
                      <a:pt x="520" y="293"/>
                      <a:pt x="521" y="288"/>
                      <a:pt x="521" y="282"/>
                    </a:cubicBezTo>
                    <a:cubicBezTo>
                      <a:pt x="521" y="268"/>
                      <a:pt x="521" y="268"/>
                      <a:pt x="521" y="268"/>
                    </a:cubicBezTo>
                    <a:cubicBezTo>
                      <a:pt x="531" y="268"/>
                      <a:pt x="531" y="268"/>
                      <a:pt x="531" y="268"/>
                    </a:cubicBezTo>
                    <a:cubicBezTo>
                      <a:pt x="531" y="282"/>
                      <a:pt x="531" y="282"/>
                      <a:pt x="531" y="282"/>
                    </a:cubicBezTo>
                    <a:cubicBezTo>
                      <a:pt x="531" y="288"/>
                      <a:pt x="530" y="295"/>
                      <a:pt x="528" y="301"/>
                    </a:cubicBezTo>
                    <a:cubicBezTo>
                      <a:pt x="527" y="306"/>
                      <a:pt x="527" y="306"/>
                      <a:pt x="527" y="306"/>
                    </a:cubicBezTo>
                    <a:lnTo>
                      <a:pt x="518" y="303"/>
                    </a:lnTo>
                    <a:close/>
                    <a:moveTo>
                      <a:pt x="521" y="249"/>
                    </a:moveTo>
                    <a:cubicBezTo>
                      <a:pt x="521" y="212"/>
                      <a:pt x="521" y="212"/>
                      <a:pt x="521" y="212"/>
                    </a:cubicBezTo>
                    <a:cubicBezTo>
                      <a:pt x="531" y="212"/>
                      <a:pt x="531" y="212"/>
                      <a:pt x="531" y="212"/>
                    </a:cubicBezTo>
                    <a:cubicBezTo>
                      <a:pt x="531" y="249"/>
                      <a:pt x="531" y="249"/>
                      <a:pt x="531" y="249"/>
                    </a:cubicBezTo>
                    <a:lnTo>
                      <a:pt x="521" y="249"/>
                    </a:lnTo>
                    <a:close/>
                    <a:moveTo>
                      <a:pt x="521" y="194"/>
                    </a:moveTo>
                    <a:cubicBezTo>
                      <a:pt x="521" y="157"/>
                      <a:pt x="521" y="157"/>
                      <a:pt x="521" y="157"/>
                    </a:cubicBezTo>
                    <a:cubicBezTo>
                      <a:pt x="531" y="157"/>
                      <a:pt x="531" y="157"/>
                      <a:pt x="531" y="157"/>
                    </a:cubicBezTo>
                    <a:cubicBezTo>
                      <a:pt x="531" y="194"/>
                      <a:pt x="531" y="194"/>
                      <a:pt x="531" y="194"/>
                    </a:cubicBezTo>
                    <a:lnTo>
                      <a:pt x="521" y="194"/>
                    </a:lnTo>
                    <a:close/>
                    <a:moveTo>
                      <a:pt x="521" y="138"/>
                    </a:moveTo>
                    <a:cubicBezTo>
                      <a:pt x="521" y="101"/>
                      <a:pt x="521" y="101"/>
                      <a:pt x="521" y="101"/>
                    </a:cubicBezTo>
                    <a:cubicBezTo>
                      <a:pt x="531" y="101"/>
                      <a:pt x="531" y="101"/>
                      <a:pt x="531" y="101"/>
                    </a:cubicBezTo>
                    <a:cubicBezTo>
                      <a:pt x="531" y="138"/>
                      <a:pt x="531" y="138"/>
                      <a:pt x="531" y="138"/>
                    </a:cubicBezTo>
                    <a:lnTo>
                      <a:pt x="521" y="138"/>
                    </a:lnTo>
                    <a:close/>
                    <a:moveTo>
                      <a:pt x="521" y="83"/>
                    </a:moveTo>
                    <a:cubicBezTo>
                      <a:pt x="521" y="74"/>
                      <a:pt x="521" y="74"/>
                      <a:pt x="521" y="74"/>
                    </a:cubicBezTo>
                    <a:cubicBezTo>
                      <a:pt x="521" y="65"/>
                      <a:pt x="523" y="57"/>
                      <a:pt x="525" y="49"/>
                    </a:cubicBezTo>
                    <a:cubicBezTo>
                      <a:pt x="527" y="45"/>
                      <a:pt x="527" y="45"/>
                      <a:pt x="527" y="45"/>
                    </a:cubicBezTo>
                    <a:cubicBezTo>
                      <a:pt x="536" y="48"/>
                      <a:pt x="536" y="48"/>
                      <a:pt x="536" y="48"/>
                    </a:cubicBezTo>
                    <a:cubicBezTo>
                      <a:pt x="534" y="52"/>
                      <a:pt x="534" y="52"/>
                      <a:pt x="534" y="52"/>
                    </a:cubicBezTo>
                    <a:cubicBezTo>
                      <a:pt x="532" y="59"/>
                      <a:pt x="531" y="66"/>
                      <a:pt x="531" y="74"/>
                    </a:cubicBezTo>
                    <a:cubicBezTo>
                      <a:pt x="531" y="83"/>
                      <a:pt x="531" y="83"/>
                      <a:pt x="531" y="83"/>
                    </a:cubicBezTo>
                    <a:lnTo>
                      <a:pt x="521" y="83"/>
                    </a:lnTo>
                    <a:close/>
                    <a:moveTo>
                      <a:pt x="537" y="27"/>
                    </a:moveTo>
                    <a:cubicBezTo>
                      <a:pt x="541" y="24"/>
                      <a:pt x="541" y="24"/>
                      <a:pt x="541" y="24"/>
                    </a:cubicBezTo>
                    <a:cubicBezTo>
                      <a:pt x="547" y="16"/>
                      <a:pt x="555" y="11"/>
                      <a:pt x="564" y="6"/>
                    </a:cubicBezTo>
                    <a:cubicBezTo>
                      <a:pt x="568" y="4"/>
                      <a:pt x="568" y="4"/>
                      <a:pt x="568" y="4"/>
                    </a:cubicBezTo>
                    <a:cubicBezTo>
                      <a:pt x="572" y="13"/>
                      <a:pt x="572" y="13"/>
                      <a:pt x="572" y="13"/>
                    </a:cubicBezTo>
                    <a:cubicBezTo>
                      <a:pt x="568" y="15"/>
                      <a:pt x="568" y="15"/>
                      <a:pt x="568" y="15"/>
                    </a:cubicBezTo>
                    <a:cubicBezTo>
                      <a:pt x="560" y="18"/>
                      <a:pt x="553" y="24"/>
                      <a:pt x="547" y="30"/>
                    </a:cubicBezTo>
                    <a:cubicBezTo>
                      <a:pt x="544" y="33"/>
                      <a:pt x="544" y="33"/>
                      <a:pt x="544" y="33"/>
                    </a:cubicBezTo>
                    <a:lnTo>
                      <a:pt x="537" y="27"/>
                    </a:lnTo>
                    <a:close/>
                    <a:moveTo>
                      <a:pt x="560" y="731"/>
                    </a:moveTo>
                    <a:cubicBezTo>
                      <a:pt x="560" y="722"/>
                      <a:pt x="560" y="722"/>
                      <a:pt x="560" y="722"/>
                    </a:cubicBezTo>
                    <a:cubicBezTo>
                      <a:pt x="597" y="722"/>
                      <a:pt x="597" y="722"/>
                      <a:pt x="597" y="722"/>
                    </a:cubicBezTo>
                    <a:cubicBezTo>
                      <a:pt x="597" y="731"/>
                      <a:pt x="597" y="731"/>
                      <a:pt x="597" y="731"/>
                    </a:cubicBezTo>
                    <a:lnTo>
                      <a:pt x="560" y="731"/>
                    </a:lnTo>
                    <a:close/>
                    <a:moveTo>
                      <a:pt x="588" y="0"/>
                    </a:moveTo>
                    <a:cubicBezTo>
                      <a:pt x="593" y="0"/>
                      <a:pt x="593" y="0"/>
                      <a:pt x="593" y="0"/>
                    </a:cubicBezTo>
                    <a:cubicBezTo>
                      <a:pt x="594" y="0"/>
                      <a:pt x="595" y="0"/>
                      <a:pt x="595" y="0"/>
                    </a:cubicBezTo>
                    <a:cubicBezTo>
                      <a:pt x="625" y="0"/>
                      <a:pt x="625" y="0"/>
                      <a:pt x="625" y="0"/>
                    </a:cubicBezTo>
                    <a:cubicBezTo>
                      <a:pt x="625" y="9"/>
                      <a:pt x="625" y="9"/>
                      <a:pt x="625" y="9"/>
                    </a:cubicBezTo>
                    <a:cubicBezTo>
                      <a:pt x="595" y="9"/>
                      <a:pt x="595" y="9"/>
                      <a:pt x="595" y="9"/>
                    </a:cubicBezTo>
                    <a:cubicBezTo>
                      <a:pt x="595" y="9"/>
                      <a:pt x="594" y="9"/>
                      <a:pt x="593" y="9"/>
                    </a:cubicBezTo>
                    <a:cubicBezTo>
                      <a:pt x="589" y="9"/>
                      <a:pt x="589" y="9"/>
                      <a:pt x="589" y="9"/>
                    </a:cubicBezTo>
                    <a:lnTo>
                      <a:pt x="588" y="0"/>
                    </a:lnTo>
                    <a:close/>
                    <a:moveTo>
                      <a:pt x="615" y="731"/>
                    </a:moveTo>
                    <a:cubicBezTo>
                      <a:pt x="615" y="722"/>
                      <a:pt x="615" y="722"/>
                      <a:pt x="615" y="722"/>
                    </a:cubicBezTo>
                    <a:cubicBezTo>
                      <a:pt x="652" y="722"/>
                      <a:pt x="652" y="722"/>
                      <a:pt x="652" y="722"/>
                    </a:cubicBezTo>
                    <a:cubicBezTo>
                      <a:pt x="652" y="731"/>
                      <a:pt x="652" y="731"/>
                      <a:pt x="652" y="731"/>
                    </a:cubicBezTo>
                    <a:lnTo>
                      <a:pt x="615" y="731"/>
                    </a:lnTo>
                    <a:close/>
                    <a:moveTo>
                      <a:pt x="625" y="1710"/>
                    </a:moveTo>
                    <a:cubicBezTo>
                      <a:pt x="625" y="1676"/>
                      <a:pt x="625" y="1676"/>
                      <a:pt x="625" y="1676"/>
                    </a:cubicBezTo>
                    <a:cubicBezTo>
                      <a:pt x="635" y="1676"/>
                      <a:pt x="635" y="1676"/>
                      <a:pt x="635" y="1676"/>
                    </a:cubicBezTo>
                    <a:cubicBezTo>
                      <a:pt x="635" y="1710"/>
                      <a:pt x="635" y="1710"/>
                      <a:pt x="635" y="1710"/>
                    </a:cubicBezTo>
                    <a:lnTo>
                      <a:pt x="625" y="1710"/>
                    </a:lnTo>
                    <a:close/>
                    <a:moveTo>
                      <a:pt x="625" y="1658"/>
                    </a:moveTo>
                    <a:cubicBezTo>
                      <a:pt x="625" y="1621"/>
                      <a:pt x="625" y="1621"/>
                      <a:pt x="625" y="1621"/>
                    </a:cubicBezTo>
                    <a:cubicBezTo>
                      <a:pt x="635" y="1621"/>
                      <a:pt x="635" y="1621"/>
                      <a:pt x="635" y="1621"/>
                    </a:cubicBezTo>
                    <a:cubicBezTo>
                      <a:pt x="635" y="1658"/>
                      <a:pt x="635" y="1658"/>
                      <a:pt x="635" y="1658"/>
                    </a:cubicBezTo>
                    <a:lnTo>
                      <a:pt x="625" y="1658"/>
                    </a:lnTo>
                    <a:close/>
                    <a:moveTo>
                      <a:pt x="625" y="1602"/>
                    </a:moveTo>
                    <a:cubicBezTo>
                      <a:pt x="625" y="1565"/>
                      <a:pt x="625" y="1565"/>
                      <a:pt x="625" y="1565"/>
                    </a:cubicBezTo>
                    <a:cubicBezTo>
                      <a:pt x="635" y="1565"/>
                      <a:pt x="635" y="1565"/>
                      <a:pt x="635" y="1565"/>
                    </a:cubicBezTo>
                    <a:cubicBezTo>
                      <a:pt x="635" y="1602"/>
                      <a:pt x="635" y="1602"/>
                      <a:pt x="635" y="1602"/>
                    </a:cubicBezTo>
                    <a:lnTo>
                      <a:pt x="625" y="1602"/>
                    </a:lnTo>
                    <a:close/>
                    <a:moveTo>
                      <a:pt x="629" y="1545"/>
                    </a:moveTo>
                    <a:cubicBezTo>
                      <a:pt x="630" y="1541"/>
                      <a:pt x="630" y="1541"/>
                      <a:pt x="630" y="1541"/>
                    </a:cubicBezTo>
                    <a:cubicBezTo>
                      <a:pt x="634" y="1532"/>
                      <a:pt x="639" y="1523"/>
                      <a:pt x="646" y="1516"/>
                    </a:cubicBezTo>
                    <a:cubicBezTo>
                      <a:pt x="649" y="1513"/>
                      <a:pt x="649" y="1513"/>
                      <a:pt x="649" y="1513"/>
                    </a:cubicBezTo>
                    <a:cubicBezTo>
                      <a:pt x="656" y="1519"/>
                      <a:pt x="656" y="1519"/>
                      <a:pt x="656" y="1519"/>
                    </a:cubicBezTo>
                    <a:cubicBezTo>
                      <a:pt x="653" y="1522"/>
                      <a:pt x="653" y="1522"/>
                      <a:pt x="653" y="1522"/>
                    </a:cubicBezTo>
                    <a:cubicBezTo>
                      <a:pt x="646" y="1529"/>
                      <a:pt x="642" y="1536"/>
                      <a:pt x="639" y="1544"/>
                    </a:cubicBezTo>
                    <a:cubicBezTo>
                      <a:pt x="637" y="1549"/>
                      <a:pt x="637" y="1549"/>
                      <a:pt x="637" y="1549"/>
                    </a:cubicBezTo>
                    <a:lnTo>
                      <a:pt x="629" y="1545"/>
                    </a:lnTo>
                    <a:close/>
                    <a:moveTo>
                      <a:pt x="644" y="9"/>
                    </a:moveTo>
                    <a:cubicBezTo>
                      <a:pt x="644" y="0"/>
                      <a:pt x="644" y="0"/>
                      <a:pt x="644" y="0"/>
                    </a:cubicBezTo>
                    <a:cubicBezTo>
                      <a:pt x="681" y="0"/>
                      <a:pt x="681" y="0"/>
                      <a:pt x="681" y="0"/>
                    </a:cubicBezTo>
                    <a:cubicBezTo>
                      <a:pt x="681" y="9"/>
                      <a:pt x="681" y="9"/>
                      <a:pt x="681" y="9"/>
                    </a:cubicBezTo>
                    <a:lnTo>
                      <a:pt x="644" y="9"/>
                    </a:lnTo>
                    <a:close/>
                    <a:moveTo>
                      <a:pt x="666" y="1501"/>
                    </a:moveTo>
                    <a:cubicBezTo>
                      <a:pt x="670" y="1499"/>
                      <a:pt x="670" y="1499"/>
                      <a:pt x="670" y="1499"/>
                    </a:cubicBezTo>
                    <a:cubicBezTo>
                      <a:pt x="679" y="1495"/>
                      <a:pt x="689" y="1493"/>
                      <a:pt x="699" y="1493"/>
                    </a:cubicBezTo>
                    <a:cubicBezTo>
                      <a:pt x="703" y="1493"/>
                      <a:pt x="703" y="1493"/>
                      <a:pt x="703" y="1493"/>
                    </a:cubicBezTo>
                    <a:cubicBezTo>
                      <a:pt x="703" y="1502"/>
                      <a:pt x="703" y="1502"/>
                      <a:pt x="703" y="1502"/>
                    </a:cubicBezTo>
                    <a:cubicBezTo>
                      <a:pt x="699" y="1502"/>
                      <a:pt x="699" y="1502"/>
                      <a:pt x="699" y="1502"/>
                    </a:cubicBezTo>
                    <a:cubicBezTo>
                      <a:pt x="690" y="1502"/>
                      <a:pt x="682" y="1504"/>
                      <a:pt x="674" y="1508"/>
                    </a:cubicBezTo>
                    <a:cubicBezTo>
                      <a:pt x="669" y="1509"/>
                      <a:pt x="669" y="1509"/>
                      <a:pt x="669" y="1509"/>
                    </a:cubicBezTo>
                    <a:lnTo>
                      <a:pt x="666" y="1501"/>
                    </a:lnTo>
                    <a:close/>
                    <a:moveTo>
                      <a:pt x="671" y="731"/>
                    </a:moveTo>
                    <a:cubicBezTo>
                      <a:pt x="671" y="722"/>
                      <a:pt x="671" y="722"/>
                      <a:pt x="671" y="722"/>
                    </a:cubicBezTo>
                    <a:cubicBezTo>
                      <a:pt x="708" y="722"/>
                      <a:pt x="708" y="722"/>
                      <a:pt x="708" y="722"/>
                    </a:cubicBezTo>
                    <a:cubicBezTo>
                      <a:pt x="708" y="731"/>
                      <a:pt x="708" y="731"/>
                      <a:pt x="708" y="731"/>
                    </a:cubicBezTo>
                    <a:lnTo>
                      <a:pt x="671" y="731"/>
                    </a:lnTo>
                    <a:close/>
                    <a:moveTo>
                      <a:pt x="700" y="9"/>
                    </a:moveTo>
                    <a:cubicBezTo>
                      <a:pt x="700" y="0"/>
                      <a:pt x="700" y="0"/>
                      <a:pt x="700" y="0"/>
                    </a:cubicBezTo>
                    <a:cubicBezTo>
                      <a:pt x="737" y="0"/>
                      <a:pt x="737" y="0"/>
                      <a:pt x="737" y="0"/>
                    </a:cubicBezTo>
                    <a:cubicBezTo>
                      <a:pt x="737" y="9"/>
                      <a:pt x="737" y="9"/>
                      <a:pt x="737" y="9"/>
                    </a:cubicBezTo>
                    <a:lnTo>
                      <a:pt x="700" y="9"/>
                    </a:lnTo>
                    <a:close/>
                    <a:moveTo>
                      <a:pt x="722" y="1502"/>
                    </a:moveTo>
                    <a:cubicBezTo>
                      <a:pt x="722" y="1493"/>
                      <a:pt x="722" y="1493"/>
                      <a:pt x="722" y="1493"/>
                    </a:cubicBezTo>
                    <a:cubicBezTo>
                      <a:pt x="759" y="1493"/>
                      <a:pt x="759" y="1493"/>
                      <a:pt x="759" y="1493"/>
                    </a:cubicBezTo>
                    <a:cubicBezTo>
                      <a:pt x="759" y="1502"/>
                      <a:pt x="759" y="1502"/>
                      <a:pt x="759" y="1502"/>
                    </a:cubicBezTo>
                    <a:lnTo>
                      <a:pt x="722" y="1502"/>
                    </a:lnTo>
                    <a:close/>
                    <a:moveTo>
                      <a:pt x="726" y="731"/>
                    </a:moveTo>
                    <a:cubicBezTo>
                      <a:pt x="726" y="722"/>
                      <a:pt x="726" y="722"/>
                      <a:pt x="726" y="722"/>
                    </a:cubicBezTo>
                    <a:cubicBezTo>
                      <a:pt x="763" y="722"/>
                      <a:pt x="763" y="722"/>
                      <a:pt x="763" y="722"/>
                    </a:cubicBezTo>
                    <a:cubicBezTo>
                      <a:pt x="763" y="731"/>
                      <a:pt x="763" y="731"/>
                      <a:pt x="763" y="731"/>
                    </a:cubicBezTo>
                    <a:lnTo>
                      <a:pt x="726" y="731"/>
                    </a:lnTo>
                    <a:close/>
                    <a:moveTo>
                      <a:pt x="755" y="9"/>
                    </a:moveTo>
                    <a:cubicBezTo>
                      <a:pt x="755" y="0"/>
                      <a:pt x="755" y="0"/>
                      <a:pt x="755" y="0"/>
                    </a:cubicBezTo>
                    <a:cubicBezTo>
                      <a:pt x="792" y="0"/>
                      <a:pt x="792" y="0"/>
                      <a:pt x="792" y="0"/>
                    </a:cubicBezTo>
                    <a:cubicBezTo>
                      <a:pt x="792" y="9"/>
                      <a:pt x="792" y="9"/>
                      <a:pt x="792" y="9"/>
                    </a:cubicBezTo>
                    <a:lnTo>
                      <a:pt x="755" y="9"/>
                    </a:lnTo>
                    <a:close/>
                    <a:moveTo>
                      <a:pt x="777" y="1502"/>
                    </a:moveTo>
                    <a:cubicBezTo>
                      <a:pt x="777" y="1493"/>
                      <a:pt x="777" y="1493"/>
                      <a:pt x="777" y="1493"/>
                    </a:cubicBezTo>
                    <a:cubicBezTo>
                      <a:pt x="814" y="1493"/>
                      <a:pt x="814" y="1493"/>
                      <a:pt x="814" y="1493"/>
                    </a:cubicBezTo>
                    <a:cubicBezTo>
                      <a:pt x="814" y="1502"/>
                      <a:pt x="814" y="1502"/>
                      <a:pt x="814" y="1502"/>
                    </a:cubicBezTo>
                    <a:lnTo>
                      <a:pt x="777" y="1502"/>
                    </a:lnTo>
                    <a:close/>
                    <a:moveTo>
                      <a:pt x="782" y="731"/>
                    </a:moveTo>
                    <a:cubicBezTo>
                      <a:pt x="782" y="722"/>
                      <a:pt x="782" y="722"/>
                      <a:pt x="782" y="722"/>
                    </a:cubicBezTo>
                    <a:cubicBezTo>
                      <a:pt x="819" y="722"/>
                      <a:pt x="819" y="722"/>
                      <a:pt x="819" y="722"/>
                    </a:cubicBezTo>
                    <a:cubicBezTo>
                      <a:pt x="819" y="731"/>
                      <a:pt x="819" y="731"/>
                      <a:pt x="819" y="731"/>
                    </a:cubicBezTo>
                    <a:lnTo>
                      <a:pt x="782" y="731"/>
                    </a:lnTo>
                    <a:close/>
                    <a:moveTo>
                      <a:pt x="811" y="9"/>
                    </a:moveTo>
                    <a:cubicBezTo>
                      <a:pt x="811" y="0"/>
                      <a:pt x="811" y="0"/>
                      <a:pt x="811" y="0"/>
                    </a:cubicBezTo>
                    <a:cubicBezTo>
                      <a:pt x="848" y="0"/>
                      <a:pt x="848" y="0"/>
                      <a:pt x="848" y="0"/>
                    </a:cubicBezTo>
                    <a:cubicBezTo>
                      <a:pt x="848" y="9"/>
                      <a:pt x="848" y="9"/>
                      <a:pt x="848" y="9"/>
                    </a:cubicBezTo>
                    <a:lnTo>
                      <a:pt x="811" y="9"/>
                    </a:lnTo>
                    <a:close/>
                    <a:moveTo>
                      <a:pt x="833" y="1502"/>
                    </a:moveTo>
                    <a:cubicBezTo>
                      <a:pt x="833" y="1493"/>
                      <a:pt x="833" y="1493"/>
                      <a:pt x="833" y="1493"/>
                    </a:cubicBezTo>
                    <a:cubicBezTo>
                      <a:pt x="870" y="1493"/>
                      <a:pt x="870" y="1493"/>
                      <a:pt x="870" y="1493"/>
                    </a:cubicBezTo>
                    <a:cubicBezTo>
                      <a:pt x="870" y="1502"/>
                      <a:pt x="870" y="1502"/>
                      <a:pt x="870" y="1502"/>
                    </a:cubicBezTo>
                    <a:lnTo>
                      <a:pt x="833" y="1502"/>
                    </a:lnTo>
                    <a:close/>
                    <a:moveTo>
                      <a:pt x="837" y="731"/>
                    </a:moveTo>
                    <a:cubicBezTo>
                      <a:pt x="837" y="722"/>
                      <a:pt x="837" y="722"/>
                      <a:pt x="837" y="722"/>
                    </a:cubicBezTo>
                    <a:cubicBezTo>
                      <a:pt x="874" y="722"/>
                      <a:pt x="874" y="722"/>
                      <a:pt x="874" y="722"/>
                    </a:cubicBezTo>
                    <a:cubicBezTo>
                      <a:pt x="874" y="731"/>
                      <a:pt x="874" y="731"/>
                      <a:pt x="874" y="731"/>
                    </a:cubicBezTo>
                    <a:lnTo>
                      <a:pt x="837" y="731"/>
                    </a:lnTo>
                    <a:close/>
                    <a:moveTo>
                      <a:pt x="866" y="9"/>
                    </a:moveTo>
                    <a:cubicBezTo>
                      <a:pt x="866" y="0"/>
                      <a:pt x="866" y="0"/>
                      <a:pt x="866" y="0"/>
                    </a:cubicBezTo>
                    <a:cubicBezTo>
                      <a:pt x="903" y="0"/>
                      <a:pt x="903" y="0"/>
                      <a:pt x="903" y="0"/>
                    </a:cubicBezTo>
                    <a:cubicBezTo>
                      <a:pt x="903" y="9"/>
                      <a:pt x="903" y="9"/>
                      <a:pt x="903" y="9"/>
                    </a:cubicBezTo>
                    <a:lnTo>
                      <a:pt x="866" y="9"/>
                    </a:lnTo>
                    <a:close/>
                    <a:moveTo>
                      <a:pt x="889" y="1502"/>
                    </a:moveTo>
                    <a:cubicBezTo>
                      <a:pt x="889" y="1493"/>
                      <a:pt x="889" y="1493"/>
                      <a:pt x="889" y="1493"/>
                    </a:cubicBezTo>
                    <a:cubicBezTo>
                      <a:pt x="926" y="1493"/>
                      <a:pt x="926" y="1493"/>
                      <a:pt x="926" y="1493"/>
                    </a:cubicBezTo>
                    <a:cubicBezTo>
                      <a:pt x="926" y="1502"/>
                      <a:pt x="926" y="1502"/>
                      <a:pt x="926" y="1502"/>
                    </a:cubicBezTo>
                    <a:lnTo>
                      <a:pt x="889" y="1502"/>
                    </a:lnTo>
                    <a:close/>
                    <a:moveTo>
                      <a:pt x="893" y="731"/>
                    </a:moveTo>
                    <a:cubicBezTo>
                      <a:pt x="893" y="722"/>
                      <a:pt x="893" y="722"/>
                      <a:pt x="893" y="722"/>
                    </a:cubicBezTo>
                    <a:cubicBezTo>
                      <a:pt x="930" y="722"/>
                      <a:pt x="930" y="722"/>
                      <a:pt x="930" y="722"/>
                    </a:cubicBezTo>
                    <a:cubicBezTo>
                      <a:pt x="930" y="731"/>
                      <a:pt x="930" y="731"/>
                      <a:pt x="930" y="731"/>
                    </a:cubicBezTo>
                    <a:lnTo>
                      <a:pt x="893" y="731"/>
                    </a:lnTo>
                    <a:close/>
                    <a:moveTo>
                      <a:pt x="922" y="9"/>
                    </a:moveTo>
                    <a:cubicBezTo>
                      <a:pt x="922" y="0"/>
                      <a:pt x="922" y="0"/>
                      <a:pt x="922" y="0"/>
                    </a:cubicBezTo>
                    <a:cubicBezTo>
                      <a:pt x="959" y="0"/>
                      <a:pt x="959" y="0"/>
                      <a:pt x="959" y="0"/>
                    </a:cubicBezTo>
                    <a:cubicBezTo>
                      <a:pt x="959" y="9"/>
                      <a:pt x="959" y="9"/>
                      <a:pt x="959" y="9"/>
                    </a:cubicBezTo>
                    <a:lnTo>
                      <a:pt x="922" y="9"/>
                    </a:lnTo>
                    <a:close/>
                    <a:moveTo>
                      <a:pt x="944" y="1502"/>
                    </a:moveTo>
                    <a:cubicBezTo>
                      <a:pt x="944" y="1493"/>
                      <a:pt x="944" y="1493"/>
                      <a:pt x="944" y="1493"/>
                    </a:cubicBezTo>
                    <a:cubicBezTo>
                      <a:pt x="981" y="1493"/>
                      <a:pt x="981" y="1493"/>
                      <a:pt x="981" y="1493"/>
                    </a:cubicBezTo>
                    <a:cubicBezTo>
                      <a:pt x="981" y="1502"/>
                      <a:pt x="981" y="1502"/>
                      <a:pt x="981" y="1502"/>
                    </a:cubicBezTo>
                    <a:lnTo>
                      <a:pt x="944" y="1502"/>
                    </a:lnTo>
                    <a:close/>
                    <a:moveTo>
                      <a:pt x="949" y="731"/>
                    </a:moveTo>
                    <a:cubicBezTo>
                      <a:pt x="949" y="722"/>
                      <a:pt x="949" y="722"/>
                      <a:pt x="949" y="722"/>
                    </a:cubicBezTo>
                    <a:cubicBezTo>
                      <a:pt x="986" y="722"/>
                      <a:pt x="986" y="722"/>
                      <a:pt x="986" y="722"/>
                    </a:cubicBezTo>
                    <a:cubicBezTo>
                      <a:pt x="986" y="731"/>
                      <a:pt x="986" y="731"/>
                      <a:pt x="986" y="731"/>
                    </a:cubicBezTo>
                    <a:lnTo>
                      <a:pt x="949" y="731"/>
                    </a:lnTo>
                    <a:close/>
                    <a:moveTo>
                      <a:pt x="977" y="9"/>
                    </a:moveTo>
                    <a:cubicBezTo>
                      <a:pt x="977" y="0"/>
                      <a:pt x="977" y="0"/>
                      <a:pt x="977" y="0"/>
                    </a:cubicBezTo>
                    <a:cubicBezTo>
                      <a:pt x="998" y="0"/>
                      <a:pt x="998" y="0"/>
                      <a:pt x="998" y="0"/>
                    </a:cubicBezTo>
                    <a:cubicBezTo>
                      <a:pt x="1002" y="0"/>
                      <a:pt x="1006" y="0"/>
                      <a:pt x="1011" y="1"/>
                    </a:cubicBezTo>
                    <a:cubicBezTo>
                      <a:pt x="1015" y="1"/>
                      <a:pt x="1015" y="1"/>
                      <a:pt x="1015" y="1"/>
                    </a:cubicBezTo>
                    <a:cubicBezTo>
                      <a:pt x="1014" y="10"/>
                      <a:pt x="1014" y="10"/>
                      <a:pt x="1014" y="10"/>
                    </a:cubicBezTo>
                    <a:cubicBezTo>
                      <a:pt x="1009" y="10"/>
                      <a:pt x="1009" y="10"/>
                      <a:pt x="1009" y="10"/>
                    </a:cubicBezTo>
                    <a:cubicBezTo>
                      <a:pt x="1005" y="9"/>
                      <a:pt x="1002" y="9"/>
                      <a:pt x="998" y="9"/>
                    </a:cubicBezTo>
                    <a:lnTo>
                      <a:pt x="977" y="9"/>
                    </a:lnTo>
                    <a:close/>
                    <a:moveTo>
                      <a:pt x="1000" y="1502"/>
                    </a:moveTo>
                    <a:cubicBezTo>
                      <a:pt x="1000" y="1493"/>
                      <a:pt x="1000" y="1493"/>
                      <a:pt x="1000" y="1493"/>
                    </a:cubicBezTo>
                    <a:cubicBezTo>
                      <a:pt x="1037" y="1493"/>
                      <a:pt x="1037" y="1493"/>
                      <a:pt x="1037" y="1493"/>
                    </a:cubicBezTo>
                    <a:cubicBezTo>
                      <a:pt x="1037" y="1502"/>
                      <a:pt x="1037" y="1502"/>
                      <a:pt x="1037" y="1502"/>
                    </a:cubicBezTo>
                    <a:lnTo>
                      <a:pt x="1000" y="1502"/>
                    </a:lnTo>
                    <a:close/>
                    <a:moveTo>
                      <a:pt x="1004" y="731"/>
                    </a:moveTo>
                    <a:cubicBezTo>
                      <a:pt x="1004" y="722"/>
                      <a:pt x="1004" y="722"/>
                      <a:pt x="1004" y="722"/>
                    </a:cubicBezTo>
                    <a:cubicBezTo>
                      <a:pt x="1041" y="722"/>
                      <a:pt x="1041" y="722"/>
                      <a:pt x="1041" y="722"/>
                    </a:cubicBezTo>
                    <a:cubicBezTo>
                      <a:pt x="1041" y="731"/>
                      <a:pt x="1041" y="731"/>
                      <a:pt x="1041" y="731"/>
                    </a:cubicBezTo>
                    <a:lnTo>
                      <a:pt x="1004" y="731"/>
                    </a:lnTo>
                    <a:close/>
                    <a:moveTo>
                      <a:pt x="1029" y="17"/>
                    </a:moveTo>
                    <a:cubicBezTo>
                      <a:pt x="1034" y="9"/>
                      <a:pt x="1034" y="9"/>
                      <a:pt x="1034" y="9"/>
                    </a:cubicBezTo>
                    <a:cubicBezTo>
                      <a:pt x="1038" y="11"/>
                      <a:pt x="1038" y="11"/>
                      <a:pt x="1038" y="11"/>
                    </a:cubicBezTo>
                    <a:cubicBezTo>
                      <a:pt x="1046" y="17"/>
                      <a:pt x="1053" y="23"/>
                      <a:pt x="1059" y="32"/>
                    </a:cubicBezTo>
                    <a:cubicBezTo>
                      <a:pt x="1062" y="35"/>
                      <a:pt x="1062" y="35"/>
                      <a:pt x="1062" y="35"/>
                    </a:cubicBezTo>
                    <a:cubicBezTo>
                      <a:pt x="1054" y="41"/>
                      <a:pt x="1054" y="41"/>
                      <a:pt x="1054" y="41"/>
                    </a:cubicBezTo>
                    <a:cubicBezTo>
                      <a:pt x="1052" y="37"/>
                      <a:pt x="1052" y="37"/>
                      <a:pt x="1052" y="37"/>
                    </a:cubicBezTo>
                    <a:cubicBezTo>
                      <a:pt x="1047" y="30"/>
                      <a:pt x="1040" y="24"/>
                      <a:pt x="1033" y="19"/>
                    </a:cubicBezTo>
                    <a:lnTo>
                      <a:pt x="1029" y="17"/>
                    </a:lnTo>
                    <a:close/>
                    <a:moveTo>
                      <a:pt x="1054" y="1491"/>
                    </a:moveTo>
                    <a:cubicBezTo>
                      <a:pt x="1058" y="1490"/>
                      <a:pt x="1058" y="1490"/>
                      <a:pt x="1058" y="1490"/>
                    </a:cubicBezTo>
                    <a:cubicBezTo>
                      <a:pt x="1067" y="1488"/>
                      <a:pt x="1074" y="1484"/>
                      <a:pt x="1081" y="1478"/>
                    </a:cubicBezTo>
                    <a:cubicBezTo>
                      <a:pt x="1085" y="1475"/>
                      <a:pt x="1085" y="1475"/>
                      <a:pt x="1085" y="1475"/>
                    </a:cubicBezTo>
                    <a:cubicBezTo>
                      <a:pt x="1090" y="1482"/>
                      <a:pt x="1090" y="1482"/>
                      <a:pt x="1090" y="1482"/>
                    </a:cubicBezTo>
                    <a:cubicBezTo>
                      <a:pt x="1087" y="1485"/>
                      <a:pt x="1087" y="1485"/>
                      <a:pt x="1087" y="1485"/>
                    </a:cubicBezTo>
                    <a:cubicBezTo>
                      <a:pt x="1079" y="1492"/>
                      <a:pt x="1070" y="1496"/>
                      <a:pt x="1061" y="1499"/>
                    </a:cubicBezTo>
                    <a:cubicBezTo>
                      <a:pt x="1056" y="1500"/>
                      <a:pt x="1056" y="1500"/>
                      <a:pt x="1056" y="1500"/>
                    </a:cubicBezTo>
                    <a:lnTo>
                      <a:pt x="1054" y="1491"/>
                    </a:lnTo>
                    <a:close/>
                    <a:moveTo>
                      <a:pt x="1058" y="734"/>
                    </a:moveTo>
                    <a:cubicBezTo>
                      <a:pt x="1061" y="725"/>
                      <a:pt x="1061" y="725"/>
                      <a:pt x="1061" y="725"/>
                    </a:cubicBezTo>
                    <a:cubicBezTo>
                      <a:pt x="1065" y="726"/>
                      <a:pt x="1065" y="726"/>
                      <a:pt x="1065" y="726"/>
                    </a:cubicBezTo>
                    <a:cubicBezTo>
                      <a:pt x="1075" y="730"/>
                      <a:pt x="1083" y="735"/>
                      <a:pt x="1090" y="742"/>
                    </a:cubicBezTo>
                    <a:cubicBezTo>
                      <a:pt x="1094" y="745"/>
                      <a:pt x="1094" y="745"/>
                      <a:pt x="1094" y="745"/>
                    </a:cubicBezTo>
                    <a:cubicBezTo>
                      <a:pt x="1088" y="752"/>
                      <a:pt x="1088" y="752"/>
                      <a:pt x="1088" y="752"/>
                    </a:cubicBezTo>
                    <a:cubicBezTo>
                      <a:pt x="1084" y="749"/>
                      <a:pt x="1084" y="749"/>
                      <a:pt x="1084" y="749"/>
                    </a:cubicBezTo>
                    <a:cubicBezTo>
                      <a:pt x="1078" y="743"/>
                      <a:pt x="1070" y="738"/>
                      <a:pt x="1062" y="735"/>
                    </a:cubicBezTo>
                    <a:lnTo>
                      <a:pt x="1058" y="734"/>
                    </a:lnTo>
                    <a:close/>
                    <a:moveTo>
                      <a:pt x="1061" y="56"/>
                    </a:moveTo>
                    <a:cubicBezTo>
                      <a:pt x="1070" y="54"/>
                      <a:pt x="1070" y="54"/>
                      <a:pt x="1070" y="54"/>
                    </a:cubicBezTo>
                    <a:cubicBezTo>
                      <a:pt x="1071" y="59"/>
                      <a:pt x="1071" y="59"/>
                      <a:pt x="1071" y="59"/>
                    </a:cubicBezTo>
                    <a:cubicBezTo>
                      <a:pt x="1072" y="64"/>
                      <a:pt x="1072" y="69"/>
                      <a:pt x="1072" y="74"/>
                    </a:cubicBezTo>
                    <a:cubicBezTo>
                      <a:pt x="1072" y="92"/>
                      <a:pt x="1072" y="92"/>
                      <a:pt x="1072" y="92"/>
                    </a:cubicBezTo>
                    <a:cubicBezTo>
                      <a:pt x="1063" y="92"/>
                      <a:pt x="1063" y="92"/>
                      <a:pt x="1063" y="92"/>
                    </a:cubicBezTo>
                    <a:cubicBezTo>
                      <a:pt x="1063" y="74"/>
                      <a:pt x="1063" y="74"/>
                      <a:pt x="1063" y="74"/>
                    </a:cubicBezTo>
                    <a:cubicBezTo>
                      <a:pt x="1063" y="69"/>
                      <a:pt x="1063" y="65"/>
                      <a:pt x="1062" y="61"/>
                    </a:cubicBezTo>
                    <a:lnTo>
                      <a:pt x="1061" y="56"/>
                    </a:lnTo>
                    <a:close/>
                    <a:moveTo>
                      <a:pt x="1063" y="203"/>
                    </a:moveTo>
                    <a:cubicBezTo>
                      <a:pt x="1063" y="166"/>
                      <a:pt x="1063" y="166"/>
                      <a:pt x="1063" y="166"/>
                    </a:cubicBezTo>
                    <a:cubicBezTo>
                      <a:pt x="1072" y="166"/>
                      <a:pt x="1072" y="166"/>
                      <a:pt x="1072" y="166"/>
                    </a:cubicBezTo>
                    <a:cubicBezTo>
                      <a:pt x="1072" y="203"/>
                      <a:pt x="1072" y="203"/>
                      <a:pt x="1072" y="203"/>
                    </a:cubicBezTo>
                    <a:lnTo>
                      <a:pt x="1063" y="203"/>
                    </a:lnTo>
                    <a:close/>
                    <a:moveTo>
                      <a:pt x="1063" y="148"/>
                    </a:moveTo>
                    <a:cubicBezTo>
                      <a:pt x="1063" y="110"/>
                      <a:pt x="1063" y="110"/>
                      <a:pt x="1063" y="110"/>
                    </a:cubicBezTo>
                    <a:cubicBezTo>
                      <a:pt x="1072" y="110"/>
                      <a:pt x="1072" y="110"/>
                      <a:pt x="1072" y="110"/>
                    </a:cubicBezTo>
                    <a:cubicBezTo>
                      <a:pt x="1072" y="148"/>
                      <a:pt x="1072" y="148"/>
                      <a:pt x="1072" y="148"/>
                    </a:cubicBezTo>
                    <a:lnTo>
                      <a:pt x="1063" y="148"/>
                    </a:lnTo>
                    <a:close/>
                    <a:moveTo>
                      <a:pt x="1095" y="1462"/>
                    </a:moveTo>
                    <a:cubicBezTo>
                      <a:pt x="1097" y="1458"/>
                      <a:pt x="1097" y="1458"/>
                      <a:pt x="1097" y="1458"/>
                    </a:cubicBezTo>
                    <a:cubicBezTo>
                      <a:pt x="1101" y="1450"/>
                      <a:pt x="1104" y="1442"/>
                      <a:pt x="1104" y="1433"/>
                    </a:cubicBezTo>
                    <a:cubicBezTo>
                      <a:pt x="1105" y="1429"/>
                      <a:pt x="1105" y="1429"/>
                      <a:pt x="1105" y="1429"/>
                    </a:cubicBezTo>
                    <a:cubicBezTo>
                      <a:pt x="1114" y="1429"/>
                      <a:pt x="1114" y="1429"/>
                      <a:pt x="1114" y="1429"/>
                    </a:cubicBezTo>
                    <a:cubicBezTo>
                      <a:pt x="1114" y="1434"/>
                      <a:pt x="1114" y="1434"/>
                      <a:pt x="1114" y="1434"/>
                    </a:cubicBezTo>
                    <a:cubicBezTo>
                      <a:pt x="1113" y="1444"/>
                      <a:pt x="1110" y="1454"/>
                      <a:pt x="1105" y="1462"/>
                    </a:cubicBezTo>
                    <a:cubicBezTo>
                      <a:pt x="1103" y="1466"/>
                      <a:pt x="1103" y="1466"/>
                      <a:pt x="1103" y="1466"/>
                    </a:cubicBezTo>
                    <a:lnTo>
                      <a:pt x="1095" y="1462"/>
                    </a:lnTo>
                    <a:close/>
                    <a:moveTo>
                      <a:pt x="1097" y="765"/>
                    </a:moveTo>
                    <a:cubicBezTo>
                      <a:pt x="1106" y="762"/>
                      <a:pt x="1106" y="762"/>
                      <a:pt x="1106" y="762"/>
                    </a:cubicBezTo>
                    <a:cubicBezTo>
                      <a:pt x="1108" y="766"/>
                      <a:pt x="1108" y="766"/>
                      <a:pt x="1108" y="766"/>
                    </a:cubicBezTo>
                    <a:cubicBezTo>
                      <a:pt x="1112" y="775"/>
                      <a:pt x="1114" y="785"/>
                      <a:pt x="1114" y="795"/>
                    </a:cubicBezTo>
                    <a:cubicBezTo>
                      <a:pt x="1114" y="799"/>
                      <a:pt x="1114" y="799"/>
                      <a:pt x="1114" y="799"/>
                    </a:cubicBezTo>
                    <a:cubicBezTo>
                      <a:pt x="1105" y="799"/>
                      <a:pt x="1105" y="799"/>
                      <a:pt x="1105" y="799"/>
                    </a:cubicBezTo>
                    <a:cubicBezTo>
                      <a:pt x="1105" y="795"/>
                      <a:pt x="1105" y="795"/>
                      <a:pt x="1105" y="795"/>
                    </a:cubicBezTo>
                    <a:cubicBezTo>
                      <a:pt x="1105" y="786"/>
                      <a:pt x="1103" y="778"/>
                      <a:pt x="1099" y="770"/>
                    </a:cubicBezTo>
                    <a:lnTo>
                      <a:pt x="1097" y="765"/>
                    </a:lnTo>
                    <a:close/>
                    <a:moveTo>
                      <a:pt x="1105" y="1411"/>
                    </a:moveTo>
                    <a:cubicBezTo>
                      <a:pt x="1105" y="1374"/>
                      <a:pt x="1105" y="1374"/>
                      <a:pt x="1105" y="1374"/>
                    </a:cubicBezTo>
                    <a:cubicBezTo>
                      <a:pt x="1114" y="1374"/>
                      <a:pt x="1114" y="1374"/>
                      <a:pt x="1114" y="1374"/>
                    </a:cubicBezTo>
                    <a:cubicBezTo>
                      <a:pt x="1114" y="1411"/>
                      <a:pt x="1114" y="1411"/>
                      <a:pt x="1114" y="1411"/>
                    </a:cubicBezTo>
                    <a:lnTo>
                      <a:pt x="1105" y="1411"/>
                    </a:lnTo>
                    <a:close/>
                    <a:moveTo>
                      <a:pt x="1105" y="1355"/>
                    </a:moveTo>
                    <a:cubicBezTo>
                      <a:pt x="1105" y="1318"/>
                      <a:pt x="1105" y="1318"/>
                      <a:pt x="1105" y="1318"/>
                    </a:cubicBezTo>
                    <a:cubicBezTo>
                      <a:pt x="1114" y="1318"/>
                      <a:pt x="1114" y="1318"/>
                      <a:pt x="1114" y="1318"/>
                    </a:cubicBezTo>
                    <a:cubicBezTo>
                      <a:pt x="1114" y="1355"/>
                      <a:pt x="1114" y="1355"/>
                      <a:pt x="1114" y="1355"/>
                    </a:cubicBezTo>
                    <a:lnTo>
                      <a:pt x="1105" y="1355"/>
                    </a:lnTo>
                    <a:close/>
                    <a:moveTo>
                      <a:pt x="1105" y="1299"/>
                    </a:moveTo>
                    <a:cubicBezTo>
                      <a:pt x="1105" y="1262"/>
                      <a:pt x="1105" y="1262"/>
                      <a:pt x="1105" y="1262"/>
                    </a:cubicBezTo>
                    <a:cubicBezTo>
                      <a:pt x="1114" y="1262"/>
                      <a:pt x="1114" y="1262"/>
                      <a:pt x="1114" y="1262"/>
                    </a:cubicBezTo>
                    <a:cubicBezTo>
                      <a:pt x="1114" y="1299"/>
                      <a:pt x="1114" y="1299"/>
                      <a:pt x="1114" y="1299"/>
                    </a:cubicBezTo>
                    <a:lnTo>
                      <a:pt x="1105" y="1299"/>
                    </a:lnTo>
                    <a:close/>
                    <a:moveTo>
                      <a:pt x="1105" y="1244"/>
                    </a:moveTo>
                    <a:cubicBezTo>
                      <a:pt x="1105" y="1207"/>
                      <a:pt x="1105" y="1207"/>
                      <a:pt x="1105" y="1207"/>
                    </a:cubicBezTo>
                    <a:cubicBezTo>
                      <a:pt x="1114" y="1207"/>
                      <a:pt x="1114" y="1207"/>
                      <a:pt x="1114" y="1207"/>
                    </a:cubicBezTo>
                    <a:cubicBezTo>
                      <a:pt x="1114" y="1244"/>
                      <a:pt x="1114" y="1244"/>
                      <a:pt x="1114" y="1244"/>
                    </a:cubicBezTo>
                    <a:lnTo>
                      <a:pt x="1105" y="1244"/>
                    </a:lnTo>
                    <a:close/>
                    <a:moveTo>
                      <a:pt x="1105" y="1188"/>
                    </a:moveTo>
                    <a:cubicBezTo>
                      <a:pt x="1105" y="1151"/>
                      <a:pt x="1105" y="1151"/>
                      <a:pt x="1105" y="1151"/>
                    </a:cubicBezTo>
                    <a:cubicBezTo>
                      <a:pt x="1114" y="1151"/>
                      <a:pt x="1114" y="1151"/>
                      <a:pt x="1114" y="1151"/>
                    </a:cubicBezTo>
                    <a:cubicBezTo>
                      <a:pt x="1114" y="1188"/>
                      <a:pt x="1114" y="1188"/>
                      <a:pt x="1114" y="1188"/>
                    </a:cubicBezTo>
                    <a:lnTo>
                      <a:pt x="1105" y="1188"/>
                    </a:lnTo>
                    <a:close/>
                    <a:moveTo>
                      <a:pt x="1105" y="1133"/>
                    </a:moveTo>
                    <a:cubicBezTo>
                      <a:pt x="1105" y="1096"/>
                      <a:pt x="1105" y="1096"/>
                      <a:pt x="1105" y="1096"/>
                    </a:cubicBezTo>
                    <a:cubicBezTo>
                      <a:pt x="1114" y="1096"/>
                      <a:pt x="1114" y="1096"/>
                      <a:pt x="1114" y="1096"/>
                    </a:cubicBezTo>
                    <a:cubicBezTo>
                      <a:pt x="1114" y="1133"/>
                      <a:pt x="1114" y="1133"/>
                      <a:pt x="1114" y="1133"/>
                    </a:cubicBezTo>
                    <a:lnTo>
                      <a:pt x="1105" y="1133"/>
                    </a:lnTo>
                    <a:close/>
                    <a:moveTo>
                      <a:pt x="1105" y="1077"/>
                    </a:moveTo>
                    <a:cubicBezTo>
                      <a:pt x="1105" y="1040"/>
                      <a:pt x="1105" y="1040"/>
                      <a:pt x="1105" y="1040"/>
                    </a:cubicBezTo>
                    <a:cubicBezTo>
                      <a:pt x="1114" y="1040"/>
                      <a:pt x="1114" y="1040"/>
                      <a:pt x="1114" y="1040"/>
                    </a:cubicBezTo>
                    <a:cubicBezTo>
                      <a:pt x="1114" y="1077"/>
                      <a:pt x="1114" y="1077"/>
                      <a:pt x="1114" y="1077"/>
                    </a:cubicBezTo>
                    <a:lnTo>
                      <a:pt x="1105" y="1077"/>
                    </a:lnTo>
                    <a:close/>
                    <a:moveTo>
                      <a:pt x="1105" y="1022"/>
                    </a:moveTo>
                    <a:cubicBezTo>
                      <a:pt x="1105" y="985"/>
                      <a:pt x="1105" y="985"/>
                      <a:pt x="1105" y="985"/>
                    </a:cubicBezTo>
                    <a:cubicBezTo>
                      <a:pt x="1114" y="985"/>
                      <a:pt x="1114" y="985"/>
                      <a:pt x="1114" y="985"/>
                    </a:cubicBezTo>
                    <a:cubicBezTo>
                      <a:pt x="1114" y="1022"/>
                      <a:pt x="1114" y="1022"/>
                      <a:pt x="1114" y="1022"/>
                    </a:cubicBezTo>
                    <a:lnTo>
                      <a:pt x="1105" y="1022"/>
                    </a:lnTo>
                    <a:close/>
                    <a:moveTo>
                      <a:pt x="1105" y="966"/>
                    </a:moveTo>
                    <a:cubicBezTo>
                      <a:pt x="1105" y="929"/>
                      <a:pt x="1105" y="929"/>
                      <a:pt x="1105" y="929"/>
                    </a:cubicBezTo>
                    <a:cubicBezTo>
                      <a:pt x="1114" y="929"/>
                      <a:pt x="1114" y="929"/>
                      <a:pt x="1114" y="929"/>
                    </a:cubicBezTo>
                    <a:cubicBezTo>
                      <a:pt x="1114" y="966"/>
                      <a:pt x="1114" y="966"/>
                      <a:pt x="1114" y="966"/>
                    </a:cubicBezTo>
                    <a:lnTo>
                      <a:pt x="1105" y="966"/>
                    </a:lnTo>
                    <a:close/>
                    <a:moveTo>
                      <a:pt x="1105" y="910"/>
                    </a:moveTo>
                    <a:cubicBezTo>
                      <a:pt x="1105" y="873"/>
                      <a:pt x="1105" y="873"/>
                      <a:pt x="1105" y="873"/>
                    </a:cubicBezTo>
                    <a:cubicBezTo>
                      <a:pt x="1114" y="873"/>
                      <a:pt x="1114" y="873"/>
                      <a:pt x="1114" y="873"/>
                    </a:cubicBezTo>
                    <a:cubicBezTo>
                      <a:pt x="1114" y="910"/>
                      <a:pt x="1114" y="910"/>
                      <a:pt x="1114" y="910"/>
                    </a:cubicBezTo>
                    <a:lnTo>
                      <a:pt x="1105" y="910"/>
                    </a:lnTo>
                    <a:close/>
                    <a:moveTo>
                      <a:pt x="1105" y="855"/>
                    </a:moveTo>
                    <a:cubicBezTo>
                      <a:pt x="1105" y="818"/>
                      <a:pt x="1105" y="818"/>
                      <a:pt x="1105" y="818"/>
                    </a:cubicBezTo>
                    <a:cubicBezTo>
                      <a:pt x="1114" y="818"/>
                      <a:pt x="1114" y="818"/>
                      <a:pt x="1114" y="818"/>
                    </a:cubicBezTo>
                    <a:cubicBezTo>
                      <a:pt x="1114" y="855"/>
                      <a:pt x="1114" y="855"/>
                      <a:pt x="1114" y="855"/>
                    </a:cubicBezTo>
                    <a:lnTo>
                      <a:pt x="1105" y="85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iṥļíḋé">
                <a:extLst>
                  <a:ext uri="{FF2B5EF4-FFF2-40B4-BE49-F238E27FC236}">
                    <a16:creationId xmlns:a16="http://schemas.microsoft.com/office/drawing/2014/main" xmlns="" id="{ACD68CE7-7181-48E5-96DC-C992F8D1E528}"/>
                  </a:ext>
                </a:extLst>
              </p:cNvPr>
              <p:cNvSpPr/>
              <p:nvPr/>
            </p:nvSpPr>
            <p:spPr bwMode="auto">
              <a:xfrm>
                <a:off x="4186" y="577"/>
                <a:ext cx="91" cy="81"/>
              </a:xfrm>
              <a:custGeom>
                <a:avLst/>
                <a:gdLst>
                  <a:gd name="T0" fmla="*/ 22 w 44"/>
                  <a:gd name="T1" fmla="*/ 39 h 39"/>
                  <a:gd name="T2" fmla="*/ 44 w 44"/>
                  <a:gd name="T3" fmla="*/ 0 h 39"/>
                  <a:gd name="T4" fmla="*/ 22 w 44"/>
                  <a:gd name="T5" fmla="*/ 8 h 39"/>
                  <a:gd name="T6" fmla="*/ 0 w 44"/>
                  <a:gd name="T7" fmla="*/ 0 h 39"/>
                  <a:gd name="T8" fmla="*/ 22 w 44"/>
                  <a:gd name="T9" fmla="*/ 39 h 39"/>
                </a:gdLst>
                <a:ahLst/>
                <a:cxnLst>
                  <a:cxn ang="0">
                    <a:pos x="T0" y="T1"/>
                  </a:cxn>
                  <a:cxn ang="0">
                    <a:pos x="T2" y="T3"/>
                  </a:cxn>
                  <a:cxn ang="0">
                    <a:pos x="T4" y="T5"/>
                  </a:cxn>
                  <a:cxn ang="0">
                    <a:pos x="T6" y="T7"/>
                  </a:cxn>
                  <a:cxn ang="0">
                    <a:pos x="T8" y="T9"/>
                  </a:cxn>
                </a:cxnLst>
                <a:rect l="0" t="0" r="r" b="b"/>
                <a:pathLst>
                  <a:path w="44" h="39">
                    <a:moveTo>
                      <a:pt x="22" y="39"/>
                    </a:moveTo>
                    <a:cubicBezTo>
                      <a:pt x="27" y="26"/>
                      <a:pt x="35" y="10"/>
                      <a:pt x="44" y="0"/>
                    </a:cubicBezTo>
                    <a:cubicBezTo>
                      <a:pt x="22" y="8"/>
                      <a:pt x="22" y="8"/>
                      <a:pt x="22" y="8"/>
                    </a:cubicBezTo>
                    <a:cubicBezTo>
                      <a:pt x="0" y="0"/>
                      <a:pt x="0" y="0"/>
                      <a:pt x="0" y="0"/>
                    </a:cubicBezTo>
                    <a:cubicBezTo>
                      <a:pt x="8" y="10"/>
                      <a:pt x="17" y="26"/>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íŝlïḓè">
                <a:extLst>
                  <a:ext uri="{FF2B5EF4-FFF2-40B4-BE49-F238E27FC236}">
                    <a16:creationId xmlns:a16="http://schemas.microsoft.com/office/drawing/2014/main" xmlns="" id="{0584FF82-2F37-4E03-8AA2-698F1FB1F9EF}"/>
                  </a:ext>
                </a:extLst>
              </p:cNvPr>
              <p:cNvSpPr/>
              <p:nvPr/>
            </p:nvSpPr>
            <p:spPr bwMode="auto">
              <a:xfrm>
                <a:off x="998" y="1141"/>
                <a:ext cx="824" cy="737"/>
              </a:xfrm>
              <a:custGeom>
                <a:avLst/>
                <a:gdLst>
                  <a:gd name="T0" fmla="*/ 619 w 824"/>
                  <a:gd name="T1" fmla="*/ 0 h 737"/>
                  <a:gd name="T2" fmla="*/ 413 w 824"/>
                  <a:gd name="T3" fmla="*/ 114 h 737"/>
                  <a:gd name="T4" fmla="*/ 207 w 824"/>
                  <a:gd name="T5" fmla="*/ 0 h 737"/>
                  <a:gd name="T6" fmla="*/ 0 w 824"/>
                  <a:gd name="T7" fmla="*/ 102 h 737"/>
                  <a:gd name="T8" fmla="*/ 0 w 824"/>
                  <a:gd name="T9" fmla="*/ 737 h 737"/>
                  <a:gd name="T10" fmla="*/ 207 w 824"/>
                  <a:gd name="T11" fmla="*/ 637 h 737"/>
                  <a:gd name="T12" fmla="*/ 413 w 824"/>
                  <a:gd name="T13" fmla="*/ 737 h 737"/>
                  <a:gd name="T14" fmla="*/ 619 w 824"/>
                  <a:gd name="T15" fmla="*/ 637 h 737"/>
                  <a:gd name="T16" fmla="*/ 824 w 824"/>
                  <a:gd name="T17" fmla="*/ 737 h 737"/>
                  <a:gd name="T18" fmla="*/ 824 w 824"/>
                  <a:gd name="T19" fmla="*/ 114 h 737"/>
                  <a:gd name="T20" fmla="*/ 619 w 824"/>
                  <a:gd name="T2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4" h="737">
                    <a:moveTo>
                      <a:pt x="619" y="0"/>
                    </a:moveTo>
                    <a:lnTo>
                      <a:pt x="413" y="114"/>
                    </a:lnTo>
                    <a:lnTo>
                      <a:pt x="207" y="0"/>
                    </a:lnTo>
                    <a:lnTo>
                      <a:pt x="0" y="102"/>
                    </a:lnTo>
                    <a:lnTo>
                      <a:pt x="0" y="737"/>
                    </a:lnTo>
                    <a:lnTo>
                      <a:pt x="207" y="637"/>
                    </a:lnTo>
                    <a:lnTo>
                      <a:pt x="413" y="737"/>
                    </a:lnTo>
                    <a:lnTo>
                      <a:pt x="619" y="637"/>
                    </a:lnTo>
                    <a:lnTo>
                      <a:pt x="824" y="737"/>
                    </a:lnTo>
                    <a:lnTo>
                      <a:pt x="824" y="114"/>
                    </a:lnTo>
                    <a:lnTo>
                      <a:pt x="61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íŝḷîdé">
                <a:extLst>
                  <a:ext uri="{FF2B5EF4-FFF2-40B4-BE49-F238E27FC236}">
                    <a16:creationId xmlns:a16="http://schemas.microsoft.com/office/drawing/2014/main" xmlns="" id="{FA498B30-F039-45CB-8680-D72826316EFF}"/>
                  </a:ext>
                </a:extLst>
              </p:cNvPr>
              <p:cNvSpPr/>
              <p:nvPr/>
            </p:nvSpPr>
            <p:spPr bwMode="auto">
              <a:xfrm>
                <a:off x="1205" y="1141"/>
                <a:ext cx="206" cy="737"/>
              </a:xfrm>
              <a:custGeom>
                <a:avLst/>
                <a:gdLst>
                  <a:gd name="T0" fmla="*/ 0 w 206"/>
                  <a:gd name="T1" fmla="*/ 0 h 737"/>
                  <a:gd name="T2" fmla="*/ 0 w 206"/>
                  <a:gd name="T3" fmla="*/ 637 h 737"/>
                  <a:gd name="T4" fmla="*/ 206 w 206"/>
                  <a:gd name="T5" fmla="*/ 737 h 737"/>
                  <a:gd name="T6" fmla="*/ 206 w 206"/>
                  <a:gd name="T7" fmla="*/ 114 h 737"/>
                  <a:gd name="T8" fmla="*/ 0 w 206"/>
                  <a:gd name="T9" fmla="*/ 0 h 737"/>
                </a:gdLst>
                <a:ahLst/>
                <a:cxnLst>
                  <a:cxn ang="0">
                    <a:pos x="T0" y="T1"/>
                  </a:cxn>
                  <a:cxn ang="0">
                    <a:pos x="T2" y="T3"/>
                  </a:cxn>
                  <a:cxn ang="0">
                    <a:pos x="T4" y="T5"/>
                  </a:cxn>
                  <a:cxn ang="0">
                    <a:pos x="T6" y="T7"/>
                  </a:cxn>
                  <a:cxn ang="0">
                    <a:pos x="T8" y="T9"/>
                  </a:cxn>
                </a:cxnLst>
                <a:rect l="0" t="0" r="r" b="b"/>
                <a:pathLst>
                  <a:path w="206" h="737">
                    <a:moveTo>
                      <a:pt x="0" y="0"/>
                    </a:moveTo>
                    <a:lnTo>
                      <a:pt x="0" y="637"/>
                    </a:lnTo>
                    <a:lnTo>
                      <a:pt x="206" y="737"/>
                    </a:lnTo>
                    <a:lnTo>
                      <a:pt x="206" y="114"/>
                    </a:lnTo>
                    <a:lnTo>
                      <a:pt x="0" y="0"/>
                    </a:lnTo>
                    <a:close/>
                  </a:path>
                </a:pathLst>
              </a:custGeom>
              <a:solidFill>
                <a:srgbClr val="DDDC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iśḷiḍè">
                <a:extLst>
                  <a:ext uri="{FF2B5EF4-FFF2-40B4-BE49-F238E27FC236}">
                    <a16:creationId xmlns:a16="http://schemas.microsoft.com/office/drawing/2014/main" xmlns="" id="{1CDF5796-2505-4B2E-BBED-13E0FEF4B6C2}"/>
                  </a:ext>
                </a:extLst>
              </p:cNvPr>
              <p:cNvSpPr/>
              <p:nvPr/>
            </p:nvSpPr>
            <p:spPr bwMode="auto">
              <a:xfrm>
                <a:off x="1617" y="1141"/>
                <a:ext cx="205" cy="737"/>
              </a:xfrm>
              <a:custGeom>
                <a:avLst/>
                <a:gdLst>
                  <a:gd name="T0" fmla="*/ 0 w 205"/>
                  <a:gd name="T1" fmla="*/ 0 h 737"/>
                  <a:gd name="T2" fmla="*/ 0 w 205"/>
                  <a:gd name="T3" fmla="*/ 637 h 737"/>
                  <a:gd name="T4" fmla="*/ 205 w 205"/>
                  <a:gd name="T5" fmla="*/ 737 h 737"/>
                  <a:gd name="T6" fmla="*/ 205 w 205"/>
                  <a:gd name="T7" fmla="*/ 114 h 737"/>
                  <a:gd name="T8" fmla="*/ 0 w 205"/>
                  <a:gd name="T9" fmla="*/ 0 h 737"/>
                </a:gdLst>
                <a:ahLst/>
                <a:cxnLst>
                  <a:cxn ang="0">
                    <a:pos x="T0" y="T1"/>
                  </a:cxn>
                  <a:cxn ang="0">
                    <a:pos x="T2" y="T3"/>
                  </a:cxn>
                  <a:cxn ang="0">
                    <a:pos x="T4" y="T5"/>
                  </a:cxn>
                  <a:cxn ang="0">
                    <a:pos x="T6" y="T7"/>
                  </a:cxn>
                  <a:cxn ang="0">
                    <a:pos x="T8" y="T9"/>
                  </a:cxn>
                </a:cxnLst>
                <a:rect l="0" t="0" r="r" b="b"/>
                <a:pathLst>
                  <a:path w="205" h="737">
                    <a:moveTo>
                      <a:pt x="0" y="0"/>
                    </a:moveTo>
                    <a:lnTo>
                      <a:pt x="0" y="637"/>
                    </a:lnTo>
                    <a:lnTo>
                      <a:pt x="205" y="737"/>
                    </a:lnTo>
                    <a:lnTo>
                      <a:pt x="205" y="114"/>
                    </a:lnTo>
                    <a:lnTo>
                      <a:pt x="0" y="0"/>
                    </a:lnTo>
                    <a:close/>
                  </a:path>
                </a:pathLst>
              </a:custGeom>
              <a:solidFill>
                <a:srgbClr val="DDDC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ïşḻîḍê">
                <a:extLst>
                  <a:ext uri="{FF2B5EF4-FFF2-40B4-BE49-F238E27FC236}">
                    <a16:creationId xmlns:a16="http://schemas.microsoft.com/office/drawing/2014/main" xmlns="" id="{746B4D18-E390-46F6-826E-B45178BFC28A}"/>
                  </a:ext>
                </a:extLst>
              </p:cNvPr>
              <p:cNvSpPr/>
              <p:nvPr/>
            </p:nvSpPr>
            <p:spPr bwMode="auto">
              <a:xfrm>
                <a:off x="1191" y="1623"/>
                <a:ext cx="1013" cy="1012"/>
              </a:xfrm>
              <a:prstGeom prst="ellipse">
                <a:avLst/>
              </a:prstGeom>
              <a:solidFill>
                <a:srgbClr val="508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işliḍe">
                <a:extLst>
                  <a:ext uri="{FF2B5EF4-FFF2-40B4-BE49-F238E27FC236}">
                    <a16:creationId xmlns:a16="http://schemas.microsoft.com/office/drawing/2014/main" xmlns="" id="{6F5F372A-48DC-430E-AAAF-41D21DAE887A}"/>
                  </a:ext>
                </a:extLst>
              </p:cNvPr>
              <p:cNvSpPr/>
              <p:nvPr/>
            </p:nvSpPr>
            <p:spPr bwMode="auto">
              <a:xfrm>
                <a:off x="2152" y="2372"/>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íṣḻïḓe">
                <a:extLst>
                  <a:ext uri="{FF2B5EF4-FFF2-40B4-BE49-F238E27FC236}">
                    <a16:creationId xmlns:a16="http://schemas.microsoft.com/office/drawing/2014/main" xmlns="" id="{02F4B55D-45B1-4DB9-B558-5DB95175DDAA}"/>
                  </a:ext>
                </a:extLst>
              </p:cNvPr>
              <p:cNvSpPr/>
              <p:nvPr/>
            </p:nvSpPr>
            <p:spPr bwMode="auto">
              <a:xfrm>
                <a:off x="2206" y="2195"/>
                <a:ext cx="2" cy="6"/>
              </a:xfrm>
              <a:custGeom>
                <a:avLst/>
                <a:gdLst>
                  <a:gd name="T0" fmla="*/ 1 w 1"/>
                  <a:gd name="T1" fmla="*/ 0 h 3"/>
                  <a:gd name="T2" fmla="*/ 1 w 1"/>
                  <a:gd name="T3" fmla="*/ 0 h 3"/>
                  <a:gd name="T4" fmla="*/ 1 w 1"/>
                  <a:gd name="T5" fmla="*/ 0 h 3"/>
                  <a:gd name="T6" fmla="*/ 0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1" y="0"/>
                      <a:pt x="1" y="0"/>
                      <a:pt x="1" y="0"/>
                    </a:cubicBezTo>
                    <a:cubicBezTo>
                      <a:pt x="1" y="0"/>
                      <a:pt x="1" y="0"/>
                      <a:pt x="1" y="0"/>
                    </a:cubicBezTo>
                    <a:cubicBezTo>
                      <a:pt x="0" y="1"/>
                      <a:pt x="0" y="2"/>
                      <a:pt x="0" y="3"/>
                    </a:cubicBezTo>
                    <a:cubicBezTo>
                      <a:pt x="0"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8" name="işliḍê">
                <a:extLst>
                  <a:ext uri="{FF2B5EF4-FFF2-40B4-BE49-F238E27FC236}">
                    <a16:creationId xmlns:a16="http://schemas.microsoft.com/office/drawing/2014/main" xmlns="" id="{DDE547C2-1052-4BBF-BD47-EAE090D131C9}"/>
                  </a:ext>
                </a:extLst>
              </p:cNvPr>
              <p:cNvSpPr/>
              <p:nvPr/>
            </p:nvSpPr>
            <p:spPr bwMode="auto">
              <a:xfrm>
                <a:off x="1855" y="2065"/>
                <a:ext cx="21" cy="12"/>
              </a:xfrm>
              <a:custGeom>
                <a:avLst/>
                <a:gdLst>
                  <a:gd name="T0" fmla="*/ 1 w 10"/>
                  <a:gd name="T1" fmla="*/ 5 h 6"/>
                  <a:gd name="T2" fmla="*/ 10 w 10"/>
                  <a:gd name="T3" fmla="*/ 5 h 6"/>
                  <a:gd name="T4" fmla="*/ 10 w 10"/>
                  <a:gd name="T5" fmla="*/ 4 h 6"/>
                  <a:gd name="T6" fmla="*/ 9 w 10"/>
                  <a:gd name="T7" fmla="*/ 3 h 6"/>
                  <a:gd name="T8" fmla="*/ 6 w 10"/>
                  <a:gd name="T9" fmla="*/ 2 h 6"/>
                  <a:gd name="T10" fmla="*/ 6 w 10"/>
                  <a:gd name="T11" fmla="*/ 1 h 6"/>
                  <a:gd name="T12" fmla="*/ 6 w 10"/>
                  <a:gd name="T13" fmla="*/ 1 h 6"/>
                  <a:gd name="T14" fmla="*/ 6 w 10"/>
                  <a:gd name="T15" fmla="*/ 1 h 6"/>
                  <a:gd name="T16" fmla="*/ 5 w 10"/>
                  <a:gd name="T17" fmla="*/ 0 h 6"/>
                  <a:gd name="T18" fmla="*/ 1 w 10"/>
                  <a:gd name="T19" fmla="*/ 3 h 6"/>
                  <a:gd name="T20" fmla="*/ 0 w 10"/>
                  <a:gd name="T21" fmla="*/ 5 h 6"/>
                  <a:gd name="T22" fmla="*/ 1 w 10"/>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
                    <a:moveTo>
                      <a:pt x="1" y="5"/>
                    </a:moveTo>
                    <a:cubicBezTo>
                      <a:pt x="3" y="6"/>
                      <a:pt x="10" y="6"/>
                      <a:pt x="10" y="5"/>
                    </a:cubicBezTo>
                    <a:cubicBezTo>
                      <a:pt x="10" y="4"/>
                      <a:pt x="10" y="4"/>
                      <a:pt x="10" y="4"/>
                    </a:cubicBezTo>
                    <a:cubicBezTo>
                      <a:pt x="10" y="3"/>
                      <a:pt x="10" y="3"/>
                      <a:pt x="9" y="3"/>
                    </a:cubicBezTo>
                    <a:cubicBezTo>
                      <a:pt x="9" y="3"/>
                      <a:pt x="9" y="3"/>
                      <a:pt x="6" y="2"/>
                    </a:cubicBezTo>
                    <a:cubicBezTo>
                      <a:pt x="6" y="2"/>
                      <a:pt x="6" y="1"/>
                      <a:pt x="6" y="1"/>
                    </a:cubicBezTo>
                    <a:cubicBezTo>
                      <a:pt x="6" y="1"/>
                      <a:pt x="6" y="1"/>
                      <a:pt x="6" y="1"/>
                    </a:cubicBezTo>
                    <a:cubicBezTo>
                      <a:pt x="6" y="1"/>
                      <a:pt x="6" y="1"/>
                      <a:pt x="6" y="1"/>
                    </a:cubicBezTo>
                    <a:cubicBezTo>
                      <a:pt x="5" y="0"/>
                      <a:pt x="5" y="0"/>
                      <a:pt x="5" y="0"/>
                    </a:cubicBezTo>
                    <a:cubicBezTo>
                      <a:pt x="4" y="1"/>
                      <a:pt x="3" y="2"/>
                      <a:pt x="1" y="3"/>
                    </a:cubicBezTo>
                    <a:cubicBezTo>
                      <a:pt x="0" y="4"/>
                      <a:pt x="0" y="5"/>
                      <a:pt x="0" y="5"/>
                    </a:cubicBezTo>
                    <a:cubicBezTo>
                      <a:pt x="0" y="5"/>
                      <a:pt x="0"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ïṧļïḑé">
                <a:extLst>
                  <a:ext uri="{FF2B5EF4-FFF2-40B4-BE49-F238E27FC236}">
                    <a16:creationId xmlns:a16="http://schemas.microsoft.com/office/drawing/2014/main" xmlns="" id="{5C4C954E-1CED-47C9-B101-30148510620D}"/>
                  </a:ext>
                </a:extLst>
              </p:cNvPr>
              <p:cNvSpPr/>
              <p:nvPr/>
            </p:nvSpPr>
            <p:spPr bwMode="auto">
              <a:xfrm>
                <a:off x="2111" y="24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0" name="i$1iḍè">
                <a:extLst>
                  <a:ext uri="{FF2B5EF4-FFF2-40B4-BE49-F238E27FC236}">
                    <a16:creationId xmlns:a16="http://schemas.microsoft.com/office/drawing/2014/main" xmlns="" id="{55389CAE-E4F2-4C81-95F2-D09E1FD13983}"/>
                  </a:ext>
                </a:extLst>
              </p:cNvPr>
              <p:cNvSpPr/>
              <p:nvPr/>
            </p:nvSpPr>
            <p:spPr bwMode="auto">
              <a:xfrm>
                <a:off x="1297" y="1731"/>
                <a:ext cx="99" cy="124"/>
              </a:xfrm>
              <a:custGeom>
                <a:avLst/>
                <a:gdLst>
                  <a:gd name="T0" fmla="*/ 14 w 48"/>
                  <a:gd name="T1" fmla="*/ 25 h 60"/>
                  <a:gd name="T2" fmla="*/ 12 w 48"/>
                  <a:gd name="T3" fmla="*/ 30 h 60"/>
                  <a:gd name="T4" fmla="*/ 14 w 48"/>
                  <a:gd name="T5" fmla="*/ 30 h 60"/>
                  <a:gd name="T6" fmla="*/ 13 w 48"/>
                  <a:gd name="T7" fmla="*/ 34 h 60"/>
                  <a:gd name="T8" fmla="*/ 16 w 48"/>
                  <a:gd name="T9" fmla="*/ 33 h 60"/>
                  <a:gd name="T10" fmla="*/ 10 w 48"/>
                  <a:gd name="T11" fmla="*/ 43 h 60"/>
                  <a:gd name="T12" fmla="*/ 8 w 48"/>
                  <a:gd name="T13" fmla="*/ 46 h 60"/>
                  <a:gd name="T14" fmla="*/ 7 w 48"/>
                  <a:gd name="T15" fmla="*/ 46 h 60"/>
                  <a:gd name="T16" fmla="*/ 4 w 48"/>
                  <a:gd name="T17" fmla="*/ 48 h 60"/>
                  <a:gd name="T18" fmla="*/ 1 w 48"/>
                  <a:gd name="T19" fmla="*/ 54 h 60"/>
                  <a:gd name="T20" fmla="*/ 4 w 48"/>
                  <a:gd name="T21" fmla="*/ 51 h 60"/>
                  <a:gd name="T22" fmla="*/ 5 w 48"/>
                  <a:gd name="T23" fmla="*/ 55 h 60"/>
                  <a:gd name="T24" fmla="*/ 9 w 48"/>
                  <a:gd name="T25" fmla="*/ 58 h 60"/>
                  <a:gd name="T26" fmla="*/ 16 w 48"/>
                  <a:gd name="T27" fmla="*/ 51 h 60"/>
                  <a:gd name="T28" fmla="*/ 17 w 48"/>
                  <a:gd name="T29" fmla="*/ 45 h 60"/>
                  <a:gd name="T30" fmla="*/ 19 w 48"/>
                  <a:gd name="T31" fmla="*/ 45 h 60"/>
                  <a:gd name="T32" fmla="*/ 27 w 48"/>
                  <a:gd name="T33" fmla="*/ 39 h 60"/>
                  <a:gd name="T34" fmla="*/ 24 w 48"/>
                  <a:gd name="T35" fmla="*/ 31 h 60"/>
                  <a:gd name="T36" fmla="*/ 30 w 48"/>
                  <a:gd name="T37" fmla="*/ 23 h 60"/>
                  <a:gd name="T38" fmla="*/ 29 w 48"/>
                  <a:gd name="T39" fmla="*/ 21 h 60"/>
                  <a:gd name="T40" fmla="*/ 41 w 48"/>
                  <a:gd name="T41" fmla="*/ 10 h 60"/>
                  <a:gd name="T42" fmla="*/ 40 w 48"/>
                  <a:gd name="T43" fmla="*/ 11 h 60"/>
                  <a:gd name="T44" fmla="*/ 48 w 48"/>
                  <a:gd name="T45" fmla="*/ 0 h 60"/>
                  <a:gd name="T46" fmla="*/ 48 w 48"/>
                  <a:gd name="T47" fmla="*/ 0 h 60"/>
                  <a:gd name="T48" fmla="*/ 29 w 48"/>
                  <a:gd name="T49" fmla="*/ 21 h 60"/>
                  <a:gd name="T50" fmla="*/ 31 w 48"/>
                  <a:gd name="T51" fmla="*/ 13 h 60"/>
                  <a:gd name="T52" fmla="*/ 21 w 48"/>
                  <a:gd name="T53" fmla="*/ 20 h 60"/>
                  <a:gd name="T54" fmla="*/ 28 w 48"/>
                  <a:gd name="T55" fmla="*/ 13 h 60"/>
                  <a:gd name="T56" fmla="*/ 14 w 48"/>
                  <a:gd name="T57"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60">
                    <a:moveTo>
                      <a:pt x="14" y="25"/>
                    </a:moveTo>
                    <a:cubicBezTo>
                      <a:pt x="12" y="28"/>
                      <a:pt x="10" y="30"/>
                      <a:pt x="12" y="30"/>
                    </a:cubicBezTo>
                    <a:cubicBezTo>
                      <a:pt x="13" y="30"/>
                      <a:pt x="13" y="30"/>
                      <a:pt x="14" y="30"/>
                    </a:cubicBezTo>
                    <a:cubicBezTo>
                      <a:pt x="13" y="31"/>
                      <a:pt x="12" y="32"/>
                      <a:pt x="13" y="34"/>
                    </a:cubicBezTo>
                    <a:cubicBezTo>
                      <a:pt x="14" y="35"/>
                      <a:pt x="15" y="33"/>
                      <a:pt x="16" y="33"/>
                    </a:cubicBezTo>
                    <a:cubicBezTo>
                      <a:pt x="17" y="36"/>
                      <a:pt x="16" y="37"/>
                      <a:pt x="10" y="43"/>
                    </a:cubicBezTo>
                    <a:cubicBezTo>
                      <a:pt x="10" y="44"/>
                      <a:pt x="9" y="45"/>
                      <a:pt x="8" y="46"/>
                    </a:cubicBezTo>
                    <a:cubicBezTo>
                      <a:pt x="8" y="46"/>
                      <a:pt x="8" y="46"/>
                      <a:pt x="7" y="46"/>
                    </a:cubicBezTo>
                    <a:cubicBezTo>
                      <a:pt x="7" y="46"/>
                      <a:pt x="6" y="46"/>
                      <a:pt x="4" y="48"/>
                    </a:cubicBezTo>
                    <a:cubicBezTo>
                      <a:pt x="4" y="48"/>
                      <a:pt x="0" y="53"/>
                      <a:pt x="1" y="54"/>
                    </a:cubicBezTo>
                    <a:cubicBezTo>
                      <a:pt x="3" y="53"/>
                      <a:pt x="3" y="51"/>
                      <a:pt x="4" y="51"/>
                    </a:cubicBezTo>
                    <a:cubicBezTo>
                      <a:pt x="6" y="52"/>
                      <a:pt x="4" y="54"/>
                      <a:pt x="5" y="55"/>
                    </a:cubicBezTo>
                    <a:cubicBezTo>
                      <a:pt x="5" y="55"/>
                      <a:pt x="7" y="60"/>
                      <a:pt x="9" y="58"/>
                    </a:cubicBezTo>
                    <a:cubicBezTo>
                      <a:pt x="17" y="54"/>
                      <a:pt x="16" y="53"/>
                      <a:pt x="16" y="51"/>
                    </a:cubicBezTo>
                    <a:cubicBezTo>
                      <a:pt x="16" y="47"/>
                      <a:pt x="16" y="47"/>
                      <a:pt x="17" y="45"/>
                    </a:cubicBezTo>
                    <a:cubicBezTo>
                      <a:pt x="18" y="45"/>
                      <a:pt x="18" y="45"/>
                      <a:pt x="19" y="45"/>
                    </a:cubicBezTo>
                    <a:cubicBezTo>
                      <a:pt x="21" y="44"/>
                      <a:pt x="21" y="44"/>
                      <a:pt x="27" y="39"/>
                    </a:cubicBezTo>
                    <a:cubicBezTo>
                      <a:pt x="29" y="36"/>
                      <a:pt x="23" y="35"/>
                      <a:pt x="24" y="31"/>
                    </a:cubicBezTo>
                    <a:cubicBezTo>
                      <a:pt x="26" y="28"/>
                      <a:pt x="30" y="27"/>
                      <a:pt x="30" y="23"/>
                    </a:cubicBezTo>
                    <a:cubicBezTo>
                      <a:pt x="30" y="22"/>
                      <a:pt x="30" y="21"/>
                      <a:pt x="29" y="21"/>
                    </a:cubicBezTo>
                    <a:cubicBezTo>
                      <a:pt x="35" y="17"/>
                      <a:pt x="35" y="16"/>
                      <a:pt x="41" y="10"/>
                    </a:cubicBezTo>
                    <a:cubicBezTo>
                      <a:pt x="40" y="10"/>
                      <a:pt x="40" y="11"/>
                      <a:pt x="40" y="11"/>
                    </a:cubicBezTo>
                    <a:cubicBezTo>
                      <a:pt x="42" y="7"/>
                      <a:pt x="46" y="4"/>
                      <a:pt x="48" y="0"/>
                    </a:cubicBezTo>
                    <a:cubicBezTo>
                      <a:pt x="48" y="0"/>
                      <a:pt x="48" y="0"/>
                      <a:pt x="48" y="0"/>
                    </a:cubicBezTo>
                    <a:cubicBezTo>
                      <a:pt x="43" y="2"/>
                      <a:pt x="32" y="16"/>
                      <a:pt x="29" y="21"/>
                    </a:cubicBezTo>
                    <a:cubicBezTo>
                      <a:pt x="26" y="18"/>
                      <a:pt x="35" y="13"/>
                      <a:pt x="31" y="13"/>
                    </a:cubicBezTo>
                    <a:cubicBezTo>
                      <a:pt x="29" y="13"/>
                      <a:pt x="28" y="14"/>
                      <a:pt x="21" y="20"/>
                    </a:cubicBezTo>
                    <a:cubicBezTo>
                      <a:pt x="28" y="14"/>
                      <a:pt x="28" y="14"/>
                      <a:pt x="28" y="13"/>
                    </a:cubicBezTo>
                    <a:cubicBezTo>
                      <a:pt x="26" y="14"/>
                      <a:pt x="21" y="18"/>
                      <a:pt x="14"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îṥľíḓê">
                <a:extLst>
                  <a:ext uri="{FF2B5EF4-FFF2-40B4-BE49-F238E27FC236}">
                    <a16:creationId xmlns:a16="http://schemas.microsoft.com/office/drawing/2014/main" xmlns="" id="{6D68CB39-56E1-4DD3-B530-D9917F060C45}"/>
                  </a:ext>
                </a:extLst>
              </p:cNvPr>
              <p:cNvSpPr/>
              <p:nvPr/>
            </p:nvSpPr>
            <p:spPr bwMode="auto">
              <a:xfrm>
                <a:off x="1359" y="1654"/>
                <a:ext cx="174" cy="97"/>
              </a:xfrm>
              <a:custGeom>
                <a:avLst/>
                <a:gdLst>
                  <a:gd name="T0" fmla="*/ 4 w 84"/>
                  <a:gd name="T1" fmla="*/ 45 h 47"/>
                  <a:gd name="T2" fmla="*/ 15 w 84"/>
                  <a:gd name="T3" fmla="*/ 39 h 47"/>
                  <a:gd name="T4" fmla="*/ 12 w 84"/>
                  <a:gd name="T5" fmla="*/ 39 h 47"/>
                  <a:gd name="T6" fmla="*/ 9 w 84"/>
                  <a:gd name="T7" fmla="*/ 40 h 47"/>
                  <a:gd name="T8" fmla="*/ 9 w 84"/>
                  <a:gd name="T9" fmla="*/ 40 h 47"/>
                  <a:gd name="T10" fmla="*/ 24 w 84"/>
                  <a:gd name="T11" fmla="*/ 32 h 47"/>
                  <a:gd name="T12" fmla="*/ 38 w 84"/>
                  <a:gd name="T13" fmla="*/ 23 h 47"/>
                  <a:gd name="T14" fmla="*/ 43 w 84"/>
                  <a:gd name="T15" fmla="*/ 20 h 47"/>
                  <a:gd name="T16" fmla="*/ 69 w 84"/>
                  <a:gd name="T17" fmla="*/ 7 h 47"/>
                  <a:gd name="T18" fmla="*/ 65 w 84"/>
                  <a:gd name="T19" fmla="*/ 8 h 47"/>
                  <a:gd name="T20" fmla="*/ 65 w 84"/>
                  <a:gd name="T21" fmla="*/ 8 h 47"/>
                  <a:gd name="T22" fmla="*/ 80 w 84"/>
                  <a:gd name="T23" fmla="*/ 2 h 47"/>
                  <a:gd name="T24" fmla="*/ 82 w 84"/>
                  <a:gd name="T25" fmla="*/ 1 h 47"/>
                  <a:gd name="T26" fmla="*/ 81 w 84"/>
                  <a:gd name="T27" fmla="*/ 1 h 47"/>
                  <a:gd name="T28" fmla="*/ 84 w 84"/>
                  <a:gd name="T29" fmla="*/ 0 h 47"/>
                  <a:gd name="T30" fmla="*/ 78 w 84"/>
                  <a:gd name="T31" fmla="*/ 2 h 47"/>
                  <a:gd name="T32" fmla="*/ 83 w 84"/>
                  <a:gd name="T33" fmla="*/ 0 h 47"/>
                  <a:gd name="T34" fmla="*/ 81 w 84"/>
                  <a:gd name="T35" fmla="*/ 0 h 47"/>
                  <a:gd name="T36" fmla="*/ 75 w 84"/>
                  <a:gd name="T37" fmla="*/ 3 h 47"/>
                  <a:gd name="T38" fmla="*/ 78 w 84"/>
                  <a:gd name="T39" fmla="*/ 1 h 47"/>
                  <a:gd name="T40" fmla="*/ 63 w 84"/>
                  <a:gd name="T41" fmla="*/ 7 h 47"/>
                  <a:gd name="T42" fmla="*/ 66 w 84"/>
                  <a:gd name="T43" fmla="*/ 6 h 47"/>
                  <a:gd name="T44" fmla="*/ 62 w 84"/>
                  <a:gd name="T45" fmla="*/ 8 h 47"/>
                  <a:gd name="T46" fmla="*/ 62 w 84"/>
                  <a:gd name="T47" fmla="*/ 8 h 47"/>
                  <a:gd name="T48" fmla="*/ 54 w 84"/>
                  <a:gd name="T49" fmla="*/ 11 h 47"/>
                  <a:gd name="T50" fmla="*/ 54 w 84"/>
                  <a:gd name="T51" fmla="*/ 11 h 47"/>
                  <a:gd name="T52" fmla="*/ 49 w 84"/>
                  <a:gd name="T53" fmla="*/ 14 h 47"/>
                  <a:gd name="T54" fmla="*/ 49 w 84"/>
                  <a:gd name="T55" fmla="*/ 14 h 47"/>
                  <a:gd name="T56" fmla="*/ 45 w 84"/>
                  <a:gd name="T57" fmla="*/ 16 h 47"/>
                  <a:gd name="T58" fmla="*/ 48 w 84"/>
                  <a:gd name="T59" fmla="*/ 15 h 47"/>
                  <a:gd name="T60" fmla="*/ 42 w 84"/>
                  <a:gd name="T61" fmla="*/ 18 h 47"/>
                  <a:gd name="T62" fmla="*/ 42 w 84"/>
                  <a:gd name="T63" fmla="*/ 17 h 47"/>
                  <a:gd name="T64" fmla="*/ 24 w 84"/>
                  <a:gd name="T65" fmla="*/ 28 h 47"/>
                  <a:gd name="T66" fmla="*/ 24 w 84"/>
                  <a:gd name="T67" fmla="*/ 29 h 47"/>
                  <a:gd name="T68" fmla="*/ 22 w 84"/>
                  <a:gd name="T69" fmla="*/ 30 h 47"/>
                  <a:gd name="T70" fmla="*/ 25 w 84"/>
                  <a:gd name="T71" fmla="*/ 29 h 47"/>
                  <a:gd name="T72" fmla="*/ 12 w 84"/>
                  <a:gd name="T73" fmla="*/ 37 h 47"/>
                  <a:gd name="T74" fmla="*/ 14 w 84"/>
                  <a:gd name="T75" fmla="*/ 36 h 47"/>
                  <a:gd name="T76" fmla="*/ 9 w 84"/>
                  <a:gd name="T77" fmla="*/ 39 h 47"/>
                  <a:gd name="T78" fmla="*/ 9 w 84"/>
                  <a:gd name="T79" fmla="*/ 39 h 47"/>
                  <a:gd name="T80" fmla="*/ 0 w 84"/>
                  <a:gd name="T81" fmla="*/ 47 h 47"/>
                  <a:gd name="T82" fmla="*/ 4 w 84"/>
                  <a:gd name="T83" fmla="*/ 45 h 47"/>
                  <a:gd name="T84" fmla="*/ 4 w 84"/>
                  <a:gd name="T85"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47">
                    <a:moveTo>
                      <a:pt x="4" y="45"/>
                    </a:moveTo>
                    <a:cubicBezTo>
                      <a:pt x="11" y="43"/>
                      <a:pt x="11" y="43"/>
                      <a:pt x="15" y="39"/>
                    </a:cubicBezTo>
                    <a:cubicBezTo>
                      <a:pt x="14" y="39"/>
                      <a:pt x="13" y="40"/>
                      <a:pt x="12" y="39"/>
                    </a:cubicBezTo>
                    <a:cubicBezTo>
                      <a:pt x="11" y="39"/>
                      <a:pt x="10" y="40"/>
                      <a:pt x="9" y="40"/>
                    </a:cubicBezTo>
                    <a:cubicBezTo>
                      <a:pt x="9" y="40"/>
                      <a:pt x="9" y="40"/>
                      <a:pt x="9" y="40"/>
                    </a:cubicBezTo>
                    <a:cubicBezTo>
                      <a:pt x="13" y="36"/>
                      <a:pt x="19" y="35"/>
                      <a:pt x="24" y="32"/>
                    </a:cubicBezTo>
                    <a:cubicBezTo>
                      <a:pt x="24" y="32"/>
                      <a:pt x="31" y="27"/>
                      <a:pt x="38" y="23"/>
                    </a:cubicBezTo>
                    <a:cubicBezTo>
                      <a:pt x="39" y="22"/>
                      <a:pt x="39" y="22"/>
                      <a:pt x="43" y="20"/>
                    </a:cubicBezTo>
                    <a:cubicBezTo>
                      <a:pt x="51" y="14"/>
                      <a:pt x="61" y="11"/>
                      <a:pt x="69" y="7"/>
                    </a:cubicBezTo>
                    <a:cubicBezTo>
                      <a:pt x="68" y="7"/>
                      <a:pt x="68" y="7"/>
                      <a:pt x="65" y="8"/>
                    </a:cubicBezTo>
                    <a:cubicBezTo>
                      <a:pt x="65" y="8"/>
                      <a:pt x="65" y="8"/>
                      <a:pt x="65" y="8"/>
                    </a:cubicBezTo>
                    <a:cubicBezTo>
                      <a:pt x="65" y="8"/>
                      <a:pt x="65" y="8"/>
                      <a:pt x="80" y="2"/>
                    </a:cubicBezTo>
                    <a:cubicBezTo>
                      <a:pt x="81" y="2"/>
                      <a:pt x="82" y="1"/>
                      <a:pt x="82" y="1"/>
                    </a:cubicBezTo>
                    <a:cubicBezTo>
                      <a:pt x="82" y="1"/>
                      <a:pt x="82" y="1"/>
                      <a:pt x="81" y="1"/>
                    </a:cubicBezTo>
                    <a:cubicBezTo>
                      <a:pt x="82" y="1"/>
                      <a:pt x="82" y="1"/>
                      <a:pt x="84" y="0"/>
                    </a:cubicBezTo>
                    <a:cubicBezTo>
                      <a:pt x="83" y="0"/>
                      <a:pt x="83" y="0"/>
                      <a:pt x="78" y="2"/>
                    </a:cubicBezTo>
                    <a:cubicBezTo>
                      <a:pt x="80" y="1"/>
                      <a:pt x="82" y="1"/>
                      <a:pt x="83" y="0"/>
                    </a:cubicBezTo>
                    <a:cubicBezTo>
                      <a:pt x="83" y="0"/>
                      <a:pt x="81" y="0"/>
                      <a:pt x="81" y="0"/>
                    </a:cubicBezTo>
                    <a:cubicBezTo>
                      <a:pt x="80" y="1"/>
                      <a:pt x="80" y="1"/>
                      <a:pt x="75" y="3"/>
                    </a:cubicBezTo>
                    <a:cubicBezTo>
                      <a:pt x="76" y="2"/>
                      <a:pt x="76" y="2"/>
                      <a:pt x="78" y="1"/>
                    </a:cubicBezTo>
                    <a:cubicBezTo>
                      <a:pt x="78" y="1"/>
                      <a:pt x="73" y="3"/>
                      <a:pt x="63" y="7"/>
                    </a:cubicBezTo>
                    <a:cubicBezTo>
                      <a:pt x="64" y="7"/>
                      <a:pt x="65" y="6"/>
                      <a:pt x="66" y="6"/>
                    </a:cubicBezTo>
                    <a:cubicBezTo>
                      <a:pt x="62" y="8"/>
                      <a:pt x="62" y="8"/>
                      <a:pt x="62" y="8"/>
                    </a:cubicBezTo>
                    <a:cubicBezTo>
                      <a:pt x="62" y="8"/>
                      <a:pt x="62" y="8"/>
                      <a:pt x="62" y="8"/>
                    </a:cubicBezTo>
                    <a:cubicBezTo>
                      <a:pt x="59" y="9"/>
                      <a:pt x="56" y="10"/>
                      <a:pt x="54" y="11"/>
                    </a:cubicBezTo>
                    <a:cubicBezTo>
                      <a:pt x="54" y="11"/>
                      <a:pt x="54" y="11"/>
                      <a:pt x="54" y="11"/>
                    </a:cubicBezTo>
                    <a:cubicBezTo>
                      <a:pt x="51" y="13"/>
                      <a:pt x="51" y="13"/>
                      <a:pt x="49" y="14"/>
                    </a:cubicBezTo>
                    <a:cubicBezTo>
                      <a:pt x="49" y="14"/>
                      <a:pt x="49" y="14"/>
                      <a:pt x="49" y="14"/>
                    </a:cubicBezTo>
                    <a:cubicBezTo>
                      <a:pt x="48" y="15"/>
                      <a:pt x="47" y="15"/>
                      <a:pt x="45" y="16"/>
                    </a:cubicBezTo>
                    <a:cubicBezTo>
                      <a:pt x="46" y="15"/>
                      <a:pt x="47" y="15"/>
                      <a:pt x="48" y="15"/>
                    </a:cubicBezTo>
                    <a:cubicBezTo>
                      <a:pt x="46" y="16"/>
                      <a:pt x="44" y="17"/>
                      <a:pt x="42" y="18"/>
                    </a:cubicBezTo>
                    <a:cubicBezTo>
                      <a:pt x="42" y="17"/>
                      <a:pt x="42" y="17"/>
                      <a:pt x="42" y="17"/>
                    </a:cubicBezTo>
                    <a:cubicBezTo>
                      <a:pt x="37" y="21"/>
                      <a:pt x="30" y="25"/>
                      <a:pt x="24" y="28"/>
                    </a:cubicBezTo>
                    <a:cubicBezTo>
                      <a:pt x="24" y="29"/>
                      <a:pt x="24" y="29"/>
                      <a:pt x="24" y="29"/>
                    </a:cubicBezTo>
                    <a:cubicBezTo>
                      <a:pt x="23" y="29"/>
                      <a:pt x="23" y="29"/>
                      <a:pt x="22" y="30"/>
                    </a:cubicBezTo>
                    <a:cubicBezTo>
                      <a:pt x="24" y="29"/>
                      <a:pt x="24" y="29"/>
                      <a:pt x="25" y="29"/>
                    </a:cubicBezTo>
                    <a:cubicBezTo>
                      <a:pt x="21" y="31"/>
                      <a:pt x="17" y="34"/>
                      <a:pt x="12" y="37"/>
                    </a:cubicBezTo>
                    <a:cubicBezTo>
                      <a:pt x="13" y="37"/>
                      <a:pt x="13" y="37"/>
                      <a:pt x="14" y="36"/>
                    </a:cubicBezTo>
                    <a:cubicBezTo>
                      <a:pt x="12" y="37"/>
                      <a:pt x="11" y="38"/>
                      <a:pt x="9" y="39"/>
                    </a:cubicBezTo>
                    <a:cubicBezTo>
                      <a:pt x="9" y="39"/>
                      <a:pt x="9" y="39"/>
                      <a:pt x="9" y="39"/>
                    </a:cubicBezTo>
                    <a:cubicBezTo>
                      <a:pt x="6" y="42"/>
                      <a:pt x="3" y="44"/>
                      <a:pt x="0" y="47"/>
                    </a:cubicBezTo>
                    <a:cubicBezTo>
                      <a:pt x="1" y="46"/>
                      <a:pt x="2" y="45"/>
                      <a:pt x="4" y="45"/>
                    </a:cubicBezTo>
                    <a:cubicBezTo>
                      <a:pt x="4" y="45"/>
                      <a:pt x="4" y="45"/>
                      <a:pt x="4"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iṡlîdé">
                <a:extLst>
                  <a:ext uri="{FF2B5EF4-FFF2-40B4-BE49-F238E27FC236}">
                    <a16:creationId xmlns:a16="http://schemas.microsoft.com/office/drawing/2014/main" xmlns="" id="{23DEB73D-35F5-4539-A79E-68CAE97ECE48}"/>
                  </a:ext>
                </a:extLst>
              </p:cNvPr>
              <p:cNvSpPr/>
              <p:nvPr/>
            </p:nvSpPr>
            <p:spPr bwMode="auto">
              <a:xfrm>
                <a:off x="1594" y="1870"/>
                <a:ext cx="91" cy="97"/>
              </a:xfrm>
              <a:custGeom>
                <a:avLst/>
                <a:gdLst>
                  <a:gd name="T0" fmla="*/ 9 w 44"/>
                  <a:gd name="T1" fmla="*/ 15 h 47"/>
                  <a:gd name="T2" fmla="*/ 15 w 44"/>
                  <a:gd name="T3" fmla="*/ 25 h 47"/>
                  <a:gd name="T4" fmla="*/ 20 w 44"/>
                  <a:gd name="T5" fmla="*/ 28 h 47"/>
                  <a:gd name="T6" fmla="*/ 21 w 44"/>
                  <a:gd name="T7" fmla="*/ 27 h 47"/>
                  <a:gd name="T8" fmla="*/ 21 w 44"/>
                  <a:gd name="T9" fmla="*/ 27 h 47"/>
                  <a:gd name="T10" fmla="*/ 21 w 44"/>
                  <a:gd name="T11" fmla="*/ 27 h 47"/>
                  <a:gd name="T12" fmla="*/ 21 w 44"/>
                  <a:gd name="T13" fmla="*/ 27 h 47"/>
                  <a:gd name="T14" fmla="*/ 21 w 44"/>
                  <a:gd name="T15" fmla="*/ 27 h 47"/>
                  <a:gd name="T16" fmla="*/ 21 w 44"/>
                  <a:gd name="T17" fmla="*/ 27 h 47"/>
                  <a:gd name="T18" fmla="*/ 21 w 44"/>
                  <a:gd name="T19" fmla="*/ 27 h 47"/>
                  <a:gd name="T20" fmla="*/ 21 w 44"/>
                  <a:gd name="T21" fmla="*/ 27 h 47"/>
                  <a:gd name="T22" fmla="*/ 25 w 44"/>
                  <a:gd name="T23" fmla="*/ 29 h 47"/>
                  <a:gd name="T24" fmla="*/ 19 w 44"/>
                  <a:gd name="T25" fmla="*/ 32 h 47"/>
                  <a:gd name="T26" fmla="*/ 19 w 44"/>
                  <a:gd name="T27" fmla="*/ 40 h 47"/>
                  <a:gd name="T28" fmla="*/ 21 w 44"/>
                  <a:gd name="T29" fmla="*/ 39 h 47"/>
                  <a:gd name="T30" fmla="*/ 19 w 44"/>
                  <a:gd name="T31" fmla="*/ 43 h 47"/>
                  <a:gd name="T32" fmla="*/ 18 w 44"/>
                  <a:gd name="T33" fmla="*/ 47 h 47"/>
                  <a:gd name="T34" fmla="*/ 23 w 44"/>
                  <a:gd name="T35" fmla="*/ 46 h 47"/>
                  <a:gd name="T36" fmla="*/ 25 w 44"/>
                  <a:gd name="T37" fmla="*/ 44 h 47"/>
                  <a:gd name="T38" fmla="*/ 26 w 44"/>
                  <a:gd name="T39" fmla="*/ 43 h 47"/>
                  <a:gd name="T40" fmla="*/ 34 w 44"/>
                  <a:gd name="T41" fmla="*/ 42 h 47"/>
                  <a:gd name="T42" fmla="*/ 38 w 44"/>
                  <a:gd name="T43" fmla="*/ 40 h 47"/>
                  <a:gd name="T44" fmla="*/ 43 w 44"/>
                  <a:gd name="T45" fmla="*/ 36 h 47"/>
                  <a:gd name="T46" fmla="*/ 43 w 44"/>
                  <a:gd name="T47" fmla="*/ 32 h 47"/>
                  <a:gd name="T48" fmla="*/ 39 w 44"/>
                  <a:gd name="T49" fmla="*/ 30 h 47"/>
                  <a:gd name="T50" fmla="*/ 36 w 44"/>
                  <a:gd name="T51" fmla="*/ 28 h 47"/>
                  <a:gd name="T52" fmla="*/ 33 w 44"/>
                  <a:gd name="T53" fmla="*/ 24 h 47"/>
                  <a:gd name="T54" fmla="*/ 31 w 44"/>
                  <a:gd name="T55" fmla="*/ 21 h 47"/>
                  <a:gd name="T56" fmla="*/ 31 w 44"/>
                  <a:gd name="T57" fmla="*/ 21 h 47"/>
                  <a:gd name="T58" fmla="*/ 28 w 44"/>
                  <a:gd name="T59" fmla="*/ 19 h 47"/>
                  <a:gd name="T60" fmla="*/ 26 w 44"/>
                  <a:gd name="T61" fmla="*/ 16 h 47"/>
                  <a:gd name="T62" fmla="*/ 27 w 44"/>
                  <a:gd name="T63" fmla="*/ 14 h 47"/>
                  <a:gd name="T64" fmla="*/ 25 w 44"/>
                  <a:gd name="T65" fmla="*/ 9 h 47"/>
                  <a:gd name="T66" fmla="*/ 22 w 44"/>
                  <a:gd name="T67" fmla="*/ 9 h 47"/>
                  <a:gd name="T68" fmla="*/ 25 w 44"/>
                  <a:gd name="T69" fmla="*/ 6 h 47"/>
                  <a:gd name="T70" fmla="*/ 25 w 44"/>
                  <a:gd name="T71" fmla="*/ 3 h 47"/>
                  <a:gd name="T72" fmla="*/ 26 w 44"/>
                  <a:gd name="T73" fmla="*/ 3 h 47"/>
                  <a:gd name="T74" fmla="*/ 29 w 44"/>
                  <a:gd name="T75" fmla="*/ 0 h 47"/>
                  <a:gd name="T76" fmla="*/ 27 w 44"/>
                  <a:gd name="T77" fmla="*/ 0 h 47"/>
                  <a:gd name="T78" fmla="*/ 27 w 44"/>
                  <a:gd name="T79" fmla="*/ 0 h 47"/>
                  <a:gd name="T80" fmla="*/ 26 w 44"/>
                  <a:gd name="T81" fmla="*/ 1 h 47"/>
                  <a:gd name="T82" fmla="*/ 21 w 44"/>
                  <a:gd name="T83" fmla="*/ 2 h 47"/>
                  <a:gd name="T84" fmla="*/ 22 w 44"/>
                  <a:gd name="T85" fmla="*/ 5 h 47"/>
                  <a:gd name="T86" fmla="*/ 17 w 44"/>
                  <a:gd name="T87" fmla="*/ 5 h 47"/>
                  <a:gd name="T88" fmla="*/ 16 w 44"/>
                  <a:gd name="T89" fmla="*/ 8 h 47"/>
                  <a:gd name="T90" fmla="*/ 13 w 44"/>
                  <a:gd name="T91" fmla="*/ 7 h 47"/>
                  <a:gd name="T92" fmla="*/ 10 w 44"/>
                  <a:gd name="T93" fmla="*/ 7 h 47"/>
                  <a:gd name="T94" fmla="*/ 7 w 44"/>
                  <a:gd name="T95" fmla="*/ 15 h 47"/>
                  <a:gd name="T96" fmla="*/ 9 w 44"/>
                  <a:gd name="T97"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47">
                    <a:moveTo>
                      <a:pt x="9" y="15"/>
                    </a:moveTo>
                    <a:cubicBezTo>
                      <a:pt x="9" y="16"/>
                      <a:pt x="15" y="25"/>
                      <a:pt x="15" y="25"/>
                    </a:cubicBezTo>
                    <a:cubicBezTo>
                      <a:pt x="18" y="28"/>
                      <a:pt x="18" y="28"/>
                      <a:pt x="20" y="28"/>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4" y="27"/>
                      <a:pt x="24" y="28"/>
                      <a:pt x="25" y="29"/>
                    </a:cubicBezTo>
                    <a:cubicBezTo>
                      <a:pt x="23" y="31"/>
                      <a:pt x="20" y="30"/>
                      <a:pt x="19" y="32"/>
                    </a:cubicBezTo>
                    <a:cubicBezTo>
                      <a:pt x="17" y="35"/>
                      <a:pt x="17" y="40"/>
                      <a:pt x="19" y="40"/>
                    </a:cubicBezTo>
                    <a:cubicBezTo>
                      <a:pt x="21" y="39"/>
                      <a:pt x="21" y="39"/>
                      <a:pt x="21" y="39"/>
                    </a:cubicBezTo>
                    <a:cubicBezTo>
                      <a:pt x="21" y="40"/>
                      <a:pt x="21" y="41"/>
                      <a:pt x="19" y="43"/>
                    </a:cubicBezTo>
                    <a:cubicBezTo>
                      <a:pt x="15" y="46"/>
                      <a:pt x="16" y="47"/>
                      <a:pt x="18" y="47"/>
                    </a:cubicBezTo>
                    <a:cubicBezTo>
                      <a:pt x="23" y="46"/>
                      <a:pt x="23" y="46"/>
                      <a:pt x="23" y="46"/>
                    </a:cubicBezTo>
                    <a:cubicBezTo>
                      <a:pt x="24" y="45"/>
                      <a:pt x="24" y="45"/>
                      <a:pt x="25" y="44"/>
                    </a:cubicBezTo>
                    <a:cubicBezTo>
                      <a:pt x="26" y="43"/>
                      <a:pt x="26" y="43"/>
                      <a:pt x="26" y="43"/>
                    </a:cubicBezTo>
                    <a:cubicBezTo>
                      <a:pt x="29" y="43"/>
                      <a:pt x="32" y="43"/>
                      <a:pt x="34" y="42"/>
                    </a:cubicBezTo>
                    <a:cubicBezTo>
                      <a:pt x="38" y="40"/>
                      <a:pt x="38" y="40"/>
                      <a:pt x="38" y="40"/>
                    </a:cubicBezTo>
                    <a:cubicBezTo>
                      <a:pt x="43" y="36"/>
                      <a:pt x="43" y="36"/>
                      <a:pt x="43" y="36"/>
                    </a:cubicBezTo>
                    <a:cubicBezTo>
                      <a:pt x="44" y="35"/>
                      <a:pt x="43" y="33"/>
                      <a:pt x="43" y="32"/>
                    </a:cubicBezTo>
                    <a:cubicBezTo>
                      <a:pt x="43" y="31"/>
                      <a:pt x="40" y="32"/>
                      <a:pt x="39" y="30"/>
                    </a:cubicBezTo>
                    <a:cubicBezTo>
                      <a:pt x="39" y="29"/>
                      <a:pt x="37" y="30"/>
                      <a:pt x="36" y="28"/>
                    </a:cubicBezTo>
                    <a:cubicBezTo>
                      <a:pt x="36" y="26"/>
                      <a:pt x="33" y="26"/>
                      <a:pt x="33" y="24"/>
                    </a:cubicBezTo>
                    <a:cubicBezTo>
                      <a:pt x="33" y="23"/>
                      <a:pt x="31" y="21"/>
                      <a:pt x="31" y="21"/>
                    </a:cubicBezTo>
                    <a:cubicBezTo>
                      <a:pt x="31" y="21"/>
                      <a:pt x="31" y="21"/>
                      <a:pt x="31" y="21"/>
                    </a:cubicBezTo>
                    <a:cubicBezTo>
                      <a:pt x="30" y="20"/>
                      <a:pt x="29" y="19"/>
                      <a:pt x="28" y="19"/>
                    </a:cubicBezTo>
                    <a:cubicBezTo>
                      <a:pt x="28" y="18"/>
                      <a:pt x="27" y="17"/>
                      <a:pt x="26" y="16"/>
                    </a:cubicBezTo>
                    <a:cubicBezTo>
                      <a:pt x="25" y="16"/>
                      <a:pt x="26" y="15"/>
                      <a:pt x="27" y="14"/>
                    </a:cubicBezTo>
                    <a:cubicBezTo>
                      <a:pt x="28" y="13"/>
                      <a:pt x="33" y="8"/>
                      <a:pt x="25" y="9"/>
                    </a:cubicBezTo>
                    <a:cubicBezTo>
                      <a:pt x="23" y="9"/>
                      <a:pt x="22" y="9"/>
                      <a:pt x="22" y="9"/>
                    </a:cubicBezTo>
                    <a:cubicBezTo>
                      <a:pt x="22" y="7"/>
                      <a:pt x="24" y="8"/>
                      <a:pt x="25" y="6"/>
                    </a:cubicBezTo>
                    <a:cubicBezTo>
                      <a:pt x="25" y="5"/>
                      <a:pt x="25" y="4"/>
                      <a:pt x="25" y="3"/>
                    </a:cubicBezTo>
                    <a:cubicBezTo>
                      <a:pt x="26" y="2"/>
                      <a:pt x="26" y="3"/>
                      <a:pt x="26" y="3"/>
                    </a:cubicBezTo>
                    <a:cubicBezTo>
                      <a:pt x="26" y="3"/>
                      <a:pt x="32" y="2"/>
                      <a:pt x="29" y="0"/>
                    </a:cubicBezTo>
                    <a:cubicBezTo>
                      <a:pt x="28" y="0"/>
                      <a:pt x="28" y="0"/>
                      <a:pt x="27" y="0"/>
                    </a:cubicBezTo>
                    <a:cubicBezTo>
                      <a:pt x="27" y="0"/>
                      <a:pt x="27" y="0"/>
                      <a:pt x="27" y="0"/>
                    </a:cubicBezTo>
                    <a:cubicBezTo>
                      <a:pt x="26" y="1"/>
                      <a:pt x="26" y="1"/>
                      <a:pt x="26" y="1"/>
                    </a:cubicBezTo>
                    <a:cubicBezTo>
                      <a:pt x="24" y="1"/>
                      <a:pt x="24" y="1"/>
                      <a:pt x="21" y="2"/>
                    </a:cubicBezTo>
                    <a:cubicBezTo>
                      <a:pt x="21" y="3"/>
                      <a:pt x="22" y="4"/>
                      <a:pt x="22" y="5"/>
                    </a:cubicBezTo>
                    <a:cubicBezTo>
                      <a:pt x="20" y="5"/>
                      <a:pt x="18" y="5"/>
                      <a:pt x="17" y="5"/>
                    </a:cubicBezTo>
                    <a:cubicBezTo>
                      <a:pt x="16" y="8"/>
                      <a:pt x="16" y="8"/>
                      <a:pt x="16" y="8"/>
                    </a:cubicBezTo>
                    <a:cubicBezTo>
                      <a:pt x="15" y="8"/>
                      <a:pt x="14" y="7"/>
                      <a:pt x="13" y="7"/>
                    </a:cubicBezTo>
                    <a:cubicBezTo>
                      <a:pt x="12" y="7"/>
                      <a:pt x="11" y="7"/>
                      <a:pt x="10" y="7"/>
                    </a:cubicBezTo>
                    <a:cubicBezTo>
                      <a:pt x="0" y="7"/>
                      <a:pt x="5" y="12"/>
                      <a:pt x="7" y="15"/>
                    </a:cubicBezTo>
                    <a:lnTo>
                      <a:pt x="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îṡļîďè">
                <a:extLst>
                  <a:ext uri="{FF2B5EF4-FFF2-40B4-BE49-F238E27FC236}">
                    <a16:creationId xmlns:a16="http://schemas.microsoft.com/office/drawing/2014/main" xmlns="" id="{EF0A9094-E883-4F25-B868-1C9C3DB96DCF}"/>
                  </a:ext>
                </a:extLst>
              </p:cNvPr>
              <p:cNvSpPr/>
              <p:nvPr/>
            </p:nvSpPr>
            <p:spPr bwMode="auto">
              <a:xfrm>
                <a:off x="1334" y="1760"/>
                <a:ext cx="15" cy="14"/>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2" y="5"/>
                      <a:pt x="5" y="2"/>
                      <a:pt x="7" y="0"/>
                    </a:cubicBezTo>
                    <a:cubicBezTo>
                      <a:pt x="5" y="2"/>
                      <a:pt x="5" y="2"/>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4" name="iṣļïḓé">
                <a:extLst>
                  <a:ext uri="{FF2B5EF4-FFF2-40B4-BE49-F238E27FC236}">
                    <a16:creationId xmlns:a16="http://schemas.microsoft.com/office/drawing/2014/main" xmlns="" id="{86807D83-F3DE-4327-9898-74ABF0B026C0}"/>
                  </a:ext>
                </a:extLst>
              </p:cNvPr>
              <p:cNvSpPr/>
              <p:nvPr/>
            </p:nvSpPr>
            <p:spPr bwMode="auto">
              <a:xfrm>
                <a:off x="1276" y="1814"/>
                <a:ext cx="21" cy="26"/>
              </a:xfrm>
              <a:custGeom>
                <a:avLst/>
                <a:gdLst>
                  <a:gd name="T0" fmla="*/ 0 w 10"/>
                  <a:gd name="T1" fmla="*/ 13 h 13"/>
                  <a:gd name="T2" fmla="*/ 0 w 10"/>
                  <a:gd name="T3" fmla="*/ 13 h 13"/>
                  <a:gd name="T4" fmla="*/ 10 w 10"/>
                  <a:gd name="T5" fmla="*/ 0 h 13"/>
                  <a:gd name="T6" fmla="*/ 10 w 10"/>
                  <a:gd name="T7" fmla="*/ 0 h 13"/>
                  <a:gd name="T8" fmla="*/ 10 w 10"/>
                  <a:gd name="T9" fmla="*/ 0 h 13"/>
                  <a:gd name="T10" fmla="*/ 8 w 10"/>
                  <a:gd name="T11" fmla="*/ 3 h 13"/>
                  <a:gd name="T12" fmla="*/ 8 w 10"/>
                  <a:gd name="T13" fmla="*/ 3 h 13"/>
                  <a:gd name="T14" fmla="*/ 8 w 10"/>
                  <a:gd name="T15" fmla="*/ 3 h 13"/>
                  <a:gd name="T16" fmla="*/ 8 w 10"/>
                  <a:gd name="T17" fmla="*/ 2 h 13"/>
                  <a:gd name="T18" fmla="*/ 6 w 10"/>
                  <a:gd name="T19" fmla="*/ 5 h 13"/>
                  <a:gd name="T20" fmla="*/ 0 w 10"/>
                  <a:gd name="T21" fmla="*/ 13 h 13"/>
                  <a:gd name="T22" fmla="*/ 0 w 10"/>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3">
                    <a:moveTo>
                      <a:pt x="0" y="13"/>
                    </a:moveTo>
                    <a:cubicBezTo>
                      <a:pt x="0" y="13"/>
                      <a:pt x="0" y="13"/>
                      <a:pt x="0" y="13"/>
                    </a:cubicBezTo>
                    <a:cubicBezTo>
                      <a:pt x="3" y="9"/>
                      <a:pt x="7" y="4"/>
                      <a:pt x="10" y="0"/>
                    </a:cubicBezTo>
                    <a:cubicBezTo>
                      <a:pt x="10" y="0"/>
                      <a:pt x="10" y="0"/>
                      <a:pt x="10" y="0"/>
                    </a:cubicBezTo>
                    <a:cubicBezTo>
                      <a:pt x="10" y="0"/>
                      <a:pt x="10" y="0"/>
                      <a:pt x="10" y="0"/>
                    </a:cubicBezTo>
                    <a:cubicBezTo>
                      <a:pt x="8" y="2"/>
                      <a:pt x="8" y="3"/>
                      <a:pt x="8" y="3"/>
                    </a:cubicBezTo>
                    <a:cubicBezTo>
                      <a:pt x="8" y="3"/>
                      <a:pt x="8" y="3"/>
                      <a:pt x="8" y="3"/>
                    </a:cubicBezTo>
                    <a:cubicBezTo>
                      <a:pt x="8" y="3"/>
                      <a:pt x="8" y="3"/>
                      <a:pt x="8" y="3"/>
                    </a:cubicBezTo>
                    <a:cubicBezTo>
                      <a:pt x="8" y="3"/>
                      <a:pt x="8" y="2"/>
                      <a:pt x="8" y="2"/>
                    </a:cubicBezTo>
                    <a:cubicBezTo>
                      <a:pt x="8" y="3"/>
                      <a:pt x="7" y="5"/>
                      <a:pt x="6" y="5"/>
                    </a:cubicBezTo>
                    <a:cubicBezTo>
                      <a:pt x="3" y="9"/>
                      <a:pt x="3" y="9"/>
                      <a:pt x="0" y="13"/>
                    </a:cubicBezTo>
                    <a:cubicBezTo>
                      <a:pt x="0" y="13"/>
                      <a:pt x="0" y="13"/>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isľîḓe">
                <a:extLst>
                  <a:ext uri="{FF2B5EF4-FFF2-40B4-BE49-F238E27FC236}">
                    <a16:creationId xmlns:a16="http://schemas.microsoft.com/office/drawing/2014/main" xmlns="" id="{03D41BED-6326-4321-881C-9416F13FB35A}"/>
                  </a:ext>
                </a:extLst>
              </p:cNvPr>
              <p:cNvSpPr/>
              <p:nvPr/>
            </p:nvSpPr>
            <p:spPr bwMode="auto">
              <a:xfrm>
                <a:off x="1590" y="1915"/>
                <a:ext cx="37" cy="44"/>
              </a:xfrm>
              <a:custGeom>
                <a:avLst/>
                <a:gdLst>
                  <a:gd name="T0" fmla="*/ 3 w 18"/>
                  <a:gd name="T1" fmla="*/ 19 h 21"/>
                  <a:gd name="T2" fmla="*/ 4 w 18"/>
                  <a:gd name="T3" fmla="*/ 21 h 21"/>
                  <a:gd name="T4" fmla="*/ 8 w 18"/>
                  <a:gd name="T5" fmla="*/ 20 h 21"/>
                  <a:gd name="T6" fmla="*/ 12 w 18"/>
                  <a:gd name="T7" fmla="*/ 17 h 21"/>
                  <a:gd name="T8" fmla="*/ 16 w 18"/>
                  <a:gd name="T9" fmla="*/ 15 h 21"/>
                  <a:gd name="T10" fmla="*/ 17 w 18"/>
                  <a:gd name="T11" fmla="*/ 14 h 21"/>
                  <a:gd name="T12" fmla="*/ 17 w 18"/>
                  <a:gd name="T13" fmla="*/ 12 h 21"/>
                  <a:gd name="T14" fmla="*/ 18 w 18"/>
                  <a:gd name="T15" fmla="*/ 11 h 21"/>
                  <a:gd name="T16" fmla="*/ 17 w 18"/>
                  <a:gd name="T17" fmla="*/ 8 h 21"/>
                  <a:gd name="T18" fmla="*/ 16 w 18"/>
                  <a:gd name="T19" fmla="*/ 6 h 21"/>
                  <a:gd name="T20" fmla="*/ 14 w 18"/>
                  <a:gd name="T21" fmla="*/ 4 h 21"/>
                  <a:gd name="T22" fmla="*/ 13 w 18"/>
                  <a:gd name="T23" fmla="*/ 1 h 21"/>
                  <a:gd name="T24" fmla="*/ 9 w 18"/>
                  <a:gd name="T25" fmla="*/ 1 h 21"/>
                  <a:gd name="T26" fmla="*/ 7 w 18"/>
                  <a:gd name="T27" fmla="*/ 3 h 21"/>
                  <a:gd name="T28" fmla="*/ 6 w 18"/>
                  <a:gd name="T29" fmla="*/ 4 h 21"/>
                  <a:gd name="T30" fmla="*/ 4 w 18"/>
                  <a:gd name="T31" fmla="*/ 5 h 21"/>
                  <a:gd name="T32" fmla="*/ 2 w 18"/>
                  <a:gd name="T33" fmla="*/ 6 h 21"/>
                  <a:gd name="T34" fmla="*/ 2 w 18"/>
                  <a:gd name="T35" fmla="*/ 8 h 21"/>
                  <a:gd name="T36" fmla="*/ 2 w 18"/>
                  <a:gd name="T37" fmla="*/ 11 h 21"/>
                  <a:gd name="T38" fmla="*/ 2 w 18"/>
                  <a:gd name="T39" fmla="*/ 12 h 21"/>
                  <a:gd name="T40" fmla="*/ 1 w 18"/>
                  <a:gd name="T41" fmla="*/ 13 h 21"/>
                  <a:gd name="T42" fmla="*/ 0 w 18"/>
                  <a:gd name="T43" fmla="*/ 16 h 21"/>
                  <a:gd name="T44" fmla="*/ 1 w 18"/>
                  <a:gd name="T45" fmla="*/ 18 h 21"/>
                  <a:gd name="T46" fmla="*/ 3 w 18"/>
                  <a:gd name="T4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1">
                    <a:moveTo>
                      <a:pt x="3" y="19"/>
                    </a:moveTo>
                    <a:cubicBezTo>
                      <a:pt x="3" y="20"/>
                      <a:pt x="4" y="21"/>
                      <a:pt x="4" y="21"/>
                    </a:cubicBezTo>
                    <a:cubicBezTo>
                      <a:pt x="5" y="21"/>
                      <a:pt x="8" y="20"/>
                      <a:pt x="8" y="20"/>
                    </a:cubicBezTo>
                    <a:cubicBezTo>
                      <a:pt x="9" y="20"/>
                      <a:pt x="9" y="20"/>
                      <a:pt x="12" y="17"/>
                    </a:cubicBezTo>
                    <a:cubicBezTo>
                      <a:pt x="13" y="16"/>
                      <a:pt x="15" y="16"/>
                      <a:pt x="16" y="15"/>
                    </a:cubicBezTo>
                    <a:cubicBezTo>
                      <a:pt x="16" y="14"/>
                      <a:pt x="17" y="14"/>
                      <a:pt x="17" y="14"/>
                    </a:cubicBezTo>
                    <a:cubicBezTo>
                      <a:pt x="17" y="13"/>
                      <a:pt x="17" y="13"/>
                      <a:pt x="17" y="12"/>
                    </a:cubicBezTo>
                    <a:cubicBezTo>
                      <a:pt x="18" y="11"/>
                      <a:pt x="18" y="11"/>
                      <a:pt x="18" y="11"/>
                    </a:cubicBezTo>
                    <a:cubicBezTo>
                      <a:pt x="17" y="8"/>
                      <a:pt x="17" y="8"/>
                      <a:pt x="17" y="8"/>
                    </a:cubicBezTo>
                    <a:cubicBezTo>
                      <a:pt x="16" y="6"/>
                      <a:pt x="16" y="6"/>
                      <a:pt x="16" y="6"/>
                    </a:cubicBezTo>
                    <a:cubicBezTo>
                      <a:pt x="14" y="4"/>
                      <a:pt x="14" y="4"/>
                      <a:pt x="14" y="4"/>
                    </a:cubicBezTo>
                    <a:cubicBezTo>
                      <a:pt x="13" y="1"/>
                      <a:pt x="13" y="1"/>
                      <a:pt x="13" y="1"/>
                    </a:cubicBezTo>
                    <a:cubicBezTo>
                      <a:pt x="12" y="0"/>
                      <a:pt x="9" y="1"/>
                      <a:pt x="9" y="1"/>
                    </a:cubicBezTo>
                    <a:cubicBezTo>
                      <a:pt x="9" y="1"/>
                      <a:pt x="8" y="2"/>
                      <a:pt x="7" y="3"/>
                    </a:cubicBezTo>
                    <a:cubicBezTo>
                      <a:pt x="6" y="4"/>
                      <a:pt x="6" y="4"/>
                      <a:pt x="6" y="4"/>
                    </a:cubicBezTo>
                    <a:cubicBezTo>
                      <a:pt x="5" y="5"/>
                      <a:pt x="5" y="5"/>
                      <a:pt x="4" y="5"/>
                    </a:cubicBezTo>
                    <a:cubicBezTo>
                      <a:pt x="3" y="5"/>
                      <a:pt x="2" y="5"/>
                      <a:pt x="2" y="6"/>
                    </a:cubicBezTo>
                    <a:cubicBezTo>
                      <a:pt x="2" y="6"/>
                      <a:pt x="2" y="7"/>
                      <a:pt x="2" y="8"/>
                    </a:cubicBezTo>
                    <a:cubicBezTo>
                      <a:pt x="2" y="9"/>
                      <a:pt x="2" y="9"/>
                      <a:pt x="2" y="11"/>
                    </a:cubicBezTo>
                    <a:cubicBezTo>
                      <a:pt x="2" y="11"/>
                      <a:pt x="2" y="12"/>
                      <a:pt x="2" y="12"/>
                    </a:cubicBezTo>
                    <a:cubicBezTo>
                      <a:pt x="1" y="13"/>
                      <a:pt x="1" y="13"/>
                      <a:pt x="1" y="13"/>
                    </a:cubicBezTo>
                    <a:cubicBezTo>
                      <a:pt x="0" y="16"/>
                      <a:pt x="0" y="16"/>
                      <a:pt x="0" y="16"/>
                    </a:cubicBezTo>
                    <a:cubicBezTo>
                      <a:pt x="1" y="18"/>
                      <a:pt x="1" y="18"/>
                      <a:pt x="1" y="18"/>
                    </a:cubicBezTo>
                    <a:lnTo>
                      <a:pt x="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6" name="iṩ1îḋe">
                <a:extLst>
                  <a:ext uri="{FF2B5EF4-FFF2-40B4-BE49-F238E27FC236}">
                    <a16:creationId xmlns:a16="http://schemas.microsoft.com/office/drawing/2014/main" xmlns="" id="{7C5399EB-B061-425A-80F3-125F76FF2EED}"/>
                  </a:ext>
                </a:extLst>
              </p:cNvPr>
              <p:cNvSpPr/>
              <p:nvPr/>
            </p:nvSpPr>
            <p:spPr bwMode="auto">
              <a:xfrm>
                <a:off x="1182" y="1795"/>
                <a:ext cx="439" cy="826"/>
              </a:xfrm>
              <a:custGeom>
                <a:avLst/>
                <a:gdLst>
                  <a:gd name="T0" fmla="*/ 167 w 211"/>
                  <a:gd name="T1" fmla="*/ 371 h 398"/>
                  <a:gd name="T2" fmla="*/ 162 w 211"/>
                  <a:gd name="T3" fmla="*/ 366 h 398"/>
                  <a:gd name="T4" fmla="*/ 162 w 211"/>
                  <a:gd name="T5" fmla="*/ 361 h 398"/>
                  <a:gd name="T6" fmla="*/ 158 w 211"/>
                  <a:gd name="T7" fmla="*/ 353 h 398"/>
                  <a:gd name="T8" fmla="*/ 158 w 211"/>
                  <a:gd name="T9" fmla="*/ 342 h 398"/>
                  <a:gd name="T10" fmla="*/ 158 w 211"/>
                  <a:gd name="T11" fmla="*/ 306 h 398"/>
                  <a:gd name="T12" fmla="*/ 149 w 211"/>
                  <a:gd name="T13" fmla="*/ 274 h 398"/>
                  <a:gd name="T14" fmla="*/ 121 w 211"/>
                  <a:gd name="T15" fmla="*/ 266 h 398"/>
                  <a:gd name="T16" fmla="*/ 101 w 211"/>
                  <a:gd name="T17" fmla="*/ 252 h 398"/>
                  <a:gd name="T18" fmla="*/ 53 w 211"/>
                  <a:gd name="T19" fmla="*/ 246 h 398"/>
                  <a:gd name="T20" fmla="*/ 45 w 211"/>
                  <a:gd name="T21" fmla="*/ 255 h 398"/>
                  <a:gd name="T22" fmla="*/ 26 w 211"/>
                  <a:gd name="T23" fmla="*/ 229 h 398"/>
                  <a:gd name="T24" fmla="*/ 20 w 211"/>
                  <a:gd name="T25" fmla="*/ 224 h 398"/>
                  <a:gd name="T26" fmla="*/ 12 w 211"/>
                  <a:gd name="T27" fmla="*/ 201 h 398"/>
                  <a:gd name="T28" fmla="*/ 24 w 211"/>
                  <a:gd name="T29" fmla="*/ 202 h 398"/>
                  <a:gd name="T30" fmla="*/ 31 w 211"/>
                  <a:gd name="T31" fmla="*/ 159 h 398"/>
                  <a:gd name="T32" fmla="*/ 45 w 211"/>
                  <a:gd name="T33" fmla="*/ 134 h 398"/>
                  <a:gd name="T34" fmla="*/ 58 w 211"/>
                  <a:gd name="T35" fmla="*/ 118 h 398"/>
                  <a:gd name="T36" fmla="*/ 49 w 211"/>
                  <a:gd name="T37" fmla="*/ 121 h 398"/>
                  <a:gd name="T38" fmla="*/ 48 w 211"/>
                  <a:gd name="T39" fmla="*/ 105 h 398"/>
                  <a:gd name="T40" fmla="*/ 54 w 211"/>
                  <a:gd name="T41" fmla="*/ 105 h 398"/>
                  <a:gd name="T42" fmla="*/ 60 w 211"/>
                  <a:gd name="T43" fmla="*/ 110 h 398"/>
                  <a:gd name="T44" fmla="*/ 69 w 211"/>
                  <a:gd name="T45" fmla="*/ 118 h 398"/>
                  <a:gd name="T46" fmla="*/ 75 w 211"/>
                  <a:gd name="T47" fmla="*/ 116 h 398"/>
                  <a:gd name="T48" fmla="*/ 69 w 211"/>
                  <a:gd name="T49" fmla="*/ 84 h 398"/>
                  <a:gd name="T50" fmla="*/ 62 w 211"/>
                  <a:gd name="T51" fmla="*/ 56 h 398"/>
                  <a:gd name="T52" fmla="*/ 60 w 211"/>
                  <a:gd name="T53" fmla="*/ 58 h 398"/>
                  <a:gd name="T54" fmla="*/ 51 w 211"/>
                  <a:gd name="T55" fmla="*/ 65 h 398"/>
                  <a:gd name="T56" fmla="*/ 54 w 211"/>
                  <a:gd name="T57" fmla="*/ 56 h 398"/>
                  <a:gd name="T58" fmla="*/ 51 w 211"/>
                  <a:gd name="T59" fmla="*/ 52 h 398"/>
                  <a:gd name="T60" fmla="*/ 50 w 211"/>
                  <a:gd name="T61" fmla="*/ 46 h 398"/>
                  <a:gd name="T62" fmla="*/ 43 w 211"/>
                  <a:gd name="T63" fmla="*/ 50 h 398"/>
                  <a:gd name="T64" fmla="*/ 39 w 211"/>
                  <a:gd name="T65" fmla="*/ 59 h 398"/>
                  <a:gd name="T66" fmla="*/ 39 w 211"/>
                  <a:gd name="T67" fmla="*/ 61 h 398"/>
                  <a:gd name="T68" fmla="*/ 39 w 211"/>
                  <a:gd name="T69" fmla="*/ 61 h 398"/>
                  <a:gd name="T70" fmla="*/ 36 w 211"/>
                  <a:gd name="T71" fmla="*/ 79 h 398"/>
                  <a:gd name="T72" fmla="*/ 25 w 211"/>
                  <a:gd name="T73" fmla="*/ 93 h 398"/>
                  <a:gd name="T74" fmla="*/ 19 w 211"/>
                  <a:gd name="T75" fmla="*/ 84 h 398"/>
                  <a:gd name="T76" fmla="*/ 19 w 211"/>
                  <a:gd name="T77" fmla="*/ 77 h 398"/>
                  <a:gd name="T78" fmla="*/ 36 w 211"/>
                  <a:gd name="T79" fmla="*/ 49 h 398"/>
                  <a:gd name="T80" fmla="*/ 43 w 211"/>
                  <a:gd name="T81" fmla="*/ 45 h 398"/>
                  <a:gd name="T82" fmla="*/ 62 w 211"/>
                  <a:gd name="T83" fmla="*/ 12 h 398"/>
                  <a:gd name="T84" fmla="*/ 58 w 211"/>
                  <a:gd name="T85" fmla="*/ 12 h 398"/>
                  <a:gd name="T86" fmla="*/ 55 w 211"/>
                  <a:gd name="T87" fmla="*/ 14 h 398"/>
                  <a:gd name="T88" fmla="*/ 49 w 211"/>
                  <a:gd name="T89" fmla="*/ 21 h 398"/>
                  <a:gd name="T90" fmla="*/ 64 w 211"/>
                  <a:gd name="T91" fmla="*/ 0 h 398"/>
                  <a:gd name="T92" fmla="*/ 46 w 211"/>
                  <a:gd name="T93" fmla="*/ 21 h 398"/>
                  <a:gd name="T94" fmla="*/ 19 w 211"/>
                  <a:gd name="T95" fmla="*/ 69 h 398"/>
                  <a:gd name="T96" fmla="*/ 1 w 211"/>
                  <a:gd name="T97" fmla="*/ 184 h 398"/>
                  <a:gd name="T98" fmla="*/ 12 w 211"/>
                  <a:gd name="T99" fmla="*/ 236 h 398"/>
                  <a:gd name="T100" fmla="*/ 18 w 211"/>
                  <a:gd name="T101" fmla="*/ 244 h 398"/>
                  <a:gd name="T102" fmla="*/ 24 w 211"/>
                  <a:gd name="T103" fmla="*/ 245 h 398"/>
                  <a:gd name="T104" fmla="*/ 39 w 211"/>
                  <a:gd name="T105" fmla="*/ 258 h 398"/>
                  <a:gd name="T106" fmla="*/ 43 w 211"/>
                  <a:gd name="T107" fmla="*/ 260 h 398"/>
                  <a:gd name="T108" fmla="*/ 47 w 211"/>
                  <a:gd name="T109" fmla="*/ 257 h 398"/>
                  <a:gd name="T110" fmla="*/ 55 w 211"/>
                  <a:gd name="T111" fmla="*/ 271 h 398"/>
                  <a:gd name="T112" fmla="*/ 81 w 211"/>
                  <a:gd name="T113" fmla="*/ 307 h 398"/>
                  <a:gd name="T114" fmla="*/ 130 w 211"/>
                  <a:gd name="T115" fmla="*/ 351 h 398"/>
                  <a:gd name="T116" fmla="*/ 189 w 211"/>
                  <a:gd name="T117" fmla="*/ 38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98">
                    <a:moveTo>
                      <a:pt x="189" y="386"/>
                    </a:moveTo>
                    <a:cubicBezTo>
                      <a:pt x="187" y="385"/>
                      <a:pt x="185" y="383"/>
                      <a:pt x="183" y="382"/>
                    </a:cubicBezTo>
                    <a:cubicBezTo>
                      <a:pt x="180" y="380"/>
                      <a:pt x="173" y="381"/>
                      <a:pt x="172" y="375"/>
                    </a:cubicBezTo>
                    <a:cubicBezTo>
                      <a:pt x="171" y="374"/>
                      <a:pt x="169" y="373"/>
                      <a:pt x="167" y="371"/>
                    </a:cubicBezTo>
                    <a:cubicBezTo>
                      <a:pt x="167" y="371"/>
                      <a:pt x="168" y="371"/>
                      <a:pt x="168" y="370"/>
                    </a:cubicBezTo>
                    <a:cubicBezTo>
                      <a:pt x="166" y="369"/>
                      <a:pt x="164" y="368"/>
                      <a:pt x="163" y="367"/>
                    </a:cubicBezTo>
                    <a:cubicBezTo>
                      <a:pt x="162" y="367"/>
                      <a:pt x="162" y="367"/>
                      <a:pt x="162" y="366"/>
                    </a:cubicBezTo>
                    <a:cubicBezTo>
                      <a:pt x="162" y="366"/>
                      <a:pt x="162" y="366"/>
                      <a:pt x="162" y="366"/>
                    </a:cubicBezTo>
                    <a:cubicBezTo>
                      <a:pt x="163" y="366"/>
                      <a:pt x="163" y="366"/>
                      <a:pt x="163" y="366"/>
                    </a:cubicBezTo>
                    <a:cubicBezTo>
                      <a:pt x="163" y="366"/>
                      <a:pt x="163" y="366"/>
                      <a:pt x="160" y="362"/>
                    </a:cubicBezTo>
                    <a:cubicBezTo>
                      <a:pt x="160" y="362"/>
                      <a:pt x="160" y="362"/>
                      <a:pt x="160" y="361"/>
                    </a:cubicBezTo>
                    <a:cubicBezTo>
                      <a:pt x="161" y="361"/>
                      <a:pt x="161" y="361"/>
                      <a:pt x="162" y="361"/>
                    </a:cubicBezTo>
                    <a:cubicBezTo>
                      <a:pt x="162" y="361"/>
                      <a:pt x="162" y="360"/>
                      <a:pt x="161" y="360"/>
                    </a:cubicBezTo>
                    <a:cubicBezTo>
                      <a:pt x="162" y="360"/>
                      <a:pt x="163" y="360"/>
                      <a:pt x="163" y="360"/>
                    </a:cubicBezTo>
                    <a:cubicBezTo>
                      <a:pt x="163" y="359"/>
                      <a:pt x="160" y="355"/>
                      <a:pt x="158" y="354"/>
                    </a:cubicBezTo>
                    <a:cubicBezTo>
                      <a:pt x="158" y="353"/>
                      <a:pt x="158" y="353"/>
                      <a:pt x="158" y="353"/>
                    </a:cubicBezTo>
                    <a:cubicBezTo>
                      <a:pt x="158" y="353"/>
                      <a:pt x="159" y="352"/>
                      <a:pt x="159" y="352"/>
                    </a:cubicBezTo>
                    <a:cubicBezTo>
                      <a:pt x="159" y="350"/>
                      <a:pt x="159" y="350"/>
                      <a:pt x="159" y="349"/>
                    </a:cubicBezTo>
                    <a:cubicBezTo>
                      <a:pt x="155" y="344"/>
                      <a:pt x="155" y="344"/>
                      <a:pt x="157" y="343"/>
                    </a:cubicBezTo>
                    <a:cubicBezTo>
                      <a:pt x="157" y="343"/>
                      <a:pt x="157" y="342"/>
                      <a:pt x="158" y="342"/>
                    </a:cubicBezTo>
                    <a:cubicBezTo>
                      <a:pt x="159" y="335"/>
                      <a:pt x="148" y="330"/>
                      <a:pt x="152" y="322"/>
                    </a:cubicBezTo>
                    <a:cubicBezTo>
                      <a:pt x="155" y="321"/>
                      <a:pt x="157" y="320"/>
                      <a:pt x="158" y="316"/>
                    </a:cubicBezTo>
                    <a:cubicBezTo>
                      <a:pt x="158" y="315"/>
                      <a:pt x="159" y="314"/>
                      <a:pt x="159" y="313"/>
                    </a:cubicBezTo>
                    <a:cubicBezTo>
                      <a:pt x="159" y="313"/>
                      <a:pt x="158" y="306"/>
                      <a:pt x="158" y="306"/>
                    </a:cubicBezTo>
                    <a:cubicBezTo>
                      <a:pt x="157" y="303"/>
                      <a:pt x="155" y="301"/>
                      <a:pt x="153" y="298"/>
                    </a:cubicBezTo>
                    <a:cubicBezTo>
                      <a:pt x="153" y="296"/>
                      <a:pt x="153" y="296"/>
                      <a:pt x="153" y="295"/>
                    </a:cubicBezTo>
                    <a:cubicBezTo>
                      <a:pt x="154" y="293"/>
                      <a:pt x="157" y="287"/>
                      <a:pt x="156" y="284"/>
                    </a:cubicBezTo>
                    <a:cubicBezTo>
                      <a:pt x="156" y="282"/>
                      <a:pt x="151" y="275"/>
                      <a:pt x="149" y="274"/>
                    </a:cubicBezTo>
                    <a:cubicBezTo>
                      <a:pt x="146" y="273"/>
                      <a:pt x="144" y="271"/>
                      <a:pt x="141" y="270"/>
                    </a:cubicBezTo>
                    <a:cubicBezTo>
                      <a:pt x="141" y="270"/>
                      <a:pt x="140" y="270"/>
                      <a:pt x="140" y="270"/>
                    </a:cubicBezTo>
                    <a:cubicBezTo>
                      <a:pt x="137" y="269"/>
                      <a:pt x="134" y="271"/>
                      <a:pt x="131" y="271"/>
                    </a:cubicBezTo>
                    <a:cubicBezTo>
                      <a:pt x="127" y="270"/>
                      <a:pt x="124" y="267"/>
                      <a:pt x="121" y="266"/>
                    </a:cubicBezTo>
                    <a:cubicBezTo>
                      <a:pt x="120" y="266"/>
                      <a:pt x="120" y="266"/>
                      <a:pt x="119" y="266"/>
                    </a:cubicBezTo>
                    <a:cubicBezTo>
                      <a:pt x="111" y="266"/>
                      <a:pt x="111" y="266"/>
                      <a:pt x="108" y="261"/>
                    </a:cubicBezTo>
                    <a:cubicBezTo>
                      <a:pt x="107" y="260"/>
                      <a:pt x="107" y="260"/>
                      <a:pt x="107" y="258"/>
                    </a:cubicBezTo>
                    <a:cubicBezTo>
                      <a:pt x="106" y="256"/>
                      <a:pt x="103" y="254"/>
                      <a:pt x="101" y="252"/>
                    </a:cubicBezTo>
                    <a:cubicBezTo>
                      <a:pt x="97" y="252"/>
                      <a:pt x="93" y="254"/>
                      <a:pt x="88" y="252"/>
                    </a:cubicBezTo>
                    <a:cubicBezTo>
                      <a:pt x="69" y="240"/>
                      <a:pt x="69" y="240"/>
                      <a:pt x="69" y="240"/>
                    </a:cubicBezTo>
                    <a:cubicBezTo>
                      <a:pt x="62" y="246"/>
                      <a:pt x="62" y="246"/>
                      <a:pt x="56" y="243"/>
                    </a:cubicBezTo>
                    <a:cubicBezTo>
                      <a:pt x="53" y="243"/>
                      <a:pt x="53" y="244"/>
                      <a:pt x="53" y="246"/>
                    </a:cubicBezTo>
                    <a:cubicBezTo>
                      <a:pt x="51" y="247"/>
                      <a:pt x="49" y="248"/>
                      <a:pt x="47" y="255"/>
                    </a:cubicBezTo>
                    <a:cubicBezTo>
                      <a:pt x="47" y="254"/>
                      <a:pt x="47" y="254"/>
                      <a:pt x="47" y="254"/>
                    </a:cubicBezTo>
                    <a:cubicBezTo>
                      <a:pt x="46" y="254"/>
                      <a:pt x="46" y="254"/>
                      <a:pt x="45" y="254"/>
                    </a:cubicBezTo>
                    <a:cubicBezTo>
                      <a:pt x="45" y="254"/>
                      <a:pt x="45" y="255"/>
                      <a:pt x="45" y="255"/>
                    </a:cubicBezTo>
                    <a:cubicBezTo>
                      <a:pt x="45" y="256"/>
                      <a:pt x="45" y="256"/>
                      <a:pt x="45" y="256"/>
                    </a:cubicBezTo>
                    <a:cubicBezTo>
                      <a:pt x="41" y="255"/>
                      <a:pt x="41" y="255"/>
                      <a:pt x="35" y="237"/>
                    </a:cubicBezTo>
                    <a:cubicBezTo>
                      <a:pt x="32" y="237"/>
                      <a:pt x="31" y="237"/>
                      <a:pt x="30" y="240"/>
                    </a:cubicBezTo>
                    <a:cubicBezTo>
                      <a:pt x="26" y="237"/>
                      <a:pt x="26" y="232"/>
                      <a:pt x="26" y="229"/>
                    </a:cubicBezTo>
                    <a:cubicBezTo>
                      <a:pt x="24" y="221"/>
                      <a:pt x="24" y="221"/>
                      <a:pt x="22" y="218"/>
                    </a:cubicBezTo>
                    <a:cubicBezTo>
                      <a:pt x="22" y="219"/>
                      <a:pt x="22" y="219"/>
                      <a:pt x="22" y="224"/>
                    </a:cubicBezTo>
                    <a:cubicBezTo>
                      <a:pt x="22" y="224"/>
                      <a:pt x="21" y="224"/>
                      <a:pt x="21" y="224"/>
                    </a:cubicBezTo>
                    <a:cubicBezTo>
                      <a:pt x="21" y="224"/>
                      <a:pt x="20" y="224"/>
                      <a:pt x="20" y="224"/>
                    </a:cubicBezTo>
                    <a:cubicBezTo>
                      <a:pt x="19" y="228"/>
                      <a:pt x="22" y="231"/>
                      <a:pt x="22" y="235"/>
                    </a:cubicBezTo>
                    <a:cubicBezTo>
                      <a:pt x="13" y="236"/>
                      <a:pt x="9" y="205"/>
                      <a:pt x="9" y="205"/>
                    </a:cubicBezTo>
                    <a:cubicBezTo>
                      <a:pt x="10" y="205"/>
                      <a:pt x="10" y="205"/>
                      <a:pt x="10" y="206"/>
                    </a:cubicBezTo>
                    <a:cubicBezTo>
                      <a:pt x="11" y="202"/>
                      <a:pt x="11" y="202"/>
                      <a:pt x="12" y="201"/>
                    </a:cubicBezTo>
                    <a:cubicBezTo>
                      <a:pt x="12" y="201"/>
                      <a:pt x="12" y="201"/>
                      <a:pt x="13" y="201"/>
                    </a:cubicBezTo>
                    <a:cubicBezTo>
                      <a:pt x="14" y="202"/>
                      <a:pt x="14" y="202"/>
                      <a:pt x="16" y="202"/>
                    </a:cubicBezTo>
                    <a:cubicBezTo>
                      <a:pt x="16" y="197"/>
                      <a:pt x="16" y="196"/>
                      <a:pt x="17" y="196"/>
                    </a:cubicBezTo>
                    <a:cubicBezTo>
                      <a:pt x="19" y="197"/>
                      <a:pt x="24" y="201"/>
                      <a:pt x="24" y="202"/>
                    </a:cubicBezTo>
                    <a:cubicBezTo>
                      <a:pt x="24" y="203"/>
                      <a:pt x="26" y="207"/>
                      <a:pt x="28" y="210"/>
                    </a:cubicBezTo>
                    <a:cubicBezTo>
                      <a:pt x="30" y="210"/>
                      <a:pt x="30" y="210"/>
                      <a:pt x="25" y="193"/>
                    </a:cubicBezTo>
                    <a:cubicBezTo>
                      <a:pt x="24" y="187"/>
                      <a:pt x="27" y="182"/>
                      <a:pt x="28" y="177"/>
                    </a:cubicBezTo>
                    <a:cubicBezTo>
                      <a:pt x="29" y="171"/>
                      <a:pt x="31" y="165"/>
                      <a:pt x="31" y="159"/>
                    </a:cubicBezTo>
                    <a:cubicBezTo>
                      <a:pt x="31" y="157"/>
                      <a:pt x="31" y="157"/>
                      <a:pt x="38" y="145"/>
                    </a:cubicBezTo>
                    <a:cubicBezTo>
                      <a:pt x="38" y="145"/>
                      <a:pt x="39" y="145"/>
                      <a:pt x="39" y="145"/>
                    </a:cubicBezTo>
                    <a:cubicBezTo>
                      <a:pt x="39" y="134"/>
                      <a:pt x="39" y="133"/>
                      <a:pt x="48" y="127"/>
                    </a:cubicBezTo>
                    <a:cubicBezTo>
                      <a:pt x="48" y="130"/>
                      <a:pt x="46" y="132"/>
                      <a:pt x="45" y="134"/>
                    </a:cubicBezTo>
                    <a:cubicBezTo>
                      <a:pt x="45" y="134"/>
                      <a:pt x="46" y="135"/>
                      <a:pt x="46" y="135"/>
                    </a:cubicBezTo>
                    <a:cubicBezTo>
                      <a:pt x="47" y="135"/>
                      <a:pt x="59" y="124"/>
                      <a:pt x="59" y="124"/>
                    </a:cubicBezTo>
                    <a:cubicBezTo>
                      <a:pt x="61" y="121"/>
                      <a:pt x="59" y="117"/>
                      <a:pt x="59" y="117"/>
                    </a:cubicBezTo>
                    <a:cubicBezTo>
                      <a:pt x="58" y="118"/>
                      <a:pt x="58" y="118"/>
                      <a:pt x="58" y="118"/>
                    </a:cubicBezTo>
                    <a:cubicBezTo>
                      <a:pt x="58" y="119"/>
                      <a:pt x="58" y="120"/>
                      <a:pt x="57" y="121"/>
                    </a:cubicBezTo>
                    <a:cubicBezTo>
                      <a:pt x="55" y="121"/>
                      <a:pt x="54" y="121"/>
                      <a:pt x="53" y="118"/>
                    </a:cubicBezTo>
                    <a:cubicBezTo>
                      <a:pt x="53" y="118"/>
                      <a:pt x="52" y="118"/>
                      <a:pt x="52" y="118"/>
                    </a:cubicBezTo>
                    <a:cubicBezTo>
                      <a:pt x="51" y="119"/>
                      <a:pt x="50" y="120"/>
                      <a:pt x="49" y="121"/>
                    </a:cubicBezTo>
                    <a:cubicBezTo>
                      <a:pt x="49" y="118"/>
                      <a:pt x="51" y="116"/>
                      <a:pt x="51" y="113"/>
                    </a:cubicBezTo>
                    <a:cubicBezTo>
                      <a:pt x="50" y="112"/>
                      <a:pt x="50" y="112"/>
                      <a:pt x="51" y="110"/>
                    </a:cubicBezTo>
                    <a:cubicBezTo>
                      <a:pt x="47" y="110"/>
                      <a:pt x="47" y="110"/>
                      <a:pt x="39" y="121"/>
                    </a:cubicBezTo>
                    <a:cubicBezTo>
                      <a:pt x="36" y="113"/>
                      <a:pt x="47" y="111"/>
                      <a:pt x="48" y="105"/>
                    </a:cubicBezTo>
                    <a:cubicBezTo>
                      <a:pt x="50" y="106"/>
                      <a:pt x="51" y="108"/>
                      <a:pt x="54" y="110"/>
                    </a:cubicBezTo>
                    <a:cubicBezTo>
                      <a:pt x="54" y="110"/>
                      <a:pt x="55" y="109"/>
                      <a:pt x="55" y="109"/>
                    </a:cubicBezTo>
                    <a:cubicBezTo>
                      <a:pt x="55" y="108"/>
                      <a:pt x="54" y="107"/>
                      <a:pt x="54" y="105"/>
                    </a:cubicBezTo>
                    <a:cubicBezTo>
                      <a:pt x="54" y="105"/>
                      <a:pt x="54" y="105"/>
                      <a:pt x="54" y="105"/>
                    </a:cubicBezTo>
                    <a:cubicBezTo>
                      <a:pt x="56" y="104"/>
                      <a:pt x="56" y="104"/>
                      <a:pt x="65" y="96"/>
                    </a:cubicBezTo>
                    <a:cubicBezTo>
                      <a:pt x="65" y="96"/>
                      <a:pt x="65" y="97"/>
                      <a:pt x="65" y="97"/>
                    </a:cubicBezTo>
                    <a:cubicBezTo>
                      <a:pt x="66" y="97"/>
                      <a:pt x="66" y="97"/>
                      <a:pt x="67" y="97"/>
                    </a:cubicBezTo>
                    <a:cubicBezTo>
                      <a:pt x="65" y="102"/>
                      <a:pt x="61" y="105"/>
                      <a:pt x="60" y="110"/>
                    </a:cubicBezTo>
                    <a:cubicBezTo>
                      <a:pt x="60" y="110"/>
                      <a:pt x="60" y="110"/>
                      <a:pt x="62" y="114"/>
                    </a:cubicBezTo>
                    <a:cubicBezTo>
                      <a:pt x="64" y="114"/>
                      <a:pt x="65" y="112"/>
                      <a:pt x="67" y="113"/>
                    </a:cubicBezTo>
                    <a:cubicBezTo>
                      <a:pt x="68" y="115"/>
                      <a:pt x="68" y="115"/>
                      <a:pt x="68" y="118"/>
                    </a:cubicBezTo>
                    <a:cubicBezTo>
                      <a:pt x="68" y="118"/>
                      <a:pt x="69" y="118"/>
                      <a:pt x="69" y="118"/>
                    </a:cubicBezTo>
                    <a:cubicBezTo>
                      <a:pt x="71" y="115"/>
                      <a:pt x="71" y="115"/>
                      <a:pt x="71" y="114"/>
                    </a:cubicBezTo>
                    <a:cubicBezTo>
                      <a:pt x="72" y="114"/>
                      <a:pt x="72" y="114"/>
                      <a:pt x="74" y="116"/>
                    </a:cubicBezTo>
                    <a:cubicBezTo>
                      <a:pt x="75" y="116"/>
                      <a:pt x="75" y="116"/>
                      <a:pt x="75" y="116"/>
                    </a:cubicBezTo>
                    <a:cubicBezTo>
                      <a:pt x="75" y="116"/>
                      <a:pt x="75" y="116"/>
                      <a:pt x="75" y="116"/>
                    </a:cubicBezTo>
                    <a:cubicBezTo>
                      <a:pt x="81" y="110"/>
                      <a:pt x="76" y="104"/>
                      <a:pt x="70" y="104"/>
                    </a:cubicBezTo>
                    <a:cubicBezTo>
                      <a:pt x="70" y="103"/>
                      <a:pt x="70" y="103"/>
                      <a:pt x="72" y="85"/>
                    </a:cubicBezTo>
                    <a:cubicBezTo>
                      <a:pt x="72" y="85"/>
                      <a:pt x="71" y="85"/>
                      <a:pt x="70" y="85"/>
                    </a:cubicBezTo>
                    <a:cubicBezTo>
                      <a:pt x="70" y="84"/>
                      <a:pt x="70" y="84"/>
                      <a:pt x="69" y="84"/>
                    </a:cubicBezTo>
                    <a:cubicBezTo>
                      <a:pt x="70" y="83"/>
                      <a:pt x="70" y="81"/>
                      <a:pt x="70" y="80"/>
                    </a:cubicBezTo>
                    <a:cubicBezTo>
                      <a:pt x="63" y="77"/>
                      <a:pt x="63" y="77"/>
                      <a:pt x="62" y="75"/>
                    </a:cubicBezTo>
                    <a:cubicBezTo>
                      <a:pt x="60" y="70"/>
                      <a:pt x="63" y="64"/>
                      <a:pt x="61" y="59"/>
                    </a:cubicBezTo>
                    <a:cubicBezTo>
                      <a:pt x="61" y="59"/>
                      <a:pt x="62" y="59"/>
                      <a:pt x="62" y="56"/>
                    </a:cubicBezTo>
                    <a:cubicBezTo>
                      <a:pt x="63" y="53"/>
                      <a:pt x="63" y="52"/>
                      <a:pt x="62" y="53"/>
                    </a:cubicBezTo>
                    <a:cubicBezTo>
                      <a:pt x="62" y="53"/>
                      <a:pt x="61" y="54"/>
                      <a:pt x="61" y="54"/>
                    </a:cubicBezTo>
                    <a:cubicBezTo>
                      <a:pt x="61" y="54"/>
                      <a:pt x="61" y="55"/>
                      <a:pt x="60" y="55"/>
                    </a:cubicBezTo>
                    <a:cubicBezTo>
                      <a:pt x="60" y="56"/>
                      <a:pt x="60" y="57"/>
                      <a:pt x="60" y="58"/>
                    </a:cubicBezTo>
                    <a:cubicBezTo>
                      <a:pt x="59" y="59"/>
                      <a:pt x="59" y="59"/>
                      <a:pt x="59" y="59"/>
                    </a:cubicBezTo>
                    <a:cubicBezTo>
                      <a:pt x="59" y="59"/>
                      <a:pt x="59" y="60"/>
                      <a:pt x="58" y="60"/>
                    </a:cubicBezTo>
                    <a:cubicBezTo>
                      <a:pt x="56" y="66"/>
                      <a:pt x="56" y="66"/>
                      <a:pt x="54" y="67"/>
                    </a:cubicBezTo>
                    <a:cubicBezTo>
                      <a:pt x="53" y="67"/>
                      <a:pt x="52" y="66"/>
                      <a:pt x="51" y="65"/>
                    </a:cubicBezTo>
                    <a:cubicBezTo>
                      <a:pt x="51" y="64"/>
                      <a:pt x="51" y="62"/>
                      <a:pt x="51" y="62"/>
                    </a:cubicBezTo>
                    <a:cubicBezTo>
                      <a:pt x="51" y="62"/>
                      <a:pt x="51" y="62"/>
                      <a:pt x="51" y="62"/>
                    </a:cubicBezTo>
                    <a:cubicBezTo>
                      <a:pt x="51" y="61"/>
                      <a:pt x="51" y="60"/>
                      <a:pt x="52" y="59"/>
                    </a:cubicBezTo>
                    <a:cubicBezTo>
                      <a:pt x="52" y="58"/>
                      <a:pt x="53" y="57"/>
                      <a:pt x="54" y="56"/>
                    </a:cubicBezTo>
                    <a:cubicBezTo>
                      <a:pt x="54" y="55"/>
                      <a:pt x="54" y="55"/>
                      <a:pt x="54" y="54"/>
                    </a:cubicBezTo>
                    <a:cubicBezTo>
                      <a:pt x="54" y="54"/>
                      <a:pt x="54" y="54"/>
                      <a:pt x="53" y="54"/>
                    </a:cubicBezTo>
                    <a:cubicBezTo>
                      <a:pt x="53" y="54"/>
                      <a:pt x="52" y="54"/>
                      <a:pt x="51" y="53"/>
                    </a:cubicBezTo>
                    <a:cubicBezTo>
                      <a:pt x="51" y="53"/>
                      <a:pt x="51" y="53"/>
                      <a:pt x="51" y="52"/>
                    </a:cubicBezTo>
                    <a:cubicBezTo>
                      <a:pt x="51" y="52"/>
                      <a:pt x="51" y="49"/>
                      <a:pt x="51" y="48"/>
                    </a:cubicBezTo>
                    <a:cubicBezTo>
                      <a:pt x="51" y="48"/>
                      <a:pt x="51" y="47"/>
                      <a:pt x="51" y="47"/>
                    </a:cubicBezTo>
                    <a:cubicBezTo>
                      <a:pt x="50" y="47"/>
                      <a:pt x="50" y="46"/>
                      <a:pt x="50" y="46"/>
                    </a:cubicBezTo>
                    <a:cubicBezTo>
                      <a:pt x="50" y="46"/>
                      <a:pt x="50" y="46"/>
                      <a:pt x="50" y="46"/>
                    </a:cubicBezTo>
                    <a:cubicBezTo>
                      <a:pt x="49" y="47"/>
                      <a:pt x="49" y="47"/>
                      <a:pt x="49" y="47"/>
                    </a:cubicBezTo>
                    <a:cubicBezTo>
                      <a:pt x="48" y="49"/>
                      <a:pt x="47" y="52"/>
                      <a:pt x="46" y="51"/>
                    </a:cubicBezTo>
                    <a:cubicBezTo>
                      <a:pt x="46" y="50"/>
                      <a:pt x="46" y="49"/>
                      <a:pt x="45" y="49"/>
                    </a:cubicBezTo>
                    <a:cubicBezTo>
                      <a:pt x="45" y="49"/>
                      <a:pt x="44" y="50"/>
                      <a:pt x="43" y="50"/>
                    </a:cubicBezTo>
                    <a:cubicBezTo>
                      <a:pt x="43" y="50"/>
                      <a:pt x="43" y="51"/>
                      <a:pt x="43" y="51"/>
                    </a:cubicBezTo>
                    <a:cubicBezTo>
                      <a:pt x="42" y="51"/>
                      <a:pt x="42" y="52"/>
                      <a:pt x="42" y="52"/>
                    </a:cubicBezTo>
                    <a:cubicBezTo>
                      <a:pt x="42" y="53"/>
                      <a:pt x="42" y="53"/>
                      <a:pt x="41" y="57"/>
                    </a:cubicBezTo>
                    <a:cubicBezTo>
                      <a:pt x="40" y="58"/>
                      <a:pt x="40" y="59"/>
                      <a:pt x="39" y="59"/>
                    </a:cubicBezTo>
                    <a:cubicBezTo>
                      <a:pt x="39" y="59"/>
                      <a:pt x="39" y="60"/>
                      <a:pt x="38" y="60"/>
                    </a:cubicBezTo>
                    <a:cubicBezTo>
                      <a:pt x="38" y="60"/>
                      <a:pt x="38" y="61"/>
                      <a:pt x="39" y="61"/>
                    </a:cubicBezTo>
                    <a:cubicBezTo>
                      <a:pt x="39" y="61"/>
                      <a:pt x="39" y="61"/>
                      <a:pt x="39" y="61"/>
                    </a:cubicBezTo>
                    <a:cubicBezTo>
                      <a:pt x="39" y="61"/>
                      <a:pt x="39" y="61"/>
                      <a:pt x="39" y="61"/>
                    </a:cubicBezTo>
                    <a:cubicBezTo>
                      <a:pt x="39" y="61"/>
                      <a:pt x="39" y="61"/>
                      <a:pt x="39" y="61"/>
                    </a:cubicBezTo>
                    <a:cubicBezTo>
                      <a:pt x="39" y="61"/>
                      <a:pt x="39" y="61"/>
                      <a:pt x="39" y="61"/>
                    </a:cubicBezTo>
                    <a:cubicBezTo>
                      <a:pt x="39" y="61"/>
                      <a:pt x="39" y="61"/>
                      <a:pt x="39" y="61"/>
                    </a:cubicBezTo>
                    <a:cubicBezTo>
                      <a:pt x="39" y="61"/>
                      <a:pt x="39" y="61"/>
                      <a:pt x="39" y="61"/>
                    </a:cubicBezTo>
                    <a:cubicBezTo>
                      <a:pt x="39" y="61"/>
                      <a:pt x="39" y="61"/>
                      <a:pt x="40" y="61"/>
                    </a:cubicBezTo>
                    <a:cubicBezTo>
                      <a:pt x="40" y="62"/>
                      <a:pt x="38" y="64"/>
                      <a:pt x="37" y="66"/>
                    </a:cubicBezTo>
                    <a:cubicBezTo>
                      <a:pt x="36" y="68"/>
                      <a:pt x="36" y="70"/>
                      <a:pt x="35" y="72"/>
                    </a:cubicBezTo>
                    <a:cubicBezTo>
                      <a:pt x="36" y="74"/>
                      <a:pt x="36" y="79"/>
                      <a:pt x="36" y="79"/>
                    </a:cubicBezTo>
                    <a:cubicBezTo>
                      <a:pt x="34" y="83"/>
                      <a:pt x="30" y="86"/>
                      <a:pt x="29" y="91"/>
                    </a:cubicBezTo>
                    <a:cubicBezTo>
                      <a:pt x="27" y="96"/>
                      <a:pt x="29" y="101"/>
                      <a:pt x="27" y="106"/>
                    </a:cubicBezTo>
                    <a:cubicBezTo>
                      <a:pt x="26" y="107"/>
                      <a:pt x="26" y="107"/>
                      <a:pt x="25" y="108"/>
                    </a:cubicBezTo>
                    <a:cubicBezTo>
                      <a:pt x="21" y="106"/>
                      <a:pt x="25" y="93"/>
                      <a:pt x="25" y="93"/>
                    </a:cubicBezTo>
                    <a:cubicBezTo>
                      <a:pt x="26" y="92"/>
                      <a:pt x="26" y="91"/>
                      <a:pt x="26" y="90"/>
                    </a:cubicBezTo>
                    <a:cubicBezTo>
                      <a:pt x="26" y="90"/>
                      <a:pt x="25" y="90"/>
                      <a:pt x="25" y="90"/>
                    </a:cubicBezTo>
                    <a:cubicBezTo>
                      <a:pt x="22" y="90"/>
                      <a:pt x="22" y="90"/>
                      <a:pt x="21" y="90"/>
                    </a:cubicBezTo>
                    <a:cubicBezTo>
                      <a:pt x="20" y="85"/>
                      <a:pt x="20" y="85"/>
                      <a:pt x="19" y="84"/>
                    </a:cubicBezTo>
                    <a:cubicBezTo>
                      <a:pt x="19" y="84"/>
                      <a:pt x="19" y="84"/>
                      <a:pt x="18" y="84"/>
                    </a:cubicBezTo>
                    <a:cubicBezTo>
                      <a:pt x="18" y="82"/>
                      <a:pt x="19" y="79"/>
                      <a:pt x="20" y="77"/>
                    </a:cubicBezTo>
                    <a:cubicBezTo>
                      <a:pt x="20" y="77"/>
                      <a:pt x="19" y="77"/>
                      <a:pt x="19" y="77"/>
                    </a:cubicBezTo>
                    <a:cubicBezTo>
                      <a:pt x="19" y="77"/>
                      <a:pt x="19" y="77"/>
                      <a:pt x="19" y="77"/>
                    </a:cubicBezTo>
                    <a:cubicBezTo>
                      <a:pt x="19" y="76"/>
                      <a:pt x="19" y="75"/>
                      <a:pt x="20" y="73"/>
                    </a:cubicBezTo>
                    <a:cubicBezTo>
                      <a:pt x="25" y="61"/>
                      <a:pt x="38" y="41"/>
                      <a:pt x="41" y="38"/>
                    </a:cubicBezTo>
                    <a:cubicBezTo>
                      <a:pt x="41" y="43"/>
                      <a:pt x="37" y="45"/>
                      <a:pt x="35" y="49"/>
                    </a:cubicBezTo>
                    <a:cubicBezTo>
                      <a:pt x="35" y="49"/>
                      <a:pt x="36" y="49"/>
                      <a:pt x="36" y="49"/>
                    </a:cubicBezTo>
                    <a:cubicBezTo>
                      <a:pt x="36" y="50"/>
                      <a:pt x="36" y="50"/>
                      <a:pt x="36" y="51"/>
                    </a:cubicBezTo>
                    <a:cubicBezTo>
                      <a:pt x="39" y="50"/>
                      <a:pt x="38" y="46"/>
                      <a:pt x="41" y="44"/>
                    </a:cubicBezTo>
                    <a:cubicBezTo>
                      <a:pt x="41" y="45"/>
                      <a:pt x="41" y="46"/>
                      <a:pt x="41" y="46"/>
                    </a:cubicBezTo>
                    <a:cubicBezTo>
                      <a:pt x="41" y="46"/>
                      <a:pt x="42" y="47"/>
                      <a:pt x="43" y="45"/>
                    </a:cubicBezTo>
                    <a:cubicBezTo>
                      <a:pt x="45" y="42"/>
                      <a:pt x="42" y="33"/>
                      <a:pt x="46" y="35"/>
                    </a:cubicBezTo>
                    <a:cubicBezTo>
                      <a:pt x="48" y="33"/>
                      <a:pt x="48" y="30"/>
                      <a:pt x="50" y="29"/>
                    </a:cubicBezTo>
                    <a:cubicBezTo>
                      <a:pt x="50" y="29"/>
                      <a:pt x="50" y="29"/>
                      <a:pt x="50" y="29"/>
                    </a:cubicBezTo>
                    <a:cubicBezTo>
                      <a:pt x="62" y="12"/>
                      <a:pt x="62" y="12"/>
                      <a:pt x="62" y="12"/>
                    </a:cubicBezTo>
                    <a:cubicBezTo>
                      <a:pt x="62" y="12"/>
                      <a:pt x="62" y="12"/>
                      <a:pt x="62" y="12"/>
                    </a:cubicBezTo>
                    <a:cubicBezTo>
                      <a:pt x="62" y="11"/>
                      <a:pt x="62" y="10"/>
                      <a:pt x="61" y="9"/>
                    </a:cubicBezTo>
                    <a:cubicBezTo>
                      <a:pt x="61" y="9"/>
                      <a:pt x="60" y="10"/>
                      <a:pt x="58" y="12"/>
                    </a:cubicBezTo>
                    <a:cubicBezTo>
                      <a:pt x="58" y="12"/>
                      <a:pt x="58" y="12"/>
                      <a:pt x="58" y="12"/>
                    </a:cubicBezTo>
                    <a:cubicBezTo>
                      <a:pt x="57" y="14"/>
                      <a:pt x="49" y="26"/>
                      <a:pt x="48" y="26"/>
                    </a:cubicBezTo>
                    <a:cubicBezTo>
                      <a:pt x="48" y="26"/>
                      <a:pt x="48" y="25"/>
                      <a:pt x="51" y="21"/>
                    </a:cubicBezTo>
                    <a:cubicBezTo>
                      <a:pt x="51" y="20"/>
                      <a:pt x="55" y="15"/>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49" y="21"/>
                    </a:cubicBezTo>
                    <a:cubicBezTo>
                      <a:pt x="50" y="20"/>
                      <a:pt x="50" y="20"/>
                      <a:pt x="59" y="7"/>
                    </a:cubicBezTo>
                    <a:cubicBezTo>
                      <a:pt x="58" y="7"/>
                      <a:pt x="58" y="8"/>
                      <a:pt x="58" y="8"/>
                    </a:cubicBezTo>
                    <a:cubicBezTo>
                      <a:pt x="60" y="5"/>
                      <a:pt x="62" y="3"/>
                      <a:pt x="63" y="1"/>
                    </a:cubicBezTo>
                    <a:cubicBezTo>
                      <a:pt x="64" y="1"/>
                      <a:pt x="64" y="0"/>
                      <a:pt x="64" y="0"/>
                    </a:cubicBezTo>
                    <a:cubicBezTo>
                      <a:pt x="61" y="3"/>
                      <a:pt x="59" y="5"/>
                      <a:pt x="57" y="8"/>
                    </a:cubicBezTo>
                    <a:cubicBezTo>
                      <a:pt x="55" y="9"/>
                      <a:pt x="54" y="11"/>
                      <a:pt x="54" y="12"/>
                    </a:cubicBezTo>
                    <a:cubicBezTo>
                      <a:pt x="51" y="15"/>
                      <a:pt x="48" y="18"/>
                      <a:pt x="46" y="22"/>
                    </a:cubicBezTo>
                    <a:cubicBezTo>
                      <a:pt x="46" y="22"/>
                      <a:pt x="46" y="22"/>
                      <a:pt x="46" y="21"/>
                    </a:cubicBezTo>
                    <a:cubicBezTo>
                      <a:pt x="46" y="22"/>
                      <a:pt x="45" y="23"/>
                      <a:pt x="41" y="28"/>
                    </a:cubicBezTo>
                    <a:cubicBezTo>
                      <a:pt x="41" y="28"/>
                      <a:pt x="41" y="28"/>
                      <a:pt x="42" y="28"/>
                    </a:cubicBezTo>
                    <a:cubicBezTo>
                      <a:pt x="41" y="28"/>
                      <a:pt x="41" y="28"/>
                      <a:pt x="36" y="35"/>
                    </a:cubicBezTo>
                    <a:cubicBezTo>
                      <a:pt x="24" y="56"/>
                      <a:pt x="24" y="57"/>
                      <a:pt x="19" y="69"/>
                    </a:cubicBezTo>
                    <a:cubicBezTo>
                      <a:pt x="15" y="78"/>
                      <a:pt x="15" y="78"/>
                      <a:pt x="15" y="78"/>
                    </a:cubicBezTo>
                    <a:cubicBezTo>
                      <a:pt x="12" y="86"/>
                      <a:pt x="9" y="97"/>
                      <a:pt x="7" y="105"/>
                    </a:cubicBezTo>
                    <a:cubicBezTo>
                      <a:pt x="2" y="130"/>
                      <a:pt x="2" y="130"/>
                      <a:pt x="1" y="144"/>
                    </a:cubicBezTo>
                    <a:cubicBezTo>
                      <a:pt x="0" y="170"/>
                      <a:pt x="0" y="170"/>
                      <a:pt x="1" y="184"/>
                    </a:cubicBezTo>
                    <a:cubicBezTo>
                      <a:pt x="2" y="193"/>
                      <a:pt x="4" y="205"/>
                      <a:pt x="5" y="213"/>
                    </a:cubicBezTo>
                    <a:cubicBezTo>
                      <a:pt x="5" y="214"/>
                      <a:pt x="5" y="214"/>
                      <a:pt x="5" y="214"/>
                    </a:cubicBezTo>
                    <a:cubicBezTo>
                      <a:pt x="6" y="215"/>
                      <a:pt x="6" y="215"/>
                      <a:pt x="9" y="226"/>
                    </a:cubicBezTo>
                    <a:cubicBezTo>
                      <a:pt x="10" y="229"/>
                      <a:pt x="11" y="232"/>
                      <a:pt x="12" y="236"/>
                    </a:cubicBezTo>
                    <a:cubicBezTo>
                      <a:pt x="13" y="236"/>
                      <a:pt x="13" y="236"/>
                      <a:pt x="13" y="236"/>
                    </a:cubicBezTo>
                    <a:cubicBezTo>
                      <a:pt x="13" y="238"/>
                      <a:pt x="13" y="238"/>
                      <a:pt x="15" y="240"/>
                    </a:cubicBezTo>
                    <a:cubicBezTo>
                      <a:pt x="15" y="241"/>
                      <a:pt x="15" y="241"/>
                      <a:pt x="15" y="241"/>
                    </a:cubicBezTo>
                    <a:cubicBezTo>
                      <a:pt x="17" y="243"/>
                      <a:pt x="17" y="243"/>
                      <a:pt x="18" y="244"/>
                    </a:cubicBezTo>
                    <a:cubicBezTo>
                      <a:pt x="18" y="244"/>
                      <a:pt x="18" y="244"/>
                      <a:pt x="19" y="244"/>
                    </a:cubicBezTo>
                    <a:cubicBezTo>
                      <a:pt x="19" y="245"/>
                      <a:pt x="20" y="245"/>
                      <a:pt x="21" y="244"/>
                    </a:cubicBezTo>
                    <a:cubicBezTo>
                      <a:pt x="21" y="245"/>
                      <a:pt x="21" y="245"/>
                      <a:pt x="22" y="245"/>
                    </a:cubicBezTo>
                    <a:cubicBezTo>
                      <a:pt x="22" y="245"/>
                      <a:pt x="23" y="245"/>
                      <a:pt x="24" y="245"/>
                    </a:cubicBezTo>
                    <a:cubicBezTo>
                      <a:pt x="24" y="245"/>
                      <a:pt x="25" y="245"/>
                      <a:pt x="25" y="245"/>
                    </a:cubicBezTo>
                    <a:cubicBezTo>
                      <a:pt x="26" y="245"/>
                      <a:pt x="26" y="245"/>
                      <a:pt x="30" y="252"/>
                    </a:cubicBezTo>
                    <a:cubicBezTo>
                      <a:pt x="31" y="251"/>
                      <a:pt x="31" y="251"/>
                      <a:pt x="30" y="248"/>
                    </a:cubicBezTo>
                    <a:cubicBezTo>
                      <a:pt x="34" y="250"/>
                      <a:pt x="36" y="255"/>
                      <a:pt x="39" y="258"/>
                    </a:cubicBezTo>
                    <a:cubicBezTo>
                      <a:pt x="39" y="258"/>
                      <a:pt x="40" y="257"/>
                      <a:pt x="40" y="257"/>
                    </a:cubicBezTo>
                    <a:cubicBezTo>
                      <a:pt x="40" y="257"/>
                      <a:pt x="40" y="257"/>
                      <a:pt x="42" y="260"/>
                    </a:cubicBezTo>
                    <a:cubicBezTo>
                      <a:pt x="43" y="260"/>
                      <a:pt x="43" y="260"/>
                      <a:pt x="43" y="260"/>
                    </a:cubicBezTo>
                    <a:cubicBezTo>
                      <a:pt x="43" y="260"/>
                      <a:pt x="43" y="260"/>
                      <a:pt x="43" y="260"/>
                    </a:cubicBezTo>
                    <a:cubicBezTo>
                      <a:pt x="44" y="261"/>
                      <a:pt x="45" y="262"/>
                      <a:pt x="46" y="263"/>
                    </a:cubicBezTo>
                    <a:cubicBezTo>
                      <a:pt x="46" y="262"/>
                      <a:pt x="46" y="262"/>
                      <a:pt x="46" y="262"/>
                    </a:cubicBezTo>
                    <a:cubicBezTo>
                      <a:pt x="47" y="262"/>
                      <a:pt x="48" y="261"/>
                      <a:pt x="48" y="261"/>
                    </a:cubicBezTo>
                    <a:cubicBezTo>
                      <a:pt x="48" y="259"/>
                      <a:pt x="48" y="259"/>
                      <a:pt x="47" y="257"/>
                    </a:cubicBezTo>
                    <a:cubicBezTo>
                      <a:pt x="47" y="257"/>
                      <a:pt x="47" y="257"/>
                      <a:pt x="47" y="257"/>
                    </a:cubicBezTo>
                    <a:cubicBezTo>
                      <a:pt x="47" y="257"/>
                      <a:pt x="47" y="256"/>
                      <a:pt x="47" y="256"/>
                    </a:cubicBezTo>
                    <a:cubicBezTo>
                      <a:pt x="55" y="266"/>
                      <a:pt x="55" y="267"/>
                      <a:pt x="55" y="270"/>
                    </a:cubicBezTo>
                    <a:cubicBezTo>
                      <a:pt x="55" y="270"/>
                      <a:pt x="55" y="270"/>
                      <a:pt x="55" y="271"/>
                    </a:cubicBezTo>
                    <a:cubicBezTo>
                      <a:pt x="57" y="274"/>
                      <a:pt x="57" y="274"/>
                      <a:pt x="58" y="276"/>
                    </a:cubicBezTo>
                    <a:cubicBezTo>
                      <a:pt x="56" y="279"/>
                      <a:pt x="56" y="279"/>
                      <a:pt x="57" y="281"/>
                    </a:cubicBezTo>
                    <a:cubicBezTo>
                      <a:pt x="65" y="295"/>
                      <a:pt x="65" y="295"/>
                      <a:pt x="65" y="295"/>
                    </a:cubicBezTo>
                    <a:cubicBezTo>
                      <a:pt x="70" y="300"/>
                      <a:pt x="76" y="302"/>
                      <a:pt x="81" y="307"/>
                    </a:cubicBezTo>
                    <a:cubicBezTo>
                      <a:pt x="84" y="311"/>
                      <a:pt x="89" y="316"/>
                      <a:pt x="98" y="319"/>
                    </a:cubicBezTo>
                    <a:cubicBezTo>
                      <a:pt x="101" y="319"/>
                      <a:pt x="102" y="320"/>
                      <a:pt x="104" y="322"/>
                    </a:cubicBezTo>
                    <a:cubicBezTo>
                      <a:pt x="105" y="323"/>
                      <a:pt x="105" y="323"/>
                      <a:pt x="117" y="338"/>
                    </a:cubicBezTo>
                    <a:cubicBezTo>
                      <a:pt x="120" y="341"/>
                      <a:pt x="130" y="351"/>
                      <a:pt x="130" y="351"/>
                    </a:cubicBezTo>
                    <a:cubicBezTo>
                      <a:pt x="146" y="366"/>
                      <a:pt x="146" y="366"/>
                      <a:pt x="167" y="379"/>
                    </a:cubicBezTo>
                    <a:cubicBezTo>
                      <a:pt x="203" y="398"/>
                      <a:pt x="210" y="393"/>
                      <a:pt x="211" y="393"/>
                    </a:cubicBezTo>
                    <a:cubicBezTo>
                      <a:pt x="210" y="393"/>
                      <a:pt x="210" y="393"/>
                      <a:pt x="210" y="392"/>
                    </a:cubicBezTo>
                    <a:cubicBezTo>
                      <a:pt x="191" y="387"/>
                      <a:pt x="191" y="387"/>
                      <a:pt x="189" y="3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7" name="ïṣlîdê">
                <a:extLst>
                  <a:ext uri="{FF2B5EF4-FFF2-40B4-BE49-F238E27FC236}">
                    <a16:creationId xmlns:a16="http://schemas.microsoft.com/office/drawing/2014/main" xmlns="" id="{20284121-7398-4F63-B342-0915B8CD8B87}"/>
                  </a:ext>
                </a:extLst>
              </p:cNvPr>
              <p:cNvSpPr/>
              <p:nvPr/>
            </p:nvSpPr>
            <p:spPr bwMode="auto">
              <a:xfrm>
                <a:off x="1446" y="1687"/>
                <a:ext cx="6"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0"/>
                      <a:pt x="3" y="0"/>
                    </a:cubicBezTo>
                    <a:cubicBezTo>
                      <a:pt x="1" y="1"/>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8" name="îśḷïḍe">
                <a:extLst>
                  <a:ext uri="{FF2B5EF4-FFF2-40B4-BE49-F238E27FC236}">
                    <a16:creationId xmlns:a16="http://schemas.microsoft.com/office/drawing/2014/main" xmlns="" id="{E26C8E71-FBE6-4D28-8980-01A6D5E78771}"/>
                  </a:ext>
                </a:extLst>
              </p:cNvPr>
              <p:cNvSpPr/>
              <p:nvPr/>
            </p:nvSpPr>
            <p:spPr bwMode="auto">
              <a:xfrm>
                <a:off x="1369" y="1648"/>
                <a:ext cx="204" cy="224"/>
              </a:xfrm>
              <a:custGeom>
                <a:avLst/>
                <a:gdLst>
                  <a:gd name="T0" fmla="*/ 75 w 98"/>
                  <a:gd name="T1" fmla="*/ 7 h 108"/>
                  <a:gd name="T2" fmla="*/ 75 w 98"/>
                  <a:gd name="T3" fmla="*/ 8 h 108"/>
                  <a:gd name="T4" fmla="*/ 73 w 98"/>
                  <a:gd name="T5" fmla="*/ 9 h 108"/>
                  <a:gd name="T6" fmla="*/ 72 w 98"/>
                  <a:gd name="T7" fmla="*/ 9 h 108"/>
                  <a:gd name="T8" fmla="*/ 70 w 98"/>
                  <a:gd name="T9" fmla="*/ 11 h 108"/>
                  <a:gd name="T10" fmla="*/ 71 w 98"/>
                  <a:gd name="T11" fmla="*/ 10 h 108"/>
                  <a:gd name="T12" fmla="*/ 70 w 98"/>
                  <a:gd name="T13" fmla="*/ 10 h 108"/>
                  <a:gd name="T14" fmla="*/ 66 w 98"/>
                  <a:gd name="T15" fmla="*/ 12 h 108"/>
                  <a:gd name="T16" fmla="*/ 56 w 98"/>
                  <a:gd name="T17" fmla="*/ 15 h 108"/>
                  <a:gd name="T18" fmla="*/ 39 w 98"/>
                  <a:gd name="T19" fmla="*/ 26 h 108"/>
                  <a:gd name="T20" fmla="*/ 22 w 98"/>
                  <a:gd name="T21" fmla="*/ 38 h 108"/>
                  <a:gd name="T22" fmla="*/ 23 w 98"/>
                  <a:gd name="T23" fmla="*/ 38 h 108"/>
                  <a:gd name="T24" fmla="*/ 16 w 98"/>
                  <a:gd name="T25" fmla="*/ 46 h 108"/>
                  <a:gd name="T26" fmla="*/ 17 w 98"/>
                  <a:gd name="T27" fmla="*/ 46 h 108"/>
                  <a:gd name="T28" fmla="*/ 17 w 98"/>
                  <a:gd name="T29" fmla="*/ 46 h 108"/>
                  <a:gd name="T30" fmla="*/ 17 w 98"/>
                  <a:gd name="T31" fmla="*/ 46 h 108"/>
                  <a:gd name="T32" fmla="*/ 21 w 98"/>
                  <a:gd name="T33" fmla="*/ 45 h 108"/>
                  <a:gd name="T34" fmla="*/ 22 w 98"/>
                  <a:gd name="T35" fmla="*/ 45 h 108"/>
                  <a:gd name="T36" fmla="*/ 14 w 98"/>
                  <a:gd name="T37" fmla="*/ 64 h 108"/>
                  <a:gd name="T38" fmla="*/ 9 w 98"/>
                  <a:gd name="T39" fmla="*/ 72 h 108"/>
                  <a:gd name="T40" fmla="*/ 3 w 98"/>
                  <a:gd name="T41" fmla="*/ 82 h 108"/>
                  <a:gd name="T42" fmla="*/ 5 w 98"/>
                  <a:gd name="T43" fmla="*/ 103 h 108"/>
                  <a:gd name="T44" fmla="*/ 11 w 98"/>
                  <a:gd name="T45" fmla="*/ 103 h 108"/>
                  <a:gd name="T46" fmla="*/ 19 w 98"/>
                  <a:gd name="T47" fmla="*/ 86 h 108"/>
                  <a:gd name="T48" fmla="*/ 44 w 98"/>
                  <a:gd name="T49" fmla="*/ 68 h 108"/>
                  <a:gd name="T50" fmla="*/ 52 w 98"/>
                  <a:gd name="T51" fmla="*/ 63 h 108"/>
                  <a:gd name="T52" fmla="*/ 51 w 98"/>
                  <a:gd name="T53" fmla="*/ 60 h 108"/>
                  <a:gd name="T54" fmla="*/ 58 w 98"/>
                  <a:gd name="T55" fmla="*/ 55 h 108"/>
                  <a:gd name="T56" fmla="*/ 59 w 98"/>
                  <a:gd name="T57" fmla="*/ 49 h 108"/>
                  <a:gd name="T58" fmla="*/ 70 w 98"/>
                  <a:gd name="T59" fmla="*/ 40 h 108"/>
                  <a:gd name="T60" fmla="*/ 74 w 98"/>
                  <a:gd name="T61" fmla="*/ 32 h 108"/>
                  <a:gd name="T62" fmla="*/ 73 w 98"/>
                  <a:gd name="T63" fmla="*/ 30 h 108"/>
                  <a:gd name="T64" fmla="*/ 79 w 98"/>
                  <a:gd name="T65" fmla="*/ 21 h 108"/>
                  <a:gd name="T66" fmla="*/ 95 w 98"/>
                  <a:gd name="T67" fmla="*/ 8 h 108"/>
                  <a:gd name="T68" fmla="*/ 89 w 98"/>
                  <a:gd name="T69" fmla="*/ 8 h 108"/>
                  <a:gd name="T70" fmla="*/ 87 w 98"/>
                  <a:gd name="T71" fmla="*/ 9 h 108"/>
                  <a:gd name="T72" fmla="*/ 89 w 98"/>
                  <a:gd name="T73" fmla="*/ 7 h 108"/>
                  <a:gd name="T74" fmla="*/ 84 w 98"/>
                  <a:gd name="T75" fmla="*/ 9 h 108"/>
                  <a:gd name="T76" fmla="*/ 83 w 98"/>
                  <a:gd name="T77" fmla="*/ 8 h 108"/>
                  <a:gd name="T78" fmla="*/ 86 w 98"/>
                  <a:gd name="T79" fmla="*/ 7 h 108"/>
                  <a:gd name="T80" fmla="*/ 86 w 98"/>
                  <a:gd name="T81" fmla="*/ 7 h 108"/>
                  <a:gd name="T82" fmla="*/ 86 w 98"/>
                  <a:gd name="T83" fmla="*/ 7 h 108"/>
                  <a:gd name="T84" fmla="*/ 92 w 98"/>
                  <a:gd name="T85" fmla="*/ 5 h 108"/>
                  <a:gd name="T86" fmla="*/ 95 w 98"/>
                  <a:gd name="T87" fmla="*/ 2 h 108"/>
                  <a:gd name="T88" fmla="*/ 95 w 98"/>
                  <a:gd name="T89" fmla="*/ 1 h 108"/>
                  <a:gd name="T90" fmla="*/ 93 w 98"/>
                  <a:gd name="T91" fmla="*/ 1 h 108"/>
                  <a:gd name="T92" fmla="*/ 89 w 98"/>
                  <a:gd name="T93" fmla="*/ 2 h 108"/>
                  <a:gd name="T94" fmla="*/ 89 w 98"/>
                  <a:gd name="T95" fmla="*/ 1 h 108"/>
                  <a:gd name="T96" fmla="*/ 85 w 98"/>
                  <a:gd name="T97" fmla="*/ 3 h 108"/>
                  <a:gd name="T98" fmla="*/ 84 w 98"/>
                  <a:gd name="T99"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108">
                    <a:moveTo>
                      <a:pt x="78" y="5"/>
                    </a:moveTo>
                    <a:cubicBezTo>
                      <a:pt x="75" y="6"/>
                      <a:pt x="75" y="6"/>
                      <a:pt x="74" y="7"/>
                    </a:cubicBezTo>
                    <a:cubicBezTo>
                      <a:pt x="74" y="7"/>
                      <a:pt x="74" y="7"/>
                      <a:pt x="75" y="7"/>
                    </a:cubicBezTo>
                    <a:cubicBezTo>
                      <a:pt x="75" y="7"/>
                      <a:pt x="76" y="7"/>
                      <a:pt x="76" y="7"/>
                    </a:cubicBezTo>
                    <a:cubicBezTo>
                      <a:pt x="76" y="7"/>
                      <a:pt x="76" y="7"/>
                      <a:pt x="75" y="8"/>
                    </a:cubicBezTo>
                    <a:cubicBezTo>
                      <a:pt x="75" y="8"/>
                      <a:pt x="75" y="8"/>
                      <a:pt x="75" y="8"/>
                    </a:cubicBezTo>
                    <a:cubicBezTo>
                      <a:pt x="74" y="9"/>
                      <a:pt x="74" y="9"/>
                      <a:pt x="73" y="9"/>
                    </a:cubicBezTo>
                    <a:cubicBezTo>
                      <a:pt x="73" y="9"/>
                      <a:pt x="72" y="9"/>
                      <a:pt x="72" y="9"/>
                    </a:cubicBezTo>
                    <a:cubicBezTo>
                      <a:pt x="72" y="9"/>
                      <a:pt x="73" y="9"/>
                      <a:pt x="73" y="9"/>
                    </a:cubicBezTo>
                    <a:cubicBezTo>
                      <a:pt x="73" y="9"/>
                      <a:pt x="73" y="9"/>
                      <a:pt x="73" y="9"/>
                    </a:cubicBezTo>
                    <a:cubicBezTo>
                      <a:pt x="73" y="9"/>
                      <a:pt x="73" y="9"/>
                      <a:pt x="73" y="9"/>
                    </a:cubicBezTo>
                    <a:cubicBezTo>
                      <a:pt x="73" y="9"/>
                      <a:pt x="72" y="9"/>
                      <a:pt x="72" y="9"/>
                    </a:cubicBezTo>
                    <a:cubicBezTo>
                      <a:pt x="72" y="9"/>
                      <a:pt x="72" y="10"/>
                      <a:pt x="72" y="10"/>
                    </a:cubicBezTo>
                    <a:cubicBezTo>
                      <a:pt x="71" y="10"/>
                      <a:pt x="71" y="10"/>
                      <a:pt x="70" y="11"/>
                    </a:cubicBezTo>
                    <a:cubicBezTo>
                      <a:pt x="70" y="11"/>
                      <a:pt x="70" y="11"/>
                      <a:pt x="70" y="11"/>
                    </a:cubicBezTo>
                    <a:cubicBezTo>
                      <a:pt x="70" y="11"/>
                      <a:pt x="70" y="11"/>
                      <a:pt x="70" y="11"/>
                    </a:cubicBezTo>
                    <a:cubicBezTo>
                      <a:pt x="70" y="11"/>
                      <a:pt x="70" y="11"/>
                      <a:pt x="70" y="11"/>
                    </a:cubicBezTo>
                    <a:cubicBezTo>
                      <a:pt x="70" y="11"/>
                      <a:pt x="70" y="10"/>
                      <a:pt x="71" y="10"/>
                    </a:cubicBezTo>
                    <a:cubicBezTo>
                      <a:pt x="71" y="10"/>
                      <a:pt x="71" y="10"/>
                      <a:pt x="71" y="10"/>
                    </a:cubicBezTo>
                    <a:cubicBezTo>
                      <a:pt x="71" y="10"/>
                      <a:pt x="71" y="10"/>
                      <a:pt x="71" y="10"/>
                    </a:cubicBezTo>
                    <a:cubicBezTo>
                      <a:pt x="71" y="10"/>
                      <a:pt x="70" y="10"/>
                      <a:pt x="70" y="10"/>
                    </a:cubicBezTo>
                    <a:cubicBezTo>
                      <a:pt x="70" y="10"/>
                      <a:pt x="70" y="10"/>
                      <a:pt x="73" y="8"/>
                    </a:cubicBezTo>
                    <a:cubicBezTo>
                      <a:pt x="73" y="8"/>
                      <a:pt x="72" y="8"/>
                      <a:pt x="72" y="8"/>
                    </a:cubicBezTo>
                    <a:cubicBezTo>
                      <a:pt x="72" y="8"/>
                      <a:pt x="72" y="8"/>
                      <a:pt x="66" y="12"/>
                    </a:cubicBezTo>
                    <a:cubicBezTo>
                      <a:pt x="66" y="11"/>
                      <a:pt x="66" y="11"/>
                      <a:pt x="68" y="10"/>
                    </a:cubicBezTo>
                    <a:cubicBezTo>
                      <a:pt x="68" y="10"/>
                      <a:pt x="67" y="10"/>
                      <a:pt x="67" y="10"/>
                    </a:cubicBezTo>
                    <a:cubicBezTo>
                      <a:pt x="60" y="12"/>
                      <a:pt x="57" y="14"/>
                      <a:pt x="56" y="15"/>
                    </a:cubicBezTo>
                    <a:cubicBezTo>
                      <a:pt x="51" y="18"/>
                      <a:pt x="44" y="20"/>
                      <a:pt x="39" y="24"/>
                    </a:cubicBezTo>
                    <a:cubicBezTo>
                      <a:pt x="40" y="24"/>
                      <a:pt x="40" y="24"/>
                      <a:pt x="41" y="24"/>
                    </a:cubicBezTo>
                    <a:cubicBezTo>
                      <a:pt x="40" y="25"/>
                      <a:pt x="39" y="25"/>
                      <a:pt x="39" y="26"/>
                    </a:cubicBezTo>
                    <a:cubicBezTo>
                      <a:pt x="39" y="25"/>
                      <a:pt x="40" y="25"/>
                      <a:pt x="40" y="25"/>
                    </a:cubicBezTo>
                    <a:cubicBezTo>
                      <a:pt x="34" y="30"/>
                      <a:pt x="27" y="33"/>
                      <a:pt x="22" y="37"/>
                    </a:cubicBezTo>
                    <a:cubicBezTo>
                      <a:pt x="22" y="37"/>
                      <a:pt x="22" y="38"/>
                      <a:pt x="22" y="38"/>
                    </a:cubicBezTo>
                    <a:cubicBezTo>
                      <a:pt x="22" y="38"/>
                      <a:pt x="22" y="38"/>
                      <a:pt x="22" y="38"/>
                    </a:cubicBezTo>
                    <a:cubicBezTo>
                      <a:pt x="22" y="38"/>
                      <a:pt x="22" y="38"/>
                      <a:pt x="22" y="38"/>
                    </a:cubicBezTo>
                    <a:cubicBezTo>
                      <a:pt x="22" y="38"/>
                      <a:pt x="23" y="38"/>
                      <a:pt x="23" y="38"/>
                    </a:cubicBezTo>
                    <a:cubicBezTo>
                      <a:pt x="22" y="40"/>
                      <a:pt x="21" y="40"/>
                      <a:pt x="20" y="39"/>
                    </a:cubicBezTo>
                    <a:cubicBezTo>
                      <a:pt x="17" y="41"/>
                      <a:pt x="15" y="46"/>
                      <a:pt x="15" y="46"/>
                    </a:cubicBezTo>
                    <a:cubicBezTo>
                      <a:pt x="15" y="47"/>
                      <a:pt x="15" y="47"/>
                      <a:pt x="16" y="46"/>
                    </a:cubicBezTo>
                    <a:cubicBezTo>
                      <a:pt x="16" y="46"/>
                      <a:pt x="16" y="46"/>
                      <a:pt x="16" y="46"/>
                    </a:cubicBezTo>
                    <a:cubicBezTo>
                      <a:pt x="16"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7" y="46"/>
                      <a:pt x="17" y="46"/>
                      <a:pt x="17" y="46"/>
                    </a:cubicBezTo>
                    <a:cubicBezTo>
                      <a:pt x="18" y="46"/>
                      <a:pt x="19" y="45"/>
                      <a:pt x="19" y="45"/>
                    </a:cubicBezTo>
                    <a:cubicBezTo>
                      <a:pt x="20" y="45"/>
                      <a:pt x="20" y="45"/>
                      <a:pt x="20" y="45"/>
                    </a:cubicBezTo>
                    <a:cubicBezTo>
                      <a:pt x="20" y="45"/>
                      <a:pt x="21" y="45"/>
                      <a:pt x="21" y="45"/>
                    </a:cubicBezTo>
                    <a:cubicBezTo>
                      <a:pt x="20" y="45"/>
                      <a:pt x="20" y="46"/>
                      <a:pt x="19" y="47"/>
                    </a:cubicBezTo>
                    <a:cubicBezTo>
                      <a:pt x="20" y="46"/>
                      <a:pt x="21" y="45"/>
                      <a:pt x="21" y="45"/>
                    </a:cubicBezTo>
                    <a:cubicBezTo>
                      <a:pt x="22" y="45"/>
                      <a:pt x="22" y="45"/>
                      <a:pt x="22" y="45"/>
                    </a:cubicBezTo>
                    <a:cubicBezTo>
                      <a:pt x="22" y="46"/>
                      <a:pt x="21" y="50"/>
                      <a:pt x="17" y="55"/>
                    </a:cubicBezTo>
                    <a:cubicBezTo>
                      <a:pt x="15" y="57"/>
                      <a:pt x="14" y="60"/>
                      <a:pt x="12" y="64"/>
                    </a:cubicBezTo>
                    <a:cubicBezTo>
                      <a:pt x="14" y="64"/>
                      <a:pt x="14" y="64"/>
                      <a:pt x="14" y="64"/>
                    </a:cubicBezTo>
                    <a:cubicBezTo>
                      <a:pt x="14" y="64"/>
                      <a:pt x="14" y="65"/>
                      <a:pt x="13" y="66"/>
                    </a:cubicBezTo>
                    <a:cubicBezTo>
                      <a:pt x="13" y="66"/>
                      <a:pt x="8" y="69"/>
                      <a:pt x="9" y="72"/>
                    </a:cubicBezTo>
                    <a:cubicBezTo>
                      <a:pt x="9" y="72"/>
                      <a:pt x="9" y="72"/>
                      <a:pt x="9" y="72"/>
                    </a:cubicBezTo>
                    <a:cubicBezTo>
                      <a:pt x="10" y="71"/>
                      <a:pt x="11" y="71"/>
                      <a:pt x="12" y="71"/>
                    </a:cubicBezTo>
                    <a:cubicBezTo>
                      <a:pt x="12" y="71"/>
                      <a:pt x="12" y="71"/>
                      <a:pt x="12" y="71"/>
                    </a:cubicBezTo>
                    <a:cubicBezTo>
                      <a:pt x="4" y="79"/>
                      <a:pt x="4" y="79"/>
                      <a:pt x="3" y="82"/>
                    </a:cubicBezTo>
                    <a:cubicBezTo>
                      <a:pt x="0" y="95"/>
                      <a:pt x="0" y="101"/>
                      <a:pt x="3" y="101"/>
                    </a:cubicBezTo>
                    <a:cubicBezTo>
                      <a:pt x="3" y="101"/>
                      <a:pt x="4" y="101"/>
                      <a:pt x="4" y="101"/>
                    </a:cubicBezTo>
                    <a:cubicBezTo>
                      <a:pt x="5" y="102"/>
                      <a:pt x="4" y="103"/>
                      <a:pt x="5" y="103"/>
                    </a:cubicBezTo>
                    <a:cubicBezTo>
                      <a:pt x="8" y="103"/>
                      <a:pt x="8" y="106"/>
                      <a:pt x="9" y="108"/>
                    </a:cubicBezTo>
                    <a:cubicBezTo>
                      <a:pt x="10" y="107"/>
                      <a:pt x="10" y="106"/>
                      <a:pt x="10" y="104"/>
                    </a:cubicBezTo>
                    <a:cubicBezTo>
                      <a:pt x="11" y="103"/>
                      <a:pt x="11" y="103"/>
                      <a:pt x="11" y="103"/>
                    </a:cubicBezTo>
                    <a:cubicBezTo>
                      <a:pt x="11" y="101"/>
                      <a:pt x="13" y="101"/>
                      <a:pt x="14" y="100"/>
                    </a:cubicBezTo>
                    <a:cubicBezTo>
                      <a:pt x="14" y="98"/>
                      <a:pt x="13" y="97"/>
                      <a:pt x="13" y="96"/>
                    </a:cubicBezTo>
                    <a:cubicBezTo>
                      <a:pt x="19" y="86"/>
                      <a:pt x="19" y="86"/>
                      <a:pt x="19" y="86"/>
                    </a:cubicBezTo>
                    <a:cubicBezTo>
                      <a:pt x="22" y="83"/>
                      <a:pt x="22" y="83"/>
                      <a:pt x="22" y="83"/>
                    </a:cubicBezTo>
                    <a:cubicBezTo>
                      <a:pt x="25" y="80"/>
                      <a:pt x="30" y="80"/>
                      <a:pt x="33" y="76"/>
                    </a:cubicBezTo>
                    <a:cubicBezTo>
                      <a:pt x="35" y="73"/>
                      <a:pt x="35" y="73"/>
                      <a:pt x="44" y="68"/>
                    </a:cubicBezTo>
                    <a:cubicBezTo>
                      <a:pt x="46" y="68"/>
                      <a:pt x="46" y="68"/>
                      <a:pt x="48" y="66"/>
                    </a:cubicBezTo>
                    <a:cubicBezTo>
                      <a:pt x="50" y="64"/>
                      <a:pt x="50" y="64"/>
                      <a:pt x="51" y="64"/>
                    </a:cubicBezTo>
                    <a:cubicBezTo>
                      <a:pt x="52" y="63"/>
                      <a:pt x="52" y="63"/>
                      <a:pt x="52" y="63"/>
                    </a:cubicBezTo>
                    <a:cubicBezTo>
                      <a:pt x="53" y="63"/>
                      <a:pt x="53" y="63"/>
                      <a:pt x="53" y="62"/>
                    </a:cubicBezTo>
                    <a:cubicBezTo>
                      <a:pt x="53" y="61"/>
                      <a:pt x="52" y="61"/>
                      <a:pt x="51" y="61"/>
                    </a:cubicBezTo>
                    <a:cubicBezTo>
                      <a:pt x="51" y="60"/>
                      <a:pt x="51" y="60"/>
                      <a:pt x="51" y="60"/>
                    </a:cubicBezTo>
                    <a:cubicBezTo>
                      <a:pt x="51" y="60"/>
                      <a:pt x="52" y="59"/>
                      <a:pt x="52" y="59"/>
                    </a:cubicBezTo>
                    <a:cubicBezTo>
                      <a:pt x="52" y="59"/>
                      <a:pt x="52" y="59"/>
                      <a:pt x="53" y="59"/>
                    </a:cubicBezTo>
                    <a:cubicBezTo>
                      <a:pt x="56" y="62"/>
                      <a:pt x="57" y="58"/>
                      <a:pt x="58" y="55"/>
                    </a:cubicBezTo>
                    <a:cubicBezTo>
                      <a:pt x="57" y="55"/>
                      <a:pt x="57" y="55"/>
                      <a:pt x="56" y="55"/>
                    </a:cubicBezTo>
                    <a:cubicBezTo>
                      <a:pt x="56" y="54"/>
                      <a:pt x="56" y="54"/>
                      <a:pt x="59" y="51"/>
                    </a:cubicBezTo>
                    <a:cubicBezTo>
                      <a:pt x="59" y="50"/>
                      <a:pt x="59" y="49"/>
                      <a:pt x="59" y="49"/>
                    </a:cubicBezTo>
                    <a:cubicBezTo>
                      <a:pt x="66" y="46"/>
                      <a:pt x="67" y="43"/>
                      <a:pt x="68" y="42"/>
                    </a:cubicBezTo>
                    <a:cubicBezTo>
                      <a:pt x="67" y="41"/>
                      <a:pt x="67" y="41"/>
                      <a:pt x="66" y="41"/>
                    </a:cubicBezTo>
                    <a:cubicBezTo>
                      <a:pt x="68" y="40"/>
                      <a:pt x="69" y="41"/>
                      <a:pt x="70" y="40"/>
                    </a:cubicBezTo>
                    <a:cubicBezTo>
                      <a:pt x="70" y="40"/>
                      <a:pt x="71" y="39"/>
                      <a:pt x="70" y="38"/>
                    </a:cubicBezTo>
                    <a:cubicBezTo>
                      <a:pt x="68" y="38"/>
                      <a:pt x="68" y="37"/>
                      <a:pt x="68" y="37"/>
                    </a:cubicBezTo>
                    <a:cubicBezTo>
                      <a:pt x="70" y="36"/>
                      <a:pt x="70" y="36"/>
                      <a:pt x="74" y="32"/>
                    </a:cubicBezTo>
                    <a:cubicBezTo>
                      <a:pt x="73" y="32"/>
                      <a:pt x="73" y="32"/>
                      <a:pt x="73" y="32"/>
                    </a:cubicBezTo>
                    <a:cubicBezTo>
                      <a:pt x="73" y="32"/>
                      <a:pt x="73" y="31"/>
                      <a:pt x="74" y="30"/>
                    </a:cubicBezTo>
                    <a:cubicBezTo>
                      <a:pt x="74" y="30"/>
                      <a:pt x="73" y="30"/>
                      <a:pt x="73" y="30"/>
                    </a:cubicBezTo>
                    <a:cubicBezTo>
                      <a:pt x="73" y="30"/>
                      <a:pt x="72" y="30"/>
                      <a:pt x="72" y="29"/>
                    </a:cubicBezTo>
                    <a:cubicBezTo>
                      <a:pt x="81" y="21"/>
                      <a:pt x="81" y="21"/>
                      <a:pt x="81" y="21"/>
                    </a:cubicBezTo>
                    <a:cubicBezTo>
                      <a:pt x="80" y="21"/>
                      <a:pt x="80" y="21"/>
                      <a:pt x="79" y="21"/>
                    </a:cubicBezTo>
                    <a:cubicBezTo>
                      <a:pt x="80" y="19"/>
                      <a:pt x="83" y="19"/>
                      <a:pt x="84" y="17"/>
                    </a:cubicBezTo>
                    <a:cubicBezTo>
                      <a:pt x="84" y="17"/>
                      <a:pt x="83" y="16"/>
                      <a:pt x="83" y="16"/>
                    </a:cubicBezTo>
                    <a:cubicBezTo>
                      <a:pt x="87" y="13"/>
                      <a:pt x="92" y="12"/>
                      <a:pt x="95" y="8"/>
                    </a:cubicBezTo>
                    <a:cubicBezTo>
                      <a:pt x="96" y="8"/>
                      <a:pt x="96" y="8"/>
                      <a:pt x="96" y="8"/>
                    </a:cubicBezTo>
                    <a:cubicBezTo>
                      <a:pt x="95" y="7"/>
                      <a:pt x="95" y="6"/>
                      <a:pt x="89" y="9"/>
                    </a:cubicBezTo>
                    <a:cubicBezTo>
                      <a:pt x="89" y="9"/>
                      <a:pt x="89" y="9"/>
                      <a:pt x="89" y="8"/>
                    </a:cubicBezTo>
                    <a:cubicBezTo>
                      <a:pt x="88" y="8"/>
                      <a:pt x="88" y="9"/>
                      <a:pt x="87" y="9"/>
                    </a:cubicBezTo>
                    <a:cubicBezTo>
                      <a:pt x="87" y="9"/>
                      <a:pt x="87" y="9"/>
                      <a:pt x="87" y="9"/>
                    </a:cubicBezTo>
                    <a:cubicBezTo>
                      <a:pt x="87" y="9"/>
                      <a:pt x="87" y="9"/>
                      <a:pt x="87" y="9"/>
                    </a:cubicBezTo>
                    <a:cubicBezTo>
                      <a:pt x="85" y="11"/>
                      <a:pt x="83" y="13"/>
                      <a:pt x="80" y="14"/>
                    </a:cubicBezTo>
                    <a:cubicBezTo>
                      <a:pt x="80" y="14"/>
                      <a:pt x="80" y="13"/>
                      <a:pt x="86" y="10"/>
                    </a:cubicBezTo>
                    <a:cubicBezTo>
                      <a:pt x="87" y="9"/>
                      <a:pt x="88" y="8"/>
                      <a:pt x="89" y="7"/>
                    </a:cubicBezTo>
                    <a:cubicBezTo>
                      <a:pt x="89" y="7"/>
                      <a:pt x="89" y="7"/>
                      <a:pt x="88" y="7"/>
                    </a:cubicBezTo>
                    <a:cubicBezTo>
                      <a:pt x="87" y="8"/>
                      <a:pt x="86" y="8"/>
                      <a:pt x="85" y="9"/>
                    </a:cubicBezTo>
                    <a:cubicBezTo>
                      <a:pt x="85" y="9"/>
                      <a:pt x="84" y="9"/>
                      <a:pt x="84" y="9"/>
                    </a:cubicBezTo>
                    <a:cubicBezTo>
                      <a:pt x="84" y="9"/>
                      <a:pt x="85" y="9"/>
                      <a:pt x="85" y="8"/>
                    </a:cubicBezTo>
                    <a:cubicBezTo>
                      <a:pt x="85" y="8"/>
                      <a:pt x="84" y="8"/>
                      <a:pt x="84" y="8"/>
                    </a:cubicBezTo>
                    <a:cubicBezTo>
                      <a:pt x="84" y="8"/>
                      <a:pt x="83" y="8"/>
                      <a:pt x="83" y="8"/>
                    </a:cubicBezTo>
                    <a:cubicBezTo>
                      <a:pt x="83" y="8"/>
                      <a:pt x="82" y="8"/>
                      <a:pt x="78" y="10"/>
                    </a:cubicBezTo>
                    <a:cubicBezTo>
                      <a:pt x="79" y="9"/>
                      <a:pt x="85" y="7"/>
                      <a:pt x="86" y="7"/>
                    </a:cubicBezTo>
                    <a:cubicBezTo>
                      <a:pt x="86" y="7"/>
                      <a:pt x="86" y="7"/>
                      <a:pt x="86" y="7"/>
                    </a:cubicBezTo>
                    <a:cubicBezTo>
                      <a:pt x="86" y="7"/>
                      <a:pt x="86" y="7"/>
                      <a:pt x="86" y="7"/>
                    </a:cubicBezTo>
                    <a:cubicBezTo>
                      <a:pt x="86" y="7"/>
                      <a:pt x="86" y="7"/>
                      <a:pt x="86" y="7"/>
                    </a:cubicBezTo>
                    <a:cubicBezTo>
                      <a:pt x="86" y="7"/>
                      <a:pt x="86" y="7"/>
                      <a:pt x="86" y="7"/>
                    </a:cubicBezTo>
                    <a:cubicBezTo>
                      <a:pt x="86" y="7"/>
                      <a:pt x="86" y="7"/>
                      <a:pt x="86" y="7"/>
                    </a:cubicBezTo>
                    <a:cubicBezTo>
                      <a:pt x="86" y="7"/>
                      <a:pt x="86" y="7"/>
                      <a:pt x="86" y="7"/>
                    </a:cubicBezTo>
                    <a:cubicBezTo>
                      <a:pt x="86" y="7"/>
                      <a:pt x="86" y="7"/>
                      <a:pt x="86" y="7"/>
                    </a:cubicBezTo>
                    <a:cubicBezTo>
                      <a:pt x="86" y="7"/>
                      <a:pt x="86" y="7"/>
                      <a:pt x="86" y="7"/>
                    </a:cubicBezTo>
                    <a:cubicBezTo>
                      <a:pt x="87" y="7"/>
                      <a:pt x="88" y="7"/>
                      <a:pt x="92" y="5"/>
                    </a:cubicBezTo>
                    <a:cubicBezTo>
                      <a:pt x="92" y="5"/>
                      <a:pt x="92" y="5"/>
                      <a:pt x="92" y="5"/>
                    </a:cubicBezTo>
                    <a:cubicBezTo>
                      <a:pt x="93" y="4"/>
                      <a:pt x="93" y="4"/>
                      <a:pt x="93" y="4"/>
                    </a:cubicBezTo>
                    <a:cubicBezTo>
                      <a:pt x="93" y="4"/>
                      <a:pt x="93" y="3"/>
                      <a:pt x="93" y="3"/>
                    </a:cubicBezTo>
                    <a:cubicBezTo>
                      <a:pt x="93" y="3"/>
                      <a:pt x="94" y="2"/>
                      <a:pt x="95" y="2"/>
                    </a:cubicBezTo>
                    <a:cubicBezTo>
                      <a:pt x="95" y="2"/>
                      <a:pt x="94" y="2"/>
                      <a:pt x="94" y="2"/>
                    </a:cubicBezTo>
                    <a:cubicBezTo>
                      <a:pt x="95" y="2"/>
                      <a:pt x="96" y="1"/>
                      <a:pt x="96" y="1"/>
                    </a:cubicBezTo>
                    <a:cubicBezTo>
                      <a:pt x="96" y="1"/>
                      <a:pt x="96" y="1"/>
                      <a:pt x="95" y="1"/>
                    </a:cubicBezTo>
                    <a:cubicBezTo>
                      <a:pt x="96" y="0"/>
                      <a:pt x="97" y="0"/>
                      <a:pt x="98" y="0"/>
                    </a:cubicBezTo>
                    <a:cubicBezTo>
                      <a:pt x="98" y="0"/>
                      <a:pt x="98" y="0"/>
                      <a:pt x="98" y="0"/>
                    </a:cubicBezTo>
                    <a:cubicBezTo>
                      <a:pt x="96" y="0"/>
                      <a:pt x="95" y="0"/>
                      <a:pt x="93" y="1"/>
                    </a:cubicBezTo>
                    <a:cubicBezTo>
                      <a:pt x="93" y="1"/>
                      <a:pt x="93" y="1"/>
                      <a:pt x="93" y="0"/>
                    </a:cubicBezTo>
                    <a:cubicBezTo>
                      <a:pt x="92" y="1"/>
                      <a:pt x="89" y="2"/>
                      <a:pt x="89" y="2"/>
                    </a:cubicBezTo>
                    <a:cubicBezTo>
                      <a:pt x="89" y="2"/>
                      <a:pt x="89" y="2"/>
                      <a:pt x="89" y="2"/>
                    </a:cubicBezTo>
                    <a:cubicBezTo>
                      <a:pt x="89" y="2"/>
                      <a:pt x="89" y="2"/>
                      <a:pt x="89" y="2"/>
                    </a:cubicBezTo>
                    <a:cubicBezTo>
                      <a:pt x="89" y="1"/>
                      <a:pt x="89" y="1"/>
                      <a:pt x="89" y="1"/>
                    </a:cubicBezTo>
                    <a:cubicBezTo>
                      <a:pt x="89" y="1"/>
                      <a:pt x="89" y="1"/>
                      <a:pt x="89" y="1"/>
                    </a:cubicBezTo>
                    <a:cubicBezTo>
                      <a:pt x="88" y="2"/>
                      <a:pt x="87" y="2"/>
                      <a:pt x="86" y="3"/>
                    </a:cubicBezTo>
                    <a:cubicBezTo>
                      <a:pt x="86" y="2"/>
                      <a:pt x="86" y="2"/>
                      <a:pt x="87" y="2"/>
                    </a:cubicBezTo>
                    <a:cubicBezTo>
                      <a:pt x="87" y="2"/>
                      <a:pt x="86" y="2"/>
                      <a:pt x="85" y="3"/>
                    </a:cubicBezTo>
                    <a:cubicBezTo>
                      <a:pt x="83" y="4"/>
                      <a:pt x="81" y="5"/>
                      <a:pt x="79" y="6"/>
                    </a:cubicBezTo>
                    <a:cubicBezTo>
                      <a:pt x="81" y="5"/>
                      <a:pt x="83" y="4"/>
                      <a:pt x="85" y="3"/>
                    </a:cubicBezTo>
                    <a:cubicBezTo>
                      <a:pt x="84" y="3"/>
                      <a:pt x="84" y="3"/>
                      <a:pt x="84" y="3"/>
                    </a:cubicBezTo>
                    <a:cubicBezTo>
                      <a:pt x="83" y="3"/>
                      <a:pt x="80" y="4"/>
                      <a:pt x="79" y="5"/>
                    </a:cubicBezTo>
                    <a:cubicBezTo>
                      <a:pt x="79" y="5"/>
                      <a:pt x="79" y="5"/>
                      <a:pt x="78" y="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9" name="ïŝlîḓê">
                <a:extLst>
                  <a:ext uri="{FF2B5EF4-FFF2-40B4-BE49-F238E27FC236}">
                    <a16:creationId xmlns:a16="http://schemas.microsoft.com/office/drawing/2014/main" xmlns="" id="{84499D25-4DD0-4AED-9F22-8619B963E7AF}"/>
                  </a:ext>
                </a:extLst>
              </p:cNvPr>
              <p:cNvSpPr/>
              <p:nvPr/>
            </p:nvSpPr>
            <p:spPr bwMode="auto">
              <a:xfrm>
                <a:off x="1299" y="1774"/>
                <a:ext cx="35" cy="35"/>
              </a:xfrm>
              <a:custGeom>
                <a:avLst/>
                <a:gdLst>
                  <a:gd name="T0" fmla="*/ 5 w 17"/>
                  <a:gd name="T1" fmla="*/ 13 h 17"/>
                  <a:gd name="T2" fmla="*/ 17 w 17"/>
                  <a:gd name="T3" fmla="*/ 0 h 17"/>
                  <a:gd name="T4" fmla="*/ 15 w 17"/>
                  <a:gd name="T5" fmla="*/ 2 h 17"/>
                  <a:gd name="T6" fmla="*/ 9 w 17"/>
                  <a:gd name="T7" fmla="*/ 8 h 17"/>
                  <a:gd name="T8" fmla="*/ 4 w 17"/>
                  <a:gd name="T9" fmla="*/ 13 h 17"/>
                  <a:gd name="T10" fmla="*/ 3 w 17"/>
                  <a:gd name="T11" fmla="*/ 14 h 17"/>
                  <a:gd name="T12" fmla="*/ 0 w 17"/>
                  <a:gd name="T13" fmla="*/ 17 h 17"/>
                  <a:gd name="T14" fmla="*/ 1 w 17"/>
                  <a:gd name="T15" fmla="*/ 17 h 17"/>
                  <a:gd name="T16" fmla="*/ 5 w 17"/>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5" y="13"/>
                    </a:moveTo>
                    <a:cubicBezTo>
                      <a:pt x="9" y="9"/>
                      <a:pt x="12" y="4"/>
                      <a:pt x="17" y="0"/>
                    </a:cubicBezTo>
                    <a:cubicBezTo>
                      <a:pt x="16" y="1"/>
                      <a:pt x="15" y="1"/>
                      <a:pt x="15" y="2"/>
                    </a:cubicBezTo>
                    <a:cubicBezTo>
                      <a:pt x="13" y="4"/>
                      <a:pt x="11" y="6"/>
                      <a:pt x="9" y="8"/>
                    </a:cubicBezTo>
                    <a:cubicBezTo>
                      <a:pt x="4" y="13"/>
                      <a:pt x="4" y="13"/>
                      <a:pt x="4" y="13"/>
                    </a:cubicBezTo>
                    <a:cubicBezTo>
                      <a:pt x="3" y="14"/>
                      <a:pt x="3" y="14"/>
                      <a:pt x="3" y="14"/>
                    </a:cubicBezTo>
                    <a:cubicBezTo>
                      <a:pt x="2" y="16"/>
                      <a:pt x="2" y="16"/>
                      <a:pt x="0" y="17"/>
                    </a:cubicBezTo>
                    <a:cubicBezTo>
                      <a:pt x="1" y="17"/>
                      <a:pt x="1" y="17"/>
                      <a:pt x="1" y="17"/>
                    </a:cubicBezTo>
                    <a:cubicBezTo>
                      <a:pt x="2" y="15"/>
                      <a:pt x="4" y="14"/>
                      <a:pt x="5"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0" name="ïṣḻïḋé">
                <a:extLst>
                  <a:ext uri="{FF2B5EF4-FFF2-40B4-BE49-F238E27FC236}">
                    <a16:creationId xmlns:a16="http://schemas.microsoft.com/office/drawing/2014/main" xmlns="" id="{4F0E5B8D-96D1-4D23-B6F7-E4294AC4E485}"/>
                  </a:ext>
                </a:extLst>
              </p:cNvPr>
              <p:cNvSpPr/>
              <p:nvPr/>
            </p:nvSpPr>
            <p:spPr bwMode="auto">
              <a:xfrm>
                <a:off x="1334" y="177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íṡļiḑé">
                <a:extLst>
                  <a:ext uri="{FF2B5EF4-FFF2-40B4-BE49-F238E27FC236}">
                    <a16:creationId xmlns:a16="http://schemas.microsoft.com/office/drawing/2014/main" xmlns="" id="{A35A442D-A3A1-4376-9146-632556FA494A}"/>
                  </a:ext>
                </a:extLst>
              </p:cNvPr>
              <p:cNvSpPr/>
              <p:nvPr/>
            </p:nvSpPr>
            <p:spPr bwMode="auto">
              <a:xfrm>
                <a:off x="1565" y="1645"/>
                <a:ext cx="8" cy="3"/>
              </a:xfrm>
              <a:custGeom>
                <a:avLst/>
                <a:gdLst>
                  <a:gd name="T0" fmla="*/ 0 w 4"/>
                  <a:gd name="T1" fmla="*/ 1 h 1"/>
                  <a:gd name="T2" fmla="*/ 0 w 4"/>
                  <a:gd name="T3" fmla="*/ 1 h 1"/>
                  <a:gd name="T4" fmla="*/ 0 w 4"/>
                  <a:gd name="T5" fmla="*/ 1 h 1"/>
                  <a:gd name="T6" fmla="*/ 2 w 4"/>
                  <a:gd name="T7" fmla="*/ 1 h 1"/>
                  <a:gd name="T8" fmla="*/ 3 w 4"/>
                  <a:gd name="T9" fmla="*/ 1 h 1"/>
                  <a:gd name="T10" fmla="*/ 3 w 4"/>
                  <a:gd name="T11" fmla="*/ 0 h 1"/>
                  <a:gd name="T12" fmla="*/ 4 w 4"/>
                  <a:gd name="T13" fmla="*/ 0 h 1"/>
                  <a:gd name="T14" fmla="*/ 4 w 4"/>
                  <a:gd name="T15" fmla="*/ 0 h 1"/>
                  <a:gd name="T16" fmla="*/ 4 w 4"/>
                  <a:gd name="T17" fmla="*/ 0 h 1"/>
                  <a:gd name="T18" fmla="*/ 4 w 4"/>
                  <a:gd name="T19" fmla="*/ 0 h 1"/>
                  <a:gd name="T20" fmla="*/ 2 w 4"/>
                  <a:gd name="T21" fmla="*/ 1 h 1"/>
                  <a:gd name="T22" fmla="*/ 3 w 4"/>
                  <a:gd name="T23" fmla="*/ 0 h 1"/>
                  <a:gd name="T24" fmla="*/ 2 w 4"/>
                  <a:gd name="T25" fmla="*/ 1 h 1"/>
                  <a:gd name="T26" fmla="*/ 2 w 4"/>
                  <a:gd name="T27" fmla="*/ 0 h 1"/>
                  <a:gd name="T28" fmla="*/ 2 w 4"/>
                  <a:gd name="T29" fmla="*/ 0 h 1"/>
                  <a:gd name="T30" fmla="*/ 2 w 4"/>
                  <a:gd name="T31" fmla="*/ 0 h 1"/>
                  <a:gd name="T32" fmla="*/ 2 w 4"/>
                  <a:gd name="T33" fmla="*/ 1 h 1"/>
                  <a:gd name="T34" fmla="*/ 1 w 4"/>
                  <a:gd name="T35" fmla="*/ 1 h 1"/>
                  <a:gd name="T36" fmla="*/ 1 w 4"/>
                  <a:gd name="T37" fmla="*/ 1 h 1"/>
                  <a:gd name="T38" fmla="*/ 1 w 4"/>
                  <a:gd name="T39" fmla="*/ 1 h 1"/>
                  <a:gd name="T40" fmla="*/ 1 w 4"/>
                  <a:gd name="T41" fmla="*/ 1 h 1"/>
                  <a:gd name="T42" fmla="*/ 1 w 4"/>
                  <a:gd name="T43" fmla="*/ 1 h 1"/>
                  <a:gd name="T44" fmla="*/ 0 w 4"/>
                  <a:gd name="T45" fmla="*/ 1 h 1"/>
                  <a:gd name="T46" fmla="*/ 0 w 4"/>
                  <a:gd name="T4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
                    <a:moveTo>
                      <a:pt x="0" y="1"/>
                    </a:moveTo>
                    <a:cubicBezTo>
                      <a:pt x="0" y="1"/>
                      <a:pt x="0" y="1"/>
                      <a:pt x="0" y="1"/>
                    </a:cubicBezTo>
                    <a:cubicBezTo>
                      <a:pt x="0" y="1"/>
                      <a:pt x="0" y="1"/>
                      <a:pt x="0" y="1"/>
                    </a:cubicBezTo>
                    <a:cubicBezTo>
                      <a:pt x="1" y="1"/>
                      <a:pt x="1" y="1"/>
                      <a:pt x="2" y="1"/>
                    </a:cubicBezTo>
                    <a:cubicBezTo>
                      <a:pt x="3" y="1"/>
                      <a:pt x="3" y="1"/>
                      <a:pt x="3" y="1"/>
                    </a:cubicBezTo>
                    <a:cubicBezTo>
                      <a:pt x="3" y="1"/>
                      <a:pt x="3" y="0"/>
                      <a:pt x="3" y="0"/>
                    </a:cubicBezTo>
                    <a:cubicBezTo>
                      <a:pt x="4" y="0"/>
                      <a:pt x="4" y="0"/>
                      <a:pt x="4" y="0"/>
                    </a:cubicBezTo>
                    <a:cubicBezTo>
                      <a:pt x="4" y="0"/>
                      <a:pt x="4" y="0"/>
                      <a:pt x="4" y="0"/>
                    </a:cubicBezTo>
                    <a:cubicBezTo>
                      <a:pt x="4" y="0"/>
                      <a:pt x="4" y="0"/>
                      <a:pt x="4" y="0"/>
                    </a:cubicBezTo>
                    <a:cubicBezTo>
                      <a:pt x="4" y="0"/>
                      <a:pt x="4" y="0"/>
                      <a:pt x="4" y="0"/>
                    </a:cubicBezTo>
                    <a:cubicBezTo>
                      <a:pt x="3" y="0"/>
                      <a:pt x="3" y="0"/>
                      <a:pt x="2" y="1"/>
                    </a:cubicBezTo>
                    <a:cubicBezTo>
                      <a:pt x="2" y="0"/>
                      <a:pt x="3" y="0"/>
                      <a:pt x="3" y="0"/>
                    </a:cubicBezTo>
                    <a:cubicBezTo>
                      <a:pt x="3" y="0"/>
                      <a:pt x="3" y="0"/>
                      <a:pt x="2" y="1"/>
                    </a:cubicBezTo>
                    <a:cubicBezTo>
                      <a:pt x="2" y="0"/>
                      <a:pt x="2" y="0"/>
                      <a:pt x="2" y="0"/>
                    </a:cubicBezTo>
                    <a:cubicBezTo>
                      <a:pt x="2" y="0"/>
                      <a:pt x="2" y="0"/>
                      <a:pt x="2" y="0"/>
                    </a:cubicBezTo>
                    <a:cubicBezTo>
                      <a:pt x="2" y="0"/>
                      <a:pt x="2" y="0"/>
                      <a:pt x="2" y="0"/>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íS1íḓe">
                <a:extLst>
                  <a:ext uri="{FF2B5EF4-FFF2-40B4-BE49-F238E27FC236}">
                    <a16:creationId xmlns:a16="http://schemas.microsoft.com/office/drawing/2014/main" xmlns="" id="{D5449E64-01C0-4727-8D20-AB0257BE341E}"/>
                  </a:ext>
                </a:extLst>
              </p:cNvPr>
              <p:cNvSpPr/>
              <p:nvPr/>
            </p:nvSpPr>
            <p:spPr bwMode="auto">
              <a:xfrm>
                <a:off x="1681" y="1650"/>
                <a:ext cx="17" cy="10"/>
              </a:xfrm>
              <a:custGeom>
                <a:avLst/>
                <a:gdLst>
                  <a:gd name="T0" fmla="*/ 1 w 8"/>
                  <a:gd name="T1" fmla="*/ 2 h 5"/>
                  <a:gd name="T2" fmla="*/ 2 w 8"/>
                  <a:gd name="T3" fmla="*/ 3 h 5"/>
                  <a:gd name="T4" fmla="*/ 4 w 8"/>
                  <a:gd name="T5" fmla="*/ 4 h 5"/>
                  <a:gd name="T6" fmla="*/ 5 w 8"/>
                  <a:gd name="T7" fmla="*/ 5 h 5"/>
                  <a:gd name="T8" fmla="*/ 7 w 8"/>
                  <a:gd name="T9" fmla="*/ 5 h 5"/>
                  <a:gd name="T10" fmla="*/ 8 w 8"/>
                  <a:gd name="T11" fmla="*/ 5 h 5"/>
                  <a:gd name="T12" fmla="*/ 7 w 8"/>
                  <a:gd name="T13" fmla="*/ 3 h 5"/>
                  <a:gd name="T14" fmla="*/ 7 w 8"/>
                  <a:gd name="T15" fmla="*/ 1 h 5"/>
                  <a:gd name="T16" fmla="*/ 8 w 8"/>
                  <a:gd name="T17" fmla="*/ 0 h 5"/>
                  <a:gd name="T18" fmla="*/ 7 w 8"/>
                  <a:gd name="T19" fmla="*/ 0 h 5"/>
                  <a:gd name="T20" fmla="*/ 7 w 8"/>
                  <a:gd name="T21" fmla="*/ 0 h 5"/>
                  <a:gd name="T22" fmla="*/ 7 w 8"/>
                  <a:gd name="T23" fmla="*/ 0 h 5"/>
                  <a:gd name="T24" fmla="*/ 7 w 8"/>
                  <a:gd name="T25" fmla="*/ 0 h 5"/>
                  <a:gd name="T26" fmla="*/ 6 w 8"/>
                  <a:gd name="T27" fmla="*/ 1 h 5"/>
                  <a:gd name="T28" fmla="*/ 5 w 8"/>
                  <a:gd name="T29" fmla="*/ 1 h 5"/>
                  <a:gd name="T30" fmla="*/ 3 w 8"/>
                  <a:gd name="T31" fmla="*/ 0 h 5"/>
                  <a:gd name="T32" fmla="*/ 3 w 8"/>
                  <a:gd name="T33" fmla="*/ 0 h 5"/>
                  <a:gd name="T34" fmla="*/ 2 w 8"/>
                  <a:gd name="T35" fmla="*/ 1 h 5"/>
                  <a:gd name="T36" fmla="*/ 1 w 8"/>
                  <a:gd name="T37" fmla="*/ 1 h 5"/>
                  <a:gd name="T38" fmla="*/ 0 w 8"/>
                  <a:gd name="T39" fmla="*/ 1 h 5"/>
                  <a:gd name="T40" fmla="*/ 1 w 8"/>
                  <a:gd name="T41" fmla="*/ 2 h 5"/>
                  <a:gd name="T42" fmla="*/ 1 w 8"/>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5">
                    <a:moveTo>
                      <a:pt x="1" y="2"/>
                    </a:moveTo>
                    <a:cubicBezTo>
                      <a:pt x="1" y="3"/>
                      <a:pt x="1" y="3"/>
                      <a:pt x="2" y="3"/>
                    </a:cubicBezTo>
                    <a:cubicBezTo>
                      <a:pt x="2" y="4"/>
                      <a:pt x="2" y="4"/>
                      <a:pt x="4" y="4"/>
                    </a:cubicBezTo>
                    <a:cubicBezTo>
                      <a:pt x="4" y="4"/>
                      <a:pt x="5" y="4"/>
                      <a:pt x="5" y="5"/>
                    </a:cubicBezTo>
                    <a:cubicBezTo>
                      <a:pt x="6" y="5"/>
                      <a:pt x="6" y="5"/>
                      <a:pt x="7" y="5"/>
                    </a:cubicBezTo>
                    <a:cubicBezTo>
                      <a:pt x="8" y="5"/>
                      <a:pt x="8" y="5"/>
                      <a:pt x="8" y="5"/>
                    </a:cubicBezTo>
                    <a:cubicBezTo>
                      <a:pt x="8" y="4"/>
                      <a:pt x="8" y="4"/>
                      <a:pt x="7" y="3"/>
                    </a:cubicBezTo>
                    <a:cubicBezTo>
                      <a:pt x="7" y="1"/>
                      <a:pt x="7" y="1"/>
                      <a:pt x="7" y="1"/>
                    </a:cubicBezTo>
                    <a:cubicBezTo>
                      <a:pt x="7" y="1"/>
                      <a:pt x="8" y="1"/>
                      <a:pt x="8" y="0"/>
                    </a:cubicBezTo>
                    <a:cubicBezTo>
                      <a:pt x="8" y="0"/>
                      <a:pt x="8" y="0"/>
                      <a:pt x="7" y="0"/>
                    </a:cubicBezTo>
                    <a:cubicBezTo>
                      <a:pt x="7" y="0"/>
                      <a:pt x="7" y="0"/>
                      <a:pt x="7" y="0"/>
                    </a:cubicBezTo>
                    <a:cubicBezTo>
                      <a:pt x="7" y="0"/>
                      <a:pt x="7" y="0"/>
                      <a:pt x="7" y="0"/>
                    </a:cubicBezTo>
                    <a:cubicBezTo>
                      <a:pt x="7" y="0"/>
                      <a:pt x="7" y="0"/>
                      <a:pt x="7" y="0"/>
                    </a:cubicBezTo>
                    <a:cubicBezTo>
                      <a:pt x="7" y="0"/>
                      <a:pt x="6" y="0"/>
                      <a:pt x="6" y="1"/>
                    </a:cubicBezTo>
                    <a:cubicBezTo>
                      <a:pt x="6" y="1"/>
                      <a:pt x="6" y="1"/>
                      <a:pt x="5" y="1"/>
                    </a:cubicBezTo>
                    <a:cubicBezTo>
                      <a:pt x="4" y="1"/>
                      <a:pt x="4" y="0"/>
                      <a:pt x="3" y="0"/>
                    </a:cubicBezTo>
                    <a:cubicBezTo>
                      <a:pt x="3" y="0"/>
                      <a:pt x="3" y="0"/>
                      <a:pt x="3" y="0"/>
                    </a:cubicBezTo>
                    <a:cubicBezTo>
                      <a:pt x="3" y="1"/>
                      <a:pt x="2" y="1"/>
                      <a:pt x="2" y="1"/>
                    </a:cubicBezTo>
                    <a:cubicBezTo>
                      <a:pt x="2" y="1"/>
                      <a:pt x="1" y="1"/>
                      <a:pt x="1" y="1"/>
                    </a:cubicBezTo>
                    <a:cubicBezTo>
                      <a:pt x="1" y="1"/>
                      <a:pt x="0" y="1"/>
                      <a:pt x="0" y="1"/>
                    </a:cubicBezTo>
                    <a:cubicBezTo>
                      <a:pt x="1" y="2"/>
                      <a:pt x="1" y="2"/>
                      <a:pt x="1" y="2"/>
                    </a:cubicBezTo>
                    <a:cubicBezTo>
                      <a:pt x="1"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íŝľîḋè">
                <a:extLst>
                  <a:ext uri="{FF2B5EF4-FFF2-40B4-BE49-F238E27FC236}">
                    <a16:creationId xmlns:a16="http://schemas.microsoft.com/office/drawing/2014/main" xmlns="" id="{56D39647-C753-494B-ADA9-46DCC59F32D6}"/>
                  </a:ext>
                </a:extLst>
              </p:cNvPr>
              <p:cNvSpPr/>
              <p:nvPr/>
            </p:nvSpPr>
            <p:spPr bwMode="auto">
              <a:xfrm>
                <a:off x="1666" y="1656"/>
                <a:ext cx="34" cy="29"/>
              </a:xfrm>
              <a:custGeom>
                <a:avLst/>
                <a:gdLst>
                  <a:gd name="T0" fmla="*/ 3 w 16"/>
                  <a:gd name="T1" fmla="*/ 4 h 14"/>
                  <a:gd name="T2" fmla="*/ 5 w 16"/>
                  <a:gd name="T3" fmla="*/ 5 h 14"/>
                  <a:gd name="T4" fmla="*/ 3 w 16"/>
                  <a:gd name="T5" fmla="*/ 7 h 14"/>
                  <a:gd name="T6" fmla="*/ 3 w 16"/>
                  <a:gd name="T7" fmla="*/ 7 h 14"/>
                  <a:gd name="T8" fmla="*/ 3 w 16"/>
                  <a:gd name="T9" fmla="*/ 7 h 14"/>
                  <a:gd name="T10" fmla="*/ 3 w 16"/>
                  <a:gd name="T11" fmla="*/ 7 h 14"/>
                  <a:gd name="T12" fmla="*/ 3 w 16"/>
                  <a:gd name="T13" fmla="*/ 7 h 14"/>
                  <a:gd name="T14" fmla="*/ 6 w 16"/>
                  <a:gd name="T15" fmla="*/ 7 h 14"/>
                  <a:gd name="T16" fmla="*/ 5 w 16"/>
                  <a:gd name="T17" fmla="*/ 10 h 14"/>
                  <a:gd name="T18" fmla="*/ 7 w 16"/>
                  <a:gd name="T19" fmla="*/ 10 h 14"/>
                  <a:gd name="T20" fmla="*/ 5 w 16"/>
                  <a:gd name="T21" fmla="*/ 11 h 14"/>
                  <a:gd name="T22" fmla="*/ 7 w 16"/>
                  <a:gd name="T23" fmla="*/ 14 h 14"/>
                  <a:gd name="T24" fmla="*/ 10 w 16"/>
                  <a:gd name="T25" fmla="*/ 10 h 14"/>
                  <a:gd name="T26" fmla="*/ 11 w 16"/>
                  <a:gd name="T27" fmla="*/ 7 h 14"/>
                  <a:gd name="T28" fmla="*/ 13 w 16"/>
                  <a:gd name="T29" fmla="*/ 10 h 14"/>
                  <a:gd name="T30" fmla="*/ 14 w 16"/>
                  <a:gd name="T31" fmla="*/ 11 h 14"/>
                  <a:gd name="T32" fmla="*/ 14 w 16"/>
                  <a:gd name="T33" fmla="*/ 11 h 14"/>
                  <a:gd name="T34" fmla="*/ 16 w 16"/>
                  <a:gd name="T35" fmla="*/ 10 h 14"/>
                  <a:gd name="T36" fmla="*/ 15 w 16"/>
                  <a:gd name="T37" fmla="*/ 8 h 14"/>
                  <a:gd name="T38" fmla="*/ 14 w 16"/>
                  <a:gd name="T39" fmla="*/ 6 h 14"/>
                  <a:gd name="T40" fmla="*/ 11 w 16"/>
                  <a:gd name="T41" fmla="*/ 4 h 14"/>
                  <a:gd name="T42" fmla="*/ 10 w 16"/>
                  <a:gd name="T43" fmla="*/ 4 h 14"/>
                  <a:gd name="T44" fmla="*/ 8 w 16"/>
                  <a:gd name="T45" fmla="*/ 1 h 14"/>
                  <a:gd name="T46" fmla="*/ 6 w 16"/>
                  <a:gd name="T47" fmla="*/ 0 h 14"/>
                  <a:gd name="T48" fmla="*/ 5 w 16"/>
                  <a:gd name="T49" fmla="*/ 0 h 14"/>
                  <a:gd name="T50" fmla="*/ 5 w 16"/>
                  <a:gd name="T51" fmla="*/ 0 h 14"/>
                  <a:gd name="T52" fmla="*/ 3 w 16"/>
                  <a:gd name="T53" fmla="*/ 0 h 14"/>
                  <a:gd name="T54" fmla="*/ 3 w 16"/>
                  <a:gd name="T55" fmla="*/ 1 h 14"/>
                  <a:gd name="T56" fmla="*/ 2 w 16"/>
                  <a:gd name="T57" fmla="*/ 1 h 14"/>
                  <a:gd name="T58" fmla="*/ 1 w 16"/>
                  <a:gd name="T59" fmla="*/ 3 h 14"/>
                  <a:gd name="T60" fmla="*/ 0 w 16"/>
                  <a:gd name="T61" fmla="*/ 3 h 14"/>
                  <a:gd name="T62" fmla="*/ 3 w 16"/>
                  <a:gd name="T6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14">
                    <a:moveTo>
                      <a:pt x="3" y="4"/>
                    </a:moveTo>
                    <a:cubicBezTo>
                      <a:pt x="4" y="3"/>
                      <a:pt x="5" y="4"/>
                      <a:pt x="5" y="5"/>
                    </a:cubicBezTo>
                    <a:cubicBezTo>
                      <a:pt x="5" y="5"/>
                      <a:pt x="5" y="6"/>
                      <a:pt x="3" y="7"/>
                    </a:cubicBezTo>
                    <a:cubicBezTo>
                      <a:pt x="3" y="7"/>
                      <a:pt x="3" y="7"/>
                      <a:pt x="3" y="7"/>
                    </a:cubicBezTo>
                    <a:cubicBezTo>
                      <a:pt x="3" y="7"/>
                      <a:pt x="3" y="7"/>
                      <a:pt x="3" y="7"/>
                    </a:cubicBezTo>
                    <a:cubicBezTo>
                      <a:pt x="3" y="7"/>
                      <a:pt x="3" y="7"/>
                      <a:pt x="3" y="7"/>
                    </a:cubicBezTo>
                    <a:cubicBezTo>
                      <a:pt x="3" y="7"/>
                      <a:pt x="3" y="7"/>
                      <a:pt x="3" y="7"/>
                    </a:cubicBezTo>
                    <a:cubicBezTo>
                      <a:pt x="5" y="7"/>
                      <a:pt x="5" y="7"/>
                      <a:pt x="6" y="7"/>
                    </a:cubicBezTo>
                    <a:cubicBezTo>
                      <a:pt x="5" y="8"/>
                      <a:pt x="5" y="9"/>
                      <a:pt x="5" y="10"/>
                    </a:cubicBezTo>
                    <a:cubicBezTo>
                      <a:pt x="6" y="10"/>
                      <a:pt x="7" y="10"/>
                      <a:pt x="7" y="10"/>
                    </a:cubicBezTo>
                    <a:cubicBezTo>
                      <a:pt x="7" y="11"/>
                      <a:pt x="7" y="11"/>
                      <a:pt x="5" y="11"/>
                    </a:cubicBezTo>
                    <a:cubicBezTo>
                      <a:pt x="6" y="13"/>
                      <a:pt x="7" y="14"/>
                      <a:pt x="7" y="14"/>
                    </a:cubicBezTo>
                    <a:cubicBezTo>
                      <a:pt x="9" y="14"/>
                      <a:pt x="10" y="13"/>
                      <a:pt x="10" y="10"/>
                    </a:cubicBezTo>
                    <a:cubicBezTo>
                      <a:pt x="10" y="8"/>
                      <a:pt x="10" y="7"/>
                      <a:pt x="11" y="7"/>
                    </a:cubicBezTo>
                    <a:cubicBezTo>
                      <a:pt x="11" y="7"/>
                      <a:pt x="12" y="9"/>
                      <a:pt x="13" y="10"/>
                    </a:cubicBezTo>
                    <a:cubicBezTo>
                      <a:pt x="13" y="11"/>
                      <a:pt x="13" y="11"/>
                      <a:pt x="14" y="11"/>
                    </a:cubicBezTo>
                    <a:cubicBezTo>
                      <a:pt x="14" y="11"/>
                      <a:pt x="14" y="11"/>
                      <a:pt x="14" y="11"/>
                    </a:cubicBezTo>
                    <a:cubicBezTo>
                      <a:pt x="15" y="11"/>
                      <a:pt x="16" y="11"/>
                      <a:pt x="16" y="10"/>
                    </a:cubicBezTo>
                    <a:cubicBezTo>
                      <a:pt x="16" y="10"/>
                      <a:pt x="16" y="9"/>
                      <a:pt x="15" y="8"/>
                    </a:cubicBezTo>
                    <a:cubicBezTo>
                      <a:pt x="15" y="7"/>
                      <a:pt x="15" y="7"/>
                      <a:pt x="14" y="6"/>
                    </a:cubicBezTo>
                    <a:cubicBezTo>
                      <a:pt x="14" y="5"/>
                      <a:pt x="13" y="5"/>
                      <a:pt x="11" y="4"/>
                    </a:cubicBezTo>
                    <a:cubicBezTo>
                      <a:pt x="11" y="4"/>
                      <a:pt x="10" y="4"/>
                      <a:pt x="10" y="4"/>
                    </a:cubicBezTo>
                    <a:cubicBezTo>
                      <a:pt x="9" y="3"/>
                      <a:pt x="9" y="2"/>
                      <a:pt x="8" y="1"/>
                    </a:cubicBezTo>
                    <a:cubicBezTo>
                      <a:pt x="7" y="1"/>
                      <a:pt x="7" y="0"/>
                      <a:pt x="6" y="0"/>
                    </a:cubicBezTo>
                    <a:cubicBezTo>
                      <a:pt x="5" y="0"/>
                      <a:pt x="5" y="0"/>
                      <a:pt x="5" y="0"/>
                    </a:cubicBezTo>
                    <a:cubicBezTo>
                      <a:pt x="5" y="0"/>
                      <a:pt x="5" y="0"/>
                      <a:pt x="5" y="0"/>
                    </a:cubicBezTo>
                    <a:cubicBezTo>
                      <a:pt x="4" y="0"/>
                      <a:pt x="4" y="0"/>
                      <a:pt x="3" y="0"/>
                    </a:cubicBezTo>
                    <a:cubicBezTo>
                      <a:pt x="3" y="1"/>
                      <a:pt x="3" y="1"/>
                      <a:pt x="3" y="1"/>
                    </a:cubicBezTo>
                    <a:cubicBezTo>
                      <a:pt x="3" y="1"/>
                      <a:pt x="2" y="1"/>
                      <a:pt x="2" y="1"/>
                    </a:cubicBezTo>
                    <a:cubicBezTo>
                      <a:pt x="2" y="2"/>
                      <a:pt x="1" y="2"/>
                      <a:pt x="1" y="3"/>
                    </a:cubicBezTo>
                    <a:cubicBezTo>
                      <a:pt x="1" y="3"/>
                      <a:pt x="0" y="3"/>
                      <a:pt x="0" y="3"/>
                    </a:cubicBezTo>
                    <a:cubicBezTo>
                      <a:pt x="0" y="4"/>
                      <a:pt x="0" y="4"/>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4" name="ï$ḷíḓe">
                <a:extLst>
                  <a:ext uri="{FF2B5EF4-FFF2-40B4-BE49-F238E27FC236}">
                    <a16:creationId xmlns:a16="http://schemas.microsoft.com/office/drawing/2014/main" xmlns="" id="{328AB994-DDB1-4006-A936-2AD27BB8B61E}"/>
                  </a:ext>
                </a:extLst>
              </p:cNvPr>
              <p:cNvSpPr/>
              <p:nvPr/>
            </p:nvSpPr>
            <p:spPr bwMode="auto">
              <a:xfrm>
                <a:off x="1650" y="1867"/>
                <a:ext cx="4"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1"/>
                      <a:pt x="0" y="1"/>
                    </a:cubicBezTo>
                    <a:cubicBezTo>
                      <a:pt x="1" y="1"/>
                      <a:pt x="1" y="1"/>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5" name="ïṡļíḓé">
                <a:extLst>
                  <a:ext uri="{FF2B5EF4-FFF2-40B4-BE49-F238E27FC236}">
                    <a16:creationId xmlns:a16="http://schemas.microsoft.com/office/drawing/2014/main" xmlns="" id="{76EB8DA0-49EF-4BB9-BAA6-56F70EBCDD31}"/>
                  </a:ext>
                </a:extLst>
              </p:cNvPr>
              <p:cNvSpPr/>
              <p:nvPr/>
            </p:nvSpPr>
            <p:spPr bwMode="auto">
              <a:xfrm>
                <a:off x="1511" y="1803"/>
                <a:ext cx="66" cy="40"/>
              </a:xfrm>
              <a:custGeom>
                <a:avLst/>
                <a:gdLst>
                  <a:gd name="T0" fmla="*/ 12 w 32"/>
                  <a:gd name="T1" fmla="*/ 19 h 19"/>
                  <a:gd name="T2" fmla="*/ 18 w 32"/>
                  <a:gd name="T3" fmla="*/ 18 h 19"/>
                  <a:gd name="T4" fmla="*/ 23 w 32"/>
                  <a:gd name="T5" fmla="*/ 16 h 19"/>
                  <a:gd name="T6" fmla="*/ 23 w 32"/>
                  <a:gd name="T7" fmla="*/ 15 h 19"/>
                  <a:gd name="T8" fmla="*/ 26 w 32"/>
                  <a:gd name="T9" fmla="*/ 13 h 19"/>
                  <a:gd name="T10" fmla="*/ 28 w 32"/>
                  <a:gd name="T11" fmla="*/ 12 h 19"/>
                  <a:gd name="T12" fmla="*/ 29 w 32"/>
                  <a:gd name="T13" fmla="*/ 12 h 19"/>
                  <a:gd name="T14" fmla="*/ 30 w 32"/>
                  <a:gd name="T15" fmla="*/ 11 h 19"/>
                  <a:gd name="T16" fmla="*/ 30 w 32"/>
                  <a:gd name="T17" fmla="*/ 9 h 19"/>
                  <a:gd name="T18" fmla="*/ 32 w 32"/>
                  <a:gd name="T19" fmla="*/ 5 h 19"/>
                  <a:gd name="T20" fmla="*/ 27 w 32"/>
                  <a:gd name="T21" fmla="*/ 0 h 19"/>
                  <a:gd name="T22" fmla="*/ 25 w 32"/>
                  <a:gd name="T23" fmla="*/ 2 h 19"/>
                  <a:gd name="T24" fmla="*/ 23 w 32"/>
                  <a:gd name="T25" fmla="*/ 2 h 19"/>
                  <a:gd name="T26" fmla="*/ 20 w 32"/>
                  <a:gd name="T27" fmla="*/ 4 h 19"/>
                  <a:gd name="T28" fmla="*/ 18 w 32"/>
                  <a:gd name="T29" fmla="*/ 3 h 19"/>
                  <a:gd name="T30" fmla="*/ 13 w 32"/>
                  <a:gd name="T31" fmla="*/ 4 h 19"/>
                  <a:gd name="T32" fmla="*/ 11 w 32"/>
                  <a:gd name="T33" fmla="*/ 4 h 19"/>
                  <a:gd name="T34" fmla="*/ 10 w 32"/>
                  <a:gd name="T35" fmla="*/ 3 h 19"/>
                  <a:gd name="T36" fmla="*/ 9 w 32"/>
                  <a:gd name="T37" fmla="*/ 2 h 19"/>
                  <a:gd name="T38" fmla="*/ 9 w 32"/>
                  <a:gd name="T39" fmla="*/ 2 h 19"/>
                  <a:gd name="T40" fmla="*/ 6 w 32"/>
                  <a:gd name="T41" fmla="*/ 4 h 19"/>
                  <a:gd name="T42" fmla="*/ 4 w 32"/>
                  <a:gd name="T43" fmla="*/ 6 h 19"/>
                  <a:gd name="T44" fmla="*/ 5 w 32"/>
                  <a:gd name="T45" fmla="*/ 9 h 19"/>
                  <a:gd name="T46" fmla="*/ 6 w 32"/>
                  <a:gd name="T47" fmla="*/ 10 h 19"/>
                  <a:gd name="T48" fmla="*/ 8 w 32"/>
                  <a:gd name="T49" fmla="*/ 10 h 19"/>
                  <a:gd name="T50" fmla="*/ 6 w 32"/>
                  <a:gd name="T51" fmla="*/ 11 h 19"/>
                  <a:gd name="T52" fmla="*/ 3 w 32"/>
                  <a:gd name="T53" fmla="*/ 14 h 19"/>
                  <a:gd name="T54" fmla="*/ 6 w 32"/>
                  <a:gd name="T55" fmla="*/ 13 h 19"/>
                  <a:gd name="T56" fmla="*/ 7 w 32"/>
                  <a:gd name="T57" fmla="*/ 15 h 19"/>
                  <a:gd name="T58" fmla="*/ 5 w 32"/>
                  <a:gd name="T59" fmla="*/ 19 h 19"/>
                  <a:gd name="T60" fmla="*/ 10 w 32"/>
                  <a:gd name="T61" fmla="*/ 17 h 19"/>
                  <a:gd name="T62" fmla="*/ 11 w 32"/>
                  <a:gd name="T63" fmla="*/ 18 h 19"/>
                  <a:gd name="T64" fmla="*/ 12 w 32"/>
                  <a:gd name="T6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19">
                    <a:moveTo>
                      <a:pt x="12" y="19"/>
                    </a:moveTo>
                    <a:cubicBezTo>
                      <a:pt x="18" y="18"/>
                      <a:pt x="18" y="18"/>
                      <a:pt x="18" y="18"/>
                    </a:cubicBezTo>
                    <a:cubicBezTo>
                      <a:pt x="19" y="18"/>
                      <a:pt x="20" y="18"/>
                      <a:pt x="23" y="16"/>
                    </a:cubicBezTo>
                    <a:cubicBezTo>
                      <a:pt x="23" y="16"/>
                      <a:pt x="23" y="15"/>
                      <a:pt x="23" y="15"/>
                    </a:cubicBezTo>
                    <a:cubicBezTo>
                      <a:pt x="24" y="14"/>
                      <a:pt x="24" y="14"/>
                      <a:pt x="26" y="13"/>
                    </a:cubicBezTo>
                    <a:cubicBezTo>
                      <a:pt x="26" y="12"/>
                      <a:pt x="27" y="12"/>
                      <a:pt x="28" y="12"/>
                    </a:cubicBezTo>
                    <a:cubicBezTo>
                      <a:pt x="28" y="12"/>
                      <a:pt x="29" y="12"/>
                      <a:pt x="29" y="12"/>
                    </a:cubicBezTo>
                    <a:cubicBezTo>
                      <a:pt x="29" y="12"/>
                      <a:pt x="29" y="12"/>
                      <a:pt x="30" y="11"/>
                    </a:cubicBezTo>
                    <a:cubicBezTo>
                      <a:pt x="30" y="9"/>
                      <a:pt x="30" y="9"/>
                      <a:pt x="30" y="9"/>
                    </a:cubicBezTo>
                    <a:cubicBezTo>
                      <a:pt x="32" y="5"/>
                      <a:pt x="32" y="5"/>
                      <a:pt x="32" y="5"/>
                    </a:cubicBezTo>
                    <a:cubicBezTo>
                      <a:pt x="30" y="3"/>
                      <a:pt x="30" y="2"/>
                      <a:pt x="27" y="0"/>
                    </a:cubicBezTo>
                    <a:cubicBezTo>
                      <a:pt x="26" y="0"/>
                      <a:pt x="26" y="0"/>
                      <a:pt x="25" y="2"/>
                    </a:cubicBezTo>
                    <a:cubicBezTo>
                      <a:pt x="25" y="2"/>
                      <a:pt x="25" y="2"/>
                      <a:pt x="23" y="2"/>
                    </a:cubicBezTo>
                    <a:cubicBezTo>
                      <a:pt x="22" y="3"/>
                      <a:pt x="21" y="4"/>
                      <a:pt x="20" y="4"/>
                    </a:cubicBezTo>
                    <a:cubicBezTo>
                      <a:pt x="19" y="4"/>
                      <a:pt x="19" y="3"/>
                      <a:pt x="18" y="3"/>
                    </a:cubicBezTo>
                    <a:cubicBezTo>
                      <a:pt x="16" y="3"/>
                      <a:pt x="15" y="4"/>
                      <a:pt x="13" y="4"/>
                    </a:cubicBezTo>
                    <a:cubicBezTo>
                      <a:pt x="13" y="4"/>
                      <a:pt x="13" y="4"/>
                      <a:pt x="11" y="4"/>
                    </a:cubicBezTo>
                    <a:cubicBezTo>
                      <a:pt x="10" y="3"/>
                      <a:pt x="10" y="3"/>
                      <a:pt x="10" y="3"/>
                    </a:cubicBezTo>
                    <a:cubicBezTo>
                      <a:pt x="9" y="2"/>
                      <a:pt x="9" y="2"/>
                      <a:pt x="9" y="2"/>
                    </a:cubicBezTo>
                    <a:cubicBezTo>
                      <a:pt x="9" y="2"/>
                      <a:pt x="9" y="2"/>
                      <a:pt x="9" y="2"/>
                    </a:cubicBezTo>
                    <a:cubicBezTo>
                      <a:pt x="8" y="2"/>
                      <a:pt x="8" y="2"/>
                      <a:pt x="6" y="4"/>
                    </a:cubicBezTo>
                    <a:cubicBezTo>
                      <a:pt x="6" y="5"/>
                      <a:pt x="6" y="5"/>
                      <a:pt x="4" y="6"/>
                    </a:cubicBezTo>
                    <a:cubicBezTo>
                      <a:pt x="2" y="8"/>
                      <a:pt x="3" y="9"/>
                      <a:pt x="5" y="9"/>
                    </a:cubicBezTo>
                    <a:cubicBezTo>
                      <a:pt x="6" y="9"/>
                      <a:pt x="6" y="10"/>
                      <a:pt x="6" y="10"/>
                    </a:cubicBezTo>
                    <a:cubicBezTo>
                      <a:pt x="7" y="10"/>
                      <a:pt x="7" y="9"/>
                      <a:pt x="8" y="10"/>
                    </a:cubicBezTo>
                    <a:cubicBezTo>
                      <a:pt x="7" y="10"/>
                      <a:pt x="7" y="10"/>
                      <a:pt x="6" y="11"/>
                    </a:cubicBezTo>
                    <a:cubicBezTo>
                      <a:pt x="0" y="13"/>
                      <a:pt x="3" y="14"/>
                      <a:pt x="3" y="14"/>
                    </a:cubicBezTo>
                    <a:cubicBezTo>
                      <a:pt x="4" y="13"/>
                      <a:pt x="5" y="13"/>
                      <a:pt x="6" y="13"/>
                    </a:cubicBezTo>
                    <a:cubicBezTo>
                      <a:pt x="7" y="15"/>
                      <a:pt x="7" y="15"/>
                      <a:pt x="7" y="15"/>
                    </a:cubicBezTo>
                    <a:cubicBezTo>
                      <a:pt x="6" y="17"/>
                      <a:pt x="5" y="18"/>
                      <a:pt x="5" y="19"/>
                    </a:cubicBezTo>
                    <a:cubicBezTo>
                      <a:pt x="5" y="19"/>
                      <a:pt x="5" y="19"/>
                      <a:pt x="10" y="17"/>
                    </a:cubicBezTo>
                    <a:cubicBezTo>
                      <a:pt x="11" y="16"/>
                      <a:pt x="11" y="17"/>
                      <a:pt x="11" y="18"/>
                    </a:cubicBezTo>
                    <a:cubicBezTo>
                      <a:pt x="11" y="18"/>
                      <a:pt x="11" y="19"/>
                      <a:pt x="1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6" name="íşľîḋê">
                <a:extLst>
                  <a:ext uri="{FF2B5EF4-FFF2-40B4-BE49-F238E27FC236}">
                    <a16:creationId xmlns:a16="http://schemas.microsoft.com/office/drawing/2014/main" xmlns="" id="{40848F9B-B967-4FCB-AE2B-02573251E6C9}"/>
                  </a:ext>
                </a:extLst>
              </p:cNvPr>
              <p:cNvSpPr/>
              <p:nvPr/>
            </p:nvSpPr>
            <p:spPr bwMode="auto">
              <a:xfrm>
                <a:off x="1234" y="2231"/>
                <a:ext cx="29" cy="26"/>
              </a:xfrm>
              <a:custGeom>
                <a:avLst/>
                <a:gdLst>
                  <a:gd name="T0" fmla="*/ 1 w 14"/>
                  <a:gd name="T1" fmla="*/ 4 h 13"/>
                  <a:gd name="T2" fmla="*/ 2 w 14"/>
                  <a:gd name="T3" fmla="*/ 12 h 13"/>
                  <a:gd name="T4" fmla="*/ 5 w 14"/>
                  <a:gd name="T5" fmla="*/ 13 h 13"/>
                  <a:gd name="T6" fmla="*/ 9 w 14"/>
                  <a:gd name="T7" fmla="*/ 11 h 13"/>
                  <a:gd name="T8" fmla="*/ 13 w 14"/>
                  <a:gd name="T9" fmla="*/ 10 h 13"/>
                  <a:gd name="T10" fmla="*/ 13 w 14"/>
                  <a:gd name="T11" fmla="*/ 10 h 13"/>
                  <a:gd name="T12" fmla="*/ 14 w 14"/>
                  <a:gd name="T13" fmla="*/ 8 h 13"/>
                  <a:gd name="T14" fmla="*/ 1 w 1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1" y="4"/>
                    </a:moveTo>
                    <a:cubicBezTo>
                      <a:pt x="1" y="5"/>
                      <a:pt x="0" y="7"/>
                      <a:pt x="2" y="12"/>
                    </a:cubicBezTo>
                    <a:cubicBezTo>
                      <a:pt x="2" y="12"/>
                      <a:pt x="3" y="13"/>
                      <a:pt x="5" y="13"/>
                    </a:cubicBezTo>
                    <a:cubicBezTo>
                      <a:pt x="7" y="12"/>
                      <a:pt x="8" y="11"/>
                      <a:pt x="9" y="11"/>
                    </a:cubicBezTo>
                    <a:cubicBezTo>
                      <a:pt x="10" y="10"/>
                      <a:pt x="12" y="10"/>
                      <a:pt x="13" y="10"/>
                    </a:cubicBezTo>
                    <a:cubicBezTo>
                      <a:pt x="13" y="10"/>
                      <a:pt x="13" y="10"/>
                      <a:pt x="13" y="10"/>
                    </a:cubicBezTo>
                    <a:cubicBezTo>
                      <a:pt x="14" y="10"/>
                      <a:pt x="14" y="9"/>
                      <a:pt x="14" y="8"/>
                    </a:cubicBezTo>
                    <a:cubicBezTo>
                      <a:pt x="14" y="6"/>
                      <a:pt x="7" y="0"/>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7" name="íṣḷiḑè">
                <a:extLst>
                  <a:ext uri="{FF2B5EF4-FFF2-40B4-BE49-F238E27FC236}">
                    <a16:creationId xmlns:a16="http://schemas.microsoft.com/office/drawing/2014/main" xmlns="" id="{E0770BFD-7BC9-40C9-B3C8-3A5FF63FB01E}"/>
                  </a:ext>
                </a:extLst>
              </p:cNvPr>
              <p:cNvSpPr/>
              <p:nvPr/>
            </p:nvSpPr>
            <p:spPr bwMode="auto">
              <a:xfrm>
                <a:off x="1272" y="2251"/>
                <a:ext cx="25" cy="21"/>
              </a:xfrm>
              <a:custGeom>
                <a:avLst/>
                <a:gdLst>
                  <a:gd name="T0" fmla="*/ 0 w 12"/>
                  <a:gd name="T1" fmla="*/ 8 h 10"/>
                  <a:gd name="T2" fmla="*/ 3 w 12"/>
                  <a:gd name="T3" fmla="*/ 10 h 10"/>
                  <a:gd name="T4" fmla="*/ 7 w 12"/>
                  <a:gd name="T5" fmla="*/ 9 h 10"/>
                  <a:gd name="T6" fmla="*/ 7 w 12"/>
                  <a:gd name="T7" fmla="*/ 9 h 10"/>
                  <a:gd name="T8" fmla="*/ 9 w 12"/>
                  <a:gd name="T9" fmla="*/ 6 h 10"/>
                  <a:gd name="T10" fmla="*/ 10 w 12"/>
                  <a:gd name="T11" fmla="*/ 5 h 10"/>
                  <a:gd name="T12" fmla="*/ 12 w 12"/>
                  <a:gd name="T13" fmla="*/ 4 h 10"/>
                  <a:gd name="T14" fmla="*/ 11 w 12"/>
                  <a:gd name="T15" fmla="*/ 2 h 10"/>
                  <a:gd name="T16" fmla="*/ 10 w 12"/>
                  <a:gd name="T17" fmla="*/ 2 h 10"/>
                  <a:gd name="T18" fmla="*/ 10 w 12"/>
                  <a:gd name="T19" fmla="*/ 2 h 10"/>
                  <a:gd name="T20" fmla="*/ 8 w 12"/>
                  <a:gd name="T21" fmla="*/ 2 h 10"/>
                  <a:gd name="T22" fmla="*/ 5 w 12"/>
                  <a:gd name="T23" fmla="*/ 0 h 10"/>
                  <a:gd name="T24" fmla="*/ 5 w 12"/>
                  <a:gd name="T25" fmla="*/ 1 h 10"/>
                  <a:gd name="T26" fmla="*/ 5 w 12"/>
                  <a:gd name="T27" fmla="*/ 1 h 10"/>
                  <a:gd name="T28" fmla="*/ 3 w 12"/>
                  <a:gd name="T29" fmla="*/ 3 h 10"/>
                  <a:gd name="T30" fmla="*/ 1 w 12"/>
                  <a:gd name="T31" fmla="*/ 5 h 10"/>
                  <a:gd name="T32" fmla="*/ 1 w 12"/>
                  <a:gd name="T33" fmla="*/ 5 h 10"/>
                  <a:gd name="T34" fmla="*/ 1 w 12"/>
                  <a:gd name="T35" fmla="*/ 6 h 10"/>
                  <a:gd name="T36" fmla="*/ 1 w 12"/>
                  <a:gd name="T37" fmla="*/ 7 h 10"/>
                  <a:gd name="T38" fmla="*/ 0 w 12"/>
                  <a:gd name="T3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0">
                    <a:moveTo>
                      <a:pt x="0" y="8"/>
                    </a:moveTo>
                    <a:cubicBezTo>
                      <a:pt x="0" y="8"/>
                      <a:pt x="0" y="10"/>
                      <a:pt x="3" y="10"/>
                    </a:cubicBezTo>
                    <a:cubicBezTo>
                      <a:pt x="4" y="10"/>
                      <a:pt x="7" y="9"/>
                      <a:pt x="7" y="9"/>
                    </a:cubicBezTo>
                    <a:cubicBezTo>
                      <a:pt x="7" y="9"/>
                      <a:pt x="7" y="9"/>
                      <a:pt x="7" y="9"/>
                    </a:cubicBezTo>
                    <a:cubicBezTo>
                      <a:pt x="8" y="8"/>
                      <a:pt x="8" y="7"/>
                      <a:pt x="9" y="6"/>
                    </a:cubicBezTo>
                    <a:cubicBezTo>
                      <a:pt x="9" y="6"/>
                      <a:pt x="10" y="6"/>
                      <a:pt x="10" y="5"/>
                    </a:cubicBezTo>
                    <a:cubicBezTo>
                      <a:pt x="11" y="5"/>
                      <a:pt x="12" y="4"/>
                      <a:pt x="12" y="4"/>
                    </a:cubicBezTo>
                    <a:cubicBezTo>
                      <a:pt x="12" y="3"/>
                      <a:pt x="12" y="3"/>
                      <a:pt x="11" y="2"/>
                    </a:cubicBezTo>
                    <a:cubicBezTo>
                      <a:pt x="11" y="2"/>
                      <a:pt x="11" y="2"/>
                      <a:pt x="10" y="2"/>
                    </a:cubicBezTo>
                    <a:cubicBezTo>
                      <a:pt x="10" y="2"/>
                      <a:pt x="10" y="2"/>
                      <a:pt x="10" y="2"/>
                    </a:cubicBezTo>
                    <a:cubicBezTo>
                      <a:pt x="9" y="2"/>
                      <a:pt x="9" y="2"/>
                      <a:pt x="8" y="2"/>
                    </a:cubicBezTo>
                    <a:cubicBezTo>
                      <a:pt x="7" y="1"/>
                      <a:pt x="7" y="0"/>
                      <a:pt x="5" y="0"/>
                    </a:cubicBezTo>
                    <a:cubicBezTo>
                      <a:pt x="5" y="0"/>
                      <a:pt x="5" y="0"/>
                      <a:pt x="5" y="1"/>
                    </a:cubicBezTo>
                    <a:cubicBezTo>
                      <a:pt x="5" y="1"/>
                      <a:pt x="5" y="1"/>
                      <a:pt x="5" y="1"/>
                    </a:cubicBezTo>
                    <a:cubicBezTo>
                      <a:pt x="4" y="1"/>
                      <a:pt x="4" y="2"/>
                      <a:pt x="3" y="3"/>
                    </a:cubicBezTo>
                    <a:cubicBezTo>
                      <a:pt x="3" y="3"/>
                      <a:pt x="2" y="4"/>
                      <a:pt x="1" y="5"/>
                    </a:cubicBezTo>
                    <a:cubicBezTo>
                      <a:pt x="1" y="5"/>
                      <a:pt x="1" y="5"/>
                      <a:pt x="1" y="5"/>
                    </a:cubicBezTo>
                    <a:cubicBezTo>
                      <a:pt x="1" y="5"/>
                      <a:pt x="1" y="5"/>
                      <a:pt x="1" y="6"/>
                    </a:cubicBezTo>
                    <a:cubicBezTo>
                      <a:pt x="1" y="6"/>
                      <a:pt x="1" y="6"/>
                      <a:pt x="1" y="7"/>
                    </a:cubicBezTo>
                    <a:cubicBezTo>
                      <a:pt x="1" y="7"/>
                      <a:pt x="0" y="7"/>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8" name="iṥḻiḍe">
                <a:extLst>
                  <a:ext uri="{FF2B5EF4-FFF2-40B4-BE49-F238E27FC236}">
                    <a16:creationId xmlns:a16="http://schemas.microsoft.com/office/drawing/2014/main" xmlns="" id="{32055967-7B49-42E4-8BB0-BAFDAA29EDBC}"/>
                  </a:ext>
                </a:extLst>
              </p:cNvPr>
              <p:cNvSpPr/>
              <p:nvPr/>
            </p:nvSpPr>
            <p:spPr bwMode="auto">
              <a:xfrm>
                <a:off x="1575" y="2065"/>
                <a:ext cx="459" cy="429"/>
              </a:xfrm>
              <a:custGeom>
                <a:avLst/>
                <a:gdLst>
                  <a:gd name="T0" fmla="*/ 204 w 221"/>
                  <a:gd name="T1" fmla="*/ 85 h 207"/>
                  <a:gd name="T2" fmla="*/ 191 w 221"/>
                  <a:gd name="T3" fmla="*/ 67 h 207"/>
                  <a:gd name="T4" fmla="*/ 178 w 221"/>
                  <a:gd name="T5" fmla="*/ 39 h 207"/>
                  <a:gd name="T6" fmla="*/ 163 w 221"/>
                  <a:gd name="T7" fmla="*/ 18 h 207"/>
                  <a:gd name="T8" fmla="*/ 162 w 221"/>
                  <a:gd name="T9" fmla="*/ 18 h 207"/>
                  <a:gd name="T10" fmla="*/ 162 w 221"/>
                  <a:gd name="T11" fmla="*/ 18 h 207"/>
                  <a:gd name="T12" fmla="*/ 162 w 221"/>
                  <a:gd name="T13" fmla="*/ 18 h 207"/>
                  <a:gd name="T14" fmla="*/ 162 w 221"/>
                  <a:gd name="T15" fmla="*/ 18 h 207"/>
                  <a:gd name="T16" fmla="*/ 133 w 221"/>
                  <a:gd name="T17" fmla="*/ 14 h 207"/>
                  <a:gd name="T18" fmla="*/ 127 w 221"/>
                  <a:gd name="T19" fmla="*/ 18 h 207"/>
                  <a:gd name="T20" fmla="*/ 119 w 221"/>
                  <a:gd name="T21" fmla="*/ 23 h 207"/>
                  <a:gd name="T22" fmla="*/ 105 w 221"/>
                  <a:gd name="T23" fmla="*/ 18 h 207"/>
                  <a:gd name="T24" fmla="*/ 104 w 221"/>
                  <a:gd name="T25" fmla="*/ 18 h 207"/>
                  <a:gd name="T26" fmla="*/ 104 w 221"/>
                  <a:gd name="T27" fmla="*/ 18 h 207"/>
                  <a:gd name="T28" fmla="*/ 104 w 221"/>
                  <a:gd name="T29" fmla="*/ 18 h 207"/>
                  <a:gd name="T30" fmla="*/ 104 w 221"/>
                  <a:gd name="T31" fmla="*/ 18 h 207"/>
                  <a:gd name="T32" fmla="*/ 95 w 221"/>
                  <a:gd name="T33" fmla="*/ 9 h 207"/>
                  <a:gd name="T34" fmla="*/ 80 w 221"/>
                  <a:gd name="T35" fmla="*/ 0 h 207"/>
                  <a:gd name="T36" fmla="*/ 56 w 221"/>
                  <a:gd name="T37" fmla="*/ 6 h 207"/>
                  <a:gd name="T38" fmla="*/ 33 w 221"/>
                  <a:gd name="T39" fmla="*/ 12 h 207"/>
                  <a:gd name="T40" fmla="*/ 3 w 221"/>
                  <a:gd name="T41" fmla="*/ 58 h 207"/>
                  <a:gd name="T42" fmla="*/ 4 w 221"/>
                  <a:gd name="T43" fmla="*/ 76 h 207"/>
                  <a:gd name="T44" fmla="*/ 37 w 221"/>
                  <a:gd name="T45" fmla="*/ 112 h 207"/>
                  <a:gd name="T46" fmla="*/ 42 w 221"/>
                  <a:gd name="T47" fmla="*/ 111 h 207"/>
                  <a:gd name="T48" fmla="*/ 59 w 221"/>
                  <a:gd name="T49" fmla="*/ 109 h 207"/>
                  <a:gd name="T50" fmla="*/ 82 w 221"/>
                  <a:gd name="T51" fmla="*/ 108 h 207"/>
                  <a:gd name="T52" fmla="*/ 82 w 221"/>
                  <a:gd name="T53" fmla="*/ 108 h 207"/>
                  <a:gd name="T54" fmla="*/ 94 w 221"/>
                  <a:gd name="T55" fmla="*/ 115 h 207"/>
                  <a:gd name="T56" fmla="*/ 96 w 221"/>
                  <a:gd name="T57" fmla="*/ 126 h 207"/>
                  <a:gd name="T58" fmla="*/ 107 w 221"/>
                  <a:gd name="T59" fmla="*/ 150 h 207"/>
                  <a:gd name="T60" fmla="*/ 104 w 221"/>
                  <a:gd name="T61" fmla="*/ 168 h 207"/>
                  <a:gd name="T62" fmla="*/ 105 w 221"/>
                  <a:gd name="T63" fmla="*/ 170 h 207"/>
                  <a:gd name="T64" fmla="*/ 107 w 221"/>
                  <a:gd name="T65" fmla="*/ 178 h 207"/>
                  <a:gd name="T66" fmla="*/ 111 w 221"/>
                  <a:gd name="T67" fmla="*/ 191 h 207"/>
                  <a:gd name="T68" fmla="*/ 112 w 221"/>
                  <a:gd name="T69" fmla="*/ 193 h 207"/>
                  <a:gd name="T70" fmla="*/ 115 w 221"/>
                  <a:gd name="T71" fmla="*/ 204 h 207"/>
                  <a:gd name="T72" fmla="*/ 117 w 221"/>
                  <a:gd name="T73" fmla="*/ 207 h 207"/>
                  <a:gd name="T74" fmla="*/ 127 w 221"/>
                  <a:gd name="T75" fmla="*/ 205 h 207"/>
                  <a:gd name="T76" fmla="*/ 145 w 221"/>
                  <a:gd name="T77" fmla="*/ 191 h 207"/>
                  <a:gd name="T78" fmla="*/ 155 w 221"/>
                  <a:gd name="T79" fmla="*/ 180 h 207"/>
                  <a:gd name="T80" fmla="*/ 172 w 221"/>
                  <a:gd name="T81" fmla="*/ 160 h 207"/>
                  <a:gd name="T82" fmla="*/ 175 w 221"/>
                  <a:gd name="T83" fmla="*/ 157 h 207"/>
                  <a:gd name="T84" fmla="*/ 178 w 221"/>
                  <a:gd name="T85" fmla="*/ 149 h 207"/>
                  <a:gd name="T86" fmla="*/ 181 w 221"/>
                  <a:gd name="T87" fmla="*/ 126 h 207"/>
                  <a:gd name="T88" fmla="*/ 193 w 221"/>
                  <a:gd name="T89" fmla="*/ 116 h 207"/>
                  <a:gd name="T90" fmla="*/ 206 w 221"/>
                  <a:gd name="T91" fmla="*/ 103 h 207"/>
                  <a:gd name="T92" fmla="*/ 207 w 221"/>
                  <a:gd name="T93" fmla="*/ 102 h 207"/>
                  <a:gd name="T94" fmla="*/ 207 w 221"/>
                  <a:gd name="T95" fmla="*/ 101 h 207"/>
                  <a:gd name="T96" fmla="*/ 221 w 221"/>
                  <a:gd name="T97" fmla="*/ 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207">
                    <a:moveTo>
                      <a:pt x="207" y="83"/>
                    </a:moveTo>
                    <a:cubicBezTo>
                      <a:pt x="206" y="83"/>
                      <a:pt x="206" y="83"/>
                      <a:pt x="204" y="85"/>
                    </a:cubicBezTo>
                    <a:cubicBezTo>
                      <a:pt x="198" y="81"/>
                      <a:pt x="198" y="81"/>
                      <a:pt x="191" y="70"/>
                    </a:cubicBezTo>
                    <a:cubicBezTo>
                      <a:pt x="191" y="69"/>
                      <a:pt x="191" y="68"/>
                      <a:pt x="191" y="67"/>
                    </a:cubicBezTo>
                    <a:cubicBezTo>
                      <a:pt x="183" y="63"/>
                      <a:pt x="187" y="54"/>
                      <a:pt x="181" y="49"/>
                    </a:cubicBezTo>
                    <a:cubicBezTo>
                      <a:pt x="179" y="46"/>
                      <a:pt x="179" y="42"/>
                      <a:pt x="178" y="39"/>
                    </a:cubicBezTo>
                    <a:cubicBezTo>
                      <a:pt x="178" y="39"/>
                      <a:pt x="169" y="22"/>
                      <a:pt x="168" y="20"/>
                    </a:cubicBezTo>
                    <a:cubicBezTo>
                      <a:pt x="166" y="18"/>
                      <a:pt x="164" y="18"/>
                      <a:pt x="163" y="18"/>
                    </a:cubicBezTo>
                    <a:cubicBezTo>
                      <a:pt x="162" y="18"/>
                      <a:pt x="162" y="18"/>
                      <a:pt x="162" y="18"/>
                    </a:cubicBezTo>
                    <a:cubicBezTo>
                      <a:pt x="162" y="18"/>
                      <a:pt x="162" y="18"/>
                      <a:pt x="162" y="18"/>
                    </a:cubicBezTo>
                    <a:cubicBezTo>
                      <a:pt x="162" y="18"/>
                      <a:pt x="162" y="18"/>
                      <a:pt x="162" y="18"/>
                    </a:cubicBezTo>
                    <a:cubicBezTo>
                      <a:pt x="162" y="18"/>
                      <a:pt x="162" y="18"/>
                      <a:pt x="162" y="18"/>
                    </a:cubicBezTo>
                    <a:cubicBezTo>
                      <a:pt x="162" y="18"/>
                      <a:pt x="162" y="18"/>
                      <a:pt x="162" y="18"/>
                    </a:cubicBezTo>
                    <a:cubicBezTo>
                      <a:pt x="162" y="18"/>
                      <a:pt x="162" y="18"/>
                      <a:pt x="162" y="18"/>
                    </a:cubicBezTo>
                    <a:cubicBezTo>
                      <a:pt x="162" y="18"/>
                      <a:pt x="162" y="18"/>
                      <a:pt x="162" y="18"/>
                    </a:cubicBezTo>
                    <a:cubicBezTo>
                      <a:pt x="162" y="18"/>
                      <a:pt x="162" y="18"/>
                      <a:pt x="162" y="18"/>
                    </a:cubicBezTo>
                    <a:cubicBezTo>
                      <a:pt x="161" y="19"/>
                      <a:pt x="161" y="19"/>
                      <a:pt x="160" y="20"/>
                    </a:cubicBezTo>
                    <a:cubicBezTo>
                      <a:pt x="155" y="20"/>
                      <a:pt x="155" y="20"/>
                      <a:pt x="133" y="14"/>
                    </a:cubicBezTo>
                    <a:cubicBezTo>
                      <a:pt x="133" y="14"/>
                      <a:pt x="132" y="15"/>
                      <a:pt x="132" y="16"/>
                    </a:cubicBezTo>
                    <a:cubicBezTo>
                      <a:pt x="131" y="15"/>
                      <a:pt x="131" y="15"/>
                      <a:pt x="127" y="18"/>
                    </a:cubicBezTo>
                    <a:cubicBezTo>
                      <a:pt x="126" y="20"/>
                      <a:pt x="128" y="23"/>
                      <a:pt x="126" y="25"/>
                    </a:cubicBezTo>
                    <a:cubicBezTo>
                      <a:pt x="119" y="23"/>
                      <a:pt x="119" y="23"/>
                      <a:pt x="119" y="23"/>
                    </a:cubicBezTo>
                    <a:cubicBezTo>
                      <a:pt x="119" y="23"/>
                      <a:pt x="119" y="23"/>
                      <a:pt x="119" y="23"/>
                    </a:cubicBezTo>
                    <a:cubicBezTo>
                      <a:pt x="109" y="19"/>
                      <a:pt x="109" y="19"/>
                      <a:pt x="105" y="18"/>
                    </a:cubicBezTo>
                    <a:cubicBezTo>
                      <a:pt x="104" y="18"/>
                      <a:pt x="104" y="18"/>
                      <a:pt x="104" y="18"/>
                    </a:cubicBezTo>
                    <a:cubicBezTo>
                      <a:pt x="104" y="18"/>
                      <a:pt x="104" y="18"/>
                      <a:pt x="104" y="18"/>
                    </a:cubicBezTo>
                    <a:cubicBezTo>
                      <a:pt x="104" y="18"/>
                      <a:pt x="104" y="18"/>
                      <a:pt x="104" y="18"/>
                    </a:cubicBezTo>
                    <a:cubicBezTo>
                      <a:pt x="104" y="18"/>
                      <a:pt x="104" y="18"/>
                      <a:pt x="104" y="18"/>
                    </a:cubicBezTo>
                    <a:cubicBezTo>
                      <a:pt x="104" y="18"/>
                      <a:pt x="104" y="18"/>
                      <a:pt x="104" y="18"/>
                    </a:cubicBezTo>
                    <a:cubicBezTo>
                      <a:pt x="104" y="18"/>
                      <a:pt x="104" y="18"/>
                      <a:pt x="104" y="18"/>
                    </a:cubicBezTo>
                    <a:cubicBezTo>
                      <a:pt x="104" y="18"/>
                      <a:pt x="104" y="18"/>
                      <a:pt x="104" y="18"/>
                    </a:cubicBezTo>
                    <a:cubicBezTo>
                      <a:pt x="104" y="18"/>
                      <a:pt x="104" y="18"/>
                      <a:pt x="104" y="18"/>
                    </a:cubicBezTo>
                    <a:cubicBezTo>
                      <a:pt x="103" y="18"/>
                      <a:pt x="103" y="18"/>
                      <a:pt x="102" y="18"/>
                    </a:cubicBezTo>
                    <a:cubicBezTo>
                      <a:pt x="99" y="12"/>
                      <a:pt x="99" y="12"/>
                      <a:pt x="95" y="9"/>
                    </a:cubicBezTo>
                    <a:cubicBezTo>
                      <a:pt x="91" y="7"/>
                      <a:pt x="95" y="3"/>
                      <a:pt x="92" y="0"/>
                    </a:cubicBezTo>
                    <a:cubicBezTo>
                      <a:pt x="91" y="0"/>
                      <a:pt x="91" y="0"/>
                      <a:pt x="80" y="0"/>
                    </a:cubicBezTo>
                    <a:cubicBezTo>
                      <a:pt x="73" y="2"/>
                      <a:pt x="65" y="0"/>
                      <a:pt x="59" y="4"/>
                    </a:cubicBezTo>
                    <a:cubicBezTo>
                      <a:pt x="58" y="5"/>
                      <a:pt x="57" y="5"/>
                      <a:pt x="56" y="6"/>
                    </a:cubicBezTo>
                    <a:cubicBezTo>
                      <a:pt x="50" y="13"/>
                      <a:pt x="49" y="12"/>
                      <a:pt x="44" y="9"/>
                    </a:cubicBezTo>
                    <a:cubicBezTo>
                      <a:pt x="40" y="7"/>
                      <a:pt x="40" y="7"/>
                      <a:pt x="33" y="12"/>
                    </a:cubicBezTo>
                    <a:cubicBezTo>
                      <a:pt x="32" y="13"/>
                      <a:pt x="32" y="14"/>
                      <a:pt x="32" y="15"/>
                    </a:cubicBezTo>
                    <a:cubicBezTo>
                      <a:pt x="3" y="58"/>
                      <a:pt x="3" y="58"/>
                      <a:pt x="3" y="58"/>
                    </a:cubicBezTo>
                    <a:cubicBezTo>
                      <a:pt x="1" y="60"/>
                      <a:pt x="0" y="60"/>
                      <a:pt x="1" y="64"/>
                    </a:cubicBezTo>
                    <a:cubicBezTo>
                      <a:pt x="1" y="68"/>
                      <a:pt x="4" y="72"/>
                      <a:pt x="4" y="76"/>
                    </a:cubicBezTo>
                    <a:cubicBezTo>
                      <a:pt x="5" y="81"/>
                      <a:pt x="1" y="86"/>
                      <a:pt x="4" y="91"/>
                    </a:cubicBezTo>
                    <a:cubicBezTo>
                      <a:pt x="5" y="93"/>
                      <a:pt x="5" y="93"/>
                      <a:pt x="37" y="112"/>
                    </a:cubicBezTo>
                    <a:cubicBezTo>
                      <a:pt x="38" y="113"/>
                      <a:pt x="40" y="113"/>
                      <a:pt x="42" y="112"/>
                    </a:cubicBezTo>
                    <a:cubicBezTo>
                      <a:pt x="42" y="112"/>
                      <a:pt x="42" y="111"/>
                      <a:pt x="42" y="111"/>
                    </a:cubicBezTo>
                    <a:cubicBezTo>
                      <a:pt x="42" y="111"/>
                      <a:pt x="51" y="107"/>
                      <a:pt x="56" y="110"/>
                    </a:cubicBezTo>
                    <a:cubicBezTo>
                      <a:pt x="57" y="110"/>
                      <a:pt x="58" y="109"/>
                      <a:pt x="59" y="109"/>
                    </a:cubicBezTo>
                    <a:cubicBezTo>
                      <a:pt x="64" y="106"/>
                      <a:pt x="69" y="103"/>
                      <a:pt x="75" y="103"/>
                    </a:cubicBezTo>
                    <a:cubicBezTo>
                      <a:pt x="75" y="102"/>
                      <a:pt x="75" y="102"/>
                      <a:pt x="82" y="108"/>
                    </a:cubicBezTo>
                    <a:cubicBezTo>
                      <a:pt x="82" y="108"/>
                      <a:pt x="83" y="108"/>
                      <a:pt x="83" y="108"/>
                    </a:cubicBezTo>
                    <a:cubicBezTo>
                      <a:pt x="83" y="108"/>
                      <a:pt x="83" y="108"/>
                      <a:pt x="82" y="108"/>
                    </a:cubicBezTo>
                    <a:cubicBezTo>
                      <a:pt x="86" y="110"/>
                      <a:pt x="90" y="107"/>
                      <a:pt x="93" y="111"/>
                    </a:cubicBezTo>
                    <a:cubicBezTo>
                      <a:pt x="94" y="112"/>
                      <a:pt x="95" y="114"/>
                      <a:pt x="94" y="115"/>
                    </a:cubicBezTo>
                    <a:cubicBezTo>
                      <a:pt x="94" y="117"/>
                      <a:pt x="92" y="118"/>
                      <a:pt x="91" y="120"/>
                    </a:cubicBezTo>
                    <a:cubicBezTo>
                      <a:pt x="92" y="123"/>
                      <a:pt x="92" y="124"/>
                      <a:pt x="96" y="126"/>
                    </a:cubicBezTo>
                    <a:cubicBezTo>
                      <a:pt x="101" y="128"/>
                      <a:pt x="106" y="138"/>
                      <a:pt x="105" y="142"/>
                    </a:cubicBezTo>
                    <a:cubicBezTo>
                      <a:pt x="105" y="145"/>
                      <a:pt x="110" y="148"/>
                      <a:pt x="107" y="150"/>
                    </a:cubicBezTo>
                    <a:cubicBezTo>
                      <a:pt x="102" y="154"/>
                      <a:pt x="101" y="164"/>
                      <a:pt x="101" y="164"/>
                    </a:cubicBezTo>
                    <a:cubicBezTo>
                      <a:pt x="101" y="166"/>
                      <a:pt x="104" y="166"/>
                      <a:pt x="104" y="168"/>
                    </a:cubicBezTo>
                    <a:cubicBezTo>
                      <a:pt x="105" y="168"/>
                      <a:pt x="105" y="169"/>
                      <a:pt x="105" y="169"/>
                    </a:cubicBezTo>
                    <a:cubicBezTo>
                      <a:pt x="105" y="169"/>
                      <a:pt x="105" y="170"/>
                      <a:pt x="105" y="170"/>
                    </a:cubicBezTo>
                    <a:cubicBezTo>
                      <a:pt x="105" y="170"/>
                      <a:pt x="105" y="171"/>
                      <a:pt x="105" y="172"/>
                    </a:cubicBezTo>
                    <a:cubicBezTo>
                      <a:pt x="106" y="174"/>
                      <a:pt x="108" y="175"/>
                      <a:pt x="107" y="178"/>
                    </a:cubicBezTo>
                    <a:cubicBezTo>
                      <a:pt x="107" y="179"/>
                      <a:pt x="106" y="180"/>
                      <a:pt x="107" y="181"/>
                    </a:cubicBezTo>
                    <a:cubicBezTo>
                      <a:pt x="111" y="191"/>
                      <a:pt x="111" y="191"/>
                      <a:pt x="111" y="191"/>
                    </a:cubicBezTo>
                    <a:cubicBezTo>
                      <a:pt x="111" y="191"/>
                      <a:pt x="111" y="192"/>
                      <a:pt x="111" y="193"/>
                    </a:cubicBezTo>
                    <a:cubicBezTo>
                      <a:pt x="111" y="193"/>
                      <a:pt x="112" y="193"/>
                      <a:pt x="112" y="193"/>
                    </a:cubicBezTo>
                    <a:cubicBezTo>
                      <a:pt x="111" y="195"/>
                      <a:pt x="111" y="195"/>
                      <a:pt x="114" y="199"/>
                    </a:cubicBezTo>
                    <a:cubicBezTo>
                      <a:pt x="112" y="204"/>
                      <a:pt x="112" y="204"/>
                      <a:pt x="115" y="204"/>
                    </a:cubicBezTo>
                    <a:cubicBezTo>
                      <a:pt x="115" y="205"/>
                      <a:pt x="115" y="206"/>
                      <a:pt x="116" y="207"/>
                    </a:cubicBezTo>
                    <a:cubicBezTo>
                      <a:pt x="116" y="207"/>
                      <a:pt x="116" y="207"/>
                      <a:pt x="117" y="207"/>
                    </a:cubicBezTo>
                    <a:cubicBezTo>
                      <a:pt x="119" y="206"/>
                      <a:pt x="120" y="204"/>
                      <a:pt x="123" y="204"/>
                    </a:cubicBezTo>
                    <a:cubicBezTo>
                      <a:pt x="124" y="203"/>
                      <a:pt x="125" y="205"/>
                      <a:pt x="127" y="205"/>
                    </a:cubicBezTo>
                    <a:cubicBezTo>
                      <a:pt x="127" y="205"/>
                      <a:pt x="132" y="203"/>
                      <a:pt x="132" y="203"/>
                    </a:cubicBezTo>
                    <a:cubicBezTo>
                      <a:pt x="139" y="199"/>
                      <a:pt x="140" y="197"/>
                      <a:pt x="145" y="191"/>
                    </a:cubicBezTo>
                    <a:cubicBezTo>
                      <a:pt x="149" y="184"/>
                      <a:pt x="149" y="184"/>
                      <a:pt x="149" y="184"/>
                    </a:cubicBezTo>
                    <a:cubicBezTo>
                      <a:pt x="150" y="181"/>
                      <a:pt x="153" y="182"/>
                      <a:pt x="155" y="180"/>
                    </a:cubicBezTo>
                    <a:cubicBezTo>
                      <a:pt x="161" y="176"/>
                      <a:pt x="159" y="167"/>
                      <a:pt x="166" y="164"/>
                    </a:cubicBezTo>
                    <a:cubicBezTo>
                      <a:pt x="167" y="161"/>
                      <a:pt x="170" y="162"/>
                      <a:pt x="172" y="160"/>
                    </a:cubicBezTo>
                    <a:cubicBezTo>
                      <a:pt x="172" y="160"/>
                      <a:pt x="172" y="160"/>
                      <a:pt x="172" y="160"/>
                    </a:cubicBezTo>
                    <a:cubicBezTo>
                      <a:pt x="174" y="159"/>
                      <a:pt x="175" y="157"/>
                      <a:pt x="175" y="157"/>
                    </a:cubicBezTo>
                    <a:cubicBezTo>
                      <a:pt x="175" y="157"/>
                      <a:pt x="175" y="157"/>
                      <a:pt x="176" y="157"/>
                    </a:cubicBezTo>
                    <a:cubicBezTo>
                      <a:pt x="177" y="154"/>
                      <a:pt x="176" y="151"/>
                      <a:pt x="178" y="149"/>
                    </a:cubicBezTo>
                    <a:cubicBezTo>
                      <a:pt x="179" y="146"/>
                      <a:pt x="182" y="146"/>
                      <a:pt x="183" y="143"/>
                    </a:cubicBezTo>
                    <a:cubicBezTo>
                      <a:pt x="178" y="139"/>
                      <a:pt x="175" y="137"/>
                      <a:pt x="181" y="126"/>
                    </a:cubicBezTo>
                    <a:cubicBezTo>
                      <a:pt x="183" y="123"/>
                      <a:pt x="186" y="121"/>
                      <a:pt x="187" y="121"/>
                    </a:cubicBezTo>
                    <a:cubicBezTo>
                      <a:pt x="189" y="120"/>
                      <a:pt x="191" y="117"/>
                      <a:pt x="193" y="116"/>
                    </a:cubicBezTo>
                    <a:cubicBezTo>
                      <a:pt x="195" y="114"/>
                      <a:pt x="196" y="110"/>
                      <a:pt x="199" y="109"/>
                    </a:cubicBezTo>
                    <a:cubicBezTo>
                      <a:pt x="201" y="109"/>
                      <a:pt x="204" y="105"/>
                      <a:pt x="206" y="103"/>
                    </a:cubicBezTo>
                    <a:cubicBezTo>
                      <a:pt x="206" y="103"/>
                      <a:pt x="207" y="103"/>
                      <a:pt x="207" y="103"/>
                    </a:cubicBezTo>
                    <a:cubicBezTo>
                      <a:pt x="207" y="103"/>
                      <a:pt x="207" y="102"/>
                      <a:pt x="207" y="102"/>
                    </a:cubicBezTo>
                    <a:cubicBezTo>
                      <a:pt x="208" y="102"/>
                      <a:pt x="208" y="101"/>
                      <a:pt x="208" y="101"/>
                    </a:cubicBezTo>
                    <a:cubicBezTo>
                      <a:pt x="208" y="101"/>
                      <a:pt x="208" y="101"/>
                      <a:pt x="207" y="101"/>
                    </a:cubicBezTo>
                    <a:cubicBezTo>
                      <a:pt x="210" y="94"/>
                      <a:pt x="218" y="90"/>
                      <a:pt x="221" y="82"/>
                    </a:cubicBezTo>
                    <a:cubicBezTo>
                      <a:pt x="221" y="82"/>
                      <a:pt x="221" y="82"/>
                      <a:pt x="221" y="81"/>
                    </a:cubicBezTo>
                    <a:cubicBezTo>
                      <a:pt x="219" y="80"/>
                      <a:pt x="219" y="80"/>
                      <a:pt x="207" y="8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9" name="íslídê">
                <a:extLst>
                  <a:ext uri="{FF2B5EF4-FFF2-40B4-BE49-F238E27FC236}">
                    <a16:creationId xmlns:a16="http://schemas.microsoft.com/office/drawing/2014/main" xmlns="" id="{3B6C8565-65D6-4CB3-8CB6-E5246A38A206}"/>
                  </a:ext>
                </a:extLst>
              </p:cNvPr>
              <p:cNvSpPr/>
              <p:nvPr/>
            </p:nvSpPr>
            <p:spPr bwMode="auto">
              <a:xfrm>
                <a:off x="2111" y="24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ïSļíde">
                <a:extLst>
                  <a:ext uri="{FF2B5EF4-FFF2-40B4-BE49-F238E27FC236}">
                    <a16:creationId xmlns:a16="http://schemas.microsoft.com/office/drawing/2014/main" xmlns="" id="{E7318161-5C24-425D-A1EF-FC09B4E48412}"/>
                  </a:ext>
                </a:extLst>
              </p:cNvPr>
              <p:cNvSpPr/>
              <p:nvPr/>
            </p:nvSpPr>
            <p:spPr bwMode="auto">
              <a:xfrm>
                <a:off x="2038" y="2434"/>
                <a:ext cx="73" cy="75"/>
              </a:xfrm>
              <a:custGeom>
                <a:avLst/>
                <a:gdLst>
                  <a:gd name="T0" fmla="*/ 34 w 35"/>
                  <a:gd name="T1" fmla="*/ 0 h 36"/>
                  <a:gd name="T2" fmla="*/ 32 w 35"/>
                  <a:gd name="T3" fmla="*/ 3 h 36"/>
                  <a:gd name="T4" fmla="*/ 33 w 35"/>
                  <a:gd name="T5" fmla="*/ 2 h 36"/>
                  <a:gd name="T6" fmla="*/ 32 w 35"/>
                  <a:gd name="T7" fmla="*/ 2 h 36"/>
                  <a:gd name="T8" fmla="*/ 25 w 35"/>
                  <a:gd name="T9" fmla="*/ 10 h 36"/>
                  <a:gd name="T10" fmla="*/ 14 w 35"/>
                  <a:gd name="T11" fmla="*/ 23 h 36"/>
                  <a:gd name="T12" fmla="*/ 13 w 35"/>
                  <a:gd name="T13" fmla="*/ 24 h 36"/>
                  <a:gd name="T14" fmla="*/ 12 w 35"/>
                  <a:gd name="T15" fmla="*/ 26 h 36"/>
                  <a:gd name="T16" fmla="*/ 11 w 35"/>
                  <a:gd name="T17" fmla="*/ 26 h 36"/>
                  <a:gd name="T18" fmla="*/ 6 w 35"/>
                  <a:gd name="T19" fmla="*/ 31 h 36"/>
                  <a:gd name="T20" fmla="*/ 1 w 35"/>
                  <a:gd name="T21" fmla="*/ 36 h 36"/>
                  <a:gd name="T22" fmla="*/ 0 w 35"/>
                  <a:gd name="T23" fmla="*/ 36 h 36"/>
                  <a:gd name="T24" fmla="*/ 4 w 35"/>
                  <a:gd name="T25" fmla="*/ 34 h 36"/>
                  <a:gd name="T26" fmla="*/ 2 w 35"/>
                  <a:gd name="T27" fmla="*/ 36 h 36"/>
                  <a:gd name="T28" fmla="*/ 3 w 35"/>
                  <a:gd name="T29" fmla="*/ 35 h 36"/>
                  <a:gd name="T30" fmla="*/ 4 w 35"/>
                  <a:gd name="T31" fmla="*/ 34 h 36"/>
                  <a:gd name="T32" fmla="*/ 4 w 35"/>
                  <a:gd name="T33" fmla="*/ 34 h 36"/>
                  <a:gd name="T34" fmla="*/ 4 w 35"/>
                  <a:gd name="T35" fmla="*/ 34 h 36"/>
                  <a:gd name="T36" fmla="*/ 10 w 35"/>
                  <a:gd name="T37" fmla="*/ 28 h 36"/>
                  <a:gd name="T38" fmla="*/ 18 w 35"/>
                  <a:gd name="T39" fmla="*/ 20 h 36"/>
                  <a:gd name="T40" fmla="*/ 19 w 35"/>
                  <a:gd name="T41" fmla="*/ 20 h 36"/>
                  <a:gd name="T42" fmla="*/ 19 w 35"/>
                  <a:gd name="T43" fmla="*/ 19 h 36"/>
                  <a:gd name="T44" fmla="*/ 26 w 35"/>
                  <a:gd name="T45" fmla="*/ 10 h 36"/>
                  <a:gd name="T46" fmla="*/ 27 w 35"/>
                  <a:gd name="T47" fmla="*/ 10 h 36"/>
                  <a:gd name="T48" fmla="*/ 27 w 35"/>
                  <a:gd name="T49" fmla="*/ 9 h 36"/>
                  <a:gd name="T50" fmla="*/ 35 w 35"/>
                  <a:gd name="T51" fmla="*/ 0 h 36"/>
                  <a:gd name="T52" fmla="*/ 35 w 35"/>
                  <a:gd name="T53" fmla="*/ 0 h 36"/>
                  <a:gd name="T54" fmla="*/ 35 w 35"/>
                  <a:gd name="T55" fmla="*/ 0 h 36"/>
                  <a:gd name="T56" fmla="*/ 33 w 35"/>
                  <a:gd name="T57" fmla="*/ 3 h 36"/>
                  <a:gd name="T58" fmla="*/ 34 w 35"/>
                  <a:gd name="T59" fmla="*/ 0 h 36"/>
                  <a:gd name="T60" fmla="*/ 3 w 35"/>
                  <a:gd name="T61" fmla="*/ 34 h 36"/>
                  <a:gd name="T62" fmla="*/ 4 w 35"/>
                  <a:gd name="T63" fmla="*/ 34 h 36"/>
                  <a:gd name="T64" fmla="*/ 3 w 35"/>
                  <a:gd name="T6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36">
                    <a:moveTo>
                      <a:pt x="34" y="0"/>
                    </a:moveTo>
                    <a:cubicBezTo>
                      <a:pt x="34" y="1"/>
                      <a:pt x="33" y="2"/>
                      <a:pt x="32" y="3"/>
                    </a:cubicBezTo>
                    <a:cubicBezTo>
                      <a:pt x="32" y="2"/>
                      <a:pt x="32" y="2"/>
                      <a:pt x="33" y="2"/>
                    </a:cubicBezTo>
                    <a:cubicBezTo>
                      <a:pt x="32" y="2"/>
                      <a:pt x="32" y="2"/>
                      <a:pt x="32" y="2"/>
                    </a:cubicBezTo>
                    <a:cubicBezTo>
                      <a:pt x="30" y="5"/>
                      <a:pt x="27" y="8"/>
                      <a:pt x="25" y="10"/>
                    </a:cubicBezTo>
                    <a:cubicBezTo>
                      <a:pt x="22" y="15"/>
                      <a:pt x="18" y="19"/>
                      <a:pt x="14" y="23"/>
                    </a:cubicBezTo>
                    <a:cubicBezTo>
                      <a:pt x="14" y="23"/>
                      <a:pt x="13" y="24"/>
                      <a:pt x="13" y="24"/>
                    </a:cubicBezTo>
                    <a:cubicBezTo>
                      <a:pt x="13" y="25"/>
                      <a:pt x="12" y="25"/>
                      <a:pt x="12" y="26"/>
                    </a:cubicBezTo>
                    <a:cubicBezTo>
                      <a:pt x="12" y="26"/>
                      <a:pt x="12" y="26"/>
                      <a:pt x="11" y="26"/>
                    </a:cubicBezTo>
                    <a:cubicBezTo>
                      <a:pt x="10" y="28"/>
                      <a:pt x="8" y="29"/>
                      <a:pt x="6" y="31"/>
                    </a:cubicBezTo>
                    <a:cubicBezTo>
                      <a:pt x="4" y="33"/>
                      <a:pt x="2" y="34"/>
                      <a:pt x="1" y="36"/>
                    </a:cubicBezTo>
                    <a:cubicBezTo>
                      <a:pt x="0" y="36"/>
                      <a:pt x="0" y="36"/>
                      <a:pt x="0" y="36"/>
                    </a:cubicBezTo>
                    <a:cubicBezTo>
                      <a:pt x="0" y="36"/>
                      <a:pt x="2" y="35"/>
                      <a:pt x="4" y="34"/>
                    </a:cubicBezTo>
                    <a:cubicBezTo>
                      <a:pt x="3" y="34"/>
                      <a:pt x="3" y="35"/>
                      <a:pt x="2" y="36"/>
                    </a:cubicBezTo>
                    <a:cubicBezTo>
                      <a:pt x="2" y="36"/>
                      <a:pt x="2" y="36"/>
                      <a:pt x="3" y="35"/>
                    </a:cubicBezTo>
                    <a:cubicBezTo>
                      <a:pt x="3" y="35"/>
                      <a:pt x="3" y="35"/>
                      <a:pt x="4" y="34"/>
                    </a:cubicBezTo>
                    <a:cubicBezTo>
                      <a:pt x="4" y="34"/>
                      <a:pt x="4" y="34"/>
                      <a:pt x="4" y="34"/>
                    </a:cubicBezTo>
                    <a:cubicBezTo>
                      <a:pt x="4" y="34"/>
                      <a:pt x="4" y="34"/>
                      <a:pt x="4" y="34"/>
                    </a:cubicBezTo>
                    <a:cubicBezTo>
                      <a:pt x="6" y="32"/>
                      <a:pt x="8" y="30"/>
                      <a:pt x="10" y="28"/>
                    </a:cubicBezTo>
                    <a:cubicBezTo>
                      <a:pt x="13" y="25"/>
                      <a:pt x="16" y="22"/>
                      <a:pt x="18" y="20"/>
                    </a:cubicBezTo>
                    <a:cubicBezTo>
                      <a:pt x="18" y="20"/>
                      <a:pt x="18" y="20"/>
                      <a:pt x="19" y="20"/>
                    </a:cubicBezTo>
                    <a:cubicBezTo>
                      <a:pt x="19" y="19"/>
                      <a:pt x="19" y="19"/>
                      <a:pt x="19" y="19"/>
                    </a:cubicBezTo>
                    <a:cubicBezTo>
                      <a:pt x="21" y="17"/>
                      <a:pt x="24" y="13"/>
                      <a:pt x="26" y="10"/>
                    </a:cubicBezTo>
                    <a:cubicBezTo>
                      <a:pt x="27" y="10"/>
                      <a:pt x="27" y="10"/>
                      <a:pt x="27" y="10"/>
                    </a:cubicBezTo>
                    <a:cubicBezTo>
                      <a:pt x="27" y="10"/>
                      <a:pt x="27" y="10"/>
                      <a:pt x="27" y="9"/>
                    </a:cubicBezTo>
                    <a:cubicBezTo>
                      <a:pt x="30" y="6"/>
                      <a:pt x="33" y="3"/>
                      <a:pt x="35" y="0"/>
                    </a:cubicBezTo>
                    <a:cubicBezTo>
                      <a:pt x="35" y="0"/>
                      <a:pt x="35" y="0"/>
                      <a:pt x="35" y="0"/>
                    </a:cubicBezTo>
                    <a:cubicBezTo>
                      <a:pt x="35" y="0"/>
                      <a:pt x="35" y="0"/>
                      <a:pt x="35" y="0"/>
                    </a:cubicBezTo>
                    <a:cubicBezTo>
                      <a:pt x="34" y="1"/>
                      <a:pt x="33" y="2"/>
                      <a:pt x="33" y="3"/>
                    </a:cubicBezTo>
                    <a:cubicBezTo>
                      <a:pt x="33" y="2"/>
                      <a:pt x="34" y="1"/>
                      <a:pt x="34" y="0"/>
                    </a:cubicBezTo>
                    <a:close/>
                    <a:moveTo>
                      <a:pt x="3" y="34"/>
                    </a:moveTo>
                    <a:cubicBezTo>
                      <a:pt x="3" y="34"/>
                      <a:pt x="4" y="34"/>
                      <a:pt x="4" y="34"/>
                    </a:cubicBezTo>
                    <a:cubicBezTo>
                      <a:pt x="4" y="34"/>
                      <a:pt x="3" y="34"/>
                      <a:pt x="3"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1" name="ïslídê">
                <a:extLst>
                  <a:ext uri="{FF2B5EF4-FFF2-40B4-BE49-F238E27FC236}">
                    <a16:creationId xmlns:a16="http://schemas.microsoft.com/office/drawing/2014/main" xmlns="" id="{8A8A03FB-CE2F-4531-A68B-255BE5662C6B}"/>
                  </a:ext>
                </a:extLst>
              </p:cNvPr>
              <p:cNvSpPr/>
              <p:nvPr/>
            </p:nvSpPr>
            <p:spPr bwMode="auto">
              <a:xfrm>
                <a:off x="1860" y="1652"/>
                <a:ext cx="10" cy="4"/>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3" y="1"/>
                      <a:pt x="5"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2" name="ïŝľîḋé">
                <a:extLst>
                  <a:ext uri="{FF2B5EF4-FFF2-40B4-BE49-F238E27FC236}">
                    <a16:creationId xmlns:a16="http://schemas.microsoft.com/office/drawing/2014/main" xmlns="" id="{E73F9D06-6C33-47CA-B8DB-FAFBD47C6912}"/>
                  </a:ext>
                </a:extLst>
              </p:cNvPr>
              <p:cNvSpPr/>
              <p:nvPr/>
            </p:nvSpPr>
            <p:spPr bwMode="auto">
              <a:xfrm>
                <a:off x="2173" y="2297"/>
                <a:ext cx="4" cy="8"/>
              </a:xfrm>
              <a:custGeom>
                <a:avLst/>
                <a:gdLst>
                  <a:gd name="T0" fmla="*/ 0 w 2"/>
                  <a:gd name="T1" fmla="*/ 2 h 4"/>
                  <a:gd name="T2" fmla="*/ 1 w 2"/>
                  <a:gd name="T3" fmla="*/ 3 h 4"/>
                  <a:gd name="T4" fmla="*/ 1 w 2"/>
                  <a:gd name="T5" fmla="*/ 4 h 4"/>
                  <a:gd name="T6" fmla="*/ 2 w 2"/>
                  <a:gd name="T7" fmla="*/ 1 h 4"/>
                  <a:gd name="T8" fmla="*/ 1 w 2"/>
                  <a:gd name="T9" fmla="*/ 0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cubicBezTo>
                      <a:pt x="1" y="2"/>
                      <a:pt x="1" y="2"/>
                      <a:pt x="1" y="3"/>
                    </a:cubicBezTo>
                    <a:cubicBezTo>
                      <a:pt x="1" y="4"/>
                      <a:pt x="1" y="4"/>
                      <a:pt x="1" y="4"/>
                    </a:cubicBezTo>
                    <a:cubicBezTo>
                      <a:pt x="1" y="4"/>
                      <a:pt x="2" y="1"/>
                      <a:pt x="2" y="1"/>
                    </a:cubicBezTo>
                    <a:cubicBezTo>
                      <a:pt x="2" y="1"/>
                      <a:pt x="1" y="1"/>
                      <a:pt x="1" y="0"/>
                    </a:cubicBezTo>
                    <a:cubicBezTo>
                      <a:pt x="0" y="2"/>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3" name="îṥḷíde">
                <a:extLst>
                  <a:ext uri="{FF2B5EF4-FFF2-40B4-BE49-F238E27FC236}">
                    <a16:creationId xmlns:a16="http://schemas.microsoft.com/office/drawing/2014/main" xmlns="" id="{8828FC9D-21C8-42C2-AD5F-1C0E5EB5F4F2}"/>
                  </a:ext>
                </a:extLst>
              </p:cNvPr>
              <p:cNvSpPr/>
              <p:nvPr/>
            </p:nvSpPr>
            <p:spPr bwMode="auto">
              <a:xfrm>
                <a:off x="1930" y="1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4" name="iş1íďé">
                <a:extLst>
                  <a:ext uri="{FF2B5EF4-FFF2-40B4-BE49-F238E27FC236}">
                    <a16:creationId xmlns:a16="http://schemas.microsoft.com/office/drawing/2014/main" xmlns="" id="{821D4951-5231-4C39-BB95-96A116A395B4}"/>
                  </a:ext>
                </a:extLst>
              </p:cNvPr>
              <p:cNvSpPr/>
              <p:nvPr/>
            </p:nvSpPr>
            <p:spPr bwMode="auto">
              <a:xfrm>
                <a:off x="1930" y="1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5" name="íšḻíḓe">
                <a:extLst>
                  <a:ext uri="{FF2B5EF4-FFF2-40B4-BE49-F238E27FC236}">
                    <a16:creationId xmlns:a16="http://schemas.microsoft.com/office/drawing/2014/main" xmlns="" id="{6EDD590F-D09C-4728-AA9F-5DF016E0E123}"/>
                  </a:ext>
                </a:extLst>
              </p:cNvPr>
              <p:cNvSpPr/>
              <p:nvPr/>
            </p:nvSpPr>
            <p:spPr bwMode="auto">
              <a:xfrm>
                <a:off x="1930" y="1681"/>
                <a:ext cx="11" cy="6"/>
              </a:xfrm>
              <a:custGeom>
                <a:avLst/>
                <a:gdLst>
                  <a:gd name="T0" fmla="*/ 0 w 5"/>
                  <a:gd name="T1" fmla="*/ 0 h 3"/>
                  <a:gd name="T2" fmla="*/ 1 w 5"/>
                  <a:gd name="T3" fmla="*/ 1 h 3"/>
                  <a:gd name="T4" fmla="*/ 5 w 5"/>
                  <a:gd name="T5" fmla="*/ 3 h 3"/>
                  <a:gd name="T6" fmla="*/ 0 w 5"/>
                  <a:gd name="T7" fmla="*/ 0 h 3"/>
                </a:gdLst>
                <a:ahLst/>
                <a:cxnLst>
                  <a:cxn ang="0">
                    <a:pos x="T0" y="T1"/>
                  </a:cxn>
                  <a:cxn ang="0">
                    <a:pos x="T2" y="T3"/>
                  </a:cxn>
                  <a:cxn ang="0">
                    <a:pos x="T4" y="T5"/>
                  </a:cxn>
                  <a:cxn ang="0">
                    <a:pos x="T6" y="T7"/>
                  </a:cxn>
                </a:cxnLst>
                <a:rect l="0" t="0" r="r" b="b"/>
                <a:pathLst>
                  <a:path w="5" h="3">
                    <a:moveTo>
                      <a:pt x="0" y="0"/>
                    </a:moveTo>
                    <a:cubicBezTo>
                      <a:pt x="1" y="1"/>
                      <a:pt x="1" y="1"/>
                      <a:pt x="1" y="1"/>
                    </a:cubicBezTo>
                    <a:cubicBezTo>
                      <a:pt x="2" y="1"/>
                      <a:pt x="4" y="2"/>
                      <a:pt x="5" y="3"/>
                    </a:cubicBezTo>
                    <a:cubicBezTo>
                      <a:pt x="3" y="2"/>
                      <a:pt x="3"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6" name="işļíḋè">
                <a:extLst>
                  <a:ext uri="{FF2B5EF4-FFF2-40B4-BE49-F238E27FC236}">
                    <a16:creationId xmlns:a16="http://schemas.microsoft.com/office/drawing/2014/main" xmlns="" id="{C649925E-D2E9-4B47-A7F2-25B1C819DE97}"/>
                  </a:ext>
                </a:extLst>
              </p:cNvPr>
              <p:cNvSpPr/>
              <p:nvPr/>
            </p:nvSpPr>
            <p:spPr bwMode="auto">
              <a:xfrm>
                <a:off x="2144" y="2382"/>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7" name="iṧľiḋé">
                <a:extLst>
                  <a:ext uri="{FF2B5EF4-FFF2-40B4-BE49-F238E27FC236}">
                    <a16:creationId xmlns:a16="http://schemas.microsoft.com/office/drawing/2014/main" xmlns="" id="{63721990-2865-4388-B2E0-0455CB6F7A62}"/>
                  </a:ext>
                </a:extLst>
              </p:cNvPr>
              <p:cNvSpPr/>
              <p:nvPr/>
            </p:nvSpPr>
            <p:spPr bwMode="auto">
              <a:xfrm>
                <a:off x="2146" y="2272"/>
                <a:ext cx="27" cy="110"/>
              </a:xfrm>
              <a:custGeom>
                <a:avLst/>
                <a:gdLst>
                  <a:gd name="T0" fmla="*/ 8 w 13"/>
                  <a:gd name="T1" fmla="*/ 34 h 53"/>
                  <a:gd name="T2" fmla="*/ 10 w 13"/>
                  <a:gd name="T3" fmla="*/ 29 h 53"/>
                  <a:gd name="T4" fmla="*/ 10 w 13"/>
                  <a:gd name="T5" fmla="*/ 29 h 53"/>
                  <a:gd name="T6" fmla="*/ 9 w 13"/>
                  <a:gd name="T7" fmla="*/ 29 h 53"/>
                  <a:gd name="T8" fmla="*/ 12 w 13"/>
                  <a:gd name="T9" fmla="*/ 22 h 53"/>
                  <a:gd name="T10" fmla="*/ 11 w 13"/>
                  <a:gd name="T11" fmla="*/ 22 h 53"/>
                  <a:gd name="T12" fmla="*/ 11 w 13"/>
                  <a:gd name="T13" fmla="*/ 20 h 53"/>
                  <a:gd name="T14" fmla="*/ 11 w 13"/>
                  <a:gd name="T15" fmla="*/ 21 h 53"/>
                  <a:gd name="T16" fmla="*/ 11 w 13"/>
                  <a:gd name="T17" fmla="*/ 18 h 53"/>
                  <a:gd name="T18" fmla="*/ 11 w 13"/>
                  <a:gd name="T19" fmla="*/ 18 h 53"/>
                  <a:gd name="T20" fmla="*/ 12 w 13"/>
                  <a:gd name="T21" fmla="*/ 11 h 53"/>
                  <a:gd name="T22" fmla="*/ 12 w 13"/>
                  <a:gd name="T23" fmla="*/ 8 h 53"/>
                  <a:gd name="T24" fmla="*/ 12 w 13"/>
                  <a:gd name="T25" fmla="*/ 6 h 53"/>
                  <a:gd name="T26" fmla="*/ 13 w 13"/>
                  <a:gd name="T27" fmla="*/ 0 h 53"/>
                  <a:gd name="T28" fmla="*/ 13 w 13"/>
                  <a:gd name="T29" fmla="*/ 0 h 53"/>
                  <a:gd name="T30" fmla="*/ 13 w 13"/>
                  <a:gd name="T31" fmla="*/ 0 h 53"/>
                  <a:gd name="T32" fmla="*/ 11 w 13"/>
                  <a:gd name="T33" fmla="*/ 2 h 53"/>
                  <a:gd name="T34" fmla="*/ 10 w 13"/>
                  <a:gd name="T35" fmla="*/ 6 h 53"/>
                  <a:gd name="T36" fmla="*/ 9 w 13"/>
                  <a:gd name="T37" fmla="*/ 9 h 53"/>
                  <a:gd name="T38" fmla="*/ 9 w 13"/>
                  <a:gd name="T39" fmla="*/ 10 h 53"/>
                  <a:gd name="T40" fmla="*/ 7 w 13"/>
                  <a:gd name="T41" fmla="*/ 21 h 53"/>
                  <a:gd name="T42" fmla="*/ 5 w 13"/>
                  <a:gd name="T43" fmla="*/ 26 h 53"/>
                  <a:gd name="T44" fmla="*/ 5 w 13"/>
                  <a:gd name="T45" fmla="*/ 29 h 53"/>
                  <a:gd name="T46" fmla="*/ 2 w 13"/>
                  <a:gd name="T47" fmla="*/ 36 h 53"/>
                  <a:gd name="T48" fmla="*/ 2 w 13"/>
                  <a:gd name="T49" fmla="*/ 36 h 53"/>
                  <a:gd name="T50" fmla="*/ 2 w 13"/>
                  <a:gd name="T51" fmla="*/ 36 h 53"/>
                  <a:gd name="T52" fmla="*/ 5 w 13"/>
                  <a:gd name="T53" fmla="*/ 31 h 53"/>
                  <a:gd name="T54" fmla="*/ 4 w 13"/>
                  <a:gd name="T55" fmla="*/ 38 h 53"/>
                  <a:gd name="T56" fmla="*/ 1 w 13"/>
                  <a:gd name="T57" fmla="*/ 48 h 53"/>
                  <a:gd name="T58" fmla="*/ 2 w 13"/>
                  <a:gd name="T59" fmla="*/ 47 h 53"/>
                  <a:gd name="T60" fmla="*/ 1 w 13"/>
                  <a:gd name="T61" fmla="*/ 49 h 53"/>
                  <a:gd name="T62" fmla="*/ 0 w 13"/>
                  <a:gd name="T63" fmla="*/ 53 h 53"/>
                  <a:gd name="T64" fmla="*/ 1 w 13"/>
                  <a:gd name="T65" fmla="*/ 50 h 53"/>
                  <a:gd name="T66" fmla="*/ 4 w 13"/>
                  <a:gd name="T67" fmla="*/ 44 h 53"/>
                  <a:gd name="T68" fmla="*/ 4 w 13"/>
                  <a:gd name="T69" fmla="*/ 44 h 53"/>
                  <a:gd name="T70" fmla="*/ 5 w 13"/>
                  <a:gd name="T71" fmla="*/ 41 h 53"/>
                  <a:gd name="T72" fmla="*/ 6 w 13"/>
                  <a:gd name="T73" fmla="*/ 39 h 53"/>
                  <a:gd name="T74" fmla="*/ 5 w 13"/>
                  <a:gd name="T75" fmla="*/ 40 h 53"/>
                  <a:gd name="T76" fmla="*/ 6 w 13"/>
                  <a:gd name="T77" fmla="*/ 35 h 53"/>
                  <a:gd name="T78" fmla="*/ 8 w 13"/>
                  <a:gd name="T7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53">
                    <a:moveTo>
                      <a:pt x="8" y="34"/>
                    </a:moveTo>
                    <a:cubicBezTo>
                      <a:pt x="8" y="34"/>
                      <a:pt x="8" y="34"/>
                      <a:pt x="10" y="29"/>
                    </a:cubicBezTo>
                    <a:cubicBezTo>
                      <a:pt x="10" y="29"/>
                      <a:pt x="10" y="29"/>
                      <a:pt x="10" y="29"/>
                    </a:cubicBezTo>
                    <a:cubicBezTo>
                      <a:pt x="10" y="29"/>
                      <a:pt x="9" y="29"/>
                      <a:pt x="9" y="29"/>
                    </a:cubicBezTo>
                    <a:cubicBezTo>
                      <a:pt x="9" y="26"/>
                      <a:pt x="11" y="24"/>
                      <a:pt x="12" y="22"/>
                    </a:cubicBezTo>
                    <a:cubicBezTo>
                      <a:pt x="12" y="22"/>
                      <a:pt x="12" y="22"/>
                      <a:pt x="11" y="22"/>
                    </a:cubicBezTo>
                    <a:cubicBezTo>
                      <a:pt x="11" y="22"/>
                      <a:pt x="11" y="21"/>
                      <a:pt x="11" y="20"/>
                    </a:cubicBezTo>
                    <a:cubicBezTo>
                      <a:pt x="11" y="20"/>
                      <a:pt x="11" y="21"/>
                      <a:pt x="11" y="21"/>
                    </a:cubicBezTo>
                    <a:cubicBezTo>
                      <a:pt x="11" y="20"/>
                      <a:pt x="11" y="19"/>
                      <a:pt x="11" y="18"/>
                    </a:cubicBezTo>
                    <a:cubicBezTo>
                      <a:pt x="11" y="18"/>
                      <a:pt x="11" y="18"/>
                      <a:pt x="11" y="18"/>
                    </a:cubicBezTo>
                    <a:cubicBezTo>
                      <a:pt x="11" y="16"/>
                      <a:pt x="12" y="13"/>
                      <a:pt x="12" y="11"/>
                    </a:cubicBezTo>
                    <a:cubicBezTo>
                      <a:pt x="12" y="11"/>
                      <a:pt x="12" y="8"/>
                      <a:pt x="12" y="8"/>
                    </a:cubicBezTo>
                    <a:cubicBezTo>
                      <a:pt x="12" y="8"/>
                      <a:pt x="12" y="7"/>
                      <a:pt x="12" y="6"/>
                    </a:cubicBezTo>
                    <a:cubicBezTo>
                      <a:pt x="12" y="4"/>
                      <a:pt x="13" y="2"/>
                      <a:pt x="13" y="0"/>
                    </a:cubicBezTo>
                    <a:cubicBezTo>
                      <a:pt x="13" y="0"/>
                      <a:pt x="13" y="0"/>
                      <a:pt x="13" y="0"/>
                    </a:cubicBezTo>
                    <a:cubicBezTo>
                      <a:pt x="13" y="0"/>
                      <a:pt x="13" y="0"/>
                      <a:pt x="13" y="0"/>
                    </a:cubicBezTo>
                    <a:cubicBezTo>
                      <a:pt x="12" y="0"/>
                      <a:pt x="11" y="2"/>
                      <a:pt x="11" y="2"/>
                    </a:cubicBezTo>
                    <a:cubicBezTo>
                      <a:pt x="11" y="3"/>
                      <a:pt x="11" y="5"/>
                      <a:pt x="10" y="6"/>
                    </a:cubicBezTo>
                    <a:cubicBezTo>
                      <a:pt x="9" y="8"/>
                      <a:pt x="9" y="8"/>
                      <a:pt x="9" y="9"/>
                    </a:cubicBezTo>
                    <a:cubicBezTo>
                      <a:pt x="9" y="10"/>
                      <a:pt x="9" y="10"/>
                      <a:pt x="9" y="10"/>
                    </a:cubicBezTo>
                    <a:cubicBezTo>
                      <a:pt x="7" y="14"/>
                      <a:pt x="8" y="17"/>
                      <a:pt x="7" y="21"/>
                    </a:cubicBezTo>
                    <a:cubicBezTo>
                      <a:pt x="6" y="23"/>
                      <a:pt x="6" y="24"/>
                      <a:pt x="5" y="26"/>
                    </a:cubicBezTo>
                    <a:cubicBezTo>
                      <a:pt x="5" y="27"/>
                      <a:pt x="5" y="28"/>
                      <a:pt x="5" y="29"/>
                    </a:cubicBezTo>
                    <a:cubicBezTo>
                      <a:pt x="4" y="31"/>
                      <a:pt x="3" y="34"/>
                      <a:pt x="2" y="36"/>
                    </a:cubicBezTo>
                    <a:cubicBezTo>
                      <a:pt x="2" y="36"/>
                      <a:pt x="2" y="36"/>
                      <a:pt x="2" y="36"/>
                    </a:cubicBezTo>
                    <a:cubicBezTo>
                      <a:pt x="2" y="36"/>
                      <a:pt x="2" y="36"/>
                      <a:pt x="2" y="36"/>
                    </a:cubicBezTo>
                    <a:cubicBezTo>
                      <a:pt x="3" y="34"/>
                      <a:pt x="4" y="32"/>
                      <a:pt x="5" y="31"/>
                    </a:cubicBezTo>
                    <a:cubicBezTo>
                      <a:pt x="5" y="31"/>
                      <a:pt x="4" y="38"/>
                      <a:pt x="4" y="38"/>
                    </a:cubicBezTo>
                    <a:cubicBezTo>
                      <a:pt x="4" y="38"/>
                      <a:pt x="1" y="48"/>
                      <a:pt x="1" y="48"/>
                    </a:cubicBezTo>
                    <a:cubicBezTo>
                      <a:pt x="1" y="48"/>
                      <a:pt x="1" y="48"/>
                      <a:pt x="2" y="47"/>
                    </a:cubicBezTo>
                    <a:cubicBezTo>
                      <a:pt x="2" y="48"/>
                      <a:pt x="1" y="48"/>
                      <a:pt x="1" y="49"/>
                    </a:cubicBezTo>
                    <a:cubicBezTo>
                      <a:pt x="1" y="50"/>
                      <a:pt x="1" y="51"/>
                      <a:pt x="0" y="53"/>
                    </a:cubicBezTo>
                    <a:cubicBezTo>
                      <a:pt x="1" y="50"/>
                      <a:pt x="1" y="50"/>
                      <a:pt x="1" y="50"/>
                    </a:cubicBezTo>
                    <a:cubicBezTo>
                      <a:pt x="2" y="48"/>
                      <a:pt x="3" y="46"/>
                      <a:pt x="4" y="44"/>
                    </a:cubicBezTo>
                    <a:cubicBezTo>
                      <a:pt x="4" y="44"/>
                      <a:pt x="4" y="44"/>
                      <a:pt x="4" y="44"/>
                    </a:cubicBezTo>
                    <a:cubicBezTo>
                      <a:pt x="4" y="43"/>
                      <a:pt x="5" y="42"/>
                      <a:pt x="5" y="41"/>
                    </a:cubicBezTo>
                    <a:cubicBezTo>
                      <a:pt x="5" y="40"/>
                      <a:pt x="6" y="40"/>
                      <a:pt x="6" y="39"/>
                    </a:cubicBezTo>
                    <a:cubicBezTo>
                      <a:pt x="5" y="40"/>
                      <a:pt x="5" y="40"/>
                      <a:pt x="5" y="40"/>
                    </a:cubicBezTo>
                    <a:cubicBezTo>
                      <a:pt x="5" y="39"/>
                      <a:pt x="6" y="36"/>
                      <a:pt x="6" y="35"/>
                    </a:cubicBezTo>
                    <a:cubicBezTo>
                      <a:pt x="7" y="35"/>
                      <a:pt x="8" y="35"/>
                      <a:pt x="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8" name="îṣḻîḓé">
                <a:extLst>
                  <a:ext uri="{FF2B5EF4-FFF2-40B4-BE49-F238E27FC236}">
                    <a16:creationId xmlns:a16="http://schemas.microsoft.com/office/drawing/2014/main" xmlns="" id="{103CB496-A22F-41DB-869B-E92FD42AC89A}"/>
                  </a:ext>
                </a:extLst>
              </p:cNvPr>
              <p:cNvSpPr/>
              <p:nvPr/>
            </p:nvSpPr>
            <p:spPr bwMode="auto">
              <a:xfrm>
                <a:off x="2148" y="2372"/>
                <a:ext cx="4" cy="4"/>
              </a:xfrm>
              <a:custGeom>
                <a:avLst/>
                <a:gdLst>
                  <a:gd name="T0" fmla="*/ 0 w 2"/>
                  <a:gd name="T1" fmla="*/ 2 h 2"/>
                  <a:gd name="T2" fmla="*/ 0 w 2"/>
                  <a:gd name="T3" fmla="*/ 2 h 2"/>
                  <a:gd name="T4" fmla="*/ 2 w 2"/>
                  <a:gd name="T5" fmla="*/ 0 h 2"/>
                  <a:gd name="T6" fmla="*/ 1 w 2"/>
                  <a:gd name="T7" fmla="*/ 0 h 2"/>
                  <a:gd name="T8" fmla="*/ 2 w 2"/>
                  <a:gd name="T9" fmla="*/ 0 h 2"/>
                  <a:gd name="T10" fmla="*/ 0 w 2"/>
                  <a:gd name="T11" fmla="*/ 2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2"/>
                      <a:pt x="0" y="2"/>
                    </a:cubicBezTo>
                    <a:cubicBezTo>
                      <a:pt x="1" y="1"/>
                      <a:pt x="1" y="0"/>
                      <a:pt x="2" y="0"/>
                    </a:cubicBezTo>
                    <a:cubicBezTo>
                      <a:pt x="1" y="0"/>
                      <a:pt x="1" y="0"/>
                      <a:pt x="1" y="0"/>
                    </a:cubicBezTo>
                    <a:cubicBezTo>
                      <a:pt x="1" y="0"/>
                      <a:pt x="1" y="0"/>
                      <a:pt x="2" y="0"/>
                    </a:cubicBezTo>
                    <a:cubicBezTo>
                      <a:pt x="0" y="2"/>
                      <a:pt x="0" y="2"/>
                      <a:pt x="0" y="2"/>
                    </a:cubicBezTo>
                    <a:cubicBezTo>
                      <a:pt x="0" y="2"/>
                      <a:pt x="0" y="2"/>
                      <a:pt x="0" y="2"/>
                    </a:cubicBezTo>
                    <a:cubicBezTo>
                      <a:pt x="0" y="2"/>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9" name="íṩḻíḋe">
                <a:extLst>
                  <a:ext uri="{FF2B5EF4-FFF2-40B4-BE49-F238E27FC236}">
                    <a16:creationId xmlns:a16="http://schemas.microsoft.com/office/drawing/2014/main" xmlns="" id="{583760B2-5B74-4943-83AE-D3D4DA93BDB1}"/>
                  </a:ext>
                </a:extLst>
              </p:cNvPr>
              <p:cNvSpPr/>
              <p:nvPr/>
            </p:nvSpPr>
            <p:spPr bwMode="auto">
              <a:xfrm>
                <a:off x="1860" y="16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iṩ1îďe">
                <a:extLst>
                  <a:ext uri="{FF2B5EF4-FFF2-40B4-BE49-F238E27FC236}">
                    <a16:creationId xmlns:a16="http://schemas.microsoft.com/office/drawing/2014/main" xmlns="" id="{ECA0379A-BA12-447B-957E-2B5D8ABD1080}"/>
                  </a:ext>
                </a:extLst>
              </p:cNvPr>
              <p:cNvSpPr/>
              <p:nvPr/>
            </p:nvSpPr>
            <p:spPr bwMode="auto">
              <a:xfrm>
                <a:off x="1907" y="1741"/>
                <a:ext cx="11" cy="10"/>
              </a:xfrm>
              <a:custGeom>
                <a:avLst/>
                <a:gdLst>
                  <a:gd name="T0" fmla="*/ 2 w 5"/>
                  <a:gd name="T1" fmla="*/ 4 h 5"/>
                  <a:gd name="T2" fmla="*/ 5 w 5"/>
                  <a:gd name="T3" fmla="*/ 4 h 5"/>
                  <a:gd name="T4" fmla="*/ 4 w 5"/>
                  <a:gd name="T5" fmla="*/ 3 h 5"/>
                  <a:gd name="T6" fmla="*/ 0 w 5"/>
                  <a:gd name="T7" fmla="*/ 0 h 5"/>
                  <a:gd name="T8" fmla="*/ 0 w 5"/>
                  <a:gd name="T9" fmla="*/ 1 h 5"/>
                  <a:gd name="T10" fmla="*/ 0 w 5"/>
                  <a:gd name="T11" fmla="*/ 0 h 5"/>
                  <a:gd name="T12" fmla="*/ 2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4"/>
                    </a:moveTo>
                    <a:cubicBezTo>
                      <a:pt x="2" y="4"/>
                      <a:pt x="4" y="5"/>
                      <a:pt x="5" y="4"/>
                    </a:cubicBezTo>
                    <a:cubicBezTo>
                      <a:pt x="5" y="4"/>
                      <a:pt x="5" y="3"/>
                      <a:pt x="4" y="3"/>
                    </a:cubicBezTo>
                    <a:cubicBezTo>
                      <a:pt x="3" y="2"/>
                      <a:pt x="1" y="0"/>
                      <a:pt x="0" y="0"/>
                    </a:cubicBezTo>
                    <a:cubicBezTo>
                      <a:pt x="0" y="0"/>
                      <a:pt x="0" y="0"/>
                      <a:pt x="0" y="1"/>
                    </a:cubicBezTo>
                    <a:cubicBezTo>
                      <a:pt x="0" y="0"/>
                      <a:pt x="0" y="0"/>
                      <a:pt x="0" y="0"/>
                    </a:cubicBezTo>
                    <a:cubicBezTo>
                      <a:pt x="1" y="2"/>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ïṡḻíḑe">
                <a:extLst>
                  <a:ext uri="{FF2B5EF4-FFF2-40B4-BE49-F238E27FC236}">
                    <a16:creationId xmlns:a16="http://schemas.microsoft.com/office/drawing/2014/main" xmlns="" id="{CB437080-9757-4931-A832-89E62C3AA072}"/>
                  </a:ext>
                </a:extLst>
              </p:cNvPr>
              <p:cNvSpPr/>
              <p:nvPr/>
            </p:nvSpPr>
            <p:spPr bwMode="auto">
              <a:xfrm>
                <a:off x="1868" y="1668"/>
                <a:ext cx="64" cy="73"/>
              </a:xfrm>
              <a:custGeom>
                <a:avLst/>
                <a:gdLst>
                  <a:gd name="T0" fmla="*/ 3 w 31"/>
                  <a:gd name="T1" fmla="*/ 1 h 35"/>
                  <a:gd name="T2" fmla="*/ 3 w 31"/>
                  <a:gd name="T3" fmla="*/ 3 h 35"/>
                  <a:gd name="T4" fmla="*/ 0 w 31"/>
                  <a:gd name="T5" fmla="*/ 4 h 35"/>
                  <a:gd name="T6" fmla="*/ 2 w 31"/>
                  <a:gd name="T7" fmla="*/ 8 h 35"/>
                  <a:gd name="T8" fmla="*/ 1 w 31"/>
                  <a:gd name="T9" fmla="*/ 9 h 35"/>
                  <a:gd name="T10" fmla="*/ 5 w 31"/>
                  <a:gd name="T11" fmla="*/ 12 h 35"/>
                  <a:gd name="T12" fmla="*/ 6 w 31"/>
                  <a:gd name="T13" fmla="*/ 15 h 35"/>
                  <a:gd name="T14" fmla="*/ 8 w 31"/>
                  <a:gd name="T15" fmla="*/ 17 h 35"/>
                  <a:gd name="T16" fmla="*/ 11 w 31"/>
                  <a:gd name="T17" fmla="*/ 20 h 35"/>
                  <a:gd name="T18" fmla="*/ 9 w 31"/>
                  <a:gd name="T19" fmla="*/ 21 h 35"/>
                  <a:gd name="T20" fmla="*/ 9 w 31"/>
                  <a:gd name="T21" fmla="*/ 21 h 35"/>
                  <a:gd name="T22" fmla="*/ 13 w 31"/>
                  <a:gd name="T23" fmla="*/ 23 h 35"/>
                  <a:gd name="T24" fmla="*/ 13 w 31"/>
                  <a:gd name="T25" fmla="*/ 24 h 35"/>
                  <a:gd name="T26" fmla="*/ 12 w 31"/>
                  <a:gd name="T27" fmla="*/ 24 h 35"/>
                  <a:gd name="T28" fmla="*/ 14 w 31"/>
                  <a:gd name="T29" fmla="*/ 28 h 35"/>
                  <a:gd name="T30" fmla="*/ 17 w 31"/>
                  <a:gd name="T31" fmla="*/ 30 h 35"/>
                  <a:gd name="T32" fmla="*/ 21 w 31"/>
                  <a:gd name="T33" fmla="*/ 31 h 35"/>
                  <a:gd name="T34" fmla="*/ 26 w 31"/>
                  <a:gd name="T35" fmla="*/ 34 h 35"/>
                  <a:gd name="T36" fmla="*/ 31 w 31"/>
                  <a:gd name="T37" fmla="*/ 34 h 35"/>
                  <a:gd name="T38" fmla="*/ 31 w 31"/>
                  <a:gd name="T39" fmla="*/ 34 h 35"/>
                  <a:gd name="T40" fmla="*/ 29 w 31"/>
                  <a:gd name="T41" fmla="*/ 32 h 35"/>
                  <a:gd name="T42" fmla="*/ 17 w 31"/>
                  <a:gd name="T43" fmla="*/ 22 h 35"/>
                  <a:gd name="T44" fmla="*/ 17 w 31"/>
                  <a:gd name="T45" fmla="*/ 21 h 35"/>
                  <a:gd name="T46" fmla="*/ 16 w 31"/>
                  <a:gd name="T47" fmla="*/ 19 h 35"/>
                  <a:gd name="T48" fmla="*/ 16 w 31"/>
                  <a:gd name="T49" fmla="*/ 19 h 35"/>
                  <a:gd name="T50" fmla="*/ 13 w 31"/>
                  <a:gd name="T51" fmla="*/ 15 h 35"/>
                  <a:gd name="T52" fmla="*/ 13 w 31"/>
                  <a:gd name="T53" fmla="*/ 14 h 35"/>
                  <a:gd name="T54" fmla="*/ 11 w 31"/>
                  <a:gd name="T55" fmla="*/ 10 h 35"/>
                  <a:gd name="T56" fmla="*/ 14 w 31"/>
                  <a:gd name="T57" fmla="*/ 10 h 35"/>
                  <a:gd name="T58" fmla="*/ 9 w 31"/>
                  <a:gd name="T59" fmla="*/ 7 h 35"/>
                  <a:gd name="T60" fmla="*/ 9 w 31"/>
                  <a:gd name="T61" fmla="*/ 6 h 35"/>
                  <a:gd name="T62" fmla="*/ 11 w 31"/>
                  <a:gd name="T63" fmla="*/ 6 h 35"/>
                  <a:gd name="T64" fmla="*/ 10 w 31"/>
                  <a:gd name="T65" fmla="*/ 5 h 35"/>
                  <a:gd name="T66" fmla="*/ 10 w 31"/>
                  <a:gd name="T67" fmla="*/ 5 h 35"/>
                  <a:gd name="T68" fmla="*/ 9 w 31"/>
                  <a:gd name="T69" fmla="*/ 3 h 35"/>
                  <a:gd name="T70" fmla="*/ 2 w 31"/>
                  <a:gd name="T71" fmla="*/ 0 h 35"/>
                  <a:gd name="T72" fmla="*/ 1 w 31"/>
                  <a:gd name="T73" fmla="*/ 0 h 35"/>
                  <a:gd name="T74" fmla="*/ 3 w 31"/>
                  <a:gd name="T75"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35">
                    <a:moveTo>
                      <a:pt x="3" y="1"/>
                    </a:moveTo>
                    <a:cubicBezTo>
                      <a:pt x="3" y="3"/>
                      <a:pt x="3" y="3"/>
                      <a:pt x="3" y="3"/>
                    </a:cubicBezTo>
                    <a:cubicBezTo>
                      <a:pt x="0" y="3"/>
                      <a:pt x="0" y="3"/>
                      <a:pt x="0" y="4"/>
                    </a:cubicBezTo>
                    <a:cubicBezTo>
                      <a:pt x="0" y="5"/>
                      <a:pt x="2" y="7"/>
                      <a:pt x="2" y="8"/>
                    </a:cubicBezTo>
                    <a:cubicBezTo>
                      <a:pt x="2" y="9"/>
                      <a:pt x="2" y="9"/>
                      <a:pt x="1" y="9"/>
                    </a:cubicBezTo>
                    <a:cubicBezTo>
                      <a:pt x="2" y="11"/>
                      <a:pt x="4" y="11"/>
                      <a:pt x="5" y="12"/>
                    </a:cubicBezTo>
                    <a:cubicBezTo>
                      <a:pt x="5" y="13"/>
                      <a:pt x="6" y="15"/>
                      <a:pt x="6" y="15"/>
                    </a:cubicBezTo>
                    <a:cubicBezTo>
                      <a:pt x="6" y="15"/>
                      <a:pt x="7" y="16"/>
                      <a:pt x="8" y="17"/>
                    </a:cubicBezTo>
                    <a:cubicBezTo>
                      <a:pt x="10" y="18"/>
                      <a:pt x="10" y="18"/>
                      <a:pt x="11" y="20"/>
                    </a:cubicBezTo>
                    <a:cubicBezTo>
                      <a:pt x="10" y="21"/>
                      <a:pt x="10" y="21"/>
                      <a:pt x="9" y="21"/>
                    </a:cubicBezTo>
                    <a:cubicBezTo>
                      <a:pt x="9" y="21"/>
                      <a:pt x="9" y="21"/>
                      <a:pt x="9" y="21"/>
                    </a:cubicBezTo>
                    <a:cubicBezTo>
                      <a:pt x="10" y="22"/>
                      <a:pt x="12" y="22"/>
                      <a:pt x="13" y="23"/>
                    </a:cubicBezTo>
                    <a:cubicBezTo>
                      <a:pt x="13" y="23"/>
                      <a:pt x="13" y="24"/>
                      <a:pt x="13" y="24"/>
                    </a:cubicBezTo>
                    <a:cubicBezTo>
                      <a:pt x="12" y="24"/>
                      <a:pt x="12" y="24"/>
                      <a:pt x="12" y="24"/>
                    </a:cubicBezTo>
                    <a:cubicBezTo>
                      <a:pt x="11" y="27"/>
                      <a:pt x="13" y="28"/>
                      <a:pt x="14" y="28"/>
                    </a:cubicBezTo>
                    <a:cubicBezTo>
                      <a:pt x="14" y="28"/>
                      <a:pt x="17" y="30"/>
                      <a:pt x="17" y="30"/>
                    </a:cubicBezTo>
                    <a:cubicBezTo>
                      <a:pt x="18" y="30"/>
                      <a:pt x="20" y="30"/>
                      <a:pt x="21" y="31"/>
                    </a:cubicBezTo>
                    <a:cubicBezTo>
                      <a:pt x="23" y="32"/>
                      <a:pt x="24" y="33"/>
                      <a:pt x="26" y="34"/>
                    </a:cubicBezTo>
                    <a:cubicBezTo>
                      <a:pt x="26" y="34"/>
                      <a:pt x="29" y="35"/>
                      <a:pt x="31" y="34"/>
                    </a:cubicBezTo>
                    <a:cubicBezTo>
                      <a:pt x="31" y="34"/>
                      <a:pt x="31" y="34"/>
                      <a:pt x="31" y="34"/>
                    </a:cubicBezTo>
                    <a:cubicBezTo>
                      <a:pt x="31" y="34"/>
                      <a:pt x="30" y="33"/>
                      <a:pt x="29" y="32"/>
                    </a:cubicBezTo>
                    <a:cubicBezTo>
                      <a:pt x="22" y="27"/>
                      <a:pt x="17" y="22"/>
                      <a:pt x="17" y="22"/>
                    </a:cubicBezTo>
                    <a:cubicBezTo>
                      <a:pt x="17" y="22"/>
                      <a:pt x="17" y="22"/>
                      <a:pt x="17" y="21"/>
                    </a:cubicBezTo>
                    <a:cubicBezTo>
                      <a:pt x="16" y="20"/>
                      <a:pt x="16" y="20"/>
                      <a:pt x="16" y="19"/>
                    </a:cubicBezTo>
                    <a:cubicBezTo>
                      <a:pt x="16" y="19"/>
                      <a:pt x="16" y="19"/>
                      <a:pt x="16" y="19"/>
                    </a:cubicBezTo>
                    <a:cubicBezTo>
                      <a:pt x="15" y="17"/>
                      <a:pt x="14" y="16"/>
                      <a:pt x="13" y="15"/>
                    </a:cubicBezTo>
                    <a:cubicBezTo>
                      <a:pt x="13" y="15"/>
                      <a:pt x="13" y="15"/>
                      <a:pt x="13" y="14"/>
                    </a:cubicBezTo>
                    <a:cubicBezTo>
                      <a:pt x="13" y="13"/>
                      <a:pt x="13" y="13"/>
                      <a:pt x="11" y="10"/>
                    </a:cubicBezTo>
                    <a:cubicBezTo>
                      <a:pt x="12" y="10"/>
                      <a:pt x="13" y="11"/>
                      <a:pt x="14" y="10"/>
                    </a:cubicBezTo>
                    <a:cubicBezTo>
                      <a:pt x="9" y="7"/>
                      <a:pt x="9" y="7"/>
                      <a:pt x="9" y="7"/>
                    </a:cubicBezTo>
                    <a:cubicBezTo>
                      <a:pt x="9" y="7"/>
                      <a:pt x="9" y="7"/>
                      <a:pt x="9" y="6"/>
                    </a:cubicBezTo>
                    <a:cubicBezTo>
                      <a:pt x="10" y="6"/>
                      <a:pt x="10" y="7"/>
                      <a:pt x="11" y="6"/>
                    </a:cubicBezTo>
                    <a:cubicBezTo>
                      <a:pt x="11" y="6"/>
                      <a:pt x="10" y="6"/>
                      <a:pt x="10" y="5"/>
                    </a:cubicBezTo>
                    <a:cubicBezTo>
                      <a:pt x="10" y="5"/>
                      <a:pt x="10" y="5"/>
                      <a:pt x="10" y="5"/>
                    </a:cubicBezTo>
                    <a:cubicBezTo>
                      <a:pt x="10" y="4"/>
                      <a:pt x="9" y="4"/>
                      <a:pt x="9" y="3"/>
                    </a:cubicBezTo>
                    <a:cubicBezTo>
                      <a:pt x="8" y="2"/>
                      <a:pt x="4" y="0"/>
                      <a:pt x="2" y="0"/>
                    </a:cubicBezTo>
                    <a:cubicBezTo>
                      <a:pt x="2" y="0"/>
                      <a:pt x="1" y="0"/>
                      <a:pt x="1" y="0"/>
                    </a:cubicBezTo>
                    <a:cubicBezTo>
                      <a:pt x="1" y="0"/>
                      <a:pt x="2" y="1"/>
                      <a:pt x="3" y="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2" name="iśliḋè">
                <a:extLst>
                  <a:ext uri="{FF2B5EF4-FFF2-40B4-BE49-F238E27FC236}">
                    <a16:creationId xmlns:a16="http://schemas.microsoft.com/office/drawing/2014/main" xmlns="" id="{78EAD091-6025-43CC-A4E0-2D0D6EA4C6C4}"/>
                  </a:ext>
                </a:extLst>
              </p:cNvPr>
              <p:cNvSpPr/>
              <p:nvPr/>
            </p:nvSpPr>
            <p:spPr bwMode="auto">
              <a:xfrm>
                <a:off x="2136" y="2249"/>
                <a:ext cx="10" cy="23"/>
              </a:xfrm>
              <a:custGeom>
                <a:avLst/>
                <a:gdLst>
                  <a:gd name="T0" fmla="*/ 3 w 5"/>
                  <a:gd name="T1" fmla="*/ 6 h 11"/>
                  <a:gd name="T2" fmla="*/ 3 w 5"/>
                  <a:gd name="T3" fmla="*/ 6 h 11"/>
                  <a:gd name="T4" fmla="*/ 4 w 5"/>
                  <a:gd name="T5" fmla="*/ 3 h 11"/>
                  <a:gd name="T6" fmla="*/ 4 w 5"/>
                  <a:gd name="T7" fmla="*/ 0 h 11"/>
                  <a:gd name="T8" fmla="*/ 1 w 5"/>
                  <a:gd name="T9" fmla="*/ 3 h 11"/>
                  <a:gd name="T10" fmla="*/ 1 w 5"/>
                  <a:gd name="T11" fmla="*/ 4 h 11"/>
                  <a:gd name="T12" fmla="*/ 0 w 5"/>
                  <a:gd name="T13" fmla="*/ 10 h 11"/>
                  <a:gd name="T14" fmla="*/ 0 w 5"/>
                  <a:gd name="T15" fmla="*/ 11 h 11"/>
                  <a:gd name="T16" fmla="*/ 3 w 5"/>
                  <a:gd name="T17" fmla="*/ 7 h 11"/>
                  <a:gd name="T18" fmla="*/ 3 w 5"/>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3" y="6"/>
                    </a:moveTo>
                    <a:cubicBezTo>
                      <a:pt x="3" y="6"/>
                      <a:pt x="3" y="6"/>
                      <a:pt x="3" y="6"/>
                    </a:cubicBezTo>
                    <a:cubicBezTo>
                      <a:pt x="4" y="5"/>
                      <a:pt x="4" y="4"/>
                      <a:pt x="4" y="3"/>
                    </a:cubicBezTo>
                    <a:cubicBezTo>
                      <a:pt x="5" y="0"/>
                      <a:pt x="5" y="0"/>
                      <a:pt x="4" y="0"/>
                    </a:cubicBezTo>
                    <a:cubicBezTo>
                      <a:pt x="3" y="0"/>
                      <a:pt x="2" y="2"/>
                      <a:pt x="1" y="3"/>
                    </a:cubicBezTo>
                    <a:cubicBezTo>
                      <a:pt x="1" y="4"/>
                      <a:pt x="1" y="4"/>
                      <a:pt x="1" y="4"/>
                    </a:cubicBezTo>
                    <a:cubicBezTo>
                      <a:pt x="1" y="5"/>
                      <a:pt x="1" y="5"/>
                      <a:pt x="0" y="10"/>
                    </a:cubicBezTo>
                    <a:cubicBezTo>
                      <a:pt x="0" y="10"/>
                      <a:pt x="0" y="11"/>
                      <a:pt x="0" y="11"/>
                    </a:cubicBezTo>
                    <a:cubicBezTo>
                      <a:pt x="1" y="11"/>
                      <a:pt x="2" y="9"/>
                      <a:pt x="3" y="7"/>
                    </a:cubicBezTo>
                    <a:cubicBezTo>
                      <a:pt x="3" y="7"/>
                      <a:pt x="3"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3" name="îSḷíḓè">
                <a:extLst>
                  <a:ext uri="{FF2B5EF4-FFF2-40B4-BE49-F238E27FC236}">
                    <a16:creationId xmlns:a16="http://schemas.microsoft.com/office/drawing/2014/main" xmlns="" id="{907D21AF-ED22-4638-B637-AB8DF2CEDE40}"/>
                  </a:ext>
                </a:extLst>
              </p:cNvPr>
              <p:cNvSpPr/>
              <p:nvPr/>
            </p:nvSpPr>
            <p:spPr bwMode="auto">
              <a:xfrm>
                <a:off x="2161" y="2293"/>
                <a:ext cx="25" cy="60"/>
              </a:xfrm>
              <a:custGeom>
                <a:avLst/>
                <a:gdLst>
                  <a:gd name="T0" fmla="*/ 10 w 12"/>
                  <a:gd name="T1" fmla="*/ 6 h 29"/>
                  <a:gd name="T2" fmla="*/ 9 w 12"/>
                  <a:gd name="T3" fmla="*/ 8 h 29"/>
                  <a:gd name="T4" fmla="*/ 9 w 12"/>
                  <a:gd name="T5" fmla="*/ 8 h 29"/>
                  <a:gd name="T6" fmla="*/ 8 w 12"/>
                  <a:gd name="T7" fmla="*/ 10 h 29"/>
                  <a:gd name="T8" fmla="*/ 7 w 12"/>
                  <a:gd name="T9" fmla="*/ 12 h 29"/>
                  <a:gd name="T10" fmla="*/ 5 w 12"/>
                  <a:gd name="T11" fmla="*/ 14 h 29"/>
                  <a:gd name="T12" fmla="*/ 2 w 12"/>
                  <a:gd name="T13" fmla="*/ 23 h 29"/>
                  <a:gd name="T14" fmla="*/ 0 w 12"/>
                  <a:gd name="T15" fmla="*/ 29 h 29"/>
                  <a:gd name="T16" fmla="*/ 0 w 12"/>
                  <a:gd name="T17" fmla="*/ 28 h 29"/>
                  <a:gd name="T18" fmla="*/ 0 w 12"/>
                  <a:gd name="T19" fmla="*/ 28 h 29"/>
                  <a:gd name="T20" fmla="*/ 4 w 12"/>
                  <a:gd name="T21" fmla="*/ 20 h 29"/>
                  <a:gd name="T22" fmla="*/ 9 w 12"/>
                  <a:gd name="T23" fmla="*/ 8 h 29"/>
                  <a:gd name="T24" fmla="*/ 12 w 12"/>
                  <a:gd name="T25" fmla="*/ 0 h 29"/>
                  <a:gd name="T26" fmla="*/ 10 w 12"/>
                  <a:gd name="T27" fmla="*/ 4 h 29"/>
                  <a:gd name="T28" fmla="*/ 10 w 12"/>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9">
                    <a:moveTo>
                      <a:pt x="10" y="6"/>
                    </a:moveTo>
                    <a:cubicBezTo>
                      <a:pt x="9" y="7"/>
                      <a:pt x="9" y="7"/>
                      <a:pt x="9" y="8"/>
                    </a:cubicBezTo>
                    <a:cubicBezTo>
                      <a:pt x="9" y="8"/>
                      <a:pt x="9" y="8"/>
                      <a:pt x="9" y="8"/>
                    </a:cubicBezTo>
                    <a:cubicBezTo>
                      <a:pt x="8" y="9"/>
                      <a:pt x="8" y="9"/>
                      <a:pt x="8" y="10"/>
                    </a:cubicBezTo>
                    <a:cubicBezTo>
                      <a:pt x="7" y="11"/>
                      <a:pt x="7" y="11"/>
                      <a:pt x="7" y="12"/>
                    </a:cubicBezTo>
                    <a:cubicBezTo>
                      <a:pt x="6" y="12"/>
                      <a:pt x="6" y="13"/>
                      <a:pt x="5" y="14"/>
                    </a:cubicBezTo>
                    <a:cubicBezTo>
                      <a:pt x="4" y="17"/>
                      <a:pt x="3" y="20"/>
                      <a:pt x="2" y="23"/>
                    </a:cubicBezTo>
                    <a:cubicBezTo>
                      <a:pt x="1" y="25"/>
                      <a:pt x="1" y="27"/>
                      <a:pt x="0" y="29"/>
                    </a:cubicBezTo>
                    <a:cubicBezTo>
                      <a:pt x="0" y="28"/>
                      <a:pt x="0" y="28"/>
                      <a:pt x="0" y="28"/>
                    </a:cubicBezTo>
                    <a:cubicBezTo>
                      <a:pt x="0" y="28"/>
                      <a:pt x="0" y="28"/>
                      <a:pt x="0" y="28"/>
                    </a:cubicBezTo>
                    <a:cubicBezTo>
                      <a:pt x="4" y="20"/>
                      <a:pt x="4" y="20"/>
                      <a:pt x="4" y="20"/>
                    </a:cubicBezTo>
                    <a:cubicBezTo>
                      <a:pt x="6" y="16"/>
                      <a:pt x="8" y="11"/>
                      <a:pt x="9" y="8"/>
                    </a:cubicBezTo>
                    <a:cubicBezTo>
                      <a:pt x="12" y="0"/>
                      <a:pt x="12" y="0"/>
                      <a:pt x="12" y="0"/>
                    </a:cubicBezTo>
                    <a:cubicBezTo>
                      <a:pt x="11" y="1"/>
                      <a:pt x="11" y="3"/>
                      <a:pt x="10" y="4"/>
                    </a:cubicBezTo>
                    <a:cubicBezTo>
                      <a:pt x="10" y="5"/>
                      <a:pt x="10" y="6"/>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4" name="îṧ1ídè">
                <a:extLst>
                  <a:ext uri="{FF2B5EF4-FFF2-40B4-BE49-F238E27FC236}">
                    <a16:creationId xmlns:a16="http://schemas.microsoft.com/office/drawing/2014/main" xmlns="" id="{F3E4D8AD-A6D5-4174-808F-A23DB4E51C62}"/>
                  </a:ext>
                </a:extLst>
              </p:cNvPr>
              <p:cNvSpPr/>
              <p:nvPr/>
            </p:nvSpPr>
            <p:spPr bwMode="auto">
              <a:xfrm>
                <a:off x="2204" y="2201"/>
                <a:ext cx="2" cy="13"/>
              </a:xfrm>
              <a:custGeom>
                <a:avLst/>
                <a:gdLst>
                  <a:gd name="T0" fmla="*/ 0 w 1"/>
                  <a:gd name="T1" fmla="*/ 6 h 6"/>
                  <a:gd name="T2" fmla="*/ 0 w 1"/>
                  <a:gd name="T3" fmla="*/ 6 h 6"/>
                  <a:gd name="T4" fmla="*/ 1 w 1"/>
                  <a:gd name="T5" fmla="*/ 0 h 6"/>
                  <a:gd name="T6" fmla="*/ 0 w 1"/>
                  <a:gd name="T7" fmla="*/ 6 h 6"/>
                </a:gdLst>
                <a:ahLst/>
                <a:cxnLst>
                  <a:cxn ang="0">
                    <a:pos x="T0" y="T1"/>
                  </a:cxn>
                  <a:cxn ang="0">
                    <a:pos x="T2" y="T3"/>
                  </a:cxn>
                  <a:cxn ang="0">
                    <a:pos x="T4" y="T5"/>
                  </a:cxn>
                  <a:cxn ang="0">
                    <a:pos x="T6" y="T7"/>
                  </a:cxn>
                </a:cxnLst>
                <a:rect l="0" t="0" r="r" b="b"/>
                <a:pathLst>
                  <a:path w="1" h="6">
                    <a:moveTo>
                      <a:pt x="0" y="6"/>
                    </a:moveTo>
                    <a:cubicBezTo>
                      <a:pt x="0" y="6"/>
                      <a:pt x="0" y="6"/>
                      <a:pt x="0" y="6"/>
                    </a:cubicBezTo>
                    <a:cubicBezTo>
                      <a:pt x="1" y="4"/>
                      <a:pt x="1" y="2"/>
                      <a:pt x="1" y="0"/>
                    </a:cubicBezTo>
                    <a:cubicBezTo>
                      <a:pt x="1" y="2"/>
                      <a:pt x="0"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5" name="íŝḷíḋê">
                <a:extLst>
                  <a:ext uri="{FF2B5EF4-FFF2-40B4-BE49-F238E27FC236}">
                    <a16:creationId xmlns:a16="http://schemas.microsoft.com/office/drawing/2014/main" xmlns="" id="{B9813A62-9436-44A0-9487-F8A2AFCE796F}"/>
                  </a:ext>
                </a:extLst>
              </p:cNvPr>
              <p:cNvSpPr/>
              <p:nvPr/>
            </p:nvSpPr>
            <p:spPr bwMode="auto">
              <a:xfrm>
                <a:off x="2186" y="2280"/>
                <a:ext cx="4" cy="13"/>
              </a:xfrm>
              <a:custGeom>
                <a:avLst/>
                <a:gdLst>
                  <a:gd name="T0" fmla="*/ 0 w 2"/>
                  <a:gd name="T1" fmla="*/ 6 h 6"/>
                  <a:gd name="T2" fmla="*/ 0 w 2"/>
                  <a:gd name="T3" fmla="*/ 6 h 6"/>
                  <a:gd name="T4" fmla="*/ 0 w 2"/>
                  <a:gd name="T5" fmla="*/ 6 h 6"/>
                  <a:gd name="T6" fmla="*/ 2 w 2"/>
                  <a:gd name="T7" fmla="*/ 0 h 6"/>
                  <a:gd name="T8" fmla="*/ 2 w 2"/>
                  <a:gd name="T9" fmla="*/ 0 h 6"/>
                  <a:gd name="T10" fmla="*/ 2 w 2"/>
                  <a:gd name="T11" fmla="*/ 0 h 6"/>
                  <a:gd name="T12" fmla="*/ 2 w 2"/>
                  <a:gd name="T13" fmla="*/ 0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cubicBezTo>
                      <a:pt x="0" y="6"/>
                      <a:pt x="0" y="6"/>
                      <a:pt x="0" y="6"/>
                    </a:cubicBezTo>
                    <a:cubicBezTo>
                      <a:pt x="0" y="6"/>
                      <a:pt x="0" y="6"/>
                      <a:pt x="0" y="6"/>
                    </a:cubicBezTo>
                    <a:cubicBezTo>
                      <a:pt x="1" y="3"/>
                      <a:pt x="2" y="0"/>
                      <a:pt x="2" y="0"/>
                    </a:cubicBezTo>
                    <a:cubicBezTo>
                      <a:pt x="2" y="0"/>
                      <a:pt x="2" y="0"/>
                      <a:pt x="2" y="0"/>
                    </a:cubicBezTo>
                    <a:cubicBezTo>
                      <a:pt x="2" y="0"/>
                      <a:pt x="2" y="0"/>
                      <a:pt x="2" y="0"/>
                    </a:cubicBezTo>
                    <a:cubicBezTo>
                      <a:pt x="2" y="0"/>
                      <a:pt x="2" y="0"/>
                      <a:pt x="2"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íṣḷiḋê">
                <a:extLst>
                  <a:ext uri="{FF2B5EF4-FFF2-40B4-BE49-F238E27FC236}">
                    <a16:creationId xmlns:a16="http://schemas.microsoft.com/office/drawing/2014/main" xmlns="" id="{ABACD7AA-2396-4E88-92B7-6597D6F7052E}"/>
                  </a:ext>
                </a:extLst>
              </p:cNvPr>
              <p:cNvSpPr/>
              <p:nvPr/>
            </p:nvSpPr>
            <p:spPr bwMode="auto">
              <a:xfrm>
                <a:off x="1619" y="1670"/>
                <a:ext cx="594" cy="629"/>
              </a:xfrm>
              <a:custGeom>
                <a:avLst/>
                <a:gdLst>
                  <a:gd name="T0" fmla="*/ 191 w 286"/>
                  <a:gd name="T1" fmla="*/ 31 h 303"/>
                  <a:gd name="T2" fmla="*/ 150 w 286"/>
                  <a:gd name="T3" fmla="*/ 5 h 303"/>
                  <a:gd name="T4" fmla="*/ 179 w 286"/>
                  <a:gd name="T5" fmla="*/ 28 h 303"/>
                  <a:gd name="T6" fmla="*/ 172 w 286"/>
                  <a:gd name="T7" fmla="*/ 29 h 303"/>
                  <a:gd name="T8" fmla="*/ 187 w 286"/>
                  <a:gd name="T9" fmla="*/ 43 h 303"/>
                  <a:gd name="T10" fmla="*/ 192 w 286"/>
                  <a:gd name="T11" fmla="*/ 56 h 303"/>
                  <a:gd name="T12" fmla="*/ 182 w 286"/>
                  <a:gd name="T13" fmla="*/ 40 h 303"/>
                  <a:gd name="T14" fmla="*/ 154 w 286"/>
                  <a:gd name="T15" fmla="*/ 18 h 303"/>
                  <a:gd name="T16" fmla="*/ 180 w 286"/>
                  <a:gd name="T17" fmla="*/ 45 h 303"/>
                  <a:gd name="T18" fmla="*/ 177 w 286"/>
                  <a:gd name="T19" fmla="*/ 42 h 303"/>
                  <a:gd name="T20" fmla="*/ 159 w 286"/>
                  <a:gd name="T21" fmla="*/ 38 h 303"/>
                  <a:gd name="T22" fmla="*/ 148 w 286"/>
                  <a:gd name="T23" fmla="*/ 43 h 303"/>
                  <a:gd name="T24" fmla="*/ 135 w 286"/>
                  <a:gd name="T25" fmla="*/ 43 h 303"/>
                  <a:gd name="T26" fmla="*/ 130 w 286"/>
                  <a:gd name="T27" fmla="*/ 60 h 303"/>
                  <a:gd name="T28" fmla="*/ 123 w 286"/>
                  <a:gd name="T29" fmla="*/ 53 h 303"/>
                  <a:gd name="T30" fmla="*/ 100 w 286"/>
                  <a:gd name="T31" fmla="*/ 33 h 303"/>
                  <a:gd name="T32" fmla="*/ 77 w 286"/>
                  <a:gd name="T33" fmla="*/ 33 h 303"/>
                  <a:gd name="T34" fmla="*/ 69 w 286"/>
                  <a:gd name="T35" fmla="*/ 36 h 303"/>
                  <a:gd name="T36" fmla="*/ 61 w 286"/>
                  <a:gd name="T37" fmla="*/ 46 h 303"/>
                  <a:gd name="T38" fmla="*/ 65 w 286"/>
                  <a:gd name="T39" fmla="*/ 50 h 303"/>
                  <a:gd name="T40" fmla="*/ 42 w 286"/>
                  <a:gd name="T41" fmla="*/ 96 h 303"/>
                  <a:gd name="T42" fmla="*/ 66 w 286"/>
                  <a:gd name="T43" fmla="*/ 103 h 303"/>
                  <a:gd name="T44" fmla="*/ 83 w 286"/>
                  <a:gd name="T45" fmla="*/ 99 h 303"/>
                  <a:gd name="T46" fmla="*/ 80 w 286"/>
                  <a:gd name="T47" fmla="*/ 85 h 303"/>
                  <a:gd name="T48" fmla="*/ 82 w 286"/>
                  <a:gd name="T49" fmla="*/ 72 h 303"/>
                  <a:gd name="T50" fmla="*/ 93 w 286"/>
                  <a:gd name="T51" fmla="*/ 84 h 303"/>
                  <a:gd name="T52" fmla="*/ 97 w 286"/>
                  <a:gd name="T53" fmla="*/ 86 h 303"/>
                  <a:gd name="T54" fmla="*/ 105 w 286"/>
                  <a:gd name="T55" fmla="*/ 100 h 303"/>
                  <a:gd name="T56" fmla="*/ 91 w 286"/>
                  <a:gd name="T57" fmla="*/ 113 h 303"/>
                  <a:gd name="T58" fmla="*/ 54 w 286"/>
                  <a:gd name="T59" fmla="*/ 114 h 303"/>
                  <a:gd name="T60" fmla="*/ 35 w 286"/>
                  <a:gd name="T61" fmla="*/ 132 h 303"/>
                  <a:gd name="T62" fmla="*/ 17 w 286"/>
                  <a:gd name="T63" fmla="*/ 144 h 303"/>
                  <a:gd name="T64" fmla="*/ 2 w 286"/>
                  <a:gd name="T65" fmla="*/ 192 h 303"/>
                  <a:gd name="T66" fmla="*/ 15 w 286"/>
                  <a:gd name="T67" fmla="*/ 196 h 303"/>
                  <a:gd name="T68" fmla="*/ 22 w 286"/>
                  <a:gd name="T69" fmla="*/ 194 h 303"/>
                  <a:gd name="T70" fmla="*/ 35 w 286"/>
                  <a:gd name="T71" fmla="*/ 178 h 303"/>
                  <a:gd name="T72" fmla="*/ 38 w 286"/>
                  <a:gd name="T73" fmla="*/ 177 h 303"/>
                  <a:gd name="T74" fmla="*/ 58 w 286"/>
                  <a:gd name="T75" fmla="*/ 164 h 303"/>
                  <a:gd name="T76" fmla="*/ 60 w 286"/>
                  <a:gd name="T77" fmla="*/ 161 h 303"/>
                  <a:gd name="T78" fmla="*/ 78 w 286"/>
                  <a:gd name="T79" fmla="*/ 171 h 303"/>
                  <a:gd name="T80" fmla="*/ 77 w 286"/>
                  <a:gd name="T81" fmla="*/ 184 h 303"/>
                  <a:gd name="T82" fmla="*/ 94 w 286"/>
                  <a:gd name="T83" fmla="*/ 174 h 303"/>
                  <a:gd name="T84" fmla="*/ 98 w 286"/>
                  <a:gd name="T85" fmla="*/ 171 h 303"/>
                  <a:gd name="T86" fmla="*/ 78 w 286"/>
                  <a:gd name="T87" fmla="*/ 156 h 303"/>
                  <a:gd name="T88" fmla="*/ 112 w 286"/>
                  <a:gd name="T89" fmla="*/ 187 h 303"/>
                  <a:gd name="T90" fmla="*/ 121 w 286"/>
                  <a:gd name="T91" fmla="*/ 176 h 303"/>
                  <a:gd name="T92" fmla="*/ 146 w 286"/>
                  <a:gd name="T93" fmla="*/ 193 h 303"/>
                  <a:gd name="T94" fmla="*/ 169 w 286"/>
                  <a:gd name="T95" fmla="*/ 241 h 303"/>
                  <a:gd name="T96" fmla="*/ 194 w 286"/>
                  <a:gd name="T97" fmla="*/ 261 h 303"/>
                  <a:gd name="T98" fmla="*/ 197 w 286"/>
                  <a:gd name="T99" fmla="*/ 259 h 303"/>
                  <a:gd name="T100" fmla="*/ 207 w 286"/>
                  <a:gd name="T101" fmla="*/ 228 h 303"/>
                  <a:gd name="T102" fmla="*/ 223 w 286"/>
                  <a:gd name="T103" fmla="*/ 228 h 303"/>
                  <a:gd name="T104" fmla="*/ 246 w 286"/>
                  <a:gd name="T105" fmla="*/ 271 h 303"/>
                  <a:gd name="T106" fmla="*/ 258 w 286"/>
                  <a:gd name="T107" fmla="*/ 260 h 303"/>
                  <a:gd name="T108" fmla="*/ 273 w 286"/>
                  <a:gd name="T109" fmla="*/ 264 h 303"/>
                  <a:gd name="T110" fmla="*/ 275 w 286"/>
                  <a:gd name="T111" fmla="*/ 284 h 303"/>
                  <a:gd name="T112" fmla="*/ 284 w 286"/>
                  <a:gd name="T113"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6" h="303">
                    <a:moveTo>
                      <a:pt x="285" y="201"/>
                    </a:moveTo>
                    <a:cubicBezTo>
                      <a:pt x="282" y="175"/>
                      <a:pt x="282" y="175"/>
                      <a:pt x="278" y="162"/>
                    </a:cubicBezTo>
                    <a:cubicBezTo>
                      <a:pt x="271" y="137"/>
                      <a:pt x="271" y="137"/>
                      <a:pt x="265" y="125"/>
                    </a:cubicBezTo>
                    <a:cubicBezTo>
                      <a:pt x="262" y="118"/>
                      <a:pt x="257" y="107"/>
                      <a:pt x="253" y="100"/>
                    </a:cubicBezTo>
                    <a:cubicBezTo>
                      <a:pt x="247" y="91"/>
                      <a:pt x="247" y="91"/>
                      <a:pt x="247" y="91"/>
                    </a:cubicBezTo>
                    <a:cubicBezTo>
                      <a:pt x="233" y="71"/>
                      <a:pt x="233" y="71"/>
                      <a:pt x="224" y="61"/>
                    </a:cubicBezTo>
                    <a:cubicBezTo>
                      <a:pt x="207" y="43"/>
                      <a:pt x="206" y="43"/>
                      <a:pt x="196" y="35"/>
                    </a:cubicBezTo>
                    <a:cubicBezTo>
                      <a:pt x="194" y="33"/>
                      <a:pt x="192" y="32"/>
                      <a:pt x="191" y="31"/>
                    </a:cubicBezTo>
                    <a:cubicBezTo>
                      <a:pt x="176" y="20"/>
                      <a:pt x="175" y="19"/>
                      <a:pt x="165" y="13"/>
                    </a:cubicBezTo>
                    <a:cubicBezTo>
                      <a:pt x="151" y="6"/>
                      <a:pt x="151" y="6"/>
                      <a:pt x="151" y="6"/>
                    </a:cubicBezTo>
                    <a:cubicBezTo>
                      <a:pt x="148" y="4"/>
                      <a:pt x="145" y="2"/>
                      <a:pt x="140" y="0"/>
                    </a:cubicBezTo>
                    <a:cubicBezTo>
                      <a:pt x="143" y="2"/>
                      <a:pt x="144" y="2"/>
                      <a:pt x="145" y="3"/>
                    </a:cubicBezTo>
                    <a:cubicBezTo>
                      <a:pt x="148" y="4"/>
                      <a:pt x="151" y="6"/>
                      <a:pt x="154" y="8"/>
                    </a:cubicBezTo>
                    <a:cubicBezTo>
                      <a:pt x="152" y="6"/>
                      <a:pt x="152" y="6"/>
                      <a:pt x="152" y="6"/>
                    </a:cubicBezTo>
                    <a:cubicBezTo>
                      <a:pt x="151" y="6"/>
                      <a:pt x="151" y="6"/>
                      <a:pt x="150" y="6"/>
                    </a:cubicBezTo>
                    <a:cubicBezTo>
                      <a:pt x="150" y="5"/>
                      <a:pt x="150" y="5"/>
                      <a:pt x="150" y="5"/>
                    </a:cubicBezTo>
                    <a:cubicBezTo>
                      <a:pt x="150" y="5"/>
                      <a:pt x="150" y="5"/>
                      <a:pt x="150" y="5"/>
                    </a:cubicBezTo>
                    <a:cubicBezTo>
                      <a:pt x="149" y="5"/>
                      <a:pt x="149" y="5"/>
                      <a:pt x="148" y="5"/>
                    </a:cubicBezTo>
                    <a:cubicBezTo>
                      <a:pt x="149" y="6"/>
                      <a:pt x="149" y="6"/>
                      <a:pt x="154" y="8"/>
                    </a:cubicBezTo>
                    <a:cubicBezTo>
                      <a:pt x="155" y="9"/>
                      <a:pt x="155" y="9"/>
                      <a:pt x="162" y="14"/>
                    </a:cubicBezTo>
                    <a:cubicBezTo>
                      <a:pt x="166" y="16"/>
                      <a:pt x="166" y="16"/>
                      <a:pt x="166" y="17"/>
                    </a:cubicBezTo>
                    <a:cubicBezTo>
                      <a:pt x="166" y="17"/>
                      <a:pt x="166" y="17"/>
                      <a:pt x="165" y="17"/>
                    </a:cubicBezTo>
                    <a:cubicBezTo>
                      <a:pt x="165" y="17"/>
                      <a:pt x="165" y="18"/>
                      <a:pt x="165" y="18"/>
                    </a:cubicBezTo>
                    <a:cubicBezTo>
                      <a:pt x="169" y="22"/>
                      <a:pt x="176" y="23"/>
                      <a:pt x="179" y="28"/>
                    </a:cubicBezTo>
                    <a:cubicBezTo>
                      <a:pt x="178" y="28"/>
                      <a:pt x="172" y="24"/>
                      <a:pt x="171" y="24"/>
                    </a:cubicBezTo>
                    <a:cubicBezTo>
                      <a:pt x="170" y="23"/>
                      <a:pt x="170" y="23"/>
                      <a:pt x="169" y="23"/>
                    </a:cubicBezTo>
                    <a:cubicBezTo>
                      <a:pt x="169" y="23"/>
                      <a:pt x="169" y="23"/>
                      <a:pt x="169" y="23"/>
                    </a:cubicBezTo>
                    <a:cubicBezTo>
                      <a:pt x="169" y="23"/>
                      <a:pt x="169" y="23"/>
                      <a:pt x="172" y="27"/>
                    </a:cubicBezTo>
                    <a:cubicBezTo>
                      <a:pt x="169" y="25"/>
                      <a:pt x="167" y="20"/>
                      <a:pt x="162" y="20"/>
                    </a:cubicBezTo>
                    <a:cubicBezTo>
                      <a:pt x="164" y="22"/>
                      <a:pt x="168" y="23"/>
                      <a:pt x="169" y="26"/>
                    </a:cubicBezTo>
                    <a:cubicBezTo>
                      <a:pt x="169" y="26"/>
                      <a:pt x="169" y="26"/>
                      <a:pt x="169" y="27"/>
                    </a:cubicBezTo>
                    <a:cubicBezTo>
                      <a:pt x="170" y="27"/>
                      <a:pt x="171" y="28"/>
                      <a:pt x="172" y="29"/>
                    </a:cubicBezTo>
                    <a:cubicBezTo>
                      <a:pt x="175" y="31"/>
                      <a:pt x="175" y="31"/>
                      <a:pt x="175" y="31"/>
                    </a:cubicBezTo>
                    <a:cubicBezTo>
                      <a:pt x="182" y="40"/>
                      <a:pt x="184" y="41"/>
                      <a:pt x="185" y="41"/>
                    </a:cubicBezTo>
                    <a:cubicBezTo>
                      <a:pt x="185" y="41"/>
                      <a:pt x="186" y="41"/>
                      <a:pt x="186" y="41"/>
                    </a:cubicBezTo>
                    <a:cubicBezTo>
                      <a:pt x="186" y="41"/>
                      <a:pt x="186" y="41"/>
                      <a:pt x="186" y="41"/>
                    </a:cubicBezTo>
                    <a:cubicBezTo>
                      <a:pt x="186" y="41"/>
                      <a:pt x="188" y="41"/>
                      <a:pt x="189" y="43"/>
                    </a:cubicBezTo>
                    <a:cubicBezTo>
                      <a:pt x="188" y="43"/>
                      <a:pt x="188" y="43"/>
                      <a:pt x="187" y="43"/>
                    </a:cubicBezTo>
                    <a:cubicBezTo>
                      <a:pt x="187" y="43"/>
                      <a:pt x="187" y="43"/>
                      <a:pt x="187" y="43"/>
                    </a:cubicBezTo>
                    <a:cubicBezTo>
                      <a:pt x="187" y="43"/>
                      <a:pt x="187" y="43"/>
                      <a:pt x="187" y="43"/>
                    </a:cubicBezTo>
                    <a:cubicBezTo>
                      <a:pt x="189" y="45"/>
                      <a:pt x="192" y="47"/>
                      <a:pt x="193" y="49"/>
                    </a:cubicBezTo>
                    <a:cubicBezTo>
                      <a:pt x="193" y="49"/>
                      <a:pt x="192" y="49"/>
                      <a:pt x="192" y="49"/>
                    </a:cubicBezTo>
                    <a:cubicBezTo>
                      <a:pt x="193" y="50"/>
                      <a:pt x="193" y="50"/>
                      <a:pt x="193" y="51"/>
                    </a:cubicBezTo>
                    <a:cubicBezTo>
                      <a:pt x="194" y="52"/>
                      <a:pt x="195" y="52"/>
                      <a:pt x="195" y="53"/>
                    </a:cubicBezTo>
                    <a:cubicBezTo>
                      <a:pt x="195" y="53"/>
                      <a:pt x="195" y="53"/>
                      <a:pt x="195" y="54"/>
                    </a:cubicBezTo>
                    <a:cubicBezTo>
                      <a:pt x="195" y="54"/>
                      <a:pt x="195" y="54"/>
                      <a:pt x="195" y="56"/>
                    </a:cubicBezTo>
                    <a:cubicBezTo>
                      <a:pt x="195" y="56"/>
                      <a:pt x="194" y="56"/>
                      <a:pt x="194" y="56"/>
                    </a:cubicBezTo>
                    <a:cubicBezTo>
                      <a:pt x="193" y="56"/>
                      <a:pt x="193" y="55"/>
                      <a:pt x="192" y="56"/>
                    </a:cubicBezTo>
                    <a:cubicBezTo>
                      <a:pt x="192" y="56"/>
                      <a:pt x="192" y="55"/>
                      <a:pt x="192" y="55"/>
                    </a:cubicBezTo>
                    <a:cubicBezTo>
                      <a:pt x="198" y="64"/>
                      <a:pt x="202" y="67"/>
                      <a:pt x="207" y="74"/>
                    </a:cubicBezTo>
                    <a:cubicBezTo>
                      <a:pt x="202" y="67"/>
                      <a:pt x="198" y="64"/>
                      <a:pt x="191" y="55"/>
                    </a:cubicBezTo>
                    <a:cubicBezTo>
                      <a:pt x="190" y="55"/>
                      <a:pt x="188" y="54"/>
                      <a:pt x="189" y="53"/>
                    </a:cubicBezTo>
                    <a:cubicBezTo>
                      <a:pt x="190" y="53"/>
                      <a:pt x="191" y="54"/>
                      <a:pt x="193" y="53"/>
                    </a:cubicBezTo>
                    <a:cubicBezTo>
                      <a:pt x="193" y="53"/>
                      <a:pt x="192" y="52"/>
                      <a:pt x="191" y="51"/>
                    </a:cubicBezTo>
                    <a:cubicBezTo>
                      <a:pt x="191" y="50"/>
                      <a:pt x="191" y="48"/>
                      <a:pt x="184" y="42"/>
                    </a:cubicBezTo>
                    <a:cubicBezTo>
                      <a:pt x="182" y="40"/>
                      <a:pt x="182" y="40"/>
                      <a:pt x="182" y="40"/>
                    </a:cubicBezTo>
                    <a:cubicBezTo>
                      <a:pt x="180" y="38"/>
                      <a:pt x="179" y="36"/>
                      <a:pt x="177" y="35"/>
                    </a:cubicBezTo>
                    <a:cubicBezTo>
                      <a:pt x="175" y="33"/>
                      <a:pt x="173" y="31"/>
                      <a:pt x="171" y="30"/>
                    </a:cubicBezTo>
                    <a:cubicBezTo>
                      <a:pt x="170" y="29"/>
                      <a:pt x="169" y="27"/>
                      <a:pt x="167" y="25"/>
                    </a:cubicBezTo>
                    <a:cubicBezTo>
                      <a:pt x="164" y="23"/>
                      <a:pt x="164" y="23"/>
                      <a:pt x="164" y="23"/>
                    </a:cubicBezTo>
                    <a:cubicBezTo>
                      <a:pt x="161" y="21"/>
                      <a:pt x="158" y="18"/>
                      <a:pt x="155" y="17"/>
                    </a:cubicBezTo>
                    <a:cubicBezTo>
                      <a:pt x="154" y="17"/>
                      <a:pt x="154" y="17"/>
                      <a:pt x="154" y="17"/>
                    </a:cubicBezTo>
                    <a:cubicBezTo>
                      <a:pt x="154" y="17"/>
                      <a:pt x="154" y="17"/>
                      <a:pt x="154" y="18"/>
                    </a:cubicBezTo>
                    <a:cubicBezTo>
                      <a:pt x="154" y="18"/>
                      <a:pt x="154" y="18"/>
                      <a:pt x="154" y="18"/>
                    </a:cubicBezTo>
                    <a:cubicBezTo>
                      <a:pt x="160" y="24"/>
                      <a:pt x="160" y="24"/>
                      <a:pt x="162" y="25"/>
                    </a:cubicBezTo>
                    <a:cubicBezTo>
                      <a:pt x="162" y="25"/>
                      <a:pt x="161" y="25"/>
                      <a:pt x="161" y="26"/>
                    </a:cubicBezTo>
                    <a:cubicBezTo>
                      <a:pt x="163" y="27"/>
                      <a:pt x="163" y="27"/>
                      <a:pt x="164" y="28"/>
                    </a:cubicBezTo>
                    <a:cubicBezTo>
                      <a:pt x="163" y="28"/>
                      <a:pt x="163" y="28"/>
                      <a:pt x="163" y="29"/>
                    </a:cubicBezTo>
                    <a:cubicBezTo>
                      <a:pt x="163" y="29"/>
                      <a:pt x="169" y="39"/>
                      <a:pt x="178" y="41"/>
                    </a:cubicBezTo>
                    <a:cubicBezTo>
                      <a:pt x="179" y="41"/>
                      <a:pt x="181" y="42"/>
                      <a:pt x="180" y="45"/>
                    </a:cubicBezTo>
                    <a:cubicBezTo>
                      <a:pt x="180" y="45"/>
                      <a:pt x="180" y="45"/>
                      <a:pt x="180" y="45"/>
                    </a:cubicBezTo>
                    <a:cubicBezTo>
                      <a:pt x="180" y="45"/>
                      <a:pt x="180" y="45"/>
                      <a:pt x="180" y="45"/>
                    </a:cubicBezTo>
                    <a:cubicBezTo>
                      <a:pt x="179" y="44"/>
                      <a:pt x="178" y="43"/>
                      <a:pt x="177" y="42"/>
                    </a:cubicBezTo>
                    <a:cubicBezTo>
                      <a:pt x="177" y="42"/>
                      <a:pt x="177" y="42"/>
                      <a:pt x="177" y="42"/>
                    </a:cubicBezTo>
                    <a:cubicBezTo>
                      <a:pt x="177" y="42"/>
                      <a:pt x="177" y="42"/>
                      <a:pt x="177" y="42"/>
                    </a:cubicBezTo>
                    <a:cubicBezTo>
                      <a:pt x="177" y="42"/>
                      <a:pt x="177" y="42"/>
                      <a:pt x="177" y="42"/>
                    </a:cubicBezTo>
                    <a:cubicBezTo>
                      <a:pt x="177" y="42"/>
                      <a:pt x="177" y="42"/>
                      <a:pt x="177" y="42"/>
                    </a:cubicBezTo>
                    <a:cubicBezTo>
                      <a:pt x="177" y="42"/>
                      <a:pt x="177" y="42"/>
                      <a:pt x="177" y="42"/>
                    </a:cubicBezTo>
                    <a:cubicBezTo>
                      <a:pt x="177" y="42"/>
                      <a:pt x="177" y="42"/>
                      <a:pt x="177" y="42"/>
                    </a:cubicBezTo>
                    <a:cubicBezTo>
                      <a:pt x="177" y="42"/>
                      <a:pt x="177" y="42"/>
                      <a:pt x="177" y="42"/>
                    </a:cubicBezTo>
                    <a:cubicBezTo>
                      <a:pt x="176" y="42"/>
                      <a:pt x="176" y="42"/>
                      <a:pt x="173" y="40"/>
                    </a:cubicBezTo>
                    <a:cubicBezTo>
                      <a:pt x="172" y="40"/>
                      <a:pt x="172" y="40"/>
                      <a:pt x="172" y="40"/>
                    </a:cubicBezTo>
                    <a:cubicBezTo>
                      <a:pt x="166" y="38"/>
                      <a:pt x="160" y="35"/>
                      <a:pt x="154" y="32"/>
                    </a:cubicBezTo>
                    <a:cubicBezTo>
                      <a:pt x="154" y="32"/>
                      <a:pt x="154" y="32"/>
                      <a:pt x="154" y="32"/>
                    </a:cubicBezTo>
                    <a:cubicBezTo>
                      <a:pt x="154" y="32"/>
                      <a:pt x="154" y="32"/>
                      <a:pt x="154" y="32"/>
                    </a:cubicBezTo>
                    <a:cubicBezTo>
                      <a:pt x="154" y="32"/>
                      <a:pt x="154" y="32"/>
                      <a:pt x="154" y="32"/>
                    </a:cubicBezTo>
                    <a:cubicBezTo>
                      <a:pt x="157" y="36"/>
                      <a:pt x="162" y="38"/>
                      <a:pt x="165" y="41"/>
                    </a:cubicBezTo>
                    <a:cubicBezTo>
                      <a:pt x="165" y="41"/>
                      <a:pt x="165" y="41"/>
                      <a:pt x="159" y="38"/>
                    </a:cubicBezTo>
                    <a:cubicBezTo>
                      <a:pt x="160" y="38"/>
                      <a:pt x="160" y="39"/>
                      <a:pt x="161" y="40"/>
                    </a:cubicBezTo>
                    <a:cubicBezTo>
                      <a:pt x="160" y="40"/>
                      <a:pt x="160" y="40"/>
                      <a:pt x="160" y="41"/>
                    </a:cubicBezTo>
                    <a:cubicBezTo>
                      <a:pt x="160" y="41"/>
                      <a:pt x="160" y="41"/>
                      <a:pt x="160" y="41"/>
                    </a:cubicBezTo>
                    <a:cubicBezTo>
                      <a:pt x="159" y="40"/>
                      <a:pt x="159" y="40"/>
                      <a:pt x="156" y="39"/>
                    </a:cubicBezTo>
                    <a:cubicBezTo>
                      <a:pt x="156" y="40"/>
                      <a:pt x="156" y="41"/>
                      <a:pt x="156" y="43"/>
                    </a:cubicBezTo>
                    <a:cubicBezTo>
                      <a:pt x="156" y="43"/>
                      <a:pt x="156" y="43"/>
                      <a:pt x="156" y="43"/>
                    </a:cubicBezTo>
                    <a:cubicBezTo>
                      <a:pt x="154" y="42"/>
                      <a:pt x="153" y="39"/>
                      <a:pt x="150" y="40"/>
                    </a:cubicBezTo>
                    <a:cubicBezTo>
                      <a:pt x="148" y="43"/>
                      <a:pt x="148" y="43"/>
                      <a:pt x="148" y="43"/>
                    </a:cubicBezTo>
                    <a:cubicBezTo>
                      <a:pt x="147" y="44"/>
                      <a:pt x="146" y="45"/>
                      <a:pt x="146" y="46"/>
                    </a:cubicBezTo>
                    <a:cubicBezTo>
                      <a:pt x="147" y="47"/>
                      <a:pt x="147" y="47"/>
                      <a:pt x="146" y="48"/>
                    </a:cubicBezTo>
                    <a:cubicBezTo>
                      <a:pt x="147" y="49"/>
                      <a:pt x="147" y="49"/>
                      <a:pt x="148" y="52"/>
                    </a:cubicBezTo>
                    <a:cubicBezTo>
                      <a:pt x="142" y="51"/>
                      <a:pt x="141" y="49"/>
                      <a:pt x="141" y="47"/>
                    </a:cubicBezTo>
                    <a:cubicBezTo>
                      <a:pt x="142" y="47"/>
                      <a:pt x="143" y="47"/>
                      <a:pt x="143" y="47"/>
                    </a:cubicBezTo>
                    <a:cubicBezTo>
                      <a:pt x="143" y="46"/>
                      <a:pt x="143" y="46"/>
                      <a:pt x="144" y="46"/>
                    </a:cubicBezTo>
                    <a:cubicBezTo>
                      <a:pt x="138" y="41"/>
                      <a:pt x="137" y="41"/>
                      <a:pt x="134" y="42"/>
                    </a:cubicBezTo>
                    <a:cubicBezTo>
                      <a:pt x="134" y="42"/>
                      <a:pt x="135" y="43"/>
                      <a:pt x="135" y="43"/>
                    </a:cubicBezTo>
                    <a:cubicBezTo>
                      <a:pt x="135" y="44"/>
                      <a:pt x="135" y="44"/>
                      <a:pt x="135" y="44"/>
                    </a:cubicBezTo>
                    <a:cubicBezTo>
                      <a:pt x="135" y="45"/>
                      <a:pt x="135" y="45"/>
                      <a:pt x="135" y="45"/>
                    </a:cubicBezTo>
                    <a:cubicBezTo>
                      <a:pt x="135" y="47"/>
                      <a:pt x="135" y="47"/>
                      <a:pt x="139" y="50"/>
                    </a:cubicBezTo>
                    <a:cubicBezTo>
                      <a:pt x="140" y="51"/>
                      <a:pt x="140" y="51"/>
                      <a:pt x="141" y="53"/>
                    </a:cubicBezTo>
                    <a:cubicBezTo>
                      <a:pt x="135" y="55"/>
                      <a:pt x="135" y="55"/>
                      <a:pt x="135" y="56"/>
                    </a:cubicBezTo>
                    <a:cubicBezTo>
                      <a:pt x="134" y="59"/>
                      <a:pt x="137" y="60"/>
                      <a:pt x="137" y="63"/>
                    </a:cubicBezTo>
                    <a:cubicBezTo>
                      <a:pt x="136" y="63"/>
                      <a:pt x="136" y="63"/>
                      <a:pt x="132" y="61"/>
                    </a:cubicBezTo>
                    <a:cubicBezTo>
                      <a:pt x="130" y="60"/>
                      <a:pt x="130" y="60"/>
                      <a:pt x="130" y="60"/>
                    </a:cubicBezTo>
                    <a:cubicBezTo>
                      <a:pt x="129" y="59"/>
                      <a:pt x="129" y="59"/>
                      <a:pt x="127" y="59"/>
                    </a:cubicBezTo>
                    <a:cubicBezTo>
                      <a:pt x="126" y="59"/>
                      <a:pt x="126" y="59"/>
                      <a:pt x="126" y="59"/>
                    </a:cubicBezTo>
                    <a:cubicBezTo>
                      <a:pt x="126" y="60"/>
                      <a:pt x="127" y="62"/>
                      <a:pt x="127" y="63"/>
                    </a:cubicBezTo>
                    <a:cubicBezTo>
                      <a:pt x="126" y="63"/>
                      <a:pt x="126" y="63"/>
                      <a:pt x="123" y="60"/>
                    </a:cubicBezTo>
                    <a:cubicBezTo>
                      <a:pt x="120" y="59"/>
                      <a:pt x="121" y="58"/>
                      <a:pt x="121" y="57"/>
                    </a:cubicBezTo>
                    <a:cubicBezTo>
                      <a:pt x="121" y="56"/>
                      <a:pt x="121" y="56"/>
                      <a:pt x="113" y="51"/>
                    </a:cubicBezTo>
                    <a:cubicBezTo>
                      <a:pt x="113" y="51"/>
                      <a:pt x="114" y="51"/>
                      <a:pt x="114" y="51"/>
                    </a:cubicBezTo>
                    <a:cubicBezTo>
                      <a:pt x="117" y="51"/>
                      <a:pt x="119" y="55"/>
                      <a:pt x="123" y="53"/>
                    </a:cubicBezTo>
                    <a:cubicBezTo>
                      <a:pt x="129" y="56"/>
                      <a:pt x="129" y="56"/>
                      <a:pt x="131" y="56"/>
                    </a:cubicBezTo>
                    <a:cubicBezTo>
                      <a:pt x="132" y="55"/>
                      <a:pt x="132" y="54"/>
                      <a:pt x="133" y="54"/>
                    </a:cubicBezTo>
                    <a:cubicBezTo>
                      <a:pt x="134" y="51"/>
                      <a:pt x="134" y="51"/>
                      <a:pt x="133" y="48"/>
                    </a:cubicBezTo>
                    <a:cubicBezTo>
                      <a:pt x="131" y="46"/>
                      <a:pt x="131" y="46"/>
                      <a:pt x="120" y="41"/>
                    </a:cubicBezTo>
                    <a:cubicBezTo>
                      <a:pt x="115" y="39"/>
                      <a:pt x="105" y="35"/>
                      <a:pt x="105" y="35"/>
                    </a:cubicBezTo>
                    <a:cubicBezTo>
                      <a:pt x="102" y="34"/>
                      <a:pt x="100" y="37"/>
                      <a:pt x="98" y="36"/>
                    </a:cubicBezTo>
                    <a:cubicBezTo>
                      <a:pt x="97" y="35"/>
                      <a:pt x="97" y="35"/>
                      <a:pt x="98" y="34"/>
                    </a:cubicBezTo>
                    <a:cubicBezTo>
                      <a:pt x="99" y="34"/>
                      <a:pt x="100" y="33"/>
                      <a:pt x="100" y="33"/>
                    </a:cubicBezTo>
                    <a:cubicBezTo>
                      <a:pt x="101" y="33"/>
                      <a:pt x="101" y="33"/>
                      <a:pt x="101" y="32"/>
                    </a:cubicBezTo>
                    <a:cubicBezTo>
                      <a:pt x="99" y="31"/>
                      <a:pt x="90" y="29"/>
                      <a:pt x="88" y="29"/>
                    </a:cubicBezTo>
                    <a:cubicBezTo>
                      <a:pt x="88" y="29"/>
                      <a:pt x="88" y="29"/>
                      <a:pt x="88" y="29"/>
                    </a:cubicBezTo>
                    <a:cubicBezTo>
                      <a:pt x="88" y="29"/>
                      <a:pt x="88" y="29"/>
                      <a:pt x="88" y="29"/>
                    </a:cubicBezTo>
                    <a:cubicBezTo>
                      <a:pt x="88" y="29"/>
                      <a:pt x="88" y="29"/>
                      <a:pt x="88" y="29"/>
                    </a:cubicBezTo>
                    <a:cubicBezTo>
                      <a:pt x="88" y="29"/>
                      <a:pt x="88" y="29"/>
                      <a:pt x="88" y="29"/>
                    </a:cubicBezTo>
                    <a:cubicBezTo>
                      <a:pt x="82" y="28"/>
                      <a:pt x="82" y="28"/>
                      <a:pt x="77" y="32"/>
                    </a:cubicBezTo>
                    <a:cubicBezTo>
                      <a:pt x="77" y="33"/>
                      <a:pt x="77" y="33"/>
                      <a:pt x="77" y="33"/>
                    </a:cubicBezTo>
                    <a:cubicBezTo>
                      <a:pt x="77" y="33"/>
                      <a:pt x="77" y="33"/>
                      <a:pt x="77" y="33"/>
                    </a:cubicBezTo>
                    <a:cubicBezTo>
                      <a:pt x="77" y="33"/>
                      <a:pt x="77" y="33"/>
                      <a:pt x="77" y="33"/>
                    </a:cubicBezTo>
                    <a:cubicBezTo>
                      <a:pt x="77" y="33"/>
                      <a:pt x="77" y="33"/>
                      <a:pt x="77" y="33"/>
                    </a:cubicBezTo>
                    <a:cubicBezTo>
                      <a:pt x="75" y="33"/>
                      <a:pt x="70" y="36"/>
                      <a:pt x="70"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66" y="38"/>
                      <a:pt x="64" y="41"/>
                      <a:pt x="61" y="42"/>
                    </a:cubicBezTo>
                    <a:cubicBezTo>
                      <a:pt x="61" y="42"/>
                      <a:pt x="61" y="42"/>
                      <a:pt x="61" y="42"/>
                    </a:cubicBezTo>
                    <a:cubicBezTo>
                      <a:pt x="61" y="42"/>
                      <a:pt x="61" y="42"/>
                      <a:pt x="61" y="42"/>
                    </a:cubicBezTo>
                    <a:cubicBezTo>
                      <a:pt x="61" y="42"/>
                      <a:pt x="61" y="42"/>
                      <a:pt x="61" y="42"/>
                    </a:cubicBezTo>
                    <a:cubicBezTo>
                      <a:pt x="60" y="43"/>
                      <a:pt x="61" y="44"/>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57" y="46"/>
                      <a:pt x="57" y="46"/>
                      <a:pt x="57" y="48"/>
                    </a:cubicBezTo>
                    <a:cubicBezTo>
                      <a:pt x="57" y="48"/>
                      <a:pt x="56" y="49"/>
                      <a:pt x="56" y="50"/>
                    </a:cubicBezTo>
                    <a:cubicBezTo>
                      <a:pt x="57" y="50"/>
                      <a:pt x="57" y="50"/>
                      <a:pt x="57" y="50"/>
                    </a:cubicBezTo>
                    <a:cubicBezTo>
                      <a:pt x="58" y="50"/>
                      <a:pt x="59" y="50"/>
                      <a:pt x="59" y="50"/>
                    </a:cubicBezTo>
                    <a:cubicBezTo>
                      <a:pt x="61" y="50"/>
                      <a:pt x="62" y="47"/>
                      <a:pt x="64" y="47"/>
                    </a:cubicBezTo>
                    <a:cubicBezTo>
                      <a:pt x="64" y="48"/>
                      <a:pt x="64" y="48"/>
                      <a:pt x="65" y="50"/>
                    </a:cubicBezTo>
                    <a:cubicBezTo>
                      <a:pt x="64" y="51"/>
                      <a:pt x="62" y="51"/>
                      <a:pt x="60" y="52"/>
                    </a:cubicBezTo>
                    <a:cubicBezTo>
                      <a:pt x="58" y="59"/>
                      <a:pt x="55" y="61"/>
                      <a:pt x="54" y="62"/>
                    </a:cubicBezTo>
                    <a:cubicBezTo>
                      <a:pt x="54" y="64"/>
                      <a:pt x="55" y="66"/>
                      <a:pt x="54" y="69"/>
                    </a:cubicBezTo>
                    <a:cubicBezTo>
                      <a:pt x="47" y="70"/>
                      <a:pt x="44" y="75"/>
                      <a:pt x="44" y="76"/>
                    </a:cubicBezTo>
                    <a:cubicBezTo>
                      <a:pt x="43" y="78"/>
                      <a:pt x="41" y="77"/>
                      <a:pt x="40" y="78"/>
                    </a:cubicBezTo>
                    <a:cubicBezTo>
                      <a:pt x="39" y="80"/>
                      <a:pt x="38" y="82"/>
                      <a:pt x="39" y="84"/>
                    </a:cubicBezTo>
                    <a:cubicBezTo>
                      <a:pt x="41" y="94"/>
                      <a:pt x="41" y="94"/>
                      <a:pt x="41" y="94"/>
                    </a:cubicBezTo>
                    <a:cubicBezTo>
                      <a:pt x="41" y="94"/>
                      <a:pt x="42" y="94"/>
                      <a:pt x="42" y="96"/>
                    </a:cubicBezTo>
                    <a:cubicBezTo>
                      <a:pt x="42" y="96"/>
                      <a:pt x="47" y="100"/>
                      <a:pt x="47" y="100"/>
                    </a:cubicBezTo>
                    <a:cubicBezTo>
                      <a:pt x="47" y="101"/>
                      <a:pt x="51" y="102"/>
                      <a:pt x="53" y="100"/>
                    </a:cubicBezTo>
                    <a:cubicBezTo>
                      <a:pt x="53" y="100"/>
                      <a:pt x="54" y="100"/>
                      <a:pt x="54" y="99"/>
                    </a:cubicBezTo>
                    <a:cubicBezTo>
                      <a:pt x="55" y="95"/>
                      <a:pt x="58" y="94"/>
                      <a:pt x="60" y="94"/>
                    </a:cubicBezTo>
                    <a:cubicBezTo>
                      <a:pt x="63" y="93"/>
                      <a:pt x="63" y="97"/>
                      <a:pt x="64" y="98"/>
                    </a:cubicBezTo>
                    <a:cubicBezTo>
                      <a:pt x="64" y="99"/>
                      <a:pt x="64" y="99"/>
                      <a:pt x="64" y="99"/>
                    </a:cubicBezTo>
                    <a:cubicBezTo>
                      <a:pt x="64" y="99"/>
                      <a:pt x="64" y="99"/>
                      <a:pt x="65" y="101"/>
                    </a:cubicBezTo>
                    <a:cubicBezTo>
                      <a:pt x="66" y="102"/>
                      <a:pt x="65" y="103"/>
                      <a:pt x="66" y="103"/>
                    </a:cubicBezTo>
                    <a:cubicBezTo>
                      <a:pt x="69" y="107"/>
                      <a:pt x="69" y="107"/>
                      <a:pt x="70" y="108"/>
                    </a:cubicBezTo>
                    <a:cubicBezTo>
                      <a:pt x="70" y="110"/>
                      <a:pt x="70" y="110"/>
                      <a:pt x="75" y="111"/>
                    </a:cubicBezTo>
                    <a:cubicBezTo>
                      <a:pt x="75" y="111"/>
                      <a:pt x="75" y="111"/>
                      <a:pt x="75" y="111"/>
                    </a:cubicBezTo>
                    <a:cubicBezTo>
                      <a:pt x="75" y="111"/>
                      <a:pt x="75" y="110"/>
                      <a:pt x="75" y="109"/>
                    </a:cubicBezTo>
                    <a:cubicBezTo>
                      <a:pt x="76" y="108"/>
                      <a:pt x="76" y="108"/>
                      <a:pt x="78" y="108"/>
                    </a:cubicBezTo>
                    <a:cubicBezTo>
                      <a:pt x="83" y="106"/>
                      <a:pt x="83" y="106"/>
                      <a:pt x="84" y="106"/>
                    </a:cubicBezTo>
                    <a:cubicBezTo>
                      <a:pt x="84" y="106"/>
                      <a:pt x="84" y="103"/>
                      <a:pt x="84" y="101"/>
                    </a:cubicBezTo>
                    <a:cubicBezTo>
                      <a:pt x="83" y="100"/>
                      <a:pt x="84" y="100"/>
                      <a:pt x="83" y="99"/>
                    </a:cubicBezTo>
                    <a:cubicBezTo>
                      <a:pt x="83" y="98"/>
                      <a:pt x="81" y="98"/>
                      <a:pt x="81" y="97"/>
                    </a:cubicBezTo>
                    <a:cubicBezTo>
                      <a:pt x="81" y="95"/>
                      <a:pt x="81" y="95"/>
                      <a:pt x="83" y="95"/>
                    </a:cubicBezTo>
                    <a:cubicBezTo>
                      <a:pt x="84" y="95"/>
                      <a:pt x="84" y="95"/>
                      <a:pt x="85" y="94"/>
                    </a:cubicBezTo>
                    <a:cubicBezTo>
                      <a:pt x="85" y="93"/>
                      <a:pt x="86" y="92"/>
                      <a:pt x="86" y="91"/>
                    </a:cubicBezTo>
                    <a:cubicBezTo>
                      <a:pt x="76" y="91"/>
                      <a:pt x="66" y="92"/>
                      <a:pt x="55" y="93"/>
                    </a:cubicBezTo>
                    <a:cubicBezTo>
                      <a:pt x="66" y="92"/>
                      <a:pt x="76" y="91"/>
                      <a:pt x="86" y="91"/>
                    </a:cubicBezTo>
                    <a:cubicBezTo>
                      <a:pt x="88" y="89"/>
                      <a:pt x="88" y="89"/>
                      <a:pt x="88" y="88"/>
                    </a:cubicBezTo>
                    <a:cubicBezTo>
                      <a:pt x="86" y="86"/>
                      <a:pt x="86" y="86"/>
                      <a:pt x="80" y="85"/>
                    </a:cubicBezTo>
                    <a:cubicBezTo>
                      <a:pt x="80" y="84"/>
                      <a:pt x="80" y="83"/>
                      <a:pt x="80" y="83"/>
                    </a:cubicBezTo>
                    <a:cubicBezTo>
                      <a:pt x="79" y="82"/>
                      <a:pt x="79" y="81"/>
                      <a:pt x="78" y="80"/>
                    </a:cubicBezTo>
                    <a:cubicBezTo>
                      <a:pt x="79" y="79"/>
                      <a:pt x="80" y="79"/>
                      <a:pt x="80" y="78"/>
                    </a:cubicBezTo>
                    <a:cubicBezTo>
                      <a:pt x="80" y="77"/>
                      <a:pt x="80" y="77"/>
                      <a:pt x="80" y="77"/>
                    </a:cubicBezTo>
                    <a:cubicBezTo>
                      <a:pt x="80" y="77"/>
                      <a:pt x="80" y="76"/>
                      <a:pt x="81" y="76"/>
                    </a:cubicBezTo>
                    <a:cubicBezTo>
                      <a:pt x="81" y="74"/>
                      <a:pt x="81" y="74"/>
                      <a:pt x="81" y="74"/>
                    </a:cubicBezTo>
                    <a:cubicBezTo>
                      <a:pt x="81" y="73"/>
                      <a:pt x="81" y="73"/>
                      <a:pt x="81" y="73"/>
                    </a:cubicBezTo>
                    <a:cubicBezTo>
                      <a:pt x="81" y="73"/>
                      <a:pt x="82" y="73"/>
                      <a:pt x="82" y="72"/>
                    </a:cubicBezTo>
                    <a:cubicBezTo>
                      <a:pt x="82" y="72"/>
                      <a:pt x="82" y="72"/>
                      <a:pt x="83" y="72"/>
                    </a:cubicBezTo>
                    <a:cubicBezTo>
                      <a:pt x="84" y="71"/>
                      <a:pt x="84" y="71"/>
                      <a:pt x="85" y="71"/>
                    </a:cubicBezTo>
                    <a:cubicBezTo>
                      <a:pt x="84" y="68"/>
                      <a:pt x="85" y="68"/>
                      <a:pt x="87" y="68"/>
                    </a:cubicBezTo>
                    <a:cubicBezTo>
                      <a:pt x="88" y="65"/>
                      <a:pt x="88" y="65"/>
                      <a:pt x="87" y="60"/>
                    </a:cubicBezTo>
                    <a:cubicBezTo>
                      <a:pt x="92" y="56"/>
                      <a:pt x="96" y="58"/>
                      <a:pt x="96" y="62"/>
                    </a:cubicBezTo>
                    <a:cubicBezTo>
                      <a:pt x="95" y="66"/>
                      <a:pt x="90" y="68"/>
                      <a:pt x="88" y="71"/>
                    </a:cubicBezTo>
                    <a:cubicBezTo>
                      <a:pt x="88" y="71"/>
                      <a:pt x="91" y="80"/>
                      <a:pt x="91" y="84"/>
                    </a:cubicBezTo>
                    <a:cubicBezTo>
                      <a:pt x="92" y="84"/>
                      <a:pt x="92" y="84"/>
                      <a:pt x="93" y="84"/>
                    </a:cubicBezTo>
                    <a:cubicBezTo>
                      <a:pt x="93" y="84"/>
                      <a:pt x="94" y="85"/>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7" y="86"/>
                      <a:pt x="97" y="86"/>
                      <a:pt x="97" y="86"/>
                    </a:cubicBezTo>
                    <a:cubicBezTo>
                      <a:pt x="99" y="86"/>
                      <a:pt x="101" y="87"/>
                      <a:pt x="102" y="87"/>
                    </a:cubicBezTo>
                    <a:cubicBezTo>
                      <a:pt x="107" y="88"/>
                      <a:pt x="114" y="81"/>
                      <a:pt x="117" y="87"/>
                    </a:cubicBezTo>
                    <a:cubicBezTo>
                      <a:pt x="116" y="88"/>
                      <a:pt x="114" y="89"/>
                      <a:pt x="113" y="89"/>
                    </a:cubicBezTo>
                    <a:cubicBezTo>
                      <a:pt x="110" y="90"/>
                      <a:pt x="108" y="90"/>
                      <a:pt x="105" y="90"/>
                    </a:cubicBezTo>
                    <a:cubicBezTo>
                      <a:pt x="103" y="90"/>
                      <a:pt x="101" y="90"/>
                      <a:pt x="100" y="90"/>
                    </a:cubicBezTo>
                    <a:cubicBezTo>
                      <a:pt x="98" y="91"/>
                      <a:pt x="97" y="91"/>
                      <a:pt x="96" y="91"/>
                    </a:cubicBezTo>
                    <a:cubicBezTo>
                      <a:pt x="95" y="97"/>
                      <a:pt x="106" y="95"/>
                      <a:pt x="105" y="100"/>
                    </a:cubicBezTo>
                    <a:cubicBezTo>
                      <a:pt x="100" y="98"/>
                      <a:pt x="100" y="98"/>
                      <a:pt x="98" y="97"/>
                    </a:cubicBezTo>
                    <a:cubicBezTo>
                      <a:pt x="98" y="99"/>
                      <a:pt x="98" y="99"/>
                      <a:pt x="94" y="100"/>
                    </a:cubicBezTo>
                    <a:cubicBezTo>
                      <a:pt x="95" y="101"/>
                      <a:pt x="95" y="102"/>
                      <a:pt x="95" y="103"/>
                    </a:cubicBezTo>
                    <a:cubicBezTo>
                      <a:pt x="96" y="105"/>
                      <a:pt x="96" y="105"/>
                      <a:pt x="96" y="105"/>
                    </a:cubicBezTo>
                    <a:cubicBezTo>
                      <a:pt x="96" y="107"/>
                      <a:pt x="96" y="108"/>
                      <a:pt x="96" y="110"/>
                    </a:cubicBezTo>
                    <a:cubicBezTo>
                      <a:pt x="96" y="110"/>
                      <a:pt x="96" y="110"/>
                      <a:pt x="93" y="111"/>
                    </a:cubicBezTo>
                    <a:cubicBezTo>
                      <a:pt x="93" y="112"/>
                      <a:pt x="93" y="112"/>
                      <a:pt x="92" y="113"/>
                    </a:cubicBezTo>
                    <a:cubicBezTo>
                      <a:pt x="92" y="113"/>
                      <a:pt x="91" y="113"/>
                      <a:pt x="91" y="113"/>
                    </a:cubicBezTo>
                    <a:cubicBezTo>
                      <a:pt x="89" y="113"/>
                      <a:pt x="88" y="111"/>
                      <a:pt x="86" y="111"/>
                    </a:cubicBezTo>
                    <a:cubicBezTo>
                      <a:pt x="84" y="113"/>
                      <a:pt x="81" y="114"/>
                      <a:pt x="79" y="116"/>
                    </a:cubicBezTo>
                    <a:cubicBezTo>
                      <a:pt x="72" y="115"/>
                      <a:pt x="69" y="108"/>
                      <a:pt x="62" y="109"/>
                    </a:cubicBezTo>
                    <a:cubicBezTo>
                      <a:pt x="61" y="109"/>
                      <a:pt x="61" y="109"/>
                      <a:pt x="61" y="109"/>
                    </a:cubicBezTo>
                    <a:cubicBezTo>
                      <a:pt x="55" y="107"/>
                      <a:pt x="55" y="107"/>
                      <a:pt x="54" y="110"/>
                    </a:cubicBezTo>
                    <a:cubicBezTo>
                      <a:pt x="54" y="110"/>
                      <a:pt x="55" y="111"/>
                      <a:pt x="55" y="111"/>
                    </a:cubicBezTo>
                    <a:cubicBezTo>
                      <a:pt x="55" y="112"/>
                      <a:pt x="54" y="113"/>
                      <a:pt x="53" y="113"/>
                    </a:cubicBezTo>
                    <a:cubicBezTo>
                      <a:pt x="54" y="114"/>
                      <a:pt x="54" y="114"/>
                      <a:pt x="54" y="114"/>
                    </a:cubicBezTo>
                    <a:cubicBezTo>
                      <a:pt x="54" y="114"/>
                      <a:pt x="54" y="114"/>
                      <a:pt x="54" y="114"/>
                    </a:cubicBezTo>
                    <a:cubicBezTo>
                      <a:pt x="54" y="115"/>
                      <a:pt x="55" y="116"/>
                      <a:pt x="55" y="116"/>
                    </a:cubicBezTo>
                    <a:cubicBezTo>
                      <a:pt x="53" y="118"/>
                      <a:pt x="53" y="118"/>
                      <a:pt x="49" y="117"/>
                    </a:cubicBezTo>
                    <a:cubicBezTo>
                      <a:pt x="46" y="117"/>
                      <a:pt x="45" y="116"/>
                      <a:pt x="42" y="118"/>
                    </a:cubicBezTo>
                    <a:cubicBezTo>
                      <a:pt x="42" y="119"/>
                      <a:pt x="42" y="119"/>
                      <a:pt x="43" y="125"/>
                    </a:cubicBezTo>
                    <a:cubicBezTo>
                      <a:pt x="41" y="127"/>
                      <a:pt x="40" y="130"/>
                      <a:pt x="38" y="132"/>
                    </a:cubicBezTo>
                    <a:cubicBezTo>
                      <a:pt x="38" y="132"/>
                      <a:pt x="38" y="132"/>
                      <a:pt x="38" y="132"/>
                    </a:cubicBezTo>
                    <a:cubicBezTo>
                      <a:pt x="37" y="132"/>
                      <a:pt x="36" y="132"/>
                      <a:pt x="35" y="132"/>
                    </a:cubicBezTo>
                    <a:cubicBezTo>
                      <a:pt x="34" y="133"/>
                      <a:pt x="34" y="134"/>
                      <a:pt x="34" y="134"/>
                    </a:cubicBezTo>
                    <a:cubicBezTo>
                      <a:pt x="34" y="135"/>
                      <a:pt x="35" y="135"/>
                      <a:pt x="36" y="136"/>
                    </a:cubicBezTo>
                    <a:cubicBezTo>
                      <a:pt x="31" y="139"/>
                      <a:pt x="31" y="139"/>
                      <a:pt x="30" y="139"/>
                    </a:cubicBezTo>
                    <a:cubicBezTo>
                      <a:pt x="29" y="140"/>
                      <a:pt x="29" y="140"/>
                      <a:pt x="29" y="141"/>
                    </a:cubicBezTo>
                    <a:cubicBezTo>
                      <a:pt x="29" y="141"/>
                      <a:pt x="28" y="141"/>
                      <a:pt x="28" y="141"/>
                    </a:cubicBezTo>
                    <a:cubicBezTo>
                      <a:pt x="27" y="140"/>
                      <a:pt x="26" y="139"/>
                      <a:pt x="25" y="139"/>
                    </a:cubicBezTo>
                    <a:cubicBezTo>
                      <a:pt x="21" y="138"/>
                      <a:pt x="21" y="140"/>
                      <a:pt x="21" y="143"/>
                    </a:cubicBezTo>
                    <a:cubicBezTo>
                      <a:pt x="18" y="143"/>
                      <a:pt x="18" y="143"/>
                      <a:pt x="17" y="144"/>
                    </a:cubicBezTo>
                    <a:cubicBezTo>
                      <a:pt x="14" y="144"/>
                      <a:pt x="14" y="144"/>
                      <a:pt x="12" y="145"/>
                    </a:cubicBezTo>
                    <a:cubicBezTo>
                      <a:pt x="13" y="146"/>
                      <a:pt x="13" y="146"/>
                      <a:pt x="15" y="150"/>
                    </a:cubicBezTo>
                    <a:cubicBezTo>
                      <a:pt x="16" y="150"/>
                      <a:pt x="17" y="149"/>
                      <a:pt x="18" y="149"/>
                    </a:cubicBezTo>
                    <a:cubicBezTo>
                      <a:pt x="25" y="154"/>
                      <a:pt x="25" y="154"/>
                      <a:pt x="27" y="163"/>
                    </a:cubicBezTo>
                    <a:cubicBezTo>
                      <a:pt x="26" y="164"/>
                      <a:pt x="25" y="166"/>
                      <a:pt x="24" y="167"/>
                    </a:cubicBezTo>
                    <a:cubicBezTo>
                      <a:pt x="23" y="167"/>
                      <a:pt x="23" y="167"/>
                      <a:pt x="22" y="167"/>
                    </a:cubicBezTo>
                    <a:cubicBezTo>
                      <a:pt x="22" y="167"/>
                      <a:pt x="5" y="162"/>
                      <a:pt x="0" y="170"/>
                    </a:cubicBezTo>
                    <a:cubicBezTo>
                      <a:pt x="3" y="177"/>
                      <a:pt x="1" y="184"/>
                      <a:pt x="2" y="192"/>
                    </a:cubicBezTo>
                    <a:cubicBezTo>
                      <a:pt x="3" y="192"/>
                      <a:pt x="3" y="193"/>
                      <a:pt x="4" y="194"/>
                    </a:cubicBezTo>
                    <a:cubicBezTo>
                      <a:pt x="7" y="195"/>
                      <a:pt x="8" y="191"/>
                      <a:pt x="10" y="192"/>
                    </a:cubicBezTo>
                    <a:cubicBezTo>
                      <a:pt x="13" y="192"/>
                      <a:pt x="13" y="195"/>
                      <a:pt x="15" y="196"/>
                    </a:cubicBezTo>
                    <a:cubicBezTo>
                      <a:pt x="15" y="197"/>
                      <a:pt x="15" y="197"/>
                      <a:pt x="15" y="197"/>
                    </a:cubicBezTo>
                    <a:cubicBezTo>
                      <a:pt x="15" y="196"/>
                      <a:pt x="15" y="196"/>
                      <a:pt x="15" y="196"/>
                    </a:cubicBezTo>
                    <a:cubicBezTo>
                      <a:pt x="15" y="196"/>
                      <a:pt x="15" y="196"/>
                      <a:pt x="15" y="196"/>
                    </a:cubicBezTo>
                    <a:cubicBezTo>
                      <a:pt x="15" y="196"/>
                      <a:pt x="15" y="196"/>
                      <a:pt x="15" y="196"/>
                    </a:cubicBezTo>
                    <a:cubicBezTo>
                      <a:pt x="15" y="196"/>
                      <a:pt x="15" y="196"/>
                      <a:pt x="15" y="196"/>
                    </a:cubicBezTo>
                    <a:cubicBezTo>
                      <a:pt x="15" y="196"/>
                      <a:pt x="15" y="196"/>
                      <a:pt x="15" y="196"/>
                    </a:cubicBezTo>
                    <a:cubicBezTo>
                      <a:pt x="15" y="196"/>
                      <a:pt x="15" y="196"/>
                      <a:pt x="15" y="196"/>
                    </a:cubicBezTo>
                    <a:cubicBezTo>
                      <a:pt x="15" y="196"/>
                      <a:pt x="15" y="196"/>
                      <a:pt x="15" y="196"/>
                    </a:cubicBezTo>
                    <a:cubicBezTo>
                      <a:pt x="18" y="196"/>
                      <a:pt x="20" y="195"/>
                      <a:pt x="22" y="194"/>
                    </a:cubicBezTo>
                    <a:cubicBezTo>
                      <a:pt x="22" y="194"/>
                      <a:pt x="22" y="194"/>
                      <a:pt x="22" y="194"/>
                    </a:cubicBezTo>
                    <a:cubicBezTo>
                      <a:pt x="22" y="194"/>
                      <a:pt x="22" y="194"/>
                      <a:pt x="22" y="194"/>
                    </a:cubicBezTo>
                    <a:cubicBezTo>
                      <a:pt x="22" y="194"/>
                      <a:pt x="22" y="194"/>
                      <a:pt x="22" y="194"/>
                    </a:cubicBezTo>
                    <a:cubicBezTo>
                      <a:pt x="22" y="194"/>
                      <a:pt x="22" y="194"/>
                      <a:pt x="22" y="194"/>
                    </a:cubicBezTo>
                    <a:cubicBezTo>
                      <a:pt x="22" y="194"/>
                      <a:pt x="22" y="194"/>
                      <a:pt x="22" y="194"/>
                    </a:cubicBezTo>
                    <a:cubicBezTo>
                      <a:pt x="22" y="194"/>
                      <a:pt x="22" y="194"/>
                      <a:pt x="22" y="194"/>
                    </a:cubicBezTo>
                    <a:cubicBezTo>
                      <a:pt x="22" y="194"/>
                      <a:pt x="22" y="194"/>
                      <a:pt x="22" y="194"/>
                    </a:cubicBezTo>
                    <a:cubicBezTo>
                      <a:pt x="22" y="194"/>
                      <a:pt x="22" y="194"/>
                      <a:pt x="22" y="194"/>
                    </a:cubicBezTo>
                    <a:cubicBezTo>
                      <a:pt x="30" y="193"/>
                      <a:pt x="33" y="187"/>
                      <a:pt x="33" y="187"/>
                    </a:cubicBezTo>
                    <a:cubicBezTo>
                      <a:pt x="33" y="179"/>
                      <a:pt x="33" y="179"/>
                      <a:pt x="34" y="177"/>
                    </a:cubicBezTo>
                    <a:cubicBezTo>
                      <a:pt x="34" y="177"/>
                      <a:pt x="35" y="177"/>
                      <a:pt x="35" y="177"/>
                    </a:cubicBezTo>
                    <a:cubicBezTo>
                      <a:pt x="35" y="178"/>
                      <a:pt x="35" y="178"/>
                      <a:pt x="35" y="178"/>
                    </a:cubicBezTo>
                    <a:cubicBezTo>
                      <a:pt x="35" y="178"/>
                      <a:pt x="35" y="178"/>
                      <a:pt x="35" y="178"/>
                    </a:cubicBezTo>
                    <a:cubicBezTo>
                      <a:pt x="35" y="178"/>
                      <a:pt x="35" y="178"/>
                      <a:pt x="35" y="178"/>
                    </a:cubicBezTo>
                    <a:cubicBezTo>
                      <a:pt x="36" y="178"/>
                      <a:pt x="36" y="178"/>
                      <a:pt x="36" y="178"/>
                    </a:cubicBezTo>
                    <a:cubicBezTo>
                      <a:pt x="36" y="178"/>
                      <a:pt x="36" y="178"/>
                      <a:pt x="36" y="178"/>
                    </a:cubicBezTo>
                    <a:cubicBezTo>
                      <a:pt x="36" y="178"/>
                      <a:pt x="36" y="178"/>
                      <a:pt x="36" y="178"/>
                    </a:cubicBezTo>
                    <a:cubicBezTo>
                      <a:pt x="36" y="178"/>
                      <a:pt x="36" y="178"/>
                      <a:pt x="36" y="178"/>
                    </a:cubicBezTo>
                    <a:cubicBezTo>
                      <a:pt x="36" y="178"/>
                      <a:pt x="36" y="178"/>
                      <a:pt x="36" y="178"/>
                    </a:cubicBezTo>
                    <a:cubicBezTo>
                      <a:pt x="37" y="178"/>
                      <a:pt x="37" y="178"/>
                      <a:pt x="38" y="177"/>
                    </a:cubicBezTo>
                    <a:cubicBezTo>
                      <a:pt x="38" y="176"/>
                      <a:pt x="38" y="176"/>
                      <a:pt x="39" y="175"/>
                    </a:cubicBezTo>
                    <a:cubicBezTo>
                      <a:pt x="42" y="173"/>
                      <a:pt x="44" y="171"/>
                      <a:pt x="44" y="171"/>
                    </a:cubicBezTo>
                    <a:cubicBezTo>
                      <a:pt x="45" y="170"/>
                      <a:pt x="45" y="170"/>
                      <a:pt x="45" y="170"/>
                    </a:cubicBezTo>
                    <a:cubicBezTo>
                      <a:pt x="45" y="168"/>
                      <a:pt x="45" y="166"/>
                      <a:pt x="45" y="165"/>
                    </a:cubicBezTo>
                    <a:cubicBezTo>
                      <a:pt x="56" y="165"/>
                      <a:pt x="56" y="165"/>
                      <a:pt x="57" y="164"/>
                    </a:cubicBezTo>
                    <a:cubicBezTo>
                      <a:pt x="58" y="164"/>
                      <a:pt x="58" y="164"/>
                      <a:pt x="58" y="164"/>
                    </a:cubicBezTo>
                    <a:cubicBezTo>
                      <a:pt x="58" y="164"/>
                      <a:pt x="58" y="164"/>
                      <a:pt x="58" y="164"/>
                    </a:cubicBezTo>
                    <a:cubicBezTo>
                      <a:pt x="58" y="164"/>
                      <a:pt x="58" y="164"/>
                      <a:pt x="58" y="164"/>
                    </a:cubicBezTo>
                    <a:cubicBezTo>
                      <a:pt x="58" y="164"/>
                      <a:pt x="58" y="164"/>
                      <a:pt x="58" y="164"/>
                    </a:cubicBezTo>
                    <a:cubicBezTo>
                      <a:pt x="58" y="164"/>
                      <a:pt x="58" y="164"/>
                      <a:pt x="58" y="164"/>
                    </a:cubicBezTo>
                    <a:cubicBezTo>
                      <a:pt x="58" y="164"/>
                      <a:pt x="58" y="164"/>
                      <a:pt x="58" y="164"/>
                    </a:cubicBezTo>
                    <a:cubicBezTo>
                      <a:pt x="58" y="164"/>
                      <a:pt x="58" y="164"/>
                      <a:pt x="58" y="164"/>
                    </a:cubicBezTo>
                    <a:cubicBezTo>
                      <a:pt x="58" y="164"/>
                      <a:pt x="58" y="164"/>
                      <a:pt x="58" y="164"/>
                    </a:cubicBezTo>
                    <a:cubicBezTo>
                      <a:pt x="59" y="163"/>
                      <a:pt x="59" y="163"/>
                      <a:pt x="59" y="163"/>
                    </a:cubicBezTo>
                    <a:cubicBezTo>
                      <a:pt x="59" y="162"/>
                      <a:pt x="59" y="162"/>
                      <a:pt x="59" y="162"/>
                    </a:cubicBezTo>
                    <a:cubicBezTo>
                      <a:pt x="59" y="161"/>
                      <a:pt x="60" y="161"/>
                      <a:pt x="60" y="161"/>
                    </a:cubicBezTo>
                    <a:cubicBezTo>
                      <a:pt x="60" y="161"/>
                      <a:pt x="60" y="161"/>
                      <a:pt x="60" y="161"/>
                    </a:cubicBezTo>
                    <a:cubicBezTo>
                      <a:pt x="60" y="161"/>
                      <a:pt x="61" y="160"/>
                      <a:pt x="61" y="160"/>
                    </a:cubicBezTo>
                    <a:cubicBezTo>
                      <a:pt x="61" y="160"/>
                      <a:pt x="62" y="159"/>
                      <a:pt x="62" y="159"/>
                    </a:cubicBezTo>
                    <a:cubicBezTo>
                      <a:pt x="68" y="163"/>
                      <a:pt x="68" y="163"/>
                      <a:pt x="69" y="164"/>
                    </a:cubicBezTo>
                    <a:cubicBezTo>
                      <a:pt x="70" y="165"/>
                      <a:pt x="70" y="165"/>
                      <a:pt x="71" y="167"/>
                    </a:cubicBezTo>
                    <a:cubicBezTo>
                      <a:pt x="71" y="167"/>
                      <a:pt x="72" y="167"/>
                      <a:pt x="73" y="167"/>
                    </a:cubicBezTo>
                    <a:cubicBezTo>
                      <a:pt x="74" y="167"/>
                      <a:pt x="75" y="169"/>
                      <a:pt x="75" y="169"/>
                    </a:cubicBezTo>
                    <a:cubicBezTo>
                      <a:pt x="78" y="171"/>
                      <a:pt x="78" y="171"/>
                      <a:pt x="78" y="171"/>
                    </a:cubicBezTo>
                    <a:cubicBezTo>
                      <a:pt x="79" y="172"/>
                      <a:pt x="79" y="172"/>
                      <a:pt x="79" y="172"/>
                    </a:cubicBezTo>
                    <a:cubicBezTo>
                      <a:pt x="81" y="172"/>
                      <a:pt x="81" y="172"/>
                      <a:pt x="81" y="172"/>
                    </a:cubicBezTo>
                    <a:cubicBezTo>
                      <a:pt x="82" y="173"/>
                      <a:pt x="82" y="173"/>
                      <a:pt x="82" y="173"/>
                    </a:cubicBezTo>
                    <a:cubicBezTo>
                      <a:pt x="83" y="173"/>
                      <a:pt x="83" y="173"/>
                      <a:pt x="83" y="173"/>
                    </a:cubicBezTo>
                    <a:cubicBezTo>
                      <a:pt x="89" y="175"/>
                      <a:pt x="89" y="175"/>
                      <a:pt x="91" y="179"/>
                    </a:cubicBezTo>
                    <a:cubicBezTo>
                      <a:pt x="90" y="180"/>
                      <a:pt x="89" y="181"/>
                      <a:pt x="88" y="181"/>
                    </a:cubicBezTo>
                    <a:cubicBezTo>
                      <a:pt x="84" y="182"/>
                      <a:pt x="80" y="181"/>
                      <a:pt x="77" y="183"/>
                    </a:cubicBezTo>
                    <a:cubicBezTo>
                      <a:pt x="77" y="183"/>
                      <a:pt x="77" y="184"/>
                      <a:pt x="77" y="184"/>
                    </a:cubicBezTo>
                    <a:cubicBezTo>
                      <a:pt x="82" y="186"/>
                      <a:pt x="82" y="186"/>
                      <a:pt x="83" y="186"/>
                    </a:cubicBezTo>
                    <a:cubicBezTo>
                      <a:pt x="85" y="188"/>
                      <a:pt x="87" y="188"/>
                      <a:pt x="88" y="188"/>
                    </a:cubicBezTo>
                    <a:cubicBezTo>
                      <a:pt x="89" y="188"/>
                      <a:pt x="89" y="187"/>
                      <a:pt x="89" y="186"/>
                    </a:cubicBezTo>
                    <a:cubicBezTo>
                      <a:pt x="89" y="186"/>
                      <a:pt x="89" y="185"/>
                      <a:pt x="89" y="185"/>
                    </a:cubicBezTo>
                    <a:cubicBezTo>
                      <a:pt x="95" y="179"/>
                      <a:pt x="95" y="179"/>
                      <a:pt x="94" y="176"/>
                    </a:cubicBezTo>
                    <a:cubicBezTo>
                      <a:pt x="93" y="175"/>
                      <a:pt x="93" y="175"/>
                      <a:pt x="93" y="175"/>
                    </a:cubicBezTo>
                    <a:cubicBezTo>
                      <a:pt x="93" y="174"/>
                      <a:pt x="93" y="174"/>
                      <a:pt x="93" y="174"/>
                    </a:cubicBezTo>
                    <a:cubicBezTo>
                      <a:pt x="94" y="174"/>
                      <a:pt x="94" y="174"/>
                      <a:pt x="94" y="174"/>
                    </a:cubicBezTo>
                    <a:cubicBezTo>
                      <a:pt x="96" y="174"/>
                      <a:pt x="98" y="176"/>
                      <a:pt x="100" y="176"/>
                    </a:cubicBezTo>
                    <a:cubicBezTo>
                      <a:pt x="100" y="175"/>
                      <a:pt x="100" y="175"/>
                      <a:pt x="100" y="175"/>
                    </a:cubicBezTo>
                    <a:cubicBezTo>
                      <a:pt x="100" y="174"/>
                      <a:pt x="100" y="174"/>
                      <a:pt x="100" y="174"/>
                    </a:cubicBezTo>
                    <a:cubicBezTo>
                      <a:pt x="99" y="173"/>
                      <a:pt x="99" y="173"/>
                      <a:pt x="99" y="173"/>
                    </a:cubicBezTo>
                    <a:cubicBezTo>
                      <a:pt x="99" y="173"/>
                      <a:pt x="99" y="173"/>
                      <a:pt x="99" y="173"/>
                    </a:cubicBezTo>
                    <a:cubicBezTo>
                      <a:pt x="99" y="172"/>
                      <a:pt x="99" y="172"/>
                      <a:pt x="99" y="172"/>
                    </a:cubicBezTo>
                    <a:cubicBezTo>
                      <a:pt x="99" y="171"/>
                      <a:pt x="99" y="171"/>
                      <a:pt x="99" y="171"/>
                    </a:cubicBezTo>
                    <a:cubicBezTo>
                      <a:pt x="98" y="171"/>
                      <a:pt x="98" y="171"/>
                      <a:pt x="98" y="171"/>
                    </a:cubicBezTo>
                    <a:cubicBezTo>
                      <a:pt x="97" y="171"/>
                      <a:pt x="97" y="171"/>
                      <a:pt x="97" y="171"/>
                    </a:cubicBezTo>
                    <a:cubicBezTo>
                      <a:pt x="94" y="170"/>
                      <a:pt x="91" y="168"/>
                      <a:pt x="91" y="168"/>
                    </a:cubicBezTo>
                    <a:cubicBezTo>
                      <a:pt x="88" y="168"/>
                      <a:pt x="88" y="168"/>
                      <a:pt x="88" y="168"/>
                    </a:cubicBezTo>
                    <a:cubicBezTo>
                      <a:pt x="87" y="167"/>
                      <a:pt x="86" y="167"/>
                      <a:pt x="85" y="167"/>
                    </a:cubicBezTo>
                    <a:cubicBezTo>
                      <a:pt x="85" y="165"/>
                      <a:pt x="85" y="164"/>
                      <a:pt x="81" y="161"/>
                    </a:cubicBezTo>
                    <a:cubicBezTo>
                      <a:pt x="81" y="161"/>
                      <a:pt x="81" y="160"/>
                      <a:pt x="81" y="160"/>
                    </a:cubicBezTo>
                    <a:cubicBezTo>
                      <a:pt x="78" y="160"/>
                      <a:pt x="78" y="160"/>
                      <a:pt x="77" y="159"/>
                    </a:cubicBezTo>
                    <a:cubicBezTo>
                      <a:pt x="77" y="158"/>
                      <a:pt x="77" y="158"/>
                      <a:pt x="78" y="156"/>
                    </a:cubicBezTo>
                    <a:cubicBezTo>
                      <a:pt x="79" y="156"/>
                      <a:pt x="80" y="156"/>
                      <a:pt x="81" y="156"/>
                    </a:cubicBezTo>
                    <a:cubicBezTo>
                      <a:pt x="82" y="156"/>
                      <a:pt x="82" y="156"/>
                      <a:pt x="82" y="156"/>
                    </a:cubicBezTo>
                    <a:cubicBezTo>
                      <a:pt x="85" y="160"/>
                      <a:pt x="90" y="162"/>
                      <a:pt x="94" y="165"/>
                    </a:cubicBezTo>
                    <a:cubicBezTo>
                      <a:pt x="98" y="166"/>
                      <a:pt x="98" y="166"/>
                      <a:pt x="103" y="173"/>
                    </a:cubicBezTo>
                    <a:cubicBezTo>
                      <a:pt x="103" y="175"/>
                      <a:pt x="103" y="175"/>
                      <a:pt x="103" y="176"/>
                    </a:cubicBezTo>
                    <a:cubicBezTo>
                      <a:pt x="104" y="178"/>
                      <a:pt x="104" y="178"/>
                      <a:pt x="106" y="178"/>
                    </a:cubicBezTo>
                    <a:cubicBezTo>
                      <a:pt x="106" y="178"/>
                      <a:pt x="106" y="178"/>
                      <a:pt x="107" y="177"/>
                    </a:cubicBezTo>
                    <a:cubicBezTo>
                      <a:pt x="109" y="180"/>
                      <a:pt x="110" y="184"/>
                      <a:pt x="112" y="187"/>
                    </a:cubicBezTo>
                    <a:cubicBezTo>
                      <a:pt x="114" y="186"/>
                      <a:pt x="116" y="185"/>
                      <a:pt x="118" y="184"/>
                    </a:cubicBezTo>
                    <a:cubicBezTo>
                      <a:pt x="118" y="184"/>
                      <a:pt x="118" y="183"/>
                      <a:pt x="119" y="183"/>
                    </a:cubicBezTo>
                    <a:cubicBezTo>
                      <a:pt x="122" y="181"/>
                      <a:pt x="122" y="181"/>
                      <a:pt x="123" y="181"/>
                    </a:cubicBezTo>
                    <a:cubicBezTo>
                      <a:pt x="122" y="180"/>
                      <a:pt x="121" y="179"/>
                      <a:pt x="120" y="179"/>
                    </a:cubicBezTo>
                    <a:cubicBezTo>
                      <a:pt x="120" y="179"/>
                      <a:pt x="120" y="178"/>
                      <a:pt x="120" y="178"/>
                    </a:cubicBezTo>
                    <a:cubicBezTo>
                      <a:pt x="120" y="177"/>
                      <a:pt x="118" y="176"/>
                      <a:pt x="118" y="175"/>
                    </a:cubicBezTo>
                    <a:cubicBezTo>
                      <a:pt x="118" y="175"/>
                      <a:pt x="118" y="175"/>
                      <a:pt x="119" y="175"/>
                    </a:cubicBezTo>
                    <a:cubicBezTo>
                      <a:pt x="119" y="175"/>
                      <a:pt x="121" y="176"/>
                      <a:pt x="121" y="176"/>
                    </a:cubicBezTo>
                    <a:cubicBezTo>
                      <a:pt x="125" y="173"/>
                      <a:pt x="130" y="168"/>
                      <a:pt x="131" y="175"/>
                    </a:cubicBezTo>
                    <a:cubicBezTo>
                      <a:pt x="131" y="176"/>
                      <a:pt x="131" y="177"/>
                      <a:pt x="131" y="178"/>
                    </a:cubicBezTo>
                    <a:cubicBezTo>
                      <a:pt x="129" y="178"/>
                      <a:pt x="128" y="178"/>
                      <a:pt x="127" y="181"/>
                    </a:cubicBezTo>
                    <a:cubicBezTo>
                      <a:pt x="130" y="186"/>
                      <a:pt x="136" y="186"/>
                      <a:pt x="140" y="189"/>
                    </a:cubicBezTo>
                    <a:cubicBezTo>
                      <a:pt x="142" y="188"/>
                      <a:pt x="143" y="186"/>
                      <a:pt x="144" y="186"/>
                    </a:cubicBezTo>
                    <a:cubicBezTo>
                      <a:pt x="148" y="187"/>
                      <a:pt x="148" y="187"/>
                      <a:pt x="148" y="189"/>
                    </a:cubicBezTo>
                    <a:cubicBezTo>
                      <a:pt x="148" y="190"/>
                      <a:pt x="147" y="191"/>
                      <a:pt x="146" y="191"/>
                    </a:cubicBezTo>
                    <a:cubicBezTo>
                      <a:pt x="146" y="192"/>
                      <a:pt x="146" y="192"/>
                      <a:pt x="146" y="193"/>
                    </a:cubicBezTo>
                    <a:cubicBezTo>
                      <a:pt x="150" y="195"/>
                      <a:pt x="151" y="194"/>
                      <a:pt x="152" y="191"/>
                    </a:cubicBezTo>
                    <a:cubicBezTo>
                      <a:pt x="152" y="190"/>
                      <a:pt x="151" y="189"/>
                      <a:pt x="150" y="188"/>
                    </a:cubicBezTo>
                    <a:cubicBezTo>
                      <a:pt x="154" y="183"/>
                      <a:pt x="156" y="185"/>
                      <a:pt x="157" y="186"/>
                    </a:cubicBezTo>
                    <a:cubicBezTo>
                      <a:pt x="156" y="204"/>
                      <a:pt x="153" y="205"/>
                      <a:pt x="148" y="206"/>
                    </a:cubicBezTo>
                    <a:cubicBezTo>
                      <a:pt x="148" y="206"/>
                      <a:pt x="148" y="207"/>
                      <a:pt x="148" y="207"/>
                    </a:cubicBezTo>
                    <a:cubicBezTo>
                      <a:pt x="148" y="207"/>
                      <a:pt x="161" y="224"/>
                      <a:pt x="163" y="228"/>
                    </a:cubicBezTo>
                    <a:cubicBezTo>
                      <a:pt x="163" y="228"/>
                      <a:pt x="162" y="229"/>
                      <a:pt x="163" y="229"/>
                    </a:cubicBezTo>
                    <a:cubicBezTo>
                      <a:pt x="164" y="233"/>
                      <a:pt x="169" y="236"/>
                      <a:pt x="169" y="241"/>
                    </a:cubicBezTo>
                    <a:cubicBezTo>
                      <a:pt x="169" y="242"/>
                      <a:pt x="169" y="242"/>
                      <a:pt x="172" y="244"/>
                    </a:cubicBezTo>
                    <a:cubicBezTo>
                      <a:pt x="172" y="249"/>
                      <a:pt x="172" y="249"/>
                      <a:pt x="175" y="250"/>
                    </a:cubicBezTo>
                    <a:cubicBezTo>
                      <a:pt x="176" y="251"/>
                      <a:pt x="176" y="252"/>
                      <a:pt x="176" y="253"/>
                    </a:cubicBezTo>
                    <a:cubicBezTo>
                      <a:pt x="177" y="253"/>
                      <a:pt x="177" y="254"/>
                      <a:pt x="177" y="254"/>
                    </a:cubicBezTo>
                    <a:cubicBezTo>
                      <a:pt x="178" y="255"/>
                      <a:pt x="178" y="256"/>
                      <a:pt x="177" y="257"/>
                    </a:cubicBezTo>
                    <a:cubicBezTo>
                      <a:pt x="176" y="262"/>
                      <a:pt x="180" y="263"/>
                      <a:pt x="186" y="264"/>
                    </a:cubicBezTo>
                    <a:cubicBezTo>
                      <a:pt x="186" y="264"/>
                      <a:pt x="186" y="264"/>
                      <a:pt x="186" y="264"/>
                    </a:cubicBezTo>
                    <a:cubicBezTo>
                      <a:pt x="189" y="263"/>
                      <a:pt x="191" y="262"/>
                      <a:pt x="194" y="261"/>
                    </a:cubicBezTo>
                    <a:cubicBezTo>
                      <a:pt x="194" y="261"/>
                      <a:pt x="194" y="261"/>
                      <a:pt x="194" y="261"/>
                    </a:cubicBezTo>
                    <a:cubicBezTo>
                      <a:pt x="194" y="261"/>
                      <a:pt x="194" y="261"/>
                      <a:pt x="194" y="261"/>
                    </a:cubicBezTo>
                    <a:cubicBezTo>
                      <a:pt x="194" y="261"/>
                      <a:pt x="194" y="261"/>
                      <a:pt x="194" y="261"/>
                    </a:cubicBezTo>
                    <a:cubicBezTo>
                      <a:pt x="194" y="261"/>
                      <a:pt x="194" y="261"/>
                      <a:pt x="194" y="261"/>
                    </a:cubicBezTo>
                    <a:cubicBezTo>
                      <a:pt x="195" y="261"/>
                      <a:pt x="195" y="261"/>
                      <a:pt x="195" y="261"/>
                    </a:cubicBezTo>
                    <a:cubicBezTo>
                      <a:pt x="195" y="260"/>
                      <a:pt x="196" y="260"/>
                      <a:pt x="197" y="259"/>
                    </a:cubicBezTo>
                    <a:cubicBezTo>
                      <a:pt x="197" y="259"/>
                      <a:pt x="197" y="259"/>
                      <a:pt x="197" y="259"/>
                    </a:cubicBezTo>
                    <a:cubicBezTo>
                      <a:pt x="197" y="259"/>
                      <a:pt x="197" y="259"/>
                      <a:pt x="197" y="259"/>
                    </a:cubicBezTo>
                    <a:cubicBezTo>
                      <a:pt x="197" y="259"/>
                      <a:pt x="197" y="259"/>
                      <a:pt x="197" y="259"/>
                    </a:cubicBezTo>
                    <a:cubicBezTo>
                      <a:pt x="197" y="259"/>
                      <a:pt x="197" y="259"/>
                      <a:pt x="197" y="259"/>
                    </a:cubicBezTo>
                    <a:cubicBezTo>
                      <a:pt x="197" y="259"/>
                      <a:pt x="197" y="259"/>
                      <a:pt x="197" y="259"/>
                    </a:cubicBezTo>
                    <a:cubicBezTo>
                      <a:pt x="197" y="259"/>
                      <a:pt x="197" y="259"/>
                      <a:pt x="197" y="259"/>
                    </a:cubicBezTo>
                    <a:cubicBezTo>
                      <a:pt x="206" y="257"/>
                      <a:pt x="219" y="229"/>
                      <a:pt x="219" y="229"/>
                    </a:cubicBezTo>
                    <a:cubicBezTo>
                      <a:pt x="217" y="229"/>
                      <a:pt x="217" y="229"/>
                      <a:pt x="213" y="225"/>
                    </a:cubicBezTo>
                    <a:cubicBezTo>
                      <a:pt x="212" y="226"/>
                      <a:pt x="211" y="226"/>
                      <a:pt x="211" y="227"/>
                    </a:cubicBezTo>
                    <a:cubicBezTo>
                      <a:pt x="209" y="227"/>
                      <a:pt x="209" y="227"/>
                      <a:pt x="207" y="228"/>
                    </a:cubicBezTo>
                    <a:cubicBezTo>
                      <a:pt x="205" y="228"/>
                      <a:pt x="205" y="228"/>
                      <a:pt x="201" y="221"/>
                    </a:cubicBezTo>
                    <a:cubicBezTo>
                      <a:pt x="197" y="220"/>
                      <a:pt x="193" y="211"/>
                      <a:pt x="193" y="210"/>
                    </a:cubicBezTo>
                    <a:cubicBezTo>
                      <a:pt x="195" y="210"/>
                      <a:pt x="196" y="210"/>
                      <a:pt x="197" y="210"/>
                    </a:cubicBezTo>
                    <a:cubicBezTo>
                      <a:pt x="198" y="211"/>
                      <a:pt x="199" y="212"/>
                      <a:pt x="200" y="214"/>
                    </a:cubicBezTo>
                    <a:cubicBezTo>
                      <a:pt x="200" y="215"/>
                      <a:pt x="201" y="216"/>
                      <a:pt x="202" y="217"/>
                    </a:cubicBezTo>
                    <a:cubicBezTo>
                      <a:pt x="203" y="218"/>
                      <a:pt x="203" y="218"/>
                      <a:pt x="203" y="218"/>
                    </a:cubicBezTo>
                    <a:cubicBezTo>
                      <a:pt x="204" y="219"/>
                      <a:pt x="204" y="219"/>
                      <a:pt x="204" y="219"/>
                    </a:cubicBezTo>
                    <a:cubicBezTo>
                      <a:pt x="204" y="219"/>
                      <a:pt x="223" y="228"/>
                      <a:pt x="223" y="228"/>
                    </a:cubicBezTo>
                    <a:cubicBezTo>
                      <a:pt x="237" y="230"/>
                      <a:pt x="237" y="230"/>
                      <a:pt x="237" y="230"/>
                    </a:cubicBezTo>
                    <a:cubicBezTo>
                      <a:pt x="240" y="232"/>
                      <a:pt x="238" y="236"/>
                      <a:pt x="241" y="238"/>
                    </a:cubicBezTo>
                    <a:cubicBezTo>
                      <a:pt x="241" y="238"/>
                      <a:pt x="241" y="240"/>
                      <a:pt x="241" y="240"/>
                    </a:cubicBezTo>
                    <a:cubicBezTo>
                      <a:pt x="241" y="240"/>
                      <a:pt x="241" y="241"/>
                      <a:pt x="241" y="241"/>
                    </a:cubicBezTo>
                    <a:cubicBezTo>
                      <a:pt x="242" y="242"/>
                      <a:pt x="242" y="243"/>
                      <a:pt x="243" y="244"/>
                    </a:cubicBezTo>
                    <a:cubicBezTo>
                      <a:pt x="244" y="244"/>
                      <a:pt x="244" y="244"/>
                      <a:pt x="246" y="242"/>
                    </a:cubicBezTo>
                    <a:cubicBezTo>
                      <a:pt x="247" y="245"/>
                      <a:pt x="247" y="260"/>
                      <a:pt x="247" y="260"/>
                    </a:cubicBezTo>
                    <a:cubicBezTo>
                      <a:pt x="246" y="264"/>
                      <a:pt x="247" y="267"/>
                      <a:pt x="246" y="271"/>
                    </a:cubicBezTo>
                    <a:cubicBezTo>
                      <a:pt x="247" y="274"/>
                      <a:pt x="245" y="278"/>
                      <a:pt x="248" y="281"/>
                    </a:cubicBezTo>
                    <a:cubicBezTo>
                      <a:pt x="251" y="280"/>
                      <a:pt x="251" y="279"/>
                      <a:pt x="252" y="278"/>
                    </a:cubicBezTo>
                    <a:cubicBezTo>
                      <a:pt x="252" y="277"/>
                      <a:pt x="253" y="276"/>
                      <a:pt x="253" y="276"/>
                    </a:cubicBezTo>
                    <a:cubicBezTo>
                      <a:pt x="254" y="274"/>
                      <a:pt x="254" y="274"/>
                      <a:pt x="254" y="274"/>
                    </a:cubicBezTo>
                    <a:cubicBezTo>
                      <a:pt x="254" y="273"/>
                      <a:pt x="254" y="273"/>
                      <a:pt x="254" y="272"/>
                    </a:cubicBezTo>
                    <a:cubicBezTo>
                      <a:pt x="255" y="271"/>
                      <a:pt x="255" y="271"/>
                      <a:pt x="255" y="271"/>
                    </a:cubicBezTo>
                    <a:cubicBezTo>
                      <a:pt x="256" y="269"/>
                      <a:pt x="256" y="269"/>
                      <a:pt x="256" y="265"/>
                    </a:cubicBezTo>
                    <a:cubicBezTo>
                      <a:pt x="258" y="261"/>
                      <a:pt x="258" y="261"/>
                      <a:pt x="258" y="260"/>
                    </a:cubicBezTo>
                    <a:cubicBezTo>
                      <a:pt x="259" y="259"/>
                      <a:pt x="259" y="259"/>
                      <a:pt x="259" y="259"/>
                    </a:cubicBezTo>
                    <a:cubicBezTo>
                      <a:pt x="260" y="258"/>
                      <a:pt x="261" y="258"/>
                      <a:pt x="261" y="257"/>
                    </a:cubicBezTo>
                    <a:cubicBezTo>
                      <a:pt x="261" y="257"/>
                      <a:pt x="261" y="257"/>
                      <a:pt x="262" y="256"/>
                    </a:cubicBezTo>
                    <a:cubicBezTo>
                      <a:pt x="265" y="251"/>
                      <a:pt x="265" y="251"/>
                      <a:pt x="269" y="244"/>
                    </a:cubicBezTo>
                    <a:cubicBezTo>
                      <a:pt x="269" y="244"/>
                      <a:pt x="270" y="244"/>
                      <a:pt x="270" y="244"/>
                    </a:cubicBezTo>
                    <a:cubicBezTo>
                      <a:pt x="270" y="245"/>
                      <a:pt x="271" y="246"/>
                      <a:pt x="271" y="247"/>
                    </a:cubicBezTo>
                    <a:cubicBezTo>
                      <a:pt x="271" y="247"/>
                      <a:pt x="272" y="246"/>
                      <a:pt x="273" y="246"/>
                    </a:cubicBezTo>
                    <a:cubicBezTo>
                      <a:pt x="273" y="246"/>
                      <a:pt x="273" y="246"/>
                      <a:pt x="273" y="264"/>
                    </a:cubicBezTo>
                    <a:cubicBezTo>
                      <a:pt x="275" y="263"/>
                      <a:pt x="275" y="263"/>
                      <a:pt x="275" y="260"/>
                    </a:cubicBezTo>
                    <a:cubicBezTo>
                      <a:pt x="276" y="261"/>
                      <a:pt x="276" y="261"/>
                      <a:pt x="272" y="280"/>
                    </a:cubicBezTo>
                    <a:cubicBezTo>
                      <a:pt x="270" y="290"/>
                      <a:pt x="270" y="290"/>
                      <a:pt x="268" y="301"/>
                    </a:cubicBezTo>
                    <a:cubicBezTo>
                      <a:pt x="268" y="303"/>
                      <a:pt x="269" y="303"/>
                      <a:pt x="269" y="303"/>
                    </a:cubicBezTo>
                    <a:cubicBezTo>
                      <a:pt x="271" y="297"/>
                      <a:pt x="271" y="297"/>
                      <a:pt x="272" y="294"/>
                    </a:cubicBezTo>
                    <a:cubicBezTo>
                      <a:pt x="272" y="293"/>
                      <a:pt x="272" y="293"/>
                      <a:pt x="272" y="293"/>
                    </a:cubicBezTo>
                    <a:cubicBezTo>
                      <a:pt x="271" y="290"/>
                      <a:pt x="272" y="286"/>
                      <a:pt x="276" y="274"/>
                    </a:cubicBezTo>
                    <a:cubicBezTo>
                      <a:pt x="277" y="276"/>
                      <a:pt x="275" y="284"/>
                      <a:pt x="275" y="284"/>
                    </a:cubicBezTo>
                    <a:cubicBezTo>
                      <a:pt x="275" y="284"/>
                      <a:pt x="275" y="284"/>
                      <a:pt x="275" y="284"/>
                    </a:cubicBezTo>
                    <a:cubicBezTo>
                      <a:pt x="275" y="287"/>
                      <a:pt x="275" y="287"/>
                      <a:pt x="274" y="288"/>
                    </a:cubicBezTo>
                    <a:cubicBezTo>
                      <a:pt x="275" y="287"/>
                      <a:pt x="276" y="286"/>
                      <a:pt x="276" y="285"/>
                    </a:cubicBezTo>
                    <a:cubicBezTo>
                      <a:pt x="280" y="277"/>
                      <a:pt x="280" y="269"/>
                      <a:pt x="281" y="261"/>
                    </a:cubicBezTo>
                    <a:cubicBezTo>
                      <a:pt x="281" y="260"/>
                      <a:pt x="281" y="260"/>
                      <a:pt x="281" y="260"/>
                    </a:cubicBezTo>
                    <a:cubicBezTo>
                      <a:pt x="282" y="257"/>
                      <a:pt x="282" y="254"/>
                      <a:pt x="283" y="251"/>
                    </a:cubicBezTo>
                    <a:cubicBezTo>
                      <a:pt x="284" y="252"/>
                      <a:pt x="284" y="252"/>
                      <a:pt x="284" y="253"/>
                    </a:cubicBezTo>
                    <a:cubicBezTo>
                      <a:pt x="284" y="252"/>
                      <a:pt x="284" y="252"/>
                      <a:pt x="284" y="251"/>
                    </a:cubicBezTo>
                    <a:cubicBezTo>
                      <a:pt x="284" y="250"/>
                      <a:pt x="284" y="250"/>
                      <a:pt x="284" y="250"/>
                    </a:cubicBezTo>
                    <a:cubicBezTo>
                      <a:pt x="286" y="226"/>
                      <a:pt x="286" y="222"/>
                      <a:pt x="285" y="20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îṡ1ïḍè">
                <a:extLst>
                  <a:ext uri="{FF2B5EF4-FFF2-40B4-BE49-F238E27FC236}">
                    <a16:creationId xmlns:a16="http://schemas.microsoft.com/office/drawing/2014/main" xmlns="" id="{FDCB67E7-F50C-4953-8938-5FA1A6A8ACB4}"/>
                  </a:ext>
                </a:extLst>
              </p:cNvPr>
              <p:cNvSpPr/>
              <p:nvPr/>
            </p:nvSpPr>
            <p:spPr bwMode="auto">
              <a:xfrm>
                <a:off x="1909" y="167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íSlîḓe">
                <a:extLst>
                  <a:ext uri="{FF2B5EF4-FFF2-40B4-BE49-F238E27FC236}">
                    <a16:creationId xmlns:a16="http://schemas.microsoft.com/office/drawing/2014/main" xmlns="" id="{86774206-E04B-4A14-84C8-C9FF212930F9}"/>
                  </a:ext>
                </a:extLst>
              </p:cNvPr>
              <p:cNvSpPr/>
              <p:nvPr/>
            </p:nvSpPr>
            <p:spPr bwMode="auto">
              <a:xfrm>
                <a:off x="1926" y="2357"/>
                <a:ext cx="64" cy="89"/>
              </a:xfrm>
              <a:custGeom>
                <a:avLst/>
                <a:gdLst>
                  <a:gd name="T0" fmla="*/ 29 w 31"/>
                  <a:gd name="T1" fmla="*/ 0 h 43"/>
                  <a:gd name="T2" fmla="*/ 28 w 31"/>
                  <a:gd name="T3" fmla="*/ 0 h 43"/>
                  <a:gd name="T4" fmla="*/ 27 w 31"/>
                  <a:gd name="T5" fmla="*/ 2 h 43"/>
                  <a:gd name="T6" fmla="*/ 24 w 31"/>
                  <a:gd name="T7" fmla="*/ 6 h 43"/>
                  <a:gd name="T8" fmla="*/ 17 w 31"/>
                  <a:gd name="T9" fmla="*/ 14 h 43"/>
                  <a:gd name="T10" fmla="*/ 17 w 31"/>
                  <a:gd name="T11" fmla="*/ 14 h 43"/>
                  <a:gd name="T12" fmla="*/ 15 w 31"/>
                  <a:gd name="T13" fmla="*/ 13 h 43"/>
                  <a:gd name="T14" fmla="*/ 15 w 31"/>
                  <a:gd name="T15" fmla="*/ 13 h 43"/>
                  <a:gd name="T16" fmla="*/ 15 w 31"/>
                  <a:gd name="T17" fmla="*/ 13 h 43"/>
                  <a:gd name="T18" fmla="*/ 15 w 31"/>
                  <a:gd name="T19" fmla="*/ 13 h 43"/>
                  <a:gd name="T20" fmla="*/ 14 w 31"/>
                  <a:gd name="T21" fmla="*/ 14 h 43"/>
                  <a:gd name="T22" fmla="*/ 11 w 31"/>
                  <a:gd name="T23" fmla="*/ 15 h 43"/>
                  <a:gd name="T24" fmla="*/ 11 w 31"/>
                  <a:gd name="T25" fmla="*/ 16 h 43"/>
                  <a:gd name="T26" fmla="*/ 8 w 31"/>
                  <a:gd name="T27" fmla="*/ 23 h 43"/>
                  <a:gd name="T28" fmla="*/ 8 w 31"/>
                  <a:gd name="T29" fmla="*/ 26 h 43"/>
                  <a:gd name="T30" fmla="*/ 7 w 31"/>
                  <a:gd name="T31" fmla="*/ 27 h 43"/>
                  <a:gd name="T32" fmla="*/ 5 w 31"/>
                  <a:gd name="T33" fmla="*/ 29 h 43"/>
                  <a:gd name="T34" fmla="*/ 4 w 31"/>
                  <a:gd name="T35" fmla="*/ 30 h 43"/>
                  <a:gd name="T36" fmla="*/ 0 w 31"/>
                  <a:gd name="T37" fmla="*/ 42 h 43"/>
                  <a:gd name="T38" fmla="*/ 6 w 31"/>
                  <a:gd name="T39" fmla="*/ 40 h 43"/>
                  <a:gd name="T40" fmla="*/ 12 w 31"/>
                  <a:gd name="T41" fmla="*/ 35 h 43"/>
                  <a:gd name="T42" fmla="*/ 19 w 31"/>
                  <a:gd name="T43" fmla="*/ 23 h 43"/>
                  <a:gd name="T44" fmla="*/ 22 w 31"/>
                  <a:gd name="T45" fmla="*/ 18 h 43"/>
                  <a:gd name="T46" fmla="*/ 23 w 31"/>
                  <a:gd name="T47" fmla="*/ 18 h 43"/>
                  <a:gd name="T48" fmla="*/ 24 w 31"/>
                  <a:gd name="T49" fmla="*/ 17 h 43"/>
                  <a:gd name="T50" fmla="*/ 25 w 31"/>
                  <a:gd name="T51" fmla="*/ 14 h 43"/>
                  <a:gd name="T52" fmla="*/ 26 w 31"/>
                  <a:gd name="T53" fmla="*/ 12 h 43"/>
                  <a:gd name="T54" fmla="*/ 27 w 31"/>
                  <a:gd name="T55" fmla="*/ 12 h 43"/>
                  <a:gd name="T56" fmla="*/ 27 w 31"/>
                  <a:gd name="T57" fmla="*/ 12 h 43"/>
                  <a:gd name="T58" fmla="*/ 27 w 31"/>
                  <a:gd name="T59" fmla="*/ 12 h 43"/>
                  <a:gd name="T60" fmla="*/ 27 w 31"/>
                  <a:gd name="T61" fmla="*/ 12 h 43"/>
                  <a:gd name="T62" fmla="*/ 27 w 31"/>
                  <a:gd name="T63" fmla="*/ 12 h 43"/>
                  <a:gd name="T64" fmla="*/ 27 w 31"/>
                  <a:gd name="T65" fmla="*/ 12 h 43"/>
                  <a:gd name="T66" fmla="*/ 27 w 31"/>
                  <a:gd name="T67" fmla="*/ 12 h 43"/>
                  <a:gd name="T68" fmla="*/ 27 w 31"/>
                  <a:gd name="T69" fmla="*/ 12 h 43"/>
                  <a:gd name="T70" fmla="*/ 27 w 31"/>
                  <a:gd name="T71" fmla="*/ 12 h 43"/>
                  <a:gd name="T72" fmla="*/ 27 w 31"/>
                  <a:gd name="T73" fmla="*/ 11 h 43"/>
                  <a:gd name="T74" fmla="*/ 27 w 31"/>
                  <a:gd name="T75" fmla="*/ 11 h 43"/>
                  <a:gd name="T76" fmla="*/ 30 w 31"/>
                  <a:gd name="T77" fmla="*/ 5 h 43"/>
                  <a:gd name="T78" fmla="*/ 29 w 31"/>
                  <a:gd name="T7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43">
                    <a:moveTo>
                      <a:pt x="29" y="0"/>
                    </a:moveTo>
                    <a:cubicBezTo>
                      <a:pt x="29" y="0"/>
                      <a:pt x="28" y="0"/>
                      <a:pt x="28" y="0"/>
                    </a:cubicBezTo>
                    <a:cubicBezTo>
                      <a:pt x="28" y="1"/>
                      <a:pt x="27" y="1"/>
                      <a:pt x="27" y="2"/>
                    </a:cubicBezTo>
                    <a:cubicBezTo>
                      <a:pt x="26" y="2"/>
                      <a:pt x="25" y="4"/>
                      <a:pt x="24" y="6"/>
                    </a:cubicBezTo>
                    <a:cubicBezTo>
                      <a:pt x="20" y="11"/>
                      <a:pt x="18" y="13"/>
                      <a:pt x="17" y="14"/>
                    </a:cubicBezTo>
                    <a:cubicBezTo>
                      <a:pt x="17" y="14"/>
                      <a:pt x="17" y="14"/>
                      <a:pt x="17" y="14"/>
                    </a:cubicBezTo>
                    <a:cubicBezTo>
                      <a:pt x="16" y="14"/>
                      <a:pt x="16" y="12"/>
                      <a:pt x="15" y="13"/>
                    </a:cubicBezTo>
                    <a:cubicBezTo>
                      <a:pt x="15" y="13"/>
                      <a:pt x="15" y="13"/>
                      <a:pt x="15" y="13"/>
                    </a:cubicBezTo>
                    <a:cubicBezTo>
                      <a:pt x="15" y="13"/>
                      <a:pt x="15" y="13"/>
                      <a:pt x="15" y="13"/>
                    </a:cubicBezTo>
                    <a:cubicBezTo>
                      <a:pt x="15" y="13"/>
                      <a:pt x="15" y="13"/>
                      <a:pt x="15" y="13"/>
                    </a:cubicBezTo>
                    <a:cubicBezTo>
                      <a:pt x="15" y="13"/>
                      <a:pt x="15" y="14"/>
                      <a:pt x="14" y="14"/>
                    </a:cubicBezTo>
                    <a:cubicBezTo>
                      <a:pt x="13" y="15"/>
                      <a:pt x="12" y="14"/>
                      <a:pt x="11" y="15"/>
                    </a:cubicBezTo>
                    <a:cubicBezTo>
                      <a:pt x="11" y="15"/>
                      <a:pt x="11" y="16"/>
                      <a:pt x="11" y="16"/>
                    </a:cubicBezTo>
                    <a:cubicBezTo>
                      <a:pt x="11" y="16"/>
                      <a:pt x="8" y="19"/>
                      <a:pt x="8" y="23"/>
                    </a:cubicBezTo>
                    <a:cubicBezTo>
                      <a:pt x="8" y="24"/>
                      <a:pt x="8" y="26"/>
                      <a:pt x="8" y="26"/>
                    </a:cubicBezTo>
                    <a:cubicBezTo>
                      <a:pt x="8" y="27"/>
                      <a:pt x="7" y="27"/>
                      <a:pt x="7" y="27"/>
                    </a:cubicBezTo>
                    <a:cubicBezTo>
                      <a:pt x="6" y="28"/>
                      <a:pt x="6" y="28"/>
                      <a:pt x="5" y="29"/>
                    </a:cubicBezTo>
                    <a:cubicBezTo>
                      <a:pt x="5" y="29"/>
                      <a:pt x="4" y="29"/>
                      <a:pt x="4" y="30"/>
                    </a:cubicBezTo>
                    <a:cubicBezTo>
                      <a:pt x="0" y="42"/>
                      <a:pt x="0" y="42"/>
                      <a:pt x="0" y="42"/>
                    </a:cubicBezTo>
                    <a:cubicBezTo>
                      <a:pt x="1" y="42"/>
                      <a:pt x="2" y="43"/>
                      <a:pt x="6" y="40"/>
                    </a:cubicBezTo>
                    <a:cubicBezTo>
                      <a:pt x="8" y="39"/>
                      <a:pt x="9" y="37"/>
                      <a:pt x="12" y="35"/>
                    </a:cubicBezTo>
                    <a:cubicBezTo>
                      <a:pt x="14" y="33"/>
                      <a:pt x="17" y="28"/>
                      <a:pt x="19" y="23"/>
                    </a:cubicBezTo>
                    <a:cubicBezTo>
                      <a:pt x="19" y="22"/>
                      <a:pt x="19" y="22"/>
                      <a:pt x="22" y="18"/>
                    </a:cubicBezTo>
                    <a:cubicBezTo>
                      <a:pt x="22" y="18"/>
                      <a:pt x="23" y="18"/>
                      <a:pt x="23" y="18"/>
                    </a:cubicBezTo>
                    <a:cubicBezTo>
                      <a:pt x="24" y="17"/>
                      <a:pt x="24" y="17"/>
                      <a:pt x="24" y="17"/>
                    </a:cubicBezTo>
                    <a:cubicBezTo>
                      <a:pt x="25" y="16"/>
                      <a:pt x="25" y="16"/>
                      <a:pt x="25" y="14"/>
                    </a:cubicBezTo>
                    <a:cubicBezTo>
                      <a:pt x="26" y="13"/>
                      <a:pt x="26" y="12"/>
                      <a:pt x="26" y="12"/>
                    </a:cubicBezTo>
                    <a:cubicBezTo>
                      <a:pt x="26" y="12"/>
                      <a:pt x="26"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2"/>
                      <a:pt x="27" y="12"/>
                    </a:cubicBezTo>
                    <a:cubicBezTo>
                      <a:pt x="27" y="12"/>
                      <a:pt x="27" y="11"/>
                      <a:pt x="27" y="11"/>
                    </a:cubicBezTo>
                    <a:cubicBezTo>
                      <a:pt x="27" y="11"/>
                      <a:pt x="27" y="11"/>
                      <a:pt x="27" y="11"/>
                    </a:cubicBezTo>
                    <a:cubicBezTo>
                      <a:pt x="29" y="9"/>
                      <a:pt x="29" y="7"/>
                      <a:pt x="30" y="5"/>
                    </a:cubicBezTo>
                    <a:cubicBezTo>
                      <a:pt x="31" y="4"/>
                      <a:pt x="29"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íšļïďe">
                <a:extLst>
                  <a:ext uri="{FF2B5EF4-FFF2-40B4-BE49-F238E27FC236}">
                    <a16:creationId xmlns:a16="http://schemas.microsoft.com/office/drawing/2014/main" xmlns="" id="{A96295DC-8C17-4D27-9719-0FA7182426CA}"/>
                  </a:ext>
                </a:extLst>
              </p:cNvPr>
              <p:cNvSpPr/>
              <p:nvPr/>
            </p:nvSpPr>
            <p:spPr bwMode="auto">
              <a:xfrm>
                <a:off x="1558" y="1621"/>
                <a:ext cx="237" cy="354"/>
              </a:xfrm>
              <a:custGeom>
                <a:avLst/>
                <a:gdLst>
                  <a:gd name="T0" fmla="*/ 57 w 114"/>
                  <a:gd name="T1" fmla="*/ 0 h 171"/>
                  <a:gd name="T2" fmla="*/ 57 w 114"/>
                  <a:gd name="T3" fmla="*/ 0 h 171"/>
                  <a:gd name="T4" fmla="*/ 0 w 114"/>
                  <a:gd name="T5" fmla="*/ 57 h 171"/>
                  <a:gd name="T6" fmla="*/ 8 w 114"/>
                  <a:gd name="T7" fmla="*/ 86 h 171"/>
                  <a:gd name="T8" fmla="*/ 57 w 114"/>
                  <a:gd name="T9" fmla="*/ 171 h 171"/>
                  <a:gd name="T10" fmla="*/ 107 w 114"/>
                  <a:gd name="T11" fmla="*/ 86 h 171"/>
                  <a:gd name="T12" fmla="*/ 114 w 114"/>
                  <a:gd name="T13" fmla="*/ 57 h 171"/>
                  <a:gd name="T14" fmla="*/ 57 w 114"/>
                  <a:gd name="T15" fmla="*/ 0 h 171"/>
                  <a:gd name="T16" fmla="*/ 57 w 114"/>
                  <a:gd name="T17" fmla="*/ 72 h 171"/>
                  <a:gd name="T18" fmla="*/ 57 w 114"/>
                  <a:gd name="T19" fmla="*/ 72 h 171"/>
                  <a:gd name="T20" fmla="*/ 43 w 114"/>
                  <a:gd name="T21" fmla="*/ 57 h 171"/>
                  <a:gd name="T22" fmla="*/ 57 w 114"/>
                  <a:gd name="T23" fmla="*/ 43 h 171"/>
                  <a:gd name="T24" fmla="*/ 57 w 114"/>
                  <a:gd name="T25" fmla="*/ 43 h 171"/>
                  <a:gd name="T26" fmla="*/ 72 w 114"/>
                  <a:gd name="T27" fmla="*/ 57 h 171"/>
                  <a:gd name="T28" fmla="*/ 57 w 114"/>
                  <a:gd name="T29"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71">
                    <a:moveTo>
                      <a:pt x="57" y="0"/>
                    </a:moveTo>
                    <a:cubicBezTo>
                      <a:pt x="57" y="0"/>
                      <a:pt x="57" y="0"/>
                      <a:pt x="57" y="0"/>
                    </a:cubicBezTo>
                    <a:cubicBezTo>
                      <a:pt x="26" y="0"/>
                      <a:pt x="0" y="26"/>
                      <a:pt x="0" y="57"/>
                    </a:cubicBezTo>
                    <a:cubicBezTo>
                      <a:pt x="0" y="68"/>
                      <a:pt x="3" y="77"/>
                      <a:pt x="8" y="86"/>
                    </a:cubicBezTo>
                    <a:cubicBezTo>
                      <a:pt x="57" y="171"/>
                      <a:pt x="57" y="171"/>
                      <a:pt x="57" y="171"/>
                    </a:cubicBezTo>
                    <a:cubicBezTo>
                      <a:pt x="107" y="86"/>
                      <a:pt x="107" y="86"/>
                      <a:pt x="107" y="86"/>
                    </a:cubicBezTo>
                    <a:cubicBezTo>
                      <a:pt x="112" y="77"/>
                      <a:pt x="114" y="68"/>
                      <a:pt x="114" y="57"/>
                    </a:cubicBezTo>
                    <a:cubicBezTo>
                      <a:pt x="114" y="26"/>
                      <a:pt x="89" y="0"/>
                      <a:pt x="57" y="0"/>
                    </a:cubicBezTo>
                    <a:close/>
                    <a:moveTo>
                      <a:pt x="57" y="72"/>
                    </a:moveTo>
                    <a:cubicBezTo>
                      <a:pt x="57" y="72"/>
                      <a:pt x="57" y="72"/>
                      <a:pt x="57" y="72"/>
                    </a:cubicBezTo>
                    <a:cubicBezTo>
                      <a:pt x="50" y="72"/>
                      <a:pt x="43" y="65"/>
                      <a:pt x="43" y="57"/>
                    </a:cubicBezTo>
                    <a:cubicBezTo>
                      <a:pt x="43" y="49"/>
                      <a:pt x="50" y="43"/>
                      <a:pt x="57" y="43"/>
                    </a:cubicBezTo>
                    <a:cubicBezTo>
                      <a:pt x="57" y="43"/>
                      <a:pt x="57" y="43"/>
                      <a:pt x="57" y="43"/>
                    </a:cubicBezTo>
                    <a:cubicBezTo>
                      <a:pt x="65" y="43"/>
                      <a:pt x="72" y="49"/>
                      <a:pt x="72" y="57"/>
                    </a:cubicBezTo>
                    <a:cubicBezTo>
                      <a:pt x="72" y="65"/>
                      <a:pt x="65" y="72"/>
                      <a:pt x="57" y="72"/>
                    </a:cubicBezTo>
                    <a:close/>
                  </a:path>
                </a:pathLst>
              </a:custGeom>
              <a:solidFill>
                <a:srgbClr val="ED68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iṥlîdê">
                <a:extLst>
                  <a:ext uri="{FF2B5EF4-FFF2-40B4-BE49-F238E27FC236}">
                    <a16:creationId xmlns:a16="http://schemas.microsoft.com/office/drawing/2014/main" xmlns="" id="{13244E84-E28A-4DAD-89B3-70A051BC6606}"/>
                  </a:ext>
                </a:extLst>
              </p:cNvPr>
              <p:cNvSpPr/>
              <p:nvPr/>
            </p:nvSpPr>
            <p:spPr bwMode="auto">
              <a:xfrm>
                <a:off x="1641" y="1701"/>
                <a:ext cx="73" cy="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íŝḻíďé">
                <a:extLst>
                  <a:ext uri="{FF2B5EF4-FFF2-40B4-BE49-F238E27FC236}">
                    <a16:creationId xmlns:a16="http://schemas.microsoft.com/office/drawing/2014/main" xmlns="" id="{3BEDC14F-CB71-4BF1-A187-A554EA98EAAB}"/>
                  </a:ext>
                </a:extLst>
              </p:cNvPr>
              <p:cNvSpPr/>
              <p:nvPr/>
            </p:nvSpPr>
            <p:spPr bwMode="auto">
              <a:xfrm>
                <a:off x="1531" y="3950"/>
                <a:ext cx="81" cy="50"/>
              </a:xfrm>
              <a:custGeom>
                <a:avLst/>
                <a:gdLst>
                  <a:gd name="T0" fmla="*/ 0 w 39"/>
                  <a:gd name="T1" fmla="*/ 1 h 24"/>
                  <a:gd name="T2" fmla="*/ 20 w 39"/>
                  <a:gd name="T3" fmla="*/ 23 h 24"/>
                  <a:gd name="T4" fmla="*/ 39 w 39"/>
                  <a:gd name="T5" fmla="*/ 0 h 24"/>
                  <a:gd name="T6" fmla="*/ 0 w 39"/>
                  <a:gd name="T7" fmla="*/ 1 h 24"/>
                </a:gdLst>
                <a:ahLst/>
                <a:cxnLst>
                  <a:cxn ang="0">
                    <a:pos x="T0" y="T1"/>
                  </a:cxn>
                  <a:cxn ang="0">
                    <a:pos x="T2" y="T3"/>
                  </a:cxn>
                  <a:cxn ang="0">
                    <a:pos x="T4" y="T5"/>
                  </a:cxn>
                  <a:cxn ang="0">
                    <a:pos x="T6" y="T7"/>
                  </a:cxn>
                </a:cxnLst>
                <a:rect l="0" t="0" r="r" b="b"/>
                <a:pathLst>
                  <a:path w="39" h="24">
                    <a:moveTo>
                      <a:pt x="0" y="1"/>
                    </a:moveTo>
                    <a:cubicBezTo>
                      <a:pt x="0" y="14"/>
                      <a:pt x="9" y="24"/>
                      <a:pt x="20" y="23"/>
                    </a:cubicBezTo>
                    <a:cubicBezTo>
                      <a:pt x="31" y="23"/>
                      <a:pt x="39" y="13"/>
                      <a:pt x="39"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îṩḷïḓè">
                <a:extLst>
                  <a:ext uri="{FF2B5EF4-FFF2-40B4-BE49-F238E27FC236}">
                    <a16:creationId xmlns:a16="http://schemas.microsoft.com/office/drawing/2014/main" xmlns="" id="{68E31D07-75A4-479B-BD06-19992858A016}"/>
                  </a:ext>
                </a:extLst>
              </p:cNvPr>
              <p:cNvSpPr/>
              <p:nvPr/>
            </p:nvSpPr>
            <p:spPr bwMode="auto">
              <a:xfrm>
                <a:off x="1509" y="3125"/>
                <a:ext cx="103" cy="801"/>
              </a:xfrm>
              <a:custGeom>
                <a:avLst/>
                <a:gdLst>
                  <a:gd name="T0" fmla="*/ 103 w 103"/>
                  <a:gd name="T1" fmla="*/ 798 h 801"/>
                  <a:gd name="T2" fmla="*/ 83 w 103"/>
                  <a:gd name="T3" fmla="*/ 0 h 801"/>
                  <a:gd name="T4" fmla="*/ 0 w 103"/>
                  <a:gd name="T5" fmla="*/ 2 h 801"/>
                  <a:gd name="T6" fmla="*/ 20 w 103"/>
                  <a:gd name="T7" fmla="*/ 801 h 801"/>
                  <a:gd name="T8" fmla="*/ 103 w 103"/>
                  <a:gd name="T9" fmla="*/ 798 h 801"/>
                </a:gdLst>
                <a:ahLst/>
                <a:cxnLst>
                  <a:cxn ang="0">
                    <a:pos x="T0" y="T1"/>
                  </a:cxn>
                  <a:cxn ang="0">
                    <a:pos x="T2" y="T3"/>
                  </a:cxn>
                  <a:cxn ang="0">
                    <a:pos x="T4" y="T5"/>
                  </a:cxn>
                  <a:cxn ang="0">
                    <a:pos x="T6" y="T7"/>
                  </a:cxn>
                  <a:cxn ang="0">
                    <a:pos x="T8" y="T9"/>
                  </a:cxn>
                </a:cxnLst>
                <a:rect l="0" t="0" r="r" b="b"/>
                <a:pathLst>
                  <a:path w="103" h="801">
                    <a:moveTo>
                      <a:pt x="103" y="798"/>
                    </a:moveTo>
                    <a:lnTo>
                      <a:pt x="83" y="0"/>
                    </a:lnTo>
                    <a:lnTo>
                      <a:pt x="0" y="2"/>
                    </a:lnTo>
                    <a:lnTo>
                      <a:pt x="20" y="801"/>
                    </a:lnTo>
                    <a:lnTo>
                      <a:pt x="103" y="798"/>
                    </a:lnTo>
                    <a:close/>
                  </a:path>
                </a:pathLst>
              </a:custGeom>
              <a:solidFill>
                <a:srgbClr val="EE68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işlîde">
                <a:extLst>
                  <a:ext uri="{FF2B5EF4-FFF2-40B4-BE49-F238E27FC236}">
                    <a16:creationId xmlns:a16="http://schemas.microsoft.com/office/drawing/2014/main" xmlns="" id="{0EE1C837-FB4D-40ED-874D-E7CECF7DF207}"/>
                  </a:ext>
                </a:extLst>
              </p:cNvPr>
              <p:cNvSpPr/>
              <p:nvPr/>
            </p:nvSpPr>
            <p:spPr bwMode="auto">
              <a:xfrm>
                <a:off x="1540" y="3127"/>
                <a:ext cx="41" cy="796"/>
              </a:xfrm>
              <a:custGeom>
                <a:avLst/>
                <a:gdLst>
                  <a:gd name="T0" fmla="*/ 41 w 41"/>
                  <a:gd name="T1" fmla="*/ 796 h 796"/>
                  <a:gd name="T2" fmla="*/ 20 w 41"/>
                  <a:gd name="T3" fmla="*/ 0 h 796"/>
                  <a:gd name="T4" fmla="*/ 0 w 41"/>
                  <a:gd name="T5" fmla="*/ 0 h 796"/>
                  <a:gd name="T6" fmla="*/ 20 w 41"/>
                  <a:gd name="T7" fmla="*/ 796 h 796"/>
                  <a:gd name="T8" fmla="*/ 41 w 41"/>
                  <a:gd name="T9" fmla="*/ 796 h 796"/>
                </a:gdLst>
                <a:ahLst/>
                <a:cxnLst>
                  <a:cxn ang="0">
                    <a:pos x="T0" y="T1"/>
                  </a:cxn>
                  <a:cxn ang="0">
                    <a:pos x="T2" y="T3"/>
                  </a:cxn>
                  <a:cxn ang="0">
                    <a:pos x="T4" y="T5"/>
                  </a:cxn>
                  <a:cxn ang="0">
                    <a:pos x="T6" y="T7"/>
                  </a:cxn>
                  <a:cxn ang="0">
                    <a:pos x="T8" y="T9"/>
                  </a:cxn>
                </a:cxnLst>
                <a:rect l="0" t="0" r="r" b="b"/>
                <a:pathLst>
                  <a:path w="41" h="796">
                    <a:moveTo>
                      <a:pt x="41" y="796"/>
                    </a:moveTo>
                    <a:lnTo>
                      <a:pt x="20" y="0"/>
                    </a:lnTo>
                    <a:lnTo>
                      <a:pt x="0" y="0"/>
                    </a:lnTo>
                    <a:lnTo>
                      <a:pt x="20" y="796"/>
                    </a:lnTo>
                    <a:lnTo>
                      <a:pt x="41" y="796"/>
                    </a:lnTo>
                    <a:close/>
                  </a:path>
                </a:pathLst>
              </a:custGeom>
              <a:solidFill>
                <a:srgbClr val="F3CB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iŝḻîdè">
                <a:extLst>
                  <a:ext uri="{FF2B5EF4-FFF2-40B4-BE49-F238E27FC236}">
                    <a16:creationId xmlns:a16="http://schemas.microsoft.com/office/drawing/2014/main" xmlns="" id="{FFD83888-558B-42AE-BB72-577DFFB94733}"/>
                  </a:ext>
                </a:extLst>
              </p:cNvPr>
              <p:cNvSpPr/>
              <p:nvPr/>
            </p:nvSpPr>
            <p:spPr bwMode="auto">
              <a:xfrm>
                <a:off x="1529" y="3901"/>
                <a:ext cx="83" cy="52"/>
              </a:xfrm>
              <a:custGeom>
                <a:avLst/>
                <a:gdLst>
                  <a:gd name="T0" fmla="*/ 83 w 83"/>
                  <a:gd name="T1" fmla="*/ 49 h 52"/>
                  <a:gd name="T2" fmla="*/ 81 w 83"/>
                  <a:gd name="T3" fmla="*/ 0 h 52"/>
                  <a:gd name="T4" fmla="*/ 0 w 83"/>
                  <a:gd name="T5" fmla="*/ 2 h 52"/>
                  <a:gd name="T6" fmla="*/ 2 w 83"/>
                  <a:gd name="T7" fmla="*/ 52 h 52"/>
                  <a:gd name="T8" fmla="*/ 83 w 83"/>
                  <a:gd name="T9" fmla="*/ 49 h 52"/>
                </a:gdLst>
                <a:ahLst/>
                <a:cxnLst>
                  <a:cxn ang="0">
                    <a:pos x="T0" y="T1"/>
                  </a:cxn>
                  <a:cxn ang="0">
                    <a:pos x="T2" y="T3"/>
                  </a:cxn>
                  <a:cxn ang="0">
                    <a:pos x="T4" y="T5"/>
                  </a:cxn>
                  <a:cxn ang="0">
                    <a:pos x="T6" y="T7"/>
                  </a:cxn>
                  <a:cxn ang="0">
                    <a:pos x="T8" y="T9"/>
                  </a:cxn>
                </a:cxnLst>
                <a:rect l="0" t="0" r="r" b="b"/>
                <a:pathLst>
                  <a:path w="83" h="52">
                    <a:moveTo>
                      <a:pt x="83" y="49"/>
                    </a:moveTo>
                    <a:lnTo>
                      <a:pt x="81" y="0"/>
                    </a:lnTo>
                    <a:lnTo>
                      <a:pt x="0" y="2"/>
                    </a:lnTo>
                    <a:lnTo>
                      <a:pt x="2" y="52"/>
                    </a:lnTo>
                    <a:lnTo>
                      <a:pt x="83" y="49"/>
                    </a:lnTo>
                    <a:close/>
                  </a:path>
                </a:pathLst>
              </a:custGeom>
              <a:solidFill>
                <a:srgbClr val="1A3A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íṥḷîdé">
                <a:extLst>
                  <a:ext uri="{FF2B5EF4-FFF2-40B4-BE49-F238E27FC236}">
                    <a16:creationId xmlns:a16="http://schemas.microsoft.com/office/drawing/2014/main" xmlns="" id="{6176623E-4680-4663-AA5C-4AF0609E6CC9}"/>
                  </a:ext>
                </a:extLst>
              </p:cNvPr>
              <p:cNvSpPr/>
              <p:nvPr/>
            </p:nvSpPr>
            <p:spPr bwMode="auto">
              <a:xfrm>
                <a:off x="1509" y="3015"/>
                <a:ext cx="83" cy="112"/>
              </a:xfrm>
              <a:custGeom>
                <a:avLst/>
                <a:gdLst>
                  <a:gd name="T0" fmla="*/ 22 w 83"/>
                  <a:gd name="T1" fmla="*/ 0 h 112"/>
                  <a:gd name="T2" fmla="*/ 0 w 83"/>
                  <a:gd name="T3" fmla="*/ 112 h 112"/>
                  <a:gd name="T4" fmla="*/ 83 w 83"/>
                  <a:gd name="T5" fmla="*/ 110 h 112"/>
                  <a:gd name="T6" fmla="*/ 56 w 83"/>
                  <a:gd name="T7" fmla="*/ 0 h 112"/>
                  <a:gd name="T8" fmla="*/ 22 w 83"/>
                  <a:gd name="T9" fmla="*/ 0 h 112"/>
                </a:gdLst>
                <a:ahLst/>
                <a:cxnLst>
                  <a:cxn ang="0">
                    <a:pos x="T0" y="T1"/>
                  </a:cxn>
                  <a:cxn ang="0">
                    <a:pos x="T2" y="T3"/>
                  </a:cxn>
                  <a:cxn ang="0">
                    <a:pos x="T4" y="T5"/>
                  </a:cxn>
                  <a:cxn ang="0">
                    <a:pos x="T6" y="T7"/>
                  </a:cxn>
                  <a:cxn ang="0">
                    <a:pos x="T8" y="T9"/>
                  </a:cxn>
                </a:cxnLst>
                <a:rect l="0" t="0" r="r" b="b"/>
                <a:pathLst>
                  <a:path w="83" h="112">
                    <a:moveTo>
                      <a:pt x="22" y="0"/>
                    </a:moveTo>
                    <a:lnTo>
                      <a:pt x="0" y="112"/>
                    </a:lnTo>
                    <a:lnTo>
                      <a:pt x="83" y="110"/>
                    </a:lnTo>
                    <a:lnTo>
                      <a:pt x="56"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îSlíḋê">
                <a:extLst>
                  <a:ext uri="{FF2B5EF4-FFF2-40B4-BE49-F238E27FC236}">
                    <a16:creationId xmlns:a16="http://schemas.microsoft.com/office/drawing/2014/main" xmlns="" id="{61AB28F7-E051-4413-9889-37CC142C0EB1}"/>
                  </a:ext>
                </a:extLst>
              </p:cNvPr>
              <p:cNvSpPr/>
              <p:nvPr/>
            </p:nvSpPr>
            <p:spPr bwMode="auto">
              <a:xfrm>
                <a:off x="1531" y="2940"/>
                <a:ext cx="34" cy="77"/>
              </a:xfrm>
              <a:custGeom>
                <a:avLst/>
                <a:gdLst>
                  <a:gd name="T0" fmla="*/ 34 w 34"/>
                  <a:gd name="T1" fmla="*/ 75 h 77"/>
                  <a:gd name="T2" fmla="*/ 15 w 34"/>
                  <a:gd name="T3" fmla="*/ 0 h 77"/>
                  <a:gd name="T4" fmla="*/ 0 w 34"/>
                  <a:gd name="T5" fmla="*/ 77 h 77"/>
                  <a:gd name="T6" fmla="*/ 34 w 34"/>
                  <a:gd name="T7" fmla="*/ 75 h 77"/>
                </a:gdLst>
                <a:ahLst/>
                <a:cxnLst>
                  <a:cxn ang="0">
                    <a:pos x="T0" y="T1"/>
                  </a:cxn>
                  <a:cxn ang="0">
                    <a:pos x="T2" y="T3"/>
                  </a:cxn>
                  <a:cxn ang="0">
                    <a:pos x="T4" y="T5"/>
                  </a:cxn>
                  <a:cxn ang="0">
                    <a:pos x="T6" y="T7"/>
                  </a:cxn>
                </a:cxnLst>
                <a:rect l="0" t="0" r="r" b="b"/>
                <a:pathLst>
                  <a:path w="34" h="77">
                    <a:moveTo>
                      <a:pt x="34" y="75"/>
                    </a:moveTo>
                    <a:lnTo>
                      <a:pt x="15" y="0"/>
                    </a:lnTo>
                    <a:lnTo>
                      <a:pt x="0" y="77"/>
                    </a:lnTo>
                    <a:lnTo>
                      <a:pt x="34" y="75"/>
                    </a:lnTo>
                    <a:close/>
                  </a:path>
                </a:pathLst>
              </a:custGeom>
              <a:solidFill>
                <a:srgbClr val="1A3A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íš1îďè">
                <a:extLst>
                  <a:ext uri="{FF2B5EF4-FFF2-40B4-BE49-F238E27FC236}">
                    <a16:creationId xmlns:a16="http://schemas.microsoft.com/office/drawing/2014/main" xmlns="" id="{F2058976-6064-4663-A1F3-9C4EFBF80FF2}"/>
                  </a:ext>
                </a:extLst>
              </p:cNvPr>
              <p:cNvSpPr/>
              <p:nvPr/>
            </p:nvSpPr>
            <p:spPr bwMode="auto">
              <a:xfrm>
                <a:off x="1330" y="2648"/>
                <a:ext cx="199" cy="1383"/>
              </a:xfrm>
              <a:custGeom>
                <a:avLst/>
                <a:gdLst>
                  <a:gd name="T0" fmla="*/ 83 w 199"/>
                  <a:gd name="T1" fmla="*/ 1383 h 1383"/>
                  <a:gd name="T2" fmla="*/ 0 w 199"/>
                  <a:gd name="T3" fmla="*/ 6 h 1383"/>
                  <a:gd name="T4" fmla="*/ 116 w 199"/>
                  <a:gd name="T5" fmla="*/ 0 h 1383"/>
                  <a:gd name="T6" fmla="*/ 199 w 199"/>
                  <a:gd name="T7" fmla="*/ 1377 h 1383"/>
                  <a:gd name="T8" fmla="*/ 83 w 199"/>
                  <a:gd name="T9" fmla="*/ 1383 h 1383"/>
                </a:gdLst>
                <a:ahLst/>
                <a:cxnLst>
                  <a:cxn ang="0">
                    <a:pos x="T0" y="T1"/>
                  </a:cxn>
                  <a:cxn ang="0">
                    <a:pos x="T2" y="T3"/>
                  </a:cxn>
                  <a:cxn ang="0">
                    <a:pos x="T4" y="T5"/>
                  </a:cxn>
                  <a:cxn ang="0">
                    <a:pos x="T6" y="T7"/>
                  </a:cxn>
                  <a:cxn ang="0">
                    <a:pos x="T8" y="T9"/>
                  </a:cxn>
                </a:cxnLst>
                <a:rect l="0" t="0" r="r" b="b"/>
                <a:pathLst>
                  <a:path w="199" h="1383">
                    <a:moveTo>
                      <a:pt x="83" y="1383"/>
                    </a:moveTo>
                    <a:lnTo>
                      <a:pt x="0" y="6"/>
                    </a:lnTo>
                    <a:lnTo>
                      <a:pt x="116" y="0"/>
                    </a:lnTo>
                    <a:lnTo>
                      <a:pt x="199" y="1377"/>
                    </a:lnTo>
                    <a:lnTo>
                      <a:pt x="83" y="1383"/>
                    </a:lnTo>
                    <a:close/>
                  </a:path>
                </a:pathLst>
              </a:custGeom>
              <a:solidFill>
                <a:srgbClr val="66B5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íṩliḑê">
                <a:extLst>
                  <a:ext uri="{FF2B5EF4-FFF2-40B4-BE49-F238E27FC236}">
                    <a16:creationId xmlns:a16="http://schemas.microsoft.com/office/drawing/2014/main" xmlns="" id="{D34EE61A-F27C-41BC-93F5-05E11C40399A}"/>
                  </a:ext>
                </a:extLst>
              </p:cNvPr>
              <p:cNvSpPr/>
              <p:nvPr/>
            </p:nvSpPr>
            <p:spPr bwMode="auto">
              <a:xfrm>
                <a:off x="1415" y="2675"/>
                <a:ext cx="33" cy="8"/>
              </a:xfrm>
              <a:custGeom>
                <a:avLst/>
                <a:gdLst>
                  <a:gd name="T0" fmla="*/ 0 w 33"/>
                  <a:gd name="T1" fmla="*/ 8 h 8"/>
                  <a:gd name="T2" fmla="*/ 0 w 33"/>
                  <a:gd name="T3" fmla="*/ 0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0"/>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ïṩľiḑè">
                <a:extLst>
                  <a:ext uri="{FF2B5EF4-FFF2-40B4-BE49-F238E27FC236}">
                    <a16:creationId xmlns:a16="http://schemas.microsoft.com/office/drawing/2014/main" xmlns="" id="{48AD3F64-4214-49A7-B771-9B0CCDBA0D98}"/>
                  </a:ext>
                </a:extLst>
              </p:cNvPr>
              <p:cNvSpPr/>
              <p:nvPr/>
            </p:nvSpPr>
            <p:spPr bwMode="auto">
              <a:xfrm>
                <a:off x="1415" y="2693"/>
                <a:ext cx="33" cy="11"/>
              </a:xfrm>
              <a:custGeom>
                <a:avLst/>
                <a:gdLst>
                  <a:gd name="T0" fmla="*/ 0 w 33"/>
                  <a:gd name="T1" fmla="*/ 11 h 11"/>
                  <a:gd name="T2" fmla="*/ 0 w 33"/>
                  <a:gd name="T3" fmla="*/ 2 h 11"/>
                  <a:gd name="T4" fmla="*/ 33 w 33"/>
                  <a:gd name="T5" fmla="*/ 0 h 11"/>
                  <a:gd name="T6" fmla="*/ 33 w 33"/>
                  <a:gd name="T7" fmla="*/ 8 h 11"/>
                  <a:gd name="T8" fmla="*/ 0 w 33"/>
                  <a:gd name="T9" fmla="*/ 11 h 11"/>
                </a:gdLst>
                <a:ahLst/>
                <a:cxnLst>
                  <a:cxn ang="0">
                    <a:pos x="T0" y="T1"/>
                  </a:cxn>
                  <a:cxn ang="0">
                    <a:pos x="T2" y="T3"/>
                  </a:cxn>
                  <a:cxn ang="0">
                    <a:pos x="T4" y="T5"/>
                  </a:cxn>
                  <a:cxn ang="0">
                    <a:pos x="T6" y="T7"/>
                  </a:cxn>
                  <a:cxn ang="0">
                    <a:pos x="T8" y="T9"/>
                  </a:cxn>
                </a:cxnLst>
                <a:rect l="0" t="0" r="r" b="b"/>
                <a:pathLst>
                  <a:path w="33" h="11">
                    <a:moveTo>
                      <a:pt x="0" y="11"/>
                    </a:moveTo>
                    <a:lnTo>
                      <a:pt x="0" y="2"/>
                    </a:lnTo>
                    <a:lnTo>
                      <a:pt x="33" y="0"/>
                    </a:lnTo>
                    <a:lnTo>
                      <a:pt x="33" y="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0" name="ïşļîdè">
                <a:extLst>
                  <a:ext uri="{FF2B5EF4-FFF2-40B4-BE49-F238E27FC236}">
                    <a16:creationId xmlns:a16="http://schemas.microsoft.com/office/drawing/2014/main" xmlns="" id="{54FE6274-9D28-4459-8C39-7E37FCA823EE}"/>
                  </a:ext>
                </a:extLst>
              </p:cNvPr>
              <p:cNvSpPr/>
              <p:nvPr/>
            </p:nvSpPr>
            <p:spPr bwMode="auto">
              <a:xfrm>
                <a:off x="1417" y="2714"/>
                <a:ext cx="33" cy="10"/>
              </a:xfrm>
              <a:custGeom>
                <a:avLst/>
                <a:gdLst>
                  <a:gd name="T0" fmla="*/ 0 w 33"/>
                  <a:gd name="T1" fmla="*/ 10 h 10"/>
                  <a:gd name="T2" fmla="*/ 0 w 33"/>
                  <a:gd name="T3" fmla="*/ 2 h 10"/>
                  <a:gd name="T4" fmla="*/ 33 w 33"/>
                  <a:gd name="T5" fmla="*/ 0 h 10"/>
                  <a:gd name="T6" fmla="*/ 33 w 33"/>
                  <a:gd name="T7" fmla="*/ 8 h 10"/>
                  <a:gd name="T8" fmla="*/ 0 w 33"/>
                  <a:gd name="T9" fmla="*/ 10 h 10"/>
                </a:gdLst>
                <a:ahLst/>
                <a:cxnLst>
                  <a:cxn ang="0">
                    <a:pos x="T0" y="T1"/>
                  </a:cxn>
                  <a:cxn ang="0">
                    <a:pos x="T2" y="T3"/>
                  </a:cxn>
                  <a:cxn ang="0">
                    <a:pos x="T4" y="T5"/>
                  </a:cxn>
                  <a:cxn ang="0">
                    <a:pos x="T6" y="T7"/>
                  </a:cxn>
                  <a:cxn ang="0">
                    <a:pos x="T8" y="T9"/>
                  </a:cxn>
                </a:cxnLst>
                <a:rect l="0" t="0" r="r" b="b"/>
                <a:pathLst>
                  <a:path w="33" h="10">
                    <a:moveTo>
                      <a:pt x="0" y="10"/>
                    </a:moveTo>
                    <a:lnTo>
                      <a:pt x="0" y="2"/>
                    </a:lnTo>
                    <a:lnTo>
                      <a:pt x="33" y="0"/>
                    </a:lnTo>
                    <a:lnTo>
                      <a:pt x="33"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1" name="ïşliḋé">
                <a:extLst>
                  <a:ext uri="{FF2B5EF4-FFF2-40B4-BE49-F238E27FC236}">
                    <a16:creationId xmlns:a16="http://schemas.microsoft.com/office/drawing/2014/main" xmlns="" id="{32CD51FE-2FE2-48CC-8D14-DAAAEEFE612B}"/>
                  </a:ext>
                </a:extLst>
              </p:cNvPr>
              <p:cNvSpPr/>
              <p:nvPr/>
            </p:nvSpPr>
            <p:spPr bwMode="auto">
              <a:xfrm>
                <a:off x="1417" y="2735"/>
                <a:ext cx="33" cy="10"/>
              </a:xfrm>
              <a:custGeom>
                <a:avLst/>
                <a:gdLst>
                  <a:gd name="T0" fmla="*/ 2 w 33"/>
                  <a:gd name="T1" fmla="*/ 10 h 10"/>
                  <a:gd name="T2" fmla="*/ 0 w 33"/>
                  <a:gd name="T3" fmla="*/ 2 h 10"/>
                  <a:gd name="T4" fmla="*/ 33 w 33"/>
                  <a:gd name="T5" fmla="*/ 0 h 10"/>
                  <a:gd name="T6" fmla="*/ 33 w 33"/>
                  <a:gd name="T7" fmla="*/ 8 h 10"/>
                  <a:gd name="T8" fmla="*/ 2 w 33"/>
                  <a:gd name="T9" fmla="*/ 10 h 10"/>
                </a:gdLst>
                <a:ahLst/>
                <a:cxnLst>
                  <a:cxn ang="0">
                    <a:pos x="T0" y="T1"/>
                  </a:cxn>
                  <a:cxn ang="0">
                    <a:pos x="T2" y="T3"/>
                  </a:cxn>
                  <a:cxn ang="0">
                    <a:pos x="T4" y="T5"/>
                  </a:cxn>
                  <a:cxn ang="0">
                    <a:pos x="T6" y="T7"/>
                  </a:cxn>
                  <a:cxn ang="0">
                    <a:pos x="T8" y="T9"/>
                  </a:cxn>
                </a:cxnLst>
                <a:rect l="0" t="0" r="r" b="b"/>
                <a:pathLst>
                  <a:path w="33" h="10">
                    <a:moveTo>
                      <a:pt x="2" y="10"/>
                    </a:moveTo>
                    <a:lnTo>
                      <a:pt x="0" y="2"/>
                    </a:lnTo>
                    <a:lnTo>
                      <a:pt x="33" y="0"/>
                    </a:lnTo>
                    <a:lnTo>
                      <a:pt x="33" y="8"/>
                    </a:lnTo>
                    <a:lnTo>
                      <a:pt x="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2" name="iṧļîde">
                <a:extLst>
                  <a:ext uri="{FF2B5EF4-FFF2-40B4-BE49-F238E27FC236}">
                    <a16:creationId xmlns:a16="http://schemas.microsoft.com/office/drawing/2014/main" xmlns="" id="{C7E2CB4E-6D0E-484B-90FB-593FA895AF88}"/>
                  </a:ext>
                </a:extLst>
              </p:cNvPr>
              <p:cNvSpPr/>
              <p:nvPr/>
            </p:nvSpPr>
            <p:spPr bwMode="auto">
              <a:xfrm>
                <a:off x="1419" y="2755"/>
                <a:ext cx="33" cy="11"/>
              </a:xfrm>
              <a:custGeom>
                <a:avLst/>
                <a:gdLst>
                  <a:gd name="T0" fmla="*/ 0 w 33"/>
                  <a:gd name="T1" fmla="*/ 11 h 11"/>
                  <a:gd name="T2" fmla="*/ 0 w 33"/>
                  <a:gd name="T3" fmla="*/ 2 h 11"/>
                  <a:gd name="T4" fmla="*/ 33 w 33"/>
                  <a:gd name="T5" fmla="*/ 0 h 11"/>
                  <a:gd name="T6" fmla="*/ 33 w 33"/>
                  <a:gd name="T7" fmla="*/ 9 h 11"/>
                  <a:gd name="T8" fmla="*/ 0 w 33"/>
                  <a:gd name="T9" fmla="*/ 11 h 11"/>
                </a:gdLst>
                <a:ahLst/>
                <a:cxnLst>
                  <a:cxn ang="0">
                    <a:pos x="T0" y="T1"/>
                  </a:cxn>
                  <a:cxn ang="0">
                    <a:pos x="T2" y="T3"/>
                  </a:cxn>
                  <a:cxn ang="0">
                    <a:pos x="T4" y="T5"/>
                  </a:cxn>
                  <a:cxn ang="0">
                    <a:pos x="T6" y="T7"/>
                  </a:cxn>
                  <a:cxn ang="0">
                    <a:pos x="T8" y="T9"/>
                  </a:cxn>
                </a:cxnLst>
                <a:rect l="0" t="0" r="r" b="b"/>
                <a:pathLst>
                  <a:path w="33" h="11">
                    <a:moveTo>
                      <a:pt x="0" y="11"/>
                    </a:moveTo>
                    <a:lnTo>
                      <a:pt x="0" y="2"/>
                    </a:lnTo>
                    <a:lnTo>
                      <a:pt x="33" y="0"/>
                    </a:lnTo>
                    <a:lnTo>
                      <a:pt x="33" y="9"/>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ïṣḷîdé">
                <a:extLst>
                  <a:ext uri="{FF2B5EF4-FFF2-40B4-BE49-F238E27FC236}">
                    <a16:creationId xmlns:a16="http://schemas.microsoft.com/office/drawing/2014/main" xmlns="" id="{F71498D7-64E1-488A-899E-C235C855F49E}"/>
                  </a:ext>
                </a:extLst>
              </p:cNvPr>
              <p:cNvSpPr/>
              <p:nvPr/>
            </p:nvSpPr>
            <p:spPr bwMode="auto">
              <a:xfrm>
                <a:off x="1421" y="2797"/>
                <a:ext cx="34" cy="8"/>
              </a:xfrm>
              <a:custGeom>
                <a:avLst/>
                <a:gdLst>
                  <a:gd name="T0" fmla="*/ 0 w 34"/>
                  <a:gd name="T1" fmla="*/ 8 h 8"/>
                  <a:gd name="T2" fmla="*/ 0 w 34"/>
                  <a:gd name="T3" fmla="*/ 2 h 8"/>
                  <a:gd name="T4" fmla="*/ 34 w 34"/>
                  <a:gd name="T5" fmla="*/ 0 h 8"/>
                  <a:gd name="T6" fmla="*/ 34 w 34"/>
                  <a:gd name="T7" fmla="*/ 8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isḻïḓé">
                <a:extLst>
                  <a:ext uri="{FF2B5EF4-FFF2-40B4-BE49-F238E27FC236}">
                    <a16:creationId xmlns:a16="http://schemas.microsoft.com/office/drawing/2014/main" xmlns="" id="{6866DEF3-B795-454F-9317-A6D7D4386FD7}"/>
                  </a:ext>
                </a:extLst>
              </p:cNvPr>
              <p:cNvSpPr/>
              <p:nvPr/>
            </p:nvSpPr>
            <p:spPr bwMode="auto">
              <a:xfrm>
                <a:off x="1423" y="2818"/>
                <a:ext cx="34" cy="8"/>
              </a:xfrm>
              <a:custGeom>
                <a:avLst/>
                <a:gdLst>
                  <a:gd name="T0" fmla="*/ 0 w 34"/>
                  <a:gd name="T1" fmla="*/ 8 h 8"/>
                  <a:gd name="T2" fmla="*/ 0 w 34"/>
                  <a:gd name="T3" fmla="*/ 2 h 8"/>
                  <a:gd name="T4" fmla="*/ 34 w 34"/>
                  <a:gd name="T5" fmla="*/ 0 h 8"/>
                  <a:gd name="T6" fmla="*/ 34 w 34"/>
                  <a:gd name="T7" fmla="*/ 8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iṥľïḑè">
                <a:extLst>
                  <a:ext uri="{FF2B5EF4-FFF2-40B4-BE49-F238E27FC236}">
                    <a16:creationId xmlns:a16="http://schemas.microsoft.com/office/drawing/2014/main" xmlns="" id="{CE2D74C5-108C-4091-ADE6-B50B1CF65DBB}"/>
                  </a:ext>
                </a:extLst>
              </p:cNvPr>
              <p:cNvSpPr/>
              <p:nvPr/>
            </p:nvSpPr>
            <p:spPr bwMode="auto">
              <a:xfrm>
                <a:off x="1423" y="2838"/>
                <a:ext cx="34" cy="9"/>
              </a:xfrm>
              <a:custGeom>
                <a:avLst/>
                <a:gdLst>
                  <a:gd name="T0" fmla="*/ 0 w 34"/>
                  <a:gd name="T1" fmla="*/ 9 h 9"/>
                  <a:gd name="T2" fmla="*/ 0 w 34"/>
                  <a:gd name="T3" fmla="*/ 2 h 9"/>
                  <a:gd name="T4" fmla="*/ 34 w 34"/>
                  <a:gd name="T5" fmla="*/ 0 h 9"/>
                  <a:gd name="T6" fmla="*/ 34 w 34"/>
                  <a:gd name="T7" fmla="*/ 7 h 9"/>
                  <a:gd name="T8" fmla="*/ 0 w 34"/>
                  <a:gd name="T9" fmla="*/ 9 h 9"/>
                </a:gdLst>
                <a:ahLst/>
                <a:cxnLst>
                  <a:cxn ang="0">
                    <a:pos x="T0" y="T1"/>
                  </a:cxn>
                  <a:cxn ang="0">
                    <a:pos x="T2" y="T3"/>
                  </a:cxn>
                  <a:cxn ang="0">
                    <a:pos x="T4" y="T5"/>
                  </a:cxn>
                  <a:cxn ang="0">
                    <a:pos x="T6" y="T7"/>
                  </a:cxn>
                  <a:cxn ang="0">
                    <a:pos x="T8" y="T9"/>
                  </a:cxn>
                </a:cxnLst>
                <a:rect l="0" t="0" r="r" b="b"/>
                <a:pathLst>
                  <a:path w="34" h="9">
                    <a:moveTo>
                      <a:pt x="0" y="9"/>
                    </a:moveTo>
                    <a:lnTo>
                      <a:pt x="0" y="2"/>
                    </a:lnTo>
                    <a:lnTo>
                      <a:pt x="34" y="0"/>
                    </a:lnTo>
                    <a:lnTo>
                      <a:pt x="34"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išḷîḑe">
                <a:extLst>
                  <a:ext uri="{FF2B5EF4-FFF2-40B4-BE49-F238E27FC236}">
                    <a16:creationId xmlns:a16="http://schemas.microsoft.com/office/drawing/2014/main" xmlns="" id="{7A24BE7E-B34C-45CC-8A98-204926C152B4}"/>
                  </a:ext>
                </a:extLst>
              </p:cNvPr>
              <p:cNvSpPr/>
              <p:nvPr/>
            </p:nvSpPr>
            <p:spPr bwMode="auto">
              <a:xfrm>
                <a:off x="1425" y="2859"/>
                <a:ext cx="34" cy="8"/>
              </a:xfrm>
              <a:custGeom>
                <a:avLst/>
                <a:gdLst>
                  <a:gd name="T0" fmla="*/ 0 w 34"/>
                  <a:gd name="T1" fmla="*/ 8 h 8"/>
                  <a:gd name="T2" fmla="*/ 0 w 34"/>
                  <a:gd name="T3" fmla="*/ 2 h 8"/>
                  <a:gd name="T4" fmla="*/ 34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ï$lîďê">
                <a:extLst>
                  <a:ext uri="{FF2B5EF4-FFF2-40B4-BE49-F238E27FC236}">
                    <a16:creationId xmlns:a16="http://schemas.microsoft.com/office/drawing/2014/main" xmlns="" id="{15BEEC5C-6C7E-45B6-B1C0-AC789B7B23ED}"/>
                  </a:ext>
                </a:extLst>
              </p:cNvPr>
              <p:cNvSpPr/>
              <p:nvPr/>
            </p:nvSpPr>
            <p:spPr bwMode="auto">
              <a:xfrm>
                <a:off x="1425" y="2880"/>
                <a:ext cx="34" cy="8"/>
              </a:xfrm>
              <a:custGeom>
                <a:avLst/>
                <a:gdLst>
                  <a:gd name="T0" fmla="*/ 0 w 34"/>
                  <a:gd name="T1" fmla="*/ 8 h 8"/>
                  <a:gd name="T2" fmla="*/ 0 w 34"/>
                  <a:gd name="T3" fmla="*/ 2 h 8"/>
                  <a:gd name="T4" fmla="*/ 34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8" name="íṡlídê">
                <a:extLst>
                  <a:ext uri="{FF2B5EF4-FFF2-40B4-BE49-F238E27FC236}">
                    <a16:creationId xmlns:a16="http://schemas.microsoft.com/office/drawing/2014/main" xmlns="" id="{987CFBE9-979E-4E08-A33F-1747DA1B542E}"/>
                  </a:ext>
                </a:extLst>
              </p:cNvPr>
              <p:cNvSpPr/>
              <p:nvPr/>
            </p:nvSpPr>
            <p:spPr bwMode="auto">
              <a:xfrm>
                <a:off x="1390" y="2776"/>
                <a:ext cx="65" cy="11"/>
              </a:xfrm>
              <a:custGeom>
                <a:avLst/>
                <a:gdLst>
                  <a:gd name="T0" fmla="*/ 0 w 65"/>
                  <a:gd name="T1" fmla="*/ 11 h 11"/>
                  <a:gd name="T2" fmla="*/ 0 w 65"/>
                  <a:gd name="T3" fmla="*/ 4 h 11"/>
                  <a:gd name="T4" fmla="*/ 62 w 65"/>
                  <a:gd name="T5" fmla="*/ 0 h 11"/>
                  <a:gd name="T6" fmla="*/ 65 w 65"/>
                  <a:gd name="T7" fmla="*/ 8 h 11"/>
                  <a:gd name="T8" fmla="*/ 0 w 65"/>
                  <a:gd name="T9" fmla="*/ 11 h 11"/>
                </a:gdLst>
                <a:ahLst/>
                <a:cxnLst>
                  <a:cxn ang="0">
                    <a:pos x="T0" y="T1"/>
                  </a:cxn>
                  <a:cxn ang="0">
                    <a:pos x="T2" y="T3"/>
                  </a:cxn>
                  <a:cxn ang="0">
                    <a:pos x="T4" y="T5"/>
                  </a:cxn>
                  <a:cxn ang="0">
                    <a:pos x="T6" y="T7"/>
                  </a:cxn>
                  <a:cxn ang="0">
                    <a:pos x="T8" y="T9"/>
                  </a:cxn>
                </a:cxnLst>
                <a:rect l="0" t="0" r="r" b="b"/>
                <a:pathLst>
                  <a:path w="65" h="11">
                    <a:moveTo>
                      <a:pt x="0" y="11"/>
                    </a:moveTo>
                    <a:lnTo>
                      <a:pt x="0" y="4"/>
                    </a:lnTo>
                    <a:lnTo>
                      <a:pt x="62" y="0"/>
                    </a:lnTo>
                    <a:lnTo>
                      <a:pt x="65" y="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9" name="îsḻiḍe">
                <a:extLst>
                  <a:ext uri="{FF2B5EF4-FFF2-40B4-BE49-F238E27FC236}">
                    <a16:creationId xmlns:a16="http://schemas.microsoft.com/office/drawing/2014/main" xmlns="" id="{EB7D2977-8146-471B-A56D-D1F32BD91297}"/>
                  </a:ext>
                </a:extLst>
              </p:cNvPr>
              <p:cNvSpPr/>
              <p:nvPr/>
            </p:nvSpPr>
            <p:spPr bwMode="auto">
              <a:xfrm>
                <a:off x="1428" y="2921"/>
                <a:ext cx="35" cy="9"/>
              </a:xfrm>
              <a:custGeom>
                <a:avLst/>
                <a:gdLst>
                  <a:gd name="T0" fmla="*/ 2 w 35"/>
                  <a:gd name="T1" fmla="*/ 9 h 9"/>
                  <a:gd name="T2" fmla="*/ 0 w 35"/>
                  <a:gd name="T3" fmla="*/ 2 h 9"/>
                  <a:gd name="T4" fmla="*/ 33 w 35"/>
                  <a:gd name="T5" fmla="*/ 0 h 9"/>
                  <a:gd name="T6" fmla="*/ 35 w 35"/>
                  <a:gd name="T7" fmla="*/ 7 h 9"/>
                  <a:gd name="T8" fmla="*/ 2 w 35"/>
                  <a:gd name="T9" fmla="*/ 9 h 9"/>
                </a:gdLst>
                <a:ahLst/>
                <a:cxnLst>
                  <a:cxn ang="0">
                    <a:pos x="T0" y="T1"/>
                  </a:cxn>
                  <a:cxn ang="0">
                    <a:pos x="T2" y="T3"/>
                  </a:cxn>
                  <a:cxn ang="0">
                    <a:pos x="T4" y="T5"/>
                  </a:cxn>
                  <a:cxn ang="0">
                    <a:pos x="T6" y="T7"/>
                  </a:cxn>
                  <a:cxn ang="0">
                    <a:pos x="T8" y="T9"/>
                  </a:cxn>
                </a:cxnLst>
                <a:rect l="0" t="0" r="r" b="b"/>
                <a:pathLst>
                  <a:path w="35" h="9">
                    <a:moveTo>
                      <a:pt x="2" y="9"/>
                    </a:moveTo>
                    <a:lnTo>
                      <a:pt x="0" y="2"/>
                    </a:lnTo>
                    <a:lnTo>
                      <a:pt x="33" y="0"/>
                    </a:lnTo>
                    <a:lnTo>
                      <a:pt x="35" y="7"/>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0" name="îSlîďé">
                <a:extLst>
                  <a:ext uri="{FF2B5EF4-FFF2-40B4-BE49-F238E27FC236}">
                    <a16:creationId xmlns:a16="http://schemas.microsoft.com/office/drawing/2014/main" xmlns="" id="{517B0CD3-CAB8-4827-85E3-898D530D10C9}"/>
                  </a:ext>
                </a:extLst>
              </p:cNvPr>
              <p:cNvSpPr/>
              <p:nvPr/>
            </p:nvSpPr>
            <p:spPr bwMode="auto">
              <a:xfrm>
                <a:off x="1430" y="2942"/>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1" name="i$líḍe">
                <a:extLst>
                  <a:ext uri="{FF2B5EF4-FFF2-40B4-BE49-F238E27FC236}">
                    <a16:creationId xmlns:a16="http://schemas.microsoft.com/office/drawing/2014/main" xmlns="" id="{AAC322A9-5535-405B-9C93-F5E87F32C613}"/>
                  </a:ext>
                </a:extLst>
              </p:cNvPr>
              <p:cNvSpPr/>
              <p:nvPr/>
            </p:nvSpPr>
            <p:spPr bwMode="auto">
              <a:xfrm>
                <a:off x="1432" y="2963"/>
                <a:ext cx="33" cy="8"/>
              </a:xfrm>
              <a:custGeom>
                <a:avLst/>
                <a:gdLst>
                  <a:gd name="T0" fmla="*/ 0 w 33"/>
                  <a:gd name="T1" fmla="*/ 8 h 8"/>
                  <a:gd name="T2" fmla="*/ 0 w 33"/>
                  <a:gd name="T3" fmla="*/ 2 h 8"/>
                  <a:gd name="T4" fmla="*/ 31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1"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í$ḻïḓê">
                <a:extLst>
                  <a:ext uri="{FF2B5EF4-FFF2-40B4-BE49-F238E27FC236}">
                    <a16:creationId xmlns:a16="http://schemas.microsoft.com/office/drawing/2014/main" xmlns="" id="{A379A7AE-CA11-4C24-8AE9-1289272F8F2B}"/>
                  </a:ext>
                </a:extLst>
              </p:cNvPr>
              <p:cNvSpPr/>
              <p:nvPr/>
            </p:nvSpPr>
            <p:spPr bwMode="auto">
              <a:xfrm>
                <a:off x="1432" y="2984"/>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3" name="íŝ1iḑè">
                <a:extLst>
                  <a:ext uri="{FF2B5EF4-FFF2-40B4-BE49-F238E27FC236}">
                    <a16:creationId xmlns:a16="http://schemas.microsoft.com/office/drawing/2014/main" xmlns="" id="{B7B96DA5-DF6C-48F7-9535-9DBD4F3E4D26}"/>
                  </a:ext>
                </a:extLst>
              </p:cNvPr>
              <p:cNvSpPr/>
              <p:nvPr/>
            </p:nvSpPr>
            <p:spPr bwMode="auto">
              <a:xfrm>
                <a:off x="1434" y="3004"/>
                <a:ext cx="33" cy="9"/>
              </a:xfrm>
              <a:custGeom>
                <a:avLst/>
                <a:gdLst>
                  <a:gd name="T0" fmla="*/ 0 w 33"/>
                  <a:gd name="T1" fmla="*/ 9 h 9"/>
                  <a:gd name="T2" fmla="*/ 0 w 33"/>
                  <a:gd name="T3" fmla="*/ 2 h 9"/>
                  <a:gd name="T4" fmla="*/ 33 w 33"/>
                  <a:gd name="T5" fmla="*/ 0 h 9"/>
                  <a:gd name="T6" fmla="*/ 33 w 33"/>
                  <a:gd name="T7" fmla="*/ 7 h 9"/>
                  <a:gd name="T8" fmla="*/ 0 w 33"/>
                  <a:gd name="T9" fmla="*/ 9 h 9"/>
                </a:gdLst>
                <a:ahLst/>
                <a:cxnLst>
                  <a:cxn ang="0">
                    <a:pos x="T0" y="T1"/>
                  </a:cxn>
                  <a:cxn ang="0">
                    <a:pos x="T2" y="T3"/>
                  </a:cxn>
                  <a:cxn ang="0">
                    <a:pos x="T4" y="T5"/>
                  </a:cxn>
                  <a:cxn ang="0">
                    <a:pos x="T6" y="T7"/>
                  </a:cxn>
                  <a:cxn ang="0">
                    <a:pos x="T8" y="T9"/>
                  </a:cxn>
                </a:cxnLst>
                <a:rect l="0" t="0" r="r" b="b"/>
                <a:pathLst>
                  <a:path w="33" h="9">
                    <a:moveTo>
                      <a:pt x="0" y="9"/>
                    </a:moveTo>
                    <a:lnTo>
                      <a:pt x="0" y="2"/>
                    </a:lnTo>
                    <a:lnTo>
                      <a:pt x="33" y="0"/>
                    </a:lnTo>
                    <a:lnTo>
                      <a:pt x="33"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4" name="íşľîḍè">
                <a:extLst>
                  <a:ext uri="{FF2B5EF4-FFF2-40B4-BE49-F238E27FC236}">
                    <a16:creationId xmlns:a16="http://schemas.microsoft.com/office/drawing/2014/main" xmlns="" id="{6F3309C4-6605-4118-95DE-2C83B872C3E6}"/>
                  </a:ext>
                </a:extLst>
              </p:cNvPr>
              <p:cNvSpPr/>
              <p:nvPr/>
            </p:nvSpPr>
            <p:spPr bwMode="auto">
              <a:xfrm>
                <a:off x="1398" y="2901"/>
                <a:ext cx="63" cy="10"/>
              </a:xfrm>
              <a:custGeom>
                <a:avLst/>
                <a:gdLst>
                  <a:gd name="T0" fmla="*/ 0 w 63"/>
                  <a:gd name="T1" fmla="*/ 10 h 10"/>
                  <a:gd name="T2" fmla="*/ 0 w 63"/>
                  <a:gd name="T3" fmla="*/ 4 h 10"/>
                  <a:gd name="T4" fmla="*/ 63 w 63"/>
                  <a:gd name="T5" fmla="*/ 0 h 10"/>
                  <a:gd name="T6" fmla="*/ 63 w 63"/>
                  <a:gd name="T7" fmla="*/ 6 h 10"/>
                  <a:gd name="T8" fmla="*/ 0 w 63"/>
                  <a:gd name="T9" fmla="*/ 10 h 10"/>
                </a:gdLst>
                <a:ahLst/>
                <a:cxnLst>
                  <a:cxn ang="0">
                    <a:pos x="T0" y="T1"/>
                  </a:cxn>
                  <a:cxn ang="0">
                    <a:pos x="T2" y="T3"/>
                  </a:cxn>
                  <a:cxn ang="0">
                    <a:pos x="T4" y="T5"/>
                  </a:cxn>
                  <a:cxn ang="0">
                    <a:pos x="T6" y="T7"/>
                  </a:cxn>
                  <a:cxn ang="0">
                    <a:pos x="T8" y="T9"/>
                  </a:cxn>
                </a:cxnLst>
                <a:rect l="0" t="0" r="r" b="b"/>
                <a:pathLst>
                  <a:path w="63" h="10">
                    <a:moveTo>
                      <a:pt x="0" y="10"/>
                    </a:moveTo>
                    <a:lnTo>
                      <a:pt x="0" y="4"/>
                    </a:lnTo>
                    <a:lnTo>
                      <a:pt x="63" y="0"/>
                    </a:lnTo>
                    <a:lnTo>
                      <a:pt x="63" y="6"/>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5" name="îSļïḋé">
                <a:extLst>
                  <a:ext uri="{FF2B5EF4-FFF2-40B4-BE49-F238E27FC236}">
                    <a16:creationId xmlns:a16="http://schemas.microsoft.com/office/drawing/2014/main" xmlns="" id="{195B02DF-E07E-4953-9611-65D1DED04AAE}"/>
                  </a:ext>
                </a:extLst>
              </p:cNvPr>
              <p:cNvSpPr/>
              <p:nvPr/>
            </p:nvSpPr>
            <p:spPr bwMode="auto">
              <a:xfrm>
                <a:off x="1384" y="2654"/>
                <a:ext cx="62" cy="10"/>
              </a:xfrm>
              <a:custGeom>
                <a:avLst/>
                <a:gdLst>
                  <a:gd name="T0" fmla="*/ 0 w 62"/>
                  <a:gd name="T1" fmla="*/ 10 h 10"/>
                  <a:gd name="T2" fmla="*/ 0 w 62"/>
                  <a:gd name="T3" fmla="*/ 2 h 10"/>
                  <a:gd name="T4" fmla="*/ 62 w 62"/>
                  <a:gd name="T5" fmla="*/ 0 h 10"/>
                  <a:gd name="T6" fmla="*/ 62 w 62"/>
                  <a:gd name="T7" fmla="*/ 6 h 10"/>
                  <a:gd name="T8" fmla="*/ 0 w 62"/>
                  <a:gd name="T9" fmla="*/ 10 h 10"/>
                </a:gdLst>
                <a:ahLst/>
                <a:cxnLst>
                  <a:cxn ang="0">
                    <a:pos x="T0" y="T1"/>
                  </a:cxn>
                  <a:cxn ang="0">
                    <a:pos x="T2" y="T3"/>
                  </a:cxn>
                  <a:cxn ang="0">
                    <a:pos x="T4" y="T5"/>
                  </a:cxn>
                  <a:cxn ang="0">
                    <a:pos x="T6" y="T7"/>
                  </a:cxn>
                  <a:cxn ang="0">
                    <a:pos x="T8" y="T9"/>
                  </a:cxn>
                </a:cxnLst>
                <a:rect l="0" t="0" r="r" b="b"/>
                <a:pathLst>
                  <a:path w="62" h="10">
                    <a:moveTo>
                      <a:pt x="0" y="10"/>
                    </a:moveTo>
                    <a:lnTo>
                      <a:pt x="0" y="2"/>
                    </a:lnTo>
                    <a:lnTo>
                      <a:pt x="62" y="0"/>
                    </a:lnTo>
                    <a:lnTo>
                      <a:pt x="62" y="6"/>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6" name="ïśľîḍé">
                <a:extLst>
                  <a:ext uri="{FF2B5EF4-FFF2-40B4-BE49-F238E27FC236}">
                    <a16:creationId xmlns:a16="http://schemas.microsoft.com/office/drawing/2014/main" xmlns="" id="{56B5FEDE-0640-4EEB-9F1C-24FB867CAD5C}"/>
                  </a:ext>
                </a:extLst>
              </p:cNvPr>
              <p:cNvSpPr/>
              <p:nvPr/>
            </p:nvSpPr>
            <p:spPr bwMode="auto">
              <a:xfrm>
                <a:off x="1436" y="3046"/>
                <a:ext cx="33" cy="8"/>
              </a:xfrm>
              <a:custGeom>
                <a:avLst/>
                <a:gdLst>
                  <a:gd name="T0" fmla="*/ 0 w 33"/>
                  <a:gd name="T1" fmla="*/ 8 h 8"/>
                  <a:gd name="T2" fmla="*/ 0 w 33"/>
                  <a:gd name="T3" fmla="*/ 0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0"/>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7" name="îS1iḓê">
                <a:extLst>
                  <a:ext uri="{FF2B5EF4-FFF2-40B4-BE49-F238E27FC236}">
                    <a16:creationId xmlns:a16="http://schemas.microsoft.com/office/drawing/2014/main" xmlns="" id="{D5894874-EBD5-44C6-9A27-78D66A10B279}"/>
                  </a:ext>
                </a:extLst>
              </p:cNvPr>
              <p:cNvSpPr/>
              <p:nvPr/>
            </p:nvSpPr>
            <p:spPr bwMode="auto">
              <a:xfrm>
                <a:off x="1436" y="3067"/>
                <a:ext cx="33" cy="8"/>
              </a:xfrm>
              <a:custGeom>
                <a:avLst/>
                <a:gdLst>
                  <a:gd name="T0" fmla="*/ 2 w 33"/>
                  <a:gd name="T1" fmla="*/ 8 h 8"/>
                  <a:gd name="T2" fmla="*/ 0 w 33"/>
                  <a:gd name="T3" fmla="*/ 0 h 8"/>
                  <a:gd name="T4" fmla="*/ 33 w 33"/>
                  <a:gd name="T5" fmla="*/ 0 h 8"/>
                  <a:gd name="T6" fmla="*/ 33 w 33"/>
                  <a:gd name="T7" fmla="*/ 6 h 8"/>
                  <a:gd name="T8" fmla="*/ 2 w 33"/>
                  <a:gd name="T9" fmla="*/ 8 h 8"/>
                </a:gdLst>
                <a:ahLst/>
                <a:cxnLst>
                  <a:cxn ang="0">
                    <a:pos x="T0" y="T1"/>
                  </a:cxn>
                  <a:cxn ang="0">
                    <a:pos x="T2" y="T3"/>
                  </a:cxn>
                  <a:cxn ang="0">
                    <a:pos x="T4" y="T5"/>
                  </a:cxn>
                  <a:cxn ang="0">
                    <a:pos x="T6" y="T7"/>
                  </a:cxn>
                  <a:cxn ang="0">
                    <a:pos x="T8" y="T9"/>
                  </a:cxn>
                </a:cxnLst>
                <a:rect l="0" t="0" r="r" b="b"/>
                <a:pathLst>
                  <a:path w="33" h="8">
                    <a:moveTo>
                      <a:pt x="2" y="8"/>
                    </a:moveTo>
                    <a:lnTo>
                      <a:pt x="0" y="0"/>
                    </a:lnTo>
                    <a:lnTo>
                      <a:pt x="33" y="0"/>
                    </a:lnTo>
                    <a:lnTo>
                      <a:pt x="33" y="6"/>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8" name="ïṧľïḓé">
                <a:extLst>
                  <a:ext uri="{FF2B5EF4-FFF2-40B4-BE49-F238E27FC236}">
                    <a16:creationId xmlns:a16="http://schemas.microsoft.com/office/drawing/2014/main" xmlns="" id="{D1D9AC16-ECE6-48CD-8629-BA6FFDFFFD0F}"/>
                  </a:ext>
                </a:extLst>
              </p:cNvPr>
              <p:cNvSpPr/>
              <p:nvPr/>
            </p:nvSpPr>
            <p:spPr bwMode="auto">
              <a:xfrm>
                <a:off x="1438" y="3087"/>
                <a:ext cx="33" cy="9"/>
              </a:xfrm>
              <a:custGeom>
                <a:avLst/>
                <a:gdLst>
                  <a:gd name="T0" fmla="*/ 0 w 33"/>
                  <a:gd name="T1" fmla="*/ 9 h 9"/>
                  <a:gd name="T2" fmla="*/ 0 w 33"/>
                  <a:gd name="T3" fmla="*/ 0 h 9"/>
                  <a:gd name="T4" fmla="*/ 33 w 33"/>
                  <a:gd name="T5" fmla="*/ 0 h 9"/>
                  <a:gd name="T6" fmla="*/ 33 w 33"/>
                  <a:gd name="T7" fmla="*/ 7 h 9"/>
                  <a:gd name="T8" fmla="*/ 0 w 33"/>
                  <a:gd name="T9" fmla="*/ 9 h 9"/>
                </a:gdLst>
                <a:ahLst/>
                <a:cxnLst>
                  <a:cxn ang="0">
                    <a:pos x="T0" y="T1"/>
                  </a:cxn>
                  <a:cxn ang="0">
                    <a:pos x="T2" y="T3"/>
                  </a:cxn>
                  <a:cxn ang="0">
                    <a:pos x="T4" y="T5"/>
                  </a:cxn>
                  <a:cxn ang="0">
                    <a:pos x="T6" y="T7"/>
                  </a:cxn>
                  <a:cxn ang="0">
                    <a:pos x="T8" y="T9"/>
                  </a:cxn>
                </a:cxnLst>
                <a:rect l="0" t="0" r="r" b="b"/>
                <a:pathLst>
                  <a:path w="33" h="9">
                    <a:moveTo>
                      <a:pt x="0" y="9"/>
                    </a:moveTo>
                    <a:lnTo>
                      <a:pt x="0" y="0"/>
                    </a:lnTo>
                    <a:lnTo>
                      <a:pt x="33" y="0"/>
                    </a:lnTo>
                    <a:lnTo>
                      <a:pt x="33"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9" name="ïṩľïḋê">
                <a:extLst>
                  <a:ext uri="{FF2B5EF4-FFF2-40B4-BE49-F238E27FC236}">
                    <a16:creationId xmlns:a16="http://schemas.microsoft.com/office/drawing/2014/main" xmlns="" id="{F8FAF6F4-4508-438E-A523-32A564B0AA5E}"/>
                  </a:ext>
                </a:extLst>
              </p:cNvPr>
              <p:cNvSpPr/>
              <p:nvPr/>
            </p:nvSpPr>
            <p:spPr bwMode="auto">
              <a:xfrm>
                <a:off x="1438" y="3106"/>
                <a:ext cx="35" cy="10"/>
              </a:xfrm>
              <a:custGeom>
                <a:avLst/>
                <a:gdLst>
                  <a:gd name="T0" fmla="*/ 2 w 35"/>
                  <a:gd name="T1" fmla="*/ 10 h 10"/>
                  <a:gd name="T2" fmla="*/ 0 w 35"/>
                  <a:gd name="T3" fmla="*/ 2 h 10"/>
                  <a:gd name="T4" fmla="*/ 33 w 35"/>
                  <a:gd name="T5" fmla="*/ 0 h 10"/>
                  <a:gd name="T6" fmla="*/ 35 w 35"/>
                  <a:gd name="T7" fmla="*/ 8 h 10"/>
                  <a:gd name="T8" fmla="*/ 2 w 35"/>
                  <a:gd name="T9" fmla="*/ 10 h 10"/>
                </a:gdLst>
                <a:ahLst/>
                <a:cxnLst>
                  <a:cxn ang="0">
                    <a:pos x="T0" y="T1"/>
                  </a:cxn>
                  <a:cxn ang="0">
                    <a:pos x="T2" y="T3"/>
                  </a:cxn>
                  <a:cxn ang="0">
                    <a:pos x="T4" y="T5"/>
                  </a:cxn>
                  <a:cxn ang="0">
                    <a:pos x="T6" y="T7"/>
                  </a:cxn>
                  <a:cxn ang="0">
                    <a:pos x="T8" y="T9"/>
                  </a:cxn>
                </a:cxnLst>
                <a:rect l="0" t="0" r="r" b="b"/>
                <a:pathLst>
                  <a:path w="35" h="10">
                    <a:moveTo>
                      <a:pt x="2" y="10"/>
                    </a:moveTo>
                    <a:lnTo>
                      <a:pt x="0" y="2"/>
                    </a:lnTo>
                    <a:lnTo>
                      <a:pt x="33" y="0"/>
                    </a:lnTo>
                    <a:lnTo>
                      <a:pt x="35" y="8"/>
                    </a:lnTo>
                    <a:lnTo>
                      <a:pt x="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0" name="iṣḻïḓè">
                <a:extLst>
                  <a:ext uri="{FF2B5EF4-FFF2-40B4-BE49-F238E27FC236}">
                    <a16:creationId xmlns:a16="http://schemas.microsoft.com/office/drawing/2014/main" xmlns="" id="{CD94F1A2-8D6E-4A83-A4A1-BAC9A328EDF8}"/>
                  </a:ext>
                </a:extLst>
              </p:cNvPr>
              <p:cNvSpPr/>
              <p:nvPr/>
            </p:nvSpPr>
            <p:spPr bwMode="auto">
              <a:xfrm>
                <a:off x="1440" y="3127"/>
                <a:ext cx="33" cy="10"/>
              </a:xfrm>
              <a:custGeom>
                <a:avLst/>
                <a:gdLst>
                  <a:gd name="T0" fmla="*/ 0 w 33"/>
                  <a:gd name="T1" fmla="*/ 10 h 10"/>
                  <a:gd name="T2" fmla="*/ 0 w 33"/>
                  <a:gd name="T3" fmla="*/ 2 h 10"/>
                  <a:gd name="T4" fmla="*/ 33 w 33"/>
                  <a:gd name="T5" fmla="*/ 0 h 10"/>
                  <a:gd name="T6" fmla="*/ 33 w 33"/>
                  <a:gd name="T7" fmla="*/ 8 h 10"/>
                  <a:gd name="T8" fmla="*/ 0 w 33"/>
                  <a:gd name="T9" fmla="*/ 10 h 10"/>
                </a:gdLst>
                <a:ahLst/>
                <a:cxnLst>
                  <a:cxn ang="0">
                    <a:pos x="T0" y="T1"/>
                  </a:cxn>
                  <a:cxn ang="0">
                    <a:pos x="T2" y="T3"/>
                  </a:cxn>
                  <a:cxn ang="0">
                    <a:pos x="T4" y="T5"/>
                  </a:cxn>
                  <a:cxn ang="0">
                    <a:pos x="T6" y="T7"/>
                  </a:cxn>
                  <a:cxn ang="0">
                    <a:pos x="T8" y="T9"/>
                  </a:cxn>
                </a:cxnLst>
                <a:rect l="0" t="0" r="r" b="b"/>
                <a:pathLst>
                  <a:path w="33" h="10">
                    <a:moveTo>
                      <a:pt x="0" y="10"/>
                    </a:moveTo>
                    <a:lnTo>
                      <a:pt x="0" y="2"/>
                    </a:lnTo>
                    <a:lnTo>
                      <a:pt x="33" y="0"/>
                    </a:lnTo>
                    <a:lnTo>
                      <a:pt x="33"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1" name="îṣ1ídè">
                <a:extLst>
                  <a:ext uri="{FF2B5EF4-FFF2-40B4-BE49-F238E27FC236}">
                    <a16:creationId xmlns:a16="http://schemas.microsoft.com/office/drawing/2014/main" xmlns="" id="{1FD4CD13-B8E6-4434-9E54-36E531927A4E}"/>
                  </a:ext>
                </a:extLst>
              </p:cNvPr>
              <p:cNvSpPr/>
              <p:nvPr/>
            </p:nvSpPr>
            <p:spPr bwMode="auto">
              <a:xfrm>
                <a:off x="1442" y="3168"/>
                <a:ext cx="33" cy="11"/>
              </a:xfrm>
              <a:custGeom>
                <a:avLst/>
                <a:gdLst>
                  <a:gd name="T0" fmla="*/ 0 w 33"/>
                  <a:gd name="T1" fmla="*/ 11 h 11"/>
                  <a:gd name="T2" fmla="*/ 0 w 33"/>
                  <a:gd name="T3" fmla="*/ 2 h 11"/>
                  <a:gd name="T4" fmla="*/ 33 w 33"/>
                  <a:gd name="T5" fmla="*/ 0 h 11"/>
                  <a:gd name="T6" fmla="*/ 33 w 33"/>
                  <a:gd name="T7" fmla="*/ 9 h 11"/>
                  <a:gd name="T8" fmla="*/ 0 w 33"/>
                  <a:gd name="T9" fmla="*/ 11 h 11"/>
                </a:gdLst>
                <a:ahLst/>
                <a:cxnLst>
                  <a:cxn ang="0">
                    <a:pos x="T0" y="T1"/>
                  </a:cxn>
                  <a:cxn ang="0">
                    <a:pos x="T2" y="T3"/>
                  </a:cxn>
                  <a:cxn ang="0">
                    <a:pos x="T4" y="T5"/>
                  </a:cxn>
                  <a:cxn ang="0">
                    <a:pos x="T6" y="T7"/>
                  </a:cxn>
                  <a:cxn ang="0">
                    <a:pos x="T8" y="T9"/>
                  </a:cxn>
                </a:cxnLst>
                <a:rect l="0" t="0" r="r" b="b"/>
                <a:pathLst>
                  <a:path w="33" h="11">
                    <a:moveTo>
                      <a:pt x="0" y="11"/>
                    </a:moveTo>
                    <a:lnTo>
                      <a:pt x="0" y="2"/>
                    </a:lnTo>
                    <a:lnTo>
                      <a:pt x="33" y="0"/>
                    </a:lnTo>
                    <a:lnTo>
                      <a:pt x="33" y="9"/>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2" name="îšlíḍé">
                <a:extLst>
                  <a:ext uri="{FF2B5EF4-FFF2-40B4-BE49-F238E27FC236}">
                    <a16:creationId xmlns:a16="http://schemas.microsoft.com/office/drawing/2014/main" xmlns="" id="{BA331C9C-307F-4458-ADFA-76D6770E48E6}"/>
                  </a:ext>
                </a:extLst>
              </p:cNvPr>
              <p:cNvSpPr/>
              <p:nvPr/>
            </p:nvSpPr>
            <p:spPr bwMode="auto">
              <a:xfrm>
                <a:off x="1444" y="3189"/>
                <a:ext cx="33" cy="8"/>
              </a:xfrm>
              <a:custGeom>
                <a:avLst/>
                <a:gdLst>
                  <a:gd name="T0" fmla="*/ 0 w 33"/>
                  <a:gd name="T1" fmla="*/ 8 h 8"/>
                  <a:gd name="T2" fmla="*/ 0 w 33"/>
                  <a:gd name="T3" fmla="*/ 2 h 8"/>
                  <a:gd name="T4" fmla="*/ 33 w 33"/>
                  <a:gd name="T5" fmla="*/ 0 h 8"/>
                  <a:gd name="T6" fmla="*/ 33 w 33"/>
                  <a:gd name="T7" fmla="*/ 8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3" name="í$1îḑé">
                <a:extLst>
                  <a:ext uri="{FF2B5EF4-FFF2-40B4-BE49-F238E27FC236}">
                    <a16:creationId xmlns:a16="http://schemas.microsoft.com/office/drawing/2014/main" xmlns="" id="{25E4AFFD-E338-438C-BF47-DCAEF50BFB6B}"/>
                  </a:ext>
                </a:extLst>
              </p:cNvPr>
              <p:cNvSpPr/>
              <p:nvPr/>
            </p:nvSpPr>
            <p:spPr bwMode="auto">
              <a:xfrm>
                <a:off x="1444" y="3210"/>
                <a:ext cx="33" cy="8"/>
              </a:xfrm>
              <a:custGeom>
                <a:avLst/>
                <a:gdLst>
                  <a:gd name="T0" fmla="*/ 0 w 33"/>
                  <a:gd name="T1" fmla="*/ 8 h 8"/>
                  <a:gd name="T2" fmla="*/ 0 w 33"/>
                  <a:gd name="T3" fmla="*/ 2 h 8"/>
                  <a:gd name="T4" fmla="*/ 33 w 33"/>
                  <a:gd name="T5" fmla="*/ 0 h 8"/>
                  <a:gd name="T6" fmla="*/ 33 w 33"/>
                  <a:gd name="T7" fmla="*/ 8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4" name="iṥlïďê">
                <a:extLst>
                  <a:ext uri="{FF2B5EF4-FFF2-40B4-BE49-F238E27FC236}">
                    <a16:creationId xmlns:a16="http://schemas.microsoft.com/office/drawing/2014/main" xmlns="" id="{B1F091A9-7497-426C-AD8B-4765C59EE9E5}"/>
                  </a:ext>
                </a:extLst>
              </p:cNvPr>
              <p:cNvSpPr/>
              <p:nvPr/>
            </p:nvSpPr>
            <p:spPr bwMode="auto">
              <a:xfrm>
                <a:off x="1446" y="3231"/>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5" name="iṧ1íḋê">
                <a:extLst>
                  <a:ext uri="{FF2B5EF4-FFF2-40B4-BE49-F238E27FC236}">
                    <a16:creationId xmlns:a16="http://schemas.microsoft.com/office/drawing/2014/main" xmlns="" id="{D747C26F-5A8D-400F-B664-99A36070899E}"/>
                  </a:ext>
                </a:extLst>
              </p:cNvPr>
              <p:cNvSpPr/>
              <p:nvPr/>
            </p:nvSpPr>
            <p:spPr bwMode="auto">
              <a:xfrm>
                <a:off x="1446" y="3251"/>
                <a:ext cx="36" cy="9"/>
              </a:xfrm>
              <a:custGeom>
                <a:avLst/>
                <a:gdLst>
                  <a:gd name="T0" fmla="*/ 2 w 36"/>
                  <a:gd name="T1" fmla="*/ 9 h 9"/>
                  <a:gd name="T2" fmla="*/ 0 w 36"/>
                  <a:gd name="T3" fmla="*/ 2 h 9"/>
                  <a:gd name="T4" fmla="*/ 33 w 36"/>
                  <a:gd name="T5" fmla="*/ 0 h 9"/>
                  <a:gd name="T6" fmla="*/ 36 w 36"/>
                  <a:gd name="T7" fmla="*/ 7 h 9"/>
                  <a:gd name="T8" fmla="*/ 2 w 36"/>
                  <a:gd name="T9" fmla="*/ 9 h 9"/>
                </a:gdLst>
                <a:ahLst/>
                <a:cxnLst>
                  <a:cxn ang="0">
                    <a:pos x="T0" y="T1"/>
                  </a:cxn>
                  <a:cxn ang="0">
                    <a:pos x="T2" y="T3"/>
                  </a:cxn>
                  <a:cxn ang="0">
                    <a:pos x="T4" y="T5"/>
                  </a:cxn>
                  <a:cxn ang="0">
                    <a:pos x="T6" y="T7"/>
                  </a:cxn>
                  <a:cxn ang="0">
                    <a:pos x="T8" y="T9"/>
                  </a:cxn>
                </a:cxnLst>
                <a:rect l="0" t="0" r="r" b="b"/>
                <a:pathLst>
                  <a:path w="36" h="9">
                    <a:moveTo>
                      <a:pt x="2" y="9"/>
                    </a:moveTo>
                    <a:lnTo>
                      <a:pt x="0" y="2"/>
                    </a:lnTo>
                    <a:lnTo>
                      <a:pt x="33" y="0"/>
                    </a:lnTo>
                    <a:lnTo>
                      <a:pt x="36" y="7"/>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6" name="ïṧlîḍe">
                <a:extLst>
                  <a:ext uri="{FF2B5EF4-FFF2-40B4-BE49-F238E27FC236}">
                    <a16:creationId xmlns:a16="http://schemas.microsoft.com/office/drawing/2014/main" xmlns="" id="{DF29D4A4-4340-437D-940F-29B6088592BD}"/>
                  </a:ext>
                </a:extLst>
              </p:cNvPr>
              <p:cNvSpPr/>
              <p:nvPr/>
            </p:nvSpPr>
            <p:spPr bwMode="auto">
              <a:xfrm>
                <a:off x="1411" y="3148"/>
                <a:ext cx="64" cy="10"/>
              </a:xfrm>
              <a:custGeom>
                <a:avLst/>
                <a:gdLst>
                  <a:gd name="T0" fmla="*/ 0 w 64"/>
                  <a:gd name="T1" fmla="*/ 10 h 10"/>
                  <a:gd name="T2" fmla="*/ 0 w 64"/>
                  <a:gd name="T3" fmla="*/ 4 h 10"/>
                  <a:gd name="T4" fmla="*/ 64 w 64"/>
                  <a:gd name="T5" fmla="*/ 0 h 10"/>
                  <a:gd name="T6" fmla="*/ 64 w 64"/>
                  <a:gd name="T7" fmla="*/ 8 h 10"/>
                  <a:gd name="T8" fmla="*/ 0 w 64"/>
                  <a:gd name="T9" fmla="*/ 10 h 10"/>
                </a:gdLst>
                <a:ahLst/>
                <a:cxnLst>
                  <a:cxn ang="0">
                    <a:pos x="T0" y="T1"/>
                  </a:cxn>
                  <a:cxn ang="0">
                    <a:pos x="T2" y="T3"/>
                  </a:cxn>
                  <a:cxn ang="0">
                    <a:pos x="T4" y="T5"/>
                  </a:cxn>
                  <a:cxn ang="0">
                    <a:pos x="T6" y="T7"/>
                  </a:cxn>
                  <a:cxn ang="0">
                    <a:pos x="T8" y="T9"/>
                  </a:cxn>
                </a:cxnLst>
                <a:rect l="0" t="0" r="r" b="b"/>
                <a:pathLst>
                  <a:path w="64" h="10">
                    <a:moveTo>
                      <a:pt x="0" y="10"/>
                    </a:moveTo>
                    <a:lnTo>
                      <a:pt x="0" y="4"/>
                    </a:lnTo>
                    <a:lnTo>
                      <a:pt x="64" y="0"/>
                    </a:lnTo>
                    <a:lnTo>
                      <a:pt x="64"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7" name="ïŝḷiḍê">
                <a:extLst>
                  <a:ext uri="{FF2B5EF4-FFF2-40B4-BE49-F238E27FC236}">
                    <a16:creationId xmlns:a16="http://schemas.microsoft.com/office/drawing/2014/main" xmlns="" id="{25ED663F-1308-46A1-A382-E9AD41C05CFC}"/>
                  </a:ext>
                </a:extLst>
              </p:cNvPr>
              <p:cNvSpPr/>
              <p:nvPr/>
            </p:nvSpPr>
            <p:spPr bwMode="auto">
              <a:xfrm>
                <a:off x="1450" y="3293"/>
                <a:ext cx="34" cy="8"/>
              </a:xfrm>
              <a:custGeom>
                <a:avLst/>
                <a:gdLst>
                  <a:gd name="T0" fmla="*/ 0 w 34"/>
                  <a:gd name="T1" fmla="*/ 8 h 8"/>
                  <a:gd name="T2" fmla="*/ 0 w 34"/>
                  <a:gd name="T3" fmla="*/ 2 h 8"/>
                  <a:gd name="T4" fmla="*/ 32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2"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8" name="íṡḻïḑe">
                <a:extLst>
                  <a:ext uri="{FF2B5EF4-FFF2-40B4-BE49-F238E27FC236}">
                    <a16:creationId xmlns:a16="http://schemas.microsoft.com/office/drawing/2014/main" xmlns="" id="{70CE279E-7337-4373-9879-0CF8B95D8584}"/>
                  </a:ext>
                </a:extLst>
              </p:cNvPr>
              <p:cNvSpPr/>
              <p:nvPr/>
            </p:nvSpPr>
            <p:spPr bwMode="auto">
              <a:xfrm>
                <a:off x="1450" y="3314"/>
                <a:ext cx="34" cy="8"/>
              </a:xfrm>
              <a:custGeom>
                <a:avLst/>
                <a:gdLst>
                  <a:gd name="T0" fmla="*/ 0 w 34"/>
                  <a:gd name="T1" fmla="*/ 8 h 8"/>
                  <a:gd name="T2" fmla="*/ 0 w 34"/>
                  <a:gd name="T3" fmla="*/ 2 h 8"/>
                  <a:gd name="T4" fmla="*/ 34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9" name="ïṣ1íḓe">
                <a:extLst>
                  <a:ext uri="{FF2B5EF4-FFF2-40B4-BE49-F238E27FC236}">
                    <a16:creationId xmlns:a16="http://schemas.microsoft.com/office/drawing/2014/main" xmlns="" id="{262F9F79-DC37-4562-9E8B-E6EB9B07FA4E}"/>
                  </a:ext>
                </a:extLst>
              </p:cNvPr>
              <p:cNvSpPr/>
              <p:nvPr/>
            </p:nvSpPr>
            <p:spPr bwMode="auto">
              <a:xfrm>
                <a:off x="1452" y="3334"/>
                <a:ext cx="34" cy="9"/>
              </a:xfrm>
              <a:custGeom>
                <a:avLst/>
                <a:gdLst>
                  <a:gd name="T0" fmla="*/ 0 w 34"/>
                  <a:gd name="T1" fmla="*/ 9 h 9"/>
                  <a:gd name="T2" fmla="*/ 0 w 34"/>
                  <a:gd name="T3" fmla="*/ 2 h 9"/>
                  <a:gd name="T4" fmla="*/ 34 w 34"/>
                  <a:gd name="T5" fmla="*/ 0 h 9"/>
                  <a:gd name="T6" fmla="*/ 34 w 34"/>
                  <a:gd name="T7" fmla="*/ 6 h 9"/>
                  <a:gd name="T8" fmla="*/ 0 w 34"/>
                  <a:gd name="T9" fmla="*/ 9 h 9"/>
                </a:gdLst>
                <a:ahLst/>
                <a:cxnLst>
                  <a:cxn ang="0">
                    <a:pos x="T0" y="T1"/>
                  </a:cxn>
                  <a:cxn ang="0">
                    <a:pos x="T2" y="T3"/>
                  </a:cxn>
                  <a:cxn ang="0">
                    <a:pos x="T4" y="T5"/>
                  </a:cxn>
                  <a:cxn ang="0">
                    <a:pos x="T6" y="T7"/>
                  </a:cxn>
                  <a:cxn ang="0">
                    <a:pos x="T8" y="T9"/>
                  </a:cxn>
                </a:cxnLst>
                <a:rect l="0" t="0" r="r" b="b"/>
                <a:pathLst>
                  <a:path w="34" h="9">
                    <a:moveTo>
                      <a:pt x="0" y="9"/>
                    </a:moveTo>
                    <a:lnTo>
                      <a:pt x="0" y="2"/>
                    </a:lnTo>
                    <a:lnTo>
                      <a:pt x="34" y="0"/>
                    </a:lnTo>
                    <a:lnTo>
                      <a:pt x="34" y="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0" name="iŝḷide">
                <a:extLst>
                  <a:ext uri="{FF2B5EF4-FFF2-40B4-BE49-F238E27FC236}">
                    <a16:creationId xmlns:a16="http://schemas.microsoft.com/office/drawing/2014/main" xmlns="" id="{7985E4E9-6F00-4A24-8459-A6A678633FB5}"/>
                  </a:ext>
                </a:extLst>
              </p:cNvPr>
              <p:cNvSpPr/>
              <p:nvPr/>
            </p:nvSpPr>
            <p:spPr bwMode="auto">
              <a:xfrm>
                <a:off x="1452" y="3355"/>
                <a:ext cx="34" cy="8"/>
              </a:xfrm>
              <a:custGeom>
                <a:avLst/>
                <a:gdLst>
                  <a:gd name="T0" fmla="*/ 0 w 34"/>
                  <a:gd name="T1" fmla="*/ 8 h 8"/>
                  <a:gd name="T2" fmla="*/ 0 w 34"/>
                  <a:gd name="T3" fmla="*/ 2 h 8"/>
                  <a:gd name="T4" fmla="*/ 34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ísļîḑé">
                <a:extLst>
                  <a:ext uri="{FF2B5EF4-FFF2-40B4-BE49-F238E27FC236}">
                    <a16:creationId xmlns:a16="http://schemas.microsoft.com/office/drawing/2014/main" xmlns="" id="{DB5F2A16-821C-40D4-A8A5-67049D175374}"/>
                  </a:ext>
                </a:extLst>
              </p:cNvPr>
              <p:cNvSpPr/>
              <p:nvPr/>
            </p:nvSpPr>
            <p:spPr bwMode="auto">
              <a:xfrm>
                <a:off x="1455" y="3376"/>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íṣḷïḓê">
                <a:extLst>
                  <a:ext uri="{FF2B5EF4-FFF2-40B4-BE49-F238E27FC236}">
                    <a16:creationId xmlns:a16="http://schemas.microsoft.com/office/drawing/2014/main" xmlns="" id="{A63FDA0C-9F44-4702-B1CF-F9DD02FE54DE}"/>
                  </a:ext>
                </a:extLst>
              </p:cNvPr>
              <p:cNvSpPr/>
              <p:nvPr/>
            </p:nvSpPr>
            <p:spPr bwMode="auto">
              <a:xfrm>
                <a:off x="1419" y="3272"/>
                <a:ext cx="63" cy="10"/>
              </a:xfrm>
              <a:custGeom>
                <a:avLst/>
                <a:gdLst>
                  <a:gd name="T0" fmla="*/ 0 w 63"/>
                  <a:gd name="T1" fmla="*/ 10 h 10"/>
                  <a:gd name="T2" fmla="*/ 0 w 63"/>
                  <a:gd name="T3" fmla="*/ 4 h 10"/>
                  <a:gd name="T4" fmla="*/ 63 w 63"/>
                  <a:gd name="T5" fmla="*/ 0 h 10"/>
                  <a:gd name="T6" fmla="*/ 63 w 63"/>
                  <a:gd name="T7" fmla="*/ 6 h 10"/>
                  <a:gd name="T8" fmla="*/ 0 w 63"/>
                  <a:gd name="T9" fmla="*/ 10 h 10"/>
                </a:gdLst>
                <a:ahLst/>
                <a:cxnLst>
                  <a:cxn ang="0">
                    <a:pos x="T0" y="T1"/>
                  </a:cxn>
                  <a:cxn ang="0">
                    <a:pos x="T2" y="T3"/>
                  </a:cxn>
                  <a:cxn ang="0">
                    <a:pos x="T4" y="T5"/>
                  </a:cxn>
                  <a:cxn ang="0">
                    <a:pos x="T6" y="T7"/>
                  </a:cxn>
                  <a:cxn ang="0">
                    <a:pos x="T8" y="T9"/>
                  </a:cxn>
                </a:cxnLst>
                <a:rect l="0" t="0" r="r" b="b"/>
                <a:pathLst>
                  <a:path w="63" h="10">
                    <a:moveTo>
                      <a:pt x="0" y="10"/>
                    </a:moveTo>
                    <a:lnTo>
                      <a:pt x="0" y="4"/>
                    </a:lnTo>
                    <a:lnTo>
                      <a:pt x="63" y="0"/>
                    </a:lnTo>
                    <a:lnTo>
                      <a:pt x="63" y="6"/>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3" name="îş1íḑé">
                <a:extLst>
                  <a:ext uri="{FF2B5EF4-FFF2-40B4-BE49-F238E27FC236}">
                    <a16:creationId xmlns:a16="http://schemas.microsoft.com/office/drawing/2014/main" xmlns="" id="{81436753-2A89-4A13-B676-370B6B3B1D08}"/>
                  </a:ext>
                </a:extLst>
              </p:cNvPr>
              <p:cNvSpPr/>
              <p:nvPr/>
            </p:nvSpPr>
            <p:spPr bwMode="auto">
              <a:xfrm>
                <a:off x="1405" y="3025"/>
                <a:ext cx="62" cy="11"/>
              </a:xfrm>
              <a:custGeom>
                <a:avLst/>
                <a:gdLst>
                  <a:gd name="T0" fmla="*/ 0 w 62"/>
                  <a:gd name="T1" fmla="*/ 11 h 11"/>
                  <a:gd name="T2" fmla="*/ 0 w 62"/>
                  <a:gd name="T3" fmla="*/ 2 h 11"/>
                  <a:gd name="T4" fmla="*/ 62 w 62"/>
                  <a:gd name="T5" fmla="*/ 0 h 11"/>
                  <a:gd name="T6" fmla="*/ 62 w 62"/>
                  <a:gd name="T7" fmla="*/ 6 h 11"/>
                  <a:gd name="T8" fmla="*/ 0 w 62"/>
                  <a:gd name="T9" fmla="*/ 11 h 11"/>
                </a:gdLst>
                <a:ahLst/>
                <a:cxnLst>
                  <a:cxn ang="0">
                    <a:pos x="T0" y="T1"/>
                  </a:cxn>
                  <a:cxn ang="0">
                    <a:pos x="T2" y="T3"/>
                  </a:cxn>
                  <a:cxn ang="0">
                    <a:pos x="T4" y="T5"/>
                  </a:cxn>
                  <a:cxn ang="0">
                    <a:pos x="T6" y="T7"/>
                  </a:cxn>
                  <a:cxn ang="0">
                    <a:pos x="T8" y="T9"/>
                  </a:cxn>
                </a:cxnLst>
                <a:rect l="0" t="0" r="r" b="b"/>
                <a:pathLst>
                  <a:path w="62" h="11">
                    <a:moveTo>
                      <a:pt x="0" y="11"/>
                    </a:moveTo>
                    <a:lnTo>
                      <a:pt x="0" y="2"/>
                    </a:lnTo>
                    <a:lnTo>
                      <a:pt x="62" y="0"/>
                    </a:lnTo>
                    <a:lnTo>
                      <a:pt x="62" y="6"/>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ïṡ1ïḓé">
                <a:extLst>
                  <a:ext uri="{FF2B5EF4-FFF2-40B4-BE49-F238E27FC236}">
                    <a16:creationId xmlns:a16="http://schemas.microsoft.com/office/drawing/2014/main" xmlns="" id="{C6D9FF4A-E769-4FD0-B8F5-A798E77DADB4}"/>
                  </a:ext>
                </a:extLst>
              </p:cNvPr>
              <p:cNvSpPr/>
              <p:nvPr/>
            </p:nvSpPr>
            <p:spPr bwMode="auto">
              <a:xfrm>
                <a:off x="1457" y="3415"/>
                <a:ext cx="33" cy="8"/>
              </a:xfrm>
              <a:custGeom>
                <a:avLst/>
                <a:gdLst>
                  <a:gd name="T0" fmla="*/ 0 w 33"/>
                  <a:gd name="T1" fmla="*/ 8 h 8"/>
                  <a:gd name="T2" fmla="*/ 0 w 33"/>
                  <a:gd name="T3" fmla="*/ 0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0"/>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5" name="ïṥ1ïḑé">
                <a:extLst>
                  <a:ext uri="{FF2B5EF4-FFF2-40B4-BE49-F238E27FC236}">
                    <a16:creationId xmlns:a16="http://schemas.microsoft.com/office/drawing/2014/main" xmlns="" id="{112D1221-EDA1-47CA-9FB5-BFF7CD6AA701}"/>
                  </a:ext>
                </a:extLst>
              </p:cNvPr>
              <p:cNvSpPr/>
              <p:nvPr/>
            </p:nvSpPr>
            <p:spPr bwMode="auto">
              <a:xfrm>
                <a:off x="1457" y="3434"/>
                <a:ext cx="35" cy="10"/>
              </a:xfrm>
              <a:custGeom>
                <a:avLst/>
                <a:gdLst>
                  <a:gd name="T0" fmla="*/ 2 w 35"/>
                  <a:gd name="T1" fmla="*/ 10 h 10"/>
                  <a:gd name="T2" fmla="*/ 0 w 35"/>
                  <a:gd name="T3" fmla="*/ 2 h 10"/>
                  <a:gd name="T4" fmla="*/ 33 w 35"/>
                  <a:gd name="T5" fmla="*/ 0 h 10"/>
                  <a:gd name="T6" fmla="*/ 35 w 35"/>
                  <a:gd name="T7" fmla="*/ 8 h 10"/>
                  <a:gd name="T8" fmla="*/ 2 w 35"/>
                  <a:gd name="T9" fmla="*/ 10 h 10"/>
                </a:gdLst>
                <a:ahLst/>
                <a:cxnLst>
                  <a:cxn ang="0">
                    <a:pos x="T0" y="T1"/>
                  </a:cxn>
                  <a:cxn ang="0">
                    <a:pos x="T2" y="T3"/>
                  </a:cxn>
                  <a:cxn ang="0">
                    <a:pos x="T4" y="T5"/>
                  </a:cxn>
                  <a:cxn ang="0">
                    <a:pos x="T6" y="T7"/>
                  </a:cxn>
                  <a:cxn ang="0">
                    <a:pos x="T8" y="T9"/>
                  </a:cxn>
                </a:cxnLst>
                <a:rect l="0" t="0" r="r" b="b"/>
                <a:pathLst>
                  <a:path w="35" h="10">
                    <a:moveTo>
                      <a:pt x="2" y="10"/>
                    </a:moveTo>
                    <a:lnTo>
                      <a:pt x="0" y="2"/>
                    </a:lnTo>
                    <a:lnTo>
                      <a:pt x="33" y="0"/>
                    </a:lnTo>
                    <a:lnTo>
                      <a:pt x="35" y="8"/>
                    </a:lnTo>
                    <a:lnTo>
                      <a:pt x="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6" name="íṣļîḓè">
                <a:extLst>
                  <a:ext uri="{FF2B5EF4-FFF2-40B4-BE49-F238E27FC236}">
                    <a16:creationId xmlns:a16="http://schemas.microsoft.com/office/drawing/2014/main" xmlns="" id="{0222D65E-9E05-4F49-AA9C-F04AFA2EA773}"/>
                  </a:ext>
                </a:extLst>
              </p:cNvPr>
              <p:cNvSpPr/>
              <p:nvPr/>
            </p:nvSpPr>
            <p:spPr bwMode="auto">
              <a:xfrm>
                <a:off x="1459" y="3455"/>
                <a:ext cx="33" cy="10"/>
              </a:xfrm>
              <a:custGeom>
                <a:avLst/>
                <a:gdLst>
                  <a:gd name="T0" fmla="*/ 0 w 33"/>
                  <a:gd name="T1" fmla="*/ 10 h 10"/>
                  <a:gd name="T2" fmla="*/ 0 w 33"/>
                  <a:gd name="T3" fmla="*/ 2 h 10"/>
                  <a:gd name="T4" fmla="*/ 33 w 33"/>
                  <a:gd name="T5" fmla="*/ 0 h 10"/>
                  <a:gd name="T6" fmla="*/ 33 w 33"/>
                  <a:gd name="T7" fmla="*/ 8 h 10"/>
                  <a:gd name="T8" fmla="*/ 0 w 33"/>
                  <a:gd name="T9" fmla="*/ 10 h 10"/>
                </a:gdLst>
                <a:ahLst/>
                <a:cxnLst>
                  <a:cxn ang="0">
                    <a:pos x="T0" y="T1"/>
                  </a:cxn>
                  <a:cxn ang="0">
                    <a:pos x="T2" y="T3"/>
                  </a:cxn>
                  <a:cxn ang="0">
                    <a:pos x="T4" y="T5"/>
                  </a:cxn>
                  <a:cxn ang="0">
                    <a:pos x="T6" y="T7"/>
                  </a:cxn>
                  <a:cxn ang="0">
                    <a:pos x="T8" y="T9"/>
                  </a:cxn>
                </a:cxnLst>
                <a:rect l="0" t="0" r="r" b="b"/>
                <a:pathLst>
                  <a:path w="33" h="10">
                    <a:moveTo>
                      <a:pt x="0" y="10"/>
                    </a:moveTo>
                    <a:lnTo>
                      <a:pt x="0" y="2"/>
                    </a:lnTo>
                    <a:lnTo>
                      <a:pt x="33" y="0"/>
                    </a:lnTo>
                    <a:lnTo>
                      <a:pt x="33"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iṧḷíḍê">
                <a:extLst>
                  <a:ext uri="{FF2B5EF4-FFF2-40B4-BE49-F238E27FC236}">
                    <a16:creationId xmlns:a16="http://schemas.microsoft.com/office/drawing/2014/main" xmlns="" id="{67E2729A-5B22-445C-9C63-8A815CC2F2DD}"/>
                  </a:ext>
                </a:extLst>
              </p:cNvPr>
              <p:cNvSpPr/>
              <p:nvPr/>
            </p:nvSpPr>
            <p:spPr bwMode="auto">
              <a:xfrm>
                <a:off x="1461" y="3475"/>
                <a:ext cx="33" cy="11"/>
              </a:xfrm>
              <a:custGeom>
                <a:avLst/>
                <a:gdLst>
                  <a:gd name="T0" fmla="*/ 0 w 33"/>
                  <a:gd name="T1" fmla="*/ 11 h 11"/>
                  <a:gd name="T2" fmla="*/ 0 w 33"/>
                  <a:gd name="T3" fmla="*/ 2 h 11"/>
                  <a:gd name="T4" fmla="*/ 31 w 33"/>
                  <a:gd name="T5" fmla="*/ 0 h 11"/>
                  <a:gd name="T6" fmla="*/ 33 w 33"/>
                  <a:gd name="T7" fmla="*/ 9 h 11"/>
                  <a:gd name="T8" fmla="*/ 0 w 33"/>
                  <a:gd name="T9" fmla="*/ 11 h 11"/>
                </a:gdLst>
                <a:ahLst/>
                <a:cxnLst>
                  <a:cxn ang="0">
                    <a:pos x="T0" y="T1"/>
                  </a:cxn>
                  <a:cxn ang="0">
                    <a:pos x="T2" y="T3"/>
                  </a:cxn>
                  <a:cxn ang="0">
                    <a:pos x="T4" y="T5"/>
                  </a:cxn>
                  <a:cxn ang="0">
                    <a:pos x="T6" y="T7"/>
                  </a:cxn>
                  <a:cxn ang="0">
                    <a:pos x="T8" y="T9"/>
                  </a:cxn>
                </a:cxnLst>
                <a:rect l="0" t="0" r="r" b="b"/>
                <a:pathLst>
                  <a:path w="33" h="11">
                    <a:moveTo>
                      <a:pt x="0" y="11"/>
                    </a:moveTo>
                    <a:lnTo>
                      <a:pt x="0" y="2"/>
                    </a:lnTo>
                    <a:lnTo>
                      <a:pt x="31" y="0"/>
                    </a:lnTo>
                    <a:lnTo>
                      <a:pt x="33" y="9"/>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íṧḷiḑê">
                <a:extLst>
                  <a:ext uri="{FF2B5EF4-FFF2-40B4-BE49-F238E27FC236}">
                    <a16:creationId xmlns:a16="http://schemas.microsoft.com/office/drawing/2014/main" xmlns="" id="{85D85D86-0CF6-4D9D-BFC8-1F8E4D4566A8}"/>
                  </a:ext>
                </a:extLst>
              </p:cNvPr>
              <p:cNvSpPr/>
              <p:nvPr/>
            </p:nvSpPr>
            <p:spPr bwMode="auto">
              <a:xfrm>
                <a:off x="1461" y="3496"/>
                <a:ext cx="33" cy="10"/>
              </a:xfrm>
              <a:custGeom>
                <a:avLst/>
                <a:gdLst>
                  <a:gd name="T0" fmla="*/ 0 w 33"/>
                  <a:gd name="T1" fmla="*/ 10 h 10"/>
                  <a:gd name="T2" fmla="*/ 0 w 33"/>
                  <a:gd name="T3" fmla="*/ 2 h 10"/>
                  <a:gd name="T4" fmla="*/ 33 w 33"/>
                  <a:gd name="T5" fmla="*/ 0 h 10"/>
                  <a:gd name="T6" fmla="*/ 33 w 33"/>
                  <a:gd name="T7" fmla="*/ 8 h 10"/>
                  <a:gd name="T8" fmla="*/ 0 w 33"/>
                  <a:gd name="T9" fmla="*/ 10 h 10"/>
                </a:gdLst>
                <a:ahLst/>
                <a:cxnLst>
                  <a:cxn ang="0">
                    <a:pos x="T0" y="T1"/>
                  </a:cxn>
                  <a:cxn ang="0">
                    <a:pos x="T2" y="T3"/>
                  </a:cxn>
                  <a:cxn ang="0">
                    <a:pos x="T4" y="T5"/>
                  </a:cxn>
                  <a:cxn ang="0">
                    <a:pos x="T6" y="T7"/>
                  </a:cxn>
                  <a:cxn ang="0">
                    <a:pos x="T8" y="T9"/>
                  </a:cxn>
                </a:cxnLst>
                <a:rect l="0" t="0" r="r" b="b"/>
                <a:pathLst>
                  <a:path w="33" h="10">
                    <a:moveTo>
                      <a:pt x="0" y="10"/>
                    </a:moveTo>
                    <a:lnTo>
                      <a:pt x="0" y="2"/>
                    </a:lnTo>
                    <a:lnTo>
                      <a:pt x="33" y="0"/>
                    </a:lnTo>
                    <a:lnTo>
                      <a:pt x="33"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iṥ1iḍé">
                <a:extLst>
                  <a:ext uri="{FF2B5EF4-FFF2-40B4-BE49-F238E27FC236}">
                    <a16:creationId xmlns:a16="http://schemas.microsoft.com/office/drawing/2014/main" xmlns="" id="{8218AA33-D071-425C-BA5C-5F16C8834EA6}"/>
                  </a:ext>
                </a:extLst>
              </p:cNvPr>
              <p:cNvSpPr/>
              <p:nvPr/>
            </p:nvSpPr>
            <p:spPr bwMode="auto">
              <a:xfrm>
                <a:off x="1463" y="3538"/>
                <a:ext cx="33" cy="8"/>
              </a:xfrm>
              <a:custGeom>
                <a:avLst/>
                <a:gdLst>
                  <a:gd name="T0" fmla="*/ 0 w 33"/>
                  <a:gd name="T1" fmla="*/ 8 h 8"/>
                  <a:gd name="T2" fmla="*/ 0 w 33"/>
                  <a:gd name="T3" fmla="*/ 2 h 8"/>
                  <a:gd name="T4" fmla="*/ 33 w 33"/>
                  <a:gd name="T5" fmla="*/ 0 h 8"/>
                  <a:gd name="T6" fmla="*/ 33 w 33"/>
                  <a:gd name="T7" fmla="*/ 8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0" name="iṡľïḓe">
                <a:extLst>
                  <a:ext uri="{FF2B5EF4-FFF2-40B4-BE49-F238E27FC236}">
                    <a16:creationId xmlns:a16="http://schemas.microsoft.com/office/drawing/2014/main" xmlns="" id="{89B82C5D-43D6-4C4A-8563-1734F542077F}"/>
                  </a:ext>
                </a:extLst>
              </p:cNvPr>
              <p:cNvSpPr/>
              <p:nvPr/>
            </p:nvSpPr>
            <p:spPr bwMode="auto">
              <a:xfrm>
                <a:off x="1465" y="3558"/>
                <a:ext cx="33" cy="9"/>
              </a:xfrm>
              <a:custGeom>
                <a:avLst/>
                <a:gdLst>
                  <a:gd name="T0" fmla="*/ 0 w 33"/>
                  <a:gd name="T1" fmla="*/ 9 h 9"/>
                  <a:gd name="T2" fmla="*/ 0 w 33"/>
                  <a:gd name="T3" fmla="*/ 2 h 9"/>
                  <a:gd name="T4" fmla="*/ 33 w 33"/>
                  <a:gd name="T5" fmla="*/ 0 h 9"/>
                  <a:gd name="T6" fmla="*/ 33 w 33"/>
                  <a:gd name="T7" fmla="*/ 9 h 9"/>
                  <a:gd name="T8" fmla="*/ 0 w 33"/>
                  <a:gd name="T9" fmla="*/ 9 h 9"/>
                </a:gdLst>
                <a:ahLst/>
                <a:cxnLst>
                  <a:cxn ang="0">
                    <a:pos x="T0" y="T1"/>
                  </a:cxn>
                  <a:cxn ang="0">
                    <a:pos x="T2" y="T3"/>
                  </a:cxn>
                  <a:cxn ang="0">
                    <a:pos x="T4" y="T5"/>
                  </a:cxn>
                  <a:cxn ang="0">
                    <a:pos x="T6" y="T7"/>
                  </a:cxn>
                  <a:cxn ang="0">
                    <a:pos x="T8" y="T9"/>
                  </a:cxn>
                </a:cxnLst>
                <a:rect l="0" t="0" r="r" b="b"/>
                <a:pathLst>
                  <a:path w="33" h="9">
                    <a:moveTo>
                      <a:pt x="0" y="9"/>
                    </a:moveTo>
                    <a:lnTo>
                      <a:pt x="0" y="2"/>
                    </a:lnTo>
                    <a:lnTo>
                      <a:pt x="33" y="0"/>
                    </a:lnTo>
                    <a:lnTo>
                      <a:pt x="33"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îṡ1iḑe">
                <a:extLst>
                  <a:ext uri="{FF2B5EF4-FFF2-40B4-BE49-F238E27FC236}">
                    <a16:creationId xmlns:a16="http://schemas.microsoft.com/office/drawing/2014/main" xmlns="" id="{421B857B-84C6-426E-9310-69C9950C9B7A}"/>
                  </a:ext>
                </a:extLst>
              </p:cNvPr>
              <p:cNvSpPr/>
              <p:nvPr/>
            </p:nvSpPr>
            <p:spPr bwMode="auto">
              <a:xfrm>
                <a:off x="1465" y="3579"/>
                <a:ext cx="33" cy="8"/>
              </a:xfrm>
              <a:custGeom>
                <a:avLst/>
                <a:gdLst>
                  <a:gd name="T0" fmla="*/ 2 w 33"/>
                  <a:gd name="T1" fmla="*/ 8 h 8"/>
                  <a:gd name="T2" fmla="*/ 0 w 33"/>
                  <a:gd name="T3" fmla="*/ 2 h 8"/>
                  <a:gd name="T4" fmla="*/ 33 w 33"/>
                  <a:gd name="T5" fmla="*/ 0 h 8"/>
                  <a:gd name="T6" fmla="*/ 33 w 33"/>
                  <a:gd name="T7" fmla="*/ 6 h 8"/>
                  <a:gd name="T8" fmla="*/ 2 w 33"/>
                  <a:gd name="T9" fmla="*/ 8 h 8"/>
                </a:gdLst>
                <a:ahLst/>
                <a:cxnLst>
                  <a:cxn ang="0">
                    <a:pos x="T0" y="T1"/>
                  </a:cxn>
                  <a:cxn ang="0">
                    <a:pos x="T2" y="T3"/>
                  </a:cxn>
                  <a:cxn ang="0">
                    <a:pos x="T4" y="T5"/>
                  </a:cxn>
                  <a:cxn ang="0">
                    <a:pos x="T6" y="T7"/>
                  </a:cxn>
                  <a:cxn ang="0">
                    <a:pos x="T8" y="T9"/>
                  </a:cxn>
                </a:cxnLst>
                <a:rect l="0" t="0" r="r" b="b"/>
                <a:pathLst>
                  <a:path w="33" h="8">
                    <a:moveTo>
                      <a:pt x="2" y="8"/>
                    </a:moveTo>
                    <a:lnTo>
                      <a:pt x="0" y="2"/>
                    </a:lnTo>
                    <a:lnTo>
                      <a:pt x="33" y="0"/>
                    </a:lnTo>
                    <a:lnTo>
                      <a:pt x="33" y="6"/>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2" name="íslïḋê">
                <a:extLst>
                  <a:ext uri="{FF2B5EF4-FFF2-40B4-BE49-F238E27FC236}">
                    <a16:creationId xmlns:a16="http://schemas.microsoft.com/office/drawing/2014/main" xmlns="" id="{42036279-BA5B-4EAC-B186-B3E169EC9FFF}"/>
                  </a:ext>
                </a:extLst>
              </p:cNvPr>
              <p:cNvSpPr/>
              <p:nvPr/>
            </p:nvSpPr>
            <p:spPr bwMode="auto">
              <a:xfrm>
                <a:off x="1467" y="3600"/>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3" name="îṥḻiḓê">
                <a:extLst>
                  <a:ext uri="{FF2B5EF4-FFF2-40B4-BE49-F238E27FC236}">
                    <a16:creationId xmlns:a16="http://schemas.microsoft.com/office/drawing/2014/main" xmlns="" id="{98B86F5C-8A7D-4DDF-AECC-A6759DF5C458}"/>
                  </a:ext>
                </a:extLst>
              </p:cNvPr>
              <p:cNvSpPr/>
              <p:nvPr/>
            </p:nvSpPr>
            <p:spPr bwMode="auto">
              <a:xfrm>
                <a:off x="1467" y="3621"/>
                <a:ext cx="35" cy="8"/>
              </a:xfrm>
              <a:custGeom>
                <a:avLst/>
                <a:gdLst>
                  <a:gd name="T0" fmla="*/ 2 w 35"/>
                  <a:gd name="T1" fmla="*/ 8 h 8"/>
                  <a:gd name="T2" fmla="*/ 0 w 35"/>
                  <a:gd name="T3" fmla="*/ 2 h 8"/>
                  <a:gd name="T4" fmla="*/ 33 w 35"/>
                  <a:gd name="T5" fmla="*/ 0 h 8"/>
                  <a:gd name="T6" fmla="*/ 35 w 35"/>
                  <a:gd name="T7" fmla="*/ 6 h 8"/>
                  <a:gd name="T8" fmla="*/ 2 w 35"/>
                  <a:gd name="T9" fmla="*/ 8 h 8"/>
                </a:gdLst>
                <a:ahLst/>
                <a:cxnLst>
                  <a:cxn ang="0">
                    <a:pos x="T0" y="T1"/>
                  </a:cxn>
                  <a:cxn ang="0">
                    <a:pos x="T2" y="T3"/>
                  </a:cxn>
                  <a:cxn ang="0">
                    <a:pos x="T4" y="T5"/>
                  </a:cxn>
                  <a:cxn ang="0">
                    <a:pos x="T6" y="T7"/>
                  </a:cxn>
                  <a:cxn ang="0">
                    <a:pos x="T8" y="T9"/>
                  </a:cxn>
                </a:cxnLst>
                <a:rect l="0" t="0" r="r" b="b"/>
                <a:pathLst>
                  <a:path w="35" h="8">
                    <a:moveTo>
                      <a:pt x="2" y="8"/>
                    </a:moveTo>
                    <a:lnTo>
                      <a:pt x="0" y="2"/>
                    </a:lnTo>
                    <a:lnTo>
                      <a:pt x="33" y="0"/>
                    </a:lnTo>
                    <a:lnTo>
                      <a:pt x="35" y="6"/>
                    </a:lnTo>
                    <a:lnTo>
                      <a:pt x="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4" name="ïŝḻiďe">
                <a:extLst>
                  <a:ext uri="{FF2B5EF4-FFF2-40B4-BE49-F238E27FC236}">
                    <a16:creationId xmlns:a16="http://schemas.microsoft.com/office/drawing/2014/main" xmlns="" id="{8471A068-BA8B-4C70-AB53-9EEF08BB740E}"/>
                  </a:ext>
                </a:extLst>
              </p:cNvPr>
              <p:cNvSpPr/>
              <p:nvPr/>
            </p:nvSpPr>
            <p:spPr bwMode="auto">
              <a:xfrm>
                <a:off x="1432" y="3517"/>
                <a:ext cx="64" cy="10"/>
              </a:xfrm>
              <a:custGeom>
                <a:avLst/>
                <a:gdLst>
                  <a:gd name="T0" fmla="*/ 2 w 64"/>
                  <a:gd name="T1" fmla="*/ 10 h 10"/>
                  <a:gd name="T2" fmla="*/ 0 w 64"/>
                  <a:gd name="T3" fmla="*/ 4 h 10"/>
                  <a:gd name="T4" fmla="*/ 64 w 64"/>
                  <a:gd name="T5" fmla="*/ 0 h 10"/>
                  <a:gd name="T6" fmla="*/ 64 w 64"/>
                  <a:gd name="T7" fmla="*/ 8 h 10"/>
                  <a:gd name="T8" fmla="*/ 2 w 64"/>
                  <a:gd name="T9" fmla="*/ 10 h 10"/>
                </a:gdLst>
                <a:ahLst/>
                <a:cxnLst>
                  <a:cxn ang="0">
                    <a:pos x="T0" y="T1"/>
                  </a:cxn>
                  <a:cxn ang="0">
                    <a:pos x="T2" y="T3"/>
                  </a:cxn>
                  <a:cxn ang="0">
                    <a:pos x="T4" y="T5"/>
                  </a:cxn>
                  <a:cxn ang="0">
                    <a:pos x="T6" y="T7"/>
                  </a:cxn>
                  <a:cxn ang="0">
                    <a:pos x="T8" y="T9"/>
                  </a:cxn>
                </a:cxnLst>
                <a:rect l="0" t="0" r="r" b="b"/>
                <a:pathLst>
                  <a:path w="64" h="10">
                    <a:moveTo>
                      <a:pt x="2" y="10"/>
                    </a:moveTo>
                    <a:lnTo>
                      <a:pt x="0" y="4"/>
                    </a:lnTo>
                    <a:lnTo>
                      <a:pt x="64" y="0"/>
                    </a:lnTo>
                    <a:lnTo>
                      <a:pt x="64" y="8"/>
                    </a:lnTo>
                    <a:lnTo>
                      <a:pt x="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5" name="î$lïḑè">
                <a:extLst>
                  <a:ext uri="{FF2B5EF4-FFF2-40B4-BE49-F238E27FC236}">
                    <a16:creationId xmlns:a16="http://schemas.microsoft.com/office/drawing/2014/main" xmlns="" id="{8552CB5C-E410-4E33-B197-12CC921AD9D0}"/>
                  </a:ext>
                </a:extLst>
              </p:cNvPr>
              <p:cNvSpPr/>
              <p:nvPr/>
            </p:nvSpPr>
            <p:spPr bwMode="auto">
              <a:xfrm>
                <a:off x="1471" y="3662"/>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6" name="ïśḻïḑe">
                <a:extLst>
                  <a:ext uri="{FF2B5EF4-FFF2-40B4-BE49-F238E27FC236}">
                    <a16:creationId xmlns:a16="http://schemas.microsoft.com/office/drawing/2014/main" xmlns="" id="{6835B168-9296-473C-A28C-42FD87EAC4D0}"/>
                  </a:ext>
                </a:extLst>
              </p:cNvPr>
              <p:cNvSpPr/>
              <p:nvPr/>
            </p:nvSpPr>
            <p:spPr bwMode="auto">
              <a:xfrm>
                <a:off x="1471" y="3683"/>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7" name="ïslîḓè">
                <a:extLst>
                  <a:ext uri="{FF2B5EF4-FFF2-40B4-BE49-F238E27FC236}">
                    <a16:creationId xmlns:a16="http://schemas.microsoft.com/office/drawing/2014/main" xmlns="" id="{1E86FC25-D9E0-4FBD-B6B5-730148437B7E}"/>
                  </a:ext>
                </a:extLst>
              </p:cNvPr>
              <p:cNvSpPr/>
              <p:nvPr/>
            </p:nvSpPr>
            <p:spPr bwMode="auto">
              <a:xfrm>
                <a:off x="1473" y="3704"/>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8" name="íślíḑê">
                <a:extLst>
                  <a:ext uri="{FF2B5EF4-FFF2-40B4-BE49-F238E27FC236}">
                    <a16:creationId xmlns:a16="http://schemas.microsoft.com/office/drawing/2014/main" xmlns="" id="{E49DF2C9-E7FC-4C79-996C-43A8358B98EE}"/>
                  </a:ext>
                </a:extLst>
              </p:cNvPr>
              <p:cNvSpPr/>
              <p:nvPr/>
            </p:nvSpPr>
            <p:spPr bwMode="auto">
              <a:xfrm>
                <a:off x="1473" y="3724"/>
                <a:ext cx="33" cy="9"/>
              </a:xfrm>
              <a:custGeom>
                <a:avLst/>
                <a:gdLst>
                  <a:gd name="T0" fmla="*/ 0 w 33"/>
                  <a:gd name="T1" fmla="*/ 9 h 9"/>
                  <a:gd name="T2" fmla="*/ 0 w 33"/>
                  <a:gd name="T3" fmla="*/ 2 h 9"/>
                  <a:gd name="T4" fmla="*/ 33 w 33"/>
                  <a:gd name="T5" fmla="*/ 0 h 9"/>
                  <a:gd name="T6" fmla="*/ 33 w 33"/>
                  <a:gd name="T7" fmla="*/ 7 h 9"/>
                  <a:gd name="T8" fmla="*/ 0 w 33"/>
                  <a:gd name="T9" fmla="*/ 9 h 9"/>
                </a:gdLst>
                <a:ahLst/>
                <a:cxnLst>
                  <a:cxn ang="0">
                    <a:pos x="T0" y="T1"/>
                  </a:cxn>
                  <a:cxn ang="0">
                    <a:pos x="T2" y="T3"/>
                  </a:cxn>
                  <a:cxn ang="0">
                    <a:pos x="T4" y="T5"/>
                  </a:cxn>
                  <a:cxn ang="0">
                    <a:pos x="T6" y="T7"/>
                  </a:cxn>
                  <a:cxn ang="0">
                    <a:pos x="T8" y="T9"/>
                  </a:cxn>
                </a:cxnLst>
                <a:rect l="0" t="0" r="r" b="b"/>
                <a:pathLst>
                  <a:path w="33" h="9">
                    <a:moveTo>
                      <a:pt x="0" y="9"/>
                    </a:moveTo>
                    <a:lnTo>
                      <a:pt x="0" y="2"/>
                    </a:lnTo>
                    <a:lnTo>
                      <a:pt x="33" y="0"/>
                    </a:lnTo>
                    <a:lnTo>
                      <a:pt x="33"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9" name="ïšḷîďe">
                <a:extLst>
                  <a:ext uri="{FF2B5EF4-FFF2-40B4-BE49-F238E27FC236}">
                    <a16:creationId xmlns:a16="http://schemas.microsoft.com/office/drawing/2014/main" xmlns="" id="{6F9173CA-0B17-4261-883A-A8075A818297}"/>
                  </a:ext>
                </a:extLst>
              </p:cNvPr>
              <p:cNvSpPr/>
              <p:nvPr/>
            </p:nvSpPr>
            <p:spPr bwMode="auto">
              <a:xfrm>
                <a:off x="1475" y="3745"/>
                <a:ext cx="34" cy="8"/>
              </a:xfrm>
              <a:custGeom>
                <a:avLst/>
                <a:gdLst>
                  <a:gd name="T0" fmla="*/ 0 w 34"/>
                  <a:gd name="T1" fmla="*/ 8 h 8"/>
                  <a:gd name="T2" fmla="*/ 0 w 34"/>
                  <a:gd name="T3" fmla="*/ 2 h 8"/>
                  <a:gd name="T4" fmla="*/ 34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0" name="iṡľiḑè">
                <a:extLst>
                  <a:ext uri="{FF2B5EF4-FFF2-40B4-BE49-F238E27FC236}">
                    <a16:creationId xmlns:a16="http://schemas.microsoft.com/office/drawing/2014/main" xmlns="" id="{2037B32B-FA67-4C96-8A59-3816C74CBA09}"/>
                  </a:ext>
                </a:extLst>
              </p:cNvPr>
              <p:cNvSpPr/>
              <p:nvPr/>
            </p:nvSpPr>
            <p:spPr bwMode="auto">
              <a:xfrm>
                <a:off x="1440" y="3641"/>
                <a:ext cx="62" cy="11"/>
              </a:xfrm>
              <a:custGeom>
                <a:avLst/>
                <a:gdLst>
                  <a:gd name="T0" fmla="*/ 0 w 62"/>
                  <a:gd name="T1" fmla="*/ 11 h 11"/>
                  <a:gd name="T2" fmla="*/ 0 w 62"/>
                  <a:gd name="T3" fmla="*/ 4 h 11"/>
                  <a:gd name="T4" fmla="*/ 62 w 62"/>
                  <a:gd name="T5" fmla="*/ 0 h 11"/>
                  <a:gd name="T6" fmla="*/ 62 w 62"/>
                  <a:gd name="T7" fmla="*/ 7 h 11"/>
                  <a:gd name="T8" fmla="*/ 0 w 62"/>
                  <a:gd name="T9" fmla="*/ 11 h 11"/>
                </a:gdLst>
                <a:ahLst/>
                <a:cxnLst>
                  <a:cxn ang="0">
                    <a:pos x="T0" y="T1"/>
                  </a:cxn>
                  <a:cxn ang="0">
                    <a:pos x="T2" y="T3"/>
                  </a:cxn>
                  <a:cxn ang="0">
                    <a:pos x="T4" y="T5"/>
                  </a:cxn>
                  <a:cxn ang="0">
                    <a:pos x="T6" y="T7"/>
                  </a:cxn>
                  <a:cxn ang="0">
                    <a:pos x="T8" y="T9"/>
                  </a:cxn>
                </a:cxnLst>
                <a:rect l="0" t="0" r="r" b="b"/>
                <a:pathLst>
                  <a:path w="62" h="11">
                    <a:moveTo>
                      <a:pt x="0" y="11"/>
                    </a:moveTo>
                    <a:lnTo>
                      <a:pt x="0" y="4"/>
                    </a:lnTo>
                    <a:lnTo>
                      <a:pt x="62" y="0"/>
                    </a:lnTo>
                    <a:lnTo>
                      <a:pt x="62" y="7"/>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1" name="ïṡļiďê">
                <a:extLst>
                  <a:ext uri="{FF2B5EF4-FFF2-40B4-BE49-F238E27FC236}">
                    <a16:creationId xmlns:a16="http://schemas.microsoft.com/office/drawing/2014/main" xmlns="" id="{6DF43A30-4255-4E56-8460-F43E0BA36286}"/>
                  </a:ext>
                </a:extLst>
              </p:cNvPr>
              <p:cNvSpPr/>
              <p:nvPr/>
            </p:nvSpPr>
            <p:spPr bwMode="auto">
              <a:xfrm>
                <a:off x="1425" y="3394"/>
                <a:ext cx="63" cy="11"/>
              </a:xfrm>
              <a:custGeom>
                <a:avLst/>
                <a:gdLst>
                  <a:gd name="T0" fmla="*/ 0 w 63"/>
                  <a:gd name="T1" fmla="*/ 11 h 11"/>
                  <a:gd name="T2" fmla="*/ 0 w 63"/>
                  <a:gd name="T3" fmla="*/ 3 h 11"/>
                  <a:gd name="T4" fmla="*/ 63 w 63"/>
                  <a:gd name="T5" fmla="*/ 0 h 11"/>
                  <a:gd name="T6" fmla="*/ 63 w 63"/>
                  <a:gd name="T7" fmla="*/ 7 h 11"/>
                  <a:gd name="T8" fmla="*/ 0 w 63"/>
                  <a:gd name="T9" fmla="*/ 11 h 11"/>
                </a:gdLst>
                <a:ahLst/>
                <a:cxnLst>
                  <a:cxn ang="0">
                    <a:pos x="T0" y="T1"/>
                  </a:cxn>
                  <a:cxn ang="0">
                    <a:pos x="T2" y="T3"/>
                  </a:cxn>
                  <a:cxn ang="0">
                    <a:pos x="T4" y="T5"/>
                  </a:cxn>
                  <a:cxn ang="0">
                    <a:pos x="T6" y="T7"/>
                  </a:cxn>
                  <a:cxn ang="0">
                    <a:pos x="T8" y="T9"/>
                  </a:cxn>
                </a:cxnLst>
                <a:rect l="0" t="0" r="r" b="b"/>
                <a:pathLst>
                  <a:path w="63" h="11">
                    <a:moveTo>
                      <a:pt x="0" y="11"/>
                    </a:moveTo>
                    <a:lnTo>
                      <a:pt x="0" y="3"/>
                    </a:lnTo>
                    <a:lnTo>
                      <a:pt x="63" y="0"/>
                    </a:lnTo>
                    <a:lnTo>
                      <a:pt x="63" y="7"/>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2" name="ïşḻîḋé">
                <a:extLst>
                  <a:ext uri="{FF2B5EF4-FFF2-40B4-BE49-F238E27FC236}">
                    <a16:creationId xmlns:a16="http://schemas.microsoft.com/office/drawing/2014/main" xmlns="" id="{E74C5624-AA9A-4595-BF91-EC149B656650}"/>
                  </a:ext>
                </a:extLst>
              </p:cNvPr>
              <p:cNvSpPr/>
              <p:nvPr/>
            </p:nvSpPr>
            <p:spPr bwMode="auto">
              <a:xfrm>
                <a:off x="1477" y="3787"/>
                <a:ext cx="34" cy="8"/>
              </a:xfrm>
              <a:custGeom>
                <a:avLst/>
                <a:gdLst>
                  <a:gd name="T0" fmla="*/ 0 w 34"/>
                  <a:gd name="T1" fmla="*/ 8 h 8"/>
                  <a:gd name="T2" fmla="*/ 0 w 34"/>
                  <a:gd name="T3" fmla="*/ 2 h 8"/>
                  <a:gd name="T4" fmla="*/ 34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2"/>
                    </a:lnTo>
                    <a:lnTo>
                      <a:pt x="34"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3" name="îśḻíḓé">
                <a:extLst>
                  <a:ext uri="{FF2B5EF4-FFF2-40B4-BE49-F238E27FC236}">
                    <a16:creationId xmlns:a16="http://schemas.microsoft.com/office/drawing/2014/main" xmlns="" id="{BDE21942-D45C-4264-9B80-1F0157E0F6B3}"/>
                  </a:ext>
                </a:extLst>
              </p:cNvPr>
              <p:cNvSpPr/>
              <p:nvPr/>
            </p:nvSpPr>
            <p:spPr bwMode="auto">
              <a:xfrm>
                <a:off x="1479" y="3807"/>
                <a:ext cx="34" cy="9"/>
              </a:xfrm>
              <a:custGeom>
                <a:avLst/>
                <a:gdLst>
                  <a:gd name="T0" fmla="*/ 0 w 34"/>
                  <a:gd name="T1" fmla="*/ 9 h 9"/>
                  <a:gd name="T2" fmla="*/ 0 w 34"/>
                  <a:gd name="T3" fmla="*/ 0 h 9"/>
                  <a:gd name="T4" fmla="*/ 32 w 34"/>
                  <a:gd name="T5" fmla="*/ 0 h 9"/>
                  <a:gd name="T6" fmla="*/ 34 w 34"/>
                  <a:gd name="T7" fmla="*/ 7 h 9"/>
                  <a:gd name="T8" fmla="*/ 0 w 34"/>
                  <a:gd name="T9" fmla="*/ 9 h 9"/>
                </a:gdLst>
                <a:ahLst/>
                <a:cxnLst>
                  <a:cxn ang="0">
                    <a:pos x="T0" y="T1"/>
                  </a:cxn>
                  <a:cxn ang="0">
                    <a:pos x="T2" y="T3"/>
                  </a:cxn>
                  <a:cxn ang="0">
                    <a:pos x="T4" y="T5"/>
                  </a:cxn>
                  <a:cxn ang="0">
                    <a:pos x="T6" y="T7"/>
                  </a:cxn>
                  <a:cxn ang="0">
                    <a:pos x="T8" y="T9"/>
                  </a:cxn>
                </a:cxnLst>
                <a:rect l="0" t="0" r="r" b="b"/>
                <a:pathLst>
                  <a:path w="34" h="9">
                    <a:moveTo>
                      <a:pt x="0" y="9"/>
                    </a:moveTo>
                    <a:lnTo>
                      <a:pt x="0" y="0"/>
                    </a:lnTo>
                    <a:lnTo>
                      <a:pt x="32" y="0"/>
                    </a:lnTo>
                    <a:lnTo>
                      <a:pt x="34"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4" name="îśļídé">
                <a:extLst>
                  <a:ext uri="{FF2B5EF4-FFF2-40B4-BE49-F238E27FC236}">
                    <a16:creationId xmlns:a16="http://schemas.microsoft.com/office/drawing/2014/main" xmlns="" id="{8911FE77-FC92-43DE-BE71-675F6CEAE8FC}"/>
                  </a:ext>
                </a:extLst>
              </p:cNvPr>
              <p:cNvSpPr/>
              <p:nvPr/>
            </p:nvSpPr>
            <p:spPr bwMode="auto">
              <a:xfrm>
                <a:off x="1479" y="3828"/>
                <a:ext cx="34" cy="8"/>
              </a:xfrm>
              <a:custGeom>
                <a:avLst/>
                <a:gdLst>
                  <a:gd name="T0" fmla="*/ 0 w 34"/>
                  <a:gd name="T1" fmla="*/ 8 h 8"/>
                  <a:gd name="T2" fmla="*/ 0 w 34"/>
                  <a:gd name="T3" fmla="*/ 0 h 8"/>
                  <a:gd name="T4" fmla="*/ 34 w 34"/>
                  <a:gd name="T5" fmla="*/ 0 h 8"/>
                  <a:gd name="T6" fmla="*/ 34 w 34"/>
                  <a:gd name="T7" fmla="*/ 6 h 8"/>
                  <a:gd name="T8" fmla="*/ 0 w 34"/>
                  <a:gd name="T9" fmla="*/ 8 h 8"/>
                </a:gdLst>
                <a:ahLst/>
                <a:cxnLst>
                  <a:cxn ang="0">
                    <a:pos x="T0" y="T1"/>
                  </a:cxn>
                  <a:cxn ang="0">
                    <a:pos x="T2" y="T3"/>
                  </a:cxn>
                  <a:cxn ang="0">
                    <a:pos x="T4" y="T5"/>
                  </a:cxn>
                  <a:cxn ang="0">
                    <a:pos x="T6" y="T7"/>
                  </a:cxn>
                  <a:cxn ang="0">
                    <a:pos x="T8" y="T9"/>
                  </a:cxn>
                </a:cxnLst>
                <a:rect l="0" t="0" r="r" b="b"/>
                <a:pathLst>
                  <a:path w="34" h="8">
                    <a:moveTo>
                      <a:pt x="0" y="8"/>
                    </a:moveTo>
                    <a:lnTo>
                      <a:pt x="0" y="0"/>
                    </a:lnTo>
                    <a:lnTo>
                      <a:pt x="34" y="0"/>
                    </a:lnTo>
                    <a:lnTo>
                      <a:pt x="34"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5" name="îṩlïḑè">
                <a:extLst>
                  <a:ext uri="{FF2B5EF4-FFF2-40B4-BE49-F238E27FC236}">
                    <a16:creationId xmlns:a16="http://schemas.microsoft.com/office/drawing/2014/main" xmlns="" id="{8C2B7B18-0D70-4869-99B6-9C81DC918918}"/>
                  </a:ext>
                </a:extLst>
              </p:cNvPr>
              <p:cNvSpPr/>
              <p:nvPr/>
            </p:nvSpPr>
            <p:spPr bwMode="auto">
              <a:xfrm>
                <a:off x="1482" y="3847"/>
                <a:ext cx="33" cy="10"/>
              </a:xfrm>
              <a:custGeom>
                <a:avLst/>
                <a:gdLst>
                  <a:gd name="T0" fmla="*/ 0 w 33"/>
                  <a:gd name="T1" fmla="*/ 10 h 10"/>
                  <a:gd name="T2" fmla="*/ 0 w 33"/>
                  <a:gd name="T3" fmla="*/ 2 h 10"/>
                  <a:gd name="T4" fmla="*/ 33 w 33"/>
                  <a:gd name="T5" fmla="*/ 0 h 10"/>
                  <a:gd name="T6" fmla="*/ 33 w 33"/>
                  <a:gd name="T7" fmla="*/ 8 h 10"/>
                  <a:gd name="T8" fmla="*/ 0 w 33"/>
                  <a:gd name="T9" fmla="*/ 10 h 10"/>
                </a:gdLst>
                <a:ahLst/>
                <a:cxnLst>
                  <a:cxn ang="0">
                    <a:pos x="T0" y="T1"/>
                  </a:cxn>
                  <a:cxn ang="0">
                    <a:pos x="T2" y="T3"/>
                  </a:cxn>
                  <a:cxn ang="0">
                    <a:pos x="T4" y="T5"/>
                  </a:cxn>
                  <a:cxn ang="0">
                    <a:pos x="T6" y="T7"/>
                  </a:cxn>
                  <a:cxn ang="0">
                    <a:pos x="T8" y="T9"/>
                  </a:cxn>
                </a:cxnLst>
                <a:rect l="0" t="0" r="r" b="b"/>
                <a:pathLst>
                  <a:path w="33" h="10">
                    <a:moveTo>
                      <a:pt x="0" y="10"/>
                    </a:moveTo>
                    <a:lnTo>
                      <a:pt x="0" y="2"/>
                    </a:lnTo>
                    <a:lnTo>
                      <a:pt x="33" y="0"/>
                    </a:lnTo>
                    <a:lnTo>
                      <a:pt x="33"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6" name="îṧļïḑè">
                <a:extLst>
                  <a:ext uri="{FF2B5EF4-FFF2-40B4-BE49-F238E27FC236}">
                    <a16:creationId xmlns:a16="http://schemas.microsoft.com/office/drawing/2014/main" xmlns="" id="{6BE7FE1C-3005-44BE-9684-44D0A698FB76}"/>
                  </a:ext>
                </a:extLst>
              </p:cNvPr>
              <p:cNvSpPr/>
              <p:nvPr/>
            </p:nvSpPr>
            <p:spPr bwMode="auto">
              <a:xfrm>
                <a:off x="1482" y="3867"/>
                <a:ext cx="33" cy="11"/>
              </a:xfrm>
              <a:custGeom>
                <a:avLst/>
                <a:gdLst>
                  <a:gd name="T0" fmla="*/ 0 w 33"/>
                  <a:gd name="T1" fmla="*/ 11 h 11"/>
                  <a:gd name="T2" fmla="*/ 0 w 33"/>
                  <a:gd name="T3" fmla="*/ 3 h 11"/>
                  <a:gd name="T4" fmla="*/ 33 w 33"/>
                  <a:gd name="T5" fmla="*/ 0 h 11"/>
                  <a:gd name="T6" fmla="*/ 33 w 33"/>
                  <a:gd name="T7" fmla="*/ 9 h 11"/>
                  <a:gd name="T8" fmla="*/ 0 w 33"/>
                  <a:gd name="T9" fmla="*/ 11 h 11"/>
                </a:gdLst>
                <a:ahLst/>
                <a:cxnLst>
                  <a:cxn ang="0">
                    <a:pos x="T0" y="T1"/>
                  </a:cxn>
                  <a:cxn ang="0">
                    <a:pos x="T2" y="T3"/>
                  </a:cxn>
                  <a:cxn ang="0">
                    <a:pos x="T4" y="T5"/>
                  </a:cxn>
                  <a:cxn ang="0">
                    <a:pos x="T6" y="T7"/>
                  </a:cxn>
                  <a:cxn ang="0">
                    <a:pos x="T8" y="T9"/>
                  </a:cxn>
                </a:cxnLst>
                <a:rect l="0" t="0" r="r" b="b"/>
                <a:pathLst>
                  <a:path w="33" h="11">
                    <a:moveTo>
                      <a:pt x="0" y="11"/>
                    </a:moveTo>
                    <a:lnTo>
                      <a:pt x="0" y="3"/>
                    </a:lnTo>
                    <a:lnTo>
                      <a:pt x="33" y="0"/>
                    </a:lnTo>
                    <a:lnTo>
                      <a:pt x="33" y="9"/>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7" name="ïṩľíḍé">
                <a:extLst>
                  <a:ext uri="{FF2B5EF4-FFF2-40B4-BE49-F238E27FC236}">
                    <a16:creationId xmlns:a16="http://schemas.microsoft.com/office/drawing/2014/main" xmlns="" id="{77BF1675-B1D9-4C4E-8FB3-0448264657DC}"/>
                  </a:ext>
                </a:extLst>
              </p:cNvPr>
              <p:cNvSpPr/>
              <p:nvPr/>
            </p:nvSpPr>
            <p:spPr bwMode="auto">
              <a:xfrm>
                <a:off x="1484" y="3909"/>
                <a:ext cx="33" cy="10"/>
              </a:xfrm>
              <a:custGeom>
                <a:avLst/>
                <a:gdLst>
                  <a:gd name="T0" fmla="*/ 2 w 33"/>
                  <a:gd name="T1" fmla="*/ 10 h 10"/>
                  <a:gd name="T2" fmla="*/ 0 w 33"/>
                  <a:gd name="T3" fmla="*/ 2 h 10"/>
                  <a:gd name="T4" fmla="*/ 33 w 33"/>
                  <a:gd name="T5" fmla="*/ 0 h 10"/>
                  <a:gd name="T6" fmla="*/ 33 w 33"/>
                  <a:gd name="T7" fmla="*/ 8 h 10"/>
                  <a:gd name="T8" fmla="*/ 2 w 33"/>
                  <a:gd name="T9" fmla="*/ 10 h 10"/>
                </a:gdLst>
                <a:ahLst/>
                <a:cxnLst>
                  <a:cxn ang="0">
                    <a:pos x="T0" y="T1"/>
                  </a:cxn>
                  <a:cxn ang="0">
                    <a:pos x="T2" y="T3"/>
                  </a:cxn>
                  <a:cxn ang="0">
                    <a:pos x="T4" y="T5"/>
                  </a:cxn>
                  <a:cxn ang="0">
                    <a:pos x="T6" y="T7"/>
                  </a:cxn>
                  <a:cxn ang="0">
                    <a:pos x="T8" y="T9"/>
                  </a:cxn>
                </a:cxnLst>
                <a:rect l="0" t="0" r="r" b="b"/>
                <a:pathLst>
                  <a:path w="33" h="10">
                    <a:moveTo>
                      <a:pt x="2" y="10"/>
                    </a:moveTo>
                    <a:lnTo>
                      <a:pt x="0" y="2"/>
                    </a:lnTo>
                    <a:lnTo>
                      <a:pt x="33" y="0"/>
                    </a:lnTo>
                    <a:lnTo>
                      <a:pt x="33" y="8"/>
                    </a:lnTo>
                    <a:lnTo>
                      <a:pt x="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8" name="iSļiḓé">
                <a:extLst>
                  <a:ext uri="{FF2B5EF4-FFF2-40B4-BE49-F238E27FC236}">
                    <a16:creationId xmlns:a16="http://schemas.microsoft.com/office/drawing/2014/main" xmlns="" id="{3A1D1424-D9C3-472B-BF0D-71A51E424DC1}"/>
                  </a:ext>
                </a:extLst>
              </p:cNvPr>
              <p:cNvSpPr/>
              <p:nvPr/>
            </p:nvSpPr>
            <p:spPr bwMode="auto">
              <a:xfrm>
                <a:off x="1486" y="3930"/>
                <a:ext cx="33" cy="10"/>
              </a:xfrm>
              <a:custGeom>
                <a:avLst/>
                <a:gdLst>
                  <a:gd name="T0" fmla="*/ 0 w 33"/>
                  <a:gd name="T1" fmla="*/ 10 h 10"/>
                  <a:gd name="T2" fmla="*/ 0 w 33"/>
                  <a:gd name="T3" fmla="*/ 2 h 10"/>
                  <a:gd name="T4" fmla="*/ 33 w 33"/>
                  <a:gd name="T5" fmla="*/ 0 h 10"/>
                  <a:gd name="T6" fmla="*/ 33 w 33"/>
                  <a:gd name="T7" fmla="*/ 8 h 10"/>
                  <a:gd name="T8" fmla="*/ 0 w 33"/>
                  <a:gd name="T9" fmla="*/ 10 h 10"/>
                </a:gdLst>
                <a:ahLst/>
                <a:cxnLst>
                  <a:cxn ang="0">
                    <a:pos x="T0" y="T1"/>
                  </a:cxn>
                  <a:cxn ang="0">
                    <a:pos x="T2" y="T3"/>
                  </a:cxn>
                  <a:cxn ang="0">
                    <a:pos x="T4" y="T5"/>
                  </a:cxn>
                  <a:cxn ang="0">
                    <a:pos x="T6" y="T7"/>
                  </a:cxn>
                  <a:cxn ang="0">
                    <a:pos x="T8" y="T9"/>
                  </a:cxn>
                </a:cxnLst>
                <a:rect l="0" t="0" r="r" b="b"/>
                <a:pathLst>
                  <a:path w="33" h="10">
                    <a:moveTo>
                      <a:pt x="0" y="10"/>
                    </a:moveTo>
                    <a:lnTo>
                      <a:pt x="0" y="2"/>
                    </a:lnTo>
                    <a:lnTo>
                      <a:pt x="33" y="0"/>
                    </a:lnTo>
                    <a:lnTo>
                      <a:pt x="33"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9" name="iŝļïḍe">
                <a:extLst>
                  <a:ext uri="{FF2B5EF4-FFF2-40B4-BE49-F238E27FC236}">
                    <a16:creationId xmlns:a16="http://schemas.microsoft.com/office/drawing/2014/main" xmlns="" id="{DF5D4A38-FE29-4FC8-B503-23019E53F80C}"/>
                  </a:ext>
                </a:extLst>
              </p:cNvPr>
              <p:cNvSpPr/>
              <p:nvPr/>
            </p:nvSpPr>
            <p:spPr bwMode="auto">
              <a:xfrm>
                <a:off x="1486" y="3950"/>
                <a:ext cx="35" cy="9"/>
              </a:xfrm>
              <a:custGeom>
                <a:avLst/>
                <a:gdLst>
                  <a:gd name="T0" fmla="*/ 2 w 35"/>
                  <a:gd name="T1" fmla="*/ 9 h 9"/>
                  <a:gd name="T2" fmla="*/ 0 w 35"/>
                  <a:gd name="T3" fmla="*/ 3 h 9"/>
                  <a:gd name="T4" fmla="*/ 33 w 35"/>
                  <a:gd name="T5" fmla="*/ 0 h 9"/>
                  <a:gd name="T6" fmla="*/ 35 w 35"/>
                  <a:gd name="T7" fmla="*/ 9 h 9"/>
                  <a:gd name="T8" fmla="*/ 2 w 35"/>
                  <a:gd name="T9" fmla="*/ 9 h 9"/>
                </a:gdLst>
                <a:ahLst/>
                <a:cxnLst>
                  <a:cxn ang="0">
                    <a:pos x="T0" y="T1"/>
                  </a:cxn>
                  <a:cxn ang="0">
                    <a:pos x="T2" y="T3"/>
                  </a:cxn>
                  <a:cxn ang="0">
                    <a:pos x="T4" y="T5"/>
                  </a:cxn>
                  <a:cxn ang="0">
                    <a:pos x="T6" y="T7"/>
                  </a:cxn>
                  <a:cxn ang="0">
                    <a:pos x="T8" y="T9"/>
                  </a:cxn>
                </a:cxnLst>
                <a:rect l="0" t="0" r="r" b="b"/>
                <a:pathLst>
                  <a:path w="35" h="9">
                    <a:moveTo>
                      <a:pt x="2" y="9"/>
                    </a:moveTo>
                    <a:lnTo>
                      <a:pt x="0" y="3"/>
                    </a:lnTo>
                    <a:lnTo>
                      <a:pt x="33" y="0"/>
                    </a:lnTo>
                    <a:lnTo>
                      <a:pt x="35" y="9"/>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0" name="ïṣlïḍè">
                <a:extLst>
                  <a:ext uri="{FF2B5EF4-FFF2-40B4-BE49-F238E27FC236}">
                    <a16:creationId xmlns:a16="http://schemas.microsoft.com/office/drawing/2014/main" xmlns="" id="{40A3EBD4-56E8-4F72-A0A7-B3CD745311AC}"/>
                  </a:ext>
                </a:extLst>
              </p:cNvPr>
              <p:cNvSpPr/>
              <p:nvPr/>
            </p:nvSpPr>
            <p:spPr bwMode="auto">
              <a:xfrm>
                <a:off x="1488" y="3971"/>
                <a:ext cx="33" cy="9"/>
              </a:xfrm>
              <a:custGeom>
                <a:avLst/>
                <a:gdLst>
                  <a:gd name="T0" fmla="*/ 0 w 33"/>
                  <a:gd name="T1" fmla="*/ 9 h 9"/>
                  <a:gd name="T2" fmla="*/ 0 w 33"/>
                  <a:gd name="T3" fmla="*/ 2 h 9"/>
                  <a:gd name="T4" fmla="*/ 33 w 33"/>
                  <a:gd name="T5" fmla="*/ 0 h 9"/>
                  <a:gd name="T6" fmla="*/ 33 w 33"/>
                  <a:gd name="T7" fmla="*/ 9 h 9"/>
                  <a:gd name="T8" fmla="*/ 0 w 33"/>
                  <a:gd name="T9" fmla="*/ 9 h 9"/>
                </a:gdLst>
                <a:ahLst/>
                <a:cxnLst>
                  <a:cxn ang="0">
                    <a:pos x="T0" y="T1"/>
                  </a:cxn>
                  <a:cxn ang="0">
                    <a:pos x="T2" y="T3"/>
                  </a:cxn>
                  <a:cxn ang="0">
                    <a:pos x="T4" y="T5"/>
                  </a:cxn>
                  <a:cxn ang="0">
                    <a:pos x="T6" y="T7"/>
                  </a:cxn>
                  <a:cxn ang="0">
                    <a:pos x="T8" y="T9"/>
                  </a:cxn>
                </a:cxnLst>
                <a:rect l="0" t="0" r="r" b="b"/>
                <a:pathLst>
                  <a:path w="33" h="9">
                    <a:moveTo>
                      <a:pt x="0" y="9"/>
                    </a:moveTo>
                    <a:lnTo>
                      <a:pt x="0" y="2"/>
                    </a:lnTo>
                    <a:lnTo>
                      <a:pt x="33" y="0"/>
                    </a:lnTo>
                    <a:lnTo>
                      <a:pt x="33"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1" name="îSlîdè">
                <a:extLst>
                  <a:ext uri="{FF2B5EF4-FFF2-40B4-BE49-F238E27FC236}">
                    <a16:creationId xmlns:a16="http://schemas.microsoft.com/office/drawing/2014/main" xmlns="" id="{A3987046-3E9A-45E5-AE95-C2576E50BD2B}"/>
                  </a:ext>
                </a:extLst>
              </p:cNvPr>
              <p:cNvSpPr/>
              <p:nvPr/>
            </p:nvSpPr>
            <p:spPr bwMode="auto">
              <a:xfrm>
                <a:off x="1490" y="3992"/>
                <a:ext cx="33" cy="8"/>
              </a:xfrm>
              <a:custGeom>
                <a:avLst/>
                <a:gdLst>
                  <a:gd name="T0" fmla="*/ 0 w 33"/>
                  <a:gd name="T1" fmla="*/ 8 h 8"/>
                  <a:gd name="T2" fmla="*/ 0 w 33"/>
                  <a:gd name="T3" fmla="*/ 2 h 8"/>
                  <a:gd name="T4" fmla="*/ 33 w 33"/>
                  <a:gd name="T5" fmla="*/ 0 h 8"/>
                  <a:gd name="T6" fmla="*/ 33 w 33"/>
                  <a:gd name="T7" fmla="*/ 6 h 8"/>
                  <a:gd name="T8" fmla="*/ 0 w 33"/>
                  <a:gd name="T9" fmla="*/ 8 h 8"/>
                </a:gdLst>
                <a:ahLst/>
                <a:cxnLst>
                  <a:cxn ang="0">
                    <a:pos x="T0" y="T1"/>
                  </a:cxn>
                  <a:cxn ang="0">
                    <a:pos x="T2" y="T3"/>
                  </a:cxn>
                  <a:cxn ang="0">
                    <a:pos x="T4" y="T5"/>
                  </a:cxn>
                  <a:cxn ang="0">
                    <a:pos x="T6" y="T7"/>
                  </a:cxn>
                  <a:cxn ang="0">
                    <a:pos x="T8" y="T9"/>
                  </a:cxn>
                </a:cxnLst>
                <a:rect l="0" t="0" r="r" b="b"/>
                <a:pathLst>
                  <a:path w="33" h="8">
                    <a:moveTo>
                      <a:pt x="0" y="8"/>
                    </a:moveTo>
                    <a:lnTo>
                      <a:pt x="0" y="2"/>
                    </a:lnTo>
                    <a:lnTo>
                      <a:pt x="33" y="0"/>
                    </a:lnTo>
                    <a:lnTo>
                      <a:pt x="33"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2" name="ïšļíḑè">
                <a:extLst>
                  <a:ext uri="{FF2B5EF4-FFF2-40B4-BE49-F238E27FC236}">
                    <a16:creationId xmlns:a16="http://schemas.microsoft.com/office/drawing/2014/main" xmlns="" id="{BB4B95D1-10B0-40B9-A346-DE45A280814D}"/>
                  </a:ext>
                </a:extLst>
              </p:cNvPr>
              <p:cNvSpPr/>
              <p:nvPr/>
            </p:nvSpPr>
            <p:spPr bwMode="auto">
              <a:xfrm>
                <a:off x="1452" y="3888"/>
                <a:ext cx="65" cy="11"/>
              </a:xfrm>
              <a:custGeom>
                <a:avLst/>
                <a:gdLst>
                  <a:gd name="T0" fmla="*/ 3 w 65"/>
                  <a:gd name="T1" fmla="*/ 11 h 11"/>
                  <a:gd name="T2" fmla="*/ 0 w 65"/>
                  <a:gd name="T3" fmla="*/ 4 h 11"/>
                  <a:gd name="T4" fmla="*/ 65 w 65"/>
                  <a:gd name="T5" fmla="*/ 0 h 11"/>
                  <a:gd name="T6" fmla="*/ 65 w 65"/>
                  <a:gd name="T7" fmla="*/ 9 h 11"/>
                  <a:gd name="T8" fmla="*/ 3 w 65"/>
                  <a:gd name="T9" fmla="*/ 11 h 11"/>
                </a:gdLst>
                <a:ahLst/>
                <a:cxnLst>
                  <a:cxn ang="0">
                    <a:pos x="T0" y="T1"/>
                  </a:cxn>
                  <a:cxn ang="0">
                    <a:pos x="T2" y="T3"/>
                  </a:cxn>
                  <a:cxn ang="0">
                    <a:pos x="T4" y="T5"/>
                  </a:cxn>
                  <a:cxn ang="0">
                    <a:pos x="T6" y="T7"/>
                  </a:cxn>
                  <a:cxn ang="0">
                    <a:pos x="T8" y="T9"/>
                  </a:cxn>
                </a:cxnLst>
                <a:rect l="0" t="0" r="r" b="b"/>
                <a:pathLst>
                  <a:path w="65" h="11">
                    <a:moveTo>
                      <a:pt x="3" y="11"/>
                    </a:moveTo>
                    <a:lnTo>
                      <a:pt x="0" y="4"/>
                    </a:lnTo>
                    <a:lnTo>
                      <a:pt x="65" y="0"/>
                    </a:lnTo>
                    <a:lnTo>
                      <a:pt x="65" y="9"/>
                    </a:lnTo>
                    <a:lnTo>
                      <a:pt x="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3" name="iṡḻiḍe">
                <a:extLst>
                  <a:ext uri="{FF2B5EF4-FFF2-40B4-BE49-F238E27FC236}">
                    <a16:creationId xmlns:a16="http://schemas.microsoft.com/office/drawing/2014/main" xmlns="" id="{5FAFA552-63ED-4F3B-B891-6D064979D01A}"/>
                  </a:ext>
                </a:extLst>
              </p:cNvPr>
              <p:cNvSpPr/>
              <p:nvPr/>
            </p:nvSpPr>
            <p:spPr bwMode="auto">
              <a:xfrm>
                <a:off x="1461" y="4013"/>
                <a:ext cx="62" cy="10"/>
              </a:xfrm>
              <a:custGeom>
                <a:avLst/>
                <a:gdLst>
                  <a:gd name="T0" fmla="*/ 0 w 62"/>
                  <a:gd name="T1" fmla="*/ 10 h 10"/>
                  <a:gd name="T2" fmla="*/ 0 w 62"/>
                  <a:gd name="T3" fmla="*/ 4 h 10"/>
                  <a:gd name="T4" fmla="*/ 62 w 62"/>
                  <a:gd name="T5" fmla="*/ 0 h 10"/>
                  <a:gd name="T6" fmla="*/ 62 w 62"/>
                  <a:gd name="T7" fmla="*/ 6 h 10"/>
                  <a:gd name="T8" fmla="*/ 0 w 62"/>
                  <a:gd name="T9" fmla="*/ 10 h 10"/>
                </a:gdLst>
                <a:ahLst/>
                <a:cxnLst>
                  <a:cxn ang="0">
                    <a:pos x="T0" y="T1"/>
                  </a:cxn>
                  <a:cxn ang="0">
                    <a:pos x="T2" y="T3"/>
                  </a:cxn>
                  <a:cxn ang="0">
                    <a:pos x="T4" y="T5"/>
                  </a:cxn>
                  <a:cxn ang="0">
                    <a:pos x="T6" y="T7"/>
                  </a:cxn>
                  <a:cxn ang="0">
                    <a:pos x="T8" y="T9"/>
                  </a:cxn>
                </a:cxnLst>
                <a:rect l="0" t="0" r="r" b="b"/>
                <a:pathLst>
                  <a:path w="62" h="10">
                    <a:moveTo>
                      <a:pt x="0" y="10"/>
                    </a:moveTo>
                    <a:lnTo>
                      <a:pt x="0" y="4"/>
                    </a:lnTo>
                    <a:lnTo>
                      <a:pt x="62" y="0"/>
                    </a:lnTo>
                    <a:lnTo>
                      <a:pt x="62" y="6"/>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4" name="iṩļîḑê">
                <a:extLst>
                  <a:ext uri="{FF2B5EF4-FFF2-40B4-BE49-F238E27FC236}">
                    <a16:creationId xmlns:a16="http://schemas.microsoft.com/office/drawing/2014/main" xmlns="" id="{02BA69D9-926C-4B89-8E5F-19534020A010}"/>
                  </a:ext>
                </a:extLst>
              </p:cNvPr>
              <p:cNvSpPr/>
              <p:nvPr/>
            </p:nvSpPr>
            <p:spPr bwMode="auto">
              <a:xfrm>
                <a:off x="1446" y="3766"/>
                <a:ext cx="65" cy="10"/>
              </a:xfrm>
              <a:custGeom>
                <a:avLst/>
                <a:gdLst>
                  <a:gd name="T0" fmla="*/ 0 w 65"/>
                  <a:gd name="T1" fmla="*/ 10 h 10"/>
                  <a:gd name="T2" fmla="*/ 0 w 65"/>
                  <a:gd name="T3" fmla="*/ 2 h 10"/>
                  <a:gd name="T4" fmla="*/ 63 w 65"/>
                  <a:gd name="T5" fmla="*/ 0 h 10"/>
                  <a:gd name="T6" fmla="*/ 65 w 65"/>
                  <a:gd name="T7" fmla="*/ 6 h 10"/>
                  <a:gd name="T8" fmla="*/ 0 w 65"/>
                  <a:gd name="T9" fmla="*/ 10 h 10"/>
                </a:gdLst>
                <a:ahLst/>
                <a:cxnLst>
                  <a:cxn ang="0">
                    <a:pos x="T0" y="T1"/>
                  </a:cxn>
                  <a:cxn ang="0">
                    <a:pos x="T2" y="T3"/>
                  </a:cxn>
                  <a:cxn ang="0">
                    <a:pos x="T4" y="T5"/>
                  </a:cxn>
                  <a:cxn ang="0">
                    <a:pos x="T6" y="T7"/>
                  </a:cxn>
                  <a:cxn ang="0">
                    <a:pos x="T8" y="T9"/>
                  </a:cxn>
                </a:cxnLst>
                <a:rect l="0" t="0" r="r" b="b"/>
                <a:pathLst>
                  <a:path w="65" h="10">
                    <a:moveTo>
                      <a:pt x="0" y="10"/>
                    </a:moveTo>
                    <a:lnTo>
                      <a:pt x="0" y="2"/>
                    </a:lnTo>
                    <a:lnTo>
                      <a:pt x="63" y="0"/>
                    </a:lnTo>
                    <a:lnTo>
                      <a:pt x="65" y="6"/>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5" name="îšľíde">
                <a:extLst>
                  <a:ext uri="{FF2B5EF4-FFF2-40B4-BE49-F238E27FC236}">
                    <a16:creationId xmlns:a16="http://schemas.microsoft.com/office/drawing/2014/main" xmlns="" id="{92943E2B-34D2-48BE-AAAA-3A69CE0CDB74}"/>
                  </a:ext>
                </a:extLst>
              </p:cNvPr>
              <p:cNvSpPr/>
              <p:nvPr/>
            </p:nvSpPr>
            <p:spPr bwMode="auto">
              <a:xfrm>
                <a:off x="1604" y="3714"/>
                <a:ext cx="69" cy="39"/>
              </a:xfrm>
              <a:custGeom>
                <a:avLst/>
                <a:gdLst>
                  <a:gd name="T0" fmla="*/ 0 w 33"/>
                  <a:gd name="T1" fmla="*/ 0 h 19"/>
                  <a:gd name="T2" fmla="*/ 16 w 33"/>
                  <a:gd name="T3" fmla="*/ 19 h 19"/>
                  <a:gd name="T4" fmla="*/ 33 w 33"/>
                  <a:gd name="T5" fmla="*/ 0 h 19"/>
                  <a:gd name="T6" fmla="*/ 0 w 33"/>
                  <a:gd name="T7" fmla="*/ 0 h 19"/>
                </a:gdLst>
                <a:ahLst/>
                <a:cxnLst>
                  <a:cxn ang="0">
                    <a:pos x="T0" y="T1"/>
                  </a:cxn>
                  <a:cxn ang="0">
                    <a:pos x="T2" y="T3"/>
                  </a:cxn>
                  <a:cxn ang="0">
                    <a:pos x="T4" y="T5"/>
                  </a:cxn>
                  <a:cxn ang="0">
                    <a:pos x="T6" y="T7"/>
                  </a:cxn>
                </a:cxnLst>
                <a:rect l="0" t="0" r="r" b="b"/>
                <a:pathLst>
                  <a:path w="33" h="19">
                    <a:moveTo>
                      <a:pt x="0" y="0"/>
                    </a:moveTo>
                    <a:cubicBezTo>
                      <a:pt x="0" y="10"/>
                      <a:pt x="7" y="19"/>
                      <a:pt x="16" y="19"/>
                    </a:cubicBezTo>
                    <a:cubicBezTo>
                      <a:pt x="25" y="19"/>
                      <a:pt x="33" y="10"/>
                      <a:pt x="33" y="0"/>
                    </a:cubicBezTo>
                    <a:lnTo>
                      <a:pt x="0" y="0"/>
                    </a:lnTo>
                    <a:close/>
                  </a:path>
                </a:pathLst>
              </a:custGeom>
              <a:solidFill>
                <a:srgbClr val="F168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6" name="işḻïḓè">
                <a:extLst>
                  <a:ext uri="{FF2B5EF4-FFF2-40B4-BE49-F238E27FC236}">
                    <a16:creationId xmlns:a16="http://schemas.microsoft.com/office/drawing/2014/main" xmlns="" id="{2C184C95-9B71-44FD-B4FA-5212765130BE}"/>
                  </a:ext>
                </a:extLst>
              </p:cNvPr>
              <p:cNvSpPr/>
              <p:nvPr/>
            </p:nvSpPr>
            <p:spPr bwMode="auto">
              <a:xfrm>
                <a:off x="1604" y="3015"/>
                <a:ext cx="69" cy="674"/>
              </a:xfrm>
              <a:prstGeom prst="rect">
                <a:avLst/>
              </a:prstGeom>
              <a:solidFill>
                <a:srgbClr val="FAC7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7" name="íṡ1iḋê">
                <a:extLst>
                  <a:ext uri="{FF2B5EF4-FFF2-40B4-BE49-F238E27FC236}">
                    <a16:creationId xmlns:a16="http://schemas.microsoft.com/office/drawing/2014/main" xmlns="" id="{84F7AF93-FCB1-48E2-B419-6ECA482686E0}"/>
                  </a:ext>
                </a:extLst>
              </p:cNvPr>
              <p:cNvSpPr/>
              <p:nvPr/>
            </p:nvSpPr>
            <p:spPr bwMode="auto">
              <a:xfrm>
                <a:off x="1629" y="3015"/>
                <a:ext cx="17" cy="674"/>
              </a:xfrm>
              <a:prstGeom prst="rect">
                <a:avLst/>
              </a:prstGeom>
              <a:solidFill>
                <a:srgbClr val="EE68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8" name="iŝ1íḓê">
                <a:extLst>
                  <a:ext uri="{FF2B5EF4-FFF2-40B4-BE49-F238E27FC236}">
                    <a16:creationId xmlns:a16="http://schemas.microsoft.com/office/drawing/2014/main" xmlns="" id="{40581F70-BF64-479E-885D-97769D057255}"/>
                  </a:ext>
                </a:extLst>
              </p:cNvPr>
              <p:cNvSpPr/>
              <p:nvPr/>
            </p:nvSpPr>
            <p:spPr bwMode="auto">
              <a:xfrm>
                <a:off x="1604" y="3670"/>
                <a:ext cx="6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9" name="íŝliďe">
                <a:extLst>
                  <a:ext uri="{FF2B5EF4-FFF2-40B4-BE49-F238E27FC236}">
                    <a16:creationId xmlns:a16="http://schemas.microsoft.com/office/drawing/2014/main" xmlns="" id="{F32ABAE7-E5B3-4031-9C71-D4F4B8652A10}"/>
                  </a:ext>
                </a:extLst>
              </p:cNvPr>
              <p:cNvSpPr/>
              <p:nvPr/>
            </p:nvSpPr>
            <p:spPr bwMode="auto">
              <a:xfrm>
                <a:off x="1602" y="2921"/>
                <a:ext cx="71" cy="94"/>
              </a:xfrm>
              <a:custGeom>
                <a:avLst/>
                <a:gdLst>
                  <a:gd name="T0" fmla="*/ 21 w 71"/>
                  <a:gd name="T1" fmla="*/ 0 h 94"/>
                  <a:gd name="T2" fmla="*/ 0 w 71"/>
                  <a:gd name="T3" fmla="*/ 94 h 94"/>
                  <a:gd name="T4" fmla="*/ 71 w 71"/>
                  <a:gd name="T5" fmla="*/ 94 h 94"/>
                  <a:gd name="T6" fmla="*/ 50 w 71"/>
                  <a:gd name="T7" fmla="*/ 0 h 94"/>
                  <a:gd name="T8" fmla="*/ 21 w 71"/>
                  <a:gd name="T9" fmla="*/ 0 h 94"/>
                </a:gdLst>
                <a:ahLst/>
                <a:cxnLst>
                  <a:cxn ang="0">
                    <a:pos x="T0" y="T1"/>
                  </a:cxn>
                  <a:cxn ang="0">
                    <a:pos x="T2" y="T3"/>
                  </a:cxn>
                  <a:cxn ang="0">
                    <a:pos x="T4" y="T5"/>
                  </a:cxn>
                  <a:cxn ang="0">
                    <a:pos x="T6" y="T7"/>
                  </a:cxn>
                  <a:cxn ang="0">
                    <a:pos x="T8" y="T9"/>
                  </a:cxn>
                </a:cxnLst>
                <a:rect l="0" t="0" r="r" b="b"/>
                <a:pathLst>
                  <a:path w="71" h="94">
                    <a:moveTo>
                      <a:pt x="21" y="0"/>
                    </a:moveTo>
                    <a:lnTo>
                      <a:pt x="0" y="94"/>
                    </a:lnTo>
                    <a:lnTo>
                      <a:pt x="71" y="94"/>
                    </a:lnTo>
                    <a:lnTo>
                      <a:pt x="50"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0" name="ïşľíďe">
                <a:extLst>
                  <a:ext uri="{FF2B5EF4-FFF2-40B4-BE49-F238E27FC236}">
                    <a16:creationId xmlns:a16="http://schemas.microsoft.com/office/drawing/2014/main" xmlns="" id="{E1D6286F-4536-40C1-A71C-92800014461D}"/>
                  </a:ext>
                </a:extLst>
              </p:cNvPr>
              <p:cNvSpPr/>
              <p:nvPr/>
            </p:nvSpPr>
            <p:spPr bwMode="auto">
              <a:xfrm>
                <a:off x="1623" y="2857"/>
                <a:ext cx="29" cy="64"/>
              </a:xfrm>
              <a:custGeom>
                <a:avLst/>
                <a:gdLst>
                  <a:gd name="T0" fmla="*/ 29 w 29"/>
                  <a:gd name="T1" fmla="*/ 64 h 64"/>
                  <a:gd name="T2" fmla="*/ 14 w 29"/>
                  <a:gd name="T3" fmla="*/ 0 h 64"/>
                  <a:gd name="T4" fmla="*/ 0 w 29"/>
                  <a:gd name="T5" fmla="*/ 64 h 64"/>
                  <a:gd name="T6" fmla="*/ 29 w 29"/>
                  <a:gd name="T7" fmla="*/ 64 h 64"/>
                </a:gdLst>
                <a:ahLst/>
                <a:cxnLst>
                  <a:cxn ang="0">
                    <a:pos x="T0" y="T1"/>
                  </a:cxn>
                  <a:cxn ang="0">
                    <a:pos x="T2" y="T3"/>
                  </a:cxn>
                  <a:cxn ang="0">
                    <a:pos x="T4" y="T5"/>
                  </a:cxn>
                  <a:cxn ang="0">
                    <a:pos x="T6" y="T7"/>
                  </a:cxn>
                </a:cxnLst>
                <a:rect l="0" t="0" r="r" b="b"/>
                <a:pathLst>
                  <a:path w="29" h="64">
                    <a:moveTo>
                      <a:pt x="29" y="64"/>
                    </a:moveTo>
                    <a:lnTo>
                      <a:pt x="14" y="0"/>
                    </a:lnTo>
                    <a:lnTo>
                      <a:pt x="0" y="64"/>
                    </a:lnTo>
                    <a:lnTo>
                      <a:pt x="29" y="64"/>
                    </a:lnTo>
                    <a:close/>
                  </a:path>
                </a:pathLst>
              </a:custGeom>
              <a:solidFill>
                <a:srgbClr val="1A3A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1" name="ïṣḷîḍé">
                <a:extLst>
                  <a:ext uri="{FF2B5EF4-FFF2-40B4-BE49-F238E27FC236}">
                    <a16:creationId xmlns:a16="http://schemas.microsoft.com/office/drawing/2014/main" xmlns="" id="{1CC2F9C8-6866-4C52-9275-06EFCDB99A97}"/>
                  </a:ext>
                </a:extLst>
              </p:cNvPr>
              <p:cNvSpPr/>
              <p:nvPr/>
            </p:nvSpPr>
            <p:spPr bwMode="auto">
              <a:xfrm>
                <a:off x="1718" y="3803"/>
                <a:ext cx="69" cy="40"/>
              </a:xfrm>
              <a:custGeom>
                <a:avLst/>
                <a:gdLst>
                  <a:gd name="T0" fmla="*/ 0 w 33"/>
                  <a:gd name="T1" fmla="*/ 0 h 19"/>
                  <a:gd name="T2" fmla="*/ 16 w 33"/>
                  <a:gd name="T3" fmla="*/ 19 h 19"/>
                  <a:gd name="T4" fmla="*/ 33 w 33"/>
                  <a:gd name="T5" fmla="*/ 0 h 19"/>
                  <a:gd name="T6" fmla="*/ 0 w 33"/>
                  <a:gd name="T7" fmla="*/ 0 h 19"/>
                </a:gdLst>
                <a:ahLst/>
                <a:cxnLst>
                  <a:cxn ang="0">
                    <a:pos x="T0" y="T1"/>
                  </a:cxn>
                  <a:cxn ang="0">
                    <a:pos x="T2" y="T3"/>
                  </a:cxn>
                  <a:cxn ang="0">
                    <a:pos x="T4" y="T5"/>
                  </a:cxn>
                  <a:cxn ang="0">
                    <a:pos x="T6" y="T7"/>
                  </a:cxn>
                </a:cxnLst>
                <a:rect l="0" t="0" r="r" b="b"/>
                <a:pathLst>
                  <a:path w="33" h="19">
                    <a:moveTo>
                      <a:pt x="0" y="0"/>
                    </a:moveTo>
                    <a:cubicBezTo>
                      <a:pt x="0" y="11"/>
                      <a:pt x="7" y="19"/>
                      <a:pt x="16" y="19"/>
                    </a:cubicBezTo>
                    <a:cubicBezTo>
                      <a:pt x="25" y="19"/>
                      <a:pt x="33" y="10"/>
                      <a:pt x="33" y="0"/>
                    </a:cubicBezTo>
                    <a:lnTo>
                      <a:pt x="0" y="0"/>
                    </a:lnTo>
                    <a:close/>
                  </a:path>
                </a:pathLst>
              </a:custGeom>
              <a:solidFill>
                <a:srgbClr val="F168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2" name="í$ļîḓê">
                <a:extLst>
                  <a:ext uri="{FF2B5EF4-FFF2-40B4-BE49-F238E27FC236}">
                    <a16:creationId xmlns:a16="http://schemas.microsoft.com/office/drawing/2014/main" xmlns="" id="{9DB88956-93E9-4AB6-A3EF-C1A51630A02B}"/>
                  </a:ext>
                </a:extLst>
              </p:cNvPr>
              <p:cNvSpPr/>
              <p:nvPr/>
            </p:nvSpPr>
            <p:spPr bwMode="auto">
              <a:xfrm>
                <a:off x="1710" y="3104"/>
                <a:ext cx="77" cy="676"/>
              </a:xfrm>
              <a:custGeom>
                <a:avLst/>
                <a:gdLst>
                  <a:gd name="T0" fmla="*/ 77 w 77"/>
                  <a:gd name="T1" fmla="*/ 674 h 676"/>
                  <a:gd name="T2" fmla="*/ 69 w 77"/>
                  <a:gd name="T3" fmla="*/ 0 h 676"/>
                  <a:gd name="T4" fmla="*/ 0 w 77"/>
                  <a:gd name="T5" fmla="*/ 2 h 676"/>
                  <a:gd name="T6" fmla="*/ 6 w 77"/>
                  <a:gd name="T7" fmla="*/ 676 h 676"/>
                  <a:gd name="T8" fmla="*/ 77 w 77"/>
                  <a:gd name="T9" fmla="*/ 674 h 676"/>
                </a:gdLst>
                <a:ahLst/>
                <a:cxnLst>
                  <a:cxn ang="0">
                    <a:pos x="T0" y="T1"/>
                  </a:cxn>
                  <a:cxn ang="0">
                    <a:pos x="T2" y="T3"/>
                  </a:cxn>
                  <a:cxn ang="0">
                    <a:pos x="T4" y="T5"/>
                  </a:cxn>
                  <a:cxn ang="0">
                    <a:pos x="T6" y="T7"/>
                  </a:cxn>
                  <a:cxn ang="0">
                    <a:pos x="T8" y="T9"/>
                  </a:cxn>
                </a:cxnLst>
                <a:rect l="0" t="0" r="r" b="b"/>
                <a:pathLst>
                  <a:path w="77" h="676">
                    <a:moveTo>
                      <a:pt x="77" y="674"/>
                    </a:moveTo>
                    <a:lnTo>
                      <a:pt x="69" y="0"/>
                    </a:lnTo>
                    <a:lnTo>
                      <a:pt x="0" y="2"/>
                    </a:lnTo>
                    <a:lnTo>
                      <a:pt x="6" y="676"/>
                    </a:lnTo>
                    <a:lnTo>
                      <a:pt x="77" y="674"/>
                    </a:lnTo>
                    <a:close/>
                  </a:path>
                </a:pathLst>
              </a:custGeom>
              <a:solidFill>
                <a:srgbClr val="1C9E8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3" name="išlîḑê">
                <a:extLst>
                  <a:ext uri="{FF2B5EF4-FFF2-40B4-BE49-F238E27FC236}">
                    <a16:creationId xmlns:a16="http://schemas.microsoft.com/office/drawing/2014/main" xmlns="" id="{D681C275-0A55-46A1-8942-8729B3705756}"/>
                  </a:ext>
                </a:extLst>
              </p:cNvPr>
              <p:cNvSpPr/>
              <p:nvPr/>
            </p:nvSpPr>
            <p:spPr bwMode="auto">
              <a:xfrm>
                <a:off x="1735" y="3106"/>
                <a:ext cx="25" cy="674"/>
              </a:xfrm>
              <a:custGeom>
                <a:avLst/>
                <a:gdLst>
                  <a:gd name="T0" fmla="*/ 25 w 25"/>
                  <a:gd name="T1" fmla="*/ 674 h 674"/>
                  <a:gd name="T2" fmla="*/ 19 w 25"/>
                  <a:gd name="T3" fmla="*/ 0 h 674"/>
                  <a:gd name="T4" fmla="*/ 0 w 25"/>
                  <a:gd name="T5" fmla="*/ 0 h 674"/>
                  <a:gd name="T6" fmla="*/ 8 w 25"/>
                  <a:gd name="T7" fmla="*/ 674 h 674"/>
                  <a:gd name="T8" fmla="*/ 25 w 25"/>
                  <a:gd name="T9" fmla="*/ 674 h 674"/>
                </a:gdLst>
                <a:ahLst/>
                <a:cxnLst>
                  <a:cxn ang="0">
                    <a:pos x="T0" y="T1"/>
                  </a:cxn>
                  <a:cxn ang="0">
                    <a:pos x="T2" y="T3"/>
                  </a:cxn>
                  <a:cxn ang="0">
                    <a:pos x="T4" y="T5"/>
                  </a:cxn>
                  <a:cxn ang="0">
                    <a:pos x="T6" y="T7"/>
                  </a:cxn>
                  <a:cxn ang="0">
                    <a:pos x="T8" y="T9"/>
                  </a:cxn>
                </a:cxnLst>
                <a:rect l="0" t="0" r="r" b="b"/>
                <a:pathLst>
                  <a:path w="25" h="674">
                    <a:moveTo>
                      <a:pt x="25" y="674"/>
                    </a:moveTo>
                    <a:lnTo>
                      <a:pt x="19" y="0"/>
                    </a:lnTo>
                    <a:lnTo>
                      <a:pt x="0" y="0"/>
                    </a:lnTo>
                    <a:lnTo>
                      <a:pt x="8" y="674"/>
                    </a:lnTo>
                    <a:lnTo>
                      <a:pt x="25" y="674"/>
                    </a:lnTo>
                    <a:close/>
                  </a:path>
                </a:pathLst>
              </a:custGeom>
              <a:solidFill>
                <a:srgbClr val="EE68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4" name="ïṡ1ídè">
                <a:extLst>
                  <a:ext uri="{FF2B5EF4-FFF2-40B4-BE49-F238E27FC236}">
                    <a16:creationId xmlns:a16="http://schemas.microsoft.com/office/drawing/2014/main" xmlns="" id="{5F5020B6-7497-4DC4-956C-671913D76C8F}"/>
                  </a:ext>
                </a:extLst>
              </p:cNvPr>
              <p:cNvSpPr/>
              <p:nvPr/>
            </p:nvSpPr>
            <p:spPr bwMode="auto">
              <a:xfrm>
                <a:off x="1716" y="3762"/>
                <a:ext cx="71" cy="41"/>
              </a:xfrm>
              <a:custGeom>
                <a:avLst/>
                <a:gdLst>
                  <a:gd name="T0" fmla="*/ 71 w 71"/>
                  <a:gd name="T1" fmla="*/ 41 h 41"/>
                  <a:gd name="T2" fmla="*/ 69 w 71"/>
                  <a:gd name="T3" fmla="*/ 0 h 41"/>
                  <a:gd name="T4" fmla="*/ 0 w 71"/>
                  <a:gd name="T5" fmla="*/ 0 h 41"/>
                  <a:gd name="T6" fmla="*/ 2 w 71"/>
                  <a:gd name="T7" fmla="*/ 41 h 41"/>
                  <a:gd name="T8" fmla="*/ 71 w 71"/>
                  <a:gd name="T9" fmla="*/ 41 h 41"/>
                </a:gdLst>
                <a:ahLst/>
                <a:cxnLst>
                  <a:cxn ang="0">
                    <a:pos x="T0" y="T1"/>
                  </a:cxn>
                  <a:cxn ang="0">
                    <a:pos x="T2" y="T3"/>
                  </a:cxn>
                  <a:cxn ang="0">
                    <a:pos x="T4" y="T5"/>
                  </a:cxn>
                  <a:cxn ang="0">
                    <a:pos x="T6" y="T7"/>
                  </a:cxn>
                  <a:cxn ang="0">
                    <a:pos x="T8" y="T9"/>
                  </a:cxn>
                </a:cxnLst>
                <a:rect l="0" t="0" r="r" b="b"/>
                <a:pathLst>
                  <a:path w="71" h="41">
                    <a:moveTo>
                      <a:pt x="71" y="41"/>
                    </a:moveTo>
                    <a:lnTo>
                      <a:pt x="69" y="0"/>
                    </a:lnTo>
                    <a:lnTo>
                      <a:pt x="0" y="0"/>
                    </a:lnTo>
                    <a:lnTo>
                      <a:pt x="2" y="41"/>
                    </a:lnTo>
                    <a:lnTo>
                      <a:pt x="71"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5" name="ïş1ïdé">
                <a:extLst>
                  <a:ext uri="{FF2B5EF4-FFF2-40B4-BE49-F238E27FC236}">
                    <a16:creationId xmlns:a16="http://schemas.microsoft.com/office/drawing/2014/main" xmlns="" id="{AAFF5C39-C790-4324-99A3-156AAF9B3B97}"/>
                  </a:ext>
                </a:extLst>
              </p:cNvPr>
              <p:cNvSpPr/>
              <p:nvPr/>
            </p:nvSpPr>
            <p:spPr bwMode="auto">
              <a:xfrm>
                <a:off x="1710" y="3011"/>
                <a:ext cx="69" cy="95"/>
              </a:xfrm>
              <a:custGeom>
                <a:avLst/>
                <a:gdLst>
                  <a:gd name="T0" fmla="*/ 21 w 69"/>
                  <a:gd name="T1" fmla="*/ 0 h 95"/>
                  <a:gd name="T2" fmla="*/ 0 w 69"/>
                  <a:gd name="T3" fmla="*/ 95 h 95"/>
                  <a:gd name="T4" fmla="*/ 69 w 69"/>
                  <a:gd name="T5" fmla="*/ 93 h 95"/>
                  <a:gd name="T6" fmla="*/ 48 w 69"/>
                  <a:gd name="T7" fmla="*/ 0 h 95"/>
                  <a:gd name="T8" fmla="*/ 21 w 69"/>
                  <a:gd name="T9" fmla="*/ 0 h 95"/>
                </a:gdLst>
                <a:ahLst/>
                <a:cxnLst>
                  <a:cxn ang="0">
                    <a:pos x="T0" y="T1"/>
                  </a:cxn>
                  <a:cxn ang="0">
                    <a:pos x="T2" y="T3"/>
                  </a:cxn>
                  <a:cxn ang="0">
                    <a:pos x="T4" y="T5"/>
                  </a:cxn>
                  <a:cxn ang="0">
                    <a:pos x="T6" y="T7"/>
                  </a:cxn>
                  <a:cxn ang="0">
                    <a:pos x="T8" y="T9"/>
                  </a:cxn>
                </a:cxnLst>
                <a:rect l="0" t="0" r="r" b="b"/>
                <a:pathLst>
                  <a:path w="69" h="95">
                    <a:moveTo>
                      <a:pt x="21" y="0"/>
                    </a:moveTo>
                    <a:lnTo>
                      <a:pt x="0" y="95"/>
                    </a:lnTo>
                    <a:lnTo>
                      <a:pt x="69" y="93"/>
                    </a:lnTo>
                    <a:lnTo>
                      <a:pt x="48"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6" name="ïşľïḋé">
                <a:extLst>
                  <a:ext uri="{FF2B5EF4-FFF2-40B4-BE49-F238E27FC236}">
                    <a16:creationId xmlns:a16="http://schemas.microsoft.com/office/drawing/2014/main" xmlns="" id="{DA9103F6-36FD-4A70-B48C-CE2DBA42CD15}"/>
                  </a:ext>
                </a:extLst>
              </p:cNvPr>
              <p:cNvSpPr/>
              <p:nvPr/>
            </p:nvSpPr>
            <p:spPr bwMode="auto">
              <a:xfrm>
                <a:off x="1731" y="2948"/>
                <a:ext cx="27" cy="65"/>
              </a:xfrm>
              <a:custGeom>
                <a:avLst/>
                <a:gdLst>
                  <a:gd name="T0" fmla="*/ 27 w 27"/>
                  <a:gd name="T1" fmla="*/ 63 h 65"/>
                  <a:gd name="T2" fmla="*/ 12 w 27"/>
                  <a:gd name="T3" fmla="*/ 0 h 65"/>
                  <a:gd name="T4" fmla="*/ 0 w 27"/>
                  <a:gd name="T5" fmla="*/ 65 h 65"/>
                  <a:gd name="T6" fmla="*/ 27 w 27"/>
                  <a:gd name="T7" fmla="*/ 63 h 65"/>
                </a:gdLst>
                <a:ahLst/>
                <a:cxnLst>
                  <a:cxn ang="0">
                    <a:pos x="T0" y="T1"/>
                  </a:cxn>
                  <a:cxn ang="0">
                    <a:pos x="T2" y="T3"/>
                  </a:cxn>
                  <a:cxn ang="0">
                    <a:pos x="T4" y="T5"/>
                  </a:cxn>
                  <a:cxn ang="0">
                    <a:pos x="T6" y="T7"/>
                  </a:cxn>
                </a:cxnLst>
                <a:rect l="0" t="0" r="r" b="b"/>
                <a:pathLst>
                  <a:path w="27" h="65">
                    <a:moveTo>
                      <a:pt x="27" y="63"/>
                    </a:moveTo>
                    <a:lnTo>
                      <a:pt x="12" y="0"/>
                    </a:lnTo>
                    <a:lnTo>
                      <a:pt x="0" y="65"/>
                    </a:lnTo>
                    <a:lnTo>
                      <a:pt x="27" y="63"/>
                    </a:lnTo>
                    <a:close/>
                  </a:path>
                </a:pathLst>
              </a:custGeom>
              <a:solidFill>
                <a:srgbClr val="1A3A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7" name="iṡľîďè">
                <a:extLst>
                  <a:ext uri="{FF2B5EF4-FFF2-40B4-BE49-F238E27FC236}">
                    <a16:creationId xmlns:a16="http://schemas.microsoft.com/office/drawing/2014/main" xmlns="" id="{34A501B6-BCDD-4999-9A4C-AA86AAD10ACD}"/>
                  </a:ext>
                </a:extLst>
              </p:cNvPr>
              <p:cNvSpPr/>
              <p:nvPr/>
            </p:nvSpPr>
            <p:spPr bwMode="auto">
              <a:xfrm>
                <a:off x="1324" y="3479"/>
                <a:ext cx="558" cy="656"/>
              </a:xfrm>
              <a:prstGeom prst="rect">
                <a:avLst/>
              </a:prstGeom>
              <a:solidFill>
                <a:srgbClr val="1B9F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8" name="íṣ1íde">
                <a:extLst>
                  <a:ext uri="{FF2B5EF4-FFF2-40B4-BE49-F238E27FC236}">
                    <a16:creationId xmlns:a16="http://schemas.microsoft.com/office/drawing/2014/main" xmlns="" id="{8FD6AF9A-DF0F-4330-AE9D-55A7A73A6C77}"/>
                  </a:ext>
                </a:extLst>
              </p:cNvPr>
              <p:cNvSpPr/>
              <p:nvPr/>
            </p:nvSpPr>
            <p:spPr bwMode="auto">
              <a:xfrm>
                <a:off x="4954" y="1942"/>
                <a:ext cx="1878" cy="2193"/>
              </a:xfrm>
              <a:prstGeom prst="rect">
                <a:avLst/>
              </a:prstGeom>
              <a:solidFill>
                <a:srgbClr val="B3B1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9" name="ï$ľîḑé">
                <a:extLst>
                  <a:ext uri="{FF2B5EF4-FFF2-40B4-BE49-F238E27FC236}">
                    <a16:creationId xmlns:a16="http://schemas.microsoft.com/office/drawing/2014/main" xmlns="" id="{18027E5E-7DD3-4C38-A469-501F7A0D209E}"/>
                  </a:ext>
                </a:extLst>
              </p:cNvPr>
              <p:cNvSpPr/>
              <p:nvPr/>
            </p:nvSpPr>
            <p:spPr bwMode="auto">
              <a:xfrm>
                <a:off x="4954" y="1942"/>
                <a:ext cx="1878" cy="219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0" name="iṩļíḓè">
                <a:extLst>
                  <a:ext uri="{FF2B5EF4-FFF2-40B4-BE49-F238E27FC236}">
                    <a16:creationId xmlns:a16="http://schemas.microsoft.com/office/drawing/2014/main" xmlns="" id="{DE32D4C5-00E2-4188-925A-F243AB45BE09}"/>
                  </a:ext>
                </a:extLst>
              </p:cNvPr>
              <p:cNvSpPr/>
              <p:nvPr/>
            </p:nvSpPr>
            <p:spPr bwMode="auto">
              <a:xfrm>
                <a:off x="4985" y="2013"/>
                <a:ext cx="98" cy="97"/>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1" name="îṩ1ïḓé">
                <a:extLst>
                  <a:ext uri="{FF2B5EF4-FFF2-40B4-BE49-F238E27FC236}">
                    <a16:creationId xmlns:a16="http://schemas.microsoft.com/office/drawing/2014/main" xmlns="" id="{E6625643-26B3-4529-8CF4-2CD2858ED0B0}"/>
                  </a:ext>
                </a:extLst>
              </p:cNvPr>
              <p:cNvSpPr/>
              <p:nvPr/>
            </p:nvSpPr>
            <p:spPr bwMode="auto">
              <a:xfrm>
                <a:off x="4898" y="2029"/>
                <a:ext cx="131" cy="52"/>
              </a:xfrm>
              <a:custGeom>
                <a:avLst/>
                <a:gdLst>
                  <a:gd name="T0" fmla="*/ 63 w 63"/>
                  <a:gd name="T1" fmla="*/ 12 h 25"/>
                  <a:gd name="T2" fmla="*/ 53 w 63"/>
                  <a:gd name="T3" fmla="*/ 25 h 25"/>
                  <a:gd name="T4" fmla="*/ 32 w 63"/>
                  <a:gd name="T5" fmla="*/ 25 h 25"/>
                  <a:gd name="T6" fmla="*/ 32 w 63"/>
                  <a:gd name="T7" fmla="*/ 18 h 25"/>
                  <a:gd name="T8" fmla="*/ 53 w 63"/>
                  <a:gd name="T9" fmla="*/ 18 h 25"/>
                  <a:gd name="T10" fmla="*/ 57 w 63"/>
                  <a:gd name="T11" fmla="*/ 12 h 25"/>
                  <a:gd name="T12" fmla="*/ 53 w 63"/>
                  <a:gd name="T13" fmla="*/ 6 h 25"/>
                  <a:gd name="T14" fmla="*/ 32 w 63"/>
                  <a:gd name="T15" fmla="*/ 6 h 25"/>
                  <a:gd name="T16" fmla="*/ 32 w 63"/>
                  <a:gd name="T17" fmla="*/ 0 h 25"/>
                  <a:gd name="T18" fmla="*/ 53 w 63"/>
                  <a:gd name="T19" fmla="*/ 0 h 25"/>
                  <a:gd name="T20" fmla="*/ 63 w 63"/>
                  <a:gd name="T21" fmla="*/ 12 h 25"/>
                  <a:gd name="T22" fmla="*/ 32 w 63"/>
                  <a:gd name="T23" fmla="*/ 25 h 25"/>
                  <a:gd name="T24" fmla="*/ 10 w 63"/>
                  <a:gd name="T25" fmla="*/ 25 h 25"/>
                  <a:gd name="T26" fmla="*/ 0 w 63"/>
                  <a:gd name="T27" fmla="*/ 12 h 25"/>
                  <a:gd name="T28" fmla="*/ 10 w 63"/>
                  <a:gd name="T29" fmla="*/ 0 h 25"/>
                  <a:gd name="T30" fmla="*/ 32 w 63"/>
                  <a:gd name="T31" fmla="*/ 0 h 25"/>
                  <a:gd name="T32" fmla="*/ 32 w 63"/>
                  <a:gd name="T33" fmla="*/ 6 h 25"/>
                  <a:gd name="T34" fmla="*/ 10 w 63"/>
                  <a:gd name="T35" fmla="*/ 6 h 25"/>
                  <a:gd name="T36" fmla="*/ 7 w 63"/>
                  <a:gd name="T37" fmla="*/ 12 h 25"/>
                  <a:gd name="T38" fmla="*/ 7 w 63"/>
                  <a:gd name="T39" fmla="*/ 12 h 25"/>
                  <a:gd name="T40" fmla="*/ 10 w 63"/>
                  <a:gd name="T41" fmla="*/ 18 h 25"/>
                  <a:gd name="T42" fmla="*/ 32 w 63"/>
                  <a:gd name="T43" fmla="*/ 18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2"/>
                    </a:moveTo>
                    <a:cubicBezTo>
                      <a:pt x="63" y="19"/>
                      <a:pt x="59" y="25"/>
                      <a:pt x="53" y="25"/>
                    </a:cubicBezTo>
                    <a:cubicBezTo>
                      <a:pt x="32" y="25"/>
                      <a:pt x="32" y="25"/>
                      <a:pt x="32" y="25"/>
                    </a:cubicBezTo>
                    <a:cubicBezTo>
                      <a:pt x="32" y="18"/>
                      <a:pt x="32" y="18"/>
                      <a:pt x="32" y="18"/>
                    </a:cubicBezTo>
                    <a:cubicBezTo>
                      <a:pt x="53" y="18"/>
                      <a:pt x="53" y="18"/>
                      <a:pt x="53" y="18"/>
                    </a:cubicBezTo>
                    <a:cubicBezTo>
                      <a:pt x="55" y="18"/>
                      <a:pt x="57" y="16"/>
                      <a:pt x="57" y="12"/>
                    </a:cubicBezTo>
                    <a:cubicBezTo>
                      <a:pt x="57" y="9"/>
                      <a:pt x="55" y="6"/>
                      <a:pt x="53" y="6"/>
                    </a:cubicBezTo>
                    <a:cubicBezTo>
                      <a:pt x="32" y="6"/>
                      <a:pt x="32" y="6"/>
                      <a:pt x="32" y="6"/>
                    </a:cubicBezTo>
                    <a:cubicBezTo>
                      <a:pt x="32" y="0"/>
                      <a:pt x="32" y="0"/>
                      <a:pt x="32" y="0"/>
                    </a:cubicBezTo>
                    <a:cubicBezTo>
                      <a:pt x="53" y="0"/>
                      <a:pt x="53" y="0"/>
                      <a:pt x="53" y="0"/>
                    </a:cubicBezTo>
                    <a:cubicBezTo>
                      <a:pt x="59" y="0"/>
                      <a:pt x="63" y="5"/>
                      <a:pt x="63" y="12"/>
                    </a:cubicBezTo>
                    <a:close/>
                    <a:moveTo>
                      <a:pt x="32" y="25"/>
                    </a:moveTo>
                    <a:cubicBezTo>
                      <a:pt x="10" y="25"/>
                      <a:pt x="10" y="25"/>
                      <a:pt x="10" y="25"/>
                    </a:cubicBezTo>
                    <a:cubicBezTo>
                      <a:pt x="4" y="25"/>
                      <a:pt x="0" y="19"/>
                      <a:pt x="0" y="12"/>
                    </a:cubicBezTo>
                    <a:cubicBezTo>
                      <a:pt x="0" y="5"/>
                      <a:pt x="4" y="0"/>
                      <a:pt x="10" y="0"/>
                    </a:cubicBezTo>
                    <a:cubicBezTo>
                      <a:pt x="32" y="0"/>
                      <a:pt x="32" y="0"/>
                      <a:pt x="32" y="0"/>
                    </a:cubicBezTo>
                    <a:cubicBezTo>
                      <a:pt x="32" y="6"/>
                      <a:pt x="32" y="6"/>
                      <a:pt x="32" y="6"/>
                    </a:cubicBezTo>
                    <a:cubicBezTo>
                      <a:pt x="10" y="6"/>
                      <a:pt x="10" y="6"/>
                      <a:pt x="10" y="6"/>
                    </a:cubicBezTo>
                    <a:cubicBezTo>
                      <a:pt x="8" y="6"/>
                      <a:pt x="7" y="9"/>
                      <a:pt x="7" y="12"/>
                    </a:cubicBezTo>
                    <a:cubicBezTo>
                      <a:pt x="7" y="12"/>
                      <a:pt x="7" y="12"/>
                      <a:pt x="7" y="12"/>
                    </a:cubicBezTo>
                    <a:cubicBezTo>
                      <a:pt x="7" y="16"/>
                      <a:pt x="8" y="18"/>
                      <a:pt x="10" y="18"/>
                    </a:cubicBezTo>
                    <a:cubicBezTo>
                      <a:pt x="32" y="18"/>
                      <a:pt x="32" y="18"/>
                      <a:pt x="32" y="18"/>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2" name="îśļîḑe">
                <a:extLst>
                  <a:ext uri="{FF2B5EF4-FFF2-40B4-BE49-F238E27FC236}">
                    <a16:creationId xmlns:a16="http://schemas.microsoft.com/office/drawing/2014/main" xmlns="" id="{6A69F5E8-522D-432E-904D-DBE458DE530A}"/>
                  </a:ext>
                </a:extLst>
              </p:cNvPr>
              <p:cNvSpPr/>
              <p:nvPr/>
            </p:nvSpPr>
            <p:spPr bwMode="auto">
              <a:xfrm>
                <a:off x="4985" y="2197"/>
                <a:ext cx="98" cy="98"/>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3" name="îśľîdè">
                <a:extLst>
                  <a:ext uri="{FF2B5EF4-FFF2-40B4-BE49-F238E27FC236}">
                    <a16:creationId xmlns:a16="http://schemas.microsoft.com/office/drawing/2014/main" xmlns="" id="{54BFE568-52B8-4388-880A-97948AED85C3}"/>
                  </a:ext>
                </a:extLst>
              </p:cNvPr>
              <p:cNvSpPr/>
              <p:nvPr/>
            </p:nvSpPr>
            <p:spPr bwMode="auto">
              <a:xfrm>
                <a:off x="4898" y="2212"/>
                <a:ext cx="131" cy="52"/>
              </a:xfrm>
              <a:custGeom>
                <a:avLst/>
                <a:gdLst>
                  <a:gd name="T0" fmla="*/ 63 w 63"/>
                  <a:gd name="T1" fmla="*/ 13 h 25"/>
                  <a:gd name="T2" fmla="*/ 53 w 63"/>
                  <a:gd name="T3" fmla="*/ 25 h 25"/>
                  <a:gd name="T4" fmla="*/ 32 w 63"/>
                  <a:gd name="T5" fmla="*/ 25 h 25"/>
                  <a:gd name="T6" fmla="*/ 32 w 63"/>
                  <a:gd name="T7" fmla="*/ 19 h 25"/>
                  <a:gd name="T8" fmla="*/ 53 w 63"/>
                  <a:gd name="T9" fmla="*/ 19 h 25"/>
                  <a:gd name="T10" fmla="*/ 57 w 63"/>
                  <a:gd name="T11" fmla="*/ 13 h 25"/>
                  <a:gd name="T12" fmla="*/ 53 w 63"/>
                  <a:gd name="T13" fmla="*/ 7 h 25"/>
                  <a:gd name="T14" fmla="*/ 32 w 63"/>
                  <a:gd name="T15" fmla="*/ 7 h 25"/>
                  <a:gd name="T16" fmla="*/ 32 w 63"/>
                  <a:gd name="T17" fmla="*/ 0 h 25"/>
                  <a:gd name="T18" fmla="*/ 53 w 63"/>
                  <a:gd name="T19" fmla="*/ 0 h 25"/>
                  <a:gd name="T20" fmla="*/ 63 w 63"/>
                  <a:gd name="T21" fmla="*/ 13 h 25"/>
                  <a:gd name="T22" fmla="*/ 32 w 63"/>
                  <a:gd name="T23" fmla="*/ 25 h 25"/>
                  <a:gd name="T24" fmla="*/ 10 w 63"/>
                  <a:gd name="T25" fmla="*/ 25 h 25"/>
                  <a:gd name="T26" fmla="*/ 0 w 63"/>
                  <a:gd name="T27" fmla="*/ 13 h 25"/>
                  <a:gd name="T28" fmla="*/ 10 w 63"/>
                  <a:gd name="T29" fmla="*/ 0 h 25"/>
                  <a:gd name="T30" fmla="*/ 32 w 63"/>
                  <a:gd name="T31" fmla="*/ 0 h 25"/>
                  <a:gd name="T32" fmla="*/ 32 w 63"/>
                  <a:gd name="T33" fmla="*/ 7 h 25"/>
                  <a:gd name="T34" fmla="*/ 10 w 63"/>
                  <a:gd name="T35" fmla="*/ 7 h 25"/>
                  <a:gd name="T36" fmla="*/ 7 w 63"/>
                  <a:gd name="T37" fmla="*/ 13 h 25"/>
                  <a:gd name="T38" fmla="*/ 7 w 63"/>
                  <a:gd name="T39" fmla="*/ 13 h 25"/>
                  <a:gd name="T40" fmla="*/ 10 w 63"/>
                  <a:gd name="T41" fmla="*/ 19 h 25"/>
                  <a:gd name="T42" fmla="*/ 32 w 63"/>
                  <a:gd name="T43" fmla="*/ 19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3"/>
                    </a:moveTo>
                    <a:cubicBezTo>
                      <a:pt x="63" y="20"/>
                      <a:pt x="59" y="25"/>
                      <a:pt x="53" y="25"/>
                    </a:cubicBezTo>
                    <a:cubicBezTo>
                      <a:pt x="32" y="25"/>
                      <a:pt x="32" y="25"/>
                      <a:pt x="32" y="25"/>
                    </a:cubicBezTo>
                    <a:cubicBezTo>
                      <a:pt x="32" y="19"/>
                      <a:pt x="32" y="19"/>
                      <a:pt x="32" y="19"/>
                    </a:cubicBezTo>
                    <a:cubicBezTo>
                      <a:pt x="53" y="19"/>
                      <a:pt x="53" y="19"/>
                      <a:pt x="53" y="19"/>
                    </a:cubicBezTo>
                    <a:cubicBezTo>
                      <a:pt x="55" y="19"/>
                      <a:pt x="57" y="16"/>
                      <a:pt x="57" y="13"/>
                    </a:cubicBezTo>
                    <a:cubicBezTo>
                      <a:pt x="57" y="9"/>
                      <a:pt x="55" y="7"/>
                      <a:pt x="53" y="7"/>
                    </a:cubicBezTo>
                    <a:cubicBezTo>
                      <a:pt x="32" y="7"/>
                      <a:pt x="32" y="7"/>
                      <a:pt x="32" y="7"/>
                    </a:cubicBezTo>
                    <a:cubicBezTo>
                      <a:pt x="32" y="0"/>
                      <a:pt x="32" y="0"/>
                      <a:pt x="32" y="0"/>
                    </a:cubicBezTo>
                    <a:cubicBezTo>
                      <a:pt x="53" y="0"/>
                      <a:pt x="53" y="0"/>
                      <a:pt x="53" y="0"/>
                    </a:cubicBezTo>
                    <a:cubicBezTo>
                      <a:pt x="59" y="0"/>
                      <a:pt x="63" y="6"/>
                      <a:pt x="63" y="13"/>
                    </a:cubicBezTo>
                    <a:close/>
                    <a:moveTo>
                      <a:pt x="32" y="25"/>
                    </a:moveTo>
                    <a:cubicBezTo>
                      <a:pt x="10" y="25"/>
                      <a:pt x="10" y="25"/>
                      <a:pt x="10" y="25"/>
                    </a:cubicBezTo>
                    <a:cubicBezTo>
                      <a:pt x="4" y="25"/>
                      <a:pt x="0" y="20"/>
                      <a:pt x="0" y="13"/>
                    </a:cubicBezTo>
                    <a:cubicBezTo>
                      <a:pt x="0" y="6"/>
                      <a:pt x="4" y="0"/>
                      <a:pt x="10" y="0"/>
                    </a:cubicBezTo>
                    <a:cubicBezTo>
                      <a:pt x="32" y="0"/>
                      <a:pt x="32" y="0"/>
                      <a:pt x="32" y="0"/>
                    </a:cubicBezTo>
                    <a:cubicBezTo>
                      <a:pt x="32" y="7"/>
                      <a:pt x="32" y="7"/>
                      <a:pt x="32" y="7"/>
                    </a:cubicBezTo>
                    <a:cubicBezTo>
                      <a:pt x="10" y="7"/>
                      <a:pt x="10" y="7"/>
                      <a:pt x="10" y="7"/>
                    </a:cubicBezTo>
                    <a:cubicBezTo>
                      <a:pt x="8" y="7"/>
                      <a:pt x="7" y="9"/>
                      <a:pt x="7" y="13"/>
                    </a:cubicBezTo>
                    <a:cubicBezTo>
                      <a:pt x="7" y="13"/>
                      <a:pt x="7" y="13"/>
                      <a:pt x="7" y="13"/>
                    </a:cubicBezTo>
                    <a:cubicBezTo>
                      <a:pt x="7" y="16"/>
                      <a:pt x="8" y="19"/>
                      <a:pt x="10" y="19"/>
                    </a:cubicBezTo>
                    <a:cubicBezTo>
                      <a:pt x="32" y="19"/>
                      <a:pt x="32" y="19"/>
                      <a:pt x="32" y="19"/>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4" name="íṥḻiḋê">
                <a:extLst>
                  <a:ext uri="{FF2B5EF4-FFF2-40B4-BE49-F238E27FC236}">
                    <a16:creationId xmlns:a16="http://schemas.microsoft.com/office/drawing/2014/main" xmlns="" id="{A8B81D8C-0B8F-4C15-8ABE-8903DE0F7590}"/>
                  </a:ext>
                </a:extLst>
              </p:cNvPr>
              <p:cNvSpPr/>
              <p:nvPr/>
            </p:nvSpPr>
            <p:spPr bwMode="auto">
              <a:xfrm>
                <a:off x="4985" y="2380"/>
                <a:ext cx="98" cy="97"/>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5" name="íṡľïḓê">
                <a:extLst>
                  <a:ext uri="{FF2B5EF4-FFF2-40B4-BE49-F238E27FC236}">
                    <a16:creationId xmlns:a16="http://schemas.microsoft.com/office/drawing/2014/main" xmlns="" id="{AF26D039-EEAF-4F53-ACEA-9892F50B4D19}"/>
                  </a:ext>
                </a:extLst>
              </p:cNvPr>
              <p:cNvSpPr/>
              <p:nvPr/>
            </p:nvSpPr>
            <p:spPr bwMode="auto">
              <a:xfrm>
                <a:off x="4898" y="2396"/>
                <a:ext cx="131" cy="52"/>
              </a:xfrm>
              <a:custGeom>
                <a:avLst/>
                <a:gdLst>
                  <a:gd name="T0" fmla="*/ 63 w 63"/>
                  <a:gd name="T1" fmla="*/ 12 h 25"/>
                  <a:gd name="T2" fmla="*/ 53 w 63"/>
                  <a:gd name="T3" fmla="*/ 25 h 25"/>
                  <a:gd name="T4" fmla="*/ 32 w 63"/>
                  <a:gd name="T5" fmla="*/ 25 h 25"/>
                  <a:gd name="T6" fmla="*/ 32 w 63"/>
                  <a:gd name="T7" fmla="*/ 18 h 25"/>
                  <a:gd name="T8" fmla="*/ 53 w 63"/>
                  <a:gd name="T9" fmla="*/ 18 h 25"/>
                  <a:gd name="T10" fmla="*/ 57 w 63"/>
                  <a:gd name="T11" fmla="*/ 12 h 25"/>
                  <a:gd name="T12" fmla="*/ 53 w 63"/>
                  <a:gd name="T13" fmla="*/ 6 h 25"/>
                  <a:gd name="T14" fmla="*/ 32 w 63"/>
                  <a:gd name="T15" fmla="*/ 6 h 25"/>
                  <a:gd name="T16" fmla="*/ 32 w 63"/>
                  <a:gd name="T17" fmla="*/ 0 h 25"/>
                  <a:gd name="T18" fmla="*/ 53 w 63"/>
                  <a:gd name="T19" fmla="*/ 0 h 25"/>
                  <a:gd name="T20" fmla="*/ 63 w 63"/>
                  <a:gd name="T21" fmla="*/ 12 h 25"/>
                  <a:gd name="T22" fmla="*/ 32 w 63"/>
                  <a:gd name="T23" fmla="*/ 25 h 25"/>
                  <a:gd name="T24" fmla="*/ 10 w 63"/>
                  <a:gd name="T25" fmla="*/ 25 h 25"/>
                  <a:gd name="T26" fmla="*/ 0 w 63"/>
                  <a:gd name="T27" fmla="*/ 12 h 25"/>
                  <a:gd name="T28" fmla="*/ 10 w 63"/>
                  <a:gd name="T29" fmla="*/ 0 h 25"/>
                  <a:gd name="T30" fmla="*/ 32 w 63"/>
                  <a:gd name="T31" fmla="*/ 0 h 25"/>
                  <a:gd name="T32" fmla="*/ 32 w 63"/>
                  <a:gd name="T33" fmla="*/ 6 h 25"/>
                  <a:gd name="T34" fmla="*/ 10 w 63"/>
                  <a:gd name="T35" fmla="*/ 6 h 25"/>
                  <a:gd name="T36" fmla="*/ 7 w 63"/>
                  <a:gd name="T37" fmla="*/ 12 h 25"/>
                  <a:gd name="T38" fmla="*/ 7 w 63"/>
                  <a:gd name="T39" fmla="*/ 12 h 25"/>
                  <a:gd name="T40" fmla="*/ 10 w 63"/>
                  <a:gd name="T41" fmla="*/ 18 h 25"/>
                  <a:gd name="T42" fmla="*/ 32 w 63"/>
                  <a:gd name="T43" fmla="*/ 18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2"/>
                    </a:moveTo>
                    <a:cubicBezTo>
                      <a:pt x="63" y="19"/>
                      <a:pt x="59" y="25"/>
                      <a:pt x="53" y="25"/>
                    </a:cubicBezTo>
                    <a:cubicBezTo>
                      <a:pt x="32" y="25"/>
                      <a:pt x="32" y="25"/>
                      <a:pt x="32" y="25"/>
                    </a:cubicBezTo>
                    <a:cubicBezTo>
                      <a:pt x="32" y="18"/>
                      <a:pt x="32" y="18"/>
                      <a:pt x="32" y="18"/>
                    </a:cubicBezTo>
                    <a:cubicBezTo>
                      <a:pt x="53" y="18"/>
                      <a:pt x="53" y="18"/>
                      <a:pt x="53" y="18"/>
                    </a:cubicBezTo>
                    <a:cubicBezTo>
                      <a:pt x="55" y="18"/>
                      <a:pt x="57" y="15"/>
                      <a:pt x="57" y="12"/>
                    </a:cubicBezTo>
                    <a:cubicBezTo>
                      <a:pt x="57" y="9"/>
                      <a:pt x="55" y="6"/>
                      <a:pt x="53" y="6"/>
                    </a:cubicBezTo>
                    <a:cubicBezTo>
                      <a:pt x="32" y="6"/>
                      <a:pt x="32" y="6"/>
                      <a:pt x="32" y="6"/>
                    </a:cubicBezTo>
                    <a:cubicBezTo>
                      <a:pt x="32" y="0"/>
                      <a:pt x="32" y="0"/>
                      <a:pt x="32" y="0"/>
                    </a:cubicBezTo>
                    <a:cubicBezTo>
                      <a:pt x="53" y="0"/>
                      <a:pt x="53" y="0"/>
                      <a:pt x="53" y="0"/>
                    </a:cubicBezTo>
                    <a:cubicBezTo>
                      <a:pt x="59" y="0"/>
                      <a:pt x="63" y="5"/>
                      <a:pt x="63" y="12"/>
                    </a:cubicBezTo>
                    <a:close/>
                    <a:moveTo>
                      <a:pt x="32" y="25"/>
                    </a:moveTo>
                    <a:cubicBezTo>
                      <a:pt x="10" y="25"/>
                      <a:pt x="10" y="25"/>
                      <a:pt x="10" y="25"/>
                    </a:cubicBezTo>
                    <a:cubicBezTo>
                      <a:pt x="4" y="25"/>
                      <a:pt x="0" y="19"/>
                      <a:pt x="0" y="12"/>
                    </a:cubicBezTo>
                    <a:cubicBezTo>
                      <a:pt x="0" y="5"/>
                      <a:pt x="4" y="0"/>
                      <a:pt x="10" y="0"/>
                    </a:cubicBezTo>
                    <a:cubicBezTo>
                      <a:pt x="32" y="0"/>
                      <a:pt x="32" y="0"/>
                      <a:pt x="32" y="0"/>
                    </a:cubicBezTo>
                    <a:cubicBezTo>
                      <a:pt x="32" y="6"/>
                      <a:pt x="32" y="6"/>
                      <a:pt x="32" y="6"/>
                    </a:cubicBezTo>
                    <a:cubicBezTo>
                      <a:pt x="10" y="6"/>
                      <a:pt x="10" y="6"/>
                      <a:pt x="10" y="6"/>
                    </a:cubicBezTo>
                    <a:cubicBezTo>
                      <a:pt x="8" y="6"/>
                      <a:pt x="7" y="9"/>
                      <a:pt x="7" y="12"/>
                    </a:cubicBezTo>
                    <a:cubicBezTo>
                      <a:pt x="7" y="12"/>
                      <a:pt x="7" y="12"/>
                      <a:pt x="7" y="12"/>
                    </a:cubicBezTo>
                    <a:cubicBezTo>
                      <a:pt x="7" y="15"/>
                      <a:pt x="8" y="18"/>
                      <a:pt x="10" y="18"/>
                    </a:cubicBezTo>
                    <a:cubicBezTo>
                      <a:pt x="32" y="18"/>
                      <a:pt x="32" y="18"/>
                      <a:pt x="32" y="18"/>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6" name="iŝļidè">
                <a:extLst>
                  <a:ext uri="{FF2B5EF4-FFF2-40B4-BE49-F238E27FC236}">
                    <a16:creationId xmlns:a16="http://schemas.microsoft.com/office/drawing/2014/main" xmlns="" id="{1AFF14C5-6957-48D9-A932-9AAC0D60630B}"/>
                  </a:ext>
                </a:extLst>
              </p:cNvPr>
              <p:cNvSpPr/>
              <p:nvPr/>
            </p:nvSpPr>
            <p:spPr bwMode="auto">
              <a:xfrm>
                <a:off x="4985" y="2565"/>
                <a:ext cx="98" cy="95"/>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7" name="íṩḻíḓê">
                <a:extLst>
                  <a:ext uri="{FF2B5EF4-FFF2-40B4-BE49-F238E27FC236}">
                    <a16:creationId xmlns:a16="http://schemas.microsoft.com/office/drawing/2014/main" xmlns="" id="{7F3F2AE3-C1F1-4CEF-8AAF-DD662CE8179A}"/>
                  </a:ext>
                </a:extLst>
              </p:cNvPr>
              <p:cNvSpPr/>
              <p:nvPr/>
            </p:nvSpPr>
            <p:spPr bwMode="auto">
              <a:xfrm>
                <a:off x="4898" y="2579"/>
                <a:ext cx="131" cy="52"/>
              </a:xfrm>
              <a:custGeom>
                <a:avLst/>
                <a:gdLst>
                  <a:gd name="T0" fmla="*/ 63 w 63"/>
                  <a:gd name="T1" fmla="*/ 12 h 25"/>
                  <a:gd name="T2" fmla="*/ 53 w 63"/>
                  <a:gd name="T3" fmla="*/ 25 h 25"/>
                  <a:gd name="T4" fmla="*/ 32 w 63"/>
                  <a:gd name="T5" fmla="*/ 25 h 25"/>
                  <a:gd name="T6" fmla="*/ 32 w 63"/>
                  <a:gd name="T7" fmla="*/ 18 h 25"/>
                  <a:gd name="T8" fmla="*/ 53 w 63"/>
                  <a:gd name="T9" fmla="*/ 18 h 25"/>
                  <a:gd name="T10" fmla="*/ 57 w 63"/>
                  <a:gd name="T11" fmla="*/ 12 h 25"/>
                  <a:gd name="T12" fmla="*/ 53 w 63"/>
                  <a:gd name="T13" fmla="*/ 7 h 25"/>
                  <a:gd name="T14" fmla="*/ 32 w 63"/>
                  <a:gd name="T15" fmla="*/ 7 h 25"/>
                  <a:gd name="T16" fmla="*/ 32 w 63"/>
                  <a:gd name="T17" fmla="*/ 0 h 25"/>
                  <a:gd name="T18" fmla="*/ 53 w 63"/>
                  <a:gd name="T19" fmla="*/ 0 h 25"/>
                  <a:gd name="T20" fmla="*/ 63 w 63"/>
                  <a:gd name="T21" fmla="*/ 12 h 25"/>
                  <a:gd name="T22" fmla="*/ 32 w 63"/>
                  <a:gd name="T23" fmla="*/ 25 h 25"/>
                  <a:gd name="T24" fmla="*/ 10 w 63"/>
                  <a:gd name="T25" fmla="*/ 25 h 25"/>
                  <a:gd name="T26" fmla="*/ 0 w 63"/>
                  <a:gd name="T27" fmla="*/ 12 h 25"/>
                  <a:gd name="T28" fmla="*/ 10 w 63"/>
                  <a:gd name="T29" fmla="*/ 0 h 25"/>
                  <a:gd name="T30" fmla="*/ 32 w 63"/>
                  <a:gd name="T31" fmla="*/ 0 h 25"/>
                  <a:gd name="T32" fmla="*/ 32 w 63"/>
                  <a:gd name="T33" fmla="*/ 7 h 25"/>
                  <a:gd name="T34" fmla="*/ 10 w 63"/>
                  <a:gd name="T35" fmla="*/ 7 h 25"/>
                  <a:gd name="T36" fmla="*/ 7 w 63"/>
                  <a:gd name="T37" fmla="*/ 12 h 25"/>
                  <a:gd name="T38" fmla="*/ 7 w 63"/>
                  <a:gd name="T39" fmla="*/ 12 h 25"/>
                  <a:gd name="T40" fmla="*/ 10 w 63"/>
                  <a:gd name="T41" fmla="*/ 18 h 25"/>
                  <a:gd name="T42" fmla="*/ 32 w 63"/>
                  <a:gd name="T43" fmla="*/ 18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2"/>
                    </a:moveTo>
                    <a:cubicBezTo>
                      <a:pt x="63" y="20"/>
                      <a:pt x="59" y="25"/>
                      <a:pt x="53" y="25"/>
                    </a:cubicBezTo>
                    <a:cubicBezTo>
                      <a:pt x="32" y="25"/>
                      <a:pt x="32" y="25"/>
                      <a:pt x="32" y="25"/>
                    </a:cubicBezTo>
                    <a:cubicBezTo>
                      <a:pt x="32" y="18"/>
                      <a:pt x="32" y="18"/>
                      <a:pt x="32" y="18"/>
                    </a:cubicBezTo>
                    <a:cubicBezTo>
                      <a:pt x="53" y="18"/>
                      <a:pt x="53" y="18"/>
                      <a:pt x="53" y="18"/>
                    </a:cubicBezTo>
                    <a:cubicBezTo>
                      <a:pt x="55" y="18"/>
                      <a:pt x="57" y="16"/>
                      <a:pt x="57" y="12"/>
                    </a:cubicBezTo>
                    <a:cubicBezTo>
                      <a:pt x="57" y="9"/>
                      <a:pt x="55" y="7"/>
                      <a:pt x="53" y="7"/>
                    </a:cubicBezTo>
                    <a:cubicBezTo>
                      <a:pt x="32" y="7"/>
                      <a:pt x="32" y="7"/>
                      <a:pt x="32" y="7"/>
                    </a:cubicBezTo>
                    <a:cubicBezTo>
                      <a:pt x="32" y="0"/>
                      <a:pt x="32" y="0"/>
                      <a:pt x="32" y="0"/>
                    </a:cubicBezTo>
                    <a:cubicBezTo>
                      <a:pt x="53" y="0"/>
                      <a:pt x="53" y="0"/>
                      <a:pt x="53" y="0"/>
                    </a:cubicBezTo>
                    <a:cubicBezTo>
                      <a:pt x="59" y="0"/>
                      <a:pt x="63" y="5"/>
                      <a:pt x="63" y="12"/>
                    </a:cubicBezTo>
                    <a:close/>
                    <a:moveTo>
                      <a:pt x="32" y="25"/>
                    </a:moveTo>
                    <a:cubicBezTo>
                      <a:pt x="10" y="25"/>
                      <a:pt x="10" y="25"/>
                      <a:pt x="10" y="25"/>
                    </a:cubicBezTo>
                    <a:cubicBezTo>
                      <a:pt x="4" y="25"/>
                      <a:pt x="0" y="20"/>
                      <a:pt x="0" y="12"/>
                    </a:cubicBezTo>
                    <a:cubicBezTo>
                      <a:pt x="0" y="5"/>
                      <a:pt x="4" y="0"/>
                      <a:pt x="10" y="0"/>
                    </a:cubicBezTo>
                    <a:cubicBezTo>
                      <a:pt x="32" y="0"/>
                      <a:pt x="32" y="0"/>
                      <a:pt x="32" y="0"/>
                    </a:cubicBezTo>
                    <a:cubicBezTo>
                      <a:pt x="32" y="7"/>
                      <a:pt x="32" y="7"/>
                      <a:pt x="32" y="7"/>
                    </a:cubicBezTo>
                    <a:cubicBezTo>
                      <a:pt x="10" y="7"/>
                      <a:pt x="10" y="7"/>
                      <a:pt x="10" y="7"/>
                    </a:cubicBezTo>
                    <a:cubicBezTo>
                      <a:pt x="8" y="7"/>
                      <a:pt x="7" y="9"/>
                      <a:pt x="7" y="12"/>
                    </a:cubicBezTo>
                    <a:cubicBezTo>
                      <a:pt x="7" y="12"/>
                      <a:pt x="7" y="12"/>
                      <a:pt x="7" y="12"/>
                    </a:cubicBezTo>
                    <a:cubicBezTo>
                      <a:pt x="7" y="16"/>
                      <a:pt x="8" y="18"/>
                      <a:pt x="10" y="18"/>
                    </a:cubicBezTo>
                    <a:cubicBezTo>
                      <a:pt x="32" y="18"/>
                      <a:pt x="32" y="18"/>
                      <a:pt x="32" y="18"/>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8" name="íSļiďe">
                <a:extLst>
                  <a:ext uri="{FF2B5EF4-FFF2-40B4-BE49-F238E27FC236}">
                    <a16:creationId xmlns:a16="http://schemas.microsoft.com/office/drawing/2014/main" xmlns="" id="{AD7327E7-EB92-4C38-B4E9-03E87ABEF3F8}"/>
                  </a:ext>
                </a:extLst>
              </p:cNvPr>
              <p:cNvSpPr/>
              <p:nvPr/>
            </p:nvSpPr>
            <p:spPr bwMode="auto">
              <a:xfrm>
                <a:off x="4985" y="2747"/>
                <a:ext cx="98" cy="98"/>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9" name="iṩľiḋè">
                <a:extLst>
                  <a:ext uri="{FF2B5EF4-FFF2-40B4-BE49-F238E27FC236}">
                    <a16:creationId xmlns:a16="http://schemas.microsoft.com/office/drawing/2014/main" xmlns="" id="{1DC8F273-2E9B-4B3D-BF78-E9B12F0E194B}"/>
                  </a:ext>
                </a:extLst>
              </p:cNvPr>
              <p:cNvSpPr/>
              <p:nvPr/>
            </p:nvSpPr>
            <p:spPr bwMode="auto">
              <a:xfrm>
                <a:off x="4898" y="2762"/>
                <a:ext cx="131" cy="52"/>
              </a:xfrm>
              <a:custGeom>
                <a:avLst/>
                <a:gdLst>
                  <a:gd name="T0" fmla="*/ 63 w 63"/>
                  <a:gd name="T1" fmla="*/ 13 h 25"/>
                  <a:gd name="T2" fmla="*/ 53 w 63"/>
                  <a:gd name="T3" fmla="*/ 25 h 25"/>
                  <a:gd name="T4" fmla="*/ 32 w 63"/>
                  <a:gd name="T5" fmla="*/ 25 h 25"/>
                  <a:gd name="T6" fmla="*/ 32 w 63"/>
                  <a:gd name="T7" fmla="*/ 19 h 25"/>
                  <a:gd name="T8" fmla="*/ 53 w 63"/>
                  <a:gd name="T9" fmla="*/ 19 h 25"/>
                  <a:gd name="T10" fmla="*/ 57 w 63"/>
                  <a:gd name="T11" fmla="*/ 13 h 25"/>
                  <a:gd name="T12" fmla="*/ 53 w 63"/>
                  <a:gd name="T13" fmla="*/ 7 h 25"/>
                  <a:gd name="T14" fmla="*/ 32 w 63"/>
                  <a:gd name="T15" fmla="*/ 7 h 25"/>
                  <a:gd name="T16" fmla="*/ 32 w 63"/>
                  <a:gd name="T17" fmla="*/ 0 h 25"/>
                  <a:gd name="T18" fmla="*/ 53 w 63"/>
                  <a:gd name="T19" fmla="*/ 0 h 25"/>
                  <a:gd name="T20" fmla="*/ 63 w 63"/>
                  <a:gd name="T21" fmla="*/ 13 h 25"/>
                  <a:gd name="T22" fmla="*/ 32 w 63"/>
                  <a:gd name="T23" fmla="*/ 25 h 25"/>
                  <a:gd name="T24" fmla="*/ 10 w 63"/>
                  <a:gd name="T25" fmla="*/ 25 h 25"/>
                  <a:gd name="T26" fmla="*/ 0 w 63"/>
                  <a:gd name="T27" fmla="*/ 13 h 25"/>
                  <a:gd name="T28" fmla="*/ 10 w 63"/>
                  <a:gd name="T29" fmla="*/ 0 h 25"/>
                  <a:gd name="T30" fmla="*/ 32 w 63"/>
                  <a:gd name="T31" fmla="*/ 0 h 25"/>
                  <a:gd name="T32" fmla="*/ 32 w 63"/>
                  <a:gd name="T33" fmla="*/ 7 h 25"/>
                  <a:gd name="T34" fmla="*/ 10 w 63"/>
                  <a:gd name="T35" fmla="*/ 7 h 25"/>
                  <a:gd name="T36" fmla="*/ 7 w 63"/>
                  <a:gd name="T37" fmla="*/ 13 h 25"/>
                  <a:gd name="T38" fmla="*/ 7 w 63"/>
                  <a:gd name="T39" fmla="*/ 13 h 25"/>
                  <a:gd name="T40" fmla="*/ 10 w 63"/>
                  <a:gd name="T41" fmla="*/ 19 h 25"/>
                  <a:gd name="T42" fmla="*/ 32 w 63"/>
                  <a:gd name="T43" fmla="*/ 19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3"/>
                    </a:moveTo>
                    <a:cubicBezTo>
                      <a:pt x="63" y="20"/>
                      <a:pt x="59" y="25"/>
                      <a:pt x="53" y="25"/>
                    </a:cubicBezTo>
                    <a:cubicBezTo>
                      <a:pt x="32" y="25"/>
                      <a:pt x="32" y="25"/>
                      <a:pt x="32" y="25"/>
                    </a:cubicBezTo>
                    <a:cubicBezTo>
                      <a:pt x="32" y="19"/>
                      <a:pt x="32" y="19"/>
                      <a:pt x="32" y="19"/>
                    </a:cubicBezTo>
                    <a:cubicBezTo>
                      <a:pt x="53" y="19"/>
                      <a:pt x="53" y="19"/>
                      <a:pt x="53" y="19"/>
                    </a:cubicBezTo>
                    <a:cubicBezTo>
                      <a:pt x="55" y="19"/>
                      <a:pt x="57" y="16"/>
                      <a:pt x="57" y="13"/>
                    </a:cubicBezTo>
                    <a:cubicBezTo>
                      <a:pt x="57" y="10"/>
                      <a:pt x="55" y="7"/>
                      <a:pt x="53" y="7"/>
                    </a:cubicBezTo>
                    <a:cubicBezTo>
                      <a:pt x="32" y="7"/>
                      <a:pt x="32" y="7"/>
                      <a:pt x="32" y="7"/>
                    </a:cubicBezTo>
                    <a:cubicBezTo>
                      <a:pt x="32" y="0"/>
                      <a:pt x="32" y="0"/>
                      <a:pt x="32" y="0"/>
                    </a:cubicBezTo>
                    <a:cubicBezTo>
                      <a:pt x="53" y="0"/>
                      <a:pt x="53" y="0"/>
                      <a:pt x="53" y="0"/>
                    </a:cubicBezTo>
                    <a:cubicBezTo>
                      <a:pt x="59" y="0"/>
                      <a:pt x="63" y="6"/>
                      <a:pt x="63" y="13"/>
                    </a:cubicBezTo>
                    <a:close/>
                    <a:moveTo>
                      <a:pt x="32" y="25"/>
                    </a:moveTo>
                    <a:cubicBezTo>
                      <a:pt x="10" y="25"/>
                      <a:pt x="10" y="25"/>
                      <a:pt x="10" y="25"/>
                    </a:cubicBezTo>
                    <a:cubicBezTo>
                      <a:pt x="4" y="25"/>
                      <a:pt x="0" y="20"/>
                      <a:pt x="0" y="13"/>
                    </a:cubicBezTo>
                    <a:cubicBezTo>
                      <a:pt x="0" y="6"/>
                      <a:pt x="4" y="0"/>
                      <a:pt x="10" y="0"/>
                    </a:cubicBezTo>
                    <a:cubicBezTo>
                      <a:pt x="32" y="0"/>
                      <a:pt x="32" y="0"/>
                      <a:pt x="32" y="0"/>
                    </a:cubicBezTo>
                    <a:cubicBezTo>
                      <a:pt x="32" y="7"/>
                      <a:pt x="32" y="7"/>
                      <a:pt x="32" y="7"/>
                    </a:cubicBezTo>
                    <a:cubicBezTo>
                      <a:pt x="10" y="7"/>
                      <a:pt x="10" y="7"/>
                      <a:pt x="10" y="7"/>
                    </a:cubicBezTo>
                    <a:cubicBezTo>
                      <a:pt x="8" y="7"/>
                      <a:pt x="7" y="10"/>
                      <a:pt x="7" y="13"/>
                    </a:cubicBezTo>
                    <a:cubicBezTo>
                      <a:pt x="7" y="13"/>
                      <a:pt x="7" y="13"/>
                      <a:pt x="7" y="13"/>
                    </a:cubicBezTo>
                    <a:cubicBezTo>
                      <a:pt x="7" y="16"/>
                      <a:pt x="8" y="19"/>
                      <a:pt x="10" y="19"/>
                    </a:cubicBezTo>
                    <a:cubicBezTo>
                      <a:pt x="32" y="19"/>
                      <a:pt x="32" y="19"/>
                      <a:pt x="32" y="19"/>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0" name="íṩliḑè">
                <a:extLst>
                  <a:ext uri="{FF2B5EF4-FFF2-40B4-BE49-F238E27FC236}">
                    <a16:creationId xmlns:a16="http://schemas.microsoft.com/office/drawing/2014/main" xmlns="" id="{353AF0C0-C6D6-41E5-88AA-6DBE4ED1AB61}"/>
                  </a:ext>
                </a:extLst>
              </p:cNvPr>
              <p:cNvSpPr/>
              <p:nvPr/>
            </p:nvSpPr>
            <p:spPr bwMode="auto">
              <a:xfrm>
                <a:off x="4985" y="2930"/>
                <a:ext cx="98" cy="97"/>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1" name="íŝļïḑê">
                <a:extLst>
                  <a:ext uri="{FF2B5EF4-FFF2-40B4-BE49-F238E27FC236}">
                    <a16:creationId xmlns:a16="http://schemas.microsoft.com/office/drawing/2014/main" xmlns="" id="{762202B2-41FE-437F-A9D0-D11F2F70942D}"/>
                  </a:ext>
                </a:extLst>
              </p:cNvPr>
              <p:cNvSpPr/>
              <p:nvPr/>
            </p:nvSpPr>
            <p:spPr bwMode="auto">
              <a:xfrm>
                <a:off x="4898" y="2946"/>
                <a:ext cx="131" cy="52"/>
              </a:xfrm>
              <a:custGeom>
                <a:avLst/>
                <a:gdLst>
                  <a:gd name="T0" fmla="*/ 63 w 63"/>
                  <a:gd name="T1" fmla="*/ 12 h 25"/>
                  <a:gd name="T2" fmla="*/ 53 w 63"/>
                  <a:gd name="T3" fmla="*/ 25 h 25"/>
                  <a:gd name="T4" fmla="*/ 32 w 63"/>
                  <a:gd name="T5" fmla="*/ 25 h 25"/>
                  <a:gd name="T6" fmla="*/ 32 w 63"/>
                  <a:gd name="T7" fmla="*/ 18 h 25"/>
                  <a:gd name="T8" fmla="*/ 53 w 63"/>
                  <a:gd name="T9" fmla="*/ 18 h 25"/>
                  <a:gd name="T10" fmla="*/ 57 w 63"/>
                  <a:gd name="T11" fmla="*/ 12 h 25"/>
                  <a:gd name="T12" fmla="*/ 53 w 63"/>
                  <a:gd name="T13" fmla="*/ 6 h 25"/>
                  <a:gd name="T14" fmla="*/ 32 w 63"/>
                  <a:gd name="T15" fmla="*/ 6 h 25"/>
                  <a:gd name="T16" fmla="*/ 32 w 63"/>
                  <a:gd name="T17" fmla="*/ 0 h 25"/>
                  <a:gd name="T18" fmla="*/ 53 w 63"/>
                  <a:gd name="T19" fmla="*/ 0 h 25"/>
                  <a:gd name="T20" fmla="*/ 63 w 63"/>
                  <a:gd name="T21" fmla="*/ 12 h 25"/>
                  <a:gd name="T22" fmla="*/ 32 w 63"/>
                  <a:gd name="T23" fmla="*/ 25 h 25"/>
                  <a:gd name="T24" fmla="*/ 10 w 63"/>
                  <a:gd name="T25" fmla="*/ 25 h 25"/>
                  <a:gd name="T26" fmla="*/ 0 w 63"/>
                  <a:gd name="T27" fmla="*/ 12 h 25"/>
                  <a:gd name="T28" fmla="*/ 10 w 63"/>
                  <a:gd name="T29" fmla="*/ 0 h 25"/>
                  <a:gd name="T30" fmla="*/ 32 w 63"/>
                  <a:gd name="T31" fmla="*/ 0 h 25"/>
                  <a:gd name="T32" fmla="*/ 32 w 63"/>
                  <a:gd name="T33" fmla="*/ 6 h 25"/>
                  <a:gd name="T34" fmla="*/ 10 w 63"/>
                  <a:gd name="T35" fmla="*/ 6 h 25"/>
                  <a:gd name="T36" fmla="*/ 7 w 63"/>
                  <a:gd name="T37" fmla="*/ 12 h 25"/>
                  <a:gd name="T38" fmla="*/ 7 w 63"/>
                  <a:gd name="T39" fmla="*/ 12 h 25"/>
                  <a:gd name="T40" fmla="*/ 10 w 63"/>
                  <a:gd name="T41" fmla="*/ 18 h 25"/>
                  <a:gd name="T42" fmla="*/ 32 w 63"/>
                  <a:gd name="T43" fmla="*/ 18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2"/>
                    </a:moveTo>
                    <a:cubicBezTo>
                      <a:pt x="63" y="19"/>
                      <a:pt x="59" y="25"/>
                      <a:pt x="53" y="25"/>
                    </a:cubicBezTo>
                    <a:cubicBezTo>
                      <a:pt x="32" y="25"/>
                      <a:pt x="32" y="25"/>
                      <a:pt x="32" y="25"/>
                    </a:cubicBezTo>
                    <a:cubicBezTo>
                      <a:pt x="32" y="18"/>
                      <a:pt x="32" y="18"/>
                      <a:pt x="32" y="18"/>
                    </a:cubicBezTo>
                    <a:cubicBezTo>
                      <a:pt x="53" y="18"/>
                      <a:pt x="53" y="18"/>
                      <a:pt x="53" y="18"/>
                    </a:cubicBezTo>
                    <a:cubicBezTo>
                      <a:pt x="55" y="18"/>
                      <a:pt x="57" y="16"/>
                      <a:pt x="57" y="12"/>
                    </a:cubicBezTo>
                    <a:cubicBezTo>
                      <a:pt x="57" y="9"/>
                      <a:pt x="55" y="6"/>
                      <a:pt x="53" y="6"/>
                    </a:cubicBezTo>
                    <a:cubicBezTo>
                      <a:pt x="32" y="6"/>
                      <a:pt x="32" y="6"/>
                      <a:pt x="32" y="6"/>
                    </a:cubicBezTo>
                    <a:cubicBezTo>
                      <a:pt x="32" y="0"/>
                      <a:pt x="32" y="0"/>
                      <a:pt x="32" y="0"/>
                    </a:cubicBezTo>
                    <a:cubicBezTo>
                      <a:pt x="53" y="0"/>
                      <a:pt x="53" y="0"/>
                      <a:pt x="53" y="0"/>
                    </a:cubicBezTo>
                    <a:cubicBezTo>
                      <a:pt x="59" y="0"/>
                      <a:pt x="63" y="5"/>
                      <a:pt x="63" y="12"/>
                    </a:cubicBezTo>
                    <a:close/>
                    <a:moveTo>
                      <a:pt x="32" y="25"/>
                    </a:moveTo>
                    <a:cubicBezTo>
                      <a:pt x="10" y="25"/>
                      <a:pt x="10" y="25"/>
                      <a:pt x="10" y="25"/>
                    </a:cubicBezTo>
                    <a:cubicBezTo>
                      <a:pt x="4" y="25"/>
                      <a:pt x="0" y="19"/>
                      <a:pt x="0" y="12"/>
                    </a:cubicBezTo>
                    <a:cubicBezTo>
                      <a:pt x="0" y="5"/>
                      <a:pt x="4" y="0"/>
                      <a:pt x="10" y="0"/>
                    </a:cubicBezTo>
                    <a:cubicBezTo>
                      <a:pt x="32" y="0"/>
                      <a:pt x="32" y="0"/>
                      <a:pt x="32" y="0"/>
                    </a:cubicBezTo>
                    <a:cubicBezTo>
                      <a:pt x="32" y="6"/>
                      <a:pt x="32" y="6"/>
                      <a:pt x="32" y="6"/>
                    </a:cubicBezTo>
                    <a:cubicBezTo>
                      <a:pt x="10" y="6"/>
                      <a:pt x="10" y="6"/>
                      <a:pt x="10" y="6"/>
                    </a:cubicBezTo>
                    <a:cubicBezTo>
                      <a:pt x="8" y="6"/>
                      <a:pt x="7" y="9"/>
                      <a:pt x="7" y="12"/>
                    </a:cubicBezTo>
                    <a:cubicBezTo>
                      <a:pt x="7" y="12"/>
                      <a:pt x="7" y="12"/>
                      <a:pt x="7" y="12"/>
                    </a:cubicBezTo>
                    <a:cubicBezTo>
                      <a:pt x="7" y="16"/>
                      <a:pt x="8" y="18"/>
                      <a:pt x="10" y="18"/>
                    </a:cubicBezTo>
                    <a:cubicBezTo>
                      <a:pt x="32" y="18"/>
                      <a:pt x="32" y="18"/>
                      <a:pt x="32" y="18"/>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2" name="îṥlïḋé">
                <a:extLst>
                  <a:ext uri="{FF2B5EF4-FFF2-40B4-BE49-F238E27FC236}">
                    <a16:creationId xmlns:a16="http://schemas.microsoft.com/office/drawing/2014/main" xmlns="" id="{2C210AF9-EFBC-400E-8673-54E7235AD253}"/>
                  </a:ext>
                </a:extLst>
              </p:cNvPr>
              <p:cNvSpPr/>
              <p:nvPr/>
            </p:nvSpPr>
            <p:spPr bwMode="auto">
              <a:xfrm>
                <a:off x="4985" y="3114"/>
                <a:ext cx="98" cy="98"/>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3" name="îşḷiḑe">
                <a:extLst>
                  <a:ext uri="{FF2B5EF4-FFF2-40B4-BE49-F238E27FC236}">
                    <a16:creationId xmlns:a16="http://schemas.microsoft.com/office/drawing/2014/main" xmlns="" id="{AD5A1230-AAEF-4231-B3E2-DFA167E82E6F}"/>
                  </a:ext>
                </a:extLst>
              </p:cNvPr>
              <p:cNvSpPr/>
              <p:nvPr/>
            </p:nvSpPr>
            <p:spPr bwMode="auto">
              <a:xfrm>
                <a:off x="4898" y="3129"/>
                <a:ext cx="131" cy="52"/>
              </a:xfrm>
              <a:custGeom>
                <a:avLst/>
                <a:gdLst>
                  <a:gd name="T0" fmla="*/ 63 w 63"/>
                  <a:gd name="T1" fmla="*/ 13 h 25"/>
                  <a:gd name="T2" fmla="*/ 53 w 63"/>
                  <a:gd name="T3" fmla="*/ 25 h 25"/>
                  <a:gd name="T4" fmla="*/ 32 w 63"/>
                  <a:gd name="T5" fmla="*/ 25 h 25"/>
                  <a:gd name="T6" fmla="*/ 32 w 63"/>
                  <a:gd name="T7" fmla="*/ 19 h 25"/>
                  <a:gd name="T8" fmla="*/ 53 w 63"/>
                  <a:gd name="T9" fmla="*/ 19 h 25"/>
                  <a:gd name="T10" fmla="*/ 57 w 63"/>
                  <a:gd name="T11" fmla="*/ 13 h 25"/>
                  <a:gd name="T12" fmla="*/ 53 w 63"/>
                  <a:gd name="T13" fmla="*/ 7 h 25"/>
                  <a:gd name="T14" fmla="*/ 32 w 63"/>
                  <a:gd name="T15" fmla="*/ 7 h 25"/>
                  <a:gd name="T16" fmla="*/ 32 w 63"/>
                  <a:gd name="T17" fmla="*/ 0 h 25"/>
                  <a:gd name="T18" fmla="*/ 53 w 63"/>
                  <a:gd name="T19" fmla="*/ 0 h 25"/>
                  <a:gd name="T20" fmla="*/ 63 w 63"/>
                  <a:gd name="T21" fmla="*/ 13 h 25"/>
                  <a:gd name="T22" fmla="*/ 32 w 63"/>
                  <a:gd name="T23" fmla="*/ 25 h 25"/>
                  <a:gd name="T24" fmla="*/ 10 w 63"/>
                  <a:gd name="T25" fmla="*/ 25 h 25"/>
                  <a:gd name="T26" fmla="*/ 0 w 63"/>
                  <a:gd name="T27" fmla="*/ 13 h 25"/>
                  <a:gd name="T28" fmla="*/ 10 w 63"/>
                  <a:gd name="T29" fmla="*/ 0 h 25"/>
                  <a:gd name="T30" fmla="*/ 32 w 63"/>
                  <a:gd name="T31" fmla="*/ 0 h 25"/>
                  <a:gd name="T32" fmla="*/ 32 w 63"/>
                  <a:gd name="T33" fmla="*/ 7 h 25"/>
                  <a:gd name="T34" fmla="*/ 10 w 63"/>
                  <a:gd name="T35" fmla="*/ 7 h 25"/>
                  <a:gd name="T36" fmla="*/ 7 w 63"/>
                  <a:gd name="T37" fmla="*/ 13 h 25"/>
                  <a:gd name="T38" fmla="*/ 7 w 63"/>
                  <a:gd name="T39" fmla="*/ 13 h 25"/>
                  <a:gd name="T40" fmla="*/ 10 w 63"/>
                  <a:gd name="T41" fmla="*/ 19 h 25"/>
                  <a:gd name="T42" fmla="*/ 32 w 63"/>
                  <a:gd name="T43" fmla="*/ 19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3"/>
                    </a:moveTo>
                    <a:cubicBezTo>
                      <a:pt x="63" y="20"/>
                      <a:pt x="59" y="25"/>
                      <a:pt x="53" y="25"/>
                    </a:cubicBezTo>
                    <a:cubicBezTo>
                      <a:pt x="32" y="25"/>
                      <a:pt x="32" y="25"/>
                      <a:pt x="32" y="25"/>
                    </a:cubicBezTo>
                    <a:cubicBezTo>
                      <a:pt x="32" y="19"/>
                      <a:pt x="32" y="19"/>
                      <a:pt x="32" y="19"/>
                    </a:cubicBezTo>
                    <a:cubicBezTo>
                      <a:pt x="53" y="19"/>
                      <a:pt x="53" y="19"/>
                      <a:pt x="53" y="19"/>
                    </a:cubicBezTo>
                    <a:cubicBezTo>
                      <a:pt x="55" y="19"/>
                      <a:pt x="57" y="16"/>
                      <a:pt x="57" y="13"/>
                    </a:cubicBezTo>
                    <a:cubicBezTo>
                      <a:pt x="57" y="9"/>
                      <a:pt x="55" y="7"/>
                      <a:pt x="53" y="7"/>
                    </a:cubicBezTo>
                    <a:cubicBezTo>
                      <a:pt x="32" y="7"/>
                      <a:pt x="32" y="7"/>
                      <a:pt x="32" y="7"/>
                    </a:cubicBezTo>
                    <a:cubicBezTo>
                      <a:pt x="32" y="0"/>
                      <a:pt x="32" y="0"/>
                      <a:pt x="32" y="0"/>
                    </a:cubicBezTo>
                    <a:cubicBezTo>
                      <a:pt x="53" y="0"/>
                      <a:pt x="53" y="0"/>
                      <a:pt x="53" y="0"/>
                    </a:cubicBezTo>
                    <a:cubicBezTo>
                      <a:pt x="59" y="0"/>
                      <a:pt x="63" y="6"/>
                      <a:pt x="63" y="13"/>
                    </a:cubicBezTo>
                    <a:close/>
                    <a:moveTo>
                      <a:pt x="32" y="25"/>
                    </a:moveTo>
                    <a:cubicBezTo>
                      <a:pt x="10" y="25"/>
                      <a:pt x="10" y="25"/>
                      <a:pt x="10" y="25"/>
                    </a:cubicBezTo>
                    <a:cubicBezTo>
                      <a:pt x="4" y="25"/>
                      <a:pt x="0" y="20"/>
                      <a:pt x="0" y="13"/>
                    </a:cubicBezTo>
                    <a:cubicBezTo>
                      <a:pt x="0" y="6"/>
                      <a:pt x="4" y="0"/>
                      <a:pt x="10" y="0"/>
                    </a:cubicBezTo>
                    <a:cubicBezTo>
                      <a:pt x="32" y="0"/>
                      <a:pt x="32" y="0"/>
                      <a:pt x="32" y="0"/>
                    </a:cubicBezTo>
                    <a:cubicBezTo>
                      <a:pt x="32" y="7"/>
                      <a:pt x="32" y="7"/>
                      <a:pt x="32" y="7"/>
                    </a:cubicBezTo>
                    <a:cubicBezTo>
                      <a:pt x="10" y="7"/>
                      <a:pt x="10" y="7"/>
                      <a:pt x="10" y="7"/>
                    </a:cubicBezTo>
                    <a:cubicBezTo>
                      <a:pt x="8" y="7"/>
                      <a:pt x="7" y="9"/>
                      <a:pt x="7" y="13"/>
                    </a:cubicBezTo>
                    <a:cubicBezTo>
                      <a:pt x="7" y="13"/>
                      <a:pt x="7" y="13"/>
                      <a:pt x="7" y="13"/>
                    </a:cubicBezTo>
                    <a:cubicBezTo>
                      <a:pt x="7" y="16"/>
                      <a:pt x="8" y="19"/>
                      <a:pt x="10" y="19"/>
                    </a:cubicBezTo>
                    <a:cubicBezTo>
                      <a:pt x="32" y="19"/>
                      <a:pt x="32" y="19"/>
                      <a:pt x="32" y="19"/>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4" name="ísľiḑè">
                <a:extLst>
                  <a:ext uri="{FF2B5EF4-FFF2-40B4-BE49-F238E27FC236}">
                    <a16:creationId xmlns:a16="http://schemas.microsoft.com/office/drawing/2014/main" xmlns="" id="{475543A4-FC2F-4180-BED8-2B1AE17CEBD5}"/>
                  </a:ext>
                </a:extLst>
              </p:cNvPr>
              <p:cNvSpPr/>
              <p:nvPr/>
            </p:nvSpPr>
            <p:spPr bwMode="auto">
              <a:xfrm>
                <a:off x="4985" y="3297"/>
                <a:ext cx="98" cy="97"/>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5" name="íšļíḑé">
                <a:extLst>
                  <a:ext uri="{FF2B5EF4-FFF2-40B4-BE49-F238E27FC236}">
                    <a16:creationId xmlns:a16="http://schemas.microsoft.com/office/drawing/2014/main" xmlns="" id="{729CF8CB-D1F2-4755-98D2-FFC85EEA797D}"/>
                  </a:ext>
                </a:extLst>
              </p:cNvPr>
              <p:cNvSpPr/>
              <p:nvPr/>
            </p:nvSpPr>
            <p:spPr bwMode="auto">
              <a:xfrm>
                <a:off x="4898" y="3314"/>
                <a:ext cx="131" cy="51"/>
              </a:xfrm>
              <a:custGeom>
                <a:avLst/>
                <a:gdLst>
                  <a:gd name="T0" fmla="*/ 63 w 63"/>
                  <a:gd name="T1" fmla="*/ 12 h 25"/>
                  <a:gd name="T2" fmla="*/ 53 w 63"/>
                  <a:gd name="T3" fmla="*/ 25 h 25"/>
                  <a:gd name="T4" fmla="*/ 32 w 63"/>
                  <a:gd name="T5" fmla="*/ 25 h 25"/>
                  <a:gd name="T6" fmla="*/ 32 w 63"/>
                  <a:gd name="T7" fmla="*/ 18 h 25"/>
                  <a:gd name="T8" fmla="*/ 53 w 63"/>
                  <a:gd name="T9" fmla="*/ 18 h 25"/>
                  <a:gd name="T10" fmla="*/ 57 w 63"/>
                  <a:gd name="T11" fmla="*/ 12 h 25"/>
                  <a:gd name="T12" fmla="*/ 53 w 63"/>
                  <a:gd name="T13" fmla="*/ 6 h 25"/>
                  <a:gd name="T14" fmla="*/ 32 w 63"/>
                  <a:gd name="T15" fmla="*/ 6 h 25"/>
                  <a:gd name="T16" fmla="*/ 32 w 63"/>
                  <a:gd name="T17" fmla="*/ 0 h 25"/>
                  <a:gd name="T18" fmla="*/ 53 w 63"/>
                  <a:gd name="T19" fmla="*/ 0 h 25"/>
                  <a:gd name="T20" fmla="*/ 63 w 63"/>
                  <a:gd name="T21" fmla="*/ 12 h 25"/>
                  <a:gd name="T22" fmla="*/ 32 w 63"/>
                  <a:gd name="T23" fmla="*/ 25 h 25"/>
                  <a:gd name="T24" fmla="*/ 10 w 63"/>
                  <a:gd name="T25" fmla="*/ 25 h 25"/>
                  <a:gd name="T26" fmla="*/ 0 w 63"/>
                  <a:gd name="T27" fmla="*/ 12 h 25"/>
                  <a:gd name="T28" fmla="*/ 10 w 63"/>
                  <a:gd name="T29" fmla="*/ 0 h 25"/>
                  <a:gd name="T30" fmla="*/ 32 w 63"/>
                  <a:gd name="T31" fmla="*/ 0 h 25"/>
                  <a:gd name="T32" fmla="*/ 32 w 63"/>
                  <a:gd name="T33" fmla="*/ 6 h 25"/>
                  <a:gd name="T34" fmla="*/ 10 w 63"/>
                  <a:gd name="T35" fmla="*/ 6 h 25"/>
                  <a:gd name="T36" fmla="*/ 7 w 63"/>
                  <a:gd name="T37" fmla="*/ 12 h 25"/>
                  <a:gd name="T38" fmla="*/ 7 w 63"/>
                  <a:gd name="T39" fmla="*/ 12 h 25"/>
                  <a:gd name="T40" fmla="*/ 10 w 63"/>
                  <a:gd name="T41" fmla="*/ 18 h 25"/>
                  <a:gd name="T42" fmla="*/ 32 w 63"/>
                  <a:gd name="T43" fmla="*/ 18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2"/>
                    </a:moveTo>
                    <a:cubicBezTo>
                      <a:pt x="63" y="19"/>
                      <a:pt x="59" y="25"/>
                      <a:pt x="53" y="25"/>
                    </a:cubicBezTo>
                    <a:cubicBezTo>
                      <a:pt x="32" y="25"/>
                      <a:pt x="32" y="25"/>
                      <a:pt x="32" y="25"/>
                    </a:cubicBezTo>
                    <a:cubicBezTo>
                      <a:pt x="32" y="18"/>
                      <a:pt x="32" y="18"/>
                      <a:pt x="32" y="18"/>
                    </a:cubicBezTo>
                    <a:cubicBezTo>
                      <a:pt x="53" y="18"/>
                      <a:pt x="53" y="18"/>
                      <a:pt x="53" y="18"/>
                    </a:cubicBezTo>
                    <a:cubicBezTo>
                      <a:pt x="55" y="18"/>
                      <a:pt x="57" y="16"/>
                      <a:pt x="57" y="12"/>
                    </a:cubicBezTo>
                    <a:cubicBezTo>
                      <a:pt x="57" y="9"/>
                      <a:pt x="55" y="6"/>
                      <a:pt x="53" y="6"/>
                    </a:cubicBezTo>
                    <a:cubicBezTo>
                      <a:pt x="32" y="6"/>
                      <a:pt x="32" y="6"/>
                      <a:pt x="32" y="6"/>
                    </a:cubicBezTo>
                    <a:cubicBezTo>
                      <a:pt x="32" y="0"/>
                      <a:pt x="32" y="0"/>
                      <a:pt x="32" y="0"/>
                    </a:cubicBezTo>
                    <a:cubicBezTo>
                      <a:pt x="53" y="0"/>
                      <a:pt x="53" y="0"/>
                      <a:pt x="53" y="0"/>
                    </a:cubicBezTo>
                    <a:cubicBezTo>
                      <a:pt x="59" y="0"/>
                      <a:pt x="63" y="5"/>
                      <a:pt x="63" y="12"/>
                    </a:cubicBezTo>
                    <a:close/>
                    <a:moveTo>
                      <a:pt x="32" y="25"/>
                    </a:moveTo>
                    <a:cubicBezTo>
                      <a:pt x="10" y="25"/>
                      <a:pt x="10" y="25"/>
                      <a:pt x="10" y="25"/>
                    </a:cubicBezTo>
                    <a:cubicBezTo>
                      <a:pt x="4" y="25"/>
                      <a:pt x="0" y="19"/>
                      <a:pt x="0" y="12"/>
                    </a:cubicBezTo>
                    <a:cubicBezTo>
                      <a:pt x="0" y="5"/>
                      <a:pt x="4" y="0"/>
                      <a:pt x="10" y="0"/>
                    </a:cubicBezTo>
                    <a:cubicBezTo>
                      <a:pt x="32" y="0"/>
                      <a:pt x="32" y="0"/>
                      <a:pt x="32" y="0"/>
                    </a:cubicBezTo>
                    <a:cubicBezTo>
                      <a:pt x="32" y="6"/>
                      <a:pt x="32" y="6"/>
                      <a:pt x="32" y="6"/>
                    </a:cubicBezTo>
                    <a:cubicBezTo>
                      <a:pt x="10" y="6"/>
                      <a:pt x="10" y="6"/>
                      <a:pt x="10" y="6"/>
                    </a:cubicBezTo>
                    <a:cubicBezTo>
                      <a:pt x="8" y="6"/>
                      <a:pt x="7" y="9"/>
                      <a:pt x="7" y="12"/>
                    </a:cubicBezTo>
                    <a:cubicBezTo>
                      <a:pt x="7" y="12"/>
                      <a:pt x="7" y="12"/>
                      <a:pt x="7" y="12"/>
                    </a:cubicBezTo>
                    <a:cubicBezTo>
                      <a:pt x="7" y="16"/>
                      <a:pt x="8" y="18"/>
                      <a:pt x="10" y="18"/>
                    </a:cubicBezTo>
                    <a:cubicBezTo>
                      <a:pt x="32" y="18"/>
                      <a:pt x="32" y="18"/>
                      <a:pt x="32" y="18"/>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6" name="íśḻîde">
                <a:extLst>
                  <a:ext uri="{FF2B5EF4-FFF2-40B4-BE49-F238E27FC236}">
                    <a16:creationId xmlns:a16="http://schemas.microsoft.com/office/drawing/2014/main" xmlns="" id="{47BDFD2F-BF7F-4170-A9C1-2AE30F3B2306}"/>
                  </a:ext>
                </a:extLst>
              </p:cNvPr>
              <p:cNvSpPr/>
              <p:nvPr/>
            </p:nvSpPr>
            <p:spPr bwMode="auto">
              <a:xfrm>
                <a:off x="4985" y="3482"/>
                <a:ext cx="98" cy="97"/>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7" name="íṣľïḑè">
                <a:extLst>
                  <a:ext uri="{FF2B5EF4-FFF2-40B4-BE49-F238E27FC236}">
                    <a16:creationId xmlns:a16="http://schemas.microsoft.com/office/drawing/2014/main" xmlns="" id="{B2BE024F-E661-439A-83F7-9256A2D688BE}"/>
                  </a:ext>
                </a:extLst>
              </p:cNvPr>
              <p:cNvSpPr/>
              <p:nvPr/>
            </p:nvSpPr>
            <p:spPr bwMode="auto">
              <a:xfrm>
                <a:off x="4898" y="3496"/>
                <a:ext cx="131" cy="52"/>
              </a:xfrm>
              <a:custGeom>
                <a:avLst/>
                <a:gdLst>
                  <a:gd name="T0" fmla="*/ 63 w 63"/>
                  <a:gd name="T1" fmla="*/ 13 h 25"/>
                  <a:gd name="T2" fmla="*/ 53 w 63"/>
                  <a:gd name="T3" fmla="*/ 25 h 25"/>
                  <a:gd name="T4" fmla="*/ 32 w 63"/>
                  <a:gd name="T5" fmla="*/ 25 h 25"/>
                  <a:gd name="T6" fmla="*/ 32 w 63"/>
                  <a:gd name="T7" fmla="*/ 19 h 25"/>
                  <a:gd name="T8" fmla="*/ 53 w 63"/>
                  <a:gd name="T9" fmla="*/ 19 h 25"/>
                  <a:gd name="T10" fmla="*/ 57 w 63"/>
                  <a:gd name="T11" fmla="*/ 13 h 25"/>
                  <a:gd name="T12" fmla="*/ 53 w 63"/>
                  <a:gd name="T13" fmla="*/ 7 h 25"/>
                  <a:gd name="T14" fmla="*/ 32 w 63"/>
                  <a:gd name="T15" fmla="*/ 7 h 25"/>
                  <a:gd name="T16" fmla="*/ 32 w 63"/>
                  <a:gd name="T17" fmla="*/ 0 h 25"/>
                  <a:gd name="T18" fmla="*/ 53 w 63"/>
                  <a:gd name="T19" fmla="*/ 0 h 25"/>
                  <a:gd name="T20" fmla="*/ 63 w 63"/>
                  <a:gd name="T21" fmla="*/ 13 h 25"/>
                  <a:gd name="T22" fmla="*/ 32 w 63"/>
                  <a:gd name="T23" fmla="*/ 25 h 25"/>
                  <a:gd name="T24" fmla="*/ 10 w 63"/>
                  <a:gd name="T25" fmla="*/ 25 h 25"/>
                  <a:gd name="T26" fmla="*/ 0 w 63"/>
                  <a:gd name="T27" fmla="*/ 13 h 25"/>
                  <a:gd name="T28" fmla="*/ 10 w 63"/>
                  <a:gd name="T29" fmla="*/ 0 h 25"/>
                  <a:gd name="T30" fmla="*/ 32 w 63"/>
                  <a:gd name="T31" fmla="*/ 0 h 25"/>
                  <a:gd name="T32" fmla="*/ 32 w 63"/>
                  <a:gd name="T33" fmla="*/ 7 h 25"/>
                  <a:gd name="T34" fmla="*/ 10 w 63"/>
                  <a:gd name="T35" fmla="*/ 7 h 25"/>
                  <a:gd name="T36" fmla="*/ 7 w 63"/>
                  <a:gd name="T37" fmla="*/ 13 h 25"/>
                  <a:gd name="T38" fmla="*/ 7 w 63"/>
                  <a:gd name="T39" fmla="*/ 13 h 25"/>
                  <a:gd name="T40" fmla="*/ 10 w 63"/>
                  <a:gd name="T41" fmla="*/ 19 h 25"/>
                  <a:gd name="T42" fmla="*/ 32 w 63"/>
                  <a:gd name="T43" fmla="*/ 19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3"/>
                    </a:moveTo>
                    <a:cubicBezTo>
                      <a:pt x="63" y="20"/>
                      <a:pt x="59" y="25"/>
                      <a:pt x="53" y="25"/>
                    </a:cubicBezTo>
                    <a:cubicBezTo>
                      <a:pt x="32" y="25"/>
                      <a:pt x="32" y="25"/>
                      <a:pt x="32" y="25"/>
                    </a:cubicBezTo>
                    <a:cubicBezTo>
                      <a:pt x="32" y="19"/>
                      <a:pt x="32" y="19"/>
                      <a:pt x="32" y="19"/>
                    </a:cubicBezTo>
                    <a:cubicBezTo>
                      <a:pt x="53" y="19"/>
                      <a:pt x="53" y="19"/>
                      <a:pt x="53" y="19"/>
                    </a:cubicBezTo>
                    <a:cubicBezTo>
                      <a:pt x="55" y="19"/>
                      <a:pt x="57" y="16"/>
                      <a:pt x="57" y="13"/>
                    </a:cubicBezTo>
                    <a:cubicBezTo>
                      <a:pt x="57" y="9"/>
                      <a:pt x="55" y="7"/>
                      <a:pt x="53" y="7"/>
                    </a:cubicBezTo>
                    <a:cubicBezTo>
                      <a:pt x="32" y="7"/>
                      <a:pt x="32" y="7"/>
                      <a:pt x="32" y="7"/>
                    </a:cubicBezTo>
                    <a:cubicBezTo>
                      <a:pt x="32" y="0"/>
                      <a:pt x="32" y="0"/>
                      <a:pt x="32" y="0"/>
                    </a:cubicBezTo>
                    <a:cubicBezTo>
                      <a:pt x="53" y="0"/>
                      <a:pt x="53" y="0"/>
                      <a:pt x="53" y="0"/>
                    </a:cubicBezTo>
                    <a:cubicBezTo>
                      <a:pt x="59" y="0"/>
                      <a:pt x="63" y="6"/>
                      <a:pt x="63" y="13"/>
                    </a:cubicBezTo>
                    <a:close/>
                    <a:moveTo>
                      <a:pt x="32" y="25"/>
                    </a:moveTo>
                    <a:cubicBezTo>
                      <a:pt x="10" y="25"/>
                      <a:pt x="10" y="25"/>
                      <a:pt x="10" y="25"/>
                    </a:cubicBezTo>
                    <a:cubicBezTo>
                      <a:pt x="4" y="25"/>
                      <a:pt x="0" y="20"/>
                      <a:pt x="0" y="13"/>
                    </a:cubicBezTo>
                    <a:cubicBezTo>
                      <a:pt x="0" y="6"/>
                      <a:pt x="4" y="0"/>
                      <a:pt x="10" y="0"/>
                    </a:cubicBezTo>
                    <a:cubicBezTo>
                      <a:pt x="32" y="0"/>
                      <a:pt x="32" y="0"/>
                      <a:pt x="32" y="0"/>
                    </a:cubicBezTo>
                    <a:cubicBezTo>
                      <a:pt x="32" y="7"/>
                      <a:pt x="32" y="7"/>
                      <a:pt x="32" y="7"/>
                    </a:cubicBezTo>
                    <a:cubicBezTo>
                      <a:pt x="10" y="7"/>
                      <a:pt x="10" y="7"/>
                      <a:pt x="10" y="7"/>
                    </a:cubicBezTo>
                    <a:cubicBezTo>
                      <a:pt x="8" y="7"/>
                      <a:pt x="7" y="9"/>
                      <a:pt x="7" y="13"/>
                    </a:cubicBezTo>
                    <a:cubicBezTo>
                      <a:pt x="7" y="13"/>
                      <a:pt x="7" y="13"/>
                      <a:pt x="7" y="13"/>
                    </a:cubicBezTo>
                    <a:cubicBezTo>
                      <a:pt x="7" y="16"/>
                      <a:pt x="8" y="19"/>
                      <a:pt x="10" y="19"/>
                    </a:cubicBezTo>
                    <a:cubicBezTo>
                      <a:pt x="32" y="19"/>
                      <a:pt x="32" y="19"/>
                      <a:pt x="32" y="19"/>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8" name="ïślîḑe">
                <a:extLst>
                  <a:ext uri="{FF2B5EF4-FFF2-40B4-BE49-F238E27FC236}">
                    <a16:creationId xmlns:a16="http://schemas.microsoft.com/office/drawing/2014/main" xmlns="" id="{C35CEC49-A3AC-4193-A84B-00AA447814E9}"/>
                  </a:ext>
                </a:extLst>
              </p:cNvPr>
              <p:cNvSpPr/>
              <p:nvPr/>
            </p:nvSpPr>
            <p:spPr bwMode="auto">
              <a:xfrm>
                <a:off x="4985" y="3664"/>
                <a:ext cx="98" cy="98"/>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9" name="îṡḻiḓè">
                <a:extLst>
                  <a:ext uri="{FF2B5EF4-FFF2-40B4-BE49-F238E27FC236}">
                    <a16:creationId xmlns:a16="http://schemas.microsoft.com/office/drawing/2014/main" xmlns="" id="{1EE06ADC-8F82-4D35-A2D3-6E4C97761F5E}"/>
                  </a:ext>
                </a:extLst>
              </p:cNvPr>
              <p:cNvSpPr/>
              <p:nvPr/>
            </p:nvSpPr>
            <p:spPr bwMode="auto">
              <a:xfrm>
                <a:off x="4898" y="3681"/>
                <a:ext cx="131" cy="52"/>
              </a:xfrm>
              <a:custGeom>
                <a:avLst/>
                <a:gdLst>
                  <a:gd name="T0" fmla="*/ 63 w 63"/>
                  <a:gd name="T1" fmla="*/ 12 h 25"/>
                  <a:gd name="T2" fmla="*/ 53 w 63"/>
                  <a:gd name="T3" fmla="*/ 25 h 25"/>
                  <a:gd name="T4" fmla="*/ 32 w 63"/>
                  <a:gd name="T5" fmla="*/ 25 h 25"/>
                  <a:gd name="T6" fmla="*/ 32 w 63"/>
                  <a:gd name="T7" fmla="*/ 18 h 25"/>
                  <a:gd name="T8" fmla="*/ 53 w 63"/>
                  <a:gd name="T9" fmla="*/ 18 h 25"/>
                  <a:gd name="T10" fmla="*/ 57 w 63"/>
                  <a:gd name="T11" fmla="*/ 12 h 25"/>
                  <a:gd name="T12" fmla="*/ 53 w 63"/>
                  <a:gd name="T13" fmla="*/ 6 h 25"/>
                  <a:gd name="T14" fmla="*/ 32 w 63"/>
                  <a:gd name="T15" fmla="*/ 6 h 25"/>
                  <a:gd name="T16" fmla="*/ 32 w 63"/>
                  <a:gd name="T17" fmla="*/ 0 h 25"/>
                  <a:gd name="T18" fmla="*/ 53 w 63"/>
                  <a:gd name="T19" fmla="*/ 0 h 25"/>
                  <a:gd name="T20" fmla="*/ 63 w 63"/>
                  <a:gd name="T21" fmla="*/ 12 h 25"/>
                  <a:gd name="T22" fmla="*/ 32 w 63"/>
                  <a:gd name="T23" fmla="*/ 25 h 25"/>
                  <a:gd name="T24" fmla="*/ 10 w 63"/>
                  <a:gd name="T25" fmla="*/ 25 h 25"/>
                  <a:gd name="T26" fmla="*/ 0 w 63"/>
                  <a:gd name="T27" fmla="*/ 12 h 25"/>
                  <a:gd name="T28" fmla="*/ 10 w 63"/>
                  <a:gd name="T29" fmla="*/ 0 h 25"/>
                  <a:gd name="T30" fmla="*/ 32 w 63"/>
                  <a:gd name="T31" fmla="*/ 0 h 25"/>
                  <a:gd name="T32" fmla="*/ 32 w 63"/>
                  <a:gd name="T33" fmla="*/ 6 h 25"/>
                  <a:gd name="T34" fmla="*/ 10 w 63"/>
                  <a:gd name="T35" fmla="*/ 6 h 25"/>
                  <a:gd name="T36" fmla="*/ 7 w 63"/>
                  <a:gd name="T37" fmla="*/ 12 h 25"/>
                  <a:gd name="T38" fmla="*/ 7 w 63"/>
                  <a:gd name="T39" fmla="*/ 12 h 25"/>
                  <a:gd name="T40" fmla="*/ 10 w 63"/>
                  <a:gd name="T41" fmla="*/ 18 h 25"/>
                  <a:gd name="T42" fmla="*/ 32 w 63"/>
                  <a:gd name="T43" fmla="*/ 18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2"/>
                    </a:moveTo>
                    <a:cubicBezTo>
                      <a:pt x="63" y="19"/>
                      <a:pt x="59" y="25"/>
                      <a:pt x="53" y="25"/>
                    </a:cubicBezTo>
                    <a:cubicBezTo>
                      <a:pt x="32" y="25"/>
                      <a:pt x="32" y="25"/>
                      <a:pt x="32" y="25"/>
                    </a:cubicBezTo>
                    <a:cubicBezTo>
                      <a:pt x="32" y="18"/>
                      <a:pt x="32" y="18"/>
                      <a:pt x="32" y="18"/>
                    </a:cubicBezTo>
                    <a:cubicBezTo>
                      <a:pt x="53" y="18"/>
                      <a:pt x="53" y="18"/>
                      <a:pt x="53" y="18"/>
                    </a:cubicBezTo>
                    <a:cubicBezTo>
                      <a:pt x="55" y="18"/>
                      <a:pt x="57" y="16"/>
                      <a:pt x="57" y="12"/>
                    </a:cubicBezTo>
                    <a:cubicBezTo>
                      <a:pt x="57" y="9"/>
                      <a:pt x="55" y="6"/>
                      <a:pt x="53" y="6"/>
                    </a:cubicBezTo>
                    <a:cubicBezTo>
                      <a:pt x="32" y="6"/>
                      <a:pt x="32" y="6"/>
                      <a:pt x="32" y="6"/>
                    </a:cubicBezTo>
                    <a:cubicBezTo>
                      <a:pt x="32" y="0"/>
                      <a:pt x="32" y="0"/>
                      <a:pt x="32" y="0"/>
                    </a:cubicBezTo>
                    <a:cubicBezTo>
                      <a:pt x="53" y="0"/>
                      <a:pt x="53" y="0"/>
                      <a:pt x="53" y="0"/>
                    </a:cubicBezTo>
                    <a:cubicBezTo>
                      <a:pt x="59" y="0"/>
                      <a:pt x="63" y="5"/>
                      <a:pt x="63" y="12"/>
                    </a:cubicBezTo>
                    <a:close/>
                    <a:moveTo>
                      <a:pt x="32" y="25"/>
                    </a:moveTo>
                    <a:cubicBezTo>
                      <a:pt x="10" y="25"/>
                      <a:pt x="10" y="25"/>
                      <a:pt x="10" y="25"/>
                    </a:cubicBezTo>
                    <a:cubicBezTo>
                      <a:pt x="4" y="25"/>
                      <a:pt x="0" y="19"/>
                      <a:pt x="0" y="12"/>
                    </a:cubicBezTo>
                    <a:cubicBezTo>
                      <a:pt x="0" y="5"/>
                      <a:pt x="4" y="0"/>
                      <a:pt x="10" y="0"/>
                    </a:cubicBezTo>
                    <a:cubicBezTo>
                      <a:pt x="32" y="0"/>
                      <a:pt x="32" y="0"/>
                      <a:pt x="32" y="0"/>
                    </a:cubicBezTo>
                    <a:cubicBezTo>
                      <a:pt x="32" y="6"/>
                      <a:pt x="32" y="6"/>
                      <a:pt x="32" y="6"/>
                    </a:cubicBezTo>
                    <a:cubicBezTo>
                      <a:pt x="10" y="6"/>
                      <a:pt x="10" y="6"/>
                      <a:pt x="10" y="6"/>
                    </a:cubicBezTo>
                    <a:cubicBezTo>
                      <a:pt x="8" y="6"/>
                      <a:pt x="7" y="9"/>
                      <a:pt x="7" y="12"/>
                    </a:cubicBezTo>
                    <a:cubicBezTo>
                      <a:pt x="7" y="12"/>
                      <a:pt x="7" y="12"/>
                      <a:pt x="7" y="12"/>
                    </a:cubicBezTo>
                    <a:cubicBezTo>
                      <a:pt x="7" y="16"/>
                      <a:pt x="8" y="18"/>
                      <a:pt x="10" y="18"/>
                    </a:cubicBezTo>
                    <a:cubicBezTo>
                      <a:pt x="32" y="18"/>
                      <a:pt x="32" y="18"/>
                      <a:pt x="32" y="18"/>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0" name="ïS1iḍé">
                <a:extLst>
                  <a:ext uri="{FF2B5EF4-FFF2-40B4-BE49-F238E27FC236}">
                    <a16:creationId xmlns:a16="http://schemas.microsoft.com/office/drawing/2014/main" xmlns="" id="{836C76C6-1113-4D11-A666-90616A86DD92}"/>
                  </a:ext>
                </a:extLst>
              </p:cNvPr>
              <p:cNvSpPr/>
              <p:nvPr/>
            </p:nvSpPr>
            <p:spPr bwMode="auto">
              <a:xfrm>
                <a:off x="4985" y="3849"/>
                <a:ext cx="98" cy="97"/>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1" name="iśḻïḓê">
                <a:extLst>
                  <a:ext uri="{FF2B5EF4-FFF2-40B4-BE49-F238E27FC236}">
                    <a16:creationId xmlns:a16="http://schemas.microsoft.com/office/drawing/2014/main" xmlns="" id="{D12B1D34-0814-4BB2-86D1-E8346E47928D}"/>
                  </a:ext>
                </a:extLst>
              </p:cNvPr>
              <p:cNvSpPr/>
              <p:nvPr/>
            </p:nvSpPr>
            <p:spPr bwMode="auto">
              <a:xfrm>
                <a:off x="4898" y="3863"/>
                <a:ext cx="131" cy="52"/>
              </a:xfrm>
              <a:custGeom>
                <a:avLst/>
                <a:gdLst>
                  <a:gd name="T0" fmla="*/ 63 w 63"/>
                  <a:gd name="T1" fmla="*/ 13 h 25"/>
                  <a:gd name="T2" fmla="*/ 53 w 63"/>
                  <a:gd name="T3" fmla="*/ 25 h 25"/>
                  <a:gd name="T4" fmla="*/ 32 w 63"/>
                  <a:gd name="T5" fmla="*/ 25 h 25"/>
                  <a:gd name="T6" fmla="*/ 32 w 63"/>
                  <a:gd name="T7" fmla="*/ 19 h 25"/>
                  <a:gd name="T8" fmla="*/ 53 w 63"/>
                  <a:gd name="T9" fmla="*/ 19 h 25"/>
                  <a:gd name="T10" fmla="*/ 57 w 63"/>
                  <a:gd name="T11" fmla="*/ 13 h 25"/>
                  <a:gd name="T12" fmla="*/ 53 w 63"/>
                  <a:gd name="T13" fmla="*/ 7 h 25"/>
                  <a:gd name="T14" fmla="*/ 32 w 63"/>
                  <a:gd name="T15" fmla="*/ 7 h 25"/>
                  <a:gd name="T16" fmla="*/ 32 w 63"/>
                  <a:gd name="T17" fmla="*/ 0 h 25"/>
                  <a:gd name="T18" fmla="*/ 53 w 63"/>
                  <a:gd name="T19" fmla="*/ 0 h 25"/>
                  <a:gd name="T20" fmla="*/ 63 w 63"/>
                  <a:gd name="T21" fmla="*/ 13 h 25"/>
                  <a:gd name="T22" fmla="*/ 32 w 63"/>
                  <a:gd name="T23" fmla="*/ 25 h 25"/>
                  <a:gd name="T24" fmla="*/ 10 w 63"/>
                  <a:gd name="T25" fmla="*/ 25 h 25"/>
                  <a:gd name="T26" fmla="*/ 0 w 63"/>
                  <a:gd name="T27" fmla="*/ 13 h 25"/>
                  <a:gd name="T28" fmla="*/ 10 w 63"/>
                  <a:gd name="T29" fmla="*/ 0 h 25"/>
                  <a:gd name="T30" fmla="*/ 32 w 63"/>
                  <a:gd name="T31" fmla="*/ 0 h 25"/>
                  <a:gd name="T32" fmla="*/ 32 w 63"/>
                  <a:gd name="T33" fmla="*/ 7 h 25"/>
                  <a:gd name="T34" fmla="*/ 10 w 63"/>
                  <a:gd name="T35" fmla="*/ 7 h 25"/>
                  <a:gd name="T36" fmla="*/ 7 w 63"/>
                  <a:gd name="T37" fmla="*/ 13 h 25"/>
                  <a:gd name="T38" fmla="*/ 7 w 63"/>
                  <a:gd name="T39" fmla="*/ 13 h 25"/>
                  <a:gd name="T40" fmla="*/ 10 w 63"/>
                  <a:gd name="T41" fmla="*/ 19 h 25"/>
                  <a:gd name="T42" fmla="*/ 32 w 63"/>
                  <a:gd name="T43" fmla="*/ 19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3"/>
                    </a:moveTo>
                    <a:cubicBezTo>
                      <a:pt x="63" y="20"/>
                      <a:pt x="59" y="25"/>
                      <a:pt x="53" y="25"/>
                    </a:cubicBezTo>
                    <a:cubicBezTo>
                      <a:pt x="32" y="25"/>
                      <a:pt x="32" y="25"/>
                      <a:pt x="32" y="25"/>
                    </a:cubicBezTo>
                    <a:cubicBezTo>
                      <a:pt x="32" y="19"/>
                      <a:pt x="32" y="19"/>
                      <a:pt x="32" y="19"/>
                    </a:cubicBezTo>
                    <a:cubicBezTo>
                      <a:pt x="53" y="19"/>
                      <a:pt x="53" y="19"/>
                      <a:pt x="53" y="19"/>
                    </a:cubicBezTo>
                    <a:cubicBezTo>
                      <a:pt x="55" y="19"/>
                      <a:pt x="57" y="16"/>
                      <a:pt x="57" y="13"/>
                    </a:cubicBezTo>
                    <a:cubicBezTo>
                      <a:pt x="57" y="9"/>
                      <a:pt x="55" y="7"/>
                      <a:pt x="53" y="7"/>
                    </a:cubicBezTo>
                    <a:cubicBezTo>
                      <a:pt x="32" y="7"/>
                      <a:pt x="32" y="7"/>
                      <a:pt x="32" y="7"/>
                    </a:cubicBezTo>
                    <a:cubicBezTo>
                      <a:pt x="32" y="0"/>
                      <a:pt x="32" y="0"/>
                      <a:pt x="32" y="0"/>
                    </a:cubicBezTo>
                    <a:cubicBezTo>
                      <a:pt x="53" y="0"/>
                      <a:pt x="53" y="0"/>
                      <a:pt x="53" y="0"/>
                    </a:cubicBezTo>
                    <a:cubicBezTo>
                      <a:pt x="59" y="0"/>
                      <a:pt x="63" y="6"/>
                      <a:pt x="63" y="13"/>
                    </a:cubicBezTo>
                    <a:close/>
                    <a:moveTo>
                      <a:pt x="32" y="25"/>
                    </a:moveTo>
                    <a:cubicBezTo>
                      <a:pt x="10" y="25"/>
                      <a:pt x="10" y="25"/>
                      <a:pt x="10" y="25"/>
                    </a:cubicBezTo>
                    <a:cubicBezTo>
                      <a:pt x="4" y="25"/>
                      <a:pt x="0" y="20"/>
                      <a:pt x="0" y="13"/>
                    </a:cubicBezTo>
                    <a:cubicBezTo>
                      <a:pt x="0" y="6"/>
                      <a:pt x="4" y="0"/>
                      <a:pt x="10" y="0"/>
                    </a:cubicBezTo>
                    <a:cubicBezTo>
                      <a:pt x="32" y="0"/>
                      <a:pt x="32" y="0"/>
                      <a:pt x="32" y="0"/>
                    </a:cubicBezTo>
                    <a:cubicBezTo>
                      <a:pt x="32" y="7"/>
                      <a:pt x="32" y="7"/>
                      <a:pt x="32" y="7"/>
                    </a:cubicBezTo>
                    <a:cubicBezTo>
                      <a:pt x="10" y="7"/>
                      <a:pt x="10" y="7"/>
                      <a:pt x="10" y="7"/>
                    </a:cubicBezTo>
                    <a:cubicBezTo>
                      <a:pt x="8" y="7"/>
                      <a:pt x="7" y="9"/>
                      <a:pt x="7" y="13"/>
                    </a:cubicBezTo>
                    <a:cubicBezTo>
                      <a:pt x="7" y="13"/>
                      <a:pt x="7" y="13"/>
                      <a:pt x="7" y="13"/>
                    </a:cubicBezTo>
                    <a:cubicBezTo>
                      <a:pt x="7" y="16"/>
                      <a:pt x="8" y="19"/>
                      <a:pt x="10" y="19"/>
                    </a:cubicBezTo>
                    <a:cubicBezTo>
                      <a:pt x="32" y="19"/>
                      <a:pt x="32" y="19"/>
                      <a:pt x="32" y="19"/>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2" name="ïşḻîḓê">
                <a:extLst>
                  <a:ext uri="{FF2B5EF4-FFF2-40B4-BE49-F238E27FC236}">
                    <a16:creationId xmlns:a16="http://schemas.microsoft.com/office/drawing/2014/main" xmlns="" id="{46DB7C6B-50F2-4E88-988E-50D117FFFE3A}"/>
                  </a:ext>
                </a:extLst>
              </p:cNvPr>
              <p:cNvSpPr/>
              <p:nvPr/>
            </p:nvSpPr>
            <p:spPr bwMode="auto">
              <a:xfrm>
                <a:off x="4985" y="4031"/>
                <a:ext cx="98" cy="98"/>
              </a:xfrm>
              <a:prstGeom prst="ellipse">
                <a:avLst/>
              </a:prstGeom>
              <a:solidFill>
                <a:srgbClr val="7368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3" name="îṩļïḋè">
                <a:extLst>
                  <a:ext uri="{FF2B5EF4-FFF2-40B4-BE49-F238E27FC236}">
                    <a16:creationId xmlns:a16="http://schemas.microsoft.com/office/drawing/2014/main" xmlns="" id="{EF142447-DD9A-47B2-AFF2-5E2B2ECEC2BC}"/>
                  </a:ext>
                </a:extLst>
              </p:cNvPr>
              <p:cNvSpPr/>
              <p:nvPr/>
            </p:nvSpPr>
            <p:spPr bwMode="auto">
              <a:xfrm>
                <a:off x="4898" y="4048"/>
                <a:ext cx="131" cy="52"/>
              </a:xfrm>
              <a:custGeom>
                <a:avLst/>
                <a:gdLst>
                  <a:gd name="T0" fmla="*/ 63 w 63"/>
                  <a:gd name="T1" fmla="*/ 12 h 25"/>
                  <a:gd name="T2" fmla="*/ 53 w 63"/>
                  <a:gd name="T3" fmla="*/ 25 h 25"/>
                  <a:gd name="T4" fmla="*/ 32 w 63"/>
                  <a:gd name="T5" fmla="*/ 25 h 25"/>
                  <a:gd name="T6" fmla="*/ 32 w 63"/>
                  <a:gd name="T7" fmla="*/ 18 h 25"/>
                  <a:gd name="T8" fmla="*/ 53 w 63"/>
                  <a:gd name="T9" fmla="*/ 18 h 25"/>
                  <a:gd name="T10" fmla="*/ 57 w 63"/>
                  <a:gd name="T11" fmla="*/ 12 h 25"/>
                  <a:gd name="T12" fmla="*/ 53 w 63"/>
                  <a:gd name="T13" fmla="*/ 6 h 25"/>
                  <a:gd name="T14" fmla="*/ 32 w 63"/>
                  <a:gd name="T15" fmla="*/ 6 h 25"/>
                  <a:gd name="T16" fmla="*/ 32 w 63"/>
                  <a:gd name="T17" fmla="*/ 0 h 25"/>
                  <a:gd name="T18" fmla="*/ 53 w 63"/>
                  <a:gd name="T19" fmla="*/ 0 h 25"/>
                  <a:gd name="T20" fmla="*/ 63 w 63"/>
                  <a:gd name="T21" fmla="*/ 12 h 25"/>
                  <a:gd name="T22" fmla="*/ 32 w 63"/>
                  <a:gd name="T23" fmla="*/ 25 h 25"/>
                  <a:gd name="T24" fmla="*/ 10 w 63"/>
                  <a:gd name="T25" fmla="*/ 25 h 25"/>
                  <a:gd name="T26" fmla="*/ 0 w 63"/>
                  <a:gd name="T27" fmla="*/ 12 h 25"/>
                  <a:gd name="T28" fmla="*/ 10 w 63"/>
                  <a:gd name="T29" fmla="*/ 0 h 25"/>
                  <a:gd name="T30" fmla="*/ 32 w 63"/>
                  <a:gd name="T31" fmla="*/ 0 h 25"/>
                  <a:gd name="T32" fmla="*/ 32 w 63"/>
                  <a:gd name="T33" fmla="*/ 6 h 25"/>
                  <a:gd name="T34" fmla="*/ 10 w 63"/>
                  <a:gd name="T35" fmla="*/ 6 h 25"/>
                  <a:gd name="T36" fmla="*/ 7 w 63"/>
                  <a:gd name="T37" fmla="*/ 12 h 25"/>
                  <a:gd name="T38" fmla="*/ 7 w 63"/>
                  <a:gd name="T39" fmla="*/ 12 h 25"/>
                  <a:gd name="T40" fmla="*/ 10 w 63"/>
                  <a:gd name="T41" fmla="*/ 18 h 25"/>
                  <a:gd name="T42" fmla="*/ 32 w 63"/>
                  <a:gd name="T43" fmla="*/ 18 h 25"/>
                  <a:gd name="T44" fmla="*/ 32 w 63"/>
                  <a:gd name="T4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5">
                    <a:moveTo>
                      <a:pt x="63" y="12"/>
                    </a:moveTo>
                    <a:cubicBezTo>
                      <a:pt x="63" y="19"/>
                      <a:pt x="59" y="25"/>
                      <a:pt x="53" y="25"/>
                    </a:cubicBezTo>
                    <a:cubicBezTo>
                      <a:pt x="32" y="25"/>
                      <a:pt x="32" y="25"/>
                      <a:pt x="32" y="25"/>
                    </a:cubicBezTo>
                    <a:cubicBezTo>
                      <a:pt x="32" y="18"/>
                      <a:pt x="32" y="18"/>
                      <a:pt x="32" y="18"/>
                    </a:cubicBezTo>
                    <a:cubicBezTo>
                      <a:pt x="53" y="18"/>
                      <a:pt x="53" y="18"/>
                      <a:pt x="53" y="18"/>
                    </a:cubicBezTo>
                    <a:cubicBezTo>
                      <a:pt x="55" y="18"/>
                      <a:pt x="57" y="15"/>
                      <a:pt x="57" y="12"/>
                    </a:cubicBezTo>
                    <a:cubicBezTo>
                      <a:pt x="57" y="9"/>
                      <a:pt x="55" y="6"/>
                      <a:pt x="53" y="6"/>
                    </a:cubicBezTo>
                    <a:cubicBezTo>
                      <a:pt x="32" y="6"/>
                      <a:pt x="32" y="6"/>
                      <a:pt x="32" y="6"/>
                    </a:cubicBezTo>
                    <a:cubicBezTo>
                      <a:pt x="32" y="0"/>
                      <a:pt x="32" y="0"/>
                      <a:pt x="32" y="0"/>
                    </a:cubicBezTo>
                    <a:cubicBezTo>
                      <a:pt x="53" y="0"/>
                      <a:pt x="53" y="0"/>
                      <a:pt x="53" y="0"/>
                    </a:cubicBezTo>
                    <a:cubicBezTo>
                      <a:pt x="59" y="0"/>
                      <a:pt x="63" y="5"/>
                      <a:pt x="63" y="12"/>
                    </a:cubicBezTo>
                    <a:close/>
                    <a:moveTo>
                      <a:pt x="32" y="25"/>
                    </a:moveTo>
                    <a:cubicBezTo>
                      <a:pt x="10" y="25"/>
                      <a:pt x="10" y="25"/>
                      <a:pt x="10" y="25"/>
                    </a:cubicBezTo>
                    <a:cubicBezTo>
                      <a:pt x="4" y="25"/>
                      <a:pt x="0" y="19"/>
                      <a:pt x="0" y="12"/>
                    </a:cubicBezTo>
                    <a:cubicBezTo>
                      <a:pt x="0" y="5"/>
                      <a:pt x="4" y="0"/>
                      <a:pt x="10" y="0"/>
                    </a:cubicBezTo>
                    <a:cubicBezTo>
                      <a:pt x="32" y="0"/>
                      <a:pt x="32" y="0"/>
                      <a:pt x="32" y="0"/>
                    </a:cubicBezTo>
                    <a:cubicBezTo>
                      <a:pt x="32" y="6"/>
                      <a:pt x="32" y="6"/>
                      <a:pt x="32" y="6"/>
                    </a:cubicBezTo>
                    <a:cubicBezTo>
                      <a:pt x="10" y="6"/>
                      <a:pt x="10" y="6"/>
                      <a:pt x="10" y="6"/>
                    </a:cubicBezTo>
                    <a:cubicBezTo>
                      <a:pt x="8" y="6"/>
                      <a:pt x="7" y="9"/>
                      <a:pt x="7" y="12"/>
                    </a:cubicBezTo>
                    <a:cubicBezTo>
                      <a:pt x="7" y="12"/>
                      <a:pt x="7" y="12"/>
                      <a:pt x="7" y="12"/>
                    </a:cubicBezTo>
                    <a:cubicBezTo>
                      <a:pt x="7" y="15"/>
                      <a:pt x="8" y="18"/>
                      <a:pt x="10" y="18"/>
                    </a:cubicBezTo>
                    <a:cubicBezTo>
                      <a:pt x="32" y="18"/>
                      <a:pt x="32" y="18"/>
                      <a:pt x="32" y="18"/>
                    </a:cubicBezTo>
                    <a:lnTo>
                      <a:pt x="32" y="25"/>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4" name="iṧlíḓe">
                <a:extLst>
                  <a:ext uri="{FF2B5EF4-FFF2-40B4-BE49-F238E27FC236}">
                    <a16:creationId xmlns:a16="http://schemas.microsoft.com/office/drawing/2014/main" xmlns="" id="{BE081D1B-370C-4F2C-B7E5-72D12DF577A5}"/>
                  </a:ext>
                </a:extLst>
              </p:cNvPr>
              <p:cNvSpPr/>
              <p:nvPr/>
            </p:nvSpPr>
            <p:spPr bwMode="auto">
              <a:xfrm>
                <a:off x="5557" y="2137"/>
                <a:ext cx="818" cy="40"/>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5" name="îsļîḑe">
                <a:extLst>
                  <a:ext uri="{FF2B5EF4-FFF2-40B4-BE49-F238E27FC236}">
                    <a16:creationId xmlns:a16="http://schemas.microsoft.com/office/drawing/2014/main" xmlns="" id="{03EDE9EC-5DC7-4596-A9E3-063A370C4A04}"/>
                  </a:ext>
                </a:extLst>
              </p:cNvPr>
              <p:cNvSpPr/>
              <p:nvPr/>
            </p:nvSpPr>
            <p:spPr bwMode="auto">
              <a:xfrm>
                <a:off x="5276" y="2284"/>
                <a:ext cx="1379" cy="4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6" name="ïSlîḑè">
                <a:extLst>
                  <a:ext uri="{FF2B5EF4-FFF2-40B4-BE49-F238E27FC236}">
                    <a16:creationId xmlns:a16="http://schemas.microsoft.com/office/drawing/2014/main" xmlns="" id="{8499DA77-DF70-48FD-A84E-2DF843DE9484}"/>
                  </a:ext>
                </a:extLst>
              </p:cNvPr>
              <p:cNvSpPr/>
              <p:nvPr/>
            </p:nvSpPr>
            <p:spPr bwMode="auto">
              <a:xfrm>
                <a:off x="5276" y="2355"/>
                <a:ext cx="1379" cy="41"/>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7" name="ísļíďé">
                <a:extLst>
                  <a:ext uri="{FF2B5EF4-FFF2-40B4-BE49-F238E27FC236}">
                    <a16:creationId xmlns:a16="http://schemas.microsoft.com/office/drawing/2014/main" xmlns="" id="{C244132E-1EF4-4E9D-ABE7-C9779149827D}"/>
                  </a:ext>
                </a:extLst>
              </p:cNvPr>
              <p:cNvSpPr/>
              <p:nvPr/>
            </p:nvSpPr>
            <p:spPr bwMode="auto">
              <a:xfrm>
                <a:off x="5276" y="2428"/>
                <a:ext cx="1379" cy="41"/>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8" name="íşļïḍè">
                <a:extLst>
                  <a:ext uri="{FF2B5EF4-FFF2-40B4-BE49-F238E27FC236}">
                    <a16:creationId xmlns:a16="http://schemas.microsoft.com/office/drawing/2014/main" xmlns="" id="{6FF72873-B30A-4835-8637-9FD276E5D845}"/>
                  </a:ext>
                </a:extLst>
              </p:cNvPr>
              <p:cNvSpPr/>
              <p:nvPr/>
            </p:nvSpPr>
            <p:spPr bwMode="auto">
              <a:xfrm>
                <a:off x="5276" y="2498"/>
                <a:ext cx="1379" cy="4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9" name="ïşḷïdé">
                <a:extLst>
                  <a:ext uri="{FF2B5EF4-FFF2-40B4-BE49-F238E27FC236}">
                    <a16:creationId xmlns:a16="http://schemas.microsoft.com/office/drawing/2014/main" xmlns="" id="{EAC9A811-FADE-4905-AC81-39BB0D67C9C7}"/>
                  </a:ext>
                </a:extLst>
              </p:cNvPr>
              <p:cNvSpPr/>
              <p:nvPr/>
            </p:nvSpPr>
            <p:spPr bwMode="auto">
              <a:xfrm>
                <a:off x="5276" y="2571"/>
                <a:ext cx="1379" cy="39"/>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0" name="íşļïdé">
                <a:extLst>
                  <a:ext uri="{FF2B5EF4-FFF2-40B4-BE49-F238E27FC236}">
                    <a16:creationId xmlns:a16="http://schemas.microsoft.com/office/drawing/2014/main" xmlns="" id="{999EDB33-D732-4F1B-80B8-F5E56299FF6F}"/>
                  </a:ext>
                </a:extLst>
              </p:cNvPr>
              <p:cNvSpPr/>
              <p:nvPr/>
            </p:nvSpPr>
            <p:spPr bwMode="auto">
              <a:xfrm>
                <a:off x="5276" y="2641"/>
                <a:ext cx="1379" cy="4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1" name="íśľïḓê">
                <a:extLst>
                  <a:ext uri="{FF2B5EF4-FFF2-40B4-BE49-F238E27FC236}">
                    <a16:creationId xmlns:a16="http://schemas.microsoft.com/office/drawing/2014/main" xmlns="" id="{59ADA8FD-1D43-4A4C-AD75-E376C027D1AA}"/>
                  </a:ext>
                </a:extLst>
              </p:cNvPr>
              <p:cNvSpPr/>
              <p:nvPr/>
            </p:nvSpPr>
            <p:spPr bwMode="auto">
              <a:xfrm>
                <a:off x="5276" y="2712"/>
                <a:ext cx="1379" cy="41"/>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2" name="ïSḷiḑe">
                <a:extLst>
                  <a:ext uri="{FF2B5EF4-FFF2-40B4-BE49-F238E27FC236}">
                    <a16:creationId xmlns:a16="http://schemas.microsoft.com/office/drawing/2014/main" xmlns="" id="{60AEB66F-2604-4F66-8F01-A63DC4F2E6BA}"/>
                  </a:ext>
                </a:extLst>
              </p:cNvPr>
              <p:cNvSpPr/>
              <p:nvPr/>
            </p:nvSpPr>
            <p:spPr bwMode="auto">
              <a:xfrm>
                <a:off x="5276" y="2784"/>
                <a:ext cx="1379" cy="4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3" name="ïšḻîďê">
                <a:extLst>
                  <a:ext uri="{FF2B5EF4-FFF2-40B4-BE49-F238E27FC236}">
                    <a16:creationId xmlns:a16="http://schemas.microsoft.com/office/drawing/2014/main" xmlns="" id="{9C5F6C13-9CF3-4A80-A2F2-8CBF0D1972F2}"/>
                  </a:ext>
                </a:extLst>
              </p:cNvPr>
              <p:cNvSpPr/>
              <p:nvPr/>
            </p:nvSpPr>
            <p:spPr bwMode="auto">
              <a:xfrm>
                <a:off x="5276" y="2855"/>
                <a:ext cx="690" cy="4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4" name="íŝḷiḓé">
                <a:extLst>
                  <a:ext uri="{FF2B5EF4-FFF2-40B4-BE49-F238E27FC236}">
                    <a16:creationId xmlns:a16="http://schemas.microsoft.com/office/drawing/2014/main" xmlns="" id="{D8E953B2-5740-45A9-A622-574E3582C5D9}"/>
                  </a:ext>
                </a:extLst>
              </p:cNvPr>
              <p:cNvSpPr/>
              <p:nvPr/>
            </p:nvSpPr>
            <p:spPr bwMode="auto">
              <a:xfrm>
                <a:off x="5660" y="3648"/>
                <a:ext cx="611" cy="39"/>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5" name="íSḻîḋé">
                <a:extLst>
                  <a:ext uri="{FF2B5EF4-FFF2-40B4-BE49-F238E27FC236}">
                    <a16:creationId xmlns:a16="http://schemas.microsoft.com/office/drawing/2014/main" xmlns="" id="{0F98A1F2-CABF-4125-AB6F-06174C977AD4}"/>
                  </a:ext>
                </a:extLst>
              </p:cNvPr>
              <p:cNvSpPr/>
              <p:nvPr/>
            </p:nvSpPr>
            <p:spPr bwMode="auto">
              <a:xfrm>
                <a:off x="5276" y="3758"/>
                <a:ext cx="1379" cy="41"/>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6" name="ïṣ1iďé">
                <a:extLst>
                  <a:ext uri="{FF2B5EF4-FFF2-40B4-BE49-F238E27FC236}">
                    <a16:creationId xmlns:a16="http://schemas.microsoft.com/office/drawing/2014/main" xmlns="" id="{16F51473-5677-4ACB-B82E-5858A32B3B75}"/>
                  </a:ext>
                </a:extLst>
              </p:cNvPr>
              <p:cNvSpPr/>
              <p:nvPr/>
            </p:nvSpPr>
            <p:spPr bwMode="auto">
              <a:xfrm>
                <a:off x="5276" y="3830"/>
                <a:ext cx="1379" cy="40"/>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7" name="iṥ1ïdè">
                <a:extLst>
                  <a:ext uri="{FF2B5EF4-FFF2-40B4-BE49-F238E27FC236}">
                    <a16:creationId xmlns:a16="http://schemas.microsoft.com/office/drawing/2014/main" xmlns="" id="{8AC68CCE-C39C-444B-B975-D476F2947127}"/>
                  </a:ext>
                </a:extLst>
              </p:cNvPr>
              <p:cNvSpPr/>
              <p:nvPr/>
            </p:nvSpPr>
            <p:spPr bwMode="auto">
              <a:xfrm>
                <a:off x="5276" y="3901"/>
                <a:ext cx="1379" cy="41"/>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98" name="îṣľîdè">
                <a:extLst>
                  <a:ext uri="{FF2B5EF4-FFF2-40B4-BE49-F238E27FC236}">
                    <a16:creationId xmlns:a16="http://schemas.microsoft.com/office/drawing/2014/main" xmlns="" id="{7E7D8A01-5286-422A-8C58-284C1A1AEA6D}"/>
                  </a:ext>
                </a:extLst>
              </p:cNvPr>
              <p:cNvSpPr/>
              <p:nvPr/>
            </p:nvSpPr>
            <p:spPr bwMode="auto">
              <a:xfrm>
                <a:off x="6074" y="3270"/>
                <a:ext cx="81" cy="66"/>
              </a:xfrm>
              <a:custGeom>
                <a:avLst/>
                <a:gdLst>
                  <a:gd name="T0" fmla="*/ 37 w 39"/>
                  <a:gd name="T1" fmla="*/ 32 h 32"/>
                  <a:gd name="T2" fmla="*/ 36 w 39"/>
                  <a:gd name="T3" fmla="*/ 32 h 32"/>
                  <a:gd name="T4" fmla="*/ 1 w 39"/>
                  <a:gd name="T5" fmla="*/ 3 h 32"/>
                  <a:gd name="T6" fmla="*/ 0 w 39"/>
                  <a:gd name="T7" fmla="*/ 1 h 32"/>
                  <a:gd name="T8" fmla="*/ 2 w 39"/>
                  <a:gd name="T9" fmla="*/ 1 h 32"/>
                  <a:gd name="T10" fmla="*/ 38 w 39"/>
                  <a:gd name="T11" fmla="*/ 30 h 32"/>
                  <a:gd name="T12" fmla="*/ 38 w 39"/>
                  <a:gd name="T13" fmla="*/ 32 h 32"/>
                  <a:gd name="T14" fmla="*/ 37 w 3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37" y="32"/>
                    </a:moveTo>
                    <a:cubicBezTo>
                      <a:pt x="36" y="32"/>
                      <a:pt x="36" y="32"/>
                      <a:pt x="36" y="32"/>
                    </a:cubicBezTo>
                    <a:cubicBezTo>
                      <a:pt x="1" y="3"/>
                      <a:pt x="1" y="3"/>
                      <a:pt x="1" y="3"/>
                    </a:cubicBezTo>
                    <a:cubicBezTo>
                      <a:pt x="0" y="2"/>
                      <a:pt x="0" y="1"/>
                      <a:pt x="0" y="1"/>
                    </a:cubicBezTo>
                    <a:cubicBezTo>
                      <a:pt x="1" y="0"/>
                      <a:pt x="2" y="0"/>
                      <a:pt x="2" y="1"/>
                    </a:cubicBezTo>
                    <a:cubicBezTo>
                      <a:pt x="38" y="30"/>
                      <a:pt x="38" y="30"/>
                      <a:pt x="38" y="30"/>
                    </a:cubicBezTo>
                    <a:cubicBezTo>
                      <a:pt x="39" y="30"/>
                      <a:pt x="39" y="31"/>
                      <a:pt x="38" y="32"/>
                    </a:cubicBezTo>
                    <a:cubicBezTo>
                      <a:pt x="38" y="32"/>
                      <a:pt x="38" y="32"/>
                      <a:pt x="37" y="32"/>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9" name="ïŝḻïḍè">
                <a:extLst>
                  <a:ext uri="{FF2B5EF4-FFF2-40B4-BE49-F238E27FC236}">
                    <a16:creationId xmlns:a16="http://schemas.microsoft.com/office/drawing/2014/main" xmlns="" id="{204C080A-2349-42B0-A068-2C0E57838B40}"/>
                  </a:ext>
                </a:extLst>
              </p:cNvPr>
              <p:cNvSpPr/>
              <p:nvPr/>
            </p:nvSpPr>
            <p:spPr bwMode="auto">
              <a:xfrm>
                <a:off x="6149" y="3330"/>
                <a:ext cx="79" cy="112"/>
              </a:xfrm>
              <a:custGeom>
                <a:avLst/>
                <a:gdLst>
                  <a:gd name="T0" fmla="*/ 2 w 38"/>
                  <a:gd name="T1" fmla="*/ 0 h 54"/>
                  <a:gd name="T2" fmla="*/ 38 w 38"/>
                  <a:gd name="T3" fmla="*/ 54 h 54"/>
                  <a:gd name="T4" fmla="*/ 36 w 38"/>
                  <a:gd name="T5" fmla="*/ 54 h 54"/>
                  <a:gd name="T6" fmla="*/ 35 w 38"/>
                  <a:gd name="T7" fmla="*/ 54 h 54"/>
                  <a:gd name="T8" fmla="*/ 0 w 38"/>
                  <a:gd name="T9" fmla="*/ 2 h 54"/>
                  <a:gd name="T10" fmla="*/ 2 w 38"/>
                  <a:gd name="T11" fmla="*/ 0 h 54"/>
                </a:gdLst>
                <a:ahLst/>
                <a:cxnLst>
                  <a:cxn ang="0">
                    <a:pos x="T0" y="T1"/>
                  </a:cxn>
                  <a:cxn ang="0">
                    <a:pos x="T2" y="T3"/>
                  </a:cxn>
                  <a:cxn ang="0">
                    <a:pos x="T4" y="T5"/>
                  </a:cxn>
                  <a:cxn ang="0">
                    <a:pos x="T6" y="T7"/>
                  </a:cxn>
                  <a:cxn ang="0">
                    <a:pos x="T8" y="T9"/>
                  </a:cxn>
                  <a:cxn ang="0">
                    <a:pos x="T10" y="T11"/>
                  </a:cxn>
                </a:cxnLst>
                <a:rect l="0" t="0" r="r" b="b"/>
                <a:pathLst>
                  <a:path w="38" h="54">
                    <a:moveTo>
                      <a:pt x="2" y="0"/>
                    </a:moveTo>
                    <a:cubicBezTo>
                      <a:pt x="38" y="54"/>
                      <a:pt x="38" y="54"/>
                      <a:pt x="38" y="54"/>
                    </a:cubicBezTo>
                    <a:cubicBezTo>
                      <a:pt x="37" y="54"/>
                      <a:pt x="37" y="54"/>
                      <a:pt x="36" y="54"/>
                    </a:cubicBezTo>
                    <a:cubicBezTo>
                      <a:pt x="36" y="54"/>
                      <a:pt x="35" y="54"/>
                      <a:pt x="35" y="54"/>
                    </a:cubicBezTo>
                    <a:cubicBezTo>
                      <a:pt x="0" y="2"/>
                      <a:pt x="0" y="2"/>
                      <a:pt x="0" y="2"/>
                    </a:cubicBezTo>
                    <a:cubicBezTo>
                      <a:pt x="1" y="1"/>
                      <a:pt x="1" y="1"/>
                      <a:pt x="2" y="0"/>
                    </a:cubicBezTo>
                    <a:close/>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0" name="ïśļîḑé">
                <a:extLst>
                  <a:ext uri="{FF2B5EF4-FFF2-40B4-BE49-F238E27FC236}">
                    <a16:creationId xmlns:a16="http://schemas.microsoft.com/office/drawing/2014/main" xmlns="" id="{4397429C-07A8-4BED-B99B-512E6845CB7D}"/>
                  </a:ext>
                </a:extLst>
              </p:cNvPr>
              <p:cNvSpPr/>
              <p:nvPr/>
            </p:nvSpPr>
            <p:spPr bwMode="auto">
              <a:xfrm>
                <a:off x="6142" y="3324"/>
                <a:ext cx="19" cy="19"/>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1" name="ïśḷiḍê">
                <a:extLst>
                  <a:ext uri="{FF2B5EF4-FFF2-40B4-BE49-F238E27FC236}">
                    <a16:creationId xmlns:a16="http://schemas.microsoft.com/office/drawing/2014/main" xmlns="" id="{240DEEA3-639C-432A-BE09-57E67E159533}"/>
                  </a:ext>
                </a:extLst>
              </p:cNvPr>
              <p:cNvSpPr/>
              <p:nvPr/>
            </p:nvSpPr>
            <p:spPr bwMode="auto">
              <a:xfrm>
                <a:off x="5332" y="3450"/>
                <a:ext cx="81" cy="38"/>
              </a:xfrm>
              <a:custGeom>
                <a:avLst/>
                <a:gdLst>
                  <a:gd name="T0" fmla="*/ 38 w 39"/>
                  <a:gd name="T1" fmla="*/ 18 h 18"/>
                  <a:gd name="T2" fmla="*/ 37 w 39"/>
                  <a:gd name="T3" fmla="*/ 18 h 18"/>
                  <a:gd name="T4" fmla="*/ 1 w 39"/>
                  <a:gd name="T5" fmla="*/ 3 h 18"/>
                  <a:gd name="T6" fmla="*/ 1 w 39"/>
                  <a:gd name="T7" fmla="*/ 1 h 18"/>
                  <a:gd name="T8" fmla="*/ 2 w 39"/>
                  <a:gd name="T9" fmla="*/ 1 h 18"/>
                  <a:gd name="T10" fmla="*/ 38 w 39"/>
                  <a:gd name="T11" fmla="*/ 15 h 18"/>
                  <a:gd name="T12" fmla="*/ 39 w 39"/>
                  <a:gd name="T13" fmla="*/ 17 h 18"/>
                  <a:gd name="T14" fmla="*/ 38 w 39"/>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8">
                    <a:moveTo>
                      <a:pt x="38" y="18"/>
                    </a:moveTo>
                    <a:cubicBezTo>
                      <a:pt x="37" y="18"/>
                      <a:pt x="37" y="18"/>
                      <a:pt x="37" y="18"/>
                    </a:cubicBezTo>
                    <a:cubicBezTo>
                      <a:pt x="1" y="3"/>
                      <a:pt x="1" y="3"/>
                      <a:pt x="1" y="3"/>
                    </a:cubicBezTo>
                    <a:cubicBezTo>
                      <a:pt x="1" y="3"/>
                      <a:pt x="0" y="2"/>
                      <a:pt x="1" y="1"/>
                    </a:cubicBezTo>
                    <a:cubicBezTo>
                      <a:pt x="1" y="1"/>
                      <a:pt x="2" y="0"/>
                      <a:pt x="2" y="1"/>
                    </a:cubicBezTo>
                    <a:cubicBezTo>
                      <a:pt x="38" y="15"/>
                      <a:pt x="38" y="15"/>
                      <a:pt x="38" y="15"/>
                    </a:cubicBezTo>
                    <a:cubicBezTo>
                      <a:pt x="39" y="16"/>
                      <a:pt x="39" y="16"/>
                      <a:pt x="39" y="17"/>
                    </a:cubicBezTo>
                    <a:cubicBezTo>
                      <a:pt x="39" y="18"/>
                      <a:pt x="38" y="18"/>
                      <a:pt x="38" y="18"/>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2" name="iŝḻíḍè">
                <a:extLst>
                  <a:ext uri="{FF2B5EF4-FFF2-40B4-BE49-F238E27FC236}">
                    <a16:creationId xmlns:a16="http://schemas.microsoft.com/office/drawing/2014/main" xmlns="" id="{F7BC506D-CFDF-4884-BE01-80439A5319B9}"/>
                  </a:ext>
                </a:extLst>
              </p:cNvPr>
              <p:cNvSpPr/>
              <p:nvPr/>
            </p:nvSpPr>
            <p:spPr bwMode="auto">
              <a:xfrm>
                <a:off x="5407" y="3361"/>
                <a:ext cx="81" cy="127"/>
              </a:xfrm>
              <a:custGeom>
                <a:avLst/>
                <a:gdLst>
                  <a:gd name="T0" fmla="*/ 2 w 39"/>
                  <a:gd name="T1" fmla="*/ 61 h 61"/>
                  <a:gd name="T2" fmla="*/ 1 w 39"/>
                  <a:gd name="T3" fmla="*/ 61 h 61"/>
                  <a:gd name="T4" fmla="*/ 0 w 39"/>
                  <a:gd name="T5" fmla="*/ 59 h 61"/>
                  <a:gd name="T6" fmla="*/ 36 w 39"/>
                  <a:gd name="T7" fmla="*/ 1 h 61"/>
                  <a:gd name="T8" fmla="*/ 38 w 39"/>
                  <a:gd name="T9" fmla="*/ 0 h 61"/>
                  <a:gd name="T10" fmla="*/ 38 w 39"/>
                  <a:gd name="T11" fmla="*/ 2 h 61"/>
                  <a:gd name="T12" fmla="*/ 3 w 39"/>
                  <a:gd name="T13" fmla="*/ 60 h 61"/>
                  <a:gd name="T14" fmla="*/ 2 w 39"/>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1">
                    <a:moveTo>
                      <a:pt x="2" y="61"/>
                    </a:moveTo>
                    <a:cubicBezTo>
                      <a:pt x="1" y="61"/>
                      <a:pt x="1" y="61"/>
                      <a:pt x="1" y="61"/>
                    </a:cubicBezTo>
                    <a:cubicBezTo>
                      <a:pt x="0" y="60"/>
                      <a:pt x="0" y="60"/>
                      <a:pt x="0" y="59"/>
                    </a:cubicBezTo>
                    <a:cubicBezTo>
                      <a:pt x="36" y="1"/>
                      <a:pt x="36" y="1"/>
                      <a:pt x="36" y="1"/>
                    </a:cubicBezTo>
                    <a:cubicBezTo>
                      <a:pt x="36" y="0"/>
                      <a:pt x="37" y="0"/>
                      <a:pt x="38" y="0"/>
                    </a:cubicBezTo>
                    <a:cubicBezTo>
                      <a:pt x="39" y="1"/>
                      <a:pt x="39" y="2"/>
                      <a:pt x="38" y="2"/>
                    </a:cubicBezTo>
                    <a:cubicBezTo>
                      <a:pt x="3" y="60"/>
                      <a:pt x="3" y="60"/>
                      <a:pt x="3" y="60"/>
                    </a:cubicBezTo>
                    <a:cubicBezTo>
                      <a:pt x="3" y="61"/>
                      <a:pt x="2" y="61"/>
                      <a:pt x="2" y="61"/>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3" name="îṣļíḑe">
                <a:extLst>
                  <a:ext uri="{FF2B5EF4-FFF2-40B4-BE49-F238E27FC236}">
                    <a16:creationId xmlns:a16="http://schemas.microsoft.com/office/drawing/2014/main" xmlns="" id="{4EB1AE95-3013-4AF1-A111-C0497B11BAD2}"/>
                  </a:ext>
                </a:extLst>
              </p:cNvPr>
              <p:cNvSpPr/>
              <p:nvPr/>
            </p:nvSpPr>
            <p:spPr bwMode="auto">
              <a:xfrm>
                <a:off x="5480" y="3361"/>
                <a:ext cx="83" cy="52"/>
              </a:xfrm>
              <a:custGeom>
                <a:avLst/>
                <a:gdLst>
                  <a:gd name="T0" fmla="*/ 38 w 40"/>
                  <a:gd name="T1" fmla="*/ 25 h 25"/>
                  <a:gd name="T2" fmla="*/ 37 w 40"/>
                  <a:gd name="T3" fmla="*/ 25 h 25"/>
                  <a:gd name="T4" fmla="*/ 1 w 40"/>
                  <a:gd name="T5" fmla="*/ 3 h 25"/>
                  <a:gd name="T6" fmla="*/ 1 w 40"/>
                  <a:gd name="T7" fmla="*/ 1 h 25"/>
                  <a:gd name="T8" fmla="*/ 3 w 40"/>
                  <a:gd name="T9" fmla="*/ 0 h 25"/>
                  <a:gd name="T10" fmla="*/ 39 w 40"/>
                  <a:gd name="T11" fmla="*/ 22 h 25"/>
                  <a:gd name="T12" fmla="*/ 39 w 40"/>
                  <a:gd name="T13" fmla="*/ 24 h 25"/>
                  <a:gd name="T14" fmla="*/ 38 w 4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5">
                    <a:moveTo>
                      <a:pt x="38" y="25"/>
                    </a:moveTo>
                    <a:cubicBezTo>
                      <a:pt x="37" y="25"/>
                      <a:pt x="37" y="25"/>
                      <a:pt x="37" y="25"/>
                    </a:cubicBezTo>
                    <a:cubicBezTo>
                      <a:pt x="1" y="3"/>
                      <a:pt x="1" y="3"/>
                      <a:pt x="1" y="3"/>
                    </a:cubicBezTo>
                    <a:cubicBezTo>
                      <a:pt x="1" y="2"/>
                      <a:pt x="0" y="1"/>
                      <a:pt x="1" y="1"/>
                    </a:cubicBezTo>
                    <a:cubicBezTo>
                      <a:pt x="1" y="0"/>
                      <a:pt x="2" y="0"/>
                      <a:pt x="3" y="0"/>
                    </a:cubicBezTo>
                    <a:cubicBezTo>
                      <a:pt x="39" y="22"/>
                      <a:pt x="39" y="22"/>
                      <a:pt x="39" y="22"/>
                    </a:cubicBezTo>
                    <a:cubicBezTo>
                      <a:pt x="39" y="22"/>
                      <a:pt x="40" y="23"/>
                      <a:pt x="39" y="24"/>
                    </a:cubicBezTo>
                    <a:cubicBezTo>
                      <a:pt x="39" y="24"/>
                      <a:pt x="38" y="25"/>
                      <a:pt x="38" y="25"/>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4" name="iŝ1îḓé">
                <a:extLst>
                  <a:ext uri="{FF2B5EF4-FFF2-40B4-BE49-F238E27FC236}">
                    <a16:creationId xmlns:a16="http://schemas.microsoft.com/office/drawing/2014/main" xmlns="" id="{DD037DCE-BE2C-4C4B-B5B2-1422117BBF31}"/>
                  </a:ext>
                </a:extLst>
              </p:cNvPr>
              <p:cNvSpPr/>
              <p:nvPr/>
            </p:nvSpPr>
            <p:spPr bwMode="auto">
              <a:xfrm>
                <a:off x="5555" y="3407"/>
                <a:ext cx="81" cy="52"/>
              </a:xfrm>
              <a:custGeom>
                <a:avLst/>
                <a:gdLst>
                  <a:gd name="T0" fmla="*/ 38 w 39"/>
                  <a:gd name="T1" fmla="*/ 25 h 25"/>
                  <a:gd name="T2" fmla="*/ 37 w 39"/>
                  <a:gd name="T3" fmla="*/ 24 h 25"/>
                  <a:gd name="T4" fmla="*/ 1 w 39"/>
                  <a:gd name="T5" fmla="*/ 3 h 25"/>
                  <a:gd name="T6" fmla="*/ 1 w 39"/>
                  <a:gd name="T7" fmla="*/ 0 h 25"/>
                  <a:gd name="T8" fmla="*/ 3 w 39"/>
                  <a:gd name="T9" fmla="*/ 0 h 25"/>
                  <a:gd name="T10" fmla="*/ 38 w 39"/>
                  <a:gd name="T11" fmla="*/ 22 h 25"/>
                  <a:gd name="T12" fmla="*/ 39 w 39"/>
                  <a:gd name="T13" fmla="*/ 24 h 25"/>
                  <a:gd name="T14" fmla="*/ 38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8" y="25"/>
                    </a:moveTo>
                    <a:cubicBezTo>
                      <a:pt x="37" y="24"/>
                      <a:pt x="37" y="24"/>
                      <a:pt x="37" y="24"/>
                    </a:cubicBezTo>
                    <a:cubicBezTo>
                      <a:pt x="1" y="3"/>
                      <a:pt x="1" y="3"/>
                      <a:pt x="1" y="3"/>
                    </a:cubicBezTo>
                    <a:cubicBezTo>
                      <a:pt x="0" y="2"/>
                      <a:pt x="0" y="1"/>
                      <a:pt x="1" y="0"/>
                    </a:cubicBezTo>
                    <a:cubicBezTo>
                      <a:pt x="1" y="0"/>
                      <a:pt x="2" y="0"/>
                      <a:pt x="3" y="0"/>
                    </a:cubicBezTo>
                    <a:cubicBezTo>
                      <a:pt x="38" y="22"/>
                      <a:pt x="38" y="22"/>
                      <a:pt x="38" y="22"/>
                    </a:cubicBezTo>
                    <a:cubicBezTo>
                      <a:pt x="39" y="22"/>
                      <a:pt x="39" y="23"/>
                      <a:pt x="39" y="24"/>
                    </a:cubicBezTo>
                    <a:cubicBezTo>
                      <a:pt x="39" y="24"/>
                      <a:pt x="38" y="25"/>
                      <a:pt x="38" y="25"/>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5" name="îSlîḋé">
                <a:extLst>
                  <a:ext uri="{FF2B5EF4-FFF2-40B4-BE49-F238E27FC236}">
                    <a16:creationId xmlns:a16="http://schemas.microsoft.com/office/drawing/2014/main" xmlns="" id="{877824EF-7D7C-493C-9464-FB1D110019E5}"/>
                  </a:ext>
                </a:extLst>
              </p:cNvPr>
              <p:cNvSpPr/>
              <p:nvPr/>
            </p:nvSpPr>
            <p:spPr bwMode="auto">
              <a:xfrm>
                <a:off x="5629" y="3450"/>
                <a:ext cx="81" cy="38"/>
              </a:xfrm>
              <a:custGeom>
                <a:avLst/>
                <a:gdLst>
                  <a:gd name="T0" fmla="*/ 37 w 39"/>
                  <a:gd name="T1" fmla="*/ 18 h 18"/>
                  <a:gd name="T2" fmla="*/ 37 w 39"/>
                  <a:gd name="T3" fmla="*/ 18 h 18"/>
                  <a:gd name="T4" fmla="*/ 1 w 39"/>
                  <a:gd name="T5" fmla="*/ 3 h 18"/>
                  <a:gd name="T6" fmla="*/ 0 w 39"/>
                  <a:gd name="T7" fmla="*/ 1 h 18"/>
                  <a:gd name="T8" fmla="*/ 2 w 39"/>
                  <a:gd name="T9" fmla="*/ 1 h 18"/>
                  <a:gd name="T10" fmla="*/ 38 w 39"/>
                  <a:gd name="T11" fmla="*/ 15 h 18"/>
                  <a:gd name="T12" fmla="*/ 39 w 39"/>
                  <a:gd name="T13" fmla="*/ 17 h 18"/>
                  <a:gd name="T14" fmla="*/ 37 w 39"/>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8">
                    <a:moveTo>
                      <a:pt x="37" y="18"/>
                    </a:moveTo>
                    <a:cubicBezTo>
                      <a:pt x="37" y="18"/>
                      <a:pt x="37" y="18"/>
                      <a:pt x="37" y="18"/>
                    </a:cubicBezTo>
                    <a:cubicBezTo>
                      <a:pt x="1" y="3"/>
                      <a:pt x="1" y="3"/>
                      <a:pt x="1" y="3"/>
                    </a:cubicBezTo>
                    <a:cubicBezTo>
                      <a:pt x="0" y="3"/>
                      <a:pt x="0" y="2"/>
                      <a:pt x="0" y="1"/>
                    </a:cubicBezTo>
                    <a:cubicBezTo>
                      <a:pt x="0" y="1"/>
                      <a:pt x="1" y="0"/>
                      <a:pt x="2" y="1"/>
                    </a:cubicBezTo>
                    <a:cubicBezTo>
                      <a:pt x="38" y="15"/>
                      <a:pt x="38" y="15"/>
                      <a:pt x="38" y="15"/>
                    </a:cubicBezTo>
                    <a:cubicBezTo>
                      <a:pt x="39" y="16"/>
                      <a:pt x="39" y="16"/>
                      <a:pt x="39" y="17"/>
                    </a:cubicBezTo>
                    <a:cubicBezTo>
                      <a:pt x="38" y="18"/>
                      <a:pt x="38" y="18"/>
                      <a:pt x="37" y="18"/>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6" name="iṩḻídê">
                <a:extLst>
                  <a:ext uri="{FF2B5EF4-FFF2-40B4-BE49-F238E27FC236}">
                    <a16:creationId xmlns:a16="http://schemas.microsoft.com/office/drawing/2014/main" xmlns="" id="{ABA75760-65CF-49D0-A470-B716F2E16E2B}"/>
                  </a:ext>
                </a:extLst>
              </p:cNvPr>
              <p:cNvSpPr/>
              <p:nvPr/>
            </p:nvSpPr>
            <p:spPr bwMode="auto">
              <a:xfrm>
                <a:off x="5702" y="3361"/>
                <a:ext cx="83" cy="127"/>
              </a:xfrm>
              <a:custGeom>
                <a:avLst/>
                <a:gdLst>
                  <a:gd name="T0" fmla="*/ 2 w 40"/>
                  <a:gd name="T1" fmla="*/ 61 h 61"/>
                  <a:gd name="T2" fmla="*/ 1 w 40"/>
                  <a:gd name="T3" fmla="*/ 61 h 61"/>
                  <a:gd name="T4" fmla="*/ 1 w 40"/>
                  <a:gd name="T5" fmla="*/ 59 h 61"/>
                  <a:gd name="T6" fmla="*/ 37 w 40"/>
                  <a:gd name="T7" fmla="*/ 1 h 61"/>
                  <a:gd name="T8" fmla="*/ 39 w 40"/>
                  <a:gd name="T9" fmla="*/ 0 h 61"/>
                  <a:gd name="T10" fmla="*/ 39 w 40"/>
                  <a:gd name="T11" fmla="*/ 2 h 61"/>
                  <a:gd name="T12" fmla="*/ 3 w 40"/>
                  <a:gd name="T13" fmla="*/ 60 h 61"/>
                  <a:gd name="T14" fmla="*/ 2 w 40"/>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1">
                    <a:moveTo>
                      <a:pt x="2" y="61"/>
                    </a:moveTo>
                    <a:cubicBezTo>
                      <a:pt x="1" y="61"/>
                      <a:pt x="1" y="61"/>
                      <a:pt x="1" y="61"/>
                    </a:cubicBezTo>
                    <a:cubicBezTo>
                      <a:pt x="1" y="60"/>
                      <a:pt x="0" y="60"/>
                      <a:pt x="1" y="59"/>
                    </a:cubicBezTo>
                    <a:cubicBezTo>
                      <a:pt x="37" y="1"/>
                      <a:pt x="37" y="1"/>
                      <a:pt x="37" y="1"/>
                    </a:cubicBezTo>
                    <a:cubicBezTo>
                      <a:pt x="37" y="0"/>
                      <a:pt x="38" y="0"/>
                      <a:pt x="39" y="0"/>
                    </a:cubicBezTo>
                    <a:cubicBezTo>
                      <a:pt x="39" y="1"/>
                      <a:pt x="40" y="2"/>
                      <a:pt x="39" y="2"/>
                    </a:cubicBezTo>
                    <a:cubicBezTo>
                      <a:pt x="3" y="60"/>
                      <a:pt x="3" y="60"/>
                      <a:pt x="3" y="60"/>
                    </a:cubicBezTo>
                    <a:cubicBezTo>
                      <a:pt x="3" y="61"/>
                      <a:pt x="3" y="61"/>
                      <a:pt x="2" y="61"/>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7" name="îṥ1îḍè">
                <a:extLst>
                  <a:ext uri="{FF2B5EF4-FFF2-40B4-BE49-F238E27FC236}">
                    <a16:creationId xmlns:a16="http://schemas.microsoft.com/office/drawing/2014/main" xmlns="" id="{4394343C-3C09-42F7-BF5C-2346FB2F3A7B}"/>
                  </a:ext>
                </a:extLst>
              </p:cNvPr>
              <p:cNvSpPr/>
              <p:nvPr/>
            </p:nvSpPr>
            <p:spPr bwMode="auto">
              <a:xfrm>
                <a:off x="5777" y="3361"/>
                <a:ext cx="81" cy="36"/>
              </a:xfrm>
              <a:custGeom>
                <a:avLst/>
                <a:gdLst>
                  <a:gd name="T0" fmla="*/ 37 w 39"/>
                  <a:gd name="T1" fmla="*/ 17 h 17"/>
                  <a:gd name="T2" fmla="*/ 37 w 39"/>
                  <a:gd name="T3" fmla="*/ 17 h 17"/>
                  <a:gd name="T4" fmla="*/ 1 w 39"/>
                  <a:gd name="T5" fmla="*/ 3 h 17"/>
                  <a:gd name="T6" fmla="*/ 0 w 39"/>
                  <a:gd name="T7" fmla="*/ 1 h 17"/>
                  <a:gd name="T8" fmla="*/ 2 w 39"/>
                  <a:gd name="T9" fmla="*/ 0 h 17"/>
                  <a:gd name="T10" fmla="*/ 38 w 39"/>
                  <a:gd name="T11" fmla="*/ 15 h 17"/>
                  <a:gd name="T12" fmla="*/ 39 w 39"/>
                  <a:gd name="T13" fmla="*/ 17 h 17"/>
                  <a:gd name="T14" fmla="*/ 37 w 3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7">
                    <a:moveTo>
                      <a:pt x="37" y="17"/>
                    </a:moveTo>
                    <a:cubicBezTo>
                      <a:pt x="37" y="17"/>
                      <a:pt x="37" y="17"/>
                      <a:pt x="37" y="17"/>
                    </a:cubicBezTo>
                    <a:cubicBezTo>
                      <a:pt x="1" y="3"/>
                      <a:pt x="1" y="3"/>
                      <a:pt x="1" y="3"/>
                    </a:cubicBezTo>
                    <a:cubicBezTo>
                      <a:pt x="1" y="3"/>
                      <a:pt x="0" y="2"/>
                      <a:pt x="0" y="1"/>
                    </a:cubicBezTo>
                    <a:cubicBezTo>
                      <a:pt x="1" y="0"/>
                      <a:pt x="2" y="0"/>
                      <a:pt x="2" y="0"/>
                    </a:cubicBezTo>
                    <a:cubicBezTo>
                      <a:pt x="38" y="15"/>
                      <a:pt x="38" y="15"/>
                      <a:pt x="38" y="15"/>
                    </a:cubicBezTo>
                    <a:cubicBezTo>
                      <a:pt x="39" y="15"/>
                      <a:pt x="39" y="16"/>
                      <a:pt x="39" y="17"/>
                    </a:cubicBezTo>
                    <a:cubicBezTo>
                      <a:pt x="39" y="17"/>
                      <a:pt x="38" y="17"/>
                      <a:pt x="37" y="17"/>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8" name="íṥlîdé">
                <a:extLst>
                  <a:ext uri="{FF2B5EF4-FFF2-40B4-BE49-F238E27FC236}">
                    <a16:creationId xmlns:a16="http://schemas.microsoft.com/office/drawing/2014/main" xmlns="" id="{3061B6EA-9210-4E8F-BA81-65FEE4ED3FE9}"/>
                  </a:ext>
                </a:extLst>
              </p:cNvPr>
              <p:cNvSpPr/>
              <p:nvPr/>
            </p:nvSpPr>
            <p:spPr bwMode="auto">
              <a:xfrm>
                <a:off x="5852" y="3270"/>
                <a:ext cx="81" cy="127"/>
              </a:xfrm>
              <a:custGeom>
                <a:avLst/>
                <a:gdLst>
                  <a:gd name="T0" fmla="*/ 1 w 39"/>
                  <a:gd name="T1" fmla="*/ 61 h 61"/>
                  <a:gd name="T2" fmla="*/ 1 w 39"/>
                  <a:gd name="T3" fmla="*/ 61 h 61"/>
                  <a:gd name="T4" fmla="*/ 0 w 39"/>
                  <a:gd name="T5" fmla="*/ 59 h 61"/>
                  <a:gd name="T6" fmla="*/ 36 w 39"/>
                  <a:gd name="T7" fmla="*/ 1 h 61"/>
                  <a:gd name="T8" fmla="*/ 38 w 39"/>
                  <a:gd name="T9" fmla="*/ 1 h 61"/>
                  <a:gd name="T10" fmla="*/ 38 w 39"/>
                  <a:gd name="T11" fmla="*/ 3 h 61"/>
                  <a:gd name="T12" fmla="*/ 3 w 39"/>
                  <a:gd name="T13" fmla="*/ 61 h 61"/>
                  <a:gd name="T14" fmla="*/ 1 w 39"/>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1">
                    <a:moveTo>
                      <a:pt x="1" y="61"/>
                    </a:moveTo>
                    <a:cubicBezTo>
                      <a:pt x="1" y="61"/>
                      <a:pt x="1" y="61"/>
                      <a:pt x="1" y="61"/>
                    </a:cubicBezTo>
                    <a:cubicBezTo>
                      <a:pt x="0" y="61"/>
                      <a:pt x="0" y="60"/>
                      <a:pt x="0" y="59"/>
                    </a:cubicBezTo>
                    <a:cubicBezTo>
                      <a:pt x="36" y="1"/>
                      <a:pt x="36" y="1"/>
                      <a:pt x="36" y="1"/>
                    </a:cubicBezTo>
                    <a:cubicBezTo>
                      <a:pt x="36" y="0"/>
                      <a:pt x="37" y="0"/>
                      <a:pt x="38" y="1"/>
                    </a:cubicBezTo>
                    <a:cubicBezTo>
                      <a:pt x="39" y="1"/>
                      <a:pt x="39" y="2"/>
                      <a:pt x="38" y="3"/>
                    </a:cubicBezTo>
                    <a:cubicBezTo>
                      <a:pt x="3" y="61"/>
                      <a:pt x="3" y="61"/>
                      <a:pt x="3" y="61"/>
                    </a:cubicBezTo>
                    <a:cubicBezTo>
                      <a:pt x="3" y="61"/>
                      <a:pt x="2" y="61"/>
                      <a:pt x="1" y="61"/>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9" name="ïṥḷîḑê">
                <a:extLst>
                  <a:ext uri="{FF2B5EF4-FFF2-40B4-BE49-F238E27FC236}">
                    <a16:creationId xmlns:a16="http://schemas.microsoft.com/office/drawing/2014/main" xmlns="" id="{23554004-F210-40EF-B0DE-5750DD952597}"/>
                  </a:ext>
                </a:extLst>
              </p:cNvPr>
              <p:cNvSpPr/>
              <p:nvPr/>
            </p:nvSpPr>
            <p:spPr bwMode="auto">
              <a:xfrm>
                <a:off x="5924" y="3210"/>
                <a:ext cx="83" cy="66"/>
              </a:xfrm>
              <a:custGeom>
                <a:avLst/>
                <a:gdLst>
                  <a:gd name="T0" fmla="*/ 2 w 40"/>
                  <a:gd name="T1" fmla="*/ 32 h 32"/>
                  <a:gd name="T2" fmla="*/ 1 w 40"/>
                  <a:gd name="T3" fmla="*/ 32 h 32"/>
                  <a:gd name="T4" fmla="*/ 1 w 40"/>
                  <a:gd name="T5" fmla="*/ 30 h 32"/>
                  <a:gd name="T6" fmla="*/ 37 w 40"/>
                  <a:gd name="T7" fmla="*/ 1 h 32"/>
                  <a:gd name="T8" fmla="*/ 39 w 40"/>
                  <a:gd name="T9" fmla="*/ 1 h 32"/>
                  <a:gd name="T10" fmla="*/ 39 w 40"/>
                  <a:gd name="T11" fmla="*/ 3 h 32"/>
                  <a:gd name="T12" fmla="*/ 3 w 40"/>
                  <a:gd name="T13" fmla="*/ 32 h 32"/>
                  <a:gd name="T14" fmla="*/ 2 w 40"/>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2">
                    <a:moveTo>
                      <a:pt x="2" y="32"/>
                    </a:moveTo>
                    <a:cubicBezTo>
                      <a:pt x="2" y="32"/>
                      <a:pt x="1" y="32"/>
                      <a:pt x="1" y="32"/>
                    </a:cubicBezTo>
                    <a:cubicBezTo>
                      <a:pt x="0" y="31"/>
                      <a:pt x="1" y="30"/>
                      <a:pt x="1" y="30"/>
                    </a:cubicBezTo>
                    <a:cubicBezTo>
                      <a:pt x="37" y="1"/>
                      <a:pt x="37" y="1"/>
                      <a:pt x="37" y="1"/>
                    </a:cubicBezTo>
                    <a:cubicBezTo>
                      <a:pt x="38" y="0"/>
                      <a:pt x="38" y="0"/>
                      <a:pt x="39" y="1"/>
                    </a:cubicBezTo>
                    <a:cubicBezTo>
                      <a:pt x="40" y="1"/>
                      <a:pt x="39" y="2"/>
                      <a:pt x="39" y="3"/>
                    </a:cubicBezTo>
                    <a:cubicBezTo>
                      <a:pt x="3" y="32"/>
                      <a:pt x="3" y="32"/>
                      <a:pt x="3" y="32"/>
                    </a:cubicBezTo>
                    <a:cubicBezTo>
                      <a:pt x="2" y="32"/>
                      <a:pt x="2" y="32"/>
                      <a:pt x="2" y="32"/>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0" name="î$ļíḍè">
                <a:extLst>
                  <a:ext uri="{FF2B5EF4-FFF2-40B4-BE49-F238E27FC236}">
                    <a16:creationId xmlns:a16="http://schemas.microsoft.com/office/drawing/2014/main" xmlns="" id="{22BAF7DE-5621-4F7B-A21F-8FAC258BC116}"/>
                  </a:ext>
                </a:extLst>
              </p:cNvPr>
              <p:cNvSpPr/>
              <p:nvPr/>
            </p:nvSpPr>
            <p:spPr bwMode="auto">
              <a:xfrm>
                <a:off x="5999" y="3210"/>
                <a:ext cx="81" cy="66"/>
              </a:xfrm>
              <a:custGeom>
                <a:avLst/>
                <a:gdLst>
                  <a:gd name="T0" fmla="*/ 37 w 39"/>
                  <a:gd name="T1" fmla="*/ 32 h 32"/>
                  <a:gd name="T2" fmla="*/ 37 w 39"/>
                  <a:gd name="T3" fmla="*/ 32 h 32"/>
                  <a:gd name="T4" fmla="*/ 1 w 39"/>
                  <a:gd name="T5" fmla="*/ 3 h 32"/>
                  <a:gd name="T6" fmla="*/ 1 w 39"/>
                  <a:gd name="T7" fmla="*/ 1 h 32"/>
                  <a:gd name="T8" fmla="*/ 3 w 39"/>
                  <a:gd name="T9" fmla="*/ 1 h 32"/>
                  <a:gd name="T10" fmla="*/ 38 w 39"/>
                  <a:gd name="T11" fmla="*/ 30 h 32"/>
                  <a:gd name="T12" fmla="*/ 39 w 39"/>
                  <a:gd name="T13" fmla="*/ 32 h 32"/>
                  <a:gd name="T14" fmla="*/ 37 w 3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37" y="32"/>
                    </a:moveTo>
                    <a:cubicBezTo>
                      <a:pt x="37" y="32"/>
                      <a:pt x="37" y="32"/>
                      <a:pt x="37" y="32"/>
                    </a:cubicBezTo>
                    <a:cubicBezTo>
                      <a:pt x="1" y="3"/>
                      <a:pt x="1" y="3"/>
                      <a:pt x="1" y="3"/>
                    </a:cubicBezTo>
                    <a:cubicBezTo>
                      <a:pt x="0" y="2"/>
                      <a:pt x="0" y="1"/>
                      <a:pt x="1" y="1"/>
                    </a:cubicBezTo>
                    <a:cubicBezTo>
                      <a:pt x="1" y="0"/>
                      <a:pt x="2" y="0"/>
                      <a:pt x="3" y="1"/>
                    </a:cubicBezTo>
                    <a:cubicBezTo>
                      <a:pt x="38" y="30"/>
                      <a:pt x="38" y="30"/>
                      <a:pt x="38" y="30"/>
                    </a:cubicBezTo>
                    <a:cubicBezTo>
                      <a:pt x="39" y="30"/>
                      <a:pt x="39" y="31"/>
                      <a:pt x="39" y="32"/>
                    </a:cubicBezTo>
                    <a:cubicBezTo>
                      <a:pt x="38" y="32"/>
                      <a:pt x="38" y="32"/>
                      <a:pt x="37" y="32"/>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1" name="îṥļíḋê">
                <a:extLst>
                  <a:ext uri="{FF2B5EF4-FFF2-40B4-BE49-F238E27FC236}">
                    <a16:creationId xmlns:a16="http://schemas.microsoft.com/office/drawing/2014/main" xmlns="" id="{16E9CEBB-C87A-46B5-9597-189408A7CA5E}"/>
                  </a:ext>
                </a:extLst>
              </p:cNvPr>
              <p:cNvSpPr/>
              <p:nvPr/>
            </p:nvSpPr>
            <p:spPr bwMode="auto">
              <a:xfrm>
                <a:off x="6225" y="3287"/>
                <a:ext cx="77" cy="159"/>
              </a:xfrm>
              <a:custGeom>
                <a:avLst/>
                <a:gdLst>
                  <a:gd name="T0" fmla="*/ 37 w 37"/>
                  <a:gd name="T1" fmla="*/ 1 h 77"/>
                  <a:gd name="T2" fmla="*/ 37 w 37"/>
                  <a:gd name="T3" fmla="*/ 2 h 77"/>
                  <a:gd name="T4" fmla="*/ 3 w 37"/>
                  <a:gd name="T5" fmla="*/ 76 h 77"/>
                  <a:gd name="T6" fmla="*/ 1 w 37"/>
                  <a:gd name="T7" fmla="*/ 77 h 77"/>
                  <a:gd name="T8" fmla="*/ 0 w 37"/>
                  <a:gd name="T9" fmla="*/ 75 h 77"/>
                  <a:gd name="T10" fmla="*/ 34 w 37"/>
                  <a:gd name="T11" fmla="*/ 1 h 77"/>
                  <a:gd name="T12" fmla="*/ 36 w 37"/>
                  <a:gd name="T13" fmla="*/ 0 h 77"/>
                  <a:gd name="T14" fmla="*/ 37 w 37"/>
                  <a:gd name="T15" fmla="*/ 1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77">
                    <a:moveTo>
                      <a:pt x="37" y="1"/>
                    </a:moveTo>
                    <a:cubicBezTo>
                      <a:pt x="37" y="1"/>
                      <a:pt x="37" y="2"/>
                      <a:pt x="37" y="2"/>
                    </a:cubicBezTo>
                    <a:cubicBezTo>
                      <a:pt x="3" y="76"/>
                      <a:pt x="3" y="76"/>
                      <a:pt x="3" y="76"/>
                    </a:cubicBezTo>
                    <a:cubicBezTo>
                      <a:pt x="3" y="77"/>
                      <a:pt x="2" y="77"/>
                      <a:pt x="1" y="77"/>
                    </a:cubicBezTo>
                    <a:cubicBezTo>
                      <a:pt x="0" y="76"/>
                      <a:pt x="0" y="76"/>
                      <a:pt x="0" y="75"/>
                    </a:cubicBezTo>
                    <a:cubicBezTo>
                      <a:pt x="34" y="1"/>
                      <a:pt x="34" y="1"/>
                      <a:pt x="34" y="1"/>
                    </a:cubicBezTo>
                    <a:cubicBezTo>
                      <a:pt x="34" y="0"/>
                      <a:pt x="35" y="0"/>
                      <a:pt x="36" y="0"/>
                    </a:cubicBezTo>
                    <a:cubicBezTo>
                      <a:pt x="37" y="1"/>
                      <a:pt x="37" y="1"/>
                      <a:pt x="37" y="1"/>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2" name="ísļîḓe">
                <a:extLst>
                  <a:ext uri="{FF2B5EF4-FFF2-40B4-BE49-F238E27FC236}">
                    <a16:creationId xmlns:a16="http://schemas.microsoft.com/office/drawing/2014/main" xmlns="" id="{B802BD4A-0B03-4B65-88D0-C37696341A6B}"/>
                  </a:ext>
                </a:extLst>
              </p:cNvPr>
              <p:cNvSpPr/>
              <p:nvPr/>
            </p:nvSpPr>
            <p:spPr bwMode="auto">
              <a:xfrm>
                <a:off x="6296" y="3284"/>
                <a:ext cx="81" cy="52"/>
              </a:xfrm>
              <a:custGeom>
                <a:avLst/>
                <a:gdLst>
                  <a:gd name="T0" fmla="*/ 37 w 39"/>
                  <a:gd name="T1" fmla="*/ 25 h 25"/>
                  <a:gd name="T2" fmla="*/ 36 w 39"/>
                  <a:gd name="T3" fmla="*/ 25 h 25"/>
                  <a:gd name="T4" fmla="*/ 1 w 39"/>
                  <a:gd name="T5" fmla="*/ 3 h 25"/>
                  <a:gd name="T6" fmla="*/ 0 w 39"/>
                  <a:gd name="T7" fmla="*/ 1 h 25"/>
                  <a:gd name="T8" fmla="*/ 2 w 39"/>
                  <a:gd name="T9" fmla="*/ 1 h 25"/>
                  <a:gd name="T10" fmla="*/ 38 w 39"/>
                  <a:gd name="T11" fmla="*/ 23 h 25"/>
                  <a:gd name="T12" fmla="*/ 38 w 39"/>
                  <a:gd name="T13" fmla="*/ 25 h 25"/>
                  <a:gd name="T14" fmla="*/ 37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7" y="25"/>
                    </a:moveTo>
                    <a:cubicBezTo>
                      <a:pt x="36" y="25"/>
                      <a:pt x="36" y="25"/>
                      <a:pt x="36" y="25"/>
                    </a:cubicBezTo>
                    <a:cubicBezTo>
                      <a:pt x="1" y="3"/>
                      <a:pt x="1" y="3"/>
                      <a:pt x="1" y="3"/>
                    </a:cubicBezTo>
                    <a:cubicBezTo>
                      <a:pt x="0" y="3"/>
                      <a:pt x="0" y="2"/>
                      <a:pt x="0" y="1"/>
                    </a:cubicBezTo>
                    <a:cubicBezTo>
                      <a:pt x="1" y="1"/>
                      <a:pt x="2" y="0"/>
                      <a:pt x="2" y="1"/>
                    </a:cubicBezTo>
                    <a:cubicBezTo>
                      <a:pt x="38" y="23"/>
                      <a:pt x="38" y="23"/>
                      <a:pt x="38" y="23"/>
                    </a:cubicBezTo>
                    <a:cubicBezTo>
                      <a:pt x="39" y="23"/>
                      <a:pt x="39" y="24"/>
                      <a:pt x="38" y="25"/>
                    </a:cubicBezTo>
                    <a:cubicBezTo>
                      <a:pt x="38" y="25"/>
                      <a:pt x="38" y="25"/>
                      <a:pt x="37" y="25"/>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3" name="ïṣľîḍe">
                <a:extLst>
                  <a:ext uri="{FF2B5EF4-FFF2-40B4-BE49-F238E27FC236}">
                    <a16:creationId xmlns:a16="http://schemas.microsoft.com/office/drawing/2014/main" xmlns="" id="{6623F2AE-F77D-4455-8F65-29C03CD144F9}"/>
                  </a:ext>
                </a:extLst>
              </p:cNvPr>
              <p:cNvSpPr/>
              <p:nvPr/>
            </p:nvSpPr>
            <p:spPr bwMode="auto">
              <a:xfrm>
                <a:off x="6369" y="3075"/>
                <a:ext cx="81" cy="261"/>
              </a:xfrm>
              <a:custGeom>
                <a:avLst/>
                <a:gdLst>
                  <a:gd name="T0" fmla="*/ 2 w 39"/>
                  <a:gd name="T1" fmla="*/ 126 h 126"/>
                  <a:gd name="T2" fmla="*/ 2 w 39"/>
                  <a:gd name="T3" fmla="*/ 126 h 126"/>
                  <a:gd name="T4" fmla="*/ 1 w 39"/>
                  <a:gd name="T5" fmla="*/ 124 h 126"/>
                  <a:gd name="T6" fmla="*/ 36 w 39"/>
                  <a:gd name="T7" fmla="*/ 1 h 126"/>
                  <a:gd name="T8" fmla="*/ 38 w 39"/>
                  <a:gd name="T9" fmla="*/ 0 h 126"/>
                  <a:gd name="T10" fmla="*/ 39 w 39"/>
                  <a:gd name="T11" fmla="*/ 2 h 126"/>
                  <a:gd name="T12" fmla="*/ 4 w 39"/>
                  <a:gd name="T13" fmla="*/ 125 h 126"/>
                  <a:gd name="T14" fmla="*/ 2 w 3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26">
                    <a:moveTo>
                      <a:pt x="2" y="126"/>
                    </a:moveTo>
                    <a:cubicBezTo>
                      <a:pt x="2" y="126"/>
                      <a:pt x="2" y="126"/>
                      <a:pt x="2" y="126"/>
                    </a:cubicBezTo>
                    <a:cubicBezTo>
                      <a:pt x="1" y="126"/>
                      <a:pt x="0" y="125"/>
                      <a:pt x="1" y="124"/>
                    </a:cubicBezTo>
                    <a:cubicBezTo>
                      <a:pt x="36" y="1"/>
                      <a:pt x="36" y="1"/>
                      <a:pt x="36" y="1"/>
                    </a:cubicBezTo>
                    <a:cubicBezTo>
                      <a:pt x="37" y="0"/>
                      <a:pt x="37" y="0"/>
                      <a:pt x="38" y="0"/>
                    </a:cubicBezTo>
                    <a:cubicBezTo>
                      <a:pt x="39" y="0"/>
                      <a:pt x="39" y="1"/>
                      <a:pt x="39" y="2"/>
                    </a:cubicBezTo>
                    <a:cubicBezTo>
                      <a:pt x="4" y="125"/>
                      <a:pt x="4" y="125"/>
                      <a:pt x="4" y="125"/>
                    </a:cubicBezTo>
                    <a:cubicBezTo>
                      <a:pt x="3" y="126"/>
                      <a:pt x="3" y="126"/>
                      <a:pt x="2" y="126"/>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4" name="ísḻíḓé">
                <a:extLst>
                  <a:ext uri="{FF2B5EF4-FFF2-40B4-BE49-F238E27FC236}">
                    <a16:creationId xmlns:a16="http://schemas.microsoft.com/office/drawing/2014/main" xmlns="" id="{1156E141-6181-4CA6-BFF4-A7E2F7FE285C}"/>
                  </a:ext>
                </a:extLst>
              </p:cNvPr>
              <p:cNvSpPr/>
              <p:nvPr/>
            </p:nvSpPr>
            <p:spPr bwMode="auto">
              <a:xfrm>
                <a:off x="6444" y="3075"/>
                <a:ext cx="81" cy="21"/>
              </a:xfrm>
              <a:custGeom>
                <a:avLst/>
                <a:gdLst>
                  <a:gd name="T0" fmla="*/ 37 w 39"/>
                  <a:gd name="T1" fmla="*/ 10 h 10"/>
                  <a:gd name="T2" fmla="*/ 37 w 39"/>
                  <a:gd name="T3" fmla="*/ 10 h 10"/>
                  <a:gd name="T4" fmla="*/ 1 w 39"/>
                  <a:gd name="T5" fmla="*/ 3 h 10"/>
                  <a:gd name="T6" fmla="*/ 0 w 39"/>
                  <a:gd name="T7" fmla="*/ 1 h 10"/>
                  <a:gd name="T8" fmla="*/ 2 w 39"/>
                  <a:gd name="T9" fmla="*/ 0 h 10"/>
                  <a:gd name="T10" fmla="*/ 38 w 39"/>
                  <a:gd name="T11" fmla="*/ 7 h 10"/>
                  <a:gd name="T12" fmla="*/ 39 w 39"/>
                  <a:gd name="T13" fmla="*/ 9 h 10"/>
                  <a:gd name="T14" fmla="*/ 37 w 3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7" y="10"/>
                    </a:moveTo>
                    <a:cubicBezTo>
                      <a:pt x="37" y="10"/>
                      <a:pt x="37" y="10"/>
                      <a:pt x="37" y="10"/>
                    </a:cubicBezTo>
                    <a:cubicBezTo>
                      <a:pt x="1" y="3"/>
                      <a:pt x="1" y="3"/>
                      <a:pt x="1" y="3"/>
                    </a:cubicBezTo>
                    <a:cubicBezTo>
                      <a:pt x="1" y="3"/>
                      <a:pt x="0" y="2"/>
                      <a:pt x="0" y="1"/>
                    </a:cubicBezTo>
                    <a:cubicBezTo>
                      <a:pt x="0" y="0"/>
                      <a:pt x="1" y="0"/>
                      <a:pt x="2" y="0"/>
                    </a:cubicBezTo>
                    <a:cubicBezTo>
                      <a:pt x="38" y="7"/>
                      <a:pt x="38" y="7"/>
                      <a:pt x="38" y="7"/>
                    </a:cubicBezTo>
                    <a:cubicBezTo>
                      <a:pt x="39" y="7"/>
                      <a:pt x="39" y="8"/>
                      <a:pt x="39" y="9"/>
                    </a:cubicBezTo>
                    <a:cubicBezTo>
                      <a:pt x="39" y="10"/>
                      <a:pt x="38" y="10"/>
                      <a:pt x="37" y="10"/>
                    </a:cubicBezTo>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5" name="ïṩḻiḓê">
                <a:extLst>
                  <a:ext uri="{FF2B5EF4-FFF2-40B4-BE49-F238E27FC236}">
                    <a16:creationId xmlns:a16="http://schemas.microsoft.com/office/drawing/2014/main" xmlns="" id="{1A9F5D26-7761-4D55-B1FB-E084E8EF18D5}"/>
                  </a:ext>
                </a:extLst>
              </p:cNvPr>
              <p:cNvSpPr/>
              <p:nvPr/>
            </p:nvSpPr>
            <p:spPr bwMode="auto">
              <a:xfrm>
                <a:off x="6518" y="3089"/>
                <a:ext cx="81" cy="108"/>
              </a:xfrm>
              <a:custGeom>
                <a:avLst/>
                <a:gdLst>
                  <a:gd name="T0" fmla="*/ 2 w 39"/>
                  <a:gd name="T1" fmla="*/ 0 h 52"/>
                  <a:gd name="T2" fmla="*/ 38 w 39"/>
                  <a:gd name="T3" fmla="*/ 50 h 52"/>
                  <a:gd name="T4" fmla="*/ 38 w 39"/>
                  <a:gd name="T5" fmla="*/ 52 h 52"/>
                  <a:gd name="T6" fmla="*/ 36 w 39"/>
                  <a:gd name="T7" fmla="*/ 51 h 52"/>
                  <a:gd name="T8" fmla="*/ 0 w 39"/>
                  <a:gd name="T9" fmla="*/ 2 h 52"/>
                  <a:gd name="T10" fmla="*/ 2 w 39"/>
                  <a:gd name="T11" fmla="*/ 0 h 52"/>
                </a:gdLst>
                <a:ahLst/>
                <a:cxnLst>
                  <a:cxn ang="0">
                    <a:pos x="T0" y="T1"/>
                  </a:cxn>
                  <a:cxn ang="0">
                    <a:pos x="T2" y="T3"/>
                  </a:cxn>
                  <a:cxn ang="0">
                    <a:pos x="T4" y="T5"/>
                  </a:cxn>
                  <a:cxn ang="0">
                    <a:pos x="T6" y="T7"/>
                  </a:cxn>
                  <a:cxn ang="0">
                    <a:pos x="T8" y="T9"/>
                  </a:cxn>
                  <a:cxn ang="0">
                    <a:pos x="T10" y="T11"/>
                  </a:cxn>
                </a:cxnLst>
                <a:rect l="0" t="0" r="r" b="b"/>
                <a:pathLst>
                  <a:path w="39" h="52">
                    <a:moveTo>
                      <a:pt x="2" y="0"/>
                    </a:moveTo>
                    <a:cubicBezTo>
                      <a:pt x="38" y="50"/>
                      <a:pt x="38" y="50"/>
                      <a:pt x="38" y="50"/>
                    </a:cubicBezTo>
                    <a:cubicBezTo>
                      <a:pt x="39" y="50"/>
                      <a:pt x="38" y="51"/>
                      <a:pt x="38" y="52"/>
                    </a:cubicBezTo>
                    <a:cubicBezTo>
                      <a:pt x="37" y="52"/>
                      <a:pt x="36" y="52"/>
                      <a:pt x="36" y="51"/>
                    </a:cubicBezTo>
                    <a:cubicBezTo>
                      <a:pt x="0" y="2"/>
                      <a:pt x="0" y="2"/>
                      <a:pt x="0" y="2"/>
                    </a:cubicBezTo>
                    <a:cubicBezTo>
                      <a:pt x="1" y="2"/>
                      <a:pt x="1" y="1"/>
                      <a:pt x="2" y="0"/>
                    </a:cubicBezTo>
                    <a:close/>
                  </a:path>
                </a:pathLst>
              </a:custGeom>
              <a:solidFill>
                <a:srgbClr val="19AC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6" name="íślîďê">
                <a:extLst>
                  <a:ext uri="{FF2B5EF4-FFF2-40B4-BE49-F238E27FC236}">
                    <a16:creationId xmlns:a16="http://schemas.microsoft.com/office/drawing/2014/main" xmlns="" id="{C5370BA9-F06D-4E7D-BCC5-1E7A81079D6C}"/>
                  </a:ext>
                </a:extLst>
              </p:cNvPr>
              <p:cNvSpPr/>
              <p:nvPr/>
            </p:nvSpPr>
            <p:spPr bwMode="auto">
              <a:xfrm>
                <a:off x="5326" y="3446"/>
                <a:ext cx="19" cy="19"/>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7" name="ïšlíḋê">
                <a:extLst>
                  <a:ext uri="{FF2B5EF4-FFF2-40B4-BE49-F238E27FC236}">
                    <a16:creationId xmlns:a16="http://schemas.microsoft.com/office/drawing/2014/main" xmlns="" id="{AD69E27A-F964-49CE-AAE2-7F378433A1CD}"/>
                  </a:ext>
                </a:extLst>
              </p:cNvPr>
              <p:cNvSpPr/>
              <p:nvPr/>
            </p:nvSpPr>
            <p:spPr bwMode="auto">
              <a:xfrm>
                <a:off x="5401" y="3475"/>
                <a:ext cx="19" cy="19"/>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8" name="iSḷïḑê">
                <a:extLst>
                  <a:ext uri="{FF2B5EF4-FFF2-40B4-BE49-F238E27FC236}">
                    <a16:creationId xmlns:a16="http://schemas.microsoft.com/office/drawing/2014/main" xmlns="" id="{5A24F644-A9C4-4A4F-86CE-85D4B48C3B7D}"/>
                  </a:ext>
                </a:extLst>
              </p:cNvPr>
              <p:cNvSpPr/>
              <p:nvPr/>
            </p:nvSpPr>
            <p:spPr bwMode="auto">
              <a:xfrm>
                <a:off x="5476" y="3355"/>
                <a:ext cx="18" cy="19"/>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9" name="íSḷíďe">
                <a:extLst>
                  <a:ext uri="{FF2B5EF4-FFF2-40B4-BE49-F238E27FC236}">
                    <a16:creationId xmlns:a16="http://schemas.microsoft.com/office/drawing/2014/main" xmlns="" id="{EAA325D1-FECC-4770-8E05-0FB7D31FE5AB}"/>
                  </a:ext>
                </a:extLst>
              </p:cNvPr>
              <p:cNvSpPr/>
              <p:nvPr/>
            </p:nvSpPr>
            <p:spPr bwMode="auto">
              <a:xfrm>
                <a:off x="5548" y="3401"/>
                <a:ext cx="19" cy="18"/>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42" name="îsḷïḑê">
              <a:extLst>
                <a:ext uri="{FF2B5EF4-FFF2-40B4-BE49-F238E27FC236}">
                  <a16:creationId xmlns:a16="http://schemas.microsoft.com/office/drawing/2014/main" xmlns="" id="{90232797-228A-4528-89E1-C98A0A2B0A67}"/>
                </a:ext>
              </a:extLst>
            </p:cNvPr>
            <p:cNvSpPr/>
            <p:nvPr/>
          </p:nvSpPr>
          <p:spPr bwMode="auto">
            <a:xfrm>
              <a:off x="8047377" y="4832679"/>
              <a:ext cx="20771"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i$ľîḍè">
              <a:extLst>
                <a:ext uri="{FF2B5EF4-FFF2-40B4-BE49-F238E27FC236}">
                  <a16:creationId xmlns:a16="http://schemas.microsoft.com/office/drawing/2014/main" xmlns="" id="{FDED9BC0-0EBF-42D2-B69D-A8B45BCF2E04}"/>
                </a:ext>
              </a:extLst>
            </p:cNvPr>
            <p:cNvSpPr/>
            <p:nvPr/>
          </p:nvSpPr>
          <p:spPr bwMode="auto">
            <a:xfrm>
              <a:off x="8129368" y="4864383"/>
              <a:ext cx="20771"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ïṡḷîďé">
              <a:extLst>
                <a:ext uri="{FF2B5EF4-FFF2-40B4-BE49-F238E27FC236}">
                  <a16:creationId xmlns:a16="http://schemas.microsoft.com/office/drawing/2014/main" xmlns="" id="{5B785C85-6AD7-47B7-B875-F3E150E5BB8C}"/>
                </a:ext>
              </a:extLst>
            </p:cNvPr>
            <p:cNvSpPr/>
            <p:nvPr/>
          </p:nvSpPr>
          <p:spPr bwMode="auto">
            <a:xfrm>
              <a:off x="8209172" y="4733198"/>
              <a:ext cx="19678"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5" name="ïSḻïḋé">
              <a:extLst>
                <a:ext uri="{FF2B5EF4-FFF2-40B4-BE49-F238E27FC236}">
                  <a16:creationId xmlns:a16="http://schemas.microsoft.com/office/drawing/2014/main" xmlns="" id="{84A5452A-3716-4689-B86E-93789499FC5F}"/>
                </a:ext>
              </a:extLst>
            </p:cNvPr>
            <p:cNvSpPr/>
            <p:nvPr/>
          </p:nvSpPr>
          <p:spPr bwMode="auto">
            <a:xfrm>
              <a:off x="8290069" y="4764901"/>
              <a:ext cx="20771"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ïSḻiḓê">
              <a:extLst>
                <a:ext uri="{FF2B5EF4-FFF2-40B4-BE49-F238E27FC236}">
                  <a16:creationId xmlns:a16="http://schemas.microsoft.com/office/drawing/2014/main" xmlns="" id="{E9D46BD8-4FF6-4C91-8F15-0F40E0C025CC}"/>
                </a:ext>
              </a:extLst>
            </p:cNvPr>
            <p:cNvSpPr/>
            <p:nvPr/>
          </p:nvSpPr>
          <p:spPr bwMode="auto">
            <a:xfrm>
              <a:off x="8372060" y="4633716"/>
              <a:ext cx="20771" cy="19678"/>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7" name="iSľïdé">
              <a:extLst>
                <a:ext uri="{FF2B5EF4-FFF2-40B4-BE49-F238E27FC236}">
                  <a16:creationId xmlns:a16="http://schemas.microsoft.com/office/drawing/2014/main" xmlns="" id="{EB121FC9-E92A-4E77-95A0-008DC9D1CD67}"/>
                </a:ext>
              </a:extLst>
            </p:cNvPr>
            <p:cNvSpPr/>
            <p:nvPr/>
          </p:nvSpPr>
          <p:spPr bwMode="auto">
            <a:xfrm>
              <a:off x="8451864" y="4568123"/>
              <a:ext cx="20771" cy="19678"/>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8" name="işlíḋê">
              <a:extLst>
                <a:ext uri="{FF2B5EF4-FFF2-40B4-BE49-F238E27FC236}">
                  <a16:creationId xmlns:a16="http://schemas.microsoft.com/office/drawing/2014/main" xmlns="" id="{124B848B-7C8B-4FB6-91F6-F6989056E0E9}"/>
                </a:ext>
              </a:extLst>
            </p:cNvPr>
            <p:cNvSpPr/>
            <p:nvPr/>
          </p:nvSpPr>
          <p:spPr bwMode="auto">
            <a:xfrm>
              <a:off x="8533855" y="4633716"/>
              <a:ext cx="19678" cy="19678"/>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9" name="îṩļíďe">
              <a:extLst>
                <a:ext uri="{FF2B5EF4-FFF2-40B4-BE49-F238E27FC236}">
                  <a16:creationId xmlns:a16="http://schemas.microsoft.com/office/drawing/2014/main" xmlns="" id="{2FFAC0D4-BD22-4F92-BE83-F7BC06ECECE3}"/>
                </a:ext>
              </a:extLst>
            </p:cNvPr>
            <p:cNvSpPr/>
            <p:nvPr/>
          </p:nvSpPr>
          <p:spPr bwMode="auto">
            <a:xfrm>
              <a:off x="8694557" y="4821747"/>
              <a:ext cx="20771"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 name="iş1íḋê">
              <a:extLst>
                <a:ext uri="{FF2B5EF4-FFF2-40B4-BE49-F238E27FC236}">
                  <a16:creationId xmlns:a16="http://schemas.microsoft.com/office/drawing/2014/main" xmlns="" id="{94B656D9-E06C-4FC9-8ED7-D23680A92345}"/>
                </a:ext>
              </a:extLst>
            </p:cNvPr>
            <p:cNvSpPr/>
            <p:nvPr/>
          </p:nvSpPr>
          <p:spPr bwMode="auto">
            <a:xfrm>
              <a:off x="8776547" y="4651207"/>
              <a:ext cx="20771"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 name="íṣḻiďé">
              <a:extLst>
                <a:ext uri="{FF2B5EF4-FFF2-40B4-BE49-F238E27FC236}">
                  <a16:creationId xmlns:a16="http://schemas.microsoft.com/office/drawing/2014/main" xmlns="" id="{0F8A322A-B957-40FB-9265-258BFCF6B08D}"/>
                </a:ext>
              </a:extLst>
            </p:cNvPr>
            <p:cNvSpPr/>
            <p:nvPr/>
          </p:nvSpPr>
          <p:spPr bwMode="auto">
            <a:xfrm>
              <a:off x="8858538" y="4699308"/>
              <a:ext cx="19678"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ïSļîḑè">
              <a:extLst>
                <a:ext uri="{FF2B5EF4-FFF2-40B4-BE49-F238E27FC236}">
                  <a16:creationId xmlns:a16="http://schemas.microsoft.com/office/drawing/2014/main" xmlns="" id="{7A43AACA-D28A-4DAE-8009-4C6A9E420653}"/>
                </a:ext>
              </a:extLst>
            </p:cNvPr>
            <p:cNvSpPr/>
            <p:nvPr/>
          </p:nvSpPr>
          <p:spPr bwMode="auto">
            <a:xfrm>
              <a:off x="8937249" y="4420540"/>
              <a:ext cx="20771" cy="19678"/>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išlïḍê">
              <a:extLst>
                <a:ext uri="{FF2B5EF4-FFF2-40B4-BE49-F238E27FC236}">
                  <a16:creationId xmlns:a16="http://schemas.microsoft.com/office/drawing/2014/main" xmlns="" id="{8F568FEF-4F7F-4A6A-A02B-6E0814BFF5B9}"/>
                </a:ext>
              </a:extLst>
            </p:cNvPr>
            <p:cNvSpPr/>
            <p:nvPr/>
          </p:nvSpPr>
          <p:spPr bwMode="auto">
            <a:xfrm>
              <a:off x="9019239" y="4435845"/>
              <a:ext cx="20771"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íṩḷiḍê">
              <a:extLst>
                <a:ext uri="{FF2B5EF4-FFF2-40B4-BE49-F238E27FC236}">
                  <a16:creationId xmlns:a16="http://schemas.microsoft.com/office/drawing/2014/main" xmlns="" id="{41F4C840-3FE8-427A-8924-8CE08C68492C}"/>
                </a:ext>
              </a:extLst>
            </p:cNvPr>
            <p:cNvSpPr/>
            <p:nvPr/>
          </p:nvSpPr>
          <p:spPr bwMode="auto">
            <a:xfrm>
              <a:off x="9101230" y="4542979"/>
              <a:ext cx="20771" cy="19678"/>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iṣ1îḓê">
              <a:extLst>
                <a:ext uri="{FF2B5EF4-FFF2-40B4-BE49-F238E27FC236}">
                  <a16:creationId xmlns:a16="http://schemas.microsoft.com/office/drawing/2014/main" xmlns="" id="{69B84C4F-D1A8-4D7E-B374-BF2CBAE212CE}"/>
                </a:ext>
              </a:extLst>
            </p:cNvPr>
            <p:cNvSpPr/>
            <p:nvPr/>
          </p:nvSpPr>
          <p:spPr bwMode="auto">
            <a:xfrm>
              <a:off x="8776547" y="4764901"/>
              <a:ext cx="20771" cy="20771"/>
            </a:xfrm>
            <a:prstGeom prst="rect">
              <a:avLst/>
            </a:prstGeom>
            <a:solidFill>
              <a:srgbClr val="19A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 name="îṧḷíḓè">
              <a:extLst>
                <a:ext uri="{FF2B5EF4-FFF2-40B4-BE49-F238E27FC236}">
                  <a16:creationId xmlns:a16="http://schemas.microsoft.com/office/drawing/2014/main" xmlns="" id="{F40B0239-67C6-4F78-AA38-8E505252E4D5}"/>
                </a:ext>
              </a:extLst>
            </p:cNvPr>
            <p:cNvSpPr/>
            <p:nvPr/>
          </p:nvSpPr>
          <p:spPr bwMode="auto">
            <a:xfrm>
              <a:off x="7768609" y="4821747"/>
              <a:ext cx="88550" cy="56847"/>
            </a:xfrm>
            <a:custGeom>
              <a:avLst/>
              <a:gdLst>
                <a:gd name="T0" fmla="*/ 2 w 39"/>
                <a:gd name="T1" fmla="*/ 25 h 25"/>
                <a:gd name="T2" fmla="*/ 1 w 39"/>
                <a:gd name="T3" fmla="*/ 24 h 25"/>
                <a:gd name="T4" fmla="*/ 1 w 39"/>
                <a:gd name="T5" fmla="*/ 22 h 25"/>
                <a:gd name="T6" fmla="*/ 37 w 39"/>
                <a:gd name="T7" fmla="*/ 0 h 25"/>
                <a:gd name="T8" fmla="*/ 39 w 39"/>
                <a:gd name="T9" fmla="*/ 1 h 25"/>
                <a:gd name="T10" fmla="*/ 39 w 39"/>
                <a:gd name="T11" fmla="*/ 3 h 25"/>
                <a:gd name="T12" fmla="*/ 3 w 39"/>
                <a:gd name="T13" fmla="*/ 25 h 25"/>
                <a:gd name="T14" fmla="*/ 2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2" y="25"/>
                  </a:moveTo>
                  <a:cubicBezTo>
                    <a:pt x="2" y="25"/>
                    <a:pt x="1" y="25"/>
                    <a:pt x="1" y="24"/>
                  </a:cubicBezTo>
                  <a:cubicBezTo>
                    <a:pt x="0" y="24"/>
                    <a:pt x="1" y="23"/>
                    <a:pt x="1" y="22"/>
                  </a:cubicBezTo>
                  <a:cubicBezTo>
                    <a:pt x="37" y="0"/>
                    <a:pt x="37" y="0"/>
                    <a:pt x="37" y="0"/>
                  </a:cubicBezTo>
                  <a:cubicBezTo>
                    <a:pt x="38" y="0"/>
                    <a:pt x="39" y="0"/>
                    <a:pt x="39" y="1"/>
                  </a:cubicBezTo>
                  <a:cubicBezTo>
                    <a:pt x="39" y="2"/>
                    <a:pt x="39" y="3"/>
                    <a:pt x="39" y="3"/>
                  </a:cubicBezTo>
                  <a:cubicBezTo>
                    <a:pt x="3" y="25"/>
                    <a:pt x="3" y="25"/>
                    <a:pt x="3" y="25"/>
                  </a:cubicBezTo>
                  <a:cubicBezTo>
                    <a:pt x="2" y="25"/>
                    <a:pt x="2" y="25"/>
                    <a:pt x="2" y="25"/>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ïS1îḑe">
              <a:extLst>
                <a:ext uri="{FF2B5EF4-FFF2-40B4-BE49-F238E27FC236}">
                  <a16:creationId xmlns:a16="http://schemas.microsoft.com/office/drawing/2014/main" xmlns="" id="{6A004889-5E29-4FA2-88BB-B50DD17402C2}"/>
                </a:ext>
              </a:extLst>
            </p:cNvPr>
            <p:cNvSpPr/>
            <p:nvPr/>
          </p:nvSpPr>
          <p:spPr bwMode="auto">
            <a:xfrm>
              <a:off x="7849507" y="4771460"/>
              <a:ext cx="88550" cy="56847"/>
            </a:xfrm>
            <a:custGeom>
              <a:avLst/>
              <a:gdLst>
                <a:gd name="T0" fmla="*/ 2 w 39"/>
                <a:gd name="T1" fmla="*/ 25 h 25"/>
                <a:gd name="T2" fmla="*/ 0 w 39"/>
                <a:gd name="T3" fmla="*/ 25 h 25"/>
                <a:gd name="T4" fmla="*/ 1 w 39"/>
                <a:gd name="T5" fmla="*/ 22 h 25"/>
                <a:gd name="T6" fmla="*/ 37 w 39"/>
                <a:gd name="T7" fmla="*/ 1 h 25"/>
                <a:gd name="T8" fmla="*/ 39 w 39"/>
                <a:gd name="T9" fmla="*/ 1 h 25"/>
                <a:gd name="T10" fmla="*/ 38 w 39"/>
                <a:gd name="T11" fmla="*/ 3 h 25"/>
                <a:gd name="T12" fmla="*/ 3 w 39"/>
                <a:gd name="T13" fmla="*/ 25 h 25"/>
                <a:gd name="T14" fmla="*/ 2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2" y="25"/>
                  </a:moveTo>
                  <a:cubicBezTo>
                    <a:pt x="1" y="25"/>
                    <a:pt x="1" y="25"/>
                    <a:pt x="0" y="25"/>
                  </a:cubicBezTo>
                  <a:cubicBezTo>
                    <a:pt x="0" y="24"/>
                    <a:pt x="0" y="23"/>
                    <a:pt x="1" y="22"/>
                  </a:cubicBezTo>
                  <a:cubicBezTo>
                    <a:pt x="37" y="1"/>
                    <a:pt x="37" y="1"/>
                    <a:pt x="37" y="1"/>
                  </a:cubicBezTo>
                  <a:cubicBezTo>
                    <a:pt x="37" y="0"/>
                    <a:pt x="38" y="0"/>
                    <a:pt x="39" y="1"/>
                  </a:cubicBezTo>
                  <a:cubicBezTo>
                    <a:pt x="39" y="2"/>
                    <a:pt x="39" y="3"/>
                    <a:pt x="38" y="3"/>
                  </a:cubicBezTo>
                  <a:cubicBezTo>
                    <a:pt x="3" y="25"/>
                    <a:pt x="3" y="25"/>
                    <a:pt x="3" y="25"/>
                  </a:cubicBezTo>
                  <a:cubicBezTo>
                    <a:pt x="2" y="25"/>
                    <a:pt x="2" y="25"/>
                    <a:pt x="2" y="25"/>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Sḷíḋe">
              <a:extLst>
                <a:ext uri="{FF2B5EF4-FFF2-40B4-BE49-F238E27FC236}">
                  <a16:creationId xmlns:a16="http://schemas.microsoft.com/office/drawing/2014/main" xmlns="" id="{FBE41BD9-51D5-49DB-9026-FD314158D3B7}"/>
                </a:ext>
              </a:extLst>
            </p:cNvPr>
            <p:cNvSpPr/>
            <p:nvPr/>
          </p:nvSpPr>
          <p:spPr bwMode="auto">
            <a:xfrm>
              <a:off x="7943522" y="4667605"/>
              <a:ext cx="61220" cy="111507"/>
            </a:xfrm>
            <a:custGeom>
              <a:avLst/>
              <a:gdLst>
                <a:gd name="T0" fmla="*/ 26 w 27"/>
                <a:gd name="T1" fmla="*/ 2 h 49"/>
                <a:gd name="T2" fmla="*/ 26 w 27"/>
                <a:gd name="T3" fmla="*/ 3 h 49"/>
                <a:gd name="T4" fmla="*/ 3 w 27"/>
                <a:gd name="T5" fmla="*/ 48 h 49"/>
                <a:gd name="T6" fmla="*/ 1 w 27"/>
                <a:gd name="T7" fmla="*/ 49 h 49"/>
                <a:gd name="T8" fmla="*/ 0 w 27"/>
                <a:gd name="T9" fmla="*/ 47 h 49"/>
                <a:gd name="T10" fmla="*/ 24 w 27"/>
                <a:gd name="T11" fmla="*/ 1 h 49"/>
                <a:gd name="T12" fmla="*/ 26 w 27"/>
                <a:gd name="T13" fmla="*/ 1 h 49"/>
                <a:gd name="T14" fmla="*/ 26 w 27"/>
                <a:gd name="T15" fmla="*/ 2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9">
                  <a:moveTo>
                    <a:pt x="26" y="2"/>
                  </a:moveTo>
                  <a:cubicBezTo>
                    <a:pt x="27" y="2"/>
                    <a:pt x="27" y="3"/>
                    <a:pt x="26" y="3"/>
                  </a:cubicBezTo>
                  <a:cubicBezTo>
                    <a:pt x="3" y="48"/>
                    <a:pt x="3" y="48"/>
                    <a:pt x="3" y="48"/>
                  </a:cubicBezTo>
                  <a:cubicBezTo>
                    <a:pt x="3" y="49"/>
                    <a:pt x="2" y="49"/>
                    <a:pt x="1" y="49"/>
                  </a:cubicBezTo>
                  <a:cubicBezTo>
                    <a:pt x="0" y="48"/>
                    <a:pt x="0" y="47"/>
                    <a:pt x="0" y="47"/>
                  </a:cubicBezTo>
                  <a:cubicBezTo>
                    <a:pt x="24" y="1"/>
                    <a:pt x="24" y="1"/>
                    <a:pt x="24" y="1"/>
                  </a:cubicBezTo>
                  <a:cubicBezTo>
                    <a:pt x="24" y="1"/>
                    <a:pt x="25" y="0"/>
                    <a:pt x="26" y="1"/>
                  </a:cubicBezTo>
                  <a:cubicBezTo>
                    <a:pt x="26" y="1"/>
                    <a:pt x="26" y="1"/>
                    <a:pt x="26" y="2"/>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ï$ļiďê">
              <a:extLst>
                <a:ext uri="{FF2B5EF4-FFF2-40B4-BE49-F238E27FC236}">
                  <a16:creationId xmlns:a16="http://schemas.microsoft.com/office/drawing/2014/main" xmlns="" id="{E657D03D-50D6-4E7D-A437-E446D6639828}"/>
                </a:ext>
              </a:extLst>
            </p:cNvPr>
            <p:cNvSpPr/>
            <p:nvPr/>
          </p:nvSpPr>
          <p:spPr bwMode="auto">
            <a:xfrm>
              <a:off x="7988344" y="4676351"/>
              <a:ext cx="113694" cy="52474"/>
            </a:xfrm>
            <a:custGeom>
              <a:avLst/>
              <a:gdLst>
                <a:gd name="T0" fmla="*/ 3 w 50"/>
                <a:gd name="T1" fmla="*/ 0 h 23"/>
                <a:gd name="T2" fmla="*/ 49 w 50"/>
                <a:gd name="T3" fmla="*/ 20 h 23"/>
                <a:gd name="T4" fmla="*/ 50 w 50"/>
                <a:gd name="T5" fmla="*/ 22 h 23"/>
                <a:gd name="T6" fmla="*/ 48 w 50"/>
                <a:gd name="T7" fmla="*/ 23 h 23"/>
                <a:gd name="T8" fmla="*/ 0 w 50"/>
                <a:gd name="T9" fmla="*/ 2 h 23"/>
                <a:gd name="T10" fmla="*/ 3 w 50"/>
                <a:gd name="T11" fmla="*/ 0 h 23"/>
              </a:gdLst>
              <a:ahLst/>
              <a:cxnLst>
                <a:cxn ang="0">
                  <a:pos x="T0" y="T1"/>
                </a:cxn>
                <a:cxn ang="0">
                  <a:pos x="T2" y="T3"/>
                </a:cxn>
                <a:cxn ang="0">
                  <a:pos x="T4" y="T5"/>
                </a:cxn>
                <a:cxn ang="0">
                  <a:pos x="T6" y="T7"/>
                </a:cxn>
                <a:cxn ang="0">
                  <a:pos x="T8" y="T9"/>
                </a:cxn>
                <a:cxn ang="0">
                  <a:pos x="T10" y="T11"/>
                </a:cxn>
              </a:cxnLst>
              <a:rect l="0" t="0" r="r" b="b"/>
              <a:pathLst>
                <a:path w="50" h="23">
                  <a:moveTo>
                    <a:pt x="3" y="0"/>
                  </a:moveTo>
                  <a:cubicBezTo>
                    <a:pt x="49" y="20"/>
                    <a:pt x="49" y="20"/>
                    <a:pt x="49" y="20"/>
                  </a:cubicBezTo>
                  <a:cubicBezTo>
                    <a:pt x="50" y="20"/>
                    <a:pt x="50" y="21"/>
                    <a:pt x="50" y="22"/>
                  </a:cubicBezTo>
                  <a:cubicBezTo>
                    <a:pt x="50" y="23"/>
                    <a:pt x="49" y="23"/>
                    <a:pt x="48" y="23"/>
                  </a:cubicBezTo>
                  <a:cubicBezTo>
                    <a:pt x="0" y="2"/>
                    <a:pt x="0" y="2"/>
                    <a:pt x="0" y="2"/>
                  </a:cubicBezTo>
                  <a:cubicBezTo>
                    <a:pt x="1" y="1"/>
                    <a:pt x="2" y="1"/>
                    <a:pt x="3" y="0"/>
                  </a:cubicBezTo>
                  <a:close/>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i$lidè">
              <a:extLst>
                <a:ext uri="{FF2B5EF4-FFF2-40B4-BE49-F238E27FC236}">
                  <a16:creationId xmlns:a16="http://schemas.microsoft.com/office/drawing/2014/main" xmlns="" id="{4E96783D-94F4-4272-9D96-D37B82793829}"/>
                </a:ext>
              </a:extLst>
            </p:cNvPr>
            <p:cNvSpPr/>
            <p:nvPr/>
          </p:nvSpPr>
          <p:spPr bwMode="auto">
            <a:xfrm>
              <a:off x="8093292" y="4722265"/>
              <a:ext cx="88550" cy="74338"/>
            </a:xfrm>
            <a:custGeom>
              <a:avLst/>
              <a:gdLst>
                <a:gd name="T0" fmla="*/ 37 w 39"/>
                <a:gd name="T1" fmla="*/ 33 h 33"/>
                <a:gd name="T2" fmla="*/ 36 w 39"/>
                <a:gd name="T3" fmla="*/ 32 h 33"/>
                <a:gd name="T4" fmla="*/ 1 w 39"/>
                <a:gd name="T5" fmla="*/ 3 h 33"/>
                <a:gd name="T6" fmla="*/ 1 w 39"/>
                <a:gd name="T7" fmla="*/ 1 h 33"/>
                <a:gd name="T8" fmla="*/ 3 w 39"/>
                <a:gd name="T9" fmla="*/ 1 h 33"/>
                <a:gd name="T10" fmla="*/ 38 w 39"/>
                <a:gd name="T11" fmla="*/ 30 h 33"/>
                <a:gd name="T12" fmla="*/ 39 w 39"/>
                <a:gd name="T13" fmla="*/ 32 h 33"/>
                <a:gd name="T14" fmla="*/ 37 w 39"/>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3">
                  <a:moveTo>
                    <a:pt x="37" y="33"/>
                  </a:moveTo>
                  <a:cubicBezTo>
                    <a:pt x="36" y="32"/>
                    <a:pt x="36" y="32"/>
                    <a:pt x="36" y="32"/>
                  </a:cubicBezTo>
                  <a:cubicBezTo>
                    <a:pt x="1" y="3"/>
                    <a:pt x="1" y="3"/>
                    <a:pt x="1" y="3"/>
                  </a:cubicBezTo>
                  <a:cubicBezTo>
                    <a:pt x="0" y="3"/>
                    <a:pt x="0" y="2"/>
                    <a:pt x="1" y="1"/>
                  </a:cubicBezTo>
                  <a:cubicBezTo>
                    <a:pt x="1" y="1"/>
                    <a:pt x="2" y="0"/>
                    <a:pt x="3" y="1"/>
                  </a:cubicBezTo>
                  <a:cubicBezTo>
                    <a:pt x="38" y="30"/>
                    <a:pt x="38" y="30"/>
                    <a:pt x="38" y="30"/>
                  </a:cubicBezTo>
                  <a:cubicBezTo>
                    <a:pt x="39" y="31"/>
                    <a:pt x="39" y="32"/>
                    <a:pt x="39" y="32"/>
                  </a:cubicBezTo>
                  <a:cubicBezTo>
                    <a:pt x="38" y="33"/>
                    <a:pt x="38" y="33"/>
                    <a:pt x="37" y="33"/>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îslîďê">
              <a:extLst>
                <a:ext uri="{FF2B5EF4-FFF2-40B4-BE49-F238E27FC236}">
                  <a16:creationId xmlns:a16="http://schemas.microsoft.com/office/drawing/2014/main" xmlns="" id="{F3EA3E5E-A460-422F-935E-52B9B2CEE2BD}"/>
                </a:ext>
              </a:extLst>
            </p:cNvPr>
            <p:cNvSpPr/>
            <p:nvPr/>
          </p:nvSpPr>
          <p:spPr bwMode="auto">
            <a:xfrm>
              <a:off x="8174189" y="4674164"/>
              <a:ext cx="88550" cy="122439"/>
            </a:xfrm>
            <a:custGeom>
              <a:avLst/>
              <a:gdLst>
                <a:gd name="T0" fmla="*/ 1 w 39"/>
                <a:gd name="T1" fmla="*/ 54 h 54"/>
                <a:gd name="T2" fmla="*/ 0 w 39"/>
                <a:gd name="T3" fmla="*/ 53 h 54"/>
                <a:gd name="T4" fmla="*/ 0 w 39"/>
                <a:gd name="T5" fmla="*/ 51 h 54"/>
                <a:gd name="T6" fmla="*/ 36 w 39"/>
                <a:gd name="T7" fmla="*/ 0 h 54"/>
                <a:gd name="T8" fmla="*/ 38 w 39"/>
                <a:gd name="T9" fmla="*/ 0 h 54"/>
                <a:gd name="T10" fmla="*/ 38 w 39"/>
                <a:gd name="T11" fmla="*/ 2 h 54"/>
                <a:gd name="T12" fmla="*/ 3 w 39"/>
                <a:gd name="T13" fmla="*/ 53 h 54"/>
                <a:gd name="T14" fmla="*/ 1 w 39"/>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4">
                  <a:moveTo>
                    <a:pt x="1" y="54"/>
                  </a:moveTo>
                  <a:cubicBezTo>
                    <a:pt x="0" y="53"/>
                    <a:pt x="0" y="53"/>
                    <a:pt x="0" y="53"/>
                  </a:cubicBezTo>
                  <a:cubicBezTo>
                    <a:pt x="0" y="53"/>
                    <a:pt x="0" y="52"/>
                    <a:pt x="0" y="51"/>
                  </a:cubicBezTo>
                  <a:cubicBezTo>
                    <a:pt x="36" y="0"/>
                    <a:pt x="36" y="0"/>
                    <a:pt x="36" y="0"/>
                  </a:cubicBezTo>
                  <a:cubicBezTo>
                    <a:pt x="36" y="0"/>
                    <a:pt x="37" y="0"/>
                    <a:pt x="38" y="0"/>
                  </a:cubicBezTo>
                  <a:cubicBezTo>
                    <a:pt x="39" y="1"/>
                    <a:pt x="39" y="2"/>
                    <a:pt x="38" y="2"/>
                  </a:cubicBezTo>
                  <a:cubicBezTo>
                    <a:pt x="3" y="53"/>
                    <a:pt x="3" y="53"/>
                    <a:pt x="3" y="53"/>
                  </a:cubicBezTo>
                  <a:cubicBezTo>
                    <a:pt x="2" y="54"/>
                    <a:pt x="2" y="54"/>
                    <a:pt x="1" y="54"/>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îŝlïdè">
              <a:extLst>
                <a:ext uri="{FF2B5EF4-FFF2-40B4-BE49-F238E27FC236}">
                  <a16:creationId xmlns:a16="http://schemas.microsoft.com/office/drawing/2014/main" xmlns="" id="{8AF5F954-5F24-4D65-87E7-48C491BD5448}"/>
                </a:ext>
              </a:extLst>
            </p:cNvPr>
            <p:cNvSpPr/>
            <p:nvPr/>
          </p:nvSpPr>
          <p:spPr bwMode="auto">
            <a:xfrm>
              <a:off x="8253994" y="4640275"/>
              <a:ext cx="88550" cy="40449"/>
            </a:xfrm>
            <a:custGeom>
              <a:avLst/>
              <a:gdLst>
                <a:gd name="T0" fmla="*/ 2 w 39"/>
                <a:gd name="T1" fmla="*/ 18 h 18"/>
                <a:gd name="T2" fmla="*/ 1 w 39"/>
                <a:gd name="T3" fmla="*/ 17 h 18"/>
                <a:gd name="T4" fmla="*/ 1 w 39"/>
                <a:gd name="T5" fmla="*/ 15 h 18"/>
                <a:gd name="T6" fmla="*/ 37 w 39"/>
                <a:gd name="T7" fmla="*/ 0 h 18"/>
                <a:gd name="T8" fmla="*/ 39 w 39"/>
                <a:gd name="T9" fmla="*/ 1 h 18"/>
                <a:gd name="T10" fmla="*/ 38 w 39"/>
                <a:gd name="T11" fmla="*/ 3 h 18"/>
                <a:gd name="T12" fmla="*/ 3 w 39"/>
                <a:gd name="T13" fmla="*/ 18 h 18"/>
                <a:gd name="T14" fmla="*/ 2 w 39"/>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8">
                  <a:moveTo>
                    <a:pt x="2" y="18"/>
                  </a:moveTo>
                  <a:cubicBezTo>
                    <a:pt x="1" y="18"/>
                    <a:pt x="1" y="18"/>
                    <a:pt x="1" y="17"/>
                  </a:cubicBezTo>
                  <a:cubicBezTo>
                    <a:pt x="0" y="16"/>
                    <a:pt x="1" y="15"/>
                    <a:pt x="1" y="15"/>
                  </a:cubicBezTo>
                  <a:cubicBezTo>
                    <a:pt x="37" y="0"/>
                    <a:pt x="37" y="0"/>
                    <a:pt x="37" y="0"/>
                  </a:cubicBezTo>
                  <a:cubicBezTo>
                    <a:pt x="38" y="0"/>
                    <a:pt x="39" y="0"/>
                    <a:pt x="39" y="1"/>
                  </a:cubicBezTo>
                  <a:cubicBezTo>
                    <a:pt x="39" y="2"/>
                    <a:pt x="39" y="3"/>
                    <a:pt x="38" y="3"/>
                  </a:cubicBezTo>
                  <a:cubicBezTo>
                    <a:pt x="3" y="18"/>
                    <a:pt x="3" y="18"/>
                    <a:pt x="3" y="18"/>
                  </a:cubicBezTo>
                  <a:cubicBezTo>
                    <a:pt x="2" y="18"/>
                    <a:pt x="2" y="18"/>
                    <a:pt x="2" y="18"/>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ïšḻîḑè">
              <a:extLst>
                <a:ext uri="{FF2B5EF4-FFF2-40B4-BE49-F238E27FC236}">
                  <a16:creationId xmlns:a16="http://schemas.microsoft.com/office/drawing/2014/main" xmlns="" id="{E1E95EF8-F739-4DC7-9CD2-F79C81A18EF5}"/>
                </a:ext>
              </a:extLst>
            </p:cNvPr>
            <p:cNvSpPr/>
            <p:nvPr/>
          </p:nvSpPr>
          <p:spPr bwMode="auto">
            <a:xfrm>
              <a:off x="8335984" y="4640275"/>
              <a:ext cx="88550" cy="72152"/>
            </a:xfrm>
            <a:custGeom>
              <a:avLst/>
              <a:gdLst>
                <a:gd name="T0" fmla="*/ 37 w 39"/>
                <a:gd name="T1" fmla="*/ 32 h 32"/>
                <a:gd name="T2" fmla="*/ 36 w 39"/>
                <a:gd name="T3" fmla="*/ 32 h 32"/>
                <a:gd name="T4" fmla="*/ 1 w 39"/>
                <a:gd name="T5" fmla="*/ 3 h 32"/>
                <a:gd name="T6" fmla="*/ 0 w 39"/>
                <a:gd name="T7" fmla="*/ 1 h 32"/>
                <a:gd name="T8" fmla="*/ 3 w 39"/>
                <a:gd name="T9" fmla="*/ 1 h 32"/>
                <a:gd name="T10" fmla="*/ 38 w 39"/>
                <a:gd name="T11" fmla="*/ 30 h 32"/>
                <a:gd name="T12" fmla="*/ 38 w 39"/>
                <a:gd name="T13" fmla="*/ 32 h 32"/>
                <a:gd name="T14" fmla="*/ 37 w 3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37" y="32"/>
                  </a:moveTo>
                  <a:cubicBezTo>
                    <a:pt x="36" y="32"/>
                    <a:pt x="36" y="32"/>
                    <a:pt x="36" y="32"/>
                  </a:cubicBezTo>
                  <a:cubicBezTo>
                    <a:pt x="1" y="3"/>
                    <a:pt x="1" y="3"/>
                    <a:pt x="1" y="3"/>
                  </a:cubicBezTo>
                  <a:cubicBezTo>
                    <a:pt x="0" y="2"/>
                    <a:pt x="0" y="1"/>
                    <a:pt x="0" y="1"/>
                  </a:cubicBezTo>
                  <a:cubicBezTo>
                    <a:pt x="1" y="0"/>
                    <a:pt x="2" y="0"/>
                    <a:pt x="3" y="1"/>
                  </a:cubicBezTo>
                  <a:cubicBezTo>
                    <a:pt x="38" y="30"/>
                    <a:pt x="38" y="30"/>
                    <a:pt x="38" y="30"/>
                  </a:cubicBezTo>
                  <a:cubicBezTo>
                    <a:pt x="39" y="30"/>
                    <a:pt x="39" y="31"/>
                    <a:pt x="38" y="32"/>
                  </a:cubicBezTo>
                  <a:cubicBezTo>
                    <a:pt x="38" y="32"/>
                    <a:pt x="38" y="32"/>
                    <a:pt x="37" y="32"/>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iŝľïḓé">
              <a:extLst>
                <a:ext uri="{FF2B5EF4-FFF2-40B4-BE49-F238E27FC236}">
                  <a16:creationId xmlns:a16="http://schemas.microsoft.com/office/drawing/2014/main" xmlns="" id="{46A50D57-4417-4C08-8913-40F24979FF2F}"/>
                </a:ext>
              </a:extLst>
            </p:cNvPr>
            <p:cNvSpPr/>
            <p:nvPr/>
          </p:nvSpPr>
          <p:spPr bwMode="auto">
            <a:xfrm>
              <a:off x="8417975" y="4674164"/>
              <a:ext cx="88550" cy="38262"/>
            </a:xfrm>
            <a:custGeom>
              <a:avLst/>
              <a:gdLst>
                <a:gd name="T0" fmla="*/ 1 w 39"/>
                <a:gd name="T1" fmla="*/ 17 h 17"/>
                <a:gd name="T2" fmla="*/ 0 w 39"/>
                <a:gd name="T3" fmla="*/ 16 h 17"/>
                <a:gd name="T4" fmla="*/ 1 w 39"/>
                <a:gd name="T5" fmla="*/ 14 h 17"/>
                <a:gd name="T6" fmla="*/ 36 w 39"/>
                <a:gd name="T7" fmla="*/ 0 h 17"/>
                <a:gd name="T8" fmla="*/ 38 w 39"/>
                <a:gd name="T9" fmla="*/ 1 h 17"/>
                <a:gd name="T10" fmla="*/ 38 w 39"/>
                <a:gd name="T11" fmla="*/ 3 h 17"/>
                <a:gd name="T12" fmla="*/ 2 w 39"/>
                <a:gd name="T13" fmla="*/ 17 h 17"/>
                <a:gd name="T14" fmla="*/ 1 w 3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7">
                  <a:moveTo>
                    <a:pt x="1" y="17"/>
                  </a:moveTo>
                  <a:cubicBezTo>
                    <a:pt x="1" y="17"/>
                    <a:pt x="0" y="17"/>
                    <a:pt x="0" y="16"/>
                  </a:cubicBezTo>
                  <a:cubicBezTo>
                    <a:pt x="0" y="16"/>
                    <a:pt x="0" y="15"/>
                    <a:pt x="1" y="14"/>
                  </a:cubicBezTo>
                  <a:cubicBezTo>
                    <a:pt x="36" y="0"/>
                    <a:pt x="36" y="0"/>
                    <a:pt x="36" y="0"/>
                  </a:cubicBezTo>
                  <a:cubicBezTo>
                    <a:pt x="37" y="0"/>
                    <a:pt x="38" y="0"/>
                    <a:pt x="38" y="1"/>
                  </a:cubicBezTo>
                  <a:cubicBezTo>
                    <a:pt x="39" y="2"/>
                    <a:pt x="38" y="2"/>
                    <a:pt x="38" y="3"/>
                  </a:cubicBezTo>
                  <a:cubicBezTo>
                    <a:pt x="2" y="17"/>
                    <a:pt x="2" y="17"/>
                    <a:pt x="2" y="17"/>
                  </a:cubicBezTo>
                  <a:cubicBezTo>
                    <a:pt x="1" y="17"/>
                    <a:pt x="1" y="17"/>
                    <a:pt x="1" y="17"/>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íṡḻïḋè">
              <a:extLst>
                <a:ext uri="{FF2B5EF4-FFF2-40B4-BE49-F238E27FC236}">
                  <a16:creationId xmlns:a16="http://schemas.microsoft.com/office/drawing/2014/main" xmlns="" id="{BEB62015-9673-40DA-B47B-A81003D685EA}"/>
                </a:ext>
              </a:extLst>
            </p:cNvPr>
            <p:cNvSpPr/>
            <p:nvPr/>
          </p:nvSpPr>
          <p:spPr bwMode="auto">
            <a:xfrm>
              <a:off x="8496686" y="4674164"/>
              <a:ext cx="88550" cy="104948"/>
            </a:xfrm>
            <a:custGeom>
              <a:avLst/>
              <a:gdLst>
                <a:gd name="T0" fmla="*/ 38 w 39"/>
                <a:gd name="T1" fmla="*/ 46 h 46"/>
                <a:gd name="T2" fmla="*/ 36 w 39"/>
                <a:gd name="T3" fmla="*/ 46 h 46"/>
                <a:gd name="T4" fmla="*/ 1 w 39"/>
                <a:gd name="T5" fmla="*/ 2 h 46"/>
                <a:gd name="T6" fmla="*/ 1 w 39"/>
                <a:gd name="T7" fmla="*/ 0 h 46"/>
                <a:gd name="T8" fmla="*/ 3 w 39"/>
                <a:gd name="T9" fmla="*/ 0 h 46"/>
                <a:gd name="T10" fmla="*/ 39 w 39"/>
                <a:gd name="T11" fmla="*/ 44 h 46"/>
                <a:gd name="T12" fmla="*/ 39 w 39"/>
                <a:gd name="T13" fmla="*/ 46 h 46"/>
                <a:gd name="T14" fmla="*/ 38 w 39"/>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6">
                  <a:moveTo>
                    <a:pt x="38" y="46"/>
                  </a:moveTo>
                  <a:cubicBezTo>
                    <a:pt x="37" y="46"/>
                    <a:pt x="37" y="46"/>
                    <a:pt x="36" y="46"/>
                  </a:cubicBezTo>
                  <a:cubicBezTo>
                    <a:pt x="1" y="2"/>
                    <a:pt x="1" y="2"/>
                    <a:pt x="1" y="2"/>
                  </a:cubicBezTo>
                  <a:cubicBezTo>
                    <a:pt x="0" y="2"/>
                    <a:pt x="0" y="1"/>
                    <a:pt x="1" y="0"/>
                  </a:cubicBezTo>
                  <a:cubicBezTo>
                    <a:pt x="2" y="0"/>
                    <a:pt x="3" y="0"/>
                    <a:pt x="3" y="0"/>
                  </a:cubicBezTo>
                  <a:cubicBezTo>
                    <a:pt x="39" y="44"/>
                    <a:pt x="39" y="44"/>
                    <a:pt x="39" y="44"/>
                  </a:cubicBezTo>
                  <a:cubicBezTo>
                    <a:pt x="39" y="45"/>
                    <a:pt x="39" y="46"/>
                    <a:pt x="39" y="46"/>
                  </a:cubicBezTo>
                  <a:cubicBezTo>
                    <a:pt x="38" y="46"/>
                    <a:pt x="38" y="46"/>
                    <a:pt x="38" y="46"/>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iš1îďé">
              <a:extLst>
                <a:ext uri="{FF2B5EF4-FFF2-40B4-BE49-F238E27FC236}">
                  <a16:creationId xmlns:a16="http://schemas.microsoft.com/office/drawing/2014/main" xmlns="" id="{FA4FAA26-BBDB-4660-AB6C-FC8173954FD0}"/>
                </a:ext>
              </a:extLst>
            </p:cNvPr>
            <p:cNvSpPr/>
            <p:nvPr/>
          </p:nvSpPr>
          <p:spPr bwMode="auto">
            <a:xfrm>
              <a:off x="8578676" y="4739757"/>
              <a:ext cx="88550" cy="39355"/>
            </a:xfrm>
            <a:custGeom>
              <a:avLst/>
              <a:gdLst>
                <a:gd name="T0" fmla="*/ 2 w 39"/>
                <a:gd name="T1" fmla="*/ 17 h 17"/>
                <a:gd name="T2" fmla="*/ 0 w 39"/>
                <a:gd name="T3" fmla="*/ 17 h 17"/>
                <a:gd name="T4" fmla="*/ 1 w 39"/>
                <a:gd name="T5" fmla="*/ 15 h 17"/>
                <a:gd name="T6" fmla="*/ 37 w 39"/>
                <a:gd name="T7" fmla="*/ 0 h 17"/>
                <a:gd name="T8" fmla="*/ 39 w 39"/>
                <a:gd name="T9" fmla="*/ 1 h 17"/>
                <a:gd name="T10" fmla="*/ 38 w 39"/>
                <a:gd name="T11" fmla="*/ 3 h 17"/>
                <a:gd name="T12" fmla="*/ 2 w 39"/>
                <a:gd name="T13" fmla="*/ 17 h 17"/>
                <a:gd name="T14" fmla="*/ 2 w 3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7">
                  <a:moveTo>
                    <a:pt x="2" y="17"/>
                  </a:moveTo>
                  <a:cubicBezTo>
                    <a:pt x="1" y="17"/>
                    <a:pt x="0" y="17"/>
                    <a:pt x="0" y="17"/>
                  </a:cubicBezTo>
                  <a:cubicBezTo>
                    <a:pt x="0" y="16"/>
                    <a:pt x="0" y="15"/>
                    <a:pt x="1" y="15"/>
                  </a:cubicBezTo>
                  <a:cubicBezTo>
                    <a:pt x="37" y="0"/>
                    <a:pt x="37" y="0"/>
                    <a:pt x="37" y="0"/>
                  </a:cubicBezTo>
                  <a:cubicBezTo>
                    <a:pt x="37" y="0"/>
                    <a:pt x="38" y="0"/>
                    <a:pt x="39" y="1"/>
                  </a:cubicBezTo>
                  <a:cubicBezTo>
                    <a:pt x="39" y="2"/>
                    <a:pt x="39" y="3"/>
                    <a:pt x="38" y="3"/>
                  </a:cubicBezTo>
                  <a:cubicBezTo>
                    <a:pt x="2" y="17"/>
                    <a:pt x="2" y="17"/>
                    <a:pt x="2" y="17"/>
                  </a:cubicBezTo>
                  <a:cubicBezTo>
                    <a:pt x="2" y="17"/>
                    <a:pt x="2" y="17"/>
                    <a:pt x="2" y="17"/>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ïŝ1ïḓé">
              <a:extLst>
                <a:ext uri="{FF2B5EF4-FFF2-40B4-BE49-F238E27FC236}">
                  <a16:creationId xmlns:a16="http://schemas.microsoft.com/office/drawing/2014/main" xmlns="" id="{5F879DFF-FF95-4648-806E-A36647AACBF9}"/>
                </a:ext>
              </a:extLst>
            </p:cNvPr>
            <p:cNvSpPr/>
            <p:nvPr/>
          </p:nvSpPr>
          <p:spPr bwMode="auto">
            <a:xfrm>
              <a:off x="8660667" y="4558284"/>
              <a:ext cx="88550" cy="188032"/>
            </a:xfrm>
            <a:custGeom>
              <a:avLst/>
              <a:gdLst>
                <a:gd name="T0" fmla="*/ 1 w 39"/>
                <a:gd name="T1" fmla="*/ 83 h 83"/>
                <a:gd name="T2" fmla="*/ 1 w 39"/>
                <a:gd name="T3" fmla="*/ 83 h 83"/>
                <a:gd name="T4" fmla="*/ 0 w 39"/>
                <a:gd name="T5" fmla="*/ 81 h 83"/>
                <a:gd name="T6" fmla="*/ 36 w 39"/>
                <a:gd name="T7" fmla="*/ 1 h 83"/>
                <a:gd name="T8" fmla="*/ 38 w 39"/>
                <a:gd name="T9" fmla="*/ 0 h 83"/>
                <a:gd name="T10" fmla="*/ 38 w 39"/>
                <a:gd name="T11" fmla="*/ 2 h 83"/>
                <a:gd name="T12" fmla="*/ 3 w 39"/>
                <a:gd name="T13" fmla="*/ 82 h 83"/>
                <a:gd name="T14" fmla="*/ 1 w 39"/>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83">
                  <a:moveTo>
                    <a:pt x="1" y="83"/>
                  </a:moveTo>
                  <a:cubicBezTo>
                    <a:pt x="1" y="83"/>
                    <a:pt x="1" y="83"/>
                    <a:pt x="1" y="83"/>
                  </a:cubicBezTo>
                  <a:cubicBezTo>
                    <a:pt x="0" y="82"/>
                    <a:pt x="0" y="82"/>
                    <a:pt x="0" y="81"/>
                  </a:cubicBezTo>
                  <a:cubicBezTo>
                    <a:pt x="36" y="1"/>
                    <a:pt x="36" y="1"/>
                    <a:pt x="36" y="1"/>
                  </a:cubicBezTo>
                  <a:cubicBezTo>
                    <a:pt x="36" y="0"/>
                    <a:pt x="37" y="0"/>
                    <a:pt x="38" y="0"/>
                  </a:cubicBezTo>
                  <a:cubicBezTo>
                    <a:pt x="38" y="0"/>
                    <a:pt x="39" y="1"/>
                    <a:pt x="38" y="2"/>
                  </a:cubicBezTo>
                  <a:cubicBezTo>
                    <a:pt x="3" y="82"/>
                    <a:pt x="3" y="82"/>
                    <a:pt x="3" y="82"/>
                  </a:cubicBezTo>
                  <a:cubicBezTo>
                    <a:pt x="2" y="83"/>
                    <a:pt x="2" y="83"/>
                    <a:pt x="1" y="83"/>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ïş1iḋe">
              <a:extLst>
                <a:ext uri="{FF2B5EF4-FFF2-40B4-BE49-F238E27FC236}">
                  <a16:creationId xmlns:a16="http://schemas.microsoft.com/office/drawing/2014/main" xmlns="" id="{6105A7E2-B4D5-4CA3-BB43-7A2CBF1B5809}"/>
                </a:ext>
              </a:extLst>
            </p:cNvPr>
            <p:cNvSpPr/>
            <p:nvPr/>
          </p:nvSpPr>
          <p:spPr bwMode="auto">
            <a:xfrm>
              <a:off x="8740471" y="4558284"/>
              <a:ext cx="88550" cy="220828"/>
            </a:xfrm>
            <a:custGeom>
              <a:avLst/>
              <a:gdLst>
                <a:gd name="T0" fmla="*/ 38 w 39"/>
                <a:gd name="T1" fmla="*/ 97 h 97"/>
                <a:gd name="T2" fmla="*/ 36 w 39"/>
                <a:gd name="T3" fmla="*/ 96 h 97"/>
                <a:gd name="T4" fmla="*/ 1 w 39"/>
                <a:gd name="T5" fmla="*/ 2 h 97"/>
                <a:gd name="T6" fmla="*/ 1 w 39"/>
                <a:gd name="T7" fmla="*/ 0 h 97"/>
                <a:gd name="T8" fmla="*/ 3 w 39"/>
                <a:gd name="T9" fmla="*/ 1 h 97"/>
                <a:gd name="T10" fmla="*/ 39 w 39"/>
                <a:gd name="T11" fmla="*/ 95 h 97"/>
                <a:gd name="T12" fmla="*/ 38 w 39"/>
                <a:gd name="T13" fmla="*/ 97 h 97"/>
                <a:gd name="T14" fmla="*/ 38 w 39"/>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7">
                  <a:moveTo>
                    <a:pt x="38" y="97"/>
                  </a:moveTo>
                  <a:cubicBezTo>
                    <a:pt x="37" y="97"/>
                    <a:pt x="36" y="97"/>
                    <a:pt x="36" y="96"/>
                  </a:cubicBezTo>
                  <a:cubicBezTo>
                    <a:pt x="1" y="2"/>
                    <a:pt x="1" y="2"/>
                    <a:pt x="1" y="2"/>
                  </a:cubicBezTo>
                  <a:cubicBezTo>
                    <a:pt x="0" y="1"/>
                    <a:pt x="1" y="0"/>
                    <a:pt x="1" y="0"/>
                  </a:cubicBezTo>
                  <a:cubicBezTo>
                    <a:pt x="2" y="0"/>
                    <a:pt x="3" y="0"/>
                    <a:pt x="3" y="1"/>
                  </a:cubicBezTo>
                  <a:cubicBezTo>
                    <a:pt x="39" y="95"/>
                    <a:pt x="39" y="95"/>
                    <a:pt x="39" y="95"/>
                  </a:cubicBezTo>
                  <a:cubicBezTo>
                    <a:pt x="39" y="96"/>
                    <a:pt x="39" y="97"/>
                    <a:pt x="38" y="97"/>
                  </a:cubicBezTo>
                  <a:cubicBezTo>
                    <a:pt x="38" y="97"/>
                    <a:pt x="38" y="97"/>
                    <a:pt x="38" y="97"/>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ïṩļïďè">
              <a:extLst>
                <a:ext uri="{FF2B5EF4-FFF2-40B4-BE49-F238E27FC236}">
                  <a16:creationId xmlns:a16="http://schemas.microsoft.com/office/drawing/2014/main" xmlns="" id="{5C47886D-2DB8-4787-BF27-424CBF990384}"/>
                </a:ext>
              </a:extLst>
            </p:cNvPr>
            <p:cNvSpPr/>
            <p:nvPr/>
          </p:nvSpPr>
          <p:spPr bwMode="auto">
            <a:xfrm>
              <a:off x="8821369" y="4540793"/>
              <a:ext cx="88550" cy="238319"/>
            </a:xfrm>
            <a:custGeom>
              <a:avLst/>
              <a:gdLst>
                <a:gd name="T0" fmla="*/ 2 w 39"/>
                <a:gd name="T1" fmla="*/ 105 h 105"/>
                <a:gd name="T2" fmla="*/ 1 w 39"/>
                <a:gd name="T3" fmla="*/ 105 h 105"/>
                <a:gd name="T4" fmla="*/ 0 w 39"/>
                <a:gd name="T5" fmla="*/ 103 h 105"/>
                <a:gd name="T6" fmla="*/ 36 w 39"/>
                <a:gd name="T7" fmla="*/ 2 h 105"/>
                <a:gd name="T8" fmla="*/ 38 w 39"/>
                <a:gd name="T9" fmla="*/ 1 h 105"/>
                <a:gd name="T10" fmla="*/ 39 w 39"/>
                <a:gd name="T11" fmla="*/ 3 h 105"/>
                <a:gd name="T12" fmla="*/ 3 w 39"/>
                <a:gd name="T13" fmla="*/ 104 h 105"/>
                <a:gd name="T14" fmla="*/ 2 w 39"/>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5">
                  <a:moveTo>
                    <a:pt x="2" y="105"/>
                  </a:moveTo>
                  <a:cubicBezTo>
                    <a:pt x="1" y="105"/>
                    <a:pt x="1" y="105"/>
                    <a:pt x="1" y="105"/>
                  </a:cubicBezTo>
                  <a:cubicBezTo>
                    <a:pt x="0" y="105"/>
                    <a:pt x="0" y="104"/>
                    <a:pt x="0" y="103"/>
                  </a:cubicBezTo>
                  <a:cubicBezTo>
                    <a:pt x="36" y="2"/>
                    <a:pt x="36" y="2"/>
                    <a:pt x="36" y="2"/>
                  </a:cubicBezTo>
                  <a:cubicBezTo>
                    <a:pt x="36" y="1"/>
                    <a:pt x="37" y="0"/>
                    <a:pt x="38" y="1"/>
                  </a:cubicBezTo>
                  <a:cubicBezTo>
                    <a:pt x="39" y="1"/>
                    <a:pt x="39" y="2"/>
                    <a:pt x="39" y="3"/>
                  </a:cubicBezTo>
                  <a:cubicBezTo>
                    <a:pt x="3" y="104"/>
                    <a:pt x="3" y="104"/>
                    <a:pt x="3" y="104"/>
                  </a:cubicBezTo>
                  <a:cubicBezTo>
                    <a:pt x="3" y="105"/>
                    <a:pt x="2" y="105"/>
                    <a:pt x="2" y="105"/>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ïṣľîḍé">
              <a:extLst>
                <a:ext uri="{FF2B5EF4-FFF2-40B4-BE49-F238E27FC236}">
                  <a16:creationId xmlns:a16="http://schemas.microsoft.com/office/drawing/2014/main" xmlns="" id="{60792F19-0397-406B-9535-65B854111262}"/>
                </a:ext>
              </a:extLst>
            </p:cNvPr>
            <p:cNvSpPr/>
            <p:nvPr/>
          </p:nvSpPr>
          <p:spPr bwMode="auto">
            <a:xfrm>
              <a:off x="8905546" y="4545166"/>
              <a:ext cx="124626" cy="63406"/>
            </a:xfrm>
            <a:custGeom>
              <a:avLst/>
              <a:gdLst>
                <a:gd name="T0" fmla="*/ 0 w 55"/>
                <a:gd name="T1" fmla="*/ 2 h 28"/>
                <a:gd name="T2" fmla="*/ 0 w 55"/>
                <a:gd name="T3" fmla="*/ 1 h 28"/>
                <a:gd name="T4" fmla="*/ 2 w 55"/>
                <a:gd name="T5" fmla="*/ 1 h 28"/>
                <a:gd name="T6" fmla="*/ 53 w 55"/>
                <a:gd name="T7" fmla="*/ 24 h 28"/>
                <a:gd name="T8" fmla="*/ 54 w 55"/>
                <a:gd name="T9" fmla="*/ 26 h 28"/>
                <a:gd name="T10" fmla="*/ 52 w 55"/>
                <a:gd name="T11" fmla="*/ 27 h 28"/>
                <a:gd name="T12" fmla="*/ 1 w 55"/>
                <a:gd name="T13" fmla="*/ 3 h 28"/>
                <a:gd name="T14" fmla="*/ 0 w 55"/>
                <a:gd name="T15" fmla="*/ 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8">
                  <a:moveTo>
                    <a:pt x="0" y="2"/>
                  </a:moveTo>
                  <a:cubicBezTo>
                    <a:pt x="0" y="1"/>
                    <a:pt x="0" y="1"/>
                    <a:pt x="0" y="1"/>
                  </a:cubicBezTo>
                  <a:cubicBezTo>
                    <a:pt x="1" y="1"/>
                    <a:pt x="2" y="0"/>
                    <a:pt x="2" y="1"/>
                  </a:cubicBezTo>
                  <a:cubicBezTo>
                    <a:pt x="53" y="24"/>
                    <a:pt x="53" y="24"/>
                    <a:pt x="53" y="24"/>
                  </a:cubicBezTo>
                  <a:cubicBezTo>
                    <a:pt x="54" y="25"/>
                    <a:pt x="55" y="26"/>
                    <a:pt x="54" y="26"/>
                  </a:cubicBezTo>
                  <a:cubicBezTo>
                    <a:pt x="54" y="27"/>
                    <a:pt x="53" y="28"/>
                    <a:pt x="52" y="27"/>
                  </a:cubicBezTo>
                  <a:cubicBezTo>
                    <a:pt x="1" y="3"/>
                    <a:pt x="1" y="3"/>
                    <a:pt x="1" y="3"/>
                  </a:cubicBezTo>
                  <a:cubicBezTo>
                    <a:pt x="1" y="3"/>
                    <a:pt x="0" y="3"/>
                    <a:pt x="0" y="2"/>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ïṣľîďe">
              <a:extLst>
                <a:ext uri="{FF2B5EF4-FFF2-40B4-BE49-F238E27FC236}">
                  <a16:creationId xmlns:a16="http://schemas.microsoft.com/office/drawing/2014/main" xmlns="" id="{A77CE4AD-BA43-4C61-BAA4-EC728FD952FE}"/>
                </a:ext>
              </a:extLst>
            </p:cNvPr>
            <p:cNvSpPr/>
            <p:nvPr/>
          </p:nvSpPr>
          <p:spPr bwMode="auto">
            <a:xfrm>
              <a:off x="9025799" y="4606385"/>
              <a:ext cx="88550" cy="74338"/>
            </a:xfrm>
            <a:custGeom>
              <a:avLst/>
              <a:gdLst>
                <a:gd name="T0" fmla="*/ 37 w 39"/>
                <a:gd name="T1" fmla="*/ 33 h 33"/>
                <a:gd name="T2" fmla="*/ 36 w 39"/>
                <a:gd name="T3" fmla="*/ 32 h 33"/>
                <a:gd name="T4" fmla="*/ 0 w 39"/>
                <a:gd name="T5" fmla="*/ 3 h 33"/>
                <a:gd name="T6" fmla="*/ 0 w 39"/>
                <a:gd name="T7" fmla="*/ 1 h 33"/>
                <a:gd name="T8" fmla="*/ 2 w 39"/>
                <a:gd name="T9" fmla="*/ 1 h 33"/>
                <a:gd name="T10" fmla="*/ 38 w 39"/>
                <a:gd name="T11" fmla="*/ 30 h 33"/>
                <a:gd name="T12" fmla="*/ 38 w 39"/>
                <a:gd name="T13" fmla="*/ 32 h 33"/>
                <a:gd name="T14" fmla="*/ 37 w 39"/>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3">
                  <a:moveTo>
                    <a:pt x="37" y="33"/>
                  </a:moveTo>
                  <a:cubicBezTo>
                    <a:pt x="36" y="32"/>
                    <a:pt x="36" y="32"/>
                    <a:pt x="36" y="32"/>
                  </a:cubicBezTo>
                  <a:cubicBezTo>
                    <a:pt x="0" y="3"/>
                    <a:pt x="0" y="3"/>
                    <a:pt x="0" y="3"/>
                  </a:cubicBezTo>
                  <a:cubicBezTo>
                    <a:pt x="0" y="3"/>
                    <a:pt x="0" y="2"/>
                    <a:pt x="0" y="1"/>
                  </a:cubicBezTo>
                  <a:cubicBezTo>
                    <a:pt x="1" y="1"/>
                    <a:pt x="2" y="0"/>
                    <a:pt x="2" y="1"/>
                  </a:cubicBezTo>
                  <a:cubicBezTo>
                    <a:pt x="38" y="30"/>
                    <a:pt x="38" y="30"/>
                    <a:pt x="38" y="30"/>
                  </a:cubicBezTo>
                  <a:cubicBezTo>
                    <a:pt x="39" y="31"/>
                    <a:pt x="39" y="32"/>
                    <a:pt x="38" y="32"/>
                  </a:cubicBezTo>
                  <a:cubicBezTo>
                    <a:pt x="38" y="33"/>
                    <a:pt x="37" y="33"/>
                    <a:pt x="37" y="33"/>
                  </a:cubicBezTo>
                </a:path>
              </a:pathLst>
            </a:custGeom>
            <a:solidFill>
              <a:srgbClr val="C2BF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í$ḻíḓê">
              <a:extLst>
                <a:ext uri="{FF2B5EF4-FFF2-40B4-BE49-F238E27FC236}">
                  <a16:creationId xmlns:a16="http://schemas.microsoft.com/office/drawing/2014/main" xmlns="" id="{400E05C2-6F17-4BB3-8A86-9C8DCD50623C}"/>
                </a:ext>
              </a:extLst>
            </p:cNvPr>
            <p:cNvSpPr/>
            <p:nvPr/>
          </p:nvSpPr>
          <p:spPr bwMode="auto">
            <a:xfrm>
              <a:off x="7763143" y="4864383"/>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 name="is1ïdê">
              <a:extLst>
                <a:ext uri="{FF2B5EF4-FFF2-40B4-BE49-F238E27FC236}">
                  <a16:creationId xmlns:a16="http://schemas.microsoft.com/office/drawing/2014/main" xmlns="" id="{6B8577BF-50F4-4BED-9B66-F5D3F77D0E02}"/>
                </a:ext>
              </a:extLst>
            </p:cNvPr>
            <p:cNvSpPr/>
            <p:nvPr/>
          </p:nvSpPr>
          <p:spPr bwMode="auto">
            <a:xfrm>
              <a:off x="7842947" y="4815188"/>
              <a:ext cx="20771" cy="19678"/>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 name="íS1ïdê">
              <a:extLst>
                <a:ext uri="{FF2B5EF4-FFF2-40B4-BE49-F238E27FC236}">
                  <a16:creationId xmlns:a16="http://schemas.microsoft.com/office/drawing/2014/main" xmlns="" id="{86747B52-6623-4693-90E4-604F20DFBFB0}"/>
                </a:ext>
              </a:extLst>
            </p:cNvPr>
            <p:cNvSpPr/>
            <p:nvPr/>
          </p:nvSpPr>
          <p:spPr bwMode="auto">
            <a:xfrm>
              <a:off x="7924938" y="4764901"/>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 name="ïsḻïḓè">
              <a:extLst>
                <a:ext uri="{FF2B5EF4-FFF2-40B4-BE49-F238E27FC236}">
                  <a16:creationId xmlns:a16="http://schemas.microsoft.com/office/drawing/2014/main" xmlns="" id="{966CED7C-72E1-4D99-9B58-79CC1C9BDFAE}"/>
                </a:ext>
              </a:extLst>
            </p:cNvPr>
            <p:cNvSpPr/>
            <p:nvPr/>
          </p:nvSpPr>
          <p:spPr bwMode="auto">
            <a:xfrm>
              <a:off x="7986158" y="4665419"/>
              <a:ext cx="20771" cy="19678"/>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 name="iślîďe">
              <a:extLst>
                <a:ext uri="{FF2B5EF4-FFF2-40B4-BE49-F238E27FC236}">
                  <a16:creationId xmlns:a16="http://schemas.microsoft.com/office/drawing/2014/main" xmlns="" id="{5973A317-1C26-4F02-AA4C-0A58B35A8090}"/>
                </a:ext>
              </a:extLst>
            </p:cNvPr>
            <p:cNvSpPr/>
            <p:nvPr/>
          </p:nvSpPr>
          <p:spPr bwMode="auto">
            <a:xfrm>
              <a:off x="8085640" y="4716799"/>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3" name="i$1ïḓe">
              <a:extLst>
                <a:ext uri="{FF2B5EF4-FFF2-40B4-BE49-F238E27FC236}">
                  <a16:creationId xmlns:a16="http://schemas.microsoft.com/office/drawing/2014/main" xmlns="" id="{06BEEF98-6DD3-43CB-BEAB-59EBDB780C9D}"/>
                </a:ext>
              </a:extLst>
            </p:cNvPr>
            <p:cNvSpPr/>
            <p:nvPr/>
          </p:nvSpPr>
          <p:spPr bwMode="auto">
            <a:xfrm>
              <a:off x="8167630" y="4783485"/>
              <a:ext cx="20771" cy="19678"/>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4" name="iṣḷïḓê">
              <a:extLst>
                <a:ext uri="{FF2B5EF4-FFF2-40B4-BE49-F238E27FC236}">
                  <a16:creationId xmlns:a16="http://schemas.microsoft.com/office/drawing/2014/main" xmlns="" id="{006655CD-03D7-4860-A967-65BEF4472D6D}"/>
                </a:ext>
              </a:extLst>
            </p:cNvPr>
            <p:cNvSpPr/>
            <p:nvPr/>
          </p:nvSpPr>
          <p:spPr bwMode="auto">
            <a:xfrm>
              <a:off x="8247434" y="4667605"/>
              <a:ext cx="22957"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iSļîḋè">
              <a:extLst>
                <a:ext uri="{FF2B5EF4-FFF2-40B4-BE49-F238E27FC236}">
                  <a16:creationId xmlns:a16="http://schemas.microsoft.com/office/drawing/2014/main" xmlns="" id="{CEE2501E-B688-429F-83F3-D027240CDEC7}"/>
                </a:ext>
              </a:extLst>
            </p:cNvPr>
            <p:cNvSpPr/>
            <p:nvPr/>
          </p:nvSpPr>
          <p:spPr bwMode="auto">
            <a:xfrm>
              <a:off x="8329425" y="4633716"/>
              <a:ext cx="19678" cy="19678"/>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ísļîďé">
              <a:extLst>
                <a:ext uri="{FF2B5EF4-FFF2-40B4-BE49-F238E27FC236}">
                  <a16:creationId xmlns:a16="http://schemas.microsoft.com/office/drawing/2014/main" xmlns="" id="{BA49D5A0-C958-4B95-8E2A-A06602F72FC0}"/>
                </a:ext>
              </a:extLst>
            </p:cNvPr>
            <p:cNvSpPr/>
            <p:nvPr/>
          </p:nvSpPr>
          <p:spPr bwMode="auto">
            <a:xfrm>
              <a:off x="8410322" y="4699308"/>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íṥľîdè">
              <a:extLst>
                <a:ext uri="{FF2B5EF4-FFF2-40B4-BE49-F238E27FC236}">
                  <a16:creationId xmlns:a16="http://schemas.microsoft.com/office/drawing/2014/main" xmlns="" id="{5EE7F314-0966-4454-BCDC-F0FB39B364C3}"/>
                </a:ext>
              </a:extLst>
            </p:cNvPr>
            <p:cNvSpPr/>
            <p:nvPr/>
          </p:nvSpPr>
          <p:spPr bwMode="auto">
            <a:xfrm>
              <a:off x="8490127" y="4667605"/>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 name="îṣ1ïḓê">
              <a:extLst>
                <a:ext uri="{FF2B5EF4-FFF2-40B4-BE49-F238E27FC236}">
                  <a16:creationId xmlns:a16="http://schemas.microsoft.com/office/drawing/2014/main" xmlns="" id="{585261CE-BF8D-4B4C-81B3-7EB886DBC2A6}"/>
                </a:ext>
              </a:extLst>
            </p:cNvPr>
            <p:cNvSpPr/>
            <p:nvPr/>
          </p:nvSpPr>
          <p:spPr bwMode="auto">
            <a:xfrm>
              <a:off x="8572117" y="4764901"/>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îṥlïḓè">
              <a:extLst>
                <a:ext uri="{FF2B5EF4-FFF2-40B4-BE49-F238E27FC236}">
                  <a16:creationId xmlns:a16="http://schemas.microsoft.com/office/drawing/2014/main" xmlns="" id="{B61F3C93-297F-4326-BA5B-EE9E1486539A}"/>
                </a:ext>
              </a:extLst>
            </p:cNvPr>
            <p:cNvSpPr/>
            <p:nvPr/>
          </p:nvSpPr>
          <p:spPr bwMode="auto">
            <a:xfrm>
              <a:off x="8654108" y="4733198"/>
              <a:ext cx="19678"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iSľiḑé">
              <a:extLst>
                <a:ext uri="{FF2B5EF4-FFF2-40B4-BE49-F238E27FC236}">
                  <a16:creationId xmlns:a16="http://schemas.microsoft.com/office/drawing/2014/main" xmlns="" id="{C0321089-4A3A-464F-ADFB-92253C982F38}"/>
                </a:ext>
              </a:extLst>
            </p:cNvPr>
            <p:cNvSpPr/>
            <p:nvPr/>
          </p:nvSpPr>
          <p:spPr bwMode="auto">
            <a:xfrm>
              <a:off x="8732819" y="4551725"/>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îŝ1ïdê">
              <a:extLst>
                <a:ext uri="{FF2B5EF4-FFF2-40B4-BE49-F238E27FC236}">
                  <a16:creationId xmlns:a16="http://schemas.microsoft.com/office/drawing/2014/main" xmlns="" id="{9F4B6383-8F11-412D-A878-3E953753E058}"/>
                </a:ext>
              </a:extLst>
            </p:cNvPr>
            <p:cNvSpPr/>
            <p:nvPr/>
          </p:nvSpPr>
          <p:spPr bwMode="auto">
            <a:xfrm>
              <a:off x="8896800" y="4536420"/>
              <a:ext cx="20771" cy="19678"/>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íṩlíḑe">
              <a:extLst>
                <a:ext uri="{FF2B5EF4-FFF2-40B4-BE49-F238E27FC236}">
                  <a16:creationId xmlns:a16="http://schemas.microsoft.com/office/drawing/2014/main" xmlns="" id="{D30C95BB-42FD-49D5-A070-2ECFD2CCF405}"/>
                </a:ext>
              </a:extLst>
            </p:cNvPr>
            <p:cNvSpPr/>
            <p:nvPr/>
          </p:nvSpPr>
          <p:spPr bwMode="auto">
            <a:xfrm>
              <a:off x="9021426" y="4597640"/>
              <a:ext cx="20771" cy="19678"/>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îṡľíde">
              <a:extLst>
                <a:ext uri="{FF2B5EF4-FFF2-40B4-BE49-F238E27FC236}">
                  <a16:creationId xmlns:a16="http://schemas.microsoft.com/office/drawing/2014/main" xmlns="" id="{46F126BF-3254-46D2-B276-D4A18AA38D39}"/>
                </a:ext>
              </a:extLst>
            </p:cNvPr>
            <p:cNvSpPr/>
            <p:nvPr/>
          </p:nvSpPr>
          <p:spPr bwMode="auto">
            <a:xfrm>
              <a:off x="9101230" y="4667605"/>
              <a:ext cx="20771" cy="20771"/>
            </a:xfrm>
            <a:prstGeom prst="rect">
              <a:avLst/>
            </a:prstGeom>
            <a:solidFill>
              <a:srgbClr val="C2BFB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ï$lîḓé">
              <a:extLst>
                <a:ext uri="{FF2B5EF4-FFF2-40B4-BE49-F238E27FC236}">
                  <a16:creationId xmlns:a16="http://schemas.microsoft.com/office/drawing/2014/main" xmlns="" id="{7E97A59F-054A-43D8-977C-251C3EFC2699}"/>
                </a:ext>
              </a:extLst>
            </p:cNvPr>
            <p:cNvSpPr/>
            <p:nvPr/>
          </p:nvSpPr>
          <p:spPr bwMode="auto">
            <a:xfrm>
              <a:off x="9025799" y="4855637"/>
              <a:ext cx="88550" cy="38262"/>
            </a:xfrm>
            <a:custGeom>
              <a:avLst/>
              <a:gdLst>
                <a:gd name="T0" fmla="*/ 37 w 39"/>
                <a:gd name="T1" fmla="*/ 17 h 17"/>
                <a:gd name="T2" fmla="*/ 38 w 39"/>
                <a:gd name="T3" fmla="*/ 16 h 17"/>
                <a:gd name="T4" fmla="*/ 38 w 39"/>
                <a:gd name="T5" fmla="*/ 14 h 17"/>
                <a:gd name="T6" fmla="*/ 2 w 39"/>
                <a:gd name="T7" fmla="*/ 0 h 17"/>
                <a:gd name="T8" fmla="*/ 0 w 39"/>
                <a:gd name="T9" fmla="*/ 1 h 17"/>
                <a:gd name="T10" fmla="*/ 1 w 39"/>
                <a:gd name="T11" fmla="*/ 3 h 17"/>
                <a:gd name="T12" fmla="*/ 36 w 39"/>
                <a:gd name="T13" fmla="*/ 17 h 17"/>
                <a:gd name="T14" fmla="*/ 37 w 3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7">
                  <a:moveTo>
                    <a:pt x="37" y="17"/>
                  </a:moveTo>
                  <a:cubicBezTo>
                    <a:pt x="38" y="17"/>
                    <a:pt x="38" y="17"/>
                    <a:pt x="38" y="16"/>
                  </a:cubicBezTo>
                  <a:cubicBezTo>
                    <a:pt x="39" y="16"/>
                    <a:pt x="38" y="15"/>
                    <a:pt x="38" y="14"/>
                  </a:cubicBezTo>
                  <a:cubicBezTo>
                    <a:pt x="2" y="0"/>
                    <a:pt x="2" y="0"/>
                    <a:pt x="2" y="0"/>
                  </a:cubicBezTo>
                  <a:cubicBezTo>
                    <a:pt x="1" y="0"/>
                    <a:pt x="0" y="0"/>
                    <a:pt x="0" y="1"/>
                  </a:cubicBezTo>
                  <a:cubicBezTo>
                    <a:pt x="0" y="2"/>
                    <a:pt x="0" y="2"/>
                    <a:pt x="1" y="3"/>
                  </a:cubicBezTo>
                  <a:cubicBezTo>
                    <a:pt x="36" y="17"/>
                    <a:pt x="36" y="17"/>
                    <a:pt x="36" y="17"/>
                  </a:cubicBezTo>
                  <a:cubicBezTo>
                    <a:pt x="37" y="17"/>
                    <a:pt x="37" y="17"/>
                    <a:pt x="37" y="17"/>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iṩliḑê">
              <a:extLst>
                <a:ext uri="{FF2B5EF4-FFF2-40B4-BE49-F238E27FC236}">
                  <a16:creationId xmlns:a16="http://schemas.microsoft.com/office/drawing/2014/main" xmlns="" id="{1607069F-83FF-411A-8A67-9DC8C1B37DDF}"/>
                </a:ext>
              </a:extLst>
            </p:cNvPr>
            <p:cNvSpPr/>
            <p:nvPr/>
          </p:nvSpPr>
          <p:spPr bwMode="auto">
            <a:xfrm>
              <a:off x="8944901" y="4837052"/>
              <a:ext cx="88550" cy="25144"/>
            </a:xfrm>
            <a:custGeom>
              <a:avLst/>
              <a:gdLst>
                <a:gd name="T0" fmla="*/ 37 w 39"/>
                <a:gd name="T1" fmla="*/ 11 h 11"/>
                <a:gd name="T2" fmla="*/ 39 w 39"/>
                <a:gd name="T3" fmla="*/ 10 h 11"/>
                <a:gd name="T4" fmla="*/ 38 w 39"/>
                <a:gd name="T5" fmla="*/ 8 h 11"/>
                <a:gd name="T6" fmla="*/ 2 w 39"/>
                <a:gd name="T7" fmla="*/ 1 h 11"/>
                <a:gd name="T8" fmla="*/ 0 w 39"/>
                <a:gd name="T9" fmla="*/ 2 h 11"/>
                <a:gd name="T10" fmla="*/ 1 w 39"/>
                <a:gd name="T11" fmla="*/ 4 h 11"/>
                <a:gd name="T12" fmla="*/ 37 w 39"/>
                <a:gd name="T13" fmla="*/ 11 h 11"/>
                <a:gd name="T14" fmla="*/ 37 w 3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1">
                  <a:moveTo>
                    <a:pt x="37" y="11"/>
                  </a:moveTo>
                  <a:cubicBezTo>
                    <a:pt x="38" y="11"/>
                    <a:pt x="39" y="10"/>
                    <a:pt x="39" y="10"/>
                  </a:cubicBezTo>
                  <a:cubicBezTo>
                    <a:pt x="39" y="9"/>
                    <a:pt x="38" y="8"/>
                    <a:pt x="38" y="8"/>
                  </a:cubicBezTo>
                  <a:cubicBezTo>
                    <a:pt x="2" y="1"/>
                    <a:pt x="2" y="1"/>
                    <a:pt x="2" y="1"/>
                  </a:cubicBezTo>
                  <a:cubicBezTo>
                    <a:pt x="1" y="0"/>
                    <a:pt x="0" y="1"/>
                    <a:pt x="0" y="2"/>
                  </a:cubicBezTo>
                  <a:cubicBezTo>
                    <a:pt x="0" y="3"/>
                    <a:pt x="1" y="3"/>
                    <a:pt x="1" y="4"/>
                  </a:cubicBezTo>
                  <a:cubicBezTo>
                    <a:pt x="37" y="11"/>
                    <a:pt x="37" y="11"/>
                    <a:pt x="37" y="11"/>
                  </a:cubicBezTo>
                  <a:cubicBezTo>
                    <a:pt x="37" y="11"/>
                    <a:pt x="37" y="11"/>
                    <a:pt x="37" y="11"/>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íś1îďè">
              <a:extLst>
                <a:ext uri="{FF2B5EF4-FFF2-40B4-BE49-F238E27FC236}">
                  <a16:creationId xmlns:a16="http://schemas.microsoft.com/office/drawing/2014/main" xmlns="" id="{3A3E48DA-0140-4B34-9D81-9E767A023BF8}"/>
                </a:ext>
              </a:extLst>
            </p:cNvPr>
            <p:cNvSpPr/>
            <p:nvPr/>
          </p:nvSpPr>
          <p:spPr bwMode="auto">
            <a:xfrm>
              <a:off x="8862911" y="4821747"/>
              <a:ext cx="88550" cy="25144"/>
            </a:xfrm>
            <a:custGeom>
              <a:avLst/>
              <a:gdLst>
                <a:gd name="T0" fmla="*/ 38 w 39"/>
                <a:gd name="T1" fmla="*/ 11 h 11"/>
                <a:gd name="T2" fmla="*/ 39 w 39"/>
                <a:gd name="T3" fmla="*/ 9 h 11"/>
                <a:gd name="T4" fmla="*/ 38 w 39"/>
                <a:gd name="T5" fmla="*/ 8 h 11"/>
                <a:gd name="T6" fmla="*/ 2 w 39"/>
                <a:gd name="T7" fmla="*/ 0 h 11"/>
                <a:gd name="T8" fmla="*/ 1 w 39"/>
                <a:gd name="T9" fmla="*/ 1 h 11"/>
                <a:gd name="T10" fmla="*/ 2 w 39"/>
                <a:gd name="T11" fmla="*/ 3 h 11"/>
                <a:gd name="T12" fmla="*/ 37 w 39"/>
                <a:gd name="T13" fmla="*/ 11 h 11"/>
                <a:gd name="T14" fmla="*/ 38 w 3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1">
                  <a:moveTo>
                    <a:pt x="38" y="11"/>
                  </a:moveTo>
                  <a:cubicBezTo>
                    <a:pt x="38" y="11"/>
                    <a:pt x="39" y="10"/>
                    <a:pt x="39" y="9"/>
                  </a:cubicBezTo>
                  <a:cubicBezTo>
                    <a:pt x="39" y="9"/>
                    <a:pt x="39" y="8"/>
                    <a:pt x="38" y="8"/>
                  </a:cubicBezTo>
                  <a:cubicBezTo>
                    <a:pt x="2" y="0"/>
                    <a:pt x="2" y="0"/>
                    <a:pt x="2" y="0"/>
                  </a:cubicBezTo>
                  <a:cubicBezTo>
                    <a:pt x="2" y="0"/>
                    <a:pt x="1" y="1"/>
                    <a:pt x="1" y="1"/>
                  </a:cubicBezTo>
                  <a:cubicBezTo>
                    <a:pt x="0" y="2"/>
                    <a:pt x="1" y="3"/>
                    <a:pt x="2" y="3"/>
                  </a:cubicBezTo>
                  <a:cubicBezTo>
                    <a:pt x="37" y="11"/>
                    <a:pt x="37" y="11"/>
                    <a:pt x="37" y="11"/>
                  </a:cubicBezTo>
                  <a:cubicBezTo>
                    <a:pt x="38" y="11"/>
                    <a:pt x="38" y="11"/>
                    <a:pt x="38" y="11"/>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íŝļiḑè">
              <a:extLst>
                <a:ext uri="{FF2B5EF4-FFF2-40B4-BE49-F238E27FC236}">
                  <a16:creationId xmlns:a16="http://schemas.microsoft.com/office/drawing/2014/main" xmlns="" id="{4B2AB787-4B5A-4728-B836-9F8E28F7837D}"/>
                </a:ext>
              </a:extLst>
            </p:cNvPr>
            <p:cNvSpPr/>
            <p:nvPr/>
          </p:nvSpPr>
          <p:spPr bwMode="auto">
            <a:xfrm>
              <a:off x="8783106" y="4771460"/>
              <a:ext cx="88550" cy="56847"/>
            </a:xfrm>
            <a:custGeom>
              <a:avLst/>
              <a:gdLst>
                <a:gd name="T0" fmla="*/ 37 w 39"/>
                <a:gd name="T1" fmla="*/ 25 h 25"/>
                <a:gd name="T2" fmla="*/ 38 w 39"/>
                <a:gd name="T3" fmla="*/ 25 h 25"/>
                <a:gd name="T4" fmla="*/ 38 w 39"/>
                <a:gd name="T5" fmla="*/ 22 h 25"/>
                <a:gd name="T6" fmla="*/ 2 w 39"/>
                <a:gd name="T7" fmla="*/ 1 h 25"/>
                <a:gd name="T8" fmla="*/ 0 w 39"/>
                <a:gd name="T9" fmla="*/ 1 h 25"/>
                <a:gd name="T10" fmla="*/ 1 w 39"/>
                <a:gd name="T11" fmla="*/ 3 h 25"/>
                <a:gd name="T12" fmla="*/ 36 w 39"/>
                <a:gd name="T13" fmla="*/ 25 h 25"/>
                <a:gd name="T14" fmla="*/ 37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7" y="25"/>
                  </a:moveTo>
                  <a:cubicBezTo>
                    <a:pt x="38" y="25"/>
                    <a:pt x="38" y="25"/>
                    <a:pt x="38" y="25"/>
                  </a:cubicBezTo>
                  <a:cubicBezTo>
                    <a:pt x="39" y="24"/>
                    <a:pt x="39" y="23"/>
                    <a:pt x="38" y="22"/>
                  </a:cubicBezTo>
                  <a:cubicBezTo>
                    <a:pt x="2" y="1"/>
                    <a:pt x="2" y="1"/>
                    <a:pt x="2" y="1"/>
                  </a:cubicBezTo>
                  <a:cubicBezTo>
                    <a:pt x="1" y="0"/>
                    <a:pt x="1" y="0"/>
                    <a:pt x="0" y="1"/>
                  </a:cubicBezTo>
                  <a:cubicBezTo>
                    <a:pt x="0" y="2"/>
                    <a:pt x="0" y="3"/>
                    <a:pt x="1" y="3"/>
                  </a:cubicBezTo>
                  <a:cubicBezTo>
                    <a:pt x="36" y="25"/>
                    <a:pt x="36" y="25"/>
                    <a:pt x="36" y="25"/>
                  </a:cubicBezTo>
                  <a:cubicBezTo>
                    <a:pt x="37" y="25"/>
                    <a:pt x="37" y="25"/>
                    <a:pt x="37" y="25"/>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îś1iḍè">
              <a:extLst>
                <a:ext uri="{FF2B5EF4-FFF2-40B4-BE49-F238E27FC236}">
                  <a16:creationId xmlns:a16="http://schemas.microsoft.com/office/drawing/2014/main" xmlns="" id="{7525EB6C-ACEC-4650-936E-9B7387217324}"/>
                </a:ext>
              </a:extLst>
            </p:cNvPr>
            <p:cNvSpPr/>
            <p:nvPr/>
          </p:nvSpPr>
          <p:spPr bwMode="auto">
            <a:xfrm>
              <a:off x="8701116" y="4722265"/>
              <a:ext cx="88550" cy="56847"/>
            </a:xfrm>
            <a:custGeom>
              <a:avLst/>
              <a:gdLst>
                <a:gd name="T0" fmla="*/ 37 w 39"/>
                <a:gd name="T1" fmla="*/ 25 h 25"/>
                <a:gd name="T2" fmla="*/ 39 w 39"/>
                <a:gd name="T3" fmla="*/ 25 h 25"/>
                <a:gd name="T4" fmla="*/ 38 w 39"/>
                <a:gd name="T5" fmla="*/ 23 h 25"/>
                <a:gd name="T6" fmla="*/ 3 w 39"/>
                <a:gd name="T7" fmla="*/ 1 h 25"/>
                <a:gd name="T8" fmla="*/ 0 w 39"/>
                <a:gd name="T9" fmla="*/ 1 h 25"/>
                <a:gd name="T10" fmla="*/ 1 w 39"/>
                <a:gd name="T11" fmla="*/ 3 h 25"/>
                <a:gd name="T12" fmla="*/ 37 w 39"/>
                <a:gd name="T13" fmla="*/ 25 h 25"/>
                <a:gd name="T14" fmla="*/ 37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7" y="25"/>
                  </a:moveTo>
                  <a:cubicBezTo>
                    <a:pt x="38" y="25"/>
                    <a:pt x="38" y="25"/>
                    <a:pt x="39" y="25"/>
                  </a:cubicBezTo>
                  <a:cubicBezTo>
                    <a:pt x="39" y="24"/>
                    <a:pt x="39" y="23"/>
                    <a:pt x="38" y="23"/>
                  </a:cubicBezTo>
                  <a:cubicBezTo>
                    <a:pt x="3" y="1"/>
                    <a:pt x="3" y="1"/>
                    <a:pt x="3" y="1"/>
                  </a:cubicBezTo>
                  <a:cubicBezTo>
                    <a:pt x="2" y="0"/>
                    <a:pt x="1" y="1"/>
                    <a:pt x="0" y="1"/>
                  </a:cubicBezTo>
                  <a:cubicBezTo>
                    <a:pt x="0" y="2"/>
                    <a:pt x="0" y="3"/>
                    <a:pt x="1" y="3"/>
                  </a:cubicBezTo>
                  <a:cubicBezTo>
                    <a:pt x="37" y="25"/>
                    <a:pt x="37" y="25"/>
                    <a:pt x="37" y="25"/>
                  </a:cubicBezTo>
                  <a:cubicBezTo>
                    <a:pt x="37" y="25"/>
                    <a:pt x="37" y="25"/>
                    <a:pt x="37" y="25"/>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ïŝḻiḋè">
              <a:extLst>
                <a:ext uri="{FF2B5EF4-FFF2-40B4-BE49-F238E27FC236}">
                  <a16:creationId xmlns:a16="http://schemas.microsoft.com/office/drawing/2014/main" xmlns="" id="{73D5AD66-2899-4DA5-8EDB-4FAA38AA99E1}"/>
                </a:ext>
              </a:extLst>
            </p:cNvPr>
            <p:cNvSpPr/>
            <p:nvPr/>
          </p:nvSpPr>
          <p:spPr bwMode="auto">
            <a:xfrm>
              <a:off x="8620218" y="4623877"/>
              <a:ext cx="88550" cy="107134"/>
            </a:xfrm>
            <a:custGeom>
              <a:avLst/>
              <a:gdLst>
                <a:gd name="T0" fmla="*/ 38 w 39"/>
                <a:gd name="T1" fmla="*/ 47 h 47"/>
                <a:gd name="T2" fmla="*/ 39 w 39"/>
                <a:gd name="T3" fmla="*/ 46 h 47"/>
                <a:gd name="T4" fmla="*/ 39 w 39"/>
                <a:gd name="T5" fmla="*/ 44 h 47"/>
                <a:gd name="T6" fmla="*/ 3 w 39"/>
                <a:gd name="T7" fmla="*/ 1 h 47"/>
                <a:gd name="T8" fmla="*/ 1 w 39"/>
                <a:gd name="T9" fmla="*/ 0 h 47"/>
                <a:gd name="T10" fmla="*/ 1 w 39"/>
                <a:gd name="T11" fmla="*/ 2 h 47"/>
                <a:gd name="T12" fmla="*/ 37 w 39"/>
                <a:gd name="T13" fmla="*/ 46 h 47"/>
                <a:gd name="T14" fmla="*/ 38 w 39"/>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7">
                  <a:moveTo>
                    <a:pt x="38" y="47"/>
                  </a:moveTo>
                  <a:cubicBezTo>
                    <a:pt x="39" y="46"/>
                    <a:pt x="39" y="46"/>
                    <a:pt x="39" y="46"/>
                  </a:cubicBezTo>
                  <a:cubicBezTo>
                    <a:pt x="39" y="46"/>
                    <a:pt x="39" y="45"/>
                    <a:pt x="39" y="44"/>
                  </a:cubicBezTo>
                  <a:cubicBezTo>
                    <a:pt x="3" y="1"/>
                    <a:pt x="3" y="1"/>
                    <a:pt x="3" y="1"/>
                  </a:cubicBezTo>
                  <a:cubicBezTo>
                    <a:pt x="3" y="0"/>
                    <a:pt x="2" y="0"/>
                    <a:pt x="1" y="0"/>
                  </a:cubicBezTo>
                  <a:cubicBezTo>
                    <a:pt x="0" y="1"/>
                    <a:pt x="0" y="2"/>
                    <a:pt x="1" y="2"/>
                  </a:cubicBezTo>
                  <a:cubicBezTo>
                    <a:pt x="37" y="46"/>
                    <a:pt x="37" y="46"/>
                    <a:pt x="37" y="46"/>
                  </a:cubicBezTo>
                  <a:cubicBezTo>
                    <a:pt x="37" y="46"/>
                    <a:pt x="37" y="47"/>
                    <a:pt x="38" y="47"/>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îsḻíḓé">
              <a:extLst>
                <a:ext uri="{FF2B5EF4-FFF2-40B4-BE49-F238E27FC236}">
                  <a16:creationId xmlns:a16="http://schemas.microsoft.com/office/drawing/2014/main" xmlns="" id="{40B45233-F1D5-4B85-8933-14380E26AB7D}"/>
                </a:ext>
              </a:extLst>
            </p:cNvPr>
            <p:cNvSpPr/>
            <p:nvPr/>
          </p:nvSpPr>
          <p:spPr bwMode="auto">
            <a:xfrm>
              <a:off x="8540414" y="4623877"/>
              <a:ext cx="88550" cy="56847"/>
            </a:xfrm>
            <a:custGeom>
              <a:avLst/>
              <a:gdLst>
                <a:gd name="T0" fmla="*/ 1 w 39"/>
                <a:gd name="T1" fmla="*/ 25 h 25"/>
                <a:gd name="T2" fmla="*/ 2 w 39"/>
                <a:gd name="T3" fmla="*/ 25 h 25"/>
                <a:gd name="T4" fmla="*/ 38 w 39"/>
                <a:gd name="T5" fmla="*/ 3 h 25"/>
                <a:gd name="T6" fmla="*/ 38 w 39"/>
                <a:gd name="T7" fmla="*/ 1 h 25"/>
                <a:gd name="T8" fmla="*/ 36 w 39"/>
                <a:gd name="T9" fmla="*/ 0 h 25"/>
                <a:gd name="T10" fmla="*/ 1 w 39"/>
                <a:gd name="T11" fmla="*/ 22 h 25"/>
                <a:gd name="T12" fmla="*/ 0 w 39"/>
                <a:gd name="T13" fmla="*/ 24 h 25"/>
                <a:gd name="T14" fmla="*/ 1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1" y="25"/>
                  </a:moveTo>
                  <a:cubicBezTo>
                    <a:pt x="2" y="25"/>
                    <a:pt x="2" y="25"/>
                    <a:pt x="2" y="25"/>
                  </a:cubicBezTo>
                  <a:cubicBezTo>
                    <a:pt x="38" y="3"/>
                    <a:pt x="38" y="3"/>
                    <a:pt x="38" y="3"/>
                  </a:cubicBezTo>
                  <a:cubicBezTo>
                    <a:pt x="39" y="2"/>
                    <a:pt x="39" y="1"/>
                    <a:pt x="38" y="1"/>
                  </a:cubicBezTo>
                  <a:cubicBezTo>
                    <a:pt x="38" y="0"/>
                    <a:pt x="37" y="0"/>
                    <a:pt x="36" y="0"/>
                  </a:cubicBezTo>
                  <a:cubicBezTo>
                    <a:pt x="1" y="22"/>
                    <a:pt x="1" y="22"/>
                    <a:pt x="1" y="22"/>
                  </a:cubicBezTo>
                  <a:cubicBezTo>
                    <a:pt x="0" y="23"/>
                    <a:pt x="0" y="23"/>
                    <a:pt x="0" y="24"/>
                  </a:cubicBezTo>
                  <a:cubicBezTo>
                    <a:pt x="0" y="25"/>
                    <a:pt x="1" y="25"/>
                    <a:pt x="1" y="25"/>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îśḻíďè">
              <a:extLst>
                <a:ext uri="{FF2B5EF4-FFF2-40B4-BE49-F238E27FC236}">
                  <a16:creationId xmlns:a16="http://schemas.microsoft.com/office/drawing/2014/main" xmlns="" id="{D19E2D7A-CB77-46B6-88CB-15A6BC507AA9}"/>
                </a:ext>
              </a:extLst>
            </p:cNvPr>
            <p:cNvSpPr/>
            <p:nvPr/>
          </p:nvSpPr>
          <p:spPr bwMode="auto">
            <a:xfrm>
              <a:off x="8458424" y="4674164"/>
              <a:ext cx="88550" cy="72152"/>
            </a:xfrm>
            <a:custGeom>
              <a:avLst/>
              <a:gdLst>
                <a:gd name="T0" fmla="*/ 2 w 39"/>
                <a:gd name="T1" fmla="*/ 32 h 32"/>
                <a:gd name="T2" fmla="*/ 3 w 39"/>
                <a:gd name="T3" fmla="*/ 32 h 32"/>
                <a:gd name="T4" fmla="*/ 38 w 39"/>
                <a:gd name="T5" fmla="*/ 3 h 32"/>
                <a:gd name="T6" fmla="*/ 39 w 39"/>
                <a:gd name="T7" fmla="*/ 0 h 32"/>
                <a:gd name="T8" fmla="*/ 36 w 39"/>
                <a:gd name="T9" fmla="*/ 0 h 32"/>
                <a:gd name="T10" fmla="*/ 1 w 39"/>
                <a:gd name="T11" fmla="*/ 29 h 32"/>
                <a:gd name="T12" fmla="*/ 1 w 39"/>
                <a:gd name="T13" fmla="*/ 31 h 32"/>
                <a:gd name="T14" fmla="*/ 2 w 3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2" y="32"/>
                  </a:moveTo>
                  <a:cubicBezTo>
                    <a:pt x="3" y="32"/>
                    <a:pt x="3" y="32"/>
                    <a:pt x="3" y="32"/>
                  </a:cubicBezTo>
                  <a:cubicBezTo>
                    <a:pt x="38" y="3"/>
                    <a:pt x="38" y="3"/>
                    <a:pt x="38" y="3"/>
                  </a:cubicBezTo>
                  <a:cubicBezTo>
                    <a:pt x="39" y="2"/>
                    <a:pt x="39" y="1"/>
                    <a:pt x="39" y="0"/>
                  </a:cubicBezTo>
                  <a:cubicBezTo>
                    <a:pt x="38" y="0"/>
                    <a:pt x="37" y="0"/>
                    <a:pt x="36" y="0"/>
                  </a:cubicBezTo>
                  <a:cubicBezTo>
                    <a:pt x="1" y="29"/>
                    <a:pt x="1" y="29"/>
                    <a:pt x="1" y="29"/>
                  </a:cubicBezTo>
                  <a:cubicBezTo>
                    <a:pt x="0" y="30"/>
                    <a:pt x="0" y="31"/>
                    <a:pt x="1" y="31"/>
                  </a:cubicBezTo>
                  <a:cubicBezTo>
                    <a:pt x="1" y="32"/>
                    <a:pt x="1" y="32"/>
                    <a:pt x="2" y="32"/>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išľïďè">
              <a:extLst>
                <a:ext uri="{FF2B5EF4-FFF2-40B4-BE49-F238E27FC236}">
                  <a16:creationId xmlns:a16="http://schemas.microsoft.com/office/drawing/2014/main" xmlns="" id="{C4BACE58-AD85-4EA5-B2AF-4EC37DECD8E3}"/>
                </a:ext>
              </a:extLst>
            </p:cNvPr>
            <p:cNvSpPr/>
            <p:nvPr/>
          </p:nvSpPr>
          <p:spPr bwMode="auto">
            <a:xfrm>
              <a:off x="8376433" y="4739757"/>
              <a:ext cx="88550" cy="39355"/>
            </a:xfrm>
            <a:custGeom>
              <a:avLst/>
              <a:gdLst>
                <a:gd name="T0" fmla="*/ 2 w 39"/>
                <a:gd name="T1" fmla="*/ 17 h 17"/>
                <a:gd name="T2" fmla="*/ 3 w 39"/>
                <a:gd name="T3" fmla="*/ 17 h 17"/>
                <a:gd name="T4" fmla="*/ 38 w 39"/>
                <a:gd name="T5" fmla="*/ 3 h 17"/>
                <a:gd name="T6" fmla="*/ 39 w 39"/>
                <a:gd name="T7" fmla="*/ 1 h 17"/>
                <a:gd name="T8" fmla="*/ 37 w 39"/>
                <a:gd name="T9" fmla="*/ 0 h 17"/>
                <a:gd name="T10" fmla="*/ 2 w 39"/>
                <a:gd name="T11" fmla="*/ 15 h 17"/>
                <a:gd name="T12" fmla="*/ 1 w 39"/>
                <a:gd name="T13" fmla="*/ 17 h 17"/>
                <a:gd name="T14" fmla="*/ 2 w 3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7">
                  <a:moveTo>
                    <a:pt x="2" y="17"/>
                  </a:moveTo>
                  <a:cubicBezTo>
                    <a:pt x="3" y="17"/>
                    <a:pt x="3" y="17"/>
                    <a:pt x="3" y="17"/>
                  </a:cubicBezTo>
                  <a:cubicBezTo>
                    <a:pt x="38" y="3"/>
                    <a:pt x="38" y="3"/>
                    <a:pt x="38" y="3"/>
                  </a:cubicBezTo>
                  <a:cubicBezTo>
                    <a:pt x="39" y="3"/>
                    <a:pt x="39" y="2"/>
                    <a:pt x="39" y="1"/>
                  </a:cubicBezTo>
                  <a:cubicBezTo>
                    <a:pt x="39" y="0"/>
                    <a:pt x="38" y="0"/>
                    <a:pt x="37" y="0"/>
                  </a:cubicBezTo>
                  <a:cubicBezTo>
                    <a:pt x="2" y="15"/>
                    <a:pt x="2" y="15"/>
                    <a:pt x="2" y="15"/>
                  </a:cubicBezTo>
                  <a:cubicBezTo>
                    <a:pt x="1" y="15"/>
                    <a:pt x="0" y="16"/>
                    <a:pt x="1" y="17"/>
                  </a:cubicBezTo>
                  <a:cubicBezTo>
                    <a:pt x="1" y="17"/>
                    <a:pt x="2" y="17"/>
                    <a:pt x="2" y="17"/>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îṥḷïďé">
              <a:extLst>
                <a:ext uri="{FF2B5EF4-FFF2-40B4-BE49-F238E27FC236}">
                  <a16:creationId xmlns:a16="http://schemas.microsoft.com/office/drawing/2014/main" xmlns="" id="{AB63147A-1480-4944-94E9-48C2D5520808}"/>
                </a:ext>
              </a:extLst>
            </p:cNvPr>
            <p:cNvSpPr/>
            <p:nvPr/>
          </p:nvSpPr>
          <p:spPr bwMode="auto">
            <a:xfrm>
              <a:off x="8297722" y="4705867"/>
              <a:ext cx="88550" cy="73245"/>
            </a:xfrm>
            <a:custGeom>
              <a:avLst/>
              <a:gdLst>
                <a:gd name="T0" fmla="*/ 37 w 39"/>
                <a:gd name="T1" fmla="*/ 32 h 32"/>
                <a:gd name="T2" fmla="*/ 38 w 39"/>
                <a:gd name="T3" fmla="*/ 32 h 32"/>
                <a:gd name="T4" fmla="*/ 38 w 39"/>
                <a:gd name="T5" fmla="*/ 30 h 32"/>
                <a:gd name="T6" fmla="*/ 2 w 39"/>
                <a:gd name="T7" fmla="*/ 1 h 32"/>
                <a:gd name="T8" fmla="*/ 0 w 39"/>
                <a:gd name="T9" fmla="*/ 1 h 32"/>
                <a:gd name="T10" fmla="*/ 1 w 39"/>
                <a:gd name="T11" fmla="*/ 3 h 32"/>
                <a:gd name="T12" fmla="*/ 36 w 39"/>
                <a:gd name="T13" fmla="*/ 32 h 32"/>
                <a:gd name="T14" fmla="*/ 37 w 3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37" y="32"/>
                  </a:moveTo>
                  <a:cubicBezTo>
                    <a:pt x="38" y="32"/>
                    <a:pt x="38" y="32"/>
                    <a:pt x="38" y="32"/>
                  </a:cubicBezTo>
                  <a:cubicBezTo>
                    <a:pt x="39" y="31"/>
                    <a:pt x="39" y="30"/>
                    <a:pt x="38" y="30"/>
                  </a:cubicBezTo>
                  <a:cubicBezTo>
                    <a:pt x="2" y="1"/>
                    <a:pt x="2" y="1"/>
                    <a:pt x="2" y="1"/>
                  </a:cubicBezTo>
                  <a:cubicBezTo>
                    <a:pt x="2" y="0"/>
                    <a:pt x="1" y="0"/>
                    <a:pt x="0" y="1"/>
                  </a:cubicBezTo>
                  <a:cubicBezTo>
                    <a:pt x="0" y="2"/>
                    <a:pt x="0" y="3"/>
                    <a:pt x="1" y="3"/>
                  </a:cubicBezTo>
                  <a:cubicBezTo>
                    <a:pt x="36" y="32"/>
                    <a:pt x="36" y="32"/>
                    <a:pt x="36" y="32"/>
                  </a:cubicBezTo>
                  <a:cubicBezTo>
                    <a:pt x="37" y="32"/>
                    <a:pt x="37" y="32"/>
                    <a:pt x="37" y="32"/>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îs1ïḋê">
              <a:extLst>
                <a:ext uri="{FF2B5EF4-FFF2-40B4-BE49-F238E27FC236}">
                  <a16:creationId xmlns:a16="http://schemas.microsoft.com/office/drawing/2014/main" xmlns="" id="{16FD7297-DFCA-41EE-9779-095D0C28182D}"/>
                </a:ext>
              </a:extLst>
            </p:cNvPr>
            <p:cNvSpPr/>
            <p:nvPr/>
          </p:nvSpPr>
          <p:spPr bwMode="auto">
            <a:xfrm>
              <a:off x="8215731" y="4655580"/>
              <a:ext cx="88550" cy="56847"/>
            </a:xfrm>
            <a:custGeom>
              <a:avLst/>
              <a:gdLst>
                <a:gd name="T0" fmla="*/ 37 w 39"/>
                <a:gd name="T1" fmla="*/ 25 h 25"/>
                <a:gd name="T2" fmla="*/ 39 w 39"/>
                <a:gd name="T3" fmla="*/ 25 h 25"/>
                <a:gd name="T4" fmla="*/ 38 w 39"/>
                <a:gd name="T5" fmla="*/ 23 h 25"/>
                <a:gd name="T6" fmla="*/ 3 w 39"/>
                <a:gd name="T7" fmla="*/ 1 h 25"/>
                <a:gd name="T8" fmla="*/ 1 w 39"/>
                <a:gd name="T9" fmla="*/ 1 h 25"/>
                <a:gd name="T10" fmla="*/ 1 w 39"/>
                <a:gd name="T11" fmla="*/ 3 h 25"/>
                <a:gd name="T12" fmla="*/ 37 w 39"/>
                <a:gd name="T13" fmla="*/ 25 h 25"/>
                <a:gd name="T14" fmla="*/ 37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7" y="25"/>
                  </a:moveTo>
                  <a:cubicBezTo>
                    <a:pt x="38" y="25"/>
                    <a:pt x="38" y="25"/>
                    <a:pt x="39" y="25"/>
                  </a:cubicBezTo>
                  <a:cubicBezTo>
                    <a:pt x="39" y="24"/>
                    <a:pt x="39" y="23"/>
                    <a:pt x="38" y="23"/>
                  </a:cubicBezTo>
                  <a:cubicBezTo>
                    <a:pt x="3" y="1"/>
                    <a:pt x="3" y="1"/>
                    <a:pt x="3" y="1"/>
                  </a:cubicBezTo>
                  <a:cubicBezTo>
                    <a:pt x="2" y="0"/>
                    <a:pt x="1" y="1"/>
                    <a:pt x="1" y="1"/>
                  </a:cubicBezTo>
                  <a:cubicBezTo>
                    <a:pt x="0" y="2"/>
                    <a:pt x="0" y="3"/>
                    <a:pt x="1" y="3"/>
                  </a:cubicBezTo>
                  <a:cubicBezTo>
                    <a:pt x="37" y="25"/>
                    <a:pt x="37" y="25"/>
                    <a:pt x="37" y="25"/>
                  </a:cubicBezTo>
                  <a:cubicBezTo>
                    <a:pt x="37" y="25"/>
                    <a:pt x="37" y="25"/>
                    <a:pt x="37" y="25"/>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is1îḋê">
              <a:extLst>
                <a:ext uri="{FF2B5EF4-FFF2-40B4-BE49-F238E27FC236}">
                  <a16:creationId xmlns:a16="http://schemas.microsoft.com/office/drawing/2014/main" xmlns="" id="{DCA4362E-AAB1-4A8F-B3FE-DD02E4F17F57}"/>
                </a:ext>
              </a:extLst>
            </p:cNvPr>
            <p:cNvSpPr/>
            <p:nvPr/>
          </p:nvSpPr>
          <p:spPr bwMode="auto">
            <a:xfrm>
              <a:off x="8133741" y="4623877"/>
              <a:ext cx="90736" cy="41542"/>
            </a:xfrm>
            <a:custGeom>
              <a:avLst/>
              <a:gdLst>
                <a:gd name="T0" fmla="*/ 38 w 40"/>
                <a:gd name="T1" fmla="*/ 18 h 18"/>
                <a:gd name="T2" fmla="*/ 39 w 40"/>
                <a:gd name="T3" fmla="*/ 17 h 18"/>
                <a:gd name="T4" fmla="*/ 38 w 40"/>
                <a:gd name="T5" fmla="*/ 15 h 18"/>
                <a:gd name="T6" fmla="*/ 3 w 40"/>
                <a:gd name="T7" fmla="*/ 0 h 18"/>
                <a:gd name="T8" fmla="*/ 1 w 40"/>
                <a:gd name="T9" fmla="*/ 1 h 18"/>
                <a:gd name="T10" fmla="*/ 2 w 40"/>
                <a:gd name="T11" fmla="*/ 3 h 18"/>
                <a:gd name="T12" fmla="*/ 37 w 40"/>
                <a:gd name="T13" fmla="*/ 17 h 18"/>
                <a:gd name="T14" fmla="*/ 38 w 4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8">
                  <a:moveTo>
                    <a:pt x="38" y="18"/>
                  </a:moveTo>
                  <a:cubicBezTo>
                    <a:pt x="38" y="18"/>
                    <a:pt x="39" y="17"/>
                    <a:pt x="39" y="17"/>
                  </a:cubicBezTo>
                  <a:cubicBezTo>
                    <a:pt x="40" y="16"/>
                    <a:pt x="39" y="15"/>
                    <a:pt x="38" y="15"/>
                  </a:cubicBezTo>
                  <a:cubicBezTo>
                    <a:pt x="3" y="0"/>
                    <a:pt x="3" y="0"/>
                    <a:pt x="3" y="0"/>
                  </a:cubicBezTo>
                  <a:cubicBezTo>
                    <a:pt x="2" y="0"/>
                    <a:pt x="1" y="0"/>
                    <a:pt x="1" y="1"/>
                  </a:cubicBezTo>
                  <a:cubicBezTo>
                    <a:pt x="0" y="2"/>
                    <a:pt x="1" y="3"/>
                    <a:pt x="2" y="3"/>
                  </a:cubicBezTo>
                  <a:cubicBezTo>
                    <a:pt x="37" y="17"/>
                    <a:pt x="37" y="17"/>
                    <a:pt x="37" y="17"/>
                  </a:cubicBezTo>
                  <a:cubicBezTo>
                    <a:pt x="38" y="18"/>
                    <a:pt x="38" y="18"/>
                    <a:pt x="38" y="18"/>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îš1ïḓè">
              <a:extLst>
                <a:ext uri="{FF2B5EF4-FFF2-40B4-BE49-F238E27FC236}">
                  <a16:creationId xmlns:a16="http://schemas.microsoft.com/office/drawing/2014/main" xmlns="" id="{CE0F7DA2-D58C-4E5C-B966-324C33B03801}"/>
                </a:ext>
              </a:extLst>
            </p:cNvPr>
            <p:cNvSpPr/>
            <p:nvPr/>
          </p:nvSpPr>
          <p:spPr bwMode="auto">
            <a:xfrm>
              <a:off x="8053936" y="4558284"/>
              <a:ext cx="88550" cy="73245"/>
            </a:xfrm>
            <a:custGeom>
              <a:avLst/>
              <a:gdLst>
                <a:gd name="T0" fmla="*/ 37 w 39"/>
                <a:gd name="T1" fmla="*/ 32 h 32"/>
                <a:gd name="T2" fmla="*/ 38 w 39"/>
                <a:gd name="T3" fmla="*/ 31 h 32"/>
                <a:gd name="T4" fmla="*/ 38 w 39"/>
                <a:gd name="T5" fmla="*/ 29 h 32"/>
                <a:gd name="T6" fmla="*/ 2 w 39"/>
                <a:gd name="T7" fmla="*/ 0 h 32"/>
                <a:gd name="T8" fmla="*/ 0 w 39"/>
                <a:gd name="T9" fmla="*/ 0 h 32"/>
                <a:gd name="T10" fmla="*/ 1 w 39"/>
                <a:gd name="T11" fmla="*/ 3 h 32"/>
                <a:gd name="T12" fmla="*/ 36 w 39"/>
                <a:gd name="T13" fmla="*/ 32 h 32"/>
                <a:gd name="T14" fmla="*/ 37 w 39"/>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37" y="32"/>
                  </a:moveTo>
                  <a:cubicBezTo>
                    <a:pt x="38" y="32"/>
                    <a:pt x="38" y="32"/>
                    <a:pt x="38" y="31"/>
                  </a:cubicBezTo>
                  <a:cubicBezTo>
                    <a:pt x="39" y="31"/>
                    <a:pt x="39" y="30"/>
                    <a:pt x="38" y="29"/>
                  </a:cubicBezTo>
                  <a:cubicBezTo>
                    <a:pt x="2" y="0"/>
                    <a:pt x="2" y="0"/>
                    <a:pt x="2" y="0"/>
                  </a:cubicBezTo>
                  <a:cubicBezTo>
                    <a:pt x="2" y="0"/>
                    <a:pt x="1" y="0"/>
                    <a:pt x="0" y="0"/>
                  </a:cubicBezTo>
                  <a:cubicBezTo>
                    <a:pt x="0" y="1"/>
                    <a:pt x="0" y="2"/>
                    <a:pt x="1" y="3"/>
                  </a:cubicBezTo>
                  <a:cubicBezTo>
                    <a:pt x="36" y="32"/>
                    <a:pt x="36" y="32"/>
                    <a:pt x="36" y="32"/>
                  </a:cubicBezTo>
                  <a:cubicBezTo>
                    <a:pt x="37" y="32"/>
                    <a:pt x="37" y="32"/>
                    <a:pt x="37" y="32"/>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î$lîḓè">
              <a:extLst>
                <a:ext uri="{FF2B5EF4-FFF2-40B4-BE49-F238E27FC236}">
                  <a16:creationId xmlns:a16="http://schemas.microsoft.com/office/drawing/2014/main" xmlns="" id="{8DF12E31-74F0-4355-B7AD-1743E32F716D}"/>
                </a:ext>
              </a:extLst>
            </p:cNvPr>
            <p:cNvSpPr/>
            <p:nvPr/>
          </p:nvSpPr>
          <p:spPr bwMode="auto">
            <a:xfrm>
              <a:off x="7973039" y="4408515"/>
              <a:ext cx="88550" cy="156329"/>
            </a:xfrm>
            <a:custGeom>
              <a:avLst/>
              <a:gdLst>
                <a:gd name="T0" fmla="*/ 38 w 39"/>
                <a:gd name="T1" fmla="*/ 69 h 69"/>
                <a:gd name="T2" fmla="*/ 38 w 39"/>
                <a:gd name="T3" fmla="*/ 69 h 69"/>
                <a:gd name="T4" fmla="*/ 39 w 39"/>
                <a:gd name="T5" fmla="*/ 67 h 69"/>
                <a:gd name="T6" fmla="*/ 3 w 39"/>
                <a:gd name="T7" fmla="*/ 1 h 69"/>
                <a:gd name="T8" fmla="*/ 1 w 39"/>
                <a:gd name="T9" fmla="*/ 1 h 69"/>
                <a:gd name="T10" fmla="*/ 1 w 39"/>
                <a:gd name="T11" fmla="*/ 3 h 69"/>
                <a:gd name="T12" fmla="*/ 36 w 39"/>
                <a:gd name="T13" fmla="*/ 68 h 69"/>
                <a:gd name="T14" fmla="*/ 38 w 39"/>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9">
                  <a:moveTo>
                    <a:pt x="38" y="69"/>
                  </a:moveTo>
                  <a:cubicBezTo>
                    <a:pt x="38" y="69"/>
                    <a:pt x="38" y="69"/>
                    <a:pt x="38" y="69"/>
                  </a:cubicBezTo>
                  <a:cubicBezTo>
                    <a:pt x="39" y="68"/>
                    <a:pt x="39" y="67"/>
                    <a:pt x="39" y="67"/>
                  </a:cubicBezTo>
                  <a:cubicBezTo>
                    <a:pt x="3" y="1"/>
                    <a:pt x="3" y="1"/>
                    <a:pt x="3" y="1"/>
                  </a:cubicBezTo>
                  <a:cubicBezTo>
                    <a:pt x="3" y="1"/>
                    <a:pt x="2" y="0"/>
                    <a:pt x="1" y="1"/>
                  </a:cubicBezTo>
                  <a:cubicBezTo>
                    <a:pt x="0" y="1"/>
                    <a:pt x="0" y="2"/>
                    <a:pt x="1" y="3"/>
                  </a:cubicBezTo>
                  <a:cubicBezTo>
                    <a:pt x="36" y="68"/>
                    <a:pt x="36" y="68"/>
                    <a:pt x="36" y="68"/>
                  </a:cubicBezTo>
                  <a:cubicBezTo>
                    <a:pt x="36" y="69"/>
                    <a:pt x="37" y="69"/>
                    <a:pt x="38" y="69"/>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işḷíḑé">
              <a:extLst>
                <a:ext uri="{FF2B5EF4-FFF2-40B4-BE49-F238E27FC236}">
                  <a16:creationId xmlns:a16="http://schemas.microsoft.com/office/drawing/2014/main" xmlns="" id="{D4970D5C-35A4-4326-840E-CDDF04319784}"/>
                </a:ext>
              </a:extLst>
            </p:cNvPr>
            <p:cNvSpPr/>
            <p:nvPr/>
          </p:nvSpPr>
          <p:spPr bwMode="auto">
            <a:xfrm>
              <a:off x="7893235" y="4408515"/>
              <a:ext cx="88550" cy="90736"/>
            </a:xfrm>
            <a:custGeom>
              <a:avLst/>
              <a:gdLst>
                <a:gd name="T0" fmla="*/ 1 w 39"/>
                <a:gd name="T1" fmla="*/ 40 h 40"/>
                <a:gd name="T2" fmla="*/ 2 w 39"/>
                <a:gd name="T3" fmla="*/ 39 h 40"/>
                <a:gd name="T4" fmla="*/ 38 w 39"/>
                <a:gd name="T5" fmla="*/ 3 h 40"/>
                <a:gd name="T6" fmla="*/ 38 w 39"/>
                <a:gd name="T7" fmla="*/ 1 h 40"/>
                <a:gd name="T8" fmla="*/ 36 w 39"/>
                <a:gd name="T9" fmla="*/ 1 h 40"/>
                <a:gd name="T10" fmla="*/ 0 w 39"/>
                <a:gd name="T11" fmla="*/ 37 h 40"/>
                <a:gd name="T12" fmla="*/ 0 w 39"/>
                <a:gd name="T13" fmla="*/ 39 h 40"/>
                <a:gd name="T14" fmla="*/ 1 w 3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0">
                  <a:moveTo>
                    <a:pt x="1" y="40"/>
                  </a:moveTo>
                  <a:cubicBezTo>
                    <a:pt x="2" y="40"/>
                    <a:pt x="2" y="40"/>
                    <a:pt x="2" y="39"/>
                  </a:cubicBezTo>
                  <a:cubicBezTo>
                    <a:pt x="38" y="3"/>
                    <a:pt x="38" y="3"/>
                    <a:pt x="38" y="3"/>
                  </a:cubicBezTo>
                  <a:cubicBezTo>
                    <a:pt x="39" y="2"/>
                    <a:pt x="38" y="2"/>
                    <a:pt x="38" y="1"/>
                  </a:cubicBezTo>
                  <a:cubicBezTo>
                    <a:pt x="37" y="0"/>
                    <a:pt x="36" y="0"/>
                    <a:pt x="36" y="1"/>
                  </a:cubicBezTo>
                  <a:cubicBezTo>
                    <a:pt x="0" y="37"/>
                    <a:pt x="0" y="37"/>
                    <a:pt x="0" y="37"/>
                  </a:cubicBezTo>
                  <a:cubicBezTo>
                    <a:pt x="0" y="38"/>
                    <a:pt x="0" y="39"/>
                    <a:pt x="0" y="39"/>
                  </a:cubicBezTo>
                  <a:cubicBezTo>
                    <a:pt x="0" y="40"/>
                    <a:pt x="1" y="40"/>
                    <a:pt x="1" y="40"/>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îṣ1íḓé">
              <a:extLst>
                <a:ext uri="{FF2B5EF4-FFF2-40B4-BE49-F238E27FC236}">
                  <a16:creationId xmlns:a16="http://schemas.microsoft.com/office/drawing/2014/main" xmlns="" id="{AFC7DE61-D8E9-493C-B257-EFBA3F3E93F5}"/>
                </a:ext>
              </a:extLst>
            </p:cNvPr>
            <p:cNvSpPr/>
            <p:nvPr/>
          </p:nvSpPr>
          <p:spPr bwMode="auto">
            <a:xfrm>
              <a:off x="7811244" y="4376812"/>
              <a:ext cx="88550" cy="122439"/>
            </a:xfrm>
            <a:custGeom>
              <a:avLst/>
              <a:gdLst>
                <a:gd name="T0" fmla="*/ 37 w 39"/>
                <a:gd name="T1" fmla="*/ 54 h 54"/>
                <a:gd name="T2" fmla="*/ 38 w 39"/>
                <a:gd name="T3" fmla="*/ 54 h 54"/>
                <a:gd name="T4" fmla="*/ 38 w 39"/>
                <a:gd name="T5" fmla="*/ 52 h 54"/>
                <a:gd name="T6" fmla="*/ 3 w 39"/>
                <a:gd name="T7" fmla="*/ 1 h 54"/>
                <a:gd name="T8" fmla="*/ 1 w 39"/>
                <a:gd name="T9" fmla="*/ 0 h 54"/>
                <a:gd name="T10" fmla="*/ 0 w 39"/>
                <a:gd name="T11" fmla="*/ 2 h 54"/>
                <a:gd name="T12" fmla="*/ 36 w 39"/>
                <a:gd name="T13" fmla="*/ 53 h 54"/>
                <a:gd name="T14" fmla="*/ 37 w 39"/>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4">
                  <a:moveTo>
                    <a:pt x="37" y="54"/>
                  </a:moveTo>
                  <a:cubicBezTo>
                    <a:pt x="38" y="54"/>
                    <a:pt x="38" y="54"/>
                    <a:pt x="38" y="54"/>
                  </a:cubicBezTo>
                  <a:cubicBezTo>
                    <a:pt x="39" y="53"/>
                    <a:pt x="39" y="52"/>
                    <a:pt x="38" y="52"/>
                  </a:cubicBezTo>
                  <a:cubicBezTo>
                    <a:pt x="3" y="1"/>
                    <a:pt x="3" y="1"/>
                    <a:pt x="3" y="1"/>
                  </a:cubicBezTo>
                  <a:cubicBezTo>
                    <a:pt x="2" y="0"/>
                    <a:pt x="1" y="0"/>
                    <a:pt x="1" y="0"/>
                  </a:cubicBezTo>
                  <a:cubicBezTo>
                    <a:pt x="0" y="1"/>
                    <a:pt x="0" y="2"/>
                    <a:pt x="0" y="2"/>
                  </a:cubicBezTo>
                  <a:cubicBezTo>
                    <a:pt x="36" y="53"/>
                    <a:pt x="36" y="53"/>
                    <a:pt x="36" y="53"/>
                  </a:cubicBezTo>
                  <a:cubicBezTo>
                    <a:pt x="36" y="54"/>
                    <a:pt x="37" y="54"/>
                    <a:pt x="37" y="54"/>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îŝ1ïḍê">
              <a:extLst>
                <a:ext uri="{FF2B5EF4-FFF2-40B4-BE49-F238E27FC236}">
                  <a16:creationId xmlns:a16="http://schemas.microsoft.com/office/drawing/2014/main" xmlns="" id="{86909DE2-B151-47E7-A4AF-4C2AB811868B}"/>
                </a:ext>
              </a:extLst>
            </p:cNvPr>
            <p:cNvSpPr/>
            <p:nvPr/>
          </p:nvSpPr>
          <p:spPr bwMode="auto">
            <a:xfrm>
              <a:off x="7729254" y="4327617"/>
              <a:ext cx="88550" cy="56847"/>
            </a:xfrm>
            <a:custGeom>
              <a:avLst/>
              <a:gdLst>
                <a:gd name="T0" fmla="*/ 38 w 39"/>
                <a:gd name="T1" fmla="*/ 25 h 25"/>
                <a:gd name="T2" fmla="*/ 39 w 39"/>
                <a:gd name="T3" fmla="*/ 24 h 25"/>
                <a:gd name="T4" fmla="*/ 38 w 39"/>
                <a:gd name="T5" fmla="*/ 22 h 25"/>
                <a:gd name="T6" fmla="*/ 3 w 39"/>
                <a:gd name="T7" fmla="*/ 0 h 25"/>
                <a:gd name="T8" fmla="*/ 1 w 39"/>
                <a:gd name="T9" fmla="*/ 1 h 25"/>
                <a:gd name="T10" fmla="*/ 1 w 39"/>
                <a:gd name="T11" fmla="*/ 3 h 25"/>
                <a:gd name="T12" fmla="*/ 37 w 39"/>
                <a:gd name="T13" fmla="*/ 25 h 25"/>
                <a:gd name="T14" fmla="*/ 38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8" y="25"/>
                  </a:moveTo>
                  <a:cubicBezTo>
                    <a:pt x="38" y="25"/>
                    <a:pt x="39" y="25"/>
                    <a:pt x="39" y="24"/>
                  </a:cubicBezTo>
                  <a:cubicBezTo>
                    <a:pt x="39" y="24"/>
                    <a:pt x="39" y="23"/>
                    <a:pt x="38" y="22"/>
                  </a:cubicBezTo>
                  <a:cubicBezTo>
                    <a:pt x="3" y="0"/>
                    <a:pt x="3" y="0"/>
                    <a:pt x="3" y="0"/>
                  </a:cubicBezTo>
                  <a:cubicBezTo>
                    <a:pt x="2" y="0"/>
                    <a:pt x="1" y="0"/>
                    <a:pt x="1" y="1"/>
                  </a:cubicBezTo>
                  <a:cubicBezTo>
                    <a:pt x="0" y="2"/>
                    <a:pt x="0" y="3"/>
                    <a:pt x="1" y="3"/>
                  </a:cubicBezTo>
                  <a:cubicBezTo>
                    <a:pt x="37" y="25"/>
                    <a:pt x="37" y="25"/>
                    <a:pt x="37" y="25"/>
                  </a:cubicBezTo>
                  <a:cubicBezTo>
                    <a:pt x="38" y="25"/>
                    <a:pt x="38" y="25"/>
                    <a:pt x="38" y="25"/>
                  </a:cubicBezTo>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íṩļîḋe">
              <a:extLst>
                <a:ext uri="{FF2B5EF4-FFF2-40B4-BE49-F238E27FC236}">
                  <a16:creationId xmlns:a16="http://schemas.microsoft.com/office/drawing/2014/main" xmlns="" id="{A96EB8D6-257A-4174-99BA-3BE5C5AD316D}"/>
                </a:ext>
              </a:extLst>
            </p:cNvPr>
            <p:cNvSpPr/>
            <p:nvPr/>
          </p:nvSpPr>
          <p:spPr bwMode="auto">
            <a:xfrm>
              <a:off x="9101230" y="4880781"/>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 name="íŝḷíḍé">
              <a:extLst>
                <a:ext uri="{FF2B5EF4-FFF2-40B4-BE49-F238E27FC236}">
                  <a16:creationId xmlns:a16="http://schemas.microsoft.com/office/drawing/2014/main" xmlns="" id="{5D0730BA-458F-4940-BCAF-D5D281954A64}"/>
                </a:ext>
              </a:extLst>
            </p:cNvPr>
            <p:cNvSpPr/>
            <p:nvPr/>
          </p:nvSpPr>
          <p:spPr bwMode="auto">
            <a:xfrm>
              <a:off x="9019239" y="4849078"/>
              <a:ext cx="20771" cy="19678"/>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išlîďe">
              <a:extLst>
                <a:ext uri="{FF2B5EF4-FFF2-40B4-BE49-F238E27FC236}">
                  <a16:creationId xmlns:a16="http://schemas.microsoft.com/office/drawing/2014/main" xmlns="" id="{2AFDFDD8-8314-422D-A2EA-B3CE67624B7A}"/>
                </a:ext>
              </a:extLst>
            </p:cNvPr>
            <p:cNvSpPr/>
            <p:nvPr/>
          </p:nvSpPr>
          <p:spPr bwMode="auto">
            <a:xfrm>
              <a:off x="8937249" y="4832679"/>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iṥļídé">
              <a:extLst>
                <a:ext uri="{FF2B5EF4-FFF2-40B4-BE49-F238E27FC236}">
                  <a16:creationId xmlns:a16="http://schemas.microsoft.com/office/drawing/2014/main" xmlns="" id="{180B5203-4016-4E5B-B383-58F76BA8BA5B}"/>
                </a:ext>
              </a:extLst>
            </p:cNvPr>
            <p:cNvSpPr/>
            <p:nvPr/>
          </p:nvSpPr>
          <p:spPr bwMode="auto">
            <a:xfrm>
              <a:off x="8858538" y="4815188"/>
              <a:ext cx="19678" cy="19678"/>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îṡ1íḋe">
              <a:extLst>
                <a:ext uri="{FF2B5EF4-FFF2-40B4-BE49-F238E27FC236}">
                  <a16:creationId xmlns:a16="http://schemas.microsoft.com/office/drawing/2014/main" xmlns="" id="{56AD23BA-B993-4894-9DB7-55130FAD17DF}"/>
                </a:ext>
              </a:extLst>
            </p:cNvPr>
            <p:cNvSpPr/>
            <p:nvPr/>
          </p:nvSpPr>
          <p:spPr bwMode="auto">
            <a:xfrm>
              <a:off x="8776547" y="4764901"/>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íṥḻíḍè">
              <a:extLst>
                <a:ext uri="{FF2B5EF4-FFF2-40B4-BE49-F238E27FC236}">
                  <a16:creationId xmlns:a16="http://schemas.microsoft.com/office/drawing/2014/main" xmlns="" id="{C3C00AAF-BB38-42F2-8C0B-0F58A0334B36}"/>
                </a:ext>
              </a:extLst>
            </p:cNvPr>
            <p:cNvSpPr/>
            <p:nvPr/>
          </p:nvSpPr>
          <p:spPr bwMode="auto">
            <a:xfrm>
              <a:off x="8694557" y="4716799"/>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ïṩļîdê">
              <a:extLst>
                <a:ext uri="{FF2B5EF4-FFF2-40B4-BE49-F238E27FC236}">
                  <a16:creationId xmlns:a16="http://schemas.microsoft.com/office/drawing/2014/main" xmlns="" id="{2E448144-56CE-4AFF-9D15-CE7DA2B39253}"/>
                </a:ext>
              </a:extLst>
            </p:cNvPr>
            <p:cNvSpPr/>
            <p:nvPr/>
          </p:nvSpPr>
          <p:spPr bwMode="auto">
            <a:xfrm>
              <a:off x="8614752" y="4617317"/>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 name="ï$lídê">
              <a:extLst>
                <a:ext uri="{FF2B5EF4-FFF2-40B4-BE49-F238E27FC236}">
                  <a16:creationId xmlns:a16="http://schemas.microsoft.com/office/drawing/2014/main" xmlns="" id="{28311156-CF94-46DB-9DF3-08D1AE6CF389}"/>
                </a:ext>
              </a:extLst>
            </p:cNvPr>
            <p:cNvSpPr/>
            <p:nvPr/>
          </p:nvSpPr>
          <p:spPr bwMode="auto">
            <a:xfrm>
              <a:off x="8533855" y="4667605"/>
              <a:ext cx="19678"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 name="íşḷïḓê">
              <a:extLst>
                <a:ext uri="{FF2B5EF4-FFF2-40B4-BE49-F238E27FC236}">
                  <a16:creationId xmlns:a16="http://schemas.microsoft.com/office/drawing/2014/main" xmlns="" id="{E98E7BA7-1125-4DC4-A33F-F896A6E2DED3}"/>
                </a:ext>
              </a:extLst>
            </p:cNvPr>
            <p:cNvSpPr/>
            <p:nvPr/>
          </p:nvSpPr>
          <p:spPr bwMode="auto">
            <a:xfrm>
              <a:off x="8451864" y="4733198"/>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 name="íşľiďê">
              <a:extLst>
                <a:ext uri="{FF2B5EF4-FFF2-40B4-BE49-F238E27FC236}">
                  <a16:creationId xmlns:a16="http://schemas.microsoft.com/office/drawing/2014/main" xmlns="" id="{054E6DC2-004F-4A14-990E-A9E7E8CF37E8}"/>
                </a:ext>
              </a:extLst>
            </p:cNvPr>
            <p:cNvSpPr/>
            <p:nvPr/>
          </p:nvSpPr>
          <p:spPr bwMode="auto">
            <a:xfrm>
              <a:off x="8372060" y="4764901"/>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 name="iSľïdê">
              <a:extLst>
                <a:ext uri="{FF2B5EF4-FFF2-40B4-BE49-F238E27FC236}">
                  <a16:creationId xmlns:a16="http://schemas.microsoft.com/office/drawing/2014/main" xmlns="" id="{0358DF00-B345-47EC-8EFD-C41CBB8B017F}"/>
                </a:ext>
              </a:extLst>
            </p:cNvPr>
            <p:cNvSpPr/>
            <p:nvPr/>
          </p:nvSpPr>
          <p:spPr bwMode="auto">
            <a:xfrm>
              <a:off x="8290069" y="4699308"/>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 name="ïŝľïďè">
              <a:extLst>
                <a:ext uri="{FF2B5EF4-FFF2-40B4-BE49-F238E27FC236}">
                  <a16:creationId xmlns:a16="http://schemas.microsoft.com/office/drawing/2014/main" xmlns="" id="{14C48EAC-B43B-4747-9AB7-A70BFB6497DB}"/>
                </a:ext>
              </a:extLst>
            </p:cNvPr>
            <p:cNvSpPr/>
            <p:nvPr/>
          </p:nvSpPr>
          <p:spPr bwMode="auto">
            <a:xfrm>
              <a:off x="8209172" y="4651207"/>
              <a:ext cx="19678"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 name="îṣļîḍê">
              <a:extLst>
                <a:ext uri="{FF2B5EF4-FFF2-40B4-BE49-F238E27FC236}">
                  <a16:creationId xmlns:a16="http://schemas.microsoft.com/office/drawing/2014/main" xmlns="" id="{DB9E617A-9BD7-42C3-941B-9A428ABEFD96}"/>
                </a:ext>
              </a:extLst>
            </p:cNvPr>
            <p:cNvSpPr/>
            <p:nvPr/>
          </p:nvSpPr>
          <p:spPr bwMode="auto">
            <a:xfrm>
              <a:off x="8129368" y="4617317"/>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 name="íṡlidè">
              <a:extLst>
                <a:ext uri="{FF2B5EF4-FFF2-40B4-BE49-F238E27FC236}">
                  <a16:creationId xmlns:a16="http://schemas.microsoft.com/office/drawing/2014/main" xmlns="" id="{56D2AF69-AF4E-44A8-B697-6C30BEC60D0B}"/>
                </a:ext>
              </a:extLst>
            </p:cNvPr>
            <p:cNvSpPr/>
            <p:nvPr/>
          </p:nvSpPr>
          <p:spPr bwMode="auto">
            <a:xfrm>
              <a:off x="8047377" y="4551725"/>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 name="iṩḻiḋè">
              <a:extLst>
                <a:ext uri="{FF2B5EF4-FFF2-40B4-BE49-F238E27FC236}">
                  <a16:creationId xmlns:a16="http://schemas.microsoft.com/office/drawing/2014/main" xmlns="" id="{49DC2723-3990-4549-A9F4-A3C129F41046}"/>
                </a:ext>
              </a:extLst>
            </p:cNvPr>
            <p:cNvSpPr/>
            <p:nvPr/>
          </p:nvSpPr>
          <p:spPr bwMode="auto">
            <a:xfrm>
              <a:off x="7965387" y="4401955"/>
              <a:ext cx="20771" cy="22957"/>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 name="iŝļîḑe">
              <a:extLst>
                <a:ext uri="{FF2B5EF4-FFF2-40B4-BE49-F238E27FC236}">
                  <a16:creationId xmlns:a16="http://schemas.microsoft.com/office/drawing/2014/main" xmlns="" id="{39FE1BB5-E7C8-4C0D-80D3-EC296A9A481F}"/>
                </a:ext>
              </a:extLst>
            </p:cNvPr>
            <p:cNvSpPr/>
            <p:nvPr/>
          </p:nvSpPr>
          <p:spPr bwMode="auto">
            <a:xfrm>
              <a:off x="7886676" y="4486132"/>
              <a:ext cx="19678"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 name="ís1îḑè">
              <a:extLst>
                <a:ext uri="{FF2B5EF4-FFF2-40B4-BE49-F238E27FC236}">
                  <a16:creationId xmlns:a16="http://schemas.microsoft.com/office/drawing/2014/main" xmlns="" id="{AA104B9C-D30F-42D4-A085-88903BC65DBD}"/>
                </a:ext>
              </a:extLst>
            </p:cNvPr>
            <p:cNvSpPr/>
            <p:nvPr/>
          </p:nvSpPr>
          <p:spPr bwMode="auto">
            <a:xfrm>
              <a:off x="7804685" y="4370252"/>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 name="íś1íḋe">
              <a:extLst>
                <a:ext uri="{FF2B5EF4-FFF2-40B4-BE49-F238E27FC236}">
                  <a16:creationId xmlns:a16="http://schemas.microsoft.com/office/drawing/2014/main" xmlns="" id="{1BA5884B-7EB1-478C-B5A0-A4BB6FC0F3EE}"/>
                </a:ext>
              </a:extLst>
            </p:cNvPr>
            <p:cNvSpPr/>
            <p:nvPr/>
          </p:nvSpPr>
          <p:spPr bwMode="auto">
            <a:xfrm>
              <a:off x="7722694" y="4319965"/>
              <a:ext cx="20771" cy="20771"/>
            </a:xfrm>
            <a:prstGeom prst="rect">
              <a:avLst/>
            </a:prstGeom>
            <a:solidFill>
              <a:srgbClr val="F6CE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9" name="íŝļíḓé">
              <a:extLst>
                <a:ext uri="{FF2B5EF4-FFF2-40B4-BE49-F238E27FC236}">
                  <a16:creationId xmlns:a16="http://schemas.microsoft.com/office/drawing/2014/main" xmlns="" id="{AF8FC24C-7BA8-4FED-9AA9-BCE953AB1175}"/>
                </a:ext>
              </a:extLst>
            </p:cNvPr>
            <p:cNvSpPr/>
            <p:nvPr/>
          </p:nvSpPr>
          <p:spPr bwMode="auto">
            <a:xfrm>
              <a:off x="6818611" y="4121001"/>
              <a:ext cx="1028709" cy="1464899"/>
            </a:xfrm>
            <a:custGeom>
              <a:avLst/>
              <a:gdLst>
                <a:gd name="T0" fmla="*/ 399 w 453"/>
                <a:gd name="T1" fmla="*/ 0 h 646"/>
                <a:gd name="T2" fmla="*/ 63 w 453"/>
                <a:gd name="T3" fmla="*/ 0 h 646"/>
                <a:gd name="T4" fmla="*/ 33 w 453"/>
                <a:gd name="T5" fmla="*/ 0 h 646"/>
                <a:gd name="T6" fmla="*/ 21 w 453"/>
                <a:gd name="T7" fmla="*/ 0 h 646"/>
                <a:gd name="T8" fmla="*/ 0 w 453"/>
                <a:gd name="T9" fmla="*/ 0 h 646"/>
                <a:gd name="T10" fmla="*/ 0 w 453"/>
                <a:gd name="T11" fmla="*/ 646 h 646"/>
                <a:gd name="T12" fmla="*/ 21 w 453"/>
                <a:gd name="T13" fmla="*/ 646 h 646"/>
                <a:gd name="T14" fmla="*/ 33 w 453"/>
                <a:gd name="T15" fmla="*/ 646 h 646"/>
                <a:gd name="T16" fmla="*/ 63 w 453"/>
                <a:gd name="T17" fmla="*/ 646 h 646"/>
                <a:gd name="T18" fmla="*/ 399 w 453"/>
                <a:gd name="T19" fmla="*/ 646 h 646"/>
                <a:gd name="T20" fmla="*/ 453 w 453"/>
                <a:gd name="T21" fmla="*/ 592 h 646"/>
                <a:gd name="T22" fmla="*/ 453 w 453"/>
                <a:gd name="T23" fmla="*/ 54 h 646"/>
                <a:gd name="T24" fmla="*/ 399 w 453"/>
                <a:gd name="T2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646">
                  <a:moveTo>
                    <a:pt x="399" y="0"/>
                  </a:moveTo>
                  <a:cubicBezTo>
                    <a:pt x="63" y="0"/>
                    <a:pt x="63" y="0"/>
                    <a:pt x="63" y="0"/>
                  </a:cubicBezTo>
                  <a:cubicBezTo>
                    <a:pt x="33" y="0"/>
                    <a:pt x="33" y="0"/>
                    <a:pt x="33" y="0"/>
                  </a:cubicBezTo>
                  <a:cubicBezTo>
                    <a:pt x="21" y="0"/>
                    <a:pt x="21" y="0"/>
                    <a:pt x="21" y="0"/>
                  </a:cubicBezTo>
                  <a:cubicBezTo>
                    <a:pt x="0" y="0"/>
                    <a:pt x="0" y="0"/>
                    <a:pt x="0" y="0"/>
                  </a:cubicBezTo>
                  <a:cubicBezTo>
                    <a:pt x="0" y="646"/>
                    <a:pt x="0" y="646"/>
                    <a:pt x="0" y="646"/>
                  </a:cubicBezTo>
                  <a:cubicBezTo>
                    <a:pt x="21" y="646"/>
                    <a:pt x="21" y="646"/>
                    <a:pt x="21" y="646"/>
                  </a:cubicBezTo>
                  <a:cubicBezTo>
                    <a:pt x="33" y="646"/>
                    <a:pt x="33" y="646"/>
                    <a:pt x="33" y="646"/>
                  </a:cubicBezTo>
                  <a:cubicBezTo>
                    <a:pt x="63" y="646"/>
                    <a:pt x="63" y="646"/>
                    <a:pt x="63" y="646"/>
                  </a:cubicBezTo>
                  <a:cubicBezTo>
                    <a:pt x="399" y="646"/>
                    <a:pt x="399" y="646"/>
                    <a:pt x="399" y="646"/>
                  </a:cubicBezTo>
                  <a:cubicBezTo>
                    <a:pt x="429" y="646"/>
                    <a:pt x="453" y="622"/>
                    <a:pt x="453" y="592"/>
                  </a:cubicBezTo>
                  <a:cubicBezTo>
                    <a:pt x="453" y="54"/>
                    <a:pt x="453" y="54"/>
                    <a:pt x="453" y="54"/>
                  </a:cubicBezTo>
                  <a:cubicBezTo>
                    <a:pt x="453" y="24"/>
                    <a:pt x="429" y="0"/>
                    <a:pt x="399" y="0"/>
                  </a:cubicBezTo>
                  <a:close/>
                </a:path>
              </a:pathLst>
            </a:custGeom>
            <a:solidFill>
              <a:srgbClr val="EE683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ïšḻiḑé">
              <a:extLst>
                <a:ext uri="{FF2B5EF4-FFF2-40B4-BE49-F238E27FC236}">
                  <a16:creationId xmlns:a16="http://schemas.microsoft.com/office/drawing/2014/main" xmlns="" id="{1126F38E-6254-4BB4-A0F7-3225575978FE}"/>
                </a:ext>
              </a:extLst>
            </p:cNvPr>
            <p:cNvSpPr/>
            <p:nvPr/>
          </p:nvSpPr>
          <p:spPr bwMode="auto">
            <a:xfrm>
              <a:off x="6880924" y="4093671"/>
              <a:ext cx="1027616" cy="1464899"/>
            </a:xfrm>
            <a:custGeom>
              <a:avLst/>
              <a:gdLst>
                <a:gd name="T0" fmla="*/ 399 w 453"/>
                <a:gd name="T1" fmla="*/ 0 h 646"/>
                <a:gd name="T2" fmla="*/ 63 w 453"/>
                <a:gd name="T3" fmla="*/ 0 h 646"/>
                <a:gd name="T4" fmla="*/ 33 w 453"/>
                <a:gd name="T5" fmla="*/ 0 h 646"/>
                <a:gd name="T6" fmla="*/ 21 w 453"/>
                <a:gd name="T7" fmla="*/ 0 h 646"/>
                <a:gd name="T8" fmla="*/ 0 w 453"/>
                <a:gd name="T9" fmla="*/ 0 h 646"/>
                <a:gd name="T10" fmla="*/ 0 w 453"/>
                <a:gd name="T11" fmla="*/ 646 h 646"/>
                <a:gd name="T12" fmla="*/ 21 w 453"/>
                <a:gd name="T13" fmla="*/ 646 h 646"/>
                <a:gd name="T14" fmla="*/ 33 w 453"/>
                <a:gd name="T15" fmla="*/ 646 h 646"/>
                <a:gd name="T16" fmla="*/ 63 w 453"/>
                <a:gd name="T17" fmla="*/ 646 h 646"/>
                <a:gd name="T18" fmla="*/ 399 w 453"/>
                <a:gd name="T19" fmla="*/ 646 h 646"/>
                <a:gd name="T20" fmla="*/ 453 w 453"/>
                <a:gd name="T21" fmla="*/ 592 h 646"/>
                <a:gd name="T22" fmla="*/ 453 w 453"/>
                <a:gd name="T23" fmla="*/ 54 h 646"/>
                <a:gd name="T24" fmla="*/ 399 w 453"/>
                <a:gd name="T2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646">
                  <a:moveTo>
                    <a:pt x="399" y="0"/>
                  </a:moveTo>
                  <a:cubicBezTo>
                    <a:pt x="63" y="0"/>
                    <a:pt x="63" y="0"/>
                    <a:pt x="63" y="0"/>
                  </a:cubicBezTo>
                  <a:cubicBezTo>
                    <a:pt x="33" y="0"/>
                    <a:pt x="33" y="0"/>
                    <a:pt x="33" y="0"/>
                  </a:cubicBezTo>
                  <a:cubicBezTo>
                    <a:pt x="21" y="0"/>
                    <a:pt x="21" y="0"/>
                    <a:pt x="21" y="0"/>
                  </a:cubicBezTo>
                  <a:cubicBezTo>
                    <a:pt x="0" y="0"/>
                    <a:pt x="0" y="0"/>
                    <a:pt x="0" y="0"/>
                  </a:cubicBezTo>
                  <a:cubicBezTo>
                    <a:pt x="0" y="646"/>
                    <a:pt x="0" y="646"/>
                    <a:pt x="0" y="646"/>
                  </a:cubicBezTo>
                  <a:cubicBezTo>
                    <a:pt x="21" y="646"/>
                    <a:pt x="21" y="646"/>
                    <a:pt x="21" y="646"/>
                  </a:cubicBezTo>
                  <a:cubicBezTo>
                    <a:pt x="33" y="646"/>
                    <a:pt x="33" y="646"/>
                    <a:pt x="33" y="646"/>
                  </a:cubicBezTo>
                  <a:cubicBezTo>
                    <a:pt x="63" y="646"/>
                    <a:pt x="63" y="646"/>
                    <a:pt x="63" y="646"/>
                  </a:cubicBezTo>
                  <a:cubicBezTo>
                    <a:pt x="399" y="646"/>
                    <a:pt x="399" y="646"/>
                    <a:pt x="399" y="646"/>
                  </a:cubicBezTo>
                  <a:cubicBezTo>
                    <a:pt x="429" y="646"/>
                    <a:pt x="453" y="622"/>
                    <a:pt x="453" y="592"/>
                  </a:cubicBezTo>
                  <a:cubicBezTo>
                    <a:pt x="453" y="54"/>
                    <a:pt x="453" y="54"/>
                    <a:pt x="453" y="54"/>
                  </a:cubicBezTo>
                  <a:cubicBezTo>
                    <a:pt x="453" y="24"/>
                    <a:pt x="429" y="0"/>
                    <a:pt x="3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ïṧļiďe">
              <a:extLst>
                <a:ext uri="{FF2B5EF4-FFF2-40B4-BE49-F238E27FC236}">
                  <a16:creationId xmlns:a16="http://schemas.microsoft.com/office/drawing/2014/main" xmlns="" id="{F244B7B6-1D35-4CC5-9659-C2C72555140D}"/>
                </a:ext>
              </a:extLst>
            </p:cNvPr>
            <p:cNvSpPr/>
            <p:nvPr/>
          </p:nvSpPr>
          <p:spPr bwMode="auto">
            <a:xfrm>
              <a:off x="6873272" y="4059781"/>
              <a:ext cx="1028709" cy="1464899"/>
            </a:xfrm>
            <a:custGeom>
              <a:avLst/>
              <a:gdLst>
                <a:gd name="T0" fmla="*/ 399 w 453"/>
                <a:gd name="T1" fmla="*/ 0 h 646"/>
                <a:gd name="T2" fmla="*/ 63 w 453"/>
                <a:gd name="T3" fmla="*/ 0 h 646"/>
                <a:gd name="T4" fmla="*/ 33 w 453"/>
                <a:gd name="T5" fmla="*/ 0 h 646"/>
                <a:gd name="T6" fmla="*/ 21 w 453"/>
                <a:gd name="T7" fmla="*/ 0 h 646"/>
                <a:gd name="T8" fmla="*/ 0 w 453"/>
                <a:gd name="T9" fmla="*/ 0 h 646"/>
                <a:gd name="T10" fmla="*/ 0 w 453"/>
                <a:gd name="T11" fmla="*/ 646 h 646"/>
                <a:gd name="T12" fmla="*/ 21 w 453"/>
                <a:gd name="T13" fmla="*/ 646 h 646"/>
                <a:gd name="T14" fmla="*/ 33 w 453"/>
                <a:gd name="T15" fmla="*/ 646 h 646"/>
                <a:gd name="T16" fmla="*/ 63 w 453"/>
                <a:gd name="T17" fmla="*/ 646 h 646"/>
                <a:gd name="T18" fmla="*/ 399 w 453"/>
                <a:gd name="T19" fmla="*/ 646 h 646"/>
                <a:gd name="T20" fmla="*/ 453 w 453"/>
                <a:gd name="T21" fmla="*/ 592 h 646"/>
                <a:gd name="T22" fmla="*/ 453 w 453"/>
                <a:gd name="T23" fmla="*/ 54 h 646"/>
                <a:gd name="T24" fmla="*/ 399 w 453"/>
                <a:gd name="T2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646">
                  <a:moveTo>
                    <a:pt x="399" y="0"/>
                  </a:moveTo>
                  <a:cubicBezTo>
                    <a:pt x="63" y="0"/>
                    <a:pt x="63" y="0"/>
                    <a:pt x="63" y="0"/>
                  </a:cubicBezTo>
                  <a:cubicBezTo>
                    <a:pt x="33" y="0"/>
                    <a:pt x="33" y="0"/>
                    <a:pt x="33" y="0"/>
                  </a:cubicBezTo>
                  <a:cubicBezTo>
                    <a:pt x="21" y="0"/>
                    <a:pt x="21" y="0"/>
                    <a:pt x="21" y="0"/>
                  </a:cubicBezTo>
                  <a:cubicBezTo>
                    <a:pt x="0" y="0"/>
                    <a:pt x="0" y="0"/>
                    <a:pt x="0" y="0"/>
                  </a:cubicBezTo>
                  <a:cubicBezTo>
                    <a:pt x="0" y="646"/>
                    <a:pt x="0" y="646"/>
                    <a:pt x="0" y="646"/>
                  </a:cubicBezTo>
                  <a:cubicBezTo>
                    <a:pt x="21" y="646"/>
                    <a:pt x="21" y="646"/>
                    <a:pt x="21" y="646"/>
                  </a:cubicBezTo>
                  <a:cubicBezTo>
                    <a:pt x="33" y="646"/>
                    <a:pt x="33" y="646"/>
                    <a:pt x="33" y="646"/>
                  </a:cubicBezTo>
                  <a:cubicBezTo>
                    <a:pt x="63" y="646"/>
                    <a:pt x="63" y="646"/>
                    <a:pt x="63" y="646"/>
                  </a:cubicBezTo>
                  <a:cubicBezTo>
                    <a:pt x="399" y="646"/>
                    <a:pt x="399" y="646"/>
                    <a:pt x="399" y="646"/>
                  </a:cubicBezTo>
                  <a:cubicBezTo>
                    <a:pt x="429" y="646"/>
                    <a:pt x="453" y="622"/>
                    <a:pt x="453" y="592"/>
                  </a:cubicBezTo>
                  <a:cubicBezTo>
                    <a:pt x="453" y="54"/>
                    <a:pt x="453" y="54"/>
                    <a:pt x="453" y="54"/>
                  </a:cubicBezTo>
                  <a:cubicBezTo>
                    <a:pt x="453" y="24"/>
                    <a:pt x="429" y="0"/>
                    <a:pt x="399" y="0"/>
                  </a:cubicBezTo>
                  <a:close/>
                </a:path>
              </a:pathLst>
            </a:custGeom>
            <a:solidFill>
              <a:srgbClr val="CBCA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ïşḻîde">
              <a:extLst>
                <a:ext uri="{FF2B5EF4-FFF2-40B4-BE49-F238E27FC236}">
                  <a16:creationId xmlns:a16="http://schemas.microsoft.com/office/drawing/2014/main" xmlns="" id="{A0A5A20F-5417-4C51-8419-2FD7E3D6E59E}"/>
                </a:ext>
              </a:extLst>
            </p:cNvPr>
            <p:cNvSpPr/>
            <p:nvPr/>
          </p:nvSpPr>
          <p:spPr bwMode="auto">
            <a:xfrm>
              <a:off x="6845941" y="4079459"/>
              <a:ext cx="1028709" cy="1465992"/>
            </a:xfrm>
            <a:custGeom>
              <a:avLst/>
              <a:gdLst>
                <a:gd name="T0" fmla="*/ 399 w 453"/>
                <a:gd name="T1" fmla="*/ 0 h 646"/>
                <a:gd name="T2" fmla="*/ 63 w 453"/>
                <a:gd name="T3" fmla="*/ 0 h 646"/>
                <a:gd name="T4" fmla="*/ 33 w 453"/>
                <a:gd name="T5" fmla="*/ 0 h 646"/>
                <a:gd name="T6" fmla="*/ 21 w 453"/>
                <a:gd name="T7" fmla="*/ 0 h 646"/>
                <a:gd name="T8" fmla="*/ 0 w 453"/>
                <a:gd name="T9" fmla="*/ 0 h 646"/>
                <a:gd name="T10" fmla="*/ 0 w 453"/>
                <a:gd name="T11" fmla="*/ 646 h 646"/>
                <a:gd name="T12" fmla="*/ 21 w 453"/>
                <a:gd name="T13" fmla="*/ 646 h 646"/>
                <a:gd name="T14" fmla="*/ 33 w 453"/>
                <a:gd name="T15" fmla="*/ 646 h 646"/>
                <a:gd name="T16" fmla="*/ 63 w 453"/>
                <a:gd name="T17" fmla="*/ 646 h 646"/>
                <a:gd name="T18" fmla="*/ 399 w 453"/>
                <a:gd name="T19" fmla="*/ 646 h 646"/>
                <a:gd name="T20" fmla="*/ 453 w 453"/>
                <a:gd name="T21" fmla="*/ 592 h 646"/>
                <a:gd name="T22" fmla="*/ 453 w 453"/>
                <a:gd name="T23" fmla="*/ 54 h 646"/>
                <a:gd name="T24" fmla="*/ 399 w 453"/>
                <a:gd name="T2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646">
                  <a:moveTo>
                    <a:pt x="399" y="0"/>
                  </a:moveTo>
                  <a:cubicBezTo>
                    <a:pt x="63" y="0"/>
                    <a:pt x="63" y="0"/>
                    <a:pt x="63" y="0"/>
                  </a:cubicBezTo>
                  <a:cubicBezTo>
                    <a:pt x="33" y="0"/>
                    <a:pt x="33" y="0"/>
                    <a:pt x="33" y="0"/>
                  </a:cubicBezTo>
                  <a:cubicBezTo>
                    <a:pt x="21" y="0"/>
                    <a:pt x="21" y="0"/>
                    <a:pt x="21" y="0"/>
                  </a:cubicBezTo>
                  <a:cubicBezTo>
                    <a:pt x="0" y="0"/>
                    <a:pt x="0" y="0"/>
                    <a:pt x="0" y="0"/>
                  </a:cubicBezTo>
                  <a:cubicBezTo>
                    <a:pt x="0" y="646"/>
                    <a:pt x="0" y="646"/>
                    <a:pt x="0" y="646"/>
                  </a:cubicBezTo>
                  <a:cubicBezTo>
                    <a:pt x="21" y="646"/>
                    <a:pt x="21" y="646"/>
                    <a:pt x="21" y="646"/>
                  </a:cubicBezTo>
                  <a:cubicBezTo>
                    <a:pt x="33" y="646"/>
                    <a:pt x="33" y="646"/>
                    <a:pt x="33" y="646"/>
                  </a:cubicBezTo>
                  <a:cubicBezTo>
                    <a:pt x="63" y="646"/>
                    <a:pt x="63" y="646"/>
                    <a:pt x="63" y="646"/>
                  </a:cubicBezTo>
                  <a:cubicBezTo>
                    <a:pt x="399" y="646"/>
                    <a:pt x="399" y="646"/>
                    <a:pt x="399" y="646"/>
                  </a:cubicBezTo>
                  <a:cubicBezTo>
                    <a:pt x="429" y="646"/>
                    <a:pt x="453" y="622"/>
                    <a:pt x="453" y="592"/>
                  </a:cubicBezTo>
                  <a:cubicBezTo>
                    <a:pt x="453" y="54"/>
                    <a:pt x="453" y="54"/>
                    <a:pt x="453" y="54"/>
                  </a:cubicBezTo>
                  <a:cubicBezTo>
                    <a:pt x="453" y="24"/>
                    <a:pt x="429" y="0"/>
                    <a:pt x="3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ïŝḷïḓê">
              <a:extLst>
                <a:ext uri="{FF2B5EF4-FFF2-40B4-BE49-F238E27FC236}">
                  <a16:creationId xmlns:a16="http://schemas.microsoft.com/office/drawing/2014/main" xmlns="" id="{B63A574A-492B-47D7-8CBD-5C2026B113C3}"/>
                </a:ext>
              </a:extLst>
            </p:cNvPr>
            <p:cNvSpPr/>
            <p:nvPr/>
          </p:nvSpPr>
          <p:spPr bwMode="auto">
            <a:xfrm>
              <a:off x="6818611" y="4072900"/>
              <a:ext cx="143210" cy="1465992"/>
            </a:xfrm>
            <a:prstGeom prst="rect">
              <a:avLst/>
            </a:prstGeom>
            <a:solidFill>
              <a:srgbClr val="D658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iṧlîḓè">
              <a:extLst>
                <a:ext uri="{FF2B5EF4-FFF2-40B4-BE49-F238E27FC236}">
                  <a16:creationId xmlns:a16="http://schemas.microsoft.com/office/drawing/2014/main" xmlns="" id="{E8CDF6DC-697C-4852-A3ED-487E687BFAE0}"/>
                </a:ext>
              </a:extLst>
            </p:cNvPr>
            <p:cNvSpPr/>
            <p:nvPr/>
          </p:nvSpPr>
          <p:spPr bwMode="auto">
            <a:xfrm>
              <a:off x="6961821" y="4072900"/>
              <a:ext cx="885499" cy="1465992"/>
            </a:xfrm>
            <a:custGeom>
              <a:avLst/>
              <a:gdLst>
                <a:gd name="T0" fmla="*/ 336 w 390"/>
                <a:gd name="T1" fmla="*/ 0 h 646"/>
                <a:gd name="T2" fmla="*/ 0 w 390"/>
                <a:gd name="T3" fmla="*/ 0 h 646"/>
                <a:gd name="T4" fmla="*/ 0 w 390"/>
                <a:gd name="T5" fmla="*/ 646 h 646"/>
                <a:gd name="T6" fmla="*/ 336 w 390"/>
                <a:gd name="T7" fmla="*/ 646 h 646"/>
                <a:gd name="T8" fmla="*/ 390 w 390"/>
                <a:gd name="T9" fmla="*/ 592 h 646"/>
                <a:gd name="T10" fmla="*/ 390 w 390"/>
                <a:gd name="T11" fmla="*/ 54 h 646"/>
                <a:gd name="T12" fmla="*/ 336 w 390"/>
                <a:gd name="T13" fmla="*/ 0 h 646"/>
              </a:gdLst>
              <a:ahLst/>
              <a:cxnLst>
                <a:cxn ang="0">
                  <a:pos x="T0" y="T1"/>
                </a:cxn>
                <a:cxn ang="0">
                  <a:pos x="T2" y="T3"/>
                </a:cxn>
                <a:cxn ang="0">
                  <a:pos x="T4" y="T5"/>
                </a:cxn>
                <a:cxn ang="0">
                  <a:pos x="T6" y="T7"/>
                </a:cxn>
                <a:cxn ang="0">
                  <a:pos x="T8" y="T9"/>
                </a:cxn>
                <a:cxn ang="0">
                  <a:pos x="T10" y="T11"/>
                </a:cxn>
                <a:cxn ang="0">
                  <a:pos x="T12" y="T13"/>
                </a:cxn>
              </a:cxnLst>
              <a:rect l="0" t="0" r="r" b="b"/>
              <a:pathLst>
                <a:path w="390" h="646">
                  <a:moveTo>
                    <a:pt x="336" y="0"/>
                  </a:moveTo>
                  <a:cubicBezTo>
                    <a:pt x="0" y="0"/>
                    <a:pt x="0" y="0"/>
                    <a:pt x="0" y="0"/>
                  </a:cubicBezTo>
                  <a:cubicBezTo>
                    <a:pt x="0" y="646"/>
                    <a:pt x="0" y="646"/>
                    <a:pt x="0" y="646"/>
                  </a:cubicBezTo>
                  <a:cubicBezTo>
                    <a:pt x="336" y="646"/>
                    <a:pt x="336" y="646"/>
                    <a:pt x="336" y="646"/>
                  </a:cubicBezTo>
                  <a:cubicBezTo>
                    <a:pt x="366" y="646"/>
                    <a:pt x="390" y="622"/>
                    <a:pt x="390" y="592"/>
                  </a:cubicBezTo>
                  <a:cubicBezTo>
                    <a:pt x="390" y="54"/>
                    <a:pt x="390" y="54"/>
                    <a:pt x="390" y="54"/>
                  </a:cubicBezTo>
                  <a:cubicBezTo>
                    <a:pt x="390" y="24"/>
                    <a:pt x="366" y="0"/>
                    <a:pt x="336" y="0"/>
                  </a:cubicBezTo>
                  <a:close/>
                </a:path>
              </a:pathLst>
            </a:custGeom>
            <a:solidFill>
              <a:srgbClr val="ED68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ïṥḻiďê">
              <a:extLst>
                <a:ext uri="{FF2B5EF4-FFF2-40B4-BE49-F238E27FC236}">
                  <a16:creationId xmlns:a16="http://schemas.microsoft.com/office/drawing/2014/main" xmlns="" id="{4E954765-853F-421E-A4B2-8762B08437FC}"/>
                </a:ext>
              </a:extLst>
            </p:cNvPr>
            <p:cNvSpPr/>
            <p:nvPr/>
          </p:nvSpPr>
          <p:spPr bwMode="auto">
            <a:xfrm>
              <a:off x="6866712" y="4072900"/>
              <a:ext cx="27330" cy="1465992"/>
            </a:xfrm>
            <a:prstGeom prst="rect">
              <a:avLst/>
            </a:prstGeom>
            <a:solidFill>
              <a:srgbClr val="EE68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iṡļíḑé">
              <a:extLst>
                <a:ext uri="{FF2B5EF4-FFF2-40B4-BE49-F238E27FC236}">
                  <a16:creationId xmlns:a16="http://schemas.microsoft.com/office/drawing/2014/main" xmlns="" id="{84FAE3C5-0268-422F-B792-0EEE98C540AD}"/>
                </a:ext>
              </a:extLst>
            </p:cNvPr>
            <p:cNvSpPr/>
            <p:nvPr/>
          </p:nvSpPr>
          <p:spPr bwMode="auto">
            <a:xfrm>
              <a:off x="7157506" y="4378998"/>
              <a:ext cx="440563" cy="151956"/>
            </a:xfrm>
            <a:custGeom>
              <a:avLst/>
              <a:gdLst>
                <a:gd name="T0" fmla="*/ 403 w 403"/>
                <a:gd name="T1" fmla="*/ 133 h 139"/>
                <a:gd name="T2" fmla="*/ 2 w 403"/>
                <a:gd name="T3" fmla="*/ 139 h 139"/>
                <a:gd name="T4" fmla="*/ 0 w 403"/>
                <a:gd name="T5" fmla="*/ 7 h 139"/>
                <a:gd name="T6" fmla="*/ 401 w 403"/>
                <a:gd name="T7" fmla="*/ 0 h 139"/>
                <a:gd name="T8" fmla="*/ 403 w 403"/>
                <a:gd name="T9" fmla="*/ 133 h 139"/>
              </a:gdLst>
              <a:ahLst/>
              <a:cxnLst>
                <a:cxn ang="0">
                  <a:pos x="T0" y="T1"/>
                </a:cxn>
                <a:cxn ang="0">
                  <a:pos x="T2" y="T3"/>
                </a:cxn>
                <a:cxn ang="0">
                  <a:pos x="T4" y="T5"/>
                </a:cxn>
                <a:cxn ang="0">
                  <a:pos x="T6" y="T7"/>
                </a:cxn>
                <a:cxn ang="0">
                  <a:pos x="T8" y="T9"/>
                </a:cxn>
              </a:cxnLst>
              <a:rect l="0" t="0" r="r" b="b"/>
              <a:pathLst>
                <a:path w="403" h="139">
                  <a:moveTo>
                    <a:pt x="403" y="133"/>
                  </a:moveTo>
                  <a:lnTo>
                    <a:pt x="2" y="139"/>
                  </a:lnTo>
                  <a:lnTo>
                    <a:pt x="0" y="7"/>
                  </a:lnTo>
                  <a:lnTo>
                    <a:pt x="401" y="0"/>
                  </a:lnTo>
                  <a:lnTo>
                    <a:pt x="403" y="133"/>
                  </a:lnTo>
                  <a:close/>
                </a:path>
              </a:pathLst>
            </a:custGeom>
            <a:solidFill>
              <a:srgbClr val="2247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ïṡľïḑè">
              <a:extLst>
                <a:ext uri="{FF2B5EF4-FFF2-40B4-BE49-F238E27FC236}">
                  <a16:creationId xmlns:a16="http://schemas.microsoft.com/office/drawing/2014/main" xmlns="" id="{7298C5D9-6F48-4DFF-8128-7EEF01F2518E}"/>
                </a:ext>
              </a:extLst>
            </p:cNvPr>
            <p:cNvSpPr/>
            <p:nvPr/>
          </p:nvSpPr>
          <p:spPr bwMode="auto">
            <a:xfrm>
              <a:off x="7589323" y="4059781"/>
              <a:ext cx="74338" cy="1526119"/>
            </a:xfrm>
            <a:prstGeom prst="rect">
              <a:avLst/>
            </a:prstGeom>
            <a:solidFill>
              <a:srgbClr val="66B5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iṧļíḑe">
              <a:extLst>
                <a:ext uri="{FF2B5EF4-FFF2-40B4-BE49-F238E27FC236}">
                  <a16:creationId xmlns:a16="http://schemas.microsoft.com/office/drawing/2014/main" xmlns="" id="{1BCDED41-67F7-48EF-9A59-ACDFB08AC8F4}"/>
                </a:ext>
              </a:extLst>
            </p:cNvPr>
            <p:cNvSpPr/>
            <p:nvPr/>
          </p:nvSpPr>
          <p:spPr bwMode="auto">
            <a:xfrm>
              <a:off x="7227471" y="4919043"/>
              <a:ext cx="667950" cy="666857"/>
            </a:xfrm>
            <a:custGeom>
              <a:avLst/>
              <a:gdLst>
                <a:gd name="T0" fmla="*/ 294 w 294"/>
                <a:gd name="T1" fmla="*/ 0 h 294"/>
                <a:gd name="T2" fmla="*/ 0 w 294"/>
                <a:gd name="T3" fmla="*/ 0 h 294"/>
                <a:gd name="T4" fmla="*/ 0 w 294"/>
                <a:gd name="T5" fmla="*/ 280 h 294"/>
                <a:gd name="T6" fmla="*/ 4 w 294"/>
                <a:gd name="T7" fmla="*/ 290 h 294"/>
                <a:gd name="T8" fmla="*/ 14 w 294"/>
                <a:gd name="T9" fmla="*/ 294 h 294"/>
                <a:gd name="T10" fmla="*/ 281 w 294"/>
                <a:gd name="T11" fmla="*/ 294 h 294"/>
                <a:gd name="T12" fmla="*/ 290 w 294"/>
                <a:gd name="T13" fmla="*/ 290 h 294"/>
                <a:gd name="T14" fmla="*/ 294 w 294"/>
                <a:gd name="T15" fmla="*/ 280 h 294"/>
                <a:gd name="T16" fmla="*/ 294 w 294"/>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294">
                  <a:moveTo>
                    <a:pt x="294" y="0"/>
                  </a:moveTo>
                  <a:cubicBezTo>
                    <a:pt x="0" y="0"/>
                    <a:pt x="0" y="0"/>
                    <a:pt x="0" y="0"/>
                  </a:cubicBezTo>
                  <a:cubicBezTo>
                    <a:pt x="0" y="280"/>
                    <a:pt x="0" y="280"/>
                    <a:pt x="0" y="280"/>
                  </a:cubicBezTo>
                  <a:cubicBezTo>
                    <a:pt x="0" y="284"/>
                    <a:pt x="1" y="287"/>
                    <a:pt x="4" y="290"/>
                  </a:cubicBezTo>
                  <a:cubicBezTo>
                    <a:pt x="7" y="293"/>
                    <a:pt x="10" y="294"/>
                    <a:pt x="14" y="294"/>
                  </a:cubicBezTo>
                  <a:cubicBezTo>
                    <a:pt x="281" y="294"/>
                    <a:pt x="281" y="294"/>
                    <a:pt x="281" y="294"/>
                  </a:cubicBezTo>
                  <a:cubicBezTo>
                    <a:pt x="284" y="294"/>
                    <a:pt x="288" y="293"/>
                    <a:pt x="290" y="290"/>
                  </a:cubicBezTo>
                  <a:cubicBezTo>
                    <a:pt x="293" y="287"/>
                    <a:pt x="294" y="284"/>
                    <a:pt x="294" y="280"/>
                  </a:cubicBezTo>
                  <a:lnTo>
                    <a:pt x="294" y="0"/>
                  </a:lnTo>
                  <a:close/>
                </a:path>
              </a:pathLst>
            </a:custGeom>
            <a:solidFill>
              <a:srgbClr val="66B5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îš1iďê">
              <a:extLst>
                <a:ext uri="{FF2B5EF4-FFF2-40B4-BE49-F238E27FC236}">
                  <a16:creationId xmlns:a16="http://schemas.microsoft.com/office/drawing/2014/main" xmlns="" id="{137FA29E-B97B-4594-BF1B-104766EA8ED5}"/>
                </a:ext>
              </a:extLst>
            </p:cNvPr>
            <p:cNvSpPr/>
            <p:nvPr/>
          </p:nvSpPr>
          <p:spPr bwMode="auto">
            <a:xfrm>
              <a:off x="7227471" y="4621690"/>
              <a:ext cx="667950" cy="297353"/>
            </a:xfrm>
            <a:custGeom>
              <a:avLst/>
              <a:gdLst>
                <a:gd name="T0" fmla="*/ 294 w 294"/>
                <a:gd name="T1" fmla="*/ 14 h 131"/>
                <a:gd name="T2" fmla="*/ 290 w 294"/>
                <a:gd name="T3" fmla="*/ 4 h 131"/>
                <a:gd name="T4" fmla="*/ 281 w 294"/>
                <a:gd name="T5" fmla="*/ 0 h 131"/>
                <a:gd name="T6" fmla="*/ 14 w 294"/>
                <a:gd name="T7" fmla="*/ 0 h 131"/>
                <a:gd name="T8" fmla="*/ 4 w 294"/>
                <a:gd name="T9" fmla="*/ 4 h 131"/>
                <a:gd name="T10" fmla="*/ 0 w 294"/>
                <a:gd name="T11" fmla="*/ 14 h 131"/>
                <a:gd name="T12" fmla="*/ 0 w 294"/>
                <a:gd name="T13" fmla="*/ 131 h 131"/>
                <a:gd name="T14" fmla="*/ 294 w 294"/>
                <a:gd name="T15" fmla="*/ 131 h 131"/>
                <a:gd name="T16" fmla="*/ 294 w 294"/>
                <a:gd name="T17" fmla="*/ 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131">
                  <a:moveTo>
                    <a:pt x="294" y="14"/>
                  </a:moveTo>
                  <a:cubicBezTo>
                    <a:pt x="294" y="10"/>
                    <a:pt x="293" y="7"/>
                    <a:pt x="290" y="4"/>
                  </a:cubicBezTo>
                  <a:cubicBezTo>
                    <a:pt x="288" y="1"/>
                    <a:pt x="284" y="0"/>
                    <a:pt x="281" y="0"/>
                  </a:cubicBezTo>
                  <a:cubicBezTo>
                    <a:pt x="14" y="0"/>
                    <a:pt x="14" y="0"/>
                    <a:pt x="14" y="0"/>
                  </a:cubicBezTo>
                  <a:cubicBezTo>
                    <a:pt x="10" y="0"/>
                    <a:pt x="7" y="1"/>
                    <a:pt x="4" y="4"/>
                  </a:cubicBezTo>
                  <a:cubicBezTo>
                    <a:pt x="1" y="7"/>
                    <a:pt x="0" y="10"/>
                    <a:pt x="0" y="14"/>
                  </a:cubicBezTo>
                  <a:cubicBezTo>
                    <a:pt x="0" y="131"/>
                    <a:pt x="0" y="131"/>
                    <a:pt x="0" y="131"/>
                  </a:cubicBezTo>
                  <a:cubicBezTo>
                    <a:pt x="294" y="131"/>
                    <a:pt x="294" y="131"/>
                    <a:pt x="294" y="131"/>
                  </a:cubicBezTo>
                  <a:lnTo>
                    <a:pt x="29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í$1iḋè">
              <a:extLst>
                <a:ext uri="{FF2B5EF4-FFF2-40B4-BE49-F238E27FC236}">
                  <a16:creationId xmlns:a16="http://schemas.microsoft.com/office/drawing/2014/main" xmlns="" id="{BEB2E922-833A-4E1D-B28F-5DE5CC22B8B7}"/>
                </a:ext>
              </a:extLst>
            </p:cNvPr>
            <p:cNvSpPr/>
            <p:nvPr/>
          </p:nvSpPr>
          <p:spPr bwMode="auto">
            <a:xfrm>
              <a:off x="7284318" y="4674164"/>
              <a:ext cx="560816" cy="190218"/>
            </a:xfrm>
            <a:custGeom>
              <a:avLst/>
              <a:gdLst>
                <a:gd name="T0" fmla="*/ 8 w 247"/>
                <a:gd name="T1" fmla="*/ 84 h 84"/>
                <a:gd name="T2" fmla="*/ 2 w 247"/>
                <a:gd name="T3" fmla="*/ 82 h 84"/>
                <a:gd name="T4" fmla="*/ 0 w 247"/>
                <a:gd name="T5" fmla="*/ 76 h 84"/>
                <a:gd name="T6" fmla="*/ 0 w 247"/>
                <a:gd name="T7" fmla="*/ 8 h 84"/>
                <a:gd name="T8" fmla="*/ 2 w 247"/>
                <a:gd name="T9" fmla="*/ 3 h 84"/>
                <a:gd name="T10" fmla="*/ 8 w 247"/>
                <a:gd name="T11" fmla="*/ 0 h 84"/>
                <a:gd name="T12" fmla="*/ 239 w 247"/>
                <a:gd name="T13" fmla="*/ 0 h 84"/>
                <a:gd name="T14" fmla="*/ 244 w 247"/>
                <a:gd name="T15" fmla="*/ 3 h 84"/>
                <a:gd name="T16" fmla="*/ 247 w 247"/>
                <a:gd name="T17" fmla="*/ 8 h 84"/>
                <a:gd name="T18" fmla="*/ 247 w 247"/>
                <a:gd name="T19" fmla="*/ 76 h 84"/>
                <a:gd name="T20" fmla="*/ 244 w 247"/>
                <a:gd name="T21" fmla="*/ 82 h 84"/>
                <a:gd name="T22" fmla="*/ 239 w 247"/>
                <a:gd name="T23" fmla="*/ 84 h 84"/>
                <a:gd name="T24" fmla="*/ 8 w 247"/>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84">
                  <a:moveTo>
                    <a:pt x="8" y="84"/>
                  </a:moveTo>
                  <a:cubicBezTo>
                    <a:pt x="5" y="84"/>
                    <a:pt x="3" y="83"/>
                    <a:pt x="2" y="82"/>
                  </a:cubicBezTo>
                  <a:cubicBezTo>
                    <a:pt x="0" y="80"/>
                    <a:pt x="0" y="78"/>
                    <a:pt x="0" y="76"/>
                  </a:cubicBezTo>
                  <a:cubicBezTo>
                    <a:pt x="0" y="8"/>
                    <a:pt x="0" y="8"/>
                    <a:pt x="0" y="8"/>
                  </a:cubicBezTo>
                  <a:cubicBezTo>
                    <a:pt x="0" y="6"/>
                    <a:pt x="0" y="4"/>
                    <a:pt x="2" y="3"/>
                  </a:cubicBezTo>
                  <a:cubicBezTo>
                    <a:pt x="3" y="1"/>
                    <a:pt x="5" y="0"/>
                    <a:pt x="8" y="0"/>
                  </a:cubicBezTo>
                  <a:cubicBezTo>
                    <a:pt x="239" y="0"/>
                    <a:pt x="239" y="0"/>
                    <a:pt x="239" y="0"/>
                  </a:cubicBezTo>
                  <a:cubicBezTo>
                    <a:pt x="241" y="0"/>
                    <a:pt x="243" y="1"/>
                    <a:pt x="244" y="3"/>
                  </a:cubicBezTo>
                  <a:cubicBezTo>
                    <a:pt x="246" y="4"/>
                    <a:pt x="247" y="6"/>
                    <a:pt x="247" y="8"/>
                  </a:cubicBezTo>
                  <a:cubicBezTo>
                    <a:pt x="247" y="76"/>
                    <a:pt x="247" y="76"/>
                    <a:pt x="247" y="76"/>
                  </a:cubicBezTo>
                  <a:cubicBezTo>
                    <a:pt x="247" y="78"/>
                    <a:pt x="246" y="80"/>
                    <a:pt x="244" y="82"/>
                  </a:cubicBezTo>
                  <a:cubicBezTo>
                    <a:pt x="243" y="83"/>
                    <a:pt x="241" y="84"/>
                    <a:pt x="239" y="84"/>
                  </a:cubicBezTo>
                  <a:lnTo>
                    <a:pt x="8" y="84"/>
                  </a:lnTo>
                  <a:close/>
                </a:path>
              </a:pathLst>
            </a:custGeom>
            <a:solidFill>
              <a:srgbClr val="D6E0E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iṣḻiḍé">
              <a:extLst>
                <a:ext uri="{FF2B5EF4-FFF2-40B4-BE49-F238E27FC236}">
                  <a16:creationId xmlns:a16="http://schemas.microsoft.com/office/drawing/2014/main" xmlns="" id="{EE946AD2-04FD-4B87-A5D7-EB9312829F40}"/>
                </a:ext>
              </a:extLst>
            </p:cNvPr>
            <p:cNvSpPr/>
            <p:nvPr/>
          </p:nvSpPr>
          <p:spPr bwMode="auto">
            <a:xfrm>
              <a:off x="7296343" y="4688376"/>
              <a:ext cx="535672" cy="165074"/>
            </a:xfrm>
            <a:custGeom>
              <a:avLst/>
              <a:gdLst>
                <a:gd name="T0" fmla="*/ 3 w 236"/>
                <a:gd name="T1" fmla="*/ 0 h 73"/>
                <a:gd name="T2" fmla="*/ 1 w 236"/>
                <a:gd name="T3" fmla="*/ 1 h 73"/>
                <a:gd name="T4" fmla="*/ 0 w 236"/>
                <a:gd name="T5" fmla="*/ 2 h 73"/>
                <a:gd name="T6" fmla="*/ 0 w 236"/>
                <a:gd name="T7" fmla="*/ 70 h 73"/>
                <a:gd name="T8" fmla="*/ 1 w 236"/>
                <a:gd name="T9" fmla="*/ 72 h 73"/>
                <a:gd name="T10" fmla="*/ 3 w 236"/>
                <a:gd name="T11" fmla="*/ 73 h 73"/>
                <a:gd name="T12" fmla="*/ 234 w 236"/>
                <a:gd name="T13" fmla="*/ 73 h 73"/>
                <a:gd name="T14" fmla="*/ 235 w 236"/>
                <a:gd name="T15" fmla="*/ 72 h 73"/>
                <a:gd name="T16" fmla="*/ 236 w 236"/>
                <a:gd name="T17" fmla="*/ 70 h 73"/>
                <a:gd name="T18" fmla="*/ 236 w 236"/>
                <a:gd name="T19" fmla="*/ 2 h 73"/>
                <a:gd name="T20" fmla="*/ 235 w 236"/>
                <a:gd name="T21" fmla="*/ 1 h 73"/>
                <a:gd name="T22" fmla="*/ 234 w 236"/>
                <a:gd name="T23" fmla="*/ 0 h 73"/>
                <a:gd name="T24" fmla="*/ 3 w 23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73">
                  <a:moveTo>
                    <a:pt x="3" y="0"/>
                  </a:moveTo>
                  <a:cubicBezTo>
                    <a:pt x="2" y="0"/>
                    <a:pt x="1" y="0"/>
                    <a:pt x="1" y="1"/>
                  </a:cubicBezTo>
                  <a:cubicBezTo>
                    <a:pt x="0" y="1"/>
                    <a:pt x="0" y="2"/>
                    <a:pt x="0" y="2"/>
                  </a:cubicBezTo>
                  <a:cubicBezTo>
                    <a:pt x="0" y="70"/>
                    <a:pt x="0" y="70"/>
                    <a:pt x="0" y="70"/>
                  </a:cubicBezTo>
                  <a:cubicBezTo>
                    <a:pt x="0" y="71"/>
                    <a:pt x="0" y="71"/>
                    <a:pt x="1" y="72"/>
                  </a:cubicBezTo>
                  <a:cubicBezTo>
                    <a:pt x="1" y="72"/>
                    <a:pt x="2" y="73"/>
                    <a:pt x="3" y="73"/>
                  </a:cubicBezTo>
                  <a:cubicBezTo>
                    <a:pt x="234" y="73"/>
                    <a:pt x="234" y="73"/>
                    <a:pt x="234" y="73"/>
                  </a:cubicBezTo>
                  <a:cubicBezTo>
                    <a:pt x="234" y="73"/>
                    <a:pt x="235" y="72"/>
                    <a:pt x="235" y="72"/>
                  </a:cubicBezTo>
                  <a:cubicBezTo>
                    <a:pt x="236" y="71"/>
                    <a:pt x="236" y="71"/>
                    <a:pt x="236" y="70"/>
                  </a:cubicBezTo>
                  <a:cubicBezTo>
                    <a:pt x="236" y="2"/>
                    <a:pt x="236" y="2"/>
                    <a:pt x="236" y="2"/>
                  </a:cubicBezTo>
                  <a:cubicBezTo>
                    <a:pt x="236" y="2"/>
                    <a:pt x="236" y="1"/>
                    <a:pt x="235" y="1"/>
                  </a:cubicBezTo>
                  <a:cubicBezTo>
                    <a:pt x="235" y="0"/>
                    <a:pt x="234" y="0"/>
                    <a:pt x="234" y="0"/>
                  </a:cubicBezTo>
                  <a:lnTo>
                    <a:pt x="3" y="0"/>
                  </a:lnTo>
                  <a:close/>
                </a:path>
              </a:pathLst>
            </a:custGeom>
            <a:solidFill>
              <a:srgbClr val="21475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îś1idè">
              <a:extLst>
                <a:ext uri="{FF2B5EF4-FFF2-40B4-BE49-F238E27FC236}">
                  <a16:creationId xmlns:a16="http://schemas.microsoft.com/office/drawing/2014/main" xmlns="" id="{2AFC0A61-38EF-4F7A-9BED-D62A4404A892}"/>
                </a:ext>
              </a:extLst>
            </p:cNvPr>
            <p:cNvSpPr/>
            <p:nvPr/>
          </p:nvSpPr>
          <p:spPr bwMode="auto">
            <a:xfrm>
              <a:off x="7227471" y="4905924"/>
              <a:ext cx="667950" cy="13118"/>
            </a:xfrm>
            <a:prstGeom prst="rect">
              <a:avLst/>
            </a:prstGeom>
            <a:solidFill>
              <a:srgbClr val="2147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 name="í$1iḑe">
              <a:extLst>
                <a:ext uri="{FF2B5EF4-FFF2-40B4-BE49-F238E27FC236}">
                  <a16:creationId xmlns:a16="http://schemas.microsoft.com/office/drawing/2014/main" xmlns="" id="{1CFDE7F9-AF77-4A82-9C06-C432847AF9D0}"/>
                </a:ext>
              </a:extLst>
            </p:cNvPr>
            <p:cNvSpPr/>
            <p:nvPr/>
          </p:nvSpPr>
          <p:spPr bwMode="auto">
            <a:xfrm>
              <a:off x="7307275" y="5060067"/>
              <a:ext cx="77618"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ïṡḻïḍe">
              <a:extLst>
                <a:ext uri="{FF2B5EF4-FFF2-40B4-BE49-F238E27FC236}">
                  <a16:creationId xmlns:a16="http://schemas.microsoft.com/office/drawing/2014/main" xmlns="" id="{37A527C4-247D-48F6-B68A-9A927879F82A}"/>
                </a:ext>
              </a:extLst>
            </p:cNvPr>
            <p:cNvSpPr/>
            <p:nvPr/>
          </p:nvSpPr>
          <p:spPr bwMode="auto">
            <a:xfrm>
              <a:off x="7450486" y="5060067"/>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îsľîdè">
              <a:extLst>
                <a:ext uri="{FF2B5EF4-FFF2-40B4-BE49-F238E27FC236}">
                  <a16:creationId xmlns:a16="http://schemas.microsoft.com/office/drawing/2014/main" xmlns="" id="{DA3A9900-C8AC-44E8-9774-D83FAEABE8F3}"/>
                </a:ext>
              </a:extLst>
            </p:cNvPr>
            <p:cNvSpPr/>
            <p:nvPr/>
          </p:nvSpPr>
          <p:spPr bwMode="auto">
            <a:xfrm>
              <a:off x="7595882" y="5060067"/>
              <a:ext cx="76525" cy="63406"/>
            </a:xfrm>
            <a:prstGeom prst="rect">
              <a:avLst/>
            </a:prstGeom>
            <a:solidFill>
              <a:srgbClr val="2147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îṧ1ïḓê">
              <a:extLst>
                <a:ext uri="{FF2B5EF4-FFF2-40B4-BE49-F238E27FC236}">
                  <a16:creationId xmlns:a16="http://schemas.microsoft.com/office/drawing/2014/main" xmlns="" id="{95F39CE3-0512-411F-B457-B6D3A14EA06A}"/>
                </a:ext>
              </a:extLst>
            </p:cNvPr>
            <p:cNvSpPr/>
            <p:nvPr/>
          </p:nvSpPr>
          <p:spPr bwMode="auto">
            <a:xfrm>
              <a:off x="7739092" y="5060067"/>
              <a:ext cx="76525" cy="63406"/>
            </a:xfrm>
            <a:prstGeom prst="rect">
              <a:avLst/>
            </a:prstGeom>
            <a:solidFill>
              <a:srgbClr val="ED68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íşľïḑè">
              <a:extLst>
                <a:ext uri="{FF2B5EF4-FFF2-40B4-BE49-F238E27FC236}">
                  <a16:creationId xmlns:a16="http://schemas.microsoft.com/office/drawing/2014/main" xmlns="" id="{877490B3-E628-4B88-B85D-87DB1B351B74}"/>
                </a:ext>
              </a:extLst>
            </p:cNvPr>
            <p:cNvSpPr/>
            <p:nvPr/>
          </p:nvSpPr>
          <p:spPr bwMode="auto">
            <a:xfrm>
              <a:off x="7307275" y="5173760"/>
              <a:ext cx="77618"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8" name="ïṣḻîḑé">
              <a:extLst>
                <a:ext uri="{FF2B5EF4-FFF2-40B4-BE49-F238E27FC236}">
                  <a16:creationId xmlns:a16="http://schemas.microsoft.com/office/drawing/2014/main" xmlns="" id="{C71E1B8C-10F9-4142-9C9D-0F1596C6527F}"/>
                </a:ext>
              </a:extLst>
            </p:cNvPr>
            <p:cNvSpPr/>
            <p:nvPr/>
          </p:nvSpPr>
          <p:spPr bwMode="auto">
            <a:xfrm>
              <a:off x="7450486" y="5173760"/>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9" name="îśḷiḋê">
              <a:extLst>
                <a:ext uri="{FF2B5EF4-FFF2-40B4-BE49-F238E27FC236}">
                  <a16:creationId xmlns:a16="http://schemas.microsoft.com/office/drawing/2014/main" xmlns="" id="{0CB4E612-6E75-469D-9915-40E0CCBB3D64}"/>
                </a:ext>
              </a:extLst>
            </p:cNvPr>
            <p:cNvSpPr/>
            <p:nvPr/>
          </p:nvSpPr>
          <p:spPr bwMode="auto">
            <a:xfrm>
              <a:off x="7595882" y="5173760"/>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0" name="íślïḑè">
              <a:extLst>
                <a:ext uri="{FF2B5EF4-FFF2-40B4-BE49-F238E27FC236}">
                  <a16:creationId xmlns:a16="http://schemas.microsoft.com/office/drawing/2014/main" xmlns="" id="{593F3607-4966-4429-AE06-71D802EF280F}"/>
                </a:ext>
              </a:extLst>
            </p:cNvPr>
            <p:cNvSpPr/>
            <p:nvPr/>
          </p:nvSpPr>
          <p:spPr bwMode="auto">
            <a:xfrm>
              <a:off x="7739092" y="5173760"/>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1" name="iSlîḍè">
              <a:extLst>
                <a:ext uri="{FF2B5EF4-FFF2-40B4-BE49-F238E27FC236}">
                  <a16:creationId xmlns:a16="http://schemas.microsoft.com/office/drawing/2014/main" xmlns="" id="{A28DDF73-071E-4EDE-AD1B-CADBD869B183}"/>
                </a:ext>
              </a:extLst>
            </p:cNvPr>
            <p:cNvSpPr/>
            <p:nvPr/>
          </p:nvSpPr>
          <p:spPr bwMode="auto">
            <a:xfrm>
              <a:off x="7307275" y="5286361"/>
              <a:ext cx="77618"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2" name="iṥľiḓé">
              <a:extLst>
                <a:ext uri="{FF2B5EF4-FFF2-40B4-BE49-F238E27FC236}">
                  <a16:creationId xmlns:a16="http://schemas.microsoft.com/office/drawing/2014/main" xmlns="" id="{4FE180B0-C735-4294-B5B7-2C05CA41C85E}"/>
                </a:ext>
              </a:extLst>
            </p:cNvPr>
            <p:cNvSpPr/>
            <p:nvPr/>
          </p:nvSpPr>
          <p:spPr bwMode="auto">
            <a:xfrm>
              <a:off x="7450486" y="5286361"/>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3" name="îšḷîďê">
              <a:extLst>
                <a:ext uri="{FF2B5EF4-FFF2-40B4-BE49-F238E27FC236}">
                  <a16:creationId xmlns:a16="http://schemas.microsoft.com/office/drawing/2014/main" xmlns="" id="{745B526E-D1F0-4B4A-91FE-498E6888B085}"/>
                </a:ext>
              </a:extLst>
            </p:cNvPr>
            <p:cNvSpPr/>
            <p:nvPr/>
          </p:nvSpPr>
          <p:spPr bwMode="auto">
            <a:xfrm>
              <a:off x="7595882" y="5286361"/>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işļïdê">
              <a:extLst>
                <a:ext uri="{FF2B5EF4-FFF2-40B4-BE49-F238E27FC236}">
                  <a16:creationId xmlns:a16="http://schemas.microsoft.com/office/drawing/2014/main" xmlns="" id="{9323FA00-00AC-4B5C-B923-6698CF42A09D}"/>
                </a:ext>
              </a:extLst>
            </p:cNvPr>
            <p:cNvSpPr/>
            <p:nvPr/>
          </p:nvSpPr>
          <p:spPr bwMode="auto">
            <a:xfrm>
              <a:off x="7307275" y="5400055"/>
              <a:ext cx="77618"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5" name="îŝľíḍé">
              <a:extLst>
                <a:ext uri="{FF2B5EF4-FFF2-40B4-BE49-F238E27FC236}">
                  <a16:creationId xmlns:a16="http://schemas.microsoft.com/office/drawing/2014/main" xmlns="" id="{09035FBB-0A6E-41B9-BBDF-7CC66A0075C7}"/>
                </a:ext>
              </a:extLst>
            </p:cNvPr>
            <p:cNvSpPr/>
            <p:nvPr/>
          </p:nvSpPr>
          <p:spPr bwMode="auto">
            <a:xfrm>
              <a:off x="7450486" y="5400055"/>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6" name="îśľiḓé">
              <a:extLst>
                <a:ext uri="{FF2B5EF4-FFF2-40B4-BE49-F238E27FC236}">
                  <a16:creationId xmlns:a16="http://schemas.microsoft.com/office/drawing/2014/main" xmlns="" id="{97D7CEA2-3C36-4EB9-95AA-5D662A8B3149}"/>
                </a:ext>
              </a:extLst>
            </p:cNvPr>
            <p:cNvSpPr/>
            <p:nvPr/>
          </p:nvSpPr>
          <p:spPr bwMode="auto">
            <a:xfrm>
              <a:off x="7595882" y="5400055"/>
              <a:ext cx="76525" cy="634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7" name="i$lîḑe">
              <a:extLst>
                <a:ext uri="{FF2B5EF4-FFF2-40B4-BE49-F238E27FC236}">
                  <a16:creationId xmlns:a16="http://schemas.microsoft.com/office/drawing/2014/main" xmlns="" id="{34200D57-D9BC-4682-AA9A-CAB4E9D84856}"/>
                </a:ext>
              </a:extLst>
            </p:cNvPr>
            <p:cNvSpPr/>
            <p:nvPr/>
          </p:nvSpPr>
          <p:spPr bwMode="auto">
            <a:xfrm>
              <a:off x="7739092" y="5286361"/>
              <a:ext cx="76525" cy="177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8" name="íṩļiḍè">
              <a:extLst>
                <a:ext uri="{FF2B5EF4-FFF2-40B4-BE49-F238E27FC236}">
                  <a16:creationId xmlns:a16="http://schemas.microsoft.com/office/drawing/2014/main" xmlns="" id="{0FC6F0B7-F4EE-4D0F-8073-1C4DDC2018D3}"/>
                </a:ext>
              </a:extLst>
            </p:cNvPr>
            <p:cNvSpPr/>
            <p:nvPr/>
          </p:nvSpPr>
          <p:spPr bwMode="auto">
            <a:xfrm>
              <a:off x="3847271" y="3601727"/>
              <a:ext cx="3114550" cy="1823471"/>
            </a:xfrm>
            <a:custGeom>
              <a:avLst/>
              <a:gdLst>
                <a:gd name="T0" fmla="*/ 64 w 1372"/>
                <a:gd name="T1" fmla="*/ 0 h 804"/>
                <a:gd name="T2" fmla="*/ 1308 w 1372"/>
                <a:gd name="T3" fmla="*/ 0 h 804"/>
                <a:gd name="T4" fmla="*/ 1372 w 1372"/>
                <a:gd name="T5" fmla="*/ 64 h 804"/>
                <a:gd name="T6" fmla="*/ 1372 w 1372"/>
                <a:gd name="T7" fmla="*/ 741 h 804"/>
                <a:gd name="T8" fmla="*/ 1308 w 1372"/>
                <a:gd name="T9" fmla="*/ 804 h 804"/>
                <a:gd name="T10" fmla="*/ 64 w 1372"/>
                <a:gd name="T11" fmla="*/ 804 h 804"/>
                <a:gd name="T12" fmla="*/ 0 w 1372"/>
                <a:gd name="T13" fmla="*/ 741 h 804"/>
                <a:gd name="T14" fmla="*/ 0 w 1372"/>
                <a:gd name="T15" fmla="*/ 64 h 804"/>
                <a:gd name="T16" fmla="*/ 64 w 1372"/>
                <a:gd name="T17"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804">
                  <a:moveTo>
                    <a:pt x="64" y="0"/>
                  </a:moveTo>
                  <a:cubicBezTo>
                    <a:pt x="1308" y="0"/>
                    <a:pt x="1308" y="0"/>
                    <a:pt x="1308" y="0"/>
                  </a:cubicBezTo>
                  <a:cubicBezTo>
                    <a:pt x="1343" y="0"/>
                    <a:pt x="1372" y="29"/>
                    <a:pt x="1372" y="64"/>
                  </a:cubicBezTo>
                  <a:cubicBezTo>
                    <a:pt x="1372" y="741"/>
                    <a:pt x="1372" y="741"/>
                    <a:pt x="1372" y="741"/>
                  </a:cubicBezTo>
                  <a:cubicBezTo>
                    <a:pt x="1372" y="776"/>
                    <a:pt x="1343" y="804"/>
                    <a:pt x="1308" y="804"/>
                  </a:cubicBezTo>
                  <a:cubicBezTo>
                    <a:pt x="64" y="804"/>
                    <a:pt x="64" y="804"/>
                    <a:pt x="64" y="804"/>
                  </a:cubicBezTo>
                  <a:cubicBezTo>
                    <a:pt x="29" y="804"/>
                    <a:pt x="0" y="776"/>
                    <a:pt x="0" y="741"/>
                  </a:cubicBezTo>
                  <a:cubicBezTo>
                    <a:pt x="0" y="64"/>
                    <a:pt x="0" y="64"/>
                    <a:pt x="0" y="64"/>
                  </a:cubicBezTo>
                  <a:cubicBezTo>
                    <a:pt x="0" y="29"/>
                    <a:pt x="29" y="0"/>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išlíďé">
              <a:extLst>
                <a:ext uri="{FF2B5EF4-FFF2-40B4-BE49-F238E27FC236}">
                  <a16:creationId xmlns:a16="http://schemas.microsoft.com/office/drawing/2014/main" xmlns="" id="{FBFF7D71-7080-4089-A52F-49BE515A3EAA}"/>
                </a:ext>
              </a:extLst>
            </p:cNvPr>
            <p:cNvSpPr/>
            <p:nvPr/>
          </p:nvSpPr>
          <p:spPr bwMode="auto">
            <a:xfrm>
              <a:off x="3847271" y="3601727"/>
              <a:ext cx="3114550" cy="1834404"/>
            </a:xfrm>
            <a:custGeom>
              <a:avLst/>
              <a:gdLst>
                <a:gd name="T0" fmla="*/ 1308 w 1372"/>
                <a:gd name="T1" fmla="*/ 0 h 809"/>
                <a:gd name="T2" fmla="*/ 64 w 1372"/>
                <a:gd name="T3" fmla="*/ 0 h 809"/>
                <a:gd name="T4" fmla="*/ 0 w 1372"/>
                <a:gd name="T5" fmla="*/ 64 h 809"/>
                <a:gd name="T6" fmla="*/ 0 w 1372"/>
                <a:gd name="T7" fmla="*/ 746 h 809"/>
                <a:gd name="T8" fmla="*/ 64 w 1372"/>
                <a:gd name="T9" fmla="*/ 809 h 809"/>
                <a:gd name="T10" fmla="*/ 1308 w 1372"/>
                <a:gd name="T11" fmla="*/ 809 h 809"/>
                <a:gd name="T12" fmla="*/ 1372 w 1372"/>
                <a:gd name="T13" fmla="*/ 746 h 809"/>
                <a:gd name="T14" fmla="*/ 1372 w 1372"/>
                <a:gd name="T15" fmla="*/ 64 h 809"/>
                <a:gd name="T16" fmla="*/ 1308 w 1372"/>
                <a:gd name="T17" fmla="*/ 0 h 809"/>
                <a:gd name="T18" fmla="*/ 1313 w 1372"/>
                <a:gd name="T19" fmla="*/ 746 h 809"/>
                <a:gd name="T20" fmla="*/ 1308 w 1372"/>
                <a:gd name="T21" fmla="*/ 750 h 809"/>
                <a:gd name="T22" fmla="*/ 64 w 1372"/>
                <a:gd name="T23" fmla="*/ 750 h 809"/>
                <a:gd name="T24" fmla="*/ 60 w 1372"/>
                <a:gd name="T25" fmla="*/ 746 h 809"/>
                <a:gd name="T26" fmla="*/ 60 w 1372"/>
                <a:gd name="T27" fmla="*/ 64 h 809"/>
                <a:gd name="T28" fmla="*/ 64 w 1372"/>
                <a:gd name="T29" fmla="*/ 59 h 809"/>
                <a:gd name="T30" fmla="*/ 1308 w 1372"/>
                <a:gd name="T31" fmla="*/ 59 h 809"/>
                <a:gd name="T32" fmla="*/ 1313 w 1372"/>
                <a:gd name="T33" fmla="*/ 64 h 809"/>
                <a:gd name="T34" fmla="*/ 1313 w 1372"/>
                <a:gd name="T35" fmla="*/ 746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2" h="809">
                  <a:moveTo>
                    <a:pt x="1308" y="0"/>
                  </a:moveTo>
                  <a:cubicBezTo>
                    <a:pt x="64" y="0"/>
                    <a:pt x="64" y="0"/>
                    <a:pt x="64" y="0"/>
                  </a:cubicBezTo>
                  <a:cubicBezTo>
                    <a:pt x="29" y="0"/>
                    <a:pt x="0" y="29"/>
                    <a:pt x="0" y="64"/>
                  </a:cubicBezTo>
                  <a:cubicBezTo>
                    <a:pt x="0" y="746"/>
                    <a:pt x="0" y="746"/>
                    <a:pt x="0" y="746"/>
                  </a:cubicBezTo>
                  <a:cubicBezTo>
                    <a:pt x="0" y="781"/>
                    <a:pt x="29" y="809"/>
                    <a:pt x="64" y="809"/>
                  </a:cubicBezTo>
                  <a:cubicBezTo>
                    <a:pt x="1308" y="809"/>
                    <a:pt x="1308" y="809"/>
                    <a:pt x="1308" y="809"/>
                  </a:cubicBezTo>
                  <a:cubicBezTo>
                    <a:pt x="1343" y="809"/>
                    <a:pt x="1372" y="781"/>
                    <a:pt x="1372" y="746"/>
                  </a:cubicBezTo>
                  <a:cubicBezTo>
                    <a:pt x="1372" y="64"/>
                    <a:pt x="1372" y="64"/>
                    <a:pt x="1372" y="64"/>
                  </a:cubicBezTo>
                  <a:cubicBezTo>
                    <a:pt x="1372" y="29"/>
                    <a:pt x="1343" y="0"/>
                    <a:pt x="1308" y="0"/>
                  </a:cubicBezTo>
                  <a:close/>
                  <a:moveTo>
                    <a:pt x="1313" y="746"/>
                  </a:moveTo>
                  <a:cubicBezTo>
                    <a:pt x="1313" y="748"/>
                    <a:pt x="1311" y="750"/>
                    <a:pt x="1308" y="750"/>
                  </a:cubicBezTo>
                  <a:cubicBezTo>
                    <a:pt x="64" y="750"/>
                    <a:pt x="64" y="750"/>
                    <a:pt x="64" y="750"/>
                  </a:cubicBezTo>
                  <a:cubicBezTo>
                    <a:pt x="62" y="750"/>
                    <a:pt x="60" y="748"/>
                    <a:pt x="60" y="746"/>
                  </a:cubicBezTo>
                  <a:cubicBezTo>
                    <a:pt x="60" y="64"/>
                    <a:pt x="60" y="64"/>
                    <a:pt x="60" y="64"/>
                  </a:cubicBezTo>
                  <a:cubicBezTo>
                    <a:pt x="60" y="61"/>
                    <a:pt x="62" y="59"/>
                    <a:pt x="64" y="59"/>
                  </a:cubicBezTo>
                  <a:cubicBezTo>
                    <a:pt x="1308" y="59"/>
                    <a:pt x="1308" y="59"/>
                    <a:pt x="1308" y="59"/>
                  </a:cubicBezTo>
                  <a:cubicBezTo>
                    <a:pt x="1311" y="59"/>
                    <a:pt x="1313" y="61"/>
                    <a:pt x="1313" y="64"/>
                  </a:cubicBezTo>
                  <a:lnTo>
                    <a:pt x="1313" y="746"/>
                  </a:lnTo>
                  <a:close/>
                </a:path>
              </a:pathLst>
            </a:custGeom>
            <a:solidFill>
              <a:srgbClr val="2A5B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îṩ1íďé">
              <a:extLst>
                <a:ext uri="{FF2B5EF4-FFF2-40B4-BE49-F238E27FC236}">
                  <a16:creationId xmlns:a16="http://schemas.microsoft.com/office/drawing/2014/main" xmlns="" id="{78B7EBC4-698A-4B8E-A2E2-72B80B95CB9A}"/>
                </a:ext>
              </a:extLst>
            </p:cNvPr>
            <p:cNvSpPr/>
            <p:nvPr/>
          </p:nvSpPr>
          <p:spPr bwMode="auto">
            <a:xfrm>
              <a:off x="3542266" y="5423012"/>
              <a:ext cx="3724561" cy="162888"/>
            </a:xfrm>
            <a:custGeom>
              <a:avLst/>
              <a:gdLst>
                <a:gd name="T0" fmla="*/ 3 w 1640"/>
                <a:gd name="T1" fmla="*/ 0 h 72"/>
                <a:gd name="T2" fmla="*/ 0 w 1640"/>
                <a:gd name="T3" fmla="*/ 16 h 72"/>
                <a:gd name="T4" fmla="*/ 56 w 1640"/>
                <a:gd name="T5" fmla="*/ 72 h 72"/>
                <a:gd name="T6" fmla="*/ 1585 w 1640"/>
                <a:gd name="T7" fmla="*/ 72 h 72"/>
                <a:gd name="T8" fmla="*/ 1640 w 1640"/>
                <a:gd name="T9" fmla="*/ 16 h 72"/>
                <a:gd name="T10" fmla="*/ 1638 w 1640"/>
                <a:gd name="T11" fmla="*/ 0 h 72"/>
                <a:gd name="T12" fmla="*/ 3 w 1640"/>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640" h="72">
                  <a:moveTo>
                    <a:pt x="3" y="0"/>
                  </a:moveTo>
                  <a:cubicBezTo>
                    <a:pt x="1" y="5"/>
                    <a:pt x="0" y="11"/>
                    <a:pt x="0" y="16"/>
                  </a:cubicBezTo>
                  <a:cubicBezTo>
                    <a:pt x="0" y="47"/>
                    <a:pt x="25" y="72"/>
                    <a:pt x="56" y="72"/>
                  </a:cubicBezTo>
                  <a:cubicBezTo>
                    <a:pt x="1585" y="72"/>
                    <a:pt x="1585" y="72"/>
                    <a:pt x="1585" y="72"/>
                  </a:cubicBezTo>
                  <a:cubicBezTo>
                    <a:pt x="1615" y="72"/>
                    <a:pt x="1640" y="47"/>
                    <a:pt x="1640" y="16"/>
                  </a:cubicBezTo>
                  <a:cubicBezTo>
                    <a:pt x="1640" y="11"/>
                    <a:pt x="1639" y="5"/>
                    <a:pt x="1638" y="0"/>
                  </a:cubicBezTo>
                  <a:lnTo>
                    <a:pt x="3" y="0"/>
                  </a:lnTo>
                  <a:close/>
                </a:path>
              </a:pathLst>
            </a:custGeom>
            <a:solidFill>
              <a:srgbClr val="2046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ïš1ïḍè">
              <a:extLst>
                <a:ext uri="{FF2B5EF4-FFF2-40B4-BE49-F238E27FC236}">
                  <a16:creationId xmlns:a16="http://schemas.microsoft.com/office/drawing/2014/main" xmlns="" id="{3F9E9241-9959-4948-A7F0-CE32C7B97A24}"/>
                </a:ext>
              </a:extLst>
            </p:cNvPr>
            <p:cNvSpPr/>
            <p:nvPr/>
          </p:nvSpPr>
          <p:spPr bwMode="auto">
            <a:xfrm>
              <a:off x="5004979" y="5488604"/>
              <a:ext cx="853796" cy="31703"/>
            </a:xfrm>
            <a:custGeom>
              <a:avLst/>
              <a:gdLst>
                <a:gd name="T0" fmla="*/ 376 w 376"/>
                <a:gd name="T1" fmla="*/ 7 h 14"/>
                <a:gd name="T2" fmla="*/ 369 w 376"/>
                <a:gd name="T3" fmla="*/ 14 h 14"/>
                <a:gd name="T4" fmla="*/ 8 w 376"/>
                <a:gd name="T5" fmla="*/ 14 h 14"/>
                <a:gd name="T6" fmla="*/ 0 w 376"/>
                <a:gd name="T7" fmla="*/ 7 h 14"/>
                <a:gd name="T8" fmla="*/ 0 w 376"/>
                <a:gd name="T9" fmla="*/ 7 h 14"/>
                <a:gd name="T10" fmla="*/ 8 w 376"/>
                <a:gd name="T11" fmla="*/ 0 h 14"/>
                <a:gd name="T12" fmla="*/ 369 w 376"/>
                <a:gd name="T13" fmla="*/ 0 h 14"/>
                <a:gd name="T14" fmla="*/ 376 w 376"/>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4">
                  <a:moveTo>
                    <a:pt x="376" y="7"/>
                  </a:moveTo>
                  <a:cubicBezTo>
                    <a:pt x="376" y="11"/>
                    <a:pt x="373" y="14"/>
                    <a:pt x="369" y="14"/>
                  </a:cubicBezTo>
                  <a:cubicBezTo>
                    <a:pt x="8" y="14"/>
                    <a:pt x="8" y="14"/>
                    <a:pt x="8" y="14"/>
                  </a:cubicBezTo>
                  <a:cubicBezTo>
                    <a:pt x="4" y="14"/>
                    <a:pt x="0" y="11"/>
                    <a:pt x="0" y="7"/>
                  </a:cubicBezTo>
                  <a:cubicBezTo>
                    <a:pt x="0" y="7"/>
                    <a:pt x="0" y="7"/>
                    <a:pt x="0" y="7"/>
                  </a:cubicBezTo>
                  <a:cubicBezTo>
                    <a:pt x="0" y="3"/>
                    <a:pt x="4" y="0"/>
                    <a:pt x="8" y="0"/>
                  </a:cubicBezTo>
                  <a:cubicBezTo>
                    <a:pt x="369" y="0"/>
                    <a:pt x="369" y="0"/>
                    <a:pt x="369" y="0"/>
                  </a:cubicBezTo>
                  <a:cubicBezTo>
                    <a:pt x="373" y="0"/>
                    <a:pt x="376" y="3"/>
                    <a:pt x="376" y="7"/>
                  </a:cubicBezTo>
                  <a:close/>
                </a:path>
              </a:pathLst>
            </a:custGeom>
            <a:solidFill>
              <a:srgbClr val="B3B1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iṡ1iḍé">
              <a:extLst>
                <a:ext uri="{FF2B5EF4-FFF2-40B4-BE49-F238E27FC236}">
                  <a16:creationId xmlns:a16="http://schemas.microsoft.com/office/drawing/2014/main" xmlns="" id="{6A08138B-6CCA-49AE-954A-552B7FA406EA}"/>
                </a:ext>
              </a:extLst>
            </p:cNvPr>
            <p:cNvSpPr/>
            <p:nvPr/>
          </p:nvSpPr>
          <p:spPr bwMode="auto">
            <a:xfrm>
              <a:off x="4159929" y="3027793"/>
              <a:ext cx="2489235" cy="777271"/>
            </a:xfrm>
            <a:custGeom>
              <a:avLst/>
              <a:gdLst>
                <a:gd name="T0" fmla="*/ 1130 w 2277"/>
                <a:gd name="T1" fmla="*/ 0 h 711"/>
                <a:gd name="T2" fmla="*/ 0 w 2277"/>
                <a:gd name="T3" fmla="*/ 711 h 711"/>
                <a:gd name="T4" fmla="*/ 0 w 2277"/>
                <a:gd name="T5" fmla="*/ 711 h 711"/>
                <a:gd name="T6" fmla="*/ 2277 w 2277"/>
                <a:gd name="T7" fmla="*/ 711 h 711"/>
                <a:gd name="T8" fmla="*/ 1130 w 2277"/>
                <a:gd name="T9" fmla="*/ 0 h 711"/>
              </a:gdLst>
              <a:ahLst/>
              <a:cxnLst>
                <a:cxn ang="0">
                  <a:pos x="T0" y="T1"/>
                </a:cxn>
                <a:cxn ang="0">
                  <a:pos x="T2" y="T3"/>
                </a:cxn>
                <a:cxn ang="0">
                  <a:pos x="T4" y="T5"/>
                </a:cxn>
                <a:cxn ang="0">
                  <a:pos x="T6" y="T7"/>
                </a:cxn>
                <a:cxn ang="0">
                  <a:pos x="T8" y="T9"/>
                </a:cxn>
              </a:cxnLst>
              <a:rect l="0" t="0" r="r" b="b"/>
              <a:pathLst>
                <a:path w="2277" h="711">
                  <a:moveTo>
                    <a:pt x="1130" y="0"/>
                  </a:moveTo>
                  <a:lnTo>
                    <a:pt x="0" y="711"/>
                  </a:lnTo>
                  <a:lnTo>
                    <a:pt x="0" y="711"/>
                  </a:lnTo>
                  <a:lnTo>
                    <a:pt x="2277" y="711"/>
                  </a:lnTo>
                  <a:lnTo>
                    <a:pt x="1130" y="0"/>
                  </a:lnTo>
                  <a:close/>
                </a:path>
              </a:pathLst>
            </a:custGeom>
            <a:solidFill>
              <a:srgbClr val="F5CD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îṥľîḑé">
              <a:extLst>
                <a:ext uri="{FF2B5EF4-FFF2-40B4-BE49-F238E27FC236}">
                  <a16:creationId xmlns:a16="http://schemas.microsoft.com/office/drawing/2014/main" xmlns="" id="{9ADD0C78-E5BA-4B4B-A9C7-300194231E73}"/>
                </a:ext>
              </a:extLst>
            </p:cNvPr>
            <p:cNvSpPr/>
            <p:nvPr/>
          </p:nvSpPr>
          <p:spPr bwMode="auto">
            <a:xfrm>
              <a:off x="4159929" y="3805064"/>
              <a:ext cx="2489235" cy="1451781"/>
            </a:xfrm>
            <a:prstGeom prst="rect">
              <a:avLst/>
            </a:prstGeom>
            <a:solidFill>
              <a:srgbClr val="E4B6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4" name="iṣlïḋé">
              <a:extLst>
                <a:ext uri="{FF2B5EF4-FFF2-40B4-BE49-F238E27FC236}">
                  <a16:creationId xmlns:a16="http://schemas.microsoft.com/office/drawing/2014/main" xmlns="" id="{351BE4BC-AF17-430C-9AA1-121E86441333}"/>
                </a:ext>
              </a:extLst>
            </p:cNvPr>
            <p:cNvSpPr/>
            <p:nvPr/>
          </p:nvSpPr>
          <p:spPr bwMode="auto">
            <a:xfrm>
              <a:off x="4507569" y="2614560"/>
              <a:ext cx="1793955" cy="2531870"/>
            </a:xfrm>
            <a:prstGeom prst="rect">
              <a:avLst/>
            </a:prstGeom>
            <a:solidFill>
              <a:schemeClr val="bg1">
                <a:lumMod val="95000"/>
              </a:schemeClr>
            </a:solidFill>
            <a:ln>
              <a:noFill/>
            </a:ln>
          </p:spPr>
          <p:txBody>
            <a:bodyPr anchor="ctr"/>
            <a:lstStyle/>
            <a:p>
              <a:pPr algn="ctr"/>
              <a:endParaRPr/>
            </a:p>
          </p:txBody>
        </p:sp>
        <p:sp>
          <p:nvSpPr>
            <p:cNvPr id="165" name="iśľïḍè">
              <a:extLst>
                <a:ext uri="{FF2B5EF4-FFF2-40B4-BE49-F238E27FC236}">
                  <a16:creationId xmlns:a16="http://schemas.microsoft.com/office/drawing/2014/main" xmlns="" id="{C4633469-67D4-4C89-A8FB-82E4A96571D8}"/>
                </a:ext>
              </a:extLst>
            </p:cNvPr>
            <p:cNvSpPr/>
            <p:nvPr/>
          </p:nvSpPr>
          <p:spPr bwMode="auto">
            <a:xfrm>
              <a:off x="4968903" y="2814617"/>
              <a:ext cx="871287" cy="4263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îŝlîḓé">
              <a:extLst>
                <a:ext uri="{FF2B5EF4-FFF2-40B4-BE49-F238E27FC236}">
                  <a16:creationId xmlns:a16="http://schemas.microsoft.com/office/drawing/2014/main" xmlns="" id="{7D48B312-1060-4969-80B8-626624B06632}"/>
                </a:ext>
              </a:extLst>
            </p:cNvPr>
            <p:cNvSpPr/>
            <p:nvPr/>
          </p:nvSpPr>
          <p:spPr bwMode="auto">
            <a:xfrm>
              <a:off x="5719937" y="3639989"/>
              <a:ext cx="4154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7" name="ïṩ1iďe">
              <a:extLst>
                <a:ext uri="{FF2B5EF4-FFF2-40B4-BE49-F238E27FC236}">
                  <a16:creationId xmlns:a16="http://schemas.microsoft.com/office/drawing/2014/main" xmlns="" id="{7EB1572A-BE05-4D61-85D0-B1A2BF301E47}"/>
                </a:ext>
              </a:extLst>
            </p:cNvPr>
            <p:cNvSpPr/>
            <p:nvPr/>
          </p:nvSpPr>
          <p:spPr bwMode="auto">
            <a:xfrm>
              <a:off x="5719937" y="3717607"/>
              <a:ext cx="4154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íşľîďè">
              <a:extLst>
                <a:ext uri="{FF2B5EF4-FFF2-40B4-BE49-F238E27FC236}">
                  <a16:creationId xmlns:a16="http://schemas.microsoft.com/office/drawing/2014/main" xmlns="" id="{3F4EB39A-5DA5-4948-8E17-1328281B45AB}"/>
                </a:ext>
              </a:extLst>
            </p:cNvPr>
            <p:cNvSpPr/>
            <p:nvPr/>
          </p:nvSpPr>
          <p:spPr bwMode="auto">
            <a:xfrm>
              <a:off x="5719937" y="3796318"/>
              <a:ext cx="415419" cy="43728"/>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9" name="i$ḻîdè">
              <a:extLst>
                <a:ext uri="{FF2B5EF4-FFF2-40B4-BE49-F238E27FC236}">
                  <a16:creationId xmlns:a16="http://schemas.microsoft.com/office/drawing/2014/main" xmlns="" id="{CAA5525D-75D0-4DA5-89B4-1EB0B262E35E}"/>
                </a:ext>
              </a:extLst>
            </p:cNvPr>
            <p:cNvSpPr/>
            <p:nvPr/>
          </p:nvSpPr>
          <p:spPr bwMode="auto">
            <a:xfrm>
              <a:off x="5719937" y="3873936"/>
              <a:ext cx="4154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0" name="íšļíḑe">
              <a:extLst>
                <a:ext uri="{FF2B5EF4-FFF2-40B4-BE49-F238E27FC236}">
                  <a16:creationId xmlns:a16="http://schemas.microsoft.com/office/drawing/2014/main" xmlns="" id="{D3EC123A-DDF7-4DC4-8637-3D5059333561}"/>
                </a:ext>
              </a:extLst>
            </p:cNvPr>
            <p:cNvSpPr/>
            <p:nvPr/>
          </p:nvSpPr>
          <p:spPr bwMode="auto">
            <a:xfrm>
              <a:off x="5719937" y="3950460"/>
              <a:ext cx="415419" cy="4591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1" name="ïṩḻïḑé">
              <a:extLst>
                <a:ext uri="{FF2B5EF4-FFF2-40B4-BE49-F238E27FC236}">
                  <a16:creationId xmlns:a16="http://schemas.microsoft.com/office/drawing/2014/main" xmlns="" id="{523CC636-E77A-4288-ACDD-9E4773347905}"/>
                </a:ext>
              </a:extLst>
            </p:cNvPr>
            <p:cNvSpPr/>
            <p:nvPr/>
          </p:nvSpPr>
          <p:spPr bwMode="auto">
            <a:xfrm>
              <a:off x="5719937" y="4030265"/>
              <a:ext cx="4154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2" name="íSḷîḑe">
              <a:extLst>
                <a:ext uri="{FF2B5EF4-FFF2-40B4-BE49-F238E27FC236}">
                  <a16:creationId xmlns:a16="http://schemas.microsoft.com/office/drawing/2014/main" xmlns="" id="{2BFE442F-EDAB-4F51-907F-1E46F3F93E7A}"/>
                </a:ext>
              </a:extLst>
            </p:cNvPr>
            <p:cNvSpPr/>
            <p:nvPr/>
          </p:nvSpPr>
          <p:spPr bwMode="auto">
            <a:xfrm>
              <a:off x="5719937" y="4106789"/>
              <a:ext cx="415419" cy="4591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3" name="ísḷiḑè">
              <a:extLst>
                <a:ext uri="{FF2B5EF4-FFF2-40B4-BE49-F238E27FC236}">
                  <a16:creationId xmlns:a16="http://schemas.microsoft.com/office/drawing/2014/main" xmlns="" id="{8442EE17-B16A-4267-953C-C332EA7292DD}"/>
                </a:ext>
              </a:extLst>
            </p:cNvPr>
            <p:cNvSpPr/>
            <p:nvPr/>
          </p:nvSpPr>
          <p:spPr bwMode="auto">
            <a:xfrm>
              <a:off x="5719937" y="4186593"/>
              <a:ext cx="261277" cy="4263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4" name="íṣľiḑe">
              <a:extLst>
                <a:ext uri="{FF2B5EF4-FFF2-40B4-BE49-F238E27FC236}">
                  <a16:creationId xmlns:a16="http://schemas.microsoft.com/office/drawing/2014/main" xmlns="" id="{C13BBB96-F3DC-4214-BAD3-B5CAF7056FC0}"/>
                </a:ext>
              </a:extLst>
            </p:cNvPr>
            <p:cNvSpPr/>
            <p:nvPr/>
          </p:nvSpPr>
          <p:spPr bwMode="auto">
            <a:xfrm>
              <a:off x="5747267" y="4393210"/>
              <a:ext cx="381530" cy="380436"/>
            </a:xfrm>
            <a:prstGeom prst="ellipse">
              <a:avLst/>
            </a:prstGeom>
            <a:solidFill>
              <a:srgbClr val="4E8C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íSļïdê">
              <a:extLst>
                <a:ext uri="{FF2B5EF4-FFF2-40B4-BE49-F238E27FC236}">
                  <a16:creationId xmlns:a16="http://schemas.microsoft.com/office/drawing/2014/main" xmlns="" id="{41A9DDAE-EF9C-449A-A8FC-553A8731B156}"/>
                </a:ext>
              </a:extLst>
            </p:cNvPr>
            <p:cNvSpPr/>
            <p:nvPr/>
          </p:nvSpPr>
          <p:spPr bwMode="auto">
            <a:xfrm>
              <a:off x="5770224" y="4583428"/>
              <a:ext cx="168354" cy="158515"/>
            </a:xfrm>
            <a:custGeom>
              <a:avLst/>
              <a:gdLst>
                <a:gd name="T0" fmla="*/ 28 w 74"/>
                <a:gd name="T1" fmla="*/ 70 h 70"/>
                <a:gd name="T2" fmla="*/ 0 w 74"/>
                <a:gd name="T3" fmla="*/ 38 h 70"/>
                <a:gd name="T4" fmla="*/ 74 w 74"/>
                <a:gd name="T5" fmla="*/ 0 h 70"/>
                <a:gd name="T6" fmla="*/ 28 w 74"/>
                <a:gd name="T7" fmla="*/ 70 h 70"/>
              </a:gdLst>
              <a:ahLst/>
              <a:cxnLst>
                <a:cxn ang="0">
                  <a:pos x="T0" y="T1"/>
                </a:cxn>
                <a:cxn ang="0">
                  <a:pos x="T2" y="T3"/>
                </a:cxn>
                <a:cxn ang="0">
                  <a:pos x="T4" y="T5"/>
                </a:cxn>
                <a:cxn ang="0">
                  <a:pos x="T6" y="T7"/>
                </a:cxn>
              </a:cxnLst>
              <a:rect l="0" t="0" r="r" b="b"/>
              <a:pathLst>
                <a:path w="74" h="70">
                  <a:moveTo>
                    <a:pt x="28" y="70"/>
                  </a:moveTo>
                  <a:cubicBezTo>
                    <a:pt x="16" y="62"/>
                    <a:pt x="6" y="51"/>
                    <a:pt x="0" y="38"/>
                  </a:cubicBezTo>
                  <a:cubicBezTo>
                    <a:pt x="74" y="0"/>
                    <a:pt x="74" y="0"/>
                    <a:pt x="74" y="0"/>
                  </a:cubicBezTo>
                  <a:lnTo>
                    <a:pt x="28" y="70"/>
                  </a:lnTo>
                  <a:close/>
                </a:path>
              </a:pathLst>
            </a:custGeom>
            <a:solidFill>
              <a:srgbClr val="4E8C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iṥḻïdè">
              <a:extLst>
                <a:ext uri="{FF2B5EF4-FFF2-40B4-BE49-F238E27FC236}">
                  <a16:creationId xmlns:a16="http://schemas.microsoft.com/office/drawing/2014/main" xmlns="" id="{14ABEDD8-B09A-4089-93B2-C2D32E4691B6}"/>
                </a:ext>
              </a:extLst>
            </p:cNvPr>
            <p:cNvSpPr/>
            <p:nvPr/>
          </p:nvSpPr>
          <p:spPr bwMode="auto">
            <a:xfrm>
              <a:off x="5749453" y="4433658"/>
              <a:ext cx="189125" cy="236133"/>
            </a:xfrm>
            <a:custGeom>
              <a:avLst/>
              <a:gdLst>
                <a:gd name="T0" fmla="*/ 9 w 83"/>
                <a:gd name="T1" fmla="*/ 104 h 104"/>
                <a:gd name="T2" fmla="*/ 0 w 83"/>
                <a:gd name="T3" fmla="*/ 66 h 104"/>
                <a:gd name="T4" fmla="*/ 32 w 83"/>
                <a:gd name="T5" fmla="*/ 0 h 104"/>
                <a:gd name="T6" fmla="*/ 83 w 83"/>
                <a:gd name="T7" fmla="*/ 66 h 104"/>
                <a:gd name="T8" fmla="*/ 9 w 83"/>
                <a:gd name="T9" fmla="*/ 104 h 104"/>
              </a:gdLst>
              <a:ahLst/>
              <a:cxnLst>
                <a:cxn ang="0">
                  <a:pos x="T0" y="T1"/>
                </a:cxn>
                <a:cxn ang="0">
                  <a:pos x="T2" y="T3"/>
                </a:cxn>
                <a:cxn ang="0">
                  <a:pos x="T4" y="T5"/>
                </a:cxn>
                <a:cxn ang="0">
                  <a:pos x="T6" y="T7"/>
                </a:cxn>
                <a:cxn ang="0">
                  <a:pos x="T8" y="T9"/>
                </a:cxn>
              </a:cxnLst>
              <a:rect l="0" t="0" r="r" b="b"/>
              <a:pathLst>
                <a:path w="83" h="104">
                  <a:moveTo>
                    <a:pt x="9" y="104"/>
                  </a:moveTo>
                  <a:cubicBezTo>
                    <a:pt x="3" y="93"/>
                    <a:pt x="0" y="80"/>
                    <a:pt x="0" y="66"/>
                  </a:cubicBezTo>
                  <a:cubicBezTo>
                    <a:pt x="0" y="39"/>
                    <a:pt x="12" y="16"/>
                    <a:pt x="32" y="0"/>
                  </a:cubicBezTo>
                  <a:cubicBezTo>
                    <a:pt x="83" y="66"/>
                    <a:pt x="83" y="66"/>
                    <a:pt x="83" y="66"/>
                  </a:cubicBezTo>
                  <a:lnTo>
                    <a:pt x="9" y="104"/>
                  </a:lnTo>
                  <a:close/>
                </a:path>
              </a:pathLst>
            </a:custGeom>
            <a:solidFill>
              <a:srgbClr val="66B5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iṡľîḋê">
              <a:extLst>
                <a:ext uri="{FF2B5EF4-FFF2-40B4-BE49-F238E27FC236}">
                  <a16:creationId xmlns:a16="http://schemas.microsoft.com/office/drawing/2014/main" xmlns="" id="{8B89D529-66F1-4DCC-8892-392232BC8E11}"/>
                </a:ext>
              </a:extLst>
            </p:cNvPr>
            <p:cNvSpPr/>
            <p:nvPr/>
          </p:nvSpPr>
          <p:spPr bwMode="auto">
            <a:xfrm>
              <a:off x="5822698" y="4395396"/>
              <a:ext cx="115880" cy="188032"/>
            </a:xfrm>
            <a:custGeom>
              <a:avLst/>
              <a:gdLst>
                <a:gd name="T0" fmla="*/ 0 w 51"/>
                <a:gd name="T1" fmla="*/ 17 h 83"/>
                <a:gd name="T2" fmla="*/ 51 w 51"/>
                <a:gd name="T3" fmla="*/ 0 h 83"/>
                <a:gd name="T4" fmla="*/ 51 w 51"/>
                <a:gd name="T5" fmla="*/ 83 h 83"/>
                <a:gd name="T6" fmla="*/ 0 w 51"/>
                <a:gd name="T7" fmla="*/ 17 h 83"/>
              </a:gdLst>
              <a:ahLst/>
              <a:cxnLst>
                <a:cxn ang="0">
                  <a:pos x="T0" y="T1"/>
                </a:cxn>
                <a:cxn ang="0">
                  <a:pos x="T2" y="T3"/>
                </a:cxn>
                <a:cxn ang="0">
                  <a:pos x="T4" y="T5"/>
                </a:cxn>
                <a:cxn ang="0">
                  <a:pos x="T6" y="T7"/>
                </a:cxn>
              </a:cxnLst>
              <a:rect l="0" t="0" r="r" b="b"/>
              <a:pathLst>
                <a:path w="51" h="83">
                  <a:moveTo>
                    <a:pt x="0" y="17"/>
                  </a:moveTo>
                  <a:cubicBezTo>
                    <a:pt x="14" y="6"/>
                    <a:pt x="32" y="0"/>
                    <a:pt x="51" y="0"/>
                  </a:cubicBezTo>
                  <a:cubicBezTo>
                    <a:pt x="51" y="83"/>
                    <a:pt x="51" y="83"/>
                    <a:pt x="51" y="83"/>
                  </a:cubicBezTo>
                  <a:lnTo>
                    <a:pt x="0" y="17"/>
                  </a:lnTo>
                  <a:close/>
                </a:path>
              </a:pathLst>
            </a:custGeom>
            <a:solidFill>
              <a:srgbClr val="F4CC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îṥḷïde">
              <a:extLst>
                <a:ext uri="{FF2B5EF4-FFF2-40B4-BE49-F238E27FC236}">
                  <a16:creationId xmlns:a16="http://schemas.microsoft.com/office/drawing/2014/main" xmlns="" id="{0CADF2AA-6F6E-4E4E-B88F-68AE88FA7363}"/>
                </a:ext>
              </a:extLst>
            </p:cNvPr>
            <p:cNvSpPr/>
            <p:nvPr/>
          </p:nvSpPr>
          <p:spPr bwMode="auto">
            <a:xfrm>
              <a:off x="5938579" y="4395396"/>
              <a:ext cx="135558" cy="188032"/>
            </a:xfrm>
            <a:custGeom>
              <a:avLst/>
              <a:gdLst>
                <a:gd name="T0" fmla="*/ 0 w 60"/>
                <a:gd name="T1" fmla="*/ 0 h 83"/>
                <a:gd name="T2" fmla="*/ 0 w 60"/>
                <a:gd name="T3" fmla="*/ 83 h 83"/>
                <a:gd name="T4" fmla="*/ 60 w 60"/>
                <a:gd name="T5" fmla="*/ 25 h 83"/>
                <a:gd name="T6" fmla="*/ 0 w 60"/>
                <a:gd name="T7" fmla="*/ 0 h 83"/>
              </a:gdLst>
              <a:ahLst/>
              <a:cxnLst>
                <a:cxn ang="0">
                  <a:pos x="T0" y="T1"/>
                </a:cxn>
                <a:cxn ang="0">
                  <a:pos x="T2" y="T3"/>
                </a:cxn>
                <a:cxn ang="0">
                  <a:pos x="T4" y="T5"/>
                </a:cxn>
                <a:cxn ang="0">
                  <a:pos x="T6" y="T7"/>
                </a:cxn>
              </a:cxnLst>
              <a:rect l="0" t="0" r="r" b="b"/>
              <a:pathLst>
                <a:path w="60" h="83">
                  <a:moveTo>
                    <a:pt x="0" y="0"/>
                  </a:moveTo>
                  <a:cubicBezTo>
                    <a:pt x="0" y="83"/>
                    <a:pt x="0" y="83"/>
                    <a:pt x="0" y="83"/>
                  </a:cubicBezTo>
                  <a:cubicBezTo>
                    <a:pt x="60" y="25"/>
                    <a:pt x="60" y="25"/>
                    <a:pt x="60" y="25"/>
                  </a:cubicBezTo>
                  <a:cubicBezTo>
                    <a:pt x="45" y="9"/>
                    <a:pt x="24" y="0"/>
                    <a:pt x="0" y="0"/>
                  </a:cubicBezTo>
                  <a:close/>
                </a:path>
              </a:pathLst>
            </a:custGeom>
            <a:solidFill>
              <a:srgbClr val="EE683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î$lídê">
              <a:extLst>
                <a:ext uri="{FF2B5EF4-FFF2-40B4-BE49-F238E27FC236}">
                  <a16:creationId xmlns:a16="http://schemas.microsoft.com/office/drawing/2014/main" xmlns="" id="{2020DD70-9E36-47AD-BE55-72981568D913}"/>
                </a:ext>
              </a:extLst>
            </p:cNvPr>
            <p:cNvSpPr/>
            <p:nvPr/>
          </p:nvSpPr>
          <p:spPr bwMode="auto">
            <a:xfrm>
              <a:off x="4673737" y="4279516"/>
              <a:ext cx="999192" cy="4263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îšḻîḑè">
              <a:extLst>
                <a:ext uri="{FF2B5EF4-FFF2-40B4-BE49-F238E27FC236}">
                  <a16:creationId xmlns:a16="http://schemas.microsoft.com/office/drawing/2014/main" xmlns="" id="{4EEC9F63-55CA-4937-B5A8-B30A0AD8B255}"/>
                </a:ext>
              </a:extLst>
            </p:cNvPr>
            <p:cNvSpPr/>
            <p:nvPr/>
          </p:nvSpPr>
          <p:spPr bwMode="auto">
            <a:xfrm>
              <a:off x="4673737" y="4357134"/>
              <a:ext cx="999192"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1" name="iṥḻîḑe">
              <a:extLst>
                <a:ext uri="{FF2B5EF4-FFF2-40B4-BE49-F238E27FC236}">
                  <a16:creationId xmlns:a16="http://schemas.microsoft.com/office/drawing/2014/main" xmlns="" id="{E515561C-46DA-490D-BBFC-E89D29C8AD74}"/>
                </a:ext>
              </a:extLst>
            </p:cNvPr>
            <p:cNvSpPr/>
            <p:nvPr/>
          </p:nvSpPr>
          <p:spPr bwMode="auto">
            <a:xfrm>
              <a:off x="4673737" y="4433658"/>
              <a:ext cx="999192" cy="4591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2" name="iṥḻíḋe">
              <a:extLst>
                <a:ext uri="{FF2B5EF4-FFF2-40B4-BE49-F238E27FC236}">
                  <a16:creationId xmlns:a16="http://schemas.microsoft.com/office/drawing/2014/main" xmlns="" id="{1A32D1B7-C99C-447A-A3CF-A6AA7D91F8A6}"/>
                </a:ext>
              </a:extLst>
            </p:cNvPr>
            <p:cNvSpPr/>
            <p:nvPr/>
          </p:nvSpPr>
          <p:spPr bwMode="auto">
            <a:xfrm>
              <a:off x="4673737" y="4513463"/>
              <a:ext cx="999192" cy="4263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3" name="ïṣľîḍê">
              <a:extLst>
                <a:ext uri="{FF2B5EF4-FFF2-40B4-BE49-F238E27FC236}">
                  <a16:creationId xmlns:a16="http://schemas.microsoft.com/office/drawing/2014/main" xmlns="" id="{599AB2FF-A1D8-4BB8-A53E-4E9815E75CA8}"/>
                </a:ext>
              </a:extLst>
            </p:cNvPr>
            <p:cNvSpPr/>
            <p:nvPr/>
          </p:nvSpPr>
          <p:spPr bwMode="auto">
            <a:xfrm>
              <a:off x="4673737" y="4589987"/>
              <a:ext cx="999192" cy="4591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4" name="îṥ1îḋê">
              <a:extLst>
                <a:ext uri="{FF2B5EF4-FFF2-40B4-BE49-F238E27FC236}">
                  <a16:creationId xmlns:a16="http://schemas.microsoft.com/office/drawing/2014/main" xmlns="" id="{C82AFC25-13AF-432F-B5ED-00011D0BFC20}"/>
                </a:ext>
              </a:extLst>
            </p:cNvPr>
            <p:cNvSpPr/>
            <p:nvPr/>
          </p:nvSpPr>
          <p:spPr bwMode="auto">
            <a:xfrm>
              <a:off x="4673737" y="4669791"/>
              <a:ext cx="999192" cy="4263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5" name="ïṧľïḋè">
              <a:extLst>
                <a:ext uri="{FF2B5EF4-FFF2-40B4-BE49-F238E27FC236}">
                  <a16:creationId xmlns:a16="http://schemas.microsoft.com/office/drawing/2014/main" xmlns="" id="{25B93350-4193-4E26-8839-BC6FE5614CD3}"/>
                </a:ext>
              </a:extLst>
            </p:cNvPr>
            <p:cNvSpPr/>
            <p:nvPr/>
          </p:nvSpPr>
          <p:spPr bwMode="auto">
            <a:xfrm>
              <a:off x="4673737" y="4746316"/>
              <a:ext cx="999192" cy="4591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6" name="îṡḻïḑé">
              <a:extLst>
                <a:ext uri="{FF2B5EF4-FFF2-40B4-BE49-F238E27FC236}">
                  <a16:creationId xmlns:a16="http://schemas.microsoft.com/office/drawing/2014/main" xmlns="" id="{F57D0B25-EAE6-40BF-9F2F-9F15A2694586}"/>
                </a:ext>
              </a:extLst>
            </p:cNvPr>
            <p:cNvSpPr/>
            <p:nvPr/>
          </p:nvSpPr>
          <p:spPr bwMode="auto">
            <a:xfrm>
              <a:off x="4673737" y="4823934"/>
              <a:ext cx="999192"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7" name="ïşḻîḑé">
              <a:extLst>
                <a:ext uri="{FF2B5EF4-FFF2-40B4-BE49-F238E27FC236}">
                  <a16:creationId xmlns:a16="http://schemas.microsoft.com/office/drawing/2014/main" xmlns="" id="{4DA419F3-2814-4A4A-A74E-8B9A6FA21B07}"/>
                </a:ext>
              </a:extLst>
            </p:cNvPr>
            <p:cNvSpPr/>
            <p:nvPr/>
          </p:nvSpPr>
          <p:spPr bwMode="auto">
            <a:xfrm>
              <a:off x="4673737" y="4903738"/>
              <a:ext cx="499596" cy="4263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8" name="iśḻïḍé">
              <a:extLst>
                <a:ext uri="{FF2B5EF4-FFF2-40B4-BE49-F238E27FC236}">
                  <a16:creationId xmlns:a16="http://schemas.microsoft.com/office/drawing/2014/main" xmlns="" id="{C32BD532-D9C9-43E3-9C83-7FAB9C085491}"/>
                </a:ext>
              </a:extLst>
            </p:cNvPr>
            <p:cNvSpPr/>
            <p:nvPr/>
          </p:nvSpPr>
          <p:spPr bwMode="auto">
            <a:xfrm>
              <a:off x="4673737" y="2991717"/>
              <a:ext cx="14616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9" name="îşľïḋe">
              <a:extLst>
                <a:ext uri="{FF2B5EF4-FFF2-40B4-BE49-F238E27FC236}">
                  <a16:creationId xmlns:a16="http://schemas.microsoft.com/office/drawing/2014/main" xmlns="" id="{1B3D5F68-270A-4F07-B916-277EF5500A1D}"/>
                </a:ext>
              </a:extLst>
            </p:cNvPr>
            <p:cNvSpPr/>
            <p:nvPr/>
          </p:nvSpPr>
          <p:spPr bwMode="auto">
            <a:xfrm>
              <a:off x="4673737" y="3070428"/>
              <a:ext cx="1461619" cy="43728"/>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0" name="íṥlïďê">
              <a:extLst>
                <a:ext uri="{FF2B5EF4-FFF2-40B4-BE49-F238E27FC236}">
                  <a16:creationId xmlns:a16="http://schemas.microsoft.com/office/drawing/2014/main" xmlns="" id="{5DB4188A-D5E7-44A5-A862-97F13D875C1B}"/>
                </a:ext>
              </a:extLst>
            </p:cNvPr>
            <p:cNvSpPr/>
            <p:nvPr/>
          </p:nvSpPr>
          <p:spPr bwMode="auto">
            <a:xfrm>
              <a:off x="4673737" y="3148045"/>
              <a:ext cx="14616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1" name="îṡlîḓê">
              <a:extLst>
                <a:ext uri="{FF2B5EF4-FFF2-40B4-BE49-F238E27FC236}">
                  <a16:creationId xmlns:a16="http://schemas.microsoft.com/office/drawing/2014/main" xmlns="" id="{4629E9EB-B3CC-410D-B190-87BE393C3385}"/>
                </a:ext>
              </a:extLst>
            </p:cNvPr>
            <p:cNvSpPr/>
            <p:nvPr/>
          </p:nvSpPr>
          <p:spPr bwMode="auto">
            <a:xfrm>
              <a:off x="4673737" y="3226756"/>
              <a:ext cx="1461619" cy="43728"/>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2" name="íş1ïḓé">
              <a:extLst>
                <a:ext uri="{FF2B5EF4-FFF2-40B4-BE49-F238E27FC236}">
                  <a16:creationId xmlns:a16="http://schemas.microsoft.com/office/drawing/2014/main" xmlns="" id="{E7243FE2-B25E-4E25-B2B2-948F30443F7D}"/>
                </a:ext>
              </a:extLst>
            </p:cNvPr>
            <p:cNvSpPr/>
            <p:nvPr/>
          </p:nvSpPr>
          <p:spPr bwMode="auto">
            <a:xfrm>
              <a:off x="4673737" y="3304374"/>
              <a:ext cx="14616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3" name="išḻîḍê">
              <a:extLst>
                <a:ext uri="{FF2B5EF4-FFF2-40B4-BE49-F238E27FC236}">
                  <a16:creationId xmlns:a16="http://schemas.microsoft.com/office/drawing/2014/main" xmlns="" id="{4916CAA1-2FBC-4521-882E-9766C451138C}"/>
                </a:ext>
              </a:extLst>
            </p:cNvPr>
            <p:cNvSpPr/>
            <p:nvPr/>
          </p:nvSpPr>
          <p:spPr bwMode="auto">
            <a:xfrm>
              <a:off x="4673737" y="3380899"/>
              <a:ext cx="1461619" cy="45915"/>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4" name="ïšľïḍè">
              <a:extLst>
                <a:ext uri="{FF2B5EF4-FFF2-40B4-BE49-F238E27FC236}">
                  <a16:creationId xmlns:a16="http://schemas.microsoft.com/office/drawing/2014/main" xmlns="" id="{62315B58-5C76-4E9A-8847-CC8FC399E322}"/>
                </a:ext>
              </a:extLst>
            </p:cNvPr>
            <p:cNvSpPr/>
            <p:nvPr/>
          </p:nvSpPr>
          <p:spPr bwMode="auto">
            <a:xfrm>
              <a:off x="4673737" y="3460703"/>
              <a:ext cx="1461619" cy="43728"/>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5" name="ïṥlïḍê">
              <a:extLst>
                <a:ext uri="{FF2B5EF4-FFF2-40B4-BE49-F238E27FC236}">
                  <a16:creationId xmlns:a16="http://schemas.microsoft.com/office/drawing/2014/main" xmlns="" id="{0A488744-A303-4E47-8AE2-99F552CA11AD}"/>
                </a:ext>
              </a:extLst>
            </p:cNvPr>
            <p:cNvSpPr/>
            <p:nvPr/>
          </p:nvSpPr>
          <p:spPr bwMode="auto">
            <a:xfrm>
              <a:off x="4673737" y="3538321"/>
              <a:ext cx="1461619" cy="44822"/>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6" name="íş1ide">
              <a:extLst>
                <a:ext uri="{FF2B5EF4-FFF2-40B4-BE49-F238E27FC236}">
                  <a16:creationId xmlns:a16="http://schemas.microsoft.com/office/drawing/2014/main" xmlns="" id="{29267039-B7C9-4E0C-9095-53D2E153F0BB}"/>
                </a:ext>
              </a:extLst>
            </p:cNvPr>
            <p:cNvSpPr/>
            <p:nvPr/>
          </p:nvSpPr>
          <p:spPr bwMode="auto">
            <a:xfrm>
              <a:off x="4673737" y="3617032"/>
              <a:ext cx="730263" cy="43728"/>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7" name="íṩļiḑè">
              <a:extLst>
                <a:ext uri="{FF2B5EF4-FFF2-40B4-BE49-F238E27FC236}">
                  <a16:creationId xmlns:a16="http://schemas.microsoft.com/office/drawing/2014/main" xmlns="" id="{EFB734F5-E6C0-4A1B-91B5-A639B7A84B93}"/>
                </a:ext>
              </a:extLst>
            </p:cNvPr>
            <p:cNvSpPr/>
            <p:nvPr/>
          </p:nvSpPr>
          <p:spPr bwMode="auto">
            <a:xfrm>
              <a:off x="4673737" y="4202991"/>
              <a:ext cx="869101" cy="21864"/>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8" name="íŝlïďè">
              <a:extLst>
                <a:ext uri="{FF2B5EF4-FFF2-40B4-BE49-F238E27FC236}">
                  <a16:creationId xmlns:a16="http://schemas.microsoft.com/office/drawing/2014/main" xmlns="" id="{35574188-CFF7-4017-BDB0-2E4AE4F6991D}"/>
                </a:ext>
              </a:extLst>
            </p:cNvPr>
            <p:cNvSpPr/>
            <p:nvPr/>
          </p:nvSpPr>
          <p:spPr bwMode="auto">
            <a:xfrm>
              <a:off x="4673737" y="3802877"/>
              <a:ext cx="154142" cy="400114"/>
            </a:xfrm>
            <a:prstGeom prst="rect">
              <a:avLst/>
            </a:prstGeom>
            <a:solidFill>
              <a:srgbClr val="508C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9" name="iş1iďe">
              <a:extLst>
                <a:ext uri="{FF2B5EF4-FFF2-40B4-BE49-F238E27FC236}">
                  <a16:creationId xmlns:a16="http://schemas.microsoft.com/office/drawing/2014/main" xmlns="" id="{90E76AB9-6BD2-46C4-A449-106BACB7C137}"/>
                </a:ext>
              </a:extLst>
            </p:cNvPr>
            <p:cNvSpPr/>
            <p:nvPr/>
          </p:nvSpPr>
          <p:spPr bwMode="auto">
            <a:xfrm>
              <a:off x="4853023" y="3912198"/>
              <a:ext cx="154142" cy="290793"/>
            </a:xfrm>
            <a:prstGeom prst="rect">
              <a:avLst/>
            </a:prstGeom>
            <a:solidFill>
              <a:srgbClr val="68B5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0" name="íṧḻïḑe">
              <a:extLst>
                <a:ext uri="{FF2B5EF4-FFF2-40B4-BE49-F238E27FC236}">
                  <a16:creationId xmlns:a16="http://schemas.microsoft.com/office/drawing/2014/main" xmlns="" id="{0C627351-6075-444E-9B08-E66274EE2A5E}"/>
                </a:ext>
              </a:extLst>
            </p:cNvPr>
            <p:cNvSpPr/>
            <p:nvPr/>
          </p:nvSpPr>
          <p:spPr bwMode="auto">
            <a:xfrm>
              <a:off x="5030122" y="3837860"/>
              <a:ext cx="156329" cy="365132"/>
            </a:xfrm>
            <a:prstGeom prst="rect">
              <a:avLst/>
            </a:prstGeom>
            <a:solidFill>
              <a:srgbClr val="F4CC2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1" name="îṥļiḍê">
              <a:extLst>
                <a:ext uri="{FF2B5EF4-FFF2-40B4-BE49-F238E27FC236}">
                  <a16:creationId xmlns:a16="http://schemas.microsoft.com/office/drawing/2014/main" xmlns="" id="{C18401B2-5614-4F22-BA8C-9DC6E58F24D8}"/>
                </a:ext>
              </a:extLst>
            </p:cNvPr>
            <p:cNvSpPr/>
            <p:nvPr/>
          </p:nvSpPr>
          <p:spPr bwMode="auto">
            <a:xfrm>
              <a:off x="5209409" y="3986536"/>
              <a:ext cx="156329" cy="216455"/>
            </a:xfrm>
            <a:prstGeom prst="rect">
              <a:avLst/>
            </a:prstGeom>
            <a:solidFill>
              <a:srgbClr val="4E8C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2" name="îšḻïḋê">
              <a:extLst>
                <a:ext uri="{FF2B5EF4-FFF2-40B4-BE49-F238E27FC236}">
                  <a16:creationId xmlns:a16="http://schemas.microsoft.com/office/drawing/2014/main" xmlns="" id="{AB597FDA-FAEA-4022-803E-AB7DC4286B6E}"/>
                </a:ext>
              </a:extLst>
            </p:cNvPr>
            <p:cNvSpPr/>
            <p:nvPr/>
          </p:nvSpPr>
          <p:spPr bwMode="auto">
            <a:xfrm>
              <a:off x="5388695" y="4061968"/>
              <a:ext cx="154142" cy="141024"/>
            </a:xfrm>
            <a:prstGeom prst="rect">
              <a:avLst/>
            </a:prstGeom>
            <a:solidFill>
              <a:srgbClr val="EE68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3" name="íṧlïḍé">
              <a:extLst>
                <a:ext uri="{FF2B5EF4-FFF2-40B4-BE49-F238E27FC236}">
                  <a16:creationId xmlns:a16="http://schemas.microsoft.com/office/drawing/2014/main" xmlns="" id="{ED4D9880-C848-473B-A953-98B737FB3F2C}"/>
                </a:ext>
              </a:extLst>
            </p:cNvPr>
            <p:cNvSpPr/>
            <p:nvPr/>
          </p:nvSpPr>
          <p:spPr bwMode="auto">
            <a:xfrm>
              <a:off x="5822698" y="4832679"/>
              <a:ext cx="230667" cy="22957"/>
            </a:xfrm>
            <a:prstGeom prst="rect">
              <a:avLst/>
            </a:prstGeom>
            <a:solidFill>
              <a:srgbClr val="CAC9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4" name="i$ļïḓè">
              <a:extLst>
                <a:ext uri="{FF2B5EF4-FFF2-40B4-BE49-F238E27FC236}">
                  <a16:creationId xmlns:a16="http://schemas.microsoft.com/office/drawing/2014/main" xmlns="" id="{1D462B1F-2CF8-495F-B8BA-B38C55EE5D71}"/>
                </a:ext>
              </a:extLst>
            </p:cNvPr>
            <p:cNvSpPr/>
            <p:nvPr/>
          </p:nvSpPr>
          <p:spPr bwMode="auto">
            <a:xfrm>
              <a:off x="4162115" y="3802877"/>
              <a:ext cx="935786" cy="1453967"/>
            </a:xfrm>
            <a:custGeom>
              <a:avLst/>
              <a:gdLst>
                <a:gd name="T0" fmla="*/ 856 w 856"/>
                <a:gd name="T1" fmla="*/ 664 h 1330"/>
                <a:gd name="T2" fmla="*/ 0 w 856"/>
                <a:gd name="T3" fmla="*/ 0 h 1330"/>
                <a:gd name="T4" fmla="*/ 0 w 856"/>
                <a:gd name="T5" fmla="*/ 1330 h 1330"/>
                <a:gd name="T6" fmla="*/ 856 w 856"/>
                <a:gd name="T7" fmla="*/ 664 h 1330"/>
                <a:gd name="T8" fmla="*/ 0 w 856"/>
                <a:gd name="T9" fmla="*/ 0 h 1330"/>
                <a:gd name="T10" fmla="*/ 0 w 856"/>
                <a:gd name="T11" fmla="*/ 1330 h 1330"/>
                <a:gd name="T12" fmla="*/ 856 w 856"/>
                <a:gd name="T13" fmla="*/ 664 h 1330"/>
              </a:gdLst>
              <a:ahLst/>
              <a:cxnLst>
                <a:cxn ang="0">
                  <a:pos x="T0" y="T1"/>
                </a:cxn>
                <a:cxn ang="0">
                  <a:pos x="T2" y="T3"/>
                </a:cxn>
                <a:cxn ang="0">
                  <a:pos x="T4" y="T5"/>
                </a:cxn>
                <a:cxn ang="0">
                  <a:pos x="T6" y="T7"/>
                </a:cxn>
                <a:cxn ang="0">
                  <a:pos x="T8" y="T9"/>
                </a:cxn>
                <a:cxn ang="0">
                  <a:pos x="T10" y="T11"/>
                </a:cxn>
                <a:cxn ang="0">
                  <a:pos x="T12" y="T13"/>
                </a:cxn>
              </a:cxnLst>
              <a:rect l="0" t="0" r="r" b="b"/>
              <a:pathLst>
                <a:path w="856" h="1330">
                  <a:moveTo>
                    <a:pt x="856" y="664"/>
                  </a:moveTo>
                  <a:lnTo>
                    <a:pt x="0" y="0"/>
                  </a:lnTo>
                  <a:lnTo>
                    <a:pt x="0" y="1330"/>
                  </a:lnTo>
                  <a:lnTo>
                    <a:pt x="856" y="664"/>
                  </a:lnTo>
                  <a:lnTo>
                    <a:pt x="0" y="0"/>
                  </a:lnTo>
                  <a:lnTo>
                    <a:pt x="0" y="1330"/>
                  </a:lnTo>
                  <a:lnTo>
                    <a:pt x="856" y="664"/>
                  </a:lnTo>
                  <a:close/>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ï$ḻïḑè">
              <a:extLst>
                <a:ext uri="{FF2B5EF4-FFF2-40B4-BE49-F238E27FC236}">
                  <a16:creationId xmlns:a16="http://schemas.microsoft.com/office/drawing/2014/main" xmlns="" id="{6B382EF0-8E9E-4CE1-9D75-747624309E1E}"/>
                </a:ext>
              </a:extLst>
            </p:cNvPr>
            <p:cNvSpPr/>
            <p:nvPr/>
          </p:nvSpPr>
          <p:spPr bwMode="auto">
            <a:xfrm>
              <a:off x="5711191" y="3802877"/>
              <a:ext cx="933600" cy="1453967"/>
            </a:xfrm>
            <a:custGeom>
              <a:avLst/>
              <a:gdLst>
                <a:gd name="T0" fmla="*/ 0 w 854"/>
                <a:gd name="T1" fmla="*/ 664 h 1330"/>
                <a:gd name="T2" fmla="*/ 854 w 854"/>
                <a:gd name="T3" fmla="*/ 0 h 1330"/>
                <a:gd name="T4" fmla="*/ 854 w 854"/>
                <a:gd name="T5" fmla="*/ 1330 h 1330"/>
                <a:gd name="T6" fmla="*/ 0 w 854"/>
                <a:gd name="T7" fmla="*/ 664 h 1330"/>
                <a:gd name="T8" fmla="*/ 854 w 854"/>
                <a:gd name="T9" fmla="*/ 0 h 1330"/>
                <a:gd name="T10" fmla="*/ 854 w 854"/>
                <a:gd name="T11" fmla="*/ 1330 h 1330"/>
                <a:gd name="T12" fmla="*/ 0 w 854"/>
                <a:gd name="T13" fmla="*/ 664 h 1330"/>
              </a:gdLst>
              <a:ahLst/>
              <a:cxnLst>
                <a:cxn ang="0">
                  <a:pos x="T0" y="T1"/>
                </a:cxn>
                <a:cxn ang="0">
                  <a:pos x="T2" y="T3"/>
                </a:cxn>
                <a:cxn ang="0">
                  <a:pos x="T4" y="T5"/>
                </a:cxn>
                <a:cxn ang="0">
                  <a:pos x="T6" y="T7"/>
                </a:cxn>
                <a:cxn ang="0">
                  <a:pos x="T8" y="T9"/>
                </a:cxn>
                <a:cxn ang="0">
                  <a:pos x="T10" y="T11"/>
                </a:cxn>
                <a:cxn ang="0">
                  <a:pos x="T12" y="T13"/>
                </a:cxn>
              </a:cxnLst>
              <a:rect l="0" t="0" r="r" b="b"/>
              <a:pathLst>
                <a:path w="854" h="1330">
                  <a:moveTo>
                    <a:pt x="0" y="664"/>
                  </a:moveTo>
                  <a:lnTo>
                    <a:pt x="854" y="0"/>
                  </a:lnTo>
                  <a:lnTo>
                    <a:pt x="854" y="1330"/>
                  </a:lnTo>
                  <a:lnTo>
                    <a:pt x="0" y="664"/>
                  </a:lnTo>
                  <a:lnTo>
                    <a:pt x="854" y="0"/>
                  </a:lnTo>
                  <a:lnTo>
                    <a:pt x="854" y="1330"/>
                  </a:lnTo>
                  <a:lnTo>
                    <a:pt x="0" y="664"/>
                  </a:lnTo>
                  <a:close/>
                </a:path>
              </a:pathLst>
            </a:custGeom>
            <a:solidFill>
              <a:srgbClr val="F5CD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íśḻíḑe">
              <a:extLst>
                <a:ext uri="{FF2B5EF4-FFF2-40B4-BE49-F238E27FC236}">
                  <a16:creationId xmlns:a16="http://schemas.microsoft.com/office/drawing/2014/main" xmlns="" id="{6FFF7800-360B-49F4-B1B3-A7D79283FBAE}"/>
                </a:ext>
              </a:extLst>
            </p:cNvPr>
            <p:cNvSpPr/>
            <p:nvPr/>
          </p:nvSpPr>
          <p:spPr bwMode="auto">
            <a:xfrm>
              <a:off x="4159929" y="3805064"/>
              <a:ext cx="2186" cy="1451781"/>
            </a:xfrm>
            <a:prstGeom prst="rect">
              <a:avLst/>
            </a:prstGeom>
            <a:solidFill>
              <a:srgbClr val="ECC01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7" name="ï$líḋe">
              <a:extLst>
                <a:ext uri="{FF2B5EF4-FFF2-40B4-BE49-F238E27FC236}">
                  <a16:creationId xmlns:a16="http://schemas.microsoft.com/office/drawing/2014/main" xmlns="" id="{C050012A-234B-49CD-BC56-3C46D591AEC2}"/>
                </a:ext>
              </a:extLst>
            </p:cNvPr>
            <p:cNvSpPr/>
            <p:nvPr/>
          </p:nvSpPr>
          <p:spPr bwMode="auto">
            <a:xfrm>
              <a:off x="4162115" y="4526581"/>
              <a:ext cx="2482676" cy="730263"/>
            </a:xfrm>
            <a:custGeom>
              <a:avLst/>
              <a:gdLst>
                <a:gd name="T0" fmla="*/ 1419 w 2271"/>
                <a:gd name="T1" fmla="*/ 0 h 668"/>
                <a:gd name="T2" fmla="*/ 852 w 2271"/>
                <a:gd name="T3" fmla="*/ 0 h 668"/>
                <a:gd name="T4" fmla="*/ 856 w 2271"/>
                <a:gd name="T5" fmla="*/ 2 h 668"/>
                <a:gd name="T6" fmla="*/ 0 w 2271"/>
                <a:gd name="T7" fmla="*/ 668 h 668"/>
                <a:gd name="T8" fmla="*/ 2271 w 2271"/>
                <a:gd name="T9" fmla="*/ 668 h 668"/>
                <a:gd name="T10" fmla="*/ 1417 w 2271"/>
                <a:gd name="T11" fmla="*/ 2 h 668"/>
                <a:gd name="T12" fmla="*/ 1419 w 2271"/>
                <a:gd name="T13" fmla="*/ 0 h 668"/>
              </a:gdLst>
              <a:ahLst/>
              <a:cxnLst>
                <a:cxn ang="0">
                  <a:pos x="T0" y="T1"/>
                </a:cxn>
                <a:cxn ang="0">
                  <a:pos x="T2" y="T3"/>
                </a:cxn>
                <a:cxn ang="0">
                  <a:pos x="T4" y="T5"/>
                </a:cxn>
                <a:cxn ang="0">
                  <a:pos x="T6" y="T7"/>
                </a:cxn>
                <a:cxn ang="0">
                  <a:pos x="T8" y="T9"/>
                </a:cxn>
                <a:cxn ang="0">
                  <a:pos x="T10" y="T11"/>
                </a:cxn>
                <a:cxn ang="0">
                  <a:pos x="T12" y="T13"/>
                </a:cxn>
              </a:cxnLst>
              <a:rect l="0" t="0" r="r" b="b"/>
              <a:pathLst>
                <a:path w="2271" h="668">
                  <a:moveTo>
                    <a:pt x="1419" y="0"/>
                  </a:moveTo>
                  <a:lnTo>
                    <a:pt x="852" y="0"/>
                  </a:lnTo>
                  <a:lnTo>
                    <a:pt x="856" y="2"/>
                  </a:lnTo>
                  <a:lnTo>
                    <a:pt x="0" y="668"/>
                  </a:lnTo>
                  <a:lnTo>
                    <a:pt x="2271" y="668"/>
                  </a:lnTo>
                  <a:lnTo>
                    <a:pt x="1417" y="2"/>
                  </a:lnTo>
                  <a:lnTo>
                    <a:pt x="1419" y="0"/>
                  </a:lnTo>
                  <a:close/>
                </a:path>
              </a:pathLst>
            </a:custGeom>
            <a:solidFill>
              <a:srgbClr val="ECC01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íśḷiḓe">
              <a:extLst>
                <a:ext uri="{FF2B5EF4-FFF2-40B4-BE49-F238E27FC236}">
                  <a16:creationId xmlns:a16="http://schemas.microsoft.com/office/drawing/2014/main" xmlns="" id="{512940AA-A527-4F0A-A13F-08F66A4349A5}"/>
                </a:ext>
              </a:extLst>
            </p:cNvPr>
            <p:cNvSpPr/>
            <p:nvPr/>
          </p:nvSpPr>
          <p:spPr bwMode="auto">
            <a:xfrm>
              <a:off x="6644791" y="3805064"/>
              <a:ext cx="4373" cy="1451781"/>
            </a:xfrm>
            <a:prstGeom prst="rect">
              <a:avLst/>
            </a:prstGeom>
            <a:solidFill>
              <a:srgbClr val="ECC01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9" name="ïṥlíḓè">
              <a:extLst>
                <a:ext uri="{FF2B5EF4-FFF2-40B4-BE49-F238E27FC236}">
                  <a16:creationId xmlns:a16="http://schemas.microsoft.com/office/drawing/2014/main" xmlns="" id="{2F7DFB97-B83F-4FB1-8718-10B2CE76E3B4}"/>
                </a:ext>
              </a:extLst>
            </p:cNvPr>
            <p:cNvSpPr/>
            <p:nvPr/>
          </p:nvSpPr>
          <p:spPr bwMode="auto">
            <a:xfrm>
              <a:off x="4162115" y="3802877"/>
              <a:ext cx="2186" cy="2186"/>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5CD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îṧḷiḋe">
              <a:extLst>
                <a:ext uri="{FF2B5EF4-FFF2-40B4-BE49-F238E27FC236}">
                  <a16:creationId xmlns:a16="http://schemas.microsoft.com/office/drawing/2014/main" xmlns="" id="{68E46A49-2CE9-4C2C-9920-009524B526BE}"/>
                </a:ext>
              </a:extLst>
            </p:cNvPr>
            <p:cNvSpPr/>
            <p:nvPr/>
          </p:nvSpPr>
          <p:spPr bwMode="auto">
            <a:xfrm>
              <a:off x="6641511" y="3802877"/>
              <a:ext cx="3280" cy="2186"/>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close/>
                </a:path>
              </a:pathLst>
            </a:custGeom>
            <a:solidFill>
              <a:srgbClr val="F5CD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ïṥlîḍê">
              <a:extLst>
                <a:ext uri="{FF2B5EF4-FFF2-40B4-BE49-F238E27FC236}">
                  <a16:creationId xmlns:a16="http://schemas.microsoft.com/office/drawing/2014/main" xmlns="" id="{E639F026-4008-42B9-9430-9FB1029BC508}"/>
                </a:ext>
              </a:extLst>
            </p:cNvPr>
            <p:cNvSpPr/>
            <p:nvPr/>
          </p:nvSpPr>
          <p:spPr bwMode="auto">
            <a:xfrm>
              <a:off x="4166488" y="1689706"/>
              <a:ext cx="534579" cy="612197"/>
            </a:xfrm>
            <a:custGeom>
              <a:avLst/>
              <a:gdLst>
                <a:gd name="T0" fmla="*/ 234 w 235"/>
                <a:gd name="T1" fmla="*/ 116 h 270"/>
                <a:gd name="T2" fmla="*/ 116 w 235"/>
                <a:gd name="T3" fmla="*/ 1 h 270"/>
                <a:gd name="T4" fmla="*/ 1 w 235"/>
                <a:gd name="T5" fmla="*/ 119 h 270"/>
                <a:gd name="T6" fmla="*/ 40 w 235"/>
                <a:gd name="T7" fmla="*/ 205 h 270"/>
                <a:gd name="T8" fmla="*/ 40 w 235"/>
                <a:gd name="T9" fmla="*/ 205 h 270"/>
                <a:gd name="T10" fmla="*/ 65 w 235"/>
                <a:gd name="T11" fmla="*/ 270 h 270"/>
                <a:gd name="T12" fmla="*/ 174 w 235"/>
                <a:gd name="T13" fmla="*/ 269 h 270"/>
                <a:gd name="T14" fmla="*/ 196 w 235"/>
                <a:gd name="T15" fmla="*/ 204 h 270"/>
                <a:gd name="T16" fmla="*/ 234 w 235"/>
                <a:gd name="T17" fmla="*/ 11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70">
                  <a:moveTo>
                    <a:pt x="234" y="116"/>
                  </a:moveTo>
                  <a:cubicBezTo>
                    <a:pt x="233" y="52"/>
                    <a:pt x="180" y="0"/>
                    <a:pt x="116" y="1"/>
                  </a:cubicBezTo>
                  <a:cubicBezTo>
                    <a:pt x="52" y="2"/>
                    <a:pt x="0" y="55"/>
                    <a:pt x="1" y="119"/>
                  </a:cubicBezTo>
                  <a:cubicBezTo>
                    <a:pt x="2" y="154"/>
                    <a:pt x="17" y="184"/>
                    <a:pt x="40" y="205"/>
                  </a:cubicBezTo>
                  <a:cubicBezTo>
                    <a:pt x="40" y="205"/>
                    <a:pt x="40" y="205"/>
                    <a:pt x="40" y="205"/>
                  </a:cubicBezTo>
                  <a:cubicBezTo>
                    <a:pt x="55" y="223"/>
                    <a:pt x="64" y="245"/>
                    <a:pt x="65" y="270"/>
                  </a:cubicBezTo>
                  <a:cubicBezTo>
                    <a:pt x="174" y="269"/>
                    <a:pt x="174" y="269"/>
                    <a:pt x="174" y="269"/>
                  </a:cubicBezTo>
                  <a:cubicBezTo>
                    <a:pt x="174" y="244"/>
                    <a:pt x="182" y="222"/>
                    <a:pt x="196" y="204"/>
                  </a:cubicBezTo>
                  <a:cubicBezTo>
                    <a:pt x="220" y="182"/>
                    <a:pt x="235" y="151"/>
                    <a:pt x="234" y="116"/>
                  </a:cubicBezTo>
                  <a:close/>
                </a:path>
              </a:pathLst>
            </a:custGeom>
            <a:solidFill>
              <a:srgbClr val="F6CE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i$lidè">
              <a:extLst>
                <a:ext uri="{FF2B5EF4-FFF2-40B4-BE49-F238E27FC236}">
                  <a16:creationId xmlns:a16="http://schemas.microsoft.com/office/drawing/2014/main" xmlns="" id="{875EAE3A-3DB1-47E2-B2D0-EDE3A5829687}"/>
                </a:ext>
              </a:extLst>
            </p:cNvPr>
            <p:cNvSpPr/>
            <p:nvPr/>
          </p:nvSpPr>
          <p:spPr bwMode="auto">
            <a:xfrm>
              <a:off x="4275809" y="1877737"/>
              <a:ext cx="324683" cy="430724"/>
            </a:xfrm>
            <a:custGeom>
              <a:avLst/>
              <a:gdLst>
                <a:gd name="T0" fmla="*/ 8 w 143"/>
                <a:gd name="T1" fmla="*/ 27 h 190"/>
                <a:gd name="T2" fmla="*/ 2 w 143"/>
                <a:gd name="T3" fmla="*/ 26 h 190"/>
                <a:gd name="T4" fmla="*/ 1 w 143"/>
                <a:gd name="T5" fmla="*/ 33 h 190"/>
                <a:gd name="T6" fmla="*/ 4 w 143"/>
                <a:gd name="T7" fmla="*/ 36 h 190"/>
                <a:gd name="T8" fmla="*/ 47 w 143"/>
                <a:gd name="T9" fmla="*/ 187 h 190"/>
                <a:gd name="T10" fmla="*/ 51 w 143"/>
                <a:gd name="T11" fmla="*/ 190 h 190"/>
                <a:gd name="T12" fmla="*/ 52 w 143"/>
                <a:gd name="T13" fmla="*/ 190 h 190"/>
                <a:gd name="T14" fmla="*/ 54 w 143"/>
                <a:gd name="T15" fmla="*/ 184 h 190"/>
                <a:gd name="T16" fmla="*/ 15 w 143"/>
                <a:gd name="T17" fmla="*/ 45 h 190"/>
                <a:gd name="T18" fmla="*/ 46 w 143"/>
                <a:gd name="T19" fmla="*/ 49 h 190"/>
                <a:gd name="T20" fmla="*/ 52 w 143"/>
                <a:gd name="T21" fmla="*/ 46 h 190"/>
                <a:gd name="T22" fmla="*/ 69 w 143"/>
                <a:gd name="T23" fmla="*/ 51 h 190"/>
                <a:gd name="T24" fmla="*/ 89 w 143"/>
                <a:gd name="T25" fmla="*/ 44 h 190"/>
                <a:gd name="T26" fmla="*/ 99 w 143"/>
                <a:gd name="T27" fmla="*/ 48 h 190"/>
                <a:gd name="T28" fmla="*/ 129 w 143"/>
                <a:gd name="T29" fmla="*/ 46 h 190"/>
                <a:gd name="T30" fmla="*/ 89 w 143"/>
                <a:gd name="T31" fmla="*/ 184 h 190"/>
                <a:gd name="T32" fmla="*/ 92 w 143"/>
                <a:gd name="T33" fmla="*/ 190 h 190"/>
                <a:gd name="T34" fmla="*/ 93 w 143"/>
                <a:gd name="T35" fmla="*/ 190 h 190"/>
                <a:gd name="T36" fmla="*/ 97 w 143"/>
                <a:gd name="T37" fmla="*/ 187 h 190"/>
                <a:gd name="T38" fmla="*/ 140 w 143"/>
                <a:gd name="T39" fmla="*/ 36 h 190"/>
                <a:gd name="T40" fmla="*/ 141 w 143"/>
                <a:gd name="T41" fmla="*/ 34 h 190"/>
                <a:gd name="T42" fmla="*/ 141 w 143"/>
                <a:gd name="T43" fmla="*/ 28 h 190"/>
                <a:gd name="T44" fmla="*/ 135 w 143"/>
                <a:gd name="T45" fmla="*/ 29 h 190"/>
                <a:gd name="T46" fmla="*/ 101 w 143"/>
                <a:gd name="T47" fmla="*/ 39 h 190"/>
                <a:gd name="T48" fmla="*/ 94 w 143"/>
                <a:gd name="T49" fmla="*/ 37 h 190"/>
                <a:gd name="T50" fmla="*/ 98 w 143"/>
                <a:gd name="T51" fmla="*/ 22 h 190"/>
                <a:gd name="T52" fmla="*/ 90 w 143"/>
                <a:gd name="T53" fmla="*/ 2 h 190"/>
                <a:gd name="T54" fmla="*/ 81 w 143"/>
                <a:gd name="T55" fmla="*/ 3 h 190"/>
                <a:gd name="T56" fmla="*/ 75 w 143"/>
                <a:gd name="T57" fmla="*/ 23 h 190"/>
                <a:gd name="T58" fmla="*/ 82 w 143"/>
                <a:gd name="T59" fmla="*/ 38 h 190"/>
                <a:gd name="T60" fmla="*/ 58 w 143"/>
                <a:gd name="T61" fmla="*/ 39 h 190"/>
                <a:gd name="T62" fmla="*/ 63 w 143"/>
                <a:gd name="T63" fmla="*/ 23 h 190"/>
                <a:gd name="T64" fmla="*/ 56 w 143"/>
                <a:gd name="T65" fmla="*/ 3 h 190"/>
                <a:gd name="T66" fmla="*/ 47 w 143"/>
                <a:gd name="T67" fmla="*/ 3 h 190"/>
                <a:gd name="T68" fmla="*/ 40 w 143"/>
                <a:gd name="T69" fmla="*/ 23 h 190"/>
                <a:gd name="T70" fmla="*/ 46 w 143"/>
                <a:gd name="T71" fmla="*/ 39 h 190"/>
                <a:gd name="T72" fmla="*/ 44 w 143"/>
                <a:gd name="T73" fmla="*/ 40 h 190"/>
                <a:gd name="T74" fmla="*/ 8 w 143"/>
                <a:gd name="T75" fmla="*/ 27 h 190"/>
                <a:gd name="T76" fmla="*/ 86 w 143"/>
                <a:gd name="T77" fmla="*/ 10 h 190"/>
                <a:gd name="T78" fmla="*/ 86 w 143"/>
                <a:gd name="T79" fmla="*/ 10 h 190"/>
                <a:gd name="T80" fmla="*/ 86 w 143"/>
                <a:gd name="T81" fmla="*/ 10 h 190"/>
                <a:gd name="T82" fmla="*/ 90 w 143"/>
                <a:gd name="T83" fmla="*/ 23 h 190"/>
                <a:gd name="T84" fmla="*/ 88 w 143"/>
                <a:gd name="T85" fmla="*/ 32 h 190"/>
                <a:gd name="T86" fmla="*/ 83 w 143"/>
                <a:gd name="T87" fmla="*/ 22 h 190"/>
                <a:gd name="T88" fmla="*/ 86 w 143"/>
                <a:gd name="T89" fmla="*/ 10 h 190"/>
                <a:gd name="T90" fmla="*/ 51 w 143"/>
                <a:gd name="T91" fmla="*/ 11 h 190"/>
                <a:gd name="T92" fmla="*/ 52 w 143"/>
                <a:gd name="T93" fmla="*/ 11 h 190"/>
                <a:gd name="T94" fmla="*/ 52 w 143"/>
                <a:gd name="T95" fmla="*/ 11 h 190"/>
                <a:gd name="T96" fmla="*/ 55 w 143"/>
                <a:gd name="T97" fmla="*/ 22 h 190"/>
                <a:gd name="T98" fmla="*/ 52 w 143"/>
                <a:gd name="T99" fmla="*/ 33 h 190"/>
                <a:gd name="T100" fmla="*/ 48 w 143"/>
                <a:gd name="T101" fmla="*/ 22 h 190"/>
                <a:gd name="T102" fmla="*/ 51 w 143"/>
                <a:gd name="T103" fmla="*/ 1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190">
                  <a:moveTo>
                    <a:pt x="8" y="27"/>
                  </a:moveTo>
                  <a:cubicBezTo>
                    <a:pt x="6" y="25"/>
                    <a:pt x="4" y="25"/>
                    <a:pt x="2" y="26"/>
                  </a:cubicBezTo>
                  <a:cubicBezTo>
                    <a:pt x="0" y="28"/>
                    <a:pt x="0" y="31"/>
                    <a:pt x="1" y="33"/>
                  </a:cubicBezTo>
                  <a:cubicBezTo>
                    <a:pt x="2" y="34"/>
                    <a:pt x="3" y="35"/>
                    <a:pt x="4" y="36"/>
                  </a:cubicBezTo>
                  <a:cubicBezTo>
                    <a:pt x="47" y="187"/>
                    <a:pt x="47" y="187"/>
                    <a:pt x="47" y="187"/>
                  </a:cubicBezTo>
                  <a:cubicBezTo>
                    <a:pt x="47" y="189"/>
                    <a:pt x="49" y="190"/>
                    <a:pt x="51" y="190"/>
                  </a:cubicBezTo>
                  <a:cubicBezTo>
                    <a:pt x="51" y="190"/>
                    <a:pt x="51" y="190"/>
                    <a:pt x="52" y="190"/>
                  </a:cubicBezTo>
                  <a:cubicBezTo>
                    <a:pt x="54" y="189"/>
                    <a:pt x="55" y="186"/>
                    <a:pt x="54" y="184"/>
                  </a:cubicBezTo>
                  <a:cubicBezTo>
                    <a:pt x="15" y="45"/>
                    <a:pt x="15" y="45"/>
                    <a:pt x="15" y="45"/>
                  </a:cubicBezTo>
                  <a:cubicBezTo>
                    <a:pt x="24" y="50"/>
                    <a:pt x="36" y="52"/>
                    <a:pt x="46" y="49"/>
                  </a:cubicBezTo>
                  <a:cubicBezTo>
                    <a:pt x="48" y="48"/>
                    <a:pt x="50" y="47"/>
                    <a:pt x="52" y="46"/>
                  </a:cubicBezTo>
                  <a:cubicBezTo>
                    <a:pt x="57" y="49"/>
                    <a:pt x="63" y="51"/>
                    <a:pt x="69" y="51"/>
                  </a:cubicBezTo>
                  <a:cubicBezTo>
                    <a:pt x="76" y="51"/>
                    <a:pt x="83" y="49"/>
                    <a:pt x="89" y="44"/>
                  </a:cubicBezTo>
                  <a:cubicBezTo>
                    <a:pt x="92" y="46"/>
                    <a:pt x="95" y="47"/>
                    <a:pt x="99" y="48"/>
                  </a:cubicBezTo>
                  <a:cubicBezTo>
                    <a:pt x="110" y="52"/>
                    <a:pt x="120" y="51"/>
                    <a:pt x="129" y="46"/>
                  </a:cubicBezTo>
                  <a:cubicBezTo>
                    <a:pt x="89" y="184"/>
                    <a:pt x="89" y="184"/>
                    <a:pt x="89" y="184"/>
                  </a:cubicBezTo>
                  <a:cubicBezTo>
                    <a:pt x="89" y="186"/>
                    <a:pt x="90" y="189"/>
                    <a:pt x="92" y="190"/>
                  </a:cubicBezTo>
                  <a:cubicBezTo>
                    <a:pt x="92" y="190"/>
                    <a:pt x="93" y="190"/>
                    <a:pt x="93" y="190"/>
                  </a:cubicBezTo>
                  <a:cubicBezTo>
                    <a:pt x="95" y="190"/>
                    <a:pt x="96" y="189"/>
                    <a:pt x="97" y="187"/>
                  </a:cubicBezTo>
                  <a:cubicBezTo>
                    <a:pt x="140" y="36"/>
                    <a:pt x="140" y="36"/>
                    <a:pt x="140" y="36"/>
                  </a:cubicBezTo>
                  <a:cubicBezTo>
                    <a:pt x="140" y="35"/>
                    <a:pt x="141" y="35"/>
                    <a:pt x="141" y="34"/>
                  </a:cubicBezTo>
                  <a:cubicBezTo>
                    <a:pt x="143" y="32"/>
                    <a:pt x="142" y="29"/>
                    <a:pt x="141" y="28"/>
                  </a:cubicBezTo>
                  <a:cubicBezTo>
                    <a:pt x="139" y="26"/>
                    <a:pt x="136" y="27"/>
                    <a:pt x="135" y="29"/>
                  </a:cubicBezTo>
                  <a:cubicBezTo>
                    <a:pt x="127" y="40"/>
                    <a:pt x="116" y="44"/>
                    <a:pt x="101" y="39"/>
                  </a:cubicBezTo>
                  <a:cubicBezTo>
                    <a:pt x="99" y="39"/>
                    <a:pt x="97" y="38"/>
                    <a:pt x="94" y="37"/>
                  </a:cubicBezTo>
                  <a:cubicBezTo>
                    <a:pt x="97" y="32"/>
                    <a:pt x="98" y="27"/>
                    <a:pt x="98" y="22"/>
                  </a:cubicBezTo>
                  <a:cubicBezTo>
                    <a:pt x="97" y="12"/>
                    <a:pt x="95" y="5"/>
                    <a:pt x="90" y="2"/>
                  </a:cubicBezTo>
                  <a:cubicBezTo>
                    <a:pt x="87" y="0"/>
                    <a:pt x="84" y="1"/>
                    <a:pt x="81" y="3"/>
                  </a:cubicBezTo>
                  <a:cubicBezTo>
                    <a:pt x="77" y="6"/>
                    <a:pt x="75" y="13"/>
                    <a:pt x="75" y="23"/>
                  </a:cubicBezTo>
                  <a:cubicBezTo>
                    <a:pt x="76" y="29"/>
                    <a:pt x="78" y="34"/>
                    <a:pt x="82" y="38"/>
                  </a:cubicBezTo>
                  <a:cubicBezTo>
                    <a:pt x="75" y="43"/>
                    <a:pt x="65" y="43"/>
                    <a:pt x="58" y="39"/>
                  </a:cubicBezTo>
                  <a:cubicBezTo>
                    <a:pt x="61" y="35"/>
                    <a:pt x="62" y="29"/>
                    <a:pt x="63" y="23"/>
                  </a:cubicBezTo>
                  <a:cubicBezTo>
                    <a:pt x="63" y="14"/>
                    <a:pt x="61" y="6"/>
                    <a:pt x="56" y="3"/>
                  </a:cubicBezTo>
                  <a:cubicBezTo>
                    <a:pt x="53" y="1"/>
                    <a:pt x="50" y="1"/>
                    <a:pt x="47" y="3"/>
                  </a:cubicBezTo>
                  <a:cubicBezTo>
                    <a:pt x="43" y="6"/>
                    <a:pt x="40" y="13"/>
                    <a:pt x="40" y="23"/>
                  </a:cubicBezTo>
                  <a:cubicBezTo>
                    <a:pt x="40" y="29"/>
                    <a:pt x="42" y="34"/>
                    <a:pt x="46" y="39"/>
                  </a:cubicBezTo>
                  <a:cubicBezTo>
                    <a:pt x="45" y="39"/>
                    <a:pt x="44" y="40"/>
                    <a:pt x="44" y="40"/>
                  </a:cubicBezTo>
                  <a:cubicBezTo>
                    <a:pt x="32" y="44"/>
                    <a:pt x="14" y="37"/>
                    <a:pt x="8" y="27"/>
                  </a:cubicBezTo>
                  <a:close/>
                  <a:moveTo>
                    <a:pt x="86" y="10"/>
                  </a:moveTo>
                  <a:cubicBezTo>
                    <a:pt x="86" y="10"/>
                    <a:pt x="86" y="10"/>
                    <a:pt x="86" y="10"/>
                  </a:cubicBezTo>
                  <a:cubicBezTo>
                    <a:pt x="86" y="10"/>
                    <a:pt x="86" y="10"/>
                    <a:pt x="86" y="10"/>
                  </a:cubicBezTo>
                  <a:cubicBezTo>
                    <a:pt x="87" y="11"/>
                    <a:pt x="89" y="14"/>
                    <a:pt x="90" y="23"/>
                  </a:cubicBezTo>
                  <a:cubicBezTo>
                    <a:pt x="90" y="26"/>
                    <a:pt x="89" y="29"/>
                    <a:pt x="88" y="32"/>
                  </a:cubicBezTo>
                  <a:cubicBezTo>
                    <a:pt x="85" y="29"/>
                    <a:pt x="84" y="26"/>
                    <a:pt x="83" y="22"/>
                  </a:cubicBezTo>
                  <a:cubicBezTo>
                    <a:pt x="83" y="15"/>
                    <a:pt x="84" y="11"/>
                    <a:pt x="86" y="10"/>
                  </a:cubicBezTo>
                  <a:close/>
                  <a:moveTo>
                    <a:pt x="51" y="11"/>
                  </a:moveTo>
                  <a:cubicBezTo>
                    <a:pt x="51" y="11"/>
                    <a:pt x="51" y="11"/>
                    <a:pt x="52" y="11"/>
                  </a:cubicBezTo>
                  <a:cubicBezTo>
                    <a:pt x="52" y="11"/>
                    <a:pt x="52" y="11"/>
                    <a:pt x="52" y="11"/>
                  </a:cubicBezTo>
                  <a:cubicBezTo>
                    <a:pt x="53" y="12"/>
                    <a:pt x="55" y="15"/>
                    <a:pt x="55" y="22"/>
                  </a:cubicBezTo>
                  <a:cubicBezTo>
                    <a:pt x="54" y="27"/>
                    <a:pt x="54" y="30"/>
                    <a:pt x="52" y="33"/>
                  </a:cubicBezTo>
                  <a:cubicBezTo>
                    <a:pt x="50" y="30"/>
                    <a:pt x="48" y="26"/>
                    <a:pt x="48" y="22"/>
                  </a:cubicBezTo>
                  <a:cubicBezTo>
                    <a:pt x="48" y="15"/>
                    <a:pt x="50" y="12"/>
                    <a:pt x="5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íṧḻîḍé">
              <a:extLst>
                <a:ext uri="{FF2B5EF4-FFF2-40B4-BE49-F238E27FC236}">
                  <a16:creationId xmlns:a16="http://schemas.microsoft.com/office/drawing/2014/main" xmlns="" id="{7B616B10-09C0-4413-A61B-298AC617B72A}"/>
                </a:ext>
              </a:extLst>
            </p:cNvPr>
            <p:cNvSpPr/>
            <p:nvPr/>
          </p:nvSpPr>
          <p:spPr bwMode="auto">
            <a:xfrm>
              <a:off x="4305325" y="2293157"/>
              <a:ext cx="263463" cy="154142"/>
            </a:xfrm>
            <a:custGeom>
              <a:avLst/>
              <a:gdLst>
                <a:gd name="T0" fmla="*/ 110 w 116"/>
                <a:gd name="T1" fmla="*/ 0 h 68"/>
                <a:gd name="T2" fmla="*/ 6 w 116"/>
                <a:gd name="T3" fmla="*/ 1 h 68"/>
                <a:gd name="T4" fmla="*/ 0 w 116"/>
                <a:gd name="T5" fmla="*/ 7 h 68"/>
                <a:gd name="T6" fmla="*/ 1 w 116"/>
                <a:gd name="T7" fmla="*/ 46 h 68"/>
                <a:gd name="T8" fmla="*/ 6 w 116"/>
                <a:gd name="T9" fmla="*/ 52 h 68"/>
                <a:gd name="T10" fmla="*/ 25 w 116"/>
                <a:gd name="T11" fmla="*/ 51 h 68"/>
                <a:gd name="T12" fmla="*/ 36 w 116"/>
                <a:gd name="T13" fmla="*/ 68 h 68"/>
                <a:gd name="T14" fmla="*/ 82 w 116"/>
                <a:gd name="T15" fmla="*/ 68 h 68"/>
                <a:gd name="T16" fmla="*/ 91 w 116"/>
                <a:gd name="T17" fmla="*/ 51 h 68"/>
                <a:gd name="T18" fmla="*/ 110 w 116"/>
                <a:gd name="T19" fmla="*/ 50 h 68"/>
                <a:gd name="T20" fmla="*/ 116 w 116"/>
                <a:gd name="T21" fmla="*/ 45 h 68"/>
                <a:gd name="T22" fmla="*/ 115 w 116"/>
                <a:gd name="T23" fmla="*/ 5 h 68"/>
                <a:gd name="T24" fmla="*/ 110 w 116"/>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68">
                  <a:moveTo>
                    <a:pt x="110" y="0"/>
                  </a:moveTo>
                  <a:cubicBezTo>
                    <a:pt x="6" y="1"/>
                    <a:pt x="6" y="1"/>
                    <a:pt x="6" y="1"/>
                  </a:cubicBezTo>
                  <a:cubicBezTo>
                    <a:pt x="3" y="1"/>
                    <a:pt x="0" y="4"/>
                    <a:pt x="0" y="7"/>
                  </a:cubicBezTo>
                  <a:cubicBezTo>
                    <a:pt x="1" y="46"/>
                    <a:pt x="1" y="46"/>
                    <a:pt x="1" y="46"/>
                  </a:cubicBezTo>
                  <a:cubicBezTo>
                    <a:pt x="1" y="49"/>
                    <a:pt x="3" y="52"/>
                    <a:pt x="6" y="52"/>
                  </a:cubicBezTo>
                  <a:cubicBezTo>
                    <a:pt x="25" y="51"/>
                    <a:pt x="25" y="51"/>
                    <a:pt x="25" y="51"/>
                  </a:cubicBezTo>
                  <a:cubicBezTo>
                    <a:pt x="36" y="68"/>
                    <a:pt x="36" y="68"/>
                    <a:pt x="36" y="68"/>
                  </a:cubicBezTo>
                  <a:cubicBezTo>
                    <a:pt x="82" y="68"/>
                    <a:pt x="82" y="68"/>
                    <a:pt x="82" y="68"/>
                  </a:cubicBezTo>
                  <a:cubicBezTo>
                    <a:pt x="91" y="51"/>
                    <a:pt x="91" y="51"/>
                    <a:pt x="91" y="51"/>
                  </a:cubicBezTo>
                  <a:cubicBezTo>
                    <a:pt x="110" y="50"/>
                    <a:pt x="110" y="50"/>
                    <a:pt x="110" y="50"/>
                  </a:cubicBezTo>
                  <a:cubicBezTo>
                    <a:pt x="113" y="50"/>
                    <a:pt x="116" y="48"/>
                    <a:pt x="116" y="45"/>
                  </a:cubicBezTo>
                  <a:cubicBezTo>
                    <a:pt x="115" y="5"/>
                    <a:pt x="115" y="5"/>
                    <a:pt x="115" y="5"/>
                  </a:cubicBezTo>
                  <a:cubicBezTo>
                    <a:pt x="115" y="2"/>
                    <a:pt x="113" y="0"/>
                    <a:pt x="110" y="0"/>
                  </a:cubicBezTo>
                  <a:close/>
                </a:path>
              </a:pathLst>
            </a:custGeom>
            <a:solidFill>
              <a:srgbClr val="2046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ïŝľïde">
              <a:extLst>
                <a:ext uri="{FF2B5EF4-FFF2-40B4-BE49-F238E27FC236}">
                  <a16:creationId xmlns:a16="http://schemas.microsoft.com/office/drawing/2014/main" xmlns="" id="{F538B307-A8A9-4046-BDE2-10BCE75A692E}"/>
                </a:ext>
              </a:extLst>
            </p:cNvPr>
            <p:cNvSpPr/>
            <p:nvPr/>
          </p:nvSpPr>
          <p:spPr bwMode="auto">
            <a:xfrm>
              <a:off x="4305325" y="2317207"/>
              <a:ext cx="263463" cy="20771"/>
            </a:xfrm>
            <a:prstGeom prst="rect">
              <a:avLst/>
            </a:prstGeom>
            <a:solidFill>
              <a:srgbClr val="5A88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5" name="ïşľíḓê">
              <a:extLst>
                <a:ext uri="{FF2B5EF4-FFF2-40B4-BE49-F238E27FC236}">
                  <a16:creationId xmlns:a16="http://schemas.microsoft.com/office/drawing/2014/main" xmlns="" id="{175254D9-EACE-4EB0-91C9-D477FC4107EF}"/>
                </a:ext>
              </a:extLst>
            </p:cNvPr>
            <p:cNvSpPr/>
            <p:nvPr/>
          </p:nvSpPr>
          <p:spPr bwMode="auto">
            <a:xfrm>
              <a:off x="4305325" y="2367495"/>
              <a:ext cx="263463" cy="20771"/>
            </a:xfrm>
            <a:prstGeom prst="rect">
              <a:avLst/>
            </a:prstGeom>
            <a:solidFill>
              <a:srgbClr val="5A889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6" name="íṧḻiḍé">
              <a:extLst>
                <a:ext uri="{FF2B5EF4-FFF2-40B4-BE49-F238E27FC236}">
                  <a16:creationId xmlns:a16="http://schemas.microsoft.com/office/drawing/2014/main" xmlns="" id="{ED15DCB9-4C3A-423A-BAF9-20430C079B68}"/>
                </a:ext>
              </a:extLst>
            </p:cNvPr>
            <p:cNvSpPr/>
            <p:nvPr/>
          </p:nvSpPr>
          <p:spPr bwMode="auto">
            <a:xfrm>
              <a:off x="6135356" y="1557427"/>
              <a:ext cx="541138" cy="642806"/>
            </a:xfrm>
            <a:custGeom>
              <a:avLst/>
              <a:gdLst>
                <a:gd name="T0" fmla="*/ 276 w 495"/>
                <a:gd name="T1" fmla="*/ 588 h 588"/>
                <a:gd name="T2" fmla="*/ 495 w 495"/>
                <a:gd name="T3" fmla="*/ 0 h 588"/>
                <a:gd name="T4" fmla="*/ 0 w 495"/>
                <a:gd name="T5" fmla="*/ 413 h 588"/>
                <a:gd name="T6" fmla="*/ 276 w 495"/>
                <a:gd name="T7" fmla="*/ 588 h 588"/>
              </a:gdLst>
              <a:ahLst/>
              <a:cxnLst>
                <a:cxn ang="0">
                  <a:pos x="T0" y="T1"/>
                </a:cxn>
                <a:cxn ang="0">
                  <a:pos x="T2" y="T3"/>
                </a:cxn>
                <a:cxn ang="0">
                  <a:pos x="T4" y="T5"/>
                </a:cxn>
                <a:cxn ang="0">
                  <a:pos x="T6" y="T7"/>
                </a:cxn>
              </a:cxnLst>
              <a:rect l="0" t="0" r="r" b="b"/>
              <a:pathLst>
                <a:path w="495" h="588">
                  <a:moveTo>
                    <a:pt x="276" y="588"/>
                  </a:moveTo>
                  <a:lnTo>
                    <a:pt x="495" y="0"/>
                  </a:lnTo>
                  <a:lnTo>
                    <a:pt x="0" y="413"/>
                  </a:lnTo>
                  <a:lnTo>
                    <a:pt x="276" y="588"/>
                  </a:lnTo>
                  <a:close/>
                </a:path>
              </a:pathLst>
            </a:custGeom>
            <a:solidFill>
              <a:schemeClr val="bg1">
                <a:lumMod val="95000"/>
              </a:schemeClr>
            </a:solidFill>
            <a:ln>
              <a:noFill/>
            </a:ln>
          </p:spPr>
          <p:txBody>
            <a:bodyPr anchor="ctr"/>
            <a:lstStyle/>
            <a:p>
              <a:pPr algn="ctr"/>
              <a:endParaRPr/>
            </a:p>
          </p:txBody>
        </p:sp>
        <p:sp>
          <p:nvSpPr>
            <p:cNvPr id="217" name="ïšḷîdé">
              <a:extLst>
                <a:ext uri="{FF2B5EF4-FFF2-40B4-BE49-F238E27FC236}">
                  <a16:creationId xmlns:a16="http://schemas.microsoft.com/office/drawing/2014/main" xmlns="" id="{BA42A887-0C8D-4AF4-B88B-3D1DCDDCE08F}"/>
                </a:ext>
              </a:extLst>
            </p:cNvPr>
            <p:cNvSpPr/>
            <p:nvPr/>
          </p:nvSpPr>
          <p:spPr bwMode="auto">
            <a:xfrm>
              <a:off x="5765852" y="1557427"/>
              <a:ext cx="910642" cy="424165"/>
            </a:xfrm>
            <a:custGeom>
              <a:avLst/>
              <a:gdLst>
                <a:gd name="T0" fmla="*/ 201 w 833"/>
                <a:gd name="T1" fmla="*/ 388 h 388"/>
                <a:gd name="T2" fmla="*/ 833 w 833"/>
                <a:gd name="T3" fmla="*/ 0 h 388"/>
                <a:gd name="T4" fmla="*/ 0 w 833"/>
                <a:gd name="T5" fmla="*/ 378 h 388"/>
                <a:gd name="T6" fmla="*/ 201 w 833"/>
                <a:gd name="T7" fmla="*/ 388 h 388"/>
              </a:gdLst>
              <a:ahLst/>
              <a:cxnLst>
                <a:cxn ang="0">
                  <a:pos x="T0" y="T1"/>
                </a:cxn>
                <a:cxn ang="0">
                  <a:pos x="T2" y="T3"/>
                </a:cxn>
                <a:cxn ang="0">
                  <a:pos x="T4" y="T5"/>
                </a:cxn>
                <a:cxn ang="0">
                  <a:pos x="T6" y="T7"/>
                </a:cxn>
              </a:cxnLst>
              <a:rect l="0" t="0" r="r" b="b"/>
              <a:pathLst>
                <a:path w="833" h="388">
                  <a:moveTo>
                    <a:pt x="201" y="388"/>
                  </a:moveTo>
                  <a:lnTo>
                    <a:pt x="833" y="0"/>
                  </a:lnTo>
                  <a:lnTo>
                    <a:pt x="0" y="378"/>
                  </a:lnTo>
                  <a:lnTo>
                    <a:pt x="201" y="388"/>
                  </a:lnTo>
                  <a:close/>
                </a:path>
              </a:pathLst>
            </a:custGeom>
            <a:solidFill>
              <a:schemeClr val="bg1">
                <a:lumMod val="95000"/>
              </a:schemeClr>
            </a:solidFill>
            <a:ln>
              <a:noFill/>
            </a:ln>
          </p:spPr>
          <p:txBody>
            <a:bodyPr anchor="ctr"/>
            <a:lstStyle/>
            <a:p>
              <a:pPr algn="ctr"/>
              <a:endParaRPr/>
            </a:p>
          </p:txBody>
        </p:sp>
        <p:sp>
          <p:nvSpPr>
            <p:cNvPr id="218" name="ïṣļiďe">
              <a:extLst>
                <a:ext uri="{FF2B5EF4-FFF2-40B4-BE49-F238E27FC236}">
                  <a16:creationId xmlns:a16="http://schemas.microsoft.com/office/drawing/2014/main" xmlns="" id="{EE7DB170-B934-493E-B204-13F49F0486B3}"/>
                </a:ext>
              </a:extLst>
            </p:cNvPr>
            <p:cNvSpPr/>
            <p:nvPr/>
          </p:nvSpPr>
          <p:spPr bwMode="auto">
            <a:xfrm>
              <a:off x="5985586" y="1557427"/>
              <a:ext cx="690908" cy="590332"/>
            </a:xfrm>
            <a:custGeom>
              <a:avLst/>
              <a:gdLst>
                <a:gd name="T0" fmla="*/ 65 w 632"/>
                <a:gd name="T1" fmla="*/ 540 h 540"/>
                <a:gd name="T2" fmla="*/ 137 w 632"/>
                <a:gd name="T3" fmla="*/ 413 h 540"/>
                <a:gd name="T4" fmla="*/ 632 w 632"/>
                <a:gd name="T5" fmla="*/ 0 h 540"/>
                <a:gd name="T6" fmla="*/ 0 w 632"/>
                <a:gd name="T7" fmla="*/ 388 h 540"/>
                <a:gd name="T8" fmla="*/ 65 w 632"/>
                <a:gd name="T9" fmla="*/ 540 h 540"/>
              </a:gdLst>
              <a:ahLst/>
              <a:cxnLst>
                <a:cxn ang="0">
                  <a:pos x="T0" y="T1"/>
                </a:cxn>
                <a:cxn ang="0">
                  <a:pos x="T2" y="T3"/>
                </a:cxn>
                <a:cxn ang="0">
                  <a:pos x="T4" y="T5"/>
                </a:cxn>
                <a:cxn ang="0">
                  <a:pos x="T6" y="T7"/>
                </a:cxn>
                <a:cxn ang="0">
                  <a:pos x="T8" y="T9"/>
                </a:cxn>
              </a:cxnLst>
              <a:rect l="0" t="0" r="r" b="b"/>
              <a:pathLst>
                <a:path w="632" h="540">
                  <a:moveTo>
                    <a:pt x="65" y="540"/>
                  </a:moveTo>
                  <a:lnTo>
                    <a:pt x="137" y="413"/>
                  </a:lnTo>
                  <a:lnTo>
                    <a:pt x="632" y="0"/>
                  </a:lnTo>
                  <a:lnTo>
                    <a:pt x="0" y="388"/>
                  </a:lnTo>
                  <a:lnTo>
                    <a:pt x="65" y="540"/>
                  </a:lnTo>
                  <a:close/>
                </a:path>
              </a:pathLst>
            </a:custGeom>
            <a:solidFill>
              <a:srgbClr val="F6CE2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íšliḋé">
              <a:extLst>
                <a:ext uri="{FF2B5EF4-FFF2-40B4-BE49-F238E27FC236}">
                  <a16:creationId xmlns:a16="http://schemas.microsoft.com/office/drawing/2014/main" xmlns="" id="{07C26B11-CD6E-4FEA-B331-5F01165431E6}"/>
                </a:ext>
              </a:extLst>
            </p:cNvPr>
            <p:cNvSpPr/>
            <p:nvPr/>
          </p:nvSpPr>
          <p:spPr bwMode="auto">
            <a:xfrm>
              <a:off x="2822935" y="5125659"/>
              <a:ext cx="796949" cy="460241"/>
            </a:xfrm>
            <a:custGeom>
              <a:avLst/>
              <a:gdLst>
                <a:gd name="T0" fmla="*/ 343 w 351"/>
                <a:gd name="T1" fmla="*/ 16 h 203"/>
                <a:gd name="T2" fmla="*/ 302 w 351"/>
                <a:gd name="T3" fmla="*/ 0 h 203"/>
                <a:gd name="T4" fmla="*/ 280 w 351"/>
                <a:gd name="T5" fmla="*/ 0 h 203"/>
                <a:gd name="T6" fmla="*/ 272 w 351"/>
                <a:gd name="T7" fmla="*/ 0 h 203"/>
                <a:gd name="T8" fmla="*/ 0 w 351"/>
                <a:gd name="T9" fmla="*/ 0 h 203"/>
                <a:gd name="T10" fmla="*/ 70 w 351"/>
                <a:gd name="T11" fmla="*/ 161 h 203"/>
                <a:gd name="T12" fmla="*/ 88 w 351"/>
                <a:gd name="T13" fmla="*/ 201 h 203"/>
                <a:gd name="T14" fmla="*/ 88 w 351"/>
                <a:gd name="T15" fmla="*/ 203 h 203"/>
                <a:gd name="T16" fmla="*/ 196 w 351"/>
                <a:gd name="T17" fmla="*/ 203 h 203"/>
                <a:gd name="T18" fmla="*/ 196 w 351"/>
                <a:gd name="T19" fmla="*/ 197 h 203"/>
                <a:gd name="T20" fmla="*/ 214 w 351"/>
                <a:gd name="T21" fmla="*/ 162 h 203"/>
                <a:gd name="T22" fmla="*/ 252 w 351"/>
                <a:gd name="T23" fmla="*/ 115 h 203"/>
                <a:gd name="T24" fmla="*/ 287 w 351"/>
                <a:gd name="T25" fmla="*/ 115 h 203"/>
                <a:gd name="T26" fmla="*/ 336 w 351"/>
                <a:gd name="T27" fmla="*/ 73 h 203"/>
                <a:gd name="T28" fmla="*/ 346 w 351"/>
                <a:gd name="T29" fmla="*/ 48 h 203"/>
                <a:gd name="T30" fmla="*/ 343 w 351"/>
                <a:gd name="T31" fmla="*/ 16 h 203"/>
                <a:gd name="T32" fmla="*/ 328 w 351"/>
                <a:gd name="T33" fmla="*/ 42 h 203"/>
                <a:gd name="T34" fmla="*/ 318 w 351"/>
                <a:gd name="T35" fmla="*/ 66 h 203"/>
                <a:gd name="T36" fmla="*/ 288 w 351"/>
                <a:gd name="T37" fmla="*/ 95 h 203"/>
                <a:gd name="T38" fmla="*/ 262 w 351"/>
                <a:gd name="T39" fmla="*/ 95 h 203"/>
                <a:gd name="T40" fmla="*/ 280 w 351"/>
                <a:gd name="T41" fmla="*/ 20 h 203"/>
                <a:gd name="T42" fmla="*/ 302 w 351"/>
                <a:gd name="T43" fmla="*/ 20 h 203"/>
                <a:gd name="T44" fmla="*/ 328 w 351"/>
                <a:gd name="T45" fmla="*/ 27 h 203"/>
                <a:gd name="T46" fmla="*/ 328 w 351"/>
                <a:gd name="T47" fmla="*/ 4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203">
                  <a:moveTo>
                    <a:pt x="343" y="16"/>
                  </a:moveTo>
                  <a:cubicBezTo>
                    <a:pt x="336" y="6"/>
                    <a:pt x="322" y="0"/>
                    <a:pt x="302" y="0"/>
                  </a:cubicBezTo>
                  <a:cubicBezTo>
                    <a:pt x="280" y="0"/>
                    <a:pt x="280" y="0"/>
                    <a:pt x="280" y="0"/>
                  </a:cubicBezTo>
                  <a:cubicBezTo>
                    <a:pt x="272" y="0"/>
                    <a:pt x="272" y="0"/>
                    <a:pt x="272" y="0"/>
                  </a:cubicBezTo>
                  <a:cubicBezTo>
                    <a:pt x="0" y="0"/>
                    <a:pt x="0" y="0"/>
                    <a:pt x="0" y="0"/>
                  </a:cubicBezTo>
                  <a:cubicBezTo>
                    <a:pt x="0" y="66"/>
                    <a:pt x="26" y="124"/>
                    <a:pt x="70" y="161"/>
                  </a:cubicBezTo>
                  <a:cubicBezTo>
                    <a:pt x="81" y="170"/>
                    <a:pt x="88" y="185"/>
                    <a:pt x="88" y="201"/>
                  </a:cubicBezTo>
                  <a:cubicBezTo>
                    <a:pt x="88" y="203"/>
                    <a:pt x="88" y="203"/>
                    <a:pt x="88" y="203"/>
                  </a:cubicBezTo>
                  <a:cubicBezTo>
                    <a:pt x="196" y="203"/>
                    <a:pt x="196" y="203"/>
                    <a:pt x="196" y="203"/>
                  </a:cubicBezTo>
                  <a:cubicBezTo>
                    <a:pt x="196" y="197"/>
                    <a:pt x="196" y="197"/>
                    <a:pt x="196" y="197"/>
                  </a:cubicBezTo>
                  <a:cubicBezTo>
                    <a:pt x="197" y="183"/>
                    <a:pt x="204" y="170"/>
                    <a:pt x="214" y="162"/>
                  </a:cubicBezTo>
                  <a:cubicBezTo>
                    <a:pt x="229" y="149"/>
                    <a:pt x="242" y="133"/>
                    <a:pt x="252" y="115"/>
                  </a:cubicBezTo>
                  <a:cubicBezTo>
                    <a:pt x="287" y="115"/>
                    <a:pt x="287" y="115"/>
                    <a:pt x="287" y="115"/>
                  </a:cubicBezTo>
                  <a:cubicBezTo>
                    <a:pt x="314" y="115"/>
                    <a:pt x="326" y="95"/>
                    <a:pt x="336" y="73"/>
                  </a:cubicBezTo>
                  <a:cubicBezTo>
                    <a:pt x="346" y="48"/>
                    <a:pt x="346" y="48"/>
                    <a:pt x="346" y="48"/>
                  </a:cubicBezTo>
                  <a:cubicBezTo>
                    <a:pt x="351" y="33"/>
                    <a:pt x="347" y="22"/>
                    <a:pt x="343" y="16"/>
                  </a:cubicBezTo>
                  <a:close/>
                  <a:moveTo>
                    <a:pt x="328" y="42"/>
                  </a:moveTo>
                  <a:cubicBezTo>
                    <a:pt x="318" y="66"/>
                    <a:pt x="318" y="66"/>
                    <a:pt x="318" y="66"/>
                  </a:cubicBezTo>
                  <a:cubicBezTo>
                    <a:pt x="308" y="90"/>
                    <a:pt x="299" y="95"/>
                    <a:pt x="288" y="95"/>
                  </a:cubicBezTo>
                  <a:cubicBezTo>
                    <a:pt x="262" y="95"/>
                    <a:pt x="262" y="95"/>
                    <a:pt x="262" y="95"/>
                  </a:cubicBezTo>
                  <a:cubicBezTo>
                    <a:pt x="272" y="72"/>
                    <a:pt x="278" y="47"/>
                    <a:pt x="280" y="20"/>
                  </a:cubicBezTo>
                  <a:cubicBezTo>
                    <a:pt x="302" y="20"/>
                    <a:pt x="302" y="20"/>
                    <a:pt x="302" y="20"/>
                  </a:cubicBezTo>
                  <a:cubicBezTo>
                    <a:pt x="315" y="20"/>
                    <a:pt x="324" y="23"/>
                    <a:pt x="328" y="27"/>
                  </a:cubicBezTo>
                  <a:cubicBezTo>
                    <a:pt x="330" y="31"/>
                    <a:pt x="330" y="36"/>
                    <a:pt x="328" y="42"/>
                  </a:cubicBezTo>
                  <a:close/>
                </a:path>
              </a:pathLst>
            </a:custGeom>
            <a:solidFill>
              <a:srgbClr val="F1673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420" name="fa08cf54-38aa-4586-b5ca-37d65caaf12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4209677" y="3029647"/>
            <a:ext cx="1091569" cy="832693"/>
            <a:chOff x="3395663" y="1370013"/>
            <a:chExt cx="5408613" cy="4125912"/>
          </a:xfrm>
        </p:grpSpPr>
        <p:sp>
          <p:nvSpPr>
            <p:cNvPr id="421" name="íṣļîďe">
              <a:extLst>
                <a:ext uri="{FF2B5EF4-FFF2-40B4-BE49-F238E27FC236}">
                  <a16:creationId xmlns:a16="http://schemas.microsoft.com/office/drawing/2014/main" xmlns="" id="{287055BB-3576-4327-9936-C246A99517D9}"/>
                </a:ext>
              </a:extLst>
            </p:cNvPr>
            <p:cNvSpPr/>
            <p:nvPr/>
          </p:nvSpPr>
          <p:spPr bwMode="auto">
            <a:xfrm>
              <a:off x="5983288" y="4110038"/>
              <a:ext cx="1836738" cy="846138"/>
            </a:xfrm>
            <a:custGeom>
              <a:avLst/>
              <a:gdLst>
                <a:gd name="T0" fmla="*/ 209 w 228"/>
                <a:gd name="T1" fmla="*/ 105 h 105"/>
                <a:gd name="T2" fmla="*/ 0 w 228"/>
                <a:gd name="T3" fmla="*/ 105 h 105"/>
                <a:gd name="T4" fmla="*/ 0 w 228"/>
                <a:gd name="T5" fmla="*/ 0 h 105"/>
                <a:gd name="T6" fmla="*/ 209 w 228"/>
                <a:gd name="T7" fmla="*/ 0 h 105"/>
                <a:gd name="T8" fmla="*/ 228 w 228"/>
                <a:gd name="T9" fmla="*/ 20 h 105"/>
                <a:gd name="T10" fmla="*/ 228 w 228"/>
                <a:gd name="T11" fmla="*/ 85 h 105"/>
                <a:gd name="T12" fmla="*/ 209 w 228"/>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228" h="105">
                  <a:moveTo>
                    <a:pt x="209" y="105"/>
                  </a:moveTo>
                  <a:cubicBezTo>
                    <a:pt x="0" y="105"/>
                    <a:pt x="0" y="105"/>
                    <a:pt x="0" y="105"/>
                  </a:cubicBezTo>
                  <a:cubicBezTo>
                    <a:pt x="0" y="0"/>
                    <a:pt x="0" y="0"/>
                    <a:pt x="0" y="0"/>
                  </a:cubicBezTo>
                  <a:cubicBezTo>
                    <a:pt x="209" y="0"/>
                    <a:pt x="209" y="0"/>
                    <a:pt x="209" y="0"/>
                  </a:cubicBezTo>
                  <a:cubicBezTo>
                    <a:pt x="219" y="0"/>
                    <a:pt x="228" y="9"/>
                    <a:pt x="228" y="20"/>
                  </a:cubicBezTo>
                  <a:cubicBezTo>
                    <a:pt x="228" y="85"/>
                    <a:pt x="228" y="85"/>
                    <a:pt x="228" y="85"/>
                  </a:cubicBezTo>
                  <a:cubicBezTo>
                    <a:pt x="228" y="96"/>
                    <a:pt x="219" y="105"/>
                    <a:pt x="209" y="105"/>
                  </a:cubicBezTo>
                  <a:close/>
                </a:path>
              </a:pathLst>
            </a:custGeom>
            <a:solidFill>
              <a:srgbClr val="5099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2" name="í$liďé">
              <a:extLst>
                <a:ext uri="{FF2B5EF4-FFF2-40B4-BE49-F238E27FC236}">
                  <a16:creationId xmlns:a16="http://schemas.microsoft.com/office/drawing/2014/main" xmlns="" id="{9541BAE8-1BF9-46DC-B898-FF97F156D450}"/>
                </a:ext>
              </a:extLst>
            </p:cNvPr>
            <p:cNvSpPr/>
            <p:nvPr/>
          </p:nvSpPr>
          <p:spPr bwMode="auto">
            <a:xfrm>
              <a:off x="4524376" y="4754563"/>
              <a:ext cx="1458913" cy="201613"/>
            </a:xfrm>
            <a:prstGeom prst="rect">
              <a:avLst/>
            </a:prstGeom>
            <a:solidFill>
              <a:srgbClr val="3078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3" name="îSḷïďé">
              <a:extLst>
                <a:ext uri="{FF2B5EF4-FFF2-40B4-BE49-F238E27FC236}">
                  <a16:creationId xmlns:a16="http://schemas.microsoft.com/office/drawing/2014/main" xmlns="" id="{A27B1C56-9A19-43DD-ABC9-9C0C1440676D}"/>
                </a:ext>
              </a:extLst>
            </p:cNvPr>
            <p:cNvSpPr/>
            <p:nvPr/>
          </p:nvSpPr>
          <p:spPr bwMode="auto">
            <a:xfrm>
              <a:off x="4524376" y="4110038"/>
              <a:ext cx="1458913" cy="201613"/>
            </a:xfrm>
            <a:prstGeom prst="rect">
              <a:avLst/>
            </a:prstGeom>
            <a:solidFill>
              <a:srgbClr val="3078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4" name="îş1íďê">
              <a:extLst>
                <a:ext uri="{FF2B5EF4-FFF2-40B4-BE49-F238E27FC236}">
                  <a16:creationId xmlns:a16="http://schemas.microsoft.com/office/drawing/2014/main" xmlns="" id="{2D983C79-1E90-4FB8-8D48-B4AF00038320}"/>
                </a:ext>
              </a:extLst>
            </p:cNvPr>
            <p:cNvSpPr/>
            <p:nvPr/>
          </p:nvSpPr>
          <p:spPr bwMode="auto">
            <a:xfrm>
              <a:off x="4708526" y="4311650"/>
              <a:ext cx="1274763" cy="442913"/>
            </a:xfrm>
            <a:prstGeom prst="rect">
              <a:avLst/>
            </a:prstGeom>
            <a:solidFill>
              <a:srgbClr val="D1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5" name="ísļíḍè">
              <a:extLst>
                <a:ext uri="{FF2B5EF4-FFF2-40B4-BE49-F238E27FC236}">
                  <a16:creationId xmlns:a16="http://schemas.microsoft.com/office/drawing/2014/main" xmlns="" id="{D194F50A-1E00-4EE3-B742-58D28FA0FA41}"/>
                </a:ext>
              </a:extLst>
            </p:cNvPr>
            <p:cNvSpPr/>
            <p:nvPr/>
          </p:nvSpPr>
          <p:spPr bwMode="auto">
            <a:xfrm>
              <a:off x="5983288" y="4311650"/>
              <a:ext cx="1652588" cy="442913"/>
            </a:xfrm>
            <a:custGeom>
              <a:avLst/>
              <a:gdLst>
                <a:gd name="T0" fmla="*/ 0 w 205"/>
                <a:gd name="T1" fmla="*/ 55 h 55"/>
                <a:gd name="T2" fmla="*/ 177 w 205"/>
                <a:gd name="T3" fmla="*/ 55 h 55"/>
                <a:gd name="T4" fmla="*/ 205 w 205"/>
                <a:gd name="T5" fmla="*/ 28 h 55"/>
                <a:gd name="T6" fmla="*/ 177 w 205"/>
                <a:gd name="T7" fmla="*/ 0 h 55"/>
                <a:gd name="T8" fmla="*/ 0 w 205"/>
                <a:gd name="T9" fmla="*/ 0 h 55"/>
                <a:gd name="T10" fmla="*/ 0 w 205"/>
                <a:gd name="T11" fmla="*/ 55 h 55"/>
              </a:gdLst>
              <a:ahLst/>
              <a:cxnLst>
                <a:cxn ang="0">
                  <a:pos x="T0" y="T1"/>
                </a:cxn>
                <a:cxn ang="0">
                  <a:pos x="T2" y="T3"/>
                </a:cxn>
                <a:cxn ang="0">
                  <a:pos x="T4" y="T5"/>
                </a:cxn>
                <a:cxn ang="0">
                  <a:pos x="T6" y="T7"/>
                </a:cxn>
                <a:cxn ang="0">
                  <a:pos x="T8" y="T9"/>
                </a:cxn>
                <a:cxn ang="0">
                  <a:pos x="T10" y="T11"/>
                </a:cxn>
              </a:cxnLst>
              <a:rect l="0" t="0" r="r" b="b"/>
              <a:pathLst>
                <a:path w="205" h="55">
                  <a:moveTo>
                    <a:pt x="0" y="55"/>
                  </a:moveTo>
                  <a:cubicBezTo>
                    <a:pt x="177" y="55"/>
                    <a:pt x="177" y="55"/>
                    <a:pt x="177" y="55"/>
                  </a:cubicBezTo>
                  <a:cubicBezTo>
                    <a:pt x="192" y="55"/>
                    <a:pt x="205" y="43"/>
                    <a:pt x="205" y="28"/>
                  </a:cubicBezTo>
                  <a:cubicBezTo>
                    <a:pt x="205" y="12"/>
                    <a:pt x="192" y="0"/>
                    <a:pt x="177" y="0"/>
                  </a:cubicBezTo>
                  <a:cubicBezTo>
                    <a:pt x="0" y="0"/>
                    <a:pt x="0" y="0"/>
                    <a:pt x="0" y="0"/>
                  </a:cubicBezTo>
                  <a:lnTo>
                    <a:pt x="0" y="55"/>
                  </a:lnTo>
                  <a:close/>
                </a:path>
              </a:pathLst>
            </a:custGeom>
            <a:solidFill>
              <a:srgbClr val="3078C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6" name="íṣlíḋè">
              <a:extLst>
                <a:ext uri="{FF2B5EF4-FFF2-40B4-BE49-F238E27FC236}">
                  <a16:creationId xmlns:a16="http://schemas.microsoft.com/office/drawing/2014/main" xmlns="" id="{3C20924E-7071-4ABF-9861-CF47A76F31F3}"/>
                </a:ext>
              </a:extLst>
            </p:cNvPr>
            <p:cNvSpPr/>
            <p:nvPr/>
          </p:nvSpPr>
          <p:spPr bwMode="auto">
            <a:xfrm>
              <a:off x="5983288" y="4311650"/>
              <a:ext cx="1427163" cy="44291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7" name="iṡḷíḑé">
              <a:extLst>
                <a:ext uri="{FF2B5EF4-FFF2-40B4-BE49-F238E27FC236}">
                  <a16:creationId xmlns:a16="http://schemas.microsoft.com/office/drawing/2014/main" xmlns="" id="{631E1589-F1C5-472C-B670-2D5C156D1212}"/>
                </a:ext>
              </a:extLst>
            </p:cNvPr>
            <p:cNvSpPr/>
            <p:nvPr/>
          </p:nvSpPr>
          <p:spPr bwMode="auto">
            <a:xfrm>
              <a:off x="5821363" y="2949575"/>
              <a:ext cx="1612900" cy="644525"/>
            </a:xfrm>
            <a:custGeom>
              <a:avLst/>
              <a:gdLst>
                <a:gd name="T0" fmla="*/ 181 w 200"/>
                <a:gd name="T1" fmla="*/ 80 h 80"/>
                <a:gd name="T2" fmla="*/ 0 w 200"/>
                <a:gd name="T3" fmla="*/ 80 h 80"/>
                <a:gd name="T4" fmla="*/ 0 w 200"/>
                <a:gd name="T5" fmla="*/ 0 h 80"/>
                <a:gd name="T6" fmla="*/ 181 w 200"/>
                <a:gd name="T7" fmla="*/ 0 h 80"/>
                <a:gd name="T8" fmla="*/ 200 w 200"/>
                <a:gd name="T9" fmla="*/ 19 h 80"/>
                <a:gd name="T10" fmla="*/ 200 w 200"/>
                <a:gd name="T11" fmla="*/ 60 h 80"/>
                <a:gd name="T12" fmla="*/ 181 w 20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00" h="80">
                  <a:moveTo>
                    <a:pt x="181" y="80"/>
                  </a:moveTo>
                  <a:cubicBezTo>
                    <a:pt x="0" y="80"/>
                    <a:pt x="0" y="80"/>
                    <a:pt x="0" y="80"/>
                  </a:cubicBezTo>
                  <a:cubicBezTo>
                    <a:pt x="0" y="0"/>
                    <a:pt x="0" y="0"/>
                    <a:pt x="0" y="0"/>
                  </a:cubicBezTo>
                  <a:cubicBezTo>
                    <a:pt x="181" y="0"/>
                    <a:pt x="181" y="0"/>
                    <a:pt x="181" y="0"/>
                  </a:cubicBezTo>
                  <a:cubicBezTo>
                    <a:pt x="192" y="0"/>
                    <a:pt x="200" y="9"/>
                    <a:pt x="200" y="19"/>
                  </a:cubicBezTo>
                  <a:cubicBezTo>
                    <a:pt x="200" y="60"/>
                    <a:pt x="200" y="60"/>
                    <a:pt x="200" y="60"/>
                  </a:cubicBezTo>
                  <a:cubicBezTo>
                    <a:pt x="200" y="71"/>
                    <a:pt x="192" y="80"/>
                    <a:pt x="181" y="80"/>
                  </a:cubicBezTo>
                </a:path>
              </a:pathLst>
            </a:custGeom>
            <a:solidFill>
              <a:srgbClr val="F88B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8" name="ïś1ïḍe">
              <a:extLst>
                <a:ext uri="{FF2B5EF4-FFF2-40B4-BE49-F238E27FC236}">
                  <a16:creationId xmlns:a16="http://schemas.microsoft.com/office/drawing/2014/main" xmlns="" id="{068D16FB-355B-4FA5-A6C7-EA84516CD5CA}"/>
                </a:ext>
              </a:extLst>
            </p:cNvPr>
            <p:cNvSpPr/>
            <p:nvPr/>
          </p:nvSpPr>
          <p:spPr bwMode="auto">
            <a:xfrm>
              <a:off x="4524376" y="3441700"/>
              <a:ext cx="1296988" cy="152400"/>
            </a:xfrm>
            <a:prstGeom prst="rect">
              <a:avLst/>
            </a:prstGeom>
            <a:solidFill>
              <a:srgbClr val="DF70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29" name="ïṧlïḑé">
              <a:extLst>
                <a:ext uri="{FF2B5EF4-FFF2-40B4-BE49-F238E27FC236}">
                  <a16:creationId xmlns:a16="http://schemas.microsoft.com/office/drawing/2014/main" xmlns="" id="{0988C4E8-79CC-4633-AB02-3A103AC395ED}"/>
                </a:ext>
              </a:extLst>
            </p:cNvPr>
            <p:cNvSpPr/>
            <p:nvPr/>
          </p:nvSpPr>
          <p:spPr bwMode="auto">
            <a:xfrm>
              <a:off x="4524376" y="2949575"/>
              <a:ext cx="1296988" cy="153988"/>
            </a:xfrm>
            <a:prstGeom prst="rect">
              <a:avLst/>
            </a:prstGeom>
            <a:solidFill>
              <a:srgbClr val="DF705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0" name="íSḷîdé">
              <a:extLst>
                <a:ext uri="{FF2B5EF4-FFF2-40B4-BE49-F238E27FC236}">
                  <a16:creationId xmlns:a16="http://schemas.microsoft.com/office/drawing/2014/main" xmlns="" id="{2E027036-3A46-4439-BFD7-52DCE4BB53AC}"/>
                </a:ext>
              </a:extLst>
            </p:cNvPr>
            <p:cNvSpPr/>
            <p:nvPr/>
          </p:nvSpPr>
          <p:spPr bwMode="auto">
            <a:xfrm>
              <a:off x="4676776" y="3103563"/>
              <a:ext cx="1144588" cy="338138"/>
            </a:xfrm>
            <a:prstGeom prst="rect">
              <a:avLst/>
            </a:prstGeom>
            <a:solidFill>
              <a:srgbClr val="D1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1" name="îsḷïďè">
              <a:extLst>
                <a:ext uri="{FF2B5EF4-FFF2-40B4-BE49-F238E27FC236}">
                  <a16:creationId xmlns:a16="http://schemas.microsoft.com/office/drawing/2014/main" xmlns="" id="{E0B1666F-A21D-4F4D-AA36-80FA8713ADA5}"/>
                </a:ext>
              </a:extLst>
            </p:cNvPr>
            <p:cNvSpPr/>
            <p:nvPr/>
          </p:nvSpPr>
          <p:spPr bwMode="auto">
            <a:xfrm>
              <a:off x="5821363" y="3103563"/>
              <a:ext cx="1458913" cy="338138"/>
            </a:xfrm>
            <a:custGeom>
              <a:avLst/>
              <a:gdLst>
                <a:gd name="T0" fmla="*/ 0 w 181"/>
                <a:gd name="T1" fmla="*/ 42 h 42"/>
                <a:gd name="T2" fmla="*/ 160 w 181"/>
                <a:gd name="T3" fmla="*/ 42 h 42"/>
                <a:gd name="T4" fmla="*/ 181 w 181"/>
                <a:gd name="T5" fmla="*/ 21 h 42"/>
                <a:gd name="T6" fmla="*/ 160 w 181"/>
                <a:gd name="T7" fmla="*/ 0 h 42"/>
                <a:gd name="T8" fmla="*/ 0 w 181"/>
                <a:gd name="T9" fmla="*/ 0 h 42"/>
                <a:gd name="T10" fmla="*/ 0 w 181"/>
                <a:gd name="T11" fmla="*/ 42 h 42"/>
              </a:gdLst>
              <a:ahLst/>
              <a:cxnLst>
                <a:cxn ang="0">
                  <a:pos x="T0" y="T1"/>
                </a:cxn>
                <a:cxn ang="0">
                  <a:pos x="T2" y="T3"/>
                </a:cxn>
                <a:cxn ang="0">
                  <a:pos x="T4" y="T5"/>
                </a:cxn>
                <a:cxn ang="0">
                  <a:pos x="T6" y="T7"/>
                </a:cxn>
                <a:cxn ang="0">
                  <a:pos x="T8" y="T9"/>
                </a:cxn>
                <a:cxn ang="0">
                  <a:pos x="T10" y="T11"/>
                </a:cxn>
              </a:cxnLst>
              <a:rect l="0" t="0" r="r" b="b"/>
              <a:pathLst>
                <a:path w="181" h="42">
                  <a:moveTo>
                    <a:pt x="0" y="42"/>
                  </a:moveTo>
                  <a:cubicBezTo>
                    <a:pt x="160" y="42"/>
                    <a:pt x="160" y="42"/>
                    <a:pt x="160" y="42"/>
                  </a:cubicBezTo>
                  <a:cubicBezTo>
                    <a:pt x="171" y="42"/>
                    <a:pt x="181" y="32"/>
                    <a:pt x="181" y="21"/>
                  </a:cubicBezTo>
                  <a:cubicBezTo>
                    <a:pt x="181" y="9"/>
                    <a:pt x="171" y="0"/>
                    <a:pt x="160" y="0"/>
                  </a:cubicBezTo>
                  <a:cubicBezTo>
                    <a:pt x="0" y="0"/>
                    <a:pt x="0" y="0"/>
                    <a:pt x="0" y="0"/>
                  </a:cubicBezTo>
                  <a:cubicBezTo>
                    <a:pt x="0" y="42"/>
                    <a:pt x="0" y="42"/>
                    <a:pt x="0" y="42"/>
                  </a:cubicBezTo>
                </a:path>
              </a:pathLst>
            </a:custGeom>
            <a:solidFill>
              <a:srgbClr val="DF70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2" name="íṩḷíďè">
              <a:extLst>
                <a:ext uri="{FF2B5EF4-FFF2-40B4-BE49-F238E27FC236}">
                  <a16:creationId xmlns:a16="http://schemas.microsoft.com/office/drawing/2014/main" xmlns="" id="{492198BA-DDC8-42B1-BDC3-F2044A6D3D53}"/>
                </a:ext>
              </a:extLst>
            </p:cNvPr>
            <p:cNvSpPr/>
            <p:nvPr/>
          </p:nvSpPr>
          <p:spPr bwMode="auto">
            <a:xfrm>
              <a:off x="5821363" y="3103563"/>
              <a:ext cx="1273175" cy="338138"/>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3" name="ïśľíḑé">
              <a:extLst>
                <a:ext uri="{FF2B5EF4-FFF2-40B4-BE49-F238E27FC236}">
                  <a16:creationId xmlns:a16="http://schemas.microsoft.com/office/drawing/2014/main" xmlns="" id="{512DDF8F-A4F4-4785-AE36-E1C7B5A51ED0}"/>
                </a:ext>
              </a:extLst>
            </p:cNvPr>
            <p:cNvSpPr/>
            <p:nvPr/>
          </p:nvSpPr>
          <p:spPr bwMode="auto">
            <a:xfrm>
              <a:off x="5821363" y="3103563"/>
              <a:ext cx="1273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4" name="ïṣḷíḍé">
              <a:extLst>
                <a:ext uri="{FF2B5EF4-FFF2-40B4-BE49-F238E27FC236}">
                  <a16:creationId xmlns:a16="http://schemas.microsoft.com/office/drawing/2014/main" xmlns="" id="{3DD5357C-F186-4FA2-A2DB-7CD70BB98F56}"/>
                </a:ext>
              </a:extLst>
            </p:cNvPr>
            <p:cNvSpPr/>
            <p:nvPr/>
          </p:nvSpPr>
          <p:spPr bwMode="auto">
            <a:xfrm>
              <a:off x="6869113" y="3441700"/>
              <a:ext cx="153988" cy="112713"/>
            </a:xfrm>
            <a:custGeom>
              <a:avLst/>
              <a:gdLst>
                <a:gd name="T0" fmla="*/ 97 w 97"/>
                <a:gd name="T1" fmla="*/ 0 h 71"/>
                <a:gd name="T2" fmla="*/ 5 w 97"/>
                <a:gd name="T3" fmla="*/ 0 h 71"/>
                <a:gd name="T4" fmla="*/ 0 w 97"/>
                <a:gd name="T5" fmla="*/ 71 h 71"/>
                <a:gd name="T6" fmla="*/ 41 w 97"/>
                <a:gd name="T7" fmla="*/ 25 h 71"/>
                <a:gd name="T8" fmla="*/ 87 w 97"/>
                <a:gd name="T9" fmla="*/ 71 h 71"/>
                <a:gd name="T10" fmla="*/ 97 w 97"/>
                <a:gd name="T11" fmla="*/ 0 h 71"/>
              </a:gdLst>
              <a:ahLst/>
              <a:cxnLst>
                <a:cxn ang="0">
                  <a:pos x="T0" y="T1"/>
                </a:cxn>
                <a:cxn ang="0">
                  <a:pos x="T2" y="T3"/>
                </a:cxn>
                <a:cxn ang="0">
                  <a:pos x="T4" y="T5"/>
                </a:cxn>
                <a:cxn ang="0">
                  <a:pos x="T6" y="T7"/>
                </a:cxn>
                <a:cxn ang="0">
                  <a:pos x="T8" y="T9"/>
                </a:cxn>
                <a:cxn ang="0">
                  <a:pos x="T10" y="T11"/>
                </a:cxn>
              </a:cxnLst>
              <a:rect l="0" t="0" r="r" b="b"/>
              <a:pathLst>
                <a:path w="97" h="71">
                  <a:moveTo>
                    <a:pt x="97" y="0"/>
                  </a:moveTo>
                  <a:lnTo>
                    <a:pt x="5" y="0"/>
                  </a:lnTo>
                  <a:lnTo>
                    <a:pt x="0" y="71"/>
                  </a:lnTo>
                  <a:lnTo>
                    <a:pt x="41" y="25"/>
                  </a:lnTo>
                  <a:lnTo>
                    <a:pt x="87" y="71"/>
                  </a:lnTo>
                  <a:lnTo>
                    <a:pt x="97" y="0"/>
                  </a:lnTo>
                  <a:close/>
                </a:path>
              </a:pathLst>
            </a:custGeom>
            <a:solidFill>
              <a:srgbClr val="D67A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5" name="iṥ1îďè">
              <a:extLst>
                <a:ext uri="{FF2B5EF4-FFF2-40B4-BE49-F238E27FC236}">
                  <a16:creationId xmlns:a16="http://schemas.microsoft.com/office/drawing/2014/main" xmlns="" id="{DEEC116E-A0FB-497B-AEBD-71C143AD7995}"/>
                </a:ext>
              </a:extLst>
            </p:cNvPr>
            <p:cNvSpPr/>
            <p:nvPr/>
          </p:nvSpPr>
          <p:spPr bwMode="auto">
            <a:xfrm>
              <a:off x="6869113" y="3441700"/>
              <a:ext cx="153988" cy="112713"/>
            </a:xfrm>
            <a:custGeom>
              <a:avLst/>
              <a:gdLst>
                <a:gd name="T0" fmla="*/ 97 w 97"/>
                <a:gd name="T1" fmla="*/ 0 h 71"/>
                <a:gd name="T2" fmla="*/ 5 w 97"/>
                <a:gd name="T3" fmla="*/ 0 h 71"/>
                <a:gd name="T4" fmla="*/ 0 w 97"/>
                <a:gd name="T5" fmla="*/ 71 h 71"/>
                <a:gd name="T6" fmla="*/ 41 w 97"/>
                <a:gd name="T7" fmla="*/ 25 h 71"/>
                <a:gd name="T8" fmla="*/ 87 w 97"/>
                <a:gd name="T9" fmla="*/ 71 h 71"/>
                <a:gd name="T10" fmla="*/ 97 w 97"/>
                <a:gd name="T11" fmla="*/ 0 h 71"/>
              </a:gdLst>
              <a:ahLst/>
              <a:cxnLst>
                <a:cxn ang="0">
                  <a:pos x="T0" y="T1"/>
                </a:cxn>
                <a:cxn ang="0">
                  <a:pos x="T2" y="T3"/>
                </a:cxn>
                <a:cxn ang="0">
                  <a:pos x="T4" y="T5"/>
                </a:cxn>
                <a:cxn ang="0">
                  <a:pos x="T6" y="T7"/>
                </a:cxn>
                <a:cxn ang="0">
                  <a:pos x="T8" y="T9"/>
                </a:cxn>
                <a:cxn ang="0">
                  <a:pos x="T10" y="T11"/>
                </a:cxn>
              </a:cxnLst>
              <a:rect l="0" t="0" r="r" b="b"/>
              <a:pathLst>
                <a:path w="97" h="71">
                  <a:moveTo>
                    <a:pt x="97" y="0"/>
                  </a:moveTo>
                  <a:lnTo>
                    <a:pt x="5" y="0"/>
                  </a:lnTo>
                  <a:lnTo>
                    <a:pt x="0" y="71"/>
                  </a:lnTo>
                  <a:lnTo>
                    <a:pt x="41" y="25"/>
                  </a:lnTo>
                  <a:lnTo>
                    <a:pt x="87" y="71"/>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6" name="îśliḑè">
              <a:extLst>
                <a:ext uri="{FF2B5EF4-FFF2-40B4-BE49-F238E27FC236}">
                  <a16:creationId xmlns:a16="http://schemas.microsoft.com/office/drawing/2014/main" xmlns="" id="{317B726D-2C56-4B0B-8780-89E63188B5B4}"/>
                </a:ext>
              </a:extLst>
            </p:cNvPr>
            <p:cNvSpPr/>
            <p:nvPr/>
          </p:nvSpPr>
          <p:spPr bwMode="auto">
            <a:xfrm>
              <a:off x="6877051" y="3240088"/>
              <a:ext cx="161925" cy="201613"/>
            </a:xfrm>
            <a:custGeom>
              <a:avLst/>
              <a:gdLst>
                <a:gd name="T0" fmla="*/ 102 w 102"/>
                <a:gd name="T1" fmla="*/ 0 h 127"/>
                <a:gd name="T2" fmla="*/ 16 w 102"/>
                <a:gd name="T3" fmla="*/ 0 h 127"/>
                <a:gd name="T4" fmla="*/ 0 w 102"/>
                <a:gd name="T5" fmla="*/ 127 h 127"/>
                <a:gd name="T6" fmla="*/ 92 w 102"/>
                <a:gd name="T7" fmla="*/ 127 h 127"/>
                <a:gd name="T8" fmla="*/ 102 w 102"/>
                <a:gd name="T9" fmla="*/ 0 h 127"/>
              </a:gdLst>
              <a:ahLst/>
              <a:cxnLst>
                <a:cxn ang="0">
                  <a:pos x="T0" y="T1"/>
                </a:cxn>
                <a:cxn ang="0">
                  <a:pos x="T2" y="T3"/>
                </a:cxn>
                <a:cxn ang="0">
                  <a:pos x="T4" y="T5"/>
                </a:cxn>
                <a:cxn ang="0">
                  <a:pos x="T6" y="T7"/>
                </a:cxn>
                <a:cxn ang="0">
                  <a:pos x="T8" y="T9"/>
                </a:cxn>
              </a:cxnLst>
              <a:rect l="0" t="0" r="r" b="b"/>
              <a:pathLst>
                <a:path w="102" h="127">
                  <a:moveTo>
                    <a:pt x="102" y="0"/>
                  </a:moveTo>
                  <a:lnTo>
                    <a:pt x="16" y="0"/>
                  </a:lnTo>
                  <a:lnTo>
                    <a:pt x="0" y="127"/>
                  </a:lnTo>
                  <a:lnTo>
                    <a:pt x="92" y="127"/>
                  </a:lnTo>
                  <a:lnTo>
                    <a:pt x="102" y="0"/>
                  </a:lnTo>
                  <a:close/>
                </a:path>
              </a:pathLst>
            </a:custGeom>
            <a:solidFill>
              <a:srgbClr val="C1C5C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7" name="ïšľîḑe">
              <a:extLst>
                <a:ext uri="{FF2B5EF4-FFF2-40B4-BE49-F238E27FC236}">
                  <a16:creationId xmlns:a16="http://schemas.microsoft.com/office/drawing/2014/main" xmlns="" id="{92E51161-A9EA-4252-9C59-52282AA53257}"/>
                </a:ext>
              </a:extLst>
            </p:cNvPr>
            <p:cNvSpPr/>
            <p:nvPr/>
          </p:nvSpPr>
          <p:spPr bwMode="auto">
            <a:xfrm>
              <a:off x="6877051" y="3240088"/>
              <a:ext cx="161925" cy="201613"/>
            </a:xfrm>
            <a:custGeom>
              <a:avLst/>
              <a:gdLst>
                <a:gd name="T0" fmla="*/ 102 w 102"/>
                <a:gd name="T1" fmla="*/ 0 h 127"/>
                <a:gd name="T2" fmla="*/ 16 w 102"/>
                <a:gd name="T3" fmla="*/ 0 h 127"/>
                <a:gd name="T4" fmla="*/ 0 w 102"/>
                <a:gd name="T5" fmla="*/ 127 h 127"/>
                <a:gd name="T6" fmla="*/ 92 w 102"/>
                <a:gd name="T7" fmla="*/ 127 h 127"/>
                <a:gd name="T8" fmla="*/ 102 w 102"/>
                <a:gd name="T9" fmla="*/ 0 h 127"/>
              </a:gdLst>
              <a:ahLst/>
              <a:cxnLst>
                <a:cxn ang="0">
                  <a:pos x="T0" y="T1"/>
                </a:cxn>
                <a:cxn ang="0">
                  <a:pos x="T2" y="T3"/>
                </a:cxn>
                <a:cxn ang="0">
                  <a:pos x="T4" y="T5"/>
                </a:cxn>
                <a:cxn ang="0">
                  <a:pos x="T6" y="T7"/>
                </a:cxn>
                <a:cxn ang="0">
                  <a:pos x="T8" y="T9"/>
                </a:cxn>
              </a:cxnLst>
              <a:rect l="0" t="0" r="r" b="b"/>
              <a:pathLst>
                <a:path w="102" h="127">
                  <a:moveTo>
                    <a:pt x="102" y="0"/>
                  </a:moveTo>
                  <a:lnTo>
                    <a:pt x="16" y="0"/>
                  </a:lnTo>
                  <a:lnTo>
                    <a:pt x="0" y="127"/>
                  </a:lnTo>
                  <a:lnTo>
                    <a:pt x="92" y="127"/>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8" name="íṥḻïďè">
              <a:extLst>
                <a:ext uri="{FF2B5EF4-FFF2-40B4-BE49-F238E27FC236}">
                  <a16:creationId xmlns:a16="http://schemas.microsoft.com/office/drawing/2014/main" xmlns="" id="{6CE9839D-1B52-45EF-9412-E03C53639F93}"/>
                </a:ext>
              </a:extLst>
            </p:cNvPr>
            <p:cNvSpPr/>
            <p:nvPr/>
          </p:nvSpPr>
          <p:spPr bwMode="auto">
            <a:xfrm>
              <a:off x="6902451" y="3240088"/>
              <a:ext cx="136525" cy="314325"/>
            </a:xfrm>
            <a:custGeom>
              <a:avLst/>
              <a:gdLst>
                <a:gd name="T0" fmla="*/ 0 w 86"/>
                <a:gd name="T1" fmla="*/ 198 h 198"/>
                <a:gd name="T2" fmla="*/ 40 w 86"/>
                <a:gd name="T3" fmla="*/ 152 h 198"/>
                <a:gd name="T4" fmla="*/ 86 w 86"/>
                <a:gd name="T5" fmla="*/ 198 h 198"/>
                <a:gd name="T6" fmla="*/ 86 w 86"/>
                <a:gd name="T7" fmla="*/ 0 h 198"/>
                <a:gd name="T8" fmla="*/ 0 w 86"/>
                <a:gd name="T9" fmla="*/ 0 h 198"/>
                <a:gd name="T10" fmla="*/ 0 w 86"/>
                <a:gd name="T11" fmla="*/ 198 h 198"/>
              </a:gdLst>
              <a:ahLst/>
              <a:cxnLst>
                <a:cxn ang="0">
                  <a:pos x="T0" y="T1"/>
                </a:cxn>
                <a:cxn ang="0">
                  <a:pos x="T2" y="T3"/>
                </a:cxn>
                <a:cxn ang="0">
                  <a:pos x="T4" y="T5"/>
                </a:cxn>
                <a:cxn ang="0">
                  <a:pos x="T6" y="T7"/>
                </a:cxn>
                <a:cxn ang="0">
                  <a:pos x="T8" y="T9"/>
                </a:cxn>
                <a:cxn ang="0">
                  <a:pos x="T10" y="T11"/>
                </a:cxn>
              </a:cxnLst>
              <a:rect l="0" t="0" r="r" b="b"/>
              <a:pathLst>
                <a:path w="86" h="198">
                  <a:moveTo>
                    <a:pt x="0" y="198"/>
                  </a:moveTo>
                  <a:lnTo>
                    <a:pt x="40" y="152"/>
                  </a:lnTo>
                  <a:lnTo>
                    <a:pt x="86" y="198"/>
                  </a:lnTo>
                  <a:lnTo>
                    <a:pt x="86" y="0"/>
                  </a:lnTo>
                  <a:lnTo>
                    <a:pt x="0" y="0"/>
                  </a:lnTo>
                  <a:lnTo>
                    <a:pt x="0" y="198"/>
                  </a:lnTo>
                  <a:close/>
                </a:path>
              </a:pathLst>
            </a:custGeom>
            <a:solidFill>
              <a:srgbClr val="DA47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9" name="iSľiďè">
              <a:extLst>
                <a:ext uri="{FF2B5EF4-FFF2-40B4-BE49-F238E27FC236}">
                  <a16:creationId xmlns:a16="http://schemas.microsoft.com/office/drawing/2014/main" xmlns="" id="{27CA4AD0-3883-418D-A075-7031AD45F5F9}"/>
                </a:ext>
              </a:extLst>
            </p:cNvPr>
            <p:cNvSpPr/>
            <p:nvPr/>
          </p:nvSpPr>
          <p:spPr bwMode="auto">
            <a:xfrm>
              <a:off x="4708526" y="3594100"/>
              <a:ext cx="2911475" cy="515938"/>
            </a:xfrm>
            <a:custGeom>
              <a:avLst/>
              <a:gdLst>
                <a:gd name="T0" fmla="*/ 16 w 361"/>
                <a:gd name="T1" fmla="*/ 64 h 64"/>
                <a:gd name="T2" fmla="*/ 361 w 361"/>
                <a:gd name="T3" fmla="*/ 64 h 64"/>
                <a:gd name="T4" fmla="*/ 361 w 361"/>
                <a:gd name="T5" fmla="*/ 0 h 64"/>
                <a:gd name="T6" fmla="*/ 16 w 361"/>
                <a:gd name="T7" fmla="*/ 0 h 64"/>
                <a:gd name="T8" fmla="*/ 0 w 361"/>
                <a:gd name="T9" fmla="*/ 16 h 64"/>
                <a:gd name="T10" fmla="*/ 0 w 361"/>
                <a:gd name="T11" fmla="*/ 48 h 64"/>
                <a:gd name="T12" fmla="*/ 16 w 36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61" h="64">
                  <a:moveTo>
                    <a:pt x="16" y="64"/>
                  </a:moveTo>
                  <a:cubicBezTo>
                    <a:pt x="361" y="64"/>
                    <a:pt x="361" y="64"/>
                    <a:pt x="361" y="64"/>
                  </a:cubicBezTo>
                  <a:cubicBezTo>
                    <a:pt x="361" y="0"/>
                    <a:pt x="361" y="0"/>
                    <a:pt x="361" y="0"/>
                  </a:cubicBezTo>
                  <a:cubicBezTo>
                    <a:pt x="16" y="0"/>
                    <a:pt x="16" y="0"/>
                    <a:pt x="16" y="0"/>
                  </a:cubicBezTo>
                  <a:cubicBezTo>
                    <a:pt x="7" y="0"/>
                    <a:pt x="0" y="7"/>
                    <a:pt x="0" y="16"/>
                  </a:cubicBezTo>
                  <a:cubicBezTo>
                    <a:pt x="0" y="48"/>
                    <a:pt x="0" y="48"/>
                    <a:pt x="0" y="48"/>
                  </a:cubicBezTo>
                  <a:cubicBezTo>
                    <a:pt x="0" y="57"/>
                    <a:pt x="7" y="64"/>
                    <a:pt x="16" y="64"/>
                  </a:cubicBezTo>
                  <a:close/>
                </a:path>
              </a:pathLst>
            </a:custGeom>
            <a:solidFill>
              <a:srgbClr val="D4457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0" name="ïṡḷiḓè">
              <a:extLst>
                <a:ext uri="{FF2B5EF4-FFF2-40B4-BE49-F238E27FC236}">
                  <a16:creationId xmlns:a16="http://schemas.microsoft.com/office/drawing/2014/main" xmlns="" id="{AEFC3D4D-2705-476D-A8E8-C0313F23DF8E}"/>
                </a:ext>
              </a:extLst>
            </p:cNvPr>
            <p:cNvSpPr/>
            <p:nvPr/>
          </p:nvSpPr>
          <p:spPr bwMode="auto">
            <a:xfrm>
              <a:off x="5886451" y="3594100"/>
              <a:ext cx="1733550" cy="515938"/>
            </a:xfrm>
            <a:custGeom>
              <a:avLst/>
              <a:gdLst>
                <a:gd name="T0" fmla="*/ 16 w 215"/>
                <a:gd name="T1" fmla="*/ 64 h 64"/>
                <a:gd name="T2" fmla="*/ 215 w 215"/>
                <a:gd name="T3" fmla="*/ 64 h 64"/>
                <a:gd name="T4" fmla="*/ 215 w 215"/>
                <a:gd name="T5" fmla="*/ 0 h 64"/>
                <a:gd name="T6" fmla="*/ 16 w 215"/>
                <a:gd name="T7" fmla="*/ 0 h 64"/>
                <a:gd name="T8" fmla="*/ 0 w 215"/>
                <a:gd name="T9" fmla="*/ 16 h 64"/>
                <a:gd name="T10" fmla="*/ 0 w 215"/>
                <a:gd name="T11" fmla="*/ 48 h 64"/>
                <a:gd name="T12" fmla="*/ 16 w 215"/>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215" h="64">
                  <a:moveTo>
                    <a:pt x="16" y="64"/>
                  </a:moveTo>
                  <a:cubicBezTo>
                    <a:pt x="215" y="64"/>
                    <a:pt x="215" y="64"/>
                    <a:pt x="215" y="64"/>
                  </a:cubicBezTo>
                  <a:cubicBezTo>
                    <a:pt x="215" y="0"/>
                    <a:pt x="215" y="0"/>
                    <a:pt x="215" y="0"/>
                  </a:cubicBezTo>
                  <a:cubicBezTo>
                    <a:pt x="16" y="0"/>
                    <a:pt x="16" y="0"/>
                    <a:pt x="16" y="0"/>
                  </a:cubicBezTo>
                  <a:cubicBezTo>
                    <a:pt x="7" y="0"/>
                    <a:pt x="0" y="7"/>
                    <a:pt x="0" y="16"/>
                  </a:cubicBezTo>
                  <a:cubicBezTo>
                    <a:pt x="0" y="48"/>
                    <a:pt x="0" y="48"/>
                    <a:pt x="0" y="48"/>
                  </a:cubicBezTo>
                  <a:cubicBezTo>
                    <a:pt x="0" y="57"/>
                    <a:pt x="7" y="64"/>
                    <a:pt x="16" y="64"/>
                  </a:cubicBezTo>
                  <a:close/>
                </a:path>
              </a:pathLst>
            </a:custGeom>
            <a:solidFill>
              <a:srgbClr val="F068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1" name="íṣļíḑé">
              <a:extLst>
                <a:ext uri="{FF2B5EF4-FFF2-40B4-BE49-F238E27FC236}">
                  <a16:creationId xmlns:a16="http://schemas.microsoft.com/office/drawing/2014/main" xmlns="" id="{4D4E3BDB-2A3F-4E0E-830F-7DFB382ADA19}"/>
                </a:ext>
              </a:extLst>
            </p:cNvPr>
            <p:cNvSpPr/>
            <p:nvPr/>
          </p:nvSpPr>
          <p:spPr bwMode="auto">
            <a:xfrm>
              <a:off x="6184901" y="3756025"/>
              <a:ext cx="1435100" cy="192088"/>
            </a:xfrm>
            <a:custGeom>
              <a:avLst/>
              <a:gdLst>
                <a:gd name="T0" fmla="*/ 11 w 178"/>
                <a:gd name="T1" fmla="*/ 24 h 24"/>
                <a:gd name="T2" fmla="*/ 178 w 178"/>
                <a:gd name="T3" fmla="*/ 24 h 24"/>
                <a:gd name="T4" fmla="*/ 178 w 178"/>
                <a:gd name="T5" fmla="*/ 0 h 24"/>
                <a:gd name="T6" fmla="*/ 11 w 178"/>
                <a:gd name="T7" fmla="*/ 0 h 24"/>
                <a:gd name="T8" fmla="*/ 0 w 178"/>
                <a:gd name="T9" fmla="*/ 12 h 24"/>
                <a:gd name="T10" fmla="*/ 11 w 178"/>
                <a:gd name="T11" fmla="*/ 24 h 24"/>
              </a:gdLst>
              <a:ahLst/>
              <a:cxnLst>
                <a:cxn ang="0">
                  <a:pos x="T0" y="T1"/>
                </a:cxn>
                <a:cxn ang="0">
                  <a:pos x="T2" y="T3"/>
                </a:cxn>
                <a:cxn ang="0">
                  <a:pos x="T4" y="T5"/>
                </a:cxn>
                <a:cxn ang="0">
                  <a:pos x="T6" y="T7"/>
                </a:cxn>
                <a:cxn ang="0">
                  <a:pos x="T8" y="T9"/>
                </a:cxn>
                <a:cxn ang="0">
                  <a:pos x="T10" y="T11"/>
                </a:cxn>
              </a:cxnLst>
              <a:rect l="0" t="0" r="r" b="b"/>
              <a:pathLst>
                <a:path w="178" h="24">
                  <a:moveTo>
                    <a:pt x="11" y="24"/>
                  </a:moveTo>
                  <a:cubicBezTo>
                    <a:pt x="178" y="24"/>
                    <a:pt x="178" y="24"/>
                    <a:pt x="178" y="24"/>
                  </a:cubicBezTo>
                  <a:cubicBezTo>
                    <a:pt x="178" y="0"/>
                    <a:pt x="178" y="0"/>
                    <a:pt x="178" y="0"/>
                  </a:cubicBezTo>
                  <a:cubicBezTo>
                    <a:pt x="11" y="0"/>
                    <a:pt x="11" y="0"/>
                    <a:pt x="11" y="0"/>
                  </a:cubicBezTo>
                  <a:cubicBezTo>
                    <a:pt x="5" y="0"/>
                    <a:pt x="0" y="6"/>
                    <a:pt x="0" y="12"/>
                  </a:cubicBezTo>
                  <a:cubicBezTo>
                    <a:pt x="0" y="18"/>
                    <a:pt x="5" y="24"/>
                    <a:pt x="11" y="2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2" name="iṧḷïḍê">
              <a:extLst>
                <a:ext uri="{FF2B5EF4-FFF2-40B4-BE49-F238E27FC236}">
                  <a16:creationId xmlns:a16="http://schemas.microsoft.com/office/drawing/2014/main" xmlns="" id="{16D7537C-8532-42D9-9B97-8C5C7BFF0B23}"/>
                </a:ext>
              </a:extLst>
            </p:cNvPr>
            <p:cNvSpPr/>
            <p:nvPr/>
          </p:nvSpPr>
          <p:spPr bwMode="auto">
            <a:xfrm>
              <a:off x="4210051" y="4956175"/>
              <a:ext cx="3821113" cy="539750"/>
            </a:xfrm>
            <a:custGeom>
              <a:avLst/>
              <a:gdLst>
                <a:gd name="T0" fmla="*/ 21 w 474"/>
                <a:gd name="T1" fmla="*/ 67 h 67"/>
                <a:gd name="T2" fmla="*/ 474 w 474"/>
                <a:gd name="T3" fmla="*/ 67 h 67"/>
                <a:gd name="T4" fmla="*/ 474 w 474"/>
                <a:gd name="T5" fmla="*/ 0 h 67"/>
                <a:gd name="T6" fmla="*/ 21 w 474"/>
                <a:gd name="T7" fmla="*/ 0 h 67"/>
                <a:gd name="T8" fmla="*/ 0 w 474"/>
                <a:gd name="T9" fmla="*/ 21 h 67"/>
                <a:gd name="T10" fmla="*/ 0 w 474"/>
                <a:gd name="T11" fmla="*/ 46 h 67"/>
                <a:gd name="T12" fmla="*/ 21 w 474"/>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474" h="67">
                  <a:moveTo>
                    <a:pt x="21" y="67"/>
                  </a:moveTo>
                  <a:cubicBezTo>
                    <a:pt x="474" y="67"/>
                    <a:pt x="474" y="67"/>
                    <a:pt x="474" y="67"/>
                  </a:cubicBezTo>
                  <a:cubicBezTo>
                    <a:pt x="474" y="0"/>
                    <a:pt x="474" y="0"/>
                    <a:pt x="474" y="0"/>
                  </a:cubicBezTo>
                  <a:cubicBezTo>
                    <a:pt x="21" y="0"/>
                    <a:pt x="21" y="0"/>
                    <a:pt x="21" y="0"/>
                  </a:cubicBezTo>
                  <a:cubicBezTo>
                    <a:pt x="9" y="0"/>
                    <a:pt x="0" y="9"/>
                    <a:pt x="0" y="21"/>
                  </a:cubicBezTo>
                  <a:cubicBezTo>
                    <a:pt x="0" y="46"/>
                    <a:pt x="0" y="46"/>
                    <a:pt x="0" y="46"/>
                  </a:cubicBezTo>
                  <a:cubicBezTo>
                    <a:pt x="0" y="57"/>
                    <a:pt x="9" y="67"/>
                    <a:pt x="21" y="67"/>
                  </a:cubicBezTo>
                  <a:close/>
                </a:path>
              </a:pathLst>
            </a:custGeom>
            <a:solidFill>
              <a:srgbClr val="3FBE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3" name="is1îďê">
              <a:extLst>
                <a:ext uri="{FF2B5EF4-FFF2-40B4-BE49-F238E27FC236}">
                  <a16:creationId xmlns:a16="http://schemas.microsoft.com/office/drawing/2014/main" xmlns="" id="{2E9D1073-F082-4E4B-96A2-6ECBE90CBA34}"/>
                </a:ext>
              </a:extLst>
            </p:cNvPr>
            <p:cNvSpPr/>
            <p:nvPr/>
          </p:nvSpPr>
          <p:spPr bwMode="auto">
            <a:xfrm>
              <a:off x="5749926" y="4956175"/>
              <a:ext cx="2281238" cy="539750"/>
            </a:xfrm>
            <a:custGeom>
              <a:avLst/>
              <a:gdLst>
                <a:gd name="T0" fmla="*/ 21 w 283"/>
                <a:gd name="T1" fmla="*/ 67 h 67"/>
                <a:gd name="T2" fmla="*/ 283 w 283"/>
                <a:gd name="T3" fmla="*/ 67 h 67"/>
                <a:gd name="T4" fmla="*/ 283 w 283"/>
                <a:gd name="T5" fmla="*/ 0 h 67"/>
                <a:gd name="T6" fmla="*/ 21 w 283"/>
                <a:gd name="T7" fmla="*/ 0 h 67"/>
                <a:gd name="T8" fmla="*/ 0 w 283"/>
                <a:gd name="T9" fmla="*/ 21 h 67"/>
                <a:gd name="T10" fmla="*/ 0 w 283"/>
                <a:gd name="T11" fmla="*/ 46 h 67"/>
                <a:gd name="T12" fmla="*/ 21 w 28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83" h="67">
                  <a:moveTo>
                    <a:pt x="21" y="67"/>
                  </a:moveTo>
                  <a:cubicBezTo>
                    <a:pt x="283" y="67"/>
                    <a:pt x="283" y="67"/>
                    <a:pt x="283" y="67"/>
                  </a:cubicBezTo>
                  <a:cubicBezTo>
                    <a:pt x="283" y="0"/>
                    <a:pt x="283" y="0"/>
                    <a:pt x="283" y="0"/>
                  </a:cubicBezTo>
                  <a:cubicBezTo>
                    <a:pt x="21" y="0"/>
                    <a:pt x="21" y="0"/>
                    <a:pt x="21" y="0"/>
                  </a:cubicBezTo>
                  <a:cubicBezTo>
                    <a:pt x="10" y="0"/>
                    <a:pt x="0" y="9"/>
                    <a:pt x="0" y="21"/>
                  </a:cubicBezTo>
                  <a:cubicBezTo>
                    <a:pt x="0" y="46"/>
                    <a:pt x="0" y="46"/>
                    <a:pt x="0" y="46"/>
                  </a:cubicBezTo>
                  <a:cubicBezTo>
                    <a:pt x="0" y="57"/>
                    <a:pt x="10" y="67"/>
                    <a:pt x="21" y="67"/>
                  </a:cubicBezTo>
                  <a:close/>
                </a:path>
              </a:pathLst>
            </a:custGeom>
            <a:solidFill>
              <a:srgbClr val="52D2C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4" name="îṡļïḍê">
              <a:extLst>
                <a:ext uri="{FF2B5EF4-FFF2-40B4-BE49-F238E27FC236}">
                  <a16:creationId xmlns:a16="http://schemas.microsoft.com/office/drawing/2014/main" xmlns="" id="{E1E8E666-99E7-4C1A-81B1-086209507140}"/>
                </a:ext>
              </a:extLst>
            </p:cNvPr>
            <p:cNvSpPr/>
            <p:nvPr/>
          </p:nvSpPr>
          <p:spPr bwMode="auto">
            <a:xfrm>
              <a:off x="6143626" y="5126038"/>
              <a:ext cx="1887538" cy="192088"/>
            </a:xfrm>
            <a:custGeom>
              <a:avLst/>
              <a:gdLst>
                <a:gd name="T0" fmla="*/ 12 w 234"/>
                <a:gd name="T1" fmla="*/ 24 h 24"/>
                <a:gd name="T2" fmla="*/ 234 w 234"/>
                <a:gd name="T3" fmla="*/ 24 h 24"/>
                <a:gd name="T4" fmla="*/ 234 w 234"/>
                <a:gd name="T5" fmla="*/ 0 h 24"/>
                <a:gd name="T6" fmla="*/ 12 w 234"/>
                <a:gd name="T7" fmla="*/ 0 h 24"/>
                <a:gd name="T8" fmla="*/ 0 w 234"/>
                <a:gd name="T9" fmla="*/ 12 h 24"/>
                <a:gd name="T10" fmla="*/ 12 w 234"/>
                <a:gd name="T11" fmla="*/ 24 h 24"/>
              </a:gdLst>
              <a:ahLst/>
              <a:cxnLst>
                <a:cxn ang="0">
                  <a:pos x="T0" y="T1"/>
                </a:cxn>
                <a:cxn ang="0">
                  <a:pos x="T2" y="T3"/>
                </a:cxn>
                <a:cxn ang="0">
                  <a:pos x="T4" y="T5"/>
                </a:cxn>
                <a:cxn ang="0">
                  <a:pos x="T6" y="T7"/>
                </a:cxn>
                <a:cxn ang="0">
                  <a:pos x="T8" y="T9"/>
                </a:cxn>
                <a:cxn ang="0">
                  <a:pos x="T10" y="T11"/>
                </a:cxn>
              </a:cxnLst>
              <a:rect l="0" t="0" r="r" b="b"/>
              <a:pathLst>
                <a:path w="234" h="24">
                  <a:moveTo>
                    <a:pt x="12" y="24"/>
                  </a:moveTo>
                  <a:cubicBezTo>
                    <a:pt x="234" y="24"/>
                    <a:pt x="234" y="24"/>
                    <a:pt x="234" y="24"/>
                  </a:cubicBezTo>
                  <a:cubicBezTo>
                    <a:pt x="234" y="0"/>
                    <a:pt x="234" y="0"/>
                    <a:pt x="234" y="0"/>
                  </a:cubicBezTo>
                  <a:cubicBezTo>
                    <a:pt x="12" y="0"/>
                    <a:pt x="12" y="0"/>
                    <a:pt x="12" y="0"/>
                  </a:cubicBezTo>
                  <a:cubicBezTo>
                    <a:pt x="5" y="0"/>
                    <a:pt x="0" y="6"/>
                    <a:pt x="0" y="12"/>
                  </a:cubicBezTo>
                  <a:cubicBezTo>
                    <a:pt x="0" y="19"/>
                    <a:pt x="5" y="24"/>
                    <a:pt x="12" y="24"/>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5" name="ïŝľïde">
              <a:extLst>
                <a:ext uri="{FF2B5EF4-FFF2-40B4-BE49-F238E27FC236}">
                  <a16:creationId xmlns:a16="http://schemas.microsoft.com/office/drawing/2014/main" xmlns="" id="{4CA5936A-EB30-4EB4-AFAC-6FDCED72369E}"/>
                </a:ext>
              </a:extLst>
            </p:cNvPr>
            <p:cNvSpPr/>
            <p:nvPr/>
          </p:nvSpPr>
          <p:spPr bwMode="auto">
            <a:xfrm>
              <a:off x="3540126" y="4062413"/>
              <a:ext cx="573088" cy="571500"/>
            </a:xfrm>
            <a:custGeom>
              <a:avLst/>
              <a:gdLst>
                <a:gd name="T0" fmla="*/ 10 w 71"/>
                <a:gd name="T1" fmla="*/ 16 h 71"/>
                <a:gd name="T2" fmla="*/ 17 w 71"/>
                <a:gd name="T3" fmla="*/ 60 h 71"/>
                <a:gd name="T4" fmla="*/ 61 w 71"/>
                <a:gd name="T5" fmla="*/ 54 h 71"/>
                <a:gd name="T6" fmla="*/ 55 w 71"/>
                <a:gd name="T7" fmla="*/ 10 h 71"/>
                <a:gd name="T8" fmla="*/ 10 w 71"/>
                <a:gd name="T9" fmla="*/ 16 h 71"/>
              </a:gdLst>
              <a:ahLst/>
              <a:cxnLst>
                <a:cxn ang="0">
                  <a:pos x="T0" y="T1"/>
                </a:cxn>
                <a:cxn ang="0">
                  <a:pos x="T2" y="T3"/>
                </a:cxn>
                <a:cxn ang="0">
                  <a:pos x="T4" y="T5"/>
                </a:cxn>
                <a:cxn ang="0">
                  <a:pos x="T6" y="T7"/>
                </a:cxn>
                <a:cxn ang="0">
                  <a:pos x="T8" y="T9"/>
                </a:cxn>
              </a:cxnLst>
              <a:rect l="0" t="0" r="r" b="b"/>
              <a:pathLst>
                <a:path w="71" h="71">
                  <a:moveTo>
                    <a:pt x="10" y="16"/>
                  </a:moveTo>
                  <a:cubicBezTo>
                    <a:pt x="0" y="30"/>
                    <a:pt x="3" y="50"/>
                    <a:pt x="17" y="60"/>
                  </a:cubicBezTo>
                  <a:cubicBezTo>
                    <a:pt x="31" y="71"/>
                    <a:pt x="51" y="68"/>
                    <a:pt x="61" y="54"/>
                  </a:cubicBezTo>
                  <a:cubicBezTo>
                    <a:pt x="71" y="40"/>
                    <a:pt x="69" y="20"/>
                    <a:pt x="55" y="10"/>
                  </a:cubicBezTo>
                  <a:cubicBezTo>
                    <a:pt x="41" y="0"/>
                    <a:pt x="21" y="2"/>
                    <a:pt x="10" y="16"/>
                  </a:cubicBezTo>
                  <a:close/>
                </a:path>
              </a:pathLst>
            </a:custGeom>
            <a:solidFill>
              <a:srgbClr val="FABC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6" name="îṣ1iḍê">
              <a:extLst>
                <a:ext uri="{FF2B5EF4-FFF2-40B4-BE49-F238E27FC236}">
                  <a16:creationId xmlns:a16="http://schemas.microsoft.com/office/drawing/2014/main" xmlns="" id="{D8901448-F090-4B1E-9958-8215EF15B85A}"/>
                </a:ext>
              </a:extLst>
            </p:cNvPr>
            <p:cNvSpPr/>
            <p:nvPr/>
          </p:nvSpPr>
          <p:spPr bwMode="auto">
            <a:xfrm>
              <a:off x="3927476" y="4183063"/>
              <a:ext cx="136525" cy="330200"/>
            </a:xfrm>
            <a:custGeom>
              <a:avLst/>
              <a:gdLst>
                <a:gd name="T0" fmla="*/ 4 w 17"/>
                <a:gd name="T1" fmla="*/ 37 h 41"/>
                <a:gd name="T2" fmla="*/ 1 w 17"/>
                <a:gd name="T3" fmla="*/ 0 h 41"/>
                <a:gd name="T4" fmla="*/ 5 w 17"/>
                <a:gd name="T5" fmla="*/ 2 h 41"/>
                <a:gd name="T6" fmla="*/ 9 w 17"/>
                <a:gd name="T7" fmla="*/ 34 h 41"/>
                <a:gd name="T8" fmla="*/ 0 w 17"/>
                <a:gd name="T9" fmla="*/ 41 h 41"/>
                <a:gd name="T10" fmla="*/ 4 w 17"/>
                <a:gd name="T11" fmla="*/ 37 h 41"/>
              </a:gdLst>
              <a:ahLst/>
              <a:cxnLst>
                <a:cxn ang="0">
                  <a:pos x="T0" y="T1"/>
                </a:cxn>
                <a:cxn ang="0">
                  <a:pos x="T2" y="T3"/>
                </a:cxn>
                <a:cxn ang="0">
                  <a:pos x="T4" y="T5"/>
                </a:cxn>
                <a:cxn ang="0">
                  <a:pos x="T6" y="T7"/>
                </a:cxn>
                <a:cxn ang="0">
                  <a:pos x="T8" y="T9"/>
                </a:cxn>
                <a:cxn ang="0">
                  <a:pos x="T10" y="T11"/>
                </a:cxn>
              </a:cxnLst>
              <a:rect l="0" t="0" r="r" b="b"/>
              <a:pathLst>
                <a:path w="17" h="41">
                  <a:moveTo>
                    <a:pt x="4" y="37"/>
                  </a:moveTo>
                  <a:cubicBezTo>
                    <a:pt x="12" y="26"/>
                    <a:pt x="11" y="10"/>
                    <a:pt x="1" y="0"/>
                  </a:cubicBezTo>
                  <a:cubicBezTo>
                    <a:pt x="2" y="0"/>
                    <a:pt x="4" y="1"/>
                    <a:pt x="5" y="2"/>
                  </a:cubicBezTo>
                  <a:cubicBezTo>
                    <a:pt x="15" y="9"/>
                    <a:pt x="17" y="24"/>
                    <a:pt x="9" y="34"/>
                  </a:cubicBezTo>
                  <a:cubicBezTo>
                    <a:pt x="7" y="37"/>
                    <a:pt x="4" y="39"/>
                    <a:pt x="0" y="41"/>
                  </a:cubicBezTo>
                  <a:cubicBezTo>
                    <a:pt x="1" y="40"/>
                    <a:pt x="3" y="38"/>
                    <a:pt x="4" y="37"/>
                  </a:cubicBezTo>
                  <a:close/>
                </a:path>
              </a:pathLst>
            </a:custGeom>
            <a:solidFill>
              <a:srgbClr val="FCD7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7" name="îşḻíḑe">
              <a:extLst>
                <a:ext uri="{FF2B5EF4-FFF2-40B4-BE49-F238E27FC236}">
                  <a16:creationId xmlns:a16="http://schemas.microsoft.com/office/drawing/2014/main" xmlns="" id="{11DCBA55-B2E2-4611-939E-52CF8C0F3F95}"/>
                </a:ext>
              </a:extLst>
            </p:cNvPr>
            <p:cNvSpPr/>
            <p:nvPr/>
          </p:nvSpPr>
          <p:spPr bwMode="auto">
            <a:xfrm>
              <a:off x="3516313" y="4287838"/>
              <a:ext cx="434975" cy="427038"/>
            </a:xfrm>
            <a:custGeom>
              <a:avLst/>
              <a:gdLst>
                <a:gd name="T0" fmla="*/ 41 w 274"/>
                <a:gd name="T1" fmla="*/ 0 h 269"/>
                <a:gd name="T2" fmla="*/ 274 w 274"/>
                <a:gd name="T3" fmla="*/ 177 h 269"/>
                <a:gd name="T4" fmla="*/ 117 w 274"/>
                <a:gd name="T5" fmla="*/ 269 h 269"/>
                <a:gd name="T6" fmla="*/ 0 w 274"/>
                <a:gd name="T7" fmla="*/ 177 h 269"/>
                <a:gd name="T8" fmla="*/ 41 w 274"/>
                <a:gd name="T9" fmla="*/ 0 h 269"/>
              </a:gdLst>
              <a:ahLst/>
              <a:cxnLst>
                <a:cxn ang="0">
                  <a:pos x="T0" y="T1"/>
                </a:cxn>
                <a:cxn ang="0">
                  <a:pos x="T2" y="T3"/>
                </a:cxn>
                <a:cxn ang="0">
                  <a:pos x="T4" y="T5"/>
                </a:cxn>
                <a:cxn ang="0">
                  <a:pos x="T6" y="T7"/>
                </a:cxn>
                <a:cxn ang="0">
                  <a:pos x="T8" y="T9"/>
                </a:cxn>
              </a:cxnLst>
              <a:rect l="0" t="0" r="r" b="b"/>
              <a:pathLst>
                <a:path w="274" h="269">
                  <a:moveTo>
                    <a:pt x="41" y="0"/>
                  </a:moveTo>
                  <a:lnTo>
                    <a:pt x="274" y="177"/>
                  </a:lnTo>
                  <a:lnTo>
                    <a:pt x="117" y="269"/>
                  </a:lnTo>
                  <a:lnTo>
                    <a:pt x="0" y="177"/>
                  </a:lnTo>
                  <a:lnTo>
                    <a:pt x="41" y="0"/>
                  </a:lnTo>
                  <a:close/>
                </a:path>
              </a:pathLst>
            </a:custGeom>
            <a:solidFill>
              <a:srgbClr val="FABC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8" name="îśļîḓê">
              <a:extLst>
                <a:ext uri="{FF2B5EF4-FFF2-40B4-BE49-F238E27FC236}">
                  <a16:creationId xmlns:a16="http://schemas.microsoft.com/office/drawing/2014/main" xmlns="" id="{C3EDD44A-FAB3-4D21-AB30-98970294ECBE}"/>
                </a:ext>
              </a:extLst>
            </p:cNvPr>
            <p:cNvSpPr/>
            <p:nvPr/>
          </p:nvSpPr>
          <p:spPr bwMode="auto">
            <a:xfrm>
              <a:off x="3395663" y="4568825"/>
              <a:ext cx="306388" cy="314325"/>
            </a:xfrm>
            <a:custGeom>
              <a:avLst/>
              <a:gdLst>
                <a:gd name="T0" fmla="*/ 8 w 38"/>
                <a:gd name="T1" fmla="*/ 34 h 39"/>
                <a:gd name="T2" fmla="*/ 8 w 38"/>
                <a:gd name="T3" fmla="*/ 34 h 39"/>
                <a:gd name="T4" fmla="*/ 28 w 38"/>
                <a:gd name="T5" fmla="*/ 31 h 39"/>
                <a:gd name="T6" fmla="*/ 38 w 38"/>
                <a:gd name="T7" fmla="*/ 18 h 39"/>
                <a:gd name="T8" fmla="*/ 15 w 38"/>
                <a:gd name="T9" fmla="*/ 0 h 39"/>
                <a:gd name="T10" fmla="*/ 5 w 38"/>
                <a:gd name="T11" fmla="*/ 14 h 39"/>
                <a:gd name="T12" fmla="*/ 8 w 38"/>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8" y="34"/>
                  </a:moveTo>
                  <a:cubicBezTo>
                    <a:pt x="8" y="34"/>
                    <a:pt x="8" y="34"/>
                    <a:pt x="8" y="34"/>
                  </a:cubicBezTo>
                  <a:cubicBezTo>
                    <a:pt x="14" y="39"/>
                    <a:pt x="23" y="37"/>
                    <a:pt x="28" y="31"/>
                  </a:cubicBezTo>
                  <a:cubicBezTo>
                    <a:pt x="38" y="18"/>
                    <a:pt x="38" y="18"/>
                    <a:pt x="38" y="18"/>
                  </a:cubicBezTo>
                  <a:cubicBezTo>
                    <a:pt x="15" y="0"/>
                    <a:pt x="15" y="0"/>
                    <a:pt x="15" y="0"/>
                  </a:cubicBezTo>
                  <a:cubicBezTo>
                    <a:pt x="5" y="14"/>
                    <a:pt x="5" y="14"/>
                    <a:pt x="5" y="14"/>
                  </a:cubicBezTo>
                  <a:cubicBezTo>
                    <a:pt x="0" y="20"/>
                    <a:pt x="1" y="29"/>
                    <a:pt x="8" y="34"/>
                  </a:cubicBezTo>
                  <a:close/>
                </a:path>
              </a:pathLst>
            </a:custGeom>
            <a:solidFill>
              <a:srgbClr val="D3CF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9" name="íṡľïḑè">
              <a:extLst>
                <a:ext uri="{FF2B5EF4-FFF2-40B4-BE49-F238E27FC236}">
                  <a16:creationId xmlns:a16="http://schemas.microsoft.com/office/drawing/2014/main" xmlns="" id="{35E77820-5B90-4310-BD4E-63E2E9B0FD40}"/>
                </a:ext>
              </a:extLst>
            </p:cNvPr>
            <p:cNvSpPr/>
            <p:nvPr/>
          </p:nvSpPr>
          <p:spPr bwMode="auto">
            <a:xfrm>
              <a:off x="3427413" y="4665663"/>
              <a:ext cx="201613" cy="161925"/>
            </a:xfrm>
            <a:custGeom>
              <a:avLst/>
              <a:gdLst>
                <a:gd name="T0" fmla="*/ 10 w 127"/>
                <a:gd name="T1" fmla="*/ 0 h 102"/>
                <a:gd name="T2" fmla="*/ 127 w 127"/>
                <a:gd name="T3" fmla="*/ 86 h 102"/>
                <a:gd name="T4" fmla="*/ 117 w 127"/>
                <a:gd name="T5" fmla="*/ 102 h 102"/>
                <a:gd name="T6" fmla="*/ 0 w 127"/>
                <a:gd name="T7" fmla="*/ 15 h 102"/>
                <a:gd name="T8" fmla="*/ 10 w 127"/>
                <a:gd name="T9" fmla="*/ 0 h 102"/>
              </a:gdLst>
              <a:ahLst/>
              <a:cxnLst>
                <a:cxn ang="0">
                  <a:pos x="T0" y="T1"/>
                </a:cxn>
                <a:cxn ang="0">
                  <a:pos x="T2" y="T3"/>
                </a:cxn>
                <a:cxn ang="0">
                  <a:pos x="T4" y="T5"/>
                </a:cxn>
                <a:cxn ang="0">
                  <a:pos x="T6" y="T7"/>
                </a:cxn>
                <a:cxn ang="0">
                  <a:pos x="T8" y="T9"/>
                </a:cxn>
              </a:cxnLst>
              <a:rect l="0" t="0" r="r" b="b"/>
              <a:pathLst>
                <a:path w="127" h="102">
                  <a:moveTo>
                    <a:pt x="10" y="0"/>
                  </a:moveTo>
                  <a:lnTo>
                    <a:pt x="127" y="86"/>
                  </a:lnTo>
                  <a:lnTo>
                    <a:pt x="117" y="102"/>
                  </a:lnTo>
                  <a:lnTo>
                    <a:pt x="0" y="15"/>
                  </a:lnTo>
                  <a:lnTo>
                    <a:pt x="1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0" name="ïṥlîḑê">
              <a:extLst>
                <a:ext uri="{FF2B5EF4-FFF2-40B4-BE49-F238E27FC236}">
                  <a16:creationId xmlns:a16="http://schemas.microsoft.com/office/drawing/2014/main" xmlns="" id="{30507768-066C-4EDC-8D95-FBD02B66F038}"/>
                </a:ext>
              </a:extLst>
            </p:cNvPr>
            <p:cNvSpPr/>
            <p:nvPr/>
          </p:nvSpPr>
          <p:spPr bwMode="auto">
            <a:xfrm>
              <a:off x="3443288" y="4649788"/>
              <a:ext cx="201613" cy="152400"/>
            </a:xfrm>
            <a:custGeom>
              <a:avLst/>
              <a:gdLst>
                <a:gd name="T0" fmla="*/ 10 w 127"/>
                <a:gd name="T1" fmla="*/ 0 h 96"/>
                <a:gd name="T2" fmla="*/ 127 w 127"/>
                <a:gd name="T3" fmla="*/ 86 h 96"/>
                <a:gd name="T4" fmla="*/ 117 w 127"/>
                <a:gd name="T5" fmla="*/ 96 h 96"/>
                <a:gd name="T6" fmla="*/ 0 w 127"/>
                <a:gd name="T7" fmla="*/ 10 h 96"/>
                <a:gd name="T8" fmla="*/ 10 w 127"/>
                <a:gd name="T9" fmla="*/ 0 h 96"/>
              </a:gdLst>
              <a:ahLst/>
              <a:cxnLst>
                <a:cxn ang="0">
                  <a:pos x="T0" y="T1"/>
                </a:cxn>
                <a:cxn ang="0">
                  <a:pos x="T2" y="T3"/>
                </a:cxn>
                <a:cxn ang="0">
                  <a:pos x="T4" y="T5"/>
                </a:cxn>
                <a:cxn ang="0">
                  <a:pos x="T6" y="T7"/>
                </a:cxn>
                <a:cxn ang="0">
                  <a:pos x="T8" y="T9"/>
                </a:cxn>
              </a:cxnLst>
              <a:rect l="0" t="0" r="r" b="b"/>
              <a:pathLst>
                <a:path w="127" h="96">
                  <a:moveTo>
                    <a:pt x="10" y="0"/>
                  </a:moveTo>
                  <a:lnTo>
                    <a:pt x="127" y="86"/>
                  </a:lnTo>
                  <a:lnTo>
                    <a:pt x="117" y="96"/>
                  </a:lnTo>
                  <a:lnTo>
                    <a:pt x="0" y="10"/>
                  </a:lnTo>
                  <a:lnTo>
                    <a:pt x="1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1" name="i$ḷíḋê">
              <a:extLst>
                <a:ext uri="{FF2B5EF4-FFF2-40B4-BE49-F238E27FC236}">
                  <a16:creationId xmlns:a16="http://schemas.microsoft.com/office/drawing/2014/main" xmlns="" id="{25830B0A-DCE5-4390-8AE4-7EFF647E1DE2}"/>
                </a:ext>
              </a:extLst>
            </p:cNvPr>
            <p:cNvSpPr/>
            <p:nvPr/>
          </p:nvSpPr>
          <p:spPr bwMode="auto">
            <a:xfrm>
              <a:off x="3459163" y="4625975"/>
              <a:ext cx="201613" cy="160338"/>
            </a:xfrm>
            <a:custGeom>
              <a:avLst/>
              <a:gdLst>
                <a:gd name="T0" fmla="*/ 11 w 127"/>
                <a:gd name="T1" fmla="*/ 0 h 101"/>
                <a:gd name="T2" fmla="*/ 127 w 127"/>
                <a:gd name="T3" fmla="*/ 91 h 101"/>
                <a:gd name="T4" fmla="*/ 117 w 127"/>
                <a:gd name="T5" fmla="*/ 101 h 101"/>
                <a:gd name="T6" fmla="*/ 0 w 127"/>
                <a:gd name="T7" fmla="*/ 15 h 101"/>
                <a:gd name="T8" fmla="*/ 11 w 127"/>
                <a:gd name="T9" fmla="*/ 0 h 101"/>
              </a:gdLst>
              <a:ahLst/>
              <a:cxnLst>
                <a:cxn ang="0">
                  <a:pos x="T0" y="T1"/>
                </a:cxn>
                <a:cxn ang="0">
                  <a:pos x="T2" y="T3"/>
                </a:cxn>
                <a:cxn ang="0">
                  <a:pos x="T4" y="T5"/>
                </a:cxn>
                <a:cxn ang="0">
                  <a:pos x="T6" y="T7"/>
                </a:cxn>
                <a:cxn ang="0">
                  <a:pos x="T8" y="T9"/>
                </a:cxn>
              </a:cxnLst>
              <a:rect l="0" t="0" r="r" b="b"/>
              <a:pathLst>
                <a:path w="127" h="101">
                  <a:moveTo>
                    <a:pt x="11" y="0"/>
                  </a:moveTo>
                  <a:lnTo>
                    <a:pt x="127" y="91"/>
                  </a:lnTo>
                  <a:lnTo>
                    <a:pt x="117" y="101"/>
                  </a:lnTo>
                  <a:lnTo>
                    <a:pt x="0" y="15"/>
                  </a:lnTo>
                  <a:lnTo>
                    <a:pt x="1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2" name="î$ḷídê">
              <a:extLst>
                <a:ext uri="{FF2B5EF4-FFF2-40B4-BE49-F238E27FC236}">
                  <a16:creationId xmlns:a16="http://schemas.microsoft.com/office/drawing/2014/main" xmlns="" id="{0E20B85A-DD54-478B-BE82-A19B065823C7}"/>
                </a:ext>
              </a:extLst>
            </p:cNvPr>
            <p:cNvSpPr/>
            <p:nvPr/>
          </p:nvSpPr>
          <p:spPr bwMode="auto">
            <a:xfrm>
              <a:off x="3476626" y="4610100"/>
              <a:ext cx="192088" cy="160338"/>
            </a:xfrm>
            <a:custGeom>
              <a:avLst/>
              <a:gdLst>
                <a:gd name="T0" fmla="*/ 5 w 121"/>
                <a:gd name="T1" fmla="*/ 0 h 101"/>
                <a:gd name="T2" fmla="*/ 121 w 121"/>
                <a:gd name="T3" fmla="*/ 86 h 101"/>
                <a:gd name="T4" fmla="*/ 116 w 121"/>
                <a:gd name="T5" fmla="*/ 101 h 101"/>
                <a:gd name="T6" fmla="*/ 0 w 121"/>
                <a:gd name="T7" fmla="*/ 10 h 101"/>
                <a:gd name="T8" fmla="*/ 5 w 121"/>
                <a:gd name="T9" fmla="*/ 0 h 101"/>
              </a:gdLst>
              <a:ahLst/>
              <a:cxnLst>
                <a:cxn ang="0">
                  <a:pos x="T0" y="T1"/>
                </a:cxn>
                <a:cxn ang="0">
                  <a:pos x="T2" y="T3"/>
                </a:cxn>
                <a:cxn ang="0">
                  <a:pos x="T4" y="T5"/>
                </a:cxn>
                <a:cxn ang="0">
                  <a:pos x="T6" y="T7"/>
                </a:cxn>
                <a:cxn ang="0">
                  <a:pos x="T8" y="T9"/>
                </a:cxn>
              </a:cxnLst>
              <a:rect l="0" t="0" r="r" b="b"/>
              <a:pathLst>
                <a:path w="121" h="101">
                  <a:moveTo>
                    <a:pt x="5" y="0"/>
                  </a:moveTo>
                  <a:lnTo>
                    <a:pt x="121" y="86"/>
                  </a:lnTo>
                  <a:lnTo>
                    <a:pt x="116" y="101"/>
                  </a:lnTo>
                  <a:lnTo>
                    <a:pt x="0" y="10"/>
                  </a:lnTo>
                  <a:lnTo>
                    <a:pt x="5"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3" name="ïśḷíḋe">
              <a:extLst>
                <a:ext uri="{FF2B5EF4-FFF2-40B4-BE49-F238E27FC236}">
                  <a16:creationId xmlns:a16="http://schemas.microsoft.com/office/drawing/2014/main" xmlns="" id="{F2F23EF5-182F-495A-A1D6-DBB68028C46B}"/>
                </a:ext>
              </a:extLst>
            </p:cNvPr>
            <p:cNvSpPr/>
            <p:nvPr/>
          </p:nvSpPr>
          <p:spPr bwMode="auto">
            <a:xfrm>
              <a:off x="3484563" y="4594225"/>
              <a:ext cx="201613" cy="152400"/>
            </a:xfrm>
            <a:custGeom>
              <a:avLst/>
              <a:gdLst>
                <a:gd name="T0" fmla="*/ 10 w 127"/>
                <a:gd name="T1" fmla="*/ 0 h 96"/>
                <a:gd name="T2" fmla="*/ 127 w 127"/>
                <a:gd name="T3" fmla="*/ 86 h 96"/>
                <a:gd name="T4" fmla="*/ 116 w 127"/>
                <a:gd name="T5" fmla="*/ 96 h 96"/>
                <a:gd name="T6" fmla="*/ 0 w 127"/>
                <a:gd name="T7" fmla="*/ 10 h 96"/>
                <a:gd name="T8" fmla="*/ 10 w 127"/>
                <a:gd name="T9" fmla="*/ 0 h 96"/>
              </a:gdLst>
              <a:ahLst/>
              <a:cxnLst>
                <a:cxn ang="0">
                  <a:pos x="T0" y="T1"/>
                </a:cxn>
                <a:cxn ang="0">
                  <a:pos x="T2" y="T3"/>
                </a:cxn>
                <a:cxn ang="0">
                  <a:pos x="T4" y="T5"/>
                </a:cxn>
                <a:cxn ang="0">
                  <a:pos x="T6" y="T7"/>
                </a:cxn>
                <a:cxn ang="0">
                  <a:pos x="T8" y="T9"/>
                </a:cxn>
              </a:cxnLst>
              <a:rect l="0" t="0" r="r" b="b"/>
              <a:pathLst>
                <a:path w="127" h="96">
                  <a:moveTo>
                    <a:pt x="10" y="0"/>
                  </a:moveTo>
                  <a:lnTo>
                    <a:pt x="127" y="86"/>
                  </a:lnTo>
                  <a:lnTo>
                    <a:pt x="116" y="96"/>
                  </a:lnTo>
                  <a:lnTo>
                    <a:pt x="0" y="10"/>
                  </a:lnTo>
                  <a:lnTo>
                    <a:pt x="1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4" name="íṡḻîḑé">
              <a:extLst>
                <a:ext uri="{FF2B5EF4-FFF2-40B4-BE49-F238E27FC236}">
                  <a16:creationId xmlns:a16="http://schemas.microsoft.com/office/drawing/2014/main" xmlns="" id="{CCC35D13-A641-47B2-80B8-041D4963ECE7}"/>
                </a:ext>
              </a:extLst>
            </p:cNvPr>
            <p:cNvSpPr/>
            <p:nvPr/>
          </p:nvSpPr>
          <p:spPr bwMode="auto">
            <a:xfrm>
              <a:off x="3500438" y="4568825"/>
              <a:ext cx="201613" cy="161925"/>
            </a:xfrm>
            <a:custGeom>
              <a:avLst/>
              <a:gdLst>
                <a:gd name="T0" fmla="*/ 10 w 127"/>
                <a:gd name="T1" fmla="*/ 0 h 102"/>
                <a:gd name="T2" fmla="*/ 127 w 127"/>
                <a:gd name="T3" fmla="*/ 92 h 102"/>
                <a:gd name="T4" fmla="*/ 117 w 127"/>
                <a:gd name="T5" fmla="*/ 102 h 102"/>
                <a:gd name="T6" fmla="*/ 0 w 127"/>
                <a:gd name="T7" fmla="*/ 16 h 102"/>
                <a:gd name="T8" fmla="*/ 10 w 127"/>
                <a:gd name="T9" fmla="*/ 0 h 102"/>
              </a:gdLst>
              <a:ahLst/>
              <a:cxnLst>
                <a:cxn ang="0">
                  <a:pos x="T0" y="T1"/>
                </a:cxn>
                <a:cxn ang="0">
                  <a:pos x="T2" y="T3"/>
                </a:cxn>
                <a:cxn ang="0">
                  <a:pos x="T4" y="T5"/>
                </a:cxn>
                <a:cxn ang="0">
                  <a:pos x="T6" y="T7"/>
                </a:cxn>
                <a:cxn ang="0">
                  <a:pos x="T8" y="T9"/>
                </a:cxn>
              </a:cxnLst>
              <a:rect l="0" t="0" r="r" b="b"/>
              <a:pathLst>
                <a:path w="127" h="102">
                  <a:moveTo>
                    <a:pt x="10" y="0"/>
                  </a:moveTo>
                  <a:lnTo>
                    <a:pt x="127" y="92"/>
                  </a:lnTo>
                  <a:lnTo>
                    <a:pt x="117" y="102"/>
                  </a:lnTo>
                  <a:lnTo>
                    <a:pt x="0" y="16"/>
                  </a:lnTo>
                  <a:lnTo>
                    <a:pt x="1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5" name="ïṧ1îḋê">
              <a:extLst>
                <a:ext uri="{FF2B5EF4-FFF2-40B4-BE49-F238E27FC236}">
                  <a16:creationId xmlns:a16="http://schemas.microsoft.com/office/drawing/2014/main" xmlns="" id="{B03E7FCB-F372-4230-8713-9B7BE6BF3217}"/>
                </a:ext>
              </a:extLst>
            </p:cNvPr>
            <p:cNvSpPr/>
            <p:nvPr/>
          </p:nvSpPr>
          <p:spPr bwMode="auto">
            <a:xfrm>
              <a:off x="3427413" y="4786313"/>
              <a:ext cx="88900" cy="73025"/>
            </a:xfrm>
            <a:custGeom>
              <a:avLst/>
              <a:gdLst>
                <a:gd name="T0" fmla="*/ 10 w 11"/>
                <a:gd name="T1" fmla="*/ 9 h 9"/>
                <a:gd name="T2" fmla="*/ 4 w 11"/>
                <a:gd name="T3" fmla="*/ 7 h 9"/>
                <a:gd name="T4" fmla="*/ 0 w 11"/>
                <a:gd name="T5" fmla="*/ 2 h 9"/>
                <a:gd name="T6" fmla="*/ 8 w 11"/>
                <a:gd name="T7" fmla="*/ 2 h 9"/>
                <a:gd name="T8" fmla="*/ 10 w 11"/>
                <a:gd name="T9" fmla="*/ 9 h 9"/>
              </a:gdLst>
              <a:ahLst/>
              <a:cxnLst>
                <a:cxn ang="0">
                  <a:pos x="T0" y="T1"/>
                </a:cxn>
                <a:cxn ang="0">
                  <a:pos x="T2" y="T3"/>
                </a:cxn>
                <a:cxn ang="0">
                  <a:pos x="T4" y="T5"/>
                </a:cxn>
                <a:cxn ang="0">
                  <a:pos x="T6" y="T7"/>
                </a:cxn>
                <a:cxn ang="0">
                  <a:pos x="T8" y="T9"/>
                </a:cxn>
              </a:cxnLst>
              <a:rect l="0" t="0" r="r" b="b"/>
              <a:pathLst>
                <a:path w="11" h="9">
                  <a:moveTo>
                    <a:pt x="10" y="9"/>
                  </a:moveTo>
                  <a:cubicBezTo>
                    <a:pt x="8" y="9"/>
                    <a:pt x="6" y="8"/>
                    <a:pt x="4" y="7"/>
                  </a:cubicBezTo>
                  <a:cubicBezTo>
                    <a:pt x="2" y="6"/>
                    <a:pt x="1" y="4"/>
                    <a:pt x="0" y="2"/>
                  </a:cubicBezTo>
                  <a:cubicBezTo>
                    <a:pt x="2" y="0"/>
                    <a:pt x="5" y="0"/>
                    <a:pt x="8" y="2"/>
                  </a:cubicBezTo>
                  <a:cubicBezTo>
                    <a:pt x="10" y="4"/>
                    <a:pt x="11" y="7"/>
                    <a:pt x="10" y="9"/>
                  </a:cubicBezTo>
                  <a:close/>
                </a:path>
              </a:pathLst>
            </a:custGeom>
            <a:solidFill>
              <a:srgbClr val="7F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6" name="îṧľïḋè">
              <a:extLst>
                <a:ext uri="{FF2B5EF4-FFF2-40B4-BE49-F238E27FC236}">
                  <a16:creationId xmlns:a16="http://schemas.microsoft.com/office/drawing/2014/main" xmlns="" id="{58801E3D-1B14-4C45-A70B-F44C660ADEFE}"/>
                </a:ext>
              </a:extLst>
            </p:cNvPr>
            <p:cNvSpPr/>
            <p:nvPr/>
          </p:nvSpPr>
          <p:spPr bwMode="auto">
            <a:xfrm>
              <a:off x="4564063" y="1652588"/>
              <a:ext cx="1571625" cy="1022350"/>
            </a:xfrm>
            <a:custGeom>
              <a:avLst/>
              <a:gdLst>
                <a:gd name="T0" fmla="*/ 15 w 195"/>
                <a:gd name="T1" fmla="*/ 109 h 127"/>
                <a:gd name="T2" fmla="*/ 112 w 195"/>
                <a:gd name="T3" fmla="*/ 127 h 127"/>
                <a:gd name="T4" fmla="*/ 195 w 195"/>
                <a:gd name="T5" fmla="*/ 73 h 127"/>
                <a:gd name="T6" fmla="*/ 180 w 195"/>
                <a:gd name="T7" fmla="*/ 0 h 127"/>
                <a:gd name="T8" fmla="*/ 0 w 195"/>
                <a:gd name="T9" fmla="*/ 36 h 127"/>
                <a:gd name="T10" fmla="*/ 15 w 195"/>
                <a:gd name="T11" fmla="*/ 109 h 127"/>
              </a:gdLst>
              <a:ahLst/>
              <a:cxnLst>
                <a:cxn ang="0">
                  <a:pos x="T0" y="T1"/>
                </a:cxn>
                <a:cxn ang="0">
                  <a:pos x="T2" y="T3"/>
                </a:cxn>
                <a:cxn ang="0">
                  <a:pos x="T4" y="T5"/>
                </a:cxn>
                <a:cxn ang="0">
                  <a:pos x="T6" y="T7"/>
                </a:cxn>
                <a:cxn ang="0">
                  <a:pos x="T8" y="T9"/>
                </a:cxn>
                <a:cxn ang="0">
                  <a:pos x="T10" y="T11"/>
                </a:cxn>
              </a:cxnLst>
              <a:rect l="0" t="0" r="r" b="b"/>
              <a:pathLst>
                <a:path w="195" h="127">
                  <a:moveTo>
                    <a:pt x="15" y="109"/>
                  </a:moveTo>
                  <a:cubicBezTo>
                    <a:pt x="48" y="108"/>
                    <a:pt x="81" y="115"/>
                    <a:pt x="112" y="127"/>
                  </a:cubicBezTo>
                  <a:cubicBezTo>
                    <a:pt x="133" y="103"/>
                    <a:pt x="161" y="85"/>
                    <a:pt x="195" y="73"/>
                  </a:cubicBezTo>
                  <a:cubicBezTo>
                    <a:pt x="180" y="0"/>
                    <a:pt x="180" y="0"/>
                    <a:pt x="180" y="0"/>
                  </a:cubicBezTo>
                  <a:cubicBezTo>
                    <a:pt x="0" y="36"/>
                    <a:pt x="0" y="36"/>
                    <a:pt x="0" y="36"/>
                  </a:cubicBezTo>
                  <a:lnTo>
                    <a:pt x="15" y="109"/>
                  </a:lnTo>
                  <a:close/>
                </a:path>
              </a:pathLst>
            </a:custGeom>
            <a:solidFill>
              <a:srgbClr val="5957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7" name="íS1îḓé">
              <a:extLst>
                <a:ext uri="{FF2B5EF4-FFF2-40B4-BE49-F238E27FC236}">
                  <a16:creationId xmlns:a16="http://schemas.microsoft.com/office/drawing/2014/main" xmlns="" id="{59C65441-F78A-4DFC-9A1C-204C09EBFC4B}"/>
                </a:ext>
              </a:extLst>
            </p:cNvPr>
            <p:cNvSpPr/>
            <p:nvPr/>
          </p:nvSpPr>
          <p:spPr bwMode="auto">
            <a:xfrm>
              <a:off x="4564063" y="1797050"/>
              <a:ext cx="903288" cy="877888"/>
            </a:xfrm>
            <a:custGeom>
              <a:avLst/>
              <a:gdLst>
                <a:gd name="T0" fmla="*/ 0 w 112"/>
                <a:gd name="T1" fmla="*/ 18 h 109"/>
                <a:gd name="T2" fmla="*/ 90 w 112"/>
                <a:gd name="T3" fmla="*/ 0 h 109"/>
                <a:gd name="T4" fmla="*/ 112 w 112"/>
                <a:gd name="T5" fmla="*/ 109 h 109"/>
                <a:gd name="T6" fmla="*/ 15 w 112"/>
                <a:gd name="T7" fmla="*/ 91 h 109"/>
                <a:gd name="T8" fmla="*/ 0 w 112"/>
                <a:gd name="T9" fmla="*/ 18 h 109"/>
              </a:gdLst>
              <a:ahLst/>
              <a:cxnLst>
                <a:cxn ang="0">
                  <a:pos x="T0" y="T1"/>
                </a:cxn>
                <a:cxn ang="0">
                  <a:pos x="T2" y="T3"/>
                </a:cxn>
                <a:cxn ang="0">
                  <a:pos x="T4" y="T5"/>
                </a:cxn>
                <a:cxn ang="0">
                  <a:pos x="T6" y="T7"/>
                </a:cxn>
                <a:cxn ang="0">
                  <a:pos x="T8" y="T9"/>
                </a:cxn>
              </a:cxnLst>
              <a:rect l="0" t="0" r="r" b="b"/>
              <a:pathLst>
                <a:path w="112" h="109">
                  <a:moveTo>
                    <a:pt x="0" y="18"/>
                  </a:moveTo>
                  <a:cubicBezTo>
                    <a:pt x="90" y="0"/>
                    <a:pt x="90" y="0"/>
                    <a:pt x="90" y="0"/>
                  </a:cubicBezTo>
                  <a:cubicBezTo>
                    <a:pt x="112" y="109"/>
                    <a:pt x="112" y="109"/>
                    <a:pt x="112" y="109"/>
                  </a:cubicBezTo>
                  <a:cubicBezTo>
                    <a:pt x="81" y="97"/>
                    <a:pt x="48" y="90"/>
                    <a:pt x="15" y="91"/>
                  </a:cubicBezTo>
                  <a:lnTo>
                    <a:pt x="0" y="18"/>
                  </a:lnTo>
                  <a:close/>
                </a:path>
              </a:pathLst>
            </a:custGeom>
            <a:solidFill>
              <a:srgbClr val="4F4D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8" name="işlîdè">
              <a:extLst>
                <a:ext uri="{FF2B5EF4-FFF2-40B4-BE49-F238E27FC236}">
                  <a16:creationId xmlns:a16="http://schemas.microsoft.com/office/drawing/2014/main" xmlns="" id="{753B8B32-E8DC-4D5C-8251-E3AE165E32A6}"/>
                </a:ext>
              </a:extLst>
            </p:cNvPr>
            <p:cNvSpPr/>
            <p:nvPr/>
          </p:nvSpPr>
          <p:spPr bwMode="auto">
            <a:xfrm>
              <a:off x="3887788" y="1370013"/>
              <a:ext cx="2844800" cy="846138"/>
            </a:xfrm>
            <a:custGeom>
              <a:avLst/>
              <a:gdLst>
                <a:gd name="T0" fmla="*/ 842 w 1792"/>
                <a:gd name="T1" fmla="*/ 0 h 533"/>
                <a:gd name="T2" fmla="*/ 1792 w 1792"/>
                <a:gd name="T3" fmla="*/ 86 h 533"/>
                <a:gd name="T4" fmla="*/ 949 w 1792"/>
                <a:gd name="T5" fmla="*/ 533 h 533"/>
                <a:gd name="T6" fmla="*/ 0 w 1792"/>
                <a:gd name="T7" fmla="*/ 447 h 533"/>
                <a:gd name="T8" fmla="*/ 842 w 1792"/>
                <a:gd name="T9" fmla="*/ 0 h 533"/>
              </a:gdLst>
              <a:ahLst/>
              <a:cxnLst>
                <a:cxn ang="0">
                  <a:pos x="T0" y="T1"/>
                </a:cxn>
                <a:cxn ang="0">
                  <a:pos x="T2" y="T3"/>
                </a:cxn>
                <a:cxn ang="0">
                  <a:pos x="T4" y="T5"/>
                </a:cxn>
                <a:cxn ang="0">
                  <a:pos x="T6" y="T7"/>
                </a:cxn>
                <a:cxn ang="0">
                  <a:pos x="T8" y="T9"/>
                </a:cxn>
              </a:cxnLst>
              <a:rect l="0" t="0" r="r" b="b"/>
              <a:pathLst>
                <a:path w="1792" h="533">
                  <a:moveTo>
                    <a:pt x="842" y="0"/>
                  </a:moveTo>
                  <a:lnTo>
                    <a:pt x="1792" y="86"/>
                  </a:lnTo>
                  <a:lnTo>
                    <a:pt x="949" y="533"/>
                  </a:lnTo>
                  <a:lnTo>
                    <a:pt x="0" y="447"/>
                  </a:lnTo>
                  <a:lnTo>
                    <a:pt x="842" y="0"/>
                  </a:lnTo>
                  <a:close/>
                </a:path>
              </a:pathLst>
            </a:custGeom>
            <a:solidFill>
              <a:srgbClr val="625F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9" name="îṥliḍe">
              <a:extLst>
                <a:ext uri="{FF2B5EF4-FFF2-40B4-BE49-F238E27FC236}">
                  <a16:creationId xmlns:a16="http://schemas.microsoft.com/office/drawing/2014/main" xmlns="" id="{89D44AFB-9A98-4DE7-B2A8-4E6B696D6A4C}"/>
                </a:ext>
              </a:extLst>
            </p:cNvPr>
            <p:cNvSpPr/>
            <p:nvPr/>
          </p:nvSpPr>
          <p:spPr bwMode="auto">
            <a:xfrm>
              <a:off x="5289551" y="1741488"/>
              <a:ext cx="1071563" cy="466725"/>
            </a:xfrm>
            <a:custGeom>
              <a:avLst/>
              <a:gdLst>
                <a:gd name="T0" fmla="*/ 129 w 133"/>
                <a:gd name="T1" fmla="*/ 58 h 58"/>
                <a:gd name="T2" fmla="*/ 133 w 133"/>
                <a:gd name="T3" fmla="*/ 57 h 58"/>
                <a:gd name="T4" fmla="*/ 122 w 133"/>
                <a:gd name="T5" fmla="*/ 0 h 58"/>
                <a:gd name="T6" fmla="*/ 120 w 133"/>
                <a:gd name="T7" fmla="*/ 0 h 58"/>
                <a:gd name="T8" fmla="*/ 0 w 133"/>
                <a:gd name="T9" fmla="*/ 5 h 58"/>
                <a:gd name="T10" fmla="*/ 12 w 133"/>
                <a:gd name="T11" fmla="*/ 9 h 58"/>
                <a:gd name="T12" fmla="*/ 118 w 133"/>
                <a:gd name="T13" fmla="*/ 4 h 58"/>
                <a:gd name="T14" fmla="*/ 129 w 133"/>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58">
                  <a:moveTo>
                    <a:pt x="129" y="58"/>
                  </a:moveTo>
                  <a:cubicBezTo>
                    <a:pt x="133" y="57"/>
                    <a:pt x="133" y="57"/>
                    <a:pt x="133" y="57"/>
                  </a:cubicBezTo>
                  <a:cubicBezTo>
                    <a:pt x="122" y="0"/>
                    <a:pt x="122" y="0"/>
                    <a:pt x="122" y="0"/>
                  </a:cubicBezTo>
                  <a:cubicBezTo>
                    <a:pt x="120" y="0"/>
                    <a:pt x="120" y="0"/>
                    <a:pt x="120" y="0"/>
                  </a:cubicBezTo>
                  <a:cubicBezTo>
                    <a:pt x="0" y="5"/>
                    <a:pt x="0" y="5"/>
                    <a:pt x="0" y="5"/>
                  </a:cubicBezTo>
                  <a:cubicBezTo>
                    <a:pt x="3" y="8"/>
                    <a:pt x="8" y="9"/>
                    <a:pt x="12" y="9"/>
                  </a:cubicBezTo>
                  <a:cubicBezTo>
                    <a:pt x="118" y="4"/>
                    <a:pt x="118" y="4"/>
                    <a:pt x="118" y="4"/>
                  </a:cubicBezTo>
                  <a:lnTo>
                    <a:pt x="129" y="58"/>
                  </a:lnTo>
                  <a:close/>
                </a:path>
              </a:pathLst>
            </a:custGeom>
            <a:solidFill>
              <a:srgbClr val="FABC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0" name="iṥļiḓè">
              <a:extLst>
                <a:ext uri="{FF2B5EF4-FFF2-40B4-BE49-F238E27FC236}">
                  <a16:creationId xmlns:a16="http://schemas.microsoft.com/office/drawing/2014/main" xmlns="" id="{DEE77F06-4D41-468E-A686-934DB5441923}"/>
                </a:ext>
              </a:extLst>
            </p:cNvPr>
            <p:cNvSpPr/>
            <p:nvPr/>
          </p:nvSpPr>
          <p:spPr bwMode="auto">
            <a:xfrm>
              <a:off x="6297613" y="2152650"/>
              <a:ext cx="152400" cy="346075"/>
            </a:xfrm>
            <a:custGeom>
              <a:avLst/>
              <a:gdLst>
                <a:gd name="T0" fmla="*/ 40 w 96"/>
                <a:gd name="T1" fmla="*/ 218 h 218"/>
                <a:gd name="T2" fmla="*/ 96 w 96"/>
                <a:gd name="T3" fmla="*/ 208 h 218"/>
                <a:gd name="T4" fmla="*/ 51 w 96"/>
                <a:gd name="T5" fmla="*/ 0 h 218"/>
                <a:gd name="T6" fmla="*/ 0 w 96"/>
                <a:gd name="T7" fmla="*/ 10 h 218"/>
                <a:gd name="T8" fmla="*/ 40 w 96"/>
                <a:gd name="T9" fmla="*/ 218 h 218"/>
              </a:gdLst>
              <a:ahLst/>
              <a:cxnLst>
                <a:cxn ang="0">
                  <a:pos x="T0" y="T1"/>
                </a:cxn>
                <a:cxn ang="0">
                  <a:pos x="T2" y="T3"/>
                </a:cxn>
                <a:cxn ang="0">
                  <a:pos x="T4" y="T5"/>
                </a:cxn>
                <a:cxn ang="0">
                  <a:pos x="T6" y="T7"/>
                </a:cxn>
                <a:cxn ang="0">
                  <a:pos x="T8" y="T9"/>
                </a:cxn>
              </a:cxnLst>
              <a:rect l="0" t="0" r="r" b="b"/>
              <a:pathLst>
                <a:path w="96" h="218">
                  <a:moveTo>
                    <a:pt x="40" y="218"/>
                  </a:moveTo>
                  <a:lnTo>
                    <a:pt x="96" y="208"/>
                  </a:lnTo>
                  <a:lnTo>
                    <a:pt x="51" y="0"/>
                  </a:lnTo>
                  <a:lnTo>
                    <a:pt x="0" y="10"/>
                  </a:lnTo>
                  <a:lnTo>
                    <a:pt x="40" y="218"/>
                  </a:lnTo>
                  <a:close/>
                </a:path>
              </a:pathLst>
            </a:custGeom>
            <a:solidFill>
              <a:srgbClr val="FABC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1" name="îs1ïḑè">
              <a:extLst>
                <a:ext uri="{FF2B5EF4-FFF2-40B4-BE49-F238E27FC236}">
                  <a16:creationId xmlns:a16="http://schemas.microsoft.com/office/drawing/2014/main" xmlns="" id="{13A86622-CD65-406C-944D-524C8A40C343}"/>
                </a:ext>
              </a:extLst>
            </p:cNvPr>
            <p:cNvSpPr/>
            <p:nvPr/>
          </p:nvSpPr>
          <p:spPr bwMode="auto">
            <a:xfrm>
              <a:off x="7788276" y="2684463"/>
              <a:ext cx="879475" cy="933450"/>
            </a:xfrm>
            <a:custGeom>
              <a:avLst/>
              <a:gdLst>
                <a:gd name="T0" fmla="*/ 178 w 554"/>
                <a:gd name="T1" fmla="*/ 588 h 588"/>
                <a:gd name="T2" fmla="*/ 554 w 554"/>
                <a:gd name="T3" fmla="*/ 0 h 588"/>
                <a:gd name="T4" fmla="*/ 0 w 554"/>
                <a:gd name="T5" fmla="*/ 218 h 588"/>
                <a:gd name="T6" fmla="*/ 178 w 554"/>
                <a:gd name="T7" fmla="*/ 588 h 588"/>
                <a:gd name="T8" fmla="*/ 432 w 554"/>
                <a:gd name="T9" fmla="*/ 101 h 588"/>
                <a:gd name="T10" fmla="*/ 188 w 554"/>
                <a:gd name="T11" fmla="*/ 487 h 588"/>
                <a:gd name="T12" fmla="*/ 71 w 554"/>
                <a:gd name="T13" fmla="*/ 243 h 588"/>
                <a:gd name="T14" fmla="*/ 432 w 554"/>
                <a:gd name="T15" fmla="*/ 101 h 5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588">
                  <a:moveTo>
                    <a:pt x="178" y="588"/>
                  </a:moveTo>
                  <a:lnTo>
                    <a:pt x="554" y="0"/>
                  </a:lnTo>
                  <a:lnTo>
                    <a:pt x="0" y="218"/>
                  </a:lnTo>
                  <a:lnTo>
                    <a:pt x="178" y="588"/>
                  </a:lnTo>
                  <a:close/>
                  <a:moveTo>
                    <a:pt x="432" y="101"/>
                  </a:moveTo>
                  <a:lnTo>
                    <a:pt x="188" y="487"/>
                  </a:lnTo>
                  <a:lnTo>
                    <a:pt x="71" y="243"/>
                  </a:lnTo>
                  <a:lnTo>
                    <a:pt x="432" y="101"/>
                  </a:lnTo>
                  <a:close/>
                </a:path>
              </a:pathLst>
            </a:custGeom>
            <a:solidFill>
              <a:srgbClr val="D3CF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2" name="íš1íďe">
              <a:extLst>
                <a:ext uri="{FF2B5EF4-FFF2-40B4-BE49-F238E27FC236}">
                  <a16:creationId xmlns:a16="http://schemas.microsoft.com/office/drawing/2014/main" xmlns="" id="{38FCC353-7A66-4934-8308-DDB36731C197}"/>
                </a:ext>
              </a:extLst>
            </p:cNvPr>
            <p:cNvSpPr/>
            <p:nvPr/>
          </p:nvSpPr>
          <p:spPr bwMode="auto">
            <a:xfrm>
              <a:off x="8013701" y="2941638"/>
              <a:ext cx="774700" cy="539750"/>
            </a:xfrm>
            <a:custGeom>
              <a:avLst/>
              <a:gdLst>
                <a:gd name="T0" fmla="*/ 0 w 96"/>
                <a:gd name="T1" fmla="*/ 37 h 67"/>
                <a:gd name="T2" fmla="*/ 88 w 96"/>
                <a:gd name="T3" fmla="*/ 67 h 67"/>
                <a:gd name="T4" fmla="*/ 59 w 96"/>
                <a:gd name="T5" fmla="*/ 8 h 67"/>
                <a:gd name="T6" fmla="*/ 0 w 96"/>
                <a:gd name="T7" fmla="*/ 37 h 67"/>
                <a:gd name="T8" fmla="*/ 82 w 96"/>
                <a:gd name="T9" fmla="*/ 56 h 67"/>
                <a:gd name="T10" fmla="*/ 12 w 96"/>
                <a:gd name="T11" fmla="*/ 32 h 67"/>
                <a:gd name="T12" fmla="*/ 57 w 96"/>
                <a:gd name="T13" fmla="*/ 16 h 67"/>
                <a:gd name="T14" fmla="*/ 82 w 96"/>
                <a:gd name="T15" fmla="*/ 5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67">
                  <a:moveTo>
                    <a:pt x="0" y="37"/>
                  </a:moveTo>
                  <a:cubicBezTo>
                    <a:pt x="88" y="67"/>
                    <a:pt x="88" y="67"/>
                    <a:pt x="88" y="67"/>
                  </a:cubicBezTo>
                  <a:cubicBezTo>
                    <a:pt x="96" y="43"/>
                    <a:pt x="83" y="16"/>
                    <a:pt x="59" y="8"/>
                  </a:cubicBezTo>
                  <a:cubicBezTo>
                    <a:pt x="35" y="0"/>
                    <a:pt x="9" y="13"/>
                    <a:pt x="0" y="37"/>
                  </a:cubicBezTo>
                  <a:close/>
                  <a:moveTo>
                    <a:pt x="82" y="56"/>
                  </a:moveTo>
                  <a:cubicBezTo>
                    <a:pt x="12" y="32"/>
                    <a:pt x="12" y="32"/>
                    <a:pt x="12" y="32"/>
                  </a:cubicBezTo>
                  <a:cubicBezTo>
                    <a:pt x="21" y="17"/>
                    <a:pt x="39" y="10"/>
                    <a:pt x="57" y="16"/>
                  </a:cubicBezTo>
                  <a:cubicBezTo>
                    <a:pt x="74" y="22"/>
                    <a:pt x="84" y="39"/>
                    <a:pt x="82" y="56"/>
                  </a:cubicBezTo>
                  <a:close/>
                </a:path>
              </a:pathLst>
            </a:custGeom>
            <a:solidFill>
              <a:srgbClr val="FABC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3" name="iṥļíḍé">
              <a:extLst>
                <a:ext uri="{FF2B5EF4-FFF2-40B4-BE49-F238E27FC236}">
                  <a16:creationId xmlns:a16="http://schemas.microsoft.com/office/drawing/2014/main" xmlns="" id="{E9D2546D-4B1B-4DA0-AE67-285CB71C5B71}"/>
                </a:ext>
              </a:extLst>
            </p:cNvPr>
            <p:cNvSpPr/>
            <p:nvPr/>
          </p:nvSpPr>
          <p:spPr bwMode="auto">
            <a:xfrm>
              <a:off x="7104063" y="1587500"/>
              <a:ext cx="773113" cy="1000125"/>
            </a:xfrm>
            <a:custGeom>
              <a:avLst/>
              <a:gdLst>
                <a:gd name="T0" fmla="*/ 46 w 96"/>
                <a:gd name="T1" fmla="*/ 27 h 124"/>
                <a:gd name="T2" fmla="*/ 52 w 96"/>
                <a:gd name="T3" fmla="*/ 0 h 124"/>
                <a:gd name="T4" fmla="*/ 81 w 96"/>
                <a:gd name="T5" fmla="*/ 7 h 124"/>
                <a:gd name="T6" fmla="*/ 75 w 96"/>
                <a:gd name="T7" fmla="*/ 34 h 124"/>
                <a:gd name="T8" fmla="*/ 78 w 96"/>
                <a:gd name="T9" fmla="*/ 45 h 124"/>
                <a:gd name="T10" fmla="*/ 90 w 96"/>
                <a:gd name="T11" fmla="*/ 92 h 124"/>
                <a:gd name="T12" fmla="*/ 44 w 96"/>
                <a:gd name="T13" fmla="*/ 121 h 124"/>
                <a:gd name="T14" fmla="*/ 6 w 96"/>
                <a:gd name="T15" fmla="*/ 67 h 124"/>
                <a:gd name="T16" fmla="*/ 38 w 96"/>
                <a:gd name="T17" fmla="*/ 36 h 124"/>
                <a:gd name="T18" fmla="*/ 46 w 96"/>
                <a:gd name="T19" fmla="*/ 2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4">
                  <a:moveTo>
                    <a:pt x="46" y="27"/>
                  </a:moveTo>
                  <a:cubicBezTo>
                    <a:pt x="52" y="0"/>
                    <a:pt x="52" y="0"/>
                    <a:pt x="52" y="0"/>
                  </a:cubicBezTo>
                  <a:cubicBezTo>
                    <a:pt x="81" y="7"/>
                    <a:pt x="81" y="7"/>
                    <a:pt x="81" y="7"/>
                  </a:cubicBezTo>
                  <a:cubicBezTo>
                    <a:pt x="75" y="34"/>
                    <a:pt x="75" y="34"/>
                    <a:pt x="75" y="34"/>
                  </a:cubicBezTo>
                  <a:cubicBezTo>
                    <a:pt x="74" y="38"/>
                    <a:pt x="75" y="43"/>
                    <a:pt x="78" y="45"/>
                  </a:cubicBezTo>
                  <a:cubicBezTo>
                    <a:pt x="91" y="57"/>
                    <a:pt x="96" y="75"/>
                    <a:pt x="90" y="92"/>
                  </a:cubicBezTo>
                  <a:cubicBezTo>
                    <a:pt x="84" y="111"/>
                    <a:pt x="64" y="124"/>
                    <a:pt x="44" y="121"/>
                  </a:cubicBezTo>
                  <a:cubicBezTo>
                    <a:pt x="17" y="118"/>
                    <a:pt x="0" y="93"/>
                    <a:pt x="6" y="67"/>
                  </a:cubicBezTo>
                  <a:cubicBezTo>
                    <a:pt x="10" y="51"/>
                    <a:pt x="23" y="40"/>
                    <a:pt x="38" y="36"/>
                  </a:cubicBezTo>
                  <a:cubicBezTo>
                    <a:pt x="42" y="34"/>
                    <a:pt x="45" y="31"/>
                    <a:pt x="46" y="27"/>
                  </a:cubicBezTo>
                  <a:close/>
                </a:path>
              </a:pathLst>
            </a:custGeom>
            <a:solidFill>
              <a:srgbClr val="AECA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4" name="î$ḷïďé">
              <a:extLst>
                <a:ext uri="{FF2B5EF4-FFF2-40B4-BE49-F238E27FC236}">
                  <a16:creationId xmlns:a16="http://schemas.microsoft.com/office/drawing/2014/main" xmlns="" id="{ACC0537A-B0A1-415C-8F8E-F48BBB11744D}"/>
                </a:ext>
              </a:extLst>
            </p:cNvPr>
            <p:cNvSpPr/>
            <p:nvPr/>
          </p:nvSpPr>
          <p:spPr bwMode="auto">
            <a:xfrm>
              <a:off x="7151688" y="1595438"/>
              <a:ext cx="701675" cy="966788"/>
            </a:xfrm>
            <a:custGeom>
              <a:avLst/>
              <a:gdLst>
                <a:gd name="T0" fmla="*/ 33 w 87"/>
                <a:gd name="T1" fmla="*/ 117 h 120"/>
                <a:gd name="T2" fmla="*/ 38 w 87"/>
                <a:gd name="T3" fmla="*/ 118 h 120"/>
                <a:gd name="T4" fmla="*/ 82 w 87"/>
                <a:gd name="T5" fmla="*/ 90 h 120"/>
                <a:gd name="T6" fmla="*/ 71 w 87"/>
                <a:gd name="T7" fmla="*/ 46 h 120"/>
                <a:gd name="T8" fmla="*/ 66 w 87"/>
                <a:gd name="T9" fmla="*/ 32 h 120"/>
                <a:gd name="T10" fmla="*/ 73 w 87"/>
                <a:gd name="T11" fmla="*/ 6 h 120"/>
                <a:gd name="T12" fmla="*/ 49 w 87"/>
                <a:gd name="T13" fmla="*/ 0 h 120"/>
                <a:gd name="T14" fmla="*/ 42 w 87"/>
                <a:gd name="T15" fmla="*/ 26 h 120"/>
                <a:gd name="T16" fmla="*/ 32 w 87"/>
                <a:gd name="T17" fmla="*/ 37 h 120"/>
                <a:gd name="T18" fmla="*/ 3 w 87"/>
                <a:gd name="T19" fmla="*/ 67 h 120"/>
                <a:gd name="T20" fmla="*/ 8 w 87"/>
                <a:gd name="T21" fmla="*/ 98 h 120"/>
                <a:gd name="T22" fmla="*/ 33 w 87"/>
                <a:gd name="T23"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0">
                  <a:moveTo>
                    <a:pt x="33" y="117"/>
                  </a:moveTo>
                  <a:cubicBezTo>
                    <a:pt x="35" y="117"/>
                    <a:pt x="36" y="118"/>
                    <a:pt x="38" y="118"/>
                  </a:cubicBezTo>
                  <a:cubicBezTo>
                    <a:pt x="57" y="120"/>
                    <a:pt x="76" y="109"/>
                    <a:pt x="82" y="90"/>
                  </a:cubicBezTo>
                  <a:cubicBezTo>
                    <a:pt x="87" y="74"/>
                    <a:pt x="83" y="57"/>
                    <a:pt x="71" y="46"/>
                  </a:cubicBezTo>
                  <a:cubicBezTo>
                    <a:pt x="67" y="43"/>
                    <a:pt x="65" y="37"/>
                    <a:pt x="66" y="32"/>
                  </a:cubicBezTo>
                  <a:cubicBezTo>
                    <a:pt x="73" y="6"/>
                    <a:pt x="73" y="6"/>
                    <a:pt x="73" y="6"/>
                  </a:cubicBezTo>
                  <a:cubicBezTo>
                    <a:pt x="49" y="0"/>
                    <a:pt x="49" y="0"/>
                    <a:pt x="49" y="0"/>
                  </a:cubicBezTo>
                  <a:cubicBezTo>
                    <a:pt x="42" y="26"/>
                    <a:pt x="42" y="26"/>
                    <a:pt x="42" y="26"/>
                  </a:cubicBezTo>
                  <a:cubicBezTo>
                    <a:pt x="41" y="31"/>
                    <a:pt x="37" y="35"/>
                    <a:pt x="32" y="37"/>
                  </a:cubicBezTo>
                  <a:cubicBezTo>
                    <a:pt x="17" y="41"/>
                    <a:pt x="6" y="52"/>
                    <a:pt x="3" y="67"/>
                  </a:cubicBezTo>
                  <a:cubicBezTo>
                    <a:pt x="0" y="78"/>
                    <a:pt x="2" y="89"/>
                    <a:pt x="8" y="98"/>
                  </a:cubicBezTo>
                  <a:cubicBezTo>
                    <a:pt x="13" y="108"/>
                    <a:pt x="22" y="114"/>
                    <a:pt x="33" y="117"/>
                  </a:cubicBezTo>
                  <a:close/>
                </a:path>
              </a:pathLst>
            </a:custGeom>
            <a:solidFill>
              <a:srgbClr val="CCED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5" name="îŝľiďé">
              <a:extLst>
                <a:ext uri="{FF2B5EF4-FFF2-40B4-BE49-F238E27FC236}">
                  <a16:creationId xmlns:a16="http://schemas.microsoft.com/office/drawing/2014/main" xmlns="" id="{F4CFC30C-431C-41A5-9D68-11E1EEEE1DB7}"/>
                </a:ext>
              </a:extLst>
            </p:cNvPr>
            <p:cNvSpPr/>
            <p:nvPr/>
          </p:nvSpPr>
          <p:spPr bwMode="auto">
            <a:xfrm>
              <a:off x="7167563" y="2143125"/>
              <a:ext cx="620713" cy="403225"/>
            </a:xfrm>
            <a:custGeom>
              <a:avLst/>
              <a:gdLst>
                <a:gd name="T0" fmla="*/ 32 w 77"/>
                <a:gd name="T1" fmla="*/ 45 h 50"/>
                <a:gd name="T2" fmla="*/ 4 w 77"/>
                <a:gd name="T3" fmla="*/ 0 h 50"/>
                <a:gd name="T4" fmla="*/ 77 w 77"/>
                <a:gd name="T5" fmla="*/ 18 h 50"/>
                <a:gd name="T6" fmla="*/ 32 w 77"/>
                <a:gd name="T7" fmla="*/ 45 h 50"/>
              </a:gdLst>
              <a:ahLst/>
              <a:cxnLst>
                <a:cxn ang="0">
                  <a:pos x="T0" y="T1"/>
                </a:cxn>
                <a:cxn ang="0">
                  <a:pos x="T2" y="T3"/>
                </a:cxn>
                <a:cxn ang="0">
                  <a:pos x="T4" y="T5"/>
                </a:cxn>
                <a:cxn ang="0">
                  <a:pos x="T6" y="T7"/>
                </a:cxn>
              </a:cxnLst>
              <a:rect l="0" t="0" r="r" b="b"/>
              <a:pathLst>
                <a:path w="77" h="50">
                  <a:moveTo>
                    <a:pt x="32" y="45"/>
                  </a:moveTo>
                  <a:cubicBezTo>
                    <a:pt x="12" y="40"/>
                    <a:pt x="0" y="20"/>
                    <a:pt x="4" y="0"/>
                  </a:cubicBezTo>
                  <a:cubicBezTo>
                    <a:pt x="77" y="18"/>
                    <a:pt x="77" y="18"/>
                    <a:pt x="77" y="18"/>
                  </a:cubicBezTo>
                  <a:cubicBezTo>
                    <a:pt x="72" y="38"/>
                    <a:pt x="52" y="50"/>
                    <a:pt x="32" y="45"/>
                  </a:cubicBezTo>
                  <a:close/>
                </a:path>
              </a:pathLst>
            </a:custGeom>
            <a:solidFill>
              <a:srgbClr val="5099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6" name="ïṩľîďé">
              <a:extLst>
                <a:ext uri="{FF2B5EF4-FFF2-40B4-BE49-F238E27FC236}">
                  <a16:creationId xmlns:a16="http://schemas.microsoft.com/office/drawing/2014/main" xmlns="" id="{DEFC0E28-D89A-4B7A-B82B-E2A2B31153B8}"/>
                </a:ext>
              </a:extLst>
            </p:cNvPr>
            <p:cNvSpPr/>
            <p:nvPr/>
          </p:nvSpPr>
          <p:spPr bwMode="auto">
            <a:xfrm>
              <a:off x="7562851" y="1951038"/>
              <a:ext cx="241300" cy="419100"/>
            </a:xfrm>
            <a:custGeom>
              <a:avLst/>
              <a:gdLst>
                <a:gd name="T0" fmla="*/ 22 w 30"/>
                <a:gd name="T1" fmla="*/ 23 h 52"/>
                <a:gd name="T2" fmla="*/ 0 w 30"/>
                <a:gd name="T3" fmla="*/ 1 h 52"/>
                <a:gd name="T4" fmla="*/ 26 w 30"/>
                <a:gd name="T5" fmla="*/ 21 h 52"/>
                <a:gd name="T6" fmla="*/ 14 w 30"/>
                <a:gd name="T7" fmla="*/ 52 h 52"/>
                <a:gd name="T8" fmla="*/ 22 w 30"/>
                <a:gd name="T9" fmla="*/ 23 h 52"/>
              </a:gdLst>
              <a:ahLst/>
              <a:cxnLst>
                <a:cxn ang="0">
                  <a:pos x="T0" y="T1"/>
                </a:cxn>
                <a:cxn ang="0">
                  <a:pos x="T2" y="T3"/>
                </a:cxn>
                <a:cxn ang="0">
                  <a:pos x="T4" y="T5"/>
                </a:cxn>
                <a:cxn ang="0">
                  <a:pos x="T6" y="T7"/>
                </a:cxn>
                <a:cxn ang="0">
                  <a:pos x="T8" y="T9"/>
                </a:cxn>
              </a:cxnLst>
              <a:rect l="0" t="0" r="r" b="b"/>
              <a:pathLst>
                <a:path w="30" h="52">
                  <a:moveTo>
                    <a:pt x="22" y="23"/>
                  </a:moveTo>
                  <a:cubicBezTo>
                    <a:pt x="19" y="11"/>
                    <a:pt x="10" y="3"/>
                    <a:pt x="0" y="1"/>
                  </a:cubicBezTo>
                  <a:cubicBezTo>
                    <a:pt x="12" y="0"/>
                    <a:pt x="23" y="9"/>
                    <a:pt x="26" y="21"/>
                  </a:cubicBezTo>
                  <a:cubicBezTo>
                    <a:pt x="30" y="34"/>
                    <a:pt x="24" y="47"/>
                    <a:pt x="14" y="52"/>
                  </a:cubicBezTo>
                  <a:cubicBezTo>
                    <a:pt x="22" y="45"/>
                    <a:pt x="25" y="34"/>
                    <a:pt x="22" y="23"/>
                  </a:cubicBezTo>
                  <a:close/>
                </a:path>
              </a:pathLst>
            </a:custGeom>
            <a:solidFill>
              <a:srgbClr val="EFF9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7" name="îṡľïde">
              <a:extLst>
                <a:ext uri="{FF2B5EF4-FFF2-40B4-BE49-F238E27FC236}">
                  <a16:creationId xmlns:a16="http://schemas.microsoft.com/office/drawing/2014/main" xmlns="" id="{7A659FC2-1124-48FB-AACD-7D437202AD0B}"/>
                </a:ext>
              </a:extLst>
            </p:cNvPr>
            <p:cNvSpPr/>
            <p:nvPr/>
          </p:nvSpPr>
          <p:spPr bwMode="auto">
            <a:xfrm>
              <a:off x="7466013" y="2344738"/>
              <a:ext cx="80963" cy="80963"/>
            </a:xfrm>
            <a:custGeom>
              <a:avLst/>
              <a:gdLst>
                <a:gd name="T0" fmla="*/ 1 w 10"/>
                <a:gd name="T1" fmla="*/ 4 h 10"/>
                <a:gd name="T2" fmla="*/ 6 w 10"/>
                <a:gd name="T3" fmla="*/ 1 h 10"/>
                <a:gd name="T4" fmla="*/ 9 w 10"/>
                <a:gd name="T5" fmla="*/ 6 h 10"/>
                <a:gd name="T6" fmla="*/ 4 w 10"/>
                <a:gd name="T7" fmla="*/ 9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1" y="2"/>
                    <a:pt x="3" y="0"/>
                    <a:pt x="6" y="1"/>
                  </a:cubicBezTo>
                  <a:cubicBezTo>
                    <a:pt x="8" y="1"/>
                    <a:pt x="10" y="4"/>
                    <a:pt x="9" y="6"/>
                  </a:cubicBezTo>
                  <a:cubicBezTo>
                    <a:pt x="9" y="9"/>
                    <a:pt x="6" y="10"/>
                    <a:pt x="4" y="9"/>
                  </a:cubicBezTo>
                  <a:cubicBezTo>
                    <a:pt x="1" y="9"/>
                    <a:pt x="0" y="6"/>
                    <a:pt x="1" y="4"/>
                  </a:cubicBezTo>
                  <a:close/>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8" name="iṡḷiďê">
              <a:extLst>
                <a:ext uri="{FF2B5EF4-FFF2-40B4-BE49-F238E27FC236}">
                  <a16:creationId xmlns:a16="http://schemas.microsoft.com/office/drawing/2014/main" xmlns="" id="{CBB7C7A7-E174-4554-B501-77952EEC63DC}"/>
                </a:ext>
              </a:extLst>
            </p:cNvPr>
            <p:cNvSpPr/>
            <p:nvPr/>
          </p:nvSpPr>
          <p:spPr bwMode="auto">
            <a:xfrm>
              <a:off x="7400926" y="2239963"/>
              <a:ext cx="80963" cy="80963"/>
            </a:xfrm>
            <a:custGeom>
              <a:avLst/>
              <a:gdLst>
                <a:gd name="T0" fmla="*/ 0 w 10"/>
                <a:gd name="T1" fmla="*/ 4 h 10"/>
                <a:gd name="T2" fmla="*/ 6 w 10"/>
                <a:gd name="T3" fmla="*/ 0 h 10"/>
                <a:gd name="T4" fmla="*/ 9 w 10"/>
                <a:gd name="T5" fmla="*/ 6 h 10"/>
                <a:gd name="T6" fmla="*/ 4 w 10"/>
                <a:gd name="T7" fmla="*/ 9 h 10"/>
                <a:gd name="T8" fmla="*/ 0 w 10"/>
                <a:gd name="T9" fmla="*/ 4 h 10"/>
              </a:gdLst>
              <a:ahLst/>
              <a:cxnLst>
                <a:cxn ang="0">
                  <a:pos x="T0" y="T1"/>
                </a:cxn>
                <a:cxn ang="0">
                  <a:pos x="T2" y="T3"/>
                </a:cxn>
                <a:cxn ang="0">
                  <a:pos x="T4" y="T5"/>
                </a:cxn>
                <a:cxn ang="0">
                  <a:pos x="T6" y="T7"/>
                </a:cxn>
                <a:cxn ang="0">
                  <a:pos x="T8" y="T9"/>
                </a:cxn>
              </a:cxnLst>
              <a:rect l="0" t="0" r="r" b="b"/>
              <a:pathLst>
                <a:path w="10" h="10">
                  <a:moveTo>
                    <a:pt x="0" y="4"/>
                  </a:moveTo>
                  <a:cubicBezTo>
                    <a:pt x="1" y="1"/>
                    <a:pt x="3" y="0"/>
                    <a:pt x="6" y="0"/>
                  </a:cubicBezTo>
                  <a:cubicBezTo>
                    <a:pt x="8" y="1"/>
                    <a:pt x="10" y="3"/>
                    <a:pt x="9" y="6"/>
                  </a:cubicBezTo>
                  <a:cubicBezTo>
                    <a:pt x="8" y="8"/>
                    <a:pt x="6" y="10"/>
                    <a:pt x="4" y="9"/>
                  </a:cubicBezTo>
                  <a:cubicBezTo>
                    <a:pt x="1" y="8"/>
                    <a:pt x="0" y="6"/>
                    <a:pt x="0" y="4"/>
                  </a:cubicBezTo>
                  <a:close/>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9" name="îŝ1ïḑé">
              <a:extLst>
                <a:ext uri="{FF2B5EF4-FFF2-40B4-BE49-F238E27FC236}">
                  <a16:creationId xmlns:a16="http://schemas.microsoft.com/office/drawing/2014/main" xmlns="" id="{875CDF52-6C64-4E2F-9BE8-54D12CB1E701}"/>
                </a:ext>
              </a:extLst>
            </p:cNvPr>
            <p:cNvSpPr/>
            <p:nvPr/>
          </p:nvSpPr>
          <p:spPr bwMode="auto">
            <a:xfrm>
              <a:off x="7450138" y="2079625"/>
              <a:ext cx="80963" cy="80963"/>
            </a:xfrm>
            <a:custGeom>
              <a:avLst/>
              <a:gdLst>
                <a:gd name="T0" fmla="*/ 1 w 10"/>
                <a:gd name="T1" fmla="*/ 4 h 10"/>
                <a:gd name="T2" fmla="*/ 6 w 10"/>
                <a:gd name="T3" fmla="*/ 1 h 10"/>
                <a:gd name="T4" fmla="*/ 9 w 10"/>
                <a:gd name="T5" fmla="*/ 6 h 10"/>
                <a:gd name="T6" fmla="*/ 4 w 10"/>
                <a:gd name="T7" fmla="*/ 10 h 10"/>
                <a:gd name="T8" fmla="*/ 1 w 10"/>
                <a:gd name="T9" fmla="*/ 4 h 10"/>
              </a:gdLst>
              <a:ahLst/>
              <a:cxnLst>
                <a:cxn ang="0">
                  <a:pos x="T0" y="T1"/>
                </a:cxn>
                <a:cxn ang="0">
                  <a:pos x="T2" y="T3"/>
                </a:cxn>
                <a:cxn ang="0">
                  <a:pos x="T4" y="T5"/>
                </a:cxn>
                <a:cxn ang="0">
                  <a:pos x="T6" y="T7"/>
                </a:cxn>
                <a:cxn ang="0">
                  <a:pos x="T8" y="T9"/>
                </a:cxn>
              </a:cxnLst>
              <a:rect l="0" t="0" r="r" b="b"/>
              <a:pathLst>
                <a:path w="10" h="10">
                  <a:moveTo>
                    <a:pt x="1" y="4"/>
                  </a:moveTo>
                  <a:cubicBezTo>
                    <a:pt x="1" y="2"/>
                    <a:pt x="4" y="0"/>
                    <a:pt x="6" y="1"/>
                  </a:cubicBezTo>
                  <a:cubicBezTo>
                    <a:pt x="8" y="2"/>
                    <a:pt x="10" y="4"/>
                    <a:pt x="9" y="6"/>
                  </a:cubicBezTo>
                  <a:cubicBezTo>
                    <a:pt x="9" y="9"/>
                    <a:pt x="6" y="10"/>
                    <a:pt x="4" y="10"/>
                  </a:cubicBezTo>
                  <a:cubicBezTo>
                    <a:pt x="2" y="9"/>
                    <a:pt x="0" y="7"/>
                    <a:pt x="1" y="4"/>
                  </a:cubicBezTo>
                  <a:close/>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0" name="îš1íḋê">
              <a:extLst>
                <a:ext uri="{FF2B5EF4-FFF2-40B4-BE49-F238E27FC236}">
                  <a16:creationId xmlns:a16="http://schemas.microsoft.com/office/drawing/2014/main" xmlns="" id="{EEE21D71-61B9-4F3C-9F79-31F8C65A79EA}"/>
                </a:ext>
              </a:extLst>
            </p:cNvPr>
            <p:cNvSpPr/>
            <p:nvPr/>
          </p:nvSpPr>
          <p:spPr bwMode="auto">
            <a:xfrm>
              <a:off x="7392988" y="2160588"/>
              <a:ext cx="49213" cy="55563"/>
            </a:xfrm>
            <a:custGeom>
              <a:avLst/>
              <a:gdLst>
                <a:gd name="T0" fmla="*/ 0 w 6"/>
                <a:gd name="T1" fmla="*/ 3 h 7"/>
                <a:gd name="T2" fmla="*/ 3 w 6"/>
                <a:gd name="T3" fmla="*/ 1 h 7"/>
                <a:gd name="T4" fmla="*/ 5 w 6"/>
                <a:gd name="T5" fmla="*/ 4 h 7"/>
                <a:gd name="T6" fmla="*/ 2 w 6"/>
                <a:gd name="T7" fmla="*/ 6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1"/>
                    <a:pt x="2" y="0"/>
                    <a:pt x="3" y="1"/>
                  </a:cubicBezTo>
                  <a:cubicBezTo>
                    <a:pt x="5" y="1"/>
                    <a:pt x="6" y="3"/>
                    <a:pt x="5" y="4"/>
                  </a:cubicBezTo>
                  <a:cubicBezTo>
                    <a:pt x="5" y="6"/>
                    <a:pt x="4" y="7"/>
                    <a:pt x="2" y="6"/>
                  </a:cubicBezTo>
                  <a:cubicBezTo>
                    <a:pt x="0" y="6"/>
                    <a:pt x="0" y="4"/>
                    <a:pt x="0" y="3"/>
                  </a:cubicBezTo>
                  <a:close/>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1" name="i$ḻíḑè">
              <a:extLst>
                <a:ext uri="{FF2B5EF4-FFF2-40B4-BE49-F238E27FC236}">
                  <a16:creationId xmlns:a16="http://schemas.microsoft.com/office/drawing/2014/main" xmlns="" id="{BD970553-B4DC-4CEC-9FFD-B486D5978B09}"/>
                </a:ext>
              </a:extLst>
            </p:cNvPr>
            <p:cNvSpPr/>
            <p:nvPr/>
          </p:nvSpPr>
          <p:spPr bwMode="auto">
            <a:xfrm>
              <a:off x="7392988" y="2344738"/>
              <a:ext cx="41275" cy="41275"/>
            </a:xfrm>
            <a:custGeom>
              <a:avLst/>
              <a:gdLst>
                <a:gd name="T0" fmla="*/ 1 w 5"/>
                <a:gd name="T1" fmla="*/ 2 h 5"/>
                <a:gd name="T2" fmla="*/ 3 w 5"/>
                <a:gd name="T3" fmla="*/ 0 h 5"/>
                <a:gd name="T4" fmla="*/ 5 w 5"/>
                <a:gd name="T5" fmla="*/ 3 h 5"/>
                <a:gd name="T6" fmla="*/ 2 w 5"/>
                <a:gd name="T7" fmla="*/ 4 h 5"/>
                <a:gd name="T8" fmla="*/ 1 w 5"/>
                <a:gd name="T9" fmla="*/ 2 h 5"/>
              </a:gdLst>
              <a:ahLst/>
              <a:cxnLst>
                <a:cxn ang="0">
                  <a:pos x="T0" y="T1"/>
                </a:cxn>
                <a:cxn ang="0">
                  <a:pos x="T2" y="T3"/>
                </a:cxn>
                <a:cxn ang="0">
                  <a:pos x="T4" y="T5"/>
                </a:cxn>
                <a:cxn ang="0">
                  <a:pos x="T6" y="T7"/>
                </a:cxn>
                <a:cxn ang="0">
                  <a:pos x="T8" y="T9"/>
                </a:cxn>
              </a:cxnLst>
              <a:rect l="0" t="0" r="r" b="b"/>
              <a:pathLst>
                <a:path w="5" h="5">
                  <a:moveTo>
                    <a:pt x="1" y="2"/>
                  </a:moveTo>
                  <a:cubicBezTo>
                    <a:pt x="1" y="1"/>
                    <a:pt x="2" y="0"/>
                    <a:pt x="3" y="0"/>
                  </a:cubicBezTo>
                  <a:cubicBezTo>
                    <a:pt x="4" y="1"/>
                    <a:pt x="5" y="2"/>
                    <a:pt x="5" y="3"/>
                  </a:cubicBezTo>
                  <a:cubicBezTo>
                    <a:pt x="4" y="4"/>
                    <a:pt x="3" y="5"/>
                    <a:pt x="2" y="4"/>
                  </a:cubicBezTo>
                  <a:cubicBezTo>
                    <a:pt x="1" y="4"/>
                    <a:pt x="0" y="3"/>
                    <a:pt x="1" y="2"/>
                  </a:cubicBezTo>
                  <a:close/>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2" name="ïṣļïḓe">
              <a:extLst>
                <a:ext uri="{FF2B5EF4-FFF2-40B4-BE49-F238E27FC236}">
                  <a16:creationId xmlns:a16="http://schemas.microsoft.com/office/drawing/2014/main" xmlns="" id="{1B85FBC6-24D3-45AF-A6B0-8329B0B9305A}"/>
                </a:ext>
              </a:extLst>
            </p:cNvPr>
            <p:cNvSpPr/>
            <p:nvPr/>
          </p:nvSpPr>
          <p:spPr bwMode="auto">
            <a:xfrm>
              <a:off x="7392988" y="2022475"/>
              <a:ext cx="33338" cy="41275"/>
            </a:xfrm>
            <a:custGeom>
              <a:avLst/>
              <a:gdLst>
                <a:gd name="T0" fmla="*/ 0 w 4"/>
                <a:gd name="T1" fmla="*/ 2 h 5"/>
                <a:gd name="T2" fmla="*/ 2 w 4"/>
                <a:gd name="T3" fmla="*/ 0 h 5"/>
                <a:gd name="T4" fmla="*/ 4 w 4"/>
                <a:gd name="T5" fmla="*/ 3 h 5"/>
                <a:gd name="T6" fmla="*/ 2 w 4"/>
                <a:gd name="T7" fmla="*/ 4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1"/>
                    <a:pt x="1" y="0"/>
                    <a:pt x="2" y="0"/>
                  </a:cubicBezTo>
                  <a:cubicBezTo>
                    <a:pt x="4" y="1"/>
                    <a:pt x="4" y="2"/>
                    <a:pt x="4" y="3"/>
                  </a:cubicBezTo>
                  <a:cubicBezTo>
                    <a:pt x="4" y="4"/>
                    <a:pt x="3" y="5"/>
                    <a:pt x="2" y="4"/>
                  </a:cubicBezTo>
                  <a:cubicBezTo>
                    <a:pt x="0" y="4"/>
                    <a:pt x="0" y="3"/>
                    <a:pt x="0" y="2"/>
                  </a:cubicBezTo>
                  <a:close/>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3" name="iŝ1îḑé">
              <a:extLst>
                <a:ext uri="{FF2B5EF4-FFF2-40B4-BE49-F238E27FC236}">
                  <a16:creationId xmlns:a16="http://schemas.microsoft.com/office/drawing/2014/main" xmlns="" id="{4E9DCDDE-3590-49AD-A856-865882DC4A81}"/>
                </a:ext>
              </a:extLst>
            </p:cNvPr>
            <p:cNvSpPr/>
            <p:nvPr/>
          </p:nvSpPr>
          <p:spPr bwMode="auto">
            <a:xfrm>
              <a:off x="7515226" y="2208213"/>
              <a:ext cx="39688" cy="31750"/>
            </a:xfrm>
            <a:custGeom>
              <a:avLst/>
              <a:gdLst>
                <a:gd name="T0" fmla="*/ 1 w 5"/>
                <a:gd name="T1" fmla="*/ 1 h 4"/>
                <a:gd name="T2" fmla="*/ 3 w 5"/>
                <a:gd name="T3" fmla="*/ 0 h 4"/>
                <a:gd name="T4" fmla="*/ 5 w 5"/>
                <a:gd name="T5" fmla="*/ 2 h 4"/>
                <a:gd name="T6" fmla="*/ 2 w 5"/>
                <a:gd name="T7" fmla="*/ 4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0"/>
                    <a:pt x="2" y="0"/>
                    <a:pt x="3" y="0"/>
                  </a:cubicBezTo>
                  <a:cubicBezTo>
                    <a:pt x="4" y="0"/>
                    <a:pt x="5" y="1"/>
                    <a:pt x="5" y="2"/>
                  </a:cubicBezTo>
                  <a:cubicBezTo>
                    <a:pt x="4" y="3"/>
                    <a:pt x="3" y="4"/>
                    <a:pt x="2" y="4"/>
                  </a:cubicBezTo>
                  <a:cubicBezTo>
                    <a:pt x="1" y="3"/>
                    <a:pt x="0" y="2"/>
                    <a:pt x="1" y="1"/>
                  </a:cubicBezTo>
                  <a:close/>
                </a:path>
              </a:pathLst>
            </a:custGeom>
            <a:solidFill>
              <a:srgbClr val="FAFAF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4" name="ïṡḷíḑe">
              <a:extLst>
                <a:ext uri="{FF2B5EF4-FFF2-40B4-BE49-F238E27FC236}">
                  <a16:creationId xmlns:a16="http://schemas.microsoft.com/office/drawing/2014/main" xmlns="" id="{ECF76C42-2098-472C-B712-2CB94FD41293}"/>
                </a:ext>
              </a:extLst>
            </p:cNvPr>
            <p:cNvSpPr/>
            <p:nvPr/>
          </p:nvSpPr>
          <p:spPr bwMode="auto">
            <a:xfrm>
              <a:off x="7466013" y="1490663"/>
              <a:ext cx="371475" cy="169863"/>
            </a:xfrm>
            <a:custGeom>
              <a:avLst/>
              <a:gdLst>
                <a:gd name="T0" fmla="*/ 15 w 234"/>
                <a:gd name="T1" fmla="*/ 0 h 107"/>
                <a:gd name="T2" fmla="*/ 234 w 234"/>
                <a:gd name="T3" fmla="*/ 51 h 107"/>
                <a:gd name="T4" fmla="*/ 218 w 234"/>
                <a:gd name="T5" fmla="*/ 107 h 107"/>
                <a:gd name="T6" fmla="*/ 0 w 234"/>
                <a:gd name="T7" fmla="*/ 56 h 107"/>
                <a:gd name="T8" fmla="*/ 15 w 234"/>
                <a:gd name="T9" fmla="*/ 0 h 107"/>
              </a:gdLst>
              <a:ahLst/>
              <a:cxnLst>
                <a:cxn ang="0">
                  <a:pos x="T0" y="T1"/>
                </a:cxn>
                <a:cxn ang="0">
                  <a:pos x="T2" y="T3"/>
                </a:cxn>
                <a:cxn ang="0">
                  <a:pos x="T4" y="T5"/>
                </a:cxn>
                <a:cxn ang="0">
                  <a:pos x="T6" y="T7"/>
                </a:cxn>
                <a:cxn ang="0">
                  <a:pos x="T8" y="T9"/>
                </a:cxn>
              </a:cxnLst>
              <a:rect l="0" t="0" r="r" b="b"/>
              <a:pathLst>
                <a:path w="234" h="107">
                  <a:moveTo>
                    <a:pt x="15" y="0"/>
                  </a:moveTo>
                  <a:lnTo>
                    <a:pt x="234" y="51"/>
                  </a:lnTo>
                  <a:lnTo>
                    <a:pt x="218" y="107"/>
                  </a:lnTo>
                  <a:lnTo>
                    <a:pt x="0" y="56"/>
                  </a:lnTo>
                  <a:lnTo>
                    <a:pt x="15" y="0"/>
                  </a:lnTo>
                  <a:close/>
                </a:path>
              </a:pathLst>
            </a:custGeom>
            <a:solidFill>
              <a:srgbClr val="CCED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5" name="îşḻïḓe">
              <a:extLst>
                <a:ext uri="{FF2B5EF4-FFF2-40B4-BE49-F238E27FC236}">
                  <a16:creationId xmlns:a16="http://schemas.microsoft.com/office/drawing/2014/main" xmlns="" id="{265BDA50-4D7E-4EF2-B372-34AB155D0009}"/>
                </a:ext>
              </a:extLst>
            </p:cNvPr>
            <p:cNvSpPr/>
            <p:nvPr/>
          </p:nvSpPr>
          <p:spPr bwMode="auto">
            <a:xfrm>
              <a:off x="7466013" y="1555750"/>
              <a:ext cx="80963" cy="39688"/>
            </a:xfrm>
            <a:custGeom>
              <a:avLst/>
              <a:gdLst>
                <a:gd name="T0" fmla="*/ 51 w 51"/>
                <a:gd name="T1" fmla="*/ 25 h 25"/>
                <a:gd name="T2" fmla="*/ 0 w 51"/>
                <a:gd name="T3" fmla="*/ 15 h 25"/>
                <a:gd name="T4" fmla="*/ 5 w 51"/>
                <a:gd name="T5" fmla="*/ 0 h 25"/>
                <a:gd name="T6" fmla="*/ 51 w 51"/>
                <a:gd name="T7" fmla="*/ 15 h 25"/>
                <a:gd name="T8" fmla="*/ 51 w 51"/>
                <a:gd name="T9" fmla="*/ 25 h 25"/>
              </a:gdLst>
              <a:ahLst/>
              <a:cxnLst>
                <a:cxn ang="0">
                  <a:pos x="T0" y="T1"/>
                </a:cxn>
                <a:cxn ang="0">
                  <a:pos x="T2" y="T3"/>
                </a:cxn>
                <a:cxn ang="0">
                  <a:pos x="T4" y="T5"/>
                </a:cxn>
                <a:cxn ang="0">
                  <a:pos x="T6" y="T7"/>
                </a:cxn>
                <a:cxn ang="0">
                  <a:pos x="T8" y="T9"/>
                </a:cxn>
              </a:cxnLst>
              <a:rect l="0" t="0" r="r" b="b"/>
              <a:pathLst>
                <a:path w="51" h="25">
                  <a:moveTo>
                    <a:pt x="51" y="25"/>
                  </a:moveTo>
                  <a:lnTo>
                    <a:pt x="0" y="15"/>
                  </a:lnTo>
                  <a:lnTo>
                    <a:pt x="5" y="0"/>
                  </a:lnTo>
                  <a:lnTo>
                    <a:pt x="51" y="15"/>
                  </a:lnTo>
                  <a:lnTo>
                    <a:pt x="51" y="25"/>
                  </a:lnTo>
                  <a:close/>
                </a:path>
              </a:pathLst>
            </a:custGeom>
            <a:solidFill>
              <a:srgbClr val="AECA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6" name="î$1îḓê">
              <a:extLst>
                <a:ext uri="{FF2B5EF4-FFF2-40B4-BE49-F238E27FC236}">
                  <a16:creationId xmlns:a16="http://schemas.microsoft.com/office/drawing/2014/main" xmlns="" id="{D6248EDB-DB64-40DC-B0DF-8FA2E556384F}"/>
                </a:ext>
              </a:extLst>
            </p:cNvPr>
            <p:cNvSpPr/>
            <p:nvPr/>
          </p:nvSpPr>
          <p:spPr bwMode="auto">
            <a:xfrm>
              <a:off x="7466013" y="1490663"/>
              <a:ext cx="39688" cy="88900"/>
            </a:xfrm>
            <a:custGeom>
              <a:avLst/>
              <a:gdLst>
                <a:gd name="T0" fmla="*/ 25 w 25"/>
                <a:gd name="T1" fmla="*/ 5 h 56"/>
                <a:gd name="T2" fmla="*/ 15 w 25"/>
                <a:gd name="T3" fmla="*/ 56 h 56"/>
                <a:gd name="T4" fmla="*/ 0 w 25"/>
                <a:gd name="T5" fmla="*/ 56 h 56"/>
                <a:gd name="T6" fmla="*/ 15 w 25"/>
                <a:gd name="T7" fmla="*/ 0 h 56"/>
                <a:gd name="T8" fmla="*/ 25 w 25"/>
                <a:gd name="T9" fmla="*/ 5 h 56"/>
              </a:gdLst>
              <a:ahLst/>
              <a:cxnLst>
                <a:cxn ang="0">
                  <a:pos x="T0" y="T1"/>
                </a:cxn>
                <a:cxn ang="0">
                  <a:pos x="T2" y="T3"/>
                </a:cxn>
                <a:cxn ang="0">
                  <a:pos x="T4" y="T5"/>
                </a:cxn>
                <a:cxn ang="0">
                  <a:pos x="T6" y="T7"/>
                </a:cxn>
                <a:cxn ang="0">
                  <a:pos x="T8" y="T9"/>
                </a:cxn>
              </a:cxnLst>
              <a:rect l="0" t="0" r="r" b="b"/>
              <a:pathLst>
                <a:path w="25" h="56">
                  <a:moveTo>
                    <a:pt x="25" y="5"/>
                  </a:moveTo>
                  <a:lnTo>
                    <a:pt x="15" y="56"/>
                  </a:lnTo>
                  <a:lnTo>
                    <a:pt x="0" y="56"/>
                  </a:lnTo>
                  <a:lnTo>
                    <a:pt x="15" y="0"/>
                  </a:lnTo>
                  <a:lnTo>
                    <a:pt x="25" y="5"/>
                  </a:lnTo>
                  <a:close/>
                </a:path>
              </a:pathLst>
            </a:custGeom>
            <a:solidFill>
              <a:srgbClr val="AECA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7" name="išḷíḍe">
              <a:extLst>
                <a:ext uri="{FF2B5EF4-FFF2-40B4-BE49-F238E27FC236}">
                  <a16:creationId xmlns:a16="http://schemas.microsoft.com/office/drawing/2014/main" xmlns="" id="{8C722E6B-75B6-46CC-9274-6EDB3DCE0974}"/>
                </a:ext>
              </a:extLst>
            </p:cNvPr>
            <p:cNvSpPr/>
            <p:nvPr/>
          </p:nvSpPr>
          <p:spPr bwMode="auto">
            <a:xfrm>
              <a:off x="7796213" y="1571625"/>
              <a:ext cx="41275" cy="88900"/>
            </a:xfrm>
            <a:custGeom>
              <a:avLst/>
              <a:gdLst>
                <a:gd name="T0" fmla="*/ 26 w 26"/>
                <a:gd name="T1" fmla="*/ 0 h 56"/>
                <a:gd name="T2" fmla="*/ 10 w 26"/>
                <a:gd name="T3" fmla="*/ 56 h 56"/>
                <a:gd name="T4" fmla="*/ 0 w 26"/>
                <a:gd name="T5" fmla="*/ 56 h 56"/>
                <a:gd name="T6" fmla="*/ 10 w 26"/>
                <a:gd name="T7" fmla="*/ 0 h 56"/>
                <a:gd name="T8" fmla="*/ 26 w 26"/>
                <a:gd name="T9" fmla="*/ 0 h 56"/>
              </a:gdLst>
              <a:ahLst/>
              <a:cxnLst>
                <a:cxn ang="0">
                  <a:pos x="T0" y="T1"/>
                </a:cxn>
                <a:cxn ang="0">
                  <a:pos x="T2" y="T3"/>
                </a:cxn>
                <a:cxn ang="0">
                  <a:pos x="T4" y="T5"/>
                </a:cxn>
                <a:cxn ang="0">
                  <a:pos x="T6" y="T7"/>
                </a:cxn>
                <a:cxn ang="0">
                  <a:pos x="T8" y="T9"/>
                </a:cxn>
              </a:cxnLst>
              <a:rect l="0" t="0" r="r" b="b"/>
              <a:pathLst>
                <a:path w="26" h="56">
                  <a:moveTo>
                    <a:pt x="26" y="0"/>
                  </a:moveTo>
                  <a:lnTo>
                    <a:pt x="10" y="56"/>
                  </a:lnTo>
                  <a:lnTo>
                    <a:pt x="0" y="56"/>
                  </a:lnTo>
                  <a:lnTo>
                    <a:pt x="10" y="0"/>
                  </a:lnTo>
                  <a:lnTo>
                    <a:pt x="26" y="0"/>
                  </a:lnTo>
                  <a:close/>
                </a:path>
              </a:pathLst>
            </a:custGeom>
            <a:solidFill>
              <a:srgbClr val="AECA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8" name="íṧḻïḓê">
              <a:extLst>
                <a:ext uri="{FF2B5EF4-FFF2-40B4-BE49-F238E27FC236}">
                  <a16:creationId xmlns:a16="http://schemas.microsoft.com/office/drawing/2014/main" xmlns="" id="{D79E5734-F7F3-4A9B-9F1B-1E58AA4C3E24}"/>
                </a:ext>
              </a:extLst>
            </p:cNvPr>
            <p:cNvSpPr/>
            <p:nvPr/>
          </p:nvSpPr>
          <p:spPr bwMode="auto">
            <a:xfrm>
              <a:off x="7740651" y="1628775"/>
              <a:ext cx="79375" cy="31750"/>
            </a:xfrm>
            <a:custGeom>
              <a:avLst/>
              <a:gdLst>
                <a:gd name="T0" fmla="*/ 45 w 50"/>
                <a:gd name="T1" fmla="*/ 20 h 20"/>
                <a:gd name="T2" fmla="*/ 0 w 50"/>
                <a:gd name="T3" fmla="*/ 10 h 20"/>
                <a:gd name="T4" fmla="*/ 0 w 50"/>
                <a:gd name="T5" fmla="*/ 0 h 20"/>
                <a:gd name="T6" fmla="*/ 50 w 50"/>
                <a:gd name="T7" fmla="*/ 10 h 20"/>
                <a:gd name="T8" fmla="*/ 45 w 50"/>
                <a:gd name="T9" fmla="*/ 20 h 20"/>
              </a:gdLst>
              <a:ahLst/>
              <a:cxnLst>
                <a:cxn ang="0">
                  <a:pos x="T0" y="T1"/>
                </a:cxn>
                <a:cxn ang="0">
                  <a:pos x="T2" y="T3"/>
                </a:cxn>
                <a:cxn ang="0">
                  <a:pos x="T4" y="T5"/>
                </a:cxn>
                <a:cxn ang="0">
                  <a:pos x="T6" y="T7"/>
                </a:cxn>
                <a:cxn ang="0">
                  <a:pos x="T8" y="T9"/>
                </a:cxn>
              </a:cxnLst>
              <a:rect l="0" t="0" r="r" b="b"/>
              <a:pathLst>
                <a:path w="50" h="20">
                  <a:moveTo>
                    <a:pt x="45" y="20"/>
                  </a:moveTo>
                  <a:lnTo>
                    <a:pt x="0" y="10"/>
                  </a:lnTo>
                  <a:lnTo>
                    <a:pt x="0" y="0"/>
                  </a:lnTo>
                  <a:lnTo>
                    <a:pt x="50" y="10"/>
                  </a:lnTo>
                  <a:lnTo>
                    <a:pt x="45" y="20"/>
                  </a:lnTo>
                  <a:close/>
                </a:path>
              </a:pathLst>
            </a:custGeom>
            <a:solidFill>
              <a:srgbClr val="AECA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9" name="íSlíḍê">
              <a:extLst>
                <a:ext uri="{FF2B5EF4-FFF2-40B4-BE49-F238E27FC236}">
                  <a16:creationId xmlns:a16="http://schemas.microsoft.com/office/drawing/2014/main" xmlns="" id="{715B1A6E-8A52-4990-B6A8-75A5DEC1A641}"/>
                </a:ext>
              </a:extLst>
            </p:cNvPr>
            <p:cNvSpPr/>
            <p:nvPr/>
          </p:nvSpPr>
          <p:spPr bwMode="auto">
            <a:xfrm>
              <a:off x="8328026" y="4254500"/>
              <a:ext cx="322263" cy="500063"/>
            </a:xfrm>
            <a:custGeom>
              <a:avLst/>
              <a:gdLst>
                <a:gd name="T0" fmla="*/ 3 w 40"/>
                <a:gd name="T1" fmla="*/ 0 h 62"/>
                <a:gd name="T2" fmla="*/ 1 w 40"/>
                <a:gd name="T3" fmla="*/ 0 h 62"/>
                <a:gd name="T4" fmla="*/ 1 w 40"/>
                <a:gd name="T5" fmla="*/ 3 h 62"/>
                <a:gd name="T6" fmla="*/ 36 w 40"/>
                <a:gd name="T7" fmla="*/ 61 h 62"/>
                <a:gd name="T8" fmla="*/ 39 w 40"/>
                <a:gd name="T9" fmla="*/ 62 h 62"/>
                <a:gd name="T10" fmla="*/ 40 w 40"/>
                <a:gd name="T11" fmla="*/ 59 h 62"/>
                <a:gd name="T12" fmla="*/ 4 w 40"/>
                <a:gd name="T13" fmla="*/ 1 h 62"/>
                <a:gd name="T14" fmla="*/ 3 w 4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2">
                  <a:moveTo>
                    <a:pt x="3" y="0"/>
                  </a:moveTo>
                  <a:cubicBezTo>
                    <a:pt x="3" y="0"/>
                    <a:pt x="2" y="0"/>
                    <a:pt x="1" y="0"/>
                  </a:cubicBezTo>
                  <a:cubicBezTo>
                    <a:pt x="0" y="1"/>
                    <a:pt x="0" y="2"/>
                    <a:pt x="1" y="3"/>
                  </a:cubicBezTo>
                  <a:cubicBezTo>
                    <a:pt x="36" y="61"/>
                    <a:pt x="36" y="61"/>
                    <a:pt x="36" y="61"/>
                  </a:cubicBezTo>
                  <a:cubicBezTo>
                    <a:pt x="37" y="62"/>
                    <a:pt x="38" y="62"/>
                    <a:pt x="39" y="62"/>
                  </a:cubicBezTo>
                  <a:cubicBezTo>
                    <a:pt x="40" y="61"/>
                    <a:pt x="40" y="60"/>
                    <a:pt x="40" y="59"/>
                  </a:cubicBezTo>
                  <a:cubicBezTo>
                    <a:pt x="4" y="1"/>
                    <a:pt x="4" y="1"/>
                    <a:pt x="4" y="1"/>
                  </a:cubicBezTo>
                  <a:lnTo>
                    <a:pt x="3" y="0"/>
                  </a:lnTo>
                  <a:close/>
                </a:path>
              </a:pathLst>
            </a:custGeom>
            <a:solidFill>
              <a:srgbClr val="5957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0" name="iṥļîḑé">
              <a:extLst>
                <a:ext uri="{FF2B5EF4-FFF2-40B4-BE49-F238E27FC236}">
                  <a16:creationId xmlns:a16="http://schemas.microsoft.com/office/drawing/2014/main" xmlns="" id="{07698059-9D77-4D91-A0D1-5F478436E147}"/>
                </a:ext>
              </a:extLst>
            </p:cNvPr>
            <p:cNvSpPr/>
            <p:nvPr/>
          </p:nvSpPr>
          <p:spPr bwMode="auto">
            <a:xfrm>
              <a:off x="8497888" y="4602163"/>
              <a:ext cx="274638" cy="273050"/>
            </a:xfrm>
            <a:custGeom>
              <a:avLst/>
              <a:gdLst>
                <a:gd name="T0" fmla="*/ 9 w 34"/>
                <a:gd name="T1" fmla="*/ 4 h 34"/>
                <a:gd name="T2" fmla="*/ 30 w 34"/>
                <a:gd name="T3" fmla="*/ 9 h 34"/>
                <a:gd name="T4" fmla="*/ 25 w 34"/>
                <a:gd name="T5" fmla="*/ 30 h 34"/>
                <a:gd name="T6" fmla="*/ 4 w 34"/>
                <a:gd name="T7" fmla="*/ 25 h 34"/>
                <a:gd name="T8" fmla="*/ 9 w 34"/>
                <a:gd name="T9" fmla="*/ 4 h 34"/>
              </a:gdLst>
              <a:ahLst/>
              <a:cxnLst>
                <a:cxn ang="0">
                  <a:pos x="T0" y="T1"/>
                </a:cxn>
                <a:cxn ang="0">
                  <a:pos x="T2" y="T3"/>
                </a:cxn>
                <a:cxn ang="0">
                  <a:pos x="T4" y="T5"/>
                </a:cxn>
                <a:cxn ang="0">
                  <a:pos x="T6" y="T7"/>
                </a:cxn>
                <a:cxn ang="0">
                  <a:pos x="T8" y="T9"/>
                </a:cxn>
              </a:cxnLst>
              <a:rect l="0" t="0" r="r" b="b"/>
              <a:pathLst>
                <a:path w="34" h="34">
                  <a:moveTo>
                    <a:pt x="9" y="4"/>
                  </a:moveTo>
                  <a:cubicBezTo>
                    <a:pt x="16" y="0"/>
                    <a:pt x="25" y="2"/>
                    <a:pt x="30" y="9"/>
                  </a:cubicBezTo>
                  <a:cubicBezTo>
                    <a:pt x="34" y="16"/>
                    <a:pt x="32" y="26"/>
                    <a:pt x="25" y="30"/>
                  </a:cubicBezTo>
                  <a:cubicBezTo>
                    <a:pt x="18" y="34"/>
                    <a:pt x="8" y="32"/>
                    <a:pt x="4" y="25"/>
                  </a:cubicBezTo>
                  <a:cubicBezTo>
                    <a:pt x="0" y="18"/>
                    <a:pt x="2" y="8"/>
                    <a:pt x="9" y="4"/>
                  </a:cubicBezTo>
                  <a:close/>
                </a:path>
              </a:pathLst>
            </a:custGeom>
            <a:solidFill>
              <a:srgbClr val="F88B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1" name="íşḻíḋé">
              <a:extLst>
                <a:ext uri="{FF2B5EF4-FFF2-40B4-BE49-F238E27FC236}">
                  <a16:creationId xmlns:a16="http://schemas.microsoft.com/office/drawing/2014/main" xmlns="" id="{6E630622-2DB8-4E75-AF87-6D833C3B2D76}"/>
                </a:ext>
              </a:extLst>
            </p:cNvPr>
            <p:cNvSpPr/>
            <p:nvPr/>
          </p:nvSpPr>
          <p:spPr bwMode="auto">
            <a:xfrm>
              <a:off x="8618538" y="4384675"/>
              <a:ext cx="65088" cy="369888"/>
            </a:xfrm>
            <a:custGeom>
              <a:avLst/>
              <a:gdLst>
                <a:gd name="T0" fmla="*/ 7 w 8"/>
                <a:gd name="T1" fmla="*/ 0 h 46"/>
                <a:gd name="T2" fmla="*/ 6 w 8"/>
                <a:gd name="T3" fmla="*/ 0 h 46"/>
                <a:gd name="T4" fmla="*/ 4 w 8"/>
                <a:gd name="T5" fmla="*/ 2 h 46"/>
                <a:gd name="T6" fmla="*/ 0 w 8"/>
                <a:gd name="T7" fmla="*/ 44 h 46"/>
                <a:gd name="T8" fmla="*/ 2 w 8"/>
                <a:gd name="T9" fmla="*/ 46 h 46"/>
                <a:gd name="T10" fmla="*/ 4 w 8"/>
                <a:gd name="T11" fmla="*/ 44 h 46"/>
                <a:gd name="T12" fmla="*/ 8 w 8"/>
                <a:gd name="T13" fmla="*/ 2 h 46"/>
                <a:gd name="T14" fmla="*/ 7 w 8"/>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6">
                  <a:moveTo>
                    <a:pt x="7" y="0"/>
                  </a:moveTo>
                  <a:cubicBezTo>
                    <a:pt x="6" y="0"/>
                    <a:pt x="6" y="0"/>
                    <a:pt x="6" y="0"/>
                  </a:cubicBezTo>
                  <a:cubicBezTo>
                    <a:pt x="5" y="0"/>
                    <a:pt x="4" y="1"/>
                    <a:pt x="4" y="2"/>
                  </a:cubicBezTo>
                  <a:cubicBezTo>
                    <a:pt x="0" y="44"/>
                    <a:pt x="0" y="44"/>
                    <a:pt x="0" y="44"/>
                  </a:cubicBezTo>
                  <a:cubicBezTo>
                    <a:pt x="0" y="45"/>
                    <a:pt x="1" y="46"/>
                    <a:pt x="2" y="46"/>
                  </a:cubicBezTo>
                  <a:cubicBezTo>
                    <a:pt x="3" y="46"/>
                    <a:pt x="4" y="45"/>
                    <a:pt x="4" y="44"/>
                  </a:cubicBezTo>
                  <a:cubicBezTo>
                    <a:pt x="8" y="2"/>
                    <a:pt x="8" y="2"/>
                    <a:pt x="8" y="2"/>
                  </a:cubicBezTo>
                  <a:cubicBezTo>
                    <a:pt x="8" y="1"/>
                    <a:pt x="7" y="0"/>
                    <a:pt x="7" y="0"/>
                  </a:cubicBezTo>
                  <a:close/>
                </a:path>
              </a:pathLst>
            </a:custGeom>
            <a:solidFill>
              <a:srgbClr val="5957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2" name="ïṣḻiḍé">
              <a:extLst>
                <a:ext uri="{FF2B5EF4-FFF2-40B4-BE49-F238E27FC236}">
                  <a16:creationId xmlns:a16="http://schemas.microsoft.com/office/drawing/2014/main" xmlns="" id="{6259B873-7E99-41EC-B832-1342CAAE56C4}"/>
                </a:ext>
              </a:extLst>
            </p:cNvPr>
            <p:cNvSpPr/>
            <p:nvPr/>
          </p:nvSpPr>
          <p:spPr bwMode="auto">
            <a:xfrm>
              <a:off x="8207376" y="4133850"/>
              <a:ext cx="282575" cy="274638"/>
            </a:xfrm>
            <a:custGeom>
              <a:avLst/>
              <a:gdLst>
                <a:gd name="T0" fmla="*/ 10 w 35"/>
                <a:gd name="T1" fmla="*/ 4 h 34"/>
                <a:gd name="T2" fmla="*/ 30 w 35"/>
                <a:gd name="T3" fmla="*/ 9 h 34"/>
                <a:gd name="T4" fmla="*/ 25 w 35"/>
                <a:gd name="T5" fmla="*/ 30 h 34"/>
                <a:gd name="T6" fmla="*/ 4 w 35"/>
                <a:gd name="T7" fmla="*/ 25 h 34"/>
                <a:gd name="T8" fmla="*/ 10 w 35"/>
                <a:gd name="T9" fmla="*/ 4 h 34"/>
              </a:gdLst>
              <a:ahLst/>
              <a:cxnLst>
                <a:cxn ang="0">
                  <a:pos x="T0" y="T1"/>
                </a:cxn>
                <a:cxn ang="0">
                  <a:pos x="T2" y="T3"/>
                </a:cxn>
                <a:cxn ang="0">
                  <a:pos x="T4" y="T5"/>
                </a:cxn>
                <a:cxn ang="0">
                  <a:pos x="T6" y="T7"/>
                </a:cxn>
                <a:cxn ang="0">
                  <a:pos x="T8" y="T9"/>
                </a:cxn>
              </a:cxnLst>
              <a:rect l="0" t="0" r="r" b="b"/>
              <a:pathLst>
                <a:path w="35" h="34">
                  <a:moveTo>
                    <a:pt x="10" y="4"/>
                  </a:moveTo>
                  <a:cubicBezTo>
                    <a:pt x="17" y="0"/>
                    <a:pt x="26" y="2"/>
                    <a:pt x="30" y="9"/>
                  </a:cubicBezTo>
                  <a:cubicBezTo>
                    <a:pt x="35" y="16"/>
                    <a:pt x="33" y="26"/>
                    <a:pt x="25" y="30"/>
                  </a:cubicBezTo>
                  <a:cubicBezTo>
                    <a:pt x="18" y="34"/>
                    <a:pt x="9" y="32"/>
                    <a:pt x="4" y="25"/>
                  </a:cubicBezTo>
                  <a:cubicBezTo>
                    <a:pt x="0" y="18"/>
                    <a:pt x="2" y="8"/>
                    <a:pt x="10" y="4"/>
                  </a:cubicBezTo>
                  <a:close/>
                </a:path>
              </a:pathLst>
            </a:custGeom>
            <a:solidFill>
              <a:srgbClr val="F068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3" name="ïŝḻîḋê">
              <a:extLst>
                <a:ext uri="{FF2B5EF4-FFF2-40B4-BE49-F238E27FC236}">
                  <a16:creationId xmlns:a16="http://schemas.microsoft.com/office/drawing/2014/main" xmlns="" id="{27D9C306-D9C9-495C-B1A9-A8E0FAF9941A}"/>
                </a:ext>
              </a:extLst>
            </p:cNvPr>
            <p:cNvSpPr/>
            <p:nvPr/>
          </p:nvSpPr>
          <p:spPr bwMode="auto">
            <a:xfrm>
              <a:off x="8328026" y="4254500"/>
              <a:ext cx="355600" cy="161925"/>
            </a:xfrm>
            <a:custGeom>
              <a:avLst/>
              <a:gdLst>
                <a:gd name="T0" fmla="*/ 43 w 44"/>
                <a:gd name="T1" fmla="*/ 16 h 20"/>
                <a:gd name="T2" fmla="*/ 42 w 44"/>
                <a:gd name="T3" fmla="*/ 16 h 20"/>
                <a:gd name="T4" fmla="*/ 3 w 44"/>
                <a:gd name="T5" fmla="*/ 0 h 20"/>
                <a:gd name="T6" fmla="*/ 1 w 44"/>
                <a:gd name="T7" fmla="*/ 1 h 20"/>
                <a:gd name="T8" fmla="*/ 2 w 44"/>
                <a:gd name="T9" fmla="*/ 4 h 20"/>
                <a:gd name="T10" fmla="*/ 41 w 44"/>
                <a:gd name="T11" fmla="*/ 20 h 20"/>
                <a:gd name="T12" fmla="*/ 44 w 44"/>
                <a:gd name="T13" fmla="*/ 19 h 20"/>
                <a:gd name="T14" fmla="*/ 43 w 44"/>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0">
                  <a:moveTo>
                    <a:pt x="43" y="16"/>
                  </a:moveTo>
                  <a:cubicBezTo>
                    <a:pt x="42" y="16"/>
                    <a:pt x="42" y="16"/>
                    <a:pt x="42" y="16"/>
                  </a:cubicBezTo>
                  <a:cubicBezTo>
                    <a:pt x="3" y="0"/>
                    <a:pt x="3" y="0"/>
                    <a:pt x="3" y="0"/>
                  </a:cubicBezTo>
                  <a:cubicBezTo>
                    <a:pt x="2" y="0"/>
                    <a:pt x="1" y="0"/>
                    <a:pt x="1" y="1"/>
                  </a:cubicBezTo>
                  <a:cubicBezTo>
                    <a:pt x="0" y="2"/>
                    <a:pt x="1" y="4"/>
                    <a:pt x="2" y="4"/>
                  </a:cubicBezTo>
                  <a:cubicBezTo>
                    <a:pt x="41" y="20"/>
                    <a:pt x="41" y="20"/>
                    <a:pt x="41" y="20"/>
                  </a:cubicBezTo>
                  <a:cubicBezTo>
                    <a:pt x="42" y="20"/>
                    <a:pt x="43" y="20"/>
                    <a:pt x="44" y="19"/>
                  </a:cubicBezTo>
                  <a:cubicBezTo>
                    <a:pt x="44" y="18"/>
                    <a:pt x="44" y="17"/>
                    <a:pt x="43" y="16"/>
                  </a:cubicBezTo>
                  <a:close/>
                </a:path>
              </a:pathLst>
            </a:custGeom>
            <a:solidFill>
              <a:srgbClr val="5957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4" name="íšliḍé">
              <a:extLst>
                <a:ext uri="{FF2B5EF4-FFF2-40B4-BE49-F238E27FC236}">
                  <a16:creationId xmlns:a16="http://schemas.microsoft.com/office/drawing/2014/main" xmlns="" id="{F3DC73CD-727C-4D6F-BE07-EC3881FBE43A}"/>
                </a:ext>
              </a:extLst>
            </p:cNvPr>
            <p:cNvSpPr/>
            <p:nvPr/>
          </p:nvSpPr>
          <p:spPr bwMode="auto">
            <a:xfrm>
              <a:off x="8521701" y="4262438"/>
              <a:ext cx="282575" cy="274638"/>
            </a:xfrm>
            <a:custGeom>
              <a:avLst/>
              <a:gdLst>
                <a:gd name="T0" fmla="*/ 10 w 35"/>
                <a:gd name="T1" fmla="*/ 4 h 34"/>
                <a:gd name="T2" fmla="*/ 31 w 35"/>
                <a:gd name="T3" fmla="*/ 9 h 34"/>
                <a:gd name="T4" fmla="*/ 26 w 35"/>
                <a:gd name="T5" fmla="*/ 30 h 34"/>
                <a:gd name="T6" fmla="*/ 5 w 35"/>
                <a:gd name="T7" fmla="*/ 25 h 34"/>
                <a:gd name="T8" fmla="*/ 10 w 35"/>
                <a:gd name="T9" fmla="*/ 4 h 34"/>
              </a:gdLst>
              <a:ahLst/>
              <a:cxnLst>
                <a:cxn ang="0">
                  <a:pos x="T0" y="T1"/>
                </a:cxn>
                <a:cxn ang="0">
                  <a:pos x="T2" y="T3"/>
                </a:cxn>
                <a:cxn ang="0">
                  <a:pos x="T4" y="T5"/>
                </a:cxn>
                <a:cxn ang="0">
                  <a:pos x="T6" y="T7"/>
                </a:cxn>
                <a:cxn ang="0">
                  <a:pos x="T8" y="T9"/>
                </a:cxn>
              </a:cxnLst>
              <a:rect l="0" t="0" r="r" b="b"/>
              <a:pathLst>
                <a:path w="35" h="34">
                  <a:moveTo>
                    <a:pt x="10" y="4"/>
                  </a:moveTo>
                  <a:cubicBezTo>
                    <a:pt x="17" y="0"/>
                    <a:pt x="26" y="2"/>
                    <a:pt x="31" y="9"/>
                  </a:cubicBezTo>
                  <a:cubicBezTo>
                    <a:pt x="35" y="16"/>
                    <a:pt x="33" y="25"/>
                    <a:pt x="26" y="30"/>
                  </a:cubicBezTo>
                  <a:cubicBezTo>
                    <a:pt x="18" y="34"/>
                    <a:pt x="9" y="32"/>
                    <a:pt x="5" y="25"/>
                  </a:cubicBezTo>
                  <a:cubicBezTo>
                    <a:pt x="0" y="18"/>
                    <a:pt x="3" y="8"/>
                    <a:pt x="10" y="4"/>
                  </a:cubicBezTo>
                  <a:close/>
                </a:path>
              </a:pathLst>
            </a:custGeom>
            <a:solidFill>
              <a:srgbClr val="52D2C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5" name="ïsḷíḑè">
              <a:extLst>
                <a:ext uri="{FF2B5EF4-FFF2-40B4-BE49-F238E27FC236}">
                  <a16:creationId xmlns:a16="http://schemas.microsoft.com/office/drawing/2014/main" xmlns="" id="{5A521450-E14E-4BF6-851E-F4A7A1677B9C}"/>
                </a:ext>
              </a:extLst>
            </p:cNvPr>
            <p:cNvSpPr/>
            <p:nvPr/>
          </p:nvSpPr>
          <p:spPr bwMode="auto">
            <a:xfrm>
              <a:off x="3790951" y="3151188"/>
              <a:ext cx="144463" cy="169863"/>
            </a:xfrm>
            <a:custGeom>
              <a:avLst/>
              <a:gdLst>
                <a:gd name="T0" fmla="*/ 0 w 91"/>
                <a:gd name="T1" fmla="*/ 20 h 107"/>
                <a:gd name="T2" fmla="*/ 66 w 91"/>
                <a:gd name="T3" fmla="*/ 0 h 107"/>
                <a:gd name="T4" fmla="*/ 91 w 91"/>
                <a:gd name="T5" fmla="*/ 86 h 107"/>
                <a:gd name="T6" fmla="*/ 25 w 91"/>
                <a:gd name="T7" fmla="*/ 107 h 107"/>
                <a:gd name="T8" fmla="*/ 0 w 91"/>
                <a:gd name="T9" fmla="*/ 20 h 107"/>
              </a:gdLst>
              <a:ahLst/>
              <a:cxnLst>
                <a:cxn ang="0">
                  <a:pos x="T0" y="T1"/>
                </a:cxn>
                <a:cxn ang="0">
                  <a:pos x="T2" y="T3"/>
                </a:cxn>
                <a:cxn ang="0">
                  <a:pos x="T4" y="T5"/>
                </a:cxn>
                <a:cxn ang="0">
                  <a:pos x="T6" y="T7"/>
                </a:cxn>
                <a:cxn ang="0">
                  <a:pos x="T8" y="T9"/>
                </a:cxn>
              </a:cxnLst>
              <a:rect l="0" t="0" r="r" b="b"/>
              <a:pathLst>
                <a:path w="91" h="107">
                  <a:moveTo>
                    <a:pt x="0" y="20"/>
                  </a:moveTo>
                  <a:lnTo>
                    <a:pt x="66" y="0"/>
                  </a:lnTo>
                  <a:lnTo>
                    <a:pt x="91" y="86"/>
                  </a:lnTo>
                  <a:lnTo>
                    <a:pt x="25" y="107"/>
                  </a:lnTo>
                  <a:lnTo>
                    <a:pt x="0" y="2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6" name="iṩlíḓè">
              <a:extLst>
                <a:ext uri="{FF2B5EF4-FFF2-40B4-BE49-F238E27FC236}">
                  <a16:creationId xmlns:a16="http://schemas.microsoft.com/office/drawing/2014/main" xmlns="" id="{7EC6C407-30F6-4AE4-9C8E-11EB5E4CD933}"/>
                </a:ext>
              </a:extLst>
            </p:cNvPr>
            <p:cNvSpPr/>
            <p:nvPr/>
          </p:nvSpPr>
          <p:spPr bwMode="auto">
            <a:xfrm>
              <a:off x="3395663" y="2554288"/>
              <a:ext cx="733425" cy="733425"/>
            </a:xfrm>
            <a:custGeom>
              <a:avLst/>
              <a:gdLst>
                <a:gd name="T0" fmla="*/ 7 w 91"/>
                <a:gd name="T1" fmla="*/ 58 h 91"/>
                <a:gd name="T2" fmla="*/ 58 w 91"/>
                <a:gd name="T3" fmla="*/ 84 h 91"/>
                <a:gd name="T4" fmla="*/ 84 w 91"/>
                <a:gd name="T5" fmla="*/ 33 h 91"/>
                <a:gd name="T6" fmla="*/ 33 w 91"/>
                <a:gd name="T7" fmla="*/ 7 h 91"/>
                <a:gd name="T8" fmla="*/ 7 w 91"/>
                <a:gd name="T9" fmla="*/ 58 h 91"/>
              </a:gdLst>
              <a:ahLst/>
              <a:cxnLst>
                <a:cxn ang="0">
                  <a:pos x="T0" y="T1"/>
                </a:cxn>
                <a:cxn ang="0">
                  <a:pos x="T2" y="T3"/>
                </a:cxn>
                <a:cxn ang="0">
                  <a:pos x="T4" y="T5"/>
                </a:cxn>
                <a:cxn ang="0">
                  <a:pos x="T6" y="T7"/>
                </a:cxn>
                <a:cxn ang="0">
                  <a:pos x="T8" y="T9"/>
                </a:cxn>
              </a:cxnLst>
              <a:rect l="0" t="0" r="r" b="b"/>
              <a:pathLst>
                <a:path w="91" h="91">
                  <a:moveTo>
                    <a:pt x="7" y="58"/>
                  </a:moveTo>
                  <a:cubicBezTo>
                    <a:pt x="14" y="80"/>
                    <a:pt x="37" y="91"/>
                    <a:pt x="58" y="84"/>
                  </a:cubicBezTo>
                  <a:cubicBezTo>
                    <a:pt x="79" y="77"/>
                    <a:pt x="91" y="55"/>
                    <a:pt x="84" y="33"/>
                  </a:cubicBezTo>
                  <a:cubicBezTo>
                    <a:pt x="77" y="12"/>
                    <a:pt x="54" y="0"/>
                    <a:pt x="33" y="7"/>
                  </a:cubicBezTo>
                  <a:cubicBezTo>
                    <a:pt x="12" y="14"/>
                    <a:pt x="0" y="37"/>
                    <a:pt x="7" y="58"/>
                  </a:cubicBezTo>
                  <a:close/>
                </a:path>
              </a:pathLst>
            </a:custGeom>
            <a:solidFill>
              <a:srgbClr val="D3CF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7" name="íṧļíďe">
              <a:extLst>
                <a:ext uri="{FF2B5EF4-FFF2-40B4-BE49-F238E27FC236}">
                  <a16:creationId xmlns:a16="http://schemas.microsoft.com/office/drawing/2014/main" xmlns="" id="{7B3D8860-26FD-4DAA-B216-475513BCCA33}"/>
                </a:ext>
              </a:extLst>
            </p:cNvPr>
            <p:cNvSpPr/>
            <p:nvPr/>
          </p:nvSpPr>
          <p:spPr bwMode="auto">
            <a:xfrm>
              <a:off x="3476626" y="2635250"/>
              <a:ext cx="571500" cy="581025"/>
            </a:xfrm>
            <a:custGeom>
              <a:avLst/>
              <a:gdLst>
                <a:gd name="T0" fmla="*/ 5 w 71"/>
                <a:gd name="T1" fmla="*/ 46 h 72"/>
                <a:gd name="T2" fmla="*/ 26 w 71"/>
                <a:gd name="T3" fmla="*/ 5 h 72"/>
                <a:gd name="T4" fmla="*/ 66 w 71"/>
                <a:gd name="T5" fmla="*/ 26 h 72"/>
                <a:gd name="T6" fmla="*/ 45 w 71"/>
                <a:gd name="T7" fmla="*/ 66 h 72"/>
                <a:gd name="T8" fmla="*/ 5 w 71"/>
                <a:gd name="T9" fmla="*/ 46 h 72"/>
              </a:gdLst>
              <a:ahLst/>
              <a:cxnLst>
                <a:cxn ang="0">
                  <a:pos x="T0" y="T1"/>
                </a:cxn>
                <a:cxn ang="0">
                  <a:pos x="T2" y="T3"/>
                </a:cxn>
                <a:cxn ang="0">
                  <a:pos x="T4" y="T5"/>
                </a:cxn>
                <a:cxn ang="0">
                  <a:pos x="T6" y="T7"/>
                </a:cxn>
                <a:cxn ang="0">
                  <a:pos x="T8" y="T9"/>
                </a:cxn>
              </a:cxnLst>
              <a:rect l="0" t="0" r="r" b="b"/>
              <a:pathLst>
                <a:path w="71" h="72">
                  <a:moveTo>
                    <a:pt x="5" y="46"/>
                  </a:moveTo>
                  <a:cubicBezTo>
                    <a:pt x="0" y="29"/>
                    <a:pt x="9" y="11"/>
                    <a:pt x="26" y="5"/>
                  </a:cubicBezTo>
                  <a:cubicBezTo>
                    <a:pt x="42" y="0"/>
                    <a:pt x="60" y="9"/>
                    <a:pt x="66" y="26"/>
                  </a:cubicBezTo>
                  <a:cubicBezTo>
                    <a:pt x="71" y="43"/>
                    <a:pt x="62" y="61"/>
                    <a:pt x="45" y="66"/>
                  </a:cubicBezTo>
                  <a:cubicBezTo>
                    <a:pt x="29" y="72"/>
                    <a:pt x="11" y="62"/>
                    <a:pt x="5" y="46"/>
                  </a:cubicBezTo>
                  <a:close/>
                </a:path>
              </a:pathLst>
            </a:custGeom>
            <a:solidFill>
              <a:srgbClr val="CCED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8" name="i$ļîḑé">
              <a:extLst>
                <a:ext uri="{FF2B5EF4-FFF2-40B4-BE49-F238E27FC236}">
                  <a16:creationId xmlns:a16="http://schemas.microsoft.com/office/drawing/2014/main" xmlns="" id="{91B10F4D-C59A-469A-99E5-3884BE0CB8EA}"/>
                </a:ext>
              </a:extLst>
            </p:cNvPr>
            <p:cNvSpPr/>
            <p:nvPr/>
          </p:nvSpPr>
          <p:spPr bwMode="auto">
            <a:xfrm>
              <a:off x="3524251" y="2635250"/>
              <a:ext cx="508000" cy="427038"/>
            </a:xfrm>
            <a:custGeom>
              <a:avLst/>
              <a:gdLst>
                <a:gd name="T0" fmla="*/ 56 w 63"/>
                <a:gd name="T1" fmla="*/ 32 h 53"/>
                <a:gd name="T2" fmla="*/ 16 w 63"/>
                <a:gd name="T3" fmla="*/ 12 h 53"/>
                <a:gd name="T4" fmla="*/ 0 w 63"/>
                <a:gd name="T5" fmla="*/ 25 h 53"/>
                <a:gd name="T6" fmla="*/ 20 w 63"/>
                <a:gd name="T7" fmla="*/ 5 h 53"/>
                <a:gd name="T8" fmla="*/ 60 w 63"/>
                <a:gd name="T9" fmla="*/ 26 h 53"/>
                <a:gd name="T10" fmla="*/ 56 w 63"/>
                <a:gd name="T11" fmla="*/ 53 h 53"/>
                <a:gd name="T12" fmla="*/ 56 w 63"/>
                <a:gd name="T13" fmla="*/ 32 h 53"/>
              </a:gdLst>
              <a:ahLst/>
              <a:cxnLst>
                <a:cxn ang="0">
                  <a:pos x="T0" y="T1"/>
                </a:cxn>
                <a:cxn ang="0">
                  <a:pos x="T2" y="T3"/>
                </a:cxn>
                <a:cxn ang="0">
                  <a:pos x="T4" y="T5"/>
                </a:cxn>
                <a:cxn ang="0">
                  <a:pos x="T6" y="T7"/>
                </a:cxn>
                <a:cxn ang="0">
                  <a:pos x="T8" y="T9"/>
                </a:cxn>
                <a:cxn ang="0">
                  <a:pos x="T10" y="T11"/>
                </a:cxn>
                <a:cxn ang="0">
                  <a:pos x="T12" y="T13"/>
                </a:cxn>
              </a:cxnLst>
              <a:rect l="0" t="0" r="r" b="b"/>
              <a:pathLst>
                <a:path w="63" h="53">
                  <a:moveTo>
                    <a:pt x="56" y="32"/>
                  </a:moveTo>
                  <a:cubicBezTo>
                    <a:pt x="51" y="16"/>
                    <a:pt x="33" y="6"/>
                    <a:pt x="16" y="12"/>
                  </a:cubicBezTo>
                  <a:cubicBezTo>
                    <a:pt x="9" y="14"/>
                    <a:pt x="3" y="19"/>
                    <a:pt x="0" y="25"/>
                  </a:cubicBezTo>
                  <a:cubicBezTo>
                    <a:pt x="3" y="16"/>
                    <a:pt x="10" y="9"/>
                    <a:pt x="20" y="5"/>
                  </a:cubicBezTo>
                  <a:cubicBezTo>
                    <a:pt x="36" y="0"/>
                    <a:pt x="54" y="9"/>
                    <a:pt x="60" y="26"/>
                  </a:cubicBezTo>
                  <a:cubicBezTo>
                    <a:pt x="63" y="36"/>
                    <a:pt x="61" y="46"/>
                    <a:pt x="56" y="53"/>
                  </a:cubicBezTo>
                  <a:cubicBezTo>
                    <a:pt x="58" y="47"/>
                    <a:pt x="59" y="39"/>
                    <a:pt x="56" y="32"/>
                  </a:cubicBezTo>
                  <a:close/>
                </a:path>
              </a:pathLst>
            </a:custGeom>
            <a:solidFill>
              <a:srgbClr val="AECAD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9" name="ïṩľïḍé">
              <a:extLst>
                <a:ext uri="{FF2B5EF4-FFF2-40B4-BE49-F238E27FC236}">
                  <a16:creationId xmlns:a16="http://schemas.microsoft.com/office/drawing/2014/main" xmlns="" id="{2F2E224F-ACD6-4CF8-9D1F-BBE21A3C4AC0}"/>
                </a:ext>
              </a:extLst>
            </p:cNvPr>
            <p:cNvSpPr/>
            <p:nvPr/>
          </p:nvSpPr>
          <p:spPr bwMode="auto">
            <a:xfrm>
              <a:off x="3806826" y="3271838"/>
              <a:ext cx="265113" cy="387350"/>
            </a:xfrm>
            <a:custGeom>
              <a:avLst/>
              <a:gdLst>
                <a:gd name="T0" fmla="*/ 66 w 167"/>
                <a:gd name="T1" fmla="*/ 244 h 244"/>
                <a:gd name="T2" fmla="*/ 167 w 167"/>
                <a:gd name="T3" fmla="*/ 213 h 244"/>
                <a:gd name="T4" fmla="*/ 96 w 167"/>
                <a:gd name="T5" fmla="*/ 0 h 244"/>
                <a:gd name="T6" fmla="*/ 0 w 167"/>
                <a:gd name="T7" fmla="*/ 36 h 244"/>
                <a:gd name="T8" fmla="*/ 66 w 167"/>
                <a:gd name="T9" fmla="*/ 244 h 244"/>
              </a:gdLst>
              <a:ahLst/>
              <a:cxnLst>
                <a:cxn ang="0">
                  <a:pos x="T0" y="T1"/>
                </a:cxn>
                <a:cxn ang="0">
                  <a:pos x="T2" y="T3"/>
                </a:cxn>
                <a:cxn ang="0">
                  <a:pos x="T4" y="T5"/>
                </a:cxn>
                <a:cxn ang="0">
                  <a:pos x="T6" y="T7"/>
                </a:cxn>
                <a:cxn ang="0">
                  <a:pos x="T8" y="T9"/>
                </a:cxn>
              </a:cxnLst>
              <a:rect l="0" t="0" r="r" b="b"/>
              <a:pathLst>
                <a:path w="167" h="244">
                  <a:moveTo>
                    <a:pt x="66" y="244"/>
                  </a:moveTo>
                  <a:lnTo>
                    <a:pt x="167" y="213"/>
                  </a:lnTo>
                  <a:lnTo>
                    <a:pt x="96" y="0"/>
                  </a:lnTo>
                  <a:lnTo>
                    <a:pt x="0" y="36"/>
                  </a:lnTo>
                  <a:lnTo>
                    <a:pt x="66" y="244"/>
                  </a:lnTo>
                  <a:close/>
                </a:path>
              </a:pathLst>
            </a:custGeom>
            <a:solidFill>
              <a:srgbClr val="5957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0" name="íṡľiḑe">
              <a:extLst>
                <a:ext uri="{FF2B5EF4-FFF2-40B4-BE49-F238E27FC236}">
                  <a16:creationId xmlns:a16="http://schemas.microsoft.com/office/drawing/2014/main" xmlns="" id="{EAE5B8AD-B856-4DE2-85A2-F55CD8E0B1E4}"/>
                </a:ext>
              </a:extLst>
            </p:cNvPr>
            <p:cNvSpPr/>
            <p:nvPr/>
          </p:nvSpPr>
          <p:spPr bwMode="auto">
            <a:xfrm>
              <a:off x="3806826" y="3303588"/>
              <a:ext cx="185738" cy="355600"/>
            </a:xfrm>
            <a:custGeom>
              <a:avLst/>
              <a:gdLst>
                <a:gd name="T0" fmla="*/ 66 w 117"/>
                <a:gd name="T1" fmla="*/ 224 h 224"/>
                <a:gd name="T2" fmla="*/ 117 w 117"/>
                <a:gd name="T3" fmla="*/ 209 h 224"/>
                <a:gd name="T4" fmla="*/ 51 w 117"/>
                <a:gd name="T5" fmla="*/ 0 h 224"/>
                <a:gd name="T6" fmla="*/ 0 w 117"/>
                <a:gd name="T7" fmla="*/ 16 h 224"/>
                <a:gd name="T8" fmla="*/ 66 w 117"/>
                <a:gd name="T9" fmla="*/ 224 h 224"/>
              </a:gdLst>
              <a:ahLst/>
              <a:cxnLst>
                <a:cxn ang="0">
                  <a:pos x="T0" y="T1"/>
                </a:cxn>
                <a:cxn ang="0">
                  <a:pos x="T2" y="T3"/>
                </a:cxn>
                <a:cxn ang="0">
                  <a:pos x="T4" y="T5"/>
                </a:cxn>
                <a:cxn ang="0">
                  <a:pos x="T6" y="T7"/>
                </a:cxn>
                <a:cxn ang="0">
                  <a:pos x="T8" y="T9"/>
                </a:cxn>
              </a:cxnLst>
              <a:rect l="0" t="0" r="r" b="b"/>
              <a:pathLst>
                <a:path w="117" h="224">
                  <a:moveTo>
                    <a:pt x="66" y="224"/>
                  </a:moveTo>
                  <a:lnTo>
                    <a:pt x="117" y="209"/>
                  </a:lnTo>
                  <a:lnTo>
                    <a:pt x="51" y="0"/>
                  </a:lnTo>
                  <a:lnTo>
                    <a:pt x="0" y="16"/>
                  </a:lnTo>
                  <a:lnTo>
                    <a:pt x="66" y="224"/>
                  </a:lnTo>
                  <a:close/>
                </a:path>
              </a:pathLst>
            </a:custGeom>
            <a:solidFill>
              <a:srgbClr val="4F4D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491" name="23c5a841-3292-436a-8bc9-d0f04409d55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6560788" y="4438611"/>
            <a:ext cx="1589015" cy="1283831"/>
            <a:chOff x="2824958" y="786189"/>
            <a:chExt cx="6542084" cy="5285622"/>
          </a:xfrm>
        </p:grpSpPr>
        <p:sp>
          <p:nvSpPr>
            <p:cNvPr id="492" name="îŝḻîde">
              <a:extLst>
                <a:ext uri="{FF2B5EF4-FFF2-40B4-BE49-F238E27FC236}">
                  <a16:creationId xmlns:a16="http://schemas.microsoft.com/office/drawing/2014/main" xmlns="" id="{2E6453E0-6B8E-40DE-89C2-BA4842E48BE6}"/>
                </a:ext>
              </a:extLst>
            </p:cNvPr>
            <p:cNvSpPr/>
            <p:nvPr/>
          </p:nvSpPr>
          <p:spPr bwMode="auto">
            <a:xfrm>
              <a:off x="4855370" y="786189"/>
              <a:ext cx="4511672" cy="4123571"/>
            </a:xfrm>
            <a:custGeom>
              <a:avLst/>
              <a:gdLst>
                <a:gd name="T0" fmla="*/ 1255 w 3041"/>
                <a:gd name="T1" fmla="*/ 140 h 2783"/>
                <a:gd name="T2" fmla="*/ 1186 w 3041"/>
                <a:gd name="T3" fmla="*/ 266 h 2783"/>
                <a:gd name="T4" fmla="*/ 1095 w 3041"/>
                <a:gd name="T5" fmla="*/ 578 h 2783"/>
                <a:gd name="T6" fmla="*/ 940 w 3041"/>
                <a:gd name="T7" fmla="*/ 1023 h 2783"/>
                <a:gd name="T8" fmla="*/ 645 w 3041"/>
                <a:gd name="T9" fmla="*/ 1390 h 2783"/>
                <a:gd name="T10" fmla="*/ 251 w 3041"/>
                <a:gd name="T11" fmla="*/ 1798 h 2783"/>
                <a:gd name="T12" fmla="*/ 2 w 3041"/>
                <a:gd name="T13" fmla="*/ 2245 h 2783"/>
                <a:gd name="T14" fmla="*/ 240 w 3041"/>
                <a:gd name="T15" fmla="*/ 2610 h 2783"/>
                <a:gd name="T16" fmla="*/ 671 w 3041"/>
                <a:gd name="T17" fmla="*/ 2751 h 2783"/>
                <a:gd name="T18" fmla="*/ 899 w 3041"/>
                <a:gd name="T19" fmla="*/ 2756 h 2783"/>
                <a:gd name="T20" fmla="*/ 1122 w 3041"/>
                <a:gd name="T21" fmla="*/ 2594 h 2783"/>
                <a:gd name="T22" fmla="*/ 1605 w 3041"/>
                <a:gd name="T23" fmla="*/ 2602 h 2783"/>
                <a:gd name="T24" fmla="*/ 2083 w 3041"/>
                <a:gd name="T25" fmla="*/ 2576 h 2783"/>
                <a:gd name="T26" fmla="*/ 2274 w 3041"/>
                <a:gd name="T27" fmla="*/ 1898 h 2783"/>
                <a:gd name="T28" fmla="*/ 2718 w 3041"/>
                <a:gd name="T29" fmla="*/ 1385 h 2783"/>
                <a:gd name="T30" fmla="*/ 2454 w 3041"/>
                <a:gd name="T31" fmla="*/ 221 h 2783"/>
                <a:gd name="T32" fmla="*/ 2006 w 3041"/>
                <a:gd name="T33" fmla="*/ 141 h 2783"/>
                <a:gd name="T34" fmla="*/ 1255 w 3041"/>
                <a:gd name="T35" fmla="*/ 140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1" h="2783">
                  <a:moveTo>
                    <a:pt x="1255" y="140"/>
                  </a:moveTo>
                  <a:cubicBezTo>
                    <a:pt x="1218" y="171"/>
                    <a:pt x="1201" y="219"/>
                    <a:pt x="1186" y="266"/>
                  </a:cubicBezTo>
                  <a:cubicBezTo>
                    <a:pt x="1154" y="369"/>
                    <a:pt x="1123" y="473"/>
                    <a:pt x="1095" y="578"/>
                  </a:cubicBezTo>
                  <a:cubicBezTo>
                    <a:pt x="1053" y="730"/>
                    <a:pt x="1016" y="885"/>
                    <a:pt x="940" y="1023"/>
                  </a:cubicBezTo>
                  <a:cubicBezTo>
                    <a:pt x="864" y="1162"/>
                    <a:pt x="754" y="1276"/>
                    <a:pt x="645" y="1390"/>
                  </a:cubicBezTo>
                  <a:cubicBezTo>
                    <a:pt x="251" y="1798"/>
                    <a:pt x="251" y="1798"/>
                    <a:pt x="251" y="1798"/>
                  </a:cubicBezTo>
                  <a:cubicBezTo>
                    <a:pt x="129" y="1924"/>
                    <a:pt x="0" y="2069"/>
                    <a:pt x="2" y="2245"/>
                  </a:cubicBezTo>
                  <a:cubicBezTo>
                    <a:pt x="4" y="2397"/>
                    <a:pt x="110" y="2531"/>
                    <a:pt x="240" y="2610"/>
                  </a:cubicBezTo>
                  <a:cubicBezTo>
                    <a:pt x="370" y="2688"/>
                    <a:pt x="522" y="2721"/>
                    <a:pt x="671" y="2751"/>
                  </a:cubicBezTo>
                  <a:cubicBezTo>
                    <a:pt x="746" y="2767"/>
                    <a:pt x="827" y="2783"/>
                    <a:pt x="899" y="2756"/>
                  </a:cubicBezTo>
                  <a:cubicBezTo>
                    <a:pt x="986" y="2725"/>
                    <a:pt x="1043" y="2641"/>
                    <a:pt x="1122" y="2594"/>
                  </a:cubicBezTo>
                  <a:cubicBezTo>
                    <a:pt x="1265" y="2510"/>
                    <a:pt x="1445" y="2557"/>
                    <a:pt x="1605" y="2602"/>
                  </a:cubicBezTo>
                  <a:cubicBezTo>
                    <a:pt x="1765" y="2646"/>
                    <a:pt x="1953" y="2680"/>
                    <a:pt x="2083" y="2576"/>
                  </a:cubicBezTo>
                  <a:cubicBezTo>
                    <a:pt x="2271" y="2426"/>
                    <a:pt x="2190" y="2124"/>
                    <a:pt x="2274" y="1898"/>
                  </a:cubicBezTo>
                  <a:cubicBezTo>
                    <a:pt x="2353" y="1684"/>
                    <a:pt x="2574" y="1561"/>
                    <a:pt x="2718" y="1385"/>
                  </a:cubicBezTo>
                  <a:cubicBezTo>
                    <a:pt x="3041" y="990"/>
                    <a:pt x="2900" y="442"/>
                    <a:pt x="2454" y="221"/>
                  </a:cubicBezTo>
                  <a:cubicBezTo>
                    <a:pt x="2308" y="149"/>
                    <a:pt x="2164" y="152"/>
                    <a:pt x="2006" y="141"/>
                  </a:cubicBezTo>
                  <a:cubicBezTo>
                    <a:pt x="1808" y="127"/>
                    <a:pt x="1425" y="0"/>
                    <a:pt x="1255" y="140"/>
                  </a:cubicBezTo>
                </a:path>
              </a:pathLst>
            </a:custGeom>
            <a:solidFill>
              <a:srgbClr val="4285F4">
                <a:alpha val="10000"/>
              </a:srgbClr>
            </a:solidFill>
            <a:ln>
              <a:noFill/>
            </a:ln>
          </p:spPr>
          <p:txBody>
            <a:bodyPr anchor="ctr"/>
            <a:lstStyle/>
            <a:p>
              <a:pPr algn="ctr"/>
              <a:endParaRPr/>
            </a:p>
          </p:txBody>
        </p:sp>
        <p:sp>
          <p:nvSpPr>
            <p:cNvPr id="493" name="íṥḻíḋè">
              <a:extLst>
                <a:ext uri="{FF2B5EF4-FFF2-40B4-BE49-F238E27FC236}">
                  <a16:creationId xmlns:a16="http://schemas.microsoft.com/office/drawing/2014/main" xmlns="" id="{6561319B-B1F2-4F4D-B4DD-437138D99A4B}"/>
                </a:ext>
              </a:extLst>
            </p:cNvPr>
            <p:cNvSpPr/>
            <p:nvPr/>
          </p:nvSpPr>
          <p:spPr bwMode="auto">
            <a:xfrm>
              <a:off x="2824958" y="993398"/>
              <a:ext cx="1924050" cy="3122613"/>
            </a:xfrm>
            <a:custGeom>
              <a:avLst/>
              <a:gdLst>
                <a:gd name="T0" fmla="*/ 187 w 1201"/>
                <a:gd name="T1" fmla="*/ 3 h 1952"/>
                <a:gd name="T2" fmla="*/ 363 w 1201"/>
                <a:gd name="T3" fmla="*/ 1212 h 1952"/>
                <a:gd name="T4" fmla="*/ 797 w 1201"/>
                <a:gd name="T5" fmla="*/ 1952 h 1952"/>
                <a:gd name="T6" fmla="*/ 854 w 1201"/>
                <a:gd name="T7" fmla="*/ 1849 h 1952"/>
                <a:gd name="T8" fmla="*/ 837 w 1201"/>
                <a:gd name="T9" fmla="*/ 1816 h 1952"/>
                <a:gd name="T10" fmla="*/ 605 w 1201"/>
                <a:gd name="T11" fmla="*/ 1112 h 1952"/>
                <a:gd name="T12" fmla="*/ 189 w 1201"/>
                <a:gd name="T13" fmla="*/ 7 h 1952"/>
                <a:gd name="T14" fmla="*/ 187 w 1201"/>
                <a:gd name="T15" fmla="*/ 3 h 1952"/>
                <a:gd name="T16" fmla="*/ 190 w 1201"/>
                <a:gd name="T17" fmla="*/ 1 h 1952"/>
                <a:gd name="T18" fmla="*/ 609 w 1201"/>
                <a:gd name="T19" fmla="*/ 1111 h 1952"/>
                <a:gd name="T20" fmla="*/ 773 w 1201"/>
                <a:gd name="T21" fmla="*/ 1665 h 1952"/>
                <a:gd name="T22" fmla="*/ 856 w 1201"/>
                <a:gd name="T23" fmla="*/ 1845 h 1952"/>
                <a:gd name="T24" fmla="*/ 897 w 1201"/>
                <a:gd name="T25" fmla="*/ 1772 h 1952"/>
                <a:gd name="T26" fmla="*/ 918 w 1201"/>
                <a:gd name="T27" fmla="*/ 1693 h 1952"/>
                <a:gd name="T28" fmla="*/ 916 w 1201"/>
                <a:gd name="T29" fmla="*/ 1661 h 1952"/>
                <a:gd name="T30" fmla="*/ 927 w 1201"/>
                <a:gd name="T31" fmla="*/ 1006 h 1952"/>
                <a:gd name="T32" fmla="*/ 190 w 1201"/>
                <a:gd name="T33" fmla="*/ 1 h 1952"/>
                <a:gd name="T34" fmla="*/ 187 w 1201"/>
                <a:gd name="T35" fmla="*/ 0 h 1952"/>
                <a:gd name="T36" fmla="*/ 187 w 1201"/>
                <a:gd name="T37" fmla="*/ 0 h 1952"/>
                <a:gd name="T38" fmla="*/ 187 w 1201"/>
                <a:gd name="T39" fmla="*/ 0 h 1952"/>
                <a:gd name="T40" fmla="*/ 187 w 1201"/>
                <a:gd name="T41" fmla="*/ 0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1" h="1952">
                  <a:moveTo>
                    <a:pt x="187" y="3"/>
                  </a:moveTo>
                  <a:cubicBezTo>
                    <a:pt x="174" y="52"/>
                    <a:pt x="0" y="745"/>
                    <a:pt x="363" y="1212"/>
                  </a:cubicBezTo>
                  <a:cubicBezTo>
                    <a:pt x="542" y="1441"/>
                    <a:pt x="668" y="1743"/>
                    <a:pt x="797" y="1952"/>
                  </a:cubicBezTo>
                  <a:cubicBezTo>
                    <a:pt x="854" y="1849"/>
                    <a:pt x="854" y="1849"/>
                    <a:pt x="854" y="1849"/>
                  </a:cubicBezTo>
                  <a:cubicBezTo>
                    <a:pt x="848" y="1838"/>
                    <a:pt x="842" y="1827"/>
                    <a:pt x="837" y="1816"/>
                  </a:cubicBezTo>
                  <a:cubicBezTo>
                    <a:pt x="742" y="1633"/>
                    <a:pt x="665" y="1383"/>
                    <a:pt x="605" y="1112"/>
                  </a:cubicBezTo>
                  <a:cubicBezTo>
                    <a:pt x="473" y="523"/>
                    <a:pt x="220" y="62"/>
                    <a:pt x="189" y="7"/>
                  </a:cubicBezTo>
                  <a:cubicBezTo>
                    <a:pt x="188" y="5"/>
                    <a:pt x="187" y="4"/>
                    <a:pt x="187" y="3"/>
                  </a:cubicBezTo>
                  <a:moveTo>
                    <a:pt x="190" y="1"/>
                  </a:moveTo>
                  <a:cubicBezTo>
                    <a:pt x="208" y="32"/>
                    <a:pt x="473" y="504"/>
                    <a:pt x="609" y="1111"/>
                  </a:cubicBezTo>
                  <a:cubicBezTo>
                    <a:pt x="654" y="1314"/>
                    <a:pt x="709" y="1505"/>
                    <a:pt x="773" y="1665"/>
                  </a:cubicBezTo>
                  <a:cubicBezTo>
                    <a:pt x="799" y="1731"/>
                    <a:pt x="827" y="1791"/>
                    <a:pt x="856" y="1845"/>
                  </a:cubicBezTo>
                  <a:cubicBezTo>
                    <a:pt x="897" y="1772"/>
                    <a:pt x="897" y="1772"/>
                    <a:pt x="897" y="1772"/>
                  </a:cubicBezTo>
                  <a:cubicBezTo>
                    <a:pt x="904" y="1743"/>
                    <a:pt x="911" y="1717"/>
                    <a:pt x="918" y="1693"/>
                  </a:cubicBezTo>
                  <a:cubicBezTo>
                    <a:pt x="917" y="1682"/>
                    <a:pt x="917" y="1672"/>
                    <a:pt x="916" y="1661"/>
                  </a:cubicBezTo>
                  <a:cubicBezTo>
                    <a:pt x="847" y="1495"/>
                    <a:pt x="825" y="1278"/>
                    <a:pt x="927" y="1006"/>
                  </a:cubicBezTo>
                  <a:cubicBezTo>
                    <a:pt x="1201" y="282"/>
                    <a:pt x="248" y="16"/>
                    <a:pt x="190" y="1"/>
                  </a:cubicBezTo>
                  <a:moveTo>
                    <a:pt x="187" y="0"/>
                  </a:moveTo>
                  <a:cubicBezTo>
                    <a:pt x="187" y="0"/>
                    <a:pt x="187" y="0"/>
                    <a:pt x="187" y="0"/>
                  </a:cubicBezTo>
                  <a:cubicBezTo>
                    <a:pt x="187" y="0"/>
                    <a:pt x="187" y="0"/>
                    <a:pt x="187" y="0"/>
                  </a:cubicBezTo>
                  <a:cubicBezTo>
                    <a:pt x="187" y="0"/>
                    <a:pt x="187" y="0"/>
                    <a:pt x="187" y="0"/>
                  </a:cubicBezTo>
                </a:path>
              </a:pathLst>
            </a:custGeom>
            <a:solidFill>
              <a:srgbClr val="A0C2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4" name="išḻidè">
              <a:extLst>
                <a:ext uri="{FF2B5EF4-FFF2-40B4-BE49-F238E27FC236}">
                  <a16:creationId xmlns:a16="http://schemas.microsoft.com/office/drawing/2014/main" xmlns="" id="{9C3130D3-3905-4648-B21B-98C6C4F87C02}"/>
                </a:ext>
              </a:extLst>
            </p:cNvPr>
            <p:cNvSpPr/>
            <p:nvPr/>
          </p:nvSpPr>
          <p:spPr bwMode="auto">
            <a:xfrm>
              <a:off x="3121820" y="991811"/>
              <a:ext cx="1074738" cy="2959100"/>
            </a:xfrm>
            <a:custGeom>
              <a:avLst/>
              <a:gdLst>
                <a:gd name="T0" fmla="*/ 0 w 670"/>
                <a:gd name="T1" fmla="*/ 2 h 1850"/>
                <a:gd name="T2" fmla="*/ 0 w 670"/>
                <a:gd name="T3" fmla="*/ 2 h 1850"/>
                <a:gd name="T4" fmla="*/ 0 w 670"/>
                <a:gd name="T5" fmla="*/ 2 h 1850"/>
                <a:gd name="T6" fmla="*/ 0 w 670"/>
                <a:gd name="T7" fmla="*/ 2 h 1850"/>
                <a:gd name="T8" fmla="*/ 3 w 670"/>
                <a:gd name="T9" fmla="*/ 0 h 1850"/>
                <a:gd name="T10" fmla="*/ 1 w 670"/>
                <a:gd name="T11" fmla="*/ 1 h 1850"/>
                <a:gd name="T12" fmla="*/ 1 w 670"/>
                <a:gd name="T13" fmla="*/ 1 h 1850"/>
                <a:gd name="T14" fmla="*/ 0 w 670"/>
                <a:gd name="T15" fmla="*/ 2 h 1850"/>
                <a:gd name="T16" fmla="*/ 1 w 670"/>
                <a:gd name="T17" fmla="*/ 4 h 1850"/>
                <a:gd name="T18" fmla="*/ 3 w 670"/>
                <a:gd name="T19" fmla="*/ 8 h 1850"/>
                <a:gd name="T20" fmla="*/ 419 w 670"/>
                <a:gd name="T21" fmla="*/ 1113 h 1850"/>
                <a:gd name="T22" fmla="*/ 651 w 670"/>
                <a:gd name="T23" fmla="*/ 1817 h 1850"/>
                <a:gd name="T24" fmla="*/ 668 w 670"/>
                <a:gd name="T25" fmla="*/ 1850 h 1850"/>
                <a:gd name="T26" fmla="*/ 670 w 670"/>
                <a:gd name="T27" fmla="*/ 1846 h 1850"/>
                <a:gd name="T28" fmla="*/ 587 w 670"/>
                <a:gd name="T29" fmla="*/ 1666 h 1850"/>
                <a:gd name="T30" fmla="*/ 423 w 670"/>
                <a:gd name="T31" fmla="*/ 1112 h 1850"/>
                <a:gd name="T32" fmla="*/ 4 w 670"/>
                <a:gd name="T33" fmla="*/ 2 h 1850"/>
                <a:gd name="T34" fmla="*/ 3 w 670"/>
                <a:gd name="T35" fmla="*/ 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0" h="1850">
                  <a:moveTo>
                    <a:pt x="0" y="2"/>
                  </a:moveTo>
                  <a:cubicBezTo>
                    <a:pt x="0" y="2"/>
                    <a:pt x="0" y="2"/>
                    <a:pt x="0" y="2"/>
                  </a:cubicBezTo>
                  <a:cubicBezTo>
                    <a:pt x="0" y="2"/>
                    <a:pt x="0" y="2"/>
                    <a:pt x="0" y="2"/>
                  </a:cubicBezTo>
                  <a:cubicBezTo>
                    <a:pt x="0" y="2"/>
                    <a:pt x="0" y="2"/>
                    <a:pt x="0" y="2"/>
                  </a:cubicBezTo>
                  <a:moveTo>
                    <a:pt x="3" y="0"/>
                  </a:moveTo>
                  <a:cubicBezTo>
                    <a:pt x="1" y="1"/>
                    <a:pt x="1" y="1"/>
                    <a:pt x="1" y="1"/>
                  </a:cubicBezTo>
                  <a:cubicBezTo>
                    <a:pt x="1" y="1"/>
                    <a:pt x="1" y="1"/>
                    <a:pt x="1" y="1"/>
                  </a:cubicBezTo>
                  <a:cubicBezTo>
                    <a:pt x="0" y="2"/>
                    <a:pt x="0" y="2"/>
                    <a:pt x="0" y="2"/>
                  </a:cubicBezTo>
                  <a:cubicBezTo>
                    <a:pt x="0" y="2"/>
                    <a:pt x="0" y="3"/>
                    <a:pt x="1" y="4"/>
                  </a:cubicBezTo>
                  <a:cubicBezTo>
                    <a:pt x="1" y="5"/>
                    <a:pt x="2" y="6"/>
                    <a:pt x="3" y="8"/>
                  </a:cubicBezTo>
                  <a:cubicBezTo>
                    <a:pt x="34" y="63"/>
                    <a:pt x="287" y="524"/>
                    <a:pt x="419" y="1113"/>
                  </a:cubicBezTo>
                  <a:cubicBezTo>
                    <a:pt x="479" y="1384"/>
                    <a:pt x="556" y="1634"/>
                    <a:pt x="651" y="1817"/>
                  </a:cubicBezTo>
                  <a:cubicBezTo>
                    <a:pt x="656" y="1828"/>
                    <a:pt x="662" y="1839"/>
                    <a:pt x="668" y="1850"/>
                  </a:cubicBezTo>
                  <a:cubicBezTo>
                    <a:pt x="670" y="1846"/>
                    <a:pt x="670" y="1846"/>
                    <a:pt x="670" y="1846"/>
                  </a:cubicBezTo>
                  <a:cubicBezTo>
                    <a:pt x="641" y="1792"/>
                    <a:pt x="613" y="1732"/>
                    <a:pt x="587" y="1666"/>
                  </a:cubicBezTo>
                  <a:cubicBezTo>
                    <a:pt x="523" y="1506"/>
                    <a:pt x="468" y="1315"/>
                    <a:pt x="423" y="1112"/>
                  </a:cubicBezTo>
                  <a:cubicBezTo>
                    <a:pt x="287" y="505"/>
                    <a:pt x="22" y="33"/>
                    <a:pt x="4" y="2"/>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5" name="iśľiḍe">
              <a:extLst>
                <a:ext uri="{FF2B5EF4-FFF2-40B4-BE49-F238E27FC236}">
                  <a16:creationId xmlns:a16="http://schemas.microsoft.com/office/drawing/2014/main" xmlns="" id="{74E1CD08-FB27-4B52-97C6-51FF2F865545}"/>
                </a:ext>
              </a:extLst>
            </p:cNvPr>
            <p:cNvSpPr/>
            <p:nvPr/>
          </p:nvSpPr>
          <p:spPr bwMode="auto">
            <a:xfrm>
              <a:off x="4145758" y="2057023"/>
              <a:ext cx="1071563" cy="1616075"/>
            </a:xfrm>
            <a:custGeom>
              <a:avLst/>
              <a:gdLst>
                <a:gd name="T0" fmla="*/ 296 w 669"/>
                <a:gd name="T1" fmla="*/ 3 h 1010"/>
                <a:gd name="T2" fmla="*/ 68 w 669"/>
                <a:gd name="T3" fmla="*/ 767 h 1010"/>
                <a:gd name="T4" fmla="*/ 91 w 669"/>
                <a:gd name="T5" fmla="*/ 996 h 1010"/>
                <a:gd name="T6" fmla="*/ 97 w 669"/>
                <a:gd name="T7" fmla="*/ 1010 h 1010"/>
                <a:gd name="T8" fmla="*/ 230 w 669"/>
                <a:gd name="T9" fmla="*/ 746 h 1010"/>
                <a:gd name="T10" fmla="*/ 298 w 669"/>
                <a:gd name="T11" fmla="*/ 91 h 1010"/>
                <a:gd name="T12" fmla="*/ 296 w 669"/>
                <a:gd name="T13" fmla="*/ 6 h 1010"/>
                <a:gd name="T14" fmla="*/ 296 w 669"/>
                <a:gd name="T15" fmla="*/ 3 h 1010"/>
                <a:gd name="T16" fmla="*/ 300 w 669"/>
                <a:gd name="T17" fmla="*/ 2 h 1010"/>
                <a:gd name="T18" fmla="*/ 302 w 669"/>
                <a:gd name="T19" fmla="*/ 91 h 1010"/>
                <a:gd name="T20" fmla="*/ 234 w 669"/>
                <a:gd name="T21" fmla="*/ 744 h 1010"/>
                <a:gd name="T22" fmla="*/ 248 w 669"/>
                <a:gd name="T23" fmla="*/ 741 h 1010"/>
                <a:gd name="T24" fmla="*/ 258 w 669"/>
                <a:gd name="T25" fmla="*/ 743 h 1010"/>
                <a:gd name="T26" fmla="*/ 513 w 669"/>
                <a:gd name="T27" fmla="*/ 677 h 1010"/>
                <a:gd name="T28" fmla="*/ 300 w 669"/>
                <a:gd name="T29" fmla="*/ 2 h 1010"/>
                <a:gd name="T30" fmla="*/ 298 w 669"/>
                <a:gd name="T31" fmla="*/ 0 h 1010"/>
                <a:gd name="T32" fmla="*/ 298 w 669"/>
                <a:gd name="T33" fmla="*/ 0 h 1010"/>
                <a:gd name="T34" fmla="*/ 298 w 669"/>
                <a:gd name="T35" fmla="*/ 0 h 1010"/>
                <a:gd name="T36" fmla="*/ 298 w 669"/>
                <a:gd name="T3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9" h="1010">
                  <a:moveTo>
                    <a:pt x="296" y="3"/>
                  </a:moveTo>
                  <a:cubicBezTo>
                    <a:pt x="271" y="35"/>
                    <a:pt x="0" y="395"/>
                    <a:pt x="68" y="767"/>
                  </a:cubicBezTo>
                  <a:cubicBezTo>
                    <a:pt x="82" y="841"/>
                    <a:pt x="88" y="919"/>
                    <a:pt x="91" y="996"/>
                  </a:cubicBezTo>
                  <a:cubicBezTo>
                    <a:pt x="93" y="1001"/>
                    <a:pt x="95" y="1006"/>
                    <a:pt x="97" y="1010"/>
                  </a:cubicBezTo>
                  <a:cubicBezTo>
                    <a:pt x="153" y="819"/>
                    <a:pt x="201" y="762"/>
                    <a:pt x="230" y="746"/>
                  </a:cubicBezTo>
                  <a:cubicBezTo>
                    <a:pt x="289" y="470"/>
                    <a:pt x="298" y="220"/>
                    <a:pt x="298" y="91"/>
                  </a:cubicBezTo>
                  <a:cubicBezTo>
                    <a:pt x="298" y="48"/>
                    <a:pt x="297" y="18"/>
                    <a:pt x="296" y="6"/>
                  </a:cubicBezTo>
                  <a:cubicBezTo>
                    <a:pt x="296" y="5"/>
                    <a:pt x="296" y="4"/>
                    <a:pt x="296" y="3"/>
                  </a:cubicBezTo>
                  <a:moveTo>
                    <a:pt x="300" y="2"/>
                  </a:moveTo>
                  <a:cubicBezTo>
                    <a:pt x="300" y="10"/>
                    <a:pt x="302" y="42"/>
                    <a:pt x="302" y="91"/>
                  </a:cubicBezTo>
                  <a:cubicBezTo>
                    <a:pt x="302" y="219"/>
                    <a:pt x="293" y="469"/>
                    <a:pt x="234" y="744"/>
                  </a:cubicBezTo>
                  <a:cubicBezTo>
                    <a:pt x="240" y="742"/>
                    <a:pt x="245" y="741"/>
                    <a:pt x="248" y="741"/>
                  </a:cubicBezTo>
                  <a:cubicBezTo>
                    <a:pt x="255" y="741"/>
                    <a:pt x="258" y="743"/>
                    <a:pt x="258" y="743"/>
                  </a:cubicBezTo>
                  <a:cubicBezTo>
                    <a:pt x="513" y="677"/>
                    <a:pt x="513" y="677"/>
                    <a:pt x="513" y="677"/>
                  </a:cubicBezTo>
                  <a:cubicBezTo>
                    <a:pt x="669" y="358"/>
                    <a:pt x="330" y="31"/>
                    <a:pt x="300" y="2"/>
                  </a:cubicBezTo>
                  <a:moveTo>
                    <a:pt x="298" y="0"/>
                  </a:moveTo>
                  <a:cubicBezTo>
                    <a:pt x="298" y="0"/>
                    <a:pt x="298" y="0"/>
                    <a:pt x="298" y="0"/>
                  </a:cubicBezTo>
                  <a:cubicBezTo>
                    <a:pt x="298" y="0"/>
                    <a:pt x="298" y="0"/>
                    <a:pt x="298" y="0"/>
                  </a:cubicBezTo>
                  <a:cubicBezTo>
                    <a:pt x="298" y="0"/>
                    <a:pt x="298" y="0"/>
                    <a:pt x="298" y="0"/>
                  </a:cubicBezTo>
                </a:path>
              </a:pathLst>
            </a:custGeom>
            <a:solidFill>
              <a:srgbClr val="A0C2F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6" name="ïṡ1îďè">
              <a:extLst>
                <a:ext uri="{FF2B5EF4-FFF2-40B4-BE49-F238E27FC236}">
                  <a16:creationId xmlns:a16="http://schemas.microsoft.com/office/drawing/2014/main" xmlns="" id="{CF8C6791-8127-45C5-AD88-DCDC55C22377}"/>
                </a:ext>
              </a:extLst>
            </p:cNvPr>
            <p:cNvSpPr/>
            <p:nvPr/>
          </p:nvSpPr>
          <p:spPr bwMode="auto">
            <a:xfrm>
              <a:off x="4291808" y="3650873"/>
              <a:ext cx="9525" cy="50800"/>
            </a:xfrm>
            <a:custGeom>
              <a:avLst/>
              <a:gdLst>
                <a:gd name="T0" fmla="*/ 0 w 6"/>
                <a:gd name="T1" fmla="*/ 0 h 32"/>
                <a:gd name="T2" fmla="*/ 2 w 6"/>
                <a:gd name="T3" fmla="*/ 32 h 32"/>
                <a:gd name="T4" fmla="*/ 6 w 6"/>
                <a:gd name="T5" fmla="*/ 14 h 32"/>
                <a:gd name="T6" fmla="*/ 0 w 6"/>
                <a:gd name="T7" fmla="*/ 0 h 32"/>
              </a:gdLst>
              <a:ahLst/>
              <a:cxnLst>
                <a:cxn ang="0">
                  <a:pos x="T0" y="T1"/>
                </a:cxn>
                <a:cxn ang="0">
                  <a:pos x="T2" y="T3"/>
                </a:cxn>
                <a:cxn ang="0">
                  <a:pos x="T4" y="T5"/>
                </a:cxn>
                <a:cxn ang="0">
                  <a:pos x="T6" y="T7"/>
                </a:cxn>
              </a:cxnLst>
              <a:rect l="0" t="0" r="r" b="b"/>
              <a:pathLst>
                <a:path w="6" h="32">
                  <a:moveTo>
                    <a:pt x="0" y="0"/>
                  </a:moveTo>
                  <a:cubicBezTo>
                    <a:pt x="1" y="11"/>
                    <a:pt x="1" y="21"/>
                    <a:pt x="2" y="32"/>
                  </a:cubicBezTo>
                  <a:cubicBezTo>
                    <a:pt x="3" y="26"/>
                    <a:pt x="5" y="20"/>
                    <a:pt x="6" y="14"/>
                  </a:cubicBezTo>
                  <a:cubicBezTo>
                    <a:pt x="4" y="10"/>
                    <a:pt x="2" y="5"/>
                    <a:pt x="0" y="0"/>
                  </a:cubicBezTo>
                </a:path>
              </a:pathLst>
            </a:custGeom>
            <a:solidFill>
              <a:srgbClr val="71A3F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7" name="ïś1îḑe">
              <a:extLst>
                <a:ext uri="{FF2B5EF4-FFF2-40B4-BE49-F238E27FC236}">
                  <a16:creationId xmlns:a16="http://schemas.microsoft.com/office/drawing/2014/main" xmlns="" id="{AD8138E9-C384-4A82-8320-9C50E740A3B3}"/>
                </a:ext>
              </a:extLst>
            </p:cNvPr>
            <p:cNvSpPr/>
            <p:nvPr/>
          </p:nvSpPr>
          <p:spPr bwMode="auto">
            <a:xfrm>
              <a:off x="4514058" y="2057023"/>
              <a:ext cx="115888" cy="1193800"/>
            </a:xfrm>
            <a:custGeom>
              <a:avLst/>
              <a:gdLst>
                <a:gd name="T0" fmla="*/ 70 w 72"/>
                <a:gd name="T1" fmla="*/ 0 h 746"/>
                <a:gd name="T2" fmla="*/ 68 w 72"/>
                <a:gd name="T3" fmla="*/ 0 h 746"/>
                <a:gd name="T4" fmla="*/ 68 w 72"/>
                <a:gd name="T5" fmla="*/ 0 h 746"/>
                <a:gd name="T6" fmla="*/ 66 w 72"/>
                <a:gd name="T7" fmla="*/ 0 h 746"/>
                <a:gd name="T8" fmla="*/ 66 w 72"/>
                <a:gd name="T9" fmla="*/ 3 h 746"/>
                <a:gd name="T10" fmla="*/ 66 w 72"/>
                <a:gd name="T11" fmla="*/ 6 h 746"/>
                <a:gd name="T12" fmla="*/ 68 w 72"/>
                <a:gd name="T13" fmla="*/ 91 h 746"/>
                <a:gd name="T14" fmla="*/ 0 w 72"/>
                <a:gd name="T15" fmla="*/ 746 h 746"/>
                <a:gd name="T16" fmla="*/ 4 w 72"/>
                <a:gd name="T17" fmla="*/ 744 h 746"/>
                <a:gd name="T18" fmla="*/ 72 w 72"/>
                <a:gd name="T19" fmla="*/ 91 h 746"/>
                <a:gd name="T20" fmla="*/ 70 w 72"/>
                <a:gd name="T21" fmla="*/ 2 h 746"/>
                <a:gd name="T22" fmla="*/ 70 w 72"/>
                <a:gd name="T23"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746">
                  <a:moveTo>
                    <a:pt x="70" y="0"/>
                  </a:moveTo>
                  <a:cubicBezTo>
                    <a:pt x="68" y="0"/>
                    <a:pt x="68" y="0"/>
                    <a:pt x="68" y="0"/>
                  </a:cubicBezTo>
                  <a:cubicBezTo>
                    <a:pt x="68" y="0"/>
                    <a:pt x="68" y="0"/>
                    <a:pt x="68" y="0"/>
                  </a:cubicBezTo>
                  <a:cubicBezTo>
                    <a:pt x="66" y="0"/>
                    <a:pt x="66" y="0"/>
                    <a:pt x="66" y="0"/>
                  </a:cubicBezTo>
                  <a:cubicBezTo>
                    <a:pt x="66" y="0"/>
                    <a:pt x="66" y="1"/>
                    <a:pt x="66" y="3"/>
                  </a:cubicBezTo>
                  <a:cubicBezTo>
                    <a:pt x="66" y="4"/>
                    <a:pt x="66" y="5"/>
                    <a:pt x="66" y="6"/>
                  </a:cubicBezTo>
                  <a:cubicBezTo>
                    <a:pt x="67" y="18"/>
                    <a:pt x="68" y="48"/>
                    <a:pt x="68" y="91"/>
                  </a:cubicBezTo>
                  <a:cubicBezTo>
                    <a:pt x="68" y="220"/>
                    <a:pt x="59" y="470"/>
                    <a:pt x="0" y="746"/>
                  </a:cubicBezTo>
                  <a:cubicBezTo>
                    <a:pt x="1" y="745"/>
                    <a:pt x="3" y="745"/>
                    <a:pt x="4" y="744"/>
                  </a:cubicBezTo>
                  <a:cubicBezTo>
                    <a:pt x="63" y="469"/>
                    <a:pt x="72" y="219"/>
                    <a:pt x="72" y="91"/>
                  </a:cubicBezTo>
                  <a:cubicBezTo>
                    <a:pt x="72" y="42"/>
                    <a:pt x="70" y="10"/>
                    <a:pt x="70" y="2"/>
                  </a:cubicBezTo>
                  <a:cubicBezTo>
                    <a:pt x="70" y="1"/>
                    <a:pt x="70" y="0"/>
                    <a:pt x="7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8" name="iṩ1îde">
              <a:extLst>
                <a:ext uri="{FF2B5EF4-FFF2-40B4-BE49-F238E27FC236}">
                  <a16:creationId xmlns:a16="http://schemas.microsoft.com/office/drawing/2014/main" xmlns="" id="{0A35394A-04EA-400B-A776-915EEA24AD51}"/>
                </a:ext>
              </a:extLst>
            </p:cNvPr>
            <p:cNvSpPr/>
            <p:nvPr/>
          </p:nvSpPr>
          <p:spPr bwMode="auto">
            <a:xfrm>
              <a:off x="3432970" y="5239961"/>
              <a:ext cx="5189538" cy="831850"/>
            </a:xfrm>
            <a:custGeom>
              <a:avLst/>
              <a:gdLst>
                <a:gd name="T0" fmla="*/ 5 w 3239"/>
                <a:gd name="T1" fmla="*/ 152 h 520"/>
                <a:gd name="T2" fmla="*/ 42 w 3239"/>
                <a:gd name="T3" fmla="*/ 223 h 520"/>
                <a:gd name="T4" fmla="*/ 228 w 3239"/>
                <a:gd name="T5" fmla="*/ 459 h 520"/>
                <a:gd name="T6" fmla="*/ 280 w 3239"/>
                <a:gd name="T7" fmla="*/ 503 h 520"/>
                <a:gd name="T8" fmla="*/ 392 w 3239"/>
                <a:gd name="T9" fmla="*/ 429 h 520"/>
                <a:gd name="T10" fmla="*/ 630 w 3239"/>
                <a:gd name="T11" fmla="*/ 413 h 520"/>
                <a:gd name="T12" fmla="*/ 839 w 3239"/>
                <a:gd name="T13" fmla="*/ 422 h 520"/>
                <a:gd name="T14" fmla="*/ 1003 w 3239"/>
                <a:gd name="T15" fmla="*/ 312 h 520"/>
                <a:gd name="T16" fmla="*/ 1453 w 3239"/>
                <a:gd name="T17" fmla="*/ 516 h 520"/>
                <a:gd name="T18" fmla="*/ 1608 w 3239"/>
                <a:gd name="T19" fmla="*/ 477 h 520"/>
                <a:gd name="T20" fmla="*/ 1946 w 3239"/>
                <a:gd name="T21" fmla="*/ 332 h 520"/>
                <a:gd name="T22" fmla="*/ 2018 w 3239"/>
                <a:gd name="T23" fmla="*/ 312 h 520"/>
                <a:gd name="T24" fmla="*/ 2137 w 3239"/>
                <a:gd name="T25" fmla="*/ 357 h 520"/>
                <a:gd name="T26" fmla="*/ 2631 w 3239"/>
                <a:gd name="T27" fmla="*/ 334 h 520"/>
                <a:gd name="T28" fmla="*/ 3122 w 3239"/>
                <a:gd name="T29" fmla="*/ 212 h 520"/>
                <a:gd name="T30" fmla="*/ 3235 w 3239"/>
                <a:gd name="T31" fmla="*/ 156 h 520"/>
                <a:gd name="T32" fmla="*/ 3181 w 3239"/>
                <a:gd name="T33" fmla="*/ 143 h 520"/>
                <a:gd name="T34" fmla="*/ 3124 w 3239"/>
                <a:gd name="T35" fmla="*/ 139 h 520"/>
                <a:gd name="T36" fmla="*/ 3129 w 3239"/>
                <a:gd name="T37" fmla="*/ 41 h 520"/>
                <a:gd name="T38" fmla="*/ 2679 w 3239"/>
                <a:gd name="T39" fmla="*/ 69 h 520"/>
                <a:gd name="T40" fmla="*/ 2450 w 3239"/>
                <a:gd name="T41" fmla="*/ 139 h 520"/>
                <a:gd name="T42" fmla="*/ 2208 w 3239"/>
                <a:gd name="T43" fmla="*/ 100 h 520"/>
                <a:gd name="T44" fmla="*/ 1594 w 3239"/>
                <a:gd name="T45" fmla="*/ 9 h 520"/>
                <a:gd name="T46" fmla="*/ 500 w 3239"/>
                <a:gd name="T47" fmla="*/ 153 h 520"/>
                <a:gd name="T48" fmla="*/ 190 w 3239"/>
                <a:gd name="T49" fmla="*/ 49 h 520"/>
                <a:gd name="T50" fmla="*/ 93 w 3239"/>
                <a:gd name="T51" fmla="*/ 149 h 520"/>
                <a:gd name="T52" fmla="*/ 57 w 3239"/>
                <a:gd name="T53" fmla="*/ 114 h 520"/>
                <a:gd name="T54" fmla="*/ 21 w 3239"/>
                <a:gd name="T55" fmla="*/ 81 h 520"/>
                <a:gd name="T56" fmla="*/ 5 w 3239"/>
                <a:gd name="T57" fmla="*/ 15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9" h="520">
                  <a:moveTo>
                    <a:pt x="5" y="152"/>
                  </a:moveTo>
                  <a:cubicBezTo>
                    <a:pt x="9" y="181"/>
                    <a:pt x="26" y="203"/>
                    <a:pt x="42" y="223"/>
                  </a:cubicBezTo>
                  <a:cubicBezTo>
                    <a:pt x="228" y="459"/>
                    <a:pt x="228" y="459"/>
                    <a:pt x="228" y="459"/>
                  </a:cubicBezTo>
                  <a:cubicBezTo>
                    <a:pt x="243" y="478"/>
                    <a:pt x="259" y="498"/>
                    <a:pt x="280" y="503"/>
                  </a:cubicBezTo>
                  <a:cubicBezTo>
                    <a:pt x="322" y="514"/>
                    <a:pt x="356" y="460"/>
                    <a:pt x="392" y="429"/>
                  </a:cubicBezTo>
                  <a:cubicBezTo>
                    <a:pt x="461" y="367"/>
                    <a:pt x="545" y="390"/>
                    <a:pt x="630" y="413"/>
                  </a:cubicBezTo>
                  <a:cubicBezTo>
                    <a:pt x="701" y="432"/>
                    <a:pt x="773" y="452"/>
                    <a:pt x="839" y="422"/>
                  </a:cubicBezTo>
                  <a:cubicBezTo>
                    <a:pt x="897" y="396"/>
                    <a:pt x="944" y="333"/>
                    <a:pt x="1003" y="312"/>
                  </a:cubicBezTo>
                  <a:cubicBezTo>
                    <a:pt x="1159" y="256"/>
                    <a:pt x="1291" y="504"/>
                    <a:pt x="1453" y="516"/>
                  </a:cubicBezTo>
                  <a:cubicBezTo>
                    <a:pt x="1506" y="520"/>
                    <a:pt x="1558" y="499"/>
                    <a:pt x="1608" y="477"/>
                  </a:cubicBezTo>
                  <a:cubicBezTo>
                    <a:pt x="1946" y="332"/>
                    <a:pt x="1946" y="332"/>
                    <a:pt x="1946" y="332"/>
                  </a:cubicBezTo>
                  <a:cubicBezTo>
                    <a:pt x="1969" y="322"/>
                    <a:pt x="1993" y="312"/>
                    <a:pt x="2018" y="312"/>
                  </a:cubicBezTo>
                  <a:cubicBezTo>
                    <a:pt x="2059" y="311"/>
                    <a:pt x="2098" y="338"/>
                    <a:pt x="2137" y="357"/>
                  </a:cubicBezTo>
                  <a:cubicBezTo>
                    <a:pt x="2294" y="435"/>
                    <a:pt x="2469" y="393"/>
                    <a:pt x="2631" y="334"/>
                  </a:cubicBezTo>
                  <a:cubicBezTo>
                    <a:pt x="2792" y="275"/>
                    <a:pt x="2955" y="200"/>
                    <a:pt x="3122" y="212"/>
                  </a:cubicBezTo>
                  <a:cubicBezTo>
                    <a:pt x="3166" y="216"/>
                    <a:pt x="3223" y="213"/>
                    <a:pt x="3235" y="156"/>
                  </a:cubicBezTo>
                  <a:cubicBezTo>
                    <a:pt x="3239" y="137"/>
                    <a:pt x="3210" y="140"/>
                    <a:pt x="3181" y="143"/>
                  </a:cubicBezTo>
                  <a:cubicBezTo>
                    <a:pt x="3158" y="145"/>
                    <a:pt x="3134" y="147"/>
                    <a:pt x="3124" y="139"/>
                  </a:cubicBezTo>
                  <a:cubicBezTo>
                    <a:pt x="3102" y="121"/>
                    <a:pt x="3155" y="45"/>
                    <a:pt x="3129" y="41"/>
                  </a:cubicBezTo>
                  <a:cubicBezTo>
                    <a:pt x="2979" y="23"/>
                    <a:pt x="2826" y="22"/>
                    <a:pt x="2679" y="69"/>
                  </a:cubicBezTo>
                  <a:cubicBezTo>
                    <a:pt x="2603" y="94"/>
                    <a:pt x="2528" y="131"/>
                    <a:pt x="2450" y="139"/>
                  </a:cubicBezTo>
                  <a:cubicBezTo>
                    <a:pt x="2369" y="147"/>
                    <a:pt x="2288" y="122"/>
                    <a:pt x="2208" y="100"/>
                  </a:cubicBezTo>
                  <a:cubicBezTo>
                    <a:pt x="2006" y="43"/>
                    <a:pt x="1800" y="0"/>
                    <a:pt x="1594" y="9"/>
                  </a:cubicBezTo>
                  <a:cubicBezTo>
                    <a:pt x="1227" y="25"/>
                    <a:pt x="865" y="206"/>
                    <a:pt x="500" y="153"/>
                  </a:cubicBezTo>
                  <a:cubicBezTo>
                    <a:pt x="391" y="137"/>
                    <a:pt x="287" y="102"/>
                    <a:pt x="190" y="49"/>
                  </a:cubicBezTo>
                  <a:cubicBezTo>
                    <a:pt x="141" y="23"/>
                    <a:pt x="143" y="117"/>
                    <a:pt x="93" y="149"/>
                  </a:cubicBezTo>
                  <a:cubicBezTo>
                    <a:pt x="85" y="154"/>
                    <a:pt x="71" y="134"/>
                    <a:pt x="57" y="114"/>
                  </a:cubicBezTo>
                  <a:cubicBezTo>
                    <a:pt x="42" y="93"/>
                    <a:pt x="28" y="72"/>
                    <a:pt x="21" y="81"/>
                  </a:cubicBezTo>
                  <a:cubicBezTo>
                    <a:pt x="6" y="102"/>
                    <a:pt x="0" y="128"/>
                    <a:pt x="5" y="152"/>
                  </a:cubicBezTo>
                </a:path>
              </a:pathLst>
            </a:custGeom>
            <a:solidFill>
              <a:srgbClr val="4285F4">
                <a:alpha val="10000"/>
              </a:srgbClr>
            </a:solidFill>
            <a:ln>
              <a:noFill/>
            </a:ln>
          </p:spPr>
          <p:txBody>
            <a:bodyPr anchor="ctr"/>
            <a:lstStyle/>
            <a:p>
              <a:pPr algn="ctr"/>
              <a:endParaRPr/>
            </a:p>
          </p:txBody>
        </p:sp>
        <p:sp>
          <p:nvSpPr>
            <p:cNvPr id="499" name="ïṡlïḓé">
              <a:extLst>
                <a:ext uri="{FF2B5EF4-FFF2-40B4-BE49-F238E27FC236}">
                  <a16:creationId xmlns:a16="http://schemas.microsoft.com/office/drawing/2014/main" xmlns="" id="{E958F50C-4654-4DBC-AB7D-921AE397E7F7}"/>
                </a:ext>
              </a:extLst>
            </p:cNvPr>
            <p:cNvSpPr/>
            <p:nvPr/>
          </p:nvSpPr>
          <p:spPr bwMode="auto">
            <a:xfrm>
              <a:off x="3934620" y="4998661"/>
              <a:ext cx="441325" cy="603250"/>
            </a:xfrm>
            <a:custGeom>
              <a:avLst/>
              <a:gdLst>
                <a:gd name="T0" fmla="*/ 107 w 278"/>
                <a:gd name="T1" fmla="*/ 367 h 380"/>
                <a:gd name="T2" fmla="*/ 215 w 278"/>
                <a:gd name="T3" fmla="*/ 380 h 380"/>
                <a:gd name="T4" fmla="*/ 278 w 278"/>
                <a:gd name="T5" fmla="*/ 72 h 380"/>
                <a:gd name="T6" fmla="*/ 157 w 278"/>
                <a:gd name="T7" fmla="*/ 0 h 380"/>
                <a:gd name="T8" fmla="*/ 0 w 278"/>
                <a:gd name="T9" fmla="*/ 170 h 380"/>
                <a:gd name="T10" fmla="*/ 107 w 278"/>
                <a:gd name="T11" fmla="*/ 367 h 380"/>
              </a:gdLst>
              <a:ahLst/>
              <a:cxnLst>
                <a:cxn ang="0">
                  <a:pos x="T0" y="T1"/>
                </a:cxn>
                <a:cxn ang="0">
                  <a:pos x="T2" y="T3"/>
                </a:cxn>
                <a:cxn ang="0">
                  <a:pos x="T4" y="T5"/>
                </a:cxn>
                <a:cxn ang="0">
                  <a:pos x="T6" y="T7"/>
                </a:cxn>
                <a:cxn ang="0">
                  <a:pos x="T8" y="T9"/>
                </a:cxn>
                <a:cxn ang="0">
                  <a:pos x="T10" y="T11"/>
                </a:cxn>
              </a:cxnLst>
              <a:rect l="0" t="0" r="r" b="b"/>
              <a:pathLst>
                <a:path w="278" h="380">
                  <a:moveTo>
                    <a:pt x="107" y="367"/>
                  </a:moveTo>
                  <a:lnTo>
                    <a:pt x="215" y="380"/>
                  </a:lnTo>
                  <a:lnTo>
                    <a:pt x="278" y="72"/>
                  </a:lnTo>
                  <a:lnTo>
                    <a:pt x="157" y="0"/>
                  </a:lnTo>
                  <a:lnTo>
                    <a:pt x="0" y="170"/>
                  </a:lnTo>
                  <a:lnTo>
                    <a:pt x="107" y="367"/>
                  </a:lnTo>
                  <a:close/>
                </a:path>
              </a:pathLst>
            </a:custGeom>
            <a:solidFill>
              <a:srgbClr val="EFB7B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0" name="ïsľiďè">
              <a:extLst>
                <a:ext uri="{FF2B5EF4-FFF2-40B4-BE49-F238E27FC236}">
                  <a16:creationId xmlns:a16="http://schemas.microsoft.com/office/drawing/2014/main" xmlns="" id="{BBBDF939-7446-4E45-854C-E4B48C57D3CC}"/>
                </a:ext>
              </a:extLst>
            </p:cNvPr>
            <p:cNvSpPr/>
            <p:nvPr/>
          </p:nvSpPr>
          <p:spPr bwMode="auto">
            <a:xfrm>
              <a:off x="3934620" y="4998661"/>
              <a:ext cx="441325" cy="603250"/>
            </a:xfrm>
            <a:custGeom>
              <a:avLst/>
              <a:gdLst>
                <a:gd name="T0" fmla="*/ 107 w 278"/>
                <a:gd name="T1" fmla="*/ 367 h 380"/>
                <a:gd name="T2" fmla="*/ 215 w 278"/>
                <a:gd name="T3" fmla="*/ 380 h 380"/>
                <a:gd name="T4" fmla="*/ 278 w 278"/>
                <a:gd name="T5" fmla="*/ 72 h 380"/>
                <a:gd name="T6" fmla="*/ 157 w 278"/>
                <a:gd name="T7" fmla="*/ 0 h 380"/>
                <a:gd name="T8" fmla="*/ 0 w 278"/>
                <a:gd name="T9" fmla="*/ 170 h 380"/>
                <a:gd name="T10" fmla="*/ 107 w 278"/>
                <a:gd name="T11" fmla="*/ 367 h 380"/>
              </a:gdLst>
              <a:ahLst/>
              <a:cxnLst>
                <a:cxn ang="0">
                  <a:pos x="T0" y="T1"/>
                </a:cxn>
                <a:cxn ang="0">
                  <a:pos x="T2" y="T3"/>
                </a:cxn>
                <a:cxn ang="0">
                  <a:pos x="T4" y="T5"/>
                </a:cxn>
                <a:cxn ang="0">
                  <a:pos x="T6" y="T7"/>
                </a:cxn>
                <a:cxn ang="0">
                  <a:pos x="T8" y="T9"/>
                </a:cxn>
                <a:cxn ang="0">
                  <a:pos x="T10" y="T11"/>
                </a:cxn>
              </a:cxnLst>
              <a:rect l="0" t="0" r="r" b="b"/>
              <a:pathLst>
                <a:path w="278" h="380">
                  <a:moveTo>
                    <a:pt x="107" y="367"/>
                  </a:moveTo>
                  <a:lnTo>
                    <a:pt x="215" y="380"/>
                  </a:lnTo>
                  <a:lnTo>
                    <a:pt x="278" y="72"/>
                  </a:lnTo>
                  <a:lnTo>
                    <a:pt x="157" y="0"/>
                  </a:lnTo>
                  <a:lnTo>
                    <a:pt x="0" y="170"/>
                  </a:lnTo>
                  <a:lnTo>
                    <a:pt x="107" y="3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1" name="îṣlïḑé">
              <a:extLst>
                <a:ext uri="{FF2B5EF4-FFF2-40B4-BE49-F238E27FC236}">
                  <a16:creationId xmlns:a16="http://schemas.microsoft.com/office/drawing/2014/main" xmlns="" id="{E154AF8D-E571-4449-93A0-E6D7EDAAA3E7}"/>
                </a:ext>
              </a:extLst>
            </p:cNvPr>
            <p:cNvSpPr/>
            <p:nvPr/>
          </p:nvSpPr>
          <p:spPr bwMode="auto">
            <a:xfrm>
              <a:off x="3982245" y="5070098"/>
              <a:ext cx="393700" cy="531813"/>
            </a:xfrm>
            <a:custGeom>
              <a:avLst/>
              <a:gdLst>
                <a:gd name="T0" fmla="*/ 201 w 245"/>
                <a:gd name="T1" fmla="*/ 0 h 332"/>
                <a:gd name="T2" fmla="*/ 118 w 245"/>
                <a:gd name="T3" fmla="*/ 324 h 332"/>
                <a:gd name="T4" fmla="*/ 183 w 245"/>
                <a:gd name="T5" fmla="*/ 332 h 332"/>
                <a:gd name="T6" fmla="*/ 245 w 245"/>
                <a:gd name="T7" fmla="*/ 26 h 332"/>
                <a:gd name="T8" fmla="*/ 201 w 245"/>
                <a:gd name="T9" fmla="*/ 0 h 332"/>
              </a:gdLst>
              <a:ahLst/>
              <a:cxnLst>
                <a:cxn ang="0">
                  <a:pos x="T0" y="T1"/>
                </a:cxn>
                <a:cxn ang="0">
                  <a:pos x="T2" y="T3"/>
                </a:cxn>
                <a:cxn ang="0">
                  <a:pos x="T4" y="T5"/>
                </a:cxn>
                <a:cxn ang="0">
                  <a:pos x="T6" y="T7"/>
                </a:cxn>
                <a:cxn ang="0">
                  <a:pos x="T8" y="T9"/>
                </a:cxn>
              </a:cxnLst>
              <a:rect l="0" t="0" r="r" b="b"/>
              <a:pathLst>
                <a:path w="245" h="332">
                  <a:moveTo>
                    <a:pt x="201" y="0"/>
                  </a:moveTo>
                  <a:cubicBezTo>
                    <a:pt x="0" y="80"/>
                    <a:pt x="90" y="273"/>
                    <a:pt x="118" y="324"/>
                  </a:cubicBezTo>
                  <a:cubicBezTo>
                    <a:pt x="183" y="332"/>
                    <a:pt x="183" y="332"/>
                    <a:pt x="183" y="332"/>
                  </a:cubicBezTo>
                  <a:cubicBezTo>
                    <a:pt x="245" y="26"/>
                    <a:pt x="245" y="26"/>
                    <a:pt x="245" y="26"/>
                  </a:cubicBezTo>
                  <a:cubicBezTo>
                    <a:pt x="201" y="0"/>
                    <a:pt x="201" y="0"/>
                    <a:pt x="201" y="0"/>
                  </a:cubicBezTo>
                </a:path>
              </a:pathLst>
            </a:custGeom>
            <a:solidFill>
              <a:srgbClr val="E8B1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2" name="iṧļíḑê">
              <a:extLst>
                <a:ext uri="{FF2B5EF4-FFF2-40B4-BE49-F238E27FC236}">
                  <a16:creationId xmlns:a16="http://schemas.microsoft.com/office/drawing/2014/main" xmlns="" id="{E96D57F0-FA41-44D7-9CFE-96968E01BD4B}"/>
                </a:ext>
              </a:extLst>
            </p:cNvPr>
            <p:cNvSpPr/>
            <p:nvPr/>
          </p:nvSpPr>
          <p:spPr bwMode="auto">
            <a:xfrm>
              <a:off x="5185570" y="2130048"/>
              <a:ext cx="1222375" cy="1590675"/>
            </a:xfrm>
            <a:custGeom>
              <a:avLst/>
              <a:gdLst>
                <a:gd name="T0" fmla="*/ 754 w 763"/>
                <a:gd name="T1" fmla="*/ 652 h 994"/>
                <a:gd name="T2" fmla="*/ 497 w 763"/>
                <a:gd name="T3" fmla="*/ 883 h 994"/>
                <a:gd name="T4" fmla="*/ 124 w 763"/>
                <a:gd name="T5" fmla="*/ 839 h 994"/>
                <a:gd name="T6" fmla="*/ 164 w 763"/>
                <a:gd name="T7" fmla="*/ 518 h 994"/>
                <a:gd name="T8" fmla="*/ 124 w 763"/>
                <a:gd name="T9" fmla="*/ 386 h 994"/>
                <a:gd name="T10" fmla="*/ 674 w 763"/>
                <a:gd name="T11" fmla="*/ 293 h 994"/>
                <a:gd name="T12" fmla="*/ 652 w 763"/>
                <a:gd name="T13" fmla="*/ 498 h 994"/>
                <a:gd name="T14" fmla="*/ 754 w 763"/>
                <a:gd name="T15" fmla="*/ 652 h 9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 h="994">
                  <a:moveTo>
                    <a:pt x="754" y="652"/>
                  </a:moveTo>
                  <a:cubicBezTo>
                    <a:pt x="497" y="883"/>
                    <a:pt x="497" y="883"/>
                    <a:pt x="497" y="883"/>
                  </a:cubicBezTo>
                  <a:cubicBezTo>
                    <a:pt x="497" y="883"/>
                    <a:pt x="0" y="994"/>
                    <a:pt x="124" y="839"/>
                  </a:cubicBezTo>
                  <a:cubicBezTo>
                    <a:pt x="194" y="751"/>
                    <a:pt x="185" y="617"/>
                    <a:pt x="164" y="518"/>
                  </a:cubicBezTo>
                  <a:cubicBezTo>
                    <a:pt x="154" y="473"/>
                    <a:pt x="141" y="429"/>
                    <a:pt x="124" y="386"/>
                  </a:cubicBezTo>
                  <a:cubicBezTo>
                    <a:pt x="124" y="386"/>
                    <a:pt x="763" y="0"/>
                    <a:pt x="674" y="293"/>
                  </a:cubicBezTo>
                  <a:cubicBezTo>
                    <a:pt x="648" y="380"/>
                    <a:pt x="644" y="447"/>
                    <a:pt x="652" y="498"/>
                  </a:cubicBezTo>
                  <a:cubicBezTo>
                    <a:pt x="671" y="620"/>
                    <a:pt x="754" y="652"/>
                    <a:pt x="754" y="652"/>
                  </a:cubicBezTo>
                </a:path>
              </a:pathLst>
            </a:custGeom>
            <a:solidFill>
              <a:srgbClr val="EFB7B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3" name="iṣlîdé">
              <a:extLst>
                <a:ext uri="{FF2B5EF4-FFF2-40B4-BE49-F238E27FC236}">
                  <a16:creationId xmlns:a16="http://schemas.microsoft.com/office/drawing/2014/main" xmlns="" id="{FBAF7005-A2B2-4B1C-A21E-AF6A6F412C2E}"/>
                </a:ext>
              </a:extLst>
            </p:cNvPr>
            <p:cNvSpPr/>
            <p:nvPr/>
          </p:nvSpPr>
          <p:spPr bwMode="auto">
            <a:xfrm>
              <a:off x="5444333" y="2914273"/>
              <a:ext cx="785813" cy="133350"/>
            </a:xfrm>
            <a:custGeom>
              <a:avLst/>
              <a:gdLst>
                <a:gd name="T0" fmla="*/ 490 w 491"/>
                <a:gd name="T1" fmla="*/ 0 h 83"/>
                <a:gd name="T2" fmla="*/ 229 w 491"/>
                <a:gd name="T3" fmla="*/ 74 h 83"/>
                <a:gd name="T4" fmla="*/ 0 w 491"/>
                <a:gd name="T5" fmla="*/ 18 h 83"/>
                <a:gd name="T6" fmla="*/ 3 w 491"/>
                <a:gd name="T7" fmla="*/ 28 h 83"/>
                <a:gd name="T8" fmla="*/ 229 w 491"/>
                <a:gd name="T9" fmla="*/ 83 h 83"/>
                <a:gd name="T10" fmla="*/ 491 w 491"/>
                <a:gd name="T11" fmla="*/ 8 h 83"/>
                <a:gd name="T12" fmla="*/ 490 w 491"/>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491" h="83">
                  <a:moveTo>
                    <a:pt x="490" y="0"/>
                  </a:moveTo>
                  <a:cubicBezTo>
                    <a:pt x="414" y="47"/>
                    <a:pt x="325" y="74"/>
                    <a:pt x="229" y="74"/>
                  </a:cubicBezTo>
                  <a:cubicBezTo>
                    <a:pt x="147" y="74"/>
                    <a:pt x="69" y="54"/>
                    <a:pt x="0" y="18"/>
                  </a:cubicBezTo>
                  <a:cubicBezTo>
                    <a:pt x="1" y="21"/>
                    <a:pt x="2" y="25"/>
                    <a:pt x="3" y="28"/>
                  </a:cubicBezTo>
                  <a:cubicBezTo>
                    <a:pt x="74" y="65"/>
                    <a:pt x="152" y="83"/>
                    <a:pt x="229" y="83"/>
                  </a:cubicBezTo>
                  <a:cubicBezTo>
                    <a:pt x="320" y="83"/>
                    <a:pt x="411" y="58"/>
                    <a:pt x="491" y="8"/>
                  </a:cubicBezTo>
                  <a:cubicBezTo>
                    <a:pt x="491" y="5"/>
                    <a:pt x="490" y="3"/>
                    <a:pt x="490" y="0"/>
                  </a:cubicBezTo>
                </a:path>
              </a:pathLst>
            </a:custGeom>
            <a:solidFill>
              <a:srgbClr val="D7A4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4" name="iṣ1íḋe">
              <a:extLst>
                <a:ext uri="{FF2B5EF4-FFF2-40B4-BE49-F238E27FC236}">
                  <a16:creationId xmlns:a16="http://schemas.microsoft.com/office/drawing/2014/main" xmlns="" id="{15F1C9C0-7A5D-4EBA-AFAE-DC3FFB2C6C13}"/>
                </a:ext>
              </a:extLst>
            </p:cNvPr>
            <p:cNvSpPr/>
            <p:nvPr/>
          </p:nvSpPr>
          <p:spPr bwMode="auto">
            <a:xfrm>
              <a:off x="5014120" y="1441073"/>
              <a:ext cx="1592263" cy="1592263"/>
            </a:xfrm>
            <a:custGeom>
              <a:avLst/>
              <a:gdLst>
                <a:gd name="T0" fmla="*/ 994 w 994"/>
                <a:gd name="T1" fmla="*/ 498 h 995"/>
                <a:gd name="T2" fmla="*/ 497 w 994"/>
                <a:gd name="T3" fmla="*/ 995 h 995"/>
                <a:gd name="T4" fmla="*/ 0 w 994"/>
                <a:gd name="T5" fmla="*/ 498 h 995"/>
                <a:gd name="T6" fmla="*/ 497 w 994"/>
                <a:gd name="T7" fmla="*/ 1 h 995"/>
                <a:gd name="T8" fmla="*/ 994 w 994"/>
                <a:gd name="T9" fmla="*/ 495 h 995"/>
                <a:gd name="T10" fmla="*/ 994 w 994"/>
                <a:gd name="T11" fmla="*/ 498 h 995"/>
              </a:gdLst>
              <a:ahLst/>
              <a:cxnLst>
                <a:cxn ang="0">
                  <a:pos x="T0" y="T1"/>
                </a:cxn>
                <a:cxn ang="0">
                  <a:pos x="T2" y="T3"/>
                </a:cxn>
                <a:cxn ang="0">
                  <a:pos x="T4" y="T5"/>
                </a:cxn>
                <a:cxn ang="0">
                  <a:pos x="T6" y="T7"/>
                </a:cxn>
                <a:cxn ang="0">
                  <a:pos x="T8" y="T9"/>
                </a:cxn>
                <a:cxn ang="0">
                  <a:pos x="T10" y="T11"/>
                </a:cxn>
              </a:cxnLst>
              <a:rect l="0" t="0" r="r" b="b"/>
              <a:pathLst>
                <a:path w="994" h="995">
                  <a:moveTo>
                    <a:pt x="994" y="498"/>
                  </a:moveTo>
                  <a:cubicBezTo>
                    <a:pt x="994" y="772"/>
                    <a:pt x="772" y="995"/>
                    <a:pt x="497" y="995"/>
                  </a:cubicBezTo>
                  <a:cubicBezTo>
                    <a:pt x="223" y="995"/>
                    <a:pt x="0" y="772"/>
                    <a:pt x="0" y="498"/>
                  </a:cubicBezTo>
                  <a:cubicBezTo>
                    <a:pt x="0" y="223"/>
                    <a:pt x="223" y="1"/>
                    <a:pt x="497" y="1"/>
                  </a:cubicBezTo>
                  <a:cubicBezTo>
                    <a:pt x="771" y="0"/>
                    <a:pt x="993" y="221"/>
                    <a:pt x="994" y="495"/>
                  </a:cubicBezTo>
                  <a:cubicBezTo>
                    <a:pt x="994" y="496"/>
                    <a:pt x="994" y="497"/>
                    <a:pt x="994" y="498"/>
                  </a:cubicBezTo>
                </a:path>
              </a:pathLst>
            </a:custGeom>
            <a:solidFill>
              <a:srgbClr val="EFB7B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5" name="ïşļîḓê">
              <a:extLst>
                <a:ext uri="{FF2B5EF4-FFF2-40B4-BE49-F238E27FC236}">
                  <a16:creationId xmlns:a16="http://schemas.microsoft.com/office/drawing/2014/main" xmlns="" id="{4CCE28D4-9573-426A-B4EF-6117FFAF8710}"/>
                </a:ext>
              </a:extLst>
            </p:cNvPr>
            <p:cNvSpPr/>
            <p:nvPr/>
          </p:nvSpPr>
          <p:spPr bwMode="auto">
            <a:xfrm>
              <a:off x="5264945" y="3123823"/>
              <a:ext cx="1400175" cy="1598613"/>
            </a:xfrm>
            <a:custGeom>
              <a:avLst/>
              <a:gdLst>
                <a:gd name="T0" fmla="*/ 0 w 882"/>
                <a:gd name="T1" fmla="*/ 90 h 1007"/>
                <a:gd name="T2" fmla="*/ 0 w 882"/>
                <a:gd name="T3" fmla="*/ 1007 h 1007"/>
                <a:gd name="T4" fmla="*/ 882 w 882"/>
                <a:gd name="T5" fmla="*/ 935 h 1007"/>
                <a:gd name="T6" fmla="*/ 733 w 882"/>
                <a:gd name="T7" fmla="*/ 0 h 1007"/>
                <a:gd name="T8" fmla="*/ 344 w 882"/>
                <a:gd name="T9" fmla="*/ 233 h 1007"/>
                <a:gd name="T10" fmla="*/ 0 w 882"/>
                <a:gd name="T11" fmla="*/ 90 h 1007"/>
              </a:gdLst>
              <a:ahLst/>
              <a:cxnLst>
                <a:cxn ang="0">
                  <a:pos x="T0" y="T1"/>
                </a:cxn>
                <a:cxn ang="0">
                  <a:pos x="T2" y="T3"/>
                </a:cxn>
                <a:cxn ang="0">
                  <a:pos x="T4" y="T5"/>
                </a:cxn>
                <a:cxn ang="0">
                  <a:pos x="T6" y="T7"/>
                </a:cxn>
                <a:cxn ang="0">
                  <a:pos x="T8" y="T9"/>
                </a:cxn>
                <a:cxn ang="0">
                  <a:pos x="T10" y="T11"/>
                </a:cxn>
              </a:cxnLst>
              <a:rect l="0" t="0" r="r" b="b"/>
              <a:pathLst>
                <a:path w="882" h="1007">
                  <a:moveTo>
                    <a:pt x="0" y="90"/>
                  </a:moveTo>
                  <a:lnTo>
                    <a:pt x="0" y="1007"/>
                  </a:lnTo>
                  <a:lnTo>
                    <a:pt x="882" y="935"/>
                  </a:lnTo>
                  <a:lnTo>
                    <a:pt x="733" y="0"/>
                  </a:lnTo>
                  <a:lnTo>
                    <a:pt x="344" y="233"/>
                  </a:lnTo>
                  <a:lnTo>
                    <a:pt x="0" y="90"/>
                  </a:lnTo>
                  <a:close/>
                </a:path>
              </a:pathLst>
            </a:custGeom>
            <a:solidFill>
              <a:srgbClr val="E1E7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6" name="iŝľïďê">
              <a:extLst>
                <a:ext uri="{FF2B5EF4-FFF2-40B4-BE49-F238E27FC236}">
                  <a16:creationId xmlns:a16="http://schemas.microsoft.com/office/drawing/2014/main" xmlns="" id="{BAE202C8-730B-4DB8-91DB-F45CED53FFEC}"/>
                </a:ext>
              </a:extLst>
            </p:cNvPr>
            <p:cNvSpPr/>
            <p:nvPr/>
          </p:nvSpPr>
          <p:spPr bwMode="auto">
            <a:xfrm>
              <a:off x="5264945" y="3123823"/>
              <a:ext cx="1400175" cy="1598613"/>
            </a:xfrm>
            <a:custGeom>
              <a:avLst/>
              <a:gdLst>
                <a:gd name="T0" fmla="*/ 0 w 882"/>
                <a:gd name="T1" fmla="*/ 90 h 1007"/>
                <a:gd name="T2" fmla="*/ 0 w 882"/>
                <a:gd name="T3" fmla="*/ 1007 h 1007"/>
                <a:gd name="T4" fmla="*/ 882 w 882"/>
                <a:gd name="T5" fmla="*/ 935 h 1007"/>
                <a:gd name="T6" fmla="*/ 733 w 882"/>
                <a:gd name="T7" fmla="*/ 0 h 1007"/>
                <a:gd name="T8" fmla="*/ 344 w 882"/>
                <a:gd name="T9" fmla="*/ 233 h 1007"/>
                <a:gd name="T10" fmla="*/ 0 w 882"/>
                <a:gd name="T11" fmla="*/ 90 h 1007"/>
              </a:gdLst>
              <a:ahLst/>
              <a:cxnLst>
                <a:cxn ang="0">
                  <a:pos x="T0" y="T1"/>
                </a:cxn>
                <a:cxn ang="0">
                  <a:pos x="T2" y="T3"/>
                </a:cxn>
                <a:cxn ang="0">
                  <a:pos x="T4" y="T5"/>
                </a:cxn>
                <a:cxn ang="0">
                  <a:pos x="T6" y="T7"/>
                </a:cxn>
                <a:cxn ang="0">
                  <a:pos x="T8" y="T9"/>
                </a:cxn>
                <a:cxn ang="0">
                  <a:pos x="T10" y="T11"/>
                </a:cxn>
              </a:cxnLst>
              <a:rect l="0" t="0" r="r" b="b"/>
              <a:pathLst>
                <a:path w="882" h="1007">
                  <a:moveTo>
                    <a:pt x="0" y="90"/>
                  </a:moveTo>
                  <a:lnTo>
                    <a:pt x="0" y="1007"/>
                  </a:lnTo>
                  <a:lnTo>
                    <a:pt x="882" y="935"/>
                  </a:lnTo>
                  <a:lnTo>
                    <a:pt x="733" y="0"/>
                  </a:lnTo>
                  <a:lnTo>
                    <a:pt x="344" y="233"/>
                  </a:lnTo>
                  <a:lnTo>
                    <a:pt x="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7" name="ïśḷíḑè">
              <a:extLst>
                <a:ext uri="{FF2B5EF4-FFF2-40B4-BE49-F238E27FC236}">
                  <a16:creationId xmlns:a16="http://schemas.microsoft.com/office/drawing/2014/main" xmlns="" id="{329F9FCC-1846-471E-B962-923C1B03C0F6}"/>
                </a:ext>
              </a:extLst>
            </p:cNvPr>
            <p:cNvSpPr/>
            <p:nvPr/>
          </p:nvSpPr>
          <p:spPr bwMode="auto">
            <a:xfrm>
              <a:off x="5680870" y="3576261"/>
              <a:ext cx="285750" cy="144463"/>
            </a:xfrm>
            <a:custGeom>
              <a:avLst/>
              <a:gdLst>
                <a:gd name="T0" fmla="*/ 2 w 178"/>
                <a:gd name="T1" fmla="*/ 32 h 90"/>
                <a:gd name="T2" fmla="*/ 0 w 178"/>
                <a:gd name="T3" fmla="*/ 37 h 90"/>
                <a:gd name="T4" fmla="*/ 30 w 178"/>
                <a:gd name="T5" fmla="*/ 82 h 90"/>
                <a:gd name="T6" fmla="*/ 31 w 178"/>
                <a:gd name="T7" fmla="*/ 75 h 90"/>
                <a:gd name="T8" fmla="*/ 2 w 178"/>
                <a:gd name="T9" fmla="*/ 32 h 90"/>
                <a:gd name="T10" fmla="*/ 176 w 178"/>
                <a:gd name="T11" fmla="*/ 0 h 90"/>
                <a:gd name="T12" fmla="*/ 121 w 178"/>
                <a:gd name="T13" fmla="*/ 81 h 90"/>
                <a:gd name="T14" fmla="*/ 117 w 178"/>
                <a:gd name="T15" fmla="*/ 81 h 90"/>
                <a:gd name="T16" fmla="*/ 120 w 178"/>
                <a:gd name="T17" fmla="*/ 90 h 90"/>
                <a:gd name="T18" fmla="*/ 121 w 178"/>
                <a:gd name="T19" fmla="*/ 90 h 90"/>
                <a:gd name="T20" fmla="*/ 178 w 178"/>
                <a:gd name="T21" fmla="*/ 5 h 90"/>
                <a:gd name="T22" fmla="*/ 176 w 178"/>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90">
                  <a:moveTo>
                    <a:pt x="2" y="32"/>
                  </a:moveTo>
                  <a:cubicBezTo>
                    <a:pt x="1" y="34"/>
                    <a:pt x="1" y="35"/>
                    <a:pt x="0" y="37"/>
                  </a:cubicBezTo>
                  <a:cubicBezTo>
                    <a:pt x="9" y="57"/>
                    <a:pt x="22" y="73"/>
                    <a:pt x="30" y="82"/>
                  </a:cubicBezTo>
                  <a:cubicBezTo>
                    <a:pt x="31" y="75"/>
                    <a:pt x="31" y="75"/>
                    <a:pt x="31" y="75"/>
                  </a:cubicBezTo>
                  <a:cubicBezTo>
                    <a:pt x="23" y="66"/>
                    <a:pt x="11" y="51"/>
                    <a:pt x="2" y="32"/>
                  </a:cubicBezTo>
                  <a:moveTo>
                    <a:pt x="176" y="0"/>
                  </a:moveTo>
                  <a:cubicBezTo>
                    <a:pt x="166" y="23"/>
                    <a:pt x="149" y="51"/>
                    <a:pt x="121" y="81"/>
                  </a:cubicBezTo>
                  <a:cubicBezTo>
                    <a:pt x="117" y="81"/>
                    <a:pt x="117" y="81"/>
                    <a:pt x="117" y="81"/>
                  </a:cubicBezTo>
                  <a:cubicBezTo>
                    <a:pt x="120" y="90"/>
                    <a:pt x="120" y="90"/>
                    <a:pt x="120" y="90"/>
                  </a:cubicBezTo>
                  <a:cubicBezTo>
                    <a:pt x="121" y="90"/>
                    <a:pt x="121" y="90"/>
                    <a:pt x="121" y="90"/>
                  </a:cubicBezTo>
                  <a:cubicBezTo>
                    <a:pt x="151" y="58"/>
                    <a:pt x="168" y="29"/>
                    <a:pt x="178" y="5"/>
                  </a:cubicBezTo>
                  <a:cubicBezTo>
                    <a:pt x="177" y="3"/>
                    <a:pt x="177" y="1"/>
                    <a:pt x="176" y="0"/>
                  </a:cubicBezTo>
                </a:path>
              </a:pathLst>
            </a:custGeom>
            <a:solidFill>
              <a:srgbClr val="CACF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8" name="íṩḻíḓe">
              <a:extLst>
                <a:ext uri="{FF2B5EF4-FFF2-40B4-BE49-F238E27FC236}">
                  <a16:creationId xmlns:a16="http://schemas.microsoft.com/office/drawing/2014/main" xmlns="" id="{B455E624-2BD9-418F-A020-BA50BAD735AB}"/>
                </a:ext>
              </a:extLst>
            </p:cNvPr>
            <p:cNvSpPr/>
            <p:nvPr/>
          </p:nvSpPr>
          <p:spPr bwMode="auto">
            <a:xfrm>
              <a:off x="5596733" y="3423861"/>
              <a:ext cx="441325" cy="722313"/>
            </a:xfrm>
            <a:custGeom>
              <a:avLst/>
              <a:gdLst>
                <a:gd name="T0" fmla="*/ 267 w 276"/>
                <a:gd name="T1" fmla="*/ 452 h 452"/>
                <a:gd name="T2" fmla="*/ 170 w 276"/>
                <a:gd name="T3" fmla="*/ 177 h 452"/>
                <a:gd name="T4" fmla="*/ 174 w 276"/>
                <a:gd name="T5" fmla="*/ 177 h 452"/>
                <a:gd name="T6" fmla="*/ 232 w 276"/>
                <a:gd name="T7" fmla="*/ 0 h 452"/>
                <a:gd name="T8" fmla="*/ 90 w 276"/>
                <a:gd name="T9" fmla="*/ 0 h 452"/>
                <a:gd name="T10" fmla="*/ 84 w 276"/>
                <a:gd name="T11" fmla="*/ 171 h 452"/>
                <a:gd name="T12" fmla="*/ 41 w 276"/>
                <a:gd name="T13" fmla="*/ 452 h 452"/>
                <a:gd name="T14" fmla="*/ 267 w 276"/>
                <a:gd name="T15" fmla="*/ 452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452">
                  <a:moveTo>
                    <a:pt x="267" y="452"/>
                  </a:moveTo>
                  <a:cubicBezTo>
                    <a:pt x="170" y="177"/>
                    <a:pt x="170" y="177"/>
                    <a:pt x="170" y="177"/>
                  </a:cubicBezTo>
                  <a:cubicBezTo>
                    <a:pt x="174" y="177"/>
                    <a:pt x="174" y="177"/>
                    <a:pt x="174" y="177"/>
                  </a:cubicBezTo>
                  <a:cubicBezTo>
                    <a:pt x="276" y="66"/>
                    <a:pt x="232" y="0"/>
                    <a:pt x="232" y="0"/>
                  </a:cubicBezTo>
                  <a:cubicBezTo>
                    <a:pt x="90" y="0"/>
                    <a:pt x="90" y="0"/>
                    <a:pt x="90" y="0"/>
                  </a:cubicBezTo>
                  <a:cubicBezTo>
                    <a:pt x="0" y="64"/>
                    <a:pt x="62" y="147"/>
                    <a:pt x="84" y="171"/>
                  </a:cubicBezTo>
                  <a:cubicBezTo>
                    <a:pt x="41" y="452"/>
                    <a:pt x="41" y="452"/>
                    <a:pt x="41" y="452"/>
                  </a:cubicBezTo>
                  <a:cubicBezTo>
                    <a:pt x="267" y="452"/>
                    <a:pt x="267" y="452"/>
                    <a:pt x="267" y="452"/>
                  </a:cubicBezTo>
                </a:path>
              </a:pathLst>
            </a:custGeom>
            <a:solidFill>
              <a:srgbClr val="44405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9" name="íS1îdè">
              <a:extLst>
                <a:ext uri="{FF2B5EF4-FFF2-40B4-BE49-F238E27FC236}">
                  <a16:creationId xmlns:a16="http://schemas.microsoft.com/office/drawing/2014/main" xmlns="" id="{15E70B04-8173-42A2-B834-6228394ED77C}"/>
                </a:ext>
              </a:extLst>
            </p:cNvPr>
            <p:cNvSpPr/>
            <p:nvPr/>
          </p:nvSpPr>
          <p:spPr bwMode="auto">
            <a:xfrm>
              <a:off x="5966620" y="3573086"/>
              <a:ext cx="263525" cy="311150"/>
            </a:xfrm>
            <a:custGeom>
              <a:avLst/>
              <a:gdLst>
                <a:gd name="T0" fmla="*/ 164 w 165"/>
                <a:gd name="T1" fmla="*/ 0 h 194"/>
                <a:gd name="T2" fmla="*/ 85 w 165"/>
                <a:gd name="T3" fmla="*/ 186 h 194"/>
                <a:gd name="T4" fmla="*/ 12 w 165"/>
                <a:gd name="T5" fmla="*/ 86 h 194"/>
                <a:gd name="T6" fmla="*/ 1 w 165"/>
                <a:gd name="T7" fmla="*/ 4 h 194"/>
                <a:gd name="T8" fmla="*/ 0 w 165"/>
                <a:gd name="T9" fmla="*/ 7 h 194"/>
                <a:gd name="T10" fmla="*/ 12 w 165"/>
                <a:gd name="T11" fmla="*/ 94 h 194"/>
                <a:gd name="T12" fmla="*/ 85 w 165"/>
                <a:gd name="T13" fmla="*/ 194 h 194"/>
                <a:gd name="T14" fmla="*/ 165 w 165"/>
                <a:gd name="T15" fmla="*/ 8 h 194"/>
                <a:gd name="T16" fmla="*/ 164 w 165"/>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94">
                  <a:moveTo>
                    <a:pt x="164" y="0"/>
                  </a:moveTo>
                  <a:cubicBezTo>
                    <a:pt x="113" y="85"/>
                    <a:pt x="85" y="186"/>
                    <a:pt x="85" y="186"/>
                  </a:cubicBezTo>
                  <a:cubicBezTo>
                    <a:pt x="12" y="86"/>
                    <a:pt x="12" y="86"/>
                    <a:pt x="12" y="86"/>
                  </a:cubicBezTo>
                  <a:cubicBezTo>
                    <a:pt x="10" y="53"/>
                    <a:pt x="6" y="26"/>
                    <a:pt x="1" y="4"/>
                  </a:cubicBezTo>
                  <a:cubicBezTo>
                    <a:pt x="1" y="5"/>
                    <a:pt x="0" y="6"/>
                    <a:pt x="0" y="7"/>
                  </a:cubicBezTo>
                  <a:cubicBezTo>
                    <a:pt x="6" y="30"/>
                    <a:pt x="10" y="59"/>
                    <a:pt x="12" y="94"/>
                  </a:cubicBezTo>
                  <a:cubicBezTo>
                    <a:pt x="85" y="194"/>
                    <a:pt x="85" y="194"/>
                    <a:pt x="85" y="194"/>
                  </a:cubicBezTo>
                  <a:cubicBezTo>
                    <a:pt x="85" y="194"/>
                    <a:pt x="113" y="93"/>
                    <a:pt x="165" y="8"/>
                  </a:cubicBezTo>
                  <a:cubicBezTo>
                    <a:pt x="164" y="5"/>
                    <a:pt x="164" y="2"/>
                    <a:pt x="164" y="0"/>
                  </a:cubicBezTo>
                </a:path>
              </a:pathLst>
            </a:custGeom>
            <a:solidFill>
              <a:srgbClr val="CACF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0" name="i$ľiďé">
              <a:extLst>
                <a:ext uri="{FF2B5EF4-FFF2-40B4-BE49-F238E27FC236}">
                  <a16:creationId xmlns:a16="http://schemas.microsoft.com/office/drawing/2014/main" xmlns="" id="{153A9BB8-8D7A-47B0-A7BE-EFA34D77D65D}"/>
                </a:ext>
              </a:extLst>
            </p:cNvPr>
            <p:cNvSpPr/>
            <p:nvPr/>
          </p:nvSpPr>
          <p:spPr bwMode="auto">
            <a:xfrm>
              <a:off x="5963445" y="3569911"/>
              <a:ext cx="4763" cy="14288"/>
            </a:xfrm>
            <a:custGeom>
              <a:avLst/>
              <a:gdLst>
                <a:gd name="T0" fmla="*/ 2 w 3"/>
                <a:gd name="T1" fmla="*/ 0 h 9"/>
                <a:gd name="T2" fmla="*/ 0 w 3"/>
                <a:gd name="T3" fmla="*/ 4 h 9"/>
                <a:gd name="T4" fmla="*/ 2 w 3"/>
                <a:gd name="T5" fmla="*/ 9 h 9"/>
                <a:gd name="T6" fmla="*/ 3 w 3"/>
                <a:gd name="T7" fmla="*/ 6 h 9"/>
                <a:gd name="T8" fmla="*/ 2 w 3"/>
                <a:gd name="T9" fmla="*/ 0 h 9"/>
              </a:gdLst>
              <a:ahLst/>
              <a:cxnLst>
                <a:cxn ang="0">
                  <a:pos x="T0" y="T1"/>
                </a:cxn>
                <a:cxn ang="0">
                  <a:pos x="T2" y="T3"/>
                </a:cxn>
                <a:cxn ang="0">
                  <a:pos x="T4" y="T5"/>
                </a:cxn>
                <a:cxn ang="0">
                  <a:pos x="T6" y="T7"/>
                </a:cxn>
                <a:cxn ang="0">
                  <a:pos x="T8" y="T9"/>
                </a:cxn>
              </a:cxnLst>
              <a:rect l="0" t="0" r="r" b="b"/>
              <a:pathLst>
                <a:path w="3" h="9">
                  <a:moveTo>
                    <a:pt x="2" y="0"/>
                  </a:moveTo>
                  <a:cubicBezTo>
                    <a:pt x="1" y="1"/>
                    <a:pt x="1" y="2"/>
                    <a:pt x="0" y="4"/>
                  </a:cubicBezTo>
                  <a:cubicBezTo>
                    <a:pt x="1" y="5"/>
                    <a:pt x="1" y="7"/>
                    <a:pt x="2" y="9"/>
                  </a:cubicBezTo>
                  <a:cubicBezTo>
                    <a:pt x="2" y="8"/>
                    <a:pt x="3" y="7"/>
                    <a:pt x="3" y="6"/>
                  </a:cubicBezTo>
                  <a:cubicBezTo>
                    <a:pt x="3" y="4"/>
                    <a:pt x="2" y="2"/>
                    <a:pt x="2" y="0"/>
                  </a:cubicBezTo>
                </a:path>
              </a:pathLst>
            </a:custGeom>
            <a:solidFill>
              <a:srgbClr val="B5BA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1" name="iṩ1ïḍê">
              <a:extLst>
                <a:ext uri="{FF2B5EF4-FFF2-40B4-BE49-F238E27FC236}">
                  <a16:creationId xmlns:a16="http://schemas.microsoft.com/office/drawing/2014/main" xmlns="" id="{F992545A-E6EA-483B-9E90-03B745D7D28D}"/>
                </a:ext>
              </a:extLst>
            </p:cNvPr>
            <p:cNvSpPr/>
            <p:nvPr/>
          </p:nvSpPr>
          <p:spPr bwMode="auto">
            <a:xfrm>
              <a:off x="5874545" y="3428623"/>
              <a:ext cx="92075" cy="147638"/>
            </a:xfrm>
            <a:custGeom>
              <a:avLst/>
              <a:gdLst>
                <a:gd name="T0" fmla="*/ 6 w 57"/>
                <a:gd name="T1" fmla="*/ 0 h 93"/>
                <a:gd name="T2" fmla="*/ 0 w 57"/>
                <a:gd name="T3" fmla="*/ 6 h 93"/>
                <a:gd name="T4" fmla="*/ 55 w 57"/>
                <a:gd name="T5" fmla="*/ 93 h 93"/>
                <a:gd name="T6" fmla="*/ 57 w 57"/>
                <a:gd name="T7" fmla="*/ 89 h 93"/>
                <a:gd name="T8" fmla="*/ 6 w 57"/>
                <a:gd name="T9" fmla="*/ 0 h 93"/>
              </a:gdLst>
              <a:ahLst/>
              <a:cxnLst>
                <a:cxn ang="0">
                  <a:pos x="T0" y="T1"/>
                </a:cxn>
                <a:cxn ang="0">
                  <a:pos x="T2" y="T3"/>
                </a:cxn>
                <a:cxn ang="0">
                  <a:pos x="T4" y="T5"/>
                </a:cxn>
                <a:cxn ang="0">
                  <a:pos x="T6" y="T7"/>
                </a:cxn>
                <a:cxn ang="0">
                  <a:pos x="T8" y="T9"/>
                </a:cxn>
              </a:cxnLst>
              <a:rect l="0" t="0" r="r" b="b"/>
              <a:pathLst>
                <a:path w="57" h="93">
                  <a:moveTo>
                    <a:pt x="6" y="0"/>
                  </a:moveTo>
                  <a:cubicBezTo>
                    <a:pt x="4" y="2"/>
                    <a:pt x="2" y="4"/>
                    <a:pt x="0" y="6"/>
                  </a:cubicBezTo>
                  <a:cubicBezTo>
                    <a:pt x="0" y="6"/>
                    <a:pt x="35" y="17"/>
                    <a:pt x="55" y="93"/>
                  </a:cubicBezTo>
                  <a:cubicBezTo>
                    <a:pt x="56" y="91"/>
                    <a:pt x="56" y="90"/>
                    <a:pt x="57" y="89"/>
                  </a:cubicBezTo>
                  <a:cubicBezTo>
                    <a:pt x="42" y="29"/>
                    <a:pt x="18" y="7"/>
                    <a:pt x="6" y="0"/>
                  </a:cubicBezTo>
                </a:path>
              </a:pathLst>
            </a:custGeom>
            <a:solidFill>
              <a:srgbClr val="3D3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2" name="îṩļíḓê">
              <a:extLst>
                <a:ext uri="{FF2B5EF4-FFF2-40B4-BE49-F238E27FC236}">
                  <a16:creationId xmlns:a16="http://schemas.microsoft.com/office/drawing/2014/main" xmlns="" id="{1C6BE904-2AD0-43E1-9463-B7A352C13321}"/>
                </a:ext>
              </a:extLst>
            </p:cNvPr>
            <p:cNvSpPr/>
            <p:nvPr/>
          </p:nvSpPr>
          <p:spPr bwMode="auto">
            <a:xfrm>
              <a:off x="5874545" y="2938086"/>
              <a:ext cx="647700" cy="933450"/>
            </a:xfrm>
            <a:custGeom>
              <a:avLst/>
              <a:gdLst>
                <a:gd name="T0" fmla="*/ 223 w 404"/>
                <a:gd name="T1" fmla="*/ 0 h 583"/>
                <a:gd name="T2" fmla="*/ 0 w 404"/>
                <a:gd name="T3" fmla="*/ 303 h 583"/>
                <a:gd name="T4" fmla="*/ 69 w 404"/>
                <a:gd name="T5" fmla="*/ 483 h 583"/>
                <a:gd name="T6" fmla="*/ 142 w 404"/>
                <a:gd name="T7" fmla="*/ 583 h 583"/>
                <a:gd name="T8" fmla="*/ 302 w 404"/>
                <a:gd name="T9" fmla="*/ 303 h 583"/>
                <a:gd name="T10" fmla="*/ 302 w 404"/>
                <a:gd name="T11" fmla="*/ 46 h 583"/>
                <a:gd name="T12" fmla="*/ 223 w 404"/>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404" h="583">
                  <a:moveTo>
                    <a:pt x="223" y="0"/>
                  </a:moveTo>
                  <a:cubicBezTo>
                    <a:pt x="223" y="0"/>
                    <a:pt x="195" y="130"/>
                    <a:pt x="0" y="303"/>
                  </a:cubicBezTo>
                  <a:cubicBezTo>
                    <a:pt x="0" y="303"/>
                    <a:pt x="60" y="323"/>
                    <a:pt x="69" y="483"/>
                  </a:cubicBezTo>
                  <a:cubicBezTo>
                    <a:pt x="142" y="583"/>
                    <a:pt x="142" y="583"/>
                    <a:pt x="142" y="583"/>
                  </a:cubicBezTo>
                  <a:cubicBezTo>
                    <a:pt x="142" y="583"/>
                    <a:pt x="200" y="374"/>
                    <a:pt x="302" y="303"/>
                  </a:cubicBezTo>
                  <a:cubicBezTo>
                    <a:pt x="404" y="232"/>
                    <a:pt x="302" y="46"/>
                    <a:pt x="302" y="46"/>
                  </a:cubicBezTo>
                  <a:cubicBezTo>
                    <a:pt x="223" y="0"/>
                    <a:pt x="223" y="0"/>
                    <a:pt x="223" y="0"/>
                  </a:cubicBezTo>
                </a:path>
              </a:pathLst>
            </a:custGeom>
            <a:solidFill>
              <a:srgbClr val="E1E7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3" name="ïṣ1ïďê">
              <a:extLst>
                <a:ext uri="{FF2B5EF4-FFF2-40B4-BE49-F238E27FC236}">
                  <a16:creationId xmlns:a16="http://schemas.microsoft.com/office/drawing/2014/main" xmlns="" id="{58362FE9-B718-4DD8-ACE4-FDB66DA2231B}"/>
                </a:ext>
              </a:extLst>
            </p:cNvPr>
            <p:cNvSpPr/>
            <p:nvPr/>
          </p:nvSpPr>
          <p:spPr bwMode="auto">
            <a:xfrm>
              <a:off x="5463383" y="3509586"/>
              <a:ext cx="217488" cy="374650"/>
            </a:xfrm>
            <a:custGeom>
              <a:avLst/>
              <a:gdLst>
                <a:gd name="T0" fmla="*/ 1 w 136"/>
                <a:gd name="T1" fmla="*/ 0 h 234"/>
                <a:gd name="T2" fmla="*/ 0 w 136"/>
                <a:gd name="T3" fmla="*/ 6 h 234"/>
                <a:gd name="T4" fmla="*/ 80 w 136"/>
                <a:gd name="T5" fmla="*/ 234 h 234"/>
                <a:gd name="T6" fmla="*/ 129 w 136"/>
                <a:gd name="T7" fmla="*/ 128 h 234"/>
                <a:gd name="T8" fmla="*/ 136 w 136"/>
                <a:gd name="T9" fmla="*/ 79 h 234"/>
                <a:gd name="T10" fmla="*/ 135 w 136"/>
                <a:gd name="T11" fmla="*/ 76 h 234"/>
                <a:gd name="T12" fmla="*/ 129 w 136"/>
                <a:gd name="T13" fmla="*/ 119 h 234"/>
                <a:gd name="T14" fmla="*/ 80 w 136"/>
                <a:gd name="T15" fmla="*/ 226 h 234"/>
                <a:gd name="T16" fmla="*/ 1 w 136"/>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34">
                  <a:moveTo>
                    <a:pt x="1" y="0"/>
                  </a:moveTo>
                  <a:cubicBezTo>
                    <a:pt x="0" y="6"/>
                    <a:pt x="0" y="6"/>
                    <a:pt x="0" y="6"/>
                  </a:cubicBezTo>
                  <a:cubicBezTo>
                    <a:pt x="40" y="111"/>
                    <a:pt x="80" y="234"/>
                    <a:pt x="80" y="234"/>
                  </a:cubicBezTo>
                  <a:cubicBezTo>
                    <a:pt x="80" y="234"/>
                    <a:pt x="124" y="234"/>
                    <a:pt x="129" y="128"/>
                  </a:cubicBezTo>
                  <a:cubicBezTo>
                    <a:pt x="129" y="111"/>
                    <a:pt x="132" y="94"/>
                    <a:pt x="136" y="79"/>
                  </a:cubicBezTo>
                  <a:cubicBezTo>
                    <a:pt x="136" y="78"/>
                    <a:pt x="135" y="77"/>
                    <a:pt x="135" y="76"/>
                  </a:cubicBezTo>
                  <a:cubicBezTo>
                    <a:pt x="131" y="89"/>
                    <a:pt x="129" y="104"/>
                    <a:pt x="129" y="119"/>
                  </a:cubicBezTo>
                  <a:cubicBezTo>
                    <a:pt x="124" y="226"/>
                    <a:pt x="80" y="226"/>
                    <a:pt x="80" y="226"/>
                  </a:cubicBezTo>
                  <a:cubicBezTo>
                    <a:pt x="80" y="226"/>
                    <a:pt x="40" y="105"/>
                    <a:pt x="1" y="0"/>
                  </a:cubicBezTo>
                </a:path>
              </a:pathLst>
            </a:custGeom>
            <a:solidFill>
              <a:srgbClr val="CACF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4" name="íṣlîḋé">
              <a:extLst>
                <a:ext uri="{FF2B5EF4-FFF2-40B4-BE49-F238E27FC236}">
                  <a16:creationId xmlns:a16="http://schemas.microsoft.com/office/drawing/2014/main" xmlns="" id="{CE6F71BA-2F5B-4093-A02F-F4E91DF242BD}"/>
                </a:ext>
              </a:extLst>
            </p:cNvPr>
            <p:cNvSpPr/>
            <p:nvPr/>
          </p:nvSpPr>
          <p:spPr bwMode="auto">
            <a:xfrm>
              <a:off x="5679283" y="3620711"/>
              <a:ext cx="4763" cy="15875"/>
            </a:xfrm>
            <a:custGeom>
              <a:avLst/>
              <a:gdLst>
                <a:gd name="T0" fmla="*/ 1 w 3"/>
                <a:gd name="T1" fmla="*/ 0 h 9"/>
                <a:gd name="T2" fmla="*/ 0 w 3"/>
                <a:gd name="T3" fmla="*/ 6 h 9"/>
                <a:gd name="T4" fmla="*/ 1 w 3"/>
                <a:gd name="T5" fmla="*/ 9 h 9"/>
                <a:gd name="T6" fmla="*/ 3 w 3"/>
                <a:gd name="T7" fmla="*/ 4 h 9"/>
                <a:gd name="T8" fmla="*/ 1 w 3"/>
                <a:gd name="T9" fmla="*/ 0 h 9"/>
              </a:gdLst>
              <a:ahLst/>
              <a:cxnLst>
                <a:cxn ang="0">
                  <a:pos x="T0" y="T1"/>
                </a:cxn>
                <a:cxn ang="0">
                  <a:pos x="T2" y="T3"/>
                </a:cxn>
                <a:cxn ang="0">
                  <a:pos x="T4" y="T5"/>
                </a:cxn>
                <a:cxn ang="0">
                  <a:pos x="T6" y="T7"/>
                </a:cxn>
                <a:cxn ang="0">
                  <a:pos x="T8" y="T9"/>
                </a:cxn>
              </a:cxnLst>
              <a:rect l="0" t="0" r="r" b="b"/>
              <a:pathLst>
                <a:path w="3" h="9">
                  <a:moveTo>
                    <a:pt x="1" y="0"/>
                  </a:moveTo>
                  <a:cubicBezTo>
                    <a:pt x="1" y="2"/>
                    <a:pt x="0" y="4"/>
                    <a:pt x="0" y="6"/>
                  </a:cubicBezTo>
                  <a:cubicBezTo>
                    <a:pt x="0" y="7"/>
                    <a:pt x="1" y="8"/>
                    <a:pt x="1" y="9"/>
                  </a:cubicBezTo>
                  <a:cubicBezTo>
                    <a:pt x="2" y="7"/>
                    <a:pt x="2" y="6"/>
                    <a:pt x="3" y="4"/>
                  </a:cubicBezTo>
                  <a:cubicBezTo>
                    <a:pt x="2" y="3"/>
                    <a:pt x="2" y="2"/>
                    <a:pt x="1" y="0"/>
                  </a:cubicBezTo>
                </a:path>
              </a:pathLst>
            </a:custGeom>
            <a:solidFill>
              <a:srgbClr val="B5BA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5" name="ïṡļiḑé">
              <a:extLst>
                <a:ext uri="{FF2B5EF4-FFF2-40B4-BE49-F238E27FC236}">
                  <a16:creationId xmlns:a16="http://schemas.microsoft.com/office/drawing/2014/main" xmlns="" id="{3C0AA1E7-DF27-463F-8AFE-23ACF1112701}"/>
                </a:ext>
              </a:extLst>
            </p:cNvPr>
            <p:cNvSpPr/>
            <p:nvPr/>
          </p:nvSpPr>
          <p:spPr bwMode="auto">
            <a:xfrm>
              <a:off x="5680870" y="3433386"/>
              <a:ext cx="130175" cy="195263"/>
            </a:xfrm>
            <a:custGeom>
              <a:avLst/>
              <a:gdLst>
                <a:gd name="T0" fmla="*/ 74 w 81"/>
                <a:gd name="T1" fmla="*/ 0 h 122"/>
                <a:gd name="T2" fmla="*/ 0 w 81"/>
                <a:gd name="T3" fmla="*/ 118 h 122"/>
                <a:gd name="T4" fmla="*/ 2 w 81"/>
                <a:gd name="T5" fmla="*/ 122 h 122"/>
                <a:gd name="T6" fmla="*/ 81 w 81"/>
                <a:gd name="T7" fmla="*/ 3 h 122"/>
                <a:gd name="T8" fmla="*/ 74 w 81"/>
                <a:gd name="T9" fmla="*/ 0 h 122"/>
              </a:gdLst>
              <a:ahLst/>
              <a:cxnLst>
                <a:cxn ang="0">
                  <a:pos x="T0" y="T1"/>
                </a:cxn>
                <a:cxn ang="0">
                  <a:pos x="T2" y="T3"/>
                </a:cxn>
                <a:cxn ang="0">
                  <a:pos x="T4" y="T5"/>
                </a:cxn>
                <a:cxn ang="0">
                  <a:pos x="T6" y="T7"/>
                </a:cxn>
                <a:cxn ang="0">
                  <a:pos x="T8" y="T9"/>
                </a:cxn>
              </a:cxnLst>
              <a:rect l="0" t="0" r="r" b="b"/>
              <a:pathLst>
                <a:path w="81" h="122">
                  <a:moveTo>
                    <a:pt x="74" y="0"/>
                  </a:moveTo>
                  <a:cubicBezTo>
                    <a:pt x="58" y="14"/>
                    <a:pt x="18" y="57"/>
                    <a:pt x="0" y="118"/>
                  </a:cubicBezTo>
                  <a:cubicBezTo>
                    <a:pt x="1" y="120"/>
                    <a:pt x="1" y="121"/>
                    <a:pt x="2" y="122"/>
                  </a:cubicBezTo>
                  <a:cubicBezTo>
                    <a:pt x="25" y="47"/>
                    <a:pt x="81" y="3"/>
                    <a:pt x="81" y="3"/>
                  </a:cubicBezTo>
                  <a:cubicBezTo>
                    <a:pt x="79" y="2"/>
                    <a:pt x="77" y="1"/>
                    <a:pt x="74" y="0"/>
                  </a:cubicBezTo>
                </a:path>
              </a:pathLst>
            </a:custGeom>
            <a:solidFill>
              <a:srgbClr val="3D39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6" name="îšľiḍe">
              <a:extLst>
                <a:ext uri="{FF2B5EF4-FFF2-40B4-BE49-F238E27FC236}">
                  <a16:creationId xmlns:a16="http://schemas.microsoft.com/office/drawing/2014/main" xmlns="" id="{B3614103-F427-472F-860E-CCB4121918C8}"/>
                </a:ext>
              </a:extLst>
            </p:cNvPr>
            <p:cNvSpPr/>
            <p:nvPr/>
          </p:nvSpPr>
          <p:spPr bwMode="auto">
            <a:xfrm>
              <a:off x="5298283" y="3014286"/>
              <a:ext cx="512763" cy="857250"/>
            </a:xfrm>
            <a:custGeom>
              <a:avLst/>
              <a:gdLst>
                <a:gd name="T0" fmla="*/ 320 w 320"/>
                <a:gd name="T1" fmla="*/ 256 h 536"/>
                <a:gd name="T2" fmla="*/ 232 w 320"/>
                <a:gd name="T3" fmla="*/ 429 h 536"/>
                <a:gd name="T4" fmla="*/ 183 w 320"/>
                <a:gd name="T5" fmla="*/ 536 h 536"/>
                <a:gd name="T6" fmla="*/ 36 w 320"/>
                <a:gd name="T7" fmla="*/ 163 h 536"/>
                <a:gd name="T8" fmla="*/ 100 w 320"/>
                <a:gd name="T9" fmla="*/ 0 h 536"/>
                <a:gd name="T10" fmla="*/ 320 w 320"/>
                <a:gd name="T11" fmla="*/ 256 h 536"/>
              </a:gdLst>
              <a:ahLst/>
              <a:cxnLst>
                <a:cxn ang="0">
                  <a:pos x="T0" y="T1"/>
                </a:cxn>
                <a:cxn ang="0">
                  <a:pos x="T2" y="T3"/>
                </a:cxn>
                <a:cxn ang="0">
                  <a:pos x="T4" y="T5"/>
                </a:cxn>
                <a:cxn ang="0">
                  <a:pos x="T6" y="T7"/>
                </a:cxn>
                <a:cxn ang="0">
                  <a:pos x="T8" y="T9"/>
                </a:cxn>
                <a:cxn ang="0">
                  <a:pos x="T10" y="T11"/>
                </a:cxn>
              </a:cxnLst>
              <a:rect l="0" t="0" r="r" b="b"/>
              <a:pathLst>
                <a:path w="320" h="536">
                  <a:moveTo>
                    <a:pt x="320" y="256"/>
                  </a:moveTo>
                  <a:cubicBezTo>
                    <a:pt x="320" y="256"/>
                    <a:pt x="236" y="322"/>
                    <a:pt x="232" y="429"/>
                  </a:cubicBezTo>
                  <a:cubicBezTo>
                    <a:pt x="227" y="536"/>
                    <a:pt x="183" y="536"/>
                    <a:pt x="183" y="536"/>
                  </a:cubicBezTo>
                  <a:cubicBezTo>
                    <a:pt x="183" y="536"/>
                    <a:pt x="72" y="194"/>
                    <a:pt x="36" y="163"/>
                  </a:cubicBezTo>
                  <a:cubicBezTo>
                    <a:pt x="0" y="132"/>
                    <a:pt x="100" y="0"/>
                    <a:pt x="100" y="0"/>
                  </a:cubicBezTo>
                  <a:cubicBezTo>
                    <a:pt x="100" y="0"/>
                    <a:pt x="156" y="185"/>
                    <a:pt x="320" y="256"/>
                  </a:cubicBezTo>
                </a:path>
              </a:pathLst>
            </a:custGeom>
            <a:solidFill>
              <a:srgbClr val="E1E7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7" name="íŝ1iḓè">
              <a:extLst>
                <a:ext uri="{FF2B5EF4-FFF2-40B4-BE49-F238E27FC236}">
                  <a16:creationId xmlns:a16="http://schemas.microsoft.com/office/drawing/2014/main" xmlns="" id="{73625902-162F-4EB1-AA48-9C2518679A01}"/>
                </a:ext>
              </a:extLst>
            </p:cNvPr>
            <p:cNvSpPr/>
            <p:nvPr/>
          </p:nvSpPr>
          <p:spPr bwMode="auto">
            <a:xfrm>
              <a:off x="6223795" y="2939673"/>
              <a:ext cx="7938" cy="4763"/>
            </a:xfrm>
            <a:custGeom>
              <a:avLst/>
              <a:gdLst>
                <a:gd name="T0" fmla="*/ 0 w 5"/>
                <a:gd name="T1" fmla="*/ 0 h 3"/>
                <a:gd name="T2" fmla="*/ 4 w 5"/>
                <a:gd name="T3" fmla="*/ 3 h 3"/>
                <a:gd name="T4" fmla="*/ 5 w 5"/>
                <a:gd name="T5" fmla="*/ 2 h 3"/>
                <a:gd name="T6" fmla="*/ 0 w 5"/>
                <a:gd name="T7" fmla="*/ 0 h 3"/>
              </a:gdLst>
              <a:ahLst/>
              <a:cxnLst>
                <a:cxn ang="0">
                  <a:pos x="T0" y="T1"/>
                </a:cxn>
                <a:cxn ang="0">
                  <a:pos x="T2" y="T3"/>
                </a:cxn>
                <a:cxn ang="0">
                  <a:pos x="T4" y="T5"/>
                </a:cxn>
                <a:cxn ang="0">
                  <a:pos x="T6" y="T7"/>
                </a:cxn>
              </a:cxnLst>
              <a:rect l="0" t="0" r="r" b="b"/>
              <a:pathLst>
                <a:path w="5" h="3">
                  <a:moveTo>
                    <a:pt x="0" y="0"/>
                  </a:moveTo>
                  <a:cubicBezTo>
                    <a:pt x="1" y="1"/>
                    <a:pt x="3" y="2"/>
                    <a:pt x="4" y="3"/>
                  </a:cubicBezTo>
                  <a:cubicBezTo>
                    <a:pt x="4" y="2"/>
                    <a:pt x="5" y="2"/>
                    <a:pt x="5" y="2"/>
                  </a:cubicBezTo>
                  <a:cubicBezTo>
                    <a:pt x="0" y="0"/>
                    <a:pt x="0" y="0"/>
                    <a:pt x="0" y="0"/>
                  </a:cubicBezTo>
                </a:path>
              </a:pathLst>
            </a:custGeom>
            <a:solidFill>
              <a:srgbClr val="D7A4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8" name="íşliďé">
              <a:extLst>
                <a:ext uri="{FF2B5EF4-FFF2-40B4-BE49-F238E27FC236}">
                  <a16:creationId xmlns:a16="http://schemas.microsoft.com/office/drawing/2014/main" xmlns="" id="{590D9282-52E7-4298-8421-8671E200D9E5}"/>
                </a:ext>
              </a:extLst>
            </p:cNvPr>
            <p:cNvSpPr/>
            <p:nvPr/>
          </p:nvSpPr>
          <p:spPr bwMode="auto">
            <a:xfrm>
              <a:off x="6230145" y="3574673"/>
              <a:ext cx="19050" cy="290513"/>
            </a:xfrm>
            <a:custGeom>
              <a:avLst/>
              <a:gdLst>
                <a:gd name="T0" fmla="*/ 4 w 12"/>
                <a:gd name="T1" fmla="*/ 0 h 181"/>
                <a:gd name="T2" fmla="*/ 0 w 12"/>
                <a:gd name="T3" fmla="*/ 7 h 181"/>
                <a:gd name="T4" fmla="*/ 0 w 12"/>
                <a:gd name="T5" fmla="*/ 25 h 181"/>
                <a:gd name="T6" fmla="*/ 8 w 12"/>
                <a:gd name="T7" fmla="*/ 181 h 181"/>
                <a:gd name="T8" fmla="*/ 12 w 12"/>
                <a:gd name="T9" fmla="*/ 180 h 181"/>
                <a:gd name="T10" fmla="*/ 4 w 12"/>
                <a:gd name="T11" fmla="*/ 25 h 181"/>
                <a:gd name="T12" fmla="*/ 4 w 1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12" h="181">
                  <a:moveTo>
                    <a:pt x="4" y="0"/>
                  </a:moveTo>
                  <a:cubicBezTo>
                    <a:pt x="2" y="3"/>
                    <a:pt x="1" y="5"/>
                    <a:pt x="0" y="7"/>
                  </a:cubicBezTo>
                  <a:cubicBezTo>
                    <a:pt x="0" y="13"/>
                    <a:pt x="0" y="19"/>
                    <a:pt x="0" y="25"/>
                  </a:cubicBezTo>
                  <a:cubicBezTo>
                    <a:pt x="8" y="181"/>
                    <a:pt x="8" y="181"/>
                    <a:pt x="8" y="181"/>
                  </a:cubicBezTo>
                  <a:cubicBezTo>
                    <a:pt x="12" y="180"/>
                    <a:pt x="12" y="180"/>
                    <a:pt x="12" y="180"/>
                  </a:cubicBezTo>
                  <a:cubicBezTo>
                    <a:pt x="4" y="25"/>
                    <a:pt x="4" y="25"/>
                    <a:pt x="4" y="25"/>
                  </a:cubicBezTo>
                  <a:cubicBezTo>
                    <a:pt x="4" y="17"/>
                    <a:pt x="4" y="9"/>
                    <a:pt x="4" y="0"/>
                  </a:cubicBezTo>
                </a:path>
              </a:pathLst>
            </a:custGeom>
            <a:solidFill>
              <a:srgbClr val="CACF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9" name="iṩľîďè">
              <a:extLst>
                <a:ext uri="{FF2B5EF4-FFF2-40B4-BE49-F238E27FC236}">
                  <a16:creationId xmlns:a16="http://schemas.microsoft.com/office/drawing/2014/main" xmlns="" id="{F6BCC746-85D3-465B-A1CF-D34834FC5ED6}"/>
                </a:ext>
              </a:extLst>
            </p:cNvPr>
            <p:cNvSpPr/>
            <p:nvPr/>
          </p:nvSpPr>
          <p:spPr bwMode="auto">
            <a:xfrm>
              <a:off x="6228558" y="3561973"/>
              <a:ext cx="7938" cy="23813"/>
            </a:xfrm>
            <a:custGeom>
              <a:avLst/>
              <a:gdLst>
                <a:gd name="T0" fmla="*/ 5 w 5"/>
                <a:gd name="T1" fmla="*/ 0 h 15"/>
                <a:gd name="T2" fmla="*/ 0 w 5"/>
                <a:gd name="T3" fmla="*/ 7 h 15"/>
                <a:gd name="T4" fmla="*/ 1 w 5"/>
                <a:gd name="T5" fmla="*/ 15 h 15"/>
                <a:gd name="T6" fmla="*/ 5 w 5"/>
                <a:gd name="T7" fmla="*/ 8 h 15"/>
                <a:gd name="T8" fmla="*/ 5 w 5"/>
                <a:gd name="T9" fmla="*/ 0 h 15"/>
              </a:gdLst>
              <a:ahLst/>
              <a:cxnLst>
                <a:cxn ang="0">
                  <a:pos x="T0" y="T1"/>
                </a:cxn>
                <a:cxn ang="0">
                  <a:pos x="T2" y="T3"/>
                </a:cxn>
                <a:cxn ang="0">
                  <a:pos x="T4" y="T5"/>
                </a:cxn>
                <a:cxn ang="0">
                  <a:pos x="T6" y="T7"/>
                </a:cxn>
                <a:cxn ang="0">
                  <a:pos x="T8" y="T9"/>
                </a:cxn>
              </a:cxnLst>
              <a:rect l="0" t="0" r="r" b="b"/>
              <a:pathLst>
                <a:path w="5" h="15">
                  <a:moveTo>
                    <a:pt x="5" y="0"/>
                  </a:moveTo>
                  <a:cubicBezTo>
                    <a:pt x="3" y="2"/>
                    <a:pt x="2" y="4"/>
                    <a:pt x="0" y="7"/>
                  </a:cubicBezTo>
                  <a:cubicBezTo>
                    <a:pt x="0" y="9"/>
                    <a:pt x="0" y="12"/>
                    <a:pt x="1" y="15"/>
                  </a:cubicBezTo>
                  <a:cubicBezTo>
                    <a:pt x="2" y="13"/>
                    <a:pt x="3" y="11"/>
                    <a:pt x="5" y="8"/>
                  </a:cubicBezTo>
                  <a:cubicBezTo>
                    <a:pt x="5" y="6"/>
                    <a:pt x="5" y="3"/>
                    <a:pt x="5" y="0"/>
                  </a:cubicBezTo>
                </a:path>
              </a:pathLst>
            </a:custGeom>
            <a:solidFill>
              <a:srgbClr val="B5BA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0" name="íṥlíďê">
              <a:extLst>
                <a:ext uri="{FF2B5EF4-FFF2-40B4-BE49-F238E27FC236}">
                  <a16:creationId xmlns:a16="http://schemas.microsoft.com/office/drawing/2014/main" xmlns="" id="{53527313-FA72-4BDA-A569-30E486F7A747}"/>
                </a:ext>
              </a:extLst>
            </p:cNvPr>
            <p:cNvSpPr/>
            <p:nvPr/>
          </p:nvSpPr>
          <p:spPr bwMode="auto">
            <a:xfrm>
              <a:off x="6228558" y="2942848"/>
              <a:ext cx="71438" cy="630238"/>
            </a:xfrm>
            <a:custGeom>
              <a:avLst/>
              <a:gdLst>
                <a:gd name="T0" fmla="*/ 2 w 44"/>
                <a:gd name="T1" fmla="*/ 0 h 394"/>
                <a:gd name="T2" fmla="*/ 1 w 44"/>
                <a:gd name="T3" fmla="*/ 1 h 394"/>
                <a:gd name="T4" fmla="*/ 11 w 44"/>
                <a:gd name="T5" fmla="*/ 252 h 394"/>
                <a:gd name="T6" fmla="*/ 0 w 44"/>
                <a:gd name="T7" fmla="*/ 394 h 394"/>
                <a:gd name="T8" fmla="*/ 5 w 44"/>
                <a:gd name="T9" fmla="*/ 387 h 394"/>
                <a:gd name="T10" fmla="*/ 15 w 44"/>
                <a:gd name="T11" fmla="*/ 252 h 394"/>
                <a:gd name="T12" fmla="*/ 8 w 44"/>
                <a:gd name="T13" fmla="*/ 3 h 394"/>
                <a:gd name="T14" fmla="*/ 2 w 4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394">
                  <a:moveTo>
                    <a:pt x="2" y="0"/>
                  </a:moveTo>
                  <a:cubicBezTo>
                    <a:pt x="2" y="0"/>
                    <a:pt x="1" y="0"/>
                    <a:pt x="1" y="1"/>
                  </a:cubicBezTo>
                  <a:cubicBezTo>
                    <a:pt x="41" y="29"/>
                    <a:pt x="25" y="165"/>
                    <a:pt x="11" y="252"/>
                  </a:cubicBezTo>
                  <a:cubicBezTo>
                    <a:pt x="3" y="299"/>
                    <a:pt x="0" y="346"/>
                    <a:pt x="0" y="394"/>
                  </a:cubicBezTo>
                  <a:cubicBezTo>
                    <a:pt x="2" y="391"/>
                    <a:pt x="3" y="389"/>
                    <a:pt x="5" y="387"/>
                  </a:cubicBezTo>
                  <a:cubicBezTo>
                    <a:pt x="4" y="342"/>
                    <a:pt x="8" y="297"/>
                    <a:pt x="15" y="252"/>
                  </a:cubicBezTo>
                  <a:cubicBezTo>
                    <a:pt x="29" y="167"/>
                    <a:pt x="44" y="35"/>
                    <a:pt x="8" y="3"/>
                  </a:cubicBezTo>
                  <a:cubicBezTo>
                    <a:pt x="2" y="0"/>
                    <a:pt x="2" y="0"/>
                    <a:pt x="2" y="0"/>
                  </a:cubicBezTo>
                </a:path>
              </a:pathLst>
            </a:custGeom>
            <a:solidFill>
              <a:srgbClr val="CACF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1" name="iṥḻïḓê">
              <a:extLst>
                <a:ext uri="{FF2B5EF4-FFF2-40B4-BE49-F238E27FC236}">
                  <a16:creationId xmlns:a16="http://schemas.microsoft.com/office/drawing/2014/main" xmlns="" id="{39E2FAB1-35A0-4216-B515-79736E9CC8CC}"/>
                </a:ext>
              </a:extLst>
            </p:cNvPr>
            <p:cNvSpPr/>
            <p:nvPr/>
          </p:nvSpPr>
          <p:spPr bwMode="auto">
            <a:xfrm>
              <a:off x="7247733" y="4571623"/>
              <a:ext cx="320675" cy="495300"/>
            </a:xfrm>
            <a:custGeom>
              <a:avLst/>
              <a:gdLst>
                <a:gd name="T0" fmla="*/ 128 w 200"/>
                <a:gd name="T1" fmla="*/ 301 h 310"/>
                <a:gd name="T2" fmla="*/ 118 w 200"/>
                <a:gd name="T3" fmla="*/ 310 h 310"/>
                <a:gd name="T4" fmla="*/ 124 w 200"/>
                <a:gd name="T5" fmla="*/ 308 h 310"/>
                <a:gd name="T6" fmla="*/ 132 w 200"/>
                <a:gd name="T7" fmla="*/ 302 h 310"/>
                <a:gd name="T8" fmla="*/ 128 w 200"/>
                <a:gd name="T9" fmla="*/ 301 h 310"/>
                <a:gd name="T10" fmla="*/ 0 w 200"/>
                <a:gd name="T11" fmla="*/ 0 h 310"/>
                <a:gd name="T12" fmla="*/ 40 w 200"/>
                <a:gd name="T13" fmla="*/ 50 h 310"/>
                <a:gd name="T14" fmla="*/ 195 w 200"/>
                <a:gd name="T15" fmla="*/ 245 h 310"/>
                <a:gd name="T16" fmla="*/ 128 w 200"/>
                <a:gd name="T17" fmla="*/ 301 h 310"/>
                <a:gd name="T18" fmla="*/ 135 w 200"/>
                <a:gd name="T19" fmla="*/ 299 h 310"/>
                <a:gd name="T20" fmla="*/ 200 w 200"/>
                <a:gd name="T21" fmla="*/ 245 h 310"/>
                <a:gd name="T22" fmla="*/ 44 w 200"/>
                <a:gd name="T23" fmla="*/ 50 h 310"/>
                <a:gd name="T24" fmla="*/ 6 w 200"/>
                <a:gd name="T25" fmla="*/ 2 h 310"/>
                <a:gd name="T26" fmla="*/ 0 w 200"/>
                <a:gd name="T2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310">
                  <a:moveTo>
                    <a:pt x="128" y="301"/>
                  </a:moveTo>
                  <a:cubicBezTo>
                    <a:pt x="118" y="310"/>
                    <a:pt x="118" y="310"/>
                    <a:pt x="118" y="310"/>
                  </a:cubicBezTo>
                  <a:cubicBezTo>
                    <a:pt x="120" y="309"/>
                    <a:pt x="122" y="309"/>
                    <a:pt x="124" y="308"/>
                  </a:cubicBezTo>
                  <a:cubicBezTo>
                    <a:pt x="132" y="302"/>
                    <a:pt x="132" y="302"/>
                    <a:pt x="132" y="302"/>
                  </a:cubicBezTo>
                  <a:cubicBezTo>
                    <a:pt x="130" y="301"/>
                    <a:pt x="129" y="301"/>
                    <a:pt x="128" y="301"/>
                  </a:cubicBezTo>
                  <a:moveTo>
                    <a:pt x="0" y="0"/>
                  </a:moveTo>
                  <a:cubicBezTo>
                    <a:pt x="19" y="16"/>
                    <a:pt x="34" y="33"/>
                    <a:pt x="40" y="50"/>
                  </a:cubicBezTo>
                  <a:cubicBezTo>
                    <a:pt x="66" y="125"/>
                    <a:pt x="195" y="245"/>
                    <a:pt x="195" y="245"/>
                  </a:cubicBezTo>
                  <a:cubicBezTo>
                    <a:pt x="128" y="301"/>
                    <a:pt x="128" y="301"/>
                    <a:pt x="128" y="301"/>
                  </a:cubicBezTo>
                  <a:cubicBezTo>
                    <a:pt x="135" y="299"/>
                    <a:pt x="135" y="299"/>
                    <a:pt x="135" y="299"/>
                  </a:cubicBezTo>
                  <a:cubicBezTo>
                    <a:pt x="200" y="245"/>
                    <a:pt x="200" y="245"/>
                    <a:pt x="200" y="245"/>
                  </a:cubicBezTo>
                  <a:cubicBezTo>
                    <a:pt x="200" y="245"/>
                    <a:pt x="71" y="125"/>
                    <a:pt x="44" y="50"/>
                  </a:cubicBezTo>
                  <a:cubicBezTo>
                    <a:pt x="39" y="34"/>
                    <a:pt x="25" y="17"/>
                    <a:pt x="6" y="2"/>
                  </a:cubicBezTo>
                  <a:cubicBezTo>
                    <a:pt x="4" y="1"/>
                    <a:pt x="2" y="1"/>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2" name="íṣliḑe">
              <a:extLst>
                <a:ext uri="{FF2B5EF4-FFF2-40B4-BE49-F238E27FC236}">
                  <a16:creationId xmlns:a16="http://schemas.microsoft.com/office/drawing/2014/main" xmlns="" id="{DDF1A02F-667B-418D-8B8E-A9A15C349BC8}"/>
                </a:ext>
              </a:extLst>
            </p:cNvPr>
            <p:cNvSpPr/>
            <p:nvPr/>
          </p:nvSpPr>
          <p:spPr bwMode="auto">
            <a:xfrm>
              <a:off x="7187408" y="4523998"/>
              <a:ext cx="69850" cy="50800"/>
            </a:xfrm>
            <a:custGeom>
              <a:avLst/>
              <a:gdLst>
                <a:gd name="T0" fmla="*/ 0 w 44"/>
                <a:gd name="T1" fmla="*/ 0 h 32"/>
                <a:gd name="T2" fmla="*/ 0 w 44"/>
                <a:gd name="T3" fmla="*/ 3 h 32"/>
                <a:gd name="T4" fmla="*/ 38 w 44"/>
                <a:gd name="T5" fmla="*/ 30 h 32"/>
                <a:gd name="T6" fmla="*/ 44 w 44"/>
                <a:gd name="T7" fmla="*/ 32 h 32"/>
                <a:gd name="T8" fmla="*/ 0 w 44"/>
                <a:gd name="T9" fmla="*/ 0 h 32"/>
              </a:gdLst>
              <a:ahLst/>
              <a:cxnLst>
                <a:cxn ang="0">
                  <a:pos x="T0" y="T1"/>
                </a:cxn>
                <a:cxn ang="0">
                  <a:pos x="T2" y="T3"/>
                </a:cxn>
                <a:cxn ang="0">
                  <a:pos x="T4" y="T5"/>
                </a:cxn>
                <a:cxn ang="0">
                  <a:pos x="T6" y="T7"/>
                </a:cxn>
                <a:cxn ang="0">
                  <a:pos x="T8" y="T9"/>
                </a:cxn>
              </a:cxnLst>
              <a:rect l="0" t="0" r="r" b="b"/>
              <a:pathLst>
                <a:path w="44" h="32">
                  <a:moveTo>
                    <a:pt x="0" y="0"/>
                  </a:moveTo>
                  <a:cubicBezTo>
                    <a:pt x="0" y="3"/>
                    <a:pt x="0" y="3"/>
                    <a:pt x="0" y="3"/>
                  </a:cubicBezTo>
                  <a:cubicBezTo>
                    <a:pt x="14" y="12"/>
                    <a:pt x="26" y="21"/>
                    <a:pt x="38" y="30"/>
                  </a:cubicBezTo>
                  <a:cubicBezTo>
                    <a:pt x="40" y="31"/>
                    <a:pt x="42" y="31"/>
                    <a:pt x="44" y="32"/>
                  </a:cubicBezTo>
                  <a:cubicBezTo>
                    <a:pt x="31" y="21"/>
                    <a:pt x="16" y="10"/>
                    <a:pt x="0" y="0"/>
                  </a:cubicBezTo>
                </a:path>
              </a:pathLst>
            </a:custGeom>
            <a:solidFill>
              <a:srgbClr val="3B77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3" name="î$ḷïdè">
              <a:extLst>
                <a:ext uri="{FF2B5EF4-FFF2-40B4-BE49-F238E27FC236}">
                  <a16:creationId xmlns:a16="http://schemas.microsoft.com/office/drawing/2014/main" xmlns="" id="{F2BC400E-14A0-423E-860C-0FDC0696658F}"/>
                </a:ext>
              </a:extLst>
            </p:cNvPr>
            <p:cNvSpPr/>
            <p:nvPr/>
          </p:nvSpPr>
          <p:spPr bwMode="auto">
            <a:xfrm>
              <a:off x="7676358" y="5533648"/>
              <a:ext cx="3175" cy="1588"/>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1"/>
                    <a:pt x="0" y="1"/>
                  </a:cubicBezTo>
                  <a:cubicBezTo>
                    <a:pt x="2" y="1"/>
                    <a:pt x="2" y="1"/>
                    <a:pt x="2" y="1"/>
                  </a:cubicBezTo>
                  <a:cubicBezTo>
                    <a:pt x="2" y="1"/>
                    <a:pt x="2" y="1"/>
                    <a:pt x="2" y="0"/>
                  </a:cubicBezTo>
                </a:path>
              </a:pathLst>
            </a:custGeom>
            <a:solidFill>
              <a:srgbClr val="3B77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4" name="íṣľiďe">
              <a:extLst>
                <a:ext uri="{FF2B5EF4-FFF2-40B4-BE49-F238E27FC236}">
                  <a16:creationId xmlns:a16="http://schemas.microsoft.com/office/drawing/2014/main" xmlns="" id="{0DB7DBE1-E651-4B23-AE50-3A5308B6DDC3}"/>
                </a:ext>
              </a:extLst>
            </p:cNvPr>
            <p:cNvSpPr/>
            <p:nvPr/>
          </p:nvSpPr>
          <p:spPr bwMode="auto">
            <a:xfrm>
              <a:off x="6230145" y="2939673"/>
              <a:ext cx="2630488" cy="2595563"/>
            </a:xfrm>
            <a:custGeom>
              <a:avLst/>
              <a:gdLst>
                <a:gd name="T0" fmla="*/ 0 w 1642"/>
                <a:gd name="T1" fmla="*/ 0 h 1622"/>
                <a:gd name="T2" fmla="*/ 111 w 1642"/>
                <a:gd name="T3" fmla="*/ 44 h 1622"/>
                <a:gd name="T4" fmla="*/ 688 w 1642"/>
                <a:gd name="T5" fmla="*/ 186 h 1622"/>
                <a:gd name="T6" fmla="*/ 799 w 1642"/>
                <a:gd name="T7" fmla="*/ 399 h 1622"/>
                <a:gd name="T8" fmla="*/ 1367 w 1642"/>
                <a:gd name="T9" fmla="*/ 1158 h 1622"/>
                <a:gd name="T10" fmla="*/ 1411 w 1642"/>
                <a:gd name="T11" fmla="*/ 1567 h 1622"/>
                <a:gd name="T12" fmla="*/ 903 w 1642"/>
                <a:gd name="T13" fmla="*/ 1622 h 1622"/>
                <a:gd name="T14" fmla="*/ 753 w 1642"/>
                <a:gd name="T15" fmla="*/ 1334 h 1622"/>
                <a:gd name="T16" fmla="*/ 835 w 1642"/>
                <a:gd name="T17" fmla="*/ 1265 h 1622"/>
                <a:gd name="T18" fmla="*/ 679 w 1642"/>
                <a:gd name="T19" fmla="*/ 1070 h 1622"/>
                <a:gd name="T20" fmla="*/ 435 w 1642"/>
                <a:gd name="T21" fmla="*/ 910 h 1622"/>
                <a:gd name="T22" fmla="*/ 462 w 1642"/>
                <a:gd name="T23" fmla="*/ 1549 h 1622"/>
                <a:gd name="T24" fmla="*/ 62 w 1642"/>
                <a:gd name="T25" fmla="*/ 1611 h 1622"/>
                <a:gd name="T26" fmla="*/ 4 w 1642"/>
                <a:gd name="T27" fmla="*/ 422 h 1622"/>
                <a:gd name="T28" fmla="*/ 14 w 1642"/>
                <a:gd name="T29" fmla="*/ 254 h 1622"/>
                <a:gd name="T30" fmla="*/ 0 w 1642"/>
                <a:gd name="T31" fmla="*/ 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2" h="1622">
                  <a:moveTo>
                    <a:pt x="0" y="0"/>
                  </a:moveTo>
                  <a:cubicBezTo>
                    <a:pt x="111" y="44"/>
                    <a:pt x="111" y="44"/>
                    <a:pt x="111" y="44"/>
                  </a:cubicBezTo>
                  <a:cubicBezTo>
                    <a:pt x="111" y="44"/>
                    <a:pt x="235" y="124"/>
                    <a:pt x="688" y="186"/>
                  </a:cubicBezTo>
                  <a:cubicBezTo>
                    <a:pt x="688" y="186"/>
                    <a:pt x="755" y="186"/>
                    <a:pt x="799" y="399"/>
                  </a:cubicBezTo>
                  <a:cubicBezTo>
                    <a:pt x="1367" y="1158"/>
                    <a:pt x="1367" y="1158"/>
                    <a:pt x="1367" y="1158"/>
                  </a:cubicBezTo>
                  <a:cubicBezTo>
                    <a:pt x="1367" y="1158"/>
                    <a:pt x="1642" y="1362"/>
                    <a:pt x="1411" y="1567"/>
                  </a:cubicBezTo>
                  <a:cubicBezTo>
                    <a:pt x="903" y="1622"/>
                    <a:pt x="903" y="1622"/>
                    <a:pt x="903" y="1622"/>
                  </a:cubicBezTo>
                  <a:cubicBezTo>
                    <a:pt x="903" y="1622"/>
                    <a:pt x="1196" y="1343"/>
                    <a:pt x="753" y="1334"/>
                  </a:cubicBezTo>
                  <a:cubicBezTo>
                    <a:pt x="835" y="1265"/>
                    <a:pt x="835" y="1265"/>
                    <a:pt x="835" y="1265"/>
                  </a:cubicBezTo>
                  <a:cubicBezTo>
                    <a:pt x="835" y="1265"/>
                    <a:pt x="706" y="1145"/>
                    <a:pt x="679" y="1070"/>
                  </a:cubicBezTo>
                  <a:cubicBezTo>
                    <a:pt x="653" y="994"/>
                    <a:pt x="435" y="910"/>
                    <a:pt x="435" y="910"/>
                  </a:cubicBezTo>
                  <a:cubicBezTo>
                    <a:pt x="462" y="1549"/>
                    <a:pt x="462" y="1549"/>
                    <a:pt x="462" y="1549"/>
                  </a:cubicBezTo>
                  <a:cubicBezTo>
                    <a:pt x="62" y="1611"/>
                    <a:pt x="62" y="1611"/>
                    <a:pt x="62" y="1611"/>
                  </a:cubicBezTo>
                  <a:cubicBezTo>
                    <a:pt x="4" y="422"/>
                    <a:pt x="4" y="422"/>
                    <a:pt x="4" y="422"/>
                  </a:cubicBezTo>
                  <a:cubicBezTo>
                    <a:pt x="2" y="366"/>
                    <a:pt x="5" y="309"/>
                    <a:pt x="14" y="254"/>
                  </a:cubicBezTo>
                  <a:cubicBezTo>
                    <a:pt x="29" y="164"/>
                    <a:pt x="45" y="21"/>
                    <a:pt x="0" y="0"/>
                  </a:cubicBezTo>
                </a:path>
              </a:pathLst>
            </a:custGeom>
            <a:solidFill>
              <a:srgbClr val="67647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5" name="íš1iḓê">
              <a:extLst>
                <a:ext uri="{FF2B5EF4-FFF2-40B4-BE49-F238E27FC236}">
                  <a16:creationId xmlns:a16="http://schemas.microsoft.com/office/drawing/2014/main" xmlns="" id="{EC5DD9E1-58B0-476D-9952-C473745D5700}"/>
                </a:ext>
              </a:extLst>
            </p:cNvPr>
            <p:cNvSpPr/>
            <p:nvPr/>
          </p:nvSpPr>
          <p:spPr bwMode="auto">
            <a:xfrm>
              <a:off x="3355183" y="3012698"/>
              <a:ext cx="2103438" cy="2449513"/>
            </a:xfrm>
            <a:custGeom>
              <a:avLst/>
              <a:gdLst>
                <a:gd name="T0" fmla="*/ 466 w 1313"/>
                <a:gd name="T1" fmla="*/ 690 h 1532"/>
                <a:gd name="T2" fmla="*/ 206 w 1313"/>
                <a:gd name="T3" fmla="*/ 1158 h 1532"/>
                <a:gd name="T4" fmla="*/ 154 w 1313"/>
                <a:gd name="T5" fmla="*/ 1532 h 1532"/>
                <a:gd name="T6" fmla="*/ 224 w 1313"/>
                <a:gd name="T7" fmla="*/ 1438 h 1532"/>
                <a:gd name="T8" fmla="*/ 239 w 1313"/>
                <a:gd name="T9" fmla="*/ 1442 h 1532"/>
                <a:gd name="T10" fmla="*/ 420 w 1313"/>
                <a:gd name="T11" fmla="*/ 1517 h 1532"/>
                <a:gd name="T12" fmla="*/ 362 w 1313"/>
                <a:gd name="T13" fmla="*/ 1411 h 1532"/>
                <a:gd name="T14" fmla="*/ 517 w 1313"/>
                <a:gd name="T15" fmla="*/ 1242 h 1532"/>
                <a:gd name="T16" fmla="*/ 593 w 1313"/>
                <a:gd name="T17" fmla="*/ 1287 h 1532"/>
                <a:gd name="T18" fmla="*/ 655 w 1313"/>
                <a:gd name="T19" fmla="*/ 1269 h 1532"/>
                <a:gd name="T20" fmla="*/ 753 w 1313"/>
                <a:gd name="T21" fmla="*/ 1145 h 1532"/>
                <a:gd name="T22" fmla="*/ 729 w 1313"/>
                <a:gd name="T23" fmla="*/ 967 h 1532"/>
                <a:gd name="T24" fmla="*/ 630 w 1313"/>
                <a:gd name="T25" fmla="*/ 892 h 1532"/>
                <a:gd name="T26" fmla="*/ 466 w 1313"/>
                <a:gd name="T27" fmla="*/ 690 h 1532"/>
                <a:gd name="T28" fmla="*/ 1313 w 1313"/>
                <a:gd name="T29" fmla="*/ 0 h 1532"/>
                <a:gd name="T30" fmla="*/ 1007 w 1313"/>
                <a:gd name="T31" fmla="*/ 80 h 1532"/>
                <a:gd name="T32" fmla="*/ 919 w 1313"/>
                <a:gd name="T33" fmla="*/ 203 h 1532"/>
                <a:gd name="T34" fmla="*/ 769 w 1313"/>
                <a:gd name="T35" fmla="*/ 437 h 1532"/>
                <a:gd name="T36" fmla="*/ 975 w 1313"/>
                <a:gd name="T37" fmla="*/ 482 h 1532"/>
                <a:gd name="T38" fmla="*/ 1188 w 1313"/>
                <a:gd name="T39" fmla="*/ 201 h 1532"/>
                <a:gd name="T40" fmla="*/ 1192 w 1313"/>
                <a:gd name="T41" fmla="*/ 197 h 1532"/>
                <a:gd name="T42" fmla="*/ 1192 w 1313"/>
                <a:gd name="T43" fmla="*/ 159 h 1532"/>
                <a:gd name="T44" fmla="*/ 1218 w 1313"/>
                <a:gd name="T45" fmla="*/ 170 h 1532"/>
                <a:gd name="T46" fmla="*/ 1241 w 1313"/>
                <a:gd name="T47" fmla="*/ 145 h 1532"/>
                <a:gd name="T48" fmla="*/ 1313 w 1313"/>
                <a:gd name="T49" fmla="*/ 1 h 1532"/>
                <a:gd name="T50" fmla="*/ 1313 w 1313"/>
                <a:gd name="T51" fmla="*/ 2 h 1532"/>
                <a:gd name="T52" fmla="*/ 1313 w 1313"/>
                <a:gd name="T53" fmla="*/ 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3" h="1532">
                  <a:moveTo>
                    <a:pt x="466" y="690"/>
                  </a:moveTo>
                  <a:cubicBezTo>
                    <a:pt x="206" y="1158"/>
                    <a:pt x="206" y="1158"/>
                    <a:pt x="206" y="1158"/>
                  </a:cubicBezTo>
                  <a:cubicBezTo>
                    <a:pt x="206" y="1158"/>
                    <a:pt x="0" y="1359"/>
                    <a:pt x="154" y="1532"/>
                  </a:cubicBezTo>
                  <a:cubicBezTo>
                    <a:pt x="187" y="1499"/>
                    <a:pt x="193" y="1438"/>
                    <a:pt x="224" y="1438"/>
                  </a:cubicBezTo>
                  <a:cubicBezTo>
                    <a:pt x="228" y="1438"/>
                    <a:pt x="233" y="1439"/>
                    <a:pt x="239" y="1442"/>
                  </a:cubicBezTo>
                  <a:cubicBezTo>
                    <a:pt x="297" y="1474"/>
                    <a:pt x="357" y="1499"/>
                    <a:pt x="420" y="1517"/>
                  </a:cubicBezTo>
                  <a:cubicBezTo>
                    <a:pt x="362" y="1411"/>
                    <a:pt x="362" y="1411"/>
                    <a:pt x="362" y="1411"/>
                  </a:cubicBezTo>
                  <a:cubicBezTo>
                    <a:pt x="517" y="1242"/>
                    <a:pt x="517" y="1242"/>
                    <a:pt x="517" y="1242"/>
                  </a:cubicBezTo>
                  <a:cubicBezTo>
                    <a:pt x="593" y="1287"/>
                    <a:pt x="593" y="1287"/>
                    <a:pt x="593" y="1287"/>
                  </a:cubicBezTo>
                  <a:cubicBezTo>
                    <a:pt x="611" y="1280"/>
                    <a:pt x="632" y="1274"/>
                    <a:pt x="655" y="1269"/>
                  </a:cubicBezTo>
                  <a:cubicBezTo>
                    <a:pt x="753" y="1145"/>
                    <a:pt x="753" y="1145"/>
                    <a:pt x="753" y="1145"/>
                  </a:cubicBezTo>
                  <a:cubicBezTo>
                    <a:pt x="729" y="967"/>
                    <a:pt x="729" y="967"/>
                    <a:pt x="729" y="967"/>
                  </a:cubicBezTo>
                  <a:cubicBezTo>
                    <a:pt x="681" y="963"/>
                    <a:pt x="651" y="936"/>
                    <a:pt x="630" y="892"/>
                  </a:cubicBezTo>
                  <a:cubicBezTo>
                    <a:pt x="573" y="848"/>
                    <a:pt x="519" y="777"/>
                    <a:pt x="466" y="690"/>
                  </a:cubicBezTo>
                  <a:moveTo>
                    <a:pt x="1313" y="0"/>
                  </a:moveTo>
                  <a:cubicBezTo>
                    <a:pt x="1007" y="80"/>
                    <a:pt x="1007" y="80"/>
                    <a:pt x="1007" y="80"/>
                  </a:cubicBezTo>
                  <a:cubicBezTo>
                    <a:pt x="986" y="121"/>
                    <a:pt x="958" y="162"/>
                    <a:pt x="919" y="203"/>
                  </a:cubicBezTo>
                  <a:cubicBezTo>
                    <a:pt x="843" y="281"/>
                    <a:pt x="796" y="361"/>
                    <a:pt x="769" y="437"/>
                  </a:cubicBezTo>
                  <a:cubicBezTo>
                    <a:pt x="975" y="482"/>
                    <a:pt x="975" y="482"/>
                    <a:pt x="975" y="482"/>
                  </a:cubicBezTo>
                  <a:cubicBezTo>
                    <a:pt x="1022" y="378"/>
                    <a:pt x="1107" y="285"/>
                    <a:pt x="1188" y="201"/>
                  </a:cubicBezTo>
                  <a:cubicBezTo>
                    <a:pt x="1192" y="197"/>
                    <a:pt x="1192" y="197"/>
                    <a:pt x="1192" y="197"/>
                  </a:cubicBezTo>
                  <a:cubicBezTo>
                    <a:pt x="1192" y="159"/>
                    <a:pt x="1192" y="159"/>
                    <a:pt x="1192" y="159"/>
                  </a:cubicBezTo>
                  <a:cubicBezTo>
                    <a:pt x="1218" y="170"/>
                    <a:pt x="1218" y="170"/>
                    <a:pt x="1218" y="170"/>
                  </a:cubicBezTo>
                  <a:cubicBezTo>
                    <a:pt x="1241" y="145"/>
                    <a:pt x="1241" y="145"/>
                    <a:pt x="1241" y="145"/>
                  </a:cubicBezTo>
                  <a:cubicBezTo>
                    <a:pt x="1239" y="99"/>
                    <a:pt x="1313" y="1"/>
                    <a:pt x="1313" y="1"/>
                  </a:cubicBezTo>
                  <a:cubicBezTo>
                    <a:pt x="1313" y="1"/>
                    <a:pt x="1313" y="2"/>
                    <a:pt x="1313" y="2"/>
                  </a:cubicBezTo>
                  <a:cubicBezTo>
                    <a:pt x="1313" y="1"/>
                    <a:pt x="1313" y="1"/>
                    <a:pt x="1313"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6" name="ïşḷiďè">
              <a:extLst>
                <a:ext uri="{FF2B5EF4-FFF2-40B4-BE49-F238E27FC236}">
                  <a16:creationId xmlns:a16="http://schemas.microsoft.com/office/drawing/2014/main" xmlns="" id="{E0244EFC-592A-4D4A-A2B5-4E0398A7D848}"/>
                </a:ext>
              </a:extLst>
            </p:cNvPr>
            <p:cNvSpPr/>
            <p:nvPr/>
          </p:nvSpPr>
          <p:spPr bwMode="auto">
            <a:xfrm>
              <a:off x="4917283" y="3244473"/>
              <a:ext cx="455613" cy="615950"/>
            </a:xfrm>
            <a:custGeom>
              <a:avLst/>
              <a:gdLst>
                <a:gd name="T0" fmla="*/ 217 w 285"/>
                <a:gd name="T1" fmla="*/ 52 h 385"/>
                <a:gd name="T2" fmla="*/ 213 w 285"/>
                <a:gd name="T3" fmla="*/ 56 h 385"/>
                <a:gd name="T4" fmla="*/ 0 w 285"/>
                <a:gd name="T5" fmla="*/ 337 h 385"/>
                <a:gd name="T6" fmla="*/ 217 w 285"/>
                <a:gd name="T7" fmla="*/ 385 h 385"/>
                <a:gd name="T8" fmla="*/ 217 w 285"/>
                <a:gd name="T9" fmla="*/ 52 h 385"/>
                <a:gd name="T10" fmla="*/ 266 w 285"/>
                <a:gd name="T11" fmla="*/ 0 h 385"/>
                <a:gd name="T12" fmla="*/ 243 w 285"/>
                <a:gd name="T13" fmla="*/ 25 h 385"/>
                <a:gd name="T14" fmla="*/ 285 w 285"/>
                <a:gd name="T15" fmla="*/ 43 h 385"/>
                <a:gd name="T16" fmla="*/ 274 w 285"/>
                <a:gd name="T17" fmla="*/ 27 h 385"/>
                <a:gd name="T18" fmla="*/ 267 w 285"/>
                <a:gd name="T19" fmla="*/ 4 h 385"/>
                <a:gd name="T20" fmla="*/ 266 w 285"/>
                <a:gd name="T2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85">
                  <a:moveTo>
                    <a:pt x="217" y="52"/>
                  </a:moveTo>
                  <a:cubicBezTo>
                    <a:pt x="213" y="56"/>
                    <a:pt x="213" y="56"/>
                    <a:pt x="213" y="56"/>
                  </a:cubicBezTo>
                  <a:cubicBezTo>
                    <a:pt x="132" y="140"/>
                    <a:pt x="47" y="233"/>
                    <a:pt x="0" y="337"/>
                  </a:cubicBezTo>
                  <a:cubicBezTo>
                    <a:pt x="217" y="385"/>
                    <a:pt x="217" y="385"/>
                    <a:pt x="217" y="385"/>
                  </a:cubicBezTo>
                  <a:cubicBezTo>
                    <a:pt x="217" y="52"/>
                    <a:pt x="217" y="52"/>
                    <a:pt x="217" y="52"/>
                  </a:cubicBezTo>
                  <a:moveTo>
                    <a:pt x="266" y="0"/>
                  </a:moveTo>
                  <a:cubicBezTo>
                    <a:pt x="243" y="25"/>
                    <a:pt x="243" y="25"/>
                    <a:pt x="243" y="25"/>
                  </a:cubicBezTo>
                  <a:cubicBezTo>
                    <a:pt x="285" y="43"/>
                    <a:pt x="285" y="43"/>
                    <a:pt x="285" y="43"/>
                  </a:cubicBezTo>
                  <a:cubicBezTo>
                    <a:pt x="281" y="36"/>
                    <a:pt x="277" y="30"/>
                    <a:pt x="274" y="27"/>
                  </a:cubicBezTo>
                  <a:cubicBezTo>
                    <a:pt x="268" y="22"/>
                    <a:pt x="266" y="14"/>
                    <a:pt x="267" y="4"/>
                  </a:cubicBezTo>
                  <a:cubicBezTo>
                    <a:pt x="267" y="3"/>
                    <a:pt x="266" y="2"/>
                    <a:pt x="266" y="0"/>
                  </a:cubicBezTo>
                </a:path>
              </a:pathLst>
            </a:custGeom>
            <a:solidFill>
              <a:srgbClr val="3B77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7" name="íṩlíḓè">
              <a:extLst>
                <a:ext uri="{FF2B5EF4-FFF2-40B4-BE49-F238E27FC236}">
                  <a16:creationId xmlns:a16="http://schemas.microsoft.com/office/drawing/2014/main" xmlns="" id="{1934ACCD-8FF8-4714-A331-696E985045FD}"/>
                </a:ext>
              </a:extLst>
            </p:cNvPr>
            <p:cNvSpPr/>
            <p:nvPr/>
          </p:nvSpPr>
          <p:spPr bwMode="auto">
            <a:xfrm>
              <a:off x="4101308" y="3701673"/>
              <a:ext cx="263525" cy="736600"/>
            </a:xfrm>
            <a:custGeom>
              <a:avLst/>
              <a:gdLst>
                <a:gd name="T0" fmla="*/ 57 w 164"/>
                <a:gd name="T1" fmla="*/ 156 h 461"/>
                <a:gd name="T2" fmla="*/ 0 w 164"/>
                <a:gd name="T3" fmla="*/ 259 h 461"/>
                <a:gd name="T4" fmla="*/ 164 w 164"/>
                <a:gd name="T5" fmla="*/ 461 h 461"/>
                <a:gd name="T6" fmla="*/ 128 w 164"/>
                <a:gd name="T7" fmla="*/ 267 h 461"/>
                <a:gd name="T8" fmla="*/ 57 w 164"/>
                <a:gd name="T9" fmla="*/ 156 h 461"/>
                <a:gd name="T10" fmla="*/ 121 w 164"/>
                <a:gd name="T11" fmla="*/ 0 h 461"/>
                <a:gd name="T12" fmla="*/ 100 w 164"/>
                <a:gd name="T13" fmla="*/ 79 h 461"/>
                <a:gd name="T14" fmla="*/ 59 w 164"/>
                <a:gd name="T15" fmla="*/ 152 h 461"/>
                <a:gd name="T16" fmla="*/ 128 w 164"/>
                <a:gd name="T17" fmla="*/ 260 h 461"/>
                <a:gd name="T18" fmla="*/ 121 w 164"/>
                <a:gd name="T19"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61">
                  <a:moveTo>
                    <a:pt x="57" y="156"/>
                  </a:moveTo>
                  <a:cubicBezTo>
                    <a:pt x="0" y="259"/>
                    <a:pt x="0" y="259"/>
                    <a:pt x="0" y="259"/>
                  </a:cubicBezTo>
                  <a:cubicBezTo>
                    <a:pt x="53" y="346"/>
                    <a:pt x="107" y="417"/>
                    <a:pt x="164" y="461"/>
                  </a:cubicBezTo>
                  <a:cubicBezTo>
                    <a:pt x="143" y="413"/>
                    <a:pt x="133" y="346"/>
                    <a:pt x="128" y="267"/>
                  </a:cubicBezTo>
                  <a:cubicBezTo>
                    <a:pt x="104" y="234"/>
                    <a:pt x="80" y="197"/>
                    <a:pt x="57" y="156"/>
                  </a:cubicBezTo>
                  <a:moveTo>
                    <a:pt x="121" y="0"/>
                  </a:moveTo>
                  <a:cubicBezTo>
                    <a:pt x="114" y="24"/>
                    <a:pt x="107" y="50"/>
                    <a:pt x="100" y="79"/>
                  </a:cubicBezTo>
                  <a:cubicBezTo>
                    <a:pt x="59" y="152"/>
                    <a:pt x="59" y="152"/>
                    <a:pt x="59" y="152"/>
                  </a:cubicBezTo>
                  <a:cubicBezTo>
                    <a:pt x="81" y="192"/>
                    <a:pt x="104" y="228"/>
                    <a:pt x="128" y="260"/>
                  </a:cubicBezTo>
                  <a:cubicBezTo>
                    <a:pt x="124" y="181"/>
                    <a:pt x="124" y="91"/>
                    <a:pt x="121" y="0"/>
                  </a:cubicBezTo>
                </a:path>
              </a:pathLst>
            </a:custGeom>
            <a:solidFill>
              <a:srgbClr val="90A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8" name="íSḻidé">
              <a:extLst>
                <a:ext uri="{FF2B5EF4-FFF2-40B4-BE49-F238E27FC236}">
                  <a16:creationId xmlns:a16="http://schemas.microsoft.com/office/drawing/2014/main" xmlns="" id="{8574B79F-C82F-421E-9C9D-85DCB3C4782D}"/>
                </a:ext>
              </a:extLst>
            </p:cNvPr>
            <p:cNvSpPr/>
            <p:nvPr/>
          </p:nvSpPr>
          <p:spPr bwMode="auto">
            <a:xfrm>
              <a:off x="4193383" y="3944561"/>
              <a:ext cx="112713" cy="184150"/>
            </a:xfrm>
            <a:custGeom>
              <a:avLst/>
              <a:gdLst>
                <a:gd name="T0" fmla="*/ 2 w 71"/>
                <a:gd name="T1" fmla="*/ 0 h 115"/>
                <a:gd name="T2" fmla="*/ 0 w 71"/>
                <a:gd name="T3" fmla="*/ 4 h 115"/>
                <a:gd name="T4" fmla="*/ 71 w 71"/>
                <a:gd name="T5" fmla="*/ 115 h 115"/>
                <a:gd name="T6" fmla="*/ 71 w 71"/>
                <a:gd name="T7" fmla="*/ 108 h 115"/>
                <a:gd name="T8" fmla="*/ 2 w 71"/>
                <a:gd name="T9" fmla="*/ 0 h 115"/>
              </a:gdLst>
              <a:ahLst/>
              <a:cxnLst>
                <a:cxn ang="0">
                  <a:pos x="T0" y="T1"/>
                </a:cxn>
                <a:cxn ang="0">
                  <a:pos x="T2" y="T3"/>
                </a:cxn>
                <a:cxn ang="0">
                  <a:pos x="T4" y="T5"/>
                </a:cxn>
                <a:cxn ang="0">
                  <a:pos x="T6" y="T7"/>
                </a:cxn>
                <a:cxn ang="0">
                  <a:pos x="T8" y="T9"/>
                </a:cxn>
              </a:cxnLst>
              <a:rect l="0" t="0" r="r" b="b"/>
              <a:pathLst>
                <a:path w="71" h="115">
                  <a:moveTo>
                    <a:pt x="2" y="0"/>
                  </a:moveTo>
                  <a:cubicBezTo>
                    <a:pt x="0" y="4"/>
                    <a:pt x="0" y="4"/>
                    <a:pt x="0" y="4"/>
                  </a:cubicBezTo>
                  <a:cubicBezTo>
                    <a:pt x="23" y="45"/>
                    <a:pt x="47" y="82"/>
                    <a:pt x="71" y="115"/>
                  </a:cubicBezTo>
                  <a:cubicBezTo>
                    <a:pt x="71" y="113"/>
                    <a:pt x="71" y="110"/>
                    <a:pt x="71" y="108"/>
                  </a:cubicBezTo>
                  <a:cubicBezTo>
                    <a:pt x="47" y="76"/>
                    <a:pt x="24" y="40"/>
                    <a:pt x="2"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9" name="íṡľïďè">
              <a:extLst>
                <a:ext uri="{FF2B5EF4-FFF2-40B4-BE49-F238E27FC236}">
                  <a16:creationId xmlns:a16="http://schemas.microsoft.com/office/drawing/2014/main" xmlns="" id="{FBF1F4F7-FB5F-4497-B6CE-763FCB77B0CC}"/>
                </a:ext>
              </a:extLst>
            </p:cNvPr>
            <p:cNvSpPr/>
            <p:nvPr/>
          </p:nvSpPr>
          <p:spPr bwMode="auto">
            <a:xfrm>
              <a:off x="4415633" y="3139698"/>
              <a:ext cx="552450" cy="757238"/>
            </a:xfrm>
            <a:custGeom>
              <a:avLst/>
              <a:gdLst>
                <a:gd name="T0" fmla="*/ 3 w 345"/>
                <a:gd name="T1" fmla="*/ 429 h 473"/>
                <a:gd name="T2" fmla="*/ 0 w 345"/>
                <a:gd name="T3" fmla="*/ 460 h 473"/>
                <a:gd name="T4" fmla="*/ 9 w 345"/>
                <a:gd name="T5" fmla="*/ 473 h 473"/>
                <a:gd name="T6" fmla="*/ 3 w 345"/>
                <a:gd name="T7" fmla="*/ 429 h 473"/>
                <a:gd name="T8" fmla="*/ 345 w 345"/>
                <a:gd name="T9" fmla="*/ 0 h 473"/>
                <a:gd name="T10" fmla="*/ 90 w 345"/>
                <a:gd name="T11" fmla="*/ 66 h 473"/>
                <a:gd name="T12" fmla="*/ 80 w 345"/>
                <a:gd name="T13" fmla="*/ 64 h 473"/>
                <a:gd name="T14" fmla="*/ 66 w 345"/>
                <a:gd name="T15" fmla="*/ 67 h 473"/>
                <a:gd name="T16" fmla="*/ 59 w 345"/>
                <a:gd name="T17" fmla="*/ 98 h 473"/>
                <a:gd name="T18" fmla="*/ 11 w 345"/>
                <a:gd name="T19" fmla="*/ 359 h 473"/>
                <a:gd name="T20" fmla="*/ 70 w 345"/>
                <a:gd name="T21" fmla="*/ 372 h 473"/>
                <a:gd name="T22" fmla="*/ 95 w 345"/>
                <a:gd name="T23" fmla="*/ 354 h 473"/>
                <a:gd name="T24" fmla="*/ 107 w 345"/>
                <a:gd name="T25" fmla="*/ 357 h 473"/>
                <a:gd name="T26" fmla="*/ 257 w 345"/>
                <a:gd name="T27" fmla="*/ 123 h 473"/>
                <a:gd name="T28" fmla="*/ 345 w 345"/>
                <a:gd name="T29"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473">
                  <a:moveTo>
                    <a:pt x="3" y="429"/>
                  </a:moveTo>
                  <a:cubicBezTo>
                    <a:pt x="2" y="440"/>
                    <a:pt x="1" y="450"/>
                    <a:pt x="0" y="460"/>
                  </a:cubicBezTo>
                  <a:cubicBezTo>
                    <a:pt x="3" y="464"/>
                    <a:pt x="6" y="469"/>
                    <a:pt x="9" y="473"/>
                  </a:cubicBezTo>
                  <a:cubicBezTo>
                    <a:pt x="3" y="429"/>
                    <a:pt x="3" y="429"/>
                    <a:pt x="3" y="429"/>
                  </a:cubicBezTo>
                  <a:moveTo>
                    <a:pt x="345" y="0"/>
                  </a:moveTo>
                  <a:cubicBezTo>
                    <a:pt x="90" y="66"/>
                    <a:pt x="90" y="66"/>
                    <a:pt x="90" y="66"/>
                  </a:cubicBezTo>
                  <a:cubicBezTo>
                    <a:pt x="90" y="66"/>
                    <a:pt x="87" y="64"/>
                    <a:pt x="80" y="64"/>
                  </a:cubicBezTo>
                  <a:cubicBezTo>
                    <a:pt x="77" y="64"/>
                    <a:pt x="72" y="65"/>
                    <a:pt x="66" y="67"/>
                  </a:cubicBezTo>
                  <a:cubicBezTo>
                    <a:pt x="64" y="77"/>
                    <a:pt x="62" y="87"/>
                    <a:pt x="59" y="98"/>
                  </a:cubicBezTo>
                  <a:cubicBezTo>
                    <a:pt x="39" y="188"/>
                    <a:pt x="22" y="276"/>
                    <a:pt x="11" y="359"/>
                  </a:cubicBezTo>
                  <a:cubicBezTo>
                    <a:pt x="70" y="372"/>
                    <a:pt x="70" y="372"/>
                    <a:pt x="70" y="372"/>
                  </a:cubicBezTo>
                  <a:cubicBezTo>
                    <a:pt x="95" y="354"/>
                    <a:pt x="95" y="354"/>
                    <a:pt x="95" y="354"/>
                  </a:cubicBezTo>
                  <a:cubicBezTo>
                    <a:pt x="107" y="357"/>
                    <a:pt x="107" y="357"/>
                    <a:pt x="107" y="357"/>
                  </a:cubicBezTo>
                  <a:cubicBezTo>
                    <a:pt x="134" y="281"/>
                    <a:pt x="181" y="201"/>
                    <a:pt x="257" y="123"/>
                  </a:cubicBezTo>
                  <a:cubicBezTo>
                    <a:pt x="296" y="82"/>
                    <a:pt x="324" y="41"/>
                    <a:pt x="345" y="0"/>
                  </a:cubicBezTo>
                </a:path>
              </a:pathLst>
            </a:custGeom>
            <a:solidFill>
              <a:srgbClr val="90A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0" name="îsļîḑê">
              <a:extLst>
                <a:ext uri="{FF2B5EF4-FFF2-40B4-BE49-F238E27FC236}">
                  <a16:creationId xmlns:a16="http://schemas.microsoft.com/office/drawing/2014/main" xmlns="" id="{EA29A0F0-A38B-45D6-A2A0-68D1B767BC9E}"/>
                </a:ext>
              </a:extLst>
            </p:cNvPr>
            <p:cNvSpPr/>
            <p:nvPr/>
          </p:nvSpPr>
          <p:spPr bwMode="auto">
            <a:xfrm>
              <a:off x="4407695" y="3876298"/>
              <a:ext cx="98425" cy="566738"/>
            </a:xfrm>
            <a:custGeom>
              <a:avLst/>
              <a:gdLst>
                <a:gd name="T0" fmla="*/ 12 w 62"/>
                <a:gd name="T1" fmla="*/ 240 h 355"/>
                <a:gd name="T2" fmla="*/ 21 w 62"/>
                <a:gd name="T3" fmla="*/ 276 h 355"/>
                <a:gd name="T4" fmla="*/ 62 w 62"/>
                <a:gd name="T5" fmla="*/ 355 h 355"/>
                <a:gd name="T6" fmla="*/ 50 w 62"/>
                <a:gd name="T7" fmla="*/ 269 h 355"/>
                <a:gd name="T8" fmla="*/ 12 w 62"/>
                <a:gd name="T9" fmla="*/ 240 h 355"/>
                <a:gd name="T10" fmla="*/ 5 w 62"/>
                <a:gd name="T11" fmla="*/ 0 h 355"/>
                <a:gd name="T12" fmla="*/ 0 w 62"/>
                <a:gd name="T13" fmla="*/ 107 h 355"/>
                <a:gd name="T14" fmla="*/ 10 w 62"/>
                <a:gd name="T15" fmla="*/ 233 h 355"/>
                <a:gd name="T16" fmla="*/ 49 w 62"/>
                <a:gd name="T17" fmla="*/ 264 h 355"/>
                <a:gd name="T18" fmla="*/ 14 w 62"/>
                <a:gd name="T19" fmla="*/ 13 h 355"/>
                <a:gd name="T20" fmla="*/ 5 w 62"/>
                <a:gd name="T21"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355">
                  <a:moveTo>
                    <a:pt x="12" y="240"/>
                  </a:moveTo>
                  <a:cubicBezTo>
                    <a:pt x="14" y="252"/>
                    <a:pt x="17" y="265"/>
                    <a:pt x="21" y="276"/>
                  </a:cubicBezTo>
                  <a:cubicBezTo>
                    <a:pt x="30" y="308"/>
                    <a:pt x="44" y="335"/>
                    <a:pt x="62" y="355"/>
                  </a:cubicBezTo>
                  <a:cubicBezTo>
                    <a:pt x="50" y="269"/>
                    <a:pt x="50" y="269"/>
                    <a:pt x="50" y="269"/>
                  </a:cubicBezTo>
                  <a:cubicBezTo>
                    <a:pt x="37" y="260"/>
                    <a:pt x="24" y="251"/>
                    <a:pt x="12" y="240"/>
                  </a:cubicBezTo>
                  <a:moveTo>
                    <a:pt x="5" y="0"/>
                  </a:moveTo>
                  <a:cubicBezTo>
                    <a:pt x="2" y="37"/>
                    <a:pt x="0" y="73"/>
                    <a:pt x="0" y="107"/>
                  </a:cubicBezTo>
                  <a:cubicBezTo>
                    <a:pt x="0" y="153"/>
                    <a:pt x="4" y="196"/>
                    <a:pt x="10" y="233"/>
                  </a:cubicBezTo>
                  <a:cubicBezTo>
                    <a:pt x="23" y="245"/>
                    <a:pt x="36" y="255"/>
                    <a:pt x="49" y="264"/>
                  </a:cubicBezTo>
                  <a:cubicBezTo>
                    <a:pt x="14" y="13"/>
                    <a:pt x="14" y="13"/>
                    <a:pt x="14" y="13"/>
                  </a:cubicBezTo>
                  <a:cubicBezTo>
                    <a:pt x="11" y="9"/>
                    <a:pt x="8" y="4"/>
                    <a:pt x="5" y="0"/>
                  </a:cubicBezTo>
                </a:path>
              </a:pathLst>
            </a:custGeom>
            <a:solidFill>
              <a:srgbClr val="659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1" name="ï$ḷíḋé">
              <a:extLst>
                <a:ext uri="{FF2B5EF4-FFF2-40B4-BE49-F238E27FC236}">
                  <a16:creationId xmlns:a16="http://schemas.microsoft.com/office/drawing/2014/main" xmlns="" id="{A563DC33-573A-45B5-984E-2E15CAA11B58}"/>
                </a:ext>
              </a:extLst>
            </p:cNvPr>
            <p:cNvSpPr/>
            <p:nvPr/>
          </p:nvSpPr>
          <p:spPr bwMode="auto">
            <a:xfrm>
              <a:off x="4423570" y="4247773"/>
              <a:ext cx="63500" cy="58738"/>
            </a:xfrm>
            <a:custGeom>
              <a:avLst/>
              <a:gdLst>
                <a:gd name="T0" fmla="*/ 0 w 40"/>
                <a:gd name="T1" fmla="*/ 0 h 36"/>
                <a:gd name="T2" fmla="*/ 2 w 40"/>
                <a:gd name="T3" fmla="*/ 7 h 36"/>
                <a:gd name="T4" fmla="*/ 40 w 40"/>
                <a:gd name="T5" fmla="*/ 36 h 36"/>
                <a:gd name="T6" fmla="*/ 39 w 40"/>
                <a:gd name="T7" fmla="*/ 31 h 36"/>
                <a:gd name="T8" fmla="*/ 0 w 40"/>
                <a:gd name="T9" fmla="*/ 0 h 36"/>
              </a:gdLst>
              <a:ahLst/>
              <a:cxnLst>
                <a:cxn ang="0">
                  <a:pos x="T0" y="T1"/>
                </a:cxn>
                <a:cxn ang="0">
                  <a:pos x="T2" y="T3"/>
                </a:cxn>
                <a:cxn ang="0">
                  <a:pos x="T4" y="T5"/>
                </a:cxn>
                <a:cxn ang="0">
                  <a:pos x="T6" y="T7"/>
                </a:cxn>
                <a:cxn ang="0">
                  <a:pos x="T8" y="T9"/>
                </a:cxn>
              </a:cxnLst>
              <a:rect l="0" t="0" r="r" b="b"/>
              <a:pathLst>
                <a:path w="40" h="36">
                  <a:moveTo>
                    <a:pt x="0" y="0"/>
                  </a:moveTo>
                  <a:cubicBezTo>
                    <a:pt x="1" y="2"/>
                    <a:pt x="1" y="5"/>
                    <a:pt x="2" y="7"/>
                  </a:cubicBezTo>
                  <a:cubicBezTo>
                    <a:pt x="14" y="18"/>
                    <a:pt x="27" y="27"/>
                    <a:pt x="40" y="36"/>
                  </a:cubicBezTo>
                  <a:cubicBezTo>
                    <a:pt x="39" y="31"/>
                    <a:pt x="39" y="31"/>
                    <a:pt x="39" y="31"/>
                  </a:cubicBezTo>
                  <a:cubicBezTo>
                    <a:pt x="26" y="22"/>
                    <a:pt x="13" y="12"/>
                    <a:pt x="0" y="0"/>
                  </a:cubicBezTo>
                </a:path>
              </a:pathLst>
            </a:custGeom>
            <a:solidFill>
              <a:srgbClr val="90AE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2" name="íṥlîḑé">
              <a:extLst>
                <a:ext uri="{FF2B5EF4-FFF2-40B4-BE49-F238E27FC236}">
                  <a16:creationId xmlns:a16="http://schemas.microsoft.com/office/drawing/2014/main" xmlns="" id="{D011C10D-9A82-44EF-A0B1-CE1ED5B61E89}"/>
                </a:ext>
              </a:extLst>
            </p:cNvPr>
            <p:cNvSpPr/>
            <p:nvPr/>
          </p:nvSpPr>
          <p:spPr bwMode="auto">
            <a:xfrm>
              <a:off x="4301333" y="3250823"/>
              <a:ext cx="220663" cy="1308100"/>
            </a:xfrm>
            <a:custGeom>
              <a:avLst/>
              <a:gdLst>
                <a:gd name="T0" fmla="*/ 39 w 138"/>
                <a:gd name="T1" fmla="*/ 743 h 818"/>
                <a:gd name="T2" fmla="*/ 138 w 138"/>
                <a:gd name="T3" fmla="*/ 818 h 818"/>
                <a:gd name="T4" fmla="*/ 133 w 138"/>
                <a:gd name="T5" fmla="*/ 787 h 818"/>
                <a:gd name="T6" fmla="*/ 39 w 138"/>
                <a:gd name="T7" fmla="*/ 743 h 818"/>
                <a:gd name="T8" fmla="*/ 133 w 138"/>
                <a:gd name="T9" fmla="*/ 0 h 818"/>
                <a:gd name="T10" fmla="*/ 0 w 138"/>
                <a:gd name="T11" fmla="*/ 264 h 818"/>
                <a:gd name="T12" fmla="*/ 68 w 138"/>
                <a:gd name="T13" fmla="*/ 386 h 818"/>
                <a:gd name="T14" fmla="*/ 72 w 138"/>
                <a:gd name="T15" fmla="*/ 344 h 818"/>
                <a:gd name="T16" fmla="*/ 64 w 138"/>
                <a:gd name="T17" fmla="*/ 285 h 818"/>
                <a:gd name="T18" fmla="*/ 78 w 138"/>
                <a:gd name="T19" fmla="*/ 289 h 818"/>
                <a:gd name="T20" fmla="*/ 126 w 138"/>
                <a:gd name="T21" fmla="*/ 28 h 818"/>
                <a:gd name="T22" fmla="*/ 133 w 138"/>
                <a:gd name="T2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818">
                  <a:moveTo>
                    <a:pt x="39" y="743"/>
                  </a:moveTo>
                  <a:cubicBezTo>
                    <a:pt x="60" y="787"/>
                    <a:pt x="90" y="814"/>
                    <a:pt x="138" y="818"/>
                  </a:cubicBezTo>
                  <a:cubicBezTo>
                    <a:pt x="133" y="787"/>
                    <a:pt x="133" y="787"/>
                    <a:pt x="133" y="787"/>
                  </a:cubicBezTo>
                  <a:cubicBezTo>
                    <a:pt x="101" y="781"/>
                    <a:pt x="69" y="766"/>
                    <a:pt x="39" y="743"/>
                  </a:cubicBezTo>
                  <a:moveTo>
                    <a:pt x="133" y="0"/>
                  </a:moveTo>
                  <a:cubicBezTo>
                    <a:pt x="104" y="16"/>
                    <a:pt x="56" y="73"/>
                    <a:pt x="0" y="264"/>
                  </a:cubicBezTo>
                  <a:cubicBezTo>
                    <a:pt x="20" y="308"/>
                    <a:pt x="43" y="349"/>
                    <a:pt x="68" y="386"/>
                  </a:cubicBezTo>
                  <a:cubicBezTo>
                    <a:pt x="69" y="372"/>
                    <a:pt x="70" y="358"/>
                    <a:pt x="72" y="344"/>
                  </a:cubicBezTo>
                  <a:cubicBezTo>
                    <a:pt x="64" y="285"/>
                    <a:pt x="64" y="285"/>
                    <a:pt x="64" y="285"/>
                  </a:cubicBezTo>
                  <a:cubicBezTo>
                    <a:pt x="78" y="289"/>
                    <a:pt x="78" y="289"/>
                    <a:pt x="78" y="289"/>
                  </a:cubicBezTo>
                  <a:cubicBezTo>
                    <a:pt x="90" y="206"/>
                    <a:pt x="106" y="118"/>
                    <a:pt x="126" y="28"/>
                  </a:cubicBezTo>
                  <a:cubicBezTo>
                    <a:pt x="129" y="19"/>
                    <a:pt x="131" y="9"/>
                    <a:pt x="133" y="0"/>
                  </a:cubicBezTo>
                </a:path>
              </a:pathLst>
            </a:custGeom>
            <a:solidFill>
              <a:srgbClr val="90AE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3" name="işḷiḓê">
              <a:extLst>
                <a:ext uri="{FF2B5EF4-FFF2-40B4-BE49-F238E27FC236}">
                  <a16:creationId xmlns:a16="http://schemas.microsoft.com/office/drawing/2014/main" xmlns="" id="{925762BA-25C5-4045-A37D-7E8DE9B53E34}"/>
                </a:ext>
              </a:extLst>
            </p:cNvPr>
            <p:cNvSpPr/>
            <p:nvPr/>
          </p:nvSpPr>
          <p:spPr bwMode="auto">
            <a:xfrm>
              <a:off x="4294983" y="3673098"/>
              <a:ext cx="219075" cy="836613"/>
            </a:xfrm>
            <a:custGeom>
              <a:avLst/>
              <a:gdLst>
                <a:gd name="T0" fmla="*/ 7 w 137"/>
                <a:gd name="T1" fmla="*/ 285 h 523"/>
                <a:gd name="T2" fmla="*/ 43 w 137"/>
                <a:gd name="T3" fmla="*/ 479 h 523"/>
                <a:gd name="T4" fmla="*/ 137 w 137"/>
                <a:gd name="T5" fmla="*/ 523 h 523"/>
                <a:gd name="T6" fmla="*/ 133 w 137"/>
                <a:gd name="T7" fmla="*/ 489 h 523"/>
                <a:gd name="T8" fmla="*/ 104 w 137"/>
                <a:gd name="T9" fmla="*/ 447 h 523"/>
                <a:gd name="T10" fmla="*/ 77 w 137"/>
                <a:gd name="T11" fmla="*/ 362 h 523"/>
                <a:gd name="T12" fmla="*/ 73 w 137"/>
                <a:gd name="T13" fmla="*/ 359 h 523"/>
                <a:gd name="T14" fmla="*/ 7 w 137"/>
                <a:gd name="T15" fmla="*/ 285 h 523"/>
                <a:gd name="T16" fmla="*/ 4 w 137"/>
                <a:gd name="T17" fmla="*/ 0 h 523"/>
                <a:gd name="T18" fmla="*/ 0 w 137"/>
                <a:gd name="T19" fmla="*/ 18 h 523"/>
                <a:gd name="T20" fmla="*/ 7 w 137"/>
                <a:gd name="T21" fmla="*/ 278 h 523"/>
                <a:gd name="T22" fmla="*/ 76 w 137"/>
                <a:gd name="T23" fmla="*/ 356 h 523"/>
                <a:gd name="T24" fmla="*/ 66 w 137"/>
                <a:gd name="T25" fmla="*/ 234 h 523"/>
                <a:gd name="T26" fmla="*/ 72 w 137"/>
                <a:gd name="T27" fmla="*/ 122 h 523"/>
                <a:gd name="T28" fmla="*/ 4 w 137"/>
                <a:gd name="T2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523">
                  <a:moveTo>
                    <a:pt x="7" y="285"/>
                  </a:moveTo>
                  <a:cubicBezTo>
                    <a:pt x="12" y="364"/>
                    <a:pt x="22" y="431"/>
                    <a:pt x="43" y="479"/>
                  </a:cubicBezTo>
                  <a:cubicBezTo>
                    <a:pt x="73" y="502"/>
                    <a:pt x="105" y="517"/>
                    <a:pt x="137" y="523"/>
                  </a:cubicBezTo>
                  <a:cubicBezTo>
                    <a:pt x="133" y="489"/>
                    <a:pt x="133" y="489"/>
                    <a:pt x="133" y="489"/>
                  </a:cubicBezTo>
                  <a:cubicBezTo>
                    <a:pt x="121" y="478"/>
                    <a:pt x="112" y="463"/>
                    <a:pt x="104" y="447"/>
                  </a:cubicBezTo>
                  <a:cubicBezTo>
                    <a:pt x="92" y="423"/>
                    <a:pt x="83" y="395"/>
                    <a:pt x="77" y="362"/>
                  </a:cubicBezTo>
                  <a:cubicBezTo>
                    <a:pt x="76" y="361"/>
                    <a:pt x="74" y="360"/>
                    <a:pt x="73" y="359"/>
                  </a:cubicBezTo>
                  <a:cubicBezTo>
                    <a:pt x="50" y="338"/>
                    <a:pt x="29" y="313"/>
                    <a:pt x="7" y="285"/>
                  </a:cubicBezTo>
                  <a:moveTo>
                    <a:pt x="4" y="0"/>
                  </a:moveTo>
                  <a:cubicBezTo>
                    <a:pt x="3" y="6"/>
                    <a:pt x="1" y="12"/>
                    <a:pt x="0" y="18"/>
                  </a:cubicBezTo>
                  <a:cubicBezTo>
                    <a:pt x="3" y="109"/>
                    <a:pt x="3" y="199"/>
                    <a:pt x="7" y="278"/>
                  </a:cubicBezTo>
                  <a:cubicBezTo>
                    <a:pt x="29" y="308"/>
                    <a:pt x="52" y="334"/>
                    <a:pt x="76" y="356"/>
                  </a:cubicBezTo>
                  <a:cubicBezTo>
                    <a:pt x="69" y="319"/>
                    <a:pt x="66" y="278"/>
                    <a:pt x="66" y="234"/>
                  </a:cubicBezTo>
                  <a:cubicBezTo>
                    <a:pt x="66" y="198"/>
                    <a:pt x="68" y="161"/>
                    <a:pt x="72" y="122"/>
                  </a:cubicBezTo>
                  <a:cubicBezTo>
                    <a:pt x="47" y="85"/>
                    <a:pt x="24" y="44"/>
                    <a:pt x="4" y="0"/>
                  </a:cubicBezTo>
                </a:path>
              </a:pathLst>
            </a:custGeom>
            <a:solidFill>
              <a:srgbClr val="659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4" name="í$ḷíḓè">
              <a:extLst>
                <a:ext uri="{FF2B5EF4-FFF2-40B4-BE49-F238E27FC236}">
                  <a16:creationId xmlns:a16="http://schemas.microsoft.com/office/drawing/2014/main" xmlns="" id="{FA4B060F-623D-4C2A-AA60-7E171E1E2A71}"/>
                </a:ext>
              </a:extLst>
            </p:cNvPr>
            <p:cNvSpPr/>
            <p:nvPr/>
          </p:nvSpPr>
          <p:spPr bwMode="auto">
            <a:xfrm>
              <a:off x="4306095" y="4117598"/>
              <a:ext cx="112713" cy="133350"/>
            </a:xfrm>
            <a:custGeom>
              <a:avLst/>
              <a:gdLst>
                <a:gd name="T0" fmla="*/ 0 w 70"/>
                <a:gd name="T1" fmla="*/ 0 h 84"/>
                <a:gd name="T2" fmla="*/ 0 w 70"/>
                <a:gd name="T3" fmla="*/ 7 h 84"/>
                <a:gd name="T4" fmla="*/ 66 w 70"/>
                <a:gd name="T5" fmla="*/ 81 h 84"/>
                <a:gd name="T6" fmla="*/ 70 w 70"/>
                <a:gd name="T7" fmla="*/ 84 h 84"/>
                <a:gd name="T8" fmla="*/ 69 w 70"/>
                <a:gd name="T9" fmla="*/ 78 h 84"/>
                <a:gd name="T10" fmla="*/ 0 w 70"/>
                <a:gd name="T11" fmla="*/ 0 h 84"/>
              </a:gdLst>
              <a:ahLst/>
              <a:cxnLst>
                <a:cxn ang="0">
                  <a:pos x="T0" y="T1"/>
                </a:cxn>
                <a:cxn ang="0">
                  <a:pos x="T2" y="T3"/>
                </a:cxn>
                <a:cxn ang="0">
                  <a:pos x="T4" y="T5"/>
                </a:cxn>
                <a:cxn ang="0">
                  <a:pos x="T6" y="T7"/>
                </a:cxn>
                <a:cxn ang="0">
                  <a:pos x="T8" y="T9"/>
                </a:cxn>
                <a:cxn ang="0">
                  <a:pos x="T10" y="T11"/>
                </a:cxn>
              </a:cxnLst>
              <a:rect l="0" t="0" r="r" b="b"/>
              <a:pathLst>
                <a:path w="70" h="84">
                  <a:moveTo>
                    <a:pt x="0" y="0"/>
                  </a:moveTo>
                  <a:cubicBezTo>
                    <a:pt x="0" y="2"/>
                    <a:pt x="0" y="5"/>
                    <a:pt x="0" y="7"/>
                  </a:cubicBezTo>
                  <a:cubicBezTo>
                    <a:pt x="22" y="35"/>
                    <a:pt x="43" y="60"/>
                    <a:pt x="66" y="81"/>
                  </a:cubicBezTo>
                  <a:cubicBezTo>
                    <a:pt x="67" y="82"/>
                    <a:pt x="69" y="83"/>
                    <a:pt x="70" y="84"/>
                  </a:cubicBezTo>
                  <a:cubicBezTo>
                    <a:pt x="69" y="82"/>
                    <a:pt x="69" y="80"/>
                    <a:pt x="69" y="78"/>
                  </a:cubicBezTo>
                  <a:cubicBezTo>
                    <a:pt x="45" y="56"/>
                    <a:pt x="22" y="30"/>
                    <a:pt x="0" y="0"/>
                  </a:cubicBezTo>
                </a:path>
              </a:pathLst>
            </a:custGeom>
            <a:solidFill>
              <a:srgbClr val="90AE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5" name="íṧ1íḑê">
              <a:extLst>
                <a:ext uri="{FF2B5EF4-FFF2-40B4-BE49-F238E27FC236}">
                  <a16:creationId xmlns:a16="http://schemas.microsoft.com/office/drawing/2014/main" xmlns="" id="{AE496A8A-E353-4811-87EB-0BFDCD9F0149}"/>
                </a:ext>
              </a:extLst>
            </p:cNvPr>
            <p:cNvSpPr/>
            <p:nvPr/>
          </p:nvSpPr>
          <p:spPr bwMode="auto">
            <a:xfrm>
              <a:off x="4410870" y="3247648"/>
              <a:ext cx="109538" cy="628650"/>
            </a:xfrm>
            <a:custGeom>
              <a:avLst/>
              <a:gdLst>
                <a:gd name="T0" fmla="*/ 4 w 69"/>
                <a:gd name="T1" fmla="*/ 346 h 393"/>
                <a:gd name="T2" fmla="*/ 0 w 69"/>
                <a:gd name="T3" fmla="*/ 388 h 393"/>
                <a:gd name="T4" fmla="*/ 3 w 69"/>
                <a:gd name="T5" fmla="*/ 393 h 393"/>
                <a:gd name="T6" fmla="*/ 6 w 69"/>
                <a:gd name="T7" fmla="*/ 362 h 393"/>
                <a:gd name="T8" fmla="*/ 4 w 69"/>
                <a:gd name="T9" fmla="*/ 346 h 393"/>
                <a:gd name="T10" fmla="*/ 69 w 69"/>
                <a:gd name="T11" fmla="*/ 0 h 393"/>
                <a:gd name="T12" fmla="*/ 65 w 69"/>
                <a:gd name="T13" fmla="*/ 2 h 393"/>
                <a:gd name="T14" fmla="*/ 58 w 69"/>
                <a:gd name="T15" fmla="*/ 30 h 393"/>
                <a:gd name="T16" fmla="*/ 10 w 69"/>
                <a:gd name="T17" fmla="*/ 291 h 393"/>
                <a:gd name="T18" fmla="*/ 14 w 69"/>
                <a:gd name="T19" fmla="*/ 292 h 393"/>
                <a:gd name="T20" fmla="*/ 62 w 69"/>
                <a:gd name="T21" fmla="*/ 31 h 393"/>
                <a:gd name="T22" fmla="*/ 69 w 69"/>
                <a:gd name="T2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393">
                  <a:moveTo>
                    <a:pt x="4" y="346"/>
                  </a:moveTo>
                  <a:cubicBezTo>
                    <a:pt x="2" y="360"/>
                    <a:pt x="1" y="374"/>
                    <a:pt x="0" y="388"/>
                  </a:cubicBezTo>
                  <a:cubicBezTo>
                    <a:pt x="1" y="389"/>
                    <a:pt x="2" y="391"/>
                    <a:pt x="3" y="393"/>
                  </a:cubicBezTo>
                  <a:cubicBezTo>
                    <a:pt x="4" y="383"/>
                    <a:pt x="5" y="373"/>
                    <a:pt x="6" y="362"/>
                  </a:cubicBezTo>
                  <a:cubicBezTo>
                    <a:pt x="4" y="346"/>
                    <a:pt x="4" y="346"/>
                    <a:pt x="4" y="346"/>
                  </a:cubicBezTo>
                  <a:moveTo>
                    <a:pt x="69" y="0"/>
                  </a:moveTo>
                  <a:cubicBezTo>
                    <a:pt x="68" y="1"/>
                    <a:pt x="66" y="1"/>
                    <a:pt x="65" y="2"/>
                  </a:cubicBezTo>
                  <a:cubicBezTo>
                    <a:pt x="63" y="11"/>
                    <a:pt x="61" y="21"/>
                    <a:pt x="58" y="30"/>
                  </a:cubicBezTo>
                  <a:cubicBezTo>
                    <a:pt x="38" y="120"/>
                    <a:pt x="22" y="208"/>
                    <a:pt x="10" y="291"/>
                  </a:cubicBezTo>
                  <a:cubicBezTo>
                    <a:pt x="14" y="292"/>
                    <a:pt x="14" y="292"/>
                    <a:pt x="14" y="292"/>
                  </a:cubicBezTo>
                  <a:cubicBezTo>
                    <a:pt x="25" y="209"/>
                    <a:pt x="42" y="121"/>
                    <a:pt x="62" y="31"/>
                  </a:cubicBezTo>
                  <a:cubicBezTo>
                    <a:pt x="65" y="20"/>
                    <a:pt x="67" y="10"/>
                    <a:pt x="6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6" name="îṧḻíḑé">
              <a:extLst>
                <a:ext uri="{FF2B5EF4-FFF2-40B4-BE49-F238E27FC236}">
                  <a16:creationId xmlns:a16="http://schemas.microsoft.com/office/drawing/2014/main" xmlns="" id="{C418DBD0-8800-4F9A-AAC4-4CE36DB04143}"/>
                </a:ext>
              </a:extLst>
            </p:cNvPr>
            <p:cNvSpPr/>
            <p:nvPr/>
          </p:nvSpPr>
          <p:spPr bwMode="auto">
            <a:xfrm>
              <a:off x="4401345" y="3868361"/>
              <a:ext cx="106363" cy="585788"/>
            </a:xfrm>
            <a:custGeom>
              <a:avLst/>
              <a:gdLst>
                <a:gd name="T0" fmla="*/ 11 w 67"/>
                <a:gd name="T1" fmla="*/ 240 h 367"/>
                <a:gd name="T2" fmla="*/ 38 w 67"/>
                <a:gd name="T3" fmla="*/ 325 h 367"/>
                <a:gd name="T4" fmla="*/ 67 w 67"/>
                <a:gd name="T5" fmla="*/ 367 h 367"/>
                <a:gd name="T6" fmla="*/ 66 w 67"/>
                <a:gd name="T7" fmla="*/ 360 h 367"/>
                <a:gd name="T8" fmla="*/ 25 w 67"/>
                <a:gd name="T9" fmla="*/ 281 h 367"/>
                <a:gd name="T10" fmla="*/ 16 w 67"/>
                <a:gd name="T11" fmla="*/ 245 h 367"/>
                <a:gd name="T12" fmla="*/ 11 w 67"/>
                <a:gd name="T13" fmla="*/ 240 h 367"/>
                <a:gd name="T14" fmla="*/ 6 w 67"/>
                <a:gd name="T15" fmla="*/ 0 h 367"/>
                <a:gd name="T16" fmla="*/ 0 w 67"/>
                <a:gd name="T17" fmla="*/ 112 h 367"/>
                <a:gd name="T18" fmla="*/ 10 w 67"/>
                <a:gd name="T19" fmla="*/ 234 h 367"/>
                <a:gd name="T20" fmla="*/ 10 w 67"/>
                <a:gd name="T21" fmla="*/ 234 h 367"/>
                <a:gd name="T22" fmla="*/ 14 w 67"/>
                <a:gd name="T23" fmla="*/ 238 h 367"/>
                <a:gd name="T24" fmla="*/ 4 w 67"/>
                <a:gd name="T25" fmla="*/ 112 h 367"/>
                <a:gd name="T26" fmla="*/ 9 w 67"/>
                <a:gd name="T27" fmla="*/ 5 h 367"/>
                <a:gd name="T28" fmla="*/ 6 w 67"/>
                <a:gd name="T2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367">
                  <a:moveTo>
                    <a:pt x="11" y="240"/>
                  </a:moveTo>
                  <a:cubicBezTo>
                    <a:pt x="17" y="273"/>
                    <a:pt x="26" y="301"/>
                    <a:pt x="38" y="325"/>
                  </a:cubicBezTo>
                  <a:cubicBezTo>
                    <a:pt x="46" y="341"/>
                    <a:pt x="55" y="356"/>
                    <a:pt x="67" y="367"/>
                  </a:cubicBezTo>
                  <a:cubicBezTo>
                    <a:pt x="66" y="360"/>
                    <a:pt x="66" y="360"/>
                    <a:pt x="66" y="360"/>
                  </a:cubicBezTo>
                  <a:cubicBezTo>
                    <a:pt x="48" y="340"/>
                    <a:pt x="34" y="313"/>
                    <a:pt x="25" y="281"/>
                  </a:cubicBezTo>
                  <a:cubicBezTo>
                    <a:pt x="21" y="270"/>
                    <a:pt x="18" y="257"/>
                    <a:pt x="16" y="245"/>
                  </a:cubicBezTo>
                  <a:cubicBezTo>
                    <a:pt x="14" y="243"/>
                    <a:pt x="12" y="242"/>
                    <a:pt x="11" y="240"/>
                  </a:cubicBezTo>
                  <a:moveTo>
                    <a:pt x="6" y="0"/>
                  </a:moveTo>
                  <a:cubicBezTo>
                    <a:pt x="2" y="39"/>
                    <a:pt x="0" y="76"/>
                    <a:pt x="0" y="112"/>
                  </a:cubicBezTo>
                  <a:cubicBezTo>
                    <a:pt x="0" y="156"/>
                    <a:pt x="3" y="197"/>
                    <a:pt x="10" y="234"/>
                  </a:cubicBezTo>
                  <a:cubicBezTo>
                    <a:pt x="10" y="234"/>
                    <a:pt x="10" y="234"/>
                    <a:pt x="10" y="234"/>
                  </a:cubicBezTo>
                  <a:cubicBezTo>
                    <a:pt x="11" y="235"/>
                    <a:pt x="13" y="237"/>
                    <a:pt x="14" y="238"/>
                  </a:cubicBezTo>
                  <a:cubicBezTo>
                    <a:pt x="8" y="201"/>
                    <a:pt x="4" y="158"/>
                    <a:pt x="4" y="112"/>
                  </a:cubicBezTo>
                  <a:cubicBezTo>
                    <a:pt x="4" y="78"/>
                    <a:pt x="6" y="42"/>
                    <a:pt x="9" y="5"/>
                  </a:cubicBezTo>
                  <a:cubicBezTo>
                    <a:pt x="8" y="3"/>
                    <a:pt x="7" y="1"/>
                    <a:pt x="6" y="0"/>
                  </a:cubicBezTo>
                </a:path>
              </a:pathLst>
            </a:custGeom>
            <a:solidFill>
              <a:srgbClr val="BBC9E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7" name="íSḷíḓé">
              <a:extLst>
                <a:ext uri="{FF2B5EF4-FFF2-40B4-BE49-F238E27FC236}">
                  <a16:creationId xmlns:a16="http://schemas.microsoft.com/office/drawing/2014/main" xmlns="" id="{922B86BF-07FB-44AE-B187-55A2DB60B21E}"/>
                </a:ext>
              </a:extLst>
            </p:cNvPr>
            <p:cNvSpPr/>
            <p:nvPr/>
          </p:nvSpPr>
          <p:spPr bwMode="auto">
            <a:xfrm>
              <a:off x="4417220" y="4241423"/>
              <a:ext cx="9525" cy="19050"/>
            </a:xfrm>
            <a:custGeom>
              <a:avLst/>
              <a:gdLst>
                <a:gd name="T0" fmla="*/ 0 w 6"/>
                <a:gd name="T1" fmla="*/ 0 h 11"/>
                <a:gd name="T2" fmla="*/ 1 w 6"/>
                <a:gd name="T3" fmla="*/ 6 h 11"/>
                <a:gd name="T4" fmla="*/ 6 w 6"/>
                <a:gd name="T5" fmla="*/ 11 h 11"/>
                <a:gd name="T6" fmla="*/ 4 w 6"/>
                <a:gd name="T7" fmla="*/ 4 h 11"/>
                <a:gd name="T8" fmla="*/ 0 w 6"/>
                <a:gd name="T9" fmla="*/ 0 h 11"/>
                <a:gd name="T10" fmla="*/ 0 w 6"/>
                <a:gd name="T11" fmla="*/ 0 h 11"/>
              </a:gdLst>
              <a:ahLst/>
              <a:cxnLst>
                <a:cxn ang="0">
                  <a:pos x="T0" y="T1"/>
                </a:cxn>
                <a:cxn ang="0">
                  <a:pos x="T2" y="T3"/>
                </a:cxn>
                <a:cxn ang="0">
                  <a:pos x="T4" y="T5"/>
                </a:cxn>
                <a:cxn ang="0">
                  <a:pos x="T6" y="T7"/>
                </a:cxn>
                <a:cxn ang="0">
                  <a:pos x="T8" y="T9"/>
                </a:cxn>
                <a:cxn ang="0">
                  <a:pos x="T10" y="T11"/>
                </a:cxn>
              </a:cxnLst>
              <a:rect l="0" t="0" r="r" b="b"/>
              <a:pathLst>
                <a:path w="6" h="11">
                  <a:moveTo>
                    <a:pt x="0" y="0"/>
                  </a:moveTo>
                  <a:cubicBezTo>
                    <a:pt x="0" y="2"/>
                    <a:pt x="0" y="4"/>
                    <a:pt x="1" y="6"/>
                  </a:cubicBezTo>
                  <a:cubicBezTo>
                    <a:pt x="2" y="8"/>
                    <a:pt x="4" y="9"/>
                    <a:pt x="6" y="11"/>
                  </a:cubicBezTo>
                  <a:cubicBezTo>
                    <a:pt x="5" y="9"/>
                    <a:pt x="5" y="6"/>
                    <a:pt x="4" y="4"/>
                  </a:cubicBezTo>
                  <a:cubicBezTo>
                    <a:pt x="3" y="3"/>
                    <a:pt x="1" y="1"/>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8" name="íšḻïďê">
              <a:extLst>
                <a:ext uri="{FF2B5EF4-FFF2-40B4-BE49-F238E27FC236}">
                  <a16:creationId xmlns:a16="http://schemas.microsoft.com/office/drawing/2014/main" xmlns="" id="{C854CFB0-632D-48FA-863B-4D1D67EE1B71}"/>
                </a:ext>
              </a:extLst>
            </p:cNvPr>
            <p:cNvSpPr/>
            <p:nvPr/>
          </p:nvSpPr>
          <p:spPr bwMode="auto">
            <a:xfrm>
              <a:off x="3601245" y="5311398"/>
              <a:ext cx="582613" cy="330200"/>
            </a:xfrm>
            <a:custGeom>
              <a:avLst/>
              <a:gdLst>
                <a:gd name="T0" fmla="*/ 70 w 363"/>
                <a:gd name="T1" fmla="*/ 0 h 206"/>
                <a:gd name="T2" fmla="*/ 0 w 363"/>
                <a:gd name="T3" fmla="*/ 94 h 206"/>
                <a:gd name="T4" fmla="*/ 3 w 363"/>
                <a:gd name="T5" fmla="*/ 97 h 206"/>
                <a:gd name="T6" fmla="*/ 245 w 363"/>
                <a:gd name="T7" fmla="*/ 206 h 206"/>
                <a:gd name="T8" fmla="*/ 363 w 363"/>
                <a:gd name="T9" fmla="*/ 186 h 206"/>
                <a:gd name="T10" fmla="*/ 356 w 363"/>
                <a:gd name="T11" fmla="*/ 173 h 206"/>
                <a:gd name="T12" fmla="*/ 314 w 363"/>
                <a:gd name="T13" fmla="*/ 168 h 206"/>
                <a:gd name="T14" fmla="*/ 266 w 363"/>
                <a:gd name="T15" fmla="*/ 79 h 206"/>
                <a:gd name="T16" fmla="*/ 85 w 363"/>
                <a:gd name="T17" fmla="*/ 4 h 206"/>
                <a:gd name="T18" fmla="*/ 70 w 363"/>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206">
                  <a:moveTo>
                    <a:pt x="70" y="0"/>
                  </a:moveTo>
                  <a:cubicBezTo>
                    <a:pt x="39" y="0"/>
                    <a:pt x="33" y="61"/>
                    <a:pt x="0" y="94"/>
                  </a:cubicBezTo>
                  <a:cubicBezTo>
                    <a:pt x="1" y="95"/>
                    <a:pt x="2" y="96"/>
                    <a:pt x="3" y="97"/>
                  </a:cubicBezTo>
                  <a:cubicBezTo>
                    <a:pt x="84" y="185"/>
                    <a:pt x="175" y="206"/>
                    <a:pt x="245" y="206"/>
                  </a:cubicBezTo>
                  <a:cubicBezTo>
                    <a:pt x="314" y="206"/>
                    <a:pt x="363" y="186"/>
                    <a:pt x="363" y="186"/>
                  </a:cubicBezTo>
                  <a:cubicBezTo>
                    <a:pt x="363" y="186"/>
                    <a:pt x="360" y="181"/>
                    <a:pt x="356" y="173"/>
                  </a:cubicBezTo>
                  <a:cubicBezTo>
                    <a:pt x="314" y="168"/>
                    <a:pt x="314" y="168"/>
                    <a:pt x="314" y="168"/>
                  </a:cubicBezTo>
                  <a:cubicBezTo>
                    <a:pt x="266" y="79"/>
                    <a:pt x="266" y="79"/>
                    <a:pt x="266" y="79"/>
                  </a:cubicBezTo>
                  <a:cubicBezTo>
                    <a:pt x="203" y="61"/>
                    <a:pt x="143" y="36"/>
                    <a:pt x="85" y="4"/>
                  </a:cubicBezTo>
                  <a:cubicBezTo>
                    <a:pt x="79" y="1"/>
                    <a:pt x="74" y="0"/>
                    <a:pt x="70" y="0"/>
                  </a:cubicBezTo>
                </a:path>
              </a:pathLst>
            </a:custGeom>
            <a:solidFill>
              <a:srgbClr val="3B77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9" name="îṡľïḍè">
              <a:extLst>
                <a:ext uri="{FF2B5EF4-FFF2-40B4-BE49-F238E27FC236}">
                  <a16:creationId xmlns:a16="http://schemas.microsoft.com/office/drawing/2014/main" xmlns="" id="{E6059AC1-BC5D-4DEE-871A-BC99D89A917A}"/>
                </a:ext>
              </a:extLst>
            </p:cNvPr>
            <p:cNvSpPr/>
            <p:nvPr/>
          </p:nvSpPr>
          <p:spPr bwMode="auto">
            <a:xfrm>
              <a:off x="3934620" y="4998661"/>
              <a:ext cx="369888" cy="590550"/>
            </a:xfrm>
            <a:custGeom>
              <a:avLst/>
              <a:gdLst>
                <a:gd name="T0" fmla="*/ 155 w 231"/>
                <a:gd name="T1" fmla="*/ 0 h 369"/>
                <a:gd name="T2" fmla="*/ 0 w 231"/>
                <a:gd name="T3" fmla="*/ 169 h 369"/>
                <a:gd name="T4" fmla="*/ 106 w 231"/>
                <a:gd name="T5" fmla="*/ 364 h 369"/>
                <a:gd name="T6" fmla="*/ 148 w 231"/>
                <a:gd name="T7" fmla="*/ 369 h 369"/>
                <a:gd name="T8" fmla="*/ 231 w 231"/>
                <a:gd name="T9" fmla="*/ 45 h 369"/>
                <a:gd name="T10" fmla="*/ 155 w 231"/>
                <a:gd name="T11" fmla="*/ 0 h 369"/>
              </a:gdLst>
              <a:ahLst/>
              <a:cxnLst>
                <a:cxn ang="0">
                  <a:pos x="T0" y="T1"/>
                </a:cxn>
                <a:cxn ang="0">
                  <a:pos x="T2" y="T3"/>
                </a:cxn>
                <a:cxn ang="0">
                  <a:pos x="T4" y="T5"/>
                </a:cxn>
                <a:cxn ang="0">
                  <a:pos x="T6" y="T7"/>
                </a:cxn>
                <a:cxn ang="0">
                  <a:pos x="T8" y="T9"/>
                </a:cxn>
                <a:cxn ang="0">
                  <a:pos x="T10" y="T11"/>
                </a:cxn>
              </a:cxnLst>
              <a:rect l="0" t="0" r="r" b="b"/>
              <a:pathLst>
                <a:path w="231" h="369">
                  <a:moveTo>
                    <a:pt x="155" y="0"/>
                  </a:moveTo>
                  <a:cubicBezTo>
                    <a:pt x="0" y="169"/>
                    <a:pt x="0" y="169"/>
                    <a:pt x="0" y="169"/>
                  </a:cubicBezTo>
                  <a:cubicBezTo>
                    <a:pt x="106" y="364"/>
                    <a:pt x="106" y="364"/>
                    <a:pt x="106" y="364"/>
                  </a:cubicBezTo>
                  <a:cubicBezTo>
                    <a:pt x="148" y="369"/>
                    <a:pt x="148" y="369"/>
                    <a:pt x="148" y="369"/>
                  </a:cubicBezTo>
                  <a:cubicBezTo>
                    <a:pt x="120" y="318"/>
                    <a:pt x="30" y="125"/>
                    <a:pt x="231" y="45"/>
                  </a:cubicBezTo>
                  <a:cubicBezTo>
                    <a:pt x="155" y="0"/>
                    <a:pt x="155" y="0"/>
                    <a:pt x="155" y="0"/>
                  </a:cubicBezTo>
                </a:path>
              </a:pathLst>
            </a:custGeom>
            <a:solidFill>
              <a:srgbClr val="D09F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0" name="iṩļíďè">
              <a:extLst>
                <a:ext uri="{FF2B5EF4-FFF2-40B4-BE49-F238E27FC236}">
                  <a16:creationId xmlns:a16="http://schemas.microsoft.com/office/drawing/2014/main" xmlns="" id="{9092C67E-382B-40C1-BC60-68A82BC07EB2}"/>
                </a:ext>
              </a:extLst>
            </p:cNvPr>
            <p:cNvSpPr/>
            <p:nvPr/>
          </p:nvSpPr>
          <p:spPr bwMode="auto">
            <a:xfrm>
              <a:off x="5458620" y="3011111"/>
              <a:ext cx="9525" cy="28575"/>
            </a:xfrm>
            <a:custGeom>
              <a:avLst/>
              <a:gdLst>
                <a:gd name="T0" fmla="*/ 3 w 6"/>
                <a:gd name="T1" fmla="*/ 0 h 18"/>
                <a:gd name="T2" fmla="*/ 0 w 6"/>
                <a:gd name="T3" fmla="*/ 1 h 18"/>
                <a:gd name="T4" fmla="*/ 0 w 6"/>
                <a:gd name="T5" fmla="*/ 3 h 18"/>
                <a:gd name="T6" fmla="*/ 6 w 6"/>
                <a:gd name="T7" fmla="*/ 18 h 18"/>
                <a:gd name="T8" fmla="*/ 5 w 6"/>
                <a:gd name="T9" fmla="*/ 12 h 18"/>
                <a:gd name="T10" fmla="*/ 3 w 6"/>
                <a:gd name="T11" fmla="*/ 0 h 18"/>
              </a:gdLst>
              <a:ahLst/>
              <a:cxnLst>
                <a:cxn ang="0">
                  <a:pos x="T0" y="T1"/>
                </a:cxn>
                <a:cxn ang="0">
                  <a:pos x="T2" y="T3"/>
                </a:cxn>
                <a:cxn ang="0">
                  <a:pos x="T4" y="T5"/>
                </a:cxn>
                <a:cxn ang="0">
                  <a:pos x="T6" y="T7"/>
                </a:cxn>
                <a:cxn ang="0">
                  <a:pos x="T8" y="T9"/>
                </a:cxn>
                <a:cxn ang="0">
                  <a:pos x="T10" y="T11"/>
                </a:cxn>
              </a:cxnLst>
              <a:rect l="0" t="0" r="r" b="b"/>
              <a:pathLst>
                <a:path w="6" h="18">
                  <a:moveTo>
                    <a:pt x="3" y="0"/>
                  </a:moveTo>
                  <a:cubicBezTo>
                    <a:pt x="0" y="1"/>
                    <a:pt x="0" y="1"/>
                    <a:pt x="0" y="1"/>
                  </a:cubicBezTo>
                  <a:cubicBezTo>
                    <a:pt x="0" y="2"/>
                    <a:pt x="0" y="2"/>
                    <a:pt x="0" y="3"/>
                  </a:cubicBezTo>
                  <a:cubicBezTo>
                    <a:pt x="1" y="5"/>
                    <a:pt x="3" y="10"/>
                    <a:pt x="6" y="18"/>
                  </a:cubicBezTo>
                  <a:cubicBezTo>
                    <a:pt x="5" y="16"/>
                    <a:pt x="5" y="14"/>
                    <a:pt x="5" y="12"/>
                  </a:cubicBezTo>
                  <a:cubicBezTo>
                    <a:pt x="3" y="0"/>
                    <a:pt x="3" y="0"/>
                    <a:pt x="3" y="0"/>
                  </a:cubicBezTo>
                </a:path>
              </a:pathLst>
            </a:custGeom>
            <a:solidFill>
              <a:srgbClr val="D7A4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1" name="íSḻíďê">
              <a:extLst>
                <a:ext uri="{FF2B5EF4-FFF2-40B4-BE49-F238E27FC236}">
                  <a16:creationId xmlns:a16="http://schemas.microsoft.com/office/drawing/2014/main" xmlns="" id="{B8E34901-B6EE-45DD-AE0B-AA01C8FB104B}"/>
                </a:ext>
              </a:extLst>
            </p:cNvPr>
            <p:cNvSpPr/>
            <p:nvPr/>
          </p:nvSpPr>
          <p:spPr bwMode="auto">
            <a:xfrm>
              <a:off x="5264945" y="3266698"/>
              <a:ext cx="198438" cy="631825"/>
            </a:xfrm>
            <a:custGeom>
              <a:avLst/>
              <a:gdLst>
                <a:gd name="T0" fmla="*/ 0 w 124"/>
                <a:gd name="T1" fmla="*/ 0 h 395"/>
                <a:gd name="T2" fmla="*/ 0 w 124"/>
                <a:gd name="T3" fmla="*/ 38 h 395"/>
                <a:gd name="T4" fmla="*/ 0 w 124"/>
                <a:gd name="T5" fmla="*/ 371 h 395"/>
                <a:gd name="T6" fmla="*/ 113 w 124"/>
                <a:gd name="T7" fmla="*/ 395 h 395"/>
                <a:gd name="T8" fmla="*/ 110 w 124"/>
                <a:gd name="T9" fmla="*/ 240 h 395"/>
                <a:gd name="T10" fmla="*/ 124 w 124"/>
                <a:gd name="T11" fmla="*/ 158 h 395"/>
                <a:gd name="T12" fmla="*/ 68 w 124"/>
                <a:gd name="T13" fmla="*/ 29 h 395"/>
                <a:gd name="T14" fmla="*/ 26 w 124"/>
                <a:gd name="T15" fmla="*/ 11 h 395"/>
                <a:gd name="T16" fmla="*/ 0 w 124"/>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395">
                  <a:moveTo>
                    <a:pt x="0" y="0"/>
                  </a:moveTo>
                  <a:cubicBezTo>
                    <a:pt x="0" y="38"/>
                    <a:pt x="0" y="38"/>
                    <a:pt x="0" y="38"/>
                  </a:cubicBezTo>
                  <a:cubicBezTo>
                    <a:pt x="0" y="371"/>
                    <a:pt x="0" y="371"/>
                    <a:pt x="0" y="371"/>
                  </a:cubicBezTo>
                  <a:cubicBezTo>
                    <a:pt x="113" y="395"/>
                    <a:pt x="113" y="395"/>
                    <a:pt x="113" y="395"/>
                  </a:cubicBezTo>
                  <a:cubicBezTo>
                    <a:pt x="110" y="240"/>
                    <a:pt x="110" y="240"/>
                    <a:pt x="110" y="240"/>
                  </a:cubicBezTo>
                  <a:cubicBezTo>
                    <a:pt x="124" y="158"/>
                    <a:pt x="124" y="158"/>
                    <a:pt x="124" y="158"/>
                  </a:cubicBezTo>
                  <a:cubicBezTo>
                    <a:pt x="104" y="104"/>
                    <a:pt x="83" y="54"/>
                    <a:pt x="68" y="29"/>
                  </a:cubicBezTo>
                  <a:cubicBezTo>
                    <a:pt x="26" y="11"/>
                    <a:pt x="26" y="11"/>
                    <a:pt x="26" y="11"/>
                  </a:cubicBezTo>
                  <a:cubicBezTo>
                    <a:pt x="0" y="0"/>
                    <a:pt x="0" y="0"/>
                    <a:pt x="0" y="0"/>
                  </a:cubicBezTo>
                </a:path>
              </a:pathLst>
            </a:custGeom>
            <a:solidFill>
              <a:srgbClr val="CACF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2" name="îṣľiḓé">
              <a:extLst>
                <a:ext uri="{FF2B5EF4-FFF2-40B4-BE49-F238E27FC236}">
                  <a16:creationId xmlns:a16="http://schemas.microsoft.com/office/drawing/2014/main" xmlns="" id="{C44B16EF-DBCE-4BF0-8D8F-603A056468BF}"/>
                </a:ext>
              </a:extLst>
            </p:cNvPr>
            <p:cNvSpPr/>
            <p:nvPr/>
          </p:nvSpPr>
          <p:spPr bwMode="auto">
            <a:xfrm>
              <a:off x="5342733" y="3250823"/>
              <a:ext cx="41275" cy="65088"/>
            </a:xfrm>
            <a:custGeom>
              <a:avLst/>
              <a:gdLst>
                <a:gd name="T0" fmla="*/ 1 w 26"/>
                <a:gd name="T1" fmla="*/ 0 h 41"/>
                <a:gd name="T2" fmla="*/ 8 w 26"/>
                <a:gd name="T3" fmla="*/ 23 h 41"/>
                <a:gd name="T4" fmla="*/ 19 w 26"/>
                <a:gd name="T5" fmla="*/ 39 h 41"/>
                <a:gd name="T6" fmla="*/ 26 w 26"/>
                <a:gd name="T7" fmla="*/ 41 h 41"/>
                <a:gd name="T8" fmla="*/ 8 w 26"/>
                <a:gd name="T9" fmla="*/ 15 h 41"/>
                <a:gd name="T10" fmla="*/ 1 w 26"/>
                <a:gd name="T11" fmla="*/ 0 h 41"/>
              </a:gdLst>
              <a:ahLst/>
              <a:cxnLst>
                <a:cxn ang="0">
                  <a:pos x="T0" y="T1"/>
                </a:cxn>
                <a:cxn ang="0">
                  <a:pos x="T2" y="T3"/>
                </a:cxn>
                <a:cxn ang="0">
                  <a:pos x="T4" y="T5"/>
                </a:cxn>
                <a:cxn ang="0">
                  <a:pos x="T6" y="T7"/>
                </a:cxn>
                <a:cxn ang="0">
                  <a:pos x="T8" y="T9"/>
                </a:cxn>
                <a:cxn ang="0">
                  <a:pos x="T10" y="T11"/>
                </a:cxn>
              </a:cxnLst>
              <a:rect l="0" t="0" r="r" b="b"/>
              <a:pathLst>
                <a:path w="26" h="41">
                  <a:moveTo>
                    <a:pt x="1" y="0"/>
                  </a:moveTo>
                  <a:cubicBezTo>
                    <a:pt x="0" y="10"/>
                    <a:pt x="2" y="18"/>
                    <a:pt x="8" y="23"/>
                  </a:cubicBezTo>
                  <a:cubicBezTo>
                    <a:pt x="11" y="26"/>
                    <a:pt x="15" y="32"/>
                    <a:pt x="19" y="39"/>
                  </a:cubicBezTo>
                  <a:cubicBezTo>
                    <a:pt x="26" y="41"/>
                    <a:pt x="26" y="41"/>
                    <a:pt x="26" y="41"/>
                  </a:cubicBezTo>
                  <a:cubicBezTo>
                    <a:pt x="19" y="28"/>
                    <a:pt x="13" y="19"/>
                    <a:pt x="8" y="15"/>
                  </a:cubicBezTo>
                  <a:cubicBezTo>
                    <a:pt x="4" y="11"/>
                    <a:pt x="2" y="6"/>
                    <a:pt x="1" y="0"/>
                  </a:cubicBezTo>
                </a:path>
              </a:pathLst>
            </a:custGeom>
            <a:solidFill>
              <a:srgbClr val="356BC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3" name="išľíďê">
              <a:extLst>
                <a:ext uri="{FF2B5EF4-FFF2-40B4-BE49-F238E27FC236}">
                  <a16:creationId xmlns:a16="http://schemas.microsoft.com/office/drawing/2014/main" xmlns="" id="{97D19BF8-5E5D-4FA5-B7A6-695AC07CE1CA}"/>
                </a:ext>
              </a:extLst>
            </p:cNvPr>
            <p:cNvSpPr/>
            <p:nvPr/>
          </p:nvSpPr>
          <p:spPr bwMode="auto">
            <a:xfrm>
              <a:off x="5372895" y="3312736"/>
              <a:ext cx="92075" cy="206375"/>
            </a:xfrm>
            <a:custGeom>
              <a:avLst/>
              <a:gdLst>
                <a:gd name="T0" fmla="*/ 0 w 57"/>
                <a:gd name="T1" fmla="*/ 0 h 129"/>
                <a:gd name="T2" fmla="*/ 56 w 57"/>
                <a:gd name="T3" fmla="*/ 129 h 129"/>
                <a:gd name="T4" fmla="*/ 57 w 57"/>
                <a:gd name="T5" fmla="*/ 123 h 129"/>
                <a:gd name="T6" fmla="*/ 7 w 57"/>
                <a:gd name="T7" fmla="*/ 2 h 129"/>
                <a:gd name="T8" fmla="*/ 0 w 57"/>
                <a:gd name="T9" fmla="*/ 0 h 129"/>
              </a:gdLst>
              <a:ahLst/>
              <a:cxnLst>
                <a:cxn ang="0">
                  <a:pos x="T0" y="T1"/>
                </a:cxn>
                <a:cxn ang="0">
                  <a:pos x="T2" y="T3"/>
                </a:cxn>
                <a:cxn ang="0">
                  <a:pos x="T4" y="T5"/>
                </a:cxn>
                <a:cxn ang="0">
                  <a:pos x="T6" y="T7"/>
                </a:cxn>
                <a:cxn ang="0">
                  <a:pos x="T8" y="T9"/>
                </a:cxn>
              </a:cxnLst>
              <a:rect l="0" t="0" r="r" b="b"/>
              <a:pathLst>
                <a:path w="57" h="129">
                  <a:moveTo>
                    <a:pt x="0" y="0"/>
                  </a:moveTo>
                  <a:cubicBezTo>
                    <a:pt x="15" y="25"/>
                    <a:pt x="36" y="75"/>
                    <a:pt x="56" y="129"/>
                  </a:cubicBezTo>
                  <a:cubicBezTo>
                    <a:pt x="57" y="123"/>
                    <a:pt x="57" y="123"/>
                    <a:pt x="57" y="123"/>
                  </a:cubicBezTo>
                  <a:cubicBezTo>
                    <a:pt x="39" y="75"/>
                    <a:pt x="21" y="30"/>
                    <a:pt x="7" y="2"/>
                  </a:cubicBezTo>
                  <a:cubicBezTo>
                    <a:pt x="0" y="0"/>
                    <a:pt x="0" y="0"/>
                    <a:pt x="0" y="0"/>
                  </a:cubicBezTo>
                </a:path>
              </a:pathLst>
            </a:custGeom>
            <a:solidFill>
              <a:srgbClr val="B5BAC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4" name="íṥḻiḓe">
              <a:extLst>
                <a:ext uri="{FF2B5EF4-FFF2-40B4-BE49-F238E27FC236}">
                  <a16:creationId xmlns:a16="http://schemas.microsoft.com/office/drawing/2014/main" xmlns="" id="{97B7268F-B5B7-4A8D-8405-C41FFBB83945}"/>
                </a:ext>
              </a:extLst>
            </p:cNvPr>
            <p:cNvSpPr/>
            <p:nvPr/>
          </p:nvSpPr>
          <p:spPr bwMode="auto">
            <a:xfrm>
              <a:off x="5339558" y="3014286"/>
              <a:ext cx="152400" cy="495300"/>
            </a:xfrm>
            <a:custGeom>
              <a:avLst/>
              <a:gdLst>
                <a:gd name="T0" fmla="*/ 74 w 95"/>
                <a:gd name="T1" fmla="*/ 0 h 310"/>
                <a:gd name="T2" fmla="*/ 2 w 95"/>
                <a:gd name="T3" fmla="*/ 144 h 310"/>
                <a:gd name="T4" fmla="*/ 3 w 95"/>
                <a:gd name="T5" fmla="*/ 148 h 310"/>
                <a:gd name="T6" fmla="*/ 10 w 95"/>
                <a:gd name="T7" fmla="*/ 163 h 310"/>
                <a:gd name="T8" fmla="*/ 28 w 95"/>
                <a:gd name="T9" fmla="*/ 189 h 310"/>
                <a:gd name="T10" fmla="*/ 78 w 95"/>
                <a:gd name="T11" fmla="*/ 310 h 310"/>
                <a:gd name="T12" fmla="*/ 79 w 95"/>
                <a:gd name="T13" fmla="*/ 307 h 310"/>
                <a:gd name="T14" fmla="*/ 80 w 95"/>
                <a:gd name="T15" fmla="*/ 16 h 310"/>
                <a:gd name="T16" fmla="*/ 74 w 95"/>
                <a:gd name="T17" fmla="*/ 1 h 310"/>
                <a:gd name="T18" fmla="*/ 74 w 95"/>
                <a:gd name="T1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10">
                  <a:moveTo>
                    <a:pt x="74" y="0"/>
                  </a:moveTo>
                  <a:cubicBezTo>
                    <a:pt x="74" y="0"/>
                    <a:pt x="0" y="98"/>
                    <a:pt x="2" y="144"/>
                  </a:cubicBezTo>
                  <a:cubicBezTo>
                    <a:pt x="2" y="146"/>
                    <a:pt x="3" y="147"/>
                    <a:pt x="3" y="148"/>
                  </a:cubicBezTo>
                  <a:cubicBezTo>
                    <a:pt x="4" y="154"/>
                    <a:pt x="6" y="159"/>
                    <a:pt x="10" y="163"/>
                  </a:cubicBezTo>
                  <a:cubicBezTo>
                    <a:pt x="15" y="167"/>
                    <a:pt x="21" y="176"/>
                    <a:pt x="28" y="189"/>
                  </a:cubicBezTo>
                  <a:cubicBezTo>
                    <a:pt x="42" y="217"/>
                    <a:pt x="60" y="262"/>
                    <a:pt x="78" y="310"/>
                  </a:cubicBezTo>
                  <a:cubicBezTo>
                    <a:pt x="79" y="307"/>
                    <a:pt x="79" y="307"/>
                    <a:pt x="79" y="307"/>
                  </a:cubicBezTo>
                  <a:cubicBezTo>
                    <a:pt x="95" y="211"/>
                    <a:pt x="95" y="113"/>
                    <a:pt x="80" y="16"/>
                  </a:cubicBezTo>
                  <a:cubicBezTo>
                    <a:pt x="77" y="8"/>
                    <a:pt x="75" y="3"/>
                    <a:pt x="74" y="1"/>
                  </a:cubicBezTo>
                  <a:cubicBezTo>
                    <a:pt x="74" y="1"/>
                    <a:pt x="74" y="0"/>
                    <a:pt x="74" y="0"/>
                  </a:cubicBezTo>
                </a:path>
              </a:pathLst>
            </a:custGeom>
            <a:solidFill>
              <a:srgbClr val="CACF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5" name="íṧlíḋe">
              <a:extLst>
                <a:ext uri="{FF2B5EF4-FFF2-40B4-BE49-F238E27FC236}">
                  <a16:creationId xmlns:a16="http://schemas.microsoft.com/office/drawing/2014/main" xmlns="" id="{AEB354DC-2499-49E0-9043-594DE7A979EF}"/>
                </a:ext>
              </a:extLst>
            </p:cNvPr>
            <p:cNvSpPr/>
            <p:nvPr/>
          </p:nvSpPr>
          <p:spPr bwMode="auto">
            <a:xfrm>
              <a:off x="3344070" y="3011111"/>
              <a:ext cx="2139950" cy="2733675"/>
            </a:xfrm>
            <a:custGeom>
              <a:avLst/>
              <a:gdLst>
                <a:gd name="T0" fmla="*/ 1318 w 1336"/>
                <a:gd name="T1" fmla="*/ 0 h 1709"/>
                <a:gd name="T2" fmla="*/ 755 w 1336"/>
                <a:gd name="T3" fmla="*/ 147 h 1709"/>
                <a:gd name="T4" fmla="*/ 568 w 1336"/>
                <a:gd name="T5" fmla="*/ 511 h 1709"/>
                <a:gd name="T6" fmla="*/ 209 w 1336"/>
                <a:gd name="T7" fmla="*/ 1159 h 1709"/>
                <a:gd name="T8" fmla="*/ 160 w 1336"/>
                <a:gd name="T9" fmla="*/ 1536 h 1709"/>
                <a:gd name="T10" fmla="*/ 520 w 1336"/>
                <a:gd name="T11" fmla="*/ 1625 h 1709"/>
                <a:gd name="T12" fmla="*/ 657 w 1336"/>
                <a:gd name="T13" fmla="*/ 1270 h 1709"/>
                <a:gd name="T14" fmla="*/ 777 w 1336"/>
                <a:gd name="T15" fmla="*/ 1119 h 1709"/>
                <a:gd name="T16" fmla="*/ 1319 w 1336"/>
                <a:gd name="T17" fmla="*/ 1181 h 1709"/>
                <a:gd name="T18" fmla="*/ 1305 w 1336"/>
                <a:gd name="T19" fmla="*/ 400 h 1709"/>
                <a:gd name="T20" fmla="*/ 1320 w 1336"/>
                <a:gd name="T21" fmla="*/ 309 h 1709"/>
                <a:gd name="T22" fmla="*/ 1320 w 1336"/>
                <a:gd name="T23" fmla="*/ 12 h 1709"/>
                <a:gd name="T24" fmla="*/ 1318 w 1336"/>
                <a:gd name="T25"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6" h="1709">
                  <a:moveTo>
                    <a:pt x="1318" y="0"/>
                  </a:moveTo>
                  <a:cubicBezTo>
                    <a:pt x="755" y="147"/>
                    <a:pt x="755" y="147"/>
                    <a:pt x="755" y="147"/>
                  </a:cubicBezTo>
                  <a:cubicBezTo>
                    <a:pt x="755" y="147"/>
                    <a:pt x="670" y="94"/>
                    <a:pt x="568" y="511"/>
                  </a:cubicBezTo>
                  <a:cubicBezTo>
                    <a:pt x="209" y="1159"/>
                    <a:pt x="209" y="1159"/>
                    <a:pt x="209" y="1159"/>
                  </a:cubicBezTo>
                  <a:cubicBezTo>
                    <a:pt x="209" y="1159"/>
                    <a:pt x="0" y="1363"/>
                    <a:pt x="160" y="1536"/>
                  </a:cubicBezTo>
                  <a:cubicBezTo>
                    <a:pt x="320" y="1709"/>
                    <a:pt x="520" y="1625"/>
                    <a:pt x="520" y="1625"/>
                  </a:cubicBezTo>
                  <a:cubicBezTo>
                    <a:pt x="520" y="1625"/>
                    <a:pt x="338" y="1341"/>
                    <a:pt x="657" y="1270"/>
                  </a:cubicBezTo>
                  <a:cubicBezTo>
                    <a:pt x="777" y="1119"/>
                    <a:pt x="777" y="1119"/>
                    <a:pt x="777" y="1119"/>
                  </a:cubicBezTo>
                  <a:cubicBezTo>
                    <a:pt x="1319" y="1181"/>
                    <a:pt x="1319" y="1181"/>
                    <a:pt x="1319" y="1181"/>
                  </a:cubicBezTo>
                  <a:cubicBezTo>
                    <a:pt x="1305" y="400"/>
                    <a:pt x="1305" y="400"/>
                    <a:pt x="1305" y="400"/>
                  </a:cubicBezTo>
                  <a:cubicBezTo>
                    <a:pt x="1320" y="309"/>
                    <a:pt x="1320" y="309"/>
                    <a:pt x="1320" y="309"/>
                  </a:cubicBezTo>
                  <a:cubicBezTo>
                    <a:pt x="1336" y="210"/>
                    <a:pt x="1336" y="110"/>
                    <a:pt x="1320" y="12"/>
                  </a:cubicBezTo>
                  <a:lnTo>
                    <a:pt x="1318" y="0"/>
                  </a:lnTo>
                  <a:close/>
                </a:path>
              </a:pathLst>
            </a:custGeom>
            <a:solidFill>
              <a:srgbClr val="67647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6" name="iSlíďé">
              <a:extLst>
                <a:ext uri="{FF2B5EF4-FFF2-40B4-BE49-F238E27FC236}">
                  <a16:creationId xmlns:a16="http://schemas.microsoft.com/office/drawing/2014/main" xmlns="" id="{BF8462DC-0B2B-4027-A15E-F7C19B964A81}"/>
                </a:ext>
              </a:extLst>
            </p:cNvPr>
            <p:cNvSpPr/>
            <p:nvPr/>
          </p:nvSpPr>
          <p:spPr bwMode="auto">
            <a:xfrm>
              <a:off x="4480720" y="3706436"/>
              <a:ext cx="1289050" cy="390525"/>
            </a:xfrm>
            <a:custGeom>
              <a:avLst/>
              <a:gdLst>
                <a:gd name="T0" fmla="*/ 55 w 812"/>
                <a:gd name="T1" fmla="*/ 0 h 246"/>
                <a:gd name="T2" fmla="*/ 0 w 812"/>
                <a:gd name="T3" fmla="*/ 40 h 246"/>
                <a:gd name="T4" fmla="*/ 812 w 812"/>
                <a:gd name="T5" fmla="*/ 246 h 246"/>
                <a:gd name="T6" fmla="*/ 812 w 812"/>
                <a:gd name="T7" fmla="*/ 166 h 246"/>
                <a:gd name="T8" fmla="*/ 55 w 812"/>
                <a:gd name="T9" fmla="*/ 0 h 246"/>
              </a:gdLst>
              <a:ahLst/>
              <a:cxnLst>
                <a:cxn ang="0">
                  <a:pos x="T0" y="T1"/>
                </a:cxn>
                <a:cxn ang="0">
                  <a:pos x="T2" y="T3"/>
                </a:cxn>
                <a:cxn ang="0">
                  <a:pos x="T4" y="T5"/>
                </a:cxn>
                <a:cxn ang="0">
                  <a:pos x="T6" y="T7"/>
                </a:cxn>
                <a:cxn ang="0">
                  <a:pos x="T8" y="T9"/>
                </a:cxn>
              </a:cxnLst>
              <a:rect l="0" t="0" r="r" b="b"/>
              <a:pathLst>
                <a:path w="812" h="246">
                  <a:moveTo>
                    <a:pt x="55" y="0"/>
                  </a:moveTo>
                  <a:lnTo>
                    <a:pt x="0" y="40"/>
                  </a:lnTo>
                  <a:lnTo>
                    <a:pt x="812" y="246"/>
                  </a:lnTo>
                  <a:lnTo>
                    <a:pt x="812" y="166"/>
                  </a:lnTo>
                  <a:lnTo>
                    <a:pt x="55" y="0"/>
                  </a:lnTo>
                  <a:close/>
                </a:path>
              </a:pathLst>
            </a:custGeom>
            <a:solidFill>
              <a:srgbClr val="E4E6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7" name="îş1iḋè">
              <a:extLst>
                <a:ext uri="{FF2B5EF4-FFF2-40B4-BE49-F238E27FC236}">
                  <a16:creationId xmlns:a16="http://schemas.microsoft.com/office/drawing/2014/main" xmlns="" id="{5DA51818-2FBE-469C-96DB-A0CE91E2E8A1}"/>
                </a:ext>
              </a:extLst>
            </p:cNvPr>
            <p:cNvSpPr/>
            <p:nvPr/>
          </p:nvSpPr>
          <p:spPr bwMode="auto">
            <a:xfrm>
              <a:off x="4480720" y="3706436"/>
              <a:ext cx="1289050" cy="390525"/>
            </a:xfrm>
            <a:custGeom>
              <a:avLst/>
              <a:gdLst>
                <a:gd name="T0" fmla="*/ 55 w 812"/>
                <a:gd name="T1" fmla="*/ 0 h 246"/>
                <a:gd name="T2" fmla="*/ 0 w 812"/>
                <a:gd name="T3" fmla="*/ 40 h 246"/>
                <a:gd name="T4" fmla="*/ 812 w 812"/>
                <a:gd name="T5" fmla="*/ 246 h 246"/>
                <a:gd name="T6" fmla="*/ 812 w 812"/>
                <a:gd name="T7" fmla="*/ 166 h 246"/>
                <a:gd name="T8" fmla="*/ 55 w 812"/>
                <a:gd name="T9" fmla="*/ 0 h 246"/>
              </a:gdLst>
              <a:ahLst/>
              <a:cxnLst>
                <a:cxn ang="0">
                  <a:pos x="T0" y="T1"/>
                </a:cxn>
                <a:cxn ang="0">
                  <a:pos x="T2" y="T3"/>
                </a:cxn>
                <a:cxn ang="0">
                  <a:pos x="T4" y="T5"/>
                </a:cxn>
                <a:cxn ang="0">
                  <a:pos x="T6" y="T7"/>
                </a:cxn>
                <a:cxn ang="0">
                  <a:pos x="T8" y="T9"/>
                </a:cxn>
              </a:cxnLst>
              <a:rect l="0" t="0" r="r" b="b"/>
              <a:pathLst>
                <a:path w="812" h="246">
                  <a:moveTo>
                    <a:pt x="55" y="0"/>
                  </a:moveTo>
                  <a:lnTo>
                    <a:pt x="0" y="40"/>
                  </a:lnTo>
                  <a:lnTo>
                    <a:pt x="812" y="246"/>
                  </a:lnTo>
                  <a:lnTo>
                    <a:pt x="812" y="166"/>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8" name="îṡļïḓé">
              <a:extLst>
                <a:ext uri="{FF2B5EF4-FFF2-40B4-BE49-F238E27FC236}">
                  <a16:creationId xmlns:a16="http://schemas.microsoft.com/office/drawing/2014/main" xmlns="" id="{E27FF217-746D-4950-B853-040FE1C78D63}"/>
                </a:ext>
              </a:extLst>
            </p:cNvPr>
            <p:cNvSpPr/>
            <p:nvPr/>
          </p:nvSpPr>
          <p:spPr bwMode="auto">
            <a:xfrm>
              <a:off x="5769770" y="3685798"/>
              <a:ext cx="1370013" cy="411163"/>
            </a:xfrm>
            <a:custGeom>
              <a:avLst/>
              <a:gdLst>
                <a:gd name="T0" fmla="*/ 810 w 863"/>
                <a:gd name="T1" fmla="*/ 0 h 259"/>
                <a:gd name="T2" fmla="*/ 863 w 863"/>
                <a:gd name="T3" fmla="*/ 40 h 259"/>
                <a:gd name="T4" fmla="*/ 0 w 863"/>
                <a:gd name="T5" fmla="*/ 259 h 259"/>
                <a:gd name="T6" fmla="*/ 0 w 863"/>
                <a:gd name="T7" fmla="*/ 179 h 259"/>
                <a:gd name="T8" fmla="*/ 810 w 863"/>
                <a:gd name="T9" fmla="*/ 0 h 259"/>
              </a:gdLst>
              <a:ahLst/>
              <a:cxnLst>
                <a:cxn ang="0">
                  <a:pos x="T0" y="T1"/>
                </a:cxn>
                <a:cxn ang="0">
                  <a:pos x="T2" y="T3"/>
                </a:cxn>
                <a:cxn ang="0">
                  <a:pos x="T4" y="T5"/>
                </a:cxn>
                <a:cxn ang="0">
                  <a:pos x="T6" y="T7"/>
                </a:cxn>
                <a:cxn ang="0">
                  <a:pos x="T8" y="T9"/>
                </a:cxn>
              </a:cxnLst>
              <a:rect l="0" t="0" r="r" b="b"/>
              <a:pathLst>
                <a:path w="863" h="259">
                  <a:moveTo>
                    <a:pt x="810" y="0"/>
                  </a:moveTo>
                  <a:lnTo>
                    <a:pt x="863" y="40"/>
                  </a:lnTo>
                  <a:lnTo>
                    <a:pt x="0" y="259"/>
                  </a:lnTo>
                  <a:lnTo>
                    <a:pt x="0" y="179"/>
                  </a:lnTo>
                  <a:lnTo>
                    <a:pt x="810" y="0"/>
                  </a:lnTo>
                  <a:close/>
                </a:path>
              </a:pathLst>
            </a:custGeom>
            <a:solidFill>
              <a:srgbClr val="E4E6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9" name="iŝļîďè">
              <a:extLst>
                <a:ext uri="{FF2B5EF4-FFF2-40B4-BE49-F238E27FC236}">
                  <a16:creationId xmlns:a16="http://schemas.microsoft.com/office/drawing/2014/main" xmlns="" id="{2486A1D7-66C3-4052-85B9-4FF59513F3B6}"/>
                </a:ext>
              </a:extLst>
            </p:cNvPr>
            <p:cNvSpPr/>
            <p:nvPr/>
          </p:nvSpPr>
          <p:spPr bwMode="auto">
            <a:xfrm>
              <a:off x="5769770" y="3685798"/>
              <a:ext cx="1370013" cy="411163"/>
            </a:xfrm>
            <a:custGeom>
              <a:avLst/>
              <a:gdLst>
                <a:gd name="T0" fmla="*/ 810 w 863"/>
                <a:gd name="T1" fmla="*/ 0 h 259"/>
                <a:gd name="T2" fmla="*/ 863 w 863"/>
                <a:gd name="T3" fmla="*/ 40 h 259"/>
                <a:gd name="T4" fmla="*/ 0 w 863"/>
                <a:gd name="T5" fmla="*/ 259 h 259"/>
                <a:gd name="T6" fmla="*/ 0 w 863"/>
                <a:gd name="T7" fmla="*/ 179 h 259"/>
                <a:gd name="T8" fmla="*/ 810 w 863"/>
                <a:gd name="T9" fmla="*/ 0 h 259"/>
              </a:gdLst>
              <a:ahLst/>
              <a:cxnLst>
                <a:cxn ang="0">
                  <a:pos x="T0" y="T1"/>
                </a:cxn>
                <a:cxn ang="0">
                  <a:pos x="T2" y="T3"/>
                </a:cxn>
                <a:cxn ang="0">
                  <a:pos x="T4" y="T5"/>
                </a:cxn>
                <a:cxn ang="0">
                  <a:pos x="T6" y="T7"/>
                </a:cxn>
                <a:cxn ang="0">
                  <a:pos x="T8" y="T9"/>
                </a:cxn>
              </a:cxnLst>
              <a:rect l="0" t="0" r="r" b="b"/>
              <a:pathLst>
                <a:path w="863" h="259">
                  <a:moveTo>
                    <a:pt x="810" y="0"/>
                  </a:moveTo>
                  <a:lnTo>
                    <a:pt x="863" y="40"/>
                  </a:lnTo>
                  <a:lnTo>
                    <a:pt x="0" y="259"/>
                  </a:lnTo>
                  <a:lnTo>
                    <a:pt x="0" y="179"/>
                  </a:lnTo>
                  <a:lnTo>
                    <a:pt x="8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0" name="îślîde">
              <a:extLst>
                <a:ext uri="{FF2B5EF4-FFF2-40B4-BE49-F238E27FC236}">
                  <a16:creationId xmlns:a16="http://schemas.microsoft.com/office/drawing/2014/main" xmlns="" id="{BB654278-C4B3-42A6-961C-208E0F5F85CD}"/>
                </a:ext>
              </a:extLst>
            </p:cNvPr>
            <p:cNvSpPr/>
            <p:nvPr/>
          </p:nvSpPr>
          <p:spPr bwMode="auto">
            <a:xfrm>
              <a:off x="4404520" y="3706436"/>
              <a:ext cx="1277938" cy="2008188"/>
            </a:xfrm>
            <a:custGeom>
              <a:avLst/>
              <a:gdLst>
                <a:gd name="T0" fmla="*/ 0 w 805"/>
                <a:gd name="T1" fmla="*/ 0 h 1265"/>
                <a:gd name="T2" fmla="*/ 752 w 805"/>
                <a:gd name="T3" fmla="*/ 174 h 1265"/>
                <a:gd name="T4" fmla="*/ 805 w 805"/>
                <a:gd name="T5" fmla="*/ 1265 h 1265"/>
                <a:gd name="T6" fmla="*/ 147 w 805"/>
                <a:gd name="T7" fmla="*/ 1060 h 1265"/>
                <a:gd name="T8" fmla="*/ 0 w 805"/>
                <a:gd name="T9" fmla="*/ 0 h 1265"/>
              </a:gdLst>
              <a:ahLst/>
              <a:cxnLst>
                <a:cxn ang="0">
                  <a:pos x="T0" y="T1"/>
                </a:cxn>
                <a:cxn ang="0">
                  <a:pos x="T2" y="T3"/>
                </a:cxn>
                <a:cxn ang="0">
                  <a:pos x="T4" y="T5"/>
                </a:cxn>
                <a:cxn ang="0">
                  <a:pos x="T6" y="T7"/>
                </a:cxn>
                <a:cxn ang="0">
                  <a:pos x="T8" y="T9"/>
                </a:cxn>
              </a:cxnLst>
              <a:rect l="0" t="0" r="r" b="b"/>
              <a:pathLst>
                <a:path w="805" h="1265">
                  <a:moveTo>
                    <a:pt x="0" y="0"/>
                  </a:moveTo>
                  <a:lnTo>
                    <a:pt x="752" y="174"/>
                  </a:lnTo>
                  <a:lnTo>
                    <a:pt x="805" y="1265"/>
                  </a:lnTo>
                  <a:lnTo>
                    <a:pt x="147" y="1060"/>
                  </a:lnTo>
                  <a:lnTo>
                    <a:pt x="0" y="0"/>
                  </a:lnTo>
                  <a:close/>
                </a:path>
              </a:pathLst>
            </a:custGeom>
            <a:solidFill>
              <a:srgbClr val="4285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1" name="í$lidé">
              <a:extLst>
                <a:ext uri="{FF2B5EF4-FFF2-40B4-BE49-F238E27FC236}">
                  <a16:creationId xmlns:a16="http://schemas.microsoft.com/office/drawing/2014/main" xmlns="" id="{4D67D242-C5F6-4F33-8FEF-D3785C558201}"/>
                </a:ext>
              </a:extLst>
            </p:cNvPr>
            <p:cNvSpPr/>
            <p:nvPr/>
          </p:nvSpPr>
          <p:spPr bwMode="auto">
            <a:xfrm>
              <a:off x="4404520" y="3706436"/>
              <a:ext cx="1277938" cy="2008188"/>
            </a:xfrm>
            <a:custGeom>
              <a:avLst/>
              <a:gdLst>
                <a:gd name="T0" fmla="*/ 0 w 805"/>
                <a:gd name="T1" fmla="*/ 0 h 1265"/>
                <a:gd name="T2" fmla="*/ 752 w 805"/>
                <a:gd name="T3" fmla="*/ 174 h 1265"/>
                <a:gd name="T4" fmla="*/ 805 w 805"/>
                <a:gd name="T5" fmla="*/ 1265 h 1265"/>
                <a:gd name="T6" fmla="*/ 147 w 805"/>
                <a:gd name="T7" fmla="*/ 1060 h 1265"/>
                <a:gd name="T8" fmla="*/ 0 w 805"/>
                <a:gd name="T9" fmla="*/ 0 h 1265"/>
              </a:gdLst>
              <a:ahLst/>
              <a:cxnLst>
                <a:cxn ang="0">
                  <a:pos x="T0" y="T1"/>
                </a:cxn>
                <a:cxn ang="0">
                  <a:pos x="T2" y="T3"/>
                </a:cxn>
                <a:cxn ang="0">
                  <a:pos x="T4" y="T5"/>
                </a:cxn>
                <a:cxn ang="0">
                  <a:pos x="T6" y="T7"/>
                </a:cxn>
                <a:cxn ang="0">
                  <a:pos x="T8" y="T9"/>
                </a:cxn>
              </a:cxnLst>
              <a:rect l="0" t="0" r="r" b="b"/>
              <a:pathLst>
                <a:path w="805" h="1265">
                  <a:moveTo>
                    <a:pt x="0" y="0"/>
                  </a:moveTo>
                  <a:lnTo>
                    <a:pt x="752" y="174"/>
                  </a:lnTo>
                  <a:lnTo>
                    <a:pt x="805" y="1265"/>
                  </a:lnTo>
                  <a:lnTo>
                    <a:pt x="147" y="10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2" name="íŝ1îḓê">
              <a:extLst>
                <a:ext uri="{FF2B5EF4-FFF2-40B4-BE49-F238E27FC236}">
                  <a16:creationId xmlns:a16="http://schemas.microsoft.com/office/drawing/2014/main" xmlns="" id="{AEC79005-2341-4FF0-A183-0BD68637BC1F}"/>
                </a:ext>
              </a:extLst>
            </p:cNvPr>
            <p:cNvSpPr/>
            <p:nvPr/>
          </p:nvSpPr>
          <p:spPr bwMode="auto">
            <a:xfrm>
              <a:off x="5925345" y="3706436"/>
              <a:ext cx="1273175" cy="2032000"/>
            </a:xfrm>
            <a:custGeom>
              <a:avLst/>
              <a:gdLst>
                <a:gd name="T0" fmla="*/ 802 w 802"/>
                <a:gd name="T1" fmla="*/ 0 h 1280"/>
                <a:gd name="T2" fmla="*/ 0 w 802"/>
                <a:gd name="T3" fmla="*/ 183 h 1280"/>
                <a:gd name="T4" fmla="*/ 45 w 802"/>
                <a:gd name="T5" fmla="*/ 1280 h 1280"/>
                <a:gd name="T6" fmla="*/ 788 w 802"/>
                <a:gd name="T7" fmla="*/ 1051 h 1280"/>
                <a:gd name="T8" fmla="*/ 802 w 802"/>
                <a:gd name="T9" fmla="*/ 0 h 1280"/>
              </a:gdLst>
              <a:ahLst/>
              <a:cxnLst>
                <a:cxn ang="0">
                  <a:pos x="T0" y="T1"/>
                </a:cxn>
                <a:cxn ang="0">
                  <a:pos x="T2" y="T3"/>
                </a:cxn>
                <a:cxn ang="0">
                  <a:pos x="T4" y="T5"/>
                </a:cxn>
                <a:cxn ang="0">
                  <a:pos x="T6" y="T7"/>
                </a:cxn>
                <a:cxn ang="0">
                  <a:pos x="T8" y="T9"/>
                </a:cxn>
              </a:cxnLst>
              <a:rect l="0" t="0" r="r" b="b"/>
              <a:pathLst>
                <a:path w="802" h="1280">
                  <a:moveTo>
                    <a:pt x="802" y="0"/>
                  </a:moveTo>
                  <a:lnTo>
                    <a:pt x="0" y="183"/>
                  </a:lnTo>
                  <a:lnTo>
                    <a:pt x="45" y="1280"/>
                  </a:lnTo>
                  <a:lnTo>
                    <a:pt x="788" y="1051"/>
                  </a:lnTo>
                  <a:lnTo>
                    <a:pt x="802" y="0"/>
                  </a:lnTo>
                  <a:close/>
                </a:path>
              </a:pathLst>
            </a:custGeom>
            <a:solidFill>
              <a:srgbClr val="4285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3" name="ïṡľîḑè">
              <a:extLst>
                <a:ext uri="{FF2B5EF4-FFF2-40B4-BE49-F238E27FC236}">
                  <a16:creationId xmlns:a16="http://schemas.microsoft.com/office/drawing/2014/main" xmlns="" id="{32C506C8-18B4-43E5-8AF1-B5DB7A67297D}"/>
                </a:ext>
              </a:extLst>
            </p:cNvPr>
            <p:cNvSpPr/>
            <p:nvPr/>
          </p:nvSpPr>
          <p:spPr bwMode="auto">
            <a:xfrm>
              <a:off x="5925345" y="3706436"/>
              <a:ext cx="1273175" cy="2032000"/>
            </a:xfrm>
            <a:custGeom>
              <a:avLst/>
              <a:gdLst>
                <a:gd name="T0" fmla="*/ 802 w 802"/>
                <a:gd name="T1" fmla="*/ 0 h 1280"/>
                <a:gd name="T2" fmla="*/ 0 w 802"/>
                <a:gd name="T3" fmla="*/ 183 h 1280"/>
                <a:gd name="T4" fmla="*/ 45 w 802"/>
                <a:gd name="T5" fmla="*/ 1280 h 1280"/>
                <a:gd name="T6" fmla="*/ 788 w 802"/>
                <a:gd name="T7" fmla="*/ 1051 h 1280"/>
                <a:gd name="T8" fmla="*/ 802 w 802"/>
                <a:gd name="T9" fmla="*/ 0 h 1280"/>
              </a:gdLst>
              <a:ahLst/>
              <a:cxnLst>
                <a:cxn ang="0">
                  <a:pos x="T0" y="T1"/>
                </a:cxn>
                <a:cxn ang="0">
                  <a:pos x="T2" y="T3"/>
                </a:cxn>
                <a:cxn ang="0">
                  <a:pos x="T4" y="T5"/>
                </a:cxn>
                <a:cxn ang="0">
                  <a:pos x="T6" y="T7"/>
                </a:cxn>
                <a:cxn ang="0">
                  <a:pos x="T8" y="T9"/>
                </a:cxn>
              </a:cxnLst>
              <a:rect l="0" t="0" r="r" b="b"/>
              <a:pathLst>
                <a:path w="802" h="1280">
                  <a:moveTo>
                    <a:pt x="802" y="0"/>
                  </a:moveTo>
                  <a:lnTo>
                    <a:pt x="0" y="183"/>
                  </a:lnTo>
                  <a:lnTo>
                    <a:pt x="45" y="1280"/>
                  </a:lnTo>
                  <a:lnTo>
                    <a:pt x="788" y="1051"/>
                  </a:lnTo>
                  <a:lnTo>
                    <a:pt x="8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4" name="îṣḻïḍé">
              <a:extLst>
                <a:ext uri="{FF2B5EF4-FFF2-40B4-BE49-F238E27FC236}">
                  <a16:creationId xmlns:a16="http://schemas.microsoft.com/office/drawing/2014/main" xmlns="" id="{5F11902B-5A74-4171-A7B1-8D6788724C2C}"/>
                </a:ext>
              </a:extLst>
            </p:cNvPr>
            <p:cNvSpPr/>
            <p:nvPr/>
          </p:nvSpPr>
          <p:spPr bwMode="auto">
            <a:xfrm>
              <a:off x="5553870" y="3982661"/>
              <a:ext cx="471488" cy="1770063"/>
            </a:xfrm>
            <a:custGeom>
              <a:avLst/>
              <a:gdLst>
                <a:gd name="T0" fmla="*/ 0 w 294"/>
                <a:gd name="T1" fmla="*/ 0 h 1106"/>
                <a:gd name="T2" fmla="*/ 267 w 294"/>
                <a:gd name="T3" fmla="*/ 0 h 1106"/>
                <a:gd name="T4" fmla="*/ 294 w 294"/>
                <a:gd name="T5" fmla="*/ 1106 h 1106"/>
                <a:gd name="T6" fmla="*/ 80 w 294"/>
                <a:gd name="T7" fmla="*/ 1106 h 1106"/>
                <a:gd name="T8" fmla="*/ 0 w 294"/>
                <a:gd name="T9" fmla="*/ 0 h 1106"/>
              </a:gdLst>
              <a:ahLst/>
              <a:cxnLst>
                <a:cxn ang="0">
                  <a:pos x="T0" y="T1"/>
                </a:cxn>
                <a:cxn ang="0">
                  <a:pos x="T2" y="T3"/>
                </a:cxn>
                <a:cxn ang="0">
                  <a:pos x="T4" y="T5"/>
                </a:cxn>
                <a:cxn ang="0">
                  <a:pos x="T6" y="T7"/>
                </a:cxn>
                <a:cxn ang="0">
                  <a:pos x="T8" y="T9"/>
                </a:cxn>
              </a:cxnLst>
              <a:rect l="0" t="0" r="r" b="b"/>
              <a:pathLst>
                <a:path w="294" h="1106">
                  <a:moveTo>
                    <a:pt x="0" y="0"/>
                  </a:moveTo>
                  <a:cubicBezTo>
                    <a:pt x="0" y="0"/>
                    <a:pt x="131" y="80"/>
                    <a:pt x="267" y="0"/>
                  </a:cubicBezTo>
                  <a:cubicBezTo>
                    <a:pt x="294" y="1106"/>
                    <a:pt x="294" y="1106"/>
                    <a:pt x="294" y="1106"/>
                  </a:cubicBezTo>
                  <a:cubicBezTo>
                    <a:pt x="80" y="1106"/>
                    <a:pt x="80" y="1106"/>
                    <a:pt x="80" y="1106"/>
                  </a:cubicBezTo>
                  <a:cubicBezTo>
                    <a:pt x="0" y="0"/>
                    <a:pt x="0" y="0"/>
                    <a:pt x="0" y="0"/>
                  </a:cubicBezTo>
                </a:path>
              </a:pathLst>
            </a:custGeom>
            <a:solidFill>
              <a:srgbClr val="4285F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5" name="îṡ1ïḓé">
              <a:extLst>
                <a:ext uri="{FF2B5EF4-FFF2-40B4-BE49-F238E27FC236}">
                  <a16:creationId xmlns:a16="http://schemas.microsoft.com/office/drawing/2014/main" xmlns="" id="{0CDDE2FD-2E45-486A-B84C-90301C856153}"/>
                </a:ext>
              </a:extLst>
            </p:cNvPr>
            <p:cNvSpPr/>
            <p:nvPr/>
          </p:nvSpPr>
          <p:spPr bwMode="auto">
            <a:xfrm>
              <a:off x="5553870" y="3982661"/>
              <a:ext cx="471488" cy="1770063"/>
            </a:xfrm>
            <a:custGeom>
              <a:avLst/>
              <a:gdLst>
                <a:gd name="T0" fmla="*/ 267 w 294"/>
                <a:gd name="T1" fmla="*/ 0 h 1106"/>
                <a:gd name="T2" fmla="*/ 232 w 294"/>
                <a:gd name="T3" fmla="*/ 18 h 1106"/>
                <a:gd name="T4" fmla="*/ 137 w 294"/>
                <a:gd name="T5" fmla="*/ 36 h 1106"/>
                <a:gd name="T6" fmla="*/ 134 w 294"/>
                <a:gd name="T7" fmla="*/ 36 h 1106"/>
                <a:gd name="T8" fmla="*/ 0 w 294"/>
                <a:gd name="T9" fmla="*/ 0 h 1106"/>
                <a:gd name="T10" fmla="*/ 80 w 294"/>
                <a:gd name="T11" fmla="*/ 1106 h 1106"/>
                <a:gd name="T12" fmla="*/ 294 w 294"/>
                <a:gd name="T13" fmla="*/ 1106 h 1106"/>
                <a:gd name="T14" fmla="*/ 294 w 294"/>
                <a:gd name="T15" fmla="*/ 1091 h 1106"/>
                <a:gd name="T16" fmla="*/ 267 w 294"/>
                <a:gd name="T17" fmla="*/ 1 h 1106"/>
                <a:gd name="T18" fmla="*/ 267 w 294"/>
                <a:gd name="T19" fmla="*/ 0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1106">
                  <a:moveTo>
                    <a:pt x="267" y="0"/>
                  </a:moveTo>
                  <a:cubicBezTo>
                    <a:pt x="255" y="7"/>
                    <a:pt x="243" y="13"/>
                    <a:pt x="232" y="18"/>
                  </a:cubicBezTo>
                  <a:cubicBezTo>
                    <a:pt x="199" y="31"/>
                    <a:pt x="167" y="36"/>
                    <a:pt x="137" y="36"/>
                  </a:cubicBezTo>
                  <a:cubicBezTo>
                    <a:pt x="136" y="36"/>
                    <a:pt x="135" y="36"/>
                    <a:pt x="134" y="36"/>
                  </a:cubicBezTo>
                  <a:cubicBezTo>
                    <a:pt x="56" y="35"/>
                    <a:pt x="0" y="0"/>
                    <a:pt x="0" y="0"/>
                  </a:cubicBezTo>
                  <a:cubicBezTo>
                    <a:pt x="80" y="1106"/>
                    <a:pt x="80" y="1106"/>
                    <a:pt x="80" y="1106"/>
                  </a:cubicBezTo>
                  <a:cubicBezTo>
                    <a:pt x="294" y="1106"/>
                    <a:pt x="294" y="1106"/>
                    <a:pt x="294" y="1106"/>
                  </a:cubicBezTo>
                  <a:cubicBezTo>
                    <a:pt x="294" y="1091"/>
                    <a:pt x="294" y="1091"/>
                    <a:pt x="294" y="1091"/>
                  </a:cubicBezTo>
                  <a:cubicBezTo>
                    <a:pt x="267" y="1"/>
                    <a:pt x="267" y="1"/>
                    <a:pt x="267" y="1"/>
                  </a:cubicBezTo>
                  <a:cubicBezTo>
                    <a:pt x="267" y="0"/>
                    <a:pt x="267" y="0"/>
                    <a:pt x="267" y="0"/>
                  </a:cubicBezTo>
                </a:path>
              </a:pathLst>
            </a:custGeom>
            <a:solidFill>
              <a:srgbClr val="3B77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6" name="íšḻïḓe">
              <a:extLst>
                <a:ext uri="{FF2B5EF4-FFF2-40B4-BE49-F238E27FC236}">
                  <a16:creationId xmlns:a16="http://schemas.microsoft.com/office/drawing/2014/main" xmlns="" id="{437B7DFE-6861-4D6A-8B6C-B7C89DF01B1D}"/>
                </a:ext>
              </a:extLst>
            </p:cNvPr>
            <p:cNvSpPr/>
            <p:nvPr/>
          </p:nvSpPr>
          <p:spPr bwMode="auto">
            <a:xfrm>
              <a:off x="4595020" y="3685798"/>
              <a:ext cx="1174750" cy="284163"/>
            </a:xfrm>
            <a:custGeom>
              <a:avLst/>
              <a:gdLst>
                <a:gd name="T0" fmla="*/ 0 w 733"/>
                <a:gd name="T1" fmla="*/ 0 h 178"/>
                <a:gd name="T2" fmla="*/ 0 w 733"/>
                <a:gd name="T3" fmla="*/ 31 h 178"/>
                <a:gd name="T4" fmla="*/ 733 w 733"/>
                <a:gd name="T5" fmla="*/ 178 h 178"/>
                <a:gd name="T6" fmla="*/ 0 w 733"/>
                <a:gd name="T7" fmla="*/ 0 h 178"/>
              </a:gdLst>
              <a:ahLst/>
              <a:cxnLst>
                <a:cxn ang="0">
                  <a:pos x="T0" y="T1"/>
                </a:cxn>
                <a:cxn ang="0">
                  <a:pos x="T2" y="T3"/>
                </a:cxn>
                <a:cxn ang="0">
                  <a:pos x="T4" y="T5"/>
                </a:cxn>
                <a:cxn ang="0">
                  <a:pos x="T6" y="T7"/>
                </a:cxn>
              </a:cxnLst>
              <a:rect l="0" t="0" r="r" b="b"/>
              <a:pathLst>
                <a:path w="733" h="178">
                  <a:moveTo>
                    <a:pt x="0" y="0"/>
                  </a:moveTo>
                  <a:cubicBezTo>
                    <a:pt x="0" y="31"/>
                    <a:pt x="0" y="31"/>
                    <a:pt x="0" y="31"/>
                  </a:cubicBezTo>
                  <a:cubicBezTo>
                    <a:pt x="733" y="178"/>
                    <a:pt x="733" y="178"/>
                    <a:pt x="733" y="178"/>
                  </a:cubicBezTo>
                  <a:cubicBezTo>
                    <a:pt x="733" y="178"/>
                    <a:pt x="360" y="40"/>
                    <a:pt x="0" y="0"/>
                  </a:cubicBezTo>
                  <a:close/>
                </a:path>
              </a:pathLst>
            </a:custGeom>
            <a:solidFill>
              <a:srgbClr val="D8D9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7" name="ïślïḋe">
              <a:extLst>
                <a:ext uri="{FF2B5EF4-FFF2-40B4-BE49-F238E27FC236}">
                  <a16:creationId xmlns:a16="http://schemas.microsoft.com/office/drawing/2014/main" xmlns="" id="{1732CE2D-7BC8-46A5-B135-77E94B950286}"/>
                </a:ext>
              </a:extLst>
            </p:cNvPr>
            <p:cNvSpPr/>
            <p:nvPr/>
          </p:nvSpPr>
          <p:spPr bwMode="auto">
            <a:xfrm>
              <a:off x="5769770" y="3657223"/>
              <a:ext cx="1265238" cy="312738"/>
            </a:xfrm>
            <a:custGeom>
              <a:avLst/>
              <a:gdLst>
                <a:gd name="T0" fmla="*/ 790 w 790"/>
                <a:gd name="T1" fmla="*/ 0 h 196"/>
                <a:gd name="T2" fmla="*/ 790 w 790"/>
                <a:gd name="T3" fmla="*/ 31 h 196"/>
                <a:gd name="T4" fmla="*/ 0 w 790"/>
                <a:gd name="T5" fmla="*/ 196 h 196"/>
                <a:gd name="T6" fmla="*/ 790 w 790"/>
                <a:gd name="T7" fmla="*/ 0 h 196"/>
              </a:gdLst>
              <a:ahLst/>
              <a:cxnLst>
                <a:cxn ang="0">
                  <a:pos x="T0" y="T1"/>
                </a:cxn>
                <a:cxn ang="0">
                  <a:pos x="T2" y="T3"/>
                </a:cxn>
                <a:cxn ang="0">
                  <a:pos x="T4" y="T5"/>
                </a:cxn>
                <a:cxn ang="0">
                  <a:pos x="T6" y="T7"/>
                </a:cxn>
              </a:cxnLst>
              <a:rect l="0" t="0" r="r" b="b"/>
              <a:pathLst>
                <a:path w="790" h="196">
                  <a:moveTo>
                    <a:pt x="790" y="0"/>
                  </a:moveTo>
                  <a:cubicBezTo>
                    <a:pt x="790" y="31"/>
                    <a:pt x="790" y="31"/>
                    <a:pt x="790" y="31"/>
                  </a:cubicBezTo>
                  <a:cubicBezTo>
                    <a:pt x="0" y="196"/>
                    <a:pt x="0" y="196"/>
                    <a:pt x="0" y="196"/>
                  </a:cubicBezTo>
                  <a:cubicBezTo>
                    <a:pt x="0" y="196"/>
                    <a:pt x="430" y="40"/>
                    <a:pt x="790" y="0"/>
                  </a:cubicBezTo>
                  <a:close/>
                </a:path>
              </a:pathLst>
            </a:custGeom>
            <a:solidFill>
              <a:srgbClr val="D8D9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8" name="îṡḻîďé">
              <a:extLst>
                <a:ext uri="{FF2B5EF4-FFF2-40B4-BE49-F238E27FC236}">
                  <a16:creationId xmlns:a16="http://schemas.microsoft.com/office/drawing/2014/main" xmlns="" id="{59EEEF8F-8150-4CA0-8620-778066D96664}"/>
                </a:ext>
              </a:extLst>
            </p:cNvPr>
            <p:cNvSpPr/>
            <p:nvPr/>
          </p:nvSpPr>
          <p:spPr bwMode="auto">
            <a:xfrm>
              <a:off x="6528595" y="4868486"/>
              <a:ext cx="1328738" cy="814388"/>
            </a:xfrm>
            <a:custGeom>
              <a:avLst/>
              <a:gdLst>
                <a:gd name="T0" fmla="*/ 558 w 829"/>
                <a:gd name="T1" fmla="*/ 126 h 509"/>
                <a:gd name="T2" fmla="*/ 535 w 829"/>
                <a:gd name="T3" fmla="*/ 132 h 509"/>
                <a:gd name="T4" fmla="*/ 192 w 829"/>
                <a:gd name="T5" fmla="*/ 200 h 509"/>
                <a:gd name="T6" fmla="*/ 256 w 829"/>
                <a:gd name="T7" fmla="*/ 498 h 509"/>
                <a:gd name="T8" fmla="*/ 603 w 829"/>
                <a:gd name="T9" fmla="*/ 460 h 509"/>
                <a:gd name="T10" fmla="*/ 719 w 829"/>
                <a:gd name="T11" fmla="*/ 415 h 509"/>
                <a:gd name="T12" fmla="*/ 783 w 829"/>
                <a:gd name="T13" fmla="*/ 379 h 509"/>
                <a:gd name="T14" fmla="*/ 822 w 829"/>
                <a:gd name="T15" fmla="*/ 251 h 509"/>
                <a:gd name="T16" fmla="*/ 708 w 829"/>
                <a:gd name="T17" fmla="*/ 125 h 509"/>
                <a:gd name="T18" fmla="*/ 558 w 829"/>
                <a:gd name="T19" fmla="*/ 12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509">
                  <a:moveTo>
                    <a:pt x="558" y="126"/>
                  </a:moveTo>
                  <a:cubicBezTo>
                    <a:pt x="535" y="132"/>
                    <a:pt x="535" y="132"/>
                    <a:pt x="535" y="132"/>
                  </a:cubicBezTo>
                  <a:cubicBezTo>
                    <a:pt x="535" y="132"/>
                    <a:pt x="384" y="0"/>
                    <a:pt x="192" y="200"/>
                  </a:cubicBezTo>
                  <a:cubicBezTo>
                    <a:pt x="0" y="400"/>
                    <a:pt x="256" y="498"/>
                    <a:pt x="256" y="498"/>
                  </a:cubicBezTo>
                  <a:cubicBezTo>
                    <a:pt x="256" y="498"/>
                    <a:pt x="520" y="509"/>
                    <a:pt x="603" y="460"/>
                  </a:cubicBezTo>
                  <a:cubicBezTo>
                    <a:pt x="639" y="439"/>
                    <a:pt x="678" y="424"/>
                    <a:pt x="719" y="415"/>
                  </a:cubicBezTo>
                  <a:cubicBezTo>
                    <a:pt x="744" y="410"/>
                    <a:pt x="766" y="398"/>
                    <a:pt x="783" y="379"/>
                  </a:cubicBezTo>
                  <a:cubicBezTo>
                    <a:pt x="815" y="344"/>
                    <a:pt x="829" y="298"/>
                    <a:pt x="822" y="251"/>
                  </a:cubicBezTo>
                  <a:cubicBezTo>
                    <a:pt x="813" y="190"/>
                    <a:pt x="768" y="141"/>
                    <a:pt x="708" y="125"/>
                  </a:cubicBezTo>
                  <a:cubicBezTo>
                    <a:pt x="659" y="112"/>
                    <a:pt x="607" y="112"/>
                    <a:pt x="558" y="126"/>
                  </a:cubicBezTo>
                </a:path>
              </a:pathLst>
            </a:custGeom>
            <a:solidFill>
              <a:srgbClr val="EFB7B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9" name="ïSḷïdè">
              <a:extLst>
                <a:ext uri="{FF2B5EF4-FFF2-40B4-BE49-F238E27FC236}">
                  <a16:creationId xmlns:a16="http://schemas.microsoft.com/office/drawing/2014/main" xmlns="" id="{E3F06085-D8C0-4336-BD3A-DBF6C32E03CF}"/>
                </a:ext>
              </a:extLst>
            </p:cNvPr>
            <p:cNvSpPr/>
            <p:nvPr/>
          </p:nvSpPr>
          <p:spPr bwMode="auto">
            <a:xfrm>
              <a:off x="4063208" y="4849436"/>
              <a:ext cx="1208088" cy="938213"/>
            </a:xfrm>
            <a:custGeom>
              <a:avLst/>
              <a:gdLst>
                <a:gd name="T0" fmla="*/ 142 w 754"/>
                <a:gd name="T1" fmla="*/ 160 h 586"/>
                <a:gd name="T2" fmla="*/ 537 w 754"/>
                <a:gd name="T3" fmla="*/ 266 h 586"/>
                <a:gd name="T4" fmla="*/ 368 w 754"/>
                <a:gd name="T5" fmla="*/ 537 h 586"/>
                <a:gd name="T6" fmla="*/ 79 w 754"/>
                <a:gd name="T7" fmla="*/ 413 h 586"/>
                <a:gd name="T8" fmla="*/ 142 w 754"/>
                <a:gd name="T9" fmla="*/ 160 h 586"/>
              </a:gdLst>
              <a:ahLst/>
              <a:cxnLst>
                <a:cxn ang="0">
                  <a:pos x="T0" y="T1"/>
                </a:cxn>
                <a:cxn ang="0">
                  <a:pos x="T2" y="T3"/>
                </a:cxn>
                <a:cxn ang="0">
                  <a:pos x="T4" y="T5"/>
                </a:cxn>
                <a:cxn ang="0">
                  <a:pos x="T6" y="T7"/>
                </a:cxn>
                <a:cxn ang="0">
                  <a:pos x="T8" y="T9"/>
                </a:cxn>
              </a:cxnLst>
              <a:rect l="0" t="0" r="r" b="b"/>
              <a:pathLst>
                <a:path w="754" h="586">
                  <a:moveTo>
                    <a:pt x="142" y="160"/>
                  </a:moveTo>
                  <a:cubicBezTo>
                    <a:pt x="142" y="160"/>
                    <a:pt x="319" y="0"/>
                    <a:pt x="537" y="266"/>
                  </a:cubicBezTo>
                  <a:cubicBezTo>
                    <a:pt x="754" y="532"/>
                    <a:pt x="368" y="537"/>
                    <a:pt x="368" y="537"/>
                  </a:cubicBezTo>
                  <a:cubicBezTo>
                    <a:pt x="368" y="537"/>
                    <a:pt x="159" y="586"/>
                    <a:pt x="79" y="413"/>
                  </a:cubicBezTo>
                  <a:cubicBezTo>
                    <a:pt x="0" y="240"/>
                    <a:pt x="142" y="160"/>
                    <a:pt x="142" y="160"/>
                  </a:cubicBezTo>
                  <a:close/>
                </a:path>
              </a:pathLst>
            </a:custGeom>
            <a:solidFill>
              <a:srgbClr val="EFB7B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0" name="iṣḷîḓé">
              <a:extLst>
                <a:ext uri="{FF2B5EF4-FFF2-40B4-BE49-F238E27FC236}">
                  <a16:creationId xmlns:a16="http://schemas.microsoft.com/office/drawing/2014/main" xmlns="" id="{3396F2EC-AA00-41F7-93A5-2267BF48784B}"/>
                </a:ext>
              </a:extLst>
            </p:cNvPr>
            <p:cNvSpPr/>
            <p:nvPr/>
          </p:nvSpPr>
          <p:spPr bwMode="auto">
            <a:xfrm>
              <a:off x="7452520" y="50526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1" name="îṥḻíḋê">
              <a:extLst>
                <a:ext uri="{FF2B5EF4-FFF2-40B4-BE49-F238E27FC236}">
                  <a16:creationId xmlns:a16="http://schemas.microsoft.com/office/drawing/2014/main" xmlns="" id="{01395526-B9CD-4981-8206-1F4732C5B4B9}"/>
                </a:ext>
              </a:extLst>
            </p:cNvPr>
            <p:cNvSpPr/>
            <p:nvPr/>
          </p:nvSpPr>
          <p:spPr bwMode="auto">
            <a:xfrm>
              <a:off x="7452520" y="5049461"/>
              <a:ext cx="11113" cy="4763"/>
            </a:xfrm>
            <a:custGeom>
              <a:avLst/>
              <a:gdLst>
                <a:gd name="T0" fmla="*/ 7 w 7"/>
                <a:gd name="T1" fmla="*/ 0 h 3"/>
                <a:gd name="T2" fmla="*/ 0 w 7"/>
                <a:gd name="T3" fmla="*/ 2 h 3"/>
                <a:gd name="T4" fmla="*/ 0 w 7"/>
                <a:gd name="T5" fmla="*/ 2 h 3"/>
                <a:gd name="T6" fmla="*/ 4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0" y="2"/>
                    <a:pt x="0" y="2"/>
                    <a:pt x="0" y="2"/>
                  </a:cubicBezTo>
                  <a:cubicBezTo>
                    <a:pt x="0" y="2"/>
                    <a:pt x="0" y="2"/>
                    <a:pt x="0" y="2"/>
                  </a:cubicBezTo>
                  <a:cubicBezTo>
                    <a:pt x="1" y="2"/>
                    <a:pt x="2" y="2"/>
                    <a:pt x="4" y="3"/>
                  </a:cubicBezTo>
                  <a:cubicBezTo>
                    <a:pt x="7" y="0"/>
                    <a:pt x="7" y="0"/>
                    <a:pt x="7"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2" name="išḷíḑè">
              <a:extLst>
                <a:ext uri="{FF2B5EF4-FFF2-40B4-BE49-F238E27FC236}">
                  <a16:creationId xmlns:a16="http://schemas.microsoft.com/office/drawing/2014/main" xmlns="" id="{7DEAA02B-6696-44AF-A028-60FC4AFEBEA6}"/>
                </a:ext>
              </a:extLst>
            </p:cNvPr>
            <p:cNvSpPr/>
            <p:nvPr/>
          </p:nvSpPr>
          <p:spPr bwMode="auto">
            <a:xfrm>
              <a:off x="7458870" y="4981198"/>
              <a:ext cx="495300" cy="549275"/>
            </a:xfrm>
            <a:custGeom>
              <a:avLst/>
              <a:gdLst>
                <a:gd name="T0" fmla="*/ 154 w 309"/>
                <a:gd name="T1" fmla="*/ 0 h 343"/>
                <a:gd name="T2" fmla="*/ 3 w 309"/>
                <a:gd name="T3" fmla="*/ 43 h 343"/>
                <a:gd name="T4" fmla="*/ 0 w 309"/>
                <a:gd name="T5" fmla="*/ 46 h 343"/>
                <a:gd name="T6" fmla="*/ 8 w 309"/>
                <a:gd name="T7" fmla="*/ 49 h 343"/>
                <a:gd name="T8" fmla="*/ 54 w 309"/>
                <a:gd name="T9" fmla="*/ 46 h 343"/>
                <a:gd name="T10" fmla="*/ 127 w 309"/>
                <a:gd name="T11" fmla="*/ 55 h 343"/>
                <a:gd name="T12" fmla="*/ 241 w 309"/>
                <a:gd name="T13" fmla="*/ 181 h 343"/>
                <a:gd name="T14" fmla="*/ 202 w 309"/>
                <a:gd name="T15" fmla="*/ 309 h 343"/>
                <a:gd name="T16" fmla="*/ 159 w 309"/>
                <a:gd name="T17" fmla="*/ 339 h 343"/>
                <a:gd name="T18" fmla="*/ 158 w 309"/>
                <a:gd name="T19" fmla="*/ 343 h 343"/>
                <a:gd name="T20" fmla="*/ 283 w 309"/>
                <a:gd name="T21" fmla="*/ 330 h 343"/>
                <a:gd name="T22" fmla="*/ 309 w 309"/>
                <a:gd name="T23" fmla="*/ 209 h 343"/>
                <a:gd name="T24" fmla="*/ 256 w 309"/>
                <a:gd name="T25" fmla="*/ 40 h 343"/>
                <a:gd name="T26" fmla="*/ 154 w 309"/>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9" h="343">
                  <a:moveTo>
                    <a:pt x="154" y="0"/>
                  </a:moveTo>
                  <a:cubicBezTo>
                    <a:pt x="3" y="43"/>
                    <a:pt x="3" y="43"/>
                    <a:pt x="3" y="43"/>
                  </a:cubicBezTo>
                  <a:cubicBezTo>
                    <a:pt x="0" y="46"/>
                    <a:pt x="0" y="46"/>
                    <a:pt x="0" y="46"/>
                  </a:cubicBezTo>
                  <a:cubicBezTo>
                    <a:pt x="2" y="47"/>
                    <a:pt x="5" y="48"/>
                    <a:pt x="8" y="49"/>
                  </a:cubicBezTo>
                  <a:cubicBezTo>
                    <a:pt x="23" y="47"/>
                    <a:pt x="38" y="46"/>
                    <a:pt x="54" y="46"/>
                  </a:cubicBezTo>
                  <a:cubicBezTo>
                    <a:pt x="78" y="46"/>
                    <a:pt x="103" y="49"/>
                    <a:pt x="127" y="55"/>
                  </a:cubicBezTo>
                  <a:cubicBezTo>
                    <a:pt x="187" y="71"/>
                    <a:pt x="232" y="120"/>
                    <a:pt x="241" y="181"/>
                  </a:cubicBezTo>
                  <a:cubicBezTo>
                    <a:pt x="248" y="228"/>
                    <a:pt x="234" y="274"/>
                    <a:pt x="202" y="309"/>
                  </a:cubicBezTo>
                  <a:cubicBezTo>
                    <a:pt x="190" y="322"/>
                    <a:pt x="175" y="332"/>
                    <a:pt x="159" y="339"/>
                  </a:cubicBezTo>
                  <a:cubicBezTo>
                    <a:pt x="159" y="340"/>
                    <a:pt x="159" y="342"/>
                    <a:pt x="158" y="343"/>
                  </a:cubicBezTo>
                  <a:cubicBezTo>
                    <a:pt x="283" y="330"/>
                    <a:pt x="283" y="330"/>
                    <a:pt x="283" y="330"/>
                  </a:cubicBezTo>
                  <a:cubicBezTo>
                    <a:pt x="309" y="209"/>
                    <a:pt x="309" y="209"/>
                    <a:pt x="309" y="209"/>
                  </a:cubicBezTo>
                  <a:cubicBezTo>
                    <a:pt x="256" y="40"/>
                    <a:pt x="256" y="40"/>
                    <a:pt x="256" y="40"/>
                  </a:cubicBezTo>
                  <a:cubicBezTo>
                    <a:pt x="154" y="0"/>
                    <a:pt x="154" y="0"/>
                    <a:pt x="154" y="0"/>
                  </a:cubicBezTo>
                </a:path>
              </a:pathLst>
            </a:custGeom>
            <a:solidFill>
              <a:srgbClr val="5C5A7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3" name="iṣlïḋe">
              <a:extLst>
                <a:ext uri="{FF2B5EF4-FFF2-40B4-BE49-F238E27FC236}">
                  <a16:creationId xmlns:a16="http://schemas.microsoft.com/office/drawing/2014/main" xmlns="" id="{652B0E76-79E9-41E6-8005-ABD2776164FC}"/>
                </a:ext>
              </a:extLst>
            </p:cNvPr>
            <p:cNvSpPr/>
            <p:nvPr/>
          </p:nvSpPr>
          <p:spPr bwMode="auto">
            <a:xfrm>
              <a:off x="7471570" y="5054223"/>
              <a:ext cx="385763" cy="468313"/>
            </a:xfrm>
            <a:custGeom>
              <a:avLst/>
              <a:gdLst>
                <a:gd name="T0" fmla="*/ 46 w 240"/>
                <a:gd name="T1" fmla="*/ 0 h 293"/>
                <a:gd name="T2" fmla="*/ 0 w 240"/>
                <a:gd name="T3" fmla="*/ 3 h 293"/>
                <a:gd name="T4" fmla="*/ 151 w 240"/>
                <a:gd name="T5" fmla="*/ 293 h 293"/>
                <a:gd name="T6" fmla="*/ 194 w 240"/>
                <a:gd name="T7" fmla="*/ 263 h 293"/>
                <a:gd name="T8" fmla="*/ 233 w 240"/>
                <a:gd name="T9" fmla="*/ 135 h 293"/>
                <a:gd name="T10" fmla="*/ 119 w 240"/>
                <a:gd name="T11" fmla="*/ 9 h 293"/>
                <a:gd name="T12" fmla="*/ 46 w 240"/>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40" h="293">
                  <a:moveTo>
                    <a:pt x="46" y="0"/>
                  </a:moveTo>
                  <a:cubicBezTo>
                    <a:pt x="30" y="0"/>
                    <a:pt x="15" y="1"/>
                    <a:pt x="0" y="3"/>
                  </a:cubicBezTo>
                  <a:cubicBezTo>
                    <a:pt x="43" y="20"/>
                    <a:pt x="186" y="93"/>
                    <a:pt x="151" y="293"/>
                  </a:cubicBezTo>
                  <a:cubicBezTo>
                    <a:pt x="167" y="286"/>
                    <a:pt x="182" y="276"/>
                    <a:pt x="194" y="263"/>
                  </a:cubicBezTo>
                  <a:cubicBezTo>
                    <a:pt x="226" y="228"/>
                    <a:pt x="240" y="182"/>
                    <a:pt x="233" y="135"/>
                  </a:cubicBezTo>
                  <a:cubicBezTo>
                    <a:pt x="224" y="74"/>
                    <a:pt x="179" y="25"/>
                    <a:pt x="119" y="9"/>
                  </a:cubicBezTo>
                  <a:cubicBezTo>
                    <a:pt x="95" y="3"/>
                    <a:pt x="70" y="0"/>
                    <a:pt x="46" y="0"/>
                  </a:cubicBezTo>
                </a:path>
              </a:pathLst>
            </a:custGeom>
            <a:solidFill>
              <a:srgbClr val="D7A4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4" name="îşľîdé">
              <a:extLst>
                <a:ext uri="{FF2B5EF4-FFF2-40B4-BE49-F238E27FC236}">
                  <a16:creationId xmlns:a16="http://schemas.microsoft.com/office/drawing/2014/main" xmlns="" id="{19DD7A9C-BBC0-4D44-8402-565F44E57E0B}"/>
                </a:ext>
              </a:extLst>
            </p:cNvPr>
            <p:cNvSpPr/>
            <p:nvPr/>
          </p:nvSpPr>
          <p:spPr bwMode="auto">
            <a:xfrm>
              <a:off x="7460458" y="4981198"/>
              <a:ext cx="501650" cy="549275"/>
            </a:xfrm>
            <a:custGeom>
              <a:avLst/>
              <a:gdLst>
                <a:gd name="T0" fmla="*/ 0 w 313"/>
                <a:gd name="T1" fmla="*/ 45 h 343"/>
                <a:gd name="T2" fmla="*/ 162 w 313"/>
                <a:gd name="T3" fmla="*/ 343 h 343"/>
                <a:gd name="T4" fmla="*/ 286 w 313"/>
                <a:gd name="T5" fmla="*/ 330 h 343"/>
                <a:gd name="T6" fmla="*/ 313 w 313"/>
                <a:gd name="T7" fmla="*/ 209 h 343"/>
                <a:gd name="T8" fmla="*/ 260 w 313"/>
                <a:gd name="T9" fmla="*/ 40 h 343"/>
                <a:gd name="T10" fmla="*/ 157 w 313"/>
                <a:gd name="T11" fmla="*/ 0 h 343"/>
                <a:gd name="T12" fmla="*/ 0 w 313"/>
                <a:gd name="T13" fmla="*/ 45 h 343"/>
              </a:gdLst>
              <a:ahLst/>
              <a:cxnLst>
                <a:cxn ang="0">
                  <a:pos x="T0" y="T1"/>
                </a:cxn>
                <a:cxn ang="0">
                  <a:pos x="T2" y="T3"/>
                </a:cxn>
                <a:cxn ang="0">
                  <a:pos x="T4" y="T5"/>
                </a:cxn>
                <a:cxn ang="0">
                  <a:pos x="T6" y="T7"/>
                </a:cxn>
                <a:cxn ang="0">
                  <a:pos x="T8" y="T9"/>
                </a:cxn>
                <a:cxn ang="0">
                  <a:pos x="T10" y="T11"/>
                </a:cxn>
                <a:cxn ang="0">
                  <a:pos x="T12" y="T13"/>
                </a:cxn>
              </a:cxnLst>
              <a:rect l="0" t="0" r="r" b="b"/>
              <a:pathLst>
                <a:path w="313" h="343">
                  <a:moveTo>
                    <a:pt x="0" y="45"/>
                  </a:moveTo>
                  <a:cubicBezTo>
                    <a:pt x="0" y="45"/>
                    <a:pt x="206" y="105"/>
                    <a:pt x="162" y="343"/>
                  </a:cubicBezTo>
                  <a:cubicBezTo>
                    <a:pt x="286" y="330"/>
                    <a:pt x="286" y="330"/>
                    <a:pt x="286" y="330"/>
                  </a:cubicBezTo>
                  <a:cubicBezTo>
                    <a:pt x="313" y="209"/>
                    <a:pt x="313" y="209"/>
                    <a:pt x="313" y="209"/>
                  </a:cubicBezTo>
                  <a:cubicBezTo>
                    <a:pt x="260" y="40"/>
                    <a:pt x="260" y="40"/>
                    <a:pt x="260" y="40"/>
                  </a:cubicBezTo>
                  <a:cubicBezTo>
                    <a:pt x="157" y="0"/>
                    <a:pt x="157" y="0"/>
                    <a:pt x="157" y="0"/>
                  </a:cubicBezTo>
                  <a:lnTo>
                    <a:pt x="0" y="45"/>
                  </a:lnTo>
                  <a:close/>
                </a:path>
              </a:pathLst>
            </a:custGeom>
            <a:solidFill>
              <a:srgbClr val="67647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5" name="ïṣḻíḓe">
              <a:extLst>
                <a:ext uri="{FF2B5EF4-FFF2-40B4-BE49-F238E27FC236}">
                  <a16:creationId xmlns:a16="http://schemas.microsoft.com/office/drawing/2014/main" xmlns="" id="{5AD64F44-0F8E-444A-9F5E-3ED0120D8017}"/>
                </a:ext>
              </a:extLst>
            </p:cNvPr>
            <p:cNvSpPr/>
            <p:nvPr/>
          </p:nvSpPr>
          <p:spPr bwMode="auto">
            <a:xfrm>
              <a:off x="5003008" y="1441073"/>
              <a:ext cx="952500" cy="909638"/>
            </a:xfrm>
            <a:custGeom>
              <a:avLst/>
              <a:gdLst>
                <a:gd name="T0" fmla="*/ 41 w 594"/>
                <a:gd name="T1" fmla="*/ 318 h 569"/>
                <a:gd name="T2" fmla="*/ 12 w 594"/>
                <a:gd name="T3" fmla="*/ 569 h 569"/>
                <a:gd name="T4" fmla="*/ 7 w 594"/>
                <a:gd name="T5" fmla="*/ 498 h 569"/>
                <a:gd name="T6" fmla="*/ 41 w 594"/>
                <a:gd name="T7" fmla="*/ 318 h 569"/>
                <a:gd name="T8" fmla="*/ 505 w 594"/>
                <a:gd name="T9" fmla="*/ 0 h 569"/>
                <a:gd name="T10" fmla="*/ 373 w 594"/>
                <a:gd name="T11" fmla="*/ 18 h 569"/>
                <a:gd name="T12" fmla="*/ 49 w 594"/>
                <a:gd name="T13" fmla="*/ 298 h 569"/>
                <a:gd name="T14" fmla="*/ 504 w 594"/>
                <a:gd name="T15" fmla="*/ 1 h 569"/>
                <a:gd name="T16" fmla="*/ 506 w 594"/>
                <a:gd name="T17" fmla="*/ 1 h 569"/>
                <a:gd name="T18" fmla="*/ 594 w 594"/>
                <a:gd name="T19" fmla="*/ 8 h 569"/>
                <a:gd name="T20" fmla="*/ 505 w 594"/>
                <a:gd name="T21"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4" h="569">
                  <a:moveTo>
                    <a:pt x="41" y="318"/>
                  </a:moveTo>
                  <a:cubicBezTo>
                    <a:pt x="10" y="396"/>
                    <a:pt x="0" y="482"/>
                    <a:pt x="12" y="569"/>
                  </a:cubicBezTo>
                  <a:cubicBezTo>
                    <a:pt x="9" y="546"/>
                    <a:pt x="7" y="522"/>
                    <a:pt x="7" y="498"/>
                  </a:cubicBezTo>
                  <a:cubicBezTo>
                    <a:pt x="7" y="434"/>
                    <a:pt x="19" y="374"/>
                    <a:pt x="41" y="318"/>
                  </a:cubicBezTo>
                  <a:moveTo>
                    <a:pt x="505" y="0"/>
                  </a:moveTo>
                  <a:cubicBezTo>
                    <a:pt x="461" y="0"/>
                    <a:pt x="417" y="6"/>
                    <a:pt x="373" y="18"/>
                  </a:cubicBezTo>
                  <a:cubicBezTo>
                    <a:pt x="223" y="59"/>
                    <a:pt x="107" y="165"/>
                    <a:pt x="49" y="298"/>
                  </a:cubicBezTo>
                  <a:cubicBezTo>
                    <a:pt x="126" y="123"/>
                    <a:pt x="301" y="1"/>
                    <a:pt x="504" y="1"/>
                  </a:cubicBezTo>
                  <a:cubicBezTo>
                    <a:pt x="505" y="1"/>
                    <a:pt x="505" y="1"/>
                    <a:pt x="506" y="1"/>
                  </a:cubicBezTo>
                  <a:cubicBezTo>
                    <a:pt x="536" y="1"/>
                    <a:pt x="565" y="3"/>
                    <a:pt x="594" y="8"/>
                  </a:cubicBezTo>
                  <a:cubicBezTo>
                    <a:pt x="565" y="3"/>
                    <a:pt x="535" y="0"/>
                    <a:pt x="50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6" name="í$ļîḍê">
              <a:extLst>
                <a:ext uri="{FF2B5EF4-FFF2-40B4-BE49-F238E27FC236}">
                  <a16:creationId xmlns:a16="http://schemas.microsoft.com/office/drawing/2014/main" xmlns="" id="{E5F1DEB6-B6E5-47CD-89B1-4AFDAD09C1BD}"/>
                </a:ext>
              </a:extLst>
            </p:cNvPr>
            <p:cNvSpPr/>
            <p:nvPr/>
          </p:nvSpPr>
          <p:spPr bwMode="auto">
            <a:xfrm>
              <a:off x="6603208" y="2214186"/>
              <a:ext cx="3175" cy="101600"/>
            </a:xfrm>
            <a:custGeom>
              <a:avLst/>
              <a:gdLst>
                <a:gd name="T0" fmla="*/ 2 w 2"/>
                <a:gd name="T1" fmla="*/ 15 h 64"/>
                <a:gd name="T2" fmla="*/ 2 w 2"/>
                <a:gd name="T3" fmla="*/ 15 h 64"/>
                <a:gd name="T4" fmla="*/ 0 w 2"/>
                <a:gd name="T5" fmla="*/ 64 h 64"/>
                <a:gd name="T6" fmla="*/ 2 w 2"/>
                <a:gd name="T7" fmla="*/ 15 h 64"/>
                <a:gd name="T8" fmla="*/ 2 w 2"/>
                <a:gd name="T9" fmla="*/ 0 h 64"/>
                <a:gd name="T10" fmla="*/ 2 w 2"/>
                <a:gd name="T11" fmla="*/ 12 h 64"/>
                <a:gd name="T12" fmla="*/ 2 w 2"/>
                <a:gd name="T13" fmla="*/ 15 h 64"/>
                <a:gd name="T14" fmla="*/ 2 w 2"/>
                <a:gd name="T15" fmla="*/ 14 h 64"/>
                <a:gd name="T16" fmla="*/ 2 w 2"/>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4">
                  <a:moveTo>
                    <a:pt x="2" y="15"/>
                  </a:moveTo>
                  <a:cubicBezTo>
                    <a:pt x="2" y="15"/>
                    <a:pt x="2" y="15"/>
                    <a:pt x="2" y="15"/>
                  </a:cubicBezTo>
                  <a:cubicBezTo>
                    <a:pt x="2" y="31"/>
                    <a:pt x="2" y="48"/>
                    <a:pt x="0" y="64"/>
                  </a:cubicBezTo>
                  <a:cubicBezTo>
                    <a:pt x="2" y="48"/>
                    <a:pt x="2" y="31"/>
                    <a:pt x="2" y="15"/>
                  </a:cubicBezTo>
                  <a:moveTo>
                    <a:pt x="2" y="0"/>
                  </a:moveTo>
                  <a:cubicBezTo>
                    <a:pt x="2" y="4"/>
                    <a:pt x="2" y="8"/>
                    <a:pt x="2" y="12"/>
                  </a:cubicBezTo>
                  <a:cubicBezTo>
                    <a:pt x="2" y="13"/>
                    <a:pt x="2" y="14"/>
                    <a:pt x="2" y="15"/>
                  </a:cubicBezTo>
                  <a:cubicBezTo>
                    <a:pt x="2" y="14"/>
                    <a:pt x="2" y="14"/>
                    <a:pt x="2" y="14"/>
                  </a:cubicBezTo>
                  <a:cubicBezTo>
                    <a:pt x="2" y="10"/>
                    <a:pt x="2" y="5"/>
                    <a:pt x="2" y="0"/>
                  </a:cubicBezTo>
                </a:path>
              </a:pathLst>
            </a:custGeom>
            <a:solidFill>
              <a:srgbClr val="3B77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7" name="is1iḍê">
              <a:extLst>
                <a:ext uri="{FF2B5EF4-FFF2-40B4-BE49-F238E27FC236}">
                  <a16:creationId xmlns:a16="http://schemas.microsoft.com/office/drawing/2014/main" xmlns="" id="{B0D014EF-AA50-4B68-B073-7E4328D700AE}"/>
                </a:ext>
              </a:extLst>
            </p:cNvPr>
            <p:cNvSpPr/>
            <p:nvPr/>
          </p:nvSpPr>
          <p:spPr bwMode="auto">
            <a:xfrm>
              <a:off x="5014120" y="1442661"/>
              <a:ext cx="1592263" cy="1017588"/>
            </a:xfrm>
            <a:custGeom>
              <a:avLst/>
              <a:gdLst>
                <a:gd name="T0" fmla="*/ 499 w 994"/>
                <a:gd name="T1" fmla="*/ 0 h 636"/>
                <a:gd name="T2" fmla="*/ 497 w 994"/>
                <a:gd name="T3" fmla="*/ 0 h 636"/>
                <a:gd name="T4" fmla="*/ 42 w 994"/>
                <a:gd name="T5" fmla="*/ 297 h 636"/>
                <a:gd name="T6" fmla="*/ 34 w 994"/>
                <a:gd name="T7" fmla="*/ 317 h 636"/>
                <a:gd name="T8" fmla="*/ 0 w 994"/>
                <a:gd name="T9" fmla="*/ 497 h 636"/>
                <a:gd name="T10" fmla="*/ 5 w 994"/>
                <a:gd name="T11" fmla="*/ 568 h 636"/>
                <a:gd name="T12" fmla="*/ 18 w 994"/>
                <a:gd name="T13" fmla="*/ 628 h 636"/>
                <a:gd name="T14" fmla="*/ 44 w 994"/>
                <a:gd name="T15" fmla="*/ 636 h 636"/>
                <a:gd name="T16" fmla="*/ 45 w 994"/>
                <a:gd name="T17" fmla="*/ 636 h 636"/>
                <a:gd name="T18" fmla="*/ 98 w 994"/>
                <a:gd name="T19" fmla="*/ 593 h 636"/>
                <a:gd name="T20" fmla="*/ 136 w 994"/>
                <a:gd name="T21" fmla="*/ 502 h 636"/>
                <a:gd name="T22" fmla="*/ 154 w 994"/>
                <a:gd name="T23" fmla="*/ 394 h 636"/>
                <a:gd name="T24" fmla="*/ 209 w 994"/>
                <a:gd name="T25" fmla="*/ 373 h 636"/>
                <a:gd name="T26" fmla="*/ 254 w 994"/>
                <a:gd name="T27" fmla="*/ 376 h 636"/>
                <a:gd name="T28" fmla="*/ 298 w 994"/>
                <a:gd name="T29" fmla="*/ 378 h 636"/>
                <a:gd name="T30" fmla="*/ 327 w 994"/>
                <a:gd name="T31" fmla="*/ 375 h 636"/>
                <a:gd name="T32" fmla="*/ 464 w 994"/>
                <a:gd name="T33" fmla="*/ 336 h 636"/>
                <a:gd name="T34" fmla="*/ 468 w 994"/>
                <a:gd name="T35" fmla="*/ 336 h 636"/>
                <a:gd name="T36" fmla="*/ 606 w 994"/>
                <a:gd name="T37" fmla="*/ 413 h 636"/>
                <a:gd name="T38" fmla="*/ 726 w 994"/>
                <a:gd name="T39" fmla="*/ 544 h 636"/>
                <a:gd name="T40" fmla="*/ 880 w 994"/>
                <a:gd name="T41" fmla="*/ 629 h 636"/>
                <a:gd name="T42" fmla="*/ 906 w 994"/>
                <a:gd name="T43" fmla="*/ 631 h 636"/>
                <a:gd name="T44" fmla="*/ 980 w 994"/>
                <a:gd name="T45" fmla="*/ 615 h 636"/>
                <a:gd name="T46" fmla="*/ 992 w 994"/>
                <a:gd name="T47" fmla="*/ 546 h 636"/>
                <a:gd name="T48" fmla="*/ 994 w 994"/>
                <a:gd name="T49" fmla="*/ 497 h 636"/>
                <a:gd name="T50" fmla="*/ 994 w 994"/>
                <a:gd name="T51" fmla="*/ 497 h 636"/>
                <a:gd name="T52" fmla="*/ 994 w 994"/>
                <a:gd name="T53" fmla="*/ 497 h 636"/>
                <a:gd name="T54" fmla="*/ 994 w 994"/>
                <a:gd name="T55" fmla="*/ 494 h 636"/>
                <a:gd name="T56" fmla="*/ 994 w 994"/>
                <a:gd name="T57" fmla="*/ 482 h 636"/>
                <a:gd name="T58" fmla="*/ 977 w 994"/>
                <a:gd name="T59" fmla="*/ 365 h 636"/>
                <a:gd name="T60" fmla="*/ 587 w 994"/>
                <a:gd name="T61" fmla="*/ 7 h 636"/>
                <a:gd name="T62" fmla="*/ 499 w 994"/>
                <a:gd name="T6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4" h="636">
                  <a:moveTo>
                    <a:pt x="499" y="0"/>
                  </a:moveTo>
                  <a:cubicBezTo>
                    <a:pt x="498" y="0"/>
                    <a:pt x="498" y="0"/>
                    <a:pt x="497" y="0"/>
                  </a:cubicBezTo>
                  <a:cubicBezTo>
                    <a:pt x="294" y="0"/>
                    <a:pt x="119" y="122"/>
                    <a:pt x="42" y="297"/>
                  </a:cubicBezTo>
                  <a:cubicBezTo>
                    <a:pt x="39" y="304"/>
                    <a:pt x="36" y="310"/>
                    <a:pt x="34" y="317"/>
                  </a:cubicBezTo>
                  <a:cubicBezTo>
                    <a:pt x="12" y="373"/>
                    <a:pt x="0" y="433"/>
                    <a:pt x="0" y="497"/>
                  </a:cubicBezTo>
                  <a:cubicBezTo>
                    <a:pt x="0" y="521"/>
                    <a:pt x="2" y="545"/>
                    <a:pt x="5" y="568"/>
                  </a:cubicBezTo>
                  <a:cubicBezTo>
                    <a:pt x="8" y="588"/>
                    <a:pt x="12" y="608"/>
                    <a:pt x="18" y="628"/>
                  </a:cubicBezTo>
                  <a:cubicBezTo>
                    <a:pt x="26" y="633"/>
                    <a:pt x="35" y="636"/>
                    <a:pt x="44" y="636"/>
                  </a:cubicBezTo>
                  <a:cubicBezTo>
                    <a:pt x="44" y="636"/>
                    <a:pt x="45" y="636"/>
                    <a:pt x="45" y="636"/>
                  </a:cubicBezTo>
                  <a:cubicBezTo>
                    <a:pt x="69" y="636"/>
                    <a:pt x="86" y="614"/>
                    <a:pt x="98" y="593"/>
                  </a:cubicBezTo>
                  <a:cubicBezTo>
                    <a:pt x="114" y="564"/>
                    <a:pt x="127" y="533"/>
                    <a:pt x="136" y="502"/>
                  </a:cubicBezTo>
                  <a:cubicBezTo>
                    <a:pt x="145" y="472"/>
                    <a:pt x="140" y="418"/>
                    <a:pt x="154" y="394"/>
                  </a:cubicBezTo>
                  <a:cubicBezTo>
                    <a:pt x="163" y="377"/>
                    <a:pt x="184" y="373"/>
                    <a:pt x="209" y="373"/>
                  </a:cubicBezTo>
                  <a:cubicBezTo>
                    <a:pt x="223" y="373"/>
                    <a:pt x="238" y="374"/>
                    <a:pt x="254" y="376"/>
                  </a:cubicBezTo>
                  <a:cubicBezTo>
                    <a:pt x="269" y="377"/>
                    <a:pt x="284" y="378"/>
                    <a:pt x="298" y="378"/>
                  </a:cubicBezTo>
                  <a:cubicBezTo>
                    <a:pt x="309" y="378"/>
                    <a:pt x="319" y="377"/>
                    <a:pt x="327" y="375"/>
                  </a:cubicBezTo>
                  <a:cubicBezTo>
                    <a:pt x="373" y="362"/>
                    <a:pt x="417" y="336"/>
                    <a:pt x="464" y="336"/>
                  </a:cubicBezTo>
                  <a:cubicBezTo>
                    <a:pt x="465" y="336"/>
                    <a:pt x="467" y="336"/>
                    <a:pt x="468" y="336"/>
                  </a:cubicBezTo>
                  <a:cubicBezTo>
                    <a:pt x="522" y="338"/>
                    <a:pt x="568" y="374"/>
                    <a:pt x="606" y="413"/>
                  </a:cubicBezTo>
                  <a:cubicBezTo>
                    <a:pt x="647" y="455"/>
                    <a:pt x="683" y="503"/>
                    <a:pt x="726" y="544"/>
                  </a:cubicBezTo>
                  <a:cubicBezTo>
                    <a:pt x="769" y="585"/>
                    <a:pt x="821" y="620"/>
                    <a:pt x="880" y="629"/>
                  </a:cubicBezTo>
                  <a:cubicBezTo>
                    <a:pt x="889" y="631"/>
                    <a:pt x="897" y="631"/>
                    <a:pt x="906" y="631"/>
                  </a:cubicBezTo>
                  <a:cubicBezTo>
                    <a:pt x="932" y="631"/>
                    <a:pt x="957" y="626"/>
                    <a:pt x="980" y="615"/>
                  </a:cubicBezTo>
                  <a:cubicBezTo>
                    <a:pt x="986" y="592"/>
                    <a:pt x="990" y="569"/>
                    <a:pt x="992" y="546"/>
                  </a:cubicBezTo>
                  <a:cubicBezTo>
                    <a:pt x="994" y="530"/>
                    <a:pt x="994" y="513"/>
                    <a:pt x="994" y="497"/>
                  </a:cubicBezTo>
                  <a:cubicBezTo>
                    <a:pt x="994" y="497"/>
                    <a:pt x="994" y="497"/>
                    <a:pt x="994" y="497"/>
                  </a:cubicBezTo>
                  <a:cubicBezTo>
                    <a:pt x="994" y="497"/>
                    <a:pt x="994" y="497"/>
                    <a:pt x="994" y="497"/>
                  </a:cubicBezTo>
                  <a:cubicBezTo>
                    <a:pt x="994" y="496"/>
                    <a:pt x="994" y="495"/>
                    <a:pt x="994" y="494"/>
                  </a:cubicBezTo>
                  <a:cubicBezTo>
                    <a:pt x="994" y="490"/>
                    <a:pt x="994" y="486"/>
                    <a:pt x="994" y="482"/>
                  </a:cubicBezTo>
                  <a:cubicBezTo>
                    <a:pt x="993" y="443"/>
                    <a:pt x="987" y="403"/>
                    <a:pt x="977" y="365"/>
                  </a:cubicBezTo>
                  <a:cubicBezTo>
                    <a:pt x="925" y="175"/>
                    <a:pt x="769" y="41"/>
                    <a:pt x="587" y="7"/>
                  </a:cubicBezTo>
                  <a:cubicBezTo>
                    <a:pt x="558" y="2"/>
                    <a:pt x="529" y="0"/>
                    <a:pt x="499" y="0"/>
                  </a:cubicBezTo>
                </a:path>
              </a:pathLst>
            </a:custGeom>
            <a:solidFill>
              <a:srgbClr val="D7A4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8" name="ïṥľíḓè">
              <a:extLst>
                <a:ext uri="{FF2B5EF4-FFF2-40B4-BE49-F238E27FC236}">
                  <a16:creationId xmlns:a16="http://schemas.microsoft.com/office/drawing/2014/main" xmlns="" id="{359DD034-E6F8-4AD2-98D1-F05227315706}"/>
                </a:ext>
              </a:extLst>
            </p:cNvPr>
            <p:cNvSpPr/>
            <p:nvPr/>
          </p:nvSpPr>
          <p:spPr bwMode="auto">
            <a:xfrm>
              <a:off x="4741070" y="950536"/>
              <a:ext cx="2001838" cy="1500188"/>
            </a:xfrm>
            <a:custGeom>
              <a:avLst/>
              <a:gdLst>
                <a:gd name="T0" fmla="*/ 498 w 1250"/>
                <a:gd name="T1" fmla="*/ 674 h 938"/>
                <a:gd name="T2" fmla="*/ 639 w 1250"/>
                <a:gd name="T3" fmla="*/ 635 h 938"/>
                <a:gd name="T4" fmla="*/ 777 w 1250"/>
                <a:gd name="T5" fmla="*/ 712 h 938"/>
                <a:gd name="T6" fmla="*/ 897 w 1250"/>
                <a:gd name="T7" fmla="*/ 844 h 938"/>
                <a:gd name="T8" fmla="*/ 1051 w 1250"/>
                <a:gd name="T9" fmla="*/ 929 h 938"/>
                <a:gd name="T10" fmla="*/ 1206 w 1250"/>
                <a:gd name="T11" fmla="*/ 865 h 938"/>
                <a:gd name="T12" fmla="*/ 1210 w 1250"/>
                <a:gd name="T13" fmla="*/ 615 h 938"/>
                <a:gd name="T14" fmla="*/ 1226 w 1250"/>
                <a:gd name="T15" fmla="*/ 455 h 938"/>
                <a:gd name="T16" fmla="*/ 1192 w 1250"/>
                <a:gd name="T17" fmla="*/ 326 h 938"/>
                <a:gd name="T18" fmla="*/ 1158 w 1250"/>
                <a:gd name="T19" fmla="*/ 271 h 938"/>
                <a:gd name="T20" fmla="*/ 993 w 1250"/>
                <a:gd name="T21" fmla="*/ 229 h 938"/>
                <a:gd name="T22" fmla="*/ 849 w 1250"/>
                <a:gd name="T23" fmla="*/ 63 h 938"/>
                <a:gd name="T24" fmla="*/ 780 w 1250"/>
                <a:gd name="T25" fmla="*/ 27 h 938"/>
                <a:gd name="T26" fmla="*/ 727 w 1250"/>
                <a:gd name="T27" fmla="*/ 110 h 938"/>
                <a:gd name="T28" fmla="*/ 673 w 1250"/>
                <a:gd name="T29" fmla="*/ 92 h 938"/>
                <a:gd name="T30" fmla="*/ 640 w 1250"/>
                <a:gd name="T31" fmla="*/ 41 h 938"/>
                <a:gd name="T32" fmla="*/ 544 w 1250"/>
                <a:gd name="T33" fmla="*/ 8 h 938"/>
                <a:gd name="T34" fmla="*/ 526 w 1250"/>
                <a:gd name="T35" fmla="*/ 18 h 938"/>
                <a:gd name="T36" fmla="*/ 523 w 1250"/>
                <a:gd name="T37" fmla="*/ 61 h 938"/>
                <a:gd name="T38" fmla="*/ 414 w 1250"/>
                <a:gd name="T39" fmla="*/ 145 h 938"/>
                <a:gd name="T40" fmla="*/ 275 w 1250"/>
                <a:gd name="T41" fmla="*/ 192 h 938"/>
                <a:gd name="T42" fmla="*/ 245 w 1250"/>
                <a:gd name="T43" fmla="*/ 266 h 938"/>
                <a:gd name="T44" fmla="*/ 107 w 1250"/>
                <a:gd name="T45" fmla="*/ 387 h 938"/>
                <a:gd name="T46" fmla="*/ 0 w 1250"/>
                <a:gd name="T47" fmla="*/ 530 h 938"/>
                <a:gd name="T48" fmla="*/ 61 w 1250"/>
                <a:gd name="T49" fmla="*/ 697 h 938"/>
                <a:gd name="T50" fmla="*/ 65 w 1250"/>
                <a:gd name="T51" fmla="*/ 791 h 938"/>
                <a:gd name="T52" fmla="*/ 176 w 1250"/>
                <a:gd name="T53" fmla="*/ 919 h 938"/>
                <a:gd name="T54" fmla="*/ 215 w 1250"/>
                <a:gd name="T55" fmla="*/ 936 h 938"/>
                <a:gd name="T56" fmla="*/ 269 w 1250"/>
                <a:gd name="T57" fmla="*/ 892 h 938"/>
                <a:gd name="T58" fmla="*/ 307 w 1250"/>
                <a:gd name="T59" fmla="*/ 801 h 938"/>
                <a:gd name="T60" fmla="*/ 325 w 1250"/>
                <a:gd name="T61" fmla="*/ 693 h 938"/>
                <a:gd name="T62" fmla="*/ 498 w 1250"/>
                <a:gd name="T63" fmla="*/ 67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0" h="938">
                  <a:moveTo>
                    <a:pt x="498" y="674"/>
                  </a:moveTo>
                  <a:cubicBezTo>
                    <a:pt x="545" y="661"/>
                    <a:pt x="590" y="634"/>
                    <a:pt x="639" y="635"/>
                  </a:cubicBezTo>
                  <a:cubicBezTo>
                    <a:pt x="693" y="637"/>
                    <a:pt x="739" y="673"/>
                    <a:pt x="777" y="712"/>
                  </a:cubicBezTo>
                  <a:cubicBezTo>
                    <a:pt x="818" y="755"/>
                    <a:pt x="854" y="802"/>
                    <a:pt x="897" y="844"/>
                  </a:cubicBezTo>
                  <a:cubicBezTo>
                    <a:pt x="940" y="885"/>
                    <a:pt x="992" y="920"/>
                    <a:pt x="1051" y="929"/>
                  </a:cubicBezTo>
                  <a:cubicBezTo>
                    <a:pt x="1110" y="938"/>
                    <a:pt x="1176" y="916"/>
                    <a:pt x="1206" y="865"/>
                  </a:cubicBezTo>
                  <a:cubicBezTo>
                    <a:pt x="1250" y="792"/>
                    <a:pt x="1209" y="700"/>
                    <a:pt x="1210" y="615"/>
                  </a:cubicBezTo>
                  <a:cubicBezTo>
                    <a:pt x="1210" y="561"/>
                    <a:pt x="1228" y="509"/>
                    <a:pt x="1226" y="455"/>
                  </a:cubicBezTo>
                  <a:cubicBezTo>
                    <a:pt x="1224" y="411"/>
                    <a:pt x="1209" y="367"/>
                    <a:pt x="1192" y="326"/>
                  </a:cubicBezTo>
                  <a:cubicBezTo>
                    <a:pt x="1183" y="306"/>
                    <a:pt x="1174" y="286"/>
                    <a:pt x="1158" y="271"/>
                  </a:cubicBezTo>
                  <a:cubicBezTo>
                    <a:pt x="1116" y="231"/>
                    <a:pt x="1047" y="248"/>
                    <a:pt x="993" y="229"/>
                  </a:cubicBezTo>
                  <a:cubicBezTo>
                    <a:pt x="922" y="204"/>
                    <a:pt x="890" y="126"/>
                    <a:pt x="849" y="63"/>
                  </a:cubicBezTo>
                  <a:cubicBezTo>
                    <a:pt x="833" y="39"/>
                    <a:pt x="805" y="14"/>
                    <a:pt x="780" y="27"/>
                  </a:cubicBezTo>
                  <a:cubicBezTo>
                    <a:pt x="749" y="43"/>
                    <a:pt x="758" y="96"/>
                    <a:pt x="727" y="110"/>
                  </a:cubicBezTo>
                  <a:cubicBezTo>
                    <a:pt x="709" y="119"/>
                    <a:pt x="686" y="108"/>
                    <a:pt x="673" y="92"/>
                  </a:cubicBezTo>
                  <a:cubicBezTo>
                    <a:pt x="660" y="77"/>
                    <a:pt x="653" y="57"/>
                    <a:pt x="640" y="41"/>
                  </a:cubicBezTo>
                  <a:cubicBezTo>
                    <a:pt x="616" y="13"/>
                    <a:pt x="579" y="0"/>
                    <a:pt x="544" y="8"/>
                  </a:cubicBezTo>
                  <a:cubicBezTo>
                    <a:pt x="537" y="9"/>
                    <a:pt x="530" y="13"/>
                    <a:pt x="526" y="18"/>
                  </a:cubicBezTo>
                  <a:cubicBezTo>
                    <a:pt x="516" y="29"/>
                    <a:pt x="522" y="46"/>
                    <a:pt x="523" y="61"/>
                  </a:cubicBezTo>
                  <a:cubicBezTo>
                    <a:pt x="525" y="112"/>
                    <a:pt x="464" y="140"/>
                    <a:pt x="414" y="145"/>
                  </a:cubicBezTo>
                  <a:cubicBezTo>
                    <a:pt x="364" y="151"/>
                    <a:pt x="305" y="151"/>
                    <a:pt x="275" y="192"/>
                  </a:cubicBezTo>
                  <a:cubicBezTo>
                    <a:pt x="259" y="214"/>
                    <a:pt x="255" y="242"/>
                    <a:pt x="245" y="266"/>
                  </a:cubicBezTo>
                  <a:cubicBezTo>
                    <a:pt x="220" y="323"/>
                    <a:pt x="160" y="354"/>
                    <a:pt x="107" y="387"/>
                  </a:cubicBezTo>
                  <a:cubicBezTo>
                    <a:pt x="54" y="420"/>
                    <a:pt x="0" y="468"/>
                    <a:pt x="0" y="530"/>
                  </a:cubicBezTo>
                  <a:cubicBezTo>
                    <a:pt x="1" y="590"/>
                    <a:pt x="52" y="638"/>
                    <a:pt x="61" y="697"/>
                  </a:cubicBezTo>
                  <a:cubicBezTo>
                    <a:pt x="66" y="728"/>
                    <a:pt x="59" y="760"/>
                    <a:pt x="65" y="791"/>
                  </a:cubicBezTo>
                  <a:cubicBezTo>
                    <a:pt x="76" y="848"/>
                    <a:pt x="128" y="887"/>
                    <a:pt x="176" y="919"/>
                  </a:cubicBezTo>
                  <a:cubicBezTo>
                    <a:pt x="188" y="927"/>
                    <a:pt x="201" y="935"/>
                    <a:pt x="215" y="936"/>
                  </a:cubicBezTo>
                  <a:cubicBezTo>
                    <a:pt x="239" y="936"/>
                    <a:pt x="257" y="913"/>
                    <a:pt x="269" y="892"/>
                  </a:cubicBezTo>
                  <a:cubicBezTo>
                    <a:pt x="285" y="863"/>
                    <a:pt x="298" y="833"/>
                    <a:pt x="307" y="801"/>
                  </a:cubicBezTo>
                  <a:cubicBezTo>
                    <a:pt x="316" y="772"/>
                    <a:pt x="311" y="718"/>
                    <a:pt x="325" y="693"/>
                  </a:cubicBezTo>
                  <a:cubicBezTo>
                    <a:pt x="349" y="651"/>
                    <a:pt x="449" y="688"/>
                    <a:pt x="498" y="674"/>
                  </a:cubicBezTo>
                  <a:close/>
                </a:path>
              </a:pathLst>
            </a:custGeom>
            <a:solidFill>
              <a:srgbClr val="5852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569" name="9fffea75-5622-416c-9608-51a42a5d63b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5"/>
            </p:custDataLst>
          </p:nvPr>
        </p:nvGrpSpPr>
        <p:grpSpPr>
          <a:xfrm>
            <a:off x="6917073" y="1358422"/>
            <a:ext cx="940028" cy="903985"/>
            <a:chOff x="4491231" y="2088960"/>
            <a:chExt cx="3209539" cy="3086479"/>
          </a:xfrm>
        </p:grpSpPr>
        <p:sp>
          <p:nvSpPr>
            <p:cNvPr id="570" name="i$ľîdé">
              <a:extLst>
                <a:ext uri="{FF2B5EF4-FFF2-40B4-BE49-F238E27FC236}">
                  <a16:creationId xmlns:a16="http://schemas.microsoft.com/office/drawing/2014/main" xmlns="" id="{69F4E81D-D6F4-4006-BE8D-ACB5F14E8267}"/>
                </a:ext>
              </a:extLst>
            </p:cNvPr>
            <p:cNvSpPr/>
            <p:nvPr/>
          </p:nvSpPr>
          <p:spPr bwMode="auto">
            <a:xfrm>
              <a:off x="4542783" y="2120556"/>
              <a:ext cx="1245567" cy="2180158"/>
            </a:xfrm>
            <a:custGeom>
              <a:avLst/>
              <a:gdLst>
                <a:gd name="T0" fmla="*/ 0 w 749"/>
                <a:gd name="T1" fmla="*/ 429 h 1311"/>
                <a:gd name="T2" fmla="*/ 747 w 749"/>
                <a:gd name="T3" fmla="*/ 0 h 1311"/>
                <a:gd name="T4" fmla="*/ 749 w 749"/>
                <a:gd name="T5" fmla="*/ 882 h 1311"/>
                <a:gd name="T6" fmla="*/ 2 w 749"/>
                <a:gd name="T7" fmla="*/ 1311 h 1311"/>
                <a:gd name="T8" fmla="*/ 0 w 749"/>
                <a:gd name="T9" fmla="*/ 429 h 1311"/>
              </a:gdLst>
              <a:ahLst/>
              <a:cxnLst>
                <a:cxn ang="0">
                  <a:pos x="T0" y="T1"/>
                </a:cxn>
                <a:cxn ang="0">
                  <a:pos x="T2" y="T3"/>
                </a:cxn>
                <a:cxn ang="0">
                  <a:pos x="T4" y="T5"/>
                </a:cxn>
                <a:cxn ang="0">
                  <a:pos x="T6" y="T7"/>
                </a:cxn>
                <a:cxn ang="0">
                  <a:pos x="T8" y="T9"/>
                </a:cxn>
              </a:cxnLst>
              <a:rect l="0" t="0" r="r" b="b"/>
              <a:pathLst>
                <a:path w="749" h="1311">
                  <a:moveTo>
                    <a:pt x="0" y="429"/>
                  </a:moveTo>
                  <a:lnTo>
                    <a:pt x="747" y="0"/>
                  </a:lnTo>
                  <a:lnTo>
                    <a:pt x="749" y="882"/>
                  </a:lnTo>
                  <a:lnTo>
                    <a:pt x="2" y="1311"/>
                  </a:lnTo>
                  <a:lnTo>
                    <a:pt x="0" y="429"/>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1" name="isľíḑé">
              <a:extLst>
                <a:ext uri="{FF2B5EF4-FFF2-40B4-BE49-F238E27FC236}">
                  <a16:creationId xmlns:a16="http://schemas.microsoft.com/office/drawing/2014/main" xmlns="" id="{169152A2-15BD-4B39-A0A1-4A05E472E327}"/>
                </a:ext>
              </a:extLst>
            </p:cNvPr>
            <p:cNvSpPr/>
            <p:nvPr/>
          </p:nvSpPr>
          <p:spPr bwMode="auto">
            <a:xfrm>
              <a:off x="4491231" y="2088960"/>
              <a:ext cx="1293793" cy="745012"/>
            </a:xfrm>
            <a:custGeom>
              <a:avLst/>
              <a:gdLst>
                <a:gd name="T0" fmla="*/ 31 w 778"/>
                <a:gd name="T1" fmla="*/ 448 h 448"/>
                <a:gd name="T2" fmla="*/ 0 w 778"/>
                <a:gd name="T3" fmla="*/ 431 h 448"/>
                <a:gd name="T4" fmla="*/ 747 w 778"/>
                <a:gd name="T5" fmla="*/ 0 h 448"/>
                <a:gd name="T6" fmla="*/ 778 w 778"/>
                <a:gd name="T7" fmla="*/ 19 h 448"/>
                <a:gd name="T8" fmla="*/ 31 w 778"/>
                <a:gd name="T9" fmla="*/ 448 h 448"/>
              </a:gdLst>
              <a:ahLst/>
              <a:cxnLst>
                <a:cxn ang="0">
                  <a:pos x="T0" y="T1"/>
                </a:cxn>
                <a:cxn ang="0">
                  <a:pos x="T2" y="T3"/>
                </a:cxn>
                <a:cxn ang="0">
                  <a:pos x="T4" y="T5"/>
                </a:cxn>
                <a:cxn ang="0">
                  <a:pos x="T6" y="T7"/>
                </a:cxn>
                <a:cxn ang="0">
                  <a:pos x="T8" y="T9"/>
                </a:cxn>
              </a:cxnLst>
              <a:rect l="0" t="0" r="r" b="b"/>
              <a:pathLst>
                <a:path w="778" h="448">
                  <a:moveTo>
                    <a:pt x="31" y="448"/>
                  </a:moveTo>
                  <a:lnTo>
                    <a:pt x="0" y="431"/>
                  </a:lnTo>
                  <a:lnTo>
                    <a:pt x="747" y="0"/>
                  </a:lnTo>
                  <a:lnTo>
                    <a:pt x="778" y="19"/>
                  </a:lnTo>
                  <a:lnTo>
                    <a:pt x="31" y="44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2" name="ïŝ1îdè">
              <a:extLst>
                <a:ext uri="{FF2B5EF4-FFF2-40B4-BE49-F238E27FC236}">
                  <a16:creationId xmlns:a16="http://schemas.microsoft.com/office/drawing/2014/main" xmlns="" id="{1BCDAD51-AF92-4458-A1FC-1DF92A9E9ADB}"/>
                </a:ext>
              </a:extLst>
            </p:cNvPr>
            <p:cNvSpPr/>
            <p:nvPr/>
          </p:nvSpPr>
          <p:spPr bwMode="auto">
            <a:xfrm>
              <a:off x="4491231" y="2805702"/>
              <a:ext cx="54878" cy="1495013"/>
            </a:xfrm>
            <a:custGeom>
              <a:avLst/>
              <a:gdLst>
                <a:gd name="T0" fmla="*/ 33 w 33"/>
                <a:gd name="T1" fmla="*/ 899 h 899"/>
                <a:gd name="T2" fmla="*/ 2 w 33"/>
                <a:gd name="T3" fmla="*/ 882 h 899"/>
                <a:gd name="T4" fmla="*/ 0 w 33"/>
                <a:gd name="T5" fmla="*/ 0 h 899"/>
                <a:gd name="T6" fmla="*/ 31 w 33"/>
                <a:gd name="T7" fmla="*/ 17 h 899"/>
                <a:gd name="T8" fmla="*/ 33 w 33"/>
                <a:gd name="T9" fmla="*/ 899 h 899"/>
              </a:gdLst>
              <a:ahLst/>
              <a:cxnLst>
                <a:cxn ang="0">
                  <a:pos x="T0" y="T1"/>
                </a:cxn>
                <a:cxn ang="0">
                  <a:pos x="T2" y="T3"/>
                </a:cxn>
                <a:cxn ang="0">
                  <a:pos x="T4" y="T5"/>
                </a:cxn>
                <a:cxn ang="0">
                  <a:pos x="T6" y="T7"/>
                </a:cxn>
                <a:cxn ang="0">
                  <a:pos x="T8" y="T9"/>
                </a:cxn>
              </a:cxnLst>
              <a:rect l="0" t="0" r="r" b="b"/>
              <a:pathLst>
                <a:path w="33" h="899">
                  <a:moveTo>
                    <a:pt x="33" y="899"/>
                  </a:moveTo>
                  <a:lnTo>
                    <a:pt x="2" y="882"/>
                  </a:lnTo>
                  <a:lnTo>
                    <a:pt x="0" y="0"/>
                  </a:lnTo>
                  <a:lnTo>
                    <a:pt x="31" y="17"/>
                  </a:lnTo>
                  <a:lnTo>
                    <a:pt x="33" y="899"/>
                  </a:ln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3" name="îṩlíḓe">
              <a:extLst>
                <a:ext uri="{FF2B5EF4-FFF2-40B4-BE49-F238E27FC236}">
                  <a16:creationId xmlns:a16="http://schemas.microsoft.com/office/drawing/2014/main" xmlns="" id="{F2D40293-B7FF-47C4-A383-C773D9B17CCD}"/>
                </a:ext>
              </a:extLst>
            </p:cNvPr>
            <p:cNvSpPr/>
            <p:nvPr/>
          </p:nvSpPr>
          <p:spPr bwMode="auto">
            <a:xfrm>
              <a:off x="4635910" y="2281865"/>
              <a:ext cx="1057651" cy="1857542"/>
            </a:xfrm>
            <a:custGeom>
              <a:avLst/>
              <a:gdLst>
                <a:gd name="T0" fmla="*/ 634 w 636"/>
                <a:gd name="T1" fmla="*/ 0 h 1117"/>
                <a:gd name="T2" fmla="*/ 636 w 636"/>
                <a:gd name="T3" fmla="*/ 635 h 1117"/>
                <a:gd name="T4" fmla="*/ 529 w 636"/>
                <a:gd name="T5" fmla="*/ 813 h 1117"/>
                <a:gd name="T6" fmla="*/ 636 w 636"/>
                <a:gd name="T7" fmla="*/ 635 h 1117"/>
                <a:gd name="T8" fmla="*/ 529 w 636"/>
                <a:gd name="T9" fmla="*/ 813 h 1117"/>
                <a:gd name="T10" fmla="*/ 3 w 636"/>
                <a:gd name="T11" fmla="*/ 1117 h 1117"/>
                <a:gd name="T12" fmla="*/ 0 w 636"/>
                <a:gd name="T13" fmla="*/ 365 h 1117"/>
                <a:gd name="T14" fmla="*/ 634 w 636"/>
                <a:gd name="T15" fmla="*/ 0 h 1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1117">
                  <a:moveTo>
                    <a:pt x="634" y="0"/>
                  </a:moveTo>
                  <a:lnTo>
                    <a:pt x="636" y="635"/>
                  </a:lnTo>
                  <a:lnTo>
                    <a:pt x="529" y="813"/>
                  </a:lnTo>
                  <a:lnTo>
                    <a:pt x="636" y="635"/>
                  </a:lnTo>
                  <a:lnTo>
                    <a:pt x="529" y="813"/>
                  </a:lnTo>
                  <a:lnTo>
                    <a:pt x="3" y="1117"/>
                  </a:lnTo>
                  <a:lnTo>
                    <a:pt x="0" y="365"/>
                  </a:lnTo>
                  <a:lnTo>
                    <a:pt x="634" y="0"/>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4" name="ïṩľíḑè">
              <a:extLst>
                <a:ext uri="{FF2B5EF4-FFF2-40B4-BE49-F238E27FC236}">
                  <a16:creationId xmlns:a16="http://schemas.microsoft.com/office/drawing/2014/main" xmlns="" id="{2CDDE18D-3091-4814-98F0-89AC208687D4}"/>
                </a:ext>
              </a:extLst>
            </p:cNvPr>
            <p:cNvSpPr/>
            <p:nvPr/>
          </p:nvSpPr>
          <p:spPr bwMode="auto">
            <a:xfrm>
              <a:off x="5515623" y="3337853"/>
              <a:ext cx="177938" cy="296009"/>
            </a:xfrm>
            <a:custGeom>
              <a:avLst/>
              <a:gdLst>
                <a:gd name="T0" fmla="*/ 0 w 107"/>
                <a:gd name="T1" fmla="*/ 64 h 178"/>
                <a:gd name="T2" fmla="*/ 107 w 107"/>
                <a:gd name="T3" fmla="*/ 0 h 178"/>
                <a:gd name="T4" fmla="*/ 0 w 107"/>
                <a:gd name="T5" fmla="*/ 178 h 178"/>
                <a:gd name="T6" fmla="*/ 0 w 107"/>
                <a:gd name="T7" fmla="*/ 64 h 178"/>
              </a:gdLst>
              <a:ahLst/>
              <a:cxnLst>
                <a:cxn ang="0">
                  <a:pos x="T0" y="T1"/>
                </a:cxn>
                <a:cxn ang="0">
                  <a:pos x="T2" y="T3"/>
                </a:cxn>
                <a:cxn ang="0">
                  <a:pos x="T4" y="T5"/>
                </a:cxn>
                <a:cxn ang="0">
                  <a:pos x="T6" y="T7"/>
                </a:cxn>
              </a:cxnLst>
              <a:rect l="0" t="0" r="r" b="b"/>
              <a:pathLst>
                <a:path w="107" h="178">
                  <a:moveTo>
                    <a:pt x="0" y="64"/>
                  </a:moveTo>
                  <a:lnTo>
                    <a:pt x="107" y="0"/>
                  </a:lnTo>
                  <a:lnTo>
                    <a:pt x="0" y="178"/>
                  </a:lnTo>
                  <a:lnTo>
                    <a:pt x="0" y="6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5" name="íṩḷíḋé">
              <a:extLst>
                <a:ext uri="{FF2B5EF4-FFF2-40B4-BE49-F238E27FC236}">
                  <a16:creationId xmlns:a16="http://schemas.microsoft.com/office/drawing/2014/main" xmlns="" id="{CCBA1DC4-1622-4B53-9548-405DAC90067C}"/>
                </a:ext>
              </a:extLst>
            </p:cNvPr>
            <p:cNvSpPr/>
            <p:nvPr/>
          </p:nvSpPr>
          <p:spPr bwMode="auto">
            <a:xfrm>
              <a:off x="5434137" y="2552930"/>
              <a:ext cx="212861" cy="332595"/>
            </a:xfrm>
            <a:custGeom>
              <a:avLst/>
              <a:gdLst>
                <a:gd name="T0" fmla="*/ 45 w 54"/>
                <a:gd name="T1" fmla="*/ 1 h 84"/>
                <a:gd name="T2" fmla="*/ 51 w 54"/>
                <a:gd name="T3" fmla="*/ 1 h 84"/>
                <a:gd name="T4" fmla="*/ 51 w 54"/>
                <a:gd name="T5" fmla="*/ 13 h 84"/>
                <a:gd name="T6" fmla="*/ 38 w 54"/>
                <a:gd name="T7" fmla="*/ 36 h 84"/>
                <a:gd name="T8" fmla="*/ 51 w 54"/>
                <a:gd name="T9" fmla="*/ 43 h 84"/>
                <a:gd name="T10" fmla="*/ 51 w 54"/>
                <a:gd name="T11" fmla="*/ 56 h 84"/>
                <a:gd name="T12" fmla="*/ 45 w 54"/>
                <a:gd name="T13" fmla="*/ 62 h 84"/>
                <a:gd name="T14" fmla="*/ 40 w 54"/>
                <a:gd name="T15" fmla="*/ 62 h 84"/>
                <a:gd name="T16" fmla="*/ 27 w 54"/>
                <a:gd name="T17" fmla="*/ 55 h 84"/>
                <a:gd name="T18" fmla="*/ 14 w 54"/>
                <a:gd name="T19" fmla="*/ 77 h 84"/>
                <a:gd name="T20" fmla="*/ 8 w 54"/>
                <a:gd name="T21" fmla="*/ 83 h 84"/>
                <a:gd name="T22" fmla="*/ 3 w 54"/>
                <a:gd name="T23" fmla="*/ 84 h 84"/>
                <a:gd name="T24" fmla="*/ 3 w 54"/>
                <a:gd name="T25" fmla="*/ 71 h 84"/>
                <a:gd name="T26" fmla="*/ 16 w 54"/>
                <a:gd name="T27" fmla="*/ 48 h 84"/>
                <a:gd name="T28" fmla="*/ 3 w 54"/>
                <a:gd name="T29" fmla="*/ 41 h 84"/>
                <a:gd name="T30" fmla="*/ 3 w 54"/>
                <a:gd name="T31" fmla="*/ 28 h 84"/>
                <a:gd name="T32" fmla="*/ 8 w 54"/>
                <a:gd name="T33" fmla="*/ 23 h 84"/>
                <a:gd name="T34" fmla="*/ 14 w 54"/>
                <a:gd name="T35" fmla="*/ 22 h 84"/>
                <a:gd name="T36" fmla="*/ 27 w 54"/>
                <a:gd name="T37" fmla="*/ 30 h 84"/>
                <a:gd name="T38" fmla="*/ 40 w 54"/>
                <a:gd name="T39" fmla="*/ 7 h 84"/>
                <a:gd name="T40" fmla="*/ 45 w 54"/>
                <a:gd name="T4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4">
                  <a:moveTo>
                    <a:pt x="45" y="1"/>
                  </a:moveTo>
                  <a:cubicBezTo>
                    <a:pt x="47" y="0"/>
                    <a:pt x="49" y="0"/>
                    <a:pt x="51" y="1"/>
                  </a:cubicBezTo>
                  <a:cubicBezTo>
                    <a:pt x="54" y="2"/>
                    <a:pt x="54" y="8"/>
                    <a:pt x="51" y="13"/>
                  </a:cubicBezTo>
                  <a:cubicBezTo>
                    <a:pt x="38" y="36"/>
                    <a:pt x="38" y="36"/>
                    <a:pt x="38" y="36"/>
                  </a:cubicBezTo>
                  <a:cubicBezTo>
                    <a:pt x="51" y="43"/>
                    <a:pt x="51" y="43"/>
                    <a:pt x="51" y="43"/>
                  </a:cubicBezTo>
                  <a:cubicBezTo>
                    <a:pt x="54" y="45"/>
                    <a:pt x="54" y="51"/>
                    <a:pt x="51" y="56"/>
                  </a:cubicBezTo>
                  <a:cubicBezTo>
                    <a:pt x="49" y="59"/>
                    <a:pt x="47" y="60"/>
                    <a:pt x="45" y="62"/>
                  </a:cubicBezTo>
                  <a:cubicBezTo>
                    <a:pt x="43" y="63"/>
                    <a:pt x="41" y="63"/>
                    <a:pt x="40" y="62"/>
                  </a:cubicBezTo>
                  <a:cubicBezTo>
                    <a:pt x="27" y="55"/>
                    <a:pt x="27" y="55"/>
                    <a:pt x="27" y="55"/>
                  </a:cubicBezTo>
                  <a:cubicBezTo>
                    <a:pt x="14" y="77"/>
                    <a:pt x="14" y="77"/>
                    <a:pt x="14" y="77"/>
                  </a:cubicBezTo>
                  <a:cubicBezTo>
                    <a:pt x="12" y="80"/>
                    <a:pt x="10" y="82"/>
                    <a:pt x="8" y="83"/>
                  </a:cubicBezTo>
                  <a:cubicBezTo>
                    <a:pt x="6" y="84"/>
                    <a:pt x="4" y="84"/>
                    <a:pt x="3" y="84"/>
                  </a:cubicBezTo>
                  <a:cubicBezTo>
                    <a:pt x="0" y="82"/>
                    <a:pt x="0" y="76"/>
                    <a:pt x="3" y="71"/>
                  </a:cubicBezTo>
                  <a:cubicBezTo>
                    <a:pt x="16" y="48"/>
                    <a:pt x="16" y="48"/>
                    <a:pt x="16" y="48"/>
                  </a:cubicBezTo>
                  <a:cubicBezTo>
                    <a:pt x="3" y="41"/>
                    <a:pt x="3" y="41"/>
                    <a:pt x="3" y="41"/>
                  </a:cubicBezTo>
                  <a:cubicBezTo>
                    <a:pt x="0" y="39"/>
                    <a:pt x="0" y="34"/>
                    <a:pt x="3" y="28"/>
                  </a:cubicBezTo>
                  <a:cubicBezTo>
                    <a:pt x="4" y="26"/>
                    <a:pt x="6" y="24"/>
                    <a:pt x="8" y="23"/>
                  </a:cubicBezTo>
                  <a:cubicBezTo>
                    <a:pt x="10" y="22"/>
                    <a:pt x="12" y="21"/>
                    <a:pt x="14" y="22"/>
                  </a:cubicBezTo>
                  <a:cubicBezTo>
                    <a:pt x="27" y="30"/>
                    <a:pt x="27" y="30"/>
                    <a:pt x="27" y="30"/>
                  </a:cubicBezTo>
                  <a:cubicBezTo>
                    <a:pt x="40" y="7"/>
                    <a:pt x="40" y="7"/>
                    <a:pt x="40" y="7"/>
                  </a:cubicBezTo>
                  <a:cubicBezTo>
                    <a:pt x="41" y="4"/>
                    <a:pt x="43" y="2"/>
                    <a:pt x="45" y="1"/>
                  </a:cubicBezTo>
                  <a:close/>
                </a:path>
              </a:pathLst>
            </a:custGeom>
            <a:solidFill>
              <a:srgbClr val="EC1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6" name="îṣ1ïḍè">
              <a:extLst>
                <a:ext uri="{FF2B5EF4-FFF2-40B4-BE49-F238E27FC236}">
                  <a16:creationId xmlns:a16="http://schemas.microsoft.com/office/drawing/2014/main" xmlns="" id="{BCB4CDCC-87B1-4B21-ABD4-54AD4D73DFA0}"/>
                </a:ext>
              </a:extLst>
            </p:cNvPr>
            <p:cNvSpPr/>
            <p:nvPr/>
          </p:nvSpPr>
          <p:spPr bwMode="auto">
            <a:xfrm>
              <a:off x="4715732" y="3480869"/>
              <a:ext cx="291020" cy="345899"/>
            </a:xfrm>
            <a:custGeom>
              <a:avLst/>
              <a:gdLst>
                <a:gd name="T0" fmla="*/ 66 w 74"/>
                <a:gd name="T1" fmla="*/ 2 h 88"/>
                <a:gd name="T2" fmla="*/ 71 w 74"/>
                <a:gd name="T3" fmla="*/ 1 h 88"/>
                <a:gd name="T4" fmla="*/ 71 w 74"/>
                <a:gd name="T5" fmla="*/ 14 h 88"/>
                <a:gd name="T6" fmla="*/ 32 w 74"/>
                <a:gd name="T7" fmla="*/ 81 h 88"/>
                <a:gd name="T8" fmla="*/ 27 w 74"/>
                <a:gd name="T9" fmla="*/ 87 h 88"/>
                <a:gd name="T10" fmla="*/ 21 w 74"/>
                <a:gd name="T11" fmla="*/ 87 h 88"/>
                <a:gd name="T12" fmla="*/ 3 w 74"/>
                <a:gd name="T13" fmla="*/ 77 h 88"/>
                <a:gd name="T14" fmla="*/ 3 w 74"/>
                <a:gd name="T15" fmla="*/ 64 h 88"/>
                <a:gd name="T16" fmla="*/ 9 w 74"/>
                <a:gd name="T17" fmla="*/ 59 h 88"/>
                <a:gd name="T18" fmla="*/ 14 w 74"/>
                <a:gd name="T19" fmla="*/ 58 h 88"/>
                <a:gd name="T20" fmla="*/ 27 w 74"/>
                <a:gd name="T21" fmla="*/ 65 h 88"/>
                <a:gd name="T22" fmla="*/ 60 w 74"/>
                <a:gd name="T23" fmla="*/ 7 h 88"/>
                <a:gd name="T24" fmla="*/ 66 w 74"/>
                <a:gd name="T25"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8">
                  <a:moveTo>
                    <a:pt x="66" y="2"/>
                  </a:moveTo>
                  <a:cubicBezTo>
                    <a:pt x="68" y="1"/>
                    <a:pt x="70" y="0"/>
                    <a:pt x="71" y="1"/>
                  </a:cubicBezTo>
                  <a:cubicBezTo>
                    <a:pt x="74" y="3"/>
                    <a:pt x="74" y="8"/>
                    <a:pt x="71" y="14"/>
                  </a:cubicBezTo>
                  <a:cubicBezTo>
                    <a:pt x="32" y="81"/>
                    <a:pt x="32" y="81"/>
                    <a:pt x="32" y="81"/>
                  </a:cubicBezTo>
                  <a:cubicBezTo>
                    <a:pt x="31" y="83"/>
                    <a:pt x="29" y="85"/>
                    <a:pt x="27" y="87"/>
                  </a:cubicBezTo>
                  <a:cubicBezTo>
                    <a:pt x="25" y="88"/>
                    <a:pt x="23" y="88"/>
                    <a:pt x="21" y="87"/>
                  </a:cubicBezTo>
                  <a:cubicBezTo>
                    <a:pt x="3" y="77"/>
                    <a:pt x="3" y="77"/>
                    <a:pt x="3" y="77"/>
                  </a:cubicBezTo>
                  <a:cubicBezTo>
                    <a:pt x="0" y="75"/>
                    <a:pt x="0" y="69"/>
                    <a:pt x="3" y="64"/>
                  </a:cubicBezTo>
                  <a:cubicBezTo>
                    <a:pt x="5" y="62"/>
                    <a:pt x="7" y="60"/>
                    <a:pt x="9" y="59"/>
                  </a:cubicBezTo>
                  <a:cubicBezTo>
                    <a:pt x="10" y="57"/>
                    <a:pt x="12" y="57"/>
                    <a:pt x="14" y="58"/>
                  </a:cubicBezTo>
                  <a:cubicBezTo>
                    <a:pt x="27" y="65"/>
                    <a:pt x="27" y="65"/>
                    <a:pt x="27" y="65"/>
                  </a:cubicBezTo>
                  <a:cubicBezTo>
                    <a:pt x="60" y="7"/>
                    <a:pt x="60" y="7"/>
                    <a:pt x="60" y="7"/>
                  </a:cubicBezTo>
                  <a:cubicBezTo>
                    <a:pt x="62" y="5"/>
                    <a:pt x="64" y="3"/>
                    <a:pt x="66" y="2"/>
                  </a:cubicBezTo>
                  <a:close/>
                </a:path>
              </a:pathLst>
            </a:custGeom>
            <a:solidFill>
              <a:srgbClr val="1B75B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7" name="íšļîḋê">
              <a:extLst>
                <a:ext uri="{FF2B5EF4-FFF2-40B4-BE49-F238E27FC236}">
                  <a16:creationId xmlns:a16="http://schemas.microsoft.com/office/drawing/2014/main" xmlns="" id="{B0D6606E-7D20-44C7-B2D0-9592E3ABF486}"/>
                </a:ext>
              </a:extLst>
            </p:cNvPr>
            <p:cNvSpPr/>
            <p:nvPr/>
          </p:nvSpPr>
          <p:spPr bwMode="auto">
            <a:xfrm>
              <a:off x="5063294" y="2943728"/>
              <a:ext cx="239468" cy="500555"/>
            </a:xfrm>
            <a:custGeom>
              <a:avLst/>
              <a:gdLst>
                <a:gd name="T0" fmla="*/ 61 w 61"/>
                <a:gd name="T1" fmla="*/ 23 h 127"/>
                <a:gd name="T2" fmla="*/ 57 w 61"/>
                <a:gd name="T3" fmla="*/ 44 h 127"/>
                <a:gd name="T4" fmla="*/ 40 w 61"/>
                <a:gd name="T5" fmla="*/ 69 h 127"/>
                <a:gd name="T6" fmla="*/ 39 w 61"/>
                <a:gd name="T7" fmla="*/ 69 h 127"/>
                <a:gd name="T8" fmla="*/ 39 w 61"/>
                <a:gd name="T9" fmla="*/ 86 h 127"/>
                <a:gd name="T10" fmla="*/ 37 w 61"/>
                <a:gd name="T11" fmla="*/ 94 h 127"/>
                <a:gd name="T12" fmla="*/ 31 w 61"/>
                <a:gd name="T13" fmla="*/ 101 h 127"/>
                <a:gd name="T14" fmla="*/ 25 w 61"/>
                <a:gd name="T15" fmla="*/ 101 h 127"/>
                <a:gd name="T16" fmla="*/ 22 w 61"/>
                <a:gd name="T17" fmla="*/ 96 h 127"/>
                <a:gd name="T18" fmla="*/ 22 w 61"/>
                <a:gd name="T19" fmla="*/ 79 h 127"/>
                <a:gd name="T20" fmla="*/ 27 w 61"/>
                <a:gd name="T21" fmla="*/ 63 h 127"/>
                <a:gd name="T22" fmla="*/ 36 w 61"/>
                <a:gd name="T23" fmla="*/ 52 h 127"/>
                <a:gd name="T24" fmla="*/ 43 w 61"/>
                <a:gd name="T25" fmla="*/ 41 h 127"/>
                <a:gd name="T26" fmla="*/ 44 w 61"/>
                <a:gd name="T27" fmla="*/ 33 h 127"/>
                <a:gd name="T28" fmla="*/ 42 w 61"/>
                <a:gd name="T29" fmla="*/ 25 h 127"/>
                <a:gd name="T30" fmla="*/ 31 w 61"/>
                <a:gd name="T31" fmla="*/ 26 h 127"/>
                <a:gd name="T32" fmla="*/ 20 w 61"/>
                <a:gd name="T33" fmla="*/ 38 h 127"/>
                <a:gd name="T34" fmla="*/ 17 w 61"/>
                <a:gd name="T35" fmla="*/ 49 h 127"/>
                <a:gd name="T36" fmla="*/ 15 w 61"/>
                <a:gd name="T37" fmla="*/ 57 h 127"/>
                <a:gd name="T38" fmla="*/ 9 w 61"/>
                <a:gd name="T39" fmla="*/ 63 h 127"/>
                <a:gd name="T40" fmla="*/ 3 w 61"/>
                <a:gd name="T41" fmla="*/ 64 h 127"/>
                <a:gd name="T42" fmla="*/ 0 w 61"/>
                <a:gd name="T43" fmla="*/ 58 h 127"/>
                <a:gd name="T44" fmla="*/ 7 w 61"/>
                <a:gd name="T45" fmla="*/ 32 h 127"/>
                <a:gd name="T46" fmla="*/ 31 w 61"/>
                <a:gd name="T47" fmla="*/ 6 h 127"/>
                <a:gd name="T48" fmla="*/ 54 w 61"/>
                <a:gd name="T49" fmla="*/ 5 h 127"/>
                <a:gd name="T50" fmla="*/ 61 w 61"/>
                <a:gd name="T51" fmla="*/ 23 h 127"/>
                <a:gd name="T52" fmla="*/ 37 w 61"/>
                <a:gd name="T53" fmla="*/ 105 h 127"/>
                <a:gd name="T54" fmla="*/ 31 w 61"/>
                <a:gd name="T55" fmla="*/ 106 h 127"/>
                <a:gd name="T56" fmla="*/ 25 w 61"/>
                <a:gd name="T57" fmla="*/ 112 h 127"/>
                <a:gd name="T58" fmla="*/ 22 w 61"/>
                <a:gd name="T59" fmla="*/ 121 h 127"/>
                <a:gd name="T60" fmla="*/ 25 w 61"/>
                <a:gd name="T61" fmla="*/ 126 h 127"/>
                <a:gd name="T62" fmla="*/ 31 w 61"/>
                <a:gd name="T63" fmla="*/ 125 h 127"/>
                <a:gd name="T64" fmla="*/ 37 w 61"/>
                <a:gd name="T65" fmla="*/ 119 h 127"/>
                <a:gd name="T66" fmla="*/ 39 w 61"/>
                <a:gd name="T67" fmla="*/ 111 h 127"/>
                <a:gd name="T68" fmla="*/ 37 w 61"/>
                <a:gd name="T69" fmla="*/ 10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127">
                  <a:moveTo>
                    <a:pt x="61" y="23"/>
                  </a:moveTo>
                  <a:cubicBezTo>
                    <a:pt x="61" y="30"/>
                    <a:pt x="60" y="37"/>
                    <a:pt x="57" y="44"/>
                  </a:cubicBezTo>
                  <a:cubicBezTo>
                    <a:pt x="53" y="54"/>
                    <a:pt x="48" y="62"/>
                    <a:pt x="40" y="69"/>
                  </a:cubicBezTo>
                  <a:cubicBezTo>
                    <a:pt x="39" y="69"/>
                    <a:pt x="39" y="69"/>
                    <a:pt x="39" y="69"/>
                  </a:cubicBezTo>
                  <a:cubicBezTo>
                    <a:pt x="39" y="86"/>
                    <a:pt x="39" y="86"/>
                    <a:pt x="39" y="86"/>
                  </a:cubicBezTo>
                  <a:cubicBezTo>
                    <a:pt x="39" y="89"/>
                    <a:pt x="39" y="91"/>
                    <a:pt x="37" y="94"/>
                  </a:cubicBezTo>
                  <a:cubicBezTo>
                    <a:pt x="35" y="97"/>
                    <a:pt x="33" y="99"/>
                    <a:pt x="31" y="101"/>
                  </a:cubicBezTo>
                  <a:cubicBezTo>
                    <a:pt x="29" y="102"/>
                    <a:pt x="27" y="102"/>
                    <a:pt x="25" y="101"/>
                  </a:cubicBezTo>
                  <a:cubicBezTo>
                    <a:pt x="23" y="100"/>
                    <a:pt x="22" y="98"/>
                    <a:pt x="22" y="96"/>
                  </a:cubicBezTo>
                  <a:cubicBezTo>
                    <a:pt x="22" y="79"/>
                    <a:pt x="22" y="79"/>
                    <a:pt x="22" y="79"/>
                  </a:cubicBezTo>
                  <a:cubicBezTo>
                    <a:pt x="22" y="74"/>
                    <a:pt x="24" y="68"/>
                    <a:pt x="27" y="63"/>
                  </a:cubicBezTo>
                  <a:cubicBezTo>
                    <a:pt x="29" y="59"/>
                    <a:pt x="32" y="55"/>
                    <a:pt x="36" y="52"/>
                  </a:cubicBezTo>
                  <a:cubicBezTo>
                    <a:pt x="39" y="49"/>
                    <a:pt x="41" y="45"/>
                    <a:pt x="43" y="41"/>
                  </a:cubicBezTo>
                  <a:cubicBezTo>
                    <a:pt x="43" y="39"/>
                    <a:pt x="44" y="36"/>
                    <a:pt x="44" y="33"/>
                  </a:cubicBezTo>
                  <a:cubicBezTo>
                    <a:pt x="44" y="30"/>
                    <a:pt x="43" y="27"/>
                    <a:pt x="42" y="25"/>
                  </a:cubicBezTo>
                  <a:cubicBezTo>
                    <a:pt x="40" y="22"/>
                    <a:pt x="36" y="23"/>
                    <a:pt x="31" y="26"/>
                  </a:cubicBezTo>
                  <a:cubicBezTo>
                    <a:pt x="26" y="29"/>
                    <a:pt x="22" y="33"/>
                    <a:pt x="20" y="38"/>
                  </a:cubicBezTo>
                  <a:cubicBezTo>
                    <a:pt x="18" y="41"/>
                    <a:pt x="17" y="45"/>
                    <a:pt x="17" y="49"/>
                  </a:cubicBezTo>
                  <a:cubicBezTo>
                    <a:pt x="17" y="51"/>
                    <a:pt x="17" y="54"/>
                    <a:pt x="15" y="57"/>
                  </a:cubicBezTo>
                  <a:cubicBezTo>
                    <a:pt x="13" y="60"/>
                    <a:pt x="11" y="62"/>
                    <a:pt x="9" y="63"/>
                  </a:cubicBezTo>
                  <a:cubicBezTo>
                    <a:pt x="7" y="65"/>
                    <a:pt x="5" y="65"/>
                    <a:pt x="3" y="64"/>
                  </a:cubicBezTo>
                  <a:cubicBezTo>
                    <a:pt x="1" y="63"/>
                    <a:pt x="0" y="61"/>
                    <a:pt x="0" y="58"/>
                  </a:cubicBezTo>
                  <a:cubicBezTo>
                    <a:pt x="0" y="50"/>
                    <a:pt x="3" y="41"/>
                    <a:pt x="7" y="32"/>
                  </a:cubicBezTo>
                  <a:cubicBezTo>
                    <a:pt x="13" y="21"/>
                    <a:pt x="21" y="12"/>
                    <a:pt x="31" y="6"/>
                  </a:cubicBezTo>
                  <a:cubicBezTo>
                    <a:pt x="41" y="1"/>
                    <a:pt x="48" y="0"/>
                    <a:pt x="54" y="5"/>
                  </a:cubicBezTo>
                  <a:cubicBezTo>
                    <a:pt x="59" y="9"/>
                    <a:pt x="61" y="15"/>
                    <a:pt x="61" y="23"/>
                  </a:cubicBezTo>
                  <a:close/>
                  <a:moveTo>
                    <a:pt x="37" y="105"/>
                  </a:moveTo>
                  <a:cubicBezTo>
                    <a:pt x="35" y="105"/>
                    <a:pt x="33" y="105"/>
                    <a:pt x="31" y="106"/>
                  </a:cubicBezTo>
                  <a:cubicBezTo>
                    <a:pt x="29" y="107"/>
                    <a:pt x="27" y="110"/>
                    <a:pt x="25" y="112"/>
                  </a:cubicBezTo>
                  <a:cubicBezTo>
                    <a:pt x="23" y="115"/>
                    <a:pt x="22" y="118"/>
                    <a:pt x="22" y="121"/>
                  </a:cubicBezTo>
                  <a:cubicBezTo>
                    <a:pt x="22" y="123"/>
                    <a:pt x="23" y="125"/>
                    <a:pt x="25" y="126"/>
                  </a:cubicBezTo>
                  <a:cubicBezTo>
                    <a:pt x="27" y="127"/>
                    <a:pt x="29" y="127"/>
                    <a:pt x="31" y="125"/>
                  </a:cubicBezTo>
                  <a:cubicBezTo>
                    <a:pt x="33" y="124"/>
                    <a:pt x="35" y="122"/>
                    <a:pt x="37" y="119"/>
                  </a:cubicBezTo>
                  <a:cubicBezTo>
                    <a:pt x="39" y="116"/>
                    <a:pt x="39" y="113"/>
                    <a:pt x="39" y="111"/>
                  </a:cubicBezTo>
                  <a:cubicBezTo>
                    <a:pt x="39" y="108"/>
                    <a:pt x="39" y="106"/>
                    <a:pt x="37" y="10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8" name="ïśļiḓè">
              <a:extLst>
                <a:ext uri="{FF2B5EF4-FFF2-40B4-BE49-F238E27FC236}">
                  <a16:creationId xmlns:a16="http://schemas.microsoft.com/office/drawing/2014/main" xmlns="" id="{32E6010F-64E3-4674-B5DE-59DCE28EB6D8}"/>
                </a:ext>
              </a:extLst>
            </p:cNvPr>
            <p:cNvSpPr/>
            <p:nvPr/>
          </p:nvSpPr>
          <p:spPr bwMode="auto">
            <a:xfrm>
              <a:off x="4675821" y="4119451"/>
              <a:ext cx="3018297" cy="1055988"/>
            </a:xfrm>
            <a:custGeom>
              <a:avLst/>
              <a:gdLst>
                <a:gd name="T0" fmla="*/ 765 w 765"/>
                <a:gd name="T1" fmla="*/ 0 h 268"/>
                <a:gd name="T2" fmla="*/ 765 w 765"/>
                <a:gd name="T3" fmla="*/ 10 h 268"/>
                <a:gd name="T4" fmla="*/ 761 w 765"/>
                <a:gd name="T5" fmla="*/ 16 h 268"/>
                <a:gd name="T6" fmla="*/ 333 w 765"/>
                <a:gd name="T7" fmla="*/ 264 h 268"/>
                <a:gd name="T8" fmla="*/ 312 w 765"/>
                <a:gd name="T9" fmla="*/ 264 h 268"/>
                <a:gd name="T10" fmla="*/ 4 w 765"/>
                <a:gd name="T11" fmla="*/ 86 h 268"/>
                <a:gd name="T12" fmla="*/ 0 w 765"/>
                <a:gd name="T13" fmla="*/ 80 h 268"/>
                <a:gd name="T14" fmla="*/ 0 w 765"/>
                <a:gd name="T15" fmla="*/ 70 h 268"/>
                <a:gd name="T16" fmla="*/ 4 w 765"/>
                <a:gd name="T17" fmla="*/ 76 h 268"/>
                <a:gd name="T18" fmla="*/ 312 w 765"/>
                <a:gd name="T19" fmla="*/ 254 h 268"/>
                <a:gd name="T20" fmla="*/ 333 w 765"/>
                <a:gd name="T21" fmla="*/ 254 h 268"/>
                <a:gd name="T22" fmla="*/ 761 w 765"/>
                <a:gd name="T23" fmla="*/ 6 h 268"/>
                <a:gd name="T24" fmla="*/ 765 w 765"/>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268">
                  <a:moveTo>
                    <a:pt x="765" y="0"/>
                  </a:moveTo>
                  <a:cubicBezTo>
                    <a:pt x="765" y="10"/>
                    <a:pt x="765" y="10"/>
                    <a:pt x="765" y="10"/>
                  </a:cubicBezTo>
                  <a:cubicBezTo>
                    <a:pt x="765" y="12"/>
                    <a:pt x="764" y="14"/>
                    <a:pt x="761" y="16"/>
                  </a:cubicBezTo>
                  <a:cubicBezTo>
                    <a:pt x="333" y="264"/>
                    <a:pt x="333" y="264"/>
                    <a:pt x="333" y="264"/>
                  </a:cubicBezTo>
                  <a:cubicBezTo>
                    <a:pt x="328" y="268"/>
                    <a:pt x="318" y="268"/>
                    <a:pt x="312" y="264"/>
                  </a:cubicBezTo>
                  <a:cubicBezTo>
                    <a:pt x="4" y="86"/>
                    <a:pt x="4" y="86"/>
                    <a:pt x="4" y="86"/>
                  </a:cubicBezTo>
                  <a:cubicBezTo>
                    <a:pt x="1" y="85"/>
                    <a:pt x="0" y="82"/>
                    <a:pt x="0" y="80"/>
                  </a:cubicBezTo>
                  <a:cubicBezTo>
                    <a:pt x="0" y="70"/>
                    <a:pt x="0" y="70"/>
                    <a:pt x="0" y="70"/>
                  </a:cubicBezTo>
                  <a:cubicBezTo>
                    <a:pt x="0" y="72"/>
                    <a:pt x="1" y="75"/>
                    <a:pt x="4" y="76"/>
                  </a:cubicBezTo>
                  <a:cubicBezTo>
                    <a:pt x="312" y="254"/>
                    <a:pt x="312" y="254"/>
                    <a:pt x="312" y="254"/>
                  </a:cubicBezTo>
                  <a:cubicBezTo>
                    <a:pt x="318" y="258"/>
                    <a:pt x="328" y="258"/>
                    <a:pt x="333" y="254"/>
                  </a:cubicBezTo>
                  <a:cubicBezTo>
                    <a:pt x="761" y="6"/>
                    <a:pt x="761" y="6"/>
                    <a:pt x="761" y="6"/>
                  </a:cubicBezTo>
                  <a:cubicBezTo>
                    <a:pt x="764" y="4"/>
                    <a:pt x="765" y="2"/>
                    <a:pt x="765" y="0"/>
                  </a:cubicBezTo>
                  <a:close/>
                </a:path>
              </a:pathLst>
            </a:custGeom>
            <a:solidFill>
              <a:srgbClr val="1D1A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9" name="iṣľiḓé">
              <a:extLst>
                <a:ext uri="{FF2B5EF4-FFF2-40B4-BE49-F238E27FC236}">
                  <a16:creationId xmlns:a16="http://schemas.microsoft.com/office/drawing/2014/main" xmlns="" id="{4C727A34-D87D-4BFB-8C69-1A41727C4359}"/>
                </a:ext>
              </a:extLst>
            </p:cNvPr>
            <p:cNvSpPr/>
            <p:nvPr/>
          </p:nvSpPr>
          <p:spPr bwMode="auto">
            <a:xfrm>
              <a:off x="4667506" y="3377765"/>
              <a:ext cx="3033264" cy="1759426"/>
            </a:xfrm>
            <a:custGeom>
              <a:avLst/>
              <a:gdLst>
                <a:gd name="T0" fmla="*/ 763 w 769"/>
                <a:gd name="T1" fmla="*/ 182 h 446"/>
                <a:gd name="T2" fmla="*/ 763 w 769"/>
                <a:gd name="T3" fmla="*/ 194 h 446"/>
                <a:gd name="T4" fmla="*/ 335 w 769"/>
                <a:gd name="T5" fmla="*/ 442 h 446"/>
                <a:gd name="T6" fmla="*/ 314 w 769"/>
                <a:gd name="T7" fmla="*/ 442 h 446"/>
                <a:gd name="T8" fmla="*/ 6 w 769"/>
                <a:gd name="T9" fmla="*/ 264 h 446"/>
                <a:gd name="T10" fmla="*/ 6 w 769"/>
                <a:gd name="T11" fmla="*/ 252 h 446"/>
                <a:gd name="T12" fmla="*/ 434 w 769"/>
                <a:gd name="T13" fmla="*/ 4 h 446"/>
                <a:gd name="T14" fmla="*/ 455 w 769"/>
                <a:gd name="T15" fmla="*/ 4 h 446"/>
                <a:gd name="T16" fmla="*/ 763 w 769"/>
                <a:gd name="T17" fmla="*/ 18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 h="446">
                  <a:moveTo>
                    <a:pt x="763" y="182"/>
                  </a:moveTo>
                  <a:cubicBezTo>
                    <a:pt x="769" y="185"/>
                    <a:pt x="769" y="190"/>
                    <a:pt x="763" y="194"/>
                  </a:cubicBezTo>
                  <a:cubicBezTo>
                    <a:pt x="335" y="442"/>
                    <a:pt x="335" y="442"/>
                    <a:pt x="335" y="442"/>
                  </a:cubicBezTo>
                  <a:cubicBezTo>
                    <a:pt x="330" y="446"/>
                    <a:pt x="320" y="446"/>
                    <a:pt x="314" y="442"/>
                  </a:cubicBezTo>
                  <a:cubicBezTo>
                    <a:pt x="6" y="264"/>
                    <a:pt x="6" y="264"/>
                    <a:pt x="6" y="264"/>
                  </a:cubicBezTo>
                  <a:cubicBezTo>
                    <a:pt x="0" y="261"/>
                    <a:pt x="0" y="256"/>
                    <a:pt x="6" y="252"/>
                  </a:cubicBezTo>
                  <a:cubicBezTo>
                    <a:pt x="434" y="4"/>
                    <a:pt x="434" y="4"/>
                    <a:pt x="434" y="4"/>
                  </a:cubicBezTo>
                  <a:cubicBezTo>
                    <a:pt x="439" y="0"/>
                    <a:pt x="449" y="0"/>
                    <a:pt x="455" y="4"/>
                  </a:cubicBezTo>
                  <a:lnTo>
                    <a:pt x="763" y="182"/>
                  </a:lnTo>
                  <a:close/>
                </a:path>
              </a:pathLst>
            </a:custGeom>
            <a:solidFill>
              <a:srgbClr val="211D5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0" name="íŝľiďe">
              <a:extLst>
                <a:ext uri="{FF2B5EF4-FFF2-40B4-BE49-F238E27FC236}">
                  <a16:creationId xmlns:a16="http://schemas.microsoft.com/office/drawing/2014/main" xmlns="" id="{F8B616EA-8FCB-4771-8D66-BB80A94C8084}"/>
                </a:ext>
              </a:extLst>
            </p:cNvPr>
            <p:cNvSpPr/>
            <p:nvPr/>
          </p:nvSpPr>
          <p:spPr bwMode="auto">
            <a:xfrm>
              <a:off x="4767285" y="3515791"/>
              <a:ext cx="2700669" cy="1325390"/>
            </a:xfrm>
            <a:custGeom>
              <a:avLst/>
              <a:gdLst>
                <a:gd name="T0" fmla="*/ 915 w 1624"/>
                <a:gd name="T1" fmla="*/ 0 h 797"/>
                <a:gd name="T2" fmla="*/ 0 w 1624"/>
                <a:gd name="T3" fmla="*/ 531 h 797"/>
                <a:gd name="T4" fmla="*/ 460 w 1624"/>
                <a:gd name="T5" fmla="*/ 797 h 797"/>
                <a:gd name="T6" fmla="*/ 956 w 1624"/>
                <a:gd name="T7" fmla="*/ 797 h 797"/>
                <a:gd name="T8" fmla="*/ 1624 w 1624"/>
                <a:gd name="T9" fmla="*/ 408 h 797"/>
                <a:gd name="T10" fmla="*/ 915 w 1624"/>
                <a:gd name="T11" fmla="*/ 0 h 797"/>
              </a:gdLst>
              <a:ahLst/>
              <a:cxnLst>
                <a:cxn ang="0">
                  <a:pos x="T0" y="T1"/>
                </a:cxn>
                <a:cxn ang="0">
                  <a:pos x="T2" y="T3"/>
                </a:cxn>
                <a:cxn ang="0">
                  <a:pos x="T4" y="T5"/>
                </a:cxn>
                <a:cxn ang="0">
                  <a:pos x="T6" y="T7"/>
                </a:cxn>
                <a:cxn ang="0">
                  <a:pos x="T8" y="T9"/>
                </a:cxn>
                <a:cxn ang="0">
                  <a:pos x="T10" y="T11"/>
                </a:cxn>
              </a:cxnLst>
              <a:rect l="0" t="0" r="r" b="b"/>
              <a:pathLst>
                <a:path w="1624" h="797">
                  <a:moveTo>
                    <a:pt x="915" y="0"/>
                  </a:moveTo>
                  <a:lnTo>
                    <a:pt x="0" y="531"/>
                  </a:lnTo>
                  <a:lnTo>
                    <a:pt x="460" y="797"/>
                  </a:lnTo>
                  <a:lnTo>
                    <a:pt x="956" y="797"/>
                  </a:lnTo>
                  <a:lnTo>
                    <a:pt x="1624" y="408"/>
                  </a:lnTo>
                  <a:lnTo>
                    <a:pt x="915" y="0"/>
                  </a:lnTo>
                  <a:close/>
                </a:path>
              </a:pathLst>
            </a:custGeom>
            <a:solidFill>
              <a:srgbClr val="F1F1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1" name="ïṣľîďè">
              <a:extLst>
                <a:ext uri="{FF2B5EF4-FFF2-40B4-BE49-F238E27FC236}">
                  <a16:creationId xmlns:a16="http://schemas.microsoft.com/office/drawing/2014/main" xmlns="" id="{8742B4E4-6C6F-4B99-BD93-A663FBA01CF3}"/>
                </a:ext>
              </a:extLst>
            </p:cNvPr>
            <p:cNvSpPr/>
            <p:nvPr/>
          </p:nvSpPr>
          <p:spPr bwMode="auto">
            <a:xfrm>
              <a:off x="5196332" y="4154373"/>
              <a:ext cx="1152441" cy="592019"/>
            </a:xfrm>
            <a:custGeom>
              <a:avLst/>
              <a:gdLst>
                <a:gd name="T0" fmla="*/ 93 w 693"/>
                <a:gd name="T1" fmla="*/ 45 h 356"/>
                <a:gd name="T2" fmla="*/ 617 w 693"/>
                <a:gd name="T3" fmla="*/ 349 h 356"/>
                <a:gd name="T4" fmla="*/ 600 w 693"/>
                <a:gd name="T5" fmla="*/ 356 h 356"/>
                <a:gd name="T6" fmla="*/ 448 w 693"/>
                <a:gd name="T7" fmla="*/ 268 h 356"/>
                <a:gd name="T8" fmla="*/ 448 w 693"/>
                <a:gd name="T9" fmla="*/ 271 h 356"/>
                <a:gd name="T10" fmla="*/ 76 w 693"/>
                <a:gd name="T11" fmla="*/ 55 h 356"/>
                <a:gd name="T12" fmla="*/ 93 w 693"/>
                <a:gd name="T13" fmla="*/ 45 h 356"/>
                <a:gd name="T14" fmla="*/ 0 w 693"/>
                <a:gd name="T15" fmla="*/ 100 h 356"/>
                <a:gd name="T16" fmla="*/ 373 w 693"/>
                <a:gd name="T17" fmla="*/ 313 h 356"/>
                <a:gd name="T18" fmla="*/ 389 w 693"/>
                <a:gd name="T19" fmla="*/ 304 h 356"/>
                <a:gd name="T20" fmla="*/ 17 w 693"/>
                <a:gd name="T21" fmla="*/ 90 h 356"/>
                <a:gd name="T22" fmla="*/ 0 w 693"/>
                <a:gd name="T23" fmla="*/ 100 h 356"/>
                <a:gd name="T24" fmla="*/ 38 w 693"/>
                <a:gd name="T25" fmla="*/ 76 h 356"/>
                <a:gd name="T26" fmla="*/ 411 w 693"/>
                <a:gd name="T27" fmla="*/ 292 h 356"/>
                <a:gd name="T28" fmla="*/ 427 w 693"/>
                <a:gd name="T29" fmla="*/ 282 h 356"/>
                <a:gd name="T30" fmla="*/ 55 w 693"/>
                <a:gd name="T31" fmla="*/ 67 h 356"/>
                <a:gd name="T32" fmla="*/ 38 w 693"/>
                <a:gd name="T33" fmla="*/ 76 h 356"/>
                <a:gd name="T34" fmla="*/ 169 w 693"/>
                <a:gd name="T35" fmla="*/ 0 h 356"/>
                <a:gd name="T36" fmla="*/ 152 w 693"/>
                <a:gd name="T37" fmla="*/ 10 h 356"/>
                <a:gd name="T38" fmla="*/ 676 w 693"/>
                <a:gd name="T39" fmla="*/ 313 h 356"/>
                <a:gd name="T40" fmla="*/ 693 w 693"/>
                <a:gd name="T41" fmla="*/ 304 h 356"/>
                <a:gd name="T42" fmla="*/ 169 w 693"/>
                <a:gd name="T43" fmla="*/ 0 h 356"/>
                <a:gd name="T44" fmla="*/ 114 w 693"/>
                <a:gd name="T45" fmla="*/ 33 h 356"/>
                <a:gd name="T46" fmla="*/ 638 w 693"/>
                <a:gd name="T47" fmla="*/ 335 h 356"/>
                <a:gd name="T48" fmla="*/ 655 w 693"/>
                <a:gd name="T49" fmla="*/ 325 h 356"/>
                <a:gd name="T50" fmla="*/ 131 w 693"/>
                <a:gd name="T51" fmla="*/ 24 h 356"/>
                <a:gd name="T52" fmla="*/ 114 w 693"/>
                <a:gd name="T53" fmla="*/ 3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3" h="356">
                  <a:moveTo>
                    <a:pt x="93" y="45"/>
                  </a:moveTo>
                  <a:lnTo>
                    <a:pt x="617" y="349"/>
                  </a:lnTo>
                  <a:lnTo>
                    <a:pt x="600" y="356"/>
                  </a:lnTo>
                  <a:lnTo>
                    <a:pt x="448" y="268"/>
                  </a:lnTo>
                  <a:lnTo>
                    <a:pt x="448" y="271"/>
                  </a:lnTo>
                  <a:lnTo>
                    <a:pt x="76" y="55"/>
                  </a:lnTo>
                  <a:lnTo>
                    <a:pt x="93" y="45"/>
                  </a:lnTo>
                  <a:close/>
                  <a:moveTo>
                    <a:pt x="0" y="100"/>
                  </a:moveTo>
                  <a:lnTo>
                    <a:pt x="373" y="313"/>
                  </a:lnTo>
                  <a:lnTo>
                    <a:pt x="389" y="304"/>
                  </a:lnTo>
                  <a:lnTo>
                    <a:pt x="17" y="90"/>
                  </a:lnTo>
                  <a:lnTo>
                    <a:pt x="0" y="100"/>
                  </a:lnTo>
                  <a:close/>
                  <a:moveTo>
                    <a:pt x="38" y="76"/>
                  </a:moveTo>
                  <a:lnTo>
                    <a:pt x="411" y="292"/>
                  </a:lnTo>
                  <a:lnTo>
                    <a:pt x="427" y="282"/>
                  </a:lnTo>
                  <a:lnTo>
                    <a:pt x="55" y="67"/>
                  </a:lnTo>
                  <a:lnTo>
                    <a:pt x="38" y="76"/>
                  </a:lnTo>
                  <a:close/>
                  <a:moveTo>
                    <a:pt x="169" y="0"/>
                  </a:moveTo>
                  <a:lnTo>
                    <a:pt x="152" y="10"/>
                  </a:lnTo>
                  <a:lnTo>
                    <a:pt x="676" y="313"/>
                  </a:lnTo>
                  <a:lnTo>
                    <a:pt x="693" y="304"/>
                  </a:lnTo>
                  <a:lnTo>
                    <a:pt x="169" y="0"/>
                  </a:lnTo>
                  <a:close/>
                  <a:moveTo>
                    <a:pt x="114" y="33"/>
                  </a:moveTo>
                  <a:lnTo>
                    <a:pt x="638" y="335"/>
                  </a:lnTo>
                  <a:lnTo>
                    <a:pt x="655" y="325"/>
                  </a:lnTo>
                  <a:lnTo>
                    <a:pt x="131" y="24"/>
                  </a:lnTo>
                  <a:lnTo>
                    <a:pt x="114" y="33"/>
                  </a:ln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2" name="íṧ1ïḋê">
              <a:extLst>
                <a:ext uri="{FF2B5EF4-FFF2-40B4-BE49-F238E27FC236}">
                  <a16:creationId xmlns:a16="http://schemas.microsoft.com/office/drawing/2014/main" xmlns="" id="{7FF17DBF-82BF-4E71-AB68-8BF0A7ADA91B}"/>
                </a:ext>
              </a:extLst>
            </p:cNvPr>
            <p:cNvSpPr/>
            <p:nvPr/>
          </p:nvSpPr>
          <p:spPr bwMode="auto">
            <a:xfrm>
              <a:off x="6418617" y="3973109"/>
              <a:ext cx="344236" cy="138027"/>
            </a:xfrm>
            <a:custGeom>
              <a:avLst/>
              <a:gdLst>
                <a:gd name="T0" fmla="*/ 61 w 87"/>
                <a:gd name="T1" fmla="*/ 0 h 35"/>
                <a:gd name="T2" fmla="*/ 65 w 87"/>
                <a:gd name="T3" fmla="*/ 2 h 35"/>
                <a:gd name="T4" fmla="*/ 87 w 87"/>
                <a:gd name="T5" fmla="*/ 29 h 35"/>
                <a:gd name="T6" fmla="*/ 42 w 87"/>
                <a:gd name="T7" fmla="*/ 32 h 35"/>
                <a:gd name="T8" fmla="*/ 0 w 87"/>
                <a:gd name="T9" fmla="*/ 35 h 35"/>
                <a:gd name="T10" fmla="*/ 61 w 87"/>
                <a:gd name="T11" fmla="*/ 0 h 35"/>
              </a:gdLst>
              <a:ahLst/>
              <a:cxnLst>
                <a:cxn ang="0">
                  <a:pos x="T0" y="T1"/>
                </a:cxn>
                <a:cxn ang="0">
                  <a:pos x="T2" y="T3"/>
                </a:cxn>
                <a:cxn ang="0">
                  <a:pos x="T4" y="T5"/>
                </a:cxn>
                <a:cxn ang="0">
                  <a:pos x="T6" y="T7"/>
                </a:cxn>
                <a:cxn ang="0">
                  <a:pos x="T8" y="T9"/>
                </a:cxn>
                <a:cxn ang="0">
                  <a:pos x="T10" y="T11"/>
                </a:cxn>
              </a:cxnLst>
              <a:rect l="0" t="0" r="r" b="b"/>
              <a:pathLst>
                <a:path w="87" h="35">
                  <a:moveTo>
                    <a:pt x="61" y="0"/>
                  </a:moveTo>
                  <a:cubicBezTo>
                    <a:pt x="63" y="0"/>
                    <a:pt x="64" y="1"/>
                    <a:pt x="65" y="2"/>
                  </a:cubicBezTo>
                  <a:cubicBezTo>
                    <a:pt x="77" y="10"/>
                    <a:pt x="85" y="19"/>
                    <a:pt x="87" y="29"/>
                  </a:cubicBezTo>
                  <a:cubicBezTo>
                    <a:pt x="42" y="32"/>
                    <a:pt x="42" y="32"/>
                    <a:pt x="42" y="32"/>
                  </a:cubicBezTo>
                  <a:cubicBezTo>
                    <a:pt x="0" y="35"/>
                    <a:pt x="0" y="35"/>
                    <a:pt x="0" y="35"/>
                  </a:cubicBezTo>
                  <a:cubicBezTo>
                    <a:pt x="0" y="35"/>
                    <a:pt x="0" y="35"/>
                    <a:pt x="61" y="0"/>
                  </a:cubicBezTo>
                  <a:close/>
                </a:path>
              </a:pathLst>
            </a:custGeom>
            <a:solidFill>
              <a:srgbClr val="7BA4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3" name="îṡlîḑè">
              <a:extLst>
                <a:ext uri="{FF2B5EF4-FFF2-40B4-BE49-F238E27FC236}">
                  <a16:creationId xmlns:a16="http://schemas.microsoft.com/office/drawing/2014/main" xmlns="" id="{F8A43E9E-F543-40C9-852E-6B404AF3801B}"/>
                </a:ext>
              </a:extLst>
            </p:cNvPr>
            <p:cNvSpPr/>
            <p:nvPr/>
          </p:nvSpPr>
          <p:spPr bwMode="auto">
            <a:xfrm>
              <a:off x="6418617" y="4091180"/>
              <a:ext cx="352550" cy="209535"/>
            </a:xfrm>
            <a:custGeom>
              <a:avLst/>
              <a:gdLst>
                <a:gd name="T0" fmla="*/ 86 w 89"/>
                <a:gd name="T1" fmla="*/ 0 h 53"/>
                <a:gd name="T2" fmla="*/ 75 w 89"/>
                <a:gd name="T3" fmla="*/ 31 h 53"/>
                <a:gd name="T4" fmla="*/ 62 w 89"/>
                <a:gd name="T5" fmla="*/ 41 h 53"/>
                <a:gd name="T6" fmla="*/ 52 w 89"/>
                <a:gd name="T7" fmla="*/ 46 h 53"/>
                <a:gd name="T8" fmla="*/ 52 w 89"/>
                <a:gd name="T9" fmla="*/ 46 h 53"/>
                <a:gd name="T10" fmla="*/ 39 w 89"/>
                <a:gd name="T11" fmla="*/ 51 h 53"/>
                <a:gd name="T12" fmla="*/ 27 w 89"/>
                <a:gd name="T13" fmla="*/ 53 h 53"/>
                <a:gd name="T14" fmla="*/ 0 w 89"/>
                <a:gd name="T15" fmla="*/ 5 h 53"/>
                <a:gd name="T16" fmla="*/ 42 w 89"/>
                <a:gd name="T17" fmla="*/ 2 h 53"/>
                <a:gd name="T18" fmla="*/ 86 w 89"/>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53">
                  <a:moveTo>
                    <a:pt x="86" y="0"/>
                  </a:moveTo>
                  <a:cubicBezTo>
                    <a:pt x="89" y="10"/>
                    <a:pt x="85" y="22"/>
                    <a:pt x="75" y="31"/>
                  </a:cubicBezTo>
                  <a:cubicBezTo>
                    <a:pt x="72" y="35"/>
                    <a:pt x="67" y="38"/>
                    <a:pt x="62" y="41"/>
                  </a:cubicBezTo>
                  <a:cubicBezTo>
                    <a:pt x="59" y="43"/>
                    <a:pt x="56" y="45"/>
                    <a:pt x="52" y="46"/>
                  </a:cubicBezTo>
                  <a:cubicBezTo>
                    <a:pt x="52" y="46"/>
                    <a:pt x="52" y="46"/>
                    <a:pt x="52" y="46"/>
                  </a:cubicBezTo>
                  <a:cubicBezTo>
                    <a:pt x="48" y="48"/>
                    <a:pt x="43" y="50"/>
                    <a:pt x="39" y="51"/>
                  </a:cubicBezTo>
                  <a:cubicBezTo>
                    <a:pt x="35" y="52"/>
                    <a:pt x="31" y="53"/>
                    <a:pt x="27" y="53"/>
                  </a:cubicBezTo>
                  <a:cubicBezTo>
                    <a:pt x="0" y="5"/>
                    <a:pt x="0" y="5"/>
                    <a:pt x="0" y="5"/>
                  </a:cubicBezTo>
                  <a:cubicBezTo>
                    <a:pt x="42" y="2"/>
                    <a:pt x="42" y="2"/>
                    <a:pt x="42" y="2"/>
                  </a:cubicBezTo>
                  <a:cubicBezTo>
                    <a:pt x="53" y="2"/>
                    <a:pt x="68" y="1"/>
                    <a:pt x="86" y="0"/>
                  </a:cubicBezTo>
                  <a:close/>
                </a:path>
              </a:pathLst>
            </a:custGeom>
            <a:solidFill>
              <a:srgbClr val="5D8C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4" name="ïśḷîḋé">
              <a:extLst>
                <a:ext uri="{FF2B5EF4-FFF2-40B4-BE49-F238E27FC236}">
                  <a16:creationId xmlns:a16="http://schemas.microsoft.com/office/drawing/2014/main" xmlns="" id="{10949656-A862-451C-9296-62296CEC0368}"/>
                </a:ext>
              </a:extLst>
            </p:cNvPr>
            <p:cNvSpPr/>
            <p:nvPr/>
          </p:nvSpPr>
          <p:spPr bwMode="auto">
            <a:xfrm>
              <a:off x="6352098" y="4111136"/>
              <a:ext cx="174612" cy="201220"/>
            </a:xfrm>
            <a:custGeom>
              <a:avLst/>
              <a:gdLst>
                <a:gd name="T0" fmla="*/ 17 w 44"/>
                <a:gd name="T1" fmla="*/ 0 h 51"/>
                <a:gd name="T2" fmla="*/ 44 w 44"/>
                <a:gd name="T3" fmla="*/ 48 h 51"/>
                <a:gd name="T4" fmla="*/ 0 w 44"/>
                <a:gd name="T5" fmla="*/ 50 h 51"/>
                <a:gd name="T6" fmla="*/ 17 w 44"/>
                <a:gd name="T7" fmla="*/ 0 h 51"/>
              </a:gdLst>
              <a:ahLst/>
              <a:cxnLst>
                <a:cxn ang="0">
                  <a:pos x="T0" y="T1"/>
                </a:cxn>
                <a:cxn ang="0">
                  <a:pos x="T2" y="T3"/>
                </a:cxn>
                <a:cxn ang="0">
                  <a:pos x="T4" y="T5"/>
                </a:cxn>
                <a:cxn ang="0">
                  <a:pos x="T6" y="T7"/>
                </a:cxn>
              </a:cxnLst>
              <a:rect l="0" t="0" r="r" b="b"/>
              <a:pathLst>
                <a:path w="44" h="51">
                  <a:moveTo>
                    <a:pt x="17" y="0"/>
                  </a:moveTo>
                  <a:cubicBezTo>
                    <a:pt x="17" y="0"/>
                    <a:pt x="17" y="0"/>
                    <a:pt x="44" y="48"/>
                  </a:cubicBezTo>
                  <a:cubicBezTo>
                    <a:pt x="30" y="51"/>
                    <a:pt x="15" y="51"/>
                    <a:pt x="0" y="50"/>
                  </a:cubicBezTo>
                  <a:lnTo>
                    <a:pt x="17" y="0"/>
                  </a:lnTo>
                  <a:close/>
                </a:path>
              </a:pathLst>
            </a:custGeom>
            <a:solidFill>
              <a:srgbClr val="3F73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5" name="iṩḻíḑé">
              <a:extLst>
                <a:ext uri="{FF2B5EF4-FFF2-40B4-BE49-F238E27FC236}">
                  <a16:creationId xmlns:a16="http://schemas.microsoft.com/office/drawing/2014/main" xmlns="" id="{C8BF5264-F5B9-401E-875C-CD95D30DB4E2}"/>
                </a:ext>
              </a:extLst>
            </p:cNvPr>
            <p:cNvSpPr/>
            <p:nvPr/>
          </p:nvSpPr>
          <p:spPr bwMode="auto">
            <a:xfrm>
              <a:off x="6041122" y="3914905"/>
              <a:ext cx="532152" cy="414080"/>
            </a:xfrm>
            <a:custGeom>
              <a:avLst/>
              <a:gdLst>
                <a:gd name="T0" fmla="*/ 96 w 135"/>
                <a:gd name="T1" fmla="*/ 50 h 105"/>
                <a:gd name="T2" fmla="*/ 123 w 135"/>
                <a:gd name="T3" fmla="*/ 98 h 105"/>
                <a:gd name="T4" fmla="*/ 135 w 135"/>
                <a:gd name="T5" fmla="*/ 96 h 105"/>
                <a:gd name="T6" fmla="*/ 34 w 135"/>
                <a:gd name="T7" fmla="*/ 86 h 105"/>
                <a:gd name="T8" fmla="*/ 34 w 135"/>
                <a:gd name="T9" fmla="*/ 15 h 105"/>
                <a:gd name="T10" fmla="*/ 95 w 135"/>
                <a:gd name="T11" fmla="*/ 0 h 105"/>
                <a:gd name="T12" fmla="*/ 96 w 135"/>
                <a:gd name="T13" fmla="*/ 50 h 105"/>
                <a:gd name="T14" fmla="*/ 79 w 135"/>
                <a:gd name="T15" fmla="*/ 100 h 105"/>
                <a:gd name="T16" fmla="*/ 123 w 135"/>
                <a:gd name="T17" fmla="*/ 98 h 105"/>
                <a:gd name="T18" fmla="*/ 96 w 135"/>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05">
                  <a:moveTo>
                    <a:pt x="96" y="50"/>
                  </a:moveTo>
                  <a:cubicBezTo>
                    <a:pt x="123" y="98"/>
                    <a:pt x="123" y="98"/>
                    <a:pt x="123" y="98"/>
                  </a:cubicBezTo>
                  <a:cubicBezTo>
                    <a:pt x="127" y="98"/>
                    <a:pt x="131" y="97"/>
                    <a:pt x="135" y="96"/>
                  </a:cubicBezTo>
                  <a:cubicBezTo>
                    <a:pt x="103" y="105"/>
                    <a:pt x="62" y="102"/>
                    <a:pt x="34" y="86"/>
                  </a:cubicBezTo>
                  <a:cubicBezTo>
                    <a:pt x="0" y="66"/>
                    <a:pt x="0" y="34"/>
                    <a:pt x="34" y="15"/>
                  </a:cubicBezTo>
                  <a:cubicBezTo>
                    <a:pt x="51" y="5"/>
                    <a:pt x="73" y="0"/>
                    <a:pt x="95" y="0"/>
                  </a:cubicBezTo>
                  <a:cubicBezTo>
                    <a:pt x="95" y="1"/>
                    <a:pt x="95" y="8"/>
                    <a:pt x="96" y="50"/>
                  </a:cubicBezTo>
                  <a:cubicBezTo>
                    <a:pt x="79" y="100"/>
                    <a:pt x="79" y="100"/>
                    <a:pt x="79" y="100"/>
                  </a:cubicBezTo>
                  <a:cubicBezTo>
                    <a:pt x="94" y="101"/>
                    <a:pt x="109" y="101"/>
                    <a:pt x="123" y="98"/>
                  </a:cubicBezTo>
                  <a:cubicBezTo>
                    <a:pt x="96" y="50"/>
                    <a:pt x="96" y="50"/>
                    <a:pt x="96" y="50"/>
                  </a:cubicBezTo>
                  <a:close/>
                </a:path>
              </a:pathLst>
            </a:custGeom>
            <a:solidFill>
              <a:srgbClr val="B7D5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6" name="ïśḻíḓé">
              <a:extLst>
                <a:ext uri="{FF2B5EF4-FFF2-40B4-BE49-F238E27FC236}">
                  <a16:creationId xmlns:a16="http://schemas.microsoft.com/office/drawing/2014/main" xmlns="" id="{F5A3A008-5BD9-4F09-B408-AC1D854E7E7C}"/>
                </a:ext>
              </a:extLst>
            </p:cNvPr>
            <p:cNvSpPr/>
            <p:nvPr/>
          </p:nvSpPr>
          <p:spPr bwMode="auto">
            <a:xfrm>
              <a:off x="6415291" y="3914905"/>
              <a:ext cx="244457" cy="196231"/>
            </a:xfrm>
            <a:custGeom>
              <a:avLst/>
              <a:gdLst>
                <a:gd name="T0" fmla="*/ 62 w 62"/>
                <a:gd name="T1" fmla="*/ 15 h 50"/>
                <a:gd name="T2" fmla="*/ 1 w 62"/>
                <a:gd name="T3" fmla="*/ 50 h 50"/>
                <a:gd name="T4" fmla="*/ 0 w 62"/>
                <a:gd name="T5" fmla="*/ 0 h 50"/>
                <a:gd name="T6" fmla="*/ 0 w 62"/>
                <a:gd name="T7" fmla="*/ 0 h 50"/>
                <a:gd name="T8" fmla="*/ 62 w 62"/>
                <a:gd name="T9" fmla="*/ 15 h 50"/>
              </a:gdLst>
              <a:ahLst/>
              <a:cxnLst>
                <a:cxn ang="0">
                  <a:pos x="T0" y="T1"/>
                </a:cxn>
                <a:cxn ang="0">
                  <a:pos x="T2" y="T3"/>
                </a:cxn>
                <a:cxn ang="0">
                  <a:pos x="T4" y="T5"/>
                </a:cxn>
                <a:cxn ang="0">
                  <a:pos x="T6" y="T7"/>
                </a:cxn>
                <a:cxn ang="0">
                  <a:pos x="T8" y="T9"/>
                </a:cxn>
              </a:cxnLst>
              <a:rect l="0" t="0" r="r" b="b"/>
              <a:pathLst>
                <a:path w="62" h="50">
                  <a:moveTo>
                    <a:pt x="62" y="15"/>
                  </a:moveTo>
                  <a:cubicBezTo>
                    <a:pt x="1" y="50"/>
                    <a:pt x="1" y="50"/>
                    <a:pt x="1" y="50"/>
                  </a:cubicBezTo>
                  <a:cubicBezTo>
                    <a:pt x="0" y="8"/>
                    <a:pt x="0" y="1"/>
                    <a:pt x="0" y="0"/>
                  </a:cubicBezTo>
                  <a:cubicBezTo>
                    <a:pt x="0" y="0"/>
                    <a:pt x="0" y="0"/>
                    <a:pt x="0" y="0"/>
                  </a:cubicBezTo>
                  <a:cubicBezTo>
                    <a:pt x="23" y="0"/>
                    <a:pt x="45" y="5"/>
                    <a:pt x="62" y="15"/>
                  </a:cubicBezTo>
                  <a:close/>
                </a:path>
              </a:pathLst>
            </a:custGeom>
            <a:solidFill>
              <a:srgbClr val="99BDD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7" name="íśliḓê">
              <a:extLst>
                <a:ext uri="{FF2B5EF4-FFF2-40B4-BE49-F238E27FC236}">
                  <a16:creationId xmlns:a16="http://schemas.microsoft.com/office/drawing/2014/main" xmlns="" id="{89A241CE-FE0F-4929-B457-FDB8BD689CAD}"/>
                </a:ext>
              </a:extLst>
            </p:cNvPr>
            <p:cNvSpPr/>
            <p:nvPr/>
          </p:nvSpPr>
          <p:spPr bwMode="auto">
            <a:xfrm>
              <a:off x="5543893" y="4071225"/>
              <a:ext cx="946232" cy="548781"/>
            </a:xfrm>
            <a:custGeom>
              <a:avLst/>
              <a:gdLst>
                <a:gd name="T0" fmla="*/ 45 w 569"/>
                <a:gd name="T1" fmla="*/ 0 h 330"/>
                <a:gd name="T2" fmla="*/ 0 w 569"/>
                <a:gd name="T3" fmla="*/ 29 h 330"/>
                <a:gd name="T4" fmla="*/ 524 w 569"/>
                <a:gd name="T5" fmla="*/ 330 h 330"/>
                <a:gd name="T6" fmla="*/ 569 w 569"/>
                <a:gd name="T7" fmla="*/ 304 h 330"/>
                <a:gd name="T8" fmla="*/ 45 w 569"/>
                <a:gd name="T9" fmla="*/ 0 h 330"/>
              </a:gdLst>
              <a:ahLst/>
              <a:cxnLst>
                <a:cxn ang="0">
                  <a:pos x="T0" y="T1"/>
                </a:cxn>
                <a:cxn ang="0">
                  <a:pos x="T2" y="T3"/>
                </a:cxn>
                <a:cxn ang="0">
                  <a:pos x="T4" y="T5"/>
                </a:cxn>
                <a:cxn ang="0">
                  <a:pos x="T6" y="T7"/>
                </a:cxn>
                <a:cxn ang="0">
                  <a:pos x="T8" y="T9"/>
                </a:cxn>
              </a:cxnLst>
              <a:rect l="0" t="0" r="r" b="b"/>
              <a:pathLst>
                <a:path w="569" h="330">
                  <a:moveTo>
                    <a:pt x="45" y="0"/>
                  </a:moveTo>
                  <a:lnTo>
                    <a:pt x="0" y="29"/>
                  </a:lnTo>
                  <a:lnTo>
                    <a:pt x="524" y="330"/>
                  </a:lnTo>
                  <a:lnTo>
                    <a:pt x="569" y="304"/>
                  </a:lnTo>
                  <a:lnTo>
                    <a:pt x="45" y="0"/>
                  </a:lnTo>
                  <a:close/>
                </a:path>
              </a:pathLst>
            </a:custGeom>
            <a:solidFill>
              <a:srgbClr val="2B388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8" name="i$ľîḑè">
              <a:extLst>
                <a:ext uri="{FF2B5EF4-FFF2-40B4-BE49-F238E27FC236}">
                  <a16:creationId xmlns:a16="http://schemas.microsoft.com/office/drawing/2014/main" xmlns="" id="{D95797AF-12AF-4FFF-95EA-825F7E694257}"/>
                </a:ext>
              </a:extLst>
            </p:cNvPr>
            <p:cNvSpPr/>
            <p:nvPr/>
          </p:nvSpPr>
          <p:spPr bwMode="auto">
            <a:xfrm>
              <a:off x="6372054" y="3610581"/>
              <a:ext cx="1084259" cy="575389"/>
            </a:xfrm>
            <a:custGeom>
              <a:avLst/>
              <a:gdLst>
                <a:gd name="T0" fmla="*/ 275 w 275"/>
                <a:gd name="T1" fmla="*/ 111 h 146"/>
                <a:gd name="T2" fmla="*/ 275 w 275"/>
                <a:gd name="T3" fmla="*/ 121 h 146"/>
                <a:gd name="T4" fmla="*/ 269 w 275"/>
                <a:gd name="T5" fmla="*/ 129 h 146"/>
                <a:gd name="T6" fmla="*/ 247 w 275"/>
                <a:gd name="T7" fmla="*/ 141 h 146"/>
                <a:gd name="T8" fmla="*/ 219 w 275"/>
                <a:gd name="T9" fmla="*/ 141 h 146"/>
                <a:gd name="T10" fmla="*/ 6 w 275"/>
                <a:gd name="T11" fmla="*/ 18 h 146"/>
                <a:gd name="T12" fmla="*/ 0 w 275"/>
                <a:gd name="T13" fmla="*/ 10 h 146"/>
                <a:gd name="T14" fmla="*/ 0 w 275"/>
                <a:gd name="T15" fmla="*/ 0 h 146"/>
                <a:gd name="T16" fmla="*/ 6 w 275"/>
                <a:gd name="T17" fmla="*/ 8 h 146"/>
                <a:gd name="T18" fmla="*/ 219 w 275"/>
                <a:gd name="T19" fmla="*/ 132 h 146"/>
                <a:gd name="T20" fmla="*/ 247 w 275"/>
                <a:gd name="T21" fmla="*/ 132 h 146"/>
                <a:gd name="T22" fmla="*/ 269 w 275"/>
                <a:gd name="T23" fmla="*/ 119 h 146"/>
                <a:gd name="T24" fmla="*/ 275 w 275"/>
                <a:gd name="T25"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46">
                  <a:moveTo>
                    <a:pt x="275" y="111"/>
                  </a:moveTo>
                  <a:cubicBezTo>
                    <a:pt x="275" y="121"/>
                    <a:pt x="275" y="121"/>
                    <a:pt x="275" y="121"/>
                  </a:cubicBezTo>
                  <a:cubicBezTo>
                    <a:pt x="275" y="124"/>
                    <a:pt x="273" y="127"/>
                    <a:pt x="269" y="129"/>
                  </a:cubicBezTo>
                  <a:cubicBezTo>
                    <a:pt x="247" y="141"/>
                    <a:pt x="247" y="141"/>
                    <a:pt x="247" y="141"/>
                  </a:cubicBezTo>
                  <a:cubicBezTo>
                    <a:pt x="239" y="146"/>
                    <a:pt x="227" y="146"/>
                    <a:pt x="219" y="141"/>
                  </a:cubicBezTo>
                  <a:cubicBezTo>
                    <a:pt x="6" y="18"/>
                    <a:pt x="6" y="18"/>
                    <a:pt x="6" y="18"/>
                  </a:cubicBezTo>
                  <a:cubicBezTo>
                    <a:pt x="2" y="16"/>
                    <a:pt x="0" y="13"/>
                    <a:pt x="0" y="10"/>
                  </a:cubicBezTo>
                  <a:cubicBezTo>
                    <a:pt x="0" y="0"/>
                    <a:pt x="0" y="0"/>
                    <a:pt x="0" y="0"/>
                  </a:cubicBezTo>
                  <a:cubicBezTo>
                    <a:pt x="0" y="3"/>
                    <a:pt x="2" y="6"/>
                    <a:pt x="6" y="8"/>
                  </a:cubicBezTo>
                  <a:cubicBezTo>
                    <a:pt x="219" y="132"/>
                    <a:pt x="219" y="132"/>
                    <a:pt x="219" y="132"/>
                  </a:cubicBezTo>
                  <a:cubicBezTo>
                    <a:pt x="227" y="136"/>
                    <a:pt x="239" y="136"/>
                    <a:pt x="247" y="132"/>
                  </a:cubicBezTo>
                  <a:cubicBezTo>
                    <a:pt x="269" y="119"/>
                    <a:pt x="269" y="119"/>
                    <a:pt x="269" y="119"/>
                  </a:cubicBezTo>
                  <a:cubicBezTo>
                    <a:pt x="273" y="117"/>
                    <a:pt x="275" y="114"/>
                    <a:pt x="275" y="111"/>
                  </a:cubicBez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9" name="íṥ1idé">
              <a:extLst>
                <a:ext uri="{FF2B5EF4-FFF2-40B4-BE49-F238E27FC236}">
                  <a16:creationId xmlns:a16="http://schemas.microsoft.com/office/drawing/2014/main" xmlns="" id="{AC9AD505-BE3B-4A65-8D96-CCC76A066B33}"/>
                </a:ext>
              </a:extLst>
            </p:cNvPr>
            <p:cNvSpPr/>
            <p:nvPr/>
          </p:nvSpPr>
          <p:spPr bwMode="auto">
            <a:xfrm>
              <a:off x="6406977" y="3535747"/>
              <a:ext cx="1011088" cy="552107"/>
            </a:xfrm>
            <a:custGeom>
              <a:avLst/>
              <a:gdLst>
                <a:gd name="T0" fmla="*/ 40 w 256"/>
                <a:gd name="T1" fmla="*/ 2 h 140"/>
                <a:gd name="T2" fmla="*/ 60 w 256"/>
                <a:gd name="T3" fmla="*/ 14 h 140"/>
                <a:gd name="T4" fmla="*/ 60 w 256"/>
                <a:gd name="T5" fmla="*/ 24 h 140"/>
                <a:gd name="T6" fmla="*/ 40 w 256"/>
                <a:gd name="T7" fmla="*/ 12 h 140"/>
                <a:gd name="T8" fmla="*/ 25 w 256"/>
                <a:gd name="T9" fmla="*/ 12 h 140"/>
                <a:gd name="T10" fmla="*/ 3 w 256"/>
                <a:gd name="T11" fmla="*/ 25 h 140"/>
                <a:gd name="T12" fmla="*/ 0 w 256"/>
                <a:gd name="T13" fmla="*/ 29 h 140"/>
                <a:gd name="T14" fmla="*/ 0 w 256"/>
                <a:gd name="T15" fmla="*/ 19 h 140"/>
                <a:gd name="T16" fmla="*/ 3 w 256"/>
                <a:gd name="T17" fmla="*/ 15 h 140"/>
                <a:gd name="T18" fmla="*/ 25 w 256"/>
                <a:gd name="T19" fmla="*/ 2 h 140"/>
                <a:gd name="T20" fmla="*/ 40 w 256"/>
                <a:gd name="T21" fmla="*/ 2 h 140"/>
                <a:gd name="T22" fmla="*/ 253 w 256"/>
                <a:gd name="T23" fmla="*/ 126 h 140"/>
                <a:gd name="T24" fmla="*/ 234 w 256"/>
                <a:gd name="T25" fmla="*/ 114 h 140"/>
                <a:gd name="T26" fmla="*/ 234 w 256"/>
                <a:gd name="T27" fmla="*/ 124 h 140"/>
                <a:gd name="T28" fmla="*/ 253 w 256"/>
                <a:gd name="T29" fmla="*/ 136 h 140"/>
                <a:gd name="T30" fmla="*/ 256 w 256"/>
                <a:gd name="T31" fmla="*/ 140 h 140"/>
                <a:gd name="T32" fmla="*/ 256 w 256"/>
                <a:gd name="T33" fmla="*/ 130 h 140"/>
                <a:gd name="T34" fmla="*/ 253 w 256"/>
                <a:gd name="T35" fmla="*/ 1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40">
                  <a:moveTo>
                    <a:pt x="40" y="2"/>
                  </a:moveTo>
                  <a:cubicBezTo>
                    <a:pt x="60" y="14"/>
                    <a:pt x="60" y="14"/>
                    <a:pt x="60" y="14"/>
                  </a:cubicBezTo>
                  <a:cubicBezTo>
                    <a:pt x="60" y="24"/>
                    <a:pt x="60" y="24"/>
                    <a:pt x="60" y="24"/>
                  </a:cubicBezTo>
                  <a:cubicBezTo>
                    <a:pt x="40" y="12"/>
                    <a:pt x="40" y="12"/>
                    <a:pt x="40" y="12"/>
                  </a:cubicBezTo>
                  <a:cubicBezTo>
                    <a:pt x="36" y="10"/>
                    <a:pt x="29" y="10"/>
                    <a:pt x="25" y="12"/>
                  </a:cubicBezTo>
                  <a:cubicBezTo>
                    <a:pt x="3" y="25"/>
                    <a:pt x="3" y="25"/>
                    <a:pt x="3" y="25"/>
                  </a:cubicBezTo>
                  <a:cubicBezTo>
                    <a:pt x="1" y="26"/>
                    <a:pt x="0" y="28"/>
                    <a:pt x="0" y="29"/>
                  </a:cubicBezTo>
                  <a:cubicBezTo>
                    <a:pt x="0" y="19"/>
                    <a:pt x="0" y="19"/>
                    <a:pt x="0" y="19"/>
                  </a:cubicBezTo>
                  <a:cubicBezTo>
                    <a:pt x="0" y="18"/>
                    <a:pt x="1" y="16"/>
                    <a:pt x="3" y="15"/>
                  </a:cubicBezTo>
                  <a:cubicBezTo>
                    <a:pt x="25" y="2"/>
                    <a:pt x="25" y="2"/>
                    <a:pt x="25" y="2"/>
                  </a:cubicBezTo>
                  <a:cubicBezTo>
                    <a:pt x="29" y="0"/>
                    <a:pt x="36" y="0"/>
                    <a:pt x="40" y="2"/>
                  </a:cubicBezTo>
                  <a:close/>
                  <a:moveTo>
                    <a:pt x="253" y="126"/>
                  </a:moveTo>
                  <a:cubicBezTo>
                    <a:pt x="234" y="114"/>
                    <a:pt x="234" y="114"/>
                    <a:pt x="234" y="114"/>
                  </a:cubicBezTo>
                  <a:cubicBezTo>
                    <a:pt x="234" y="124"/>
                    <a:pt x="234" y="124"/>
                    <a:pt x="234" y="124"/>
                  </a:cubicBezTo>
                  <a:cubicBezTo>
                    <a:pt x="253" y="136"/>
                    <a:pt x="253" y="136"/>
                    <a:pt x="253" y="136"/>
                  </a:cubicBezTo>
                  <a:cubicBezTo>
                    <a:pt x="255" y="137"/>
                    <a:pt x="256" y="138"/>
                    <a:pt x="256" y="140"/>
                  </a:cubicBezTo>
                  <a:cubicBezTo>
                    <a:pt x="256" y="130"/>
                    <a:pt x="256" y="130"/>
                    <a:pt x="256" y="130"/>
                  </a:cubicBezTo>
                  <a:cubicBezTo>
                    <a:pt x="256" y="128"/>
                    <a:pt x="255" y="127"/>
                    <a:pt x="253" y="126"/>
                  </a:cubicBez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0" name="í$ľïḑè">
              <a:extLst>
                <a:ext uri="{FF2B5EF4-FFF2-40B4-BE49-F238E27FC236}">
                  <a16:creationId xmlns:a16="http://schemas.microsoft.com/office/drawing/2014/main" xmlns="" id="{6F91DF2A-FAE5-44DB-9D2B-6E4BC0AF2260}"/>
                </a:ext>
              </a:extLst>
            </p:cNvPr>
            <p:cNvSpPr/>
            <p:nvPr/>
          </p:nvSpPr>
          <p:spPr bwMode="auto">
            <a:xfrm>
              <a:off x="6363739" y="3512465"/>
              <a:ext cx="1100889" cy="633593"/>
            </a:xfrm>
            <a:custGeom>
              <a:avLst/>
              <a:gdLst>
                <a:gd name="T0" fmla="*/ 271 w 279"/>
                <a:gd name="T1" fmla="*/ 128 h 161"/>
                <a:gd name="T2" fmla="*/ 271 w 279"/>
                <a:gd name="T3" fmla="*/ 144 h 161"/>
                <a:gd name="T4" fmla="*/ 249 w 279"/>
                <a:gd name="T5" fmla="*/ 157 h 161"/>
                <a:gd name="T6" fmla="*/ 221 w 279"/>
                <a:gd name="T7" fmla="*/ 157 h 161"/>
                <a:gd name="T8" fmla="*/ 8 w 279"/>
                <a:gd name="T9" fmla="*/ 33 h 161"/>
                <a:gd name="T10" fmla="*/ 8 w 279"/>
                <a:gd name="T11" fmla="*/ 17 h 161"/>
                <a:gd name="T12" fmla="*/ 30 w 279"/>
                <a:gd name="T13" fmla="*/ 5 h 161"/>
                <a:gd name="T14" fmla="*/ 57 w 279"/>
                <a:gd name="T15" fmla="*/ 5 h 161"/>
                <a:gd name="T16" fmla="*/ 81 w 279"/>
                <a:gd name="T17" fmla="*/ 18 h 161"/>
                <a:gd name="T18" fmla="*/ 71 w 279"/>
                <a:gd name="T19" fmla="*/ 20 h 161"/>
                <a:gd name="T20" fmla="*/ 51 w 279"/>
                <a:gd name="T21" fmla="*/ 8 h 161"/>
                <a:gd name="T22" fmla="*/ 36 w 279"/>
                <a:gd name="T23" fmla="*/ 8 h 161"/>
                <a:gd name="T24" fmla="*/ 14 w 279"/>
                <a:gd name="T25" fmla="*/ 21 h 161"/>
                <a:gd name="T26" fmla="*/ 14 w 279"/>
                <a:gd name="T27" fmla="*/ 30 h 161"/>
                <a:gd name="T28" fmla="*/ 228 w 279"/>
                <a:gd name="T29" fmla="*/ 153 h 161"/>
                <a:gd name="T30" fmla="*/ 243 w 279"/>
                <a:gd name="T31" fmla="*/ 153 h 161"/>
                <a:gd name="T32" fmla="*/ 264 w 279"/>
                <a:gd name="T33" fmla="*/ 140 h 161"/>
                <a:gd name="T34" fmla="*/ 264 w 279"/>
                <a:gd name="T35" fmla="*/ 132 h 161"/>
                <a:gd name="T36" fmla="*/ 245 w 279"/>
                <a:gd name="T37" fmla="*/ 120 h 161"/>
                <a:gd name="T38" fmla="*/ 248 w 279"/>
                <a:gd name="T39" fmla="*/ 114 h 161"/>
                <a:gd name="T40" fmla="*/ 271 w 279"/>
                <a:gd name="T41" fmla="*/ 12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 h="161">
                  <a:moveTo>
                    <a:pt x="271" y="128"/>
                  </a:moveTo>
                  <a:cubicBezTo>
                    <a:pt x="278" y="132"/>
                    <a:pt x="279" y="139"/>
                    <a:pt x="271" y="144"/>
                  </a:cubicBezTo>
                  <a:cubicBezTo>
                    <a:pt x="249" y="157"/>
                    <a:pt x="249" y="157"/>
                    <a:pt x="249" y="157"/>
                  </a:cubicBezTo>
                  <a:cubicBezTo>
                    <a:pt x="241" y="161"/>
                    <a:pt x="229" y="161"/>
                    <a:pt x="221" y="157"/>
                  </a:cubicBezTo>
                  <a:cubicBezTo>
                    <a:pt x="8" y="33"/>
                    <a:pt x="8" y="33"/>
                    <a:pt x="8" y="33"/>
                  </a:cubicBezTo>
                  <a:cubicBezTo>
                    <a:pt x="0" y="29"/>
                    <a:pt x="0" y="22"/>
                    <a:pt x="8" y="17"/>
                  </a:cubicBezTo>
                  <a:cubicBezTo>
                    <a:pt x="30" y="5"/>
                    <a:pt x="30" y="5"/>
                    <a:pt x="30" y="5"/>
                  </a:cubicBezTo>
                  <a:cubicBezTo>
                    <a:pt x="37" y="0"/>
                    <a:pt x="50" y="0"/>
                    <a:pt x="57" y="5"/>
                  </a:cubicBezTo>
                  <a:cubicBezTo>
                    <a:pt x="81" y="18"/>
                    <a:pt x="81" y="18"/>
                    <a:pt x="81" y="18"/>
                  </a:cubicBezTo>
                  <a:cubicBezTo>
                    <a:pt x="77" y="19"/>
                    <a:pt x="74" y="19"/>
                    <a:pt x="71" y="20"/>
                  </a:cubicBezTo>
                  <a:cubicBezTo>
                    <a:pt x="51" y="8"/>
                    <a:pt x="51" y="8"/>
                    <a:pt x="51" y="8"/>
                  </a:cubicBezTo>
                  <a:cubicBezTo>
                    <a:pt x="47" y="6"/>
                    <a:pt x="40" y="6"/>
                    <a:pt x="36" y="8"/>
                  </a:cubicBezTo>
                  <a:cubicBezTo>
                    <a:pt x="14" y="21"/>
                    <a:pt x="14" y="21"/>
                    <a:pt x="14" y="21"/>
                  </a:cubicBezTo>
                  <a:cubicBezTo>
                    <a:pt x="10" y="23"/>
                    <a:pt x="10" y="27"/>
                    <a:pt x="14" y="30"/>
                  </a:cubicBezTo>
                  <a:cubicBezTo>
                    <a:pt x="228" y="153"/>
                    <a:pt x="228" y="153"/>
                    <a:pt x="228" y="153"/>
                  </a:cubicBezTo>
                  <a:cubicBezTo>
                    <a:pt x="232" y="155"/>
                    <a:pt x="238" y="155"/>
                    <a:pt x="243" y="153"/>
                  </a:cubicBezTo>
                  <a:cubicBezTo>
                    <a:pt x="264" y="140"/>
                    <a:pt x="264" y="140"/>
                    <a:pt x="264" y="140"/>
                  </a:cubicBezTo>
                  <a:cubicBezTo>
                    <a:pt x="269" y="138"/>
                    <a:pt x="268" y="134"/>
                    <a:pt x="264" y="132"/>
                  </a:cubicBezTo>
                  <a:cubicBezTo>
                    <a:pt x="245" y="120"/>
                    <a:pt x="245" y="120"/>
                    <a:pt x="245" y="120"/>
                  </a:cubicBezTo>
                  <a:cubicBezTo>
                    <a:pt x="246" y="118"/>
                    <a:pt x="247" y="116"/>
                    <a:pt x="248" y="114"/>
                  </a:cubicBezTo>
                  <a:lnTo>
                    <a:pt x="271" y="128"/>
                  </a:lnTo>
                  <a:close/>
                </a:path>
              </a:pathLst>
            </a:custGeom>
            <a:solidFill>
              <a:srgbClr val="9294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1" name="îšlîḋê">
              <a:extLst>
                <a:ext uri="{FF2B5EF4-FFF2-40B4-BE49-F238E27FC236}">
                  <a16:creationId xmlns:a16="http://schemas.microsoft.com/office/drawing/2014/main" xmlns="" id="{D6C232F9-E294-40A7-946F-85033617F9D4}"/>
                </a:ext>
              </a:extLst>
            </p:cNvPr>
            <p:cNvSpPr/>
            <p:nvPr/>
          </p:nvSpPr>
          <p:spPr bwMode="auto">
            <a:xfrm>
              <a:off x="7105425" y="3633862"/>
              <a:ext cx="138027" cy="71508"/>
            </a:xfrm>
            <a:custGeom>
              <a:avLst/>
              <a:gdLst>
                <a:gd name="T0" fmla="*/ 30 w 35"/>
                <a:gd name="T1" fmla="*/ 4 h 18"/>
                <a:gd name="T2" fmla="*/ 5 w 35"/>
                <a:gd name="T3" fmla="*/ 4 h 18"/>
                <a:gd name="T4" fmla="*/ 0 w 35"/>
                <a:gd name="T5" fmla="*/ 11 h 18"/>
                <a:gd name="T6" fmla="*/ 0 w 35"/>
                <a:gd name="T7" fmla="*/ 16 h 18"/>
                <a:gd name="T8" fmla="*/ 1 w 35"/>
                <a:gd name="T9" fmla="*/ 17 h 18"/>
                <a:gd name="T10" fmla="*/ 5 w 35"/>
                <a:gd name="T11" fmla="*/ 14 h 18"/>
                <a:gd name="T12" fmla="*/ 30 w 35"/>
                <a:gd name="T13" fmla="*/ 14 h 18"/>
                <a:gd name="T14" fmla="*/ 34 w 35"/>
                <a:gd name="T15" fmla="*/ 18 h 18"/>
                <a:gd name="T16" fmla="*/ 35 w 35"/>
                <a:gd name="T17" fmla="*/ 16 h 18"/>
                <a:gd name="T18" fmla="*/ 35 w 35"/>
                <a:gd name="T19" fmla="*/ 11 h 18"/>
                <a:gd name="T20" fmla="*/ 30 w 35"/>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8">
                  <a:moveTo>
                    <a:pt x="30" y="4"/>
                  </a:moveTo>
                  <a:cubicBezTo>
                    <a:pt x="23" y="0"/>
                    <a:pt x="12" y="0"/>
                    <a:pt x="5" y="4"/>
                  </a:cubicBezTo>
                  <a:cubicBezTo>
                    <a:pt x="2" y="6"/>
                    <a:pt x="0" y="8"/>
                    <a:pt x="0" y="11"/>
                  </a:cubicBezTo>
                  <a:cubicBezTo>
                    <a:pt x="0" y="16"/>
                    <a:pt x="0" y="16"/>
                    <a:pt x="0" y="16"/>
                  </a:cubicBezTo>
                  <a:cubicBezTo>
                    <a:pt x="1" y="17"/>
                    <a:pt x="1" y="17"/>
                    <a:pt x="1" y="17"/>
                  </a:cubicBezTo>
                  <a:cubicBezTo>
                    <a:pt x="2" y="16"/>
                    <a:pt x="4" y="15"/>
                    <a:pt x="5" y="14"/>
                  </a:cubicBezTo>
                  <a:cubicBezTo>
                    <a:pt x="12" y="10"/>
                    <a:pt x="23" y="10"/>
                    <a:pt x="30" y="14"/>
                  </a:cubicBezTo>
                  <a:cubicBezTo>
                    <a:pt x="32" y="15"/>
                    <a:pt x="33" y="16"/>
                    <a:pt x="34" y="18"/>
                  </a:cubicBezTo>
                  <a:cubicBezTo>
                    <a:pt x="34" y="17"/>
                    <a:pt x="35" y="17"/>
                    <a:pt x="35" y="16"/>
                  </a:cubicBezTo>
                  <a:cubicBezTo>
                    <a:pt x="35" y="11"/>
                    <a:pt x="35" y="11"/>
                    <a:pt x="35" y="11"/>
                  </a:cubicBezTo>
                  <a:cubicBezTo>
                    <a:pt x="35" y="9"/>
                    <a:pt x="33" y="6"/>
                    <a:pt x="30" y="4"/>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2" name="ïśļîḍè">
              <a:extLst>
                <a:ext uri="{FF2B5EF4-FFF2-40B4-BE49-F238E27FC236}">
                  <a16:creationId xmlns:a16="http://schemas.microsoft.com/office/drawing/2014/main" xmlns="" id="{6A4B2234-EA22-4BEC-86E6-6984314CEE58}"/>
                </a:ext>
              </a:extLst>
            </p:cNvPr>
            <p:cNvSpPr/>
            <p:nvPr/>
          </p:nvSpPr>
          <p:spPr bwMode="auto">
            <a:xfrm>
              <a:off x="7090459" y="3630537"/>
              <a:ext cx="169623" cy="98115"/>
            </a:xfrm>
            <a:custGeom>
              <a:avLst/>
              <a:gdLst>
                <a:gd name="T0" fmla="*/ 36 w 43"/>
                <a:gd name="T1" fmla="*/ 4 h 25"/>
                <a:gd name="T2" fmla="*/ 36 w 43"/>
                <a:gd name="T3" fmla="*/ 20 h 25"/>
                <a:gd name="T4" fmla="*/ 8 w 43"/>
                <a:gd name="T5" fmla="*/ 20 h 25"/>
                <a:gd name="T6" fmla="*/ 8 w 43"/>
                <a:gd name="T7" fmla="*/ 4 h 25"/>
                <a:gd name="T8" fmla="*/ 36 w 43"/>
                <a:gd name="T9" fmla="*/ 4 h 25"/>
                <a:gd name="T10" fmla="*/ 9 w 43"/>
                <a:gd name="T11" fmla="*/ 19 h 25"/>
                <a:gd name="T12" fmla="*/ 34 w 43"/>
                <a:gd name="T13" fmla="*/ 19 h 25"/>
                <a:gd name="T14" fmla="*/ 34 w 43"/>
                <a:gd name="T15" fmla="*/ 5 h 25"/>
                <a:gd name="T16" fmla="*/ 9 w 43"/>
                <a:gd name="T17" fmla="*/ 5 h 25"/>
                <a:gd name="T18" fmla="*/ 9 w 43"/>
                <a:gd name="T1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5">
                  <a:moveTo>
                    <a:pt x="36" y="4"/>
                  </a:moveTo>
                  <a:cubicBezTo>
                    <a:pt x="43" y="8"/>
                    <a:pt x="43" y="16"/>
                    <a:pt x="36" y="20"/>
                  </a:cubicBezTo>
                  <a:cubicBezTo>
                    <a:pt x="28" y="25"/>
                    <a:pt x="16" y="25"/>
                    <a:pt x="8" y="20"/>
                  </a:cubicBezTo>
                  <a:cubicBezTo>
                    <a:pt x="0" y="16"/>
                    <a:pt x="0" y="8"/>
                    <a:pt x="8" y="4"/>
                  </a:cubicBezTo>
                  <a:cubicBezTo>
                    <a:pt x="15" y="0"/>
                    <a:pt x="28" y="0"/>
                    <a:pt x="36" y="4"/>
                  </a:cubicBezTo>
                  <a:close/>
                  <a:moveTo>
                    <a:pt x="9" y="19"/>
                  </a:moveTo>
                  <a:cubicBezTo>
                    <a:pt x="16" y="23"/>
                    <a:pt x="27" y="23"/>
                    <a:pt x="34" y="19"/>
                  </a:cubicBezTo>
                  <a:cubicBezTo>
                    <a:pt x="41" y="15"/>
                    <a:pt x="41" y="9"/>
                    <a:pt x="34" y="5"/>
                  </a:cubicBezTo>
                  <a:cubicBezTo>
                    <a:pt x="27" y="1"/>
                    <a:pt x="16" y="1"/>
                    <a:pt x="9" y="5"/>
                  </a:cubicBezTo>
                  <a:cubicBezTo>
                    <a:pt x="3" y="9"/>
                    <a:pt x="3" y="15"/>
                    <a:pt x="9" y="19"/>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3" name="išļïḍê">
              <a:extLst>
                <a:ext uri="{FF2B5EF4-FFF2-40B4-BE49-F238E27FC236}">
                  <a16:creationId xmlns:a16="http://schemas.microsoft.com/office/drawing/2014/main" xmlns="" id="{53395982-541C-48E4-AC9F-929C397D3697}"/>
                </a:ext>
              </a:extLst>
            </p:cNvPr>
            <p:cNvSpPr/>
            <p:nvPr/>
          </p:nvSpPr>
          <p:spPr bwMode="auto">
            <a:xfrm>
              <a:off x="7240126" y="3677100"/>
              <a:ext cx="58204" cy="138027"/>
            </a:xfrm>
            <a:custGeom>
              <a:avLst/>
              <a:gdLst>
                <a:gd name="T0" fmla="*/ 15 w 15"/>
                <a:gd name="T1" fmla="*/ 0 h 35"/>
                <a:gd name="T2" fmla="*/ 15 w 15"/>
                <a:gd name="T3" fmla="*/ 10 h 35"/>
                <a:gd name="T4" fmla="*/ 6 w 15"/>
                <a:gd name="T5" fmla="*/ 23 h 35"/>
                <a:gd name="T6" fmla="*/ 0 w 15"/>
                <a:gd name="T7" fmla="*/ 35 h 35"/>
                <a:gd name="T8" fmla="*/ 0 w 15"/>
                <a:gd name="T9" fmla="*/ 25 h 35"/>
                <a:gd name="T10" fmla="*/ 6 w 15"/>
                <a:gd name="T11" fmla="*/ 13 h 35"/>
                <a:gd name="T12" fmla="*/ 15 w 1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5" h="35">
                  <a:moveTo>
                    <a:pt x="15" y="0"/>
                  </a:moveTo>
                  <a:cubicBezTo>
                    <a:pt x="15" y="10"/>
                    <a:pt x="15" y="10"/>
                    <a:pt x="15" y="10"/>
                  </a:cubicBezTo>
                  <a:cubicBezTo>
                    <a:pt x="15" y="15"/>
                    <a:pt x="12" y="19"/>
                    <a:pt x="6" y="23"/>
                  </a:cubicBezTo>
                  <a:cubicBezTo>
                    <a:pt x="5" y="23"/>
                    <a:pt x="0" y="26"/>
                    <a:pt x="0" y="35"/>
                  </a:cubicBezTo>
                  <a:cubicBezTo>
                    <a:pt x="0" y="25"/>
                    <a:pt x="0" y="25"/>
                    <a:pt x="0" y="25"/>
                  </a:cubicBezTo>
                  <a:cubicBezTo>
                    <a:pt x="0" y="16"/>
                    <a:pt x="5" y="13"/>
                    <a:pt x="6" y="13"/>
                  </a:cubicBezTo>
                  <a:cubicBezTo>
                    <a:pt x="12" y="9"/>
                    <a:pt x="15" y="5"/>
                    <a:pt x="15" y="0"/>
                  </a:cubicBezTo>
                  <a:close/>
                </a:path>
              </a:pathLst>
            </a:custGeom>
            <a:solidFill>
              <a:srgbClr val="8081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4" name="iṥḻîďe">
              <a:extLst>
                <a:ext uri="{FF2B5EF4-FFF2-40B4-BE49-F238E27FC236}">
                  <a16:creationId xmlns:a16="http://schemas.microsoft.com/office/drawing/2014/main" xmlns="" id="{D16BC1E8-D065-4AA5-8AA7-EF838F0895D5}"/>
                </a:ext>
              </a:extLst>
            </p:cNvPr>
            <p:cNvSpPr/>
            <p:nvPr/>
          </p:nvSpPr>
          <p:spPr bwMode="auto">
            <a:xfrm>
              <a:off x="6596556" y="3575658"/>
              <a:ext cx="758316" cy="437362"/>
            </a:xfrm>
            <a:custGeom>
              <a:avLst/>
              <a:gdLst>
                <a:gd name="T0" fmla="*/ 186 w 192"/>
                <a:gd name="T1" fmla="*/ 104 h 111"/>
                <a:gd name="T2" fmla="*/ 181 w 192"/>
                <a:gd name="T3" fmla="*/ 111 h 111"/>
                <a:gd name="T4" fmla="*/ 179 w 192"/>
                <a:gd name="T5" fmla="*/ 91 h 111"/>
                <a:gd name="T6" fmla="*/ 35 w 192"/>
                <a:gd name="T7" fmla="*/ 8 h 111"/>
                <a:gd name="T8" fmla="*/ 0 w 192"/>
                <a:gd name="T9" fmla="*/ 6 h 111"/>
                <a:gd name="T10" fmla="*/ 12 w 192"/>
                <a:gd name="T11" fmla="*/ 4 h 111"/>
                <a:gd name="T12" fmla="*/ 22 w 192"/>
                <a:gd name="T13" fmla="*/ 2 h 111"/>
                <a:gd name="T14" fmla="*/ 33 w 192"/>
                <a:gd name="T15" fmla="*/ 1 h 111"/>
                <a:gd name="T16" fmla="*/ 90 w 192"/>
                <a:gd name="T17" fmla="*/ 16 h 111"/>
                <a:gd name="T18" fmla="*/ 125 w 192"/>
                <a:gd name="T19" fmla="*/ 13 h 111"/>
                <a:gd name="T20" fmla="*/ 169 w 192"/>
                <a:gd name="T21" fmla="*/ 13 h 111"/>
                <a:gd name="T22" fmla="*/ 169 w 192"/>
                <a:gd name="T23" fmla="*/ 39 h 111"/>
                <a:gd name="T24" fmla="*/ 164 w 192"/>
                <a:gd name="T25" fmla="*/ 59 h 111"/>
                <a:gd name="T26" fmla="*/ 191 w 192"/>
                <a:gd name="T27" fmla="*/ 92 h 111"/>
                <a:gd name="T28" fmla="*/ 189 w 192"/>
                <a:gd name="T29" fmla="*/ 98 h 111"/>
                <a:gd name="T30" fmla="*/ 186 w 192"/>
                <a:gd name="T31" fmla="*/ 104 h 111"/>
                <a:gd name="T32" fmla="*/ 133 w 192"/>
                <a:gd name="T33" fmla="*/ 34 h 111"/>
                <a:gd name="T34" fmla="*/ 161 w 192"/>
                <a:gd name="T35" fmla="*/ 34 h 111"/>
                <a:gd name="T36" fmla="*/ 161 w 192"/>
                <a:gd name="T37" fmla="*/ 18 h 111"/>
                <a:gd name="T38" fmla="*/ 133 w 192"/>
                <a:gd name="T39" fmla="*/ 18 h 111"/>
                <a:gd name="T40" fmla="*/ 133 w 192"/>
                <a:gd name="T4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111">
                  <a:moveTo>
                    <a:pt x="186" y="104"/>
                  </a:moveTo>
                  <a:cubicBezTo>
                    <a:pt x="184" y="107"/>
                    <a:pt x="182" y="110"/>
                    <a:pt x="181" y="111"/>
                  </a:cubicBezTo>
                  <a:cubicBezTo>
                    <a:pt x="182" y="106"/>
                    <a:pt x="184" y="94"/>
                    <a:pt x="179" y="91"/>
                  </a:cubicBezTo>
                  <a:cubicBezTo>
                    <a:pt x="173" y="87"/>
                    <a:pt x="41" y="11"/>
                    <a:pt x="35" y="8"/>
                  </a:cubicBezTo>
                  <a:cubicBezTo>
                    <a:pt x="30" y="5"/>
                    <a:pt x="9" y="6"/>
                    <a:pt x="0" y="6"/>
                  </a:cubicBezTo>
                  <a:cubicBezTo>
                    <a:pt x="2" y="6"/>
                    <a:pt x="6" y="5"/>
                    <a:pt x="12" y="4"/>
                  </a:cubicBezTo>
                  <a:cubicBezTo>
                    <a:pt x="15" y="3"/>
                    <a:pt x="18" y="3"/>
                    <a:pt x="22" y="2"/>
                  </a:cubicBezTo>
                  <a:cubicBezTo>
                    <a:pt x="26" y="1"/>
                    <a:pt x="30" y="1"/>
                    <a:pt x="33" y="1"/>
                  </a:cubicBezTo>
                  <a:cubicBezTo>
                    <a:pt x="48" y="0"/>
                    <a:pt x="70" y="14"/>
                    <a:pt x="90" y="16"/>
                  </a:cubicBezTo>
                  <a:cubicBezTo>
                    <a:pt x="116" y="18"/>
                    <a:pt x="124" y="14"/>
                    <a:pt x="125" y="13"/>
                  </a:cubicBezTo>
                  <a:cubicBezTo>
                    <a:pt x="137" y="6"/>
                    <a:pt x="156" y="6"/>
                    <a:pt x="169" y="13"/>
                  </a:cubicBezTo>
                  <a:cubicBezTo>
                    <a:pt x="181" y="20"/>
                    <a:pt x="181" y="32"/>
                    <a:pt x="169" y="39"/>
                  </a:cubicBezTo>
                  <a:cubicBezTo>
                    <a:pt x="168" y="39"/>
                    <a:pt x="160" y="44"/>
                    <a:pt x="164" y="59"/>
                  </a:cubicBezTo>
                  <a:cubicBezTo>
                    <a:pt x="167" y="70"/>
                    <a:pt x="192" y="83"/>
                    <a:pt x="191" y="92"/>
                  </a:cubicBezTo>
                  <a:cubicBezTo>
                    <a:pt x="190" y="94"/>
                    <a:pt x="190" y="96"/>
                    <a:pt x="189" y="98"/>
                  </a:cubicBezTo>
                  <a:cubicBezTo>
                    <a:pt x="188" y="100"/>
                    <a:pt x="187" y="102"/>
                    <a:pt x="186" y="104"/>
                  </a:cubicBezTo>
                  <a:close/>
                  <a:moveTo>
                    <a:pt x="133" y="34"/>
                  </a:moveTo>
                  <a:cubicBezTo>
                    <a:pt x="141" y="39"/>
                    <a:pt x="153" y="39"/>
                    <a:pt x="161" y="34"/>
                  </a:cubicBezTo>
                  <a:cubicBezTo>
                    <a:pt x="168" y="30"/>
                    <a:pt x="168" y="22"/>
                    <a:pt x="161" y="18"/>
                  </a:cubicBezTo>
                  <a:cubicBezTo>
                    <a:pt x="153" y="14"/>
                    <a:pt x="140" y="14"/>
                    <a:pt x="133" y="18"/>
                  </a:cubicBezTo>
                  <a:cubicBezTo>
                    <a:pt x="125" y="22"/>
                    <a:pt x="125" y="30"/>
                    <a:pt x="133" y="34"/>
                  </a:cubicBezTo>
                </a:path>
              </a:pathLst>
            </a:custGeom>
            <a:solidFill>
              <a:srgbClr val="A1A3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5" name="îṣ1íďé">
              <a:extLst>
                <a:ext uri="{FF2B5EF4-FFF2-40B4-BE49-F238E27FC236}">
                  <a16:creationId xmlns:a16="http://schemas.microsoft.com/office/drawing/2014/main" xmlns="" id="{7B19B248-EA37-458A-AC85-DC2C7506EF34}"/>
                </a:ext>
              </a:extLst>
            </p:cNvPr>
            <p:cNvSpPr/>
            <p:nvPr/>
          </p:nvSpPr>
          <p:spPr bwMode="auto">
            <a:xfrm>
              <a:off x="7309971" y="3984750"/>
              <a:ext cx="19956" cy="79823"/>
            </a:xfrm>
            <a:custGeom>
              <a:avLst/>
              <a:gdLst>
                <a:gd name="T0" fmla="*/ 5 w 5"/>
                <a:gd name="T1" fmla="*/ 0 h 20"/>
                <a:gd name="T2" fmla="*/ 5 w 5"/>
                <a:gd name="T3" fmla="*/ 10 h 20"/>
                <a:gd name="T4" fmla="*/ 0 w 5"/>
                <a:gd name="T5" fmla="*/ 17 h 20"/>
                <a:gd name="T6" fmla="*/ 0 w 5"/>
                <a:gd name="T7" fmla="*/ 17 h 20"/>
                <a:gd name="T8" fmla="*/ 0 w 5"/>
                <a:gd name="T9" fmla="*/ 17 h 20"/>
                <a:gd name="T10" fmla="*/ 0 w 5"/>
                <a:gd name="T11" fmla="*/ 20 h 20"/>
                <a:gd name="T12" fmla="*/ 0 w 5"/>
                <a:gd name="T13" fmla="*/ 10 h 20"/>
                <a:gd name="T14" fmla="*/ 0 w 5"/>
                <a:gd name="T15" fmla="*/ 7 h 20"/>
                <a:gd name="T16" fmla="*/ 5 w 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
                  <a:moveTo>
                    <a:pt x="5" y="0"/>
                  </a:moveTo>
                  <a:cubicBezTo>
                    <a:pt x="5" y="10"/>
                    <a:pt x="5" y="10"/>
                    <a:pt x="5" y="10"/>
                  </a:cubicBezTo>
                  <a:cubicBezTo>
                    <a:pt x="3" y="13"/>
                    <a:pt x="1" y="16"/>
                    <a:pt x="0" y="17"/>
                  </a:cubicBezTo>
                  <a:cubicBezTo>
                    <a:pt x="0" y="17"/>
                    <a:pt x="0" y="17"/>
                    <a:pt x="0" y="17"/>
                  </a:cubicBezTo>
                  <a:cubicBezTo>
                    <a:pt x="0" y="17"/>
                    <a:pt x="0" y="17"/>
                    <a:pt x="0" y="17"/>
                  </a:cubicBezTo>
                  <a:cubicBezTo>
                    <a:pt x="0" y="19"/>
                    <a:pt x="0" y="20"/>
                    <a:pt x="0" y="20"/>
                  </a:cubicBezTo>
                  <a:cubicBezTo>
                    <a:pt x="0" y="10"/>
                    <a:pt x="0" y="10"/>
                    <a:pt x="0" y="10"/>
                  </a:cubicBezTo>
                  <a:cubicBezTo>
                    <a:pt x="0" y="10"/>
                    <a:pt x="0" y="9"/>
                    <a:pt x="0" y="7"/>
                  </a:cubicBezTo>
                  <a:cubicBezTo>
                    <a:pt x="1" y="6"/>
                    <a:pt x="3" y="3"/>
                    <a:pt x="5" y="0"/>
                  </a:cubicBezTo>
                  <a:close/>
                </a:path>
              </a:pathLst>
            </a:custGeom>
            <a:solidFill>
              <a:srgbClr val="8F8F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6" name="iṥḷïḑê">
              <a:extLst>
                <a:ext uri="{FF2B5EF4-FFF2-40B4-BE49-F238E27FC236}">
                  <a16:creationId xmlns:a16="http://schemas.microsoft.com/office/drawing/2014/main" xmlns="" id="{EE7A5731-4990-4728-90E7-3C0293EEB2A4}"/>
                </a:ext>
              </a:extLst>
            </p:cNvPr>
            <p:cNvSpPr/>
            <p:nvPr/>
          </p:nvSpPr>
          <p:spPr bwMode="auto">
            <a:xfrm>
              <a:off x="6576600" y="3593951"/>
              <a:ext cx="746675" cy="430710"/>
            </a:xfrm>
            <a:custGeom>
              <a:avLst/>
              <a:gdLst>
                <a:gd name="T0" fmla="*/ 184 w 189"/>
                <a:gd name="T1" fmla="*/ 86 h 109"/>
                <a:gd name="T2" fmla="*/ 186 w 189"/>
                <a:gd name="T3" fmla="*/ 106 h 109"/>
                <a:gd name="T4" fmla="*/ 186 w 189"/>
                <a:gd name="T5" fmla="*/ 109 h 109"/>
                <a:gd name="T6" fmla="*/ 0 w 189"/>
                <a:gd name="T7" fmla="*/ 2 h 109"/>
                <a:gd name="T8" fmla="*/ 5 w 189"/>
                <a:gd name="T9" fmla="*/ 1 h 109"/>
                <a:gd name="T10" fmla="*/ 40 w 189"/>
                <a:gd name="T11" fmla="*/ 3 h 109"/>
                <a:gd name="T12" fmla="*/ 184 w 189"/>
                <a:gd name="T13" fmla="*/ 86 h 109"/>
              </a:gdLst>
              <a:ahLst/>
              <a:cxnLst>
                <a:cxn ang="0">
                  <a:pos x="T0" y="T1"/>
                </a:cxn>
                <a:cxn ang="0">
                  <a:pos x="T2" y="T3"/>
                </a:cxn>
                <a:cxn ang="0">
                  <a:pos x="T4" y="T5"/>
                </a:cxn>
                <a:cxn ang="0">
                  <a:pos x="T6" y="T7"/>
                </a:cxn>
                <a:cxn ang="0">
                  <a:pos x="T8" y="T9"/>
                </a:cxn>
                <a:cxn ang="0">
                  <a:pos x="T10" y="T11"/>
                </a:cxn>
                <a:cxn ang="0">
                  <a:pos x="T12" y="T13"/>
                </a:cxn>
              </a:cxnLst>
              <a:rect l="0" t="0" r="r" b="b"/>
              <a:pathLst>
                <a:path w="189" h="109">
                  <a:moveTo>
                    <a:pt x="184" y="86"/>
                  </a:moveTo>
                  <a:cubicBezTo>
                    <a:pt x="189" y="89"/>
                    <a:pt x="187" y="101"/>
                    <a:pt x="186" y="106"/>
                  </a:cubicBezTo>
                  <a:cubicBezTo>
                    <a:pt x="186" y="108"/>
                    <a:pt x="186" y="109"/>
                    <a:pt x="186" y="109"/>
                  </a:cubicBezTo>
                  <a:cubicBezTo>
                    <a:pt x="0" y="2"/>
                    <a:pt x="0" y="2"/>
                    <a:pt x="0" y="2"/>
                  </a:cubicBezTo>
                  <a:cubicBezTo>
                    <a:pt x="0" y="2"/>
                    <a:pt x="2" y="2"/>
                    <a:pt x="5" y="1"/>
                  </a:cubicBezTo>
                  <a:cubicBezTo>
                    <a:pt x="14" y="1"/>
                    <a:pt x="35" y="0"/>
                    <a:pt x="40" y="3"/>
                  </a:cubicBezTo>
                  <a:cubicBezTo>
                    <a:pt x="46" y="6"/>
                    <a:pt x="178" y="82"/>
                    <a:pt x="184" y="86"/>
                  </a:cubicBezTo>
                  <a:close/>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7" name="îṣḻîḑe">
              <a:extLst>
                <a:ext uri="{FF2B5EF4-FFF2-40B4-BE49-F238E27FC236}">
                  <a16:creationId xmlns:a16="http://schemas.microsoft.com/office/drawing/2014/main" xmlns="" id="{46B344F9-4D79-4CA8-891B-B6F4C4D578B5}"/>
                </a:ext>
              </a:extLst>
            </p:cNvPr>
            <p:cNvSpPr/>
            <p:nvPr/>
          </p:nvSpPr>
          <p:spPr bwMode="auto">
            <a:xfrm>
              <a:off x="6576600" y="3602266"/>
              <a:ext cx="733371" cy="462307"/>
            </a:xfrm>
            <a:custGeom>
              <a:avLst/>
              <a:gdLst>
                <a:gd name="T0" fmla="*/ 441 w 441"/>
                <a:gd name="T1" fmla="*/ 254 h 278"/>
                <a:gd name="T2" fmla="*/ 441 w 441"/>
                <a:gd name="T3" fmla="*/ 278 h 278"/>
                <a:gd name="T4" fmla="*/ 0 w 441"/>
                <a:gd name="T5" fmla="*/ 24 h 278"/>
                <a:gd name="T6" fmla="*/ 0 w 441"/>
                <a:gd name="T7" fmla="*/ 0 h 278"/>
                <a:gd name="T8" fmla="*/ 441 w 441"/>
                <a:gd name="T9" fmla="*/ 254 h 278"/>
              </a:gdLst>
              <a:ahLst/>
              <a:cxnLst>
                <a:cxn ang="0">
                  <a:pos x="T0" y="T1"/>
                </a:cxn>
                <a:cxn ang="0">
                  <a:pos x="T2" y="T3"/>
                </a:cxn>
                <a:cxn ang="0">
                  <a:pos x="T4" y="T5"/>
                </a:cxn>
                <a:cxn ang="0">
                  <a:pos x="T6" y="T7"/>
                </a:cxn>
                <a:cxn ang="0">
                  <a:pos x="T8" y="T9"/>
                </a:cxn>
              </a:cxnLst>
              <a:rect l="0" t="0" r="r" b="b"/>
              <a:pathLst>
                <a:path w="441" h="278">
                  <a:moveTo>
                    <a:pt x="441" y="254"/>
                  </a:moveTo>
                  <a:lnTo>
                    <a:pt x="441" y="278"/>
                  </a:lnTo>
                  <a:lnTo>
                    <a:pt x="0" y="24"/>
                  </a:lnTo>
                  <a:lnTo>
                    <a:pt x="0" y="0"/>
                  </a:lnTo>
                  <a:lnTo>
                    <a:pt x="441" y="254"/>
                  </a:lnTo>
                  <a:close/>
                </a:path>
              </a:pathLst>
            </a:custGeom>
            <a:solidFill>
              <a:srgbClr val="7B7C7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8" name="îṧlïdè">
              <a:extLst>
                <a:ext uri="{FF2B5EF4-FFF2-40B4-BE49-F238E27FC236}">
                  <a16:creationId xmlns:a16="http://schemas.microsoft.com/office/drawing/2014/main" xmlns="" id="{A8C5FBAB-5E5E-4A0C-9319-9D8A8759E103}"/>
                </a:ext>
              </a:extLst>
            </p:cNvPr>
            <p:cNvSpPr/>
            <p:nvPr/>
          </p:nvSpPr>
          <p:spPr bwMode="auto">
            <a:xfrm>
              <a:off x="5532252" y="4600050"/>
              <a:ext cx="824835" cy="241131"/>
            </a:xfrm>
            <a:custGeom>
              <a:avLst/>
              <a:gdLst>
                <a:gd name="T0" fmla="*/ 496 w 496"/>
                <a:gd name="T1" fmla="*/ 145 h 145"/>
                <a:gd name="T2" fmla="*/ 246 w 496"/>
                <a:gd name="T3" fmla="*/ 0 h 145"/>
                <a:gd name="T4" fmla="*/ 0 w 496"/>
                <a:gd name="T5" fmla="*/ 145 h 145"/>
                <a:gd name="T6" fmla="*/ 496 w 496"/>
                <a:gd name="T7" fmla="*/ 145 h 145"/>
              </a:gdLst>
              <a:ahLst/>
              <a:cxnLst>
                <a:cxn ang="0">
                  <a:pos x="T0" y="T1"/>
                </a:cxn>
                <a:cxn ang="0">
                  <a:pos x="T2" y="T3"/>
                </a:cxn>
                <a:cxn ang="0">
                  <a:pos x="T4" y="T5"/>
                </a:cxn>
                <a:cxn ang="0">
                  <a:pos x="T6" y="T7"/>
                </a:cxn>
              </a:cxnLst>
              <a:rect l="0" t="0" r="r" b="b"/>
              <a:pathLst>
                <a:path w="496" h="145">
                  <a:moveTo>
                    <a:pt x="496" y="145"/>
                  </a:moveTo>
                  <a:lnTo>
                    <a:pt x="246" y="0"/>
                  </a:lnTo>
                  <a:lnTo>
                    <a:pt x="0" y="145"/>
                  </a:lnTo>
                  <a:lnTo>
                    <a:pt x="496" y="145"/>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9" name="iṣḻíḑe">
              <a:extLst>
                <a:ext uri="{FF2B5EF4-FFF2-40B4-BE49-F238E27FC236}">
                  <a16:creationId xmlns:a16="http://schemas.microsoft.com/office/drawing/2014/main" xmlns="" id="{F7EE0AEE-924F-4A21-A7EC-B1B9784669F3}"/>
                </a:ext>
              </a:extLst>
            </p:cNvPr>
            <p:cNvSpPr/>
            <p:nvPr/>
          </p:nvSpPr>
          <p:spPr bwMode="auto">
            <a:xfrm>
              <a:off x="4546109" y="3527432"/>
              <a:ext cx="3154661" cy="1026055"/>
            </a:xfrm>
            <a:custGeom>
              <a:avLst/>
              <a:gdLst>
                <a:gd name="T0" fmla="*/ 615 w 800"/>
                <a:gd name="T1" fmla="*/ 260 h 260"/>
                <a:gd name="T2" fmla="*/ 794 w 800"/>
                <a:gd name="T3" fmla="*/ 156 h 260"/>
                <a:gd name="T4" fmla="*/ 794 w 800"/>
                <a:gd name="T5" fmla="*/ 144 h 260"/>
                <a:gd name="T6" fmla="*/ 550 w 800"/>
                <a:gd name="T7" fmla="*/ 3 h 260"/>
                <a:gd name="T8" fmla="*/ 550 w 800"/>
                <a:gd name="T9" fmla="*/ 3 h 260"/>
                <a:gd name="T10" fmla="*/ 405 w 800"/>
                <a:gd name="T11" fmla="*/ 0 h 260"/>
                <a:gd name="T12" fmla="*/ 315 w 800"/>
                <a:gd name="T13" fmla="*/ 15 h 260"/>
                <a:gd name="T14" fmla="*/ 0 w 800"/>
                <a:gd name="T15" fmla="*/ 196 h 260"/>
                <a:gd name="T16" fmla="*/ 48 w 800"/>
                <a:gd name="T17" fmla="*/ 208 h 260"/>
                <a:gd name="T18" fmla="*/ 615 w 800"/>
                <a:gd name="T1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260">
                  <a:moveTo>
                    <a:pt x="615" y="260"/>
                  </a:moveTo>
                  <a:cubicBezTo>
                    <a:pt x="794" y="156"/>
                    <a:pt x="794" y="156"/>
                    <a:pt x="794" y="156"/>
                  </a:cubicBezTo>
                  <a:cubicBezTo>
                    <a:pt x="800" y="152"/>
                    <a:pt x="800" y="147"/>
                    <a:pt x="794" y="144"/>
                  </a:cubicBezTo>
                  <a:cubicBezTo>
                    <a:pt x="550" y="3"/>
                    <a:pt x="550" y="3"/>
                    <a:pt x="550" y="3"/>
                  </a:cubicBezTo>
                  <a:cubicBezTo>
                    <a:pt x="550" y="3"/>
                    <a:pt x="550" y="3"/>
                    <a:pt x="550" y="3"/>
                  </a:cubicBezTo>
                  <a:cubicBezTo>
                    <a:pt x="405" y="0"/>
                    <a:pt x="405" y="0"/>
                    <a:pt x="405" y="0"/>
                  </a:cubicBezTo>
                  <a:cubicBezTo>
                    <a:pt x="315" y="15"/>
                    <a:pt x="315" y="15"/>
                    <a:pt x="315" y="15"/>
                  </a:cubicBezTo>
                  <a:cubicBezTo>
                    <a:pt x="0" y="196"/>
                    <a:pt x="0" y="196"/>
                    <a:pt x="0" y="196"/>
                  </a:cubicBezTo>
                  <a:cubicBezTo>
                    <a:pt x="48" y="208"/>
                    <a:pt x="48" y="208"/>
                    <a:pt x="48" y="208"/>
                  </a:cubicBezTo>
                  <a:cubicBezTo>
                    <a:pt x="615" y="260"/>
                    <a:pt x="615" y="260"/>
                    <a:pt x="615" y="260"/>
                  </a:cubicBezTo>
                  <a:close/>
                </a:path>
              </a:pathLst>
            </a:custGeom>
            <a:solidFill>
              <a:srgbClr val="231F20">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600" name="9731bde8-ac71-4ee5-bb5b-05444ab1f17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6"/>
            </p:custDataLst>
          </p:nvPr>
        </p:nvGrpSpPr>
        <p:grpSpPr>
          <a:xfrm>
            <a:off x="4132842" y="1292712"/>
            <a:ext cx="1189348" cy="1043983"/>
            <a:chOff x="3238500" y="1127126"/>
            <a:chExt cx="5715000" cy="5016500"/>
          </a:xfrm>
        </p:grpSpPr>
        <p:grpSp>
          <p:nvGrpSpPr>
            <p:cNvPr id="601" name="iṩľiďè"/>
            <p:cNvGrpSpPr>
              <a:grpSpLocks/>
            </p:cNvGrpSpPr>
            <p:nvPr/>
          </p:nvGrpSpPr>
          <p:grpSpPr bwMode="auto">
            <a:xfrm>
              <a:off x="3238500" y="1127126"/>
              <a:ext cx="5715000" cy="4894264"/>
              <a:chOff x="2188" y="710"/>
              <a:chExt cx="3600" cy="3083"/>
            </a:xfrm>
          </p:grpSpPr>
          <p:sp>
            <p:nvSpPr>
              <p:cNvPr id="830" name="îš1iďé"/>
              <p:cNvSpPr/>
              <p:nvPr/>
            </p:nvSpPr>
            <p:spPr bwMode="auto">
              <a:xfrm>
                <a:off x="2188" y="2586"/>
                <a:ext cx="3600" cy="1207"/>
              </a:xfrm>
              <a:custGeom>
                <a:avLst/>
                <a:gdLst>
                  <a:gd name="T0" fmla="*/ 0 w 3600"/>
                  <a:gd name="T1" fmla="*/ 629 h 1207"/>
                  <a:gd name="T2" fmla="*/ 0 w 3600"/>
                  <a:gd name="T3" fmla="*/ 632 h 1207"/>
                  <a:gd name="T4" fmla="*/ 1721 w 3600"/>
                  <a:gd name="T5" fmla="*/ 1207 h 1207"/>
                  <a:gd name="T6" fmla="*/ 2337 w 3600"/>
                  <a:gd name="T7" fmla="*/ 1013 h 1207"/>
                  <a:gd name="T8" fmla="*/ 2394 w 3600"/>
                  <a:gd name="T9" fmla="*/ 995 h 1207"/>
                  <a:gd name="T10" fmla="*/ 2909 w 3600"/>
                  <a:gd name="T11" fmla="*/ 830 h 1207"/>
                  <a:gd name="T12" fmla="*/ 3600 w 3600"/>
                  <a:gd name="T13" fmla="*/ 578 h 1207"/>
                  <a:gd name="T14" fmla="*/ 3600 w 3600"/>
                  <a:gd name="T15" fmla="*/ 575 h 1207"/>
                  <a:gd name="T16" fmla="*/ 1878 w 3600"/>
                  <a:gd name="T17" fmla="*/ 0 h 1207"/>
                  <a:gd name="T18" fmla="*/ 1262 w 3600"/>
                  <a:gd name="T19" fmla="*/ 194 h 1207"/>
                  <a:gd name="T20" fmla="*/ 213 w 3600"/>
                  <a:gd name="T21" fmla="*/ 562 h 1207"/>
                  <a:gd name="T22" fmla="*/ 0 w 3600"/>
                  <a:gd name="T23" fmla="*/ 629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0" h="1207">
                    <a:moveTo>
                      <a:pt x="0" y="629"/>
                    </a:moveTo>
                    <a:lnTo>
                      <a:pt x="0" y="632"/>
                    </a:lnTo>
                    <a:lnTo>
                      <a:pt x="1721" y="1207"/>
                    </a:lnTo>
                    <a:lnTo>
                      <a:pt x="2337" y="1013"/>
                    </a:lnTo>
                    <a:lnTo>
                      <a:pt x="2394" y="995"/>
                    </a:lnTo>
                    <a:lnTo>
                      <a:pt x="2909" y="830"/>
                    </a:lnTo>
                    <a:lnTo>
                      <a:pt x="3600" y="578"/>
                    </a:lnTo>
                    <a:lnTo>
                      <a:pt x="3600" y="575"/>
                    </a:lnTo>
                    <a:lnTo>
                      <a:pt x="1878" y="0"/>
                    </a:lnTo>
                    <a:lnTo>
                      <a:pt x="1262" y="194"/>
                    </a:lnTo>
                    <a:lnTo>
                      <a:pt x="213" y="562"/>
                    </a:lnTo>
                    <a:lnTo>
                      <a:pt x="0" y="629"/>
                    </a:lnTo>
                    <a:close/>
                  </a:path>
                </a:pathLst>
              </a:custGeom>
              <a:solidFill>
                <a:srgbClr val="00C23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1" name="ïṣliḍê"/>
              <p:cNvSpPr/>
              <p:nvPr/>
            </p:nvSpPr>
            <p:spPr bwMode="auto">
              <a:xfrm>
                <a:off x="2188" y="2586"/>
                <a:ext cx="3600" cy="1207"/>
              </a:xfrm>
              <a:custGeom>
                <a:avLst/>
                <a:gdLst>
                  <a:gd name="T0" fmla="*/ 0 w 3600"/>
                  <a:gd name="T1" fmla="*/ 629 h 1207"/>
                  <a:gd name="T2" fmla="*/ 0 w 3600"/>
                  <a:gd name="T3" fmla="*/ 632 h 1207"/>
                  <a:gd name="T4" fmla="*/ 1721 w 3600"/>
                  <a:gd name="T5" fmla="*/ 1207 h 1207"/>
                  <a:gd name="T6" fmla="*/ 2337 w 3600"/>
                  <a:gd name="T7" fmla="*/ 1013 h 1207"/>
                  <a:gd name="T8" fmla="*/ 2394 w 3600"/>
                  <a:gd name="T9" fmla="*/ 995 h 1207"/>
                  <a:gd name="T10" fmla="*/ 2909 w 3600"/>
                  <a:gd name="T11" fmla="*/ 830 h 1207"/>
                  <a:gd name="T12" fmla="*/ 3600 w 3600"/>
                  <a:gd name="T13" fmla="*/ 578 h 1207"/>
                  <a:gd name="T14" fmla="*/ 3600 w 3600"/>
                  <a:gd name="T15" fmla="*/ 575 h 1207"/>
                  <a:gd name="T16" fmla="*/ 1878 w 3600"/>
                  <a:gd name="T17" fmla="*/ 0 h 1207"/>
                  <a:gd name="T18" fmla="*/ 1262 w 3600"/>
                  <a:gd name="T19" fmla="*/ 194 h 1207"/>
                  <a:gd name="T20" fmla="*/ 213 w 3600"/>
                  <a:gd name="T21" fmla="*/ 562 h 1207"/>
                  <a:gd name="T22" fmla="*/ 0 w 3600"/>
                  <a:gd name="T23" fmla="*/ 629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0" h="1207">
                    <a:moveTo>
                      <a:pt x="0" y="629"/>
                    </a:moveTo>
                    <a:lnTo>
                      <a:pt x="0" y="632"/>
                    </a:lnTo>
                    <a:lnTo>
                      <a:pt x="1721" y="1207"/>
                    </a:lnTo>
                    <a:lnTo>
                      <a:pt x="2337" y="1013"/>
                    </a:lnTo>
                    <a:lnTo>
                      <a:pt x="2394" y="995"/>
                    </a:lnTo>
                    <a:lnTo>
                      <a:pt x="2909" y="830"/>
                    </a:lnTo>
                    <a:lnTo>
                      <a:pt x="3600" y="578"/>
                    </a:lnTo>
                    <a:lnTo>
                      <a:pt x="3600" y="575"/>
                    </a:lnTo>
                    <a:lnTo>
                      <a:pt x="1878" y="0"/>
                    </a:lnTo>
                    <a:lnTo>
                      <a:pt x="1262" y="194"/>
                    </a:lnTo>
                    <a:lnTo>
                      <a:pt x="213" y="562"/>
                    </a:lnTo>
                    <a:lnTo>
                      <a:pt x="0" y="6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2" name="î$lïḋê"/>
              <p:cNvSpPr/>
              <p:nvPr/>
            </p:nvSpPr>
            <p:spPr bwMode="auto">
              <a:xfrm>
                <a:off x="4564" y="988"/>
                <a:ext cx="569" cy="2320"/>
              </a:xfrm>
              <a:custGeom>
                <a:avLst/>
                <a:gdLst>
                  <a:gd name="T0" fmla="*/ 0 w 221"/>
                  <a:gd name="T1" fmla="*/ 900 h 900"/>
                  <a:gd name="T2" fmla="*/ 0 w 221"/>
                  <a:gd name="T3" fmla="*/ 900 h 900"/>
                  <a:gd name="T4" fmla="*/ 0 w 221"/>
                  <a:gd name="T5" fmla="*/ 900 h 900"/>
                  <a:gd name="T6" fmla="*/ 16 w 221"/>
                  <a:gd name="T7" fmla="*/ 893 h 900"/>
                  <a:gd name="T8" fmla="*/ 22 w 221"/>
                  <a:gd name="T9" fmla="*/ 743 h 900"/>
                  <a:gd name="T10" fmla="*/ 84 w 221"/>
                  <a:gd name="T11" fmla="*/ 716 h 900"/>
                  <a:gd name="T12" fmla="*/ 77 w 221"/>
                  <a:gd name="T13" fmla="*/ 866 h 900"/>
                  <a:gd name="T14" fmla="*/ 130 w 221"/>
                  <a:gd name="T15" fmla="*/ 843 h 900"/>
                  <a:gd name="T16" fmla="*/ 95 w 221"/>
                  <a:gd name="T17" fmla="*/ 858 h 900"/>
                  <a:gd name="T18" fmla="*/ 103 w 221"/>
                  <a:gd name="T19" fmla="*/ 708 h 900"/>
                  <a:gd name="T20" fmla="*/ 166 w 221"/>
                  <a:gd name="T21" fmla="*/ 681 h 900"/>
                  <a:gd name="T22" fmla="*/ 157 w 221"/>
                  <a:gd name="T23" fmla="*/ 831 h 900"/>
                  <a:gd name="T24" fmla="*/ 174 w 221"/>
                  <a:gd name="T25" fmla="*/ 823 h 900"/>
                  <a:gd name="T26" fmla="*/ 221 w 221"/>
                  <a:gd name="T27" fmla="*/ 0 h 900"/>
                  <a:gd name="T28" fmla="*/ 23 w 221"/>
                  <a:gd name="T29" fmla="*/ 77 h 900"/>
                  <a:gd name="T30" fmla="*/ 0 w 221"/>
                  <a:gd name="T31" fmla="*/ 900 h 900"/>
                  <a:gd name="T32" fmla="*/ 85 w 221"/>
                  <a:gd name="T33" fmla="*/ 671 h 900"/>
                  <a:gd name="T34" fmla="*/ 64 w 221"/>
                  <a:gd name="T35" fmla="*/ 680 h 900"/>
                  <a:gd name="T36" fmla="*/ 87 w 221"/>
                  <a:gd name="T37" fmla="*/ 85 h 900"/>
                  <a:gd name="T38" fmla="*/ 109 w 221"/>
                  <a:gd name="T39" fmla="*/ 77 h 900"/>
                  <a:gd name="T40" fmla="*/ 85 w 221"/>
                  <a:gd name="T41" fmla="*/ 671 h 900"/>
                  <a:gd name="T42" fmla="*/ 132 w 221"/>
                  <a:gd name="T43" fmla="*/ 68 h 900"/>
                  <a:gd name="T44" fmla="*/ 155 w 221"/>
                  <a:gd name="T45" fmla="*/ 59 h 900"/>
                  <a:gd name="T46" fmla="*/ 127 w 221"/>
                  <a:gd name="T47" fmla="*/ 653 h 900"/>
                  <a:gd name="T48" fmla="*/ 106 w 221"/>
                  <a:gd name="T49" fmla="*/ 662 h 900"/>
                  <a:gd name="T50" fmla="*/ 132 w 221"/>
                  <a:gd name="T51" fmla="*/ 68 h 900"/>
                  <a:gd name="T52" fmla="*/ 148 w 221"/>
                  <a:gd name="T53" fmla="*/ 645 h 900"/>
                  <a:gd name="T54" fmla="*/ 177 w 221"/>
                  <a:gd name="T55" fmla="*/ 50 h 900"/>
                  <a:gd name="T56" fmla="*/ 200 w 221"/>
                  <a:gd name="T57" fmla="*/ 41 h 900"/>
                  <a:gd name="T58" fmla="*/ 169 w 221"/>
                  <a:gd name="T59" fmla="*/ 636 h 900"/>
                  <a:gd name="T60" fmla="*/ 148 w 221"/>
                  <a:gd name="T61" fmla="*/ 645 h 900"/>
                  <a:gd name="T62" fmla="*/ 41 w 221"/>
                  <a:gd name="T63" fmla="*/ 103 h 900"/>
                  <a:gd name="T64" fmla="*/ 64 w 221"/>
                  <a:gd name="T65" fmla="*/ 94 h 900"/>
                  <a:gd name="T66" fmla="*/ 44 w 221"/>
                  <a:gd name="T67" fmla="*/ 689 h 900"/>
                  <a:gd name="T68" fmla="*/ 23 w 221"/>
                  <a:gd name="T69" fmla="*/ 698 h 900"/>
                  <a:gd name="T70" fmla="*/ 41 w 221"/>
                  <a:gd name="T71" fmla="*/ 10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900">
                    <a:moveTo>
                      <a:pt x="0" y="900"/>
                    </a:moveTo>
                    <a:cubicBezTo>
                      <a:pt x="0" y="900"/>
                      <a:pt x="0" y="900"/>
                      <a:pt x="0" y="900"/>
                    </a:cubicBezTo>
                    <a:cubicBezTo>
                      <a:pt x="0" y="900"/>
                      <a:pt x="0" y="900"/>
                      <a:pt x="0" y="900"/>
                    </a:cubicBezTo>
                    <a:cubicBezTo>
                      <a:pt x="5" y="898"/>
                      <a:pt x="11" y="895"/>
                      <a:pt x="16" y="893"/>
                    </a:cubicBezTo>
                    <a:cubicBezTo>
                      <a:pt x="18" y="843"/>
                      <a:pt x="20" y="793"/>
                      <a:pt x="22" y="743"/>
                    </a:cubicBezTo>
                    <a:cubicBezTo>
                      <a:pt x="42" y="734"/>
                      <a:pt x="63" y="725"/>
                      <a:pt x="84" y="716"/>
                    </a:cubicBezTo>
                    <a:cubicBezTo>
                      <a:pt x="82" y="766"/>
                      <a:pt x="80" y="816"/>
                      <a:pt x="77" y="866"/>
                    </a:cubicBezTo>
                    <a:cubicBezTo>
                      <a:pt x="95" y="858"/>
                      <a:pt x="112" y="850"/>
                      <a:pt x="130" y="843"/>
                    </a:cubicBezTo>
                    <a:cubicBezTo>
                      <a:pt x="118" y="848"/>
                      <a:pt x="107" y="853"/>
                      <a:pt x="95" y="858"/>
                    </a:cubicBezTo>
                    <a:cubicBezTo>
                      <a:pt x="98" y="808"/>
                      <a:pt x="100" y="758"/>
                      <a:pt x="103" y="708"/>
                    </a:cubicBezTo>
                    <a:cubicBezTo>
                      <a:pt x="124" y="699"/>
                      <a:pt x="145" y="690"/>
                      <a:pt x="166" y="681"/>
                    </a:cubicBezTo>
                    <a:cubicBezTo>
                      <a:pt x="163" y="731"/>
                      <a:pt x="160" y="781"/>
                      <a:pt x="157" y="831"/>
                    </a:cubicBezTo>
                    <a:cubicBezTo>
                      <a:pt x="162" y="828"/>
                      <a:pt x="168" y="826"/>
                      <a:pt x="174" y="823"/>
                    </a:cubicBezTo>
                    <a:cubicBezTo>
                      <a:pt x="192" y="549"/>
                      <a:pt x="208" y="275"/>
                      <a:pt x="221" y="0"/>
                    </a:cubicBezTo>
                    <a:cubicBezTo>
                      <a:pt x="155" y="26"/>
                      <a:pt x="89" y="52"/>
                      <a:pt x="23" y="77"/>
                    </a:cubicBezTo>
                    <a:cubicBezTo>
                      <a:pt x="17" y="352"/>
                      <a:pt x="9" y="626"/>
                      <a:pt x="0" y="900"/>
                    </a:cubicBezTo>
                    <a:close/>
                    <a:moveTo>
                      <a:pt x="85" y="671"/>
                    </a:moveTo>
                    <a:cubicBezTo>
                      <a:pt x="78" y="674"/>
                      <a:pt x="71" y="677"/>
                      <a:pt x="64" y="680"/>
                    </a:cubicBezTo>
                    <a:cubicBezTo>
                      <a:pt x="73" y="482"/>
                      <a:pt x="80" y="284"/>
                      <a:pt x="87" y="85"/>
                    </a:cubicBezTo>
                    <a:cubicBezTo>
                      <a:pt x="94" y="82"/>
                      <a:pt x="102" y="80"/>
                      <a:pt x="109" y="77"/>
                    </a:cubicBezTo>
                    <a:cubicBezTo>
                      <a:pt x="102" y="275"/>
                      <a:pt x="94" y="473"/>
                      <a:pt x="85" y="671"/>
                    </a:cubicBezTo>
                    <a:close/>
                    <a:moveTo>
                      <a:pt x="132" y="68"/>
                    </a:moveTo>
                    <a:cubicBezTo>
                      <a:pt x="139" y="65"/>
                      <a:pt x="147" y="62"/>
                      <a:pt x="155" y="59"/>
                    </a:cubicBezTo>
                    <a:cubicBezTo>
                      <a:pt x="146" y="257"/>
                      <a:pt x="137" y="455"/>
                      <a:pt x="127" y="653"/>
                    </a:cubicBezTo>
                    <a:cubicBezTo>
                      <a:pt x="120" y="656"/>
                      <a:pt x="113" y="659"/>
                      <a:pt x="106" y="662"/>
                    </a:cubicBezTo>
                    <a:cubicBezTo>
                      <a:pt x="116" y="464"/>
                      <a:pt x="124" y="266"/>
                      <a:pt x="132" y="68"/>
                    </a:cubicBezTo>
                    <a:close/>
                    <a:moveTo>
                      <a:pt x="148" y="645"/>
                    </a:moveTo>
                    <a:cubicBezTo>
                      <a:pt x="159" y="446"/>
                      <a:pt x="169" y="248"/>
                      <a:pt x="177" y="50"/>
                    </a:cubicBezTo>
                    <a:cubicBezTo>
                      <a:pt x="185" y="47"/>
                      <a:pt x="193" y="44"/>
                      <a:pt x="200" y="41"/>
                    </a:cubicBezTo>
                    <a:cubicBezTo>
                      <a:pt x="191" y="239"/>
                      <a:pt x="180" y="437"/>
                      <a:pt x="169" y="636"/>
                    </a:cubicBezTo>
                    <a:cubicBezTo>
                      <a:pt x="162" y="639"/>
                      <a:pt x="155" y="642"/>
                      <a:pt x="148" y="645"/>
                    </a:cubicBezTo>
                    <a:close/>
                    <a:moveTo>
                      <a:pt x="41" y="103"/>
                    </a:moveTo>
                    <a:cubicBezTo>
                      <a:pt x="49" y="100"/>
                      <a:pt x="56" y="97"/>
                      <a:pt x="64" y="94"/>
                    </a:cubicBezTo>
                    <a:cubicBezTo>
                      <a:pt x="58" y="292"/>
                      <a:pt x="51" y="491"/>
                      <a:pt x="44" y="689"/>
                    </a:cubicBezTo>
                    <a:cubicBezTo>
                      <a:pt x="37" y="692"/>
                      <a:pt x="30" y="695"/>
                      <a:pt x="23" y="698"/>
                    </a:cubicBezTo>
                    <a:cubicBezTo>
                      <a:pt x="30" y="500"/>
                      <a:pt x="36" y="301"/>
                      <a:pt x="41" y="103"/>
                    </a:cubicBezTo>
                    <a:close/>
                  </a:path>
                </a:pathLst>
              </a:custGeom>
              <a:solidFill>
                <a:srgbClr val="61B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3" name="ïṣḻîďe"/>
              <p:cNvSpPr/>
              <p:nvPr/>
            </p:nvSpPr>
            <p:spPr bwMode="auto">
              <a:xfrm>
                <a:off x="4945" y="1094"/>
                <a:ext cx="134" cy="1557"/>
              </a:xfrm>
              <a:custGeom>
                <a:avLst/>
                <a:gdLst>
                  <a:gd name="T0" fmla="*/ 29 w 52"/>
                  <a:gd name="T1" fmla="*/ 9 h 604"/>
                  <a:gd name="T2" fmla="*/ 52 w 52"/>
                  <a:gd name="T3" fmla="*/ 0 h 604"/>
                  <a:gd name="T4" fmla="*/ 21 w 52"/>
                  <a:gd name="T5" fmla="*/ 595 h 604"/>
                  <a:gd name="T6" fmla="*/ 0 w 52"/>
                  <a:gd name="T7" fmla="*/ 604 h 604"/>
                  <a:gd name="T8" fmla="*/ 29 w 52"/>
                  <a:gd name="T9" fmla="*/ 9 h 604"/>
                </a:gdLst>
                <a:ahLst/>
                <a:cxnLst>
                  <a:cxn ang="0">
                    <a:pos x="T0" y="T1"/>
                  </a:cxn>
                  <a:cxn ang="0">
                    <a:pos x="T2" y="T3"/>
                  </a:cxn>
                  <a:cxn ang="0">
                    <a:pos x="T4" y="T5"/>
                  </a:cxn>
                  <a:cxn ang="0">
                    <a:pos x="T6" y="T7"/>
                  </a:cxn>
                  <a:cxn ang="0">
                    <a:pos x="T8" y="T9"/>
                  </a:cxn>
                </a:cxnLst>
                <a:rect l="0" t="0" r="r" b="b"/>
                <a:pathLst>
                  <a:path w="52" h="604">
                    <a:moveTo>
                      <a:pt x="29" y="9"/>
                    </a:moveTo>
                    <a:cubicBezTo>
                      <a:pt x="37" y="6"/>
                      <a:pt x="45" y="3"/>
                      <a:pt x="52" y="0"/>
                    </a:cubicBezTo>
                    <a:cubicBezTo>
                      <a:pt x="43" y="198"/>
                      <a:pt x="32" y="396"/>
                      <a:pt x="21" y="595"/>
                    </a:cubicBezTo>
                    <a:cubicBezTo>
                      <a:pt x="14" y="598"/>
                      <a:pt x="7" y="601"/>
                      <a:pt x="0" y="604"/>
                    </a:cubicBezTo>
                    <a:cubicBezTo>
                      <a:pt x="11" y="405"/>
                      <a:pt x="21" y="207"/>
                      <a:pt x="29" y="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4" name="ïṧļïḋè"/>
              <p:cNvSpPr/>
              <p:nvPr/>
            </p:nvSpPr>
            <p:spPr bwMode="auto">
              <a:xfrm>
                <a:off x="4729" y="1186"/>
                <a:ext cx="116" cy="1555"/>
              </a:xfrm>
              <a:custGeom>
                <a:avLst/>
                <a:gdLst>
                  <a:gd name="T0" fmla="*/ 23 w 45"/>
                  <a:gd name="T1" fmla="*/ 8 h 603"/>
                  <a:gd name="T2" fmla="*/ 45 w 45"/>
                  <a:gd name="T3" fmla="*/ 0 h 603"/>
                  <a:gd name="T4" fmla="*/ 21 w 45"/>
                  <a:gd name="T5" fmla="*/ 594 h 603"/>
                  <a:gd name="T6" fmla="*/ 0 w 45"/>
                  <a:gd name="T7" fmla="*/ 603 h 603"/>
                  <a:gd name="T8" fmla="*/ 23 w 45"/>
                  <a:gd name="T9" fmla="*/ 8 h 603"/>
                </a:gdLst>
                <a:ahLst/>
                <a:cxnLst>
                  <a:cxn ang="0">
                    <a:pos x="T0" y="T1"/>
                  </a:cxn>
                  <a:cxn ang="0">
                    <a:pos x="T2" y="T3"/>
                  </a:cxn>
                  <a:cxn ang="0">
                    <a:pos x="T4" y="T5"/>
                  </a:cxn>
                  <a:cxn ang="0">
                    <a:pos x="T6" y="T7"/>
                  </a:cxn>
                  <a:cxn ang="0">
                    <a:pos x="T8" y="T9"/>
                  </a:cxn>
                </a:cxnLst>
                <a:rect l="0" t="0" r="r" b="b"/>
                <a:pathLst>
                  <a:path w="45" h="603">
                    <a:moveTo>
                      <a:pt x="23" y="8"/>
                    </a:moveTo>
                    <a:cubicBezTo>
                      <a:pt x="30" y="5"/>
                      <a:pt x="38" y="3"/>
                      <a:pt x="45" y="0"/>
                    </a:cubicBezTo>
                    <a:cubicBezTo>
                      <a:pt x="38" y="198"/>
                      <a:pt x="30" y="396"/>
                      <a:pt x="21" y="594"/>
                    </a:cubicBezTo>
                    <a:cubicBezTo>
                      <a:pt x="14" y="597"/>
                      <a:pt x="7" y="600"/>
                      <a:pt x="0" y="603"/>
                    </a:cubicBezTo>
                    <a:cubicBezTo>
                      <a:pt x="9" y="405"/>
                      <a:pt x="16" y="207"/>
                      <a:pt x="23" y="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5" name="îŝḻïḋé"/>
              <p:cNvSpPr/>
              <p:nvPr/>
            </p:nvSpPr>
            <p:spPr bwMode="auto">
              <a:xfrm>
                <a:off x="4623" y="1230"/>
                <a:ext cx="106" cy="1557"/>
              </a:xfrm>
              <a:custGeom>
                <a:avLst/>
                <a:gdLst>
                  <a:gd name="T0" fmla="*/ 21 w 41"/>
                  <a:gd name="T1" fmla="*/ 595 h 604"/>
                  <a:gd name="T2" fmla="*/ 0 w 41"/>
                  <a:gd name="T3" fmla="*/ 604 h 604"/>
                  <a:gd name="T4" fmla="*/ 18 w 41"/>
                  <a:gd name="T5" fmla="*/ 9 h 604"/>
                  <a:gd name="T6" fmla="*/ 41 w 41"/>
                  <a:gd name="T7" fmla="*/ 0 h 604"/>
                  <a:gd name="T8" fmla="*/ 21 w 41"/>
                  <a:gd name="T9" fmla="*/ 595 h 604"/>
                </a:gdLst>
                <a:ahLst/>
                <a:cxnLst>
                  <a:cxn ang="0">
                    <a:pos x="T0" y="T1"/>
                  </a:cxn>
                  <a:cxn ang="0">
                    <a:pos x="T2" y="T3"/>
                  </a:cxn>
                  <a:cxn ang="0">
                    <a:pos x="T4" y="T5"/>
                  </a:cxn>
                  <a:cxn ang="0">
                    <a:pos x="T6" y="T7"/>
                  </a:cxn>
                  <a:cxn ang="0">
                    <a:pos x="T8" y="T9"/>
                  </a:cxn>
                </a:cxnLst>
                <a:rect l="0" t="0" r="r" b="b"/>
                <a:pathLst>
                  <a:path w="41" h="604">
                    <a:moveTo>
                      <a:pt x="21" y="595"/>
                    </a:moveTo>
                    <a:cubicBezTo>
                      <a:pt x="14" y="598"/>
                      <a:pt x="7" y="601"/>
                      <a:pt x="0" y="604"/>
                    </a:cubicBezTo>
                    <a:cubicBezTo>
                      <a:pt x="7" y="406"/>
                      <a:pt x="13" y="207"/>
                      <a:pt x="18" y="9"/>
                    </a:cubicBezTo>
                    <a:cubicBezTo>
                      <a:pt x="26" y="6"/>
                      <a:pt x="33" y="3"/>
                      <a:pt x="41" y="0"/>
                    </a:cubicBezTo>
                    <a:cubicBezTo>
                      <a:pt x="35" y="198"/>
                      <a:pt x="28" y="397"/>
                      <a:pt x="21" y="595"/>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6" name="ïṡļíḓê"/>
              <p:cNvSpPr/>
              <p:nvPr/>
            </p:nvSpPr>
            <p:spPr bwMode="auto">
              <a:xfrm>
                <a:off x="4837" y="1140"/>
                <a:ext cx="126" cy="1555"/>
              </a:xfrm>
              <a:custGeom>
                <a:avLst/>
                <a:gdLst>
                  <a:gd name="T0" fmla="*/ 21 w 49"/>
                  <a:gd name="T1" fmla="*/ 594 h 603"/>
                  <a:gd name="T2" fmla="*/ 0 w 49"/>
                  <a:gd name="T3" fmla="*/ 603 h 603"/>
                  <a:gd name="T4" fmla="*/ 26 w 49"/>
                  <a:gd name="T5" fmla="*/ 9 h 603"/>
                  <a:gd name="T6" fmla="*/ 49 w 49"/>
                  <a:gd name="T7" fmla="*/ 0 h 603"/>
                  <a:gd name="T8" fmla="*/ 21 w 49"/>
                  <a:gd name="T9" fmla="*/ 594 h 603"/>
                </a:gdLst>
                <a:ahLst/>
                <a:cxnLst>
                  <a:cxn ang="0">
                    <a:pos x="T0" y="T1"/>
                  </a:cxn>
                  <a:cxn ang="0">
                    <a:pos x="T2" y="T3"/>
                  </a:cxn>
                  <a:cxn ang="0">
                    <a:pos x="T4" y="T5"/>
                  </a:cxn>
                  <a:cxn ang="0">
                    <a:pos x="T6" y="T7"/>
                  </a:cxn>
                  <a:cxn ang="0">
                    <a:pos x="T8" y="T9"/>
                  </a:cxn>
                </a:cxnLst>
                <a:rect l="0" t="0" r="r" b="b"/>
                <a:pathLst>
                  <a:path w="49" h="603">
                    <a:moveTo>
                      <a:pt x="21" y="594"/>
                    </a:moveTo>
                    <a:cubicBezTo>
                      <a:pt x="14" y="597"/>
                      <a:pt x="7" y="600"/>
                      <a:pt x="0" y="603"/>
                    </a:cubicBezTo>
                    <a:cubicBezTo>
                      <a:pt x="10" y="405"/>
                      <a:pt x="18" y="207"/>
                      <a:pt x="26" y="9"/>
                    </a:cubicBezTo>
                    <a:cubicBezTo>
                      <a:pt x="33" y="6"/>
                      <a:pt x="41" y="3"/>
                      <a:pt x="49" y="0"/>
                    </a:cubicBezTo>
                    <a:cubicBezTo>
                      <a:pt x="40" y="198"/>
                      <a:pt x="31" y="396"/>
                      <a:pt x="21" y="594"/>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7" name="ïŝlíḋê"/>
              <p:cNvSpPr/>
              <p:nvPr/>
            </p:nvSpPr>
            <p:spPr bwMode="auto">
              <a:xfrm>
                <a:off x="3927" y="1109"/>
                <a:ext cx="500" cy="201"/>
              </a:xfrm>
              <a:custGeom>
                <a:avLst/>
                <a:gdLst>
                  <a:gd name="T0" fmla="*/ 0 w 194"/>
                  <a:gd name="T1" fmla="*/ 78 h 78"/>
                  <a:gd name="T2" fmla="*/ 0 w 194"/>
                  <a:gd name="T3" fmla="*/ 78 h 78"/>
                  <a:gd name="T4" fmla="*/ 194 w 194"/>
                  <a:gd name="T5" fmla="*/ 0 h 78"/>
                  <a:gd name="T6" fmla="*/ 194 w 194"/>
                  <a:gd name="T7" fmla="*/ 0 h 78"/>
                  <a:gd name="T8" fmla="*/ 34 w 194"/>
                  <a:gd name="T9" fmla="*/ 64 h 78"/>
                  <a:gd name="T10" fmla="*/ 0 w 194"/>
                  <a:gd name="T11" fmla="*/ 78 h 78"/>
                </a:gdLst>
                <a:ahLst/>
                <a:cxnLst>
                  <a:cxn ang="0">
                    <a:pos x="T0" y="T1"/>
                  </a:cxn>
                  <a:cxn ang="0">
                    <a:pos x="T2" y="T3"/>
                  </a:cxn>
                  <a:cxn ang="0">
                    <a:pos x="T4" y="T5"/>
                  </a:cxn>
                  <a:cxn ang="0">
                    <a:pos x="T6" y="T7"/>
                  </a:cxn>
                  <a:cxn ang="0">
                    <a:pos x="T8" y="T9"/>
                  </a:cxn>
                  <a:cxn ang="0">
                    <a:pos x="T10" y="T11"/>
                  </a:cxn>
                </a:cxnLst>
                <a:rect l="0" t="0" r="r" b="b"/>
                <a:pathLst>
                  <a:path w="194" h="78">
                    <a:moveTo>
                      <a:pt x="0" y="78"/>
                    </a:moveTo>
                    <a:cubicBezTo>
                      <a:pt x="0" y="78"/>
                      <a:pt x="0" y="78"/>
                      <a:pt x="0" y="78"/>
                    </a:cubicBezTo>
                    <a:cubicBezTo>
                      <a:pt x="64" y="52"/>
                      <a:pt x="129" y="26"/>
                      <a:pt x="194" y="0"/>
                    </a:cubicBezTo>
                    <a:cubicBezTo>
                      <a:pt x="194" y="0"/>
                      <a:pt x="194" y="0"/>
                      <a:pt x="194" y="0"/>
                    </a:cubicBezTo>
                    <a:cubicBezTo>
                      <a:pt x="140" y="21"/>
                      <a:pt x="87" y="43"/>
                      <a:pt x="34" y="64"/>
                    </a:cubicBezTo>
                    <a:cubicBezTo>
                      <a:pt x="23" y="69"/>
                      <a:pt x="11" y="73"/>
                      <a:pt x="0" y="78"/>
                    </a:cubicBezTo>
                    <a:close/>
                  </a:path>
                </a:pathLst>
              </a:custGeom>
              <a:solidFill>
                <a:srgbClr val="4781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8" name="ïśľiḍe"/>
              <p:cNvSpPr/>
              <p:nvPr/>
            </p:nvSpPr>
            <p:spPr bwMode="auto">
              <a:xfrm>
                <a:off x="4394" y="1109"/>
                <a:ext cx="229" cy="2199"/>
              </a:xfrm>
              <a:custGeom>
                <a:avLst/>
                <a:gdLst>
                  <a:gd name="T0" fmla="*/ 0 w 89"/>
                  <a:gd name="T1" fmla="*/ 823 h 853"/>
                  <a:gd name="T2" fmla="*/ 0 w 89"/>
                  <a:gd name="T3" fmla="*/ 823 h 853"/>
                  <a:gd name="T4" fmla="*/ 13 w 89"/>
                  <a:gd name="T5" fmla="*/ 0 h 853"/>
                  <a:gd name="T6" fmla="*/ 89 w 89"/>
                  <a:gd name="T7" fmla="*/ 30 h 853"/>
                  <a:gd name="T8" fmla="*/ 89 w 89"/>
                  <a:gd name="T9" fmla="*/ 30 h 853"/>
                  <a:gd name="T10" fmla="*/ 66 w 89"/>
                  <a:gd name="T11" fmla="*/ 853 h 853"/>
                  <a:gd name="T12" fmla="*/ 66 w 89"/>
                  <a:gd name="T13" fmla="*/ 853 h 853"/>
                  <a:gd name="T14" fmla="*/ 0 w 89"/>
                  <a:gd name="T15" fmla="*/ 823 h 853"/>
                  <a:gd name="T16" fmla="*/ 0 w 89"/>
                  <a:gd name="T17" fmla="*/ 82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53">
                    <a:moveTo>
                      <a:pt x="0" y="823"/>
                    </a:moveTo>
                    <a:cubicBezTo>
                      <a:pt x="0" y="823"/>
                      <a:pt x="0" y="823"/>
                      <a:pt x="0" y="823"/>
                    </a:cubicBezTo>
                    <a:cubicBezTo>
                      <a:pt x="5" y="548"/>
                      <a:pt x="10" y="274"/>
                      <a:pt x="13" y="0"/>
                    </a:cubicBezTo>
                    <a:cubicBezTo>
                      <a:pt x="39" y="10"/>
                      <a:pt x="64" y="20"/>
                      <a:pt x="89" y="30"/>
                    </a:cubicBezTo>
                    <a:cubicBezTo>
                      <a:pt x="89" y="30"/>
                      <a:pt x="89" y="30"/>
                      <a:pt x="89" y="30"/>
                    </a:cubicBezTo>
                    <a:cubicBezTo>
                      <a:pt x="83" y="305"/>
                      <a:pt x="75" y="579"/>
                      <a:pt x="66" y="853"/>
                    </a:cubicBezTo>
                    <a:cubicBezTo>
                      <a:pt x="66" y="853"/>
                      <a:pt x="66" y="853"/>
                      <a:pt x="66" y="853"/>
                    </a:cubicBezTo>
                    <a:cubicBezTo>
                      <a:pt x="44" y="843"/>
                      <a:pt x="22" y="833"/>
                      <a:pt x="0" y="823"/>
                    </a:cubicBezTo>
                    <a:cubicBezTo>
                      <a:pt x="0" y="823"/>
                      <a:pt x="0" y="823"/>
                      <a:pt x="0" y="823"/>
                    </a:cubicBezTo>
                    <a:close/>
                  </a:path>
                </a:pathLst>
              </a:custGeom>
              <a:solidFill>
                <a:srgbClr val="4781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9" name="iṧ1ïḍe"/>
              <p:cNvSpPr/>
              <p:nvPr/>
            </p:nvSpPr>
            <p:spPr bwMode="auto">
              <a:xfrm>
                <a:off x="4809" y="2743"/>
                <a:ext cx="183" cy="457"/>
              </a:xfrm>
              <a:custGeom>
                <a:avLst/>
                <a:gdLst>
                  <a:gd name="T0" fmla="*/ 8 w 71"/>
                  <a:gd name="T1" fmla="*/ 27 h 177"/>
                  <a:gd name="T2" fmla="*/ 71 w 71"/>
                  <a:gd name="T3" fmla="*/ 0 h 177"/>
                  <a:gd name="T4" fmla="*/ 62 w 71"/>
                  <a:gd name="T5" fmla="*/ 150 h 177"/>
                  <a:gd name="T6" fmla="*/ 35 w 71"/>
                  <a:gd name="T7" fmla="*/ 162 h 177"/>
                  <a:gd name="T8" fmla="*/ 0 w 71"/>
                  <a:gd name="T9" fmla="*/ 177 h 177"/>
                  <a:gd name="T10" fmla="*/ 8 w 71"/>
                  <a:gd name="T11" fmla="*/ 27 h 177"/>
                </a:gdLst>
                <a:ahLst/>
                <a:cxnLst>
                  <a:cxn ang="0">
                    <a:pos x="T0" y="T1"/>
                  </a:cxn>
                  <a:cxn ang="0">
                    <a:pos x="T2" y="T3"/>
                  </a:cxn>
                  <a:cxn ang="0">
                    <a:pos x="T4" y="T5"/>
                  </a:cxn>
                  <a:cxn ang="0">
                    <a:pos x="T6" y="T7"/>
                  </a:cxn>
                  <a:cxn ang="0">
                    <a:pos x="T8" y="T9"/>
                  </a:cxn>
                  <a:cxn ang="0">
                    <a:pos x="T10" y="T11"/>
                  </a:cxn>
                </a:cxnLst>
                <a:rect l="0" t="0" r="r" b="b"/>
                <a:pathLst>
                  <a:path w="71" h="177">
                    <a:moveTo>
                      <a:pt x="8" y="27"/>
                    </a:moveTo>
                    <a:cubicBezTo>
                      <a:pt x="29" y="18"/>
                      <a:pt x="50" y="9"/>
                      <a:pt x="71" y="0"/>
                    </a:cubicBezTo>
                    <a:cubicBezTo>
                      <a:pt x="68" y="50"/>
                      <a:pt x="65" y="100"/>
                      <a:pt x="62" y="150"/>
                    </a:cubicBezTo>
                    <a:cubicBezTo>
                      <a:pt x="53" y="154"/>
                      <a:pt x="44" y="158"/>
                      <a:pt x="35" y="162"/>
                    </a:cubicBezTo>
                    <a:cubicBezTo>
                      <a:pt x="23" y="167"/>
                      <a:pt x="12" y="172"/>
                      <a:pt x="0" y="177"/>
                    </a:cubicBezTo>
                    <a:cubicBezTo>
                      <a:pt x="3" y="127"/>
                      <a:pt x="5" y="77"/>
                      <a:pt x="8"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0" name="işľïḍê"/>
              <p:cNvSpPr/>
              <p:nvPr/>
            </p:nvSpPr>
            <p:spPr bwMode="auto">
              <a:xfrm>
                <a:off x="4605" y="2834"/>
                <a:ext cx="175" cy="456"/>
              </a:xfrm>
              <a:custGeom>
                <a:avLst/>
                <a:gdLst>
                  <a:gd name="T0" fmla="*/ 68 w 68"/>
                  <a:gd name="T1" fmla="*/ 0 h 177"/>
                  <a:gd name="T2" fmla="*/ 61 w 68"/>
                  <a:gd name="T3" fmla="*/ 150 h 177"/>
                  <a:gd name="T4" fmla="*/ 61 w 68"/>
                  <a:gd name="T5" fmla="*/ 150 h 177"/>
                  <a:gd name="T6" fmla="*/ 27 w 68"/>
                  <a:gd name="T7" fmla="*/ 165 h 177"/>
                  <a:gd name="T8" fmla="*/ 0 w 68"/>
                  <a:gd name="T9" fmla="*/ 177 h 177"/>
                  <a:gd name="T10" fmla="*/ 6 w 68"/>
                  <a:gd name="T11" fmla="*/ 27 h 177"/>
                  <a:gd name="T12" fmla="*/ 68 w 68"/>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68" h="177">
                    <a:moveTo>
                      <a:pt x="68" y="0"/>
                    </a:moveTo>
                    <a:cubicBezTo>
                      <a:pt x="66" y="50"/>
                      <a:pt x="64" y="100"/>
                      <a:pt x="61" y="150"/>
                    </a:cubicBezTo>
                    <a:cubicBezTo>
                      <a:pt x="61" y="150"/>
                      <a:pt x="61" y="150"/>
                      <a:pt x="61" y="150"/>
                    </a:cubicBezTo>
                    <a:cubicBezTo>
                      <a:pt x="50" y="155"/>
                      <a:pt x="38" y="160"/>
                      <a:pt x="27" y="165"/>
                    </a:cubicBezTo>
                    <a:cubicBezTo>
                      <a:pt x="18" y="169"/>
                      <a:pt x="9" y="173"/>
                      <a:pt x="0" y="177"/>
                    </a:cubicBezTo>
                    <a:cubicBezTo>
                      <a:pt x="2" y="127"/>
                      <a:pt x="4" y="77"/>
                      <a:pt x="6" y="27"/>
                    </a:cubicBezTo>
                    <a:cubicBezTo>
                      <a:pt x="26" y="18"/>
                      <a:pt x="47" y="9"/>
                      <a:pt x="68"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1" name="ïṧḻîďê"/>
              <p:cNvSpPr/>
              <p:nvPr/>
            </p:nvSpPr>
            <p:spPr bwMode="auto">
              <a:xfrm>
                <a:off x="4437" y="756"/>
                <a:ext cx="562" cy="253"/>
              </a:xfrm>
              <a:custGeom>
                <a:avLst/>
                <a:gdLst>
                  <a:gd name="T0" fmla="*/ 218 w 218"/>
                  <a:gd name="T1" fmla="*/ 86 h 98"/>
                  <a:gd name="T2" fmla="*/ 218 w 218"/>
                  <a:gd name="T3" fmla="*/ 87 h 98"/>
                  <a:gd name="T4" fmla="*/ 209 w 218"/>
                  <a:gd name="T5" fmla="*/ 90 h 98"/>
                  <a:gd name="T6" fmla="*/ 196 w 218"/>
                  <a:gd name="T7" fmla="*/ 95 h 98"/>
                  <a:gd name="T8" fmla="*/ 187 w 218"/>
                  <a:gd name="T9" fmla="*/ 98 h 98"/>
                  <a:gd name="T10" fmla="*/ 0 w 218"/>
                  <a:gd name="T11" fmla="*/ 24 h 98"/>
                  <a:gd name="T12" fmla="*/ 1 w 218"/>
                  <a:gd name="T13" fmla="*/ 0 h 98"/>
                  <a:gd name="T14" fmla="*/ 218 w 218"/>
                  <a:gd name="T15" fmla="*/ 86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98">
                    <a:moveTo>
                      <a:pt x="218" y="86"/>
                    </a:moveTo>
                    <a:cubicBezTo>
                      <a:pt x="218" y="87"/>
                      <a:pt x="218" y="87"/>
                      <a:pt x="218" y="87"/>
                    </a:cubicBezTo>
                    <a:cubicBezTo>
                      <a:pt x="215" y="88"/>
                      <a:pt x="212" y="89"/>
                      <a:pt x="209" y="90"/>
                    </a:cubicBezTo>
                    <a:cubicBezTo>
                      <a:pt x="205" y="92"/>
                      <a:pt x="200" y="93"/>
                      <a:pt x="196" y="95"/>
                    </a:cubicBezTo>
                    <a:cubicBezTo>
                      <a:pt x="193" y="96"/>
                      <a:pt x="190" y="97"/>
                      <a:pt x="187" y="98"/>
                    </a:cubicBezTo>
                    <a:cubicBezTo>
                      <a:pt x="125" y="74"/>
                      <a:pt x="63" y="49"/>
                      <a:pt x="0" y="24"/>
                    </a:cubicBezTo>
                    <a:cubicBezTo>
                      <a:pt x="1" y="16"/>
                      <a:pt x="1" y="8"/>
                      <a:pt x="1" y="0"/>
                    </a:cubicBezTo>
                    <a:cubicBezTo>
                      <a:pt x="74" y="29"/>
                      <a:pt x="146" y="58"/>
                      <a:pt x="218" y="86"/>
                    </a:cubicBezTo>
                    <a:close/>
                  </a:path>
                </a:pathLst>
              </a:custGeom>
              <a:solidFill>
                <a:srgbClr val="4781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2" name="iṥḻïďe"/>
              <p:cNvSpPr/>
              <p:nvPr/>
            </p:nvSpPr>
            <p:spPr bwMode="auto">
              <a:xfrm>
                <a:off x="3102" y="710"/>
                <a:ext cx="2031" cy="732"/>
              </a:xfrm>
              <a:custGeom>
                <a:avLst/>
                <a:gdLst>
                  <a:gd name="T0" fmla="*/ 0 w 788"/>
                  <a:gd name="T1" fmla="*/ 206 h 284"/>
                  <a:gd name="T2" fmla="*/ 0 w 788"/>
                  <a:gd name="T3" fmla="*/ 207 h 284"/>
                  <a:gd name="T4" fmla="*/ 196 w 788"/>
                  <a:gd name="T5" fmla="*/ 284 h 284"/>
                  <a:gd name="T6" fmla="*/ 320 w 788"/>
                  <a:gd name="T7" fmla="*/ 233 h 284"/>
                  <a:gd name="T8" fmla="*/ 514 w 788"/>
                  <a:gd name="T9" fmla="*/ 155 h 284"/>
                  <a:gd name="T10" fmla="*/ 514 w 788"/>
                  <a:gd name="T11" fmla="*/ 155 h 284"/>
                  <a:gd name="T12" fmla="*/ 514 w 788"/>
                  <a:gd name="T13" fmla="*/ 154 h 284"/>
                  <a:gd name="T14" fmla="*/ 514 w 788"/>
                  <a:gd name="T15" fmla="*/ 155 h 284"/>
                  <a:gd name="T16" fmla="*/ 590 w 788"/>
                  <a:gd name="T17" fmla="*/ 185 h 284"/>
                  <a:gd name="T18" fmla="*/ 788 w 788"/>
                  <a:gd name="T19" fmla="*/ 108 h 284"/>
                  <a:gd name="T20" fmla="*/ 788 w 788"/>
                  <a:gd name="T21" fmla="*/ 108 h 284"/>
                  <a:gd name="T22" fmla="*/ 517 w 788"/>
                  <a:gd name="T23" fmla="*/ 0 h 284"/>
                  <a:gd name="T24" fmla="*/ 318 w 788"/>
                  <a:gd name="T25" fmla="*/ 77 h 284"/>
                  <a:gd name="T26" fmla="*/ 318 w 788"/>
                  <a:gd name="T27" fmla="*/ 77 h 284"/>
                  <a:gd name="T28" fmla="*/ 318 w 788"/>
                  <a:gd name="T29" fmla="*/ 77 h 284"/>
                  <a:gd name="T30" fmla="*/ 0 w 788"/>
                  <a:gd name="T31" fmla="*/ 206 h 284"/>
                  <a:gd name="T32" fmla="*/ 59 w 788"/>
                  <a:gd name="T33" fmla="*/ 202 h 284"/>
                  <a:gd name="T34" fmla="*/ 519 w 788"/>
                  <a:gd name="T35" fmla="*/ 18 h 284"/>
                  <a:gd name="T36" fmla="*/ 736 w 788"/>
                  <a:gd name="T37" fmla="*/ 104 h 284"/>
                  <a:gd name="T38" fmla="*/ 736 w 788"/>
                  <a:gd name="T39" fmla="*/ 105 h 284"/>
                  <a:gd name="T40" fmla="*/ 727 w 788"/>
                  <a:gd name="T41" fmla="*/ 108 h 284"/>
                  <a:gd name="T42" fmla="*/ 714 w 788"/>
                  <a:gd name="T43" fmla="*/ 113 h 284"/>
                  <a:gd name="T44" fmla="*/ 705 w 788"/>
                  <a:gd name="T45" fmla="*/ 116 h 284"/>
                  <a:gd name="T46" fmla="*/ 518 w 788"/>
                  <a:gd name="T47" fmla="*/ 42 h 284"/>
                  <a:gd name="T48" fmla="*/ 89 w 788"/>
                  <a:gd name="T49" fmla="*/ 214 h 284"/>
                  <a:gd name="T50" fmla="*/ 80 w 788"/>
                  <a:gd name="T51" fmla="*/ 211 h 284"/>
                  <a:gd name="T52" fmla="*/ 67 w 788"/>
                  <a:gd name="T53" fmla="*/ 206 h 284"/>
                  <a:gd name="T54" fmla="*/ 59 w 788"/>
                  <a:gd name="T55" fmla="*/ 203 h 284"/>
                  <a:gd name="T56" fmla="*/ 59 w 788"/>
                  <a:gd name="T57" fmla="*/ 20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8" h="284">
                    <a:moveTo>
                      <a:pt x="0" y="206"/>
                    </a:moveTo>
                    <a:cubicBezTo>
                      <a:pt x="0" y="207"/>
                      <a:pt x="0" y="207"/>
                      <a:pt x="0" y="207"/>
                    </a:cubicBezTo>
                    <a:cubicBezTo>
                      <a:pt x="66" y="232"/>
                      <a:pt x="132" y="258"/>
                      <a:pt x="196" y="284"/>
                    </a:cubicBezTo>
                    <a:cubicBezTo>
                      <a:pt x="237" y="267"/>
                      <a:pt x="279" y="250"/>
                      <a:pt x="320" y="233"/>
                    </a:cubicBezTo>
                    <a:cubicBezTo>
                      <a:pt x="384" y="207"/>
                      <a:pt x="449" y="181"/>
                      <a:pt x="514" y="155"/>
                    </a:cubicBezTo>
                    <a:cubicBezTo>
                      <a:pt x="514" y="155"/>
                      <a:pt x="514" y="155"/>
                      <a:pt x="514" y="155"/>
                    </a:cubicBezTo>
                    <a:cubicBezTo>
                      <a:pt x="514" y="154"/>
                      <a:pt x="514" y="154"/>
                      <a:pt x="514" y="154"/>
                    </a:cubicBezTo>
                    <a:cubicBezTo>
                      <a:pt x="514" y="155"/>
                      <a:pt x="514" y="155"/>
                      <a:pt x="514" y="155"/>
                    </a:cubicBezTo>
                    <a:cubicBezTo>
                      <a:pt x="540" y="165"/>
                      <a:pt x="565" y="175"/>
                      <a:pt x="590" y="185"/>
                    </a:cubicBezTo>
                    <a:cubicBezTo>
                      <a:pt x="656" y="160"/>
                      <a:pt x="722" y="134"/>
                      <a:pt x="788" y="108"/>
                    </a:cubicBezTo>
                    <a:cubicBezTo>
                      <a:pt x="788" y="108"/>
                      <a:pt x="788" y="108"/>
                      <a:pt x="788" y="108"/>
                    </a:cubicBezTo>
                    <a:cubicBezTo>
                      <a:pt x="699" y="72"/>
                      <a:pt x="608" y="36"/>
                      <a:pt x="517" y="0"/>
                    </a:cubicBezTo>
                    <a:cubicBezTo>
                      <a:pt x="450" y="26"/>
                      <a:pt x="384" y="51"/>
                      <a:pt x="318" y="77"/>
                    </a:cubicBezTo>
                    <a:cubicBezTo>
                      <a:pt x="318" y="77"/>
                      <a:pt x="318" y="77"/>
                      <a:pt x="318" y="77"/>
                    </a:cubicBezTo>
                    <a:cubicBezTo>
                      <a:pt x="318" y="77"/>
                      <a:pt x="318" y="77"/>
                      <a:pt x="318" y="77"/>
                    </a:cubicBezTo>
                    <a:cubicBezTo>
                      <a:pt x="210" y="120"/>
                      <a:pt x="104" y="163"/>
                      <a:pt x="0" y="206"/>
                    </a:cubicBezTo>
                    <a:close/>
                    <a:moveTo>
                      <a:pt x="59" y="202"/>
                    </a:moveTo>
                    <a:cubicBezTo>
                      <a:pt x="208" y="141"/>
                      <a:pt x="362" y="80"/>
                      <a:pt x="519" y="18"/>
                    </a:cubicBezTo>
                    <a:cubicBezTo>
                      <a:pt x="592" y="47"/>
                      <a:pt x="664" y="76"/>
                      <a:pt x="736" y="104"/>
                    </a:cubicBezTo>
                    <a:cubicBezTo>
                      <a:pt x="736" y="105"/>
                      <a:pt x="736" y="105"/>
                      <a:pt x="736" y="105"/>
                    </a:cubicBezTo>
                    <a:cubicBezTo>
                      <a:pt x="733" y="106"/>
                      <a:pt x="730" y="107"/>
                      <a:pt x="727" y="108"/>
                    </a:cubicBezTo>
                    <a:cubicBezTo>
                      <a:pt x="723" y="110"/>
                      <a:pt x="718" y="111"/>
                      <a:pt x="714" y="113"/>
                    </a:cubicBezTo>
                    <a:cubicBezTo>
                      <a:pt x="711" y="114"/>
                      <a:pt x="708" y="115"/>
                      <a:pt x="705" y="116"/>
                    </a:cubicBezTo>
                    <a:cubicBezTo>
                      <a:pt x="643" y="92"/>
                      <a:pt x="581" y="67"/>
                      <a:pt x="518" y="42"/>
                    </a:cubicBezTo>
                    <a:cubicBezTo>
                      <a:pt x="372" y="100"/>
                      <a:pt x="229" y="157"/>
                      <a:pt x="89" y="214"/>
                    </a:cubicBezTo>
                    <a:cubicBezTo>
                      <a:pt x="86" y="213"/>
                      <a:pt x="83" y="212"/>
                      <a:pt x="80" y="211"/>
                    </a:cubicBezTo>
                    <a:cubicBezTo>
                      <a:pt x="76" y="209"/>
                      <a:pt x="71" y="208"/>
                      <a:pt x="67" y="206"/>
                    </a:cubicBezTo>
                    <a:cubicBezTo>
                      <a:pt x="64" y="205"/>
                      <a:pt x="61" y="204"/>
                      <a:pt x="59" y="203"/>
                    </a:cubicBezTo>
                    <a:lnTo>
                      <a:pt x="59" y="202"/>
                    </a:lnTo>
                    <a:close/>
                  </a:path>
                </a:pathLst>
              </a:custGeom>
              <a:solidFill>
                <a:srgbClr val="A2D2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3" name="îṡļîďe"/>
              <p:cNvSpPr/>
              <p:nvPr/>
            </p:nvSpPr>
            <p:spPr bwMode="auto">
              <a:xfrm>
                <a:off x="3927" y="1996"/>
                <a:ext cx="70" cy="100"/>
              </a:xfrm>
              <a:custGeom>
                <a:avLst/>
                <a:gdLst>
                  <a:gd name="T0" fmla="*/ 27 w 27"/>
                  <a:gd name="T1" fmla="*/ 0 h 39"/>
                  <a:gd name="T2" fmla="*/ 27 w 27"/>
                  <a:gd name="T3" fmla="*/ 28 h 39"/>
                  <a:gd name="T4" fmla="*/ 0 w 27"/>
                  <a:gd name="T5" fmla="*/ 39 h 39"/>
                  <a:gd name="T6" fmla="*/ 0 w 27"/>
                  <a:gd name="T7" fmla="*/ 12 h 39"/>
                  <a:gd name="T8" fmla="*/ 27 w 27"/>
                  <a:gd name="T9" fmla="*/ 0 h 39"/>
                </a:gdLst>
                <a:ahLst/>
                <a:cxnLst>
                  <a:cxn ang="0">
                    <a:pos x="T0" y="T1"/>
                  </a:cxn>
                  <a:cxn ang="0">
                    <a:pos x="T2" y="T3"/>
                  </a:cxn>
                  <a:cxn ang="0">
                    <a:pos x="T4" y="T5"/>
                  </a:cxn>
                  <a:cxn ang="0">
                    <a:pos x="T6" y="T7"/>
                  </a:cxn>
                  <a:cxn ang="0">
                    <a:pos x="T8" y="T9"/>
                  </a:cxn>
                </a:cxnLst>
                <a:rect l="0" t="0" r="r" b="b"/>
                <a:pathLst>
                  <a:path w="27" h="39">
                    <a:moveTo>
                      <a:pt x="27" y="0"/>
                    </a:moveTo>
                    <a:cubicBezTo>
                      <a:pt x="27" y="10"/>
                      <a:pt x="27" y="19"/>
                      <a:pt x="27" y="28"/>
                    </a:cubicBezTo>
                    <a:cubicBezTo>
                      <a:pt x="18" y="32"/>
                      <a:pt x="9" y="35"/>
                      <a:pt x="0" y="39"/>
                    </a:cubicBezTo>
                    <a:cubicBezTo>
                      <a:pt x="0" y="30"/>
                      <a:pt x="0" y="21"/>
                      <a:pt x="0" y="12"/>
                    </a:cubicBezTo>
                    <a:cubicBezTo>
                      <a:pt x="9" y="8"/>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4" name="ïṣlïḓé"/>
              <p:cNvSpPr/>
              <p:nvPr/>
            </p:nvSpPr>
            <p:spPr bwMode="auto">
              <a:xfrm>
                <a:off x="3922" y="1684"/>
                <a:ext cx="72" cy="101"/>
              </a:xfrm>
              <a:custGeom>
                <a:avLst/>
                <a:gdLst>
                  <a:gd name="T0" fmla="*/ 28 w 28"/>
                  <a:gd name="T1" fmla="*/ 0 h 39"/>
                  <a:gd name="T2" fmla="*/ 28 w 28"/>
                  <a:gd name="T3" fmla="*/ 27 h 39"/>
                  <a:gd name="T4" fmla="*/ 0 w 28"/>
                  <a:gd name="T5" fmla="*/ 39 h 39"/>
                  <a:gd name="T6" fmla="*/ 0 w 28"/>
                  <a:gd name="T7" fmla="*/ 11 h 39"/>
                  <a:gd name="T8" fmla="*/ 28 w 28"/>
                  <a:gd name="T9" fmla="*/ 0 h 39"/>
                </a:gdLst>
                <a:ahLst/>
                <a:cxnLst>
                  <a:cxn ang="0">
                    <a:pos x="T0" y="T1"/>
                  </a:cxn>
                  <a:cxn ang="0">
                    <a:pos x="T2" y="T3"/>
                  </a:cxn>
                  <a:cxn ang="0">
                    <a:pos x="T4" y="T5"/>
                  </a:cxn>
                  <a:cxn ang="0">
                    <a:pos x="T6" y="T7"/>
                  </a:cxn>
                  <a:cxn ang="0">
                    <a:pos x="T8" y="T9"/>
                  </a:cxn>
                </a:cxnLst>
                <a:rect l="0" t="0" r="r" b="b"/>
                <a:pathLst>
                  <a:path w="28" h="39">
                    <a:moveTo>
                      <a:pt x="28" y="0"/>
                    </a:moveTo>
                    <a:cubicBezTo>
                      <a:pt x="28" y="9"/>
                      <a:pt x="28" y="18"/>
                      <a:pt x="28" y="27"/>
                    </a:cubicBezTo>
                    <a:cubicBezTo>
                      <a:pt x="19" y="31"/>
                      <a:pt x="9" y="35"/>
                      <a:pt x="0" y="39"/>
                    </a:cubicBezTo>
                    <a:cubicBezTo>
                      <a:pt x="0" y="30"/>
                      <a:pt x="0" y="21"/>
                      <a:pt x="0" y="11"/>
                    </a:cubicBezTo>
                    <a:cubicBezTo>
                      <a:pt x="9" y="8"/>
                      <a:pt x="18" y="4"/>
                      <a:pt x="28"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5" name="îṧḻíḍê"/>
              <p:cNvSpPr/>
              <p:nvPr/>
            </p:nvSpPr>
            <p:spPr bwMode="auto">
              <a:xfrm>
                <a:off x="3925" y="1841"/>
                <a:ext cx="69" cy="98"/>
              </a:xfrm>
              <a:custGeom>
                <a:avLst/>
                <a:gdLst>
                  <a:gd name="T0" fmla="*/ 27 w 27"/>
                  <a:gd name="T1" fmla="*/ 0 h 38"/>
                  <a:gd name="T2" fmla="*/ 27 w 27"/>
                  <a:gd name="T3" fmla="*/ 27 h 38"/>
                  <a:gd name="T4" fmla="*/ 0 w 27"/>
                  <a:gd name="T5" fmla="*/ 38 h 38"/>
                  <a:gd name="T6" fmla="*/ 0 w 27"/>
                  <a:gd name="T7" fmla="*/ 11 h 38"/>
                  <a:gd name="T8" fmla="*/ 27 w 27"/>
                  <a:gd name="T9" fmla="*/ 0 h 38"/>
                </a:gdLst>
                <a:ahLst/>
                <a:cxnLst>
                  <a:cxn ang="0">
                    <a:pos x="T0" y="T1"/>
                  </a:cxn>
                  <a:cxn ang="0">
                    <a:pos x="T2" y="T3"/>
                  </a:cxn>
                  <a:cxn ang="0">
                    <a:pos x="T4" y="T5"/>
                  </a:cxn>
                  <a:cxn ang="0">
                    <a:pos x="T6" y="T7"/>
                  </a:cxn>
                  <a:cxn ang="0">
                    <a:pos x="T8" y="T9"/>
                  </a:cxn>
                </a:cxnLst>
                <a:rect l="0" t="0" r="r" b="b"/>
                <a:pathLst>
                  <a:path w="27" h="38">
                    <a:moveTo>
                      <a:pt x="27" y="0"/>
                    </a:moveTo>
                    <a:cubicBezTo>
                      <a:pt x="27" y="9"/>
                      <a:pt x="27" y="18"/>
                      <a:pt x="27" y="27"/>
                    </a:cubicBezTo>
                    <a:cubicBezTo>
                      <a:pt x="18" y="31"/>
                      <a:pt x="9" y="35"/>
                      <a:pt x="0" y="38"/>
                    </a:cubicBezTo>
                    <a:cubicBezTo>
                      <a:pt x="0" y="29"/>
                      <a:pt x="0" y="20"/>
                      <a:pt x="0" y="11"/>
                    </a:cubicBezTo>
                    <a:cubicBezTo>
                      <a:pt x="9" y="7"/>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6" name="îşľîḍè"/>
              <p:cNvSpPr/>
              <p:nvPr/>
            </p:nvSpPr>
            <p:spPr bwMode="auto">
              <a:xfrm>
                <a:off x="3919" y="1527"/>
                <a:ext cx="73" cy="100"/>
              </a:xfrm>
              <a:custGeom>
                <a:avLst/>
                <a:gdLst>
                  <a:gd name="T0" fmla="*/ 28 w 28"/>
                  <a:gd name="T1" fmla="*/ 0 h 39"/>
                  <a:gd name="T2" fmla="*/ 28 w 28"/>
                  <a:gd name="T3" fmla="*/ 28 h 39"/>
                  <a:gd name="T4" fmla="*/ 0 w 28"/>
                  <a:gd name="T5" fmla="*/ 39 h 39"/>
                  <a:gd name="T6" fmla="*/ 0 w 28"/>
                  <a:gd name="T7" fmla="*/ 12 h 39"/>
                  <a:gd name="T8" fmla="*/ 28 w 28"/>
                  <a:gd name="T9" fmla="*/ 0 h 39"/>
                </a:gdLst>
                <a:ahLst/>
                <a:cxnLst>
                  <a:cxn ang="0">
                    <a:pos x="T0" y="T1"/>
                  </a:cxn>
                  <a:cxn ang="0">
                    <a:pos x="T2" y="T3"/>
                  </a:cxn>
                  <a:cxn ang="0">
                    <a:pos x="T4" y="T5"/>
                  </a:cxn>
                  <a:cxn ang="0">
                    <a:pos x="T6" y="T7"/>
                  </a:cxn>
                  <a:cxn ang="0">
                    <a:pos x="T8" y="T9"/>
                  </a:cxn>
                </a:cxnLst>
                <a:rect l="0" t="0" r="r" b="b"/>
                <a:pathLst>
                  <a:path w="28" h="39">
                    <a:moveTo>
                      <a:pt x="28" y="0"/>
                    </a:moveTo>
                    <a:cubicBezTo>
                      <a:pt x="28" y="9"/>
                      <a:pt x="28" y="18"/>
                      <a:pt x="28" y="28"/>
                    </a:cubicBezTo>
                    <a:cubicBezTo>
                      <a:pt x="19" y="31"/>
                      <a:pt x="10" y="35"/>
                      <a:pt x="0" y="39"/>
                    </a:cubicBezTo>
                    <a:cubicBezTo>
                      <a:pt x="0" y="30"/>
                      <a:pt x="0" y="21"/>
                      <a:pt x="0" y="12"/>
                    </a:cubicBezTo>
                    <a:cubicBezTo>
                      <a:pt x="9" y="8"/>
                      <a:pt x="19" y="4"/>
                      <a:pt x="28"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7" name="iślîďê"/>
              <p:cNvSpPr/>
              <p:nvPr/>
            </p:nvSpPr>
            <p:spPr bwMode="auto">
              <a:xfrm>
                <a:off x="4059" y="3197"/>
                <a:ext cx="64" cy="98"/>
              </a:xfrm>
              <a:custGeom>
                <a:avLst/>
                <a:gdLst>
                  <a:gd name="T0" fmla="*/ 0 w 25"/>
                  <a:gd name="T1" fmla="*/ 11 h 38"/>
                  <a:gd name="T2" fmla="*/ 25 w 25"/>
                  <a:gd name="T3" fmla="*/ 0 h 38"/>
                  <a:gd name="T4" fmla="*/ 25 w 25"/>
                  <a:gd name="T5" fmla="*/ 26 h 38"/>
                  <a:gd name="T6" fmla="*/ 1 w 25"/>
                  <a:gd name="T7" fmla="*/ 38 h 38"/>
                  <a:gd name="T8" fmla="*/ 0 w 25"/>
                  <a:gd name="T9" fmla="*/ 11 h 38"/>
                </a:gdLst>
                <a:ahLst/>
                <a:cxnLst>
                  <a:cxn ang="0">
                    <a:pos x="T0" y="T1"/>
                  </a:cxn>
                  <a:cxn ang="0">
                    <a:pos x="T2" y="T3"/>
                  </a:cxn>
                  <a:cxn ang="0">
                    <a:pos x="T4" y="T5"/>
                  </a:cxn>
                  <a:cxn ang="0">
                    <a:pos x="T6" y="T7"/>
                  </a:cxn>
                  <a:cxn ang="0">
                    <a:pos x="T8" y="T9"/>
                  </a:cxn>
                </a:cxnLst>
                <a:rect l="0" t="0" r="r" b="b"/>
                <a:pathLst>
                  <a:path w="25" h="38">
                    <a:moveTo>
                      <a:pt x="0" y="11"/>
                    </a:moveTo>
                    <a:cubicBezTo>
                      <a:pt x="9" y="8"/>
                      <a:pt x="17" y="4"/>
                      <a:pt x="25" y="0"/>
                    </a:cubicBezTo>
                    <a:cubicBezTo>
                      <a:pt x="25" y="9"/>
                      <a:pt x="25" y="18"/>
                      <a:pt x="25" y="26"/>
                    </a:cubicBezTo>
                    <a:cubicBezTo>
                      <a:pt x="17" y="30"/>
                      <a:pt x="9" y="34"/>
                      <a:pt x="1" y="38"/>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8" name="isḻïḋe"/>
              <p:cNvSpPr/>
              <p:nvPr/>
            </p:nvSpPr>
            <p:spPr bwMode="auto">
              <a:xfrm>
                <a:off x="3917" y="1372"/>
                <a:ext cx="75" cy="98"/>
              </a:xfrm>
              <a:custGeom>
                <a:avLst/>
                <a:gdLst>
                  <a:gd name="T0" fmla="*/ 28 w 29"/>
                  <a:gd name="T1" fmla="*/ 0 h 38"/>
                  <a:gd name="T2" fmla="*/ 29 w 29"/>
                  <a:gd name="T3" fmla="*/ 27 h 38"/>
                  <a:gd name="T4" fmla="*/ 1 w 29"/>
                  <a:gd name="T5" fmla="*/ 38 h 38"/>
                  <a:gd name="T6" fmla="*/ 0 w 29"/>
                  <a:gd name="T7" fmla="*/ 11 h 38"/>
                  <a:gd name="T8" fmla="*/ 28 w 29"/>
                  <a:gd name="T9" fmla="*/ 0 h 38"/>
                </a:gdLst>
                <a:ahLst/>
                <a:cxnLst>
                  <a:cxn ang="0">
                    <a:pos x="T0" y="T1"/>
                  </a:cxn>
                  <a:cxn ang="0">
                    <a:pos x="T2" y="T3"/>
                  </a:cxn>
                  <a:cxn ang="0">
                    <a:pos x="T4" y="T5"/>
                  </a:cxn>
                  <a:cxn ang="0">
                    <a:pos x="T6" y="T7"/>
                  </a:cxn>
                  <a:cxn ang="0">
                    <a:pos x="T8" y="T9"/>
                  </a:cxn>
                </a:cxnLst>
                <a:rect l="0" t="0" r="r" b="b"/>
                <a:pathLst>
                  <a:path w="29" h="38">
                    <a:moveTo>
                      <a:pt x="28" y="0"/>
                    </a:moveTo>
                    <a:cubicBezTo>
                      <a:pt x="28" y="9"/>
                      <a:pt x="29" y="18"/>
                      <a:pt x="29" y="27"/>
                    </a:cubicBezTo>
                    <a:cubicBezTo>
                      <a:pt x="19" y="31"/>
                      <a:pt x="10" y="34"/>
                      <a:pt x="1" y="38"/>
                    </a:cubicBezTo>
                    <a:cubicBezTo>
                      <a:pt x="1" y="29"/>
                      <a:pt x="0" y="20"/>
                      <a:pt x="0" y="11"/>
                    </a:cubicBezTo>
                    <a:cubicBezTo>
                      <a:pt x="10" y="7"/>
                      <a:pt x="19" y="3"/>
                      <a:pt x="28"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9" name="îṩ1íďê"/>
              <p:cNvSpPr/>
              <p:nvPr/>
            </p:nvSpPr>
            <p:spPr bwMode="auto">
              <a:xfrm>
                <a:off x="3930" y="2153"/>
                <a:ext cx="69" cy="101"/>
              </a:xfrm>
              <a:custGeom>
                <a:avLst/>
                <a:gdLst>
                  <a:gd name="T0" fmla="*/ 26 w 27"/>
                  <a:gd name="T1" fmla="*/ 0 h 39"/>
                  <a:gd name="T2" fmla="*/ 27 w 27"/>
                  <a:gd name="T3" fmla="*/ 27 h 39"/>
                  <a:gd name="T4" fmla="*/ 0 w 27"/>
                  <a:gd name="T5" fmla="*/ 39 h 39"/>
                  <a:gd name="T6" fmla="*/ 0 w 27"/>
                  <a:gd name="T7" fmla="*/ 12 h 39"/>
                  <a:gd name="T8" fmla="*/ 26 w 27"/>
                  <a:gd name="T9" fmla="*/ 0 h 39"/>
                </a:gdLst>
                <a:ahLst/>
                <a:cxnLst>
                  <a:cxn ang="0">
                    <a:pos x="T0" y="T1"/>
                  </a:cxn>
                  <a:cxn ang="0">
                    <a:pos x="T2" y="T3"/>
                  </a:cxn>
                  <a:cxn ang="0">
                    <a:pos x="T4" y="T5"/>
                  </a:cxn>
                  <a:cxn ang="0">
                    <a:pos x="T6" y="T7"/>
                  </a:cxn>
                  <a:cxn ang="0">
                    <a:pos x="T8" y="T9"/>
                  </a:cxn>
                </a:cxnLst>
                <a:rect l="0" t="0" r="r" b="b"/>
                <a:pathLst>
                  <a:path w="27" h="39">
                    <a:moveTo>
                      <a:pt x="26" y="0"/>
                    </a:moveTo>
                    <a:cubicBezTo>
                      <a:pt x="26" y="9"/>
                      <a:pt x="26" y="18"/>
                      <a:pt x="27" y="27"/>
                    </a:cubicBezTo>
                    <a:cubicBezTo>
                      <a:pt x="18" y="31"/>
                      <a:pt x="9" y="35"/>
                      <a:pt x="0" y="39"/>
                    </a:cubicBezTo>
                    <a:cubicBezTo>
                      <a:pt x="0" y="30"/>
                      <a:pt x="0" y="21"/>
                      <a:pt x="0" y="12"/>
                    </a:cubicBezTo>
                    <a:cubicBezTo>
                      <a:pt x="8" y="8"/>
                      <a:pt x="17" y="4"/>
                      <a:pt x="26"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0" name="îş1íde"/>
              <p:cNvSpPr/>
              <p:nvPr/>
            </p:nvSpPr>
            <p:spPr bwMode="auto">
              <a:xfrm>
                <a:off x="3945" y="3249"/>
                <a:ext cx="65" cy="98"/>
              </a:xfrm>
              <a:custGeom>
                <a:avLst/>
                <a:gdLst>
                  <a:gd name="T0" fmla="*/ 0 w 25"/>
                  <a:gd name="T1" fmla="*/ 12 h 38"/>
                  <a:gd name="T2" fmla="*/ 25 w 25"/>
                  <a:gd name="T3" fmla="*/ 0 h 38"/>
                  <a:gd name="T4" fmla="*/ 25 w 25"/>
                  <a:gd name="T5" fmla="*/ 27 h 38"/>
                  <a:gd name="T6" fmla="*/ 1 w 25"/>
                  <a:gd name="T7" fmla="*/ 38 h 38"/>
                  <a:gd name="T8" fmla="*/ 0 w 25"/>
                  <a:gd name="T9" fmla="*/ 12 h 38"/>
                </a:gdLst>
                <a:ahLst/>
                <a:cxnLst>
                  <a:cxn ang="0">
                    <a:pos x="T0" y="T1"/>
                  </a:cxn>
                  <a:cxn ang="0">
                    <a:pos x="T2" y="T3"/>
                  </a:cxn>
                  <a:cxn ang="0">
                    <a:pos x="T4" y="T5"/>
                  </a:cxn>
                  <a:cxn ang="0">
                    <a:pos x="T6" y="T7"/>
                  </a:cxn>
                  <a:cxn ang="0">
                    <a:pos x="T8" y="T9"/>
                  </a:cxn>
                </a:cxnLst>
                <a:rect l="0" t="0" r="r" b="b"/>
                <a:pathLst>
                  <a:path w="25" h="38">
                    <a:moveTo>
                      <a:pt x="0" y="12"/>
                    </a:moveTo>
                    <a:cubicBezTo>
                      <a:pt x="8" y="8"/>
                      <a:pt x="17" y="4"/>
                      <a:pt x="25" y="0"/>
                    </a:cubicBezTo>
                    <a:cubicBezTo>
                      <a:pt x="25" y="9"/>
                      <a:pt x="25" y="18"/>
                      <a:pt x="25" y="27"/>
                    </a:cubicBezTo>
                    <a:cubicBezTo>
                      <a:pt x="17" y="31"/>
                      <a:pt x="9" y="35"/>
                      <a:pt x="1" y="38"/>
                    </a:cubicBezTo>
                    <a:cubicBezTo>
                      <a:pt x="0" y="30"/>
                      <a:pt x="0" y="21"/>
                      <a:pt x="0" y="12"/>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1" name="ïŝliḍê"/>
              <p:cNvSpPr/>
              <p:nvPr/>
            </p:nvSpPr>
            <p:spPr bwMode="auto">
              <a:xfrm>
                <a:off x="3937" y="2780"/>
                <a:ext cx="67" cy="100"/>
              </a:xfrm>
              <a:custGeom>
                <a:avLst/>
                <a:gdLst>
                  <a:gd name="T0" fmla="*/ 26 w 26"/>
                  <a:gd name="T1" fmla="*/ 0 h 39"/>
                  <a:gd name="T2" fmla="*/ 26 w 26"/>
                  <a:gd name="T3" fmla="*/ 27 h 39"/>
                  <a:gd name="T4" fmla="*/ 1 w 26"/>
                  <a:gd name="T5" fmla="*/ 39 h 39"/>
                  <a:gd name="T6" fmla="*/ 0 w 26"/>
                  <a:gd name="T7" fmla="*/ 12 h 39"/>
                  <a:gd name="T8" fmla="*/ 26 w 26"/>
                  <a:gd name="T9" fmla="*/ 0 h 39"/>
                </a:gdLst>
                <a:ahLst/>
                <a:cxnLst>
                  <a:cxn ang="0">
                    <a:pos x="T0" y="T1"/>
                  </a:cxn>
                  <a:cxn ang="0">
                    <a:pos x="T2" y="T3"/>
                  </a:cxn>
                  <a:cxn ang="0">
                    <a:pos x="T4" y="T5"/>
                  </a:cxn>
                  <a:cxn ang="0">
                    <a:pos x="T6" y="T7"/>
                  </a:cxn>
                  <a:cxn ang="0">
                    <a:pos x="T8" y="T9"/>
                  </a:cxn>
                </a:cxnLst>
                <a:rect l="0" t="0" r="r" b="b"/>
                <a:pathLst>
                  <a:path w="26" h="39">
                    <a:moveTo>
                      <a:pt x="26" y="0"/>
                    </a:moveTo>
                    <a:cubicBezTo>
                      <a:pt x="26" y="9"/>
                      <a:pt x="26" y="18"/>
                      <a:pt x="26" y="27"/>
                    </a:cubicBezTo>
                    <a:cubicBezTo>
                      <a:pt x="18" y="31"/>
                      <a:pt x="9" y="35"/>
                      <a:pt x="1" y="39"/>
                    </a:cubicBezTo>
                    <a:cubicBezTo>
                      <a:pt x="1" y="30"/>
                      <a:pt x="0" y="21"/>
                      <a:pt x="0" y="12"/>
                    </a:cubicBezTo>
                    <a:cubicBezTo>
                      <a:pt x="9" y="8"/>
                      <a:pt x="17" y="4"/>
                      <a:pt x="26"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2" name="ï$ḻiḑé"/>
              <p:cNvSpPr/>
              <p:nvPr/>
            </p:nvSpPr>
            <p:spPr bwMode="auto">
              <a:xfrm>
                <a:off x="3940" y="2937"/>
                <a:ext cx="67" cy="100"/>
              </a:xfrm>
              <a:custGeom>
                <a:avLst/>
                <a:gdLst>
                  <a:gd name="T0" fmla="*/ 26 w 26"/>
                  <a:gd name="T1" fmla="*/ 0 h 39"/>
                  <a:gd name="T2" fmla="*/ 26 w 26"/>
                  <a:gd name="T3" fmla="*/ 27 h 39"/>
                  <a:gd name="T4" fmla="*/ 1 w 26"/>
                  <a:gd name="T5" fmla="*/ 39 h 39"/>
                  <a:gd name="T6" fmla="*/ 0 w 26"/>
                  <a:gd name="T7" fmla="*/ 11 h 39"/>
                  <a:gd name="T8" fmla="*/ 26 w 26"/>
                  <a:gd name="T9" fmla="*/ 0 h 39"/>
                </a:gdLst>
                <a:ahLst/>
                <a:cxnLst>
                  <a:cxn ang="0">
                    <a:pos x="T0" y="T1"/>
                  </a:cxn>
                  <a:cxn ang="0">
                    <a:pos x="T2" y="T3"/>
                  </a:cxn>
                  <a:cxn ang="0">
                    <a:pos x="T4" y="T5"/>
                  </a:cxn>
                  <a:cxn ang="0">
                    <a:pos x="T6" y="T7"/>
                  </a:cxn>
                  <a:cxn ang="0">
                    <a:pos x="T8" y="T9"/>
                  </a:cxn>
                </a:cxnLst>
                <a:rect l="0" t="0" r="r" b="b"/>
                <a:pathLst>
                  <a:path w="26" h="39">
                    <a:moveTo>
                      <a:pt x="26" y="0"/>
                    </a:moveTo>
                    <a:cubicBezTo>
                      <a:pt x="26" y="9"/>
                      <a:pt x="26" y="18"/>
                      <a:pt x="26" y="27"/>
                    </a:cubicBezTo>
                    <a:cubicBezTo>
                      <a:pt x="17" y="31"/>
                      <a:pt x="9" y="35"/>
                      <a:pt x="1" y="39"/>
                    </a:cubicBezTo>
                    <a:cubicBezTo>
                      <a:pt x="0" y="30"/>
                      <a:pt x="0" y="20"/>
                      <a:pt x="0" y="11"/>
                    </a:cubicBezTo>
                    <a:cubicBezTo>
                      <a:pt x="9" y="8"/>
                      <a:pt x="17" y="4"/>
                      <a:pt x="26"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3" name="îṡļíḓé"/>
              <p:cNvSpPr/>
              <p:nvPr/>
            </p:nvSpPr>
            <p:spPr bwMode="auto">
              <a:xfrm>
                <a:off x="3943" y="3094"/>
                <a:ext cx="64" cy="98"/>
              </a:xfrm>
              <a:custGeom>
                <a:avLst/>
                <a:gdLst>
                  <a:gd name="T0" fmla="*/ 0 w 25"/>
                  <a:gd name="T1" fmla="*/ 11 h 38"/>
                  <a:gd name="T2" fmla="*/ 25 w 25"/>
                  <a:gd name="T3" fmla="*/ 0 h 38"/>
                  <a:gd name="T4" fmla="*/ 25 w 25"/>
                  <a:gd name="T5" fmla="*/ 27 h 38"/>
                  <a:gd name="T6" fmla="*/ 1 w 25"/>
                  <a:gd name="T7" fmla="*/ 38 h 38"/>
                  <a:gd name="T8" fmla="*/ 0 w 25"/>
                  <a:gd name="T9" fmla="*/ 11 h 38"/>
                </a:gdLst>
                <a:ahLst/>
                <a:cxnLst>
                  <a:cxn ang="0">
                    <a:pos x="T0" y="T1"/>
                  </a:cxn>
                  <a:cxn ang="0">
                    <a:pos x="T2" y="T3"/>
                  </a:cxn>
                  <a:cxn ang="0">
                    <a:pos x="T4" y="T5"/>
                  </a:cxn>
                  <a:cxn ang="0">
                    <a:pos x="T6" y="T7"/>
                  </a:cxn>
                  <a:cxn ang="0">
                    <a:pos x="T8" y="T9"/>
                  </a:cxn>
                </a:cxnLst>
                <a:rect l="0" t="0" r="r" b="b"/>
                <a:pathLst>
                  <a:path w="25" h="38">
                    <a:moveTo>
                      <a:pt x="0" y="11"/>
                    </a:moveTo>
                    <a:cubicBezTo>
                      <a:pt x="8" y="7"/>
                      <a:pt x="17" y="3"/>
                      <a:pt x="25" y="0"/>
                    </a:cubicBezTo>
                    <a:cubicBezTo>
                      <a:pt x="25" y="9"/>
                      <a:pt x="25" y="18"/>
                      <a:pt x="25" y="27"/>
                    </a:cubicBezTo>
                    <a:cubicBezTo>
                      <a:pt x="17" y="31"/>
                      <a:pt x="9" y="35"/>
                      <a:pt x="1" y="38"/>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4" name="îṧļïḓê"/>
              <p:cNvSpPr/>
              <p:nvPr/>
            </p:nvSpPr>
            <p:spPr bwMode="auto">
              <a:xfrm>
                <a:off x="3930" y="2310"/>
                <a:ext cx="69" cy="101"/>
              </a:xfrm>
              <a:custGeom>
                <a:avLst/>
                <a:gdLst>
                  <a:gd name="T0" fmla="*/ 27 w 27"/>
                  <a:gd name="T1" fmla="*/ 0 h 39"/>
                  <a:gd name="T2" fmla="*/ 27 w 27"/>
                  <a:gd name="T3" fmla="*/ 27 h 39"/>
                  <a:gd name="T4" fmla="*/ 1 w 27"/>
                  <a:gd name="T5" fmla="*/ 39 h 39"/>
                  <a:gd name="T6" fmla="*/ 0 w 27"/>
                  <a:gd name="T7" fmla="*/ 11 h 39"/>
                  <a:gd name="T8" fmla="*/ 27 w 27"/>
                  <a:gd name="T9" fmla="*/ 0 h 39"/>
                </a:gdLst>
                <a:ahLst/>
                <a:cxnLst>
                  <a:cxn ang="0">
                    <a:pos x="T0" y="T1"/>
                  </a:cxn>
                  <a:cxn ang="0">
                    <a:pos x="T2" y="T3"/>
                  </a:cxn>
                  <a:cxn ang="0">
                    <a:pos x="T4" y="T5"/>
                  </a:cxn>
                  <a:cxn ang="0">
                    <a:pos x="T6" y="T7"/>
                  </a:cxn>
                  <a:cxn ang="0">
                    <a:pos x="T8" y="T9"/>
                  </a:cxn>
                </a:cxnLst>
                <a:rect l="0" t="0" r="r" b="b"/>
                <a:pathLst>
                  <a:path w="27" h="39">
                    <a:moveTo>
                      <a:pt x="27" y="0"/>
                    </a:moveTo>
                    <a:cubicBezTo>
                      <a:pt x="27" y="9"/>
                      <a:pt x="27" y="18"/>
                      <a:pt x="27" y="27"/>
                    </a:cubicBezTo>
                    <a:cubicBezTo>
                      <a:pt x="18" y="31"/>
                      <a:pt x="10" y="35"/>
                      <a:pt x="1" y="39"/>
                    </a:cubicBezTo>
                    <a:cubicBezTo>
                      <a:pt x="1" y="30"/>
                      <a:pt x="1" y="21"/>
                      <a:pt x="0" y="11"/>
                    </a:cubicBezTo>
                    <a:cubicBezTo>
                      <a:pt x="9" y="8"/>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5" name="ïś1îďé"/>
              <p:cNvSpPr/>
              <p:nvPr/>
            </p:nvSpPr>
            <p:spPr bwMode="auto">
              <a:xfrm>
                <a:off x="3932" y="2468"/>
                <a:ext cx="70" cy="98"/>
              </a:xfrm>
              <a:custGeom>
                <a:avLst/>
                <a:gdLst>
                  <a:gd name="T0" fmla="*/ 27 w 27"/>
                  <a:gd name="T1" fmla="*/ 0 h 38"/>
                  <a:gd name="T2" fmla="*/ 27 w 27"/>
                  <a:gd name="T3" fmla="*/ 27 h 38"/>
                  <a:gd name="T4" fmla="*/ 1 w 27"/>
                  <a:gd name="T5" fmla="*/ 38 h 38"/>
                  <a:gd name="T6" fmla="*/ 0 w 27"/>
                  <a:gd name="T7" fmla="*/ 11 h 38"/>
                  <a:gd name="T8" fmla="*/ 27 w 27"/>
                  <a:gd name="T9" fmla="*/ 0 h 38"/>
                </a:gdLst>
                <a:ahLst/>
                <a:cxnLst>
                  <a:cxn ang="0">
                    <a:pos x="T0" y="T1"/>
                  </a:cxn>
                  <a:cxn ang="0">
                    <a:pos x="T2" y="T3"/>
                  </a:cxn>
                  <a:cxn ang="0">
                    <a:pos x="T4" y="T5"/>
                  </a:cxn>
                  <a:cxn ang="0">
                    <a:pos x="T6" y="T7"/>
                  </a:cxn>
                  <a:cxn ang="0">
                    <a:pos x="T8" y="T9"/>
                  </a:cxn>
                </a:cxnLst>
                <a:rect l="0" t="0" r="r" b="b"/>
                <a:pathLst>
                  <a:path w="27" h="38">
                    <a:moveTo>
                      <a:pt x="27" y="0"/>
                    </a:moveTo>
                    <a:cubicBezTo>
                      <a:pt x="27" y="9"/>
                      <a:pt x="27" y="18"/>
                      <a:pt x="27" y="27"/>
                    </a:cubicBezTo>
                    <a:cubicBezTo>
                      <a:pt x="18" y="31"/>
                      <a:pt x="9" y="35"/>
                      <a:pt x="1" y="38"/>
                    </a:cubicBezTo>
                    <a:cubicBezTo>
                      <a:pt x="1" y="29"/>
                      <a:pt x="0" y="20"/>
                      <a:pt x="0" y="11"/>
                    </a:cubicBezTo>
                    <a:cubicBezTo>
                      <a:pt x="9" y="7"/>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6" name="íŝliḓè"/>
              <p:cNvSpPr/>
              <p:nvPr/>
            </p:nvSpPr>
            <p:spPr bwMode="auto">
              <a:xfrm>
                <a:off x="3935" y="2622"/>
                <a:ext cx="67" cy="101"/>
              </a:xfrm>
              <a:custGeom>
                <a:avLst/>
                <a:gdLst>
                  <a:gd name="T0" fmla="*/ 26 w 26"/>
                  <a:gd name="T1" fmla="*/ 0 h 39"/>
                  <a:gd name="T2" fmla="*/ 26 w 26"/>
                  <a:gd name="T3" fmla="*/ 28 h 39"/>
                  <a:gd name="T4" fmla="*/ 1 w 26"/>
                  <a:gd name="T5" fmla="*/ 39 h 39"/>
                  <a:gd name="T6" fmla="*/ 0 w 26"/>
                  <a:gd name="T7" fmla="*/ 12 h 39"/>
                  <a:gd name="T8" fmla="*/ 26 w 26"/>
                  <a:gd name="T9" fmla="*/ 0 h 39"/>
                </a:gdLst>
                <a:ahLst/>
                <a:cxnLst>
                  <a:cxn ang="0">
                    <a:pos x="T0" y="T1"/>
                  </a:cxn>
                  <a:cxn ang="0">
                    <a:pos x="T2" y="T3"/>
                  </a:cxn>
                  <a:cxn ang="0">
                    <a:pos x="T4" y="T5"/>
                  </a:cxn>
                  <a:cxn ang="0">
                    <a:pos x="T6" y="T7"/>
                  </a:cxn>
                  <a:cxn ang="0">
                    <a:pos x="T8" y="T9"/>
                  </a:cxn>
                </a:cxnLst>
                <a:rect l="0" t="0" r="r" b="b"/>
                <a:pathLst>
                  <a:path w="26" h="39">
                    <a:moveTo>
                      <a:pt x="26" y="0"/>
                    </a:moveTo>
                    <a:cubicBezTo>
                      <a:pt x="26" y="10"/>
                      <a:pt x="26" y="19"/>
                      <a:pt x="26" y="28"/>
                    </a:cubicBezTo>
                    <a:cubicBezTo>
                      <a:pt x="18" y="32"/>
                      <a:pt x="9" y="35"/>
                      <a:pt x="1" y="39"/>
                    </a:cubicBezTo>
                    <a:cubicBezTo>
                      <a:pt x="1" y="30"/>
                      <a:pt x="0" y="21"/>
                      <a:pt x="0" y="12"/>
                    </a:cubicBezTo>
                    <a:cubicBezTo>
                      <a:pt x="9" y="8"/>
                      <a:pt x="18" y="4"/>
                      <a:pt x="26"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7" name="îsḷiďe"/>
              <p:cNvSpPr/>
              <p:nvPr/>
            </p:nvSpPr>
            <p:spPr bwMode="auto">
              <a:xfrm>
                <a:off x="3798" y="1893"/>
                <a:ext cx="72" cy="100"/>
              </a:xfrm>
              <a:custGeom>
                <a:avLst/>
                <a:gdLst>
                  <a:gd name="T0" fmla="*/ 27 w 28"/>
                  <a:gd name="T1" fmla="*/ 0 h 39"/>
                  <a:gd name="T2" fmla="*/ 28 w 28"/>
                  <a:gd name="T3" fmla="*/ 27 h 39"/>
                  <a:gd name="T4" fmla="*/ 1 w 28"/>
                  <a:gd name="T5" fmla="*/ 39 h 39"/>
                  <a:gd name="T6" fmla="*/ 0 w 28"/>
                  <a:gd name="T7" fmla="*/ 12 h 39"/>
                  <a:gd name="T8" fmla="*/ 27 w 28"/>
                  <a:gd name="T9" fmla="*/ 0 h 39"/>
                </a:gdLst>
                <a:ahLst/>
                <a:cxnLst>
                  <a:cxn ang="0">
                    <a:pos x="T0" y="T1"/>
                  </a:cxn>
                  <a:cxn ang="0">
                    <a:pos x="T2" y="T3"/>
                  </a:cxn>
                  <a:cxn ang="0">
                    <a:pos x="T4" y="T5"/>
                  </a:cxn>
                  <a:cxn ang="0">
                    <a:pos x="T6" y="T7"/>
                  </a:cxn>
                  <a:cxn ang="0">
                    <a:pos x="T8" y="T9"/>
                  </a:cxn>
                </a:cxnLst>
                <a:rect l="0" t="0" r="r" b="b"/>
                <a:pathLst>
                  <a:path w="28" h="39">
                    <a:moveTo>
                      <a:pt x="27" y="0"/>
                    </a:moveTo>
                    <a:cubicBezTo>
                      <a:pt x="28" y="9"/>
                      <a:pt x="28" y="18"/>
                      <a:pt x="28" y="27"/>
                    </a:cubicBezTo>
                    <a:cubicBezTo>
                      <a:pt x="19" y="31"/>
                      <a:pt x="10" y="35"/>
                      <a:pt x="1" y="39"/>
                    </a:cubicBezTo>
                    <a:cubicBezTo>
                      <a:pt x="1" y="30"/>
                      <a:pt x="0" y="21"/>
                      <a:pt x="0" y="12"/>
                    </a:cubicBezTo>
                    <a:cubicBezTo>
                      <a:pt x="9" y="8"/>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8" name="iṡḻíḑé"/>
              <p:cNvSpPr/>
              <p:nvPr/>
            </p:nvSpPr>
            <p:spPr bwMode="auto">
              <a:xfrm>
                <a:off x="3803" y="2050"/>
                <a:ext cx="70" cy="101"/>
              </a:xfrm>
              <a:custGeom>
                <a:avLst/>
                <a:gdLst>
                  <a:gd name="T0" fmla="*/ 26 w 27"/>
                  <a:gd name="T1" fmla="*/ 0 h 39"/>
                  <a:gd name="T2" fmla="*/ 27 w 27"/>
                  <a:gd name="T3" fmla="*/ 27 h 39"/>
                  <a:gd name="T4" fmla="*/ 0 w 27"/>
                  <a:gd name="T5" fmla="*/ 39 h 39"/>
                  <a:gd name="T6" fmla="*/ 0 w 27"/>
                  <a:gd name="T7" fmla="*/ 11 h 39"/>
                  <a:gd name="T8" fmla="*/ 26 w 27"/>
                  <a:gd name="T9" fmla="*/ 0 h 39"/>
                </a:gdLst>
                <a:ahLst/>
                <a:cxnLst>
                  <a:cxn ang="0">
                    <a:pos x="T0" y="T1"/>
                  </a:cxn>
                  <a:cxn ang="0">
                    <a:pos x="T2" y="T3"/>
                  </a:cxn>
                  <a:cxn ang="0">
                    <a:pos x="T4" y="T5"/>
                  </a:cxn>
                  <a:cxn ang="0">
                    <a:pos x="T6" y="T7"/>
                  </a:cxn>
                  <a:cxn ang="0">
                    <a:pos x="T8" y="T9"/>
                  </a:cxn>
                </a:cxnLst>
                <a:rect l="0" t="0" r="r" b="b"/>
                <a:pathLst>
                  <a:path w="27" h="39">
                    <a:moveTo>
                      <a:pt x="26" y="0"/>
                    </a:moveTo>
                    <a:cubicBezTo>
                      <a:pt x="27" y="9"/>
                      <a:pt x="27" y="18"/>
                      <a:pt x="27" y="27"/>
                    </a:cubicBezTo>
                    <a:cubicBezTo>
                      <a:pt x="18" y="31"/>
                      <a:pt x="9" y="35"/>
                      <a:pt x="0" y="39"/>
                    </a:cubicBezTo>
                    <a:cubicBezTo>
                      <a:pt x="0" y="30"/>
                      <a:pt x="0" y="21"/>
                      <a:pt x="0" y="11"/>
                    </a:cubicBezTo>
                    <a:cubicBezTo>
                      <a:pt x="9" y="8"/>
                      <a:pt x="18" y="4"/>
                      <a:pt x="26"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9" name="iślîḓe"/>
              <p:cNvSpPr/>
              <p:nvPr/>
            </p:nvSpPr>
            <p:spPr bwMode="auto">
              <a:xfrm>
                <a:off x="3796" y="1736"/>
                <a:ext cx="72" cy="100"/>
              </a:xfrm>
              <a:custGeom>
                <a:avLst/>
                <a:gdLst>
                  <a:gd name="T0" fmla="*/ 27 w 28"/>
                  <a:gd name="T1" fmla="*/ 0 h 39"/>
                  <a:gd name="T2" fmla="*/ 28 w 28"/>
                  <a:gd name="T3" fmla="*/ 28 h 39"/>
                  <a:gd name="T4" fmla="*/ 1 w 28"/>
                  <a:gd name="T5" fmla="*/ 39 h 39"/>
                  <a:gd name="T6" fmla="*/ 0 w 28"/>
                  <a:gd name="T7" fmla="*/ 12 h 39"/>
                  <a:gd name="T8" fmla="*/ 27 w 28"/>
                  <a:gd name="T9" fmla="*/ 0 h 39"/>
                </a:gdLst>
                <a:ahLst/>
                <a:cxnLst>
                  <a:cxn ang="0">
                    <a:pos x="T0" y="T1"/>
                  </a:cxn>
                  <a:cxn ang="0">
                    <a:pos x="T2" y="T3"/>
                  </a:cxn>
                  <a:cxn ang="0">
                    <a:pos x="T4" y="T5"/>
                  </a:cxn>
                  <a:cxn ang="0">
                    <a:pos x="T6" y="T7"/>
                  </a:cxn>
                  <a:cxn ang="0">
                    <a:pos x="T8" y="T9"/>
                  </a:cxn>
                </a:cxnLst>
                <a:rect l="0" t="0" r="r" b="b"/>
                <a:pathLst>
                  <a:path w="28" h="39">
                    <a:moveTo>
                      <a:pt x="27" y="0"/>
                    </a:moveTo>
                    <a:cubicBezTo>
                      <a:pt x="28" y="10"/>
                      <a:pt x="28" y="19"/>
                      <a:pt x="28" y="28"/>
                    </a:cubicBezTo>
                    <a:cubicBezTo>
                      <a:pt x="19" y="32"/>
                      <a:pt x="10" y="35"/>
                      <a:pt x="1" y="39"/>
                    </a:cubicBezTo>
                    <a:cubicBezTo>
                      <a:pt x="0" y="30"/>
                      <a:pt x="0" y="21"/>
                      <a:pt x="0" y="12"/>
                    </a:cubicBezTo>
                    <a:cubicBezTo>
                      <a:pt x="9" y="8"/>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0" name="îşḻíḋe"/>
              <p:cNvSpPr/>
              <p:nvPr/>
            </p:nvSpPr>
            <p:spPr bwMode="auto">
              <a:xfrm>
                <a:off x="3793" y="1581"/>
                <a:ext cx="72" cy="98"/>
              </a:xfrm>
              <a:custGeom>
                <a:avLst/>
                <a:gdLst>
                  <a:gd name="T0" fmla="*/ 27 w 28"/>
                  <a:gd name="T1" fmla="*/ 0 h 38"/>
                  <a:gd name="T2" fmla="*/ 28 w 28"/>
                  <a:gd name="T3" fmla="*/ 27 h 38"/>
                  <a:gd name="T4" fmla="*/ 0 w 28"/>
                  <a:gd name="T5" fmla="*/ 38 h 38"/>
                  <a:gd name="T6" fmla="*/ 0 w 28"/>
                  <a:gd name="T7" fmla="*/ 11 h 38"/>
                  <a:gd name="T8" fmla="*/ 27 w 28"/>
                  <a:gd name="T9" fmla="*/ 0 h 38"/>
                </a:gdLst>
                <a:ahLst/>
                <a:cxnLst>
                  <a:cxn ang="0">
                    <a:pos x="T0" y="T1"/>
                  </a:cxn>
                  <a:cxn ang="0">
                    <a:pos x="T2" y="T3"/>
                  </a:cxn>
                  <a:cxn ang="0">
                    <a:pos x="T4" y="T5"/>
                  </a:cxn>
                  <a:cxn ang="0">
                    <a:pos x="T6" y="T7"/>
                  </a:cxn>
                  <a:cxn ang="0">
                    <a:pos x="T8" y="T9"/>
                  </a:cxn>
                </a:cxnLst>
                <a:rect l="0" t="0" r="r" b="b"/>
                <a:pathLst>
                  <a:path w="28" h="38">
                    <a:moveTo>
                      <a:pt x="27" y="0"/>
                    </a:moveTo>
                    <a:cubicBezTo>
                      <a:pt x="27" y="9"/>
                      <a:pt x="28" y="18"/>
                      <a:pt x="28" y="27"/>
                    </a:cubicBezTo>
                    <a:cubicBezTo>
                      <a:pt x="19" y="31"/>
                      <a:pt x="9" y="35"/>
                      <a:pt x="0" y="38"/>
                    </a:cubicBezTo>
                    <a:cubicBezTo>
                      <a:pt x="0" y="29"/>
                      <a:pt x="0" y="20"/>
                      <a:pt x="0" y="11"/>
                    </a:cubicBezTo>
                    <a:cubicBezTo>
                      <a:pt x="9" y="7"/>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1" name="ïślíďê"/>
              <p:cNvSpPr/>
              <p:nvPr/>
            </p:nvSpPr>
            <p:spPr bwMode="auto">
              <a:xfrm>
                <a:off x="3806" y="2207"/>
                <a:ext cx="70" cy="98"/>
              </a:xfrm>
              <a:custGeom>
                <a:avLst/>
                <a:gdLst>
                  <a:gd name="T0" fmla="*/ 27 w 27"/>
                  <a:gd name="T1" fmla="*/ 0 h 38"/>
                  <a:gd name="T2" fmla="*/ 27 w 27"/>
                  <a:gd name="T3" fmla="*/ 27 h 38"/>
                  <a:gd name="T4" fmla="*/ 1 w 27"/>
                  <a:gd name="T5" fmla="*/ 38 h 38"/>
                  <a:gd name="T6" fmla="*/ 0 w 27"/>
                  <a:gd name="T7" fmla="*/ 11 h 38"/>
                  <a:gd name="T8" fmla="*/ 27 w 27"/>
                  <a:gd name="T9" fmla="*/ 0 h 38"/>
                </a:gdLst>
                <a:ahLst/>
                <a:cxnLst>
                  <a:cxn ang="0">
                    <a:pos x="T0" y="T1"/>
                  </a:cxn>
                  <a:cxn ang="0">
                    <a:pos x="T2" y="T3"/>
                  </a:cxn>
                  <a:cxn ang="0">
                    <a:pos x="T4" y="T5"/>
                  </a:cxn>
                  <a:cxn ang="0">
                    <a:pos x="T6" y="T7"/>
                  </a:cxn>
                  <a:cxn ang="0">
                    <a:pos x="T8" y="T9"/>
                  </a:cxn>
                </a:cxnLst>
                <a:rect l="0" t="0" r="r" b="b"/>
                <a:pathLst>
                  <a:path w="27" h="38">
                    <a:moveTo>
                      <a:pt x="27" y="0"/>
                    </a:moveTo>
                    <a:cubicBezTo>
                      <a:pt x="27" y="9"/>
                      <a:pt x="27" y="18"/>
                      <a:pt x="27" y="27"/>
                    </a:cubicBezTo>
                    <a:cubicBezTo>
                      <a:pt x="18" y="31"/>
                      <a:pt x="9" y="35"/>
                      <a:pt x="1" y="38"/>
                    </a:cubicBezTo>
                    <a:cubicBezTo>
                      <a:pt x="0" y="29"/>
                      <a:pt x="0" y="20"/>
                      <a:pt x="0" y="11"/>
                    </a:cubicBezTo>
                    <a:cubicBezTo>
                      <a:pt x="9" y="7"/>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2" name="íṩļíḑé"/>
              <p:cNvSpPr/>
              <p:nvPr/>
            </p:nvSpPr>
            <p:spPr bwMode="auto">
              <a:xfrm>
                <a:off x="3788" y="1424"/>
                <a:ext cx="75" cy="100"/>
              </a:xfrm>
              <a:custGeom>
                <a:avLst/>
                <a:gdLst>
                  <a:gd name="T0" fmla="*/ 28 w 29"/>
                  <a:gd name="T1" fmla="*/ 0 h 39"/>
                  <a:gd name="T2" fmla="*/ 29 w 29"/>
                  <a:gd name="T3" fmla="*/ 27 h 39"/>
                  <a:gd name="T4" fmla="*/ 1 w 29"/>
                  <a:gd name="T5" fmla="*/ 39 h 39"/>
                  <a:gd name="T6" fmla="*/ 0 w 29"/>
                  <a:gd name="T7" fmla="*/ 11 h 39"/>
                  <a:gd name="T8" fmla="*/ 28 w 29"/>
                  <a:gd name="T9" fmla="*/ 0 h 39"/>
                </a:gdLst>
                <a:ahLst/>
                <a:cxnLst>
                  <a:cxn ang="0">
                    <a:pos x="T0" y="T1"/>
                  </a:cxn>
                  <a:cxn ang="0">
                    <a:pos x="T2" y="T3"/>
                  </a:cxn>
                  <a:cxn ang="0">
                    <a:pos x="T4" y="T5"/>
                  </a:cxn>
                  <a:cxn ang="0">
                    <a:pos x="T6" y="T7"/>
                  </a:cxn>
                  <a:cxn ang="0">
                    <a:pos x="T8" y="T9"/>
                  </a:cxn>
                </a:cxnLst>
                <a:rect l="0" t="0" r="r" b="b"/>
                <a:pathLst>
                  <a:path w="29" h="39">
                    <a:moveTo>
                      <a:pt x="28" y="0"/>
                    </a:moveTo>
                    <a:cubicBezTo>
                      <a:pt x="28" y="9"/>
                      <a:pt x="29" y="18"/>
                      <a:pt x="29" y="27"/>
                    </a:cubicBezTo>
                    <a:cubicBezTo>
                      <a:pt x="19" y="31"/>
                      <a:pt x="10" y="35"/>
                      <a:pt x="1" y="39"/>
                    </a:cubicBezTo>
                    <a:cubicBezTo>
                      <a:pt x="1" y="30"/>
                      <a:pt x="1" y="21"/>
                      <a:pt x="0" y="11"/>
                    </a:cubicBezTo>
                    <a:cubicBezTo>
                      <a:pt x="10" y="8"/>
                      <a:pt x="19" y="4"/>
                      <a:pt x="28"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3" name="îṣḷíḓè"/>
              <p:cNvSpPr/>
              <p:nvPr/>
            </p:nvSpPr>
            <p:spPr bwMode="auto">
              <a:xfrm>
                <a:off x="3816" y="2676"/>
                <a:ext cx="70" cy="101"/>
              </a:xfrm>
              <a:custGeom>
                <a:avLst/>
                <a:gdLst>
                  <a:gd name="T0" fmla="*/ 26 w 27"/>
                  <a:gd name="T1" fmla="*/ 0 h 39"/>
                  <a:gd name="T2" fmla="*/ 27 w 27"/>
                  <a:gd name="T3" fmla="*/ 27 h 39"/>
                  <a:gd name="T4" fmla="*/ 1 w 27"/>
                  <a:gd name="T5" fmla="*/ 39 h 39"/>
                  <a:gd name="T6" fmla="*/ 0 w 27"/>
                  <a:gd name="T7" fmla="*/ 11 h 39"/>
                  <a:gd name="T8" fmla="*/ 26 w 27"/>
                  <a:gd name="T9" fmla="*/ 0 h 39"/>
                </a:gdLst>
                <a:ahLst/>
                <a:cxnLst>
                  <a:cxn ang="0">
                    <a:pos x="T0" y="T1"/>
                  </a:cxn>
                  <a:cxn ang="0">
                    <a:pos x="T2" y="T3"/>
                  </a:cxn>
                  <a:cxn ang="0">
                    <a:pos x="T4" y="T5"/>
                  </a:cxn>
                  <a:cxn ang="0">
                    <a:pos x="T6" y="T7"/>
                  </a:cxn>
                  <a:cxn ang="0">
                    <a:pos x="T8" y="T9"/>
                  </a:cxn>
                </a:cxnLst>
                <a:rect l="0" t="0" r="r" b="b"/>
                <a:pathLst>
                  <a:path w="27" h="39">
                    <a:moveTo>
                      <a:pt x="26" y="0"/>
                    </a:moveTo>
                    <a:cubicBezTo>
                      <a:pt x="26" y="9"/>
                      <a:pt x="26" y="18"/>
                      <a:pt x="27" y="27"/>
                    </a:cubicBezTo>
                    <a:cubicBezTo>
                      <a:pt x="18" y="31"/>
                      <a:pt x="9" y="35"/>
                      <a:pt x="1" y="39"/>
                    </a:cubicBezTo>
                    <a:cubicBezTo>
                      <a:pt x="1" y="30"/>
                      <a:pt x="0" y="20"/>
                      <a:pt x="0" y="11"/>
                    </a:cubicBezTo>
                    <a:cubicBezTo>
                      <a:pt x="9" y="8"/>
                      <a:pt x="17" y="4"/>
                      <a:pt x="26"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4" name="iṩļíḍé"/>
              <p:cNvSpPr/>
              <p:nvPr/>
            </p:nvSpPr>
            <p:spPr bwMode="auto">
              <a:xfrm>
                <a:off x="3821" y="2834"/>
                <a:ext cx="67" cy="98"/>
              </a:xfrm>
              <a:custGeom>
                <a:avLst/>
                <a:gdLst>
                  <a:gd name="T0" fmla="*/ 25 w 26"/>
                  <a:gd name="T1" fmla="*/ 0 h 38"/>
                  <a:gd name="T2" fmla="*/ 26 w 26"/>
                  <a:gd name="T3" fmla="*/ 27 h 38"/>
                  <a:gd name="T4" fmla="*/ 0 w 26"/>
                  <a:gd name="T5" fmla="*/ 38 h 38"/>
                  <a:gd name="T6" fmla="*/ 0 w 26"/>
                  <a:gd name="T7" fmla="*/ 11 h 38"/>
                  <a:gd name="T8" fmla="*/ 25 w 26"/>
                  <a:gd name="T9" fmla="*/ 0 h 38"/>
                </a:gdLst>
                <a:ahLst/>
                <a:cxnLst>
                  <a:cxn ang="0">
                    <a:pos x="T0" y="T1"/>
                  </a:cxn>
                  <a:cxn ang="0">
                    <a:pos x="T2" y="T3"/>
                  </a:cxn>
                  <a:cxn ang="0">
                    <a:pos x="T4" y="T5"/>
                  </a:cxn>
                  <a:cxn ang="0">
                    <a:pos x="T6" y="T7"/>
                  </a:cxn>
                  <a:cxn ang="0">
                    <a:pos x="T8" y="T9"/>
                  </a:cxn>
                </a:cxnLst>
                <a:rect l="0" t="0" r="r" b="b"/>
                <a:pathLst>
                  <a:path w="26" h="38">
                    <a:moveTo>
                      <a:pt x="25" y="0"/>
                    </a:moveTo>
                    <a:cubicBezTo>
                      <a:pt x="25" y="9"/>
                      <a:pt x="26" y="18"/>
                      <a:pt x="26" y="27"/>
                    </a:cubicBezTo>
                    <a:cubicBezTo>
                      <a:pt x="17" y="31"/>
                      <a:pt x="9" y="35"/>
                      <a:pt x="0" y="38"/>
                    </a:cubicBezTo>
                    <a:cubicBezTo>
                      <a:pt x="0" y="29"/>
                      <a:pt x="0" y="20"/>
                      <a:pt x="0" y="11"/>
                    </a:cubicBezTo>
                    <a:cubicBezTo>
                      <a:pt x="8" y="7"/>
                      <a:pt x="17" y="3"/>
                      <a:pt x="25"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5" name="íŝ1iḑê"/>
              <p:cNvSpPr/>
              <p:nvPr/>
            </p:nvSpPr>
            <p:spPr bwMode="auto">
              <a:xfrm>
                <a:off x="3809" y="2362"/>
                <a:ext cx="69" cy="100"/>
              </a:xfrm>
              <a:custGeom>
                <a:avLst/>
                <a:gdLst>
                  <a:gd name="T0" fmla="*/ 27 w 27"/>
                  <a:gd name="T1" fmla="*/ 0 h 39"/>
                  <a:gd name="T2" fmla="*/ 27 w 27"/>
                  <a:gd name="T3" fmla="*/ 28 h 39"/>
                  <a:gd name="T4" fmla="*/ 1 w 27"/>
                  <a:gd name="T5" fmla="*/ 39 h 39"/>
                  <a:gd name="T6" fmla="*/ 0 w 27"/>
                  <a:gd name="T7" fmla="*/ 12 h 39"/>
                  <a:gd name="T8" fmla="*/ 27 w 27"/>
                  <a:gd name="T9" fmla="*/ 0 h 39"/>
                </a:gdLst>
                <a:ahLst/>
                <a:cxnLst>
                  <a:cxn ang="0">
                    <a:pos x="T0" y="T1"/>
                  </a:cxn>
                  <a:cxn ang="0">
                    <a:pos x="T2" y="T3"/>
                  </a:cxn>
                  <a:cxn ang="0">
                    <a:pos x="T4" y="T5"/>
                  </a:cxn>
                  <a:cxn ang="0">
                    <a:pos x="T6" y="T7"/>
                  </a:cxn>
                  <a:cxn ang="0">
                    <a:pos x="T8" y="T9"/>
                  </a:cxn>
                </a:cxnLst>
                <a:rect l="0" t="0" r="r" b="b"/>
                <a:pathLst>
                  <a:path w="27" h="39">
                    <a:moveTo>
                      <a:pt x="27" y="0"/>
                    </a:moveTo>
                    <a:cubicBezTo>
                      <a:pt x="27" y="10"/>
                      <a:pt x="27" y="19"/>
                      <a:pt x="27" y="28"/>
                    </a:cubicBezTo>
                    <a:cubicBezTo>
                      <a:pt x="18" y="32"/>
                      <a:pt x="10" y="35"/>
                      <a:pt x="1" y="39"/>
                    </a:cubicBezTo>
                    <a:cubicBezTo>
                      <a:pt x="1" y="30"/>
                      <a:pt x="1" y="21"/>
                      <a:pt x="0" y="12"/>
                    </a:cubicBezTo>
                    <a:cubicBezTo>
                      <a:pt x="9" y="8"/>
                      <a:pt x="18" y="4"/>
                      <a:pt x="27"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6" name="íṡḻïḋé"/>
              <p:cNvSpPr/>
              <p:nvPr/>
            </p:nvSpPr>
            <p:spPr bwMode="auto">
              <a:xfrm>
                <a:off x="3829" y="3146"/>
                <a:ext cx="65" cy="100"/>
              </a:xfrm>
              <a:custGeom>
                <a:avLst/>
                <a:gdLst>
                  <a:gd name="T0" fmla="*/ 25 w 25"/>
                  <a:gd name="T1" fmla="*/ 0 h 39"/>
                  <a:gd name="T2" fmla="*/ 25 w 25"/>
                  <a:gd name="T3" fmla="*/ 27 h 39"/>
                  <a:gd name="T4" fmla="*/ 0 w 25"/>
                  <a:gd name="T5" fmla="*/ 39 h 39"/>
                  <a:gd name="T6" fmla="*/ 0 w 25"/>
                  <a:gd name="T7" fmla="*/ 12 h 39"/>
                  <a:gd name="T8" fmla="*/ 25 w 25"/>
                  <a:gd name="T9" fmla="*/ 0 h 39"/>
                </a:gdLst>
                <a:ahLst/>
                <a:cxnLst>
                  <a:cxn ang="0">
                    <a:pos x="T0" y="T1"/>
                  </a:cxn>
                  <a:cxn ang="0">
                    <a:pos x="T2" y="T3"/>
                  </a:cxn>
                  <a:cxn ang="0">
                    <a:pos x="T4" y="T5"/>
                  </a:cxn>
                  <a:cxn ang="0">
                    <a:pos x="T6" y="T7"/>
                  </a:cxn>
                  <a:cxn ang="0">
                    <a:pos x="T8" y="T9"/>
                  </a:cxn>
                </a:cxnLst>
                <a:rect l="0" t="0" r="r" b="b"/>
                <a:pathLst>
                  <a:path w="25" h="39">
                    <a:moveTo>
                      <a:pt x="25" y="0"/>
                    </a:moveTo>
                    <a:cubicBezTo>
                      <a:pt x="25" y="9"/>
                      <a:pt x="25" y="18"/>
                      <a:pt x="25" y="27"/>
                    </a:cubicBezTo>
                    <a:cubicBezTo>
                      <a:pt x="17" y="31"/>
                      <a:pt x="9" y="35"/>
                      <a:pt x="0" y="39"/>
                    </a:cubicBezTo>
                    <a:cubicBezTo>
                      <a:pt x="0" y="30"/>
                      <a:pt x="0" y="21"/>
                      <a:pt x="0" y="12"/>
                    </a:cubicBezTo>
                    <a:cubicBezTo>
                      <a:pt x="8" y="8"/>
                      <a:pt x="16" y="4"/>
                      <a:pt x="25"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7" name="ïŝľide"/>
              <p:cNvSpPr/>
              <p:nvPr/>
            </p:nvSpPr>
            <p:spPr bwMode="auto">
              <a:xfrm>
                <a:off x="3824" y="2988"/>
                <a:ext cx="67" cy="101"/>
              </a:xfrm>
              <a:custGeom>
                <a:avLst/>
                <a:gdLst>
                  <a:gd name="T0" fmla="*/ 25 w 26"/>
                  <a:gd name="T1" fmla="*/ 0 h 39"/>
                  <a:gd name="T2" fmla="*/ 26 w 26"/>
                  <a:gd name="T3" fmla="*/ 28 h 39"/>
                  <a:gd name="T4" fmla="*/ 1 w 26"/>
                  <a:gd name="T5" fmla="*/ 39 h 39"/>
                  <a:gd name="T6" fmla="*/ 0 w 26"/>
                  <a:gd name="T7" fmla="*/ 12 h 39"/>
                  <a:gd name="T8" fmla="*/ 25 w 26"/>
                  <a:gd name="T9" fmla="*/ 0 h 39"/>
                </a:gdLst>
                <a:ahLst/>
                <a:cxnLst>
                  <a:cxn ang="0">
                    <a:pos x="T0" y="T1"/>
                  </a:cxn>
                  <a:cxn ang="0">
                    <a:pos x="T2" y="T3"/>
                  </a:cxn>
                  <a:cxn ang="0">
                    <a:pos x="T4" y="T5"/>
                  </a:cxn>
                  <a:cxn ang="0">
                    <a:pos x="T6" y="T7"/>
                  </a:cxn>
                  <a:cxn ang="0">
                    <a:pos x="T8" y="T9"/>
                  </a:cxn>
                </a:cxnLst>
                <a:rect l="0" t="0" r="r" b="b"/>
                <a:pathLst>
                  <a:path w="26" h="39">
                    <a:moveTo>
                      <a:pt x="25" y="0"/>
                    </a:moveTo>
                    <a:cubicBezTo>
                      <a:pt x="26" y="9"/>
                      <a:pt x="26" y="19"/>
                      <a:pt x="26" y="28"/>
                    </a:cubicBezTo>
                    <a:cubicBezTo>
                      <a:pt x="18" y="31"/>
                      <a:pt x="9" y="35"/>
                      <a:pt x="1" y="39"/>
                    </a:cubicBezTo>
                    <a:cubicBezTo>
                      <a:pt x="1" y="30"/>
                      <a:pt x="0" y="21"/>
                      <a:pt x="0" y="12"/>
                    </a:cubicBezTo>
                    <a:cubicBezTo>
                      <a:pt x="9" y="8"/>
                      <a:pt x="17" y="4"/>
                      <a:pt x="25"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8" name="ïṧļîďe"/>
              <p:cNvSpPr/>
              <p:nvPr/>
            </p:nvSpPr>
            <p:spPr bwMode="auto">
              <a:xfrm>
                <a:off x="3832" y="3303"/>
                <a:ext cx="64" cy="98"/>
              </a:xfrm>
              <a:custGeom>
                <a:avLst/>
                <a:gdLst>
                  <a:gd name="T0" fmla="*/ 0 w 25"/>
                  <a:gd name="T1" fmla="*/ 11 h 38"/>
                  <a:gd name="T2" fmla="*/ 25 w 25"/>
                  <a:gd name="T3" fmla="*/ 0 h 38"/>
                  <a:gd name="T4" fmla="*/ 25 w 25"/>
                  <a:gd name="T5" fmla="*/ 27 h 38"/>
                  <a:gd name="T6" fmla="*/ 1 w 25"/>
                  <a:gd name="T7" fmla="*/ 38 h 38"/>
                  <a:gd name="T8" fmla="*/ 0 w 25"/>
                  <a:gd name="T9" fmla="*/ 11 h 38"/>
                </a:gdLst>
                <a:ahLst/>
                <a:cxnLst>
                  <a:cxn ang="0">
                    <a:pos x="T0" y="T1"/>
                  </a:cxn>
                  <a:cxn ang="0">
                    <a:pos x="T2" y="T3"/>
                  </a:cxn>
                  <a:cxn ang="0">
                    <a:pos x="T4" y="T5"/>
                  </a:cxn>
                  <a:cxn ang="0">
                    <a:pos x="T6" y="T7"/>
                  </a:cxn>
                  <a:cxn ang="0">
                    <a:pos x="T8" y="T9"/>
                  </a:cxn>
                </a:cxnLst>
                <a:rect l="0" t="0" r="r" b="b"/>
                <a:pathLst>
                  <a:path w="25" h="38">
                    <a:moveTo>
                      <a:pt x="0" y="11"/>
                    </a:moveTo>
                    <a:cubicBezTo>
                      <a:pt x="8" y="8"/>
                      <a:pt x="17" y="4"/>
                      <a:pt x="25" y="0"/>
                    </a:cubicBezTo>
                    <a:cubicBezTo>
                      <a:pt x="25" y="9"/>
                      <a:pt x="25" y="18"/>
                      <a:pt x="25" y="27"/>
                    </a:cubicBezTo>
                    <a:cubicBezTo>
                      <a:pt x="17" y="30"/>
                      <a:pt x="9" y="34"/>
                      <a:pt x="1" y="38"/>
                    </a:cubicBezTo>
                    <a:cubicBezTo>
                      <a:pt x="1" y="29"/>
                      <a:pt x="1"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9" name="íS1íḋé"/>
              <p:cNvSpPr/>
              <p:nvPr/>
            </p:nvSpPr>
            <p:spPr bwMode="auto">
              <a:xfrm>
                <a:off x="3814" y="2519"/>
                <a:ext cx="67" cy="101"/>
              </a:xfrm>
              <a:custGeom>
                <a:avLst/>
                <a:gdLst>
                  <a:gd name="T0" fmla="*/ 26 w 26"/>
                  <a:gd name="T1" fmla="*/ 0 h 39"/>
                  <a:gd name="T2" fmla="*/ 26 w 26"/>
                  <a:gd name="T3" fmla="*/ 27 h 39"/>
                  <a:gd name="T4" fmla="*/ 0 w 26"/>
                  <a:gd name="T5" fmla="*/ 39 h 39"/>
                  <a:gd name="T6" fmla="*/ 0 w 26"/>
                  <a:gd name="T7" fmla="*/ 12 h 39"/>
                  <a:gd name="T8" fmla="*/ 26 w 26"/>
                  <a:gd name="T9" fmla="*/ 0 h 39"/>
                </a:gdLst>
                <a:ahLst/>
                <a:cxnLst>
                  <a:cxn ang="0">
                    <a:pos x="T0" y="T1"/>
                  </a:cxn>
                  <a:cxn ang="0">
                    <a:pos x="T2" y="T3"/>
                  </a:cxn>
                  <a:cxn ang="0">
                    <a:pos x="T4" y="T5"/>
                  </a:cxn>
                  <a:cxn ang="0">
                    <a:pos x="T6" y="T7"/>
                  </a:cxn>
                  <a:cxn ang="0">
                    <a:pos x="T8" y="T9"/>
                  </a:cxn>
                </a:cxnLst>
                <a:rect l="0" t="0" r="r" b="b"/>
                <a:pathLst>
                  <a:path w="26" h="39">
                    <a:moveTo>
                      <a:pt x="26" y="0"/>
                    </a:moveTo>
                    <a:cubicBezTo>
                      <a:pt x="26" y="9"/>
                      <a:pt x="26" y="18"/>
                      <a:pt x="26" y="27"/>
                    </a:cubicBezTo>
                    <a:cubicBezTo>
                      <a:pt x="18" y="31"/>
                      <a:pt x="9" y="35"/>
                      <a:pt x="0" y="39"/>
                    </a:cubicBezTo>
                    <a:cubicBezTo>
                      <a:pt x="0" y="30"/>
                      <a:pt x="0" y="21"/>
                      <a:pt x="0" y="12"/>
                    </a:cubicBezTo>
                    <a:cubicBezTo>
                      <a:pt x="8" y="8"/>
                      <a:pt x="17" y="4"/>
                      <a:pt x="26"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0" name="íṩḷîde"/>
              <p:cNvSpPr/>
              <p:nvPr/>
            </p:nvSpPr>
            <p:spPr bwMode="auto">
              <a:xfrm>
                <a:off x="4059" y="3040"/>
                <a:ext cx="64" cy="100"/>
              </a:xfrm>
              <a:custGeom>
                <a:avLst/>
                <a:gdLst>
                  <a:gd name="T0" fmla="*/ 0 w 25"/>
                  <a:gd name="T1" fmla="*/ 12 h 39"/>
                  <a:gd name="T2" fmla="*/ 25 w 25"/>
                  <a:gd name="T3" fmla="*/ 0 h 39"/>
                  <a:gd name="T4" fmla="*/ 25 w 25"/>
                  <a:gd name="T5" fmla="*/ 27 h 39"/>
                  <a:gd name="T6" fmla="*/ 0 w 25"/>
                  <a:gd name="T7" fmla="*/ 39 h 39"/>
                  <a:gd name="T8" fmla="*/ 0 w 25"/>
                  <a:gd name="T9" fmla="*/ 12 h 39"/>
                </a:gdLst>
                <a:ahLst/>
                <a:cxnLst>
                  <a:cxn ang="0">
                    <a:pos x="T0" y="T1"/>
                  </a:cxn>
                  <a:cxn ang="0">
                    <a:pos x="T2" y="T3"/>
                  </a:cxn>
                  <a:cxn ang="0">
                    <a:pos x="T4" y="T5"/>
                  </a:cxn>
                  <a:cxn ang="0">
                    <a:pos x="T6" y="T7"/>
                  </a:cxn>
                  <a:cxn ang="0">
                    <a:pos x="T8" y="T9"/>
                  </a:cxn>
                </a:cxnLst>
                <a:rect l="0" t="0" r="r" b="b"/>
                <a:pathLst>
                  <a:path w="25" h="39">
                    <a:moveTo>
                      <a:pt x="0" y="12"/>
                    </a:moveTo>
                    <a:cubicBezTo>
                      <a:pt x="8" y="8"/>
                      <a:pt x="17" y="4"/>
                      <a:pt x="25" y="0"/>
                    </a:cubicBezTo>
                    <a:cubicBezTo>
                      <a:pt x="25" y="9"/>
                      <a:pt x="25" y="18"/>
                      <a:pt x="25" y="27"/>
                    </a:cubicBezTo>
                    <a:cubicBezTo>
                      <a:pt x="17" y="31"/>
                      <a:pt x="8" y="35"/>
                      <a:pt x="0" y="39"/>
                    </a:cubicBezTo>
                    <a:cubicBezTo>
                      <a:pt x="0" y="30"/>
                      <a:pt x="0" y="21"/>
                      <a:pt x="0" y="12"/>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1" name="ïśḻîďe"/>
              <p:cNvSpPr/>
              <p:nvPr/>
            </p:nvSpPr>
            <p:spPr bwMode="auto">
              <a:xfrm>
                <a:off x="3695" y="2728"/>
                <a:ext cx="72" cy="103"/>
              </a:xfrm>
              <a:custGeom>
                <a:avLst/>
                <a:gdLst>
                  <a:gd name="T0" fmla="*/ 28 w 28"/>
                  <a:gd name="T1" fmla="*/ 28 h 40"/>
                  <a:gd name="T2" fmla="*/ 1 w 28"/>
                  <a:gd name="T3" fmla="*/ 40 h 40"/>
                  <a:gd name="T4" fmla="*/ 0 w 28"/>
                  <a:gd name="T5" fmla="*/ 12 h 40"/>
                  <a:gd name="T6" fmla="*/ 27 w 28"/>
                  <a:gd name="T7" fmla="*/ 0 h 40"/>
                  <a:gd name="T8" fmla="*/ 28 w 28"/>
                  <a:gd name="T9" fmla="*/ 28 h 40"/>
                </a:gdLst>
                <a:ahLst/>
                <a:cxnLst>
                  <a:cxn ang="0">
                    <a:pos x="T0" y="T1"/>
                  </a:cxn>
                  <a:cxn ang="0">
                    <a:pos x="T2" y="T3"/>
                  </a:cxn>
                  <a:cxn ang="0">
                    <a:pos x="T4" y="T5"/>
                  </a:cxn>
                  <a:cxn ang="0">
                    <a:pos x="T6" y="T7"/>
                  </a:cxn>
                  <a:cxn ang="0">
                    <a:pos x="T8" y="T9"/>
                  </a:cxn>
                </a:cxnLst>
                <a:rect l="0" t="0" r="r" b="b"/>
                <a:pathLst>
                  <a:path w="28" h="40">
                    <a:moveTo>
                      <a:pt x="28" y="28"/>
                    </a:moveTo>
                    <a:cubicBezTo>
                      <a:pt x="19" y="32"/>
                      <a:pt x="10" y="36"/>
                      <a:pt x="1" y="40"/>
                    </a:cubicBezTo>
                    <a:cubicBezTo>
                      <a:pt x="1" y="31"/>
                      <a:pt x="1" y="21"/>
                      <a:pt x="0" y="12"/>
                    </a:cubicBezTo>
                    <a:cubicBezTo>
                      <a:pt x="9" y="8"/>
                      <a:pt x="18" y="4"/>
                      <a:pt x="27" y="0"/>
                    </a:cubicBezTo>
                    <a:cubicBezTo>
                      <a:pt x="27" y="9"/>
                      <a:pt x="28" y="19"/>
                      <a:pt x="28" y="2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2" name="îşľiḑe"/>
              <p:cNvSpPr/>
              <p:nvPr/>
            </p:nvSpPr>
            <p:spPr bwMode="auto">
              <a:xfrm>
                <a:off x="3693" y="2573"/>
                <a:ext cx="69" cy="101"/>
              </a:xfrm>
              <a:custGeom>
                <a:avLst/>
                <a:gdLst>
                  <a:gd name="T0" fmla="*/ 27 w 27"/>
                  <a:gd name="T1" fmla="*/ 27 h 39"/>
                  <a:gd name="T2" fmla="*/ 0 w 27"/>
                  <a:gd name="T3" fmla="*/ 39 h 39"/>
                  <a:gd name="T4" fmla="*/ 0 w 27"/>
                  <a:gd name="T5" fmla="*/ 12 h 39"/>
                  <a:gd name="T6" fmla="*/ 26 w 27"/>
                  <a:gd name="T7" fmla="*/ 0 h 39"/>
                  <a:gd name="T8" fmla="*/ 27 w 27"/>
                  <a:gd name="T9" fmla="*/ 27 h 39"/>
                </a:gdLst>
                <a:ahLst/>
                <a:cxnLst>
                  <a:cxn ang="0">
                    <a:pos x="T0" y="T1"/>
                  </a:cxn>
                  <a:cxn ang="0">
                    <a:pos x="T2" y="T3"/>
                  </a:cxn>
                  <a:cxn ang="0">
                    <a:pos x="T4" y="T5"/>
                  </a:cxn>
                  <a:cxn ang="0">
                    <a:pos x="T6" y="T7"/>
                  </a:cxn>
                  <a:cxn ang="0">
                    <a:pos x="T8" y="T9"/>
                  </a:cxn>
                </a:cxnLst>
                <a:rect l="0" t="0" r="r" b="b"/>
                <a:pathLst>
                  <a:path w="27" h="39">
                    <a:moveTo>
                      <a:pt x="27" y="27"/>
                    </a:moveTo>
                    <a:cubicBezTo>
                      <a:pt x="18" y="31"/>
                      <a:pt x="9" y="35"/>
                      <a:pt x="0" y="39"/>
                    </a:cubicBezTo>
                    <a:cubicBezTo>
                      <a:pt x="0" y="30"/>
                      <a:pt x="0" y="21"/>
                      <a:pt x="0" y="12"/>
                    </a:cubicBezTo>
                    <a:cubicBezTo>
                      <a:pt x="8" y="8"/>
                      <a:pt x="17" y="4"/>
                      <a:pt x="26" y="0"/>
                    </a:cubicBezTo>
                    <a:cubicBezTo>
                      <a:pt x="27" y="9"/>
                      <a:pt x="27" y="18"/>
                      <a:pt x="27"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3" name="ïSľíḍé"/>
              <p:cNvSpPr/>
              <p:nvPr/>
            </p:nvSpPr>
            <p:spPr bwMode="auto">
              <a:xfrm>
                <a:off x="3677" y="2102"/>
                <a:ext cx="72" cy="103"/>
              </a:xfrm>
              <a:custGeom>
                <a:avLst/>
                <a:gdLst>
                  <a:gd name="T0" fmla="*/ 28 w 28"/>
                  <a:gd name="T1" fmla="*/ 28 h 40"/>
                  <a:gd name="T2" fmla="*/ 1 w 28"/>
                  <a:gd name="T3" fmla="*/ 40 h 40"/>
                  <a:gd name="T4" fmla="*/ 0 w 28"/>
                  <a:gd name="T5" fmla="*/ 12 h 40"/>
                  <a:gd name="T6" fmla="*/ 28 w 28"/>
                  <a:gd name="T7" fmla="*/ 0 h 40"/>
                  <a:gd name="T8" fmla="*/ 28 w 28"/>
                  <a:gd name="T9" fmla="*/ 28 h 40"/>
                </a:gdLst>
                <a:ahLst/>
                <a:cxnLst>
                  <a:cxn ang="0">
                    <a:pos x="T0" y="T1"/>
                  </a:cxn>
                  <a:cxn ang="0">
                    <a:pos x="T2" y="T3"/>
                  </a:cxn>
                  <a:cxn ang="0">
                    <a:pos x="T4" y="T5"/>
                  </a:cxn>
                  <a:cxn ang="0">
                    <a:pos x="T6" y="T7"/>
                  </a:cxn>
                  <a:cxn ang="0">
                    <a:pos x="T8" y="T9"/>
                  </a:cxn>
                </a:cxnLst>
                <a:rect l="0" t="0" r="r" b="b"/>
                <a:pathLst>
                  <a:path w="28" h="40">
                    <a:moveTo>
                      <a:pt x="28" y="28"/>
                    </a:moveTo>
                    <a:cubicBezTo>
                      <a:pt x="19" y="32"/>
                      <a:pt x="10" y="36"/>
                      <a:pt x="1" y="40"/>
                    </a:cubicBezTo>
                    <a:cubicBezTo>
                      <a:pt x="0" y="31"/>
                      <a:pt x="0" y="21"/>
                      <a:pt x="0" y="12"/>
                    </a:cubicBezTo>
                    <a:cubicBezTo>
                      <a:pt x="9" y="8"/>
                      <a:pt x="18" y="4"/>
                      <a:pt x="28" y="0"/>
                    </a:cubicBezTo>
                    <a:cubicBezTo>
                      <a:pt x="28" y="10"/>
                      <a:pt x="28" y="19"/>
                      <a:pt x="28" y="2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4" name="iṣḷïḓé"/>
              <p:cNvSpPr/>
              <p:nvPr/>
            </p:nvSpPr>
            <p:spPr bwMode="auto">
              <a:xfrm>
                <a:off x="3682" y="2259"/>
                <a:ext cx="72" cy="100"/>
              </a:xfrm>
              <a:custGeom>
                <a:avLst/>
                <a:gdLst>
                  <a:gd name="T0" fmla="*/ 28 w 28"/>
                  <a:gd name="T1" fmla="*/ 27 h 39"/>
                  <a:gd name="T2" fmla="*/ 1 w 28"/>
                  <a:gd name="T3" fmla="*/ 39 h 39"/>
                  <a:gd name="T4" fmla="*/ 0 w 28"/>
                  <a:gd name="T5" fmla="*/ 12 h 39"/>
                  <a:gd name="T6" fmla="*/ 27 w 28"/>
                  <a:gd name="T7" fmla="*/ 0 h 39"/>
                  <a:gd name="T8" fmla="*/ 28 w 28"/>
                  <a:gd name="T9" fmla="*/ 27 h 39"/>
                </a:gdLst>
                <a:ahLst/>
                <a:cxnLst>
                  <a:cxn ang="0">
                    <a:pos x="T0" y="T1"/>
                  </a:cxn>
                  <a:cxn ang="0">
                    <a:pos x="T2" y="T3"/>
                  </a:cxn>
                  <a:cxn ang="0">
                    <a:pos x="T4" y="T5"/>
                  </a:cxn>
                  <a:cxn ang="0">
                    <a:pos x="T6" y="T7"/>
                  </a:cxn>
                  <a:cxn ang="0">
                    <a:pos x="T8" y="T9"/>
                  </a:cxn>
                </a:cxnLst>
                <a:rect l="0" t="0" r="r" b="b"/>
                <a:pathLst>
                  <a:path w="28" h="39">
                    <a:moveTo>
                      <a:pt x="28" y="27"/>
                    </a:moveTo>
                    <a:cubicBezTo>
                      <a:pt x="19" y="31"/>
                      <a:pt x="10" y="35"/>
                      <a:pt x="1" y="39"/>
                    </a:cubicBezTo>
                    <a:cubicBezTo>
                      <a:pt x="0" y="30"/>
                      <a:pt x="0" y="21"/>
                      <a:pt x="0" y="12"/>
                    </a:cubicBezTo>
                    <a:cubicBezTo>
                      <a:pt x="9" y="8"/>
                      <a:pt x="18" y="4"/>
                      <a:pt x="27" y="0"/>
                    </a:cubicBezTo>
                    <a:cubicBezTo>
                      <a:pt x="27" y="9"/>
                      <a:pt x="28" y="18"/>
                      <a:pt x="28"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5" name="îš1íḋê"/>
              <p:cNvSpPr/>
              <p:nvPr/>
            </p:nvSpPr>
            <p:spPr bwMode="auto">
              <a:xfrm>
                <a:off x="3672" y="1947"/>
                <a:ext cx="75" cy="100"/>
              </a:xfrm>
              <a:custGeom>
                <a:avLst/>
                <a:gdLst>
                  <a:gd name="T0" fmla="*/ 29 w 29"/>
                  <a:gd name="T1" fmla="*/ 27 h 39"/>
                  <a:gd name="T2" fmla="*/ 1 w 29"/>
                  <a:gd name="T3" fmla="*/ 39 h 39"/>
                  <a:gd name="T4" fmla="*/ 0 w 29"/>
                  <a:gd name="T5" fmla="*/ 12 h 39"/>
                  <a:gd name="T6" fmla="*/ 28 w 29"/>
                  <a:gd name="T7" fmla="*/ 0 h 39"/>
                  <a:gd name="T8" fmla="*/ 29 w 29"/>
                  <a:gd name="T9" fmla="*/ 27 h 39"/>
                </a:gdLst>
                <a:ahLst/>
                <a:cxnLst>
                  <a:cxn ang="0">
                    <a:pos x="T0" y="T1"/>
                  </a:cxn>
                  <a:cxn ang="0">
                    <a:pos x="T2" y="T3"/>
                  </a:cxn>
                  <a:cxn ang="0">
                    <a:pos x="T4" y="T5"/>
                  </a:cxn>
                  <a:cxn ang="0">
                    <a:pos x="T6" y="T7"/>
                  </a:cxn>
                  <a:cxn ang="0">
                    <a:pos x="T8" y="T9"/>
                  </a:cxn>
                </a:cxnLst>
                <a:rect l="0" t="0" r="r" b="b"/>
                <a:pathLst>
                  <a:path w="29" h="39">
                    <a:moveTo>
                      <a:pt x="29" y="27"/>
                    </a:moveTo>
                    <a:cubicBezTo>
                      <a:pt x="19" y="31"/>
                      <a:pt x="10" y="35"/>
                      <a:pt x="1" y="39"/>
                    </a:cubicBezTo>
                    <a:cubicBezTo>
                      <a:pt x="0" y="30"/>
                      <a:pt x="0" y="21"/>
                      <a:pt x="0" y="12"/>
                    </a:cubicBezTo>
                    <a:cubicBezTo>
                      <a:pt x="9" y="8"/>
                      <a:pt x="19" y="4"/>
                      <a:pt x="28" y="0"/>
                    </a:cubicBezTo>
                    <a:cubicBezTo>
                      <a:pt x="28" y="9"/>
                      <a:pt x="29" y="18"/>
                      <a:pt x="29"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6" name="ïṡļidê"/>
              <p:cNvSpPr/>
              <p:nvPr/>
            </p:nvSpPr>
            <p:spPr bwMode="auto">
              <a:xfrm>
                <a:off x="3667" y="1790"/>
                <a:ext cx="75" cy="100"/>
              </a:xfrm>
              <a:custGeom>
                <a:avLst/>
                <a:gdLst>
                  <a:gd name="T0" fmla="*/ 29 w 29"/>
                  <a:gd name="T1" fmla="*/ 27 h 39"/>
                  <a:gd name="T2" fmla="*/ 1 w 29"/>
                  <a:gd name="T3" fmla="*/ 39 h 39"/>
                  <a:gd name="T4" fmla="*/ 0 w 29"/>
                  <a:gd name="T5" fmla="*/ 12 h 39"/>
                  <a:gd name="T6" fmla="*/ 29 w 29"/>
                  <a:gd name="T7" fmla="*/ 0 h 39"/>
                  <a:gd name="T8" fmla="*/ 29 w 29"/>
                  <a:gd name="T9" fmla="*/ 27 h 39"/>
                </a:gdLst>
                <a:ahLst/>
                <a:cxnLst>
                  <a:cxn ang="0">
                    <a:pos x="T0" y="T1"/>
                  </a:cxn>
                  <a:cxn ang="0">
                    <a:pos x="T2" y="T3"/>
                  </a:cxn>
                  <a:cxn ang="0">
                    <a:pos x="T4" y="T5"/>
                  </a:cxn>
                  <a:cxn ang="0">
                    <a:pos x="T6" y="T7"/>
                  </a:cxn>
                  <a:cxn ang="0">
                    <a:pos x="T8" y="T9"/>
                  </a:cxn>
                </a:cxnLst>
                <a:rect l="0" t="0" r="r" b="b"/>
                <a:pathLst>
                  <a:path w="29" h="39">
                    <a:moveTo>
                      <a:pt x="29" y="27"/>
                    </a:moveTo>
                    <a:cubicBezTo>
                      <a:pt x="20" y="31"/>
                      <a:pt x="10" y="35"/>
                      <a:pt x="1" y="39"/>
                    </a:cubicBezTo>
                    <a:cubicBezTo>
                      <a:pt x="1" y="30"/>
                      <a:pt x="0" y="21"/>
                      <a:pt x="0" y="12"/>
                    </a:cubicBezTo>
                    <a:cubicBezTo>
                      <a:pt x="10" y="8"/>
                      <a:pt x="19" y="4"/>
                      <a:pt x="29" y="0"/>
                    </a:cubicBezTo>
                    <a:cubicBezTo>
                      <a:pt x="29" y="9"/>
                      <a:pt x="29" y="18"/>
                      <a:pt x="29"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7" name="íśḷídê"/>
              <p:cNvSpPr/>
              <p:nvPr/>
            </p:nvSpPr>
            <p:spPr bwMode="auto">
              <a:xfrm>
                <a:off x="3708" y="3043"/>
                <a:ext cx="67" cy="100"/>
              </a:xfrm>
              <a:custGeom>
                <a:avLst/>
                <a:gdLst>
                  <a:gd name="T0" fmla="*/ 26 w 26"/>
                  <a:gd name="T1" fmla="*/ 27 h 39"/>
                  <a:gd name="T2" fmla="*/ 1 w 26"/>
                  <a:gd name="T3" fmla="*/ 39 h 39"/>
                  <a:gd name="T4" fmla="*/ 0 w 26"/>
                  <a:gd name="T5" fmla="*/ 12 h 39"/>
                  <a:gd name="T6" fmla="*/ 26 w 26"/>
                  <a:gd name="T7" fmla="*/ 0 h 39"/>
                  <a:gd name="T8" fmla="*/ 26 w 26"/>
                  <a:gd name="T9" fmla="*/ 27 h 39"/>
                </a:gdLst>
                <a:ahLst/>
                <a:cxnLst>
                  <a:cxn ang="0">
                    <a:pos x="T0" y="T1"/>
                  </a:cxn>
                  <a:cxn ang="0">
                    <a:pos x="T2" y="T3"/>
                  </a:cxn>
                  <a:cxn ang="0">
                    <a:pos x="T4" y="T5"/>
                  </a:cxn>
                  <a:cxn ang="0">
                    <a:pos x="T6" y="T7"/>
                  </a:cxn>
                  <a:cxn ang="0">
                    <a:pos x="T8" y="T9"/>
                  </a:cxn>
                </a:cxnLst>
                <a:rect l="0" t="0" r="r" b="b"/>
                <a:pathLst>
                  <a:path w="26" h="39">
                    <a:moveTo>
                      <a:pt x="26" y="27"/>
                    </a:moveTo>
                    <a:cubicBezTo>
                      <a:pt x="18" y="31"/>
                      <a:pt x="9" y="35"/>
                      <a:pt x="1" y="39"/>
                    </a:cubicBezTo>
                    <a:cubicBezTo>
                      <a:pt x="0" y="30"/>
                      <a:pt x="0" y="21"/>
                      <a:pt x="0" y="12"/>
                    </a:cubicBezTo>
                    <a:cubicBezTo>
                      <a:pt x="8" y="8"/>
                      <a:pt x="17" y="4"/>
                      <a:pt x="26" y="0"/>
                    </a:cubicBezTo>
                    <a:cubicBezTo>
                      <a:pt x="26" y="9"/>
                      <a:pt x="26" y="18"/>
                      <a:pt x="26"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8" name="îśľiḑè"/>
              <p:cNvSpPr/>
              <p:nvPr/>
            </p:nvSpPr>
            <p:spPr bwMode="auto">
              <a:xfrm>
                <a:off x="4175" y="3143"/>
                <a:ext cx="64" cy="101"/>
              </a:xfrm>
              <a:custGeom>
                <a:avLst/>
                <a:gdLst>
                  <a:gd name="T0" fmla="*/ 25 w 25"/>
                  <a:gd name="T1" fmla="*/ 0 h 39"/>
                  <a:gd name="T2" fmla="*/ 25 w 25"/>
                  <a:gd name="T3" fmla="*/ 27 h 39"/>
                  <a:gd name="T4" fmla="*/ 0 w 25"/>
                  <a:gd name="T5" fmla="*/ 39 h 39"/>
                  <a:gd name="T6" fmla="*/ 0 w 25"/>
                  <a:gd name="T7" fmla="*/ 12 h 39"/>
                  <a:gd name="T8" fmla="*/ 25 w 25"/>
                  <a:gd name="T9" fmla="*/ 0 h 39"/>
                </a:gdLst>
                <a:ahLst/>
                <a:cxnLst>
                  <a:cxn ang="0">
                    <a:pos x="T0" y="T1"/>
                  </a:cxn>
                  <a:cxn ang="0">
                    <a:pos x="T2" y="T3"/>
                  </a:cxn>
                  <a:cxn ang="0">
                    <a:pos x="T4" y="T5"/>
                  </a:cxn>
                  <a:cxn ang="0">
                    <a:pos x="T6" y="T7"/>
                  </a:cxn>
                  <a:cxn ang="0">
                    <a:pos x="T8" y="T9"/>
                  </a:cxn>
                </a:cxnLst>
                <a:rect l="0" t="0" r="r" b="b"/>
                <a:pathLst>
                  <a:path w="25" h="39">
                    <a:moveTo>
                      <a:pt x="25" y="0"/>
                    </a:moveTo>
                    <a:cubicBezTo>
                      <a:pt x="25" y="9"/>
                      <a:pt x="25" y="18"/>
                      <a:pt x="25" y="27"/>
                    </a:cubicBezTo>
                    <a:cubicBezTo>
                      <a:pt x="17" y="31"/>
                      <a:pt x="8" y="35"/>
                      <a:pt x="0" y="39"/>
                    </a:cubicBezTo>
                    <a:cubicBezTo>
                      <a:pt x="0" y="30"/>
                      <a:pt x="0" y="21"/>
                      <a:pt x="0" y="12"/>
                    </a:cubicBezTo>
                    <a:cubicBezTo>
                      <a:pt x="8" y="8"/>
                      <a:pt x="17" y="4"/>
                      <a:pt x="25"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9" name="íSḻiḍé"/>
              <p:cNvSpPr/>
              <p:nvPr/>
            </p:nvSpPr>
            <p:spPr bwMode="auto">
              <a:xfrm>
                <a:off x="4291" y="3091"/>
                <a:ext cx="61" cy="98"/>
              </a:xfrm>
              <a:custGeom>
                <a:avLst/>
                <a:gdLst>
                  <a:gd name="T0" fmla="*/ 0 w 24"/>
                  <a:gd name="T1" fmla="*/ 38 h 38"/>
                  <a:gd name="T2" fmla="*/ 0 w 24"/>
                  <a:gd name="T3" fmla="*/ 11 h 38"/>
                  <a:gd name="T4" fmla="*/ 24 w 24"/>
                  <a:gd name="T5" fmla="*/ 0 h 38"/>
                  <a:gd name="T6" fmla="*/ 24 w 24"/>
                  <a:gd name="T7" fmla="*/ 28 h 38"/>
                  <a:gd name="T8" fmla="*/ 0 w 24"/>
                  <a:gd name="T9" fmla="*/ 38 h 38"/>
                </a:gdLst>
                <a:ahLst/>
                <a:cxnLst>
                  <a:cxn ang="0">
                    <a:pos x="T0" y="T1"/>
                  </a:cxn>
                  <a:cxn ang="0">
                    <a:pos x="T2" y="T3"/>
                  </a:cxn>
                  <a:cxn ang="0">
                    <a:pos x="T4" y="T5"/>
                  </a:cxn>
                  <a:cxn ang="0">
                    <a:pos x="T6" y="T7"/>
                  </a:cxn>
                  <a:cxn ang="0">
                    <a:pos x="T8" y="T9"/>
                  </a:cxn>
                </a:cxnLst>
                <a:rect l="0" t="0" r="r" b="b"/>
                <a:pathLst>
                  <a:path w="24" h="38">
                    <a:moveTo>
                      <a:pt x="0" y="38"/>
                    </a:moveTo>
                    <a:cubicBezTo>
                      <a:pt x="0" y="29"/>
                      <a:pt x="0" y="20"/>
                      <a:pt x="0" y="11"/>
                    </a:cubicBezTo>
                    <a:cubicBezTo>
                      <a:pt x="8" y="8"/>
                      <a:pt x="16" y="4"/>
                      <a:pt x="24" y="0"/>
                    </a:cubicBezTo>
                    <a:cubicBezTo>
                      <a:pt x="24" y="10"/>
                      <a:pt x="24" y="19"/>
                      <a:pt x="24" y="28"/>
                    </a:cubicBezTo>
                    <a:cubicBezTo>
                      <a:pt x="16" y="31"/>
                      <a:pt x="8" y="35"/>
                      <a:pt x="0" y="3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0" name="íşļíďe"/>
              <p:cNvSpPr/>
              <p:nvPr/>
            </p:nvSpPr>
            <p:spPr bwMode="auto">
              <a:xfrm>
                <a:off x="3718" y="3354"/>
                <a:ext cx="67" cy="101"/>
              </a:xfrm>
              <a:custGeom>
                <a:avLst/>
                <a:gdLst>
                  <a:gd name="T0" fmla="*/ 26 w 26"/>
                  <a:gd name="T1" fmla="*/ 27 h 39"/>
                  <a:gd name="T2" fmla="*/ 1 w 26"/>
                  <a:gd name="T3" fmla="*/ 39 h 39"/>
                  <a:gd name="T4" fmla="*/ 0 w 26"/>
                  <a:gd name="T5" fmla="*/ 12 h 39"/>
                  <a:gd name="T6" fmla="*/ 25 w 26"/>
                  <a:gd name="T7" fmla="*/ 0 h 39"/>
                  <a:gd name="T8" fmla="*/ 26 w 26"/>
                  <a:gd name="T9" fmla="*/ 27 h 39"/>
                </a:gdLst>
                <a:ahLst/>
                <a:cxnLst>
                  <a:cxn ang="0">
                    <a:pos x="T0" y="T1"/>
                  </a:cxn>
                  <a:cxn ang="0">
                    <a:pos x="T2" y="T3"/>
                  </a:cxn>
                  <a:cxn ang="0">
                    <a:pos x="T4" y="T5"/>
                  </a:cxn>
                  <a:cxn ang="0">
                    <a:pos x="T6" y="T7"/>
                  </a:cxn>
                  <a:cxn ang="0">
                    <a:pos x="T8" y="T9"/>
                  </a:cxn>
                </a:cxnLst>
                <a:rect l="0" t="0" r="r" b="b"/>
                <a:pathLst>
                  <a:path w="26" h="39">
                    <a:moveTo>
                      <a:pt x="26" y="27"/>
                    </a:moveTo>
                    <a:cubicBezTo>
                      <a:pt x="18" y="31"/>
                      <a:pt x="9" y="35"/>
                      <a:pt x="1" y="39"/>
                    </a:cubicBezTo>
                    <a:cubicBezTo>
                      <a:pt x="0" y="30"/>
                      <a:pt x="0" y="21"/>
                      <a:pt x="0" y="12"/>
                    </a:cubicBezTo>
                    <a:cubicBezTo>
                      <a:pt x="8" y="8"/>
                      <a:pt x="17" y="4"/>
                      <a:pt x="25" y="0"/>
                    </a:cubicBezTo>
                    <a:cubicBezTo>
                      <a:pt x="25" y="9"/>
                      <a:pt x="26" y="18"/>
                      <a:pt x="26"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1" name="iśļîdè"/>
              <p:cNvSpPr/>
              <p:nvPr/>
            </p:nvSpPr>
            <p:spPr bwMode="auto">
              <a:xfrm>
                <a:off x="3662" y="1632"/>
                <a:ext cx="77" cy="101"/>
              </a:xfrm>
              <a:custGeom>
                <a:avLst/>
                <a:gdLst>
                  <a:gd name="T0" fmla="*/ 30 w 30"/>
                  <a:gd name="T1" fmla="*/ 27 h 39"/>
                  <a:gd name="T2" fmla="*/ 1 w 30"/>
                  <a:gd name="T3" fmla="*/ 39 h 39"/>
                  <a:gd name="T4" fmla="*/ 0 w 30"/>
                  <a:gd name="T5" fmla="*/ 12 h 39"/>
                  <a:gd name="T6" fmla="*/ 29 w 30"/>
                  <a:gd name="T7" fmla="*/ 0 h 39"/>
                  <a:gd name="T8" fmla="*/ 30 w 30"/>
                  <a:gd name="T9" fmla="*/ 27 h 39"/>
                </a:gdLst>
                <a:ahLst/>
                <a:cxnLst>
                  <a:cxn ang="0">
                    <a:pos x="T0" y="T1"/>
                  </a:cxn>
                  <a:cxn ang="0">
                    <a:pos x="T2" y="T3"/>
                  </a:cxn>
                  <a:cxn ang="0">
                    <a:pos x="T4" y="T5"/>
                  </a:cxn>
                  <a:cxn ang="0">
                    <a:pos x="T6" y="T7"/>
                  </a:cxn>
                  <a:cxn ang="0">
                    <a:pos x="T8" y="T9"/>
                  </a:cxn>
                </a:cxnLst>
                <a:rect l="0" t="0" r="r" b="b"/>
                <a:pathLst>
                  <a:path w="30" h="39">
                    <a:moveTo>
                      <a:pt x="30" y="27"/>
                    </a:moveTo>
                    <a:cubicBezTo>
                      <a:pt x="20" y="31"/>
                      <a:pt x="11" y="35"/>
                      <a:pt x="1" y="39"/>
                    </a:cubicBezTo>
                    <a:cubicBezTo>
                      <a:pt x="1" y="30"/>
                      <a:pt x="1" y="21"/>
                      <a:pt x="0" y="12"/>
                    </a:cubicBezTo>
                    <a:cubicBezTo>
                      <a:pt x="10" y="8"/>
                      <a:pt x="19" y="4"/>
                      <a:pt x="29" y="0"/>
                    </a:cubicBezTo>
                    <a:cubicBezTo>
                      <a:pt x="29" y="9"/>
                      <a:pt x="29" y="18"/>
                      <a:pt x="30"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2" name="íŝḻîde"/>
              <p:cNvSpPr/>
              <p:nvPr/>
            </p:nvSpPr>
            <p:spPr bwMode="auto">
              <a:xfrm>
                <a:off x="3713" y="3200"/>
                <a:ext cx="67" cy="100"/>
              </a:xfrm>
              <a:custGeom>
                <a:avLst/>
                <a:gdLst>
                  <a:gd name="T0" fmla="*/ 26 w 26"/>
                  <a:gd name="T1" fmla="*/ 27 h 39"/>
                  <a:gd name="T2" fmla="*/ 1 w 26"/>
                  <a:gd name="T3" fmla="*/ 39 h 39"/>
                  <a:gd name="T4" fmla="*/ 0 w 26"/>
                  <a:gd name="T5" fmla="*/ 12 h 39"/>
                  <a:gd name="T6" fmla="*/ 25 w 26"/>
                  <a:gd name="T7" fmla="*/ 0 h 39"/>
                  <a:gd name="T8" fmla="*/ 26 w 26"/>
                  <a:gd name="T9" fmla="*/ 27 h 39"/>
                </a:gdLst>
                <a:ahLst/>
                <a:cxnLst>
                  <a:cxn ang="0">
                    <a:pos x="T0" y="T1"/>
                  </a:cxn>
                  <a:cxn ang="0">
                    <a:pos x="T2" y="T3"/>
                  </a:cxn>
                  <a:cxn ang="0">
                    <a:pos x="T4" y="T5"/>
                  </a:cxn>
                  <a:cxn ang="0">
                    <a:pos x="T6" y="T7"/>
                  </a:cxn>
                  <a:cxn ang="0">
                    <a:pos x="T8" y="T9"/>
                  </a:cxn>
                </a:cxnLst>
                <a:rect l="0" t="0" r="r" b="b"/>
                <a:pathLst>
                  <a:path w="26" h="39">
                    <a:moveTo>
                      <a:pt x="26" y="27"/>
                    </a:moveTo>
                    <a:cubicBezTo>
                      <a:pt x="18" y="31"/>
                      <a:pt x="9" y="35"/>
                      <a:pt x="1" y="39"/>
                    </a:cubicBezTo>
                    <a:cubicBezTo>
                      <a:pt x="0" y="30"/>
                      <a:pt x="0" y="21"/>
                      <a:pt x="0" y="12"/>
                    </a:cubicBezTo>
                    <a:cubicBezTo>
                      <a:pt x="8" y="8"/>
                      <a:pt x="17" y="4"/>
                      <a:pt x="25" y="0"/>
                    </a:cubicBezTo>
                    <a:cubicBezTo>
                      <a:pt x="26" y="9"/>
                      <a:pt x="26" y="18"/>
                      <a:pt x="26"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3" name="ïṥļïḋè"/>
              <p:cNvSpPr/>
              <p:nvPr/>
            </p:nvSpPr>
            <p:spPr bwMode="auto">
              <a:xfrm>
                <a:off x="3703" y="2885"/>
                <a:ext cx="70" cy="101"/>
              </a:xfrm>
              <a:custGeom>
                <a:avLst/>
                <a:gdLst>
                  <a:gd name="T0" fmla="*/ 27 w 27"/>
                  <a:gd name="T1" fmla="*/ 27 h 39"/>
                  <a:gd name="T2" fmla="*/ 0 w 27"/>
                  <a:gd name="T3" fmla="*/ 39 h 39"/>
                  <a:gd name="T4" fmla="*/ 0 w 27"/>
                  <a:gd name="T5" fmla="*/ 12 h 39"/>
                  <a:gd name="T6" fmla="*/ 26 w 27"/>
                  <a:gd name="T7" fmla="*/ 0 h 39"/>
                  <a:gd name="T8" fmla="*/ 27 w 27"/>
                  <a:gd name="T9" fmla="*/ 27 h 39"/>
                </a:gdLst>
                <a:ahLst/>
                <a:cxnLst>
                  <a:cxn ang="0">
                    <a:pos x="T0" y="T1"/>
                  </a:cxn>
                  <a:cxn ang="0">
                    <a:pos x="T2" y="T3"/>
                  </a:cxn>
                  <a:cxn ang="0">
                    <a:pos x="T4" y="T5"/>
                  </a:cxn>
                  <a:cxn ang="0">
                    <a:pos x="T6" y="T7"/>
                  </a:cxn>
                  <a:cxn ang="0">
                    <a:pos x="T8" y="T9"/>
                  </a:cxn>
                </a:cxnLst>
                <a:rect l="0" t="0" r="r" b="b"/>
                <a:pathLst>
                  <a:path w="27" h="39">
                    <a:moveTo>
                      <a:pt x="27" y="27"/>
                    </a:moveTo>
                    <a:cubicBezTo>
                      <a:pt x="18" y="31"/>
                      <a:pt x="9" y="35"/>
                      <a:pt x="0" y="39"/>
                    </a:cubicBezTo>
                    <a:cubicBezTo>
                      <a:pt x="0" y="30"/>
                      <a:pt x="0" y="21"/>
                      <a:pt x="0" y="12"/>
                    </a:cubicBezTo>
                    <a:cubicBezTo>
                      <a:pt x="8" y="8"/>
                      <a:pt x="17" y="4"/>
                      <a:pt x="26" y="0"/>
                    </a:cubicBezTo>
                    <a:cubicBezTo>
                      <a:pt x="26" y="9"/>
                      <a:pt x="26" y="18"/>
                      <a:pt x="27"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4" name="iṣľïďè"/>
              <p:cNvSpPr/>
              <p:nvPr/>
            </p:nvSpPr>
            <p:spPr bwMode="auto">
              <a:xfrm>
                <a:off x="3687" y="2416"/>
                <a:ext cx="73" cy="101"/>
              </a:xfrm>
              <a:custGeom>
                <a:avLst/>
                <a:gdLst>
                  <a:gd name="T0" fmla="*/ 28 w 28"/>
                  <a:gd name="T1" fmla="*/ 27 h 39"/>
                  <a:gd name="T2" fmla="*/ 0 w 28"/>
                  <a:gd name="T3" fmla="*/ 39 h 39"/>
                  <a:gd name="T4" fmla="*/ 0 w 28"/>
                  <a:gd name="T5" fmla="*/ 12 h 39"/>
                  <a:gd name="T6" fmla="*/ 27 w 28"/>
                  <a:gd name="T7" fmla="*/ 0 h 39"/>
                  <a:gd name="T8" fmla="*/ 28 w 28"/>
                  <a:gd name="T9" fmla="*/ 27 h 39"/>
                </a:gdLst>
                <a:ahLst/>
                <a:cxnLst>
                  <a:cxn ang="0">
                    <a:pos x="T0" y="T1"/>
                  </a:cxn>
                  <a:cxn ang="0">
                    <a:pos x="T2" y="T3"/>
                  </a:cxn>
                  <a:cxn ang="0">
                    <a:pos x="T4" y="T5"/>
                  </a:cxn>
                  <a:cxn ang="0">
                    <a:pos x="T6" y="T7"/>
                  </a:cxn>
                  <a:cxn ang="0">
                    <a:pos x="T8" y="T9"/>
                  </a:cxn>
                </a:cxnLst>
                <a:rect l="0" t="0" r="r" b="b"/>
                <a:pathLst>
                  <a:path w="28" h="39">
                    <a:moveTo>
                      <a:pt x="28" y="27"/>
                    </a:moveTo>
                    <a:cubicBezTo>
                      <a:pt x="18" y="31"/>
                      <a:pt x="9" y="35"/>
                      <a:pt x="0" y="39"/>
                    </a:cubicBezTo>
                    <a:cubicBezTo>
                      <a:pt x="0" y="30"/>
                      <a:pt x="0" y="21"/>
                      <a:pt x="0" y="12"/>
                    </a:cubicBezTo>
                    <a:cubicBezTo>
                      <a:pt x="9" y="8"/>
                      <a:pt x="18" y="4"/>
                      <a:pt x="27" y="0"/>
                    </a:cubicBezTo>
                    <a:cubicBezTo>
                      <a:pt x="27" y="9"/>
                      <a:pt x="27" y="18"/>
                      <a:pt x="28"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5" name="ïṧḻiḓe"/>
              <p:cNvSpPr/>
              <p:nvPr/>
            </p:nvSpPr>
            <p:spPr bwMode="auto">
              <a:xfrm>
                <a:off x="3659" y="1475"/>
                <a:ext cx="75" cy="103"/>
              </a:xfrm>
              <a:custGeom>
                <a:avLst/>
                <a:gdLst>
                  <a:gd name="T0" fmla="*/ 29 w 29"/>
                  <a:gd name="T1" fmla="*/ 0 h 40"/>
                  <a:gd name="T2" fmla="*/ 29 w 29"/>
                  <a:gd name="T3" fmla="*/ 28 h 40"/>
                  <a:gd name="T4" fmla="*/ 0 w 29"/>
                  <a:gd name="T5" fmla="*/ 40 h 40"/>
                  <a:gd name="T6" fmla="*/ 0 w 29"/>
                  <a:gd name="T7" fmla="*/ 12 h 40"/>
                  <a:gd name="T8" fmla="*/ 29 w 29"/>
                  <a:gd name="T9" fmla="*/ 0 h 40"/>
                </a:gdLst>
                <a:ahLst/>
                <a:cxnLst>
                  <a:cxn ang="0">
                    <a:pos x="T0" y="T1"/>
                  </a:cxn>
                  <a:cxn ang="0">
                    <a:pos x="T2" y="T3"/>
                  </a:cxn>
                  <a:cxn ang="0">
                    <a:pos x="T4" y="T5"/>
                  </a:cxn>
                  <a:cxn ang="0">
                    <a:pos x="T6" y="T7"/>
                  </a:cxn>
                  <a:cxn ang="0">
                    <a:pos x="T8" y="T9"/>
                  </a:cxn>
                </a:cxnLst>
                <a:rect l="0" t="0" r="r" b="b"/>
                <a:pathLst>
                  <a:path w="29" h="40">
                    <a:moveTo>
                      <a:pt x="29" y="0"/>
                    </a:moveTo>
                    <a:cubicBezTo>
                      <a:pt x="29" y="10"/>
                      <a:pt x="29" y="19"/>
                      <a:pt x="29" y="28"/>
                    </a:cubicBezTo>
                    <a:cubicBezTo>
                      <a:pt x="20" y="32"/>
                      <a:pt x="10" y="36"/>
                      <a:pt x="0" y="40"/>
                    </a:cubicBezTo>
                    <a:cubicBezTo>
                      <a:pt x="0" y="31"/>
                      <a:pt x="0" y="22"/>
                      <a:pt x="0" y="12"/>
                    </a:cubicBezTo>
                    <a:cubicBezTo>
                      <a:pt x="9" y="8"/>
                      <a:pt x="19" y="4"/>
                      <a:pt x="29"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6" name="íşlîḍé"/>
              <p:cNvSpPr/>
              <p:nvPr/>
            </p:nvSpPr>
            <p:spPr bwMode="auto">
              <a:xfrm>
                <a:off x="4303" y="1684"/>
                <a:ext cx="70" cy="98"/>
              </a:xfrm>
              <a:custGeom>
                <a:avLst/>
                <a:gdLst>
                  <a:gd name="T0" fmla="*/ 0 w 27"/>
                  <a:gd name="T1" fmla="*/ 11 h 38"/>
                  <a:gd name="T2" fmla="*/ 27 w 27"/>
                  <a:gd name="T3" fmla="*/ 0 h 38"/>
                  <a:gd name="T4" fmla="*/ 26 w 27"/>
                  <a:gd name="T5" fmla="*/ 27 h 38"/>
                  <a:gd name="T6" fmla="*/ 0 w 27"/>
                  <a:gd name="T7" fmla="*/ 38 h 38"/>
                  <a:gd name="T8" fmla="*/ 0 w 27"/>
                  <a:gd name="T9" fmla="*/ 11 h 38"/>
                </a:gdLst>
                <a:ahLst/>
                <a:cxnLst>
                  <a:cxn ang="0">
                    <a:pos x="T0" y="T1"/>
                  </a:cxn>
                  <a:cxn ang="0">
                    <a:pos x="T2" y="T3"/>
                  </a:cxn>
                  <a:cxn ang="0">
                    <a:pos x="T4" y="T5"/>
                  </a:cxn>
                  <a:cxn ang="0">
                    <a:pos x="T6" y="T7"/>
                  </a:cxn>
                  <a:cxn ang="0">
                    <a:pos x="T8" y="T9"/>
                  </a:cxn>
                </a:cxnLst>
                <a:rect l="0" t="0" r="r" b="b"/>
                <a:pathLst>
                  <a:path w="27" h="38">
                    <a:moveTo>
                      <a:pt x="0" y="11"/>
                    </a:moveTo>
                    <a:cubicBezTo>
                      <a:pt x="9" y="7"/>
                      <a:pt x="18" y="3"/>
                      <a:pt x="27" y="0"/>
                    </a:cubicBezTo>
                    <a:cubicBezTo>
                      <a:pt x="27" y="9"/>
                      <a:pt x="27" y="18"/>
                      <a:pt x="26" y="27"/>
                    </a:cubicBezTo>
                    <a:cubicBezTo>
                      <a:pt x="18" y="31"/>
                      <a:pt x="9" y="34"/>
                      <a:pt x="0" y="38"/>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7" name="íş1iḓê"/>
              <p:cNvSpPr/>
              <p:nvPr/>
            </p:nvSpPr>
            <p:spPr bwMode="auto">
              <a:xfrm>
                <a:off x="4298" y="2310"/>
                <a:ext cx="67" cy="98"/>
              </a:xfrm>
              <a:custGeom>
                <a:avLst/>
                <a:gdLst>
                  <a:gd name="T0" fmla="*/ 0 w 26"/>
                  <a:gd name="T1" fmla="*/ 11 h 38"/>
                  <a:gd name="T2" fmla="*/ 26 w 26"/>
                  <a:gd name="T3" fmla="*/ 0 h 38"/>
                  <a:gd name="T4" fmla="*/ 25 w 26"/>
                  <a:gd name="T5" fmla="*/ 27 h 38"/>
                  <a:gd name="T6" fmla="*/ 0 w 26"/>
                  <a:gd name="T7" fmla="*/ 38 h 38"/>
                  <a:gd name="T8" fmla="*/ 0 w 26"/>
                  <a:gd name="T9" fmla="*/ 11 h 38"/>
                </a:gdLst>
                <a:ahLst/>
                <a:cxnLst>
                  <a:cxn ang="0">
                    <a:pos x="T0" y="T1"/>
                  </a:cxn>
                  <a:cxn ang="0">
                    <a:pos x="T2" y="T3"/>
                  </a:cxn>
                  <a:cxn ang="0">
                    <a:pos x="T4" y="T5"/>
                  </a:cxn>
                  <a:cxn ang="0">
                    <a:pos x="T6" y="T7"/>
                  </a:cxn>
                  <a:cxn ang="0">
                    <a:pos x="T8" y="T9"/>
                  </a:cxn>
                </a:cxnLst>
                <a:rect l="0" t="0" r="r" b="b"/>
                <a:pathLst>
                  <a:path w="26" h="38">
                    <a:moveTo>
                      <a:pt x="0" y="11"/>
                    </a:moveTo>
                    <a:cubicBezTo>
                      <a:pt x="8" y="7"/>
                      <a:pt x="17" y="3"/>
                      <a:pt x="26" y="0"/>
                    </a:cubicBezTo>
                    <a:cubicBezTo>
                      <a:pt x="25" y="9"/>
                      <a:pt x="25" y="18"/>
                      <a:pt x="25" y="27"/>
                    </a:cubicBezTo>
                    <a:cubicBezTo>
                      <a:pt x="17" y="31"/>
                      <a:pt x="8" y="34"/>
                      <a:pt x="0" y="38"/>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8" name="íŝḻïḋê"/>
              <p:cNvSpPr/>
              <p:nvPr/>
            </p:nvSpPr>
            <p:spPr bwMode="auto">
              <a:xfrm>
                <a:off x="4051" y="1944"/>
                <a:ext cx="69" cy="101"/>
              </a:xfrm>
              <a:custGeom>
                <a:avLst/>
                <a:gdLst>
                  <a:gd name="T0" fmla="*/ 0 w 27"/>
                  <a:gd name="T1" fmla="*/ 39 h 39"/>
                  <a:gd name="T2" fmla="*/ 0 w 27"/>
                  <a:gd name="T3" fmla="*/ 11 h 39"/>
                  <a:gd name="T4" fmla="*/ 27 w 27"/>
                  <a:gd name="T5" fmla="*/ 0 h 39"/>
                  <a:gd name="T6" fmla="*/ 27 w 27"/>
                  <a:gd name="T7" fmla="*/ 27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30"/>
                      <a:pt x="0" y="21"/>
                      <a:pt x="0" y="11"/>
                    </a:cubicBezTo>
                    <a:cubicBezTo>
                      <a:pt x="9" y="8"/>
                      <a:pt x="18" y="4"/>
                      <a:pt x="27" y="0"/>
                    </a:cubicBezTo>
                    <a:cubicBezTo>
                      <a:pt x="27" y="9"/>
                      <a:pt x="27" y="18"/>
                      <a:pt x="27" y="27"/>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9" name="iṣḷiḋè"/>
              <p:cNvSpPr/>
              <p:nvPr/>
            </p:nvSpPr>
            <p:spPr bwMode="auto">
              <a:xfrm>
                <a:off x="4051" y="2102"/>
                <a:ext cx="69" cy="98"/>
              </a:xfrm>
              <a:custGeom>
                <a:avLst/>
                <a:gdLst>
                  <a:gd name="T0" fmla="*/ 1 w 27"/>
                  <a:gd name="T1" fmla="*/ 38 h 38"/>
                  <a:gd name="T2" fmla="*/ 0 w 27"/>
                  <a:gd name="T3" fmla="*/ 11 h 38"/>
                  <a:gd name="T4" fmla="*/ 27 w 27"/>
                  <a:gd name="T5" fmla="*/ 0 h 38"/>
                  <a:gd name="T6" fmla="*/ 27 w 27"/>
                  <a:gd name="T7" fmla="*/ 27 h 38"/>
                  <a:gd name="T8" fmla="*/ 1 w 27"/>
                  <a:gd name="T9" fmla="*/ 38 h 38"/>
                </a:gdLst>
                <a:ahLst/>
                <a:cxnLst>
                  <a:cxn ang="0">
                    <a:pos x="T0" y="T1"/>
                  </a:cxn>
                  <a:cxn ang="0">
                    <a:pos x="T2" y="T3"/>
                  </a:cxn>
                  <a:cxn ang="0">
                    <a:pos x="T4" y="T5"/>
                  </a:cxn>
                  <a:cxn ang="0">
                    <a:pos x="T6" y="T7"/>
                  </a:cxn>
                  <a:cxn ang="0">
                    <a:pos x="T8" y="T9"/>
                  </a:cxn>
                </a:cxnLst>
                <a:rect l="0" t="0" r="r" b="b"/>
                <a:pathLst>
                  <a:path w="27" h="38">
                    <a:moveTo>
                      <a:pt x="1" y="38"/>
                    </a:moveTo>
                    <a:cubicBezTo>
                      <a:pt x="1" y="29"/>
                      <a:pt x="0" y="20"/>
                      <a:pt x="0" y="11"/>
                    </a:cubicBezTo>
                    <a:cubicBezTo>
                      <a:pt x="9" y="7"/>
                      <a:pt x="18" y="4"/>
                      <a:pt x="27" y="0"/>
                    </a:cubicBezTo>
                    <a:cubicBezTo>
                      <a:pt x="27" y="9"/>
                      <a:pt x="27" y="18"/>
                      <a:pt x="27" y="27"/>
                    </a:cubicBezTo>
                    <a:cubicBezTo>
                      <a:pt x="18" y="31"/>
                      <a:pt x="10" y="35"/>
                      <a:pt x="1" y="3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0" name="îśľíďè"/>
              <p:cNvSpPr/>
              <p:nvPr/>
            </p:nvSpPr>
            <p:spPr bwMode="auto">
              <a:xfrm>
                <a:off x="4296" y="2465"/>
                <a:ext cx="67" cy="101"/>
              </a:xfrm>
              <a:custGeom>
                <a:avLst/>
                <a:gdLst>
                  <a:gd name="T0" fmla="*/ 0 w 26"/>
                  <a:gd name="T1" fmla="*/ 11 h 39"/>
                  <a:gd name="T2" fmla="*/ 26 w 26"/>
                  <a:gd name="T3" fmla="*/ 0 h 39"/>
                  <a:gd name="T4" fmla="*/ 25 w 26"/>
                  <a:gd name="T5" fmla="*/ 28 h 39"/>
                  <a:gd name="T6" fmla="*/ 0 w 26"/>
                  <a:gd name="T7" fmla="*/ 39 h 39"/>
                  <a:gd name="T8" fmla="*/ 0 w 26"/>
                  <a:gd name="T9" fmla="*/ 11 h 39"/>
                </a:gdLst>
                <a:ahLst/>
                <a:cxnLst>
                  <a:cxn ang="0">
                    <a:pos x="T0" y="T1"/>
                  </a:cxn>
                  <a:cxn ang="0">
                    <a:pos x="T2" y="T3"/>
                  </a:cxn>
                  <a:cxn ang="0">
                    <a:pos x="T4" y="T5"/>
                  </a:cxn>
                  <a:cxn ang="0">
                    <a:pos x="T6" y="T7"/>
                  </a:cxn>
                  <a:cxn ang="0">
                    <a:pos x="T8" y="T9"/>
                  </a:cxn>
                </a:cxnLst>
                <a:rect l="0" t="0" r="r" b="b"/>
                <a:pathLst>
                  <a:path w="26" h="39">
                    <a:moveTo>
                      <a:pt x="0" y="11"/>
                    </a:moveTo>
                    <a:cubicBezTo>
                      <a:pt x="9" y="8"/>
                      <a:pt x="17" y="4"/>
                      <a:pt x="26" y="0"/>
                    </a:cubicBezTo>
                    <a:cubicBezTo>
                      <a:pt x="26" y="10"/>
                      <a:pt x="25" y="19"/>
                      <a:pt x="25" y="28"/>
                    </a:cubicBezTo>
                    <a:cubicBezTo>
                      <a:pt x="17" y="31"/>
                      <a:pt x="9" y="35"/>
                      <a:pt x="0" y="39"/>
                    </a:cubicBezTo>
                    <a:cubicBezTo>
                      <a:pt x="0" y="30"/>
                      <a:pt x="0" y="21"/>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1" name="íṡḻîḍe"/>
              <p:cNvSpPr/>
              <p:nvPr/>
            </p:nvSpPr>
            <p:spPr bwMode="auto">
              <a:xfrm>
                <a:off x="4175" y="2988"/>
                <a:ext cx="64" cy="98"/>
              </a:xfrm>
              <a:custGeom>
                <a:avLst/>
                <a:gdLst>
                  <a:gd name="T0" fmla="*/ 0 w 25"/>
                  <a:gd name="T1" fmla="*/ 38 h 38"/>
                  <a:gd name="T2" fmla="*/ 0 w 25"/>
                  <a:gd name="T3" fmla="*/ 11 h 38"/>
                  <a:gd name="T4" fmla="*/ 25 w 25"/>
                  <a:gd name="T5" fmla="*/ 0 h 38"/>
                  <a:gd name="T6" fmla="*/ 25 w 25"/>
                  <a:gd name="T7" fmla="*/ 27 h 38"/>
                  <a:gd name="T8" fmla="*/ 0 w 25"/>
                  <a:gd name="T9" fmla="*/ 38 h 38"/>
                </a:gdLst>
                <a:ahLst/>
                <a:cxnLst>
                  <a:cxn ang="0">
                    <a:pos x="T0" y="T1"/>
                  </a:cxn>
                  <a:cxn ang="0">
                    <a:pos x="T2" y="T3"/>
                  </a:cxn>
                  <a:cxn ang="0">
                    <a:pos x="T4" y="T5"/>
                  </a:cxn>
                  <a:cxn ang="0">
                    <a:pos x="T6" y="T7"/>
                  </a:cxn>
                  <a:cxn ang="0">
                    <a:pos x="T8" y="T9"/>
                  </a:cxn>
                </a:cxnLst>
                <a:rect l="0" t="0" r="r" b="b"/>
                <a:pathLst>
                  <a:path w="25" h="38">
                    <a:moveTo>
                      <a:pt x="0" y="38"/>
                    </a:moveTo>
                    <a:cubicBezTo>
                      <a:pt x="0" y="29"/>
                      <a:pt x="0" y="20"/>
                      <a:pt x="0" y="11"/>
                    </a:cubicBezTo>
                    <a:cubicBezTo>
                      <a:pt x="9" y="7"/>
                      <a:pt x="17" y="4"/>
                      <a:pt x="25" y="0"/>
                    </a:cubicBezTo>
                    <a:cubicBezTo>
                      <a:pt x="25" y="9"/>
                      <a:pt x="25" y="18"/>
                      <a:pt x="25" y="27"/>
                    </a:cubicBezTo>
                    <a:cubicBezTo>
                      <a:pt x="17" y="31"/>
                      <a:pt x="8" y="35"/>
                      <a:pt x="0" y="3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2" name="ï$lïḑè"/>
              <p:cNvSpPr/>
              <p:nvPr/>
            </p:nvSpPr>
            <p:spPr bwMode="auto">
              <a:xfrm>
                <a:off x="4303" y="1527"/>
                <a:ext cx="73" cy="98"/>
              </a:xfrm>
              <a:custGeom>
                <a:avLst/>
                <a:gdLst>
                  <a:gd name="T0" fmla="*/ 1 w 28"/>
                  <a:gd name="T1" fmla="*/ 11 h 38"/>
                  <a:gd name="T2" fmla="*/ 28 w 28"/>
                  <a:gd name="T3" fmla="*/ 0 h 38"/>
                  <a:gd name="T4" fmla="*/ 27 w 28"/>
                  <a:gd name="T5" fmla="*/ 27 h 38"/>
                  <a:gd name="T6" fmla="*/ 0 w 28"/>
                  <a:gd name="T7" fmla="*/ 38 h 38"/>
                  <a:gd name="T8" fmla="*/ 1 w 28"/>
                  <a:gd name="T9" fmla="*/ 11 h 38"/>
                </a:gdLst>
                <a:ahLst/>
                <a:cxnLst>
                  <a:cxn ang="0">
                    <a:pos x="T0" y="T1"/>
                  </a:cxn>
                  <a:cxn ang="0">
                    <a:pos x="T2" y="T3"/>
                  </a:cxn>
                  <a:cxn ang="0">
                    <a:pos x="T4" y="T5"/>
                  </a:cxn>
                  <a:cxn ang="0">
                    <a:pos x="T6" y="T7"/>
                  </a:cxn>
                  <a:cxn ang="0">
                    <a:pos x="T8" y="T9"/>
                  </a:cxn>
                </a:cxnLst>
                <a:rect l="0" t="0" r="r" b="b"/>
                <a:pathLst>
                  <a:path w="28" h="38">
                    <a:moveTo>
                      <a:pt x="1" y="11"/>
                    </a:moveTo>
                    <a:cubicBezTo>
                      <a:pt x="10" y="7"/>
                      <a:pt x="19" y="4"/>
                      <a:pt x="28" y="0"/>
                    </a:cubicBezTo>
                    <a:cubicBezTo>
                      <a:pt x="27" y="9"/>
                      <a:pt x="27" y="18"/>
                      <a:pt x="27" y="27"/>
                    </a:cubicBezTo>
                    <a:cubicBezTo>
                      <a:pt x="18" y="31"/>
                      <a:pt x="9" y="35"/>
                      <a:pt x="0" y="38"/>
                    </a:cubicBezTo>
                    <a:cubicBezTo>
                      <a:pt x="1" y="29"/>
                      <a:pt x="1" y="20"/>
                      <a:pt x="1"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3" name="íşḻíḍe"/>
              <p:cNvSpPr/>
              <p:nvPr/>
            </p:nvSpPr>
            <p:spPr bwMode="auto">
              <a:xfrm>
                <a:off x="4175" y="2831"/>
                <a:ext cx="67" cy="101"/>
              </a:xfrm>
              <a:custGeom>
                <a:avLst/>
                <a:gdLst>
                  <a:gd name="T0" fmla="*/ 0 w 26"/>
                  <a:gd name="T1" fmla="*/ 39 h 39"/>
                  <a:gd name="T2" fmla="*/ 0 w 26"/>
                  <a:gd name="T3" fmla="*/ 11 h 39"/>
                  <a:gd name="T4" fmla="*/ 26 w 26"/>
                  <a:gd name="T5" fmla="*/ 0 h 39"/>
                  <a:gd name="T6" fmla="*/ 26 w 26"/>
                  <a:gd name="T7" fmla="*/ 27 h 39"/>
                  <a:gd name="T8" fmla="*/ 0 w 26"/>
                  <a:gd name="T9" fmla="*/ 39 h 39"/>
                </a:gdLst>
                <a:ahLst/>
                <a:cxnLst>
                  <a:cxn ang="0">
                    <a:pos x="T0" y="T1"/>
                  </a:cxn>
                  <a:cxn ang="0">
                    <a:pos x="T2" y="T3"/>
                  </a:cxn>
                  <a:cxn ang="0">
                    <a:pos x="T4" y="T5"/>
                  </a:cxn>
                  <a:cxn ang="0">
                    <a:pos x="T6" y="T7"/>
                  </a:cxn>
                  <a:cxn ang="0">
                    <a:pos x="T8" y="T9"/>
                  </a:cxn>
                </a:cxnLst>
                <a:rect l="0" t="0" r="r" b="b"/>
                <a:pathLst>
                  <a:path w="26" h="39">
                    <a:moveTo>
                      <a:pt x="0" y="39"/>
                    </a:moveTo>
                    <a:cubicBezTo>
                      <a:pt x="0" y="30"/>
                      <a:pt x="0" y="21"/>
                      <a:pt x="0" y="11"/>
                    </a:cubicBezTo>
                    <a:cubicBezTo>
                      <a:pt x="9" y="8"/>
                      <a:pt x="17" y="4"/>
                      <a:pt x="26" y="0"/>
                    </a:cubicBezTo>
                    <a:cubicBezTo>
                      <a:pt x="26" y="9"/>
                      <a:pt x="26" y="18"/>
                      <a:pt x="26" y="27"/>
                    </a:cubicBezTo>
                    <a:cubicBezTo>
                      <a:pt x="17"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4" name="íşļïde"/>
              <p:cNvSpPr/>
              <p:nvPr/>
            </p:nvSpPr>
            <p:spPr bwMode="auto">
              <a:xfrm>
                <a:off x="4291" y="2937"/>
                <a:ext cx="64" cy="98"/>
              </a:xfrm>
              <a:custGeom>
                <a:avLst/>
                <a:gdLst>
                  <a:gd name="T0" fmla="*/ 1 w 25"/>
                  <a:gd name="T1" fmla="*/ 11 h 38"/>
                  <a:gd name="T2" fmla="*/ 25 w 25"/>
                  <a:gd name="T3" fmla="*/ 0 h 38"/>
                  <a:gd name="T4" fmla="*/ 25 w 25"/>
                  <a:gd name="T5" fmla="*/ 27 h 38"/>
                  <a:gd name="T6" fmla="*/ 0 w 25"/>
                  <a:gd name="T7" fmla="*/ 38 h 38"/>
                  <a:gd name="T8" fmla="*/ 1 w 25"/>
                  <a:gd name="T9" fmla="*/ 11 h 38"/>
                </a:gdLst>
                <a:ahLst/>
                <a:cxnLst>
                  <a:cxn ang="0">
                    <a:pos x="T0" y="T1"/>
                  </a:cxn>
                  <a:cxn ang="0">
                    <a:pos x="T2" y="T3"/>
                  </a:cxn>
                  <a:cxn ang="0">
                    <a:pos x="T4" y="T5"/>
                  </a:cxn>
                  <a:cxn ang="0">
                    <a:pos x="T6" y="T7"/>
                  </a:cxn>
                  <a:cxn ang="0">
                    <a:pos x="T8" y="T9"/>
                  </a:cxn>
                </a:cxnLst>
                <a:rect l="0" t="0" r="r" b="b"/>
                <a:pathLst>
                  <a:path w="25" h="38">
                    <a:moveTo>
                      <a:pt x="1" y="11"/>
                    </a:moveTo>
                    <a:cubicBezTo>
                      <a:pt x="9" y="7"/>
                      <a:pt x="17" y="3"/>
                      <a:pt x="25" y="0"/>
                    </a:cubicBezTo>
                    <a:cubicBezTo>
                      <a:pt x="25" y="9"/>
                      <a:pt x="25" y="18"/>
                      <a:pt x="25" y="27"/>
                    </a:cubicBezTo>
                    <a:cubicBezTo>
                      <a:pt x="17" y="31"/>
                      <a:pt x="8" y="34"/>
                      <a:pt x="0" y="38"/>
                    </a:cubicBezTo>
                    <a:cubicBezTo>
                      <a:pt x="0" y="29"/>
                      <a:pt x="0" y="20"/>
                      <a:pt x="1"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5" name="í$ḷïďe"/>
              <p:cNvSpPr/>
              <p:nvPr/>
            </p:nvSpPr>
            <p:spPr bwMode="auto">
              <a:xfrm>
                <a:off x="4053" y="2256"/>
                <a:ext cx="70" cy="101"/>
              </a:xfrm>
              <a:custGeom>
                <a:avLst/>
                <a:gdLst>
                  <a:gd name="T0" fmla="*/ 0 w 27"/>
                  <a:gd name="T1" fmla="*/ 39 h 39"/>
                  <a:gd name="T2" fmla="*/ 0 w 27"/>
                  <a:gd name="T3" fmla="*/ 12 h 39"/>
                  <a:gd name="T4" fmla="*/ 26 w 27"/>
                  <a:gd name="T5" fmla="*/ 0 h 39"/>
                  <a:gd name="T6" fmla="*/ 27 w 27"/>
                  <a:gd name="T7" fmla="*/ 28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30"/>
                      <a:pt x="0" y="21"/>
                      <a:pt x="0" y="12"/>
                    </a:cubicBezTo>
                    <a:cubicBezTo>
                      <a:pt x="9" y="8"/>
                      <a:pt x="18" y="4"/>
                      <a:pt x="26" y="0"/>
                    </a:cubicBezTo>
                    <a:cubicBezTo>
                      <a:pt x="27" y="10"/>
                      <a:pt x="27" y="19"/>
                      <a:pt x="27" y="28"/>
                    </a:cubicBezTo>
                    <a:cubicBezTo>
                      <a:pt x="18" y="32"/>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6" name="íš1ïḑè"/>
              <p:cNvSpPr/>
              <p:nvPr/>
            </p:nvSpPr>
            <p:spPr bwMode="auto">
              <a:xfrm>
                <a:off x="4306" y="1215"/>
                <a:ext cx="72" cy="98"/>
              </a:xfrm>
              <a:custGeom>
                <a:avLst/>
                <a:gdLst>
                  <a:gd name="T0" fmla="*/ 1 w 28"/>
                  <a:gd name="T1" fmla="*/ 11 h 38"/>
                  <a:gd name="T2" fmla="*/ 28 w 28"/>
                  <a:gd name="T3" fmla="*/ 0 h 38"/>
                  <a:gd name="T4" fmla="*/ 28 w 28"/>
                  <a:gd name="T5" fmla="*/ 27 h 38"/>
                  <a:gd name="T6" fmla="*/ 0 w 28"/>
                  <a:gd name="T7" fmla="*/ 38 h 38"/>
                  <a:gd name="T8" fmla="*/ 1 w 28"/>
                  <a:gd name="T9" fmla="*/ 11 h 38"/>
                </a:gdLst>
                <a:ahLst/>
                <a:cxnLst>
                  <a:cxn ang="0">
                    <a:pos x="T0" y="T1"/>
                  </a:cxn>
                  <a:cxn ang="0">
                    <a:pos x="T2" y="T3"/>
                  </a:cxn>
                  <a:cxn ang="0">
                    <a:pos x="T4" y="T5"/>
                  </a:cxn>
                  <a:cxn ang="0">
                    <a:pos x="T6" y="T7"/>
                  </a:cxn>
                  <a:cxn ang="0">
                    <a:pos x="T8" y="T9"/>
                  </a:cxn>
                </a:cxnLst>
                <a:rect l="0" t="0" r="r" b="b"/>
                <a:pathLst>
                  <a:path w="28" h="38">
                    <a:moveTo>
                      <a:pt x="1" y="11"/>
                    </a:moveTo>
                    <a:cubicBezTo>
                      <a:pt x="10" y="7"/>
                      <a:pt x="19" y="3"/>
                      <a:pt x="28" y="0"/>
                    </a:cubicBezTo>
                    <a:cubicBezTo>
                      <a:pt x="28" y="9"/>
                      <a:pt x="28" y="18"/>
                      <a:pt x="28" y="27"/>
                    </a:cubicBezTo>
                    <a:cubicBezTo>
                      <a:pt x="19" y="31"/>
                      <a:pt x="9" y="34"/>
                      <a:pt x="0" y="38"/>
                    </a:cubicBezTo>
                    <a:cubicBezTo>
                      <a:pt x="0" y="29"/>
                      <a:pt x="1" y="20"/>
                      <a:pt x="1"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7" name="iŝľîďe"/>
              <p:cNvSpPr/>
              <p:nvPr/>
            </p:nvSpPr>
            <p:spPr bwMode="auto">
              <a:xfrm>
                <a:off x="4048" y="1475"/>
                <a:ext cx="72" cy="101"/>
              </a:xfrm>
              <a:custGeom>
                <a:avLst/>
                <a:gdLst>
                  <a:gd name="T0" fmla="*/ 28 w 28"/>
                  <a:gd name="T1" fmla="*/ 0 h 39"/>
                  <a:gd name="T2" fmla="*/ 28 w 28"/>
                  <a:gd name="T3" fmla="*/ 27 h 39"/>
                  <a:gd name="T4" fmla="*/ 0 w 28"/>
                  <a:gd name="T5" fmla="*/ 39 h 39"/>
                  <a:gd name="T6" fmla="*/ 0 w 28"/>
                  <a:gd name="T7" fmla="*/ 11 h 39"/>
                  <a:gd name="T8" fmla="*/ 28 w 28"/>
                  <a:gd name="T9" fmla="*/ 0 h 39"/>
                </a:gdLst>
                <a:ahLst/>
                <a:cxnLst>
                  <a:cxn ang="0">
                    <a:pos x="T0" y="T1"/>
                  </a:cxn>
                  <a:cxn ang="0">
                    <a:pos x="T2" y="T3"/>
                  </a:cxn>
                  <a:cxn ang="0">
                    <a:pos x="T4" y="T5"/>
                  </a:cxn>
                  <a:cxn ang="0">
                    <a:pos x="T6" y="T7"/>
                  </a:cxn>
                  <a:cxn ang="0">
                    <a:pos x="T8" y="T9"/>
                  </a:cxn>
                </a:cxnLst>
                <a:rect l="0" t="0" r="r" b="b"/>
                <a:pathLst>
                  <a:path w="28" h="39">
                    <a:moveTo>
                      <a:pt x="28" y="0"/>
                    </a:moveTo>
                    <a:cubicBezTo>
                      <a:pt x="28" y="9"/>
                      <a:pt x="28" y="18"/>
                      <a:pt x="28" y="27"/>
                    </a:cubicBezTo>
                    <a:cubicBezTo>
                      <a:pt x="19" y="31"/>
                      <a:pt x="9" y="35"/>
                      <a:pt x="0" y="39"/>
                    </a:cubicBezTo>
                    <a:cubicBezTo>
                      <a:pt x="0" y="29"/>
                      <a:pt x="0" y="20"/>
                      <a:pt x="0" y="11"/>
                    </a:cubicBezTo>
                    <a:cubicBezTo>
                      <a:pt x="9" y="7"/>
                      <a:pt x="18" y="4"/>
                      <a:pt x="28"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8" name="î$1íḓè"/>
              <p:cNvSpPr/>
              <p:nvPr/>
            </p:nvSpPr>
            <p:spPr bwMode="auto">
              <a:xfrm>
                <a:off x="4048" y="1632"/>
                <a:ext cx="72" cy="98"/>
              </a:xfrm>
              <a:custGeom>
                <a:avLst/>
                <a:gdLst>
                  <a:gd name="T0" fmla="*/ 0 w 28"/>
                  <a:gd name="T1" fmla="*/ 38 h 38"/>
                  <a:gd name="T2" fmla="*/ 0 w 28"/>
                  <a:gd name="T3" fmla="*/ 11 h 38"/>
                  <a:gd name="T4" fmla="*/ 28 w 28"/>
                  <a:gd name="T5" fmla="*/ 0 h 38"/>
                  <a:gd name="T6" fmla="*/ 28 w 28"/>
                  <a:gd name="T7" fmla="*/ 27 h 38"/>
                  <a:gd name="T8" fmla="*/ 0 w 28"/>
                  <a:gd name="T9" fmla="*/ 38 h 38"/>
                </a:gdLst>
                <a:ahLst/>
                <a:cxnLst>
                  <a:cxn ang="0">
                    <a:pos x="T0" y="T1"/>
                  </a:cxn>
                  <a:cxn ang="0">
                    <a:pos x="T2" y="T3"/>
                  </a:cxn>
                  <a:cxn ang="0">
                    <a:pos x="T4" y="T5"/>
                  </a:cxn>
                  <a:cxn ang="0">
                    <a:pos x="T6" y="T7"/>
                  </a:cxn>
                  <a:cxn ang="0">
                    <a:pos x="T8" y="T9"/>
                  </a:cxn>
                </a:cxnLst>
                <a:rect l="0" t="0" r="r" b="b"/>
                <a:pathLst>
                  <a:path w="28" h="38">
                    <a:moveTo>
                      <a:pt x="0" y="38"/>
                    </a:moveTo>
                    <a:cubicBezTo>
                      <a:pt x="0" y="29"/>
                      <a:pt x="0" y="20"/>
                      <a:pt x="0" y="11"/>
                    </a:cubicBezTo>
                    <a:cubicBezTo>
                      <a:pt x="9" y="7"/>
                      <a:pt x="19" y="3"/>
                      <a:pt x="28" y="0"/>
                    </a:cubicBezTo>
                    <a:cubicBezTo>
                      <a:pt x="28" y="9"/>
                      <a:pt x="28" y="18"/>
                      <a:pt x="28" y="27"/>
                    </a:cubicBezTo>
                    <a:cubicBezTo>
                      <a:pt x="19" y="31"/>
                      <a:pt x="10" y="34"/>
                      <a:pt x="0" y="3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9" name="îśḻidê"/>
              <p:cNvSpPr/>
              <p:nvPr/>
            </p:nvSpPr>
            <p:spPr bwMode="auto">
              <a:xfrm>
                <a:off x="4306" y="1369"/>
                <a:ext cx="70" cy="101"/>
              </a:xfrm>
              <a:custGeom>
                <a:avLst/>
                <a:gdLst>
                  <a:gd name="T0" fmla="*/ 0 w 27"/>
                  <a:gd name="T1" fmla="*/ 11 h 39"/>
                  <a:gd name="T2" fmla="*/ 27 w 27"/>
                  <a:gd name="T3" fmla="*/ 0 h 39"/>
                  <a:gd name="T4" fmla="*/ 27 w 27"/>
                  <a:gd name="T5" fmla="*/ 28 h 39"/>
                  <a:gd name="T6" fmla="*/ 0 w 27"/>
                  <a:gd name="T7" fmla="*/ 39 h 39"/>
                  <a:gd name="T8" fmla="*/ 0 w 27"/>
                  <a:gd name="T9" fmla="*/ 11 h 39"/>
                </a:gdLst>
                <a:ahLst/>
                <a:cxnLst>
                  <a:cxn ang="0">
                    <a:pos x="T0" y="T1"/>
                  </a:cxn>
                  <a:cxn ang="0">
                    <a:pos x="T2" y="T3"/>
                  </a:cxn>
                  <a:cxn ang="0">
                    <a:pos x="T4" y="T5"/>
                  </a:cxn>
                  <a:cxn ang="0">
                    <a:pos x="T6" y="T7"/>
                  </a:cxn>
                  <a:cxn ang="0">
                    <a:pos x="T8" y="T9"/>
                  </a:cxn>
                </a:cxnLst>
                <a:rect l="0" t="0" r="r" b="b"/>
                <a:pathLst>
                  <a:path w="27" h="39">
                    <a:moveTo>
                      <a:pt x="0" y="11"/>
                    </a:moveTo>
                    <a:cubicBezTo>
                      <a:pt x="9" y="8"/>
                      <a:pt x="18" y="4"/>
                      <a:pt x="27" y="0"/>
                    </a:cubicBezTo>
                    <a:cubicBezTo>
                      <a:pt x="27" y="9"/>
                      <a:pt x="27" y="18"/>
                      <a:pt x="27" y="28"/>
                    </a:cubicBezTo>
                    <a:cubicBezTo>
                      <a:pt x="18" y="31"/>
                      <a:pt x="9" y="35"/>
                      <a:pt x="0" y="39"/>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0" name="îṥľîḋe"/>
              <p:cNvSpPr/>
              <p:nvPr/>
            </p:nvSpPr>
            <p:spPr bwMode="auto">
              <a:xfrm>
                <a:off x="4053" y="2414"/>
                <a:ext cx="70" cy="100"/>
              </a:xfrm>
              <a:custGeom>
                <a:avLst/>
                <a:gdLst>
                  <a:gd name="T0" fmla="*/ 0 w 27"/>
                  <a:gd name="T1" fmla="*/ 39 h 39"/>
                  <a:gd name="T2" fmla="*/ 0 w 27"/>
                  <a:gd name="T3" fmla="*/ 12 h 39"/>
                  <a:gd name="T4" fmla="*/ 27 w 27"/>
                  <a:gd name="T5" fmla="*/ 0 h 39"/>
                  <a:gd name="T6" fmla="*/ 27 w 27"/>
                  <a:gd name="T7" fmla="*/ 27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30"/>
                      <a:pt x="0" y="21"/>
                      <a:pt x="0" y="12"/>
                    </a:cubicBezTo>
                    <a:cubicBezTo>
                      <a:pt x="9" y="8"/>
                      <a:pt x="18" y="4"/>
                      <a:pt x="27" y="0"/>
                    </a:cubicBezTo>
                    <a:cubicBezTo>
                      <a:pt x="27" y="9"/>
                      <a:pt x="27" y="18"/>
                      <a:pt x="27" y="27"/>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1" name="îşliḍé"/>
              <p:cNvSpPr/>
              <p:nvPr/>
            </p:nvSpPr>
            <p:spPr bwMode="auto">
              <a:xfrm>
                <a:off x="4051" y="1787"/>
                <a:ext cx="69" cy="101"/>
              </a:xfrm>
              <a:custGeom>
                <a:avLst/>
                <a:gdLst>
                  <a:gd name="T0" fmla="*/ 0 w 27"/>
                  <a:gd name="T1" fmla="*/ 39 h 39"/>
                  <a:gd name="T2" fmla="*/ 0 w 27"/>
                  <a:gd name="T3" fmla="*/ 12 h 39"/>
                  <a:gd name="T4" fmla="*/ 27 w 27"/>
                  <a:gd name="T5" fmla="*/ 0 h 39"/>
                  <a:gd name="T6" fmla="*/ 27 w 27"/>
                  <a:gd name="T7" fmla="*/ 28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30"/>
                      <a:pt x="0" y="21"/>
                      <a:pt x="0" y="12"/>
                    </a:cubicBezTo>
                    <a:cubicBezTo>
                      <a:pt x="9" y="8"/>
                      <a:pt x="18" y="4"/>
                      <a:pt x="27" y="0"/>
                    </a:cubicBezTo>
                    <a:cubicBezTo>
                      <a:pt x="27" y="9"/>
                      <a:pt x="27" y="18"/>
                      <a:pt x="27" y="28"/>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2" name="iṥlîḍé"/>
              <p:cNvSpPr/>
              <p:nvPr/>
            </p:nvSpPr>
            <p:spPr bwMode="auto">
              <a:xfrm>
                <a:off x="4056" y="2728"/>
                <a:ext cx="67" cy="98"/>
              </a:xfrm>
              <a:custGeom>
                <a:avLst/>
                <a:gdLst>
                  <a:gd name="T0" fmla="*/ 0 w 26"/>
                  <a:gd name="T1" fmla="*/ 38 h 38"/>
                  <a:gd name="T2" fmla="*/ 0 w 26"/>
                  <a:gd name="T3" fmla="*/ 11 h 38"/>
                  <a:gd name="T4" fmla="*/ 26 w 26"/>
                  <a:gd name="T5" fmla="*/ 0 h 38"/>
                  <a:gd name="T6" fmla="*/ 26 w 26"/>
                  <a:gd name="T7" fmla="*/ 27 h 38"/>
                  <a:gd name="T8" fmla="*/ 0 w 26"/>
                  <a:gd name="T9" fmla="*/ 38 h 38"/>
                </a:gdLst>
                <a:ahLst/>
                <a:cxnLst>
                  <a:cxn ang="0">
                    <a:pos x="T0" y="T1"/>
                  </a:cxn>
                  <a:cxn ang="0">
                    <a:pos x="T2" y="T3"/>
                  </a:cxn>
                  <a:cxn ang="0">
                    <a:pos x="T4" y="T5"/>
                  </a:cxn>
                  <a:cxn ang="0">
                    <a:pos x="T6" y="T7"/>
                  </a:cxn>
                  <a:cxn ang="0">
                    <a:pos x="T8" y="T9"/>
                  </a:cxn>
                </a:cxnLst>
                <a:rect l="0" t="0" r="r" b="b"/>
                <a:pathLst>
                  <a:path w="26" h="38">
                    <a:moveTo>
                      <a:pt x="0" y="38"/>
                    </a:moveTo>
                    <a:cubicBezTo>
                      <a:pt x="0" y="29"/>
                      <a:pt x="0" y="20"/>
                      <a:pt x="0" y="11"/>
                    </a:cubicBezTo>
                    <a:cubicBezTo>
                      <a:pt x="9" y="7"/>
                      <a:pt x="17" y="4"/>
                      <a:pt x="26" y="0"/>
                    </a:cubicBezTo>
                    <a:cubicBezTo>
                      <a:pt x="26" y="9"/>
                      <a:pt x="26" y="18"/>
                      <a:pt x="26" y="27"/>
                    </a:cubicBezTo>
                    <a:cubicBezTo>
                      <a:pt x="17" y="31"/>
                      <a:pt x="9" y="35"/>
                      <a:pt x="0" y="3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3" name="ïŝ1îḋê"/>
              <p:cNvSpPr/>
              <p:nvPr/>
            </p:nvSpPr>
            <p:spPr bwMode="auto">
              <a:xfrm>
                <a:off x="4056" y="2883"/>
                <a:ext cx="67" cy="100"/>
              </a:xfrm>
              <a:custGeom>
                <a:avLst/>
                <a:gdLst>
                  <a:gd name="T0" fmla="*/ 1 w 26"/>
                  <a:gd name="T1" fmla="*/ 39 h 39"/>
                  <a:gd name="T2" fmla="*/ 0 w 26"/>
                  <a:gd name="T3" fmla="*/ 12 h 39"/>
                  <a:gd name="T4" fmla="*/ 26 w 26"/>
                  <a:gd name="T5" fmla="*/ 0 h 39"/>
                  <a:gd name="T6" fmla="*/ 26 w 26"/>
                  <a:gd name="T7" fmla="*/ 28 h 39"/>
                  <a:gd name="T8" fmla="*/ 1 w 26"/>
                  <a:gd name="T9" fmla="*/ 39 h 39"/>
                </a:gdLst>
                <a:ahLst/>
                <a:cxnLst>
                  <a:cxn ang="0">
                    <a:pos x="T0" y="T1"/>
                  </a:cxn>
                  <a:cxn ang="0">
                    <a:pos x="T2" y="T3"/>
                  </a:cxn>
                  <a:cxn ang="0">
                    <a:pos x="T4" y="T5"/>
                  </a:cxn>
                  <a:cxn ang="0">
                    <a:pos x="T6" y="T7"/>
                  </a:cxn>
                  <a:cxn ang="0">
                    <a:pos x="T8" y="T9"/>
                  </a:cxn>
                </a:cxnLst>
                <a:rect l="0" t="0" r="r" b="b"/>
                <a:pathLst>
                  <a:path w="26" h="39">
                    <a:moveTo>
                      <a:pt x="1" y="39"/>
                    </a:moveTo>
                    <a:cubicBezTo>
                      <a:pt x="1" y="30"/>
                      <a:pt x="1" y="21"/>
                      <a:pt x="0" y="12"/>
                    </a:cubicBezTo>
                    <a:cubicBezTo>
                      <a:pt x="9" y="8"/>
                      <a:pt x="17" y="4"/>
                      <a:pt x="26" y="0"/>
                    </a:cubicBezTo>
                    <a:cubicBezTo>
                      <a:pt x="26" y="10"/>
                      <a:pt x="26" y="19"/>
                      <a:pt x="26" y="28"/>
                    </a:cubicBezTo>
                    <a:cubicBezTo>
                      <a:pt x="18" y="32"/>
                      <a:pt x="9" y="35"/>
                      <a:pt x="1"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4" name="işľíḍé"/>
              <p:cNvSpPr/>
              <p:nvPr/>
            </p:nvSpPr>
            <p:spPr bwMode="auto">
              <a:xfrm>
                <a:off x="4056" y="2571"/>
                <a:ext cx="67" cy="100"/>
              </a:xfrm>
              <a:custGeom>
                <a:avLst/>
                <a:gdLst>
                  <a:gd name="T0" fmla="*/ 0 w 26"/>
                  <a:gd name="T1" fmla="*/ 39 h 39"/>
                  <a:gd name="T2" fmla="*/ 0 w 26"/>
                  <a:gd name="T3" fmla="*/ 11 h 39"/>
                  <a:gd name="T4" fmla="*/ 26 w 26"/>
                  <a:gd name="T5" fmla="*/ 0 h 39"/>
                  <a:gd name="T6" fmla="*/ 26 w 26"/>
                  <a:gd name="T7" fmla="*/ 27 h 39"/>
                  <a:gd name="T8" fmla="*/ 0 w 26"/>
                  <a:gd name="T9" fmla="*/ 39 h 39"/>
                </a:gdLst>
                <a:ahLst/>
                <a:cxnLst>
                  <a:cxn ang="0">
                    <a:pos x="T0" y="T1"/>
                  </a:cxn>
                  <a:cxn ang="0">
                    <a:pos x="T2" y="T3"/>
                  </a:cxn>
                  <a:cxn ang="0">
                    <a:pos x="T4" y="T5"/>
                  </a:cxn>
                  <a:cxn ang="0">
                    <a:pos x="T6" y="T7"/>
                  </a:cxn>
                  <a:cxn ang="0">
                    <a:pos x="T8" y="T9"/>
                  </a:cxn>
                </a:cxnLst>
                <a:rect l="0" t="0" r="r" b="b"/>
                <a:pathLst>
                  <a:path w="26" h="39">
                    <a:moveTo>
                      <a:pt x="0" y="39"/>
                    </a:moveTo>
                    <a:cubicBezTo>
                      <a:pt x="0" y="30"/>
                      <a:pt x="0" y="21"/>
                      <a:pt x="0" y="11"/>
                    </a:cubicBezTo>
                    <a:cubicBezTo>
                      <a:pt x="8" y="8"/>
                      <a:pt x="17" y="4"/>
                      <a:pt x="26" y="0"/>
                    </a:cubicBezTo>
                    <a:cubicBezTo>
                      <a:pt x="26" y="9"/>
                      <a:pt x="26" y="18"/>
                      <a:pt x="26" y="27"/>
                    </a:cubicBezTo>
                    <a:cubicBezTo>
                      <a:pt x="17" y="31"/>
                      <a:pt x="8"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5" name="í$ḻide"/>
              <p:cNvSpPr/>
              <p:nvPr/>
            </p:nvSpPr>
            <p:spPr bwMode="auto">
              <a:xfrm>
                <a:off x="4175" y="2674"/>
                <a:ext cx="67" cy="100"/>
              </a:xfrm>
              <a:custGeom>
                <a:avLst/>
                <a:gdLst>
                  <a:gd name="T0" fmla="*/ 0 w 26"/>
                  <a:gd name="T1" fmla="*/ 39 h 39"/>
                  <a:gd name="T2" fmla="*/ 0 w 26"/>
                  <a:gd name="T3" fmla="*/ 12 h 39"/>
                  <a:gd name="T4" fmla="*/ 26 w 26"/>
                  <a:gd name="T5" fmla="*/ 0 h 39"/>
                  <a:gd name="T6" fmla="*/ 26 w 26"/>
                  <a:gd name="T7" fmla="*/ 27 h 39"/>
                  <a:gd name="T8" fmla="*/ 0 w 26"/>
                  <a:gd name="T9" fmla="*/ 39 h 39"/>
                </a:gdLst>
                <a:ahLst/>
                <a:cxnLst>
                  <a:cxn ang="0">
                    <a:pos x="T0" y="T1"/>
                  </a:cxn>
                  <a:cxn ang="0">
                    <a:pos x="T2" y="T3"/>
                  </a:cxn>
                  <a:cxn ang="0">
                    <a:pos x="T4" y="T5"/>
                  </a:cxn>
                  <a:cxn ang="0">
                    <a:pos x="T6" y="T7"/>
                  </a:cxn>
                  <a:cxn ang="0">
                    <a:pos x="T8" y="T9"/>
                  </a:cxn>
                </a:cxnLst>
                <a:rect l="0" t="0" r="r" b="b"/>
                <a:pathLst>
                  <a:path w="26" h="39">
                    <a:moveTo>
                      <a:pt x="0" y="39"/>
                    </a:moveTo>
                    <a:cubicBezTo>
                      <a:pt x="0" y="30"/>
                      <a:pt x="0" y="21"/>
                      <a:pt x="0" y="12"/>
                    </a:cubicBezTo>
                    <a:cubicBezTo>
                      <a:pt x="9" y="8"/>
                      <a:pt x="18" y="4"/>
                      <a:pt x="26" y="0"/>
                    </a:cubicBezTo>
                    <a:cubicBezTo>
                      <a:pt x="26" y="9"/>
                      <a:pt x="26" y="18"/>
                      <a:pt x="26" y="27"/>
                    </a:cubicBezTo>
                    <a:cubicBezTo>
                      <a:pt x="17"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6" name="ïṡľidê"/>
              <p:cNvSpPr/>
              <p:nvPr/>
            </p:nvSpPr>
            <p:spPr bwMode="auto">
              <a:xfrm>
                <a:off x="4046" y="1318"/>
                <a:ext cx="74" cy="100"/>
              </a:xfrm>
              <a:custGeom>
                <a:avLst/>
                <a:gdLst>
                  <a:gd name="T0" fmla="*/ 29 w 29"/>
                  <a:gd name="T1" fmla="*/ 27 h 39"/>
                  <a:gd name="T2" fmla="*/ 1 w 29"/>
                  <a:gd name="T3" fmla="*/ 39 h 39"/>
                  <a:gd name="T4" fmla="*/ 0 w 29"/>
                  <a:gd name="T5" fmla="*/ 12 h 39"/>
                  <a:gd name="T6" fmla="*/ 29 w 29"/>
                  <a:gd name="T7" fmla="*/ 0 h 39"/>
                  <a:gd name="T8" fmla="*/ 29 w 29"/>
                  <a:gd name="T9" fmla="*/ 27 h 39"/>
                </a:gdLst>
                <a:ahLst/>
                <a:cxnLst>
                  <a:cxn ang="0">
                    <a:pos x="T0" y="T1"/>
                  </a:cxn>
                  <a:cxn ang="0">
                    <a:pos x="T2" y="T3"/>
                  </a:cxn>
                  <a:cxn ang="0">
                    <a:pos x="T4" y="T5"/>
                  </a:cxn>
                  <a:cxn ang="0">
                    <a:pos x="T6" y="T7"/>
                  </a:cxn>
                  <a:cxn ang="0">
                    <a:pos x="T8" y="T9"/>
                  </a:cxn>
                </a:cxnLst>
                <a:rect l="0" t="0" r="r" b="b"/>
                <a:pathLst>
                  <a:path w="29" h="39">
                    <a:moveTo>
                      <a:pt x="29" y="27"/>
                    </a:moveTo>
                    <a:cubicBezTo>
                      <a:pt x="19" y="31"/>
                      <a:pt x="10" y="35"/>
                      <a:pt x="1" y="39"/>
                    </a:cubicBezTo>
                    <a:cubicBezTo>
                      <a:pt x="1" y="30"/>
                      <a:pt x="0" y="21"/>
                      <a:pt x="0" y="12"/>
                    </a:cubicBezTo>
                    <a:cubicBezTo>
                      <a:pt x="10" y="8"/>
                      <a:pt x="19" y="4"/>
                      <a:pt x="29" y="0"/>
                    </a:cubicBezTo>
                    <a:cubicBezTo>
                      <a:pt x="29" y="9"/>
                      <a:pt x="29" y="18"/>
                      <a:pt x="29"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7" name="ïŝḷíḋe"/>
              <p:cNvSpPr/>
              <p:nvPr/>
            </p:nvSpPr>
            <p:spPr bwMode="auto">
              <a:xfrm>
                <a:off x="4293" y="2780"/>
                <a:ext cx="65" cy="98"/>
              </a:xfrm>
              <a:custGeom>
                <a:avLst/>
                <a:gdLst>
                  <a:gd name="T0" fmla="*/ 0 w 25"/>
                  <a:gd name="T1" fmla="*/ 11 h 38"/>
                  <a:gd name="T2" fmla="*/ 25 w 25"/>
                  <a:gd name="T3" fmla="*/ 0 h 38"/>
                  <a:gd name="T4" fmla="*/ 25 w 25"/>
                  <a:gd name="T5" fmla="*/ 27 h 38"/>
                  <a:gd name="T6" fmla="*/ 0 w 25"/>
                  <a:gd name="T7" fmla="*/ 38 h 38"/>
                  <a:gd name="T8" fmla="*/ 0 w 25"/>
                  <a:gd name="T9" fmla="*/ 11 h 38"/>
                </a:gdLst>
                <a:ahLst/>
                <a:cxnLst>
                  <a:cxn ang="0">
                    <a:pos x="T0" y="T1"/>
                  </a:cxn>
                  <a:cxn ang="0">
                    <a:pos x="T2" y="T3"/>
                  </a:cxn>
                  <a:cxn ang="0">
                    <a:pos x="T4" y="T5"/>
                  </a:cxn>
                  <a:cxn ang="0">
                    <a:pos x="T6" y="T7"/>
                  </a:cxn>
                  <a:cxn ang="0">
                    <a:pos x="T8" y="T9"/>
                  </a:cxn>
                </a:cxnLst>
                <a:rect l="0" t="0" r="r" b="b"/>
                <a:pathLst>
                  <a:path w="25" h="38">
                    <a:moveTo>
                      <a:pt x="0" y="11"/>
                    </a:moveTo>
                    <a:cubicBezTo>
                      <a:pt x="8" y="7"/>
                      <a:pt x="17" y="4"/>
                      <a:pt x="25" y="0"/>
                    </a:cubicBezTo>
                    <a:cubicBezTo>
                      <a:pt x="25" y="9"/>
                      <a:pt x="25" y="18"/>
                      <a:pt x="25" y="27"/>
                    </a:cubicBezTo>
                    <a:cubicBezTo>
                      <a:pt x="16" y="31"/>
                      <a:pt x="8" y="35"/>
                      <a:pt x="0" y="38"/>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8" name="ïşḻiḋè"/>
              <p:cNvSpPr/>
              <p:nvPr/>
            </p:nvSpPr>
            <p:spPr bwMode="auto">
              <a:xfrm>
                <a:off x="4177" y="2047"/>
                <a:ext cx="70" cy="101"/>
              </a:xfrm>
              <a:custGeom>
                <a:avLst/>
                <a:gdLst>
                  <a:gd name="T0" fmla="*/ 0 w 27"/>
                  <a:gd name="T1" fmla="*/ 39 h 39"/>
                  <a:gd name="T2" fmla="*/ 0 w 27"/>
                  <a:gd name="T3" fmla="*/ 12 h 39"/>
                  <a:gd name="T4" fmla="*/ 27 w 27"/>
                  <a:gd name="T5" fmla="*/ 0 h 39"/>
                  <a:gd name="T6" fmla="*/ 27 w 27"/>
                  <a:gd name="T7" fmla="*/ 28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30"/>
                      <a:pt x="0" y="21"/>
                      <a:pt x="0" y="12"/>
                    </a:cubicBezTo>
                    <a:cubicBezTo>
                      <a:pt x="9" y="8"/>
                      <a:pt x="18" y="4"/>
                      <a:pt x="27" y="0"/>
                    </a:cubicBezTo>
                    <a:cubicBezTo>
                      <a:pt x="27" y="9"/>
                      <a:pt x="27" y="18"/>
                      <a:pt x="27" y="28"/>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9" name="ï$lîḑè"/>
              <p:cNvSpPr/>
              <p:nvPr/>
            </p:nvSpPr>
            <p:spPr bwMode="auto">
              <a:xfrm>
                <a:off x="4177" y="1893"/>
                <a:ext cx="70" cy="98"/>
              </a:xfrm>
              <a:custGeom>
                <a:avLst/>
                <a:gdLst>
                  <a:gd name="T0" fmla="*/ 0 w 27"/>
                  <a:gd name="T1" fmla="*/ 38 h 38"/>
                  <a:gd name="T2" fmla="*/ 0 w 27"/>
                  <a:gd name="T3" fmla="*/ 11 h 38"/>
                  <a:gd name="T4" fmla="*/ 27 w 27"/>
                  <a:gd name="T5" fmla="*/ 0 h 38"/>
                  <a:gd name="T6" fmla="*/ 27 w 27"/>
                  <a:gd name="T7" fmla="*/ 27 h 38"/>
                  <a:gd name="T8" fmla="*/ 0 w 27"/>
                  <a:gd name="T9" fmla="*/ 38 h 38"/>
                </a:gdLst>
                <a:ahLst/>
                <a:cxnLst>
                  <a:cxn ang="0">
                    <a:pos x="T0" y="T1"/>
                  </a:cxn>
                  <a:cxn ang="0">
                    <a:pos x="T2" y="T3"/>
                  </a:cxn>
                  <a:cxn ang="0">
                    <a:pos x="T4" y="T5"/>
                  </a:cxn>
                  <a:cxn ang="0">
                    <a:pos x="T6" y="T7"/>
                  </a:cxn>
                  <a:cxn ang="0">
                    <a:pos x="T8" y="T9"/>
                  </a:cxn>
                </a:cxnLst>
                <a:rect l="0" t="0" r="r" b="b"/>
                <a:pathLst>
                  <a:path w="27" h="38">
                    <a:moveTo>
                      <a:pt x="0" y="38"/>
                    </a:moveTo>
                    <a:cubicBezTo>
                      <a:pt x="0" y="29"/>
                      <a:pt x="0" y="20"/>
                      <a:pt x="0" y="11"/>
                    </a:cubicBezTo>
                    <a:cubicBezTo>
                      <a:pt x="9" y="7"/>
                      <a:pt x="18" y="3"/>
                      <a:pt x="27" y="0"/>
                    </a:cubicBezTo>
                    <a:cubicBezTo>
                      <a:pt x="27" y="9"/>
                      <a:pt x="27" y="18"/>
                      <a:pt x="27" y="27"/>
                    </a:cubicBezTo>
                    <a:cubicBezTo>
                      <a:pt x="18" y="31"/>
                      <a:pt x="9" y="34"/>
                      <a:pt x="0" y="3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0" name="îsļíḓe"/>
              <p:cNvSpPr/>
              <p:nvPr/>
            </p:nvSpPr>
            <p:spPr bwMode="auto">
              <a:xfrm>
                <a:off x="4177" y="1736"/>
                <a:ext cx="70" cy="100"/>
              </a:xfrm>
              <a:custGeom>
                <a:avLst/>
                <a:gdLst>
                  <a:gd name="T0" fmla="*/ 0 w 27"/>
                  <a:gd name="T1" fmla="*/ 39 h 39"/>
                  <a:gd name="T2" fmla="*/ 0 w 27"/>
                  <a:gd name="T3" fmla="*/ 11 h 39"/>
                  <a:gd name="T4" fmla="*/ 27 w 27"/>
                  <a:gd name="T5" fmla="*/ 0 h 39"/>
                  <a:gd name="T6" fmla="*/ 27 w 27"/>
                  <a:gd name="T7" fmla="*/ 27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29"/>
                      <a:pt x="0" y="20"/>
                      <a:pt x="0" y="11"/>
                    </a:cubicBezTo>
                    <a:cubicBezTo>
                      <a:pt x="9" y="7"/>
                      <a:pt x="18" y="4"/>
                      <a:pt x="27" y="0"/>
                    </a:cubicBezTo>
                    <a:cubicBezTo>
                      <a:pt x="27" y="9"/>
                      <a:pt x="27" y="18"/>
                      <a:pt x="27" y="27"/>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1" name="ïSľiḑe"/>
              <p:cNvSpPr/>
              <p:nvPr/>
            </p:nvSpPr>
            <p:spPr bwMode="auto">
              <a:xfrm>
                <a:off x="4177" y="1578"/>
                <a:ext cx="72" cy="101"/>
              </a:xfrm>
              <a:custGeom>
                <a:avLst/>
                <a:gdLst>
                  <a:gd name="T0" fmla="*/ 0 w 28"/>
                  <a:gd name="T1" fmla="*/ 39 h 39"/>
                  <a:gd name="T2" fmla="*/ 0 w 28"/>
                  <a:gd name="T3" fmla="*/ 12 h 39"/>
                  <a:gd name="T4" fmla="*/ 28 w 28"/>
                  <a:gd name="T5" fmla="*/ 0 h 39"/>
                  <a:gd name="T6" fmla="*/ 28 w 28"/>
                  <a:gd name="T7" fmla="*/ 27 h 39"/>
                  <a:gd name="T8" fmla="*/ 0 w 28"/>
                  <a:gd name="T9" fmla="*/ 39 h 39"/>
                </a:gdLst>
                <a:ahLst/>
                <a:cxnLst>
                  <a:cxn ang="0">
                    <a:pos x="T0" y="T1"/>
                  </a:cxn>
                  <a:cxn ang="0">
                    <a:pos x="T2" y="T3"/>
                  </a:cxn>
                  <a:cxn ang="0">
                    <a:pos x="T4" y="T5"/>
                  </a:cxn>
                  <a:cxn ang="0">
                    <a:pos x="T6" y="T7"/>
                  </a:cxn>
                  <a:cxn ang="0">
                    <a:pos x="T8" y="T9"/>
                  </a:cxn>
                </a:cxnLst>
                <a:rect l="0" t="0" r="r" b="b"/>
                <a:pathLst>
                  <a:path w="28" h="39">
                    <a:moveTo>
                      <a:pt x="0" y="39"/>
                    </a:moveTo>
                    <a:cubicBezTo>
                      <a:pt x="0" y="30"/>
                      <a:pt x="0" y="21"/>
                      <a:pt x="0" y="12"/>
                    </a:cubicBezTo>
                    <a:cubicBezTo>
                      <a:pt x="9" y="8"/>
                      <a:pt x="18" y="4"/>
                      <a:pt x="28" y="0"/>
                    </a:cubicBezTo>
                    <a:cubicBezTo>
                      <a:pt x="28" y="9"/>
                      <a:pt x="28" y="18"/>
                      <a:pt x="28" y="27"/>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2" name="íṣļiḓé"/>
              <p:cNvSpPr/>
              <p:nvPr/>
            </p:nvSpPr>
            <p:spPr bwMode="auto">
              <a:xfrm>
                <a:off x="4177" y="1421"/>
                <a:ext cx="72" cy="101"/>
              </a:xfrm>
              <a:custGeom>
                <a:avLst/>
                <a:gdLst>
                  <a:gd name="T0" fmla="*/ 0 w 28"/>
                  <a:gd name="T1" fmla="*/ 39 h 39"/>
                  <a:gd name="T2" fmla="*/ 0 w 28"/>
                  <a:gd name="T3" fmla="*/ 12 h 39"/>
                  <a:gd name="T4" fmla="*/ 28 w 28"/>
                  <a:gd name="T5" fmla="*/ 0 h 39"/>
                  <a:gd name="T6" fmla="*/ 28 w 28"/>
                  <a:gd name="T7" fmla="*/ 28 h 39"/>
                  <a:gd name="T8" fmla="*/ 0 w 28"/>
                  <a:gd name="T9" fmla="*/ 39 h 39"/>
                </a:gdLst>
                <a:ahLst/>
                <a:cxnLst>
                  <a:cxn ang="0">
                    <a:pos x="T0" y="T1"/>
                  </a:cxn>
                  <a:cxn ang="0">
                    <a:pos x="T2" y="T3"/>
                  </a:cxn>
                  <a:cxn ang="0">
                    <a:pos x="T4" y="T5"/>
                  </a:cxn>
                  <a:cxn ang="0">
                    <a:pos x="T6" y="T7"/>
                  </a:cxn>
                  <a:cxn ang="0">
                    <a:pos x="T8" y="T9"/>
                  </a:cxn>
                </a:cxnLst>
                <a:rect l="0" t="0" r="r" b="b"/>
                <a:pathLst>
                  <a:path w="28" h="39">
                    <a:moveTo>
                      <a:pt x="0" y="39"/>
                    </a:moveTo>
                    <a:cubicBezTo>
                      <a:pt x="0" y="30"/>
                      <a:pt x="0" y="21"/>
                      <a:pt x="0" y="12"/>
                    </a:cubicBezTo>
                    <a:cubicBezTo>
                      <a:pt x="9" y="8"/>
                      <a:pt x="19" y="4"/>
                      <a:pt x="28" y="0"/>
                    </a:cubicBezTo>
                    <a:cubicBezTo>
                      <a:pt x="28" y="9"/>
                      <a:pt x="28" y="18"/>
                      <a:pt x="28" y="28"/>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3" name="ïŝḷiḍè"/>
              <p:cNvSpPr/>
              <p:nvPr/>
            </p:nvSpPr>
            <p:spPr bwMode="auto">
              <a:xfrm>
                <a:off x="4177" y="1266"/>
                <a:ext cx="72" cy="98"/>
              </a:xfrm>
              <a:custGeom>
                <a:avLst/>
                <a:gdLst>
                  <a:gd name="T0" fmla="*/ 28 w 28"/>
                  <a:gd name="T1" fmla="*/ 27 h 38"/>
                  <a:gd name="T2" fmla="*/ 0 w 28"/>
                  <a:gd name="T3" fmla="*/ 38 h 38"/>
                  <a:gd name="T4" fmla="*/ 0 w 28"/>
                  <a:gd name="T5" fmla="*/ 11 h 38"/>
                  <a:gd name="T6" fmla="*/ 28 w 28"/>
                  <a:gd name="T7" fmla="*/ 0 h 38"/>
                  <a:gd name="T8" fmla="*/ 28 w 28"/>
                  <a:gd name="T9" fmla="*/ 27 h 38"/>
                </a:gdLst>
                <a:ahLst/>
                <a:cxnLst>
                  <a:cxn ang="0">
                    <a:pos x="T0" y="T1"/>
                  </a:cxn>
                  <a:cxn ang="0">
                    <a:pos x="T2" y="T3"/>
                  </a:cxn>
                  <a:cxn ang="0">
                    <a:pos x="T4" y="T5"/>
                  </a:cxn>
                  <a:cxn ang="0">
                    <a:pos x="T6" y="T7"/>
                  </a:cxn>
                  <a:cxn ang="0">
                    <a:pos x="T8" y="T9"/>
                  </a:cxn>
                </a:cxnLst>
                <a:rect l="0" t="0" r="r" b="b"/>
                <a:pathLst>
                  <a:path w="28" h="38">
                    <a:moveTo>
                      <a:pt x="28" y="27"/>
                    </a:moveTo>
                    <a:cubicBezTo>
                      <a:pt x="19" y="31"/>
                      <a:pt x="9" y="34"/>
                      <a:pt x="0" y="38"/>
                    </a:cubicBezTo>
                    <a:cubicBezTo>
                      <a:pt x="0" y="29"/>
                      <a:pt x="0" y="20"/>
                      <a:pt x="0" y="11"/>
                    </a:cubicBezTo>
                    <a:cubicBezTo>
                      <a:pt x="9" y="7"/>
                      <a:pt x="19" y="3"/>
                      <a:pt x="28" y="0"/>
                    </a:cubicBezTo>
                    <a:cubicBezTo>
                      <a:pt x="28" y="9"/>
                      <a:pt x="28" y="18"/>
                      <a:pt x="28" y="27"/>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4" name="ï$ḻîḋê"/>
              <p:cNvSpPr/>
              <p:nvPr/>
            </p:nvSpPr>
            <p:spPr bwMode="auto">
              <a:xfrm>
                <a:off x="4175" y="2362"/>
                <a:ext cx="69" cy="98"/>
              </a:xfrm>
              <a:custGeom>
                <a:avLst/>
                <a:gdLst>
                  <a:gd name="T0" fmla="*/ 0 w 27"/>
                  <a:gd name="T1" fmla="*/ 38 h 38"/>
                  <a:gd name="T2" fmla="*/ 0 w 27"/>
                  <a:gd name="T3" fmla="*/ 11 h 38"/>
                  <a:gd name="T4" fmla="*/ 27 w 27"/>
                  <a:gd name="T5" fmla="*/ 0 h 38"/>
                  <a:gd name="T6" fmla="*/ 27 w 27"/>
                  <a:gd name="T7" fmla="*/ 27 h 38"/>
                  <a:gd name="T8" fmla="*/ 0 w 27"/>
                  <a:gd name="T9" fmla="*/ 38 h 38"/>
                </a:gdLst>
                <a:ahLst/>
                <a:cxnLst>
                  <a:cxn ang="0">
                    <a:pos x="T0" y="T1"/>
                  </a:cxn>
                  <a:cxn ang="0">
                    <a:pos x="T2" y="T3"/>
                  </a:cxn>
                  <a:cxn ang="0">
                    <a:pos x="T4" y="T5"/>
                  </a:cxn>
                  <a:cxn ang="0">
                    <a:pos x="T6" y="T7"/>
                  </a:cxn>
                  <a:cxn ang="0">
                    <a:pos x="T8" y="T9"/>
                  </a:cxn>
                </a:cxnLst>
                <a:rect l="0" t="0" r="r" b="b"/>
                <a:pathLst>
                  <a:path w="27" h="38">
                    <a:moveTo>
                      <a:pt x="0" y="38"/>
                    </a:moveTo>
                    <a:cubicBezTo>
                      <a:pt x="0" y="29"/>
                      <a:pt x="0" y="20"/>
                      <a:pt x="0" y="11"/>
                    </a:cubicBezTo>
                    <a:cubicBezTo>
                      <a:pt x="9" y="7"/>
                      <a:pt x="18" y="4"/>
                      <a:pt x="27" y="0"/>
                    </a:cubicBezTo>
                    <a:cubicBezTo>
                      <a:pt x="27" y="9"/>
                      <a:pt x="27" y="18"/>
                      <a:pt x="27" y="27"/>
                    </a:cubicBezTo>
                    <a:cubicBezTo>
                      <a:pt x="18" y="31"/>
                      <a:pt x="9" y="35"/>
                      <a:pt x="0" y="38"/>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5" name="ïṡḷiḍê"/>
              <p:cNvSpPr/>
              <p:nvPr/>
            </p:nvSpPr>
            <p:spPr bwMode="auto">
              <a:xfrm>
                <a:off x="4301" y="1841"/>
                <a:ext cx="69" cy="98"/>
              </a:xfrm>
              <a:custGeom>
                <a:avLst/>
                <a:gdLst>
                  <a:gd name="T0" fmla="*/ 1 w 27"/>
                  <a:gd name="T1" fmla="*/ 11 h 38"/>
                  <a:gd name="T2" fmla="*/ 27 w 27"/>
                  <a:gd name="T3" fmla="*/ 0 h 38"/>
                  <a:gd name="T4" fmla="*/ 27 w 27"/>
                  <a:gd name="T5" fmla="*/ 27 h 38"/>
                  <a:gd name="T6" fmla="*/ 0 w 27"/>
                  <a:gd name="T7" fmla="*/ 38 h 38"/>
                  <a:gd name="T8" fmla="*/ 1 w 27"/>
                  <a:gd name="T9" fmla="*/ 11 h 38"/>
                </a:gdLst>
                <a:ahLst/>
                <a:cxnLst>
                  <a:cxn ang="0">
                    <a:pos x="T0" y="T1"/>
                  </a:cxn>
                  <a:cxn ang="0">
                    <a:pos x="T2" y="T3"/>
                  </a:cxn>
                  <a:cxn ang="0">
                    <a:pos x="T4" y="T5"/>
                  </a:cxn>
                  <a:cxn ang="0">
                    <a:pos x="T6" y="T7"/>
                  </a:cxn>
                  <a:cxn ang="0">
                    <a:pos x="T8" y="T9"/>
                  </a:cxn>
                </a:cxnLst>
                <a:rect l="0" t="0" r="r" b="b"/>
                <a:pathLst>
                  <a:path w="27" h="38">
                    <a:moveTo>
                      <a:pt x="1" y="11"/>
                    </a:moveTo>
                    <a:cubicBezTo>
                      <a:pt x="9" y="7"/>
                      <a:pt x="18" y="3"/>
                      <a:pt x="27" y="0"/>
                    </a:cubicBezTo>
                    <a:cubicBezTo>
                      <a:pt x="27" y="9"/>
                      <a:pt x="27" y="18"/>
                      <a:pt x="27" y="27"/>
                    </a:cubicBezTo>
                    <a:cubicBezTo>
                      <a:pt x="18" y="30"/>
                      <a:pt x="9" y="34"/>
                      <a:pt x="0" y="38"/>
                    </a:cubicBezTo>
                    <a:cubicBezTo>
                      <a:pt x="0" y="29"/>
                      <a:pt x="1" y="20"/>
                      <a:pt x="1"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6" name="íṡḻîḑe"/>
              <p:cNvSpPr/>
              <p:nvPr/>
            </p:nvSpPr>
            <p:spPr bwMode="auto">
              <a:xfrm>
                <a:off x="4298" y="2153"/>
                <a:ext cx="67" cy="98"/>
              </a:xfrm>
              <a:custGeom>
                <a:avLst/>
                <a:gdLst>
                  <a:gd name="T0" fmla="*/ 1 w 26"/>
                  <a:gd name="T1" fmla="*/ 11 h 38"/>
                  <a:gd name="T2" fmla="*/ 26 w 26"/>
                  <a:gd name="T3" fmla="*/ 0 h 38"/>
                  <a:gd name="T4" fmla="*/ 26 w 26"/>
                  <a:gd name="T5" fmla="*/ 27 h 38"/>
                  <a:gd name="T6" fmla="*/ 0 w 26"/>
                  <a:gd name="T7" fmla="*/ 38 h 38"/>
                  <a:gd name="T8" fmla="*/ 1 w 26"/>
                  <a:gd name="T9" fmla="*/ 11 h 38"/>
                </a:gdLst>
                <a:ahLst/>
                <a:cxnLst>
                  <a:cxn ang="0">
                    <a:pos x="T0" y="T1"/>
                  </a:cxn>
                  <a:cxn ang="0">
                    <a:pos x="T2" y="T3"/>
                  </a:cxn>
                  <a:cxn ang="0">
                    <a:pos x="T4" y="T5"/>
                  </a:cxn>
                  <a:cxn ang="0">
                    <a:pos x="T6" y="T7"/>
                  </a:cxn>
                  <a:cxn ang="0">
                    <a:pos x="T8" y="T9"/>
                  </a:cxn>
                </a:cxnLst>
                <a:rect l="0" t="0" r="r" b="b"/>
                <a:pathLst>
                  <a:path w="26" h="38">
                    <a:moveTo>
                      <a:pt x="1" y="11"/>
                    </a:moveTo>
                    <a:cubicBezTo>
                      <a:pt x="9" y="7"/>
                      <a:pt x="18" y="4"/>
                      <a:pt x="26" y="0"/>
                    </a:cubicBezTo>
                    <a:cubicBezTo>
                      <a:pt x="26" y="9"/>
                      <a:pt x="26" y="18"/>
                      <a:pt x="26" y="27"/>
                    </a:cubicBezTo>
                    <a:cubicBezTo>
                      <a:pt x="17" y="31"/>
                      <a:pt x="9" y="35"/>
                      <a:pt x="0" y="38"/>
                    </a:cubicBezTo>
                    <a:cubicBezTo>
                      <a:pt x="0" y="29"/>
                      <a:pt x="0" y="20"/>
                      <a:pt x="1"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7" name="îṧlïďé"/>
              <p:cNvSpPr/>
              <p:nvPr/>
            </p:nvSpPr>
            <p:spPr bwMode="auto">
              <a:xfrm>
                <a:off x="4301" y="1996"/>
                <a:ext cx="67" cy="100"/>
              </a:xfrm>
              <a:custGeom>
                <a:avLst/>
                <a:gdLst>
                  <a:gd name="T0" fmla="*/ 0 w 26"/>
                  <a:gd name="T1" fmla="*/ 11 h 39"/>
                  <a:gd name="T2" fmla="*/ 26 w 26"/>
                  <a:gd name="T3" fmla="*/ 0 h 39"/>
                  <a:gd name="T4" fmla="*/ 26 w 26"/>
                  <a:gd name="T5" fmla="*/ 28 h 39"/>
                  <a:gd name="T6" fmla="*/ 0 w 26"/>
                  <a:gd name="T7" fmla="*/ 39 h 39"/>
                  <a:gd name="T8" fmla="*/ 0 w 26"/>
                  <a:gd name="T9" fmla="*/ 11 h 39"/>
                </a:gdLst>
                <a:ahLst/>
                <a:cxnLst>
                  <a:cxn ang="0">
                    <a:pos x="T0" y="T1"/>
                  </a:cxn>
                  <a:cxn ang="0">
                    <a:pos x="T2" y="T3"/>
                  </a:cxn>
                  <a:cxn ang="0">
                    <a:pos x="T4" y="T5"/>
                  </a:cxn>
                  <a:cxn ang="0">
                    <a:pos x="T6" y="T7"/>
                  </a:cxn>
                  <a:cxn ang="0">
                    <a:pos x="T8" y="T9"/>
                  </a:cxn>
                </a:cxnLst>
                <a:rect l="0" t="0" r="r" b="b"/>
                <a:pathLst>
                  <a:path w="26" h="39">
                    <a:moveTo>
                      <a:pt x="0" y="11"/>
                    </a:moveTo>
                    <a:cubicBezTo>
                      <a:pt x="9" y="8"/>
                      <a:pt x="17" y="4"/>
                      <a:pt x="26" y="0"/>
                    </a:cubicBezTo>
                    <a:cubicBezTo>
                      <a:pt x="26" y="9"/>
                      <a:pt x="26" y="18"/>
                      <a:pt x="26" y="28"/>
                    </a:cubicBezTo>
                    <a:cubicBezTo>
                      <a:pt x="17" y="31"/>
                      <a:pt x="8" y="35"/>
                      <a:pt x="0" y="39"/>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8" name="îŝļïḑê"/>
              <p:cNvSpPr/>
              <p:nvPr/>
            </p:nvSpPr>
            <p:spPr bwMode="auto">
              <a:xfrm>
                <a:off x="4175" y="2517"/>
                <a:ext cx="69" cy="100"/>
              </a:xfrm>
              <a:custGeom>
                <a:avLst/>
                <a:gdLst>
                  <a:gd name="T0" fmla="*/ 0 w 27"/>
                  <a:gd name="T1" fmla="*/ 39 h 39"/>
                  <a:gd name="T2" fmla="*/ 0 w 27"/>
                  <a:gd name="T3" fmla="*/ 12 h 39"/>
                  <a:gd name="T4" fmla="*/ 27 w 27"/>
                  <a:gd name="T5" fmla="*/ 0 h 39"/>
                  <a:gd name="T6" fmla="*/ 26 w 27"/>
                  <a:gd name="T7" fmla="*/ 28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30"/>
                      <a:pt x="0" y="21"/>
                      <a:pt x="0" y="12"/>
                    </a:cubicBezTo>
                    <a:cubicBezTo>
                      <a:pt x="9" y="8"/>
                      <a:pt x="18" y="4"/>
                      <a:pt x="27" y="0"/>
                    </a:cubicBezTo>
                    <a:cubicBezTo>
                      <a:pt x="27" y="10"/>
                      <a:pt x="27" y="19"/>
                      <a:pt x="26" y="28"/>
                    </a:cubicBezTo>
                    <a:cubicBezTo>
                      <a:pt x="18" y="32"/>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9" name="îṥḷiḑé"/>
              <p:cNvSpPr/>
              <p:nvPr/>
            </p:nvSpPr>
            <p:spPr bwMode="auto">
              <a:xfrm>
                <a:off x="4175" y="2205"/>
                <a:ext cx="69" cy="100"/>
              </a:xfrm>
              <a:custGeom>
                <a:avLst/>
                <a:gdLst>
                  <a:gd name="T0" fmla="*/ 0 w 27"/>
                  <a:gd name="T1" fmla="*/ 39 h 39"/>
                  <a:gd name="T2" fmla="*/ 1 w 27"/>
                  <a:gd name="T3" fmla="*/ 11 h 39"/>
                  <a:gd name="T4" fmla="*/ 27 w 27"/>
                  <a:gd name="T5" fmla="*/ 0 h 39"/>
                  <a:gd name="T6" fmla="*/ 27 w 27"/>
                  <a:gd name="T7" fmla="*/ 27 h 39"/>
                  <a:gd name="T8" fmla="*/ 0 w 27"/>
                  <a:gd name="T9" fmla="*/ 39 h 39"/>
                </a:gdLst>
                <a:ahLst/>
                <a:cxnLst>
                  <a:cxn ang="0">
                    <a:pos x="T0" y="T1"/>
                  </a:cxn>
                  <a:cxn ang="0">
                    <a:pos x="T2" y="T3"/>
                  </a:cxn>
                  <a:cxn ang="0">
                    <a:pos x="T4" y="T5"/>
                  </a:cxn>
                  <a:cxn ang="0">
                    <a:pos x="T6" y="T7"/>
                  </a:cxn>
                  <a:cxn ang="0">
                    <a:pos x="T8" y="T9"/>
                  </a:cxn>
                </a:cxnLst>
                <a:rect l="0" t="0" r="r" b="b"/>
                <a:pathLst>
                  <a:path w="27" h="39">
                    <a:moveTo>
                      <a:pt x="0" y="39"/>
                    </a:moveTo>
                    <a:cubicBezTo>
                      <a:pt x="0" y="30"/>
                      <a:pt x="0" y="21"/>
                      <a:pt x="1" y="11"/>
                    </a:cubicBezTo>
                    <a:cubicBezTo>
                      <a:pt x="9" y="8"/>
                      <a:pt x="18" y="4"/>
                      <a:pt x="27" y="0"/>
                    </a:cubicBezTo>
                    <a:cubicBezTo>
                      <a:pt x="27" y="9"/>
                      <a:pt x="27" y="18"/>
                      <a:pt x="27" y="27"/>
                    </a:cubicBezTo>
                    <a:cubicBezTo>
                      <a:pt x="18" y="31"/>
                      <a:pt x="9" y="35"/>
                      <a:pt x="0" y="39"/>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0" name="í$ḷîḋe"/>
              <p:cNvSpPr/>
              <p:nvPr/>
            </p:nvSpPr>
            <p:spPr bwMode="auto">
              <a:xfrm>
                <a:off x="4296" y="2622"/>
                <a:ext cx="64" cy="98"/>
              </a:xfrm>
              <a:custGeom>
                <a:avLst/>
                <a:gdLst>
                  <a:gd name="T0" fmla="*/ 0 w 25"/>
                  <a:gd name="T1" fmla="*/ 11 h 38"/>
                  <a:gd name="T2" fmla="*/ 25 w 25"/>
                  <a:gd name="T3" fmla="*/ 0 h 38"/>
                  <a:gd name="T4" fmla="*/ 24 w 25"/>
                  <a:gd name="T5" fmla="*/ 28 h 38"/>
                  <a:gd name="T6" fmla="*/ 0 w 25"/>
                  <a:gd name="T7" fmla="*/ 38 h 38"/>
                  <a:gd name="T8" fmla="*/ 0 w 25"/>
                  <a:gd name="T9" fmla="*/ 11 h 38"/>
                </a:gdLst>
                <a:ahLst/>
                <a:cxnLst>
                  <a:cxn ang="0">
                    <a:pos x="T0" y="T1"/>
                  </a:cxn>
                  <a:cxn ang="0">
                    <a:pos x="T2" y="T3"/>
                  </a:cxn>
                  <a:cxn ang="0">
                    <a:pos x="T4" y="T5"/>
                  </a:cxn>
                  <a:cxn ang="0">
                    <a:pos x="T6" y="T7"/>
                  </a:cxn>
                  <a:cxn ang="0">
                    <a:pos x="T8" y="T9"/>
                  </a:cxn>
                </a:cxnLst>
                <a:rect l="0" t="0" r="r" b="b"/>
                <a:pathLst>
                  <a:path w="25" h="38">
                    <a:moveTo>
                      <a:pt x="0" y="11"/>
                    </a:moveTo>
                    <a:cubicBezTo>
                      <a:pt x="8" y="8"/>
                      <a:pt x="16" y="4"/>
                      <a:pt x="25" y="0"/>
                    </a:cubicBezTo>
                    <a:cubicBezTo>
                      <a:pt x="25" y="9"/>
                      <a:pt x="25" y="18"/>
                      <a:pt x="24" y="28"/>
                    </a:cubicBezTo>
                    <a:cubicBezTo>
                      <a:pt x="16" y="31"/>
                      <a:pt x="8" y="35"/>
                      <a:pt x="0" y="38"/>
                    </a:cubicBezTo>
                    <a:cubicBezTo>
                      <a:pt x="0" y="29"/>
                      <a:pt x="0" y="20"/>
                      <a:pt x="0" y="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1" name="ís1îďè"/>
              <p:cNvSpPr/>
              <p:nvPr/>
            </p:nvSpPr>
            <p:spPr bwMode="auto">
              <a:xfrm>
                <a:off x="2677" y="2785"/>
                <a:ext cx="871" cy="701"/>
              </a:xfrm>
              <a:custGeom>
                <a:avLst/>
                <a:gdLst>
                  <a:gd name="T0" fmla="*/ 338 w 338"/>
                  <a:gd name="T1" fmla="*/ 0 h 272"/>
                  <a:gd name="T2" fmla="*/ 0 w 338"/>
                  <a:gd name="T3" fmla="*/ 135 h 272"/>
                  <a:gd name="T4" fmla="*/ 332 w 338"/>
                  <a:gd name="T5" fmla="*/ 272 h 272"/>
                  <a:gd name="T6" fmla="*/ 338 w 338"/>
                  <a:gd name="T7" fmla="*/ 0 h 272"/>
                </a:gdLst>
                <a:ahLst/>
                <a:cxnLst>
                  <a:cxn ang="0">
                    <a:pos x="T0" y="T1"/>
                  </a:cxn>
                  <a:cxn ang="0">
                    <a:pos x="T2" y="T3"/>
                  </a:cxn>
                  <a:cxn ang="0">
                    <a:pos x="T4" y="T5"/>
                  </a:cxn>
                  <a:cxn ang="0">
                    <a:pos x="T6" y="T7"/>
                  </a:cxn>
                </a:cxnLst>
                <a:rect l="0" t="0" r="r" b="b"/>
                <a:pathLst>
                  <a:path w="338" h="272">
                    <a:moveTo>
                      <a:pt x="338" y="0"/>
                    </a:moveTo>
                    <a:cubicBezTo>
                      <a:pt x="227" y="45"/>
                      <a:pt x="114" y="90"/>
                      <a:pt x="0" y="135"/>
                    </a:cubicBezTo>
                    <a:cubicBezTo>
                      <a:pt x="109" y="181"/>
                      <a:pt x="220" y="226"/>
                      <a:pt x="332" y="272"/>
                    </a:cubicBezTo>
                    <a:cubicBezTo>
                      <a:pt x="334" y="181"/>
                      <a:pt x="336" y="91"/>
                      <a:pt x="338" y="0"/>
                    </a:cubicBezTo>
                  </a:path>
                </a:pathLst>
              </a:custGeom>
              <a:solidFill>
                <a:srgbClr val="0087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2" name="îṡ1îḍé"/>
              <p:cNvSpPr/>
              <p:nvPr/>
            </p:nvSpPr>
            <p:spPr bwMode="auto">
              <a:xfrm>
                <a:off x="3102" y="1243"/>
                <a:ext cx="580" cy="2320"/>
              </a:xfrm>
              <a:custGeom>
                <a:avLst/>
                <a:gdLst>
                  <a:gd name="T0" fmla="*/ 196 w 225"/>
                  <a:gd name="T1" fmla="*/ 77 h 900"/>
                  <a:gd name="T2" fmla="*/ 0 w 225"/>
                  <a:gd name="T3" fmla="*/ 0 h 900"/>
                  <a:gd name="T4" fmla="*/ 54 w 225"/>
                  <a:gd name="T5" fmla="*/ 823 h 900"/>
                  <a:gd name="T6" fmla="*/ 101 w 225"/>
                  <a:gd name="T7" fmla="*/ 843 h 900"/>
                  <a:gd name="T8" fmla="*/ 101 w 225"/>
                  <a:gd name="T9" fmla="*/ 843 h 900"/>
                  <a:gd name="T10" fmla="*/ 97 w 225"/>
                  <a:gd name="T11" fmla="*/ 842 h 900"/>
                  <a:gd name="T12" fmla="*/ 71 w 225"/>
                  <a:gd name="T13" fmla="*/ 830 h 900"/>
                  <a:gd name="T14" fmla="*/ 60 w 225"/>
                  <a:gd name="T15" fmla="*/ 680 h 900"/>
                  <a:gd name="T16" fmla="*/ 123 w 225"/>
                  <a:gd name="T17" fmla="*/ 707 h 900"/>
                  <a:gd name="T18" fmla="*/ 123 w 225"/>
                  <a:gd name="T19" fmla="*/ 707 h 900"/>
                  <a:gd name="T20" fmla="*/ 202 w 225"/>
                  <a:gd name="T21" fmla="*/ 742 h 900"/>
                  <a:gd name="T22" fmla="*/ 209 w 225"/>
                  <a:gd name="T23" fmla="*/ 892 h 900"/>
                  <a:gd name="T24" fmla="*/ 190 w 225"/>
                  <a:gd name="T25" fmla="*/ 884 h 900"/>
                  <a:gd name="T26" fmla="*/ 225 w 225"/>
                  <a:gd name="T27" fmla="*/ 900 h 900"/>
                  <a:gd name="T28" fmla="*/ 225 w 225"/>
                  <a:gd name="T29" fmla="*/ 900 h 900"/>
                  <a:gd name="T30" fmla="*/ 224 w 225"/>
                  <a:gd name="T31" fmla="*/ 866 h 900"/>
                  <a:gd name="T32" fmla="*/ 223 w 225"/>
                  <a:gd name="T33" fmla="*/ 839 h 900"/>
                  <a:gd name="T34" fmla="*/ 221 w 225"/>
                  <a:gd name="T35" fmla="*/ 805 h 900"/>
                  <a:gd name="T36" fmla="*/ 220 w 225"/>
                  <a:gd name="T37" fmla="*/ 778 h 900"/>
                  <a:gd name="T38" fmla="*/ 219 w 225"/>
                  <a:gd name="T39" fmla="*/ 745 h 900"/>
                  <a:gd name="T40" fmla="*/ 218 w 225"/>
                  <a:gd name="T41" fmla="*/ 717 h 900"/>
                  <a:gd name="T42" fmla="*/ 217 w 225"/>
                  <a:gd name="T43" fmla="*/ 684 h 900"/>
                  <a:gd name="T44" fmla="*/ 216 w 225"/>
                  <a:gd name="T45" fmla="*/ 657 h 900"/>
                  <a:gd name="T46" fmla="*/ 215 w 225"/>
                  <a:gd name="T47" fmla="*/ 623 h 900"/>
                  <a:gd name="T48" fmla="*/ 214 w 225"/>
                  <a:gd name="T49" fmla="*/ 596 h 900"/>
                  <a:gd name="T50" fmla="*/ 212 w 225"/>
                  <a:gd name="T51" fmla="*/ 563 h 900"/>
                  <a:gd name="T52" fmla="*/ 211 w 225"/>
                  <a:gd name="T53" fmla="*/ 535 h 900"/>
                  <a:gd name="T54" fmla="*/ 210 w 225"/>
                  <a:gd name="T55" fmla="*/ 502 h 900"/>
                  <a:gd name="T56" fmla="*/ 209 w 225"/>
                  <a:gd name="T57" fmla="*/ 474 h 900"/>
                  <a:gd name="T58" fmla="*/ 208 w 225"/>
                  <a:gd name="T59" fmla="*/ 441 h 900"/>
                  <a:gd name="T60" fmla="*/ 207 w 225"/>
                  <a:gd name="T61" fmla="*/ 414 h 900"/>
                  <a:gd name="T62" fmla="*/ 206 w 225"/>
                  <a:gd name="T63" fmla="*/ 380 h 900"/>
                  <a:gd name="T64" fmla="*/ 205 w 225"/>
                  <a:gd name="T65" fmla="*/ 353 h 900"/>
                  <a:gd name="T66" fmla="*/ 204 w 225"/>
                  <a:gd name="T67" fmla="*/ 320 h 900"/>
                  <a:gd name="T68" fmla="*/ 203 w 225"/>
                  <a:gd name="T69" fmla="*/ 292 h 900"/>
                  <a:gd name="T70" fmla="*/ 202 w 225"/>
                  <a:gd name="T71" fmla="*/ 259 h 900"/>
                  <a:gd name="T72" fmla="*/ 201 w 225"/>
                  <a:gd name="T73" fmla="*/ 232 h 900"/>
                  <a:gd name="T74" fmla="*/ 200 w 225"/>
                  <a:gd name="T75" fmla="*/ 198 h 900"/>
                  <a:gd name="T76" fmla="*/ 199 w 225"/>
                  <a:gd name="T77" fmla="*/ 171 h 900"/>
                  <a:gd name="T78" fmla="*/ 198 w 225"/>
                  <a:gd name="T79" fmla="*/ 137 h 900"/>
                  <a:gd name="T80" fmla="*/ 197 w 225"/>
                  <a:gd name="T81" fmla="*/ 110 h 900"/>
                  <a:gd name="T82" fmla="*/ 196 w 225"/>
                  <a:gd name="T83" fmla="*/ 77 h 900"/>
                  <a:gd name="T84" fmla="*/ 111 w 225"/>
                  <a:gd name="T85" fmla="*/ 61 h 900"/>
                  <a:gd name="T86" fmla="*/ 133 w 225"/>
                  <a:gd name="T87" fmla="*/ 69 h 900"/>
                  <a:gd name="T88" fmla="*/ 160 w 225"/>
                  <a:gd name="T89" fmla="*/ 672 h 900"/>
                  <a:gd name="T90" fmla="*/ 139 w 225"/>
                  <a:gd name="T91" fmla="*/ 663 h 900"/>
                  <a:gd name="T92" fmla="*/ 111 w 225"/>
                  <a:gd name="T93" fmla="*/ 61 h 900"/>
                  <a:gd name="T94" fmla="*/ 119 w 225"/>
                  <a:gd name="T95" fmla="*/ 654 h 900"/>
                  <a:gd name="T96" fmla="*/ 98 w 225"/>
                  <a:gd name="T97" fmla="*/ 645 h 900"/>
                  <a:gd name="T98" fmla="*/ 66 w 225"/>
                  <a:gd name="T99" fmla="*/ 43 h 900"/>
                  <a:gd name="T100" fmla="*/ 88 w 225"/>
                  <a:gd name="T101" fmla="*/ 52 h 900"/>
                  <a:gd name="T102" fmla="*/ 119 w 225"/>
                  <a:gd name="T103" fmla="*/ 654 h 900"/>
                  <a:gd name="T104" fmla="*/ 20 w 225"/>
                  <a:gd name="T105" fmla="*/ 25 h 900"/>
                  <a:gd name="T106" fmla="*/ 43 w 225"/>
                  <a:gd name="T107" fmla="*/ 34 h 900"/>
                  <a:gd name="T108" fmla="*/ 77 w 225"/>
                  <a:gd name="T109" fmla="*/ 636 h 900"/>
                  <a:gd name="T110" fmla="*/ 57 w 225"/>
                  <a:gd name="T111" fmla="*/ 627 h 900"/>
                  <a:gd name="T112" fmla="*/ 20 w 225"/>
                  <a:gd name="T113" fmla="*/ 25 h 900"/>
                  <a:gd name="T114" fmla="*/ 200 w 225"/>
                  <a:gd name="T115" fmla="*/ 689 h 900"/>
                  <a:gd name="T116" fmla="*/ 180 w 225"/>
                  <a:gd name="T117" fmla="*/ 680 h 900"/>
                  <a:gd name="T118" fmla="*/ 156 w 225"/>
                  <a:gd name="T119" fmla="*/ 78 h 900"/>
                  <a:gd name="T120" fmla="*/ 178 w 225"/>
                  <a:gd name="T121" fmla="*/ 87 h 900"/>
                  <a:gd name="T122" fmla="*/ 200 w 225"/>
                  <a:gd name="T123" fmla="*/ 68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5" h="900">
                    <a:moveTo>
                      <a:pt x="196" y="77"/>
                    </a:moveTo>
                    <a:cubicBezTo>
                      <a:pt x="132" y="51"/>
                      <a:pt x="66" y="25"/>
                      <a:pt x="0" y="0"/>
                    </a:cubicBezTo>
                    <a:cubicBezTo>
                      <a:pt x="16" y="274"/>
                      <a:pt x="33" y="548"/>
                      <a:pt x="54" y="823"/>
                    </a:cubicBezTo>
                    <a:cubicBezTo>
                      <a:pt x="69" y="830"/>
                      <a:pt x="85" y="837"/>
                      <a:pt x="101" y="843"/>
                    </a:cubicBezTo>
                    <a:cubicBezTo>
                      <a:pt x="101" y="843"/>
                      <a:pt x="101" y="843"/>
                      <a:pt x="101" y="843"/>
                    </a:cubicBezTo>
                    <a:cubicBezTo>
                      <a:pt x="99" y="843"/>
                      <a:pt x="98" y="842"/>
                      <a:pt x="97" y="842"/>
                    </a:cubicBezTo>
                    <a:cubicBezTo>
                      <a:pt x="88" y="838"/>
                      <a:pt x="80" y="834"/>
                      <a:pt x="71" y="830"/>
                    </a:cubicBezTo>
                    <a:cubicBezTo>
                      <a:pt x="67" y="780"/>
                      <a:pt x="64" y="730"/>
                      <a:pt x="60" y="680"/>
                    </a:cubicBezTo>
                    <a:cubicBezTo>
                      <a:pt x="81" y="689"/>
                      <a:pt x="102" y="698"/>
                      <a:pt x="123" y="707"/>
                    </a:cubicBezTo>
                    <a:cubicBezTo>
                      <a:pt x="123" y="707"/>
                      <a:pt x="123" y="707"/>
                      <a:pt x="123" y="707"/>
                    </a:cubicBezTo>
                    <a:cubicBezTo>
                      <a:pt x="149" y="719"/>
                      <a:pt x="176" y="730"/>
                      <a:pt x="202" y="742"/>
                    </a:cubicBezTo>
                    <a:cubicBezTo>
                      <a:pt x="204" y="792"/>
                      <a:pt x="207" y="842"/>
                      <a:pt x="209" y="892"/>
                    </a:cubicBezTo>
                    <a:cubicBezTo>
                      <a:pt x="202" y="889"/>
                      <a:pt x="196" y="886"/>
                      <a:pt x="190" y="884"/>
                    </a:cubicBezTo>
                    <a:cubicBezTo>
                      <a:pt x="202" y="889"/>
                      <a:pt x="213" y="894"/>
                      <a:pt x="225" y="900"/>
                    </a:cubicBezTo>
                    <a:cubicBezTo>
                      <a:pt x="225" y="900"/>
                      <a:pt x="225" y="900"/>
                      <a:pt x="225" y="900"/>
                    </a:cubicBezTo>
                    <a:cubicBezTo>
                      <a:pt x="225" y="889"/>
                      <a:pt x="224" y="877"/>
                      <a:pt x="224" y="866"/>
                    </a:cubicBezTo>
                    <a:cubicBezTo>
                      <a:pt x="223" y="857"/>
                      <a:pt x="223" y="848"/>
                      <a:pt x="223" y="839"/>
                    </a:cubicBezTo>
                    <a:cubicBezTo>
                      <a:pt x="222" y="828"/>
                      <a:pt x="222" y="817"/>
                      <a:pt x="221" y="805"/>
                    </a:cubicBezTo>
                    <a:cubicBezTo>
                      <a:pt x="221" y="796"/>
                      <a:pt x="221" y="787"/>
                      <a:pt x="220" y="778"/>
                    </a:cubicBezTo>
                    <a:cubicBezTo>
                      <a:pt x="220" y="767"/>
                      <a:pt x="220" y="756"/>
                      <a:pt x="219" y="745"/>
                    </a:cubicBezTo>
                    <a:cubicBezTo>
                      <a:pt x="219" y="736"/>
                      <a:pt x="218" y="727"/>
                      <a:pt x="218" y="717"/>
                    </a:cubicBezTo>
                    <a:cubicBezTo>
                      <a:pt x="218" y="706"/>
                      <a:pt x="217" y="695"/>
                      <a:pt x="217" y="684"/>
                    </a:cubicBezTo>
                    <a:cubicBezTo>
                      <a:pt x="217" y="675"/>
                      <a:pt x="216" y="666"/>
                      <a:pt x="216" y="657"/>
                    </a:cubicBezTo>
                    <a:cubicBezTo>
                      <a:pt x="215" y="646"/>
                      <a:pt x="215" y="634"/>
                      <a:pt x="215" y="623"/>
                    </a:cubicBezTo>
                    <a:cubicBezTo>
                      <a:pt x="214" y="614"/>
                      <a:pt x="214" y="605"/>
                      <a:pt x="214" y="596"/>
                    </a:cubicBezTo>
                    <a:cubicBezTo>
                      <a:pt x="213" y="585"/>
                      <a:pt x="213" y="574"/>
                      <a:pt x="212" y="563"/>
                    </a:cubicBezTo>
                    <a:cubicBezTo>
                      <a:pt x="212" y="553"/>
                      <a:pt x="212" y="544"/>
                      <a:pt x="211" y="535"/>
                    </a:cubicBezTo>
                    <a:cubicBezTo>
                      <a:pt x="211" y="524"/>
                      <a:pt x="211" y="513"/>
                      <a:pt x="210" y="502"/>
                    </a:cubicBezTo>
                    <a:cubicBezTo>
                      <a:pt x="210" y="493"/>
                      <a:pt x="210" y="484"/>
                      <a:pt x="209" y="474"/>
                    </a:cubicBezTo>
                    <a:cubicBezTo>
                      <a:pt x="209" y="463"/>
                      <a:pt x="209" y="452"/>
                      <a:pt x="208" y="441"/>
                    </a:cubicBezTo>
                    <a:cubicBezTo>
                      <a:pt x="208" y="432"/>
                      <a:pt x="208" y="423"/>
                      <a:pt x="207" y="414"/>
                    </a:cubicBezTo>
                    <a:cubicBezTo>
                      <a:pt x="207" y="403"/>
                      <a:pt x="206" y="391"/>
                      <a:pt x="206" y="380"/>
                    </a:cubicBezTo>
                    <a:cubicBezTo>
                      <a:pt x="206" y="371"/>
                      <a:pt x="205" y="362"/>
                      <a:pt x="205" y="353"/>
                    </a:cubicBezTo>
                    <a:cubicBezTo>
                      <a:pt x="205" y="342"/>
                      <a:pt x="204" y="331"/>
                      <a:pt x="204" y="320"/>
                    </a:cubicBezTo>
                    <a:cubicBezTo>
                      <a:pt x="204" y="310"/>
                      <a:pt x="203" y="301"/>
                      <a:pt x="203" y="292"/>
                    </a:cubicBezTo>
                    <a:cubicBezTo>
                      <a:pt x="203" y="281"/>
                      <a:pt x="202" y="270"/>
                      <a:pt x="202" y="259"/>
                    </a:cubicBezTo>
                    <a:cubicBezTo>
                      <a:pt x="202" y="250"/>
                      <a:pt x="201" y="241"/>
                      <a:pt x="201" y="232"/>
                    </a:cubicBezTo>
                    <a:cubicBezTo>
                      <a:pt x="201" y="220"/>
                      <a:pt x="200" y="209"/>
                      <a:pt x="200" y="198"/>
                    </a:cubicBezTo>
                    <a:cubicBezTo>
                      <a:pt x="200" y="189"/>
                      <a:pt x="200" y="180"/>
                      <a:pt x="199" y="171"/>
                    </a:cubicBezTo>
                    <a:cubicBezTo>
                      <a:pt x="199" y="160"/>
                      <a:pt x="199" y="148"/>
                      <a:pt x="198" y="137"/>
                    </a:cubicBezTo>
                    <a:cubicBezTo>
                      <a:pt x="198" y="128"/>
                      <a:pt x="198" y="119"/>
                      <a:pt x="197" y="110"/>
                    </a:cubicBezTo>
                    <a:cubicBezTo>
                      <a:pt x="197" y="99"/>
                      <a:pt x="197" y="88"/>
                      <a:pt x="196" y="77"/>
                    </a:cubicBezTo>
                    <a:close/>
                    <a:moveTo>
                      <a:pt x="111" y="61"/>
                    </a:moveTo>
                    <a:cubicBezTo>
                      <a:pt x="118" y="64"/>
                      <a:pt x="126" y="66"/>
                      <a:pt x="133" y="69"/>
                    </a:cubicBezTo>
                    <a:cubicBezTo>
                      <a:pt x="141" y="270"/>
                      <a:pt x="150" y="471"/>
                      <a:pt x="160" y="672"/>
                    </a:cubicBezTo>
                    <a:cubicBezTo>
                      <a:pt x="153" y="669"/>
                      <a:pt x="146" y="666"/>
                      <a:pt x="139" y="663"/>
                    </a:cubicBezTo>
                    <a:cubicBezTo>
                      <a:pt x="129" y="462"/>
                      <a:pt x="119" y="261"/>
                      <a:pt x="111" y="61"/>
                    </a:cubicBezTo>
                    <a:close/>
                    <a:moveTo>
                      <a:pt x="119" y="654"/>
                    </a:moveTo>
                    <a:cubicBezTo>
                      <a:pt x="112" y="651"/>
                      <a:pt x="105" y="648"/>
                      <a:pt x="98" y="645"/>
                    </a:cubicBezTo>
                    <a:cubicBezTo>
                      <a:pt x="86" y="444"/>
                      <a:pt x="75" y="244"/>
                      <a:pt x="66" y="43"/>
                    </a:cubicBezTo>
                    <a:cubicBezTo>
                      <a:pt x="73" y="46"/>
                      <a:pt x="81" y="49"/>
                      <a:pt x="88" y="52"/>
                    </a:cubicBezTo>
                    <a:cubicBezTo>
                      <a:pt x="97" y="252"/>
                      <a:pt x="108" y="453"/>
                      <a:pt x="119" y="654"/>
                    </a:cubicBezTo>
                    <a:close/>
                    <a:moveTo>
                      <a:pt x="20" y="25"/>
                    </a:moveTo>
                    <a:cubicBezTo>
                      <a:pt x="28" y="28"/>
                      <a:pt x="36" y="31"/>
                      <a:pt x="43" y="34"/>
                    </a:cubicBezTo>
                    <a:cubicBezTo>
                      <a:pt x="53" y="235"/>
                      <a:pt x="65" y="435"/>
                      <a:pt x="77" y="636"/>
                    </a:cubicBezTo>
                    <a:cubicBezTo>
                      <a:pt x="71" y="633"/>
                      <a:pt x="64" y="630"/>
                      <a:pt x="57" y="627"/>
                    </a:cubicBezTo>
                    <a:cubicBezTo>
                      <a:pt x="43" y="427"/>
                      <a:pt x="31" y="226"/>
                      <a:pt x="20" y="25"/>
                    </a:cubicBezTo>
                    <a:close/>
                    <a:moveTo>
                      <a:pt x="200" y="689"/>
                    </a:moveTo>
                    <a:cubicBezTo>
                      <a:pt x="194" y="686"/>
                      <a:pt x="187" y="683"/>
                      <a:pt x="180" y="680"/>
                    </a:cubicBezTo>
                    <a:cubicBezTo>
                      <a:pt x="171" y="480"/>
                      <a:pt x="163" y="279"/>
                      <a:pt x="156" y="78"/>
                    </a:cubicBezTo>
                    <a:cubicBezTo>
                      <a:pt x="163" y="81"/>
                      <a:pt x="171" y="84"/>
                      <a:pt x="178" y="87"/>
                    </a:cubicBezTo>
                    <a:cubicBezTo>
                      <a:pt x="185" y="288"/>
                      <a:pt x="192" y="489"/>
                      <a:pt x="200" y="689"/>
                    </a:cubicBezTo>
                    <a:close/>
                  </a:path>
                </a:pathLst>
              </a:custGeom>
              <a:solidFill>
                <a:srgbClr val="4781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3" name="iSľiďé"/>
              <p:cNvSpPr/>
              <p:nvPr/>
            </p:nvSpPr>
            <p:spPr bwMode="auto">
              <a:xfrm>
                <a:off x="3154" y="1308"/>
                <a:ext cx="147" cy="1575"/>
              </a:xfrm>
              <a:custGeom>
                <a:avLst/>
                <a:gdLst>
                  <a:gd name="T0" fmla="*/ 57 w 57"/>
                  <a:gd name="T1" fmla="*/ 611 h 611"/>
                  <a:gd name="T2" fmla="*/ 37 w 57"/>
                  <a:gd name="T3" fmla="*/ 602 h 611"/>
                  <a:gd name="T4" fmla="*/ 0 w 57"/>
                  <a:gd name="T5" fmla="*/ 0 h 611"/>
                  <a:gd name="T6" fmla="*/ 23 w 57"/>
                  <a:gd name="T7" fmla="*/ 9 h 611"/>
                  <a:gd name="T8" fmla="*/ 57 w 57"/>
                  <a:gd name="T9" fmla="*/ 611 h 611"/>
                </a:gdLst>
                <a:ahLst/>
                <a:cxnLst>
                  <a:cxn ang="0">
                    <a:pos x="T0" y="T1"/>
                  </a:cxn>
                  <a:cxn ang="0">
                    <a:pos x="T2" y="T3"/>
                  </a:cxn>
                  <a:cxn ang="0">
                    <a:pos x="T4" y="T5"/>
                  </a:cxn>
                  <a:cxn ang="0">
                    <a:pos x="T6" y="T7"/>
                  </a:cxn>
                  <a:cxn ang="0">
                    <a:pos x="T8" y="T9"/>
                  </a:cxn>
                </a:cxnLst>
                <a:rect l="0" t="0" r="r" b="b"/>
                <a:pathLst>
                  <a:path w="57" h="611">
                    <a:moveTo>
                      <a:pt x="57" y="611"/>
                    </a:moveTo>
                    <a:cubicBezTo>
                      <a:pt x="51" y="608"/>
                      <a:pt x="44" y="605"/>
                      <a:pt x="37" y="602"/>
                    </a:cubicBezTo>
                    <a:cubicBezTo>
                      <a:pt x="23" y="402"/>
                      <a:pt x="11" y="201"/>
                      <a:pt x="0" y="0"/>
                    </a:cubicBezTo>
                    <a:cubicBezTo>
                      <a:pt x="8" y="3"/>
                      <a:pt x="16" y="6"/>
                      <a:pt x="23" y="9"/>
                    </a:cubicBezTo>
                    <a:cubicBezTo>
                      <a:pt x="33" y="210"/>
                      <a:pt x="45" y="410"/>
                      <a:pt x="57" y="6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4" name="íSḷïḑê"/>
              <p:cNvSpPr/>
              <p:nvPr/>
            </p:nvSpPr>
            <p:spPr bwMode="auto">
              <a:xfrm>
                <a:off x="3504" y="1444"/>
                <a:ext cx="114" cy="1575"/>
              </a:xfrm>
              <a:custGeom>
                <a:avLst/>
                <a:gdLst>
                  <a:gd name="T0" fmla="*/ 0 w 44"/>
                  <a:gd name="T1" fmla="*/ 0 h 611"/>
                  <a:gd name="T2" fmla="*/ 22 w 44"/>
                  <a:gd name="T3" fmla="*/ 9 h 611"/>
                  <a:gd name="T4" fmla="*/ 44 w 44"/>
                  <a:gd name="T5" fmla="*/ 611 h 611"/>
                  <a:gd name="T6" fmla="*/ 24 w 44"/>
                  <a:gd name="T7" fmla="*/ 602 h 611"/>
                  <a:gd name="T8" fmla="*/ 0 w 44"/>
                  <a:gd name="T9" fmla="*/ 0 h 611"/>
                </a:gdLst>
                <a:ahLst/>
                <a:cxnLst>
                  <a:cxn ang="0">
                    <a:pos x="T0" y="T1"/>
                  </a:cxn>
                  <a:cxn ang="0">
                    <a:pos x="T2" y="T3"/>
                  </a:cxn>
                  <a:cxn ang="0">
                    <a:pos x="T4" y="T5"/>
                  </a:cxn>
                  <a:cxn ang="0">
                    <a:pos x="T6" y="T7"/>
                  </a:cxn>
                  <a:cxn ang="0">
                    <a:pos x="T8" y="T9"/>
                  </a:cxn>
                </a:cxnLst>
                <a:rect l="0" t="0" r="r" b="b"/>
                <a:pathLst>
                  <a:path w="44" h="611">
                    <a:moveTo>
                      <a:pt x="0" y="0"/>
                    </a:moveTo>
                    <a:cubicBezTo>
                      <a:pt x="7" y="3"/>
                      <a:pt x="15" y="6"/>
                      <a:pt x="22" y="9"/>
                    </a:cubicBezTo>
                    <a:cubicBezTo>
                      <a:pt x="29" y="210"/>
                      <a:pt x="36" y="411"/>
                      <a:pt x="44" y="611"/>
                    </a:cubicBezTo>
                    <a:cubicBezTo>
                      <a:pt x="38" y="608"/>
                      <a:pt x="31" y="605"/>
                      <a:pt x="24" y="602"/>
                    </a:cubicBezTo>
                    <a:cubicBezTo>
                      <a:pt x="15" y="402"/>
                      <a:pt x="7" y="201"/>
                      <a:pt x="0"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5" name="iSḷíḋè"/>
              <p:cNvSpPr/>
              <p:nvPr/>
            </p:nvSpPr>
            <p:spPr bwMode="auto">
              <a:xfrm>
                <a:off x="3389" y="1400"/>
                <a:ext cx="126" cy="1575"/>
              </a:xfrm>
              <a:custGeom>
                <a:avLst/>
                <a:gdLst>
                  <a:gd name="T0" fmla="*/ 49 w 49"/>
                  <a:gd name="T1" fmla="*/ 611 h 611"/>
                  <a:gd name="T2" fmla="*/ 28 w 49"/>
                  <a:gd name="T3" fmla="*/ 602 h 611"/>
                  <a:gd name="T4" fmla="*/ 0 w 49"/>
                  <a:gd name="T5" fmla="*/ 0 h 611"/>
                  <a:gd name="T6" fmla="*/ 22 w 49"/>
                  <a:gd name="T7" fmla="*/ 8 h 611"/>
                  <a:gd name="T8" fmla="*/ 49 w 49"/>
                  <a:gd name="T9" fmla="*/ 611 h 611"/>
                </a:gdLst>
                <a:ahLst/>
                <a:cxnLst>
                  <a:cxn ang="0">
                    <a:pos x="T0" y="T1"/>
                  </a:cxn>
                  <a:cxn ang="0">
                    <a:pos x="T2" y="T3"/>
                  </a:cxn>
                  <a:cxn ang="0">
                    <a:pos x="T4" y="T5"/>
                  </a:cxn>
                  <a:cxn ang="0">
                    <a:pos x="T6" y="T7"/>
                  </a:cxn>
                  <a:cxn ang="0">
                    <a:pos x="T8" y="T9"/>
                  </a:cxn>
                </a:cxnLst>
                <a:rect l="0" t="0" r="r" b="b"/>
                <a:pathLst>
                  <a:path w="49" h="611">
                    <a:moveTo>
                      <a:pt x="49" y="611"/>
                    </a:moveTo>
                    <a:cubicBezTo>
                      <a:pt x="42" y="608"/>
                      <a:pt x="35" y="605"/>
                      <a:pt x="28" y="602"/>
                    </a:cubicBezTo>
                    <a:cubicBezTo>
                      <a:pt x="18" y="401"/>
                      <a:pt x="8" y="200"/>
                      <a:pt x="0" y="0"/>
                    </a:cubicBezTo>
                    <a:cubicBezTo>
                      <a:pt x="7" y="3"/>
                      <a:pt x="15" y="5"/>
                      <a:pt x="22" y="8"/>
                    </a:cubicBezTo>
                    <a:cubicBezTo>
                      <a:pt x="30" y="209"/>
                      <a:pt x="39" y="410"/>
                      <a:pt x="49" y="611"/>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6" name="îSľiḑé"/>
              <p:cNvSpPr/>
              <p:nvPr/>
            </p:nvSpPr>
            <p:spPr bwMode="auto">
              <a:xfrm>
                <a:off x="3273" y="1354"/>
                <a:ext cx="136" cy="1575"/>
              </a:xfrm>
              <a:custGeom>
                <a:avLst/>
                <a:gdLst>
                  <a:gd name="T0" fmla="*/ 0 w 53"/>
                  <a:gd name="T1" fmla="*/ 0 h 611"/>
                  <a:gd name="T2" fmla="*/ 22 w 53"/>
                  <a:gd name="T3" fmla="*/ 9 h 611"/>
                  <a:gd name="T4" fmla="*/ 53 w 53"/>
                  <a:gd name="T5" fmla="*/ 611 h 611"/>
                  <a:gd name="T6" fmla="*/ 32 w 53"/>
                  <a:gd name="T7" fmla="*/ 602 h 611"/>
                  <a:gd name="T8" fmla="*/ 0 w 53"/>
                  <a:gd name="T9" fmla="*/ 0 h 611"/>
                </a:gdLst>
                <a:ahLst/>
                <a:cxnLst>
                  <a:cxn ang="0">
                    <a:pos x="T0" y="T1"/>
                  </a:cxn>
                  <a:cxn ang="0">
                    <a:pos x="T2" y="T3"/>
                  </a:cxn>
                  <a:cxn ang="0">
                    <a:pos x="T4" y="T5"/>
                  </a:cxn>
                  <a:cxn ang="0">
                    <a:pos x="T6" y="T7"/>
                  </a:cxn>
                  <a:cxn ang="0">
                    <a:pos x="T8" y="T9"/>
                  </a:cxn>
                </a:cxnLst>
                <a:rect l="0" t="0" r="r" b="b"/>
                <a:pathLst>
                  <a:path w="53" h="611">
                    <a:moveTo>
                      <a:pt x="0" y="0"/>
                    </a:moveTo>
                    <a:cubicBezTo>
                      <a:pt x="7" y="3"/>
                      <a:pt x="15" y="6"/>
                      <a:pt x="22" y="9"/>
                    </a:cubicBezTo>
                    <a:cubicBezTo>
                      <a:pt x="31" y="209"/>
                      <a:pt x="42" y="410"/>
                      <a:pt x="53" y="611"/>
                    </a:cubicBezTo>
                    <a:cubicBezTo>
                      <a:pt x="46" y="608"/>
                      <a:pt x="39" y="605"/>
                      <a:pt x="32" y="602"/>
                    </a:cubicBezTo>
                    <a:cubicBezTo>
                      <a:pt x="20" y="401"/>
                      <a:pt x="9" y="201"/>
                      <a:pt x="0" y="0"/>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7" name="îšḻiḋe"/>
              <p:cNvSpPr/>
              <p:nvPr/>
            </p:nvSpPr>
            <p:spPr bwMode="auto">
              <a:xfrm>
                <a:off x="3608" y="1107"/>
                <a:ext cx="819" cy="2456"/>
              </a:xfrm>
              <a:custGeom>
                <a:avLst/>
                <a:gdLst>
                  <a:gd name="T0" fmla="*/ 318 w 318"/>
                  <a:gd name="T1" fmla="*/ 1 h 953"/>
                  <a:gd name="T2" fmla="*/ 2 w 318"/>
                  <a:gd name="T3" fmla="*/ 190 h 953"/>
                  <a:gd name="T4" fmla="*/ 9 w 318"/>
                  <a:gd name="T5" fmla="*/ 406 h 953"/>
                  <a:gd name="T6" fmla="*/ 16 w 318"/>
                  <a:gd name="T7" fmla="*/ 616 h 953"/>
                  <a:gd name="T8" fmla="*/ 24 w 318"/>
                  <a:gd name="T9" fmla="*/ 831 h 953"/>
                  <a:gd name="T10" fmla="*/ 245 w 318"/>
                  <a:gd name="T11" fmla="*/ 790 h 953"/>
                  <a:gd name="T12" fmla="*/ 289 w 318"/>
                  <a:gd name="T13" fmla="*/ 798 h 953"/>
                  <a:gd name="T14" fmla="*/ 199 w 318"/>
                  <a:gd name="T15" fmla="*/ 231 h 953"/>
                  <a:gd name="T16" fmla="*/ 199 w 318"/>
                  <a:gd name="T17" fmla="*/ 170 h 953"/>
                  <a:gd name="T18" fmla="*/ 199 w 318"/>
                  <a:gd name="T19" fmla="*/ 325 h 953"/>
                  <a:gd name="T20" fmla="*/ 173 w 318"/>
                  <a:gd name="T21" fmla="*/ 424 h 953"/>
                  <a:gd name="T22" fmla="*/ 199 w 318"/>
                  <a:gd name="T23" fmla="*/ 446 h 953"/>
                  <a:gd name="T24" fmla="*/ 200 w 318"/>
                  <a:gd name="T25" fmla="*/ 595 h 953"/>
                  <a:gd name="T26" fmla="*/ 174 w 318"/>
                  <a:gd name="T27" fmla="*/ 640 h 953"/>
                  <a:gd name="T28" fmla="*/ 155 w 318"/>
                  <a:gd name="T29" fmla="*/ 798 h 953"/>
                  <a:gd name="T30" fmla="*/ 155 w 318"/>
                  <a:gd name="T31" fmla="*/ 710 h 953"/>
                  <a:gd name="T32" fmla="*/ 129 w 318"/>
                  <a:gd name="T33" fmla="*/ 688 h 953"/>
                  <a:gd name="T34" fmla="*/ 126 w 318"/>
                  <a:gd name="T35" fmla="*/ 539 h 953"/>
                  <a:gd name="T36" fmla="*/ 152 w 318"/>
                  <a:gd name="T37" fmla="*/ 494 h 953"/>
                  <a:gd name="T38" fmla="*/ 124 w 318"/>
                  <a:gd name="T39" fmla="*/ 384 h 953"/>
                  <a:gd name="T40" fmla="*/ 150 w 318"/>
                  <a:gd name="T41" fmla="*/ 285 h 953"/>
                  <a:gd name="T42" fmla="*/ 122 w 318"/>
                  <a:gd name="T43" fmla="*/ 263 h 953"/>
                  <a:gd name="T44" fmla="*/ 120 w 318"/>
                  <a:gd name="T45" fmla="*/ 114 h 953"/>
                  <a:gd name="T46" fmla="*/ 171 w 318"/>
                  <a:gd name="T47" fmla="*/ 121 h 953"/>
                  <a:gd name="T48" fmla="*/ 249 w 318"/>
                  <a:gd name="T49" fmla="*/ 122 h 953"/>
                  <a:gd name="T50" fmla="*/ 221 w 318"/>
                  <a:gd name="T51" fmla="*/ 222 h 953"/>
                  <a:gd name="T52" fmla="*/ 248 w 318"/>
                  <a:gd name="T53" fmla="*/ 244 h 953"/>
                  <a:gd name="T54" fmla="*/ 248 w 318"/>
                  <a:gd name="T55" fmla="*/ 393 h 953"/>
                  <a:gd name="T56" fmla="*/ 221 w 318"/>
                  <a:gd name="T57" fmla="*/ 437 h 953"/>
                  <a:gd name="T58" fmla="*/ 247 w 318"/>
                  <a:gd name="T59" fmla="*/ 547 h 953"/>
                  <a:gd name="T60" fmla="*/ 220 w 318"/>
                  <a:gd name="T61" fmla="*/ 647 h 953"/>
                  <a:gd name="T62" fmla="*/ 246 w 318"/>
                  <a:gd name="T63" fmla="*/ 669 h 953"/>
                  <a:gd name="T64" fmla="*/ 176 w 318"/>
                  <a:gd name="T65" fmla="*/ 849 h 953"/>
                  <a:gd name="T66" fmla="*/ 156 w 318"/>
                  <a:gd name="T67" fmla="*/ 831 h 953"/>
                  <a:gd name="T68" fmla="*/ 86 w 318"/>
                  <a:gd name="T69" fmla="*/ 830 h 953"/>
                  <a:gd name="T70" fmla="*/ 109 w 318"/>
                  <a:gd name="T71" fmla="*/ 730 h 953"/>
                  <a:gd name="T72" fmla="*/ 83 w 318"/>
                  <a:gd name="T73" fmla="*/ 708 h 953"/>
                  <a:gd name="T74" fmla="*/ 80 w 318"/>
                  <a:gd name="T75" fmla="*/ 560 h 953"/>
                  <a:gd name="T76" fmla="*/ 105 w 318"/>
                  <a:gd name="T77" fmla="*/ 515 h 953"/>
                  <a:gd name="T78" fmla="*/ 76 w 318"/>
                  <a:gd name="T79" fmla="*/ 405 h 953"/>
                  <a:gd name="T80" fmla="*/ 101 w 318"/>
                  <a:gd name="T81" fmla="*/ 305 h 953"/>
                  <a:gd name="T82" fmla="*/ 74 w 318"/>
                  <a:gd name="T83" fmla="*/ 283 h 953"/>
                  <a:gd name="T84" fmla="*/ 70 w 318"/>
                  <a:gd name="T85" fmla="*/ 134 h 953"/>
                  <a:gd name="T86" fmla="*/ 299 w 318"/>
                  <a:gd name="T87" fmla="*/ 42 h 953"/>
                  <a:gd name="T88" fmla="*/ 297 w 318"/>
                  <a:gd name="T89" fmla="*/ 190 h 953"/>
                  <a:gd name="T90" fmla="*/ 270 w 318"/>
                  <a:gd name="T91" fmla="*/ 235 h 953"/>
                  <a:gd name="T92" fmla="*/ 296 w 318"/>
                  <a:gd name="T93" fmla="*/ 312 h 953"/>
                  <a:gd name="T94" fmla="*/ 268 w 318"/>
                  <a:gd name="T95" fmla="*/ 444 h 953"/>
                  <a:gd name="T96" fmla="*/ 294 w 318"/>
                  <a:gd name="T97" fmla="*/ 467 h 953"/>
                  <a:gd name="T98" fmla="*/ 291 w 318"/>
                  <a:gd name="T99" fmla="*/ 616 h 953"/>
                  <a:gd name="T100" fmla="*/ 266 w 318"/>
                  <a:gd name="T101" fmla="*/ 660 h 953"/>
                  <a:gd name="T102" fmla="*/ 290 w 318"/>
                  <a:gd name="T103" fmla="*/ 737 h 953"/>
                  <a:gd name="T104" fmla="*/ 66 w 318"/>
                  <a:gd name="T105" fmla="*/ 812 h 953"/>
                  <a:gd name="T106" fmla="*/ 40 w 318"/>
                  <a:gd name="T107" fmla="*/ 790 h 953"/>
                  <a:gd name="T108" fmla="*/ 34 w 318"/>
                  <a:gd name="T109" fmla="*/ 641 h 953"/>
                  <a:gd name="T110" fmla="*/ 60 w 318"/>
                  <a:gd name="T111" fmla="*/ 596 h 953"/>
                  <a:gd name="T112" fmla="*/ 31 w 318"/>
                  <a:gd name="T113" fmla="*/ 520 h 953"/>
                  <a:gd name="T114" fmla="*/ 55 w 318"/>
                  <a:gd name="T115" fmla="*/ 386 h 953"/>
                  <a:gd name="T116" fmla="*/ 26 w 318"/>
                  <a:gd name="T117" fmla="*/ 365 h 953"/>
                  <a:gd name="T118" fmla="*/ 21 w 318"/>
                  <a:gd name="T119" fmla="*/ 216 h 953"/>
                  <a:gd name="T120" fmla="*/ 49 w 318"/>
                  <a:gd name="T121" fmla="*/ 143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 h="953">
                    <a:moveTo>
                      <a:pt x="29" y="953"/>
                    </a:moveTo>
                    <a:cubicBezTo>
                      <a:pt x="29" y="953"/>
                      <a:pt x="29" y="953"/>
                      <a:pt x="29" y="953"/>
                    </a:cubicBezTo>
                    <a:cubicBezTo>
                      <a:pt x="29" y="953"/>
                      <a:pt x="29" y="953"/>
                      <a:pt x="29" y="953"/>
                    </a:cubicBezTo>
                    <a:cubicBezTo>
                      <a:pt x="118" y="910"/>
                      <a:pt x="210" y="867"/>
                      <a:pt x="305" y="824"/>
                    </a:cubicBezTo>
                    <a:cubicBezTo>
                      <a:pt x="305" y="824"/>
                      <a:pt x="305" y="824"/>
                      <a:pt x="305" y="824"/>
                    </a:cubicBezTo>
                    <a:cubicBezTo>
                      <a:pt x="305" y="824"/>
                      <a:pt x="305" y="824"/>
                      <a:pt x="305" y="824"/>
                    </a:cubicBezTo>
                    <a:cubicBezTo>
                      <a:pt x="310" y="549"/>
                      <a:pt x="315" y="275"/>
                      <a:pt x="318" y="1"/>
                    </a:cubicBezTo>
                    <a:cubicBezTo>
                      <a:pt x="318" y="0"/>
                      <a:pt x="318" y="0"/>
                      <a:pt x="318" y="0"/>
                    </a:cubicBezTo>
                    <a:cubicBezTo>
                      <a:pt x="318" y="1"/>
                      <a:pt x="318" y="1"/>
                      <a:pt x="318" y="1"/>
                    </a:cubicBezTo>
                    <a:cubicBezTo>
                      <a:pt x="264" y="22"/>
                      <a:pt x="211" y="44"/>
                      <a:pt x="158" y="65"/>
                    </a:cubicBezTo>
                    <a:cubicBezTo>
                      <a:pt x="147" y="70"/>
                      <a:pt x="135" y="74"/>
                      <a:pt x="124" y="79"/>
                    </a:cubicBezTo>
                    <a:cubicBezTo>
                      <a:pt x="83" y="96"/>
                      <a:pt x="41" y="113"/>
                      <a:pt x="0" y="130"/>
                    </a:cubicBezTo>
                    <a:cubicBezTo>
                      <a:pt x="1" y="141"/>
                      <a:pt x="1" y="152"/>
                      <a:pt x="1" y="163"/>
                    </a:cubicBezTo>
                    <a:cubicBezTo>
                      <a:pt x="2" y="172"/>
                      <a:pt x="2" y="181"/>
                      <a:pt x="2" y="190"/>
                    </a:cubicBezTo>
                    <a:cubicBezTo>
                      <a:pt x="3" y="201"/>
                      <a:pt x="3" y="213"/>
                      <a:pt x="3" y="224"/>
                    </a:cubicBezTo>
                    <a:cubicBezTo>
                      <a:pt x="4" y="233"/>
                      <a:pt x="4" y="242"/>
                      <a:pt x="4" y="251"/>
                    </a:cubicBezTo>
                    <a:cubicBezTo>
                      <a:pt x="4" y="262"/>
                      <a:pt x="5" y="273"/>
                      <a:pt x="5" y="285"/>
                    </a:cubicBezTo>
                    <a:cubicBezTo>
                      <a:pt x="5" y="294"/>
                      <a:pt x="6" y="303"/>
                      <a:pt x="6" y="312"/>
                    </a:cubicBezTo>
                    <a:cubicBezTo>
                      <a:pt x="6" y="323"/>
                      <a:pt x="7" y="334"/>
                      <a:pt x="7" y="345"/>
                    </a:cubicBezTo>
                    <a:cubicBezTo>
                      <a:pt x="7" y="354"/>
                      <a:pt x="8" y="363"/>
                      <a:pt x="8" y="373"/>
                    </a:cubicBezTo>
                    <a:cubicBezTo>
                      <a:pt x="8" y="384"/>
                      <a:pt x="9" y="395"/>
                      <a:pt x="9" y="406"/>
                    </a:cubicBezTo>
                    <a:cubicBezTo>
                      <a:pt x="9" y="415"/>
                      <a:pt x="10" y="424"/>
                      <a:pt x="10" y="433"/>
                    </a:cubicBezTo>
                    <a:cubicBezTo>
                      <a:pt x="10" y="444"/>
                      <a:pt x="11" y="456"/>
                      <a:pt x="11" y="467"/>
                    </a:cubicBezTo>
                    <a:cubicBezTo>
                      <a:pt x="12" y="476"/>
                      <a:pt x="12" y="485"/>
                      <a:pt x="12" y="494"/>
                    </a:cubicBezTo>
                    <a:cubicBezTo>
                      <a:pt x="13" y="505"/>
                      <a:pt x="13" y="516"/>
                      <a:pt x="13" y="527"/>
                    </a:cubicBezTo>
                    <a:cubicBezTo>
                      <a:pt x="14" y="537"/>
                      <a:pt x="14" y="546"/>
                      <a:pt x="14" y="555"/>
                    </a:cubicBezTo>
                    <a:cubicBezTo>
                      <a:pt x="15" y="566"/>
                      <a:pt x="15" y="577"/>
                      <a:pt x="15" y="588"/>
                    </a:cubicBezTo>
                    <a:cubicBezTo>
                      <a:pt x="16" y="597"/>
                      <a:pt x="16" y="606"/>
                      <a:pt x="16" y="616"/>
                    </a:cubicBezTo>
                    <a:cubicBezTo>
                      <a:pt x="17" y="627"/>
                      <a:pt x="17" y="638"/>
                      <a:pt x="18" y="649"/>
                    </a:cubicBezTo>
                    <a:cubicBezTo>
                      <a:pt x="18" y="658"/>
                      <a:pt x="18" y="667"/>
                      <a:pt x="19" y="676"/>
                    </a:cubicBezTo>
                    <a:cubicBezTo>
                      <a:pt x="19" y="687"/>
                      <a:pt x="19" y="699"/>
                      <a:pt x="20" y="710"/>
                    </a:cubicBezTo>
                    <a:cubicBezTo>
                      <a:pt x="20" y="719"/>
                      <a:pt x="21" y="728"/>
                      <a:pt x="21" y="737"/>
                    </a:cubicBezTo>
                    <a:cubicBezTo>
                      <a:pt x="21" y="748"/>
                      <a:pt x="22" y="759"/>
                      <a:pt x="22" y="770"/>
                    </a:cubicBezTo>
                    <a:cubicBezTo>
                      <a:pt x="22" y="780"/>
                      <a:pt x="23" y="789"/>
                      <a:pt x="23" y="798"/>
                    </a:cubicBezTo>
                    <a:cubicBezTo>
                      <a:pt x="24" y="809"/>
                      <a:pt x="24" y="820"/>
                      <a:pt x="24" y="831"/>
                    </a:cubicBezTo>
                    <a:cubicBezTo>
                      <a:pt x="25" y="840"/>
                      <a:pt x="25" y="849"/>
                      <a:pt x="25" y="858"/>
                    </a:cubicBezTo>
                    <a:cubicBezTo>
                      <a:pt x="26" y="870"/>
                      <a:pt x="26" y="881"/>
                      <a:pt x="27" y="892"/>
                    </a:cubicBezTo>
                    <a:cubicBezTo>
                      <a:pt x="27" y="901"/>
                      <a:pt x="27" y="910"/>
                      <a:pt x="28" y="919"/>
                    </a:cubicBezTo>
                    <a:cubicBezTo>
                      <a:pt x="28" y="930"/>
                      <a:pt x="29" y="942"/>
                      <a:pt x="29" y="953"/>
                    </a:cubicBezTo>
                    <a:close/>
                    <a:moveTo>
                      <a:pt x="220" y="829"/>
                    </a:moveTo>
                    <a:cubicBezTo>
                      <a:pt x="220" y="820"/>
                      <a:pt x="220" y="811"/>
                      <a:pt x="220" y="802"/>
                    </a:cubicBezTo>
                    <a:cubicBezTo>
                      <a:pt x="228" y="798"/>
                      <a:pt x="237" y="794"/>
                      <a:pt x="245" y="790"/>
                    </a:cubicBezTo>
                    <a:cubicBezTo>
                      <a:pt x="245" y="799"/>
                      <a:pt x="245" y="808"/>
                      <a:pt x="245" y="817"/>
                    </a:cubicBezTo>
                    <a:cubicBezTo>
                      <a:pt x="237" y="821"/>
                      <a:pt x="228" y="825"/>
                      <a:pt x="220" y="829"/>
                    </a:cubicBezTo>
                    <a:close/>
                    <a:moveTo>
                      <a:pt x="289" y="798"/>
                    </a:moveTo>
                    <a:cubicBezTo>
                      <a:pt x="281" y="801"/>
                      <a:pt x="273" y="805"/>
                      <a:pt x="265" y="808"/>
                    </a:cubicBezTo>
                    <a:cubicBezTo>
                      <a:pt x="265" y="799"/>
                      <a:pt x="265" y="790"/>
                      <a:pt x="265" y="781"/>
                    </a:cubicBezTo>
                    <a:cubicBezTo>
                      <a:pt x="273" y="778"/>
                      <a:pt x="281" y="774"/>
                      <a:pt x="289" y="770"/>
                    </a:cubicBezTo>
                    <a:cubicBezTo>
                      <a:pt x="289" y="780"/>
                      <a:pt x="289" y="789"/>
                      <a:pt x="289" y="798"/>
                    </a:cubicBezTo>
                    <a:close/>
                    <a:moveTo>
                      <a:pt x="200" y="777"/>
                    </a:moveTo>
                    <a:cubicBezTo>
                      <a:pt x="192" y="781"/>
                      <a:pt x="183" y="785"/>
                      <a:pt x="175" y="789"/>
                    </a:cubicBezTo>
                    <a:cubicBezTo>
                      <a:pt x="175" y="780"/>
                      <a:pt x="175" y="771"/>
                      <a:pt x="175" y="762"/>
                    </a:cubicBezTo>
                    <a:cubicBezTo>
                      <a:pt x="183" y="758"/>
                      <a:pt x="192" y="754"/>
                      <a:pt x="200" y="750"/>
                    </a:cubicBezTo>
                    <a:cubicBezTo>
                      <a:pt x="200" y="759"/>
                      <a:pt x="200" y="768"/>
                      <a:pt x="200" y="777"/>
                    </a:cubicBezTo>
                    <a:close/>
                    <a:moveTo>
                      <a:pt x="199" y="204"/>
                    </a:moveTo>
                    <a:cubicBezTo>
                      <a:pt x="199" y="213"/>
                      <a:pt x="199" y="222"/>
                      <a:pt x="199" y="231"/>
                    </a:cubicBezTo>
                    <a:cubicBezTo>
                      <a:pt x="190" y="235"/>
                      <a:pt x="181" y="238"/>
                      <a:pt x="171" y="242"/>
                    </a:cubicBezTo>
                    <a:cubicBezTo>
                      <a:pt x="171" y="233"/>
                      <a:pt x="171" y="224"/>
                      <a:pt x="171" y="215"/>
                    </a:cubicBezTo>
                    <a:cubicBezTo>
                      <a:pt x="180" y="211"/>
                      <a:pt x="190" y="207"/>
                      <a:pt x="199" y="204"/>
                    </a:cubicBezTo>
                    <a:close/>
                    <a:moveTo>
                      <a:pt x="171" y="182"/>
                    </a:moveTo>
                    <a:cubicBezTo>
                      <a:pt x="171" y="172"/>
                      <a:pt x="171" y="163"/>
                      <a:pt x="171" y="154"/>
                    </a:cubicBezTo>
                    <a:cubicBezTo>
                      <a:pt x="180" y="150"/>
                      <a:pt x="189" y="147"/>
                      <a:pt x="199" y="143"/>
                    </a:cubicBezTo>
                    <a:cubicBezTo>
                      <a:pt x="199" y="152"/>
                      <a:pt x="199" y="161"/>
                      <a:pt x="199" y="170"/>
                    </a:cubicBezTo>
                    <a:cubicBezTo>
                      <a:pt x="190" y="174"/>
                      <a:pt x="180" y="178"/>
                      <a:pt x="171" y="182"/>
                    </a:cubicBezTo>
                    <a:close/>
                    <a:moveTo>
                      <a:pt x="199" y="264"/>
                    </a:moveTo>
                    <a:cubicBezTo>
                      <a:pt x="199" y="273"/>
                      <a:pt x="199" y="282"/>
                      <a:pt x="199" y="292"/>
                    </a:cubicBezTo>
                    <a:cubicBezTo>
                      <a:pt x="190" y="295"/>
                      <a:pt x="181" y="299"/>
                      <a:pt x="172" y="303"/>
                    </a:cubicBezTo>
                    <a:cubicBezTo>
                      <a:pt x="172" y="294"/>
                      <a:pt x="172" y="285"/>
                      <a:pt x="172" y="276"/>
                    </a:cubicBezTo>
                    <a:cubicBezTo>
                      <a:pt x="181" y="272"/>
                      <a:pt x="190" y="268"/>
                      <a:pt x="199" y="264"/>
                    </a:cubicBezTo>
                    <a:close/>
                    <a:moveTo>
                      <a:pt x="199" y="325"/>
                    </a:moveTo>
                    <a:cubicBezTo>
                      <a:pt x="199" y="334"/>
                      <a:pt x="199" y="343"/>
                      <a:pt x="199" y="352"/>
                    </a:cubicBezTo>
                    <a:cubicBezTo>
                      <a:pt x="190" y="356"/>
                      <a:pt x="181" y="360"/>
                      <a:pt x="172" y="364"/>
                    </a:cubicBezTo>
                    <a:cubicBezTo>
                      <a:pt x="172" y="355"/>
                      <a:pt x="172" y="346"/>
                      <a:pt x="172" y="336"/>
                    </a:cubicBezTo>
                    <a:cubicBezTo>
                      <a:pt x="181" y="333"/>
                      <a:pt x="190" y="329"/>
                      <a:pt x="199" y="325"/>
                    </a:cubicBezTo>
                    <a:close/>
                    <a:moveTo>
                      <a:pt x="199" y="386"/>
                    </a:moveTo>
                    <a:cubicBezTo>
                      <a:pt x="199" y="395"/>
                      <a:pt x="199" y="404"/>
                      <a:pt x="199" y="413"/>
                    </a:cubicBezTo>
                    <a:cubicBezTo>
                      <a:pt x="190" y="417"/>
                      <a:pt x="182" y="421"/>
                      <a:pt x="173" y="424"/>
                    </a:cubicBezTo>
                    <a:cubicBezTo>
                      <a:pt x="173" y="415"/>
                      <a:pt x="172" y="406"/>
                      <a:pt x="172" y="397"/>
                    </a:cubicBezTo>
                    <a:cubicBezTo>
                      <a:pt x="181" y="393"/>
                      <a:pt x="190" y="390"/>
                      <a:pt x="199" y="386"/>
                    </a:cubicBezTo>
                    <a:close/>
                    <a:moveTo>
                      <a:pt x="199" y="446"/>
                    </a:moveTo>
                    <a:cubicBezTo>
                      <a:pt x="200" y="456"/>
                      <a:pt x="200" y="465"/>
                      <a:pt x="200" y="474"/>
                    </a:cubicBezTo>
                    <a:cubicBezTo>
                      <a:pt x="191" y="478"/>
                      <a:pt x="182" y="481"/>
                      <a:pt x="173" y="485"/>
                    </a:cubicBezTo>
                    <a:cubicBezTo>
                      <a:pt x="173" y="476"/>
                      <a:pt x="173" y="467"/>
                      <a:pt x="173" y="458"/>
                    </a:cubicBezTo>
                    <a:cubicBezTo>
                      <a:pt x="182" y="454"/>
                      <a:pt x="191" y="450"/>
                      <a:pt x="199" y="446"/>
                    </a:cubicBezTo>
                    <a:close/>
                    <a:moveTo>
                      <a:pt x="200" y="507"/>
                    </a:moveTo>
                    <a:cubicBezTo>
                      <a:pt x="200" y="516"/>
                      <a:pt x="200" y="525"/>
                      <a:pt x="200" y="534"/>
                    </a:cubicBezTo>
                    <a:cubicBezTo>
                      <a:pt x="191" y="538"/>
                      <a:pt x="182" y="542"/>
                      <a:pt x="173" y="546"/>
                    </a:cubicBezTo>
                    <a:cubicBezTo>
                      <a:pt x="173" y="537"/>
                      <a:pt x="173" y="528"/>
                      <a:pt x="173" y="519"/>
                    </a:cubicBezTo>
                    <a:cubicBezTo>
                      <a:pt x="182" y="515"/>
                      <a:pt x="191" y="511"/>
                      <a:pt x="200" y="507"/>
                    </a:cubicBezTo>
                    <a:close/>
                    <a:moveTo>
                      <a:pt x="200" y="568"/>
                    </a:moveTo>
                    <a:cubicBezTo>
                      <a:pt x="200" y="577"/>
                      <a:pt x="200" y="586"/>
                      <a:pt x="200" y="595"/>
                    </a:cubicBezTo>
                    <a:cubicBezTo>
                      <a:pt x="191" y="599"/>
                      <a:pt x="182" y="603"/>
                      <a:pt x="174" y="607"/>
                    </a:cubicBezTo>
                    <a:cubicBezTo>
                      <a:pt x="174" y="598"/>
                      <a:pt x="174" y="589"/>
                      <a:pt x="174" y="579"/>
                    </a:cubicBezTo>
                    <a:cubicBezTo>
                      <a:pt x="182" y="576"/>
                      <a:pt x="191" y="572"/>
                      <a:pt x="200" y="568"/>
                    </a:cubicBezTo>
                    <a:close/>
                    <a:moveTo>
                      <a:pt x="200" y="629"/>
                    </a:moveTo>
                    <a:cubicBezTo>
                      <a:pt x="200" y="638"/>
                      <a:pt x="200" y="647"/>
                      <a:pt x="200" y="656"/>
                    </a:cubicBezTo>
                    <a:cubicBezTo>
                      <a:pt x="191" y="660"/>
                      <a:pt x="183" y="664"/>
                      <a:pt x="174" y="667"/>
                    </a:cubicBezTo>
                    <a:cubicBezTo>
                      <a:pt x="174" y="658"/>
                      <a:pt x="174" y="649"/>
                      <a:pt x="174" y="640"/>
                    </a:cubicBezTo>
                    <a:cubicBezTo>
                      <a:pt x="183" y="636"/>
                      <a:pt x="191" y="633"/>
                      <a:pt x="200" y="629"/>
                    </a:cubicBezTo>
                    <a:close/>
                    <a:moveTo>
                      <a:pt x="200" y="689"/>
                    </a:moveTo>
                    <a:cubicBezTo>
                      <a:pt x="200" y="699"/>
                      <a:pt x="200" y="708"/>
                      <a:pt x="200" y="717"/>
                    </a:cubicBezTo>
                    <a:cubicBezTo>
                      <a:pt x="192" y="721"/>
                      <a:pt x="183" y="724"/>
                      <a:pt x="175" y="728"/>
                    </a:cubicBezTo>
                    <a:cubicBezTo>
                      <a:pt x="175" y="719"/>
                      <a:pt x="175" y="710"/>
                      <a:pt x="174" y="701"/>
                    </a:cubicBezTo>
                    <a:cubicBezTo>
                      <a:pt x="183" y="697"/>
                      <a:pt x="191" y="693"/>
                      <a:pt x="200" y="689"/>
                    </a:cubicBezTo>
                    <a:close/>
                    <a:moveTo>
                      <a:pt x="155" y="798"/>
                    </a:moveTo>
                    <a:cubicBezTo>
                      <a:pt x="147" y="802"/>
                      <a:pt x="139" y="806"/>
                      <a:pt x="131" y="809"/>
                    </a:cubicBezTo>
                    <a:cubicBezTo>
                      <a:pt x="130" y="800"/>
                      <a:pt x="130" y="791"/>
                      <a:pt x="130" y="782"/>
                    </a:cubicBezTo>
                    <a:cubicBezTo>
                      <a:pt x="138" y="778"/>
                      <a:pt x="147" y="774"/>
                      <a:pt x="155" y="771"/>
                    </a:cubicBezTo>
                    <a:cubicBezTo>
                      <a:pt x="155" y="780"/>
                      <a:pt x="155" y="789"/>
                      <a:pt x="155" y="798"/>
                    </a:cubicBezTo>
                    <a:close/>
                    <a:moveTo>
                      <a:pt x="130" y="749"/>
                    </a:moveTo>
                    <a:cubicBezTo>
                      <a:pt x="129" y="740"/>
                      <a:pt x="129" y="730"/>
                      <a:pt x="129" y="721"/>
                    </a:cubicBezTo>
                    <a:cubicBezTo>
                      <a:pt x="138" y="718"/>
                      <a:pt x="146" y="714"/>
                      <a:pt x="155" y="710"/>
                    </a:cubicBezTo>
                    <a:cubicBezTo>
                      <a:pt x="155" y="719"/>
                      <a:pt x="155" y="728"/>
                      <a:pt x="155" y="737"/>
                    </a:cubicBezTo>
                    <a:cubicBezTo>
                      <a:pt x="146" y="741"/>
                      <a:pt x="138" y="745"/>
                      <a:pt x="130" y="749"/>
                    </a:cubicBezTo>
                    <a:close/>
                    <a:moveTo>
                      <a:pt x="129" y="688"/>
                    </a:moveTo>
                    <a:cubicBezTo>
                      <a:pt x="129" y="679"/>
                      <a:pt x="128" y="670"/>
                      <a:pt x="128" y="661"/>
                    </a:cubicBezTo>
                    <a:cubicBezTo>
                      <a:pt x="137" y="657"/>
                      <a:pt x="145" y="653"/>
                      <a:pt x="154" y="649"/>
                    </a:cubicBezTo>
                    <a:cubicBezTo>
                      <a:pt x="154" y="658"/>
                      <a:pt x="154" y="667"/>
                      <a:pt x="154" y="676"/>
                    </a:cubicBezTo>
                    <a:cubicBezTo>
                      <a:pt x="146" y="680"/>
                      <a:pt x="137" y="684"/>
                      <a:pt x="129" y="688"/>
                    </a:cubicBezTo>
                    <a:close/>
                    <a:moveTo>
                      <a:pt x="128" y="627"/>
                    </a:moveTo>
                    <a:cubicBezTo>
                      <a:pt x="128" y="618"/>
                      <a:pt x="127" y="609"/>
                      <a:pt x="127" y="600"/>
                    </a:cubicBezTo>
                    <a:cubicBezTo>
                      <a:pt x="136" y="596"/>
                      <a:pt x="145" y="592"/>
                      <a:pt x="153" y="588"/>
                    </a:cubicBezTo>
                    <a:cubicBezTo>
                      <a:pt x="153" y="598"/>
                      <a:pt x="153" y="607"/>
                      <a:pt x="153" y="616"/>
                    </a:cubicBezTo>
                    <a:cubicBezTo>
                      <a:pt x="145" y="620"/>
                      <a:pt x="136" y="623"/>
                      <a:pt x="128" y="627"/>
                    </a:cubicBezTo>
                    <a:close/>
                    <a:moveTo>
                      <a:pt x="127" y="566"/>
                    </a:moveTo>
                    <a:cubicBezTo>
                      <a:pt x="127" y="557"/>
                      <a:pt x="126" y="548"/>
                      <a:pt x="126" y="539"/>
                    </a:cubicBezTo>
                    <a:cubicBezTo>
                      <a:pt x="135" y="535"/>
                      <a:pt x="144" y="532"/>
                      <a:pt x="153" y="528"/>
                    </a:cubicBezTo>
                    <a:cubicBezTo>
                      <a:pt x="153" y="537"/>
                      <a:pt x="153" y="546"/>
                      <a:pt x="153" y="555"/>
                    </a:cubicBezTo>
                    <a:cubicBezTo>
                      <a:pt x="144" y="559"/>
                      <a:pt x="135" y="563"/>
                      <a:pt x="127" y="566"/>
                    </a:cubicBezTo>
                    <a:close/>
                    <a:moveTo>
                      <a:pt x="126" y="506"/>
                    </a:moveTo>
                    <a:cubicBezTo>
                      <a:pt x="126" y="497"/>
                      <a:pt x="126" y="488"/>
                      <a:pt x="125" y="478"/>
                    </a:cubicBezTo>
                    <a:cubicBezTo>
                      <a:pt x="134" y="475"/>
                      <a:pt x="143" y="471"/>
                      <a:pt x="152" y="467"/>
                    </a:cubicBezTo>
                    <a:cubicBezTo>
                      <a:pt x="152" y="476"/>
                      <a:pt x="152" y="485"/>
                      <a:pt x="152" y="494"/>
                    </a:cubicBezTo>
                    <a:cubicBezTo>
                      <a:pt x="143" y="498"/>
                      <a:pt x="135" y="502"/>
                      <a:pt x="126" y="506"/>
                    </a:cubicBezTo>
                    <a:close/>
                    <a:moveTo>
                      <a:pt x="125" y="445"/>
                    </a:moveTo>
                    <a:cubicBezTo>
                      <a:pt x="125" y="436"/>
                      <a:pt x="125" y="427"/>
                      <a:pt x="125" y="418"/>
                    </a:cubicBezTo>
                    <a:cubicBezTo>
                      <a:pt x="133" y="414"/>
                      <a:pt x="142" y="410"/>
                      <a:pt x="151" y="406"/>
                    </a:cubicBezTo>
                    <a:cubicBezTo>
                      <a:pt x="151" y="415"/>
                      <a:pt x="151" y="424"/>
                      <a:pt x="152" y="433"/>
                    </a:cubicBezTo>
                    <a:cubicBezTo>
                      <a:pt x="143" y="437"/>
                      <a:pt x="134" y="441"/>
                      <a:pt x="125" y="445"/>
                    </a:cubicBezTo>
                    <a:close/>
                    <a:moveTo>
                      <a:pt x="124" y="384"/>
                    </a:moveTo>
                    <a:cubicBezTo>
                      <a:pt x="124" y="375"/>
                      <a:pt x="124" y="366"/>
                      <a:pt x="124" y="357"/>
                    </a:cubicBezTo>
                    <a:cubicBezTo>
                      <a:pt x="133" y="353"/>
                      <a:pt x="142" y="349"/>
                      <a:pt x="151" y="345"/>
                    </a:cubicBezTo>
                    <a:cubicBezTo>
                      <a:pt x="151" y="355"/>
                      <a:pt x="151" y="364"/>
                      <a:pt x="151" y="373"/>
                    </a:cubicBezTo>
                    <a:cubicBezTo>
                      <a:pt x="142" y="377"/>
                      <a:pt x="133" y="380"/>
                      <a:pt x="124" y="384"/>
                    </a:cubicBezTo>
                    <a:close/>
                    <a:moveTo>
                      <a:pt x="123" y="323"/>
                    </a:moveTo>
                    <a:cubicBezTo>
                      <a:pt x="123" y="314"/>
                      <a:pt x="123" y="305"/>
                      <a:pt x="123" y="296"/>
                    </a:cubicBezTo>
                    <a:cubicBezTo>
                      <a:pt x="132" y="292"/>
                      <a:pt x="141" y="289"/>
                      <a:pt x="150" y="285"/>
                    </a:cubicBezTo>
                    <a:cubicBezTo>
                      <a:pt x="150" y="294"/>
                      <a:pt x="150" y="303"/>
                      <a:pt x="150" y="312"/>
                    </a:cubicBezTo>
                    <a:cubicBezTo>
                      <a:pt x="141" y="316"/>
                      <a:pt x="132" y="320"/>
                      <a:pt x="123" y="323"/>
                    </a:cubicBezTo>
                    <a:close/>
                    <a:moveTo>
                      <a:pt x="122" y="263"/>
                    </a:moveTo>
                    <a:cubicBezTo>
                      <a:pt x="122" y="254"/>
                      <a:pt x="122" y="245"/>
                      <a:pt x="122" y="235"/>
                    </a:cubicBezTo>
                    <a:cubicBezTo>
                      <a:pt x="131" y="232"/>
                      <a:pt x="140" y="228"/>
                      <a:pt x="150" y="224"/>
                    </a:cubicBezTo>
                    <a:cubicBezTo>
                      <a:pt x="150" y="233"/>
                      <a:pt x="150" y="242"/>
                      <a:pt x="150" y="251"/>
                    </a:cubicBezTo>
                    <a:cubicBezTo>
                      <a:pt x="141" y="255"/>
                      <a:pt x="131" y="259"/>
                      <a:pt x="122" y="263"/>
                    </a:cubicBezTo>
                    <a:close/>
                    <a:moveTo>
                      <a:pt x="121" y="202"/>
                    </a:moveTo>
                    <a:cubicBezTo>
                      <a:pt x="121" y="193"/>
                      <a:pt x="121" y="184"/>
                      <a:pt x="121" y="175"/>
                    </a:cubicBezTo>
                    <a:cubicBezTo>
                      <a:pt x="130" y="171"/>
                      <a:pt x="140" y="167"/>
                      <a:pt x="149" y="163"/>
                    </a:cubicBezTo>
                    <a:cubicBezTo>
                      <a:pt x="149" y="172"/>
                      <a:pt x="149" y="181"/>
                      <a:pt x="149" y="191"/>
                    </a:cubicBezTo>
                    <a:cubicBezTo>
                      <a:pt x="140" y="194"/>
                      <a:pt x="131" y="198"/>
                      <a:pt x="121" y="202"/>
                    </a:cubicBezTo>
                    <a:close/>
                    <a:moveTo>
                      <a:pt x="121" y="141"/>
                    </a:moveTo>
                    <a:cubicBezTo>
                      <a:pt x="121" y="132"/>
                      <a:pt x="120" y="123"/>
                      <a:pt x="120" y="114"/>
                    </a:cubicBezTo>
                    <a:cubicBezTo>
                      <a:pt x="130" y="110"/>
                      <a:pt x="139" y="106"/>
                      <a:pt x="148" y="103"/>
                    </a:cubicBezTo>
                    <a:cubicBezTo>
                      <a:pt x="148" y="112"/>
                      <a:pt x="149" y="121"/>
                      <a:pt x="149" y="130"/>
                    </a:cubicBezTo>
                    <a:cubicBezTo>
                      <a:pt x="139" y="134"/>
                      <a:pt x="130" y="137"/>
                      <a:pt x="121" y="141"/>
                    </a:cubicBezTo>
                    <a:close/>
                    <a:moveTo>
                      <a:pt x="170" y="94"/>
                    </a:moveTo>
                    <a:cubicBezTo>
                      <a:pt x="180" y="90"/>
                      <a:pt x="189" y="86"/>
                      <a:pt x="199" y="82"/>
                    </a:cubicBezTo>
                    <a:cubicBezTo>
                      <a:pt x="199" y="91"/>
                      <a:pt x="199" y="100"/>
                      <a:pt x="199" y="109"/>
                    </a:cubicBezTo>
                    <a:cubicBezTo>
                      <a:pt x="189" y="113"/>
                      <a:pt x="180" y="117"/>
                      <a:pt x="171" y="121"/>
                    </a:cubicBezTo>
                    <a:cubicBezTo>
                      <a:pt x="171" y="112"/>
                      <a:pt x="170" y="103"/>
                      <a:pt x="170" y="94"/>
                    </a:cubicBezTo>
                    <a:close/>
                    <a:moveTo>
                      <a:pt x="221" y="73"/>
                    </a:moveTo>
                    <a:cubicBezTo>
                      <a:pt x="230" y="69"/>
                      <a:pt x="240" y="65"/>
                      <a:pt x="249" y="62"/>
                    </a:cubicBezTo>
                    <a:cubicBezTo>
                      <a:pt x="249" y="71"/>
                      <a:pt x="249" y="80"/>
                      <a:pt x="249" y="89"/>
                    </a:cubicBezTo>
                    <a:cubicBezTo>
                      <a:pt x="240" y="93"/>
                      <a:pt x="230" y="96"/>
                      <a:pt x="221" y="100"/>
                    </a:cubicBezTo>
                    <a:cubicBezTo>
                      <a:pt x="221" y="91"/>
                      <a:pt x="221" y="82"/>
                      <a:pt x="221" y="73"/>
                    </a:cubicBezTo>
                    <a:close/>
                    <a:moveTo>
                      <a:pt x="249" y="122"/>
                    </a:moveTo>
                    <a:cubicBezTo>
                      <a:pt x="249" y="131"/>
                      <a:pt x="249" y="140"/>
                      <a:pt x="249" y="150"/>
                    </a:cubicBezTo>
                    <a:cubicBezTo>
                      <a:pt x="239" y="153"/>
                      <a:pt x="230" y="157"/>
                      <a:pt x="221" y="161"/>
                    </a:cubicBezTo>
                    <a:cubicBezTo>
                      <a:pt x="221" y="152"/>
                      <a:pt x="221" y="143"/>
                      <a:pt x="221" y="134"/>
                    </a:cubicBezTo>
                    <a:cubicBezTo>
                      <a:pt x="230" y="130"/>
                      <a:pt x="240" y="126"/>
                      <a:pt x="249" y="122"/>
                    </a:cubicBezTo>
                    <a:close/>
                    <a:moveTo>
                      <a:pt x="249" y="183"/>
                    </a:moveTo>
                    <a:cubicBezTo>
                      <a:pt x="249" y="192"/>
                      <a:pt x="249" y="201"/>
                      <a:pt x="249" y="210"/>
                    </a:cubicBezTo>
                    <a:cubicBezTo>
                      <a:pt x="239" y="214"/>
                      <a:pt x="230" y="218"/>
                      <a:pt x="221" y="222"/>
                    </a:cubicBezTo>
                    <a:cubicBezTo>
                      <a:pt x="221" y="213"/>
                      <a:pt x="221" y="204"/>
                      <a:pt x="221" y="195"/>
                    </a:cubicBezTo>
                    <a:cubicBezTo>
                      <a:pt x="230" y="191"/>
                      <a:pt x="239" y="187"/>
                      <a:pt x="249" y="183"/>
                    </a:cubicBezTo>
                    <a:close/>
                    <a:moveTo>
                      <a:pt x="248" y="244"/>
                    </a:moveTo>
                    <a:cubicBezTo>
                      <a:pt x="248" y="253"/>
                      <a:pt x="248" y="262"/>
                      <a:pt x="248" y="271"/>
                    </a:cubicBezTo>
                    <a:cubicBezTo>
                      <a:pt x="239" y="275"/>
                      <a:pt x="230" y="279"/>
                      <a:pt x="221" y="283"/>
                    </a:cubicBezTo>
                    <a:cubicBezTo>
                      <a:pt x="221" y="273"/>
                      <a:pt x="221" y="264"/>
                      <a:pt x="221" y="255"/>
                    </a:cubicBezTo>
                    <a:cubicBezTo>
                      <a:pt x="230" y="251"/>
                      <a:pt x="239" y="248"/>
                      <a:pt x="248" y="244"/>
                    </a:cubicBezTo>
                    <a:close/>
                    <a:moveTo>
                      <a:pt x="248" y="305"/>
                    </a:moveTo>
                    <a:cubicBezTo>
                      <a:pt x="248" y="314"/>
                      <a:pt x="248" y="323"/>
                      <a:pt x="248" y="332"/>
                    </a:cubicBezTo>
                    <a:cubicBezTo>
                      <a:pt x="239" y="336"/>
                      <a:pt x="230" y="339"/>
                      <a:pt x="221" y="343"/>
                    </a:cubicBezTo>
                    <a:cubicBezTo>
                      <a:pt x="221" y="334"/>
                      <a:pt x="221" y="325"/>
                      <a:pt x="221" y="316"/>
                    </a:cubicBezTo>
                    <a:cubicBezTo>
                      <a:pt x="230" y="312"/>
                      <a:pt x="239" y="308"/>
                      <a:pt x="248" y="305"/>
                    </a:cubicBezTo>
                    <a:close/>
                    <a:moveTo>
                      <a:pt x="248" y="365"/>
                    </a:moveTo>
                    <a:cubicBezTo>
                      <a:pt x="248" y="374"/>
                      <a:pt x="248" y="383"/>
                      <a:pt x="248" y="393"/>
                    </a:cubicBezTo>
                    <a:cubicBezTo>
                      <a:pt x="239" y="396"/>
                      <a:pt x="230" y="400"/>
                      <a:pt x="221" y="404"/>
                    </a:cubicBezTo>
                    <a:cubicBezTo>
                      <a:pt x="221" y="395"/>
                      <a:pt x="221" y="386"/>
                      <a:pt x="221" y="377"/>
                    </a:cubicBezTo>
                    <a:cubicBezTo>
                      <a:pt x="230" y="373"/>
                      <a:pt x="239" y="369"/>
                      <a:pt x="248" y="365"/>
                    </a:cubicBezTo>
                    <a:close/>
                    <a:moveTo>
                      <a:pt x="247" y="426"/>
                    </a:moveTo>
                    <a:cubicBezTo>
                      <a:pt x="247" y="435"/>
                      <a:pt x="247" y="444"/>
                      <a:pt x="247" y="453"/>
                    </a:cubicBezTo>
                    <a:cubicBezTo>
                      <a:pt x="238" y="457"/>
                      <a:pt x="229" y="461"/>
                      <a:pt x="220" y="465"/>
                    </a:cubicBezTo>
                    <a:cubicBezTo>
                      <a:pt x="220" y="456"/>
                      <a:pt x="220" y="447"/>
                      <a:pt x="221" y="437"/>
                    </a:cubicBezTo>
                    <a:cubicBezTo>
                      <a:pt x="229" y="434"/>
                      <a:pt x="238" y="430"/>
                      <a:pt x="247" y="426"/>
                    </a:cubicBezTo>
                    <a:close/>
                    <a:moveTo>
                      <a:pt x="247" y="487"/>
                    </a:moveTo>
                    <a:cubicBezTo>
                      <a:pt x="247" y="496"/>
                      <a:pt x="247" y="505"/>
                      <a:pt x="247" y="514"/>
                    </a:cubicBezTo>
                    <a:cubicBezTo>
                      <a:pt x="238" y="518"/>
                      <a:pt x="229" y="522"/>
                      <a:pt x="220" y="525"/>
                    </a:cubicBezTo>
                    <a:cubicBezTo>
                      <a:pt x="220" y="516"/>
                      <a:pt x="220" y="507"/>
                      <a:pt x="220" y="498"/>
                    </a:cubicBezTo>
                    <a:cubicBezTo>
                      <a:pt x="229" y="494"/>
                      <a:pt x="238" y="491"/>
                      <a:pt x="247" y="487"/>
                    </a:cubicBezTo>
                    <a:close/>
                    <a:moveTo>
                      <a:pt x="247" y="547"/>
                    </a:moveTo>
                    <a:cubicBezTo>
                      <a:pt x="247" y="557"/>
                      <a:pt x="247" y="566"/>
                      <a:pt x="246" y="575"/>
                    </a:cubicBezTo>
                    <a:cubicBezTo>
                      <a:pt x="238" y="579"/>
                      <a:pt x="229" y="582"/>
                      <a:pt x="220" y="586"/>
                    </a:cubicBezTo>
                    <a:cubicBezTo>
                      <a:pt x="220" y="577"/>
                      <a:pt x="220" y="568"/>
                      <a:pt x="220" y="559"/>
                    </a:cubicBezTo>
                    <a:cubicBezTo>
                      <a:pt x="229" y="555"/>
                      <a:pt x="238" y="551"/>
                      <a:pt x="247" y="547"/>
                    </a:cubicBezTo>
                    <a:close/>
                    <a:moveTo>
                      <a:pt x="246" y="608"/>
                    </a:moveTo>
                    <a:cubicBezTo>
                      <a:pt x="246" y="617"/>
                      <a:pt x="246" y="626"/>
                      <a:pt x="246" y="635"/>
                    </a:cubicBezTo>
                    <a:cubicBezTo>
                      <a:pt x="237" y="639"/>
                      <a:pt x="229" y="643"/>
                      <a:pt x="220" y="647"/>
                    </a:cubicBezTo>
                    <a:cubicBezTo>
                      <a:pt x="220" y="638"/>
                      <a:pt x="220" y="629"/>
                      <a:pt x="220" y="620"/>
                    </a:cubicBezTo>
                    <a:cubicBezTo>
                      <a:pt x="229" y="616"/>
                      <a:pt x="238" y="612"/>
                      <a:pt x="246" y="608"/>
                    </a:cubicBezTo>
                    <a:close/>
                    <a:moveTo>
                      <a:pt x="246" y="669"/>
                    </a:moveTo>
                    <a:cubicBezTo>
                      <a:pt x="246" y="678"/>
                      <a:pt x="246" y="687"/>
                      <a:pt x="246" y="696"/>
                    </a:cubicBezTo>
                    <a:cubicBezTo>
                      <a:pt x="237" y="700"/>
                      <a:pt x="229" y="704"/>
                      <a:pt x="220" y="708"/>
                    </a:cubicBezTo>
                    <a:cubicBezTo>
                      <a:pt x="220" y="699"/>
                      <a:pt x="220" y="690"/>
                      <a:pt x="220" y="680"/>
                    </a:cubicBezTo>
                    <a:cubicBezTo>
                      <a:pt x="229" y="677"/>
                      <a:pt x="237" y="673"/>
                      <a:pt x="246" y="669"/>
                    </a:cubicBezTo>
                    <a:close/>
                    <a:moveTo>
                      <a:pt x="245" y="730"/>
                    </a:moveTo>
                    <a:cubicBezTo>
                      <a:pt x="245" y="739"/>
                      <a:pt x="245" y="748"/>
                      <a:pt x="245" y="757"/>
                    </a:cubicBezTo>
                    <a:cubicBezTo>
                      <a:pt x="237" y="761"/>
                      <a:pt x="228" y="765"/>
                      <a:pt x="220" y="768"/>
                    </a:cubicBezTo>
                    <a:cubicBezTo>
                      <a:pt x="220" y="759"/>
                      <a:pt x="220" y="750"/>
                      <a:pt x="220" y="741"/>
                    </a:cubicBezTo>
                    <a:cubicBezTo>
                      <a:pt x="229" y="737"/>
                      <a:pt x="237" y="734"/>
                      <a:pt x="245" y="730"/>
                    </a:cubicBezTo>
                    <a:close/>
                    <a:moveTo>
                      <a:pt x="200" y="837"/>
                    </a:moveTo>
                    <a:cubicBezTo>
                      <a:pt x="192" y="841"/>
                      <a:pt x="184" y="845"/>
                      <a:pt x="176" y="849"/>
                    </a:cubicBezTo>
                    <a:cubicBezTo>
                      <a:pt x="175" y="840"/>
                      <a:pt x="175" y="831"/>
                      <a:pt x="175" y="822"/>
                    </a:cubicBezTo>
                    <a:cubicBezTo>
                      <a:pt x="184" y="819"/>
                      <a:pt x="192" y="815"/>
                      <a:pt x="200" y="811"/>
                    </a:cubicBezTo>
                    <a:cubicBezTo>
                      <a:pt x="200" y="820"/>
                      <a:pt x="200" y="829"/>
                      <a:pt x="200" y="837"/>
                    </a:cubicBezTo>
                    <a:close/>
                    <a:moveTo>
                      <a:pt x="156" y="858"/>
                    </a:moveTo>
                    <a:cubicBezTo>
                      <a:pt x="148" y="862"/>
                      <a:pt x="140" y="866"/>
                      <a:pt x="132" y="869"/>
                    </a:cubicBezTo>
                    <a:cubicBezTo>
                      <a:pt x="131" y="861"/>
                      <a:pt x="131" y="852"/>
                      <a:pt x="131" y="843"/>
                    </a:cubicBezTo>
                    <a:cubicBezTo>
                      <a:pt x="139" y="839"/>
                      <a:pt x="148" y="835"/>
                      <a:pt x="156" y="831"/>
                    </a:cubicBezTo>
                    <a:cubicBezTo>
                      <a:pt x="156" y="840"/>
                      <a:pt x="156" y="849"/>
                      <a:pt x="156" y="858"/>
                    </a:cubicBezTo>
                    <a:close/>
                    <a:moveTo>
                      <a:pt x="112" y="879"/>
                    </a:moveTo>
                    <a:cubicBezTo>
                      <a:pt x="104" y="882"/>
                      <a:pt x="96" y="886"/>
                      <a:pt x="88" y="890"/>
                    </a:cubicBezTo>
                    <a:cubicBezTo>
                      <a:pt x="88" y="881"/>
                      <a:pt x="88" y="872"/>
                      <a:pt x="87" y="863"/>
                    </a:cubicBezTo>
                    <a:cubicBezTo>
                      <a:pt x="95" y="860"/>
                      <a:pt x="104" y="856"/>
                      <a:pt x="112" y="852"/>
                    </a:cubicBezTo>
                    <a:cubicBezTo>
                      <a:pt x="112" y="861"/>
                      <a:pt x="112" y="870"/>
                      <a:pt x="112" y="879"/>
                    </a:cubicBezTo>
                    <a:close/>
                    <a:moveTo>
                      <a:pt x="86" y="830"/>
                    </a:moveTo>
                    <a:cubicBezTo>
                      <a:pt x="86" y="821"/>
                      <a:pt x="86" y="812"/>
                      <a:pt x="86" y="803"/>
                    </a:cubicBezTo>
                    <a:cubicBezTo>
                      <a:pt x="94" y="799"/>
                      <a:pt x="102" y="795"/>
                      <a:pt x="111" y="791"/>
                    </a:cubicBezTo>
                    <a:cubicBezTo>
                      <a:pt x="111" y="800"/>
                      <a:pt x="111" y="809"/>
                      <a:pt x="111" y="818"/>
                    </a:cubicBezTo>
                    <a:cubicBezTo>
                      <a:pt x="103" y="822"/>
                      <a:pt x="95" y="826"/>
                      <a:pt x="86" y="830"/>
                    </a:cubicBezTo>
                    <a:close/>
                    <a:moveTo>
                      <a:pt x="85" y="769"/>
                    </a:moveTo>
                    <a:cubicBezTo>
                      <a:pt x="85" y="760"/>
                      <a:pt x="84" y="751"/>
                      <a:pt x="84" y="742"/>
                    </a:cubicBezTo>
                    <a:cubicBezTo>
                      <a:pt x="93" y="738"/>
                      <a:pt x="101" y="734"/>
                      <a:pt x="109" y="730"/>
                    </a:cubicBezTo>
                    <a:cubicBezTo>
                      <a:pt x="110" y="739"/>
                      <a:pt x="110" y="749"/>
                      <a:pt x="110" y="758"/>
                    </a:cubicBezTo>
                    <a:cubicBezTo>
                      <a:pt x="102" y="761"/>
                      <a:pt x="93" y="765"/>
                      <a:pt x="85" y="769"/>
                    </a:cubicBezTo>
                    <a:close/>
                    <a:moveTo>
                      <a:pt x="83" y="708"/>
                    </a:moveTo>
                    <a:cubicBezTo>
                      <a:pt x="83" y="699"/>
                      <a:pt x="83" y="690"/>
                      <a:pt x="83" y="681"/>
                    </a:cubicBezTo>
                    <a:cubicBezTo>
                      <a:pt x="91" y="677"/>
                      <a:pt x="100" y="673"/>
                      <a:pt x="108" y="670"/>
                    </a:cubicBezTo>
                    <a:cubicBezTo>
                      <a:pt x="108" y="679"/>
                      <a:pt x="109" y="688"/>
                      <a:pt x="109" y="697"/>
                    </a:cubicBezTo>
                    <a:cubicBezTo>
                      <a:pt x="100" y="701"/>
                      <a:pt x="92" y="705"/>
                      <a:pt x="83" y="708"/>
                    </a:cubicBezTo>
                    <a:close/>
                    <a:moveTo>
                      <a:pt x="82" y="648"/>
                    </a:moveTo>
                    <a:cubicBezTo>
                      <a:pt x="82" y="639"/>
                      <a:pt x="81" y="629"/>
                      <a:pt x="81" y="620"/>
                    </a:cubicBezTo>
                    <a:cubicBezTo>
                      <a:pt x="90" y="617"/>
                      <a:pt x="98" y="613"/>
                      <a:pt x="107" y="609"/>
                    </a:cubicBezTo>
                    <a:cubicBezTo>
                      <a:pt x="107" y="618"/>
                      <a:pt x="107" y="627"/>
                      <a:pt x="108" y="636"/>
                    </a:cubicBezTo>
                    <a:cubicBezTo>
                      <a:pt x="99" y="640"/>
                      <a:pt x="90" y="644"/>
                      <a:pt x="82" y="648"/>
                    </a:cubicBezTo>
                    <a:close/>
                    <a:moveTo>
                      <a:pt x="80" y="587"/>
                    </a:moveTo>
                    <a:cubicBezTo>
                      <a:pt x="80" y="578"/>
                      <a:pt x="80" y="569"/>
                      <a:pt x="80" y="560"/>
                    </a:cubicBezTo>
                    <a:cubicBezTo>
                      <a:pt x="88" y="556"/>
                      <a:pt x="97" y="552"/>
                      <a:pt x="106" y="548"/>
                    </a:cubicBezTo>
                    <a:cubicBezTo>
                      <a:pt x="106" y="557"/>
                      <a:pt x="106" y="566"/>
                      <a:pt x="106" y="575"/>
                    </a:cubicBezTo>
                    <a:cubicBezTo>
                      <a:pt x="98" y="579"/>
                      <a:pt x="89" y="583"/>
                      <a:pt x="80" y="587"/>
                    </a:cubicBezTo>
                    <a:close/>
                    <a:moveTo>
                      <a:pt x="79" y="526"/>
                    </a:moveTo>
                    <a:cubicBezTo>
                      <a:pt x="79" y="517"/>
                      <a:pt x="79" y="508"/>
                      <a:pt x="78" y="499"/>
                    </a:cubicBezTo>
                    <a:cubicBezTo>
                      <a:pt x="87" y="495"/>
                      <a:pt x="96" y="491"/>
                      <a:pt x="105" y="487"/>
                    </a:cubicBezTo>
                    <a:cubicBezTo>
                      <a:pt x="105" y="497"/>
                      <a:pt x="105" y="506"/>
                      <a:pt x="105" y="515"/>
                    </a:cubicBezTo>
                    <a:cubicBezTo>
                      <a:pt x="96" y="519"/>
                      <a:pt x="88" y="522"/>
                      <a:pt x="79" y="526"/>
                    </a:cubicBezTo>
                    <a:close/>
                    <a:moveTo>
                      <a:pt x="78" y="465"/>
                    </a:moveTo>
                    <a:cubicBezTo>
                      <a:pt x="77" y="456"/>
                      <a:pt x="77" y="447"/>
                      <a:pt x="77" y="438"/>
                    </a:cubicBezTo>
                    <a:cubicBezTo>
                      <a:pt x="86" y="434"/>
                      <a:pt x="95" y="431"/>
                      <a:pt x="104" y="427"/>
                    </a:cubicBezTo>
                    <a:cubicBezTo>
                      <a:pt x="104" y="436"/>
                      <a:pt x="104" y="445"/>
                      <a:pt x="104" y="454"/>
                    </a:cubicBezTo>
                    <a:cubicBezTo>
                      <a:pt x="95" y="458"/>
                      <a:pt x="86" y="462"/>
                      <a:pt x="78" y="465"/>
                    </a:cubicBezTo>
                    <a:close/>
                    <a:moveTo>
                      <a:pt x="76" y="405"/>
                    </a:moveTo>
                    <a:cubicBezTo>
                      <a:pt x="76" y="396"/>
                      <a:pt x="76" y="387"/>
                      <a:pt x="76" y="377"/>
                    </a:cubicBezTo>
                    <a:cubicBezTo>
                      <a:pt x="85" y="374"/>
                      <a:pt x="94" y="370"/>
                      <a:pt x="102" y="366"/>
                    </a:cubicBezTo>
                    <a:cubicBezTo>
                      <a:pt x="103" y="375"/>
                      <a:pt x="103" y="384"/>
                      <a:pt x="103" y="393"/>
                    </a:cubicBezTo>
                    <a:cubicBezTo>
                      <a:pt x="94" y="397"/>
                      <a:pt x="85" y="401"/>
                      <a:pt x="76" y="405"/>
                    </a:cubicBezTo>
                    <a:close/>
                    <a:moveTo>
                      <a:pt x="75" y="344"/>
                    </a:moveTo>
                    <a:cubicBezTo>
                      <a:pt x="75" y="335"/>
                      <a:pt x="74" y="326"/>
                      <a:pt x="74" y="317"/>
                    </a:cubicBezTo>
                    <a:cubicBezTo>
                      <a:pt x="83" y="313"/>
                      <a:pt x="92" y="309"/>
                      <a:pt x="101" y="305"/>
                    </a:cubicBezTo>
                    <a:cubicBezTo>
                      <a:pt x="102" y="314"/>
                      <a:pt x="102" y="323"/>
                      <a:pt x="102" y="332"/>
                    </a:cubicBezTo>
                    <a:cubicBezTo>
                      <a:pt x="93" y="336"/>
                      <a:pt x="84" y="340"/>
                      <a:pt x="75" y="344"/>
                    </a:cubicBezTo>
                    <a:close/>
                    <a:moveTo>
                      <a:pt x="74" y="283"/>
                    </a:moveTo>
                    <a:cubicBezTo>
                      <a:pt x="73" y="274"/>
                      <a:pt x="73" y="265"/>
                      <a:pt x="73" y="256"/>
                    </a:cubicBezTo>
                    <a:cubicBezTo>
                      <a:pt x="82" y="252"/>
                      <a:pt x="91" y="248"/>
                      <a:pt x="100" y="244"/>
                    </a:cubicBezTo>
                    <a:cubicBezTo>
                      <a:pt x="101" y="254"/>
                      <a:pt x="101" y="263"/>
                      <a:pt x="101" y="272"/>
                    </a:cubicBezTo>
                    <a:cubicBezTo>
                      <a:pt x="92" y="276"/>
                      <a:pt x="83" y="279"/>
                      <a:pt x="74" y="283"/>
                    </a:cubicBezTo>
                    <a:close/>
                    <a:moveTo>
                      <a:pt x="72" y="222"/>
                    </a:moveTo>
                    <a:cubicBezTo>
                      <a:pt x="72" y="213"/>
                      <a:pt x="72" y="204"/>
                      <a:pt x="72" y="195"/>
                    </a:cubicBezTo>
                    <a:cubicBezTo>
                      <a:pt x="81" y="191"/>
                      <a:pt x="90" y="188"/>
                      <a:pt x="99" y="184"/>
                    </a:cubicBezTo>
                    <a:cubicBezTo>
                      <a:pt x="99" y="193"/>
                      <a:pt x="100" y="202"/>
                      <a:pt x="100" y="211"/>
                    </a:cubicBezTo>
                    <a:cubicBezTo>
                      <a:pt x="91" y="215"/>
                      <a:pt x="81" y="219"/>
                      <a:pt x="72" y="222"/>
                    </a:cubicBezTo>
                    <a:close/>
                    <a:moveTo>
                      <a:pt x="71" y="162"/>
                    </a:moveTo>
                    <a:cubicBezTo>
                      <a:pt x="71" y="153"/>
                      <a:pt x="71" y="144"/>
                      <a:pt x="70" y="134"/>
                    </a:cubicBezTo>
                    <a:cubicBezTo>
                      <a:pt x="80" y="131"/>
                      <a:pt x="89" y="127"/>
                      <a:pt x="98" y="123"/>
                    </a:cubicBezTo>
                    <a:cubicBezTo>
                      <a:pt x="98" y="132"/>
                      <a:pt x="99" y="141"/>
                      <a:pt x="99" y="150"/>
                    </a:cubicBezTo>
                    <a:cubicBezTo>
                      <a:pt x="89" y="154"/>
                      <a:pt x="80" y="158"/>
                      <a:pt x="71" y="162"/>
                    </a:cubicBezTo>
                    <a:close/>
                    <a:moveTo>
                      <a:pt x="299" y="69"/>
                    </a:moveTo>
                    <a:cubicBezTo>
                      <a:pt x="290" y="73"/>
                      <a:pt x="280" y="76"/>
                      <a:pt x="271" y="80"/>
                    </a:cubicBezTo>
                    <a:cubicBezTo>
                      <a:pt x="271" y="71"/>
                      <a:pt x="272" y="62"/>
                      <a:pt x="272" y="53"/>
                    </a:cubicBezTo>
                    <a:cubicBezTo>
                      <a:pt x="281" y="49"/>
                      <a:pt x="290" y="45"/>
                      <a:pt x="299" y="42"/>
                    </a:cubicBezTo>
                    <a:cubicBezTo>
                      <a:pt x="299" y="51"/>
                      <a:pt x="299" y="60"/>
                      <a:pt x="299" y="69"/>
                    </a:cubicBezTo>
                    <a:close/>
                    <a:moveTo>
                      <a:pt x="298" y="130"/>
                    </a:moveTo>
                    <a:cubicBezTo>
                      <a:pt x="289" y="133"/>
                      <a:pt x="280" y="137"/>
                      <a:pt x="271" y="141"/>
                    </a:cubicBezTo>
                    <a:cubicBezTo>
                      <a:pt x="271" y="131"/>
                      <a:pt x="271" y="122"/>
                      <a:pt x="271" y="113"/>
                    </a:cubicBezTo>
                    <a:cubicBezTo>
                      <a:pt x="280" y="110"/>
                      <a:pt x="289" y="106"/>
                      <a:pt x="298" y="102"/>
                    </a:cubicBezTo>
                    <a:cubicBezTo>
                      <a:pt x="298" y="111"/>
                      <a:pt x="298" y="120"/>
                      <a:pt x="298" y="130"/>
                    </a:cubicBezTo>
                    <a:close/>
                    <a:moveTo>
                      <a:pt x="297" y="190"/>
                    </a:moveTo>
                    <a:cubicBezTo>
                      <a:pt x="288" y="194"/>
                      <a:pt x="279" y="198"/>
                      <a:pt x="270" y="201"/>
                    </a:cubicBezTo>
                    <a:cubicBezTo>
                      <a:pt x="271" y="192"/>
                      <a:pt x="271" y="183"/>
                      <a:pt x="271" y="174"/>
                    </a:cubicBezTo>
                    <a:cubicBezTo>
                      <a:pt x="280" y="170"/>
                      <a:pt x="289" y="167"/>
                      <a:pt x="298" y="163"/>
                    </a:cubicBezTo>
                    <a:cubicBezTo>
                      <a:pt x="297" y="172"/>
                      <a:pt x="297" y="181"/>
                      <a:pt x="297" y="190"/>
                    </a:cubicBezTo>
                    <a:close/>
                    <a:moveTo>
                      <a:pt x="296" y="251"/>
                    </a:moveTo>
                    <a:cubicBezTo>
                      <a:pt x="288" y="255"/>
                      <a:pt x="279" y="258"/>
                      <a:pt x="270" y="262"/>
                    </a:cubicBezTo>
                    <a:cubicBezTo>
                      <a:pt x="270" y="253"/>
                      <a:pt x="270" y="244"/>
                      <a:pt x="270" y="235"/>
                    </a:cubicBezTo>
                    <a:cubicBezTo>
                      <a:pt x="279" y="231"/>
                      <a:pt x="288" y="227"/>
                      <a:pt x="297" y="224"/>
                    </a:cubicBezTo>
                    <a:cubicBezTo>
                      <a:pt x="297" y="233"/>
                      <a:pt x="297" y="242"/>
                      <a:pt x="296" y="251"/>
                    </a:cubicBezTo>
                    <a:close/>
                    <a:moveTo>
                      <a:pt x="296" y="312"/>
                    </a:moveTo>
                    <a:cubicBezTo>
                      <a:pt x="287" y="315"/>
                      <a:pt x="278" y="319"/>
                      <a:pt x="269" y="323"/>
                    </a:cubicBezTo>
                    <a:cubicBezTo>
                      <a:pt x="269" y="314"/>
                      <a:pt x="270" y="305"/>
                      <a:pt x="270" y="296"/>
                    </a:cubicBezTo>
                    <a:cubicBezTo>
                      <a:pt x="278" y="292"/>
                      <a:pt x="287" y="288"/>
                      <a:pt x="296" y="285"/>
                    </a:cubicBezTo>
                    <a:cubicBezTo>
                      <a:pt x="296" y="294"/>
                      <a:pt x="296" y="303"/>
                      <a:pt x="296" y="312"/>
                    </a:cubicBezTo>
                    <a:close/>
                    <a:moveTo>
                      <a:pt x="295" y="373"/>
                    </a:moveTo>
                    <a:cubicBezTo>
                      <a:pt x="286" y="376"/>
                      <a:pt x="277" y="380"/>
                      <a:pt x="269" y="384"/>
                    </a:cubicBezTo>
                    <a:cubicBezTo>
                      <a:pt x="269" y="374"/>
                      <a:pt x="269" y="365"/>
                      <a:pt x="269" y="356"/>
                    </a:cubicBezTo>
                    <a:cubicBezTo>
                      <a:pt x="278" y="353"/>
                      <a:pt x="286" y="349"/>
                      <a:pt x="295" y="345"/>
                    </a:cubicBezTo>
                    <a:cubicBezTo>
                      <a:pt x="295" y="354"/>
                      <a:pt x="295" y="363"/>
                      <a:pt x="295" y="373"/>
                    </a:cubicBezTo>
                    <a:close/>
                    <a:moveTo>
                      <a:pt x="294" y="433"/>
                    </a:moveTo>
                    <a:cubicBezTo>
                      <a:pt x="285" y="437"/>
                      <a:pt x="277" y="441"/>
                      <a:pt x="268" y="444"/>
                    </a:cubicBezTo>
                    <a:cubicBezTo>
                      <a:pt x="268" y="435"/>
                      <a:pt x="268" y="426"/>
                      <a:pt x="269" y="417"/>
                    </a:cubicBezTo>
                    <a:cubicBezTo>
                      <a:pt x="277" y="413"/>
                      <a:pt x="286" y="410"/>
                      <a:pt x="294" y="406"/>
                    </a:cubicBezTo>
                    <a:cubicBezTo>
                      <a:pt x="294" y="415"/>
                      <a:pt x="294" y="424"/>
                      <a:pt x="294" y="433"/>
                    </a:cubicBezTo>
                    <a:close/>
                    <a:moveTo>
                      <a:pt x="293" y="494"/>
                    </a:moveTo>
                    <a:cubicBezTo>
                      <a:pt x="285" y="498"/>
                      <a:pt x="276" y="501"/>
                      <a:pt x="268" y="505"/>
                    </a:cubicBezTo>
                    <a:cubicBezTo>
                      <a:pt x="268" y="496"/>
                      <a:pt x="268" y="487"/>
                      <a:pt x="268" y="478"/>
                    </a:cubicBezTo>
                    <a:cubicBezTo>
                      <a:pt x="276" y="474"/>
                      <a:pt x="285" y="470"/>
                      <a:pt x="294" y="467"/>
                    </a:cubicBezTo>
                    <a:cubicBezTo>
                      <a:pt x="293" y="476"/>
                      <a:pt x="293" y="485"/>
                      <a:pt x="293" y="494"/>
                    </a:cubicBezTo>
                    <a:close/>
                    <a:moveTo>
                      <a:pt x="292" y="555"/>
                    </a:moveTo>
                    <a:cubicBezTo>
                      <a:pt x="284" y="558"/>
                      <a:pt x="276" y="562"/>
                      <a:pt x="267" y="566"/>
                    </a:cubicBezTo>
                    <a:cubicBezTo>
                      <a:pt x="267" y="557"/>
                      <a:pt x="267" y="548"/>
                      <a:pt x="267" y="538"/>
                    </a:cubicBezTo>
                    <a:cubicBezTo>
                      <a:pt x="276" y="535"/>
                      <a:pt x="284" y="531"/>
                      <a:pt x="293" y="527"/>
                    </a:cubicBezTo>
                    <a:cubicBezTo>
                      <a:pt x="293" y="537"/>
                      <a:pt x="292" y="546"/>
                      <a:pt x="292" y="555"/>
                    </a:cubicBezTo>
                    <a:close/>
                    <a:moveTo>
                      <a:pt x="291" y="616"/>
                    </a:moveTo>
                    <a:cubicBezTo>
                      <a:pt x="283" y="619"/>
                      <a:pt x="275" y="623"/>
                      <a:pt x="267" y="626"/>
                    </a:cubicBezTo>
                    <a:cubicBezTo>
                      <a:pt x="267" y="617"/>
                      <a:pt x="267" y="608"/>
                      <a:pt x="267" y="599"/>
                    </a:cubicBezTo>
                    <a:cubicBezTo>
                      <a:pt x="275" y="596"/>
                      <a:pt x="284" y="592"/>
                      <a:pt x="292" y="588"/>
                    </a:cubicBezTo>
                    <a:cubicBezTo>
                      <a:pt x="292" y="597"/>
                      <a:pt x="292" y="606"/>
                      <a:pt x="291" y="616"/>
                    </a:cubicBezTo>
                    <a:close/>
                    <a:moveTo>
                      <a:pt x="291" y="676"/>
                    </a:moveTo>
                    <a:cubicBezTo>
                      <a:pt x="282" y="680"/>
                      <a:pt x="274" y="684"/>
                      <a:pt x="266" y="687"/>
                    </a:cubicBezTo>
                    <a:cubicBezTo>
                      <a:pt x="266" y="678"/>
                      <a:pt x="266" y="669"/>
                      <a:pt x="266" y="660"/>
                    </a:cubicBezTo>
                    <a:cubicBezTo>
                      <a:pt x="274" y="656"/>
                      <a:pt x="283" y="653"/>
                      <a:pt x="291" y="649"/>
                    </a:cubicBezTo>
                    <a:cubicBezTo>
                      <a:pt x="291" y="658"/>
                      <a:pt x="291" y="667"/>
                      <a:pt x="291" y="676"/>
                    </a:cubicBezTo>
                    <a:close/>
                    <a:moveTo>
                      <a:pt x="290" y="737"/>
                    </a:moveTo>
                    <a:cubicBezTo>
                      <a:pt x="282" y="741"/>
                      <a:pt x="273" y="744"/>
                      <a:pt x="265" y="748"/>
                    </a:cubicBezTo>
                    <a:cubicBezTo>
                      <a:pt x="265" y="739"/>
                      <a:pt x="265" y="730"/>
                      <a:pt x="266" y="721"/>
                    </a:cubicBezTo>
                    <a:cubicBezTo>
                      <a:pt x="274" y="717"/>
                      <a:pt x="282" y="713"/>
                      <a:pt x="290" y="710"/>
                    </a:cubicBezTo>
                    <a:cubicBezTo>
                      <a:pt x="290" y="719"/>
                      <a:pt x="290" y="728"/>
                      <a:pt x="290" y="737"/>
                    </a:cubicBezTo>
                    <a:close/>
                    <a:moveTo>
                      <a:pt x="43" y="884"/>
                    </a:moveTo>
                    <a:cubicBezTo>
                      <a:pt x="51" y="880"/>
                      <a:pt x="60" y="876"/>
                      <a:pt x="68" y="872"/>
                    </a:cubicBezTo>
                    <a:cubicBezTo>
                      <a:pt x="68" y="881"/>
                      <a:pt x="69" y="890"/>
                      <a:pt x="69" y="899"/>
                    </a:cubicBezTo>
                    <a:cubicBezTo>
                      <a:pt x="61" y="903"/>
                      <a:pt x="52" y="907"/>
                      <a:pt x="44" y="911"/>
                    </a:cubicBezTo>
                    <a:cubicBezTo>
                      <a:pt x="43" y="902"/>
                      <a:pt x="43" y="893"/>
                      <a:pt x="43" y="884"/>
                    </a:cubicBezTo>
                    <a:close/>
                    <a:moveTo>
                      <a:pt x="41" y="824"/>
                    </a:moveTo>
                    <a:cubicBezTo>
                      <a:pt x="49" y="820"/>
                      <a:pt x="58" y="816"/>
                      <a:pt x="66" y="812"/>
                    </a:cubicBezTo>
                    <a:cubicBezTo>
                      <a:pt x="67" y="821"/>
                      <a:pt x="67" y="830"/>
                      <a:pt x="67" y="839"/>
                    </a:cubicBezTo>
                    <a:cubicBezTo>
                      <a:pt x="59" y="843"/>
                      <a:pt x="50" y="847"/>
                      <a:pt x="42" y="851"/>
                    </a:cubicBezTo>
                    <a:cubicBezTo>
                      <a:pt x="41" y="842"/>
                      <a:pt x="41" y="833"/>
                      <a:pt x="41" y="824"/>
                    </a:cubicBezTo>
                    <a:close/>
                    <a:moveTo>
                      <a:pt x="39" y="763"/>
                    </a:moveTo>
                    <a:cubicBezTo>
                      <a:pt x="47" y="759"/>
                      <a:pt x="56" y="755"/>
                      <a:pt x="65" y="751"/>
                    </a:cubicBezTo>
                    <a:cubicBezTo>
                      <a:pt x="65" y="760"/>
                      <a:pt x="65" y="769"/>
                      <a:pt x="65" y="778"/>
                    </a:cubicBezTo>
                    <a:cubicBezTo>
                      <a:pt x="57" y="782"/>
                      <a:pt x="48" y="786"/>
                      <a:pt x="40" y="790"/>
                    </a:cubicBezTo>
                    <a:cubicBezTo>
                      <a:pt x="39" y="781"/>
                      <a:pt x="39" y="772"/>
                      <a:pt x="39" y="763"/>
                    </a:cubicBezTo>
                    <a:close/>
                    <a:moveTo>
                      <a:pt x="37" y="702"/>
                    </a:moveTo>
                    <a:cubicBezTo>
                      <a:pt x="45" y="698"/>
                      <a:pt x="54" y="694"/>
                      <a:pt x="63" y="690"/>
                    </a:cubicBezTo>
                    <a:cubicBezTo>
                      <a:pt x="63" y="699"/>
                      <a:pt x="63" y="708"/>
                      <a:pt x="64" y="717"/>
                    </a:cubicBezTo>
                    <a:cubicBezTo>
                      <a:pt x="55" y="721"/>
                      <a:pt x="46" y="725"/>
                      <a:pt x="37" y="729"/>
                    </a:cubicBezTo>
                    <a:cubicBezTo>
                      <a:pt x="37" y="720"/>
                      <a:pt x="37" y="711"/>
                      <a:pt x="37" y="702"/>
                    </a:cubicBezTo>
                    <a:close/>
                    <a:moveTo>
                      <a:pt x="34" y="641"/>
                    </a:moveTo>
                    <a:cubicBezTo>
                      <a:pt x="43" y="637"/>
                      <a:pt x="52" y="633"/>
                      <a:pt x="61" y="629"/>
                    </a:cubicBezTo>
                    <a:cubicBezTo>
                      <a:pt x="61" y="638"/>
                      <a:pt x="62" y="648"/>
                      <a:pt x="62" y="657"/>
                    </a:cubicBezTo>
                    <a:cubicBezTo>
                      <a:pt x="53" y="661"/>
                      <a:pt x="44" y="665"/>
                      <a:pt x="35" y="669"/>
                    </a:cubicBezTo>
                    <a:cubicBezTo>
                      <a:pt x="35" y="660"/>
                      <a:pt x="35" y="650"/>
                      <a:pt x="34" y="641"/>
                    </a:cubicBezTo>
                    <a:close/>
                    <a:moveTo>
                      <a:pt x="33" y="581"/>
                    </a:moveTo>
                    <a:cubicBezTo>
                      <a:pt x="41" y="577"/>
                      <a:pt x="50" y="573"/>
                      <a:pt x="59" y="569"/>
                    </a:cubicBezTo>
                    <a:cubicBezTo>
                      <a:pt x="60" y="578"/>
                      <a:pt x="60" y="587"/>
                      <a:pt x="60" y="596"/>
                    </a:cubicBezTo>
                    <a:cubicBezTo>
                      <a:pt x="51" y="600"/>
                      <a:pt x="42" y="604"/>
                      <a:pt x="33" y="608"/>
                    </a:cubicBezTo>
                    <a:cubicBezTo>
                      <a:pt x="33" y="599"/>
                      <a:pt x="33" y="590"/>
                      <a:pt x="33" y="581"/>
                    </a:cubicBezTo>
                    <a:close/>
                    <a:moveTo>
                      <a:pt x="31" y="520"/>
                    </a:moveTo>
                    <a:cubicBezTo>
                      <a:pt x="40" y="516"/>
                      <a:pt x="49" y="512"/>
                      <a:pt x="58" y="508"/>
                    </a:cubicBezTo>
                    <a:cubicBezTo>
                      <a:pt x="58" y="517"/>
                      <a:pt x="58" y="526"/>
                      <a:pt x="59" y="535"/>
                    </a:cubicBezTo>
                    <a:cubicBezTo>
                      <a:pt x="49" y="539"/>
                      <a:pt x="40" y="543"/>
                      <a:pt x="31" y="547"/>
                    </a:cubicBezTo>
                    <a:cubicBezTo>
                      <a:pt x="31" y="538"/>
                      <a:pt x="31" y="529"/>
                      <a:pt x="31" y="520"/>
                    </a:cubicBezTo>
                    <a:close/>
                    <a:moveTo>
                      <a:pt x="29" y="459"/>
                    </a:moveTo>
                    <a:cubicBezTo>
                      <a:pt x="38" y="455"/>
                      <a:pt x="47" y="451"/>
                      <a:pt x="56" y="447"/>
                    </a:cubicBezTo>
                    <a:cubicBezTo>
                      <a:pt x="56" y="456"/>
                      <a:pt x="57" y="465"/>
                      <a:pt x="57" y="474"/>
                    </a:cubicBezTo>
                    <a:cubicBezTo>
                      <a:pt x="48" y="478"/>
                      <a:pt x="39" y="482"/>
                      <a:pt x="30" y="486"/>
                    </a:cubicBezTo>
                    <a:cubicBezTo>
                      <a:pt x="29" y="477"/>
                      <a:pt x="29" y="468"/>
                      <a:pt x="29" y="459"/>
                    </a:cubicBezTo>
                    <a:close/>
                    <a:moveTo>
                      <a:pt x="27" y="398"/>
                    </a:moveTo>
                    <a:cubicBezTo>
                      <a:pt x="36" y="394"/>
                      <a:pt x="45" y="390"/>
                      <a:pt x="55" y="386"/>
                    </a:cubicBezTo>
                    <a:cubicBezTo>
                      <a:pt x="55" y="396"/>
                      <a:pt x="55" y="405"/>
                      <a:pt x="55" y="414"/>
                    </a:cubicBezTo>
                    <a:cubicBezTo>
                      <a:pt x="46" y="418"/>
                      <a:pt x="37" y="422"/>
                      <a:pt x="28" y="426"/>
                    </a:cubicBezTo>
                    <a:cubicBezTo>
                      <a:pt x="27" y="417"/>
                      <a:pt x="27" y="407"/>
                      <a:pt x="27" y="398"/>
                    </a:cubicBezTo>
                    <a:close/>
                    <a:moveTo>
                      <a:pt x="25" y="338"/>
                    </a:moveTo>
                    <a:cubicBezTo>
                      <a:pt x="34" y="334"/>
                      <a:pt x="44" y="330"/>
                      <a:pt x="53" y="326"/>
                    </a:cubicBezTo>
                    <a:cubicBezTo>
                      <a:pt x="53" y="335"/>
                      <a:pt x="54" y="344"/>
                      <a:pt x="54" y="353"/>
                    </a:cubicBezTo>
                    <a:cubicBezTo>
                      <a:pt x="44" y="357"/>
                      <a:pt x="35" y="361"/>
                      <a:pt x="26" y="365"/>
                    </a:cubicBezTo>
                    <a:cubicBezTo>
                      <a:pt x="25" y="356"/>
                      <a:pt x="25" y="347"/>
                      <a:pt x="25" y="338"/>
                    </a:cubicBezTo>
                    <a:close/>
                    <a:moveTo>
                      <a:pt x="23" y="277"/>
                    </a:moveTo>
                    <a:cubicBezTo>
                      <a:pt x="33" y="273"/>
                      <a:pt x="42" y="269"/>
                      <a:pt x="52" y="265"/>
                    </a:cubicBezTo>
                    <a:cubicBezTo>
                      <a:pt x="52" y="274"/>
                      <a:pt x="52" y="283"/>
                      <a:pt x="52" y="292"/>
                    </a:cubicBezTo>
                    <a:cubicBezTo>
                      <a:pt x="43" y="296"/>
                      <a:pt x="33" y="300"/>
                      <a:pt x="24" y="304"/>
                    </a:cubicBezTo>
                    <a:cubicBezTo>
                      <a:pt x="24" y="295"/>
                      <a:pt x="23" y="286"/>
                      <a:pt x="23" y="277"/>
                    </a:cubicBezTo>
                    <a:close/>
                    <a:moveTo>
                      <a:pt x="21" y="216"/>
                    </a:moveTo>
                    <a:cubicBezTo>
                      <a:pt x="31" y="212"/>
                      <a:pt x="40" y="208"/>
                      <a:pt x="50" y="204"/>
                    </a:cubicBezTo>
                    <a:cubicBezTo>
                      <a:pt x="50" y="213"/>
                      <a:pt x="50" y="222"/>
                      <a:pt x="51" y="231"/>
                    </a:cubicBezTo>
                    <a:cubicBezTo>
                      <a:pt x="41" y="235"/>
                      <a:pt x="32" y="239"/>
                      <a:pt x="22" y="243"/>
                    </a:cubicBezTo>
                    <a:cubicBezTo>
                      <a:pt x="22" y="234"/>
                      <a:pt x="22" y="225"/>
                      <a:pt x="21" y="216"/>
                    </a:cubicBezTo>
                    <a:close/>
                    <a:moveTo>
                      <a:pt x="20" y="183"/>
                    </a:moveTo>
                    <a:cubicBezTo>
                      <a:pt x="20" y="174"/>
                      <a:pt x="20" y="165"/>
                      <a:pt x="20" y="155"/>
                    </a:cubicBezTo>
                    <a:cubicBezTo>
                      <a:pt x="29" y="151"/>
                      <a:pt x="39" y="147"/>
                      <a:pt x="49" y="143"/>
                    </a:cubicBezTo>
                    <a:cubicBezTo>
                      <a:pt x="49" y="153"/>
                      <a:pt x="49" y="162"/>
                      <a:pt x="49" y="171"/>
                    </a:cubicBezTo>
                    <a:cubicBezTo>
                      <a:pt x="40" y="175"/>
                      <a:pt x="30" y="179"/>
                      <a:pt x="20" y="183"/>
                    </a:cubicBezTo>
                    <a:close/>
                  </a:path>
                </a:pathLst>
              </a:custGeom>
              <a:solidFill>
                <a:srgbClr val="61B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8" name="îş1ïdé"/>
              <p:cNvSpPr/>
              <p:nvPr/>
            </p:nvSpPr>
            <p:spPr bwMode="auto">
              <a:xfrm>
                <a:off x="3257" y="2996"/>
                <a:ext cx="384" cy="547"/>
              </a:xfrm>
              <a:custGeom>
                <a:avLst/>
                <a:gdLst>
                  <a:gd name="T0" fmla="*/ 37 w 149"/>
                  <a:gd name="T1" fmla="*/ 162 h 212"/>
                  <a:gd name="T2" fmla="*/ 11 w 149"/>
                  <a:gd name="T3" fmla="*/ 150 h 212"/>
                  <a:gd name="T4" fmla="*/ 0 w 149"/>
                  <a:gd name="T5" fmla="*/ 0 h 212"/>
                  <a:gd name="T6" fmla="*/ 63 w 149"/>
                  <a:gd name="T7" fmla="*/ 27 h 212"/>
                  <a:gd name="T8" fmla="*/ 63 w 149"/>
                  <a:gd name="T9" fmla="*/ 27 h 212"/>
                  <a:gd name="T10" fmla="*/ 142 w 149"/>
                  <a:gd name="T11" fmla="*/ 62 h 212"/>
                  <a:gd name="T12" fmla="*/ 149 w 149"/>
                  <a:gd name="T13" fmla="*/ 212 h 212"/>
                  <a:gd name="T14" fmla="*/ 130 w 149"/>
                  <a:gd name="T15" fmla="*/ 204 h 212"/>
                  <a:gd name="T16" fmla="*/ 123 w 149"/>
                  <a:gd name="T17" fmla="*/ 200 h 212"/>
                  <a:gd name="T18" fmla="*/ 41 w 149"/>
                  <a:gd name="T19" fmla="*/ 164 h 212"/>
                  <a:gd name="T20" fmla="*/ 41 w 149"/>
                  <a:gd name="T21" fmla="*/ 163 h 212"/>
                  <a:gd name="T22" fmla="*/ 41 w 149"/>
                  <a:gd name="T23" fmla="*/ 163 h 212"/>
                  <a:gd name="T24" fmla="*/ 37 w 149"/>
                  <a:gd name="T25" fmla="*/ 16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212">
                    <a:moveTo>
                      <a:pt x="37" y="162"/>
                    </a:moveTo>
                    <a:cubicBezTo>
                      <a:pt x="28" y="158"/>
                      <a:pt x="20" y="154"/>
                      <a:pt x="11" y="150"/>
                    </a:cubicBezTo>
                    <a:cubicBezTo>
                      <a:pt x="7" y="100"/>
                      <a:pt x="4" y="50"/>
                      <a:pt x="0" y="0"/>
                    </a:cubicBezTo>
                    <a:cubicBezTo>
                      <a:pt x="21" y="9"/>
                      <a:pt x="42" y="18"/>
                      <a:pt x="63" y="27"/>
                    </a:cubicBezTo>
                    <a:cubicBezTo>
                      <a:pt x="63" y="27"/>
                      <a:pt x="63" y="27"/>
                      <a:pt x="63" y="27"/>
                    </a:cubicBezTo>
                    <a:cubicBezTo>
                      <a:pt x="89" y="39"/>
                      <a:pt x="116" y="50"/>
                      <a:pt x="142" y="62"/>
                    </a:cubicBezTo>
                    <a:cubicBezTo>
                      <a:pt x="144" y="112"/>
                      <a:pt x="147" y="162"/>
                      <a:pt x="149" y="212"/>
                    </a:cubicBezTo>
                    <a:cubicBezTo>
                      <a:pt x="142" y="209"/>
                      <a:pt x="136" y="206"/>
                      <a:pt x="130" y="204"/>
                    </a:cubicBezTo>
                    <a:cubicBezTo>
                      <a:pt x="127" y="203"/>
                      <a:pt x="125" y="201"/>
                      <a:pt x="123" y="200"/>
                    </a:cubicBezTo>
                    <a:cubicBezTo>
                      <a:pt x="96" y="188"/>
                      <a:pt x="68" y="176"/>
                      <a:pt x="41" y="164"/>
                    </a:cubicBezTo>
                    <a:cubicBezTo>
                      <a:pt x="41" y="163"/>
                      <a:pt x="41" y="163"/>
                      <a:pt x="41" y="163"/>
                    </a:cubicBezTo>
                    <a:cubicBezTo>
                      <a:pt x="41" y="163"/>
                      <a:pt x="41" y="163"/>
                      <a:pt x="41" y="163"/>
                    </a:cubicBezTo>
                    <a:cubicBezTo>
                      <a:pt x="39" y="163"/>
                      <a:pt x="38" y="162"/>
                      <a:pt x="37" y="162"/>
                    </a:cubicBezTo>
                    <a:close/>
                  </a:path>
                </a:pathLst>
              </a:custGeom>
              <a:solidFill>
                <a:srgbClr val="1B2A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9" name="isliḍe"/>
              <p:cNvSpPr/>
              <p:nvPr/>
            </p:nvSpPr>
            <p:spPr bwMode="auto">
              <a:xfrm>
                <a:off x="3255" y="756"/>
                <a:ext cx="1185" cy="505"/>
              </a:xfrm>
              <a:custGeom>
                <a:avLst/>
                <a:gdLst>
                  <a:gd name="T0" fmla="*/ 460 w 460"/>
                  <a:gd name="T1" fmla="*/ 0 h 196"/>
                  <a:gd name="T2" fmla="*/ 459 w 460"/>
                  <a:gd name="T3" fmla="*/ 24 h 196"/>
                  <a:gd name="T4" fmla="*/ 30 w 460"/>
                  <a:gd name="T5" fmla="*/ 196 h 196"/>
                  <a:gd name="T6" fmla="*/ 21 w 460"/>
                  <a:gd name="T7" fmla="*/ 193 h 196"/>
                  <a:gd name="T8" fmla="*/ 8 w 460"/>
                  <a:gd name="T9" fmla="*/ 188 h 196"/>
                  <a:gd name="T10" fmla="*/ 0 w 460"/>
                  <a:gd name="T11" fmla="*/ 185 h 196"/>
                  <a:gd name="T12" fmla="*/ 0 w 460"/>
                  <a:gd name="T13" fmla="*/ 184 h 196"/>
                  <a:gd name="T14" fmla="*/ 460 w 460"/>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196">
                    <a:moveTo>
                      <a:pt x="460" y="0"/>
                    </a:moveTo>
                    <a:cubicBezTo>
                      <a:pt x="460" y="8"/>
                      <a:pt x="460" y="16"/>
                      <a:pt x="459" y="24"/>
                    </a:cubicBezTo>
                    <a:cubicBezTo>
                      <a:pt x="313" y="82"/>
                      <a:pt x="170" y="139"/>
                      <a:pt x="30" y="196"/>
                    </a:cubicBezTo>
                    <a:cubicBezTo>
                      <a:pt x="27" y="195"/>
                      <a:pt x="24" y="194"/>
                      <a:pt x="21" y="193"/>
                    </a:cubicBezTo>
                    <a:cubicBezTo>
                      <a:pt x="17" y="191"/>
                      <a:pt x="12" y="190"/>
                      <a:pt x="8" y="188"/>
                    </a:cubicBezTo>
                    <a:cubicBezTo>
                      <a:pt x="5" y="187"/>
                      <a:pt x="2" y="186"/>
                      <a:pt x="0" y="185"/>
                    </a:cubicBezTo>
                    <a:cubicBezTo>
                      <a:pt x="0" y="184"/>
                      <a:pt x="0" y="184"/>
                      <a:pt x="0" y="184"/>
                    </a:cubicBezTo>
                    <a:cubicBezTo>
                      <a:pt x="149" y="123"/>
                      <a:pt x="303" y="62"/>
                      <a:pt x="460" y="0"/>
                    </a:cubicBezTo>
                    <a:close/>
                  </a:path>
                </a:pathLst>
              </a:custGeom>
              <a:solidFill>
                <a:srgbClr val="61B0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0" name="íṡľiḑê"/>
              <p:cNvSpPr/>
              <p:nvPr/>
            </p:nvSpPr>
            <p:spPr bwMode="auto">
              <a:xfrm>
                <a:off x="5097" y="2597"/>
                <a:ext cx="248" cy="574"/>
              </a:xfrm>
              <a:custGeom>
                <a:avLst/>
                <a:gdLst>
                  <a:gd name="T0" fmla="*/ 13 w 96"/>
                  <a:gd name="T1" fmla="*/ 105 h 223"/>
                  <a:gd name="T2" fmla="*/ 36 w 96"/>
                  <a:gd name="T3" fmla="*/ 104 h 223"/>
                  <a:gd name="T4" fmla="*/ 48 w 96"/>
                  <a:gd name="T5" fmla="*/ 140 h 223"/>
                  <a:gd name="T6" fmla="*/ 47 w 96"/>
                  <a:gd name="T7" fmla="*/ 222 h 223"/>
                  <a:gd name="T8" fmla="*/ 68 w 96"/>
                  <a:gd name="T9" fmla="*/ 223 h 223"/>
                  <a:gd name="T10" fmla="*/ 58 w 96"/>
                  <a:gd name="T11" fmla="*/ 145 h 223"/>
                  <a:gd name="T12" fmla="*/ 73 w 96"/>
                  <a:gd name="T13" fmla="*/ 108 h 223"/>
                  <a:gd name="T14" fmla="*/ 76 w 96"/>
                  <a:gd name="T15" fmla="*/ 111 h 223"/>
                  <a:gd name="T16" fmla="*/ 88 w 96"/>
                  <a:gd name="T17" fmla="*/ 113 h 223"/>
                  <a:gd name="T18" fmla="*/ 83 w 96"/>
                  <a:gd name="T19" fmla="*/ 105 h 223"/>
                  <a:gd name="T20" fmla="*/ 95 w 96"/>
                  <a:gd name="T21" fmla="*/ 81 h 223"/>
                  <a:gd name="T22" fmla="*/ 89 w 96"/>
                  <a:gd name="T23" fmla="*/ 91 h 223"/>
                  <a:gd name="T24" fmla="*/ 89 w 96"/>
                  <a:gd name="T25" fmla="*/ 81 h 223"/>
                  <a:gd name="T26" fmla="*/ 88 w 96"/>
                  <a:gd name="T27" fmla="*/ 85 h 223"/>
                  <a:gd name="T28" fmla="*/ 76 w 96"/>
                  <a:gd name="T29" fmla="*/ 102 h 223"/>
                  <a:gd name="T30" fmla="*/ 77 w 96"/>
                  <a:gd name="T31" fmla="*/ 99 h 223"/>
                  <a:gd name="T32" fmla="*/ 61 w 96"/>
                  <a:gd name="T33" fmla="*/ 105 h 223"/>
                  <a:gd name="T34" fmla="*/ 56 w 96"/>
                  <a:gd name="T35" fmla="*/ 115 h 223"/>
                  <a:gd name="T36" fmla="*/ 55 w 96"/>
                  <a:gd name="T37" fmla="*/ 96 h 223"/>
                  <a:gd name="T38" fmla="*/ 73 w 96"/>
                  <a:gd name="T39" fmla="*/ 73 h 223"/>
                  <a:gd name="T40" fmla="*/ 61 w 96"/>
                  <a:gd name="T41" fmla="*/ 76 h 223"/>
                  <a:gd name="T42" fmla="*/ 60 w 96"/>
                  <a:gd name="T43" fmla="*/ 65 h 223"/>
                  <a:gd name="T44" fmla="*/ 56 w 96"/>
                  <a:gd name="T45" fmla="*/ 62 h 223"/>
                  <a:gd name="T46" fmla="*/ 59 w 96"/>
                  <a:gd name="T47" fmla="*/ 55 h 223"/>
                  <a:gd name="T48" fmla="*/ 74 w 96"/>
                  <a:gd name="T49" fmla="*/ 54 h 223"/>
                  <a:gd name="T50" fmla="*/ 72 w 96"/>
                  <a:gd name="T51" fmla="*/ 32 h 223"/>
                  <a:gd name="T52" fmla="*/ 66 w 96"/>
                  <a:gd name="T53" fmla="*/ 37 h 223"/>
                  <a:gd name="T54" fmla="*/ 58 w 96"/>
                  <a:gd name="T55" fmla="*/ 52 h 223"/>
                  <a:gd name="T56" fmla="*/ 60 w 96"/>
                  <a:gd name="T57" fmla="*/ 4 h 223"/>
                  <a:gd name="T58" fmla="*/ 56 w 96"/>
                  <a:gd name="T59" fmla="*/ 53 h 223"/>
                  <a:gd name="T60" fmla="*/ 52 w 96"/>
                  <a:gd name="T61" fmla="*/ 37 h 223"/>
                  <a:gd name="T62" fmla="*/ 53 w 96"/>
                  <a:gd name="T63" fmla="*/ 64 h 223"/>
                  <a:gd name="T64" fmla="*/ 43 w 96"/>
                  <a:gd name="T65" fmla="*/ 52 h 223"/>
                  <a:gd name="T66" fmla="*/ 44 w 96"/>
                  <a:gd name="T67" fmla="*/ 31 h 223"/>
                  <a:gd name="T68" fmla="*/ 41 w 96"/>
                  <a:gd name="T69" fmla="*/ 34 h 223"/>
                  <a:gd name="T70" fmla="*/ 35 w 96"/>
                  <a:gd name="T71" fmla="*/ 20 h 223"/>
                  <a:gd name="T72" fmla="*/ 31 w 96"/>
                  <a:gd name="T73" fmla="*/ 2 h 223"/>
                  <a:gd name="T74" fmla="*/ 31 w 96"/>
                  <a:gd name="T75" fmla="*/ 6 h 223"/>
                  <a:gd name="T76" fmla="*/ 37 w 96"/>
                  <a:gd name="T77" fmla="*/ 34 h 223"/>
                  <a:gd name="T78" fmla="*/ 31 w 96"/>
                  <a:gd name="T79" fmla="*/ 26 h 223"/>
                  <a:gd name="T80" fmla="*/ 42 w 96"/>
                  <a:gd name="T81" fmla="*/ 65 h 223"/>
                  <a:gd name="T82" fmla="*/ 33 w 96"/>
                  <a:gd name="T83" fmla="*/ 61 h 223"/>
                  <a:gd name="T84" fmla="*/ 29 w 96"/>
                  <a:gd name="T85" fmla="*/ 57 h 223"/>
                  <a:gd name="T86" fmla="*/ 9 w 96"/>
                  <a:gd name="T87" fmla="*/ 28 h 223"/>
                  <a:gd name="T88" fmla="*/ 12 w 96"/>
                  <a:gd name="T89" fmla="*/ 39 h 223"/>
                  <a:gd name="T90" fmla="*/ 15 w 96"/>
                  <a:gd name="T91" fmla="*/ 50 h 223"/>
                  <a:gd name="T92" fmla="*/ 26 w 96"/>
                  <a:gd name="T93" fmla="*/ 57 h 223"/>
                  <a:gd name="T94" fmla="*/ 46 w 96"/>
                  <a:gd name="T95" fmla="*/ 104 h 223"/>
                  <a:gd name="T96" fmla="*/ 21 w 96"/>
                  <a:gd name="T97" fmla="*/ 86 h 223"/>
                  <a:gd name="T98" fmla="*/ 16 w 96"/>
                  <a:gd name="T99" fmla="*/ 94 h 223"/>
                  <a:gd name="T100" fmla="*/ 20 w 96"/>
                  <a:gd name="T101" fmla="*/ 100 h 223"/>
                  <a:gd name="T102" fmla="*/ 11 w 96"/>
                  <a:gd name="T103" fmla="*/ 102 h 223"/>
                  <a:gd name="T104" fmla="*/ 11 w 96"/>
                  <a:gd name="T105" fmla="*/ 10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223">
                    <a:moveTo>
                      <a:pt x="11" y="104"/>
                    </a:moveTo>
                    <a:cubicBezTo>
                      <a:pt x="8" y="106"/>
                      <a:pt x="5" y="106"/>
                      <a:pt x="5" y="106"/>
                    </a:cubicBezTo>
                    <a:cubicBezTo>
                      <a:pt x="5" y="107"/>
                      <a:pt x="8" y="107"/>
                      <a:pt x="13" y="105"/>
                    </a:cubicBezTo>
                    <a:cubicBezTo>
                      <a:pt x="13" y="105"/>
                      <a:pt x="14" y="105"/>
                      <a:pt x="14" y="105"/>
                    </a:cubicBezTo>
                    <a:cubicBezTo>
                      <a:pt x="16" y="104"/>
                      <a:pt x="21" y="102"/>
                      <a:pt x="21" y="102"/>
                    </a:cubicBezTo>
                    <a:cubicBezTo>
                      <a:pt x="25" y="99"/>
                      <a:pt x="32" y="103"/>
                      <a:pt x="36" y="104"/>
                    </a:cubicBezTo>
                    <a:cubicBezTo>
                      <a:pt x="40" y="104"/>
                      <a:pt x="44" y="109"/>
                      <a:pt x="46" y="116"/>
                    </a:cubicBezTo>
                    <a:cubicBezTo>
                      <a:pt x="46" y="117"/>
                      <a:pt x="47" y="123"/>
                      <a:pt x="47" y="125"/>
                    </a:cubicBezTo>
                    <a:cubicBezTo>
                      <a:pt x="47" y="127"/>
                      <a:pt x="48" y="137"/>
                      <a:pt x="48" y="140"/>
                    </a:cubicBezTo>
                    <a:cubicBezTo>
                      <a:pt x="49" y="150"/>
                      <a:pt x="49" y="161"/>
                      <a:pt x="50" y="166"/>
                    </a:cubicBezTo>
                    <a:cubicBezTo>
                      <a:pt x="50" y="185"/>
                      <a:pt x="51" y="201"/>
                      <a:pt x="49" y="213"/>
                    </a:cubicBezTo>
                    <a:cubicBezTo>
                      <a:pt x="48" y="216"/>
                      <a:pt x="48" y="219"/>
                      <a:pt x="47" y="222"/>
                    </a:cubicBezTo>
                    <a:cubicBezTo>
                      <a:pt x="47" y="223"/>
                      <a:pt x="48" y="223"/>
                      <a:pt x="49" y="223"/>
                    </a:cubicBezTo>
                    <a:cubicBezTo>
                      <a:pt x="55" y="223"/>
                      <a:pt x="60" y="223"/>
                      <a:pt x="66" y="223"/>
                    </a:cubicBezTo>
                    <a:cubicBezTo>
                      <a:pt x="66" y="223"/>
                      <a:pt x="67" y="223"/>
                      <a:pt x="68" y="223"/>
                    </a:cubicBezTo>
                    <a:cubicBezTo>
                      <a:pt x="66" y="219"/>
                      <a:pt x="65" y="217"/>
                      <a:pt x="64" y="213"/>
                    </a:cubicBezTo>
                    <a:cubicBezTo>
                      <a:pt x="64" y="210"/>
                      <a:pt x="63" y="207"/>
                      <a:pt x="63" y="203"/>
                    </a:cubicBezTo>
                    <a:cubicBezTo>
                      <a:pt x="60" y="187"/>
                      <a:pt x="59" y="161"/>
                      <a:pt x="58" y="145"/>
                    </a:cubicBezTo>
                    <a:cubicBezTo>
                      <a:pt x="58" y="143"/>
                      <a:pt x="57" y="133"/>
                      <a:pt x="57" y="133"/>
                    </a:cubicBezTo>
                    <a:cubicBezTo>
                      <a:pt x="57" y="130"/>
                      <a:pt x="58" y="115"/>
                      <a:pt x="62" y="110"/>
                    </a:cubicBezTo>
                    <a:cubicBezTo>
                      <a:pt x="67" y="105"/>
                      <a:pt x="72" y="108"/>
                      <a:pt x="73" y="108"/>
                    </a:cubicBezTo>
                    <a:cubicBezTo>
                      <a:pt x="74" y="109"/>
                      <a:pt x="75" y="109"/>
                      <a:pt x="75" y="110"/>
                    </a:cubicBezTo>
                    <a:cubicBezTo>
                      <a:pt x="75" y="111"/>
                      <a:pt x="76" y="115"/>
                      <a:pt x="76" y="115"/>
                    </a:cubicBezTo>
                    <a:cubicBezTo>
                      <a:pt x="77" y="115"/>
                      <a:pt x="77" y="112"/>
                      <a:pt x="76" y="111"/>
                    </a:cubicBezTo>
                    <a:cubicBezTo>
                      <a:pt x="77" y="111"/>
                      <a:pt x="78" y="113"/>
                      <a:pt x="82" y="114"/>
                    </a:cubicBezTo>
                    <a:cubicBezTo>
                      <a:pt x="83" y="114"/>
                      <a:pt x="84" y="114"/>
                      <a:pt x="85" y="114"/>
                    </a:cubicBezTo>
                    <a:cubicBezTo>
                      <a:pt x="86" y="114"/>
                      <a:pt x="87" y="113"/>
                      <a:pt x="88" y="113"/>
                    </a:cubicBezTo>
                    <a:cubicBezTo>
                      <a:pt x="87" y="113"/>
                      <a:pt x="80" y="112"/>
                      <a:pt x="76" y="108"/>
                    </a:cubicBezTo>
                    <a:cubicBezTo>
                      <a:pt x="76" y="108"/>
                      <a:pt x="76" y="107"/>
                      <a:pt x="75" y="107"/>
                    </a:cubicBezTo>
                    <a:cubicBezTo>
                      <a:pt x="76" y="107"/>
                      <a:pt x="83" y="105"/>
                      <a:pt x="83" y="105"/>
                    </a:cubicBezTo>
                    <a:cubicBezTo>
                      <a:pt x="84" y="104"/>
                      <a:pt x="84" y="104"/>
                      <a:pt x="84" y="104"/>
                    </a:cubicBezTo>
                    <a:cubicBezTo>
                      <a:pt x="85" y="103"/>
                      <a:pt x="86" y="102"/>
                      <a:pt x="87" y="101"/>
                    </a:cubicBezTo>
                    <a:cubicBezTo>
                      <a:pt x="92" y="94"/>
                      <a:pt x="93" y="86"/>
                      <a:pt x="95" y="81"/>
                    </a:cubicBezTo>
                    <a:cubicBezTo>
                      <a:pt x="96" y="76"/>
                      <a:pt x="96" y="74"/>
                      <a:pt x="96" y="73"/>
                    </a:cubicBezTo>
                    <a:cubicBezTo>
                      <a:pt x="96" y="73"/>
                      <a:pt x="95" y="76"/>
                      <a:pt x="94" y="80"/>
                    </a:cubicBezTo>
                    <a:cubicBezTo>
                      <a:pt x="93" y="83"/>
                      <a:pt x="91" y="87"/>
                      <a:pt x="89" y="91"/>
                    </a:cubicBezTo>
                    <a:cubicBezTo>
                      <a:pt x="90" y="87"/>
                      <a:pt x="89" y="84"/>
                      <a:pt x="90" y="82"/>
                    </a:cubicBezTo>
                    <a:cubicBezTo>
                      <a:pt x="91" y="78"/>
                      <a:pt x="92" y="75"/>
                      <a:pt x="92" y="75"/>
                    </a:cubicBezTo>
                    <a:cubicBezTo>
                      <a:pt x="91" y="75"/>
                      <a:pt x="91" y="77"/>
                      <a:pt x="89" y="81"/>
                    </a:cubicBezTo>
                    <a:cubicBezTo>
                      <a:pt x="89" y="81"/>
                      <a:pt x="89" y="81"/>
                      <a:pt x="89" y="82"/>
                    </a:cubicBezTo>
                    <a:cubicBezTo>
                      <a:pt x="88" y="77"/>
                      <a:pt x="88" y="75"/>
                      <a:pt x="88" y="75"/>
                    </a:cubicBezTo>
                    <a:cubicBezTo>
                      <a:pt x="87" y="75"/>
                      <a:pt x="87" y="79"/>
                      <a:pt x="88" y="85"/>
                    </a:cubicBezTo>
                    <a:cubicBezTo>
                      <a:pt x="88" y="88"/>
                      <a:pt x="88" y="92"/>
                      <a:pt x="87" y="96"/>
                    </a:cubicBezTo>
                    <a:cubicBezTo>
                      <a:pt x="86" y="96"/>
                      <a:pt x="86" y="97"/>
                      <a:pt x="86" y="97"/>
                    </a:cubicBezTo>
                    <a:cubicBezTo>
                      <a:pt x="83" y="101"/>
                      <a:pt x="80" y="102"/>
                      <a:pt x="76" y="102"/>
                    </a:cubicBezTo>
                    <a:cubicBezTo>
                      <a:pt x="77" y="102"/>
                      <a:pt x="77" y="101"/>
                      <a:pt x="77" y="100"/>
                    </a:cubicBezTo>
                    <a:cubicBezTo>
                      <a:pt x="81" y="94"/>
                      <a:pt x="81" y="89"/>
                      <a:pt x="81" y="89"/>
                    </a:cubicBezTo>
                    <a:cubicBezTo>
                      <a:pt x="81" y="88"/>
                      <a:pt x="80" y="93"/>
                      <a:pt x="77" y="99"/>
                    </a:cubicBezTo>
                    <a:cubicBezTo>
                      <a:pt x="75" y="101"/>
                      <a:pt x="73" y="102"/>
                      <a:pt x="70" y="102"/>
                    </a:cubicBezTo>
                    <a:cubicBezTo>
                      <a:pt x="69" y="102"/>
                      <a:pt x="68" y="102"/>
                      <a:pt x="67" y="102"/>
                    </a:cubicBezTo>
                    <a:cubicBezTo>
                      <a:pt x="65" y="102"/>
                      <a:pt x="63" y="103"/>
                      <a:pt x="61" y="105"/>
                    </a:cubicBezTo>
                    <a:cubicBezTo>
                      <a:pt x="60" y="106"/>
                      <a:pt x="59" y="107"/>
                      <a:pt x="58" y="109"/>
                    </a:cubicBezTo>
                    <a:cubicBezTo>
                      <a:pt x="57" y="110"/>
                      <a:pt x="57" y="112"/>
                      <a:pt x="56" y="114"/>
                    </a:cubicBezTo>
                    <a:cubicBezTo>
                      <a:pt x="56" y="114"/>
                      <a:pt x="56" y="114"/>
                      <a:pt x="56" y="115"/>
                    </a:cubicBezTo>
                    <a:cubicBezTo>
                      <a:pt x="56" y="112"/>
                      <a:pt x="56" y="112"/>
                      <a:pt x="56" y="110"/>
                    </a:cubicBezTo>
                    <a:cubicBezTo>
                      <a:pt x="56" y="108"/>
                      <a:pt x="55" y="106"/>
                      <a:pt x="55" y="105"/>
                    </a:cubicBezTo>
                    <a:cubicBezTo>
                      <a:pt x="55" y="101"/>
                      <a:pt x="55" y="98"/>
                      <a:pt x="55" y="96"/>
                    </a:cubicBezTo>
                    <a:cubicBezTo>
                      <a:pt x="55" y="94"/>
                      <a:pt x="55" y="92"/>
                      <a:pt x="55" y="90"/>
                    </a:cubicBezTo>
                    <a:cubicBezTo>
                      <a:pt x="57" y="83"/>
                      <a:pt x="60" y="79"/>
                      <a:pt x="63" y="78"/>
                    </a:cubicBezTo>
                    <a:cubicBezTo>
                      <a:pt x="69" y="75"/>
                      <a:pt x="73" y="73"/>
                      <a:pt x="73" y="73"/>
                    </a:cubicBezTo>
                    <a:cubicBezTo>
                      <a:pt x="73" y="72"/>
                      <a:pt x="69" y="73"/>
                      <a:pt x="63" y="75"/>
                    </a:cubicBezTo>
                    <a:cubicBezTo>
                      <a:pt x="66" y="72"/>
                      <a:pt x="66" y="68"/>
                      <a:pt x="66" y="68"/>
                    </a:cubicBezTo>
                    <a:cubicBezTo>
                      <a:pt x="66" y="68"/>
                      <a:pt x="64" y="72"/>
                      <a:pt x="61" y="76"/>
                    </a:cubicBezTo>
                    <a:cubicBezTo>
                      <a:pt x="59" y="78"/>
                      <a:pt x="56" y="81"/>
                      <a:pt x="55" y="85"/>
                    </a:cubicBezTo>
                    <a:cubicBezTo>
                      <a:pt x="54" y="86"/>
                      <a:pt x="54" y="86"/>
                      <a:pt x="54" y="86"/>
                    </a:cubicBezTo>
                    <a:cubicBezTo>
                      <a:pt x="56" y="73"/>
                      <a:pt x="60" y="66"/>
                      <a:pt x="60" y="65"/>
                    </a:cubicBezTo>
                    <a:cubicBezTo>
                      <a:pt x="60" y="65"/>
                      <a:pt x="57" y="69"/>
                      <a:pt x="55" y="76"/>
                    </a:cubicBezTo>
                    <a:cubicBezTo>
                      <a:pt x="55" y="75"/>
                      <a:pt x="55" y="73"/>
                      <a:pt x="55" y="72"/>
                    </a:cubicBezTo>
                    <a:cubicBezTo>
                      <a:pt x="55" y="69"/>
                      <a:pt x="56" y="65"/>
                      <a:pt x="56" y="62"/>
                    </a:cubicBezTo>
                    <a:cubicBezTo>
                      <a:pt x="56" y="61"/>
                      <a:pt x="56" y="61"/>
                      <a:pt x="56" y="60"/>
                    </a:cubicBezTo>
                    <a:cubicBezTo>
                      <a:pt x="57" y="59"/>
                      <a:pt x="57" y="58"/>
                      <a:pt x="57" y="58"/>
                    </a:cubicBezTo>
                    <a:cubicBezTo>
                      <a:pt x="58" y="57"/>
                      <a:pt x="58" y="56"/>
                      <a:pt x="59" y="55"/>
                    </a:cubicBezTo>
                    <a:cubicBezTo>
                      <a:pt x="60" y="54"/>
                      <a:pt x="61" y="53"/>
                      <a:pt x="62" y="52"/>
                    </a:cubicBezTo>
                    <a:cubicBezTo>
                      <a:pt x="63" y="52"/>
                      <a:pt x="64" y="52"/>
                      <a:pt x="65" y="52"/>
                    </a:cubicBezTo>
                    <a:cubicBezTo>
                      <a:pt x="70" y="54"/>
                      <a:pt x="74" y="55"/>
                      <a:pt x="74" y="54"/>
                    </a:cubicBezTo>
                    <a:cubicBezTo>
                      <a:pt x="74" y="54"/>
                      <a:pt x="71" y="52"/>
                      <a:pt x="65" y="50"/>
                    </a:cubicBezTo>
                    <a:cubicBezTo>
                      <a:pt x="67" y="49"/>
                      <a:pt x="68" y="47"/>
                      <a:pt x="68" y="45"/>
                    </a:cubicBezTo>
                    <a:cubicBezTo>
                      <a:pt x="72" y="38"/>
                      <a:pt x="72" y="32"/>
                      <a:pt x="72" y="32"/>
                    </a:cubicBezTo>
                    <a:cubicBezTo>
                      <a:pt x="72" y="32"/>
                      <a:pt x="71" y="37"/>
                      <a:pt x="67" y="44"/>
                    </a:cubicBezTo>
                    <a:cubicBezTo>
                      <a:pt x="67" y="44"/>
                      <a:pt x="67" y="45"/>
                      <a:pt x="66" y="45"/>
                    </a:cubicBezTo>
                    <a:cubicBezTo>
                      <a:pt x="68" y="40"/>
                      <a:pt x="66" y="36"/>
                      <a:pt x="66" y="37"/>
                    </a:cubicBezTo>
                    <a:cubicBezTo>
                      <a:pt x="66" y="36"/>
                      <a:pt x="67" y="42"/>
                      <a:pt x="64" y="47"/>
                    </a:cubicBezTo>
                    <a:cubicBezTo>
                      <a:pt x="63" y="49"/>
                      <a:pt x="61" y="50"/>
                      <a:pt x="58" y="52"/>
                    </a:cubicBezTo>
                    <a:cubicBezTo>
                      <a:pt x="58" y="52"/>
                      <a:pt x="58" y="52"/>
                      <a:pt x="58" y="52"/>
                    </a:cubicBezTo>
                    <a:cubicBezTo>
                      <a:pt x="62" y="33"/>
                      <a:pt x="62" y="20"/>
                      <a:pt x="62" y="20"/>
                    </a:cubicBezTo>
                    <a:cubicBezTo>
                      <a:pt x="62" y="20"/>
                      <a:pt x="61" y="22"/>
                      <a:pt x="60" y="27"/>
                    </a:cubicBezTo>
                    <a:cubicBezTo>
                      <a:pt x="58" y="12"/>
                      <a:pt x="60" y="4"/>
                      <a:pt x="60" y="4"/>
                    </a:cubicBezTo>
                    <a:cubicBezTo>
                      <a:pt x="60" y="3"/>
                      <a:pt x="57" y="13"/>
                      <a:pt x="60" y="28"/>
                    </a:cubicBezTo>
                    <a:cubicBezTo>
                      <a:pt x="60" y="30"/>
                      <a:pt x="59" y="32"/>
                      <a:pt x="59" y="34"/>
                    </a:cubicBezTo>
                    <a:cubicBezTo>
                      <a:pt x="58" y="39"/>
                      <a:pt x="57" y="46"/>
                      <a:pt x="56" y="53"/>
                    </a:cubicBezTo>
                    <a:cubicBezTo>
                      <a:pt x="56" y="47"/>
                      <a:pt x="55" y="41"/>
                      <a:pt x="53" y="37"/>
                    </a:cubicBezTo>
                    <a:cubicBezTo>
                      <a:pt x="51" y="25"/>
                      <a:pt x="52" y="18"/>
                      <a:pt x="52" y="18"/>
                    </a:cubicBezTo>
                    <a:cubicBezTo>
                      <a:pt x="52" y="18"/>
                      <a:pt x="50" y="25"/>
                      <a:pt x="52" y="37"/>
                    </a:cubicBezTo>
                    <a:cubicBezTo>
                      <a:pt x="54" y="43"/>
                      <a:pt x="54" y="50"/>
                      <a:pt x="54" y="58"/>
                    </a:cubicBezTo>
                    <a:cubicBezTo>
                      <a:pt x="54" y="58"/>
                      <a:pt x="54" y="59"/>
                      <a:pt x="54" y="60"/>
                    </a:cubicBezTo>
                    <a:cubicBezTo>
                      <a:pt x="53" y="61"/>
                      <a:pt x="53" y="63"/>
                      <a:pt x="53" y="64"/>
                    </a:cubicBezTo>
                    <a:cubicBezTo>
                      <a:pt x="51" y="74"/>
                      <a:pt x="50" y="87"/>
                      <a:pt x="50" y="100"/>
                    </a:cubicBezTo>
                    <a:cubicBezTo>
                      <a:pt x="49" y="86"/>
                      <a:pt x="47" y="74"/>
                      <a:pt x="45" y="64"/>
                    </a:cubicBezTo>
                    <a:cubicBezTo>
                      <a:pt x="44" y="59"/>
                      <a:pt x="44" y="55"/>
                      <a:pt x="43" y="52"/>
                    </a:cubicBezTo>
                    <a:cubicBezTo>
                      <a:pt x="42" y="43"/>
                      <a:pt x="42" y="36"/>
                      <a:pt x="45" y="32"/>
                    </a:cubicBezTo>
                    <a:cubicBezTo>
                      <a:pt x="47" y="26"/>
                      <a:pt x="46" y="20"/>
                      <a:pt x="46" y="21"/>
                    </a:cubicBezTo>
                    <a:cubicBezTo>
                      <a:pt x="45" y="21"/>
                      <a:pt x="46" y="25"/>
                      <a:pt x="44" y="31"/>
                    </a:cubicBezTo>
                    <a:cubicBezTo>
                      <a:pt x="43" y="31"/>
                      <a:pt x="43" y="32"/>
                      <a:pt x="43" y="33"/>
                    </a:cubicBezTo>
                    <a:cubicBezTo>
                      <a:pt x="43" y="28"/>
                      <a:pt x="42" y="24"/>
                      <a:pt x="42" y="24"/>
                    </a:cubicBezTo>
                    <a:cubicBezTo>
                      <a:pt x="42" y="25"/>
                      <a:pt x="42" y="28"/>
                      <a:pt x="41" y="34"/>
                    </a:cubicBezTo>
                    <a:cubicBezTo>
                      <a:pt x="41" y="36"/>
                      <a:pt x="41" y="39"/>
                      <a:pt x="41" y="42"/>
                    </a:cubicBezTo>
                    <a:cubicBezTo>
                      <a:pt x="40" y="41"/>
                      <a:pt x="40" y="41"/>
                      <a:pt x="40" y="41"/>
                    </a:cubicBezTo>
                    <a:cubicBezTo>
                      <a:pt x="38" y="33"/>
                      <a:pt x="36" y="26"/>
                      <a:pt x="35" y="20"/>
                    </a:cubicBezTo>
                    <a:cubicBezTo>
                      <a:pt x="34" y="17"/>
                      <a:pt x="34" y="14"/>
                      <a:pt x="33" y="12"/>
                    </a:cubicBezTo>
                    <a:cubicBezTo>
                      <a:pt x="33" y="9"/>
                      <a:pt x="32" y="7"/>
                      <a:pt x="32" y="6"/>
                    </a:cubicBezTo>
                    <a:cubicBezTo>
                      <a:pt x="32" y="4"/>
                      <a:pt x="31" y="3"/>
                      <a:pt x="31" y="2"/>
                    </a:cubicBezTo>
                    <a:cubicBezTo>
                      <a:pt x="31" y="1"/>
                      <a:pt x="31" y="1"/>
                      <a:pt x="31" y="0"/>
                    </a:cubicBezTo>
                    <a:cubicBezTo>
                      <a:pt x="31" y="2"/>
                      <a:pt x="31" y="2"/>
                      <a:pt x="31" y="2"/>
                    </a:cubicBezTo>
                    <a:cubicBezTo>
                      <a:pt x="31" y="3"/>
                      <a:pt x="31" y="4"/>
                      <a:pt x="31" y="6"/>
                    </a:cubicBezTo>
                    <a:cubicBezTo>
                      <a:pt x="32" y="8"/>
                      <a:pt x="32" y="10"/>
                      <a:pt x="32" y="12"/>
                    </a:cubicBezTo>
                    <a:cubicBezTo>
                      <a:pt x="33" y="15"/>
                      <a:pt x="33" y="17"/>
                      <a:pt x="34" y="21"/>
                    </a:cubicBezTo>
                    <a:cubicBezTo>
                      <a:pt x="35" y="25"/>
                      <a:pt x="36" y="29"/>
                      <a:pt x="37" y="34"/>
                    </a:cubicBezTo>
                    <a:cubicBezTo>
                      <a:pt x="37" y="34"/>
                      <a:pt x="37" y="34"/>
                      <a:pt x="37" y="34"/>
                    </a:cubicBezTo>
                    <a:cubicBezTo>
                      <a:pt x="36" y="33"/>
                      <a:pt x="36" y="33"/>
                      <a:pt x="36" y="33"/>
                    </a:cubicBezTo>
                    <a:cubicBezTo>
                      <a:pt x="33" y="29"/>
                      <a:pt x="31" y="26"/>
                      <a:pt x="31" y="26"/>
                    </a:cubicBezTo>
                    <a:cubicBezTo>
                      <a:pt x="31" y="26"/>
                      <a:pt x="32" y="30"/>
                      <a:pt x="36" y="35"/>
                    </a:cubicBezTo>
                    <a:cubicBezTo>
                      <a:pt x="36" y="36"/>
                      <a:pt x="37" y="37"/>
                      <a:pt x="38" y="39"/>
                    </a:cubicBezTo>
                    <a:cubicBezTo>
                      <a:pt x="39" y="46"/>
                      <a:pt x="40" y="54"/>
                      <a:pt x="42" y="65"/>
                    </a:cubicBezTo>
                    <a:cubicBezTo>
                      <a:pt x="43" y="71"/>
                      <a:pt x="44" y="78"/>
                      <a:pt x="44" y="86"/>
                    </a:cubicBezTo>
                    <a:cubicBezTo>
                      <a:pt x="42" y="78"/>
                      <a:pt x="38" y="70"/>
                      <a:pt x="35" y="64"/>
                    </a:cubicBezTo>
                    <a:cubicBezTo>
                      <a:pt x="34" y="63"/>
                      <a:pt x="34" y="62"/>
                      <a:pt x="33" y="61"/>
                    </a:cubicBezTo>
                    <a:cubicBezTo>
                      <a:pt x="32" y="60"/>
                      <a:pt x="32" y="59"/>
                      <a:pt x="31" y="59"/>
                    </a:cubicBezTo>
                    <a:cubicBezTo>
                      <a:pt x="27" y="49"/>
                      <a:pt x="26" y="42"/>
                      <a:pt x="25" y="42"/>
                    </a:cubicBezTo>
                    <a:cubicBezTo>
                      <a:pt x="25" y="42"/>
                      <a:pt x="26" y="48"/>
                      <a:pt x="29" y="57"/>
                    </a:cubicBezTo>
                    <a:cubicBezTo>
                      <a:pt x="24" y="52"/>
                      <a:pt x="20" y="50"/>
                      <a:pt x="17" y="45"/>
                    </a:cubicBezTo>
                    <a:cubicBezTo>
                      <a:pt x="15" y="42"/>
                      <a:pt x="13" y="39"/>
                      <a:pt x="12" y="36"/>
                    </a:cubicBezTo>
                    <a:cubicBezTo>
                      <a:pt x="11" y="33"/>
                      <a:pt x="10" y="31"/>
                      <a:pt x="9" y="28"/>
                    </a:cubicBezTo>
                    <a:cubicBezTo>
                      <a:pt x="9" y="27"/>
                      <a:pt x="8" y="20"/>
                      <a:pt x="8" y="19"/>
                    </a:cubicBezTo>
                    <a:cubicBezTo>
                      <a:pt x="8" y="19"/>
                      <a:pt x="7" y="23"/>
                      <a:pt x="10" y="32"/>
                    </a:cubicBezTo>
                    <a:cubicBezTo>
                      <a:pt x="10" y="34"/>
                      <a:pt x="11" y="36"/>
                      <a:pt x="12" y="39"/>
                    </a:cubicBezTo>
                    <a:cubicBezTo>
                      <a:pt x="13" y="41"/>
                      <a:pt x="14" y="44"/>
                      <a:pt x="16" y="46"/>
                    </a:cubicBezTo>
                    <a:cubicBezTo>
                      <a:pt x="17" y="49"/>
                      <a:pt x="19" y="51"/>
                      <a:pt x="21" y="53"/>
                    </a:cubicBezTo>
                    <a:cubicBezTo>
                      <a:pt x="19" y="52"/>
                      <a:pt x="16" y="52"/>
                      <a:pt x="15" y="50"/>
                    </a:cubicBezTo>
                    <a:cubicBezTo>
                      <a:pt x="12" y="48"/>
                      <a:pt x="11" y="47"/>
                      <a:pt x="11" y="47"/>
                    </a:cubicBezTo>
                    <a:cubicBezTo>
                      <a:pt x="11" y="47"/>
                      <a:pt x="12" y="49"/>
                      <a:pt x="14" y="51"/>
                    </a:cubicBezTo>
                    <a:cubicBezTo>
                      <a:pt x="17" y="54"/>
                      <a:pt x="21" y="54"/>
                      <a:pt x="26" y="57"/>
                    </a:cubicBezTo>
                    <a:cubicBezTo>
                      <a:pt x="29" y="59"/>
                      <a:pt x="32" y="64"/>
                      <a:pt x="36" y="70"/>
                    </a:cubicBezTo>
                    <a:cubicBezTo>
                      <a:pt x="37" y="73"/>
                      <a:pt x="39" y="76"/>
                      <a:pt x="40" y="80"/>
                    </a:cubicBezTo>
                    <a:cubicBezTo>
                      <a:pt x="43" y="87"/>
                      <a:pt x="45" y="95"/>
                      <a:pt x="46" y="104"/>
                    </a:cubicBezTo>
                    <a:cubicBezTo>
                      <a:pt x="44" y="102"/>
                      <a:pt x="42" y="100"/>
                      <a:pt x="40" y="99"/>
                    </a:cubicBezTo>
                    <a:cubicBezTo>
                      <a:pt x="35" y="94"/>
                      <a:pt x="30" y="93"/>
                      <a:pt x="27" y="92"/>
                    </a:cubicBezTo>
                    <a:cubicBezTo>
                      <a:pt x="22" y="90"/>
                      <a:pt x="21" y="86"/>
                      <a:pt x="21" y="86"/>
                    </a:cubicBezTo>
                    <a:cubicBezTo>
                      <a:pt x="20" y="86"/>
                      <a:pt x="22" y="91"/>
                      <a:pt x="26" y="94"/>
                    </a:cubicBezTo>
                    <a:cubicBezTo>
                      <a:pt x="29" y="95"/>
                      <a:pt x="31" y="96"/>
                      <a:pt x="34" y="98"/>
                    </a:cubicBezTo>
                    <a:cubicBezTo>
                      <a:pt x="27" y="97"/>
                      <a:pt x="21" y="96"/>
                      <a:pt x="16" y="94"/>
                    </a:cubicBezTo>
                    <a:cubicBezTo>
                      <a:pt x="5" y="88"/>
                      <a:pt x="1" y="74"/>
                      <a:pt x="1" y="76"/>
                    </a:cubicBezTo>
                    <a:cubicBezTo>
                      <a:pt x="0" y="75"/>
                      <a:pt x="3" y="90"/>
                      <a:pt x="15" y="98"/>
                    </a:cubicBezTo>
                    <a:cubicBezTo>
                      <a:pt x="17" y="98"/>
                      <a:pt x="18" y="99"/>
                      <a:pt x="20" y="100"/>
                    </a:cubicBezTo>
                    <a:cubicBezTo>
                      <a:pt x="19" y="100"/>
                      <a:pt x="19" y="100"/>
                      <a:pt x="19" y="100"/>
                    </a:cubicBezTo>
                    <a:cubicBezTo>
                      <a:pt x="18" y="100"/>
                      <a:pt x="17" y="101"/>
                      <a:pt x="15" y="102"/>
                    </a:cubicBezTo>
                    <a:cubicBezTo>
                      <a:pt x="14" y="103"/>
                      <a:pt x="12" y="102"/>
                      <a:pt x="11" y="102"/>
                    </a:cubicBezTo>
                    <a:cubicBezTo>
                      <a:pt x="8" y="101"/>
                      <a:pt x="7" y="99"/>
                      <a:pt x="7" y="99"/>
                    </a:cubicBezTo>
                    <a:cubicBezTo>
                      <a:pt x="7" y="99"/>
                      <a:pt x="8" y="102"/>
                      <a:pt x="10" y="104"/>
                    </a:cubicBezTo>
                    <a:lnTo>
                      <a:pt x="11" y="104"/>
                    </a:lnTo>
                    <a:close/>
                  </a:path>
                </a:pathLst>
              </a:custGeom>
              <a:solidFill>
                <a:srgbClr val="1C1E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1" name="îs1îdè"/>
              <p:cNvSpPr/>
              <p:nvPr/>
            </p:nvSpPr>
            <p:spPr bwMode="auto">
              <a:xfrm>
                <a:off x="5115" y="2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C1E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2" name="iSļîḑe"/>
              <p:cNvSpPr/>
              <p:nvPr/>
            </p:nvSpPr>
            <p:spPr bwMode="auto">
              <a:xfrm>
                <a:off x="5221" y="29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3" name="îSḻîḋé"/>
              <p:cNvSpPr/>
              <p:nvPr/>
            </p:nvSpPr>
            <p:spPr bwMode="auto">
              <a:xfrm>
                <a:off x="5040" y="2514"/>
                <a:ext cx="366" cy="438"/>
              </a:xfrm>
              <a:custGeom>
                <a:avLst/>
                <a:gdLst>
                  <a:gd name="T0" fmla="*/ 7 w 142"/>
                  <a:gd name="T1" fmla="*/ 136 h 170"/>
                  <a:gd name="T2" fmla="*/ 17 w 142"/>
                  <a:gd name="T3" fmla="*/ 150 h 170"/>
                  <a:gd name="T4" fmla="*/ 26 w 142"/>
                  <a:gd name="T5" fmla="*/ 155 h 170"/>
                  <a:gd name="T6" fmla="*/ 33 w 142"/>
                  <a:gd name="T7" fmla="*/ 162 h 170"/>
                  <a:gd name="T8" fmla="*/ 45 w 142"/>
                  <a:gd name="T9" fmla="*/ 160 h 170"/>
                  <a:gd name="T10" fmla="*/ 52 w 142"/>
                  <a:gd name="T11" fmla="*/ 161 h 170"/>
                  <a:gd name="T12" fmla="*/ 59 w 142"/>
                  <a:gd name="T13" fmla="*/ 166 h 170"/>
                  <a:gd name="T14" fmla="*/ 65 w 142"/>
                  <a:gd name="T15" fmla="*/ 165 h 170"/>
                  <a:gd name="T16" fmla="*/ 80 w 142"/>
                  <a:gd name="T17" fmla="*/ 166 h 170"/>
                  <a:gd name="T18" fmla="*/ 100 w 142"/>
                  <a:gd name="T19" fmla="*/ 166 h 170"/>
                  <a:gd name="T20" fmla="*/ 117 w 142"/>
                  <a:gd name="T21" fmla="*/ 160 h 170"/>
                  <a:gd name="T22" fmla="*/ 131 w 142"/>
                  <a:gd name="T23" fmla="*/ 153 h 170"/>
                  <a:gd name="T24" fmla="*/ 137 w 142"/>
                  <a:gd name="T25" fmla="*/ 139 h 170"/>
                  <a:gd name="T26" fmla="*/ 140 w 142"/>
                  <a:gd name="T27" fmla="*/ 125 h 170"/>
                  <a:gd name="T28" fmla="*/ 137 w 142"/>
                  <a:gd name="T29" fmla="*/ 111 h 170"/>
                  <a:gd name="T30" fmla="*/ 133 w 142"/>
                  <a:gd name="T31" fmla="*/ 109 h 170"/>
                  <a:gd name="T32" fmla="*/ 133 w 142"/>
                  <a:gd name="T33" fmla="*/ 105 h 170"/>
                  <a:gd name="T34" fmla="*/ 130 w 142"/>
                  <a:gd name="T35" fmla="*/ 88 h 170"/>
                  <a:gd name="T36" fmla="*/ 128 w 142"/>
                  <a:gd name="T37" fmla="*/ 79 h 170"/>
                  <a:gd name="T38" fmla="*/ 125 w 142"/>
                  <a:gd name="T39" fmla="*/ 70 h 170"/>
                  <a:gd name="T40" fmla="*/ 114 w 142"/>
                  <a:gd name="T41" fmla="*/ 50 h 170"/>
                  <a:gd name="T42" fmla="*/ 110 w 142"/>
                  <a:gd name="T43" fmla="*/ 35 h 170"/>
                  <a:gd name="T44" fmla="*/ 99 w 142"/>
                  <a:gd name="T45" fmla="*/ 19 h 170"/>
                  <a:gd name="T46" fmla="*/ 89 w 142"/>
                  <a:gd name="T47" fmla="*/ 12 h 170"/>
                  <a:gd name="T48" fmla="*/ 78 w 142"/>
                  <a:gd name="T49" fmla="*/ 7 h 170"/>
                  <a:gd name="T50" fmla="*/ 68 w 142"/>
                  <a:gd name="T51" fmla="*/ 10 h 170"/>
                  <a:gd name="T52" fmla="*/ 61 w 142"/>
                  <a:gd name="T53" fmla="*/ 3 h 170"/>
                  <a:gd name="T54" fmla="*/ 51 w 142"/>
                  <a:gd name="T55" fmla="*/ 6 h 170"/>
                  <a:gd name="T56" fmla="*/ 39 w 142"/>
                  <a:gd name="T57" fmla="*/ 14 h 170"/>
                  <a:gd name="T58" fmla="*/ 30 w 142"/>
                  <a:gd name="T59" fmla="*/ 29 h 170"/>
                  <a:gd name="T60" fmla="*/ 26 w 142"/>
                  <a:gd name="T61" fmla="*/ 41 h 170"/>
                  <a:gd name="T62" fmla="*/ 19 w 142"/>
                  <a:gd name="T63" fmla="*/ 53 h 170"/>
                  <a:gd name="T64" fmla="*/ 15 w 142"/>
                  <a:gd name="T65" fmla="*/ 62 h 170"/>
                  <a:gd name="T66" fmla="*/ 12 w 142"/>
                  <a:gd name="T67" fmla="*/ 78 h 170"/>
                  <a:gd name="T68" fmla="*/ 8 w 142"/>
                  <a:gd name="T69" fmla="*/ 93 h 170"/>
                  <a:gd name="T70" fmla="*/ 8 w 142"/>
                  <a:gd name="T71" fmla="*/ 101 h 170"/>
                  <a:gd name="T72" fmla="*/ 6 w 142"/>
                  <a:gd name="T73" fmla="*/ 107 h 170"/>
                  <a:gd name="T74" fmla="*/ 9 w 142"/>
                  <a:gd name="T75" fmla="*/ 113 h 170"/>
                  <a:gd name="T76" fmla="*/ 3 w 142"/>
                  <a:gd name="T77" fmla="*/ 122 h 170"/>
                  <a:gd name="T78" fmla="*/ 9 w 142"/>
                  <a:gd name="T79" fmla="*/ 111 h 170"/>
                  <a:gd name="T80" fmla="*/ 29 w 142"/>
                  <a:gd name="T81" fmla="*/ 35 h 170"/>
                  <a:gd name="T82" fmla="*/ 123 w 142"/>
                  <a:gd name="T83" fmla="*/ 69 h 170"/>
                  <a:gd name="T84" fmla="*/ 131 w 142"/>
                  <a:gd name="T85" fmla="*/ 96 h 170"/>
                  <a:gd name="T86" fmla="*/ 137 w 142"/>
                  <a:gd name="T87" fmla="*/ 134 h 170"/>
                  <a:gd name="T88" fmla="*/ 134 w 142"/>
                  <a:gd name="T89" fmla="*/ 128 h 170"/>
                  <a:gd name="T90" fmla="*/ 133 w 142"/>
                  <a:gd name="T91" fmla="*/ 145 h 170"/>
                  <a:gd name="T92" fmla="*/ 124 w 142"/>
                  <a:gd name="T93" fmla="*/ 75 h 170"/>
                  <a:gd name="T94" fmla="*/ 113 w 142"/>
                  <a:gd name="T95" fmla="*/ 44 h 170"/>
                  <a:gd name="T96" fmla="*/ 115 w 142"/>
                  <a:gd name="T97" fmla="*/ 159 h 170"/>
                  <a:gd name="T98" fmla="*/ 102 w 142"/>
                  <a:gd name="T99" fmla="*/ 34 h 170"/>
                  <a:gd name="T100" fmla="*/ 90 w 142"/>
                  <a:gd name="T101" fmla="*/ 14 h 170"/>
                  <a:gd name="T102" fmla="*/ 85 w 142"/>
                  <a:gd name="T103" fmla="*/ 11 h 170"/>
                  <a:gd name="T104" fmla="*/ 84 w 142"/>
                  <a:gd name="T105" fmla="*/ 163 h 170"/>
                  <a:gd name="T106" fmla="*/ 61 w 142"/>
                  <a:gd name="T107" fmla="*/ 5 h 170"/>
                  <a:gd name="T108" fmla="*/ 61 w 142"/>
                  <a:gd name="T109" fmla="*/ 165 h 170"/>
                  <a:gd name="T110" fmla="*/ 49 w 142"/>
                  <a:gd name="T111" fmla="*/ 9 h 170"/>
                  <a:gd name="T112" fmla="*/ 40 w 142"/>
                  <a:gd name="T113" fmla="*/ 19 h 170"/>
                  <a:gd name="T114" fmla="*/ 37 w 142"/>
                  <a:gd name="T115" fmla="*/ 158 h 170"/>
                  <a:gd name="T116" fmla="*/ 32 w 142"/>
                  <a:gd name="T117" fmla="*/ 159 h 170"/>
                  <a:gd name="T118" fmla="*/ 26 w 142"/>
                  <a:gd name="T119" fmla="*/ 153 h 170"/>
                  <a:gd name="T120" fmla="*/ 19 w 142"/>
                  <a:gd name="T121" fmla="*/ 64 h 170"/>
                  <a:gd name="T122" fmla="*/ 10 w 142"/>
                  <a:gd name="T123" fmla="*/ 137 h 170"/>
                  <a:gd name="T124" fmla="*/ 8 w 142"/>
                  <a:gd name="T125" fmla="*/ 13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70">
                    <a:moveTo>
                      <a:pt x="1" y="126"/>
                    </a:moveTo>
                    <a:cubicBezTo>
                      <a:pt x="1" y="126"/>
                      <a:pt x="1" y="126"/>
                      <a:pt x="1" y="126"/>
                    </a:cubicBezTo>
                    <a:cubicBezTo>
                      <a:pt x="2" y="125"/>
                      <a:pt x="2" y="126"/>
                      <a:pt x="2" y="126"/>
                    </a:cubicBezTo>
                    <a:cubicBezTo>
                      <a:pt x="2" y="127"/>
                      <a:pt x="2" y="127"/>
                      <a:pt x="2" y="127"/>
                    </a:cubicBezTo>
                    <a:cubicBezTo>
                      <a:pt x="2" y="126"/>
                      <a:pt x="2" y="127"/>
                      <a:pt x="2" y="127"/>
                    </a:cubicBezTo>
                    <a:cubicBezTo>
                      <a:pt x="2" y="127"/>
                      <a:pt x="2" y="127"/>
                      <a:pt x="2" y="127"/>
                    </a:cubicBezTo>
                    <a:cubicBezTo>
                      <a:pt x="1" y="127"/>
                      <a:pt x="1" y="126"/>
                      <a:pt x="1" y="127"/>
                    </a:cubicBezTo>
                    <a:cubicBezTo>
                      <a:pt x="1" y="127"/>
                      <a:pt x="1" y="127"/>
                      <a:pt x="1" y="127"/>
                    </a:cubicBezTo>
                    <a:cubicBezTo>
                      <a:pt x="1" y="126"/>
                      <a:pt x="2" y="127"/>
                      <a:pt x="2" y="127"/>
                    </a:cubicBezTo>
                    <a:cubicBezTo>
                      <a:pt x="3" y="127"/>
                      <a:pt x="2" y="127"/>
                      <a:pt x="2" y="127"/>
                    </a:cubicBezTo>
                    <a:cubicBezTo>
                      <a:pt x="2" y="127"/>
                      <a:pt x="2" y="128"/>
                      <a:pt x="3" y="127"/>
                    </a:cubicBezTo>
                    <a:cubicBezTo>
                      <a:pt x="3" y="126"/>
                      <a:pt x="2" y="128"/>
                      <a:pt x="3" y="127"/>
                    </a:cubicBezTo>
                    <a:cubicBezTo>
                      <a:pt x="3" y="127"/>
                      <a:pt x="2" y="127"/>
                      <a:pt x="3" y="128"/>
                    </a:cubicBezTo>
                    <a:cubicBezTo>
                      <a:pt x="3" y="128"/>
                      <a:pt x="3" y="128"/>
                      <a:pt x="2" y="128"/>
                    </a:cubicBezTo>
                    <a:cubicBezTo>
                      <a:pt x="4" y="129"/>
                      <a:pt x="2" y="128"/>
                      <a:pt x="3" y="129"/>
                    </a:cubicBezTo>
                    <a:cubicBezTo>
                      <a:pt x="3" y="129"/>
                      <a:pt x="3" y="129"/>
                      <a:pt x="3" y="128"/>
                    </a:cubicBezTo>
                    <a:cubicBezTo>
                      <a:pt x="3" y="129"/>
                      <a:pt x="3" y="128"/>
                      <a:pt x="3" y="128"/>
                    </a:cubicBezTo>
                    <a:cubicBezTo>
                      <a:pt x="3" y="128"/>
                      <a:pt x="4" y="129"/>
                      <a:pt x="3" y="128"/>
                    </a:cubicBezTo>
                    <a:cubicBezTo>
                      <a:pt x="4" y="129"/>
                      <a:pt x="3" y="127"/>
                      <a:pt x="3" y="129"/>
                    </a:cubicBezTo>
                    <a:cubicBezTo>
                      <a:pt x="4" y="128"/>
                      <a:pt x="3" y="130"/>
                      <a:pt x="3" y="129"/>
                    </a:cubicBezTo>
                    <a:cubicBezTo>
                      <a:pt x="3" y="128"/>
                      <a:pt x="4" y="128"/>
                      <a:pt x="4" y="128"/>
                    </a:cubicBezTo>
                    <a:cubicBezTo>
                      <a:pt x="4" y="129"/>
                      <a:pt x="4" y="130"/>
                      <a:pt x="4" y="129"/>
                    </a:cubicBezTo>
                    <a:cubicBezTo>
                      <a:pt x="4" y="129"/>
                      <a:pt x="4" y="127"/>
                      <a:pt x="4" y="128"/>
                    </a:cubicBezTo>
                    <a:cubicBezTo>
                      <a:pt x="4" y="129"/>
                      <a:pt x="5" y="129"/>
                      <a:pt x="5" y="128"/>
                    </a:cubicBezTo>
                    <a:cubicBezTo>
                      <a:pt x="4" y="129"/>
                      <a:pt x="5" y="129"/>
                      <a:pt x="5" y="129"/>
                    </a:cubicBezTo>
                    <a:cubicBezTo>
                      <a:pt x="6" y="130"/>
                      <a:pt x="6" y="129"/>
                      <a:pt x="5" y="130"/>
                    </a:cubicBezTo>
                    <a:cubicBezTo>
                      <a:pt x="6" y="130"/>
                      <a:pt x="5" y="129"/>
                      <a:pt x="6" y="129"/>
                    </a:cubicBezTo>
                    <a:cubicBezTo>
                      <a:pt x="7" y="130"/>
                      <a:pt x="5" y="130"/>
                      <a:pt x="5" y="130"/>
                    </a:cubicBezTo>
                    <a:cubicBezTo>
                      <a:pt x="6" y="130"/>
                      <a:pt x="6" y="130"/>
                      <a:pt x="6" y="130"/>
                    </a:cubicBezTo>
                    <a:cubicBezTo>
                      <a:pt x="5" y="131"/>
                      <a:pt x="5" y="131"/>
                      <a:pt x="5" y="131"/>
                    </a:cubicBezTo>
                    <a:cubicBezTo>
                      <a:pt x="5" y="130"/>
                      <a:pt x="5" y="131"/>
                      <a:pt x="5" y="129"/>
                    </a:cubicBezTo>
                    <a:cubicBezTo>
                      <a:pt x="4" y="129"/>
                      <a:pt x="4" y="131"/>
                      <a:pt x="4" y="130"/>
                    </a:cubicBezTo>
                    <a:cubicBezTo>
                      <a:pt x="3" y="129"/>
                      <a:pt x="4" y="131"/>
                      <a:pt x="4" y="130"/>
                    </a:cubicBezTo>
                    <a:cubicBezTo>
                      <a:pt x="4" y="131"/>
                      <a:pt x="4" y="131"/>
                      <a:pt x="4" y="131"/>
                    </a:cubicBezTo>
                    <a:cubicBezTo>
                      <a:pt x="5" y="131"/>
                      <a:pt x="4" y="131"/>
                      <a:pt x="4" y="132"/>
                    </a:cubicBezTo>
                    <a:cubicBezTo>
                      <a:pt x="5" y="131"/>
                      <a:pt x="4" y="132"/>
                      <a:pt x="4" y="132"/>
                    </a:cubicBezTo>
                    <a:cubicBezTo>
                      <a:pt x="3" y="132"/>
                      <a:pt x="4" y="131"/>
                      <a:pt x="4" y="132"/>
                    </a:cubicBezTo>
                    <a:cubicBezTo>
                      <a:pt x="4" y="133"/>
                      <a:pt x="5" y="132"/>
                      <a:pt x="5" y="132"/>
                    </a:cubicBezTo>
                    <a:cubicBezTo>
                      <a:pt x="6" y="132"/>
                      <a:pt x="4" y="133"/>
                      <a:pt x="5" y="133"/>
                    </a:cubicBezTo>
                    <a:cubicBezTo>
                      <a:pt x="6" y="130"/>
                      <a:pt x="6" y="132"/>
                      <a:pt x="6" y="133"/>
                    </a:cubicBezTo>
                    <a:cubicBezTo>
                      <a:pt x="6" y="133"/>
                      <a:pt x="6" y="133"/>
                      <a:pt x="6" y="133"/>
                    </a:cubicBezTo>
                    <a:cubicBezTo>
                      <a:pt x="6" y="132"/>
                      <a:pt x="7" y="133"/>
                      <a:pt x="7" y="134"/>
                    </a:cubicBezTo>
                    <a:cubicBezTo>
                      <a:pt x="7" y="134"/>
                      <a:pt x="7" y="133"/>
                      <a:pt x="8" y="133"/>
                    </a:cubicBezTo>
                    <a:cubicBezTo>
                      <a:pt x="8" y="135"/>
                      <a:pt x="7" y="133"/>
                      <a:pt x="7" y="133"/>
                    </a:cubicBezTo>
                    <a:cubicBezTo>
                      <a:pt x="8" y="133"/>
                      <a:pt x="7" y="133"/>
                      <a:pt x="7" y="133"/>
                    </a:cubicBezTo>
                    <a:cubicBezTo>
                      <a:pt x="7" y="134"/>
                      <a:pt x="7" y="132"/>
                      <a:pt x="7" y="133"/>
                    </a:cubicBezTo>
                    <a:cubicBezTo>
                      <a:pt x="7" y="134"/>
                      <a:pt x="7" y="131"/>
                      <a:pt x="7" y="134"/>
                    </a:cubicBezTo>
                    <a:cubicBezTo>
                      <a:pt x="7" y="135"/>
                      <a:pt x="7" y="135"/>
                      <a:pt x="7" y="134"/>
                    </a:cubicBezTo>
                    <a:cubicBezTo>
                      <a:pt x="8" y="135"/>
                      <a:pt x="8" y="134"/>
                      <a:pt x="8" y="134"/>
                    </a:cubicBezTo>
                    <a:cubicBezTo>
                      <a:pt x="7" y="134"/>
                      <a:pt x="7" y="134"/>
                      <a:pt x="7" y="135"/>
                    </a:cubicBezTo>
                    <a:cubicBezTo>
                      <a:pt x="8" y="135"/>
                      <a:pt x="7" y="135"/>
                      <a:pt x="7" y="135"/>
                    </a:cubicBezTo>
                    <a:cubicBezTo>
                      <a:pt x="7" y="136"/>
                      <a:pt x="8" y="136"/>
                      <a:pt x="8" y="135"/>
                    </a:cubicBezTo>
                    <a:cubicBezTo>
                      <a:pt x="7" y="135"/>
                      <a:pt x="7" y="136"/>
                      <a:pt x="8" y="135"/>
                    </a:cubicBezTo>
                    <a:cubicBezTo>
                      <a:pt x="8" y="136"/>
                      <a:pt x="7" y="136"/>
                      <a:pt x="7" y="136"/>
                    </a:cubicBezTo>
                    <a:cubicBezTo>
                      <a:pt x="8" y="136"/>
                      <a:pt x="7" y="136"/>
                      <a:pt x="7" y="136"/>
                    </a:cubicBezTo>
                    <a:cubicBezTo>
                      <a:pt x="7" y="137"/>
                      <a:pt x="6" y="137"/>
                      <a:pt x="6" y="137"/>
                    </a:cubicBezTo>
                    <a:cubicBezTo>
                      <a:pt x="6" y="137"/>
                      <a:pt x="6" y="136"/>
                      <a:pt x="6" y="136"/>
                    </a:cubicBezTo>
                    <a:cubicBezTo>
                      <a:pt x="7" y="136"/>
                      <a:pt x="6" y="137"/>
                      <a:pt x="6" y="136"/>
                    </a:cubicBezTo>
                    <a:cubicBezTo>
                      <a:pt x="6" y="136"/>
                      <a:pt x="5" y="137"/>
                      <a:pt x="5" y="137"/>
                    </a:cubicBezTo>
                    <a:cubicBezTo>
                      <a:pt x="5" y="138"/>
                      <a:pt x="4" y="137"/>
                      <a:pt x="5" y="138"/>
                    </a:cubicBezTo>
                    <a:cubicBezTo>
                      <a:pt x="5" y="139"/>
                      <a:pt x="5" y="138"/>
                      <a:pt x="5" y="139"/>
                    </a:cubicBezTo>
                    <a:cubicBezTo>
                      <a:pt x="6" y="140"/>
                      <a:pt x="5" y="138"/>
                      <a:pt x="7" y="139"/>
                    </a:cubicBezTo>
                    <a:cubicBezTo>
                      <a:pt x="6" y="139"/>
                      <a:pt x="7" y="140"/>
                      <a:pt x="7" y="140"/>
                    </a:cubicBezTo>
                    <a:cubicBezTo>
                      <a:pt x="7" y="138"/>
                      <a:pt x="7" y="140"/>
                      <a:pt x="8" y="140"/>
                    </a:cubicBezTo>
                    <a:cubicBezTo>
                      <a:pt x="8" y="141"/>
                      <a:pt x="7" y="140"/>
                      <a:pt x="8" y="141"/>
                    </a:cubicBezTo>
                    <a:cubicBezTo>
                      <a:pt x="8" y="141"/>
                      <a:pt x="8" y="140"/>
                      <a:pt x="8" y="141"/>
                    </a:cubicBezTo>
                    <a:cubicBezTo>
                      <a:pt x="8" y="141"/>
                      <a:pt x="8" y="142"/>
                      <a:pt x="8" y="142"/>
                    </a:cubicBezTo>
                    <a:cubicBezTo>
                      <a:pt x="8" y="142"/>
                      <a:pt x="8" y="142"/>
                      <a:pt x="8" y="142"/>
                    </a:cubicBezTo>
                    <a:cubicBezTo>
                      <a:pt x="8" y="143"/>
                      <a:pt x="8" y="142"/>
                      <a:pt x="8" y="142"/>
                    </a:cubicBezTo>
                    <a:cubicBezTo>
                      <a:pt x="9" y="142"/>
                      <a:pt x="9" y="141"/>
                      <a:pt x="9" y="142"/>
                    </a:cubicBezTo>
                    <a:cubicBezTo>
                      <a:pt x="9" y="142"/>
                      <a:pt x="10" y="141"/>
                      <a:pt x="10" y="141"/>
                    </a:cubicBezTo>
                    <a:cubicBezTo>
                      <a:pt x="10" y="140"/>
                      <a:pt x="11" y="141"/>
                      <a:pt x="11" y="142"/>
                    </a:cubicBezTo>
                    <a:cubicBezTo>
                      <a:pt x="11" y="143"/>
                      <a:pt x="11" y="141"/>
                      <a:pt x="12" y="141"/>
                    </a:cubicBezTo>
                    <a:cubicBezTo>
                      <a:pt x="12" y="141"/>
                      <a:pt x="11" y="140"/>
                      <a:pt x="12" y="141"/>
                    </a:cubicBezTo>
                    <a:cubicBezTo>
                      <a:pt x="12" y="142"/>
                      <a:pt x="12" y="141"/>
                      <a:pt x="12" y="141"/>
                    </a:cubicBezTo>
                    <a:cubicBezTo>
                      <a:pt x="12" y="142"/>
                      <a:pt x="13" y="143"/>
                      <a:pt x="13" y="142"/>
                    </a:cubicBezTo>
                    <a:cubicBezTo>
                      <a:pt x="13" y="142"/>
                      <a:pt x="13" y="143"/>
                      <a:pt x="12" y="143"/>
                    </a:cubicBezTo>
                    <a:cubicBezTo>
                      <a:pt x="12" y="143"/>
                      <a:pt x="12" y="142"/>
                      <a:pt x="13" y="142"/>
                    </a:cubicBezTo>
                    <a:cubicBezTo>
                      <a:pt x="14" y="144"/>
                      <a:pt x="14" y="143"/>
                      <a:pt x="13" y="143"/>
                    </a:cubicBezTo>
                    <a:cubicBezTo>
                      <a:pt x="13" y="143"/>
                      <a:pt x="13" y="144"/>
                      <a:pt x="13" y="143"/>
                    </a:cubicBezTo>
                    <a:cubicBezTo>
                      <a:pt x="14" y="144"/>
                      <a:pt x="12" y="142"/>
                      <a:pt x="13" y="143"/>
                    </a:cubicBezTo>
                    <a:cubicBezTo>
                      <a:pt x="13" y="143"/>
                      <a:pt x="13" y="144"/>
                      <a:pt x="13" y="143"/>
                    </a:cubicBezTo>
                    <a:cubicBezTo>
                      <a:pt x="13" y="144"/>
                      <a:pt x="12" y="143"/>
                      <a:pt x="13" y="143"/>
                    </a:cubicBezTo>
                    <a:cubicBezTo>
                      <a:pt x="13" y="144"/>
                      <a:pt x="13" y="143"/>
                      <a:pt x="13" y="144"/>
                    </a:cubicBezTo>
                    <a:cubicBezTo>
                      <a:pt x="13" y="145"/>
                      <a:pt x="14" y="145"/>
                      <a:pt x="13" y="145"/>
                    </a:cubicBezTo>
                    <a:cubicBezTo>
                      <a:pt x="13" y="146"/>
                      <a:pt x="13" y="145"/>
                      <a:pt x="14" y="145"/>
                    </a:cubicBezTo>
                    <a:cubicBezTo>
                      <a:pt x="14" y="145"/>
                      <a:pt x="14" y="146"/>
                      <a:pt x="14" y="145"/>
                    </a:cubicBezTo>
                    <a:cubicBezTo>
                      <a:pt x="14" y="145"/>
                      <a:pt x="14" y="145"/>
                      <a:pt x="14" y="145"/>
                    </a:cubicBezTo>
                    <a:cubicBezTo>
                      <a:pt x="14" y="147"/>
                      <a:pt x="15" y="146"/>
                      <a:pt x="14" y="146"/>
                    </a:cubicBezTo>
                    <a:cubicBezTo>
                      <a:pt x="14" y="145"/>
                      <a:pt x="14" y="146"/>
                      <a:pt x="14" y="146"/>
                    </a:cubicBezTo>
                    <a:cubicBezTo>
                      <a:pt x="14" y="145"/>
                      <a:pt x="14" y="146"/>
                      <a:pt x="14" y="146"/>
                    </a:cubicBezTo>
                    <a:cubicBezTo>
                      <a:pt x="13" y="147"/>
                      <a:pt x="13" y="146"/>
                      <a:pt x="13" y="146"/>
                    </a:cubicBezTo>
                    <a:cubicBezTo>
                      <a:pt x="14" y="147"/>
                      <a:pt x="14" y="146"/>
                      <a:pt x="15" y="146"/>
                    </a:cubicBezTo>
                    <a:cubicBezTo>
                      <a:pt x="14" y="146"/>
                      <a:pt x="15" y="146"/>
                      <a:pt x="15" y="147"/>
                    </a:cubicBezTo>
                    <a:cubicBezTo>
                      <a:pt x="14" y="147"/>
                      <a:pt x="15" y="147"/>
                      <a:pt x="15" y="147"/>
                    </a:cubicBezTo>
                    <a:cubicBezTo>
                      <a:pt x="15" y="148"/>
                      <a:pt x="13" y="148"/>
                      <a:pt x="14" y="148"/>
                    </a:cubicBezTo>
                    <a:cubicBezTo>
                      <a:pt x="14" y="146"/>
                      <a:pt x="15" y="146"/>
                      <a:pt x="15" y="148"/>
                    </a:cubicBezTo>
                    <a:cubicBezTo>
                      <a:pt x="15" y="147"/>
                      <a:pt x="14" y="147"/>
                      <a:pt x="15" y="148"/>
                    </a:cubicBezTo>
                    <a:cubicBezTo>
                      <a:pt x="14" y="148"/>
                      <a:pt x="14" y="148"/>
                      <a:pt x="14" y="148"/>
                    </a:cubicBezTo>
                    <a:cubicBezTo>
                      <a:pt x="13" y="149"/>
                      <a:pt x="14" y="148"/>
                      <a:pt x="14" y="150"/>
                    </a:cubicBezTo>
                    <a:cubicBezTo>
                      <a:pt x="15" y="150"/>
                      <a:pt x="16" y="149"/>
                      <a:pt x="15" y="149"/>
                    </a:cubicBezTo>
                    <a:cubicBezTo>
                      <a:pt x="15" y="150"/>
                      <a:pt x="15" y="151"/>
                      <a:pt x="15" y="150"/>
                    </a:cubicBezTo>
                    <a:cubicBezTo>
                      <a:pt x="15" y="150"/>
                      <a:pt x="15" y="148"/>
                      <a:pt x="16" y="150"/>
                    </a:cubicBezTo>
                    <a:cubicBezTo>
                      <a:pt x="16" y="150"/>
                      <a:pt x="16" y="150"/>
                      <a:pt x="16" y="150"/>
                    </a:cubicBezTo>
                    <a:cubicBezTo>
                      <a:pt x="16" y="151"/>
                      <a:pt x="16" y="152"/>
                      <a:pt x="16" y="150"/>
                    </a:cubicBezTo>
                    <a:cubicBezTo>
                      <a:pt x="16" y="152"/>
                      <a:pt x="16" y="149"/>
                      <a:pt x="16" y="151"/>
                    </a:cubicBezTo>
                    <a:cubicBezTo>
                      <a:pt x="16" y="151"/>
                      <a:pt x="17" y="149"/>
                      <a:pt x="17" y="151"/>
                    </a:cubicBezTo>
                    <a:cubicBezTo>
                      <a:pt x="17" y="151"/>
                      <a:pt x="17" y="150"/>
                      <a:pt x="17" y="150"/>
                    </a:cubicBezTo>
                    <a:cubicBezTo>
                      <a:pt x="18" y="150"/>
                      <a:pt x="17" y="151"/>
                      <a:pt x="18" y="151"/>
                    </a:cubicBezTo>
                    <a:cubicBezTo>
                      <a:pt x="18" y="151"/>
                      <a:pt x="18" y="151"/>
                      <a:pt x="18" y="151"/>
                    </a:cubicBezTo>
                    <a:cubicBezTo>
                      <a:pt x="19" y="151"/>
                      <a:pt x="18" y="151"/>
                      <a:pt x="19" y="151"/>
                    </a:cubicBezTo>
                    <a:cubicBezTo>
                      <a:pt x="19" y="151"/>
                      <a:pt x="19" y="151"/>
                      <a:pt x="19" y="151"/>
                    </a:cubicBezTo>
                    <a:cubicBezTo>
                      <a:pt x="19" y="150"/>
                      <a:pt x="18" y="151"/>
                      <a:pt x="18" y="151"/>
                    </a:cubicBezTo>
                    <a:cubicBezTo>
                      <a:pt x="18" y="150"/>
                      <a:pt x="18" y="152"/>
                      <a:pt x="18" y="152"/>
                    </a:cubicBezTo>
                    <a:cubicBezTo>
                      <a:pt x="18" y="152"/>
                      <a:pt x="18" y="151"/>
                      <a:pt x="19" y="152"/>
                    </a:cubicBezTo>
                    <a:cubicBezTo>
                      <a:pt x="19" y="152"/>
                      <a:pt x="18" y="153"/>
                      <a:pt x="18" y="152"/>
                    </a:cubicBezTo>
                    <a:cubicBezTo>
                      <a:pt x="19" y="152"/>
                      <a:pt x="19" y="153"/>
                      <a:pt x="19" y="153"/>
                    </a:cubicBezTo>
                    <a:cubicBezTo>
                      <a:pt x="20" y="153"/>
                      <a:pt x="19" y="154"/>
                      <a:pt x="20" y="153"/>
                    </a:cubicBezTo>
                    <a:cubicBezTo>
                      <a:pt x="20" y="153"/>
                      <a:pt x="21" y="152"/>
                      <a:pt x="20" y="152"/>
                    </a:cubicBezTo>
                    <a:cubicBezTo>
                      <a:pt x="21" y="151"/>
                      <a:pt x="20" y="153"/>
                      <a:pt x="21" y="153"/>
                    </a:cubicBezTo>
                    <a:cubicBezTo>
                      <a:pt x="21" y="152"/>
                      <a:pt x="21" y="153"/>
                      <a:pt x="22" y="152"/>
                    </a:cubicBezTo>
                    <a:cubicBezTo>
                      <a:pt x="21" y="153"/>
                      <a:pt x="22" y="153"/>
                      <a:pt x="22" y="153"/>
                    </a:cubicBezTo>
                    <a:cubicBezTo>
                      <a:pt x="23" y="154"/>
                      <a:pt x="22" y="153"/>
                      <a:pt x="22" y="153"/>
                    </a:cubicBezTo>
                    <a:cubicBezTo>
                      <a:pt x="22" y="153"/>
                      <a:pt x="23" y="153"/>
                      <a:pt x="23" y="153"/>
                    </a:cubicBezTo>
                    <a:cubicBezTo>
                      <a:pt x="23" y="153"/>
                      <a:pt x="23" y="154"/>
                      <a:pt x="23" y="153"/>
                    </a:cubicBezTo>
                    <a:cubicBezTo>
                      <a:pt x="23" y="153"/>
                      <a:pt x="23" y="154"/>
                      <a:pt x="23" y="153"/>
                    </a:cubicBezTo>
                    <a:cubicBezTo>
                      <a:pt x="23" y="153"/>
                      <a:pt x="23" y="152"/>
                      <a:pt x="23" y="153"/>
                    </a:cubicBezTo>
                    <a:cubicBezTo>
                      <a:pt x="23" y="153"/>
                      <a:pt x="23" y="153"/>
                      <a:pt x="23" y="153"/>
                    </a:cubicBezTo>
                    <a:cubicBezTo>
                      <a:pt x="23" y="153"/>
                      <a:pt x="23" y="153"/>
                      <a:pt x="23" y="153"/>
                    </a:cubicBezTo>
                    <a:cubicBezTo>
                      <a:pt x="23" y="154"/>
                      <a:pt x="23" y="153"/>
                      <a:pt x="23" y="153"/>
                    </a:cubicBezTo>
                    <a:cubicBezTo>
                      <a:pt x="23" y="153"/>
                      <a:pt x="24" y="153"/>
                      <a:pt x="23" y="153"/>
                    </a:cubicBezTo>
                    <a:cubicBezTo>
                      <a:pt x="23" y="153"/>
                      <a:pt x="23" y="153"/>
                      <a:pt x="23" y="153"/>
                    </a:cubicBezTo>
                    <a:cubicBezTo>
                      <a:pt x="23" y="153"/>
                      <a:pt x="23" y="153"/>
                      <a:pt x="23" y="153"/>
                    </a:cubicBezTo>
                    <a:cubicBezTo>
                      <a:pt x="24" y="153"/>
                      <a:pt x="23" y="154"/>
                      <a:pt x="23" y="153"/>
                    </a:cubicBezTo>
                    <a:cubicBezTo>
                      <a:pt x="23" y="153"/>
                      <a:pt x="23" y="153"/>
                      <a:pt x="23" y="153"/>
                    </a:cubicBezTo>
                    <a:cubicBezTo>
                      <a:pt x="22" y="153"/>
                      <a:pt x="23" y="153"/>
                      <a:pt x="23" y="154"/>
                    </a:cubicBezTo>
                    <a:cubicBezTo>
                      <a:pt x="24" y="154"/>
                      <a:pt x="24" y="153"/>
                      <a:pt x="24" y="154"/>
                    </a:cubicBezTo>
                    <a:cubicBezTo>
                      <a:pt x="24" y="154"/>
                      <a:pt x="24" y="155"/>
                      <a:pt x="24" y="155"/>
                    </a:cubicBezTo>
                    <a:cubicBezTo>
                      <a:pt x="25" y="155"/>
                      <a:pt x="25" y="156"/>
                      <a:pt x="24" y="154"/>
                    </a:cubicBezTo>
                    <a:cubicBezTo>
                      <a:pt x="24" y="154"/>
                      <a:pt x="25" y="155"/>
                      <a:pt x="25" y="154"/>
                    </a:cubicBezTo>
                    <a:cubicBezTo>
                      <a:pt x="24" y="153"/>
                      <a:pt x="25" y="155"/>
                      <a:pt x="24" y="154"/>
                    </a:cubicBezTo>
                    <a:cubicBezTo>
                      <a:pt x="24" y="154"/>
                      <a:pt x="25" y="154"/>
                      <a:pt x="24" y="154"/>
                    </a:cubicBezTo>
                    <a:cubicBezTo>
                      <a:pt x="24" y="154"/>
                      <a:pt x="25" y="154"/>
                      <a:pt x="24" y="153"/>
                    </a:cubicBezTo>
                    <a:cubicBezTo>
                      <a:pt x="25" y="154"/>
                      <a:pt x="25" y="153"/>
                      <a:pt x="24" y="153"/>
                    </a:cubicBezTo>
                    <a:cubicBezTo>
                      <a:pt x="24" y="154"/>
                      <a:pt x="25" y="154"/>
                      <a:pt x="25" y="153"/>
                    </a:cubicBezTo>
                    <a:cubicBezTo>
                      <a:pt x="25" y="153"/>
                      <a:pt x="24" y="154"/>
                      <a:pt x="25" y="153"/>
                    </a:cubicBezTo>
                    <a:cubicBezTo>
                      <a:pt x="25" y="153"/>
                      <a:pt x="24" y="152"/>
                      <a:pt x="25" y="153"/>
                    </a:cubicBezTo>
                    <a:cubicBezTo>
                      <a:pt x="25" y="154"/>
                      <a:pt x="25" y="153"/>
                      <a:pt x="25" y="153"/>
                    </a:cubicBezTo>
                    <a:cubicBezTo>
                      <a:pt x="25" y="154"/>
                      <a:pt x="25" y="154"/>
                      <a:pt x="25" y="154"/>
                    </a:cubicBezTo>
                    <a:cubicBezTo>
                      <a:pt x="25" y="153"/>
                      <a:pt x="25" y="153"/>
                      <a:pt x="25" y="154"/>
                    </a:cubicBezTo>
                    <a:cubicBezTo>
                      <a:pt x="25" y="154"/>
                      <a:pt x="25" y="155"/>
                      <a:pt x="25" y="154"/>
                    </a:cubicBezTo>
                    <a:cubicBezTo>
                      <a:pt x="25" y="154"/>
                      <a:pt x="26" y="154"/>
                      <a:pt x="25" y="154"/>
                    </a:cubicBezTo>
                    <a:cubicBezTo>
                      <a:pt x="25" y="154"/>
                      <a:pt x="25" y="154"/>
                      <a:pt x="25" y="154"/>
                    </a:cubicBezTo>
                    <a:cubicBezTo>
                      <a:pt x="25" y="154"/>
                      <a:pt x="25" y="154"/>
                      <a:pt x="25" y="154"/>
                    </a:cubicBezTo>
                    <a:cubicBezTo>
                      <a:pt x="26" y="153"/>
                      <a:pt x="26" y="154"/>
                      <a:pt x="26" y="154"/>
                    </a:cubicBezTo>
                    <a:cubicBezTo>
                      <a:pt x="26" y="154"/>
                      <a:pt x="26" y="154"/>
                      <a:pt x="26" y="154"/>
                    </a:cubicBezTo>
                    <a:cubicBezTo>
                      <a:pt x="25" y="154"/>
                      <a:pt x="26" y="155"/>
                      <a:pt x="25" y="154"/>
                    </a:cubicBezTo>
                    <a:cubicBezTo>
                      <a:pt x="26" y="155"/>
                      <a:pt x="26" y="155"/>
                      <a:pt x="26" y="155"/>
                    </a:cubicBezTo>
                    <a:cubicBezTo>
                      <a:pt x="26" y="155"/>
                      <a:pt x="26" y="155"/>
                      <a:pt x="26" y="155"/>
                    </a:cubicBezTo>
                    <a:cubicBezTo>
                      <a:pt x="26" y="154"/>
                      <a:pt x="25" y="155"/>
                      <a:pt x="25" y="155"/>
                    </a:cubicBezTo>
                    <a:cubicBezTo>
                      <a:pt x="25" y="154"/>
                      <a:pt x="25" y="155"/>
                      <a:pt x="25" y="155"/>
                    </a:cubicBezTo>
                    <a:cubicBezTo>
                      <a:pt x="25" y="155"/>
                      <a:pt x="26" y="155"/>
                      <a:pt x="26" y="155"/>
                    </a:cubicBezTo>
                    <a:cubicBezTo>
                      <a:pt x="25" y="155"/>
                      <a:pt x="26" y="155"/>
                      <a:pt x="26" y="155"/>
                    </a:cubicBezTo>
                    <a:cubicBezTo>
                      <a:pt x="25" y="156"/>
                      <a:pt x="26" y="155"/>
                      <a:pt x="26" y="155"/>
                    </a:cubicBezTo>
                    <a:cubicBezTo>
                      <a:pt x="26" y="155"/>
                      <a:pt x="26" y="155"/>
                      <a:pt x="26" y="155"/>
                    </a:cubicBezTo>
                    <a:cubicBezTo>
                      <a:pt x="26" y="155"/>
                      <a:pt x="26" y="155"/>
                      <a:pt x="26" y="155"/>
                    </a:cubicBezTo>
                    <a:cubicBezTo>
                      <a:pt x="27" y="156"/>
                      <a:pt x="27" y="156"/>
                      <a:pt x="27" y="156"/>
                    </a:cubicBezTo>
                    <a:cubicBezTo>
                      <a:pt x="26" y="155"/>
                      <a:pt x="27" y="155"/>
                      <a:pt x="27" y="156"/>
                    </a:cubicBezTo>
                    <a:cubicBezTo>
                      <a:pt x="27" y="156"/>
                      <a:pt x="27" y="155"/>
                      <a:pt x="27" y="156"/>
                    </a:cubicBezTo>
                    <a:cubicBezTo>
                      <a:pt x="27" y="156"/>
                      <a:pt x="27" y="156"/>
                      <a:pt x="27" y="156"/>
                    </a:cubicBezTo>
                    <a:cubicBezTo>
                      <a:pt x="27" y="156"/>
                      <a:pt x="27" y="156"/>
                      <a:pt x="27" y="156"/>
                    </a:cubicBezTo>
                    <a:cubicBezTo>
                      <a:pt x="27" y="155"/>
                      <a:pt x="27" y="156"/>
                      <a:pt x="27" y="156"/>
                    </a:cubicBezTo>
                    <a:cubicBezTo>
                      <a:pt x="27" y="156"/>
                      <a:pt x="27" y="156"/>
                      <a:pt x="27" y="157"/>
                    </a:cubicBezTo>
                    <a:cubicBezTo>
                      <a:pt x="27" y="156"/>
                      <a:pt x="27" y="157"/>
                      <a:pt x="27" y="157"/>
                    </a:cubicBezTo>
                    <a:cubicBezTo>
                      <a:pt x="27" y="156"/>
                      <a:pt x="27" y="157"/>
                      <a:pt x="28" y="157"/>
                    </a:cubicBezTo>
                    <a:cubicBezTo>
                      <a:pt x="28" y="157"/>
                      <a:pt x="28" y="157"/>
                      <a:pt x="28" y="157"/>
                    </a:cubicBezTo>
                    <a:cubicBezTo>
                      <a:pt x="28" y="157"/>
                      <a:pt x="28" y="156"/>
                      <a:pt x="28" y="157"/>
                    </a:cubicBezTo>
                    <a:cubicBezTo>
                      <a:pt x="28" y="157"/>
                      <a:pt x="28" y="158"/>
                      <a:pt x="28" y="158"/>
                    </a:cubicBezTo>
                    <a:cubicBezTo>
                      <a:pt x="28" y="158"/>
                      <a:pt x="27" y="158"/>
                      <a:pt x="27" y="158"/>
                    </a:cubicBezTo>
                    <a:cubicBezTo>
                      <a:pt x="27" y="159"/>
                      <a:pt x="27" y="158"/>
                      <a:pt x="28" y="158"/>
                    </a:cubicBezTo>
                    <a:cubicBezTo>
                      <a:pt x="28" y="159"/>
                      <a:pt x="27" y="159"/>
                      <a:pt x="27" y="159"/>
                    </a:cubicBezTo>
                    <a:cubicBezTo>
                      <a:pt x="28" y="159"/>
                      <a:pt x="28" y="158"/>
                      <a:pt x="28" y="159"/>
                    </a:cubicBezTo>
                    <a:cubicBezTo>
                      <a:pt x="29" y="158"/>
                      <a:pt x="29" y="158"/>
                      <a:pt x="29" y="158"/>
                    </a:cubicBezTo>
                    <a:cubicBezTo>
                      <a:pt x="29" y="159"/>
                      <a:pt x="29" y="159"/>
                      <a:pt x="29" y="159"/>
                    </a:cubicBezTo>
                    <a:cubicBezTo>
                      <a:pt x="29" y="160"/>
                      <a:pt x="29" y="159"/>
                      <a:pt x="29" y="160"/>
                    </a:cubicBezTo>
                    <a:cubicBezTo>
                      <a:pt x="29" y="160"/>
                      <a:pt x="29" y="159"/>
                      <a:pt x="29" y="160"/>
                    </a:cubicBezTo>
                    <a:cubicBezTo>
                      <a:pt x="29" y="160"/>
                      <a:pt x="28" y="160"/>
                      <a:pt x="28" y="161"/>
                    </a:cubicBezTo>
                    <a:cubicBezTo>
                      <a:pt x="28" y="160"/>
                      <a:pt x="28" y="161"/>
                      <a:pt x="28" y="161"/>
                    </a:cubicBezTo>
                    <a:cubicBezTo>
                      <a:pt x="28" y="160"/>
                      <a:pt x="28" y="162"/>
                      <a:pt x="28" y="162"/>
                    </a:cubicBezTo>
                    <a:cubicBezTo>
                      <a:pt x="28" y="161"/>
                      <a:pt x="27" y="161"/>
                      <a:pt x="27" y="162"/>
                    </a:cubicBezTo>
                    <a:cubicBezTo>
                      <a:pt x="27" y="161"/>
                      <a:pt x="27" y="162"/>
                      <a:pt x="27" y="161"/>
                    </a:cubicBezTo>
                    <a:cubicBezTo>
                      <a:pt x="27" y="161"/>
                      <a:pt x="27" y="161"/>
                      <a:pt x="27" y="161"/>
                    </a:cubicBezTo>
                    <a:cubicBezTo>
                      <a:pt x="26" y="160"/>
                      <a:pt x="26" y="162"/>
                      <a:pt x="26" y="162"/>
                    </a:cubicBezTo>
                    <a:cubicBezTo>
                      <a:pt x="27" y="162"/>
                      <a:pt x="26" y="161"/>
                      <a:pt x="26" y="162"/>
                    </a:cubicBezTo>
                    <a:cubicBezTo>
                      <a:pt x="27" y="161"/>
                      <a:pt x="26" y="162"/>
                      <a:pt x="27" y="162"/>
                    </a:cubicBezTo>
                    <a:cubicBezTo>
                      <a:pt x="26" y="163"/>
                      <a:pt x="26" y="163"/>
                      <a:pt x="26" y="163"/>
                    </a:cubicBezTo>
                    <a:cubicBezTo>
                      <a:pt x="27" y="163"/>
                      <a:pt x="27" y="163"/>
                      <a:pt x="26" y="163"/>
                    </a:cubicBezTo>
                    <a:cubicBezTo>
                      <a:pt x="26" y="163"/>
                      <a:pt x="26" y="163"/>
                      <a:pt x="26" y="163"/>
                    </a:cubicBezTo>
                    <a:cubicBezTo>
                      <a:pt x="27" y="163"/>
                      <a:pt x="26" y="163"/>
                      <a:pt x="27" y="163"/>
                    </a:cubicBezTo>
                    <a:cubicBezTo>
                      <a:pt x="27" y="163"/>
                      <a:pt x="27" y="163"/>
                      <a:pt x="27" y="163"/>
                    </a:cubicBezTo>
                    <a:cubicBezTo>
                      <a:pt x="27" y="163"/>
                      <a:pt x="27" y="164"/>
                      <a:pt x="28" y="163"/>
                    </a:cubicBezTo>
                    <a:cubicBezTo>
                      <a:pt x="27" y="163"/>
                      <a:pt x="27" y="164"/>
                      <a:pt x="28" y="164"/>
                    </a:cubicBezTo>
                    <a:cubicBezTo>
                      <a:pt x="28" y="163"/>
                      <a:pt x="28" y="163"/>
                      <a:pt x="28" y="163"/>
                    </a:cubicBezTo>
                    <a:cubicBezTo>
                      <a:pt x="29" y="163"/>
                      <a:pt x="29" y="164"/>
                      <a:pt x="29" y="163"/>
                    </a:cubicBezTo>
                    <a:cubicBezTo>
                      <a:pt x="29" y="163"/>
                      <a:pt x="29" y="163"/>
                      <a:pt x="29" y="163"/>
                    </a:cubicBezTo>
                    <a:cubicBezTo>
                      <a:pt x="30" y="165"/>
                      <a:pt x="29" y="163"/>
                      <a:pt x="30" y="162"/>
                    </a:cubicBezTo>
                    <a:cubicBezTo>
                      <a:pt x="30" y="162"/>
                      <a:pt x="30" y="163"/>
                      <a:pt x="30" y="163"/>
                    </a:cubicBezTo>
                    <a:cubicBezTo>
                      <a:pt x="30" y="163"/>
                      <a:pt x="30" y="161"/>
                      <a:pt x="30" y="162"/>
                    </a:cubicBezTo>
                    <a:cubicBezTo>
                      <a:pt x="30" y="161"/>
                      <a:pt x="30" y="162"/>
                      <a:pt x="31" y="162"/>
                    </a:cubicBezTo>
                    <a:cubicBezTo>
                      <a:pt x="31" y="162"/>
                      <a:pt x="30" y="162"/>
                      <a:pt x="31" y="162"/>
                    </a:cubicBezTo>
                    <a:cubicBezTo>
                      <a:pt x="31" y="162"/>
                      <a:pt x="31" y="161"/>
                      <a:pt x="31" y="161"/>
                    </a:cubicBezTo>
                    <a:cubicBezTo>
                      <a:pt x="31" y="162"/>
                      <a:pt x="32" y="162"/>
                      <a:pt x="32" y="162"/>
                    </a:cubicBezTo>
                    <a:cubicBezTo>
                      <a:pt x="32" y="162"/>
                      <a:pt x="32" y="162"/>
                      <a:pt x="32" y="162"/>
                    </a:cubicBezTo>
                    <a:cubicBezTo>
                      <a:pt x="32" y="162"/>
                      <a:pt x="32" y="161"/>
                      <a:pt x="32" y="163"/>
                    </a:cubicBezTo>
                    <a:cubicBezTo>
                      <a:pt x="32" y="163"/>
                      <a:pt x="32" y="161"/>
                      <a:pt x="33" y="162"/>
                    </a:cubicBezTo>
                    <a:cubicBezTo>
                      <a:pt x="33" y="162"/>
                      <a:pt x="33" y="163"/>
                      <a:pt x="33" y="162"/>
                    </a:cubicBezTo>
                    <a:cubicBezTo>
                      <a:pt x="33" y="162"/>
                      <a:pt x="33" y="162"/>
                      <a:pt x="33" y="162"/>
                    </a:cubicBezTo>
                    <a:cubicBezTo>
                      <a:pt x="34" y="161"/>
                      <a:pt x="34" y="162"/>
                      <a:pt x="34" y="161"/>
                    </a:cubicBezTo>
                    <a:cubicBezTo>
                      <a:pt x="34" y="160"/>
                      <a:pt x="34" y="161"/>
                      <a:pt x="34" y="161"/>
                    </a:cubicBezTo>
                    <a:cubicBezTo>
                      <a:pt x="35" y="162"/>
                      <a:pt x="35" y="160"/>
                      <a:pt x="34" y="160"/>
                    </a:cubicBezTo>
                    <a:cubicBezTo>
                      <a:pt x="34" y="160"/>
                      <a:pt x="34" y="160"/>
                      <a:pt x="34" y="160"/>
                    </a:cubicBezTo>
                    <a:cubicBezTo>
                      <a:pt x="35" y="161"/>
                      <a:pt x="35" y="160"/>
                      <a:pt x="35" y="161"/>
                    </a:cubicBezTo>
                    <a:cubicBezTo>
                      <a:pt x="35" y="161"/>
                      <a:pt x="35" y="161"/>
                      <a:pt x="35" y="160"/>
                    </a:cubicBezTo>
                    <a:cubicBezTo>
                      <a:pt x="35" y="159"/>
                      <a:pt x="36" y="160"/>
                      <a:pt x="36" y="160"/>
                    </a:cubicBezTo>
                    <a:cubicBezTo>
                      <a:pt x="36" y="160"/>
                      <a:pt x="36" y="160"/>
                      <a:pt x="36" y="161"/>
                    </a:cubicBezTo>
                    <a:cubicBezTo>
                      <a:pt x="36" y="161"/>
                      <a:pt x="36" y="161"/>
                      <a:pt x="36" y="161"/>
                    </a:cubicBezTo>
                    <a:cubicBezTo>
                      <a:pt x="36" y="160"/>
                      <a:pt x="36" y="160"/>
                      <a:pt x="36" y="160"/>
                    </a:cubicBezTo>
                    <a:cubicBezTo>
                      <a:pt x="36" y="159"/>
                      <a:pt x="36" y="161"/>
                      <a:pt x="37" y="160"/>
                    </a:cubicBezTo>
                    <a:cubicBezTo>
                      <a:pt x="37" y="160"/>
                      <a:pt x="37" y="161"/>
                      <a:pt x="37" y="161"/>
                    </a:cubicBezTo>
                    <a:cubicBezTo>
                      <a:pt x="37" y="161"/>
                      <a:pt x="38" y="162"/>
                      <a:pt x="38" y="161"/>
                    </a:cubicBezTo>
                    <a:cubicBezTo>
                      <a:pt x="38" y="160"/>
                      <a:pt x="38" y="160"/>
                      <a:pt x="38" y="159"/>
                    </a:cubicBezTo>
                    <a:cubicBezTo>
                      <a:pt x="37" y="158"/>
                      <a:pt x="37" y="159"/>
                      <a:pt x="37" y="159"/>
                    </a:cubicBezTo>
                    <a:cubicBezTo>
                      <a:pt x="37" y="160"/>
                      <a:pt x="37" y="159"/>
                      <a:pt x="37" y="159"/>
                    </a:cubicBezTo>
                    <a:cubicBezTo>
                      <a:pt x="38" y="159"/>
                      <a:pt x="38" y="160"/>
                      <a:pt x="37" y="159"/>
                    </a:cubicBezTo>
                    <a:cubicBezTo>
                      <a:pt x="38" y="159"/>
                      <a:pt x="38" y="158"/>
                      <a:pt x="38" y="159"/>
                    </a:cubicBezTo>
                    <a:cubicBezTo>
                      <a:pt x="38" y="159"/>
                      <a:pt x="38" y="159"/>
                      <a:pt x="38" y="159"/>
                    </a:cubicBezTo>
                    <a:cubicBezTo>
                      <a:pt x="38" y="158"/>
                      <a:pt x="38" y="160"/>
                      <a:pt x="38" y="159"/>
                    </a:cubicBezTo>
                    <a:cubicBezTo>
                      <a:pt x="39" y="160"/>
                      <a:pt x="39" y="159"/>
                      <a:pt x="39" y="159"/>
                    </a:cubicBezTo>
                    <a:cubicBezTo>
                      <a:pt x="39" y="159"/>
                      <a:pt x="39" y="160"/>
                      <a:pt x="39" y="160"/>
                    </a:cubicBezTo>
                    <a:cubicBezTo>
                      <a:pt x="39" y="159"/>
                      <a:pt x="39" y="161"/>
                      <a:pt x="38" y="160"/>
                    </a:cubicBezTo>
                    <a:cubicBezTo>
                      <a:pt x="39" y="161"/>
                      <a:pt x="39" y="161"/>
                      <a:pt x="39" y="161"/>
                    </a:cubicBezTo>
                    <a:cubicBezTo>
                      <a:pt x="39" y="161"/>
                      <a:pt x="39" y="161"/>
                      <a:pt x="39" y="161"/>
                    </a:cubicBezTo>
                    <a:cubicBezTo>
                      <a:pt x="39" y="162"/>
                      <a:pt x="38" y="160"/>
                      <a:pt x="38" y="162"/>
                    </a:cubicBezTo>
                    <a:cubicBezTo>
                      <a:pt x="39" y="161"/>
                      <a:pt x="39" y="161"/>
                      <a:pt x="39" y="161"/>
                    </a:cubicBezTo>
                    <a:cubicBezTo>
                      <a:pt x="39" y="162"/>
                      <a:pt x="39" y="162"/>
                      <a:pt x="40" y="161"/>
                    </a:cubicBezTo>
                    <a:cubicBezTo>
                      <a:pt x="39" y="161"/>
                      <a:pt x="39" y="160"/>
                      <a:pt x="39" y="161"/>
                    </a:cubicBezTo>
                    <a:cubicBezTo>
                      <a:pt x="39" y="161"/>
                      <a:pt x="39" y="161"/>
                      <a:pt x="39" y="162"/>
                    </a:cubicBezTo>
                    <a:cubicBezTo>
                      <a:pt x="39" y="162"/>
                      <a:pt x="39" y="162"/>
                      <a:pt x="40" y="162"/>
                    </a:cubicBezTo>
                    <a:cubicBezTo>
                      <a:pt x="40" y="162"/>
                      <a:pt x="39" y="161"/>
                      <a:pt x="40" y="162"/>
                    </a:cubicBezTo>
                    <a:cubicBezTo>
                      <a:pt x="40" y="162"/>
                      <a:pt x="40" y="163"/>
                      <a:pt x="40" y="163"/>
                    </a:cubicBezTo>
                    <a:cubicBezTo>
                      <a:pt x="40" y="164"/>
                      <a:pt x="40" y="164"/>
                      <a:pt x="40" y="164"/>
                    </a:cubicBezTo>
                    <a:cubicBezTo>
                      <a:pt x="40" y="164"/>
                      <a:pt x="40" y="163"/>
                      <a:pt x="41" y="163"/>
                    </a:cubicBezTo>
                    <a:cubicBezTo>
                      <a:pt x="41" y="163"/>
                      <a:pt x="41" y="163"/>
                      <a:pt x="41" y="163"/>
                    </a:cubicBezTo>
                    <a:cubicBezTo>
                      <a:pt x="41" y="164"/>
                      <a:pt x="41" y="164"/>
                      <a:pt x="42" y="164"/>
                    </a:cubicBezTo>
                    <a:cubicBezTo>
                      <a:pt x="42" y="164"/>
                      <a:pt x="43" y="164"/>
                      <a:pt x="42" y="164"/>
                    </a:cubicBezTo>
                    <a:cubicBezTo>
                      <a:pt x="42" y="163"/>
                      <a:pt x="41" y="163"/>
                      <a:pt x="42" y="163"/>
                    </a:cubicBezTo>
                    <a:cubicBezTo>
                      <a:pt x="41" y="163"/>
                      <a:pt x="42" y="163"/>
                      <a:pt x="42" y="162"/>
                    </a:cubicBezTo>
                    <a:cubicBezTo>
                      <a:pt x="42" y="162"/>
                      <a:pt x="42" y="163"/>
                      <a:pt x="41" y="163"/>
                    </a:cubicBezTo>
                    <a:cubicBezTo>
                      <a:pt x="41" y="162"/>
                      <a:pt x="41" y="161"/>
                      <a:pt x="41" y="162"/>
                    </a:cubicBezTo>
                    <a:cubicBezTo>
                      <a:pt x="41" y="162"/>
                      <a:pt x="41" y="161"/>
                      <a:pt x="41" y="162"/>
                    </a:cubicBezTo>
                    <a:cubicBezTo>
                      <a:pt x="41" y="161"/>
                      <a:pt x="41" y="161"/>
                      <a:pt x="42" y="161"/>
                    </a:cubicBezTo>
                    <a:cubicBezTo>
                      <a:pt x="42" y="160"/>
                      <a:pt x="42" y="161"/>
                      <a:pt x="43" y="161"/>
                    </a:cubicBezTo>
                    <a:cubicBezTo>
                      <a:pt x="43" y="162"/>
                      <a:pt x="42" y="161"/>
                      <a:pt x="42" y="161"/>
                    </a:cubicBezTo>
                    <a:cubicBezTo>
                      <a:pt x="42" y="161"/>
                      <a:pt x="42" y="162"/>
                      <a:pt x="43" y="161"/>
                    </a:cubicBezTo>
                    <a:cubicBezTo>
                      <a:pt x="43" y="161"/>
                      <a:pt x="43" y="161"/>
                      <a:pt x="43" y="161"/>
                    </a:cubicBezTo>
                    <a:cubicBezTo>
                      <a:pt x="43" y="161"/>
                      <a:pt x="43" y="160"/>
                      <a:pt x="43" y="161"/>
                    </a:cubicBezTo>
                    <a:cubicBezTo>
                      <a:pt x="43" y="160"/>
                      <a:pt x="43" y="160"/>
                      <a:pt x="43" y="160"/>
                    </a:cubicBezTo>
                    <a:cubicBezTo>
                      <a:pt x="43" y="160"/>
                      <a:pt x="43" y="160"/>
                      <a:pt x="43" y="160"/>
                    </a:cubicBezTo>
                    <a:cubicBezTo>
                      <a:pt x="44" y="158"/>
                      <a:pt x="44" y="158"/>
                      <a:pt x="44" y="159"/>
                    </a:cubicBezTo>
                    <a:cubicBezTo>
                      <a:pt x="44" y="160"/>
                      <a:pt x="44" y="160"/>
                      <a:pt x="45" y="160"/>
                    </a:cubicBezTo>
                    <a:cubicBezTo>
                      <a:pt x="44" y="161"/>
                      <a:pt x="44" y="159"/>
                      <a:pt x="44" y="160"/>
                    </a:cubicBezTo>
                    <a:cubicBezTo>
                      <a:pt x="45" y="160"/>
                      <a:pt x="43" y="159"/>
                      <a:pt x="43" y="160"/>
                    </a:cubicBezTo>
                    <a:cubicBezTo>
                      <a:pt x="44" y="161"/>
                      <a:pt x="44" y="160"/>
                      <a:pt x="44" y="161"/>
                    </a:cubicBezTo>
                    <a:cubicBezTo>
                      <a:pt x="45" y="162"/>
                      <a:pt x="45" y="162"/>
                      <a:pt x="45" y="162"/>
                    </a:cubicBezTo>
                    <a:cubicBezTo>
                      <a:pt x="45" y="162"/>
                      <a:pt x="45" y="161"/>
                      <a:pt x="45" y="162"/>
                    </a:cubicBezTo>
                    <a:cubicBezTo>
                      <a:pt x="45" y="161"/>
                      <a:pt x="45" y="162"/>
                      <a:pt x="45" y="162"/>
                    </a:cubicBezTo>
                    <a:cubicBezTo>
                      <a:pt x="45" y="162"/>
                      <a:pt x="45" y="163"/>
                      <a:pt x="46" y="164"/>
                    </a:cubicBezTo>
                    <a:cubicBezTo>
                      <a:pt x="46" y="164"/>
                      <a:pt x="46" y="163"/>
                      <a:pt x="46" y="163"/>
                    </a:cubicBezTo>
                    <a:cubicBezTo>
                      <a:pt x="46" y="164"/>
                      <a:pt x="46" y="164"/>
                      <a:pt x="47" y="163"/>
                    </a:cubicBezTo>
                    <a:cubicBezTo>
                      <a:pt x="47" y="164"/>
                      <a:pt x="47" y="163"/>
                      <a:pt x="48" y="164"/>
                    </a:cubicBezTo>
                    <a:cubicBezTo>
                      <a:pt x="48" y="163"/>
                      <a:pt x="48" y="163"/>
                      <a:pt x="48" y="163"/>
                    </a:cubicBezTo>
                    <a:cubicBezTo>
                      <a:pt x="48" y="163"/>
                      <a:pt x="48" y="163"/>
                      <a:pt x="48" y="163"/>
                    </a:cubicBezTo>
                    <a:cubicBezTo>
                      <a:pt x="49" y="163"/>
                      <a:pt x="49" y="162"/>
                      <a:pt x="49" y="162"/>
                    </a:cubicBezTo>
                    <a:cubicBezTo>
                      <a:pt x="48" y="162"/>
                      <a:pt x="49" y="161"/>
                      <a:pt x="49" y="161"/>
                    </a:cubicBezTo>
                    <a:cubicBezTo>
                      <a:pt x="48" y="161"/>
                      <a:pt x="48" y="161"/>
                      <a:pt x="48" y="161"/>
                    </a:cubicBezTo>
                    <a:cubicBezTo>
                      <a:pt x="48" y="161"/>
                      <a:pt x="49" y="161"/>
                      <a:pt x="48" y="161"/>
                    </a:cubicBezTo>
                    <a:cubicBezTo>
                      <a:pt x="48" y="161"/>
                      <a:pt x="48" y="161"/>
                      <a:pt x="48" y="161"/>
                    </a:cubicBezTo>
                    <a:cubicBezTo>
                      <a:pt x="48" y="160"/>
                      <a:pt x="48" y="160"/>
                      <a:pt x="48" y="160"/>
                    </a:cubicBezTo>
                    <a:cubicBezTo>
                      <a:pt x="47" y="160"/>
                      <a:pt x="47" y="160"/>
                      <a:pt x="47" y="160"/>
                    </a:cubicBezTo>
                    <a:cubicBezTo>
                      <a:pt x="47" y="159"/>
                      <a:pt x="47" y="161"/>
                      <a:pt x="47" y="160"/>
                    </a:cubicBezTo>
                    <a:cubicBezTo>
                      <a:pt x="47" y="160"/>
                      <a:pt x="48" y="160"/>
                      <a:pt x="47" y="160"/>
                    </a:cubicBezTo>
                    <a:cubicBezTo>
                      <a:pt x="47" y="159"/>
                      <a:pt x="47" y="160"/>
                      <a:pt x="47" y="160"/>
                    </a:cubicBezTo>
                    <a:cubicBezTo>
                      <a:pt x="48" y="160"/>
                      <a:pt x="48" y="160"/>
                      <a:pt x="48" y="160"/>
                    </a:cubicBezTo>
                    <a:cubicBezTo>
                      <a:pt x="48" y="159"/>
                      <a:pt x="47" y="159"/>
                      <a:pt x="48" y="160"/>
                    </a:cubicBezTo>
                    <a:cubicBezTo>
                      <a:pt x="48" y="160"/>
                      <a:pt x="48" y="160"/>
                      <a:pt x="48" y="160"/>
                    </a:cubicBezTo>
                    <a:cubicBezTo>
                      <a:pt x="48" y="159"/>
                      <a:pt x="48" y="160"/>
                      <a:pt x="48" y="160"/>
                    </a:cubicBezTo>
                    <a:cubicBezTo>
                      <a:pt x="48" y="160"/>
                      <a:pt x="49" y="161"/>
                      <a:pt x="48" y="161"/>
                    </a:cubicBezTo>
                    <a:cubicBezTo>
                      <a:pt x="48" y="160"/>
                      <a:pt x="49" y="160"/>
                      <a:pt x="49" y="160"/>
                    </a:cubicBezTo>
                    <a:cubicBezTo>
                      <a:pt x="49" y="160"/>
                      <a:pt x="49" y="160"/>
                      <a:pt x="49" y="160"/>
                    </a:cubicBezTo>
                    <a:cubicBezTo>
                      <a:pt x="49" y="159"/>
                      <a:pt x="49" y="159"/>
                      <a:pt x="49" y="160"/>
                    </a:cubicBezTo>
                    <a:cubicBezTo>
                      <a:pt x="49" y="160"/>
                      <a:pt x="50" y="161"/>
                      <a:pt x="50" y="161"/>
                    </a:cubicBezTo>
                    <a:cubicBezTo>
                      <a:pt x="50" y="161"/>
                      <a:pt x="50" y="161"/>
                      <a:pt x="50" y="161"/>
                    </a:cubicBezTo>
                    <a:cubicBezTo>
                      <a:pt x="50" y="161"/>
                      <a:pt x="50" y="161"/>
                      <a:pt x="50" y="161"/>
                    </a:cubicBezTo>
                    <a:cubicBezTo>
                      <a:pt x="50" y="161"/>
                      <a:pt x="50" y="161"/>
                      <a:pt x="50" y="161"/>
                    </a:cubicBezTo>
                    <a:cubicBezTo>
                      <a:pt x="50" y="161"/>
                      <a:pt x="50" y="161"/>
                      <a:pt x="50" y="161"/>
                    </a:cubicBezTo>
                    <a:cubicBezTo>
                      <a:pt x="49" y="162"/>
                      <a:pt x="50" y="163"/>
                      <a:pt x="50" y="162"/>
                    </a:cubicBezTo>
                    <a:cubicBezTo>
                      <a:pt x="50" y="162"/>
                      <a:pt x="50" y="162"/>
                      <a:pt x="50" y="162"/>
                    </a:cubicBezTo>
                    <a:cubicBezTo>
                      <a:pt x="50" y="162"/>
                      <a:pt x="50" y="162"/>
                      <a:pt x="50" y="162"/>
                    </a:cubicBezTo>
                    <a:cubicBezTo>
                      <a:pt x="50" y="163"/>
                      <a:pt x="50" y="162"/>
                      <a:pt x="50" y="162"/>
                    </a:cubicBezTo>
                    <a:cubicBezTo>
                      <a:pt x="50" y="163"/>
                      <a:pt x="50" y="162"/>
                      <a:pt x="50" y="162"/>
                    </a:cubicBezTo>
                    <a:cubicBezTo>
                      <a:pt x="50" y="162"/>
                      <a:pt x="50" y="162"/>
                      <a:pt x="50" y="162"/>
                    </a:cubicBezTo>
                    <a:cubicBezTo>
                      <a:pt x="50" y="162"/>
                      <a:pt x="50" y="162"/>
                      <a:pt x="50" y="162"/>
                    </a:cubicBezTo>
                    <a:cubicBezTo>
                      <a:pt x="50" y="162"/>
                      <a:pt x="50" y="162"/>
                      <a:pt x="50" y="162"/>
                    </a:cubicBezTo>
                    <a:cubicBezTo>
                      <a:pt x="50" y="163"/>
                      <a:pt x="50" y="163"/>
                      <a:pt x="50" y="162"/>
                    </a:cubicBezTo>
                    <a:cubicBezTo>
                      <a:pt x="50" y="162"/>
                      <a:pt x="50" y="162"/>
                      <a:pt x="50" y="162"/>
                    </a:cubicBezTo>
                    <a:cubicBezTo>
                      <a:pt x="51" y="162"/>
                      <a:pt x="51" y="162"/>
                      <a:pt x="51" y="162"/>
                    </a:cubicBezTo>
                    <a:cubicBezTo>
                      <a:pt x="50" y="162"/>
                      <a:pt x="51" y="162"/>
                      <a:pt x="51" y="162"/>
                    </a:cubicBezTo>
                    <a:cubicBezTo>
                      <a:pt x="51" y="162"/>
                      <a:pt x="51" y="161"/>
                      <a:pt x="51" y="162"/>
                    </a:cubicBezTo>
                    <a:cubicBezTo>
                      <a:pt x="51" y="163"/>
                      <a:pt x="51" y="162"/>
                      <a:pt x="51" y="162"/>
                    </a:cubicBezTo>
                    <a:cubicBezTo>
                      <a:pt x="51" y="162"/>
                      <a:pt x="52" y="161"/>
                      <a:pt x="52" y="162"/>
                    </a:cubicBezTo>
                    <a:cubicBezTo>
                      <a:pt x="52" y="163"/>
                      <a:pt x="52" y="163"/>
                      <a:pt x="52" y="162"/>
                    </a:cubicBezTo>
                    <a:cubicBezTo>
                      <a:pt x="52" y="162"/>
                      <a:pt x="52" y="162"/>
                      <a:pt x="52" y="162"/>
                    </a:cubicBezTo>
                    <a:cubicBezTo>
                      <a:pt x="52" y="163"/>
                      <a:pt x="51" y="163"/>
                      <a:pt x="52" y="162"/>
                    </a:cubicBezTo>
                    <a:cubicBezTo>
                      <a:pt x="52" y="161"/>
                      <a:pt x="52" y="162"/>
                      <a:pt x="52" y="161"/>
                    </a:cubicBezTo>
                    <a:cubicBezTo>
                      <a:pt x="51" y="161"/>
                      <a:pt x="52" y="161"/>
                      <a:pt x="52" y="161"/>
                    </a:cubicBezTo>
                    <a:cubicBezTo>
                      <a:pt x="52" y="161"/>
                      <a:pt x="52" y="161"/>
                      <a:pt x="52" y="161"/>
                    </a:cubicBezTo>
                    <a:cubicBezTo>
                      <a:pt x="52" y="161"/>
                      <a:pt x="52" y="160"/>
                      <a:pt x="52" y="161"/>
                    </a:cubicBezTo>
                    <a:cubicBezTo>
                      <a:pt x="52" y="160"/>
                      <a:pt x="53" y="161"/>
                      <a:pt x="53" y="161"/>
                    </a:cubicBezTo>
                    <a:cubicBezTo>
                      <a:pt x="52" y="161"/>
                      <a:pt x="53" y="161"/>
                      <a:pt x="53" y="161"/>
                    </a:cubicBezTo>
                    <a:cubicBezTo>
                      <a:pt x="53" y="162"/>
                      <a:pt x="53" y="163"/>
                      <a:pt x="53" y="161"/>
                    </a:cubicBezTo>
                    <a:cubicBezTo>
                      <a:pt x="53" y="161"/>
                      <a:pt x="53" y="161"/>
                      <a:pt x="53" y="161"/>
                    </a:cubicBezTo>
                    <a:cubicBezTo>
                      <a:pt x="53" y="161"/>
                      <a:pt x="53" y="161"/>
                      <a:pt x="53" y="162"/>
                    </a:cubicBezTo>
                    <a:cubicBezTo>
                      <a:pt x="53" y="162"/>
                      <a:pt x="53" y="162"/>
                      <a:pt x="53" y="162"/>
                    </a:cubicBezTo>
                    <a:cubicBezTo>
                      <a:pt x="53" y="162"/>
                      <a:pt x="52" y="162"/>
                      <a:pt x="53" y="163"/>
                    </a:cubicBezTo>
                    <a:cubicBezTo>
                      <a:pt x="53" y="162"/>
                      <a:pt x="52" y="163"/>
                      <a:pt x="52" y="163"/>
                    </a:cubicBezTo>
                    <a:cubicBezTo>
                      <a:pt x="52" y="163"/>
                      <a:pt x="52" y="164"/>
                      <a:pt x="52" y="164"/>
                    </a:cubicBezTo>
                    <a:cubicBezTo>
                      <a:pt x="52" y="164"/>
                      <a:pt x="51" y="164"/>
                      <a:pt x="51" y="164"/>
                    </a:cubicBezTo>
                    <a:cubicBezTo>
                      <a:pt x="51" y="163"/>
                      <a:pt x="52" y="163"/>
                      <a:pt x="52" y="163"/>
                    </a:cubicBezTo>
                    <a:cubicBezTo>
                      <a:pt x="52" y="163"/>
                      <a:pt x="51" y="162"/>
                      <a:pt x="51" y="163"/>
                    </a:cubicBezTo>
                    <a:cubicBezTo>
                      <a:pt x="51" y="163"/>
                      <a:pt x="51" y="164"/>
                      <a:pt x="51" y="164"/>
                    </a:cubicBezTo>
                    <a:cubicBezTo>
                      <a:pt x="51" y="164"/>
                      <a:pt x="51" y="164"/>
                      <a:pt x="51" y="164"/>
                    </a:cubicBezTo>
                    <a:cubicBezTo>
                      <a:pt x="51" y="164"/>
                      <a:pt x="51" y="165"/>
                      <a:pt x="51" y="164"/>
                    </a:cubicBezTo>
                    <a:cubicBezTo>
                      <a:pt x="51" y="164"/>
                      <a:pt x="51" y="164"/>
                      <a:pt x="51" y="165"/>
                    </a:cubicBezTo>
                    <a:cubicBezTo>
                      <a:pt x="50" y="166"/>
                      <a:pt x="51" y="165"/>
                      <a:pt x="51" y="165"/>
                    </a:cubicBezTo>
                    <a:cubicBezTo>
                      <a:pt x="51" y="165"/>
                      <a:pt x="51" y="165"/>
                      <a:pt x="51" y="165"/>
                    </a:cubicBezTo>
                    <a:cubicBezTo>
                      <a:pt x="51" y="165"/>
                      <a:pt x="51" y="165"/>
                      <a:pt x="51" y="165"/>
                    </a:cubicBezTo>
                    <a:cubicBezTo>
                      <a:pt x="51" y="165"/>
                      <a:pt x="51" y="165"/>
                      <a:pt x="51" y="165"/>
                    </a:cubicBezTo>
                    <a:cubicBezTo>
                      <a:pt x="52" y="165"/>
                      <a:pt x="51" y="165"/>
                      <a:pt x="52" y="165"/>
                    </a:cubicBezTo>
                    <a:cubicBezTo>
                      <a:pt x="52" y="165"/>
                      <a:pt x="52" y="167"/>
                      <a:pt x="52" y="166"/>
                    </a:cubicBezTo>
                    <a:cubicBezTo>
                      <a:pt x="52" y="165"/>
                      <a:pt x="52" y="165"/>
                      <a:pt x="53" y="165"/>
                    </a:cubicBezTo>
                    <a:cubicBezTo>
                      <a:pt x="53" y="165"/>
                      <a:pt x="53" y="166"/>
                      <a:pt x="53" y="165"/>
                    </a:cubicBezTo>
                    <a:cubicBezTo>
                      <a:pt x="53" y="165"/>
                      <a:pt x="53" y="165"/>
                      <a:pt x="54" y="165"/>
                    </a:cubicBezTo>
                    <a:cubicBezTo>
                      <a:pt x="54" y="164"/>
                      <a:pt x="54" y="164"/>
                      <a:pt x="54" y="164"/>
                    </a:cubicBezTo>
                    <a:cubicBezTo>
                      <a:pt x="55" y="164"/>
                      <a:pt x="54" y="165"/>
                      <a:pt x="54" y="165"/>
                    </a:cubicBezTo>
                    <a:cubicBezTo>
                      <a:pt x="54" y="165"/>
                      <a:pt x="55" y="165"/>
                      <a:pt x="55" y="164"/>
                    </a:cubicBezTo>
                    <a:cubicBezTo>
                      <a:pt x="55" y="164"/>
                      <a:pt x="55" y="162"/>
                      <a:pt x="55" y="164"/>
                    </a:cubicBezTo>
                    <a:cubicBezTo>
                      <a:pt x="55" y="164"/>
                      <a:pt x="55" y="164"/>
                      <a:pt x="55" y="164"/>
                    </a:cubicBezTo>
                    <a:cubicBezTo>
                      <a:pt x="55" y="164"/>
                      <a:pt x="55" y="164"/>
                      <a:pt x="55" y="164"/>
                    </a:cubicBezTo>
                    <a:cubicBezTo>
                      <a:pt x="55" y="163"/>
                      <a:pt x="55" y="164"/>
                      <a:pt x="55" y="164"/>
                    </a:cubicBezTo>
                    <a:cubicBezTo>
                      <a:pt x="55" y="164"/>
                      <a:pt x="56" y="164"/>
                      <a:pt x="56" y="163"/>
                    </a:cubicBezTo>
                    <a:cubicBezTo>
                      <a:pt x="55" y="164"/>
                      <a:pt x="56" y="164"/>
                      <a:pt x="56" y="164"/>
                    </a:cubicBezTo>
                    <a:cubicBezTo>
                      <a:pt x="56" y="163"/>
                      <a:pt x="56" y="163"/>
                      <a:pt x="56" y="163"/>
                    </a:cubicBezTo>
                    <a:cubicBezTo>
                      <a:pt x="56" y="163"/>
                      <a:pt x="56" y="164"/>
                      <a:pt x="56" y="163"/>
                    </a:cubicBezTo>
                    <a:cubicBezTo>
                      <a:pt x="56" y="163"/>
                      <a:pt x="56" y="164"/>
                      <a:pt x="56" y="164"/>
                    </a:cubicBezTo>
                    <a:cubicBezTo>
                      <a:pt x="56" y="164"/>
                      <a:pt x="56" y="164"/>
                      <a:pt x="56" y="163"/>
                    </a:cubicBezTo>
                    <a:cubicBezTo>
                      <a:pt x="56" y="164"/>
                      <a:pt x="56" y="164"/>
                      <a:pt x="56" y="164"/>
                    </a:cubicBezTo>
                    <a:cubicBezTo>
                      <a:pt x="57" y="164"/>
                      <a:pt x="57" y="163"/>
                      <a:pt x="57" y="164"/>
                    </a:cubicBezTo>
                    <a:cubicBezTo>
                      <a:pt x="57" y="164"/>
                      <a:pt x="56" y="165"/>
                      <a:pt x="57" y="164"/>
                    </a:cubicBezTo>
                    <a:cubicBezTo>
                      <a:pt x="57" y="164"/>
                      <a:pt x="57" y="164"/>
                      <a:pt x="57" y="164"/>
                    </a:cubicBezTo>
                    <a:cubicBezTo>
                      <a:pt x="57" y="163"/>
                      <a:pt x="57" y="164"/>
                      <a:pt x="57" y="164"/>
                    </a:cubicBezTo>
                    <a:cubicBezTo>
                      <a:pt x="57" y="164"/>
                      <a:pt x="57" y="165"/>
                      <a:pt x="57" y="164"/>
                    </a:cubicBezTo>
                    <a:cubicBezTo>
                      <a:pt x="58" y="164"/>
                      <a:pt x="57" y="164"/>
                      <a:pt x="57" y="164"/>
                    </a:cubicBezTo>
                    <a:cubicBezTo>
                      <a:pt x="57" y="164"/>
                      <a:pt x="58" y="163"/>
                      <a:pt x="57" y="164"/>
                    </a:cubicBezTo>
                    <a:cubicBezTo>
                      <a:pt x="58" y="165"/>
                      <a:pt x="58" y="165"/>
                      <a:pt x="58" y="165"/>
                    </a:cubicBezTo>
                    <a:cubicBezTo>
                      <a:pt x="59" y="165"/>
                      <a:pt x="58" y="165"/>
                      <a:pt x="58" y="165"/>
                    </a:cubicBezTo>
                    <a:cubicBezTo>
                      <a:pt x="58" y="165"/>
                      <a:pt x="59" y="165"/>
                      <a:pt x="58" y="166"/>
                    </a:cubicBezTo>
                    <a:cubicBezTo>
                      <a:pt x="59" y="166"/>
                      <a:pt x="59" y="166"/>
                      <a:pt x="59" y="166"/>
                    </a:cubicBezTo>
                    <a:cubicBezTo>
                      <a:pt x="59" y="167"/>
                      <a:pt x="59" y="166"/>
                      <a:pt x="59" y="166"/>
                    </a:cubicBezTo>
                    <a:cubicBezTo>
                      <a:pt x="59" y="167"/>
                      <a:pt x="60" y="167"/>
                      <a:pt x="58" y="166"/>
                    </a:cubicBezTo>
                    <a:cubicBezTo>
                      <a:pt x="58" y="167"/>
                      <a:pt x="58" y="168"/>
                      <a:pt x="58" y="167"/>
                    </a:cubicBezTo>
                    <a:cubicBezTo>
                      <a:pt x="59" y="167"/>
                      <a:pt x="58" y="167"/>
                      <a:pt x="59" y="167"/>
                    </a:cubicBezTo>
                    <a:cubicBezTo>
                      <a:pt x="59" y="167"/>
                      <a:pt x="59" y="167"/>
                      <a:pt x="59" y="167"/>
                    </a:cubicBezTo>
                    <a:cubicBezTo>
                      <a:pt x="58" y="168"/>
                      <a:pt x="58" y="168"/>
                      <a:pt x="58" y="168"/>
                    </a:cubicBezTo>
                    <a:cubicBezTo>
                      <a:pt x="59" y="168"/>
                      <a:pt x="59" y="168"/>
                      <a:pt x="59" y="168"/>
                    </a:cubicBezTo>
                    <a:cubicBezTo>
                      <a:pt x="59" y="167"/>
                      <a:pt x="59" y="168"/>
                      <a:pt x="59" y="168"/>
                    </a:cubicBezTo>
                    <a:cubicBezTo>
                      <a:pt x="60" y="167"/>
                      <a:pt x="60" y="168"/>
                      <a:pt x="60" y="168"/>
                    </a:cubicBezTo>
                    <a:cubicBezTo>
                      <a:pt x="60" y="167"/>
                      <a:pt x="59" y="167"/>
                      <a:pt x="60" y="167"/>
                    </a:cubicBezTo>
                    <a:cubicBezTo>
                      <a:pt x="60" y="168"/>
                      <a:pt x="60" y="167"/>
                      <a:pt x="60" y="167"/>
                    </a:cubicBezTo>
                    <a:cubicBezTo>
                      <a:pt x="60" y="166"/>
                      <a:pt x="60" y="168"/>
                      <a:pt x="60" y="167"/>
                    </a:cubicBezTo>
                    <a:cubicBezTo>
                      <a:pt x="60" y="166"/>
                      <a:pt x="60" y="168"/>
                      <a:pt x="60" y="167"/>
                    </a:cubicBezTo>
                    <a:cubicBezTo>
                      <a:pt x="60" y="167"/>
                      <a:pt x="60" y="167"/>
                      <a:pt x="60" y="167"/>
                    </a:cubicBezTo>
                    <a:cubicBezTo>
                      <a:pt x="60" y="167"/>
                      <a:pt x="61" y="166"/>
                      <a:pt x="61" y="167"/>
                    </a:cubicBezTo>
                    <a:cubicBezTo>
                      <a:pt x="60" y="167"/>
                      <a:pt x="60" y="167"/>
                      <a:pt x="60" y="167"/>
                    </a:cubicBezTo>
                    <a:cubicBezTo>
                      <a:pt x="60" y="167"/>
                      <a:pt x="59" y="166"/>
                      <a:pt x="60" y="167"/>
                    </a:cubicBezTo>
                    <a:cubicBezTo>
                      <a:pt x="60" y="167"/>
                      <a:pt x="60" y="166"/>
                      <a:pt x="60" y="166"/>
                    </a:cubicBezTo>
                    <a:cubicBezTo>
                      <a:pt x="60" y="167"/>
                      <a:pt x="60" y="166"/>
                      <a:pt x="60" y="166"/>
                    </a:cubicBezTo>
                    <a:cubicBezTo>
                      <a:pt x="60" y="167"/>
                      <a:pt x="60" y="166"/>
                      <a:pt x="60" y="166"/>
                    </a:cubicBezTo>
                    <a:cubicBezTo>
                      <a:pt x="61" y="166"/>
                      <a:pt x="61" y="166"/>
                      <a:pt x="60" y="166"/>
                    </a:cubicBezTo>
                    <a:cubicBezTo>
                      <a:pt x="61" y="166"/>
                      <a:pt x="61" y="165"/>
                      <a:pt x="60" y="166"/>
                    </a:cubicBezTo>
                    <a:cubicBezTo>
                      <a:pt x="61" y="166"/>
                      <a:pt x="60" y="165"/>
                      <a:pt x="60" y="166"/>
                    </a:cubicBezTo>
                    <a:cubicBezTo>
                      <a:pt x="60" y="166"/>
                      <a:pt x="59" y="166"/>
                      <a:pt x="60" y="165"/>
                    </a:cubicBezTo>
                    <a:cubicBezTo>
                      <a:pt x="60" y="165"/>
                      <a:pt x="60" y="165"/>
                      <a:pt x="61" y="165"/>
                    </a:cubicBezTo>
                    <a:cubicBezTo>
                      <a:pt x="61" y="165"/>
                      <a:pt x="60" y="166"/>
                      <a:pt x="61" y="166"/>
                    </a:cubicBezTo>
                    <a:cubicBezTo>
                      <a:pt x="60" y="166"/>
                      <a:pt x="61" y="165"/>
                      <a:pt x="61" y="165"/>
                    </a:cubicBezTo>
                    <a:cubicBezTo>
                      <a:pt x="61" y="166"/>
                      <a:pt x="61" y="165"/>
                      <a:pt x="61" y="165"/>
                    </a:cubicBezTo>
                    <a:cubicBezTo>
                      <a:pt x="62" y="165"/>
                      <a:pt x="62" y="165"/>
                      <a:pt x="61" y="166"/>
                    </a:cubicBezTo>
                    <a:cubicBezTo>
                      <a:pt x="61" y="166"/>
                      <a:pt x="61" y="167"/>
                      <a:pt x="62" y="166"/>
                    </a:cubicBezTo>
                    <a:cubicBezTo>
                      <a:pt x="62" y="167"/>
                      <a:pt x="62" y="167"/>
                      <a:pt x="62" y="167"/>
                    </a:cubicBezTo>
                    <a:cubicBezTo>
                      <a:pt x="62" y="166"/>
                      <a:pt x="62" y="167"/>
                      <a:pt x="62" y="167"/>
                    </a:cubicBezTo>
                    <a:cubicBezTo>
                      <a:pt x="62" y="168"/>
                      <a:pt x="62" y="167"/>
                      <a:pt x="62" y="167"/>
                    </a:cubicBezTo>
                    <a:cubicBezTo>
                      <a:pt x="61" y="168"/>
                      <a:pt x="62" y="167"/>
                      <a:pt x="62" y="167"/>
                    </a:cubicBezTo>
                    <a:cubicBezTo>
                      <a:pt x="62" y="166"/>
                      <a:pt x="63" y="167"/>
                      <a:pt x="62" y="168"/>
                    </a:cubicBezTo>
                    <a:cubicBezTo>
                      <a:pt x="63" y="166"/>
                      <a:pt x="63" y="167"/>
                      <a:pt x="63" y="167"/>
                    </a:cubicBezTo>
                    <a:cubicBezTo>
                      <a:pt x="63" y="166"/>
                      <a:pt x="63" y="167"/>
                      <a:pt x="63" y="167"/>
                    </a:cubicBezTo>
                    <a:cubicBezTo>
                      <a:pt x="64" y="166"/>
                      <a:pt x="64" y="167"/>
                      <a:pt x="64" y="167"/>
                    </a:cubicBezTo>
                    <a:cubicBezTo>
                      <a:pt x="63" y="167"/>
                      <a:pt x="64" y="166"/>
                      <a:pt x="64" y="167"/>
                    </a:cubicBezTo>
                    <a:cubicBezTo>
                      <a:pt x="64" y="166"/>
                      <a:pt x="64" y="166"/>
                      <a:pt x="64" y="166"/>
                    </a:cubicBezTo>
                    <a:cubicBezTo>
                      <a:pt x="64" y="167"/>
                      <a:pt x="63" y="167"/>
                      <a:pt x="64" y="166"/>
                    </a:cubicBezTo>
                    <a:cubicBezTo>
                      <a:pt x="63" y="167"/>
                      <a:pt x="64" y="167"/>
                      <a:pt x="64" y="166"/>
                    </a:cubicBezTo>
                    <a:cubicBezTo>
                      <a:pt x="64" y="166"/>
                      <a:pt x="64" y="166"/>
                      <a:pt x="64" y="166"/>
                    </a:cubicBezTo>
                    <a:cubicBezTo>
                      <a:pt x="64" y="166"/>
                      <a:pt x="64" y="166"/>
                      <a:pt x="64" y="166"/>
                    </a:cubicBezTo>
                    <a:cubicBezTo>
                      <a:pt x="64" y="165"/>
                      <a:pt x="64" y="166"/>
                      <a:pt x="65" y="166"/>
                    </a:cubicBezTo>
                    <a:cubicBezTo>
                      <a:pt x="66" y="166"/>
                      <a:pt x="64" y="165"/>
                      <a:pt x="65" y="166"/>
                    </a:cubicBezTo>
                    <a:cubicBezTo>
                      <a:pt x="65" y="165"/>
                      <a:pt x="65" y="167"/>
                      <a:pt x="65" y="166"/>
                    </a:cubicBezTo>
                    <a:cubicBezTo>
                      <a:pt x="65" y="166"/>
                      <a:pt x="65" y="166"/>
                      <a:pt x="65" y="166"/>
                    </a:cubicBezTo>
                    <a:cubicBezTo>
                      <a:pt x="65" y="166"/>
                      <a:pt x="65" y="166"/>
                      <a:pt x="65" y="166"/>
                    </a:cubicBezTo>
                    <a:cubicBezTo>
                      <a:pt x="65" y="165"/>
                      <a:pt x="65" y="166"/>
                      <a:pt x="65" y="165"/>
                    </a:cubicBezTo>
                    <a:cubicBezTo>
                      <a:pt x="64" y="164"/>
                      <a:pt x="65" y="166"/>
                      <a:pt x="65" y="166"/>
                    </a:cubicBezTo>
                    <a:cubicBezTo>
                      <a:pt x="65" y="165"/>
                      <a:pt x="65" y="165"/>
                      <a:pt x="65" y="165"/>
                    </a:cubicBezTo>
                    <a:cubicBezTo>
                      <a:pt x="65" y="165"/>
                      <a:pt x="65" y="165"/>
                      <a:pt x="65" y="165"/>
                    </a:cubicBezTo>
                    <a:cubicBezTo>
                      <a:pt x="66" y="165"/>
                      <a:pt x="66" y="165"/>
                      <a:pt x="65" y="165"/>
                    </a:cubicBezTo>
                    <a:cubicBezTo>
                      <a:pt x="65" y="165"/>
                      <a:pt x="65" y="165"/>
                      <a:pt x="65" y="165"/>
                    </a:cubicBezTo>
                    <a:cubicBezTo>
                      <a:pt x="65" y="164"/>
                      <a:pt x="65" y="166"/>
                      <a:pt x="66" y="166"/>
                    </a:cubicBezTo>
                    <a:cubicBezTo>
                      <a:pt x="67" y="165"/>
                      <a:pt x="67" y="165"/>
                      <a:pt x="67" y="165"/>
                    </a:cubicBezTo>
                    <a:cubicBezTo>
                      <a:pt x="67" y="165"/>
                      <a:pt x="66" y="165"/>
                      <a:pt x="66" y="165"/>
                    </a:cubicBezTo>
                    <a:cubicBezTo>
                      <a:pt x="66" y="164"/>
                      <a:pt x="66" y="164"/>
                      <a:pt x="66" y="164"/>
                    </a:cubicBezTo>
                    <a:cubicBezTo>
                      <a:pt x="67" y="165"/>
                      <a:pt x="67" y="164"/>
                      <a:pt x="67" y="164"/>
                    </a:cubicBezTo>
                    <a:cubicBezTo>
                      <a:pt x="67" y="165"/>
                      <a:pt x="66" y="164"/>
                      <a:pt x="67" y="165"/>
                    </a:cubicBezTo>
                    <a:cubicBezTo>
                      <a:pt x="67" y="165"/>
                      <a:pt x="67" y="165"/>
                      <a:pt x="67" y="165"/>
                    </a:cubicBezTo>
                    <a:cubicBezTo>
                      <a:pt x="67" y="165"/>
                      <a:pt x="67" y="165"/>
                      <a:pt x="68" y="165"/>
                    </a:cubicBezTo>
                    <a:cubicBezTo>
                      <a:pt x="68" y="165"/>
                      <a:pt x="69" y="165"/>
                      <a:pt x="68" y="166"/>
                    </a:cubicBezTo>
                    <a:cubicBezTo>
                      <a:pt x="68" y="165"/>
                      <a:pt x="69" y="166"/>
                      <a:pt x="69" y="166"/>
                    </a:cubicBezTo>
                    <a:cubicBezTo>
                      <a:pt x="69" y="166"/>
                      <a:pt x="69" y="165"/>
                      <a:pt x="69" y="166"/>
                    </a:cubicBezTo>
                    <a:cubicBezTo>
                      <a:pt x="70" y="165"/>
                      <a:pt x="69" y="166"/>
                      <a:pt x="69" y="166"/>
                    </a:cubicBezTo>
                    <a:cubicBezTo>
                      <a:pt x="69" y="167"/>
                      <a:pt x="69" y="167"/>
                      <a:pt x="69" y="166"/>
                    </a:cubicBezTo>
                    <a:cubicBezTo>
                      <a:pt x="69" y="166"/>
                      <a:pt x="70" y="166"/>
                      <a:pt x="69" y="166"/>
                    </a:cubicBezTo>
                    <a:cubicBezTo>
                      <a:pt x="69" y="166"/>
                      <a:pt x="69" y="167"/>
                      <a:pt x="69" y="166"/>
                    </a:cubicBezTo>
                    <a:cubicBezTo>
                      <a:pt x="69" y="166"/>
                      <a:pt x="69" y="166"/>
                      <a:pt x="69" y="166"/>
                    </a:cubicBezTo>
                    <a:cubicBezTo>
                      <a:pt x="69" y="165"/>
                      <a:pt x="69" y="166"/>
                      <a:pt x="69" y="166"/>
                    </a:cubicBezTo>
                    <a:cubicBezTo>
                      <a:pt x="69" y="167"/>
                      <a:pt x="70" y="166"/>
                      <a:pt x="69" y="166"/>
                    </a:cubicBezTo>
                    <a:cubicBezTo>
                      <a:pt x="69" y="167"/>
                      <a:pt x="69" y="166"/>
                      <a:pt x="69" y="167"/>
                    </a:cubicBezTo>
                    <a:cubicBezTo>
                      <a:pt x="69" y="167"/>
                      <a:pt x="70" y="167"/>
                      <a:pt x="70" y="167"/>
                    </a:cubicBezTo>
                    <a:cubicBezTo>
                      <a:pt x="70" y="166"/>
                      <a:pt x="70" y="168"/>
                      <a:pt x="70" y="167"/>
                    </a:cubicBezTo>
                    <a:cubicBezTo>
                      <a:pt x="70" y="167"/>
                      <a:pt x="70" y="167"/>
                      <a:pt x="71" y="167"/>
                    </a:cubicBezTo>
                    <a:cubicBezTo>
                      <a:pt x="71" y="166"/>
                      <a:pt x="70" y="167"/>
                      <a:pt x="71" y="167"/>
                    </a:cubicBezTo>
                    <a:cubicBezTo>
                      <a:pt x="71" y="166"/>
                      <a:pt x="72" y="167"/>
                      <a:pt x="72" y="167"/>
                    </a:cubicBezTo>
                    <a:cubicBezTo>
                      <a:pt x="72" y="167"/>
                      <a:pt x="72" y="168"/>
                      <a:pt x="72" y="168"/>
                    </a:cubicBezTo>
                    <a:cubicBezTo>
                      <a:pt x="72" y="168"/>
                      <a:pt x="72" y="167"/>
                      <a:pt x="72" y="169"/>
                    </a:cubicBezTo>
                    <a:cubicBezTo>
                      <a:pt x="71" y="169"/>
                      <a:pt x="73" y="168"/>
                      <a:pt x="73" y="169"/>
                    </a:cubicBezTo>
                    <a:cubicBezTo>
                      <a:pt x="73" y="169"/>
                      <a:pt x="73" y="168"/>
                      <a:pt x="73" y="168"/>
                    </a:cubicBezTo>
                    <a:cubicBezTo>
                      <a:pt x="73" y="167"/>
                      <a:pt x="73" y="168"/>
                      <a:pt x="73" y="168"/>
                    </a:cubicBezTo>
                    <a:cubicBezTo>
                      <a:pt x="74" y="168"/>
                      <a:pt x="73" y="167"/>
                      <a:pt x="73" y="167"/>
                    </a:cubicBezTo>
                    <a:cubicBezTo>
                      <a:pt x="73" y="167"/>
                      <a:pt x="73" y="167"/>
                      <a:pt x="73" y="167"/>
                    </a:cubicBezTo>
                    <a:cubicBezTo>
                      <a:pt x="73" y="167"/>
                      <a:pt x="74" y="167"/>
                      <a:pt x="73" y="166"/>
                    </a:cubicBezTo>
                    <a:cubicBezTo>
                      <a:pt x="72" y="167"/>
                      <a:pt x="73" y="166"/>
                      <a:pt x="73" y="166"/>
                    </a:cubicBezTo>
                    <a:cubicBezTo>
                      <a:pt x="73" y="167"/>
                      <a:pt x="73" y="166"/>
                      <a:pt x="74" y="166"/>
                    </a:cubicBezTo>
                    <a:cubicBezTo>
                      <a:pt x="73" y="165"/>
                      <a:pt x="73" y="165"/>
                      <a:pt x="73" y="165"/>
                    </a:cubicBezTo>
                    <a:cubicBezTo>
                      <a:pt x="74" y="165"/>
                      <a:pt x="73" y="165"/>
                      <a:pt x="73" y="165"/>
                    </a:cubicBezTo>
                    <a:cubicBezTo>
                      <a:pt x="73" y="164"/>
                      <a:pt x="73" y="164"/>
                      <a:pt x="73" y="164"/>
                    </a:cubicBezTo>
                    <a:cubicBezTo>
                      <a:pt x="73" y="164"/>
                      <a:pt x="73" y="164"/>
                      <a:pt x="73" y="164"/>
                    </a:cubicBezTo>
                    <a:cubicBezTo>
                      <a:pt x="73" y="164"/>
                      <a:pt x="73" y="164"/>
                      <a:pt x="73" y="164"/>
                    </a:cubicBezTo>
                    <a:cubicBezTo>
                      <a:pt x="73" y="164"/>
                      <a:pt x="73" y="164"/>
                      <a:pt x="73" y="164"/>
                    </a:cubicBezTo>
                    <a:cubicBezTo>
                      <a:pt x="74" y="165"/>
                      <a:pt x="73" y="164"/>
                      <a:pt x="73" y="163"/>
                    </a:cubicBezTo>
                    <a:cubicBezTo>
                      <a:pt x="74" y="165"/>
                      <a:pt x="73" y="163"/>
                      <a:pt x="74" y="164"/>
                    </a:cubicBezTo>
                    <a:cubicBezTo>
                      <a:pt x="75" y="165"/>
                      <a:pt x="75" y="163"/>
                      <a:pt x="75" y="164"/>
                    </a:cubicBezTo>
                    <a:cubicBezTo>
                      <a:pt x="75" y="165"/>
                      <a:pt x="76" y="165"/>
                      <a:pt x="76" y="165"/>
                    </a:cubicBezTo>
                    <a:cubicBezTo>
                      <a:pt x="76" y="164"/>
                      <a:pt x="76" y="164"/>
                      <a:pt x="76" y="166"/>
                    </a:cubicBezTo>
                    <a:cubicBezTo>
                      <a:pt x="77" y="167"/>
                      <a:pt x="76" y="165"/>
                      <a:pt x="76" y="166"/>
                    </a:cubicBezTo>
                    <a:cubicBezTo>
                      <a:pt x="76" y="166"/>
                      <a:pt x="77" y="166"/>
                      <a:pt x="77" y="166"/>
                    </a:cubicBezTo>
                    <a:cubicBezTo>
                      <a:pt x="77" y="166"/>
                      <a:pt x="77" y="166"/>
                      <a:pt x="77" y="166"/>
                    </a:cubicBezTo>
                    <a:cubicBezTo>
                      <a:pt x="78" y="166"/>
                      <a:pt x="77" y="168"/>
                      <a:pt x="78" y="166"/>
                    </a:cubicBezTo>
                    <a:cubicBezTo>
                      <a:pt x="77" y="166"/>
                      <a:pt x="78" y="166"/>
                      <a:pt x="77" y="166"/>
                    </a:cubicBezTo>
                    <a:cubicBezTo>
                      <a:pt x="78" y="166"/>
                      <a:pt x="78" y="166"/>
                      <a:pt x="78" y="165"/>
                    </a:cubicBezTo>
                    <a:cubicBezTo>
                      <a:pt x="79" y="166"/>
                      <a:pt x="78" y="166"/>
                      <a:pt x="79" y="166"/>
                    </a:cubicBezTo>
                    <a:cubicBezTo>
                      <a:pt x="79" y="167"/>
                      <a:pt x="79" y="166"/>
                      <a:pt x="79" y="167"/>
                    </a:cubicBezTo>
                    <a:cubicBezTo>
                      <a:pt x="79" y="167"/>
                      <a:pt x="79" y="166"/>
                      <a:pt x="80" y="166"/>
                    </a:cubicBezTo>
                    <a:cubicBezTo>
                      <a:pt x="80" y="166"/>
                      <a:pt x="79" y="167"/>
                      <a:pt x="80" y="167"/>
                    </a:cubicBezTo>
                    <a:cubicBezTo>
                      <a:pt x="80" y="167"/>
                      <a:pt x="80" y="165"/>
                      <a:pt x="80" y="165"/>
                    </a:cubicBezTo>
                    <a:cubicBezTo>
                      <a:pt x="81" y="164"/>
                      <a:pt x="81" y="166"/>
                      <a:pt x="81" y="166"/>
                    </a:cubicBezTo>
                    <a:cubicBezTo>
                      <a:pt x="82" y="165"/>
                      <a:pt x="81" y="165"/>
                      <a:pt x="80" y="164"/>
                    </a:cubicBezTo>
                    <a:cubicBezTo>
                      <a:pt x="81" y="165"/>
                      <a:pt x="80" y="163"/>
                      <a:pt x="81" y="164"/>
                    </a:cubicBezTo>
                    <a:cubicBezTo>
                      <a:pt x="81" y="164"/>
                      <a:pt x="80" y="163"/>
                      <a:pt x="79" y="163"/>
                    </a:cubicBezTo>
                    <a:cubicBezTo>
                      <a:pt x="79" y="163"/>
                      <a:pt x="81" y="162"/>
                      <a:pt x="81" y="162"/>
                    </a:cubicBezTo>
                    <a:cubicBezTo>
                      <a:pt x="81" y="162"/>
                      <a:pt x="81" y="162"/>
                      <a:pt x="81" y="163"/>
                    </a:cubicBezTo>
                    <a:cubicBezTo>
                      <a:pt x="82" y="162"/>
                      <a:pt x="82" y="162"/>
                      <a:pt x="83" y="163"/>
                    </a:cubicBezTo>
                    <a:cubicBezTo>
                      <a:pt x="83" y="162"/>
                      <a:pt x="84" y="163"/>
                      <a:pt x="83" y="162"/>
                    </a:cubicBezTo>
                    <a:cubicBezTo>
                      <a:pt x="83" y="162"/>
                      <a:pt x="83" y="161"/>
                      <a:pt x="83" y="163"/>
                    </a:cubicBezTo>
                    <a:cubicBezTo>
                      <a:pt x="83" y="163"/>
                      <a:pt x="83" y="162"/>
                      <a:pt x="84" y="162"/>
                    </a:cubicBezTo>
                    <a:cubicBezTo>
                      <a:pt x="84" y="162"/>
                      <a:pt x="83" y="164"/>
                      <a:pt x="83" y="164"/>
                    </a:cubicBezTo>
                    <a:cubicBezTo>
                      <a:pt x="83" y="164"/>
                      <a:pt x="83" y="163"/>
                      <a:pt x="84" y="164"/>
                    </a:cubicBezTo>
                    <a:cubicBezTo>
                      <a:pt x="84" y="162"/>
                      <a:pt x="83" y="165"/>
                      <a:pt x="83" y="165"/>
                    </a:cubicBezTo>
                    <a:cubicBezTo>
                      <a:pt x="82" y="165"/>
                      <a:pt x="83" y="166"/>
                      <a:pt x="84" y="166"/>
                    </a:cubicBezTo>
                    <a:cubicBezTo>
                      <a:pt x="84" y="166"/>
                      <a:pt x="85" y="166"/>
                      <a:pt x="84" y="165"/>
                    </a:cubicBezTo>
                    <a:cubicBezTo>
                      <a:pt x="84" y="166"/>
                      <a:pt x="83" y="166"/>
                      <a:pt x="84" y="165"/>
                    </a:cubicBezTo>
                    <a:cubicBezTo>
                      <a:pt x="85" y="166"/>
                      <a:pt x="85" y="166"/>
                      <a:pt x="85" y="166"/>
                    </a:cubicBezTo>
                    <a:cubicBezTo>
                      <a:pt x="85" y="167"/>
                      <a:pt x="85" y="168"/>
                      <a:pt x="85" y="168"/>
                    </a:cubicBezTo>
                    <a:cubicBezTo>
                      <a:pt x="84" y="167"/>
                      <a:pt x="86" y="167"/>
                      <a:pt x="86" y="168"/>
                    </a:cubicBezTo>
                    <a:cubicBezTo>
                      <a:pt x="86" y="169"/>
                      <a:pt x="86" y="168"/>
                      <a:pt x="87" y="168"/>
                    </a:cubicBezTo>
                    <a:cubicBezTo>
                      <a:pt x="87" y="168"/>
                      <a:pt x="87" y="169"/>
                      <a:pt x="87" y="168"/>
                    </a:cubicBezTo>
                    <a:cubicBezTo>
                      <a:pt x="87" y="168"/>
                      <a:pt x="87" y="168"/>
                      <a:pt x="87" y="168"/>
                    </a:cubicBezTo>
                    <a:cubicBezTo>
                      <a:pt x="87" y="169"/>
                      <a:pt x="86" y="170"/>
                      <a:pt x="87" y="169"/>
                    </a:cubicBezTo>
                    <a:cubicBezTo>
                      <a:pt x="86" y="169"/>
                      <a:pt x="86" y="170"/>
                      <a:pt x="87" y="169"/>
                    </a:cubicBezTo>
                    <a:cubicBezTo>
                      <a:pt x="87" y="169"/>
                      <a:pt x="87" y="170"/>
                      <a:pt x="87" y="169"/>
                    </a:cubicBezTo>
                    <a:cubicBezTo>
                      <a:pt x="87" y="170"/>
                      <a:pt x="88" y="169"/>
                      <a:pt x="88" y="169"/>
                    </a:cubicBezTo>
                    <a:cubicBezTo>
                      <a:pt x="88" y="168"/>
                      <a:pt x="89" y="170"/>
                      <a:pt x="88" y="169"/>
                    </a:cubicBezTo>
                    <a:cubicBezTo>
                      <a:pt x="88" y="170"/>
                      <a:pt x="88" y="170"/>
                      <a:pt x="88" y="169"/>
                    </a:cubicBezTo>
                    <a:cubicBezTo>
                      <a:pt x="88" y="170"/>
                      <a:pt x="89" y="170"/>
                      <a:pt x="88" y="169"/>
                    </a:cubicBezTo>
                    <a:cubicBezTo>
                      <a:pt x="88" y="170"/>
                      <a:pt x="88" y="170"/>
                      <a:pt x="88" y="170"/>
                    </a:cubicBezTo>
                    <a:cubicBezTo>
                      <a:pt x="88" y="170"/>
                      <a:pt x="90" y="169"/>
                      <a:pt x="90" y="170"/>
                    </a:cubicBezTo>
                    <a:cubicBezTo>
                      <a:pt x="90" y="170"/>
                      <a:pt x="89" y="170"/>
                      <a:pt x="90" y="170"/>
                    </a:cubicBezTo>
                    <a:cubicBezTo>
                      <a:pt x="90" y="169"/>
                      <a:pt x="90" y="169"/>
                      <a:pt x="90" y="170"/>
                    </a:cubicBezTo>
                    <a:cubicBezTo>
                      <a:pt x="91" y="169"/>
                      <a:pt x="91" y="170"/>
                      <a:pt x="92" y="170"/>
                    </a:cubicBezTo>
                    <a:cubicBezTo>
                      <a:pt x="93" y="169"/>
                      <a:pt x="93" y="169"/>
                      <a:pt x="93" y="169"/>
                    </a:cubicBezTo>
                    <a:cubicBezTo>
                      <a:pt x="93" y="169"/>
                      <a:pt x="94" y="170"/>
                      <a:pt x="93" y="169"/>
                    </a:cubicBezTo>
                    <a:cubicBezTo>
                      <a:pt x="94" y="168"/>
                      <a:pt x="94" y="170"/>
                      <a:pt x="94" y="169"/>
                    </a:cubicBezTo>
                    <a:cubicBezTo>
                      <a:pt x="95" y="169"/>
                      <a:pt x="95" y="169"/>
                      <a:pt x="95" y="169"/>
                    </a:cubicBezTo>
                    <a:cubicBezTo>
                      <a:pt x="94" y="169"/>
                      <a:pt x="95" y="167"/>
                      <a:pt x="95" y="168"/>
                    </a:cubicBezTo>
                    <a:cubicBezTo>
                      <a:pt x="95" y="168"/>
                      <a:pt x="95" y="168"/>
                      <a:pt x="95" y="168"/>
                    </a:cubicBezTo>
                    <a:cubicBezTo>
                      <a:pt x="95" y="168"/>
                      <a:pt x="96" y="167"/>
                      <a:pt x="95" y="168"/>
                    </a:cubicBezTo>
                    <a:cubicBezTo>
                      <a:pt x="96" y="168"/>
                      <a:pt x="95" y="168"/>
                      <a:pt x="95" y="168"/>
                    </a:cubicBezTo>
                    <a:cubicBezTo>
                      <a:pt x="96" y="167"/>
                      <a:pt x="96" y="169"/>
                      <a:pt x="96" y="169"/>
                    </a:cubicBezTo>
                    <a:cubicBezTo>
                      <a:pt x="96" y="168"/>
                      <a:pt x="97" y="168"/>
                      <a:pt x="98" y="169"/>
                    </a:cubicBezTo>
                    <a:cubicBezTo>
                      <a:pt x="99" y="170"/>
                      <a:pt x="99" y="170"/>
                      <a:pt x="99" y="170"/>
                    </a:cubicBezTo>
                    <a:cubicBezTo>
                      <a:pt x="99" y="170"/>
                      <a:pt x="99" y="167"/>
                      <a:pt x="99" y="167"/>
                    </a:cubicBezTo>
                    <a:cubicBezTo>
                      <a:pt x="99" y="166"/>
                      <a:pt x="99" y="168"/>
                      <a:pt x="99" y="167"/>
                    </a:cubicBezTo>
                    <a:cubicBezTo>
                      <a:pt x="100" y="167"/>
                      <a:pt x="99" y="168"/>
                      <a:pt x="99" y="168"/>
                    </a:cubicBezTo>
                    <a:cubicBezTo>
                      <a:pt x="99" y="168"/>
                      <a:pt x="100" y="168"/>
                      <a:pt x="100" y="168"/>
                    </a:cubicBezTo>
                    <a:cubicBezTo>
                      <a:pt x="100" y="168"/>
                      <a:pt x="101" y="168"/>
                      <a:pt x="100" y="167"/>
                    </a:cubicBezTo>
                    <a:cubicBezTo>
                      <a:pt x="100" y="167"/>
                      <a:pt x="100" y="168"/>
                      <a:pt x="100" y="167"/>
                    </a:cubicBezTo>
                    <a:cubicBezTo>
                      <a:pt x="100" y="166"/>
                      <a:pt x="101" y="167"/>
                      <a:pt x="100" y="166"/>
                    </a:cubicBezTo>
                    <a:cubicBezTo>
                      <a:pt x="100" y="166"/>
                      <a:pt x="99" y="165"/>
                      <a:pt x="99" y="165"/>
                    </a:cubicBezTo>
                    <a:cubicBezTo>
                      <a:pt x="99" y="165"/>
                      <a:pt x="99" y="164"/>
                      <a:pt x="99" y="164"/>
                    </a:cubicBezTo>
                    <a:cubicBezTo>
                      <a:pt x="99" y="164"/>
                      <a:pt x="99" y="164"/>
                      <a:pt x="99" y="164"/>
                    </a:cubicBezTo>
                    <a:cubicBezTo>
                      <a:pt x="100" y="164"/>
                      <a:pt x="100" y="166"/>
                      <a:pt x="100" y="164"/>
                    </a:cubicBezTo>
                    <a:cubicBezTo>
                      <a:pt x="100" y="164"/>
                      <a:pt x="101" y="164"/>
                      <a:pt x="101" y="164"/>
                    </a:cubicBezTo>
                    <a:cubicBezTo>
                      <a:pt x="101" y="163"/>
                      <a:pt x="102" y="163"/>
                      <a:pt x="101" y="163"/>
                    </a:cubicBezTo>
                    <a:cubicBezTo>
                      <a:pt x="101" y="164"/>
                      <a:pt x="101" y="164"/>
                      <a:pt x="101" y="163"/>
                    </a:cubicBezTo>
                    <a:cubicBezTo>
                      <a:pt x="102" y="163"/>
                      <a:pt x="101" y="162"/>
                      <a:pt x="102" y="162"/>
                    </a:cubicBezTo>
                    <a:cubicBezTo>
                      <a:pt x="102" y="162"/>
                      <a:pt x="102" y="162"/>
                      <a:pt x="103" y="163"/>
                    </a:cubicBezTo>
                    <a:cubicBezTo>
                      <a:pt x="103" y="161"/>
                      <a:pt x="102" y="163"/>
                      <a:pt x="103" y="162"/>
                    </a:cubicBezTo>
                    <a:cubicBezTo>
                      <a:pt x="103" y="163"/>
                      <a:pt x="103" y="163"/>
                      <a:pt x="103" y="163"/>
                    </a:cubicBezTo>
                    <a:cubicBezTo>
                      <a:pt x="103" y="162"/>
                      <a:pt x="104" y="163"/>
                      <a:pt x="103" y="162"/>
                    </a:cubicBezTo>
                    <a:cubicBezTo>
                      <a:pt x="104" y="162"/>
                      <a:pt x="104" y="162"/>
                      <a:pt x="104" y="162"/>
                    </a:cubicBezTo>
                    <a:cubicBezTo>
                      <a:pt x="105" y="162"/>
                      <a:pt x="104" y="161"/>
                      <a:pt x="104" y="161"/>
                    </a:cubicBezTo>
                    <a:cubicBezTo>
                      <a:pt x="104" y="161"/>
                      <a:pt x="104" y="160"/>
                      <a:pt x="104" y="161"/>
                    </a:cubicBezTo>
                    <a:cubicBezTo>
                      <a:pt x="104" y="161"/>
                      <a:pt x="104" y="162"/>
                      <a:pt x="104" y="160"/>
                    </a:cubicBezTo>
                    <a:cubicBezTo>
                      <a:pt x="105" y="160"/>
                      <a:pt x="104" y="160"/>
                      <a:pt x="104" y="160"/>
                    </a:cubicBezTo>
                    <a:cubicBezTo>
                      <a:pt x="104" y="160"/>
                      <a:pt x="104" y="160"/>
                      <a:pt x="104" y="161"/>
                    </a:cubicBezTo>
                    <a:cubicBezTo>
                      <a:pt x="105" y="161"/>
                      <a:pt x="105" y="159"/>
                      <a:pt x="105" y="161"/>
                    </a:cubicBezTo>
                    <a:cubicBezTo>
                      <a:pt x="105" y="162"/>
                      <a:pt x="104" y="160"/>
                      <a:pt x="105" y="160"/>
                    </a:cubicBezTo>
                    <a:cubicBezTo>
                      <a:pt x="105" y="161"/>
                      <a:pt x="105" y="159"/>
                      <a:pt x="105" y="160"/>
                    </a:cubicBezTo>
                    <a:cubicBezTo>
                      <a:pt x="105" y="160"/>
                      <a:pt x="106" y="160"/>
                      <a:pt x="105" y="160"/>
                    </a:cubicBezTo>
                    <a:cubicBezTo>
                      <a:pt x="106" y="161"/>
                      <a:pt x="106" y="160"/>
                      <a:pt x="106" y="160"/>
                    </a:cubicBezTo>
                    <a:cubicBezTo>
                      <a:pt x="106" y="160"/>
                      <a:pt x="106" y="160"/>
                      <a:pt x="106" y="160"/>
                    </a:cubicBezTo>
                    <a:cubicBezTo>
                      <a:pt x="106" y="161"/>
                      <a:pt x="107" y="159"/>
                      <a:pt x="106" y="160"/>
                    </a:cubicBezTo>
                    <a:cubicBezTo>
                      <a:pt x="107" y="161"/>
                      <a:pt x="108" y="160"/>
                      <a:pt x="108" y="160"/>
                    </a:cubicBezTo>
                    <a:cubicBezTo>
                      <a:pt x="108" y="160"/>
                      <a:pt x="108" y="159"/>
                      <a:pt x="109" y="160"/>
                    </a:cubicBezTo>
                    <a:cubicBezTo>
                      <a:pt x="109" y="161"/>
                      <a:pt x="109" y="161"/>
                      <a:pt x="109" y="161"/>
                    </a:cubicBezTo>
                    <a:cubicBezTo>
                      <a:pt x="109" y="161"/>
                      <a:pt x="110" y="162"/>
                      <a:pt x="110" y="161"/>
                    </a:cubicBezTo>
                    <a:cubicBezTo>
                      <a:pt x="109" y="162"/>
                      <a:pt x="109" y="161"/>
                      <a:pt x="110" y="161"/>
                    </a:cubicBezTo>
                    <a:cubicBezTo>
                      <a:pt x="110" y="160"/>
                      <a:pt x="110" y="160"/>
                      <a:pt x="109" y="160"/>
                    </a:cubicBezTo>
                    <a:cubicBezTo>
                      <a:pt x="110" y="161"/>
                      <a:pt x="110" y="161"/>
                      <a:pt x="110" y="160"/>
                    </a:cubicBezTo>
                    <a:cubicBezTo>
                      <a:pt x="110" y="160"/>
                      <a:pt x="110" y="159"/>
                      <a:pt x="110" y="160"/>
                    </a:cubicBezTo>
                    <a:cubicBezTo>
                      <a:pt x="111" y="159"/>
                      <a:pt x="111" y="160"/>
                      <a:pt x="111" y="159"/>
                    </a:cubicBezTo>
                    <a:cubicBezTo>
                      <a:pt x="110" y="158"/>
                      <a:pt x="111" y="158"/>
                      <a:pt x="111" y="159"/>
                    </a:cubicBezTo>
                    <a:cubicBezTo>
                      <a:pt x="111" y="159"/>
                      <a:pt x="111" y="159"/>
                      <a:pt x="111" y="159"/>
                    </a:cubicBezTo>
                    <a:cubicBezTo>
                      <a:pt x="111" y="159"/>
                      <a:pt x="110" y="160"/>
                      <a:pt x="111" y="159"/>
                    </a:cubicBezTo>
                    <a:cubicBezTo>
                      <a:pt x="112" y="160"/>
                      <a:pt x="112" y="158"/>
                      <a:pt x="111" y="159"/>
                    </a:cubicBezTo>
                    <a:cubicBezTo>
                      <a:pt x="112" y="159"/>
                      <a:pt x="111" y="159"/>
                      <a:pt x="111" y="159"/>
                    </a:cubicBezTo>
                    <a:cubicBezTo>
                      <a:pt x="112" y="158"/>
                      <a:pt x="112" y="158"/>
                      <a:pt x="112" y="159"/>
                    </a:cubicBezTo>
                    <a:cubicBezTo>
                      <a:pt x="112" y="160"/>
                      <a:pt x="112" y="161"/>
                      <a:pt x="113" y="160"/>
                    </a:cubicBezTo>
                    <a:cubicBezTo>
                      <a:pt x="112" y="160"/>
                      <a:pt x="112" y="159"/>
                      <a:pt x="113" y="159"/>
                    </a:cubicBezTo>
                    <a:cubicBezTo>
                      <a:pt x="113" y="158"/>
                      <a:pt x="113" y="159"/>
                      <a:pt x="113" y="159"/>
                    </a:cubicBezTo>
                    <a:cubicBezTo>
                      <a:pt x="113" y="159"/>
                      <a:pt x="113" y="158"/>
                      <a:pt x="113" y="159"/>
                    </a:cubicBezTo>
                    <a:cubicBezTo>
                      <a:pt x="113" y="160"/>
                      <a:pt x="113" y="161"/>
                      <a:pt x="113" y="160"/>
                    </a:cubicBezTo>
                    <a:cubicBezTo>
                      <a:pt x="114" y="160"/>
                      <a:pt x="113" y="160"/>
                      <a:pt x="113" y="160"/>
                    </a:cubicBezTo>
                    <a:cubicBezTo>
                      <a:pt x="114" y="160"/>
                      <a:pt x="114" y="160"/>
                      <a:pt x="114" y="161"/>
                    </a:cubicBezTo>
                    <a:cubicBezTo>
                      <a:pt x="113" y="160"/>
                      <a:pt x="114" y="160"/>
                      <a:pt x="114" y="161"/>
                    </a:cubicBezTo>
                    <a:cubicBezTo>
                      <a:pt x="115" y="161"/>
                      <a:pt x="114" y="161"/>
                      <a:pt x="115" y="161"/>
                    </a:cubicBezTo>
                    <a:cubicBezTo>
                      <a:pt x="115" y="161"/>
                      <a:pt x="115" y="161"/>
                      <a:pt x="115" y="161"/>
                    </a:cubicBezTo>
                    <a:cubicBezTo>
                      <a:pt x="116" y="162"/>
                      <a:pt x="115" y="161"/>
                      <a:pt x="115" y="161"/>
                    </a:cubicBezTo>
                    <a:cubicBezTo>
                      <a:pt x="116" y="160"/>
                      <a:pt x="116" y="161"/>
                      <a:pt x="116" y="161"/>
                    </a:cubicBezTo>
                    <a:cubicBezTo>
                      <a:pt x="116" y="161"/>
                      <a:pt x="116" y="161"/>
                      <a:pt x="116" y="160"/>
                    </a:cubicBezTo>
                    <a:cubicBezTo>
                      <a:pt x="116" y="161"/>
                      <a:pt x="116" y="161"/>
                      <a:pt x="117" y="160"/>
                    </a:cubicBezTo>
                    <a:cubicBezTo>
                      <a:pt x="116" y="160"/>
                      <a:pt x="117" y="161"/>
                      <a:pt x="117" y="160"/>
                    </a:cubicBezTo>
                    <a:cubicBezTo>
                      <a:pt x="117" y="161"/>
                      <a:pt x="117" y="160"/>
                      <a:pt x="117" y="161"/>
                    </a:cubicBezTo>
                    <a:cubicBezTo>
                      <a:pt x="118" y="161"/>
                      <a:pt x="117" y="161"/>
                      <a:pt x="118" y="161"/>
                    </a:cubicBezTo>
                    <a:cubicBezTo>
                      <a:pt x="117" y="160"/>
                      <a:pt x="118" y="161"/>
                      <a:pt x="118" y="161"/>
                    </a:cubicBezTo>
                    <a:cubicBezTo>
                      <a:pt x="118" y="161"/>
                      <a:pt x="117" y="162"/>
                      <a:pt x="118" y="162"/>
                    </a:cubicBezTo>
                    <a:cubicBezTo>
                      <a:pt x="118" y="161"/>
                      <a:pt x="119" y="161"/>
                      <a:pt x="119" y="161"/>
                    </a:cubicBezTo>
                    <a:cubicBezTo>
                      <a:pt x="119" y="163"/>
                      <a:pt x="119" y="161"/>
                      <a:pt x="119" y="162"/>
                    </a:cubicBezTo>
                    <a:cubicBezTo>
                      <a:pt x="119" y="162"/>
                      <a:pt x="119" y="162"/>
                      <a:pt x="120" y="162"/>
                    </a:cubicBezTo>
                    <a:cubicBezTo>
                      <a:pt x="120" y="163"/>
                      <a:pt x="120" y="162"/>
                      <a:pt x="120" y="162"/>
                    </a:cubicBezTo>
                    <a:cubicBezTo>
                      <a:pt x="120" y="161"/>
                      <a:pt x="120" y="161"/>
                      <a:pt x="121" y="162"/>
                    </a:cubicBezTo>
                    <a:cubicBezTo>
                      <a:pt x="121" y="162"/>
                      <a:pt x="121" y="162"/>
                      <a:pt x="121" y="161"/>
                    </a:cubicBezTo>
                    <a:cubicBezTo>
                      <a:pt x="121" y="162"/>
                      <a:pt x="122" y="161"/>
                      <a:pt x="121" y="162"/>
                    </a:cubicBezTo>
                    <a:cubicBezTo>
                      <a:pt x="122" y="161"/>
                      <a:pt x="121" y="161"/>
                      <a:pt x="121" y="161"/>
                    </a:cubicBezTo>
                    <a:cubicBezTo>
                      <a:pt x="121" y="161"/>
                      <a:pt x="122" y="162"/>
                      <a:pt x="121" y="161"/>
                    </a:cubicBezTo>
                    <a:cubicBezTo>
                      <a:pt x="122" y="161"/>
                      <a:pt x="121" y="161"/>
                      <a:pt x="121" y="160"/>
                    </a:cubicBezTo>
                    <a:cubicBezTo>
                      <a:pt x="121" y="161"/>
                      <a:pt x="121" y="160"/>
                      <a:pt x="121" y="160"/>
                    </a:cubicBezTo>
                    <a:cubicBezTo>
                      <a:pt x="122" y="160"/>
                      <a:pt x="121" y="162"/>
                      <a:pt x="121" y="161"/>
                    </a:cubicBezTo>
                    <a:cubicBezTo>
                      <a:pt x="121" y="161"/>
                      <a:pt x="121" y="160"/>
                      <a:pt x="120" y="159"/>
                    </a:cubicBezTo>
                    <a:cubicBezTo>
                      <a:pt x="121" y="160"/>
                      <a:pt x="120" y="159"/>
                      <a:pt x="120" y="160"/>
                    </a:cubicBezTo>
                    <a:cubicBezTo>
                      <a:pt x="120" y="160"/>
                      <a:pt x="120" y="160"/>
                      <a:pt x="120" y="161"/>
                    </a:cubicBezTo>
                    <a:cubicBezTo>
                      <a:pt x="120" y="160"/>
                      <a:pt x="120" y="160"/>
                      <a:pt x="120" y="160"/>
                    </a:cubicBezTo>
                    <a:cubicBezTo>
                      <a:pt x="120" y="161"/>
                      <a:pt x="120" y="160"/>
                      <a:pt x="119" y="159"/>
                    </a:cubicBezTo>
                    <a:cubicBezTo>
                      <a:pt x="120" y="160"/>
                      <a:pt x="119" y="160"/>
                      <a:pt x="119" y="160"/>
                    </a:cubicBezTo>
                    <a:cubicBezTo>
                      <a:pt x="119" y="159"/>
                      <a:pt x="120" y="159"/>
                      <a:pt x="119" y="159"/>
                    </a:cubicBezTo>
                    <a:cubicBezTo>
                      <a:pt x="119" y="158"/>
                      <a:pt x="118" y="158"/>
                      <a:pt x="118" y="158"/>
                    </a:cubicBezTo>
                    <a:cubicBezTo>
                      <a:pt x="118" y="158"/>
                      <a:pt x="119" y="158"/>
                      <a:pt x="118" y="158"/>
                    </a:cubicBezTo>
                    <a:cubicBezTo>
                      <a:pt x="119" y="157"/>
                      <a:pt x="119" y="157"/>
                      <a:pt x="119" y="157"/>
                    </a:cubicBezTo>
                    <a:cubicBezTo>
                      <a:pt x="119" y="157"/>
                      <a:pt x="119" y="158"/>
                      <a:pt x="119" y="157"/>
                    </a:cubicBezTo>
                    <a:cubicBezTo>
                      <a:pt x="119" y="156"/>
                      <a:pt x="119" y="157"/>
                      <a:pt x="119" y="157"/>
                    </a:cubicBezTo>
                    <a:cubicBezTo>
                      <a:pt x="119" y="158"/>
                      <a:pt x="119" y="158"/>
                      <a:pt x="119" y="158"/>
                    </a:cubicBezTo>
                    <a:cubicBezTo>
                      <a:pt x="120" y="158"/>
                      <a:pt x="119" y="156"/>
                      <a:pt x="120" y="157"/>
                    </a:cubicBezTo>
                    <a:cubicBezTo>
                      <a:pt x="120" y="158"/>
                      <a:pt x="120" y="158"/>
                      <a:pt x="121" y="158"/>
                    </a:cubicBezTo>
                    <a:cubicBezTo>
                      <a:pt x="121" y="158"/>
                      <a:pt x="121" y="158"/>
                      <a:pt x="121" y="157"/>
                    </a:cubicBezTo>
                    <a:cubicBezTo>
                      <a:pt x="121" y="157"/>
                      <a:pt x="121" y="157"/>
                      <a:pt x="121" y="157"/>
                    </a:cubicBezTo>
                    <a:cubicBezTo>
                      <a:pt x="121" y="156"/>
                      <a:pt x="122" y="156"/>
                      <a:pt x="121" y="156"/>
                    </a:cubicBezTo>
                    <a:cubicBezTo>
                      <a:pt x="121" y="156"/>
                      <a:pt x="120" y="156"/>
                      <a:pt x="121" y="155"/>
                    </a:cubicBezTo>
                    <a:cubicBezTo>
                      <a:pt x="121" y="155"/>
                      <a:pt x="122" y="156"/>
                      <a:pt x="122" y="156"/>
                    </a:cubicBezTo>
                    <a:cubicBezTo>
                      <a:pt x="121" y="157"/>
                      <a:pt x="122" y="156"/>
                      <a:pt x="122" y="156"/>
                    </a:cubicBezTo>
                    <a:cubicBezTo>
                      <a:pt x="121" y="156"/>
                      <a:pt x="123" y="156"/>
                      <a:pt x="122" y="156"/>
                    </a:cubicBezTo>
                    <a:cubicBezTo>
                      <a:pt x="122" y="156"/>
                      <a:pt x="123" y="156"/>
                      <a:pt x="122" y="156"/>
                    </a:cubicBezTo>
                    <a:cubicBezTo>
                      <a:pt x="123" y="156"/>
                      <a:pt x="123" y="157"/>
                      <a:pt x="123" y="156"/>
                    </a:cubicBezTo>
                    <a:cubicBezTo>
                      <a:pt x="123" y="155"/>
                      <a:pt x="123" y="157"/>
                      <a:pt x="123" y="156"/>
                    </a:cubicBezTo>
                    <a:cubicBezTo>
                      <a:pt x="123" y="156"/>
                      <a:pt x="124" y="155"/>
                      <a:pt x="123" y="155"/>
                    </a:cubicBezTo>
                    <a:cubicBezTo>
                      <a:pt x="124" y="155"/>
                      <a:pt x="124" y="156"/>
                      <a:pt x="124" y="155"/>
                    </a:cubicBezTo>
                    <a:cubicBezTo>
                      <a:pt x="124" y="157"/>
                      <a:pt x="124" y="157"/>
                      <a:pt x="124" y="156"/>
                    </a:cubicBezTo>
                    <a:cubicBezTo>
                      <a:pt x="124" y="156"/>
                      <a:pt x="124" y="156"/>
                      <a:pt x="124" y="156"/>
                    </a:cubicBezTo>
                    <a:cubicBezTo>
                      <a:pt x="125" y="156"/>
                      <a:pt x="124" y="153"/>
                      <a:pt x="125" y="155"/>
                    </a:cubicBezTo>
                    <a:cubicBezTo>
                      <a:pt x="125" y="155"/>
                      <a:pt x="125" y="154"/>
                      <a:pt x="125" y="155"/>
                    </a:cubicBezTo>
                    <a:cubicBezTo>
                      <a:pt x="125" y="156"/>
                      <a:pt x="125" y="154"/>
                      <a:pt x="126" y="154"/>
                    </a:cubicBezTo>
                    <a:cubicBezTo>
                      <a:pt x="127" y="154"/>
                      <a:pt x="127" y="154"/>
                      <a:pt x="128" y="154"/>
                    </a:cubicBezTo>
                    <a:cubicBezTo>
                      <a:pt x="128" y="155"/>
                      <a:pt x="128" y="155"/>
                      <a:pt x="129" y="154"/>
                    </a:cubicBezTo>
                    <a:cubicBezTo>
                      <a:pt x="129" y="154"/>
                      <a:pt x="130" y="153"/>
                      <a:pt x="130" y="153"/>
                    </a:cubicBezTo>
                    <a:cubicBezTo>
                      <a:pt x="130" y="154"/>
                      <a:pt x="130" y="153"/>
                      <a:pt x="130" y="153"/>
                    </a:cubicBezTo>
                    <a:cubicBezTo>
                      <a:pt x="131" y="153"/>
                      <a:pt x="132" y="153"/>
                      <a:pt x="131" y="153"/>
                    </a:cubicBezTo>
                    <a:cubicBezTo>
                      <a:pt x="131" y="153"/>
                      <a:pt x="131" y="152"/>
                      <a:pt x="131" y="152"/>
                    </a:cubicBezTo>
                    <a:cubicBezTo>
                      <a:pt x="131" y="152"/>
                      <a:pt x="131" y="151"/>
                      <a:pt x="131" y="152"/>
                    </a:cubicBezTo>
                    <a:cubicBezTo>
                      <a:pt x="132" y="151"/>
                      <a:pt x="131" y="152"/>
                      <a:pt x="131" y="151"/>
                    </a:cubicBezTo>
                    <a:cubicBezTo>
                      <a:pt x="131" y="151"/>
                      <a:pt x="131" y="151"/>
                      <a:pt x="132" y="151"/>
                    </a:cubicBezTo>
                    <a:cubicBezTo>
                      <a:pt x="132" y="151"/>
                      <a:pt x="132" y="151"/>
                      <a:pt x="132" y="150"/>
                    </a:cubicBezTo>
                    <a:cubicBezTo>
                      <a:pt x="132" y="149"/>
                      <a:pt x="132" y="149"/>
                      <a:pt x="132" y="150"/>
                    </a:cubicBezTo>
                    <a:cubicBezTo>
                      <a:pt x="131" y="149"/>
                      <a:pt x="132" y="150"/>
                      <a:pt x="131" y="150"/>
                    </a:cubicBezTo>
                    <a:cubicBezTo>
                      <a:pt x="131" y="149"/>
                      <a:pt x="131" y="149"/>
                      <a:pt x="132" y="149"/>
                    </a:cubicBezTo>
                    <a:cubicBezTo>
                      <a:pt x="131" y="150"/>
                      <a:pt x="132" y="149"/>
                      <a:pt x="132" y="149"/>
                    </a:cubicBezTo>
                    <a:cubicBezTo>
                      <a:pt x="133" y="149"/>
                      <a:pt x="132" y="150"/>
                      <a:pt x="132" y="150"/>
                    </a:cubicBezTo>
                    <a:cubicBezTo>
                      <a:pt x="132" y="151"/>
                      <a:pt x="132" y="150"/>
                      <a:pt x="132" y="150"/>
                    </a:cubicBezTo>
                    <a:cubicBezTo>
                      <a:pt x="132" y="150"/>
                      <a:pt x="132" y="149"/>
                      <a:pt x="132" y="150"/>
                    </a:cubicBezTo>
                    <a:cubicBezTo>
                      <a:pt x="132" y="149"/>
                      <a:pt x="132" y="150"/>
                      <a:pt x="132" y="150"/>
                    </a:cubicBezTo>
                    <a:cubicBezTo>
                      <a:pt x="132" y="150"/>
                      <a:pt x="132" y="150"/>
                      <a:pt x="132" y="150"/>
                    </a:cubicBezTo>
                    <a:cubicBezTo>
                      <a:pt x="133" y="149"/>
                      <a:pt x="133" y="149"/>
                      <a:pt x="132" y="150"/>
                    </a:cubicBezTo>
                    <a:cubicBezTo>
                      <a:pt x="133" y="150"/>
                      <a:pt x="133" y="150"/>
                      <a:pt x="133" y="150"/>
                    </a:cubicBezTo>
                    <a:cubicBezTo>
                      <a:pt x="132" y="150"/>
                      <a:pt x="133" y="149"/>
                      <a:pt x="133" y="150"/>
                    </a:cubicBezTo>
                    <a:cubicBezTo>
                      <a:pt x="133" y="150"/>
                      <a:pt x="133" y="150"/>
                      <a:pt x="133" y="150"/>
                    </a:cubicBezTo>
                    <a:cubicBezTo>
                      <a:pt x="133" y="150"/>
                      <a:pt x="133" y="150"/>
                      <a:pt x="133" y="150"/>
                    </a:cubicBezTo>
                    <a:cubicBezTo>
                      <a:pt x="133" y="150"/>
                      <a:pt x="133" y="149"/>
                      <a:pt x="133" y="150"/>
                    </a:cubicBezTo>
                    <a:cubicBezTo>
                      <a:pt x="133" y="150"/>
                      <a:pt x="133" y="150"/>
                      <a:pt x="133" y="150"/>
                    </a:cubicBezTo>
                    <a:cubicBezTo>
                      <a:pt x="133" y="150"/>
                      <a:pt x="134" y="150"/>
                      <a:pt x="134" y="149"/>
                    </a:cubicBezTo>
                    <a:cubicBezTo>
                      <a:pt x="134" y="149"/>
                      <a:pt x="134" y="149"/>
                      <a:pt x="134" y="149"/>
                    </a:cubicBezTo>
                    <a:cubicBezTo>
                      <a:pt x="134" y="149"/>
                      <a:pt x="134" y="149"/>
                      <a:pt x="134" y="148"/>
                    </a:cubicBezTo>
                    <a:cubicBezTo>
                      <a:pt x="134" y="149"/>
                      <a:pt x="134" y="148"/>
                      <a:pt x="134" y="147"/>
                    </a:cubicBezTo>
                    <a:cubicBezTo>
                      <a:pt x="135" y="147"/>
                      <a:pt x="135" y="147"/>
                      <a:pt x="135" y="147"/>
                    </a:cubicBezTo>
                    <a:cubicBezTo>
                      <a:pt x="135" y="147"/>
                      <a:pt x="134" y="147"/>
                      <a:pt x="134" y="147"/>
                    </a:cubicBezTo>
                    <a:cubicBezTo>
                      <a:pt x="135" y="146"/>
                      <a:pt x="134" y="146"/>
                      <a:pt x="135" y="146"/>
                    </a:cubicBezTo>
                    <a:cubicBezTo>
                      <a:pt x="134" y="146"/>
                      <a:pt x="135" y="145"/>
                      <a:pt x="134" y="145"/>
                    </a:cubicBezTo>
                    <a:cubicBezTo>
                      <a:pt x="134" y="146"/>
                      <a:pt x="134" y="144"/>
                      <a:pt x="134" y="145"/>
                    </a:cubicBezTo>
                    <a:cubicBezTo>
                      <a:pt x="134" y="145"/>
                      <a:pt x="134" y="144"/>
                      <a:pt x="135" y="145"/>
                    </a:cubicBezTo>
                    <a:cubicBezTo>
                      <a:pt x="135" y="146"/>
                      <a:pt x="134" y="146"/>
                      <a:pt x="135" y="145"/>
                    </a:cubicBezTo>
                    <a:cubicBezTo>
                      <a:pt x="135" y="145"/>
                      <a:pt x="135" y="145"/>
                      <a:pt x="135" y="145"/>
                    </a:cubicBezTo>
                    <a:cubicBezTo>
                      <a:pt x="135" y="145"/>
                      <a:pt x="134" y="145"/>
                      <a:pt x="135" y="145"/>
                    </a:cubicBezTo>
                    <a:cubicBezTo>
                      <a:pt x="134" y="145"/>
                      <a:pt x="134" y="144"/>
                      <a:pt x="135" y="144"/>
                    </a:cubicBezTo>
                    <a:cubicBezTo>
                      <a:pt x="134" y="143"/>
                      <a:pt x="135" y="144"/>
                      <a:pt x="135" y="144"/>
                    </a:cubicBezTo>
                    <a:cubicBezTo>
                      <a:pt x="135" y="144"/>
                      <a:pt x="135" y="144"/>
                      <a:pt x="135" y="144"/>
                    </a:cubicBezTo>
                    <a:cubicBezTo>
                      <a:pt x="134" y="145"/>
                      <a:pt x="135" y="145"/>
                      <a:pt x="135" y="144"/>
                    </a:cubicBezTo>
                    <a:cubicBezTo>
                      <a:pt x="135" y="144"/>
                      <a:pt x="135" y="144"/>
                      <a:pt x="135" y="144"/>
                    </a:cubicBezTo>
                    <a:cubicBezTo>
                      <a:pt x="134" y="144"/>
                      <a:pt x="134" y="144"/>
                      <a:pt x="135" y="144"/>
                    </a:cubicBezTo>
                    <a:cubicBezTo>
                      <a:pt x="135" y="144"/>
                      <a:pt x="134" y="143"/>
                      <a:pt x="135" y="143"/>
                    </a:cubicBezTo>
                    <a:cubicBezTo>
                      <a:pt x="135" y="143"/>
                      <a:pt x="135" y="142"/>
                      <a:pt x="135" y="143"/>
                    </a:cubicBezTo>
                    <a:cubicBezTo>
                      <a:pt x="136" y="142"/>
                      <a:pt x="136" y="142"/>
                      <a:pt x="136" y="142"/>
                    </a:cubicBezTo>
                    <a:cubicBezTo>
                      <a:pt x="136" y="142"/>
                      <a:pt x="136" y="142"/>
                      <a:pt x="136" y="142"/>
                    </a:cubicBezTo>
                    <a:cubicBezTo>
                      <a:pt x="136" y="142"/>
                      <a:pt x="137" y="143"/>
                      <a:pt x="136" y="142"/>
                    </a:cubicBezTo>
                    <a:cubicBezTo>
                      <a:pt x="137" y="142"/>
                      <a:pt x="137" y="142"/>
                      <a:pt x="137" y="141"/>
                    </a:cubicBezTo>
                    <a:cubicBezTo>
                      <a:pt x="137" y="141"/>
                      <a:pt x="137" y="142"/>
                      <a:pt x="136" y="141"/>
                    </a:cubicBezTo>
                    <a:cubicBezTo>
                      <a:pt x="137" y="141"/>
                      <a:pt x="137" y="140"/>
                      <a:pt x="137" y="141"/>
                    </a:cubicBezTo>
                    <a:cubicBezTo>
                      <a:pt x="137" y="141"/>
                      <a:pt x="138" y="140"/>
                      <a:pt x="138" y="140"/>
                    </a:cubicBezTo>
                    <a:cubicBezTo>
                      <a:pt x="138" y="142"/>
                      <a:pt x="138" y="141"/>
                      <a:pt x="138" y="140"/>
                    </a:cubicBezTo>
                    <a:cubicBezTo>
                      <a:pt x="138" y="140"/>
                      <a:pt x="138" y="139"/>
                      <a:pt x="137" y="140"/>
                    </a:cubicBezTo>
                    <a:cubicBezTo>
                      <a:pt x="137" y="140"/>
                      <a:pt x="137" y="140"/>
                      <a:pt x="137" y="140"/>
                    </a:cubicBezTo>
                    <a:cubicBezTo>
                      <a:pt x="137" y="139"/>
                      <a:pt x="137" y="139"/>
                      <a:pt x="137" y="139"/>
                    </a:cubicBezTo>
                    <a:cubicBezTo>
                      <a:pt x="137" y="139"/>
                      <a:pt x="138" y="140"/>
                      <a:pt x="137" y="139"/>
                    </a:cubicBezTo>
                    <a:cubicBezTo>
                      <a:pt x="136" y="138"/>
                      <a:pt x="137" y="138"/>
                      <a:pt x="137" y="139"/>
                    </a:cubicBezTo>
                    <a:cubicBezTo>
                      <a:pt x="137" y="139"/>
                      <a:pt x="137" y="139"/>
                      <a:pt x="137" y="138"/>
                    </a:cubicBezTo>
                    <a:cubicBezTo>
                      <a:pt x="137" y="139"/>
                      <a:pt x="137" y="138"/>
                      <a:pt x="137" y="138"/>
                    </a:cubicBezTo>
                    <a:cubicBezTo>
                      <a:pt x="137" y="138"/>
                      <a:pt x="137" y="138"/>
                      <a:pt x="137" y="138"/>
                    </a:cubicBezTo>
                    <a:cubicBezTo>
                      <a:pt x="137" y="138"/>
                      <a:pt x="138" y="137"/>
                      <a:pt x="138" y="137"/>
                    </a:cubicBezTo>
                    <a:cubicBezTo>
                      <a:pt x="138" y="137"/>
                      <a:pt x="138" y="137"/>
                      <a:pt x="138" y="136"/>
                    </a:cubicBezTo>
                    <a:cubicBezTo>
                      <a:pt x="138" y="136"/>
                      <a:pt x="139" y="135"/>
                      <a:pt x="139" y="136"/>
                    </a:cubicBezTo>
                    <a:cubicBezTo>
                      <a:pt x="139" y="134"/>
                      <a:pt x="140" y="135"/>
                      <a:pt x="140" y="135"/>
                    </a:cubicBezTo>
                    <a:cubicBezTo>
                      <a:pt x="140" y="135"/>
                      <a:pt x="139" y="133"/>
                      <a:pt x="139" y="134"/>
                    </a:cubicBezTo>
                    <a:cubicBezTo>
                      <a:pt x="138" y="135"/>
                      <a:pt x="138" y="134"/>
                      <a:pt x="138" y="133"/>
                    </a:cubicBezTo>
                    <a:cubicBezTo>
                      <a:pt x="138" y="133"/>
                      <a:pt x="138" y="133"/>
                      <a:pt x="138" y="133"/>
                    </a:cubicBezTo>
                    <a:cubicBezTo>
                      <a:pt x="138" y="133"/>
                      <a:pt x="138" y="134"/>
                      <a:pt x="138" y="134"/>
                    </a:cubicBezTo>
                    <a:cubicBezTo>
                      <a:pt x="138" y="133"/>
                      <a:pt x="138" y="132"/>
                      <a:pt x="137" y="133"/>
                    </a:cubicBezTo>
                    <a:cubicBezTo>
                      <a:pt x="137" y="132"/>
                      <a:pt x="137" y="134"/>
                      <a:pt x="137" y="133"/>
                    </a:cubicBezTo>
                    <a:cubicBezTo>
                      <a:pt x="137" y="133"/>
                      <a:pt x="136" y="133"/>
                      <a:pt x="136" y="133"/>
                    </a:cubicBezTo>
                    <a:cubicBezTo>
                      <a:pt x="136" y="133"/>
                      <a:pt x="136" y="134"/>
                      <a:pt x="136" y="133"/>
                    </a:cubicBezTo>
                    <a:cubicBezTo>
                      <a:pt x="136" y="134"/>
                      <a:pt x="137" y="133"/>
                      <a:pt x="137" y="134"/>
                    </a:cubicBezTo>
                    <a:cubicBezTo>
                      <a:pt x="136" y="134"/>
                      <a:pt x="135" y="134"/>
                      <a:pt x="136" y="134"/>
                    </a:cubicBezTo>
                    <a:cubicBezTo>
                      <a:pt x="136" y="134"/>
                      <a:pt x="136" y="135"/>
                      <a:pt x="136" y="134"/>
                    </a:cubicBezTo>
                    <a:cubicBezTo>
                      <a:pt x="135" y="131"/>
                      <a:pt x="136" y="132"/>
                      <a:pt x="135" y="134"/>
                    </a:cubicBezTo>
                    <a:cubicBezTo>
                      <a:pt x="135" y="134"/>
                      <a:pt x="135" y="134"/>
                      <a:pt x="135" y="134"/>
                    </a:cubicBezTo>
                    <a:cubicBezTo>
                      <a:pt x="135" y="134"/>
                      <a:pt x="135" y="132"/>
                      <a:pt x="135" y="133"/>
                    </a:cubicBezTo>
                    <a:cubicBezTo>
                      <a:pt x="136" y="132"/>
                      <a:pt x="135" y="134"/>
                      <a:pt x="136" y="133"/>
                    </a:cubicBezTo>
                    <a:cubicBezTo>
                      <a:pt x="135" y="131"/>
                      <a:pt x="136" y="133"/>
                      <a:pt x="135" y="132"/>
                    </a:cubicBezTo>
                    <a:cubicBezTo>
                      <a:pt x="135" y="135"/>
                      <a:pt x="135" y="131"/>
                      <a:pt x="135" y="132"/>
                    </a:cubicBezTo>
                    <a:cubicBezTo>
                      <a:pt x="135" y="131"/>
                      <a:pt x="136" y="131"/>
                      <a:pt x="135" y="131"/>
                    </a:cubicBezTo>
                    <a:cubicBezTo>
                      <a:pt x="135" y="132"/>
                      <a:pt x="135" y="131"/>
                      <a:pt x="136" y="131"/>
                    </a:cubicBezTo>
                    <a:cubicBezTo>
                      <a:pt x="135" y="131"/>
                      <a:pt x="136" y="131"/>
                      <a:pt x="137" y="131"/>
                    </a:cubicBezTo>
                    <a:cubicBezTo>
                      <a:pt x="136" y="129"/>
                      <a:pt x="136" y="131"/>
                      <a:pt x="136" y="130"/>
                    </a:cubicBezTo>
                    <a:cubicBezTo>
                      <a:pt x="137" y="131"/>
                      <a:pt x="136" y="130"/>
                      <a:pt x="137" y="131"/>
                    </a:cubicBezTo>
                    <a:cubicBezTo>
                      <a:pt x="137" y="130"/>
                      <a:pt x="137" y="130"/>
                      <a:pt x="137" y="130"/>
                    </a:cubicBezTo>
                    <a:cubicBezTo>
                      <a:pt x="138" y="131"/>
                      <a:pt x="138" y="130"/>
                      <a:pt x="137" y="130"/>
                    </a:cubicBezTo>
                    <a:cubicBezTo>
                      <a:pt x="137" y="130"/>
                      <a:pt x="138" y="130"/>
                      <a:pt x="138" y="130"/>
                    </a:cubicBezTo>
                    <a:cubicBezTo>
                      <a:pt x="139" y="129"/>
                      <a:pt x="138" y="129"/>
                      <a:pt x="139" y="129"/>
                    </a:cubicBezTo>
                    <a:cubicBezTo>
                      <a:pt x="139" y="129"/>
                      <a:pt x="139" y="129"/>
                      <a:pt x="140" y="129"/>
                    </a:cubicBezTo>
                    <a:cubicBezTo>
                      <a:pt x="139" y="128"/>
                      <a:pt x="140" y="130"/>
                      <a:pt x="139" y="129"/>
                    </a:cubicBezTo>
                    <a:cubicBezTo>
                      <a:pt x="139" y="130"/>
                      <a:pt x="139" y="129"/>
                      <a:pt x="139" y="129"/>
                    </a:cubicBezTo>
                    <a:cubicBezTo>
                      <a:pt x="139" y="128"/>
                      <a:pt x="139" y="130"/>
                      <a:pt x="139" y="128"/>
                    </a:cubicBezTo>
                    <a:cubicBezTo>
                      <a:pt x="140" y="129"/>
                      <a:pt x="140" y="128"/>
                      <a:pt x="140" y="127"/>
                    </a:cubicBezTo>
                    <a:cubicBezTo>
                      <a:pt x="139" y="127"/>
                      <a:pt x="140" y="126"/>
                      <a:pt x="140" y="127"/>
                    </a:cubicBezTo>
                    <a:cubicBezTo>
                      <a:pt x="138" y="127"/>
                      <a:pt x="139" y="127"/>
                      <a:pt x="138" y="126"/>
                    </a:cubicBezTo>
                    <a:cubicBezTo>
                      <a:pt x="138" y="127"/>
                      <a:pt x="138" y="128"/>
                      <a:pt x="138" y="128"/>
                    </a:cubicBezTo>
                    <a:cubicBezTo>
                      <a:pt x="138" y="129"/>
                      <a:pt x="137" y="127"/>
                      <a:pt x="137" y="127"/>
                    </a:cubicBezTo>
                    <a:cubicBezTo>
                      <a:pt x="138" y="127"/>
                      <a:pt x="139" y="127"/>
                      <a:pt x="138" y="127"/>
                    </a:cubicBezTo>
                    <a:cubicBezTo>
                      <a:pt x="139" y="126"/>
                      <a:pt x="138" y="127"/>
                      <a:pt x="138" y="126"/>
                    </a:cubicBezTo>
                    <a:cubicBezTo>
                      <a:pt x="138" y="127"/>
                      <a:pt x="139" y="127"/>
                      <a:pt x="138" y="127"/>
                    </a:cubicBezTo>
                    <a:cubicBezTo>
                      <a:pt x="138" y="126"/>
                      <a:pt x="139" y="126"/>
                      <a:pt x="138" y="126"/>
                    </a:cubicBezTo>
                    <a:cubicBezTo>
                      <a:pt x="138" y="124"/>
                      <a:pt x="138" y="126"/>
                      <a:pt x="138" y="125"/>
                    </a:cubicBezTo>
                    <a:cubicBezTo>
                      <a:pt x="138" y="126"/>
                      <a:pt x="138" y="125"/>
                      <a:pt x="139" y="125"/>
                    </a:cubicBezTo>
                    <a:cubicBezTo>
                      <a:pt x="139" y="127"/>
                      <a:pt x="138" y="126"/>
                      <a:pt x="139" y="126"/>
                    </a:cubicBezTo>
                    <a:cubicBezTo>
                      <a:pt x="139" y="126"/>
                      <a:pt x="139" y="125"/>
                      <a:pt x="139" y="125"/>
                    </a:cubicBezTo>
                    <a:cubicBezTo>
                      <a:pt x="139" y="125"/>
                      <a:pt x="139" y="126"/>
                      <a:pt x="140" y="126"/>
                    </a:cubicBezTo>
                    <a:cubicBezTo>
                      <a:pt x="140" y="126"/>
                      <a:pt x="140" y="126"/>
                      <a:pt x="140" y="126"/>
                    </a:cubicBezTo>
                    <a:cubicBezTo>
                      <a:pt x="140" y="125"/>
                      <a:pt x="139" y="126"/>
                      <a:pt x="140" y="125"/>
                    </a:cubicBezTo>
                    <a:cubicBezTo>
                      <a:pt x="141" y="125"/>
                      <a:pt x="140" y="124"/>
                      <a:pt x="140" y="125"/>
                    </a:cubicBezTo>
                    <a:cubicBezTo>
                      <a:pt x="140" y="125"/>
                      <a:pt x="140" y="126"/>
                      <a:pt x="140" y="125"/>
                    </a:cubicBezTo>
                    <a:cubicBezTo>
                      <a:pt x="141" y="125"/>
                      <a:pt x="140" y="126"/>
                      <a:pt x="141" y="126"/>
                    </a:cubicBezTo>
                    <a:cubicBezTo>
                      <a:pt x="141" y="125"/>
                      <a:pt x="141" y="125"/>
                      <a:pt x="141" y="125"/>
                    </a:cubicBezTo>
                    <a:cubicBezTo>
                      <a:pt x="141" y="125"/>
                      <a:pt x="140" y="125"/>
                      <a:pt x="140" y="124"/>
                    </a:cubicBezTo>
                    <a:cubicBezTo>
                      <a:pt x="141" y="124"/>
                      <a:pt x="141" y="124"/>
                      <a:pt x="141" y="124"/>
                    </a:cubicBezTo>
                    <a:cubicBezTo>
                      <a:pt x="142" y="125"/>
                      <a:pt x="141" y="124"/>
                      <a:pt x="142" y="124"/>
                    </a:cubicBezTo>
                    <a:cubicBezTo>
                      <a:pt x="142" y="123"/>
                      <a:pt x="141" y="123"/>
                      <a:pt x="141" y="123"/>
                    </a:cubicBezTo>
                    <a:cubicBezTo>
                      <a:pt x="141" y="122"/>
                      <a:pt x="141" y="124"/>
                      <a:pt x="141" y="123"/>
                    </a:cubicBezTo>
                    <a:cubicBezTo>
                      <a:pt x="141" y="123"/>
                      <a:pt x="141" y="123"/>
                      <a:pt x="142" y="122"/>
                    </a:cubicBezTo>
                    <a:cubicBezTo>
                      <a:pt x="142" y="121"/>
                      <a:pt x="142" y="123"/>
                      <a:pt x="142" y="122"/>
                    </a:cubicBezTo>
                    <a:cubicBezTo>
                      <a:pt x="141" y="121"/>
                      <a:pt x="142" y="122"/>
                      <a:pt x="141" y="122"/>
                    </a:cubicBezTo>
                    <a:cubicBezTo>
                      <a:pt x="141" y="123"/>
                      <a:pt x="141" y="122"/>
                      <a:pt x="140" y="122"/>
                    </a:cubicBezTo>
                    <a:cubicBezTo>
                      <a:pt x="140" y="123"/>
                      <a:pt x="141" y="123"/>
                      <a:pt x="141" y="123"/>
                    </a:cubicBezTo>
                    <a:cubicBezTo>
                      <a:pt x="141" y="123"/>
                      <a:pt x="140" y="122"/>
                      <a:pt x="140" y="123"/>
                    </a:cubicBezTo>
                    <a:cubicBezTo>
                      <a:pt x="140" y="123"/>
                      <a:pt x="140" y="123"/>
                      <a:pt x="140" y="123"/>
                    </a:cubicBezTo>
                    <a:cubicBezTo>
                      <a:pt x="140" y="122"/>
                      <a:pt x="139" y="122"/>
                      <a:pt x="139" y="122"/>
                    </a:cubicBezTo>
                    <a:cubicBezTo>
                      <a:pt x="139" y="122"/>
                      <a:pt x="140" y="121"/>
                      <a:pt x="139" y="121"/>
                    </a:cubicBezTo>
                    <a:cubicBezTo>
                      <a:pt x="139" y="121"/>
                      <a:pt x="139" y="121"/>
                      <a:pt x="140" y="122"/>
                    </a:cubicBezTo>
                    <a:cubicBezTo>
                      <a:pt x="140" y="122"/>
                      <a:pt x="140" y="121"/>
                      <a:pt x="140" y="121"/>
                    </a:cubicBezTo>
                    <a:cubicBezTo>
                      <a:pt x="140" y="123"/>
                      <a:pt x="140" y="122"/>
                      <a:pt x="139" y="121"/>
                    </a:cubicBezTo>
                    <a:cubicBezTo>
                      <a:pt x="139" y="121"/>
                      <a:pt x="139" y="120"/>
                      <a:pt x="139" y="121"/>
                    </a:cubicBezTo>
                    <a:cubicBezTo>
                      <a:pt x="139" y="121"/>
                      <a:pt x="138" y="121"/>
                      <a:pt x="138" y="120"/>
                    </a:cubicBezTo>
                    <a:cubicBezTo>
                      <a:pt x="138" y="119"/>
                      <a:pt x="138" y="118"/>
                      <a:pt x="138" y="120"/>
                    </a:cubicBezTo>
                    <a:cubicBezTo>
                      <a:pt x="138" y="119"/>
                      <a:pt x="138" y="119"/>
                      <a:pt x="138" y="119"/>
                    </a:cubicBezTo>
                    <a:cubicBezTo>
                      <a:pt x="139" y="119"/>
                      <a:pt x="138" y="118"/>
                      <a:pt x="139" y="119"/>
                    </a:cubicBezTo>
                    <a:cubicBezTo>
                      <a:pt x="139" y="118"/>
                      <a:pt x="138" y="118"/>
                      <a:pt x="139" y="120"/>
                    </a:cubicBezTo>
                    <a:cubicBezTo>
                      <a:pt x="139" y="119"/>
                      <a:pt x="139" y="121"/>
                      <a:pt x="139" y="120"/>
                    </a:cubicBezTo>
                    <a:cubicBezTo>
                      <a:pt x="139" y="121"/>
                      <a:pt x="139" y="118"/>
                      <a:pt x="139" y="119"/>
                    </a:cubicBezTo>
                    <a:cubicBezTo>
                      <a:pt x="139" y="120"/>
                      <a:pt x="140" y="119"/>
                      <a:pt x="140" y="118"/>
                    </a:cubicBezTo>
                    <a:cubicBezTo>
                      <a:pt x="141" y="119"/>
                      <a:pt x="140" y="118"/>
                      <a:pt x="140" y="118"/>
                    </a:cubicBezTo>
                    <a:cubicBezTo>
                      <a:pt x="139" y="118"/>
                      <a:pt x="140" y="119"/>
                      <a:pt x="140" y="118"/>
                    </a:cubicBezTo>
                    <a:cubicBezTo>
                      <a:pt x="139" y="117"/>
                      <a:pt x="141" y="118"/>
                      <a:pt x="141" y="117"/>
                    </a:cubicBezTo>
                    <a:cubicBezTo>
                      <a:pt x="141" y="117"/>
                      <a:pt x="141" y="117"/>
                      <a:pt x="141" y="117"/>
                    </a:cubicBezTo>
                    <a:cubicBezTo>
                      <a:pt x="141" y="117"/>
                      <a:pt x="141" y="115"/>
                      <a:pt x="141" y="116"/>
                    </a:cubicBezTo>
                    <a:cubicBezTo>
                      <a:pt x="141" y="116"/>
                      <a:pt x="141" y="115"/>
                      <a:pt x="141" y="115"/>
                    </a:cubicBezTo>
                    <a:cubicBezTo>
                      <a:pt x="141" y="115"/>
                      <a:pt x="142" y="115"/>
                      <a:pt x="141" y="115"/>
                    </a:cubicBezTo>
                    <a:cubicBezTo>
                      <a:pt x="141" y="115"/>
                      <a:pt x="141" y="113"/>
                      <a:pt x="141" y="114"/>
                    </a:cubicBezTo>
                    <a:cubicBezTo>
                      <a:pt x="140" y="113"/>
                      <a:pt x="140" y="113"/>
                      <a:pt x="140" y="114"/>
                    </a:cubicBezTo>
                    <a:cubicBezTo>
                      <a:pt x="140" y="114"/>
                      <a:pt x="139" y="113"/>
                      <a:pt x="139" y="114"/>
                    </a:cubicBezTo>
                    <a:cubicBezTo>
                      <a:pt x="139" y="114"/>
                      <a:pt x="139" y="114"/>
                      <a:pt x="139" y="114"/>
                    </a:cubicBezTo>
                    <a:cubicBezTo>
                      <a:pt x="139" y="114"/>
                      <a:pt x="139" y="116"/>
                      <a:pt x="139" y="114"/>
                    </a:cubicBezTo>
                    <a:cubicBezTo>
                      <a:pt x="138" y="113"/>
                      <a:pt x="139" y="114"/>
                      <a:pt x="139" y="115"/>
                    </a:cubicBezTo>
                    <a:cubicBezTo>
                      <a:pt x="138" y="114"/>
                      <a:pt x="139" y="114"/>
                      <a:pt x="139" y="115"/>
                    </a:cubicBezTo>
                    <a:cubicBezTo>
                      <a:pt x="139" y="115"/>
                      <a:pt x="139" y="115"/>
                      <a:pt x="139" y="116"/>
                    </a:cubicBezTo>
                    <a:cubicBezTo>
                      <a:pt x="138" y="114"/>
                      <a:pt x="138" y="116"/>
                      <a:pt x="138" y="115"/>
                    </a:cubicBezTo>
                    <a:cubicBezTo>
                      <a:pt x="137" y="115"/>
                      <a:pt x="138" y="114"/>
                      <a:pt x="139" y="114"/>
                    </a:cubicBezTo>
                    <a:cubicBezTo>
                      <a:pt x="138" y="113"/>
                      <a:pt x="138" y="114"/>
                      <a:pt x="138" y="113"/>
                    </a:cubicBezTo>
                    <a:cubicBezTo>
                      <a:pt x="139" y="115"/>
                      <a:pt x="139" y="112"/>
                      <a:pt x="139" y="112"/>
                    </a:cubicBezTo>
                    <a:cubicBezTo>
                      <a:pt x="138" y="112"/>
                      <a:pt x="139" y="112"/>
                      <a:pt x="138" y="111"/>
                    </a:cubicBezTo>
                    <a:cubicBezTo>
                      <a:pt x="138" y="111"/>
                      <a:pt x="139" y="111"/>
                      <a:pt x="138" y="111"/>
                    </a:cubicBezTo>
                    <a:cubicBezTo>
                      <a:pt x="138" y="112"/>
                      <a:pt x="138" y="111"/>
                      <a:pt x="138" y="111"/>
                    </a:cubicBezTo>
                    <a:cubicBezTo>
                      <a:pt x="138" y="111"/>
                      <a:pt x="138" y="111"/>
                      <a:pt x="138" y="111"/>
                    </a:cubicBezTo>
                    <a:cubicBezTo>
                      <a:pt x="138" y="110"/>
                      <a:pt x="137" y="111"/>
                      <a:pt x="137" y="111"/>
                    </a:cubicBezTo>
                    <a:cubicBezTo>
                      <a:pt x="138" y="111"/>
                      <a:pt x="138" y="112"/>
                      <a:pt x="137" y="112"/>
                    </a:cubicBezTo>
                    <a:cubicBezTo>
                      <a:pt x="138" y="112"/>
                      <a:pt x="138" y="111"/>
                      <a:pt x="138" y="112"/>
                    </a:cubicBezTo>
                    <a:cubicBezTo>
                      <a:pt x="138" y="113"/>
                      <a:pt x="138" y="115"/>
                      <a:pt x="137" y="112"/>
                    </a:cubicBezTo>
                    <a:cubicBezTo>
                      <a:pt x="138" y="111"/>
                      <a:pt x="137" y="113"/>
                      <a:pt x="137" y="112"/>
                    </a:cubicBezTo>
                    <a:cubicBezTo>
                      <a:pt x="137" y="112"/>
                      <a:pt x="137" y="112"/>
                      <a:pt x="137" y="111"/>
                    </a:cubicBezTo>
                    <a:cubicBezTo>
                      <a:pt x="137" y="112"/>
                      <a:pt x="137" y="111"/>
                      <a:pt x="137" y="112"/>
                    </a:cubicBezTo>
                    <a:cubicBezTo>
                      <a:pt x="136" y="111"/>
                      <a:pt x="136" y="112"/>
                      <a:pt x="136" y="112"/>
                    </a:cubicBezTo>
                    <a:cubicBezTo>
                      <a:pt x="136" y="111"/>
                      <a:pt x="136" y="111"/>
                      <a:pt x="136" y="112"/>
                    </a:cubicBezTo>
                    <a:cubicBezTo>
                      <a:pt x="136" y="112"/>
                      <a:pt x="136" y="112"/>
                      <a:pt x="135" y="112"/>
                    </a:cubicBezTo>
                    <a:cubicBezTo>
                      <a:pt x="135" y="112"/>
                      <a:pt x="135" y="113"/>
                      <a:pt x="135" y="112"/>
                    </a:cubicBezTo>
                    <a:cubicBezTo>
                      <a:pt x="136" y="113"/>
                      <a:pt x="136" y="113"/>
                      <a:pt x="135" y="113"/>
                    </a:cubicBezTo>
                    <a:cubicBezTo>
                      <a:pt x="135" y="114"/>
                      <a:pt x="135" y="112"/>
                      <a:pt x="135" y="113"/>
                    </a:cubicBezTo>
                    <a:cubicBezTo>
                      <a:pt x="135" y="113"/>
                      <a:pt x="135" y="113"/>
                      <a:pt x="135" y="113"/>
                    </a:cubicBezTo>
                    <a:cubicBezTo>
                      <a:pt x="135" y="115"/>
                      <a:pt x="134" y="114"/>
                      <a:pt x="134" y="113"/>
                    </a:cubicBezTo>
                    <a:cubicBezTo>
                      <a:pt x="133" y="112"/>
                      <a:pt x="134" y="111"/>
                      <a:pt x="134" y="113"/>
                    </a:cubicBezTo>
                    <a:cubicBezTo>
                      <a:pt x="133" y="113"/>
                      <a:pt x="134" y="112"/>
                      <a:pt x="134" y="113"/>
                    </a:cubicBezTo>
                    <a:cubicBezTo>
                      <a:pt x="134" y="113"/>
                      <a:pt x="134" y="113"/>
                      <a:pt x="134" y="113"/>
                    </a:cubicBezTo>
                    <a:cubicBezTo>
                      <a:pt x="135" y="113"/>
                      <a:pt x="135" y="112"/>
                      <a:pt x="134" y="113"/>
                    </a:cubicBezTo>
                    <a:cubicBezTo>
                      <a:pt x="134" y="113"/>
                      <a:pt x="134" y="113"/>
                      <a:pt x="134" y="113"/>
                    </a:cubicBezTo>
                    <a:cubicBezTo>
                      <a:pt x="134" y="112"/>
                      <a:pt x="134" y="113"/>
                      <a:pt x="134" y="113"/>
                    </a:cubicBezTo>
                    <a:cubicBezTo>
                      <a:pt x="134" y="113"/>
                      <a:pt x="134" y="111"/>
                      <a:pt x="134" y="113"/>
                    </a:cubicBezTo>
                    <a:cubicBezTo>
                      <a:pt x="133" y="113"/>
                      <a:pt x="135" y="113"/>
                      <a:pt x="134" y="113"/>
                    </a:cubicBezTo>
                    <a:cubicBezTo>
                      <a:pt x="135" y="112"/>
                      <a:pt x="134" y="113"/>
                      <a:pt x="134" y="113"/>
                    </a:cubicBezTo>
                    <a:cubicBezTo>
                      <a:pt x="134" y="114"/>
                      <a:pt x="135" y="112"/>
                      <a:pt x="134" y="113"/>
                    </a:cubicBezTo>
                    <a:cubicBezTo>
                      <a:pt x="134" y="112"/>
                      <a:pt x="135" y="112"/>
                      <a:pt x="135" y="113"/>
                    </a:cubicBezTo>
                    <a:cubicBezTo>
                      <a:pt x="134" y="112"/>
                      <a:pt x="135" y="113"/>
                      <a:pt x="135" y="113"/>
                    </a:cubicBezTo>
                    <a:cubicBezTo>
                      <a:pt x="135" y="113"/>
                      <a:pt x="135" y="112"/>
                      <a:pt x="135" y="113"/>
                    </a:cubicBezTo>
                    <a:cubicBezTo>
                      <a:pt x="134" y="112"/>
                      <a:pt x="134" y="112"/>
                      <a:pt x="135" y="113"/>
                    </a:cubicBezTo>
                    <a:cubicBezTo>
                      <a:pt x="135" y="113"/>
                      <a:pt x="135" y="113"/>
                      <a:pt x="135" y="113"/>
                    </a:cubicBezTo>
                    <a:cubicBezTo>
                      <a:pt x="134" y="113"/>
                      <a:pt x="135" y="114"/>
                      <a:pt x="135" y="112"/>
                    </a:cubicBezTo>
                    <a:cubicBezTo>
                      <a:pt x="135" y="112"/>
                      <a:pt x="135" y="113"/>
                      <a:pt x="135" y="112"/>
                    </a:cubicBezTo>
                    <a:cubicBezTo>
                      <a:pt x="135" y="114"/>
                      <a:pt x="135" y="112"/>
                      <a:pt x="135" y="112"/>
                    </a:cubicBezTo>
                    <a:cubicBezTo>
                      <a:pt x="135" y="111"/>
                      <a:pt x="135" y="113"/>
                      <a:pt x="135" y="112"/>
                    </a:cubicBezTo>
                    <a:cubicBezTo>
                      <a:pt x="135" y="113"/>
                      <a:pt x="134" y="112"/>
                      <a:pt x="135" y="112"/>
                    </a:cubicBezTo>
                    <a:cubicBezTo>
                      <a:pt x="135" y="112"/>
                      <a:pt x="135" y="113"/>
                      <a:pt x="134" y="112"/>
                    </a:cubicBezTo>
                    <a:cubicBezTo>
                      <a:pt x="134" y="112"/>
                      <a:pt x="134" y="112"/>
                      <a:pt x="134" y="112"/>
                    </a:cubicBezTo>
                    <a:cubicBezTo>
                      <a:pt x="134" y="110"/>
                      <a:pt x="134" y="112"/>
                      <a:pt x="134" y="112"/>
                    </a:cubicBezTo>
                    <a:cubicBezTo>
                      <a:pt x="135" y="111"/>
                      <a:pt x="134" y="112"/>
                      <a:pt x="134" y="112"/>
                    </a:cubicBezTo>
                    <a:cubicBezTo>
                      <a:pt x="134" y="112"/>
                      <a:pt x="134" y="111"/>
                      <a:pt x="134" y="111"/>
                    </a:cubicBezTo>
                    <a:cubicBezTo>
                      <a:pt x="133" y="110"/>
                      <a:pt x="133" y="113"/>
                      <a:pt x="133" y="111"/>
                    </a:cubicBezTo>
                    <a:cubicBezTo>
                      <a:pt x="133" y="112"/>
                      <a:pt x="133" y="111"/>
                      <a:pt x="133" y="112"/>
                    </a:cubicBezTo>
                    <a:cubicBezTo>
                      <a:pt x="132" y="112"/>
                      <a:pt x="132" y="113"/>
                      <a:pt x="133" y="111"/>
                    </a:cubicBezTo>
                    <a:cubicBezTo>
                      <a:pt x="133" y="111"/>
                      <a:pt x="133" y="110"/>
                      <a:pt x="133" y="111"/>
                    </a:cubicBezTo>
                    <a:cubicBezTo>
                      <a:pt x="133" y="112"/>
                      <a:pt x="133" y="111"/>
                      <a:pt x="133" y="111"/>
                    </a:cubicBezTo>
                    <a:cubicBezTo>
                      <a:pt x="133" y="110"/>
                      <a:pt x="133" y="112"/>
                      <a:pt x="133" y="111"/>
                    </a:cubicBezTo>
                    <a:cubicBezTo>
                      <a:pt x="133" y="111"/>
                      <a:pt x="133" y="110"/>
                      <a:pt x="133" y="110"/>
                    </a:cubicBezTo>
                    <a:cubicBezTo>
                      <a:pt x="134" y="109"/>
                      <a:pt x="133" y="110"/>
                      <a:pt x="133" y="110"/>
                    </a:cubicBezTo>
                    <a:cubicBezTo>
                      <a:pt x="133" y="109"/>
                      <a:pt x="133" y="111"/>
                      <a:pt x="133" y="110"/>
                    </a:cubicBezTo>
                    <a:cubicBezTo>
                      <a:pt x="134" y="111"/>
                      <a:pt x="133" y="110"/>
                      <a:pt x="133" y="110"/>
                    </a:cubicBezTo>
                    <a:cubicBezTo>
                      <a:pt x="133" y="111"/>
                      <a:pt x="133" y="110"/>
                      <a:pt x="133" y="110"/>
                    </a:cubicBezTo>
                    <a:cubicBezTo>
                      <a:pt x="133" y="110"/>
                      <a:pt x="133" y="110"/>
                      <a:pt x="133" y="110"/>
                    </a:cubicBezTo>
                    <a:cubicBezTo>
                      <a:pt x="133" y="111"/>
                      <a:pt x="133" y="111"/>
                      <a:pt x="133" y="110"/>
                    </a:cubicBezTo>
                    <a:cubicBezTo>
                      <a:pt x="132" y="110"/>
                      <a:pt x="133" y="110"/>
                      <a:pt x="133" y="109"/>
                    </a:cubicBezTo>
                    <a:cubicBezTo>
                      <a:pt x="133" y="109"/>
                      <a:pt x="133" y="109"/>
                      <a:pt x="133" y="109"/>
                    </a:cubicBezTo>
                    <a:cubicBezTo>
                      <a:pt x="132" y="109"/>
                      <a:pt x="132" y="110"/>
                      <a:pt x="132" y="110"/>
                    </a:cubicBezTo>
                    <a:cubicBezTo>
                      <a:pt x="133" y="110"/>
                      <a:pt x="133" y="110"/>
                      <a:pt x="132" y="110"/>
                    </a:cubicBezTo>
                    <a:cubicBezTo>
                      <a:pt x="132" y="110"/>
                      <a:pt x="132" y="110"/>
                      <a:pt x="132" y="110"/>
                    </a:cubicBezTo>
                    <a:cubicBezTo>
                      <a:pt x="132" y="110"/>
                      <a:pt x="133" y="109"/>
                      <a:pt x="132" y="110"/>
                    </a:cubicBezTo>
                    <a:cubicBezTo>
                      <a:pt x="132" y="110"/>
                      <a:pt x="132" y="109"/>
                      <a:pt x="132" y="110"/>
                    </a:cubicBezTo>
                    <a:cubicBezTo>
                      <a:pt x="132" y="109"/>
                      <a:pt x="132" y="111"/>
                      <a:pt x="132" y="110"/>
                    </a:cubicBezTo>
                    <a:cubicBezTo>
                      <a:pt x="132" y="109"/>
                      <a:pt x="133" y="110"/>
                      <a:pt x="132" y="110"/>
                    </a:cubicBezTo>
                    <a:cubicBezTo>
                      <a:pt x="133" y="110"/>
                      <a:pt x="132" y="109"/>
                      <a:pt x="132" y="110"/>
                    </a:cubicBezTo>
                    <a:cubicBezTo>
                      <a:pt x="132" y="110"/>
                      <a:pt x="131" y="111"/>
                      <a:pt x="132" y="110"/>
                    </a:cubicBezTo>
                    <a:cubicBezTo>
                      <a:pt x="132" y="110"/>
                      <a:pt x="132" y="111"/>
                      <a:pt x="132" y="110"/>
                    </a:cubicBezTo>
                    <a:cubicBezTo>
                      <a:pt x="131" y="111"/>
                      <a:pt x="132" y="111"/>
                      <a:pt x="132" y="110"/>
                    </a:cubicBezTo>
                    <a:cubicBezTo>
                      <a:pt x="132" y="111"/>
                      <a:pt x="132" y="111"/>
                      <a:pt x="132" y="110"/>
                    </a:cubicBezTo>
                    <a:cubicBezTo>
                      <a:pt x="132" y="110"/>
                      <a:pt x="132" y="109"/>
                      <a:pt x="132" y="110"/>
                    </a:cubicBezTo>
                    <a:cubicBezTo>
                      <a:pt x="132" y="110"/>
                      <a:pt x="132" y="111"/>
                      <a:pt x="132" y="110"/>
                    </a:cubicBezTo>
                    <a:cubicBezTo>
                      <a:pt x="132" y="109"/>
                      <a:pt x="132" y="111"/>
                      <a:pt x="132" y="110"/>
                    </a:cubicBezTo>
                    <a:cubicBezTo>
                      <a:pt x="132" y="109"/>
                      <a:pt x="132" y="109"/>
                      <a:pt x="132" y="110"/>
                    </a:cubicBezTo>
                    <a:cubicBezTo>
                      <a:pt x="131" y="110"/>
                      <a:pt x="131" y="108"/>
                      <a:pt x="131" y="109"/>
                    </a:cubicBezTo>
                    <a:cubicBezTo>
                      <a:pt x="131" y="108"/>
                      <a:pt x="132" y="109"/>
                      <a:pt x="131" y="108"/>
                    </a:cubicBezTo>
                    <a:cubicBezTo>
                      <a:pt x="131" y="108"/>
                      <a:pt x="131" y="108"/>
                      <a:pt x="131" y="108"/>
                    </a:cubicBezTo>
                    <a:cubicBezTo>
                      <a:pt x="131" y="108"/>
                      <a:pt x="131" y="108"/>
                      <a:pt x="131" y="108"/>
                    </a:cubicBezTo>
                    <a:cubicBezTo>
                      <a:pt x="131" y="108"/>
                      <a:pt x="131" y="107"/>
                      <a:pt x="131" y="108"/>
                    </a:cubicBezTo>
                    <a:cubicBezTo>
                      <a:pt x="131" y="109"/>
                      <a:pt x="130" y="109"/>
                      <a:pt x="131" y="108"/>
                    </a:cubicBezTo>
                    <a:cubicBezTo>
                      <a:pt x="131" y="109"/>
                      <a:pt x="130" y="109"/>
                      <a:pt x="131" y="109"/>
                    </a:cubicBezTo>
                    <a:cubicBezTo>
                      <a:pt x="131" y="108"/>
                      <a:pt x="130" y="108"/>
                      <a:pt x="131" y="109"/>
                    </a:cubicBezTo>
                    <a:cubicBezTo>
                      <a:pt x="131" y="109"/>
                      <a:pt x="131" y="109"/>
                      <a:pt x="131" y="109"/>
                    </a:cubicBezTo>
                    <a:cubicBezTo>
                      <a:pt x="131" y="108"/>
                      <a:pt x="131" y="109"/>
                      <a:pt x="131" y="109"/>
                    </a:cubicBezTo>
                    <a:cubicBezTo>
                      <a:pt x="131" y="109"/>
                      <a:pt x="131" y="109"/>
                      <a:pt x="131" y="109"/>
                    </a:cubicBezTo>
                    <a:cubicBezTo>
                      <a:pt x="131" y="110"/>
                      <a:pt x="131" y="108"/>
                      <a:pt x="131" y="109"/>
                    </a:cubicBezTo>
                    <a:cubicBezTo>
                      <a:pt x="131" y="109"/>
                      <a:pt x="131" y="109"/>
                      <a:pt x="131" y="109"/>
                    </a:cubicBezTo>
                    <a:cubicBezTo>
                      <a:pt x="131" y="109"/>
                      <a:pt x="131" y="111"/>
                      <a:pt x="131" y="109"/>
                    </a:cubicBezTo>
                    <a:cubicBezTo>
                      <a:pt x="131" y="109"/>
                      <a:pt x="130" y="109"/>
                      <a:pt x="130" y="108"/>
                    </a:cubicBezTo>
                    <a:cubicBezTo>
                      <a:pt x="130" y="108"/>
                      <a:pt x="130" y="108"/>
                      <a:pt x="131" y="108"/>
                    </a:cubicBezTo>
                    <a:cubicBezTo>
                      <a:pt x="130" y="109"/>
                      <a:pt x="130" y="108"/>
                      <a:pt x="131" y="108"/>
                    </a:cubicBezTo>
                    <a:cubicBezTo>
                      <a:pt x="130" y="108"/>
                      <a:pt x="130" y="108"/>
                      <a:pt x="130" y="108"/>
                    </a:cubicBezTo>
                    <a:cubicBezTo>
                      <a:pt x="131" y="107"/>
                      <a:pt x="130" y="108"/>
                      <a:pt x="130" y="108"/>
                    </a:cubicBezTo>
                    <a:cubicBezTo>
                      <a:pt x="130" y="107"/>
                      <a:pt x="130" y="107"/>
                      <a:pt x="130" y="107"/>
                    </a:cubicBezTo>
                    <a:cubicBezTo>
                      <a:pt x="130" y="107"/>
                      <a:pt x="130" y="107"/>
                      <a:pt x="130" y="107"/>
                    </a:cubicBezTo>
                    <a:cubicBezTo>
                      <a:pt x="130" y="107"/>
                      <a:pt x="129" y="107"/>
                      <a:pt x="130" y="106"/>
                    </a:cubicBezTo>
                    <a:cubicBezTo>
                      <a:pt x="130" y="105"/>
                      <a:pt x="130" y="106"/>
                      <a:pt x="130" y="106"/>
                    </a:cubicBezTo>
                    <a:cubicBezTo>
                      <a:pt x="130" y="105"/>
                      <a:pt x="130" y="105"/>
                      <a:pt x="130" y="105"/>
                    </a:cubicBezTo>
                    <a:cubicBezTo>
                      <a:pt x="130" y="105"/>
                      <a:pt x="129" y="105"/>
                      <a:pt x="130" y="105"/>
                    </a:cubicBezTo>
                    <a:cubicBezTo>
                      <a:pt x="130" y="106"/>
                      <a:pt x="130" y="105"/>
                      <a:pt x="130" y="105"/>
                    </a:cubicBezTo>
                    <a:cubicBezTo>
                      <a:pt x="130" y="104"/>
                      <a:pt x="130" y="105"/>
                      <a:pt x="130" y="105"/>
                    </a:cubicBezTo>
                    <a:cubicBezTo>
                      <a:pt x="130" y="105"/>
                      <a:pt x="129" y="105"/>
                      <a:pt x="130" y="105"/>
                    </a:cubicBezTo>
                    <a:cubicBezTo>
                      <a:pt x="130" y="103"/>
                      <a:pt x="130" y="103"/>
                      <a:pt x="130" y="103"/>
                    </a:cubicBezTo>
                    <a:cubicBezTo>
                      <a:pt x="130" y="103"/>
                      <a:pt x="130" y="103"/>
                      <a:pt x="130" y="103"/>
                    </a:cubicBezTo>
                    <a:cubicBezTo>
                      <a:pt x="130" y="103"/>
                      <a:pt x="131" y="103"/>
                      <a:pt x="131" y="102"/>
                    </a:cubicBezTo>
                    <a:cubicBezTo>
                      <a:pt x="131" y="102"/>
                      <a:pt x="131" y="101"/>
                      <a:pt x="131" y="102"/>
                    </a:cubicBezTo>
                    <a:cubicBezTo>
                      <a:pt x="130" y="101"/>
                      <a:pt x="131" y="101"/>
                      <a:pt x="131" y="102"/>
                    </a:cubicBezTo>
                    <a:cubicBezTo>
                      <a:pt x="131" y="102"/>
                      <a:pt x="131" y="103"/>
                      <a:pt x="131" y="103"/>
                    </a:cubicBezTo>
                    <a:cubicBezTo>
                      <a:pt x="131" y="102"/>
                      <a:pt x="130" y="103"/>
                      <a:pt x="131" y="103"/>
                    </a:cubicBezTo>
                    <a:cubicBezTo>
                      <a:pt x="131" y="104"/>
                      <a:pt x="131" y="103"/>
                      <a:pt x="132" y="104"/>
                    </a:cubicBezTo>
                    <a:cubicBezTo>
                      <a:pt x="132" y="104"/>
                      <a:pt x="132" y="105"/>
                      <a:pt x="132" y="105"/>
                    </a:cubicBezTo>
                    <a:cubicBezTo>
                      <a:pt x="132" y="104"/>
                      <a:pt x="132" y="105"/>
                      <a:pt x="133" y="105"/>
                    </a:cubicBezTo>
                    <a:cubicBezTo>
                      <a:pt x="134" y="104"/>
                      <a:pt x="133" y="104"/>
                      <a:pt x="134" y="104"/>
                    </a:cubicBezTo>
                    <a:cubicBezTo>
                      <a:pt x="134" y="103"/>
                      <a:pt x="134" y="104"/>
                      <a:pt x="134" y="103"/>
                    </a:cubicBezTo>
                    <a:cubicBezTo>
                      <a:pt x="134" y="102"/>
                      <a:pt x="134" y="102"/>
                      <a:pt x="134" y="102"/>
                    </a:cubicBezTo>
                    <a:cubicBezTo>
                      <a:pt x="133" y="102"/>
                      <a:pt x="134" y="102"/>
                      <a:pt x="134" y="102"/>
                    </a:cubicBezTo>
                    <a:cubicBezTo>
                      <a:pt x="134" y="101"/>
                      <a:pt x="134" y="102"/>
                      <a:pt x="134" y="102"/>
                    </a:cubicBezTo>
                    <a:cubicBezTo>
                      <a:pt x="134" y="101"/>
                      <a:pt x="134" y="101"/>
                      <a:pt x="134" y="101"/>
                    </a:cubicBezTo>
                    <a:cubicBezTo>
                      <a:pt x="135" y="102"/>
                      <a:pt x="135" y="102"/>
                      <a:pt x="135" y="101"/>
                    </a:cubicBezTo>
                    <a:cubicBezTo>
                      <a:pt x="135" y="99"/>
                      <a:pt x="134" y="102"/>
                      <a:pt x="134" y="101"/>
                    </a:cubicBezTo>
                    <a:cubicBezTo>
                      <a:pt x="134" y="101"/>
                      <a:pt x="134" y="102"/>
                      <a:pt x="134" y="100"/>
                    </a:cubicBezTo>
                    <a:cubicBezTo>
                      <a:pt x="134" y="100"/>
                      <a:pt x="134" y="100"/>
                      <a:pt x="134" y="100"/>
                    </a:cubicBezTo>
                    <a:cubicBezTo>
                      <a:pt x="134" y="100"/>
                      <a:pt x="134" y="100"/>
                      <a:pt x="134" y="100"/>
                    </a:cubicBezTo>
                    <a:cubicBezTo>
                      <a:pt x="134" y="99"/>
                      <a:pt x="135" y="100"/>
                      <a:pt x="135" y="99"/>
                    </a:cubicBezTo>
                    <a:cubicBezTo>
                      <a:pt x="135" y="98"/>
                      <a:pt x="134" y="99"/>
                      <a:pt x="134" y="99"/>
                    </a:cubicBezTo>
                    <a:cubicBezTo>
                      <a:pt x="134" y="98"/>
                      <a:pt x="133" y="97"/>
                      <a:pt x="134" y="97"/>
                    </a:cubicBezTo>
                    <a:cubicBezTo>
                      <a:pt x="134" y="97"/>
                      <a:pt x="133" y="98"/>
                      <a:pt x="133" y="97"/>
                    </a:cubicBezTo>
                    <a:cubicBezTo>
                      <a:pt x="134" y="98"/>
                      <a:pt x="133" y="97"/>
                      <a:pt x="133" y="96"/>
                    </a:cubicBezTo>
                    <a:cubicBezTo>
                      <a:pt x="133" y="97"/>
                      <a:pt x="133" y="95"/>
                      <a:pt x="133" y="96"/>
                    </a:cubicBezTo>
                    <a:cubicBezTo>
                      <a:pt x="132" y="96"/>
                      <a:pt x="133" y="96"/>
                      <a:pt x="132" y="96"/>
                    </a:cubicBezTo>
                    <a:cubicBezTo>
                      <a:pt x="132" y="96"/>
                      <a:pt x="133" y="96"/>
                      <a:pt x="132" y="96"/>
                    </a:cubicBezTo>
                    <a:cubicBezTo>
                      <a:pt x="131" y="95"/>
                      <a:pt x="132" y="95"/>
                      <a:pt x="132" y="94"/>
                    </a:cubicBezTo>
                    <a:cubicBezTo>
                      <a:pt x="132" y="95"/>
                      <a:pt x="132" y="95"/>
                      <a:pt x="131" y="94"/>
                    </a:cubicBezTo>
                    <a:cubicBezTo>
                      <a:pt x="131" y="94"/>
                      <a:pt x="131" y="95"/>
                      <a:pt x="131" y="94"/>
                    </a:cubicBezTo>
                    <a:cubicBezTo>
                      <a:pt x="131" y="95"/>
                      <a:pt x="131" y="94"/>
                      <a:pt x="131" y="94"/>
                    </a:cubicBezTo>
                    <a:cubicBezTo>
                      <a:pt x="131" y="94"/>
                      <a:pt x="131" y="94"/>
                      <a:pt x="131" y="94"/>
                    </a:cubicBezTo>
                    <a:cubicBezTo>
                      <a:pt x="131" y="94"/>
                      <a:pt x="131" y="95"/>
                      <a:pt x="131" y="94"/>
                    </a:cubicBezTo>
                    <a:cubicBezTo>
                      <a:pt x="131" y="93"/>
                      <a:pt x="131" y="95"/>
                      <a:pt x="131" y="94"/>
                    </a:cubicBezTo>
                    <a:cubicBezTo>
                      <a:pt x="131" y="95"/>
                      <a:pt x="131" y="94"/>
                      <a:pt x="131" y="94"/>
                    </a:cubicBezTo>
                    <a:cubicBezTo>
                      <a:pt x="131" y="94"/>
                      <a:pt x="131" y="94"/>
                      <a:pt x="131" y="94"/>
                    </a:cubicBezTo>
                    <a:cubicBezTo>
                      <a:pt x="132" y="94"/>
                      <a:pt x="131" y="94"/>
                      <a:pt x="131" y="94"/>
                    </a:cubicBezTo>
                    <a:cubicBezTo>
                      <a:pt x="132" y="93"/>
                      <a:pt x="132" y="93"/>
                      <a:pt x="131" y="93"/>
                    </a:cubicBezTo>
                    <a:cubicBezTo>
                      <a:pt x="131" y="93"/>
                      <a:pt x="131" y="93"/>
                      <a:pt x="131" y="93"/>
                    </a:cubicBezTo>
                    <a:cubicBezTo>
                      <a:pt x="132" y="92"/>
                      <a:pt x="131" y="92"/>
                      <a:pt x="131" y="92"/>
                    </a:cubicBezTo>
                    <a:cubicBezTo>
                      <a:pt x="132" y="92"/>
                      <a:pt x="131" y="93"/>
                      <a:pt x="132" y="93"/>
                    </a:cubicBezTo>
                    <a:cubicBezTo>
                      <a:pt x="131" y="93"/>
                      <a:pt x="132" y="92"/>
                      <a:pt x="132" y="92"/>
                    </a:cubicBezTo>
                    <a:cubicBezTo>
                      <a:pt x="132" y="92"/>
                      <a:pt x="132" y="93"/>
                      <a:pt x="133" y="93"/>
                    </a:cubicBezTo>
                    <a:cubicBezTo>
                      <a:pt x="133" y="93"/>
                      <a:pt x="133" y="92"/>
                      <a:pt x="132" y="92"/>
                    </a:cubicBezTo>
                    <a:cubicBezTo>
                      <a:pt x="132" y="92"/>
                      <a:pt x="132" y="92"/>
                      <a:pt x="132" y="92"/>
                    </a:cubicBezTo>
                    <a:cubicBezTo>
                      <a:pt x="132" y="92"/>
                      <a:pt x="131" y="92"/>
                      <a:pt x="132" y="92"/>
                    </a:cubicBezTo>
                    <a:cubicBezTo>
                      <a:pt x="132" y="92"/>
                      <a:pt x="131" y="92"/>
                      <a:pt x="131" y="91"/>
                    </a:cubicBezTo>
                    <a:cubicBezTo>
                      <a:pt x="132" y="91"/>
                      <a:pt x="132" y="92"/>
                      <a:pt x="132" y="91"/>
                    </a:cubicBezTo>
                    <a:cubicBezTo>
                      <a:pt x="132" y="91"/>
                      <a:pt x="131" y="91"/>
                      <a:pt x="131" y="91"/>
                    </a:cubicBezTo>
                    <a:cubicBezTo>
                      <a:pt x="131" y="90"/>
                      <a:pt x="131" y="90"/>
                      <a:pt x="131" y="90"/>
                    </a:cubicBezTo>
                    <a:cubicBezTo>
                      <a:pt x="131" y="90"/>
                      <a:pt x="131" y="91"/>
                      <a:pt x="130" y="90"/>
                    </a:cubicBezTo>
                    <a:cubicBezTo>
                      <a:pt x="131" y="90"/>
                      <a:pt x="131" y="90"/>
                      <a:pt x="130" y="90"/>
                    </a:cubicBezTo>
                    <a:cubicBezTo>
                      <a:pt x="130" y="90"/>
                      <a:pt x="130" y="91"/>
                      <a:pt x="130" y="90"/>
                    </a:cubicBezTo>
                    <a:cubicBezTo>
                      <a:pt x="130" y="90"/>
                      <a:pt x="130" y="90"/>
                      <a:pt x="130" y="90"/>
                    </a:cubicBezTo>
                    <a:cubicBezTo>
                      <a:pt x="130" y="89"/>
                      <a:pt x="130" y="89"/>
                      <a:pt x="130" y="89"/>
                    </a:cubicBezTo>
                    <a:cubicBezTo>
                      <a:pt x="130" y="89"/>
                      <a:pt x="130" y="89"/>
                      <a:pt x="130" y="89"/>
                    </a:cubicBezTo>
                    <a:cubicBezTo>
                      <a:pt x="130" y="89"/>
                      <a:pt x="130" y="89"/>
                      <a:pt x="130" y="89"/>
                    </a:cubicBezTo>
                    <a:cubicBezTo>
                      <a:pt x="130" y="88"/>
                      <a:pt x="130" y="89"/>
                      <a:pt x="130" y="89"/>
                    </a:cubicBezTo>
                    <a:cubicBezTo>
                      <a:pt x="129" y="89"/>
                      <a:pt x="129" y="89"/>
                      <a:pt x="129" y="89"/>
                    </a:cubicBezTo>
                    <a:cubicBezTo>
                      <a:pt x="130" y="88"/>
                      <a:pt x="130" y="88"/>
                      <a:pt x="129" y="88"/>
                    </a:cubicBezTo>
                    <a:cubicBezTo>
                      <a:pt x="129" y="88"/>
                      <a:pt x="129" y="88"/>
                      <a:pt x="129" y="88"/>
                    </a:cubicBezTo>
                    <a:cubicBezTo>
                      <a:pt x="130" y="88"/>
                      <a:pt x="130" y="88"/>
                      <a:pt x="130" y="88"/>
                    </a:cubicBezTo>
                    <a:cubicBezTo>
                      <a:pt x="130" y="88"/>
                      <a:pt x="130" y="88"/>
                      <a:pt x="130" y="88"/>
                    </a:cubicBezTo>
                    <a:cubicBezTo>
                      <a:pt x="130" y="88"/>
                      <a:pt x="130" y="88"/>
                      <a:pt x="130" y="88"/>
                    </a:cubicBezTo>
                    <a:cubicBezTo>
                      <a:pt x="130" y="88"/>
                      <a:pt x="130" y="88"/>
                      <a:pt x="130" y="88"/>
                    </a:cubicBezTo>
                    <a:cubicBezTo>
                      <a:pt x="130" y="88"/>
                      <a:pt x="130" y="88"/>
                      <a:pt x="130" y="88"/>
                    </a:cubicBezTo>
                    <a:cubicBezTo>
                      <a:pt x="130" y="88"/>
                      <a:pt x="130" y="88"/>
                      <a:pt x="130" y="88"/>
                    </a:cubicBezTo>
                    <a:cubicBezTo>
                      <a:pt x="130" y="88"/>
                      <a:pt x="130" y="88"/>
                      <a:pt x="130" y="88"/>
                    </a:cubicBezTo>
                    <a:cubicBezTo>
                      <a:pt x="130" y="88"/>
                      <a:pt x="130" y="88"/>
                      <a:pt x="130" y="88"/>
                    </a:cubicBezTo>
                    <a:cubicBezTo>
                      <a:pt x="129" y="88"/>
                      <a:pt x="129" y="88"/>
                      <a:pt x="129" y="88"/>
                    </a:cubicBezTo>
                    <a:cubicBezTo>
                      <a:pt x="129" y="87"/>
                      <a:pt x="129" y="87"/>
                      <a:pt x="129" y="87"/>
                    </a:cubicBezTo>
                    <a:cubicBezTo>
                      <a:pt x="129" y="87"/>
                      <a:pt x="129" y="87"/>
                      <a:pt x="129" y="87"/>
                    </a:cubicBezTo>
                    <a:cubicBezTo>
                      <a:pt x="129" y="87"/>
                      <a:pt x="129" y="87"/>
                      <a:pt x="129" y="87"/>
                    </a:cubicBezTo>
                    <a:cubicBezTo>
                      <a:pt x="130" y="87"/>
                      <a:pt x="130" y="87"/>
                      <a:pt x="130" y="87"/>
                    </a:cubicBezTo>
                    <a:cubicBezTo>
                      <a:pt x="131" y="88"/>
                      <a:pt x="130" y="87"/>
                      <a:pt x="130" y="87"/>
                    </a:cubicBezTo>
                    <a:cubicBezTo>
                      <a:pt x="130" y="87"/>
                      <a:pt x="131" y="87"/>
                      <a:pt x="131" y="86"/>
                    </a:cubicBezTo>
                    <a:cubicBezTo>
                      <a:pt x="131" y="86"/>
                      <a:pt x="131" y="86"/>
                      <a:pt x="131" y="86"/>
                    </a:cubicBezTo>
                    <a:cubicBezTo>
                      <a:pt x="131" y="87"/>
                      <a:pt x="131" y="87"/>
                      <a:pt x="131" y="86"/>
                    </a:cubicBezTo>
                    <a:cubicBezTo>
                      <a:pt x="131" y="87"/>
                      <a:pt x="132" y="85"/>
                      <a:pt x="131" y="86"/>
                    </a:cubicBezTo>
                    <a:cubicBezTo>
                      <a:pt x="131" y="86"/>
                      <a:pt x="131" y="85"/>
                      <a:pt x="131" y="85"/>
                    </a:cubicBezTo>
                    <a:cubicBezTo>
                      <a:pt x="131" y="87"/>
                      <a:pt x="131" y="86"/>
                      <a:pt x="131" y="85"/>
                    </a:cubicBezTo>
                    <a:cubicBezTo>
                      <a:pt x="131" y="86"/>
                      <a:pt x="132" y="85"/>
                      <a:pt x="131" y="85"/>
                    </a:cubicBezTo>
                    <a:cubicBezTo>
                      <a:pt x="132" y="85"/>
                      <a:pt x="131" y="86"/>
                      <a:pt x="131" y="85"/>
                    </a:cubicBezTo>
                    <a:cubicBezTo>
                      <a:pt x="131" y="85"/>
                      <a:pt x="131" y="85"/>
                      <a:pt x="131" y="85"/>
                    </a:cubicBezTo>
                    <a:cubicBezTo>
                      <a:pt x="131" y="85"/>
                      <a:pt x="131" y="85"/>
                      <a:pt x="131" y="85"/>
                    </a:cubicBezTo>
                    <a:cubicBezTo>
                      <a:pt x="130" y="85"/>
                      <a:pt x="130" y="85"/>
                      <a:pt x="130" y="85"/>
                    </a:cubicBezTo>
                    <a:cubicBezTo>
                      <a:pt x="130" y="85"/>
                      <a:pt x="130" y="85"/>
                      <a:pt x="130" y="85"/>
                    </a:cubicBezTo>
                    <a:cubicBezTo>
                      <a:pt x="131" y="86"/>
                      <a:pt x="130" y="85"/>
                      <a:pt x="130" y="85"/>
                    </a:cubicBezTo>
                    <a:cubicBezTo>
                      <a:pt x="130" y="85"/>
                      <a:pt x="130" y="86"/>
                      <a:pt x="130" y="85"/>
                    </a:cubicBezTo>
                    <a:cubicBezTo>
                      <a:pt x="130" y="84"/>
                      <a:pt x="130" y="84"/>
                      <a:pt x="130" y="84"/>
                    </a:cubicBezTo>
                    <a:cubicBezTo>
                      <a:pt x="130" y="84"/>
                      <a:pt x="130" y="84"/>
                      <a:pt x="130" y="84"/>
                    </a:cubicBezTo>
                    <a:cubicBezTo>
                      <a:pt x="131" y="83"/>
                      <a:pt x="130" y="83"/>
                      <a:pt x="130" y="83"/>
                    </a:cubicBezTo>
                    <a:cubicBezTo>
                      <a:pt x="130" y="83"/>
                      <a:pt x="130" y="82"/>
                      <a:pt x="130" y="83"/>
                    </a:cubicBezTo>
                    <a:cubicBezTo>
                      <a:pt x="131" y="83"/>
                      <a:pt x="131" y="82"/>
                      <a:pt x="130" y="82"/>
                    </a:cubicBezTo>
                    <a:cubicBezTo>
                      <a:pt x="130" y="82"/>
                      <a:pt x="130" y="82"/>
                      <a:pt x="130" y="82"/>
                    </a:cubicBezTo>
                    <a:cubicBezTo>
                      <a:pt x="130" y="83"/>
                      <a:pt x="130" y="83"/>
                      <a:pt x="130" y="83"/>
                    </a:cubicBezTo>
                    <a:cubicBezTo>
                      <a:pt x="130" y="82"/>
                      <a:pt x="130" y="83"/>
                      <a:pt x="130" y="83"/>
                    </a:cubicBezTo>
                    <a:cubicBezTo>
                      <a:pt x="130" y="83"/>
                      <a:pt x="129" y="83"/>
                      <a:pt x="129" y="83"/>
                    </a:cubicBezTo>
                    <a:cubicBezTo>
                      <a:pt x="129" y="83"/>
                      <a:pt x="129" y="83"/>
                      <a:pt x="129" y="83"/>
                    </a:cubicBezTo>
                    <a:cubicBezTo>
                      <a:pt x="129" y="82"/>
                      <a:pt x="129" y="82"/>
                      <a:pt x="129" y="82"/>
                    </a:cubicBezTo>
                    <a:cubicBezTo>
                      <a:pt x="129" y="82"/>
                      <a:pt x="129" y="82"/>
                      <a:pt x="129" y="82"/>
                    </a:cubicBezTo>
                    <a:cubicBezTo>
                      <a:pt x="129" y="82"/>
                      <a:pt x="129" y="82"/>
                      <a:pt x="129" y="82"/>
                    </a:cubicBezTo>
                    <a:cubicBezTo>
                      <a:pt x="129" y="82"/>
                      <a:pt x="129" y="82"/>
                      <a:pt x="129" y="82"/>
                    </a:cubicBezTo>
                    <a:cubicBezTo>
                      <a:pt x="128" y="83"/>
                      <a:pt x="129" y="82"/>
                      <a:pt x="129" y="82"/>
                    </a:cubicBezTo>
                    <a:cubicBezTo>
                      <a:pt x="128" y="82"/>
                      <a:pt x="129" y="81"/>
                      <a:pt x="129" y="81"/>
                    </a:cubicBezTo>
                    <a:cubicBezTo>
                      <a:pt x="129" y="81"/>
                      <a:pt x="129" y="81"/>
                      <a:pt x="129" y="81"/>
                    </a:cubicBezTo>
                    <a:cubicBezTo>
                      <a:pt x="129" y="81"/>
                      <a:pt x="129" y="81"/>
                      <a:pt x="129" y="81"/>
                    </a:cubicBezTo>
                    <a:cubicBezTo>
                      <a:pt x="129" y="81"/>
                      <a:pt x="129" y="81"/>
                      <a:pt x="129" y="81"/>
                    </a:cubicBezTo>
                    <a:cubicBezTo>
                      <a:pt x="129" y="80"/>
                      <a:pt x="129" y="80"/>
                      <a:pt x="129" y="80"/>
                    </a:cubicBezTo>
                    <a:cubicBezTo>
                      <a:pt x="129" y="80"/>
                      <a:pt x="129" y="80"/>
                      <a:pt x="129" y="80"/>
                    </a:cubicBezTo>
                    <a:cubicBezTo>
                      <a:pt x="129" y="80"/>
                      <a:pt x="129" y="80"/>
                      <a:pt x="129" y="80"/>
                    </a:cubicBezTo>
                    <a:cubicBezTo>
                      <a:pt x="128" y="79"/>
                      <a:pt x="128" y="79"/>
                      <a:pt x="128" y="79"/>
                    </a:cubicBezTo>
                    <a:cubicBezTo>
                      <a:pt x="128" y="79"/>
                      <a:pt x="128" y="79"/>
                      <a:pt x="128" y="79"/>
                    </a:cubicBezTo>
                    <a:cubicBezTo>
                      <a:pt x="128" y="79"/>
                      <a:pt x="128" y="79"/>
                      <a:pt x="128" y="79"/>
                    </a:cubicBezTo>
                    <a:cubicBezTo>
                      <a:pt x="128" y="79"/>
                      <a:pt x="128" y="79"/>
                      <a:pt x="128" y="79"/>
                    </a:cubicBezTo>
                    <a:cubicBezTo>
                      <a:pt x="128" y="79"/>
                      <a:pt x="128" y="79"/>
                      <a:pt x="128" y="79"/>
                    </a:cubicBezTo>
                    <a:cubicBezTo>
                      <a:pt x="128" y="79"/>
                      <a:pt x="128" y="79"/>
                      <a:pt x="128" y="79"/>
                    </a:cubicBezTo>
                    <a:cubicBezTo>
                      <a:pt x="127" y="80"/>
                      <a:pt x="127" y="80"/>
                      <a:pt x="127" y="80"/>
                    </a:cubicBezTo>
                    <a:cubicBezTo>
                      <a:pt x="127" y="80"/>
                      <a:pt x="127" y="80"/>
                      <a:pt x="127" y="80"/>
                    </a:cubicBezTo>
                    <a:cubicBezTo>
                      <a:pt x="127" y="79"/>
                      <a:pt x="128" y="79"/>
                      <a:pt x="128" y="79"/>
                    </a:cubicBezTo>
                    <a:cubicBezTo>
                      <a:pt x="127" y="80"/>
                      <a:pt x="127" y="80"/>
                      <a:pt x="127" y="80"/>
                    </a:cubicBezTo>
                    <a:cubicBezTo>
                      <a:pt x="127" y="79"/>
                      <a:pt x="127" y="79"/>
                      <a:pt x="127" y="79"/>
                    </a:cubicBezTo>
                    <a:cubicBezTo>
                      <a:pt x="127" y="79"/>
                      <a:pt x="127" y="79"/>
                      <a:pt x="127" y="79"/>
                    </a:cubicBezTo>
                    <a:cubicBezTo>
                      <a:pt x="127" y="79"/>
                      <a:pt x="127" y="79"/>
                      <a:pt x="127" y="79"/>
                    </a:cubicBezTo>
                    <a:cubicBezTo>
                      <a:pt x="127" y="79"/>
                      <a:pt x="127" y="79"/>
                      <a:pt x="127" y="79"/>
                    </a:cubicBezTo>
                    <a:cubicBezTo>
                      <a:pt x="127" y="79"/>
                      <a:pt x="127" y="79"/>
                      <a:pt x="127" y="79"/>
                    </a:cubicBezTo>
                    <a:cubicBezTo>
                      <a:pt x="127" y="79"/>
                      <a:pt x="127" y="79"/>
                      <a:pt x="127" y="79"/>
                    </a:cubicBezTo>
                    <a:cubicBezTo>
                      <a:pt x="127" y="79"/>
                      <a:pt x="126" y="79"/>
                      <a:pt x="127" y="78"/>
                    </a:cubicBezTo>
                    <a:cubicBezTo>
                      <a:pt x="127" y="78"/>
                      <a:pt x="127" y="79"/>
                      <a:pt x="127" y="78"/>
                    </a:cubicBezTo>
                    <a:cubicBezTo>
                      <a:pt x="127" y="78"/>
                      <a:pt x="127" y="78"/>
                      <a:pt x="126" y="78"/>
                    </a:cubicBezTo>
                    <a:cubicBezTo>
                      <a:pt x="127" y="78"/>
                      <a:pt x="126" y="78"/>
                      <a:pt x="126" y="78"/>
                    </a:cubicBezTo>
                    <a:cubicBezTo>
                      <a:pt x="126" y="77"/>
                      <a:pt x="127" y="78"/>
                      <a:pt x="127" y="76"/>
                    </a:cubicBezTo>
                    <a:cubicBezTo>
                      <a:pt x="126" y="77"/>
                      <a:pt x="126" y="77"/>
                      <a:pt x="126" y="76"/>
                    </a:cubicBezTo>
                    <a:cubicBezTo>
                      <a:pt x="126" y="77"/>
                      <a:pt x="126" y="76"/>
                      <a:pt x="126" y="75"/>
                    </a:cubicBezTo>
                    <a:cubicBezTo>
                      <a:pt x="126" y="76"/>
                      <a:pt x="128" y="75"/>
                      <a:pt x="127" y="75"/>
                    </a:cubicBezTo>
                    <a:cubicBezTo>
                      <a:pt x="127" y="73"/>
                      <a:pt x="127" y="73"/>
                      <a:pt x="127" y="74"/>
                    </a:cubicBezTo>
                    <a:cubicBezTo>
                      <a:pt x="127" y="72"/>
                      <a:pt x="127" y="71"/>
                      <a:pt x="127" y="73"/>
                    </a:cubicBezTo>
                    <a:cubicBezTo>
                      <a:pt x="127" y="72"/>
                      <a:pt x="127" y="71"/>
                      <a:pt x="128" y="73"/>
                    </a:cubicBezTo>
                    <a:cubicBezTo>
                      <a:pt x="127" y="72"/>
                      <a:pt x="127" y="73"/>
                      <a:pt x="128" y="72"/>
                    </a:cubicBezTo>
                    <a:cubicBezTo>
                      <a:pt x="128" y="72"/>
                      <a:pt x="128" y="70"/>
                      <a:pt x="127" y="71"/>
                    </a:cubicBezTo>
                    <a:cubicBezTo>
                      <a:pt x="127" y="71"/>
                      <a:pt x="127" y="72"/>
                      <a:pt x="127" y="71"/>
                    </a:cubicBezTo>
                    <a:cubicBezTo>
                      <a:pt x="126" y="73"/>
                      <a:pt x="126" y="71"/>
                      <a:pt x="126" y="72"/>
                    </a:cubicBezTo>
                    <a:cubicBezTo>
                      <a:pt x="126" y="72"/>
                      <a:pt x="127" y="72"/>
                      <a:pt x="126" y="72"/>
                    </a:cubicBezTo>
                    <a:cubicBezTo>
                      <a:pt x="125" y="71"/>
                      <a:pt x="124" y="72"/>
                      <a:pt x="125" y="73"/>
                    </a:cubicBezTo>
                    <a:cubicBezTo>
                      <a:pt x="125" y="73"/>
                      <a:pt x="125" y="74"/>
                      <a:pt x="126" y="74"/>
                    </a:cubicBezTo>
                    <a:cubicBezTo>
                      <a:pt x="125" y="74"/>
                      <a:pt x="125" y="76"/>
                      <a:pt x="125" y="74"/>
                    </a:cubicBezTo>
                    <a:cubicBezTo>
                      <a:pt x="125" y="74"/>
                      <a:pt x="125" y="73"/>
                      <a:pt x="125" y="74"/>
                    </a:cubicBezTo>
                    <a:cubicBezTo>
                      <a:pt x="125" y="73"/>
                      <a:pt x="125" y="76"/>
                      <a:pt x="125" y="75"/>
                    </a:cubicBezTo>
                    <a:cubicBezTo>
                      <a:pt x="124" y="75"/>
                      <a:pt x="123" y="73"/>
                      <a:pt x="123" y="75"/>
                    </a:cubicBezTo>
                    <a:cubicBezTo>
                      <a:pt x="123" y="76"/>
                      <a:pt x="123" y="74"/>
                      <a:pt x="124" y="74"/>
                    </a:cubicBezTo>
                    <a:cubicBezTo>
                      <a:pt x="124" y="75"/>
                      <a:pt x="124" y="75"/>
                      <a:pt x="123" y="74"/>
                    </a:cubicBezTo>
                    <a:cubicBezTo>
                      <a:pt x="123" y="74"/>
                      <a:pt x="123" y="75"/>
                      <a:pt x="123" y="74"/>
                    </a:cubicBezTo>
                    <a:cubicBezTo>
                      <a:pt x="124" y="73"/>
                      <a:pt x="123" y="74"/>
                      <a:pt x="123" y="74"/>
                    </a:cubicBezTo>
                    <a:cubicBezTo>
                      <a:pt x="123" y="74"/>
                      <a:pt x="122" y="74"/>
                      <a:pt x="123" y="74"/>
                    </a:cubicBezTo>
                    <a:cubicBezTo>
                      <a:pt x="124" y="73"/>
                      <a:pt x="123" y="72"/>
                      <a:pt x="123" y="74"/>
                    </a:cubicBezTo>
                    <a:cubicBezTo>
                      <a:pt x="123" y="74"/>
                      <a:pt x="123" y="74"/>
                      <a:pt x="123" y="74"/>
                    </a:cubicBezTo>
                    <a:cubicBezTo>
                      <a:pt x="123" y="73"/>
                      <a:pt x="123" y="73"/>
                      <a:pt x="123" y="74"/>
                    </a:cubicBezTo>
                    <a:cubicBezTo>
                      <a:pt x="124" y="73"/>
                      <a:pt x="122" y="74"/>
                      <a:pt x="123" y="74"/>
                    </a:cubicBezTo>
                    <a:cubicBezTo>
                      <a:pt x="123" y="73"/>
                      <a:pt x="123" y="72"/>
                      <a:pt x="122" y="73"/>
                    </a:cubicBezTo>
                    <a:cubicBezTo>
                      <a:pt x="123" y="72"/>
                      <a:pt x="121" y="71"/>
                      <a:pt x="122" y="72"/>
                    </a:cubicBezTo>
                    <a:cubicBezTo>
                      <a:pt x="122" y="72"/>
                      <a:pt x="123" y="73"/>
                      <a:pt x="123" y="72"/>
                    </a:cubicBezTo>
                    <a:cubicBezTo>
                      <a:pt x="124" y="74"/>
                      <a:pt x="124" y="74"/>
                      <a:pt x="124" y="73"/>
                    </a:cubicBezTo>
                    <a:cubicBezTo>
                      <a:pt x="123" y="74"/>
                      <a:pt x="123" y="73"/>
                      <a:pt x="123" y="73"/>
                    </a:cubicBezTo>
                    <a:cubicBezTo>
                      <a:pt x="124" y="74"/>
                      <a:pt x="123" y="72"/>
                      <a:pt x="124" y="73"/>
                    </a:cubicBezTo>
                    <a:cubicBezTo>
                      <a:pt x="124" y="72"/>
                      <a:pt x="123" y="73"/>
                      <a:pt x="124" y="73"/>
                    </a:cubicBezTo>
                    <a:cubicBezTo>
                      <a:pt x="123" y="74"/>
                      <a:pt x="125" y="74"/>
                      <a:pt x="125" y="73"/>
                    </a:cubicBezTo>
                    <a:cubicBezTo>
                      <a:pt x="125" y="72"/>
                      <a:pt x="123" y="71"/>
                      <a:pt x="124" y="72"/>
                    </a:cubicBezTo>
                    <a:cubicBezTo>
                      <a:pt x="124" y="70"/>
                      <a:pt x="125" y="71"/>
                      <a:pt x="125" y="71"/>
                    </a:cubicBezTo>
                    <a:cubicBezTo>
                      <a:pt x="124" y="72"/>
                      <a:pt x="124" y="70"/>
                      <a:pt x="124" y="70"/>
                    </a:cubicBezTo>
                    <a:cubicBezTo>
                      <a:pt x="125" y="69"/>
                      <a:pt x="125" y="69"/>
                      <a:pt x="125" y="70"/>
                    </a:cubicBezTo>
                    <a:cubicBezTo>
                      <a:pt x="124" y="70"/>
                      <a:pt x="125" y="70"/>
                      <a:pt x="125" y="69"/>
                    </a:cubicBezTo>
                    <a:cubicBezTo>
                      <a:pt x="124" y="69"/>
                      <a:pt x="124" y="68"/>
                      <a:pt x="124" y="69"/>
                    </a:cubicBezTo>
                    <a:cubicBezTo>
                      <a:pt x="124" y="69"/>
                      <a:pt x="125" y="68"/>
                      <a:pt x="125" y="69"/>
                    </a:cubicBezTo>
                    <a:cubicBezTo>
                      <a:pt x="125" y="69"/>
                      <a:pt x="123" y="67"/>
                      <a:pt x="124" y="68"/>
                    </a:cubicBezTo>
                    <a:cubicBezTo>
                      <a:pt x="124" y="68"/>
                      <a:pt x="125" y="69"/>
                      <a:pt x="124" y="67"/>
                    </a:cubicBezTo>
                    <a:cubicBezTo>
                      <a:pt x="123" y="67"/>
                      <a:pt x="123" y="65"/>
                      <a:pt x="123" y="67"/>
                    </a:cubicBezTo>
                    <a:cubicBezTo>
                      <a:pt x="123" y="66"/>
                      <a:pt x="124" y="68"/>
                      <a:pt x="123" y="67"/>
                    </a:cubicBezTo>
                    <a:cubicBezTo>
                      <a:pt x="123" y="67"/>
                      <a:pt x="123" y="66"/>
                      <a:pt x="123" y="67"/>
                    </a:cubicBezTo>
                    <a:cubicBezTo>
                      <a:pt x="123" y="66"/>
                      <a:pt x="123" y="67"/>
                      <a:pt x="123" y="66"/>
                    </a:cubicBezTo>
                    <a:cubicBezTo>
                      <a:pt x="123" y="68"/>
                      <a:pt x="122" y="66"/>
                      <a:pt x="123" y="66"/>
                    </a:cubicBezTo>
                    <a:cubicBezTo>
                      <a:pt x="123" y="67"/>
                      <a:pt x="123" y="68"/>
                      <a:pt x="122" y="65"/>
                    </a:cubicBezTo>
                    <a:cubicBezTo>
                      <a:pt x="122" y="65"/>
                      <a:pt x="122" y="65"/>
                      <a:pt x="122" y="65"/>
                    </a:cubicBezTo>
                    <a:cubicBezTo>
                      <a:pt x="122" y="65"/>
                      <a:pt x="122" y="66"/>
                      <a:pt x="122" y="65"/>
                    </a:cubicBezTo>
                    <a:cubicBezTo>
                      <a:pt x="122" y="64"/>
                      <a:pt x="122" y="64"/>
                      <a:pt x="122" y="64"/>
                    </a:cubicBezTo>
                    <a:cubicBezTo>
                      <a:pt x="121" y="64"/>
                      <a:pt x="121" y="64"/>
                      <a:pt x="121" y="62"/>
                    </a:cubicBezTo>
                    <a:cubicBezTo>
                      <a:pt x="121" y="63"/>
                      <a:pt x="122" y="62"/>
                      <a:pt x="121" y="62"/>
                    </a:cubicBezTo>
                    <a:cubicBezTo>
                      <a:pt x="122" y="63"/>
                      <a:pt x="121" y="62"/>
                      <a:pt x="121" y="62"/>
                    </a:cubicBezTo>
                    <a:cubicBezTo>
                      <a:pt x="120" y="61"/>
                      <a:pt x="120" y="60"/>
                      <a:pt x="120" y="61"/>
                    </a:cubicBezTo>
                    <a:cubicBezTo>
                      <a:pt x="119" y="61"/>
                      <a:pt x="119" y="62"/>
                      <a:pt x="119" y="63"/>
                    </a:cubicBezTo>
                    <a:cubicBezTo>
                      <a:pt x="119" y="62"/>
                      <a:pt x="120" y="62"/>
                      <a:pt x="118" y="63"/>
                    </a:cubicBezTo>
                    <a:cubicBezTo>
                      <a:pt x="119" y="64"/>
                      <a:pt x="119" y="64"/>
                      <a:pt x="118" y="63"/>
                    </a:cubicBezTo>
                    <a:cubicBezTo>
                      <a:pt x="118" y="63"/>
                      <a:pt x="118" y="60"/>
                      <a:pt x="119" y="62"/>
                    </a:cubicBezTo>
                    <a:cubicBezTo>
                      <a:pt x="119" y="64"/>
                      <a:pt x="118" y="62"/>
                      <a:pt x="118" y="62"/>
                    </a:cubicBezTo>
                    <a:cubicBezTo>
                      <a:pt x="118" y="61"/>
                      <a:pt x="117" y="62"/>
                      <a:pt x="118" y="62"/>
                    </a:cubicBezTo>
                    <a:cubicBezTo>
                      <a:pt x="117" y="62"/>
                      <a:pt x="117" y="62"/>
                      <a:pt x="118" y="62"/>
                    </a:cubicBezTo>
                    <a:cubicBezTo>
                      <a:pt x="117" y="62"/>
                      <a:pt x="119" y="60"/>
                      <a:pt x="117" y="62"/>
                    </a:cubicBezTo>
                    <a:cubicBezTo>
                      <a:pt x="117" y="62"/>
                      <a:pt x="118" y="60"/>
                      <a:pt x="117" y="62"/>
                    </a:cubicBezTo>
                    <a:cubicBezTo>
                      <a:pt x="117" y="61"/>
                      <a:pt x="117" y="62"/>
                      <a:pt x="117" y="62"/>
                    </a:cubicBezTo>
                    <a:cubicBezTo>
                      <a:pt x="117" y="61"/>
                      <a:pt x="117" y="61"/>
                      <a:pt x="117" y="61"/>
                    </a:cubicBezTo>
                    <a:cubicBezTo>
                      <a:pt x="118" y="63"/>
                      <a:pt x="117" y="60"/>
                      <a:pt x="117" y="61"/>
                    </a:cubicBezTo>
                    <a:cubicBezTo>
                      <a:pt x="117" y="60"/>
                      <a:pt x="117" y="61"/>
                      <a:pt x="117" y="60"/>
                    </a:cubicBezTo>
                    <a:cubicBezTo>
                      <a:pt x="117" y="58"/>
                      <a:pt x="118" y="61"/>
                      <a:pt x="118" y="60"/>
                    </a:cubicBezTo>
                    <a:cubicBezTo>
                      <a:pt x="117" y="58"/>
                      <a:pt x="117" y="58"/>
                      <a:pt x="117" y="59"/>
                    </a:cubicBezTo>
                    <a:cubicBezTo>
                      <a:pt x="117" y="57"/>
                      <a:pt x="118" y="59"/>
                      <a:pt x="117" y="58"/>
                    </a:cubicBezTo>
                    <a:cubicBezTo>
                      <a:pt x="118" y="59"/>
                      <a:pt x="116" y="57"/>
                      <a:pt x="117" y="58"/>
                    </a:cubicBezTo>
                    <a:cubicBezTo>
                      <a:pt x="116" y="57"/>
                      <a:pt x="117" y="56"/>
                      <a:pt x="118" y="57"/>
                    </a:cubicBezTo>
                    <a:cubicBezTo>
                      <a:pt x="117" y="56"/>
                      <a:pt x="116" y="56"/>
                      <a:pt x="117" y="57"/>
                    </a:cubicBezTo>
                    <a:cubicBezTo>
                      <a:pt x="117" y="56"/>
                      <a:pt x="117" y="56"/>
                      <a:pt x="117" y="57"/>
                    </a:cubicBezTo>
                    <a:cubicBezTo>
                      <a:pt x="118" y="58"/>
                      <a:pt x="117" y="56"/>
                      <a:pt x="117" y="56"/>
                    </a:cubicBezTo>
                    <a:cubicBezTo>
                      <a:pt x="117" y="57"/>
                      <a:pt x="117" y="56"/>
                      <a:pt x="116" y="55"/>
                    </a:cubicBezTo>
                    <a:cubicBezTo>
                      <a:pt x="116" y="55"/>
                      <a:pt x="116" y="54"/>
                      <a:pt x="117" y="54"/>
                    </a:cubicBezTo>
                    <a:cubicBezTo>
                      <a:pt x="117" y="53"/>
                      <a:pt x="117" y="54"/>
                      <a:pt x="117" y="54"/>
                    </a:cubicBezTo>
                    <a:cubicBezTo>
                      <a:pt x="117" y="54"/>
                      <a:pt x="117" y="53"/>
                      <a:pt x="117" y="53"/>
                    </a:cubicBezTo>
                    <a:cubicBezTo>
                      <a:pt x="117" y="52"/>
                      <a:pt x="117" y="52"/>
                      <a:pt x="117" y="52"/>
                    </a:cubicBezTo>
                    <a:cubicBezTo>
                      <a:pt x="117" y="51"/>
                      <a:pt x="117" y="51"/>
                      <a:pt x="116" y="51"/>
                    </a:cubicBezTo>
                    <a:cubicBezTo>
                      <a:pt x="116" y="52"/>
                      <a:pt x="116" y="52"/>
                      <a:pt x="116" y="52"/>
                    </a:cubicBezTo>
                    <a:cubicBezTo>
                      <a:pt x="116" y="51"/>
                      <a:pt x="116" y="51"/>
                      <a:pt x="116" y="51"/>
                    </a:cubicBezTo>
                    <a:cubicBezTo>
                      <a:pt x="115" y="51"/>
                      <a:pt x="116" y="51"/>
                      <a:pt x="115" y="51"/>
                    </a:cubicBezTo>
                    <a:cubicBezTo>
                      <a:pt x="115" y="52"/>
                      <a:pt x="115" y="52"/>
                      <a:pt x="115" y="52"/>
                    </a:cubicBezTo>
                    <a:cubicBezTo>
                      <a:pt x="115" y="52"/>
                      <a:pt x="115" y="52"/>
                      <a:pt x="115" y="52"/>
                    </a:cubicBezTo>
                    <a:cubicBezTo>
                      <a:pt x="115" y="52"/>
                      <a:pt x="116" y="50"/>
                      <a:pt x="115" y="51"/>
                    </a:cubicBezTo>
                    <a:cubicBezTo>
                      <a:pt x="115" y="51"/>
                      <a:pt x="114" y="51"/>
                      <a:pt x="114" y="51"/>
                    </a:cubicBezTo>
                    <a:cubicBezTo>
                      <a:pt x="114" y="51"/>
                      <a:pt x="115" y="50"/>
                      <a:pt x="114" y="51"/>
                    </a:cubicBezTo>
                    <a:cubicBezTo>
                      <a:pt x="114" y="50"/>
                      <a:pt x="114" y="50"/>
                      <a:pt x="114" y="50"/>
                    </a:cubicBezTo>
                    <a:cubicBezTo>
                      <a:pt x="114" y="50"/>
                      <a:pt x="114" y="51"/>
                      <a:pt x="115" y="50"/>
                    </a:cubicBezTo>
                    <a:cubicBezTo>
                      <a:pt x="115" y="49"/>
                      <a:pt x="115" y="49"/>
                      <a:pt x="115" y="49"/>
                    </a:cubicBezTo>
                    <a:cubicBezTo>
                      <a:pt x="115" y="49"/>
                      <a:pt x="114" y="50"/>
                      <a:pt x="114" y="49"/>
                    </a:cubicBezTo>
                    <a:cubicBezTo>
                      <a:pt x="114" y="49"/>
                      <a:pt x="115" y="49"/>
                      <a:pt x="114" y="47"/>
                    </a:cubicBezTo>
                    <a:cubicBezTo>
                      <a:pt x="113" y="48"/>
                      <a:pt x="114" y="48"/>
                      <a:pt x="113" y="48"/>
                    </a:cubicBezTo>
                    <a:cubicBezTo>
                      <a:pt x="113" y="48"/>
                      <a:pt x="113" y="47"/>
                      <a:pt x="114" y="47"/>
                    </a:cubicBezTo>
                    <a:cubicBezTo>
                      <a:pt x="114" y="46"/>
                      <a:pt x="113" y="46"/>
                      <a:pt x="113" y="46"/>
                    </a:cubicBezTo>
                    <a:cubicBezTo>
                      <a:pt x="113" y="47"/>
                      <a:pt x="113" y="47"/>
                      <a:pt x="114" y="46"/>
                    </a:cubicBezTo>
                    <a:cubicBezTo>
                      <a:pt x="114" y="44"/>
                      <a:pt x="113" y="46"/>
                      <a:pt x="113" y="45"/>
                    </a:cubicBezTo>
                    <a:cubicBezTo>
                      <a:pt x="114" y="45"/>
                      <a:pt x="114" y="45"/>
                      <a:pt x="114" y="44"/>
                    </a:cubicBezTo>
                    <a:cubicBezTo>
                      <a:pt x="113" y="44"/>
                      <a:pt x="114" y="44"/>
                      <a:pt x="114" y="44"/>
                    </a:cubicBezTo>
                    <a:cubicBezTo>
                      <a:pt x="114" y="44"/>
                      <a:pt x="114" y="43"/>
                      <a:pt x="114" y="43"/>
                    </a:cubicBezTo>
                    <a:cubicBezTo>
                      <a:pt x="114" y="42"/>
                      <a:pt x="115" y="43"/>
                      <a:pt x="114" y="42"/>
                    </a:cubicBezTo>
                    <a:cubicBezTo>
                      <a:pt x="114" y="44"/>
                      <a:pt x="113" y="43"/>
                      <a:pt x="113" y="43"/>
                    </a:cubicBezTo>
                    <a:cubicBezTo>
                      <a:pt x="113" y="44"/>
                      <a:pt x="113" y="42"/>
                      <a:pt x="113" y="43"/>
                    </a:cubicBezTo>
                    <a:cubicBezTo>
                      <a:pt x="113" y="43"/>
                      <a:pt x="112" y="44"/>
                      <a:pt x="113" y="43"/>
                    </a:cubicBezTo>
                    <a:cubicBezTo>
                      <a:pt x="112" y="43"/>
                      <a:pt x="112" y="42"/>
                      <a:pt x="112" y="44"/>
                    </a:cubicBezTo>
                    <a:cubicBezTo>
                      <a:pt x="112" y="44"/>
                      <a:pt x="112" y="45"/>
                      <a:pt x="112" y="45"/>
                    </a:cubicBezTo>
                    <a:cubicBezTo>
                      <a:pt x="112" y="45"/>
                      <a:pt x="112" y="46"/>
                      <a:pt x="111" y="45"/>
                    </a:cubicBezTo>
                    <a:cubicBezTo>
                      <a:pt x="112" y="45"/>
                      <a:pt x="112" y="46"/>
                      <a:pt x="112" y="45"/>
                    </a:cubicBezTo>
                    <a:cubicBezTo>
                      <a:pt x="112" y="45"/>
                      <a:pt x="112" y="46"/>
                      <a:pt x="111" y="46"/>
                    </a:cubicBezTo>
                    <a:cubicBezTo>
                      <a:pt x="110" y="46"/>
                      <a:pt x="110" y="46"/>
                      <a:pt x="110" y="46"/>
                    </a:cubicBezTo>
                    <a:cubicBezTo>
                      <a:pt x="110" y="46"/>
                      <a:pt x="110" y="45"/>
                      <a:pt x="110" y="45"/>
                    </a:cubicBezTo>
                    <a:cubicBezTo>
                      <a:pt x="110" y="45"/>
                      <a:pt x="110" y="45"/>
                      <a:pt x="110" y="46"/>
                    </a:cubicBezTo>
                    <a:cubicBezTo>
                      <a:pt x="110" y="46"/>
                      <a:pt x="110" y="47"/>
                      <a:pt x="110" y="46"/>
                    </a:cubicBezTo>
                    <a:cubicBezTo>
                      <a:pt x="110" y="47"/>
                      <a:pt x="110" y="45"/>
                      <a:pt x="109" y="45"/>
                    </a:cubicBezTo>
                    <a:cubicBezTo>
                      <a:pt x="109" y="45"/>
                      <a:pt x="109" y="45"/>
                      <a:pt x="109" y="43"/>
                    </a:cubicBezTo>
                    <a:cubicBezTo>
                      <a:pt x="109" y="43"/>
                      <a:pt x="109" y="43"/>
                      <a:pt x="109" y="44"/>
                    </a:cubicBezTo>
                    <a:cubicBezTo>
                      <a:pt x="109" y="44"/>
                      <a:pt x="109" y="43"/>
                      <a:pt x="110" y="44"/>
                    </a:cubicBezTo>
                    <a:cubicBezTo>
                      <a:pt x="110" y="43"/>
                      <a:pt x="110" y="44"/>
                      <a:pt x="110" y="44"/>
                    </a:cubicBezTo>
                    <a:cubicBezTo>
                      <a:pt x="110" y="45"/>
                      <a:pt x="111" y="45"/>
                      <a:pt x="111" y="44"/>
                    </a:cubicBezTo>
                    <a:cubicBezTo>
                      <a:pt x="111" y="44"/>
                      <a:pt x="111" y="44"/>
                      <a:pt x="111" y="45"/>
                    </a:cubicBezTo>
                    <a:cubicBezTo>
                      <a:pt x="111" y="44"/>
                      <a:pt x="111" y="46"/>
                      <a:pt x="111" y="44"/>
                    </a:cubicBezTo>
                    <a:cubicBezTo>
                      <a:pt x="112" y="44"/>
                      <a:pt x="110" y="43"/>
                      <a:pt x="111" y="43"/>
                    </a:cubicBezTo>
                    <a:cubicBezTo>
                      <a:pt x="112" y="43"/>
                      <a:pt x="111" y="42"/>
                      <a:pt x="111" y="42"/>
                    </a:cubicBezTo>
                    <a:cubicBezTo>
                      <a:pt x="111" y="42"/>
                      <a:pt x="110" y="41"/>
                      <a:pt x="111" y="42"/>
                    </a:cubicBezTo>
                    <a:cubicBezTo>
                      <a:pt x="111" y="42"/>
                      <a:pt x="112" y="42"/>
                      <a:pt x="111" y="41"/>
                    </a:cubicBezTo>
                    <a:cubicBezTo>
                      <a:pt x="111" y="40"/>
                      <a:pt x="112" y="41"/>
                      <a:pt x="111" y="41"/>
                    </a:cubicBezTo>
                    <a:cubicBezTo>
                      <a:pt x="111" y="41"/>
                      <a:pt x="111" y="40"/>
                      <a:pt x="111" y="41"/>
                    </a:cubicBezTo>
                    <a:cubicBezTo>
                      <a:pt x="112" y="41"/>
                      <a:pt x="113" y="43"/>
                      <a:pt x="112" y="40"/>
                    </a:cubicBezTo>
                    <a:cubicBezTo>
                      <a:pt x="111" y="39"/>
                      <a:pt x="111" y="42"/>
                      <a:pt x="111" y="40"/>
                    </a:cubicBezTo>
                    <a:cubicBezTo>
                      <a:pt x="112" y="41"/>
                      <a:pt x="112" y="40"/>
                      <a:pt x="112" y="40"/>
                    </a:cubicBezTo>
                    <a:cubicBezTo>
                      <a:pt x="112" y="40"/>
                      <a:pt x="113" y="40"/>
                      <a:pt x="112" y="40"/>
                    </a:cubicBezTo>
                    <a:cubicBezTo>
                      <a:pt x="112" y="39"/>
                      <a:pt x="113" y="38"/>
                      <a:pt x="112" y="39"/>
                    </a:cubicBezTo>
                    <a:cubicBezTo>
                      <a:pt x="112" y="38"/>
                      <a:pt x="111" y="39"/>
                      <a:pt x="111" y="37"/>
                    </a:cubicBezTo>
                    <a:cubicBezTo>
                      <a:pt x="110" y="36"/>
                      <a:pt x="110" y="36"/>
                      <a:pt x="110" y="35"/>
                    </a:cubicBezTo>
                    <a:cubicBezTo>
                      <a:pt x="111" y="36"/>
                      <a:pt x="110" y="36"/>
                      <a:pt x="110" y="36"/>
                    </a:cubicBezTo>
                    <a:cubicBezTo>
                      <a:pt x="110" y="37"/>
                      <a:pt x="109" y="36"/>
                      <a:pt x="110" y="37"/>
                    </a:cubicBezTo>
                    <a:cubicBezTo>
                      <a:pt x="109" y="37"/>
                      <a:pt x="109" y="36"/>
                      <a:pt x="109" y="36"/>
                    </a:cubicBezTo>
                    <a:cubicBezTo>
                      <a:pt x="109" y="37"/>
                      <a:pt x="109" y="37"/>
                      <a:pt x="109" y="36"/>
                    </a:cubicBezTo>
                    <a:cubicBezTo>
                      <a:pt x="109" y="36"/>
                      <a:pt x="108" y="36"/>
                      <a:pt x="108" y="35"/>
                    </a:cubicBezTo>
                    <a:cubicBezTo>
                      <a:pt x="109" y="35"/>
                      <a:pt x="109" y="36"/>
                      <a:pt x="109" y="35"/>
                    </a:cubicBezTo>
                    <a:cubicBezTo>
                      <a:pt x="109" y="36"/>
                      <a:pt x="109" y="34"/>
                      <a:pt x="110" y="35"/>
                    </a:cubicBezTo>
                    <a:cubicBezTo>
                      <a:pt x="110" y="35"/>
                      <a:pt x="110" y="36"/>
                      <a:pt x="110" y="35"/>
                    </a:cubicBezTo>
                    <a:cubicBezTo>
                      <a:pt x="110" y="35"/>
                      <a:pt x="110" y="34"/>
                      <a:pt x="110" y="34"/>
                    </a:cubicBezTo>
                    <a:cubicBezTo>
                      <a:pt x="110" y="35"/>
                      <a:pt x="110" y="33"/>
                      <a:pt x="109" y="34"/>
                    </a:cubicBezTo>
                    <a:cubicBezTo>
                      <a:pt x="110" y="35"/>
                      <a:pt x="109" y="34"/>
                      <a:pt x="109" y="34"/>
                    </a:cubicBezTo>
                    <a:cubicBezTo>
                      <a:pt x="109" y="34"/>
                      <a:pt x="109" y="34"/>
                      <a:pt x="109" y="33"/>
                    </a:cubicBezTo>
                    <a:cubicBezTo>
                      <a:pt x="109" y="33"/>
                      <a:pt x="109" y="33"/>
                      <a:pt x="109" y="33"/>
                    </a:cubicBezTo>
                    <a:cubicBezTo>
                      <a:pt x="109" y="33"/>
                      <a:pt x="109" y="33"/>
                      <a:pt x="109" y="33"/>
                    </a:cubicBezTo>
                    <a:cubicBezTo>
                      <a:pt x="108" y="33"/>
                      <a:pt x="110" y="32"/>
                      <a:pt x="109" y="32"/>
                    </a:cubicBezTo>
                    <a:cubicBezTo>
                      <a:pt x="108" y="33"/>
                      <a:pt x="108" y="33"/>
                      <a:pt x="108" y="33"/>
                    </a:cubicBezTo>
                    <a:cubicBezTo>
                      <a:pt x="108" y="32"/>
                      <a:pt x="108" y="32"/>
                      <a:pt x="108" y="33"/>
                    </a:cubicBezTo>
                    <a:cubicBezTo>
                      <a:pt x="107" y="34"/>
                      <a:pt x="107" y="34"/>
                      <a:pt x="107" y="33"/>
                    </a:cubicBezTo>
                    <a:cubicBezTo>
                      <a:pt x="106" y="33"/>
                      <a:pt x="106" y="32"/>
                      <a:pt x="106" y="34"/>
                    </a:cubicBezTo>
                    <a:cubicBezTo>
                      <a:pt x="105" y="34"/>
                      <a:pt x="106" y="34"/>
                      <a:pt x="105" y="34"/>
                    </a:cubicBezTo>
                    <a:cubicBezTo>
                      <a:pt x="105" y="34"/>
                      <a:pt x="104" y="35"/>
                      <a:pt x="104" y="34"/>
                    </a:cubicBezTo>
                    <a:cubicBezTo>
                      <a:pt x="104" y="33"/>
                      <a:pt x="104" y="32"/>
                      <a:pt x="104" y="33"/>
                    </a:cubicBezTo>
                    <a:cubicBezTo>
                      <a:pt x="104" y="34"/>
                      <a:pt x="104" y="33"/>
                      <a:pt x="104" y="34"/>
                    </a:cubicBezTo>
                    <a:cubicBezTo>
                      <a:pt x="104" y="34"/>
                      <a:pt x="104" y="34"/>
                      <a:pt x="104" y="33"/>
                    </a:cubicBezTo>
                    <a:cubicBezTo>
                      <a:pt x="103" y="34"/>
                      <a:pt x="103" y="35"/>
                      <a:pt x="103" y="34"/>
                    </a:cubicBezTo>
                    <a:cubicBezTo>
                      <a:pt x="104" y="33"/>
                      <a:pt x="103" y="34"/>
                      <a:pt x="103" y="34"/>
                    </a:cubicBezTo>
                    <a:cubicBezTo>
                      <a:pt x="103" y="34"/>
                      <a:pt x="103" y="34"/>
                      <a:pt x="103" y="34"/>
                    </a:cubicBezTo>
                    <a:cubicBezTo>
                      <a:pt x="102" y="33"/>
                      <a:pt x="103" y="33"/>
                      <a:pt x="103" y="34"/>
                    </a:cubicBezTo>
                    <a:cubicBezTo>
                      <a:pt x="103" y="33"/>
                      <a:pt x="102" y="33"/>
                      <a:pt x="102" y="34"/>
                    </a:cubicBezTo>
                    <a:cubicBezTo>
                      <a:pt x="102" y="34"/>
                      <a:pt x="103" y="33"/>
                      <a:pt x="102" y="34"/>
                    </a:cubicBezTo>
                    <a:cubicBezTo>
                      <a:pt x="103" y="32"/>
                      <a:pt x="102" y="34"/>
                      <a:pt x="103" y="33"/>
                    </a:cubicBezTo>
                    <a:cubicBezTo>
                      <a:pt x="103" y="32"/>
                      <a:pt x="104" y="32"/>
                      <a:pt x="104" y="32"/>
                    </a:cubicBezTo>
                    <a:cubicBezTo>
                      <a:pt x="103" y="31"/>
                      <a:pt x="103" y="32"/>
                      <a:pt x="104" y="31"/>
                    </a:cubicBezTo>
                    <a:cubicBezTo>
                      <a:pt x="104" y="31"/>
                      <a:pt x="104" y="31"/>
                      <a:pt x="104" y="31"/>
                    </a:cubicBezTo>
                    <a:cubicBezTo>
                      <a:pt x="104" y="32"/>
                      <a:pt x="104" y="30"/>
                      <a:pt x="104" y="31"/>
                    </a:cubicBezTo>
                    <a:cubicBezTo>
                      <a:pt x="104" y="30"/>
                      <a:pt x="104" y="31"/>
                      <a:pt x="104" y="30"/>
                    </a:cubicBezTo>
                    <a:cubicBezTo>
                      <a:pt x="104" y="29"/>
                      <a:pt x="103" y="29"/>
                      <a:pt x="103" y="29"/>
                    </a:cubicBezTo>
                    <a:cubicBezTo>
                      <a:pt x="103" y="28"/>
                      <a:pt x="104" y="29"/>
                      <a:pt x="104" y="29"/>
                    </a:cubicBezTo>
                    <a:cubicBezTo>
                      <a:pt x="104" y="29"/>
                      <a:pt x="104" y="29"/>
                      <a:pt x="103" y="28"/>
                    </a:cubicBezTo>
                    <a:cubicBezTo>
                      <a:pt x="103" y="28"/>
                      <a:pt x="104" y="29"/>
                      <a:pt x="104" y="28"/>
                    </a:cubicBezTo>
                    <a:cubicBezTo>
                      <a:pt x="103" y="28"/>
                      <a:pt x="104" y="28"/>
                      <a:pt x="104" y="27"/>
                    </a:cubicBezTo>
                    <a:cubicBezTo>
                      <a:pt x="103" y="26"/>
                      <a:pt x="103" y="26"/>
                      <a:pt x="103" y="26"/>
                    </a:cubicBezTo>
                    <a:cubicBezTo>
                      <a:pt x="103" y="27"/>
                      <a:pt x="103" y="26"/>
                      <a:pt x="104" y="25"/>
                    </a:cubicBezTo>
                    <a:cubicBezTo>
                      <a:pt x="104" y="25"/>
                      <a:pt x="103" y="25"/>
                      <a:pt x="103" y="25"/>
                    </a:cubicBezTo>
                    <a:cubicBezTo>
                      <a:pt x="103" y="25"/>
                      <a:pt x="104" y="25"/>
                      <a:pt x="104" y="24"/>
                    </a:cubicBezTo>
                    <a:cubicBezTo>
                      <a:pt x="104" y="23"/>
                      <a:pt x="104" y="23"/>
                      <a:pt x="104" y="23"/>
                    </a:cubicBezTo>
                    <a:cubicBezTo>
                      <a:pt x="103" y="23"/>
                      <a:pt x="103" y="23"/>
                      <a:pt x="103" y="22"/>
                    </a:cubicBezTo>
                    <a:cubicBezTo>
                      <a:pt x="103" y="23"/>
                      <a:pt x="103" y="24"/>
                      <a:pt x="102" y="23"/>
                    </a:cubicBezTo>
                    <a:cubicBezTo>
                      <a:pt x="102" y="23"/>
                      <a:pt x="103" y="23"/>
                      <a:pt x="103" y="22"/>
                    </a:cubicBezTo>
                    <a:cubicBezTo>
                      <a:pt x="102" y="22"/>
                      <a:pt x="102" y="22"/>
                      <a:pt x="102" y="22"/>
                    </a:cubicBezTo>
                    <a:cubicBezTo>
                      <a:pt x="102" y="23"/>
                      <a:pt x="102" y="23"/>
                      <a:pt x="102" y="23"/>
                    </a:cubicBezTo>
                    <a:cubicBezTo>
                      <a:pt x="102" y="23"/>
                      <a:pt x="102" y="23"/>
                      <a:pt x="102" y="23"/>
                    </a:cubicBezTo>
                    <a:cubicBezTo>
                      <a:pt x="101" y="23"/>
                      <a:pt x="102" y="24"/>
                      <a:pt x="102" y="22"/>
                    </a:cubicBezTo>
                    <a:cubicBezTo>
                      <a:pt x="102" y="23"/>
                      <a:pt x="101" y="22"/>
                      <a:pt x="101" y="22"/>
                    </a:cubicBezTo>
                    <a:cubicBezTo>
                      <a:pt x="101" y="21"/>
                      <a:pt x="101" y="22"/>
                      <a:pt x="101" y="21"/>
                    </a:cubicBezTo>
                    <a:cubicBezTo>
                      <a:pt x="101" y="20"/>
                      <a:pt x="102" y="20"/>
                      <a:pt x="101" y="20"/>
                    </a:cubicBezTo>
                    <a:cubicBezTo>
                      <a:pt x="101" y="20"/>
                      <a:pt x="101" y="21"/>
                      <a:pt x="100" y="20"/>
                    </a:cubicBezTo>
                    <a:cubicBezTo>
                      <a:pt x="101" y="20"/>
                      <a:pt x="101" y="20"/>
                      <a:pt x="101" y="19"/>
                    </a:cubicBezTo>
                    <a:cubicBezTo>
                      <a:pt x="100" y="18"/>
                      <a:pt x="101" y="19"/>
                      <a:pt x="100" y="19"/>
                    </a:cubicBezTo>
                    <a:cubicBezTo>
                      <a:pt x="100" y="18"/>
                      <a:pt x="100" y="18"/>
                      <a:pt x="100" y="18"/>
                    </a:cubicBezTo>
                    <a:cubicBezTo>
                      <a:pt x="100" y="18"/>
                      <a:pt x="99" y="17"/>
                      <a:pt x="99" y="18"/>
                    </a:cubicBezTo>
                    <a:cubicBezTo>
                      <a:pt x="99" y="19"/>
                      <a:pt x="98" y="20"/>
                      <a:pt x="99" y="19"/>
                    </a:cubicBezTo>
                    <a:cubicBezTo>
                      <a:pt x="99" y="19"/>
                      <a:pt x="99" y="19"/>
                      <a:pt x="99" y="20"/>
                    </a:cubicBezTo>
                    <a:cubicBezTo>
                      <a:pt x="99" y="20"/>
                      <a:pt x="98" y="20"/>
                      <a:pt x="98" y="21"/>
                    </a:cubicBezTo>
                    <a:cubicBezTo>
                      <a:pt x="99" y="21"/>
                      <a:pt x="99" y="22"/>
                      <a:pt x="99" y="21"/>
                    </a:cubicBezTo>
                    <a:cubicBezTo>
                      <a:pt x="99" y="21"/>
                      <a:pt x="99" y="21"/>
                      <a:pt x="99" y="21"/>
                    </a:cubicBezTo>
                    <a:cubicBezTo>
                      <a:pt x="99" y="21"/>
                      <a:pt x="99" y="21"/>
                      <a:pt x="99" y="21"/>
                    </a:cubicBezTo>
                    <a:cubicBezTo>
                      <a:pt x="100" y="20"/>
                      <a:pt x="100" y="21"/>
                      <a:pt x="100" y="20"/>
                    </a:cubicBezTo>
                    <a:cubicBezTo>
                      <a:pt x="99" y="20"/>
                      <a:pt x="99" y="22"/>
                      <a:pt x="99" y="21"/>
                    </a:cubicBezTo>
                    <a:cubicBezTo>
                      <a:pt x="99" y="21"/>
                      <a:pt x="98" y="21"/>
                      <a:pt x="98" y="21"/>
                    </a:cubicBezTo>
                    <a:cubicBezTo>
                      <a:pt x="99" y="20"/>
                      <a:pt x="98" y="21"/>
                      <a:pt x="98" y="20"/>
                    </a:cubicBezTo>
                    <a:cubicBezTo>
                      <a:pt x="99" y="20"/>
                      <a:pt x="99" y="20"/>
                      <a:pt x="98" y="20"/>
                    </a:cubicBezTo>
                    <a:cubicBezTo>
                      <a:pt x="99" y="21"/>
                      <a:pt x="98" y="20"/>
                      <a:pt x="98" y="20"/>
                    </a:cubicBezTo>
                    <a:cubicBezTo>
                      <a:pt x="98" y="19"/>
                      <a:pt x="99" y="21"/>
                      <a:pt x="99" y="19"/>
                    </a:cubicBezTo>
                    <a:cubicBezTo>
                      <a:pt x="98" y="19"/>
                      <a:pt x="98" y="19"/>
                      <a:pt x="98" y="19"/>
                    </a:cubicBezTo>
                    <a:cubicBezTo>
                      <a:pt x="98" y="19"/>
                      <a:pt x="98" y="19"/>
                      <a:pt x="98" y="19"/>
                    </a:cubicBezTo>
                    <a:cubicBezTo>
                      <a:pt x="97" y="18"/>
                      <a:pt x="97" y="19"/>
                      <a:pt x="97" y="19"/>
                    </a:cubicBezTo>
                    <a:cubicBezTo>
                      <a:pt x="97" y="18"/>
                      <a:pt x="98" y="18"/>
                      <a:pt x="97" y="17"/>
                    </a:cubicBezTo>
                    <a:cubicBezTo>
                      <a:pt x="97" y="17"/>
                      <a:pt x="97" y="17"/>
                      <a:pt x="97" y="18"/>
                    </a:cubicBezTo>
                    <a:cubicBezTo>
                      <a:pt x="97" y="18"/>
                      <a:pt x="97" y="18"/>
                      <a:pt x="97" y="18"/>
                    </a:cubicBezTo>
                    <a:cubicBezTo>
                      <a:pt x="96" y="19"/>
                      <a:pt x="96" y="19"/>
                      <a:pt x="96" y="19"/>
                    </a:cubicBezTo>
                    <a:cubicBezTo>
                      <a:pt x="96" y="19"/>
                      <a:pt x="96" y="18"/>
                      <a:pt x="96" y="18"/>
                    </a:cubicBezTo>
                    <a:cubicBezTo>
                      <a:pt x="95" y="18"/>
                      <a:pt x="95" y="18"/>
                      <a:pt x="95" y="18"/>
                    </a:cubicBezTo>
                    <a:cubicBezTo>
                      <a:pt x="95" y="17"/>
                      <a:pt x="95" y="19"/>
                      <a:pt x="95" y="18"/>
                    </a:cubicBezTo>
                    <a:cubicBezTo>
                      <a:pt x="95" y="17"/>
                      <a:pt x="95" y="18"/>
                      <a:pt x="95" y="17"/>
                    </a:cubicBezTo>
                    <a:cubicBezTo>
                      <a:pt x="95" y="17"/>
                      <a:pt x="95" y="17"/>
                      <a:pt x="95" y="17"/>
                    </a:cubicBezTo>
                    <a:cubicBezTo>
                      <a:pt x="95" y="17"/>
                      <a:pt x="95" y="17"/>
                      <a:pt x="95" y="17"/>
                    </a:cubicBezTo>
                    <a:cubicBezTo>
                      <a:pt x="94" y="18"/>
                      <a:pt x="94" y="18"/>
                      <a:pt x="94" y="18"/>
                    </a:cubicBezTo>
                    <a:cubicBezTo>
                      <a:pt x="94" y="18"/>
                      <a:pt x="94" y="18"/>
                      <a:pt x="94" y="18"/>
                    </a:cubicBezTo>
                    <a:cubicBezTo>
                      <a:pt x="93" y="17"/>
                      <a:pt x="94" y="17"/>
                      <a:pt x="94" y="17"/>
                    </a:cubicBezTo>
                    <a:cubicBezTo>
                      <a:pt x="93" y="16"/>
                      <a:pt x="93" y="16"/>
                      <a:pt x="93" y="16"/>
                    </a:cubicBezTo>
                    <a:cubicBezTo>
                      <a:pt x="93" y="16"/>
                      <a:pt x="93" y="17"/>
                      <a:pt x="92" y="16"/>
                    </a:cubicBezTo>
                    <a:cubicBezTo>
                      <a:pt x="92" y="16"/>
                      <a:pt x="93" y="16"/>
                      <a:pt x="93" y="16"/>
                    </a:cubicBezTo>
                    <a:cubicBezTo>
                      <a:pt x="93" y="15"/>
                      <a:pt x="94" y="16"/>
                      <a:pt x="93" y="14"/>
                    </a:cubicBezTo>
                    <a:cubicBezTo>
                      <a:pt x="93" y="14"/>
                      <a:pt x="93" y="14"/>
                      <a:pt x="93" y="14"/>
                    </a:cubicBezTo>
                    <a:cubicBezTo>
                      <a:pt x="93" y="15"/>
                      <a:pt x="93" y="13"/>
                      <a:pt x="93" y="12"/>
                    </a:cubicBezTo>
                    <a:cubicBezTo>
                      <a:pt x="93" y="12"/>
                      <a:pt x="93" y="12"/>
                      <a:pt x="93" y="12"/>
                    </a:cubicBezTo>
                    <a:cubicBezTo>
                      <a:pt x="94" y="12"/>
                      <a:pt x="93" y="11"/>
                      <a:pt x="94" y="11"/>
                    </a:cubicBezTo>
                    <a:cubicBezTo>
                      <a:pt x="93" y="11"/>
                      <a:pt x="93" y="11"/>
                      <a:pt x="93" y="11"/>
                    </a:cubicBezTo>
                    <a:cubicBezTo>
                      <a:pt x="93" y="11"/>
                      <a:pt x="92" y="11"/>
                      <a:pt x="93" y="11"/>
                    </a:cubicBezTo>
                    <a:cubicBezTo>
                      <a:pt x="92" y="11"/>
                      <a:pt x="92" y="11"/>
                      <a:pt x="92" y="11"/>
                    </a:cubicBezTo>
                    <a:cubicBezTo>
                      <a:pt x="92" y="11"/>
                      <a:pt x="93" y="11"/>
                      <a:pt x="92" y="11"/>
                    </a:cubicBezTo>
                    <a:cubicBezTo>
                      <a:pt x="92" y="11"/>
                      <a:pt x="91" y="11"/>
                      <a:pt x="91" y="10"/>
                    </a:cubicBezTo>
                    <a:cubicBezTo>
                      <a:pt x="91" y="9"/>
                      <a:pt x="91" y="9"/>
                      <a:pt x="90" y="10"/>
                    </a:cubicBezTo>
                    <a:cubicBezTo>
                      <a:pt x="90" y="9"/>
                      <a:pt x="90" y="9"/>
                      <a:pt x="90" y="8"/>
                    </a:cubicBezTo>
                    <a:cubicBezTo>
                      <a:pt x="89" y="7"/>
                      <a:pt x="90" y="8"/>
                      <a:pt x="90" y="8"/>
                    </a:cubicBezTo>
                    <a:cubicBezTo>
                      <a:pt x="89" y="7"/>
                      <a:pt x="89" y="8"/>
                      <a:pt x="89" y="9"/>
                    </a:cubicBezTo>
                    <a:cubicBezTo>
                      <a:pt x="89" y="10"/>
                      <a:pt x="88" y="9"/>
                      <a:pt x="88" y="9"/>
                    </a:cubicBezTo>
                    <a:cubicBezTo>
                      <a:pt x="88" y="8"/>
                      <a:pt x="88" y="10"/>
                      <a:pt x="88" y="10"/>
                    </a:cubicBezTo>
                    <a:cubicBezTo>
                      <a:pt x="89" y="10"/>
                      <a:pt x="89" y="8"/>
                      <a:pt x="89" y="10"/>
                    </a:cubicBezTo>
                    <a:cubicBezTo>
                      <a:pt x="88" y="10"/>
                      <a:pt x="88" y="10"/>
                      <a:pt x="88" y="10"/>
                    </a:cubicBezTo>
                    <a:cubicBezTo>
                      <a:pt x="88" y="11"/>
                      <a:pt x="88" y="11"/>
                      <a:pt x="88" y="11"/>
                    </a:cubicBezTo>
                    <a:cubicBezTo>
                      <a:pt x="88" y="11"/>
                      <a:pt x="87" y="11"/>
                      <a:pt x="88" y="12"/>
                    </a:cubicBezTo>
                    <a:cubicBezTo>
                      <a:pt x="88" y="12"/>
                      <a:pt x="88" y="12"/>
                      <a:pt x="88" y="12"/>
                    </a:cubicBezTo>
                    <a:cubicBezTo>
                      <a:pt x="89" y="11"/>
                      <a:pt x="89" y="11"/>
                      <a:pt x="89" y="11"/>
                    </a:cubicBezTo>
                    <a:cubicBezTo>
                      <a:pt x="89" y="12"/>
                      <a:pt x="89" y="13"/>
                      <a:pt x="89" y="12"/>
                    </a:cubicBezTo>
                    <a:cubicBezTo>
                      <a:pt x="89" y="13"/>
                      <a:pt x="89" y="12"/>
                      <a:pt x="89" y="12"/>
                    </a:cubicBezTo>
                    <a:cubicBezTo>
                      <a:pt x="88" y="12"/>
                      <a:pt x="88" y="13"/>
                      <a:pt x="89" y="13"/>
                    </a:cubicBezTo>
                    <a:cubicBezTo>
                      <a:pt x="88" y="13"/>
                      <a:pt x="89" y="14"/>
                      <a:pt x="89" y="13"/>
                    </a:cubicBezTo>
                    <a:cubicBezTo>
                      <a:pt x="89" y="13"/>
                      <a:pt x="88" y="14"/>
                      <a:pt x="88" y="13"/>
                    </a:cubicBezTo>
                    <a:cubicBezTo>
                      <a:pt x="88" y="12"/>
                      <a:pt x="88" y="13"/>
                      <a:pt x="88" y="12"/>
                    </a:cubicBezTo>
                    <a:cubicBezTo>
                      <a:pt x="88" y="13"/>
                      <a:pt x="88" y="13"/>
                      <a:pt x="87" y="13"/>
                    </a:cubicBezTo>
                    <a:cubicBezTo>
                      <a:pt x="87" y="12"/>
                      <a:pt x="87" y="13"/>
                      <a:pt x="87" y="12"/>
                    </a:cubicBezTo>
                    <a:cubicBezTo>
                      <a:pt x="86" y="12"/>
                      <a:pt x="86" y="12"/>
                      <a:pt x="86" y="13"/>
                    </a:cubicBezTo>
                    <a:cubicBezTo>
                      <a:pt x="86" y="12"/>
                      <a:pt x="86" y="13"/>
                      <a:pt x="87" y="12"/>
                    </a:cubicBezTo>
                    <a:cubicBezTo>
                      <a:pt x="86" y="11"/>
                      <a:pt x="87" y="12"/>
                      <a:pt x="86" y="11"/>
                    </a:cubicBezTo>
                    <a:cubicBezTo>
                      <a:pt x="86" y="12"/>
                      <a:pt x="86" y="12"/>
                      <a:pt x="86" y="12"/>
                    </a:cubicBezTo>
                    <a:cubicBezTo>
                      <a:pt x="85" y="11"/>
                      <a:pt x="86" y="10"/>
                      <a:pt x="86" y="11"/>
                    </a:cubicBezTo>
                    <a:cubicBezTo>
                      <a:pt x="86" y="10"/>
                      <a:pt x="86" y="10"/>
                      <a:pt x="86" y="10"/>
                    </a:cubicBezTo>
                    <a:cubicBezTo>
                      <a:pt x="85" y="9"/>
                      <a:pt x="86" y="11"/>
                      <a:pt x="85" y="10"/>
                    </a:cubicBezTo>
                    <a:cubicBezTo>
                      <a:pt x="85" y="10"/>
                      <a:pt x="85" y="9"/>
                      <a:pt x="85" y="9"/>
                    </a:cubicBezTo>
                    <a:cubicBezTo>
                      <a:pt x="85" y="9"/>
                      <a:pt x="85" y="9"/>
                      <a:pt x="84" y="8"/>
                    </a:cubicBezTo>
                    <a:cubicBezTo>
                      <a:pt x="85" y="7"/>
                      <a:pt x="85" y="9"/>
                      <a:pt x="85" y="7"/>
                    </a:cubicBezTo>
                    <a:cubicBezTo>
                      <a:pt x="85" y="8"/>
                      <a:pt x="85" y="8"/>
                      <a:pt x="84" y="7"/>
                    </a:cubicBezTo>
                    <a:cubicBezTo>
                      <a:pt x="85" y="8"/>
                      <a:pt x="84" y="10"/>
                      <a:pt x="84" y="8"/>
                    </a:cubicBezTo>
                    <a:cubicBezTo>
                      <a:pt x="84" y="8"/>
                      <a:pt x="84" y="8"/>
                      <a:pt x="84" y="8"/>
                    </a:cubicBezTo>
                    <a:cubicBezTo>
                      <a:pt x="84" y="8"/>
                      <a:pt x="83" y="6"/>
                      <a:pt x="83" y="7"/>
                    </a:cubicBezTo>
                    <a:cubicBezTo>
                      <a:pt x="83" y="6"/>
                      <a:pt x="82" y="6"/>
                      <a:pt x="83" y="7"/>
                    </a:cubicBezTo>
                    <a:cubicBezTo>
                      <a:pt x="83" y="9"/>
                      <a:pt x="83" y="8"/>
                      <a:pt x="82" y="9"/>
                    </a:cubicBezTo>
                    <a:cubicBezTo>
                      <a:pt x="83" y="9"/>
                      <a:pt x="84" y="9"/>
                      <a:pt x="84" y="9"/>
                    </a:cubicBezTo>
                    <a:cubicBezTo>
                      <a:pt x="84" y="9"/>
                      <a:pt x="83" y="9"/>
                      <a:pt x="83" y="10"/>
                    </a:cubicBezTo>
                    <a:cubicBezTo>
                      <a:pt x="83" y="10"/>
                      <a:pt x="83" y="10"/>
                      <a:pt x="83" y="9"/>
                    </a:cubicBezTo>
                    <a:cubicBezTo>
                      <a:pt x="83" y="9"/>
                      <a:pt x="83" y="10"/>
                      <a:pt x="82" y="10"/>
                    </a:cubicBezTo>
                    <a:cubicBezTo>
                      <a:pt x="82" y="10"/>
                      <a:pt x="83" y="9"/>
                      <a:pt x="83" y="9"/>
                    </a:cubicBezTo>
                    <a:cubicBezTo>
                      <a:pt x="82" y="8"/>
                      <a:pt x="83" y="7"/>
                      <a:pt x="82" y="9"/>
                    </a:cubicBezTo>
                    <a:cubicBezTo>
                      <a:pt x="82" y="9"/>
                      <a:pt x="81" y="9"/>
                      <a:pt x="81" y="9"/>
                    </a:cubicBezTo>
                    <a:cubicBezTo>
                      <a:pt x="81" y="10"/>
                      <a:pt x="82" y="9"/>
                      <a:pt x="81" y="8"/>
                    </a:cubicBezTo>
                    <a:cubicBezTo>
                      <a:pt x="82" y="7"/>
                      <a:pt x="82" y="7"/>
                      <a:pt x="82" y="8"/>
                    </a:cubicBezTo>
                    <a:cubicBezTo>
                      <a:pt x="82" y="7"/>
                      <a:pt x="81" y="8"/>
                      <a:pt x="81" y="7"/>
                    </a:cubicBezTo>
                    <a:cubicBezTo>
                      <a:pt x="82" y="7"/>
                      <a:pt x="81" y="6"/>
                      <a:pt x="82" y="7"/>
                    </a:cubicBezTo>
                    <a:cubicBezTo>
                      <a:pt x="81" y="7"/>
                      <a:pt x="82" y="6"/>
                      <a:pt x="82" y="7"/>
                    </a:cubicBezTo>
                    <a:cubicBezTo>
                      <a:pt x="81" y="5"/>
                      <a:pt x="81" y="6"/>
                      <a:pt x="81" y="7"/>
                    </a:cubicBezTo>
                    <a:cubicBezTo>
                      <a:pt x="81" y="6"/>
                      <a:pt x="81" y="7"/>
                      <a:pt x="81" y="7"/>
                    </a:cubicBezTo>
                    <a:cubicBezTo>
                      <a:pt x="81" y="8"/>
                      <a:pt x="82" y="8"/>
                      <a:pt x="81" y="7"/>
                    </a:cubicBezTo>
                    <a:cubicBezTo>
                      <a:pt x="81" y="5"/>
                      <a:pt x="82" y="5"/>
                      <a:pt x="82" y="6"/>
                    </a:cubicBezTo>
                    <a:cubicBezTo>
                      <a:pt x="82" y="6"/>
                      <a:pt x="81" y="6"/>
                      <a:pt x="81" y="6"/>
                    </a:cubicBezTo>
                    <a:cubicBezTo>
                      <a:pt x="81" y="6"/>
                      <a:pt x="80" y="7"/>
                      <a:pt x="80" y="6"/>
                    </a:cubicBezTo>
                    <a:cubicBezTo>
                      <a:pt x="81" y="6"/>
                      <a:pt x="80" y="4"/>
                      <a:pt x="80" y="5"/>
                    </a:cubicBezTo>
                    <a:cubicBezTo>
                      <a:pt x="80" y="6"/>
                      <a:pt x="80" y="4"/>
                      <a:pt x="80" y="4"/>
                    </a:cubicBezTo>
                    <a:cubicBezTo>
                      <a:pt x="80" y="4"/>
                      <a:pt x="81" y="5"/>
                      <a:pt x="80" y="5"/>
                    </a:cubicBezTo>
                    <a:cubicBezTo>
                      <a:pt x="80" y="6"/>
                      <a:pt x="80" y="4"/>
                      <a:pt x="80" y="5"/>
                    </a:cubicBezTo>
                    <a:cubicBezTo>
                      <a:pt x="79" y="4"/>
                      <a:pt x="80" y="4"/>
                      <a:pt x="79" y="4"/>
                    </a:cubicBezTo>
                    <a:cubicBezTo>
                      <a:pt x="78" y="4"/>
                      <a:pt x="78" y="4"/>
                      <a:pt x="78" y="4"/>
                    </a:cubicBezTo>
                    <a:cubicBezTo>
                      <a:pt x="78" y="5"/>
                      <a:pt x="78" y="5"/>
                      <a:pt x="79" y="5"/>
                    </a:cubicBezTo>
                    <a:cubicBezTo>
                      <a:pt x="79" y="6"/>
                      <a:pt x="78" y="4"/>
                      <a:pt x="79" y="6"/>
                    </a:cubicBezTo>
                    <a:cubicBezTo>
                      <a:pt x="79" y="7"/>
                      <a:pt x="79" y="6"/>
                      <a:pt x="79" y="6"/>
                    </a:cubicBezTo>
                    <a:cubicBezTo>
                      <a:pt x="79" y="6"/>
                      <a:pt x="79" y="5"/>
                      <a:pt x="79" y="6"/>
                    </a:cubicBezTo>
                    <a:cubicBezTo>
                      <a:pt x="79" y="7"/>
                      <a:pt x="79" y="5"/>
                      <a:pt x="79" y="7"/>
                    </a:cubicBezTo>
                    <a:cubicBezTo>
                      <a:pt x="79" y="6"/>
                      <a:pt x="79" y="8"/>
                      <a:pt x="79" y="7"/>
                    </a:cubicBezTo>
                    <a:cubicBezTo>
                      <a:pt x="78" y="7"/>
                      <a:pt x="78" y="9"/>
                      <a:pt x="78" y="7"/>
                    </a:cubicBezTo>
                    <a:cubicBezTo>
                      <a:pt x="78" y="7"/>
                      <a:pt x="78" y="8"/>
                      <a:pt x="78" y="7"/>
                    </a:cubicBezTo>
                    <a:cubicBezTo>
                      <a:pt x="79" y="7"/>
                      <a:pt x="78" y="7"/>
                      <a:pt x="78" y="7"/>
                    </a:cubicBezTo>
                    <a:cubicBezTo>
                      <a:pt x="77" y="7"/>
                      <a:pt x="78" y="8"/>
                      <a:pt x="78" y="7"/>
                    </a:cubicBezTo>
                    <a:cubicBezTo>
                      <a:pt x="78" y="9"/>
                      <a:pt x="77" y="8"/>
                      <a:pt x="78" y="7"/>
                    </a:cubicBezTo>
                    <a:cubicBezTo>
                      <a:pt x="77" y="7"/>
                      <a:pt x="77" y="8"/>
                      <a:pt x="77" y="8"/>
                    </a:cubicBezTo>
                    <a:cubicBezTo>
                      <a:pt x="77" y="8"/>
                      <a:pt x="77" y="8"/>
                      <a:pt x="77" y="8"/>
                    </a:cubicBezTo>
                    <a:cubicBezTo>
                      <a:pt x="77" y="9"/>
                      <a:pt x="77" y="10"/>
                      <a:pt x="77" y="9"/>
                    </a:cubicBezTo>
                    <a:cubicBezTo>
                      <a:pt x="77" y="9"/>
                      <a:pt x="76" y="8"/>
                      <a:pt x="76" y="8"/>
                    </a:cubicBezTo>
                    <a:cubicBezTo>
                      <a:pt x="76" y="7"/>
                      <a:pt x="77" y="10"/>
                      <a:pt x="77" y="8"/>
                    </a:cubicBezTo>
                    <a:cubicBezTo>
                      <a:pt x="76" y="8"/>
                      <a:pt x="77" y="8"/>
                      <a:pt x="77" y="8"/>
                    </a:cubicBezTo>
                    <a:cubicBezTo>
                      <a:pt x="77" y="7"/>
                      <a:pt x="77" y="7"/>
                      <a:pt x="76" y="7"/>
                    </a:cubicBezTo>
                    <a:cubicBezTo>
                      <a:pt x="76" y="7"/>
                      <a:pt x="76" y="6"/>
                      <a:pt x="76" y="6"/>
                    </a:cubicBezTo>
                    <a:cubicBezTo>
                      <a:pt x="76" y="7"/>
                      <a:pt x="75" y="6"/>
                      <a:pt x="75" y="6"/>
                    </a:cubicBezTo>
                    <a:cubicBezTo>
                      <a:pt x="76" y="6"/>
                      <a:pt x="75" y="6"/>
                      <a:pt x="75" y="6"/>
                    </a:cubicBezTo>
                    <a:cubicBezTo>
                      <a:pt x="75" y="6"/>
                      <a:pt x="75" y="4"/>
                      <a:pt x="75" y="5"/>
                    </a:cubicBezTo>
                    <a:cubicBezTo>
                      <a:pt x="75" y="4"/>
                      <a:pt x="75" y="5"/>
                      <a:pt x="75" y="5"/>
                    </a:cubicBezTo>
                    <a:cubicBezTo>
                      <a:pt x="74" y="5"/>
                      <a:pt x="74" y="5"/>
                      <a:pt x="74" y="5"/>
                    </a:cubicBezTo>
                    <a:cubicBezTo>
                      <a:pt x="74" y="4"/>
                      <a:pt x="73" y="4"/>
                      <a:pt x="73" y="4"/>
                    </a:cubicBezTo>
                    <a:cubicBezTo>
                      <a:pt x="72" y="4"/>
                      <a:pt x="73" y="5"/>
                      <a:pt x="73" y="5"/>
                    </a:cubicBezTo>
                    <a:cubicBezTo>
                      <a:pt x="72" y="3"/>
                      <a:pt x="72" y="5"/>
                      <a:pt x="72" y="5"/>
                    </a:cubicBezTo>
                    <a:cubicBezTo>
                      <a:pt x="72" y="5"/>
                      <a:pt x="72" y="5"/>
                      <a:pt x="72" y="6"/>
                    </a:cubicBezTo>
                    <a:cubicBezTo>
                      <a:pt x="71" y="6"/>
                      <a:pt x="72" y="7"/>
                      <a:pt x="72" y="7"/>
                    </a:cubicBezTo>
                    <a:cubicBezTo>
                      <a:pt x="72" y="7"/>
                      <a:pt x="72" y="7"/>
                      <a:pt x="72" y="7"/>
                    </a:cubicBezTo>
                    <a:cubicBezTo>
                      <a:pt x="72" y="8"/>
                      <a:pt x="72" y="8"/>
                      <a:pt x="72" y="7"/>
                    </a:cubicBezTo>
                    <a:cubicBezTo>
                      <a:pt x="73" y="7"/>
                      <a:pt x="73" y="7"/>
                      <a:pt x="73" y="7"/>
                    </a:cubicBezTo>
                    <a:cubicBezTo>
                      <a:pt x="73" y="7"/>
                      <a:pt x="73" y="9"/>
                      <a:pt x="73" y="8"/>
                    </a:cubicBezTo>
                    <a:cubicBezTo>
                      <a:pt x="74" y="8"/>
                      <a:pt x="73" y="8"/>
                      <a:pt x="73" y="8"/>
                    </a:cubicBezTo>
                    <a:cubicBezTo>
                      <a:pt x="73" y="9"/>
                      <a:pt x="73" y="8"/>
                      <a:pt x="73" y="9"/>
                    </a:cubicBezTo>
                    <a:cubicBezTo>
                      <a:pt x="73" y="9"/>
                      <a:pt x="73" y="8"/>
                      <a:pt x="72" y="8"/>
                    </a:cubicBezTo>
                    <a:cubicBezTo>
                      <a:pt x="72" y="8"/>
                      <a:pt x="72" y="8"/>
                      <a:pt x="72" y="9"/>
                    </a:cubicBezTo>
                    <a:cubicBezTo>
                      <a:pt x="72" y="8"/>
                      <a:pt x="71" y="7"/>
                      <a:pt x="70" y="7"/>
                    </a:cubicBezTo>
                    <a:cubicBezTo>
                      <a:pt x="70" y="7"/>
                      <a:pt x="70" y="8"/>
                      <a:pt x="70" y="8"/>
                    </a:cubicBezTo>
                    <a:cubicBezTo>
                      <a:pt x="69" y="9"/>
                      <a:pt x="70" y="9"/>
                      <a:pt x="70" y="8"/>
                    </a:cubicBezTo>
                    <a:cubicBezTo>
                      <a:pt x="69" y="8"/>
                      <a:pt x="69" y="9"/>
                      <a:pt x="69" y="9"/>
                    </a:cubicBezTo>
                    <a:cubicBezTo>
                      <a:pt x="69" y="8"/>
                      <a:pt x="69" y="8"/>
                      <a:pt x="70" y="9"/>
                    </a:cubicBezTo>
                    <a:cubicBezTo>
                      <a:pt x="70" y="9"/>
                      <a:pt x="70" y="9"/>
                      <a:pt x="70" y="9"/>
                    </a:cubicBezTo>
                    <a:cubicBezTo>
                      <a:pt x="70" y="10"/>
                      <a:pt x="70" y="9"/>
                      <a:pt x="70" y="9"/>
                    </a:cubicBezTo>
                    <a:cubicBezTo>
                      <a:pt x="70" y="8"/>
                      <a:pt x="70" y="9"/>
                      <a:pt x="70" y="8"/>
                    </a:cubicBezTo>
                    <a:cubicBezTo>
                      <a:pt x="70" y="8"/>
                      <a:pt x="71" y="10"/>
                      <a:pt x="71" y="9"/>
                    </a:cubicBezTo>
                    <a:cubicBezTo>
                      <a:pt x="71" y="8"/>
                      <a:pt x="70" y="9"/>
                      <a:pt x="70" y="9"/>
                    </a:cubicBezTo>
                    <a:cubicBezTo>
                      <a:pt x="70" y="9"/>
                      <a:pt x="70" y="9"/>
                      <a:pt x="70" y="10"/>
                    </a:cubicBezTo>
                    <a:cubicBezTo>
                      <a:pt x="71" y="9"/>
                      <a:pt x="71" y="9"/>
                      <a:pt x="71" y="10"/>
                    </a:cubicBezTo>
                    <a:cubicBezTo>
                      <a:pt x="70" y="9"/>
                      <a:pt x="70" y="11"/>
                      <a:pt x="70" y="11"/>
                    </a:cubicBezTo>
                    <a:cubicBezTo>
                      <a:pt x="71" y="11"/>
                      <a:pt x="70" y="11"/>
                      <a:pt x="71" y="11"/>
                    </a:cubicBezTo>
                    <a:cubicBezTo>
                      <a:pt x="71" y="11"/>
                      <a:pt x="71" y="11"/>
                      <a:pt x="71" y="11"/>
                    </a:cubicBezTo>
                    <a:cubicBezTo>
                      <a:pt x="71" y="10"/>
                      <a:pt x="70" y="10"/>
                      <a:pt x="71" y="11"/>
                    </a:cubicBezTo>
                    <a:cubicBezTo>
                      <a:pt x="70" y="12"/>
                      <a:pt x="71" y="12"/>
                      <a:pt x="70" y="12"/>
                    </a:cubicBezTo>
                    <a:cubicBezTo>
                      <a:pt x="71" y="13"/>
                      <a:pt x="70" y="12"/>
                      <a:pt x="70" y="12"/>
                    </a:cubicBezTo>
                    <a:cubicBezTo>
                      <a:pt x="70" y="12"/>
                      <a:pt x="70" y="13"/>
                      <a:pt x="69" y="12"/>
                    </a:cubicBezTo>
                    <a:cubicBezTo>
                      <a:pt x="69" y="13"/>
                      <a:pt x="69" y="11"/>
                      <a:pt x="69" y="11"/>
                    </a:cubicBezTo>
                    <a:cubicBezTo>
                      <a:pt x="69" y="11"/>
                      <a:pt x="70" y="11"/>
                      <a:pt x="69" y="10"/>
                    </a:cubicBezTo>
                    <a:cubicBezTo>
                      <a:pt x="69" y="9"/>
                      <a:pt x="69" y="10"/>
                      <a:pt x="69" y="11"/>
                    </a:cubicBezTo>
                    <a:cubicBezTo>
                      <a:pt x="68" y="9"/>
                      <a:pt x="68" y="12"/>
                      <a:pt x="68" y="11"/>
                    </a:cubicBezTo>
                    <a:cubicBezTo>
                      <a:pt x="68" y="10"/>
                      <a:pt x="68" y="9"/>
                      <a:pt x="68" y="10"/>
                    </a:cubicBezTo>
                    <a:cubicBezTo>
                      <a:pt x="68" y="9"/>
                      <a:pt x="68" y="10"/>
                      <a:pt x="68" y="10"/>
                    </a:cubicBezTo>
                    <a:cubicBezTo>
                      <a:pt x="68" y="9"/>
                      <a:pt x="68" y="9"/>
                      <a:pt x="68" y="9"/>
                    </a:cubicBezTo>
                    <a:cubicBezTo>
                      <a:pt x="68" y="10"/>
                      <a:pt x="69" y="9"/>
                      <a:pt x="69" y="10"/>
                    </a:cubicBezTo>
                    <a:cubicBezTo>
                      <a:pt x="69" y="9"/>
                      <a:pt x="69" y="9"/>
                      <a:pt x="69" y="9"/>
                    </a:cubicBezTo>
                    <a:cubicBezTo>
                      <a:pt x="68" y="8"/>
                      <a:pt x="69" y="9"/>
                      <a:pt x="69" y="9"/>
                    </a:cubicBezTo>
                    <a:cubicBezTo>
                      <a:pt x="69" y="10"/>
                      <a:pt x="69" y="9"/>
                      <a:pt x="69" y="9"/>
                    </a:cubicBezTo>
                    <a:cubicBezTo>
                      <a:pt x="69" y="9"/>
                      <a:pt x="69" y="8"/>
                      <a:pt x="69" y="8"/>
                    </a:cubicBezTo>
                    <a:cubicBezTo>
                      <a:pt x="70" y="8"/>
                      <a:pt x="69" y="8"/>
                      <a:pt x="70" y="8"/>
                    </a:cubicBezTo>
                    <a:cubicBezTo>
                      <a:pt x="70" y="7"/>
                      <a:pt x="69" y="8"/>
                      <a:pt x="69" y="7"/>
                    </a:cubicBezTo>
                    <a:cubicBezTo>
                      <a:pt x="69" y="7"/>
                      <a:pt x="69" y="7"/>
                      <a:pt x="69" y="7"/>
                    </a:cubicBezTo>
                    <a:cubicBezTo>
                      <a:pt x="69" y="6"/>
                      <a:pt x="70" y="7"/>
                      <a:pt x="69" y="6"/>
                    </a:cubicBezTo>
                    <a:cubicBezTo>
                      <a:pt x="69" y="6"/>
                      <a:pt x="69" y="6"/>
                      <a:pt x="69" y="7"/>
                    </a:cubicBezTo>
                    <a:cubicBezTo>
                      <a:pt x="69" y="7"/>
                      <a:pt x="70" y="7"/>
                      <a:pt x="70" y="7"/>
                    </a:cubicBezTo>
                    <a:cubicBezTo>
                      <a:pt x="70" y="7"/>
                      <a:pt x="70" y="8"/>
                      <a:pt x="70" y="7"/>
                    </a:cubicBezTo>
                    <a:cubicBezTo>
                      <a:pt x="70" y="8"/>
                      <a:pt x="71" y="8"/>
                      <a:pt x="70" y="7"/>
                    </a:cubicBezTo>
                    <a:cubicBezTo>
                      <a:pt x="70" y="6"/>
                      <a:pt x="70" y="6"/>
                      <a:pt x="70" y="6"/>
                    </a:cubicBezTo>
                    <a:cubicBezTo>
                      <a:pt x="69" y="6"/>
                      <a:pt x="70" y="7"/>
                      <a:pt x="70" y="6"/>
                    </a:cubicBezTo>
                    <a:cubicBezTo>
                      <a:pt x="70" y="6"/>
                      <a:pt x="69" y="5"/>
                      <a:pt x="69" y="5"/>
                    </a:cubicBezTo>
                    <a:cubicBezTo>
                      <a:pt x="68" y="6"/>
                      <a:pt x="68" y="6"/>
                      <a:pt x="68" y="6"/>
                    </a:cubicBezTo>
                    <a:cubicBezTo>
                      <a:pt x="68" y="5"/>
                      <a:pt x="68" y="6"/>
                      <a:pt x="67" y="5"/>
                    </a:cubicBezTo>
                    <a:cubicBezTo>
                      <a:pt x="67" y="6"/>
                      <a:pt x="66" y="6"/>
                      <a:pt x="66" y="6"/>
                    </a:cubicBezTo>
                    <a:cubicBezTo>
                      <a:pt x="66" y="5"/>
                      <a:pt x="66" y="5"/>
                      <a:pt x="66" y="5"/>
                    </a:cubicBezTo>
                    <a:cubicBezTo>
                      <a:pt x="66" y="6"/>
                      <a:pt x="67" y="5"/>
                      <a:pt x="67" y="5"/>
                    </a:cubicBezTo>
                    <a:cubicBezTo>
                      <a:pt x="67" y="6"/>
                      <a:pt x="66" y="5"/>
                      <a:pt x="67" y="5"/>
                    </a:cubicBezTo>
                    <a:cubicBezTo>
                      <a:pt x="68" y="6"/>
                      <a:pt x="67" y="5"/>
                      <a:pt x="67" y="5"/>
                    </a:cubicBezTo>
                    <a:cubicBezTo>
                      <a:pt x="68" y="6"/>
                      <a:pt x="67" y="6"/>
                      <a:pt x="67" y="4"/>
                    </a:cubicBezTo>
                    <a:cubicBezTo>
                      <a:pt x="67" y="4"/>
                      <a:pt x="67" y="4"/>
                      <a:pt x="68" y="5"/>
                    </a:cubicBezTo>
                    <a:cubicBezTo>
                      <a:pt x="67" y="6"/>
                      <a:pt x="67" y="4"/>
                      <a:pt x="68" y="4"/>
                    </a:cubicBezTo>
                    <a:cubicBezTo>
                      <a:pt x="67" y="4"/>
                      <a:pt x="68" y="2"/>
                      <a:pt x="67" y="3"/>
                    </a:cubicBezTo>
                    <a:cubicBezTo>
                      <a:pt x="68" y="2"/>
                      <a:pt x="67" y="2"/>
                      <a:pt x="67" y="3"/>
                    </a:cubicBezTo>
                    <a:cubicBezTo>
                      <a:pt x="67" y="3"/>
                      <a:pt x="67" y="1"/>
                      <a:pt x="67" y="2"/>
                    </a:cubicBezTo>
                    <a:cubicBezTo>
                      <a:pt x="66" y="2"/>
                      <a:pt x="65" y="3"/>
                      <a:pt x="66" y="3"/>
                    </a:cubicBezTo>
                    <a:cubicBezTo>
                      <a:pt x="65" y="2"/>
                      <a:pt x="65" y="3"/>
                      <a:pt x="65" y="2"/>
                    </a:cubicBezTo>
                    <a:cubicBezTo>
                      <a:pt x="64" y="3"/>
                      <a:pt x="65" y="1"/>
                      <a:pt x="65" y="2"/>
                    </a:cubicBezTo>
                    <a:cubicBezTo>
                      <a:pt x="65" y="2"/>
                      <a:pt x="65" y="3"/>
                      <a:pt x="64" y="3"/>
                    </a:cubicBezTo>
                    <a:cubicBezTo>
                      <a:pt x="64" y="3"/>
                      <a:pt x="64" y="5"/>
                      <a:pt x="64" y="4"/>
                    </a:cubicBezTo>
                    <a:cubicBezTo>
                      <a:pt x="64" y="5"/>
                      <a:pt x="64" y="3"/>
                      <a:pt x="64" y="3"/>
                    </a:cubicBezTo>
                    <a:cubicBezTo>
                      <a:pt x="64" y="4"/>
                      <a:pt x="64" y="5"/>
                      <a:pt x="63" y="5"/>
                    </a:cubicBezTo>
                    <a:cubicBezTo>
                      <a:pt x="63" y="5"/>
                      <a:pt x="63" y="3"/>
                      <a:pt x="62" y="5"/>
                    </a:cubicBezTo>
                    <a:cubicBezTo>
                      <a:pt x="62" y="6"/>
                      <a:pt x="63" y="6"/>
                      <a:pt x="63" y="5"/>
                    </a:cubicBezTo>
                    <a:cubicBezTo>
                      <a:pt x="63" y="6"/>
                      <a:pt x="63" y="6"/>
                      <a:pt x="64" y="5"/>
                    </a:cubicBezTo>
                    <a:cubicBezTo>
                      <a:pt x="64" y="6"/>
                      <a:pt x="63" y="6"/>
                      <a:pt x="63" y="6"/>
                    </a:cubicBezTo>
                    <a:cubicBezTo>
                      <a:pt x="63" y="5"/>
                      <a:pt x="63" y="6"/>
                      <a:pt x="62" y="5"/>
                    </a:cubicBezTo>
                    <a:cubicBezTo>
                      <a:pt x="62" y="5"/>
                      <a:pt x="62" y="6"/>
                      <a:pt x="62" y="5"/>
                    </a:cubicBezTo>
                    <a:cubicBezTo>
                      <a:pt x="62" y="4"/>
                      <a:pt x="63" y="3"/>
                      <a:pt x="62" y="4"/>
                    </a:cubicBezTo>
                    <a:cubicBezTo>
                      <a:pt x="62" y="4"/>
                      <a:pt x="62" y="4"/>
                      <a:pt x="62" y="4"/>
                    </a:cubicBezTo>
                    <a:cubicBezTo>
                      <a:pt x="62" y="3"/>
                      <a:pt x="61" y="5"/>
                      <a:pt x="62" y="4"/>
                    </a:cubicBezTo>
                    <a:cubicBezTo>
                      <a:pt x="61" y="3"/>
                      <a:pt x="62" y="3"/>
                      <a:pt x="61" y="4"/>
                    </a:cubicBezTo>
                    <a:cubicBezTo>
                      <a:pt x="61" y="5"/>
                      <a:pt x="62" y="4"/>
                      <a:pt x="62" y="4"/>
                    </a:cubicBezTo>
                    <a:cubicBezTo>
                      <a:pt x="62" y="3"/>
                      <a:pt x="62" y="4"/>
                      <a:pt x="61" y="4"/>
                    </a:cubicBezTo>
                    <a:cubicBezTo>
                      <a:pt x="61" y="3"/>
                      <a:pt x="61" y="3"/>
                      <a:pt x="60" y="3"/>
                    </a:cubicBezTo>
                    <a:cubicBezTo>
                      <a:pt x="60" y="3"/>
                      <a:pt x="61" y="3"/>
                      <a:pt x="60" y="3"/>
                    </a:cubicBezTo>
                    <a:cubicBezTo>
                      <a:pt x="60" y="3"/>
                      <a:pt x="60" y="3"/>
                      <a:pt x="60" y="2"/>
                    </a:cubicBezTo>
                    <a:cubicBezTo>
                      <a:pt x="61" y="2"/>
                      <a:pt x="61" y="3"/>
                      <a:pt x="61" y="3"/>
                    </a:cubicBezTo>
                    <a:cubicBezTo>
                      <a:pt x="61" y="3"/>
                      <a:pt x="61" y="3"/>
                      <a:pt x="61" y="2"/>
                    </a:cubicBezTo>
                    <a:cubicBezTo>
                      <a:pt x="61" y="1"/>
                      <a:pt x="62" y="2"/>
                      <a:pt x="61" y="1"/>
                    </a:cubicBezTo>
                    <a:cubicBezTo>
                      <a:pt x="61" y="0"/>
                      <a:pt x="61" y="2"/>
                      <a:pt x="61" y="1"/>
                    </a:cubicBezTo>
                    <a:cubicBezTo>
                      <a:pt x="60" y="1"/>
                      <a:pt x="61" y="1"/>
                      <a:pt x="60" y="1"/>
                    </a:cubicBezTo>
                    <a:cubicBezTo>
                      <a:pt x="59" y="1"/>
                      <a:pt x="60" y="2"/>
                      <a:pt x="60" y="2"/>
                    </a:cubicBezTo>
                    <a:cubicBezTo>
                      <a:pt x="59" y="2"/>
                      <a:pt x="60" y="1"/>
                      <a:pt x="60" y="1"/>
                    </a:cubicBezTo>
                    <a:cubicBezTo>
                      <a:pt x="59" y="1"/>
                      <a:pt x="59" y="1"/>
                      <a:pt x="59" y="1"/>
                    </a:cubicBezTo>
                    <a:cubicBezTo>
                      <a:pt x="59" y="1"/>
                      <a:pt x="60" y="2"/>
                      <a:pt x="59" y="3"/>
                    </a:cubicBezTo>
                    <a:cubicBezTo>
                      <a:pt x="59" y="3"/>
                      <a:pt x="59" y="1"/>
                      <a:pt x="59" y="3"/>
                    </a:cubicBezTo>
                    <a:cubicBezTo>
                      <a:pt x="59" y="4"/>
                      <a:pt x="58" y="2"/>
                      <a:pt x="58" y="2"/>
                    </a:cubicBezTo>
                    <a:cubicBezTo>
                      <a:pt x="58" y="3"/>
                      <a:pt x="59" y="3"/>
                      <a:pt x="58" y="3"/>
                    </a:cubicBezTo>
                    <a:cubicBezTo>
                      <a:pt x="59" y="3"/>
                      <a:pt x="59" y="3"/>
                      <a:pt x="59" y="3"/>
                    </a:cubicBezTo>
                    <a:cubicBezTo>
                      <a:pt x="59" y="4"/>
                      <a:pt x="58" y="3"/>
                      <a:pt x="58" y="3"/>
                    </a:cubicBezTo>
                    <a:cubicBezTo>
                      <a:pt x="58" y="3"/>
                      <a:pt x="58" y="4"/>
                      <a:pt x="58" y="3"/>
                    </a:cubicBezTo>
                    <a:cubicBezTo>
                      <a:pt x="58" y="4"/>
                      <a:pt x="57" y="4"/>
                      <a:pt x="58" y="3"/>
                    </a:cubicBezTo>
                    <a:cubicBezTo>
                      <a:pt x="58" y="4"/>
                      <a:pt x="58" y="3"/>
                      <a:pt x="58" y="4"/>
                    </a:cubicBezTo>
                    <a:cubicBezTo>
                      <a:pt x="58" y="6"/>
                      <a:pt x="58" y="3"/>
                      <a:pt x="57" y="4"/>
                    </a:cubicBezTo>
                    <a:cubicBezTo>
                      <a:pt x="58" y="4"/>
                      <a:pt x="58" y="4"/>
                      <a:pt x="58" y="4"/>
                    </a:cubicBezTo>
                    <a:cubicBezTo>
                      <a:pt x="58" y="4"/>
                      <a:pt x="58" y="4"/>
                      <a:pt x="58" y="5"/>
                    </a:cubicBezTo>
                    <a:cubicBezTo>
                      <a:pt x="58" y="6"/>
                      <a:pt x="58" y="5"/>
                      <a:pt x="57" y="5"/>
                    </a:cubicBezTo>
                    <a:cubicBezTo>
                      <a:pt x="57" y="4"/>
                      <a:pt x="58" y="6"/>
                      <a:pt x="57" y="5"/>
                    </a:cubicBezTo>
                    <a:cubicBezTo>
                      <a:pt x="57" y="6"/>
                      <a:pt x="57" y="7"/>
                      <a:pt x="57" y="6"/>
                    </a:cubicBezTo>
                    <a:cubicBezTo>
                      <a:pt x="57" y="6"/>
                      <a:pt x="57" y="6"/>
                      <a:pt x="57" y="5"/>
                    </a:cubicBezTo>
                    <a:cubicBezTo>
                      <a:pt x="56" y="5"/>
                      <a:pt x="57" y="7"/>
                      <a:pt x="57" y="6"/>
                    </a:cubicBezTo>
                    <a:cubicBezTo>
                      <a:pt x="57" y="6"/>
                      <a:pt x="57" y="6"/>
                      <a:pt x="56" y="5"/>
                    </a:cubicBezTo>
                    <a:cubicBezTo>
                      <a:pt x="56" y="6"/>
                      <a:pt x="57" y="5"/>
                      <a:pt x="57" y="5"/>
                    </a:cubicBezTo>
                    <a:cubicBezTo>
                      <a:pt x="57" y="4"/>
                      <a:pt x="57" y="4"/>
                      <a:pt x="57" y="4"/>
                    </a:cubicBezTo>
                    <a:cubicBezTo>
                      <a:pt x="57" y="2"/>
                      <a:pt x="56" y="4"/>
                      <a:pt x="56" y="3"/>
                    </a:cubicBezTo>
                    <a:cubicBezTo>
                      <a:pt x="56" y="2"/>
                      <a:pt x="56" y="2"/>
                      <a:pt x="56" y="4"/>
                    </a:cubicBezTo>
                    <a:cubicBezTo>
                      <a:pt x="56" y="5"/>
                      <a:pt x="55" y="5"/>
                      <a:pt x="55" y="4"/>
                    </a:cubicBezTo>
                    <a:cubicBezTo>
                      <a:pt x="55" y="4"/>
                      <a:pt x="55" y="4"/>
                      <a:pt x="55" y="4"/>
                    </a:cubicBezTo>
                    <a:cubicBezTo>
                      <a:pt x="55" y="3"/>
                      <a:pt x="54" y="3"/>
                      <a:pt x="55" y="3"/>
                    </a:cubicBezTo>
                    <a:cubicBezTo>
                      <a:pt x="55" y="4"/>
                      <a:pt x="55" y="3"/>
                      <a:pt x="55" y="4"/>
                    </a:cubicBezTo>
                    <a:cubicBezTo>
                      <a:pt x="54" y="5"/>
                      <a:pt x="55" y="5"/>
                      <a:pt x="54" y="5"/>
                    </a:cubicBezTo>
                    <a:cubicBezTo>
                      <a:pt x="55" y="7"/>
                      <a:pt x="54" y="6"/>
                      <a:pt x="54" y="6"/>
                    </a:cubicBezTo>
                    <a:cubicBezTo>
                      <a:pt x="54" y="7"/>
                      <a:pt x="54" y="8"/>
                      <a:pt x="54" y="6"/>
                    </a:cubicBezTo>
                    <a:cubicBezTo>
                      <a:pt x="54" y="6"/>
                      <a:pt x="53" y="5"/>
                      <a:pt x="53" y="6"/>
                    </a:cubicBezTo>
                    <a:cubicBezTo>
                      <a:pt x="54" y="7"/>
                      <a:pt x="54" y="7"/>
                      <a:pt x="54" y="7"/>
                    </a:cubicBezTo>
                    <a:cubicBezTo>
                      <a:pt x="53" y="7"/>
                      <a:pt x="54" y="7"/>
                      <a:pt x="53" y="7"/>
                    </a:cubicBezTo>
                    <a:cubicBezTo>
                      <a:pt x="53" y="6"/>
                      <a:pt x="53" y="9"/>
                      <a:pt x="53" y="8"/>
                    </a:cubicBezTo>
                    <a:cubicBezTo>
                      <a:pt x="53" y="7"/>
                      <a:pt x="53" y="8"/>
                      <a:pt x="53" y="9"/>
                    </a:cubicBezTo>
                    <a:cubicBezTo>
                      <a:pt x="53" y="8"/>
                      <a:pt x="53" y="10"/>
                      <a:pt x="53" y="8"/>
                    </a:cubicBezTo>
                    <a:cubicBezTo>
                      <a:pt x="53" y="7"/>
                      <a:pt x="53" y="8"/>
                      <a:pt x="52" y="9"/>
                    </a:cubicBezTo>
                    <a:cubicBezTo>
                      <a:pt x="53" y="8"/>
                      <a:pt x="52" y="10"/>
                      <a:pt x="51" y="8"/>
                    </a:cubicBezTo>
                    <a:cubicBezTo>
                      <a:pt x="51" y="9"/>
                      <a:pt x="51" y="9"/>
                      <a:pt x="52" y="8"/>
                    </a:cubicBezTo>
                    <a:cubicBezTo>
                      <a:pt x="52" y="9"/>
                      <a:pt x="50" y="9"/>
                      <a:pt x="51" y="9"/>
                    </a:cubicBezTo>
                    <a:cubicBezTo>
                      <a:pt x="51" y="9"/>
                      <a:pt x="50" y="8"/>
                      <a:pt x="51" y="9"/>
                    </a:cubicBezTo>
                    <a:cubicBezTo>
                      <a:pt x="52" y="9"/>
                      <a:pt x="51" y="8"/>
                      <a:pt x="51" y="7"/>
                    </a:cubicBezTo>
                    <a:cubicBezTo>
                      <a:pt x="51" y="7"/>
                      <a:pt x="51" y="8"/>
                      <a:pt x="51" y="8"/>
                    </a:cubicBezTo>
                    <a:cubicBezTo>
                      <a:pt x="51" y="9"/>
                      <a:pt x="51" y="7"/>
                      <a:pt x="51" y="7"/>
                    </a:cubicBezTo>
                    <a:cubicBezTo>
                      <a:pt x="52" y="7"/>
                      <a:pt x="51" y="7"/>
                      <a:pt x="51" y="7"/>
                    </a:cubicBezTo>
                    <a:cubicBezTo>
                      <a:pt x="51" y="7"/>
                      <a:pt x="52" y="7"/>
                      <a:pt x="52" y="8"/>
                    </a:cubicBezTo>
                    <a:cubicBezTo>
                      <a:pt x="51" y="7"/>
                      <a:pt x="51" y="7"/>
                      <a:pt x="52" y="7"/>
                    </a:cubicBezTo>
                    <a:cubicBezTo>
                      <a:pt x="52" y="5"/>
                      <a:pt x="52" y="6"/>
                      <a:pt x="51" y="6"/>
                    </a:cubicBezTo>
                    <a:cubicBezTo>
                      <a:pt x="51" y="6"/>
                      <a:pt x="52" y="5"/>
                      <a:pt x="51" y="5"/>
                    </a:cubicBezTo>
                    <a:cubicBezTo>
                      <a:pt x="51" y="5"/>
                      <a:pt x="51" y="5"/>
                      <a:pt x="51" y="5"/>
                    </a:cubicBezTo>
                    <a:cubicBezTo>
                      <a:pt x="51" y="6"/>
                      <a:pt x="51" y="5"/>
                      <a:pt x="51" y="5"/>
                    </a:cubicBezTo>
                    <a:cubicBezTo>
                      <a:pt x="51" y="4"/>
                      <a:pt x="51" y="4"/>
                      <a:pt x="51" y="4"/>
                    </a:cubicBezTo>
                    <a:cubicBezTo>
                      <a:pt x="51" y="3"/>
                      <a:pt x="50" y="4"/>
                      <a:pt x="50" y="3"/>
                    </a:cubicBezTo>
                    <a:cubicBezTo>
                      <a:pt x="50" y="3"/>
                      <a:pt x="50" y="3"/>
                      <a:pt x="50" y="3"/>
                    </a:cubicBezTo>
                    <a:cubicBezTo>
                      <a:pt x="49" y="5"/>
                      <a:pt x="49" y="5"/>
                      <a:pt x="49" y="5"/>
                    </a:cubicBezTo>
                    <a:cubicBezTo>
                      <a:pt x="49" y="4"/>
                      <a:pt x="49" y="5"/>
                      <a:pt x="48" y="5"/>
                    </a:cubicBezTo>
                    <a:cubicBezTo>
                      <a:pt x="48" y="4"/>
                      <a:pt x="48" y="6"/>
                      <a:pt x="48" y="6"/>
                    </a:cubicBezTo>
                    <a:cubicBezTo>
                      <a:pt x="47" y="6"/>
                      <a:pt x="47" y="5"/>
                      <a:pt x="47" y="6"/>
                    </a:cubicBezTo>
                    <a:cubicBezTo>
                      <a:pt x="47" y="6"/>
                      <a:pt x="47" y="7"/>
                      <a:pt x="47" y="7"/>
                    </a:cubicBezTo>
                    <a:cubicBezTo>
                      <a:pt x="47" y="7"/>
                      <a:pt x="47" y="5"/>
                      <a:pt x="46" y="6"/>
                    </a:cubicBezTo>
                    <a:cubicBezTo>
                      <a:pt x="46" y="6"/>
                      <a:pt x="46" y="6"/>
                      <a:pt x="46" y="6"/>
                    </a:cubicBezTo>
                    <a:cubicBezTo>
                      <a:pt x="46" y="7"/>
                      <a:pt x="46" y="6"/>
                      <a:pt x="46" y="7"/>
                    </a:cubicBezTo>
                    <a:cubicBezTo>
                      <a:pt x="46" y="6"/>
                      <a:pt x="46" y="7"/>
                      <a:pt x="47" y="7"/>
                    </a:cubicBezTo>
                    <a:cubicBezTo>
                      <a:pt x="47" y="8"/>
                      <a:pt x="46" y="8"/>
                      <a:pt x="47" y="9"/>
                    </a:cubicBezTo>
                    <a:cubicBezTo>
                      <a:pt x="46" y="9"/>
                      <a:pt x="47" y="9"/>
                      <a:pt x="46" y="9"/>
                    </a:cubicBezTo>
                    <a:cubicBezTo>
                      <a:pt x="46" y="10"/>
                      <a:pt x="46" y="9"/>
                      <a:pt x="46" y="11"/>
                    </a:cubicBezTo>
                    <a:cubicBezTo>
                      <a:pt x="47" y="11"/>
                      <a:pt x="47" y="12"/>
                      <a:pt x="47" y="11"/>
                    </a:cubicBezTo>
                    <a:cubicBezTo>
                      <a:pt x="46" y="12"/>
                      <a:pt x="46" y="11"/>
                      <a:pt x="46" y="11"/>
                    </a:cubicBezTo>
                    <a:cubicBezTo>
                      <a:pt x="46" y="11"/>
                      <a:pt x="46" y="11"/>
                      <a:pt x="46" y="12"/>
                    </a:cubicBezTo>
                    <a:cubicBezTo>
                      <a:pt x="46" y="14"/>
                      <a:pt x="46" y="13"/>
                      <a:pt x="45" y="13"/>
                    </a:cubicBezTo>
                    <a:cubicBezTo>
                      <a:pt x="44" y="13"/>
                      <a:pt x="45" y="13"/>
                      <a:pt x="45" y="12"/>
                    </a:cubicBezTo>
                    <a:cubicBezTo>
                      <a:pt x="46" y="13"/>
                      <a:pt x="45" y="13"/>
                      <a:pt x="45" y="11"/>
                    </a:cubicBezTo>
                    <a:cubicBezTo>
                      <a:pt x="45" y="12"/>
                      <a:pt x="45" y="12"/>
                      <a:pt x="45" y="12"/>
                    </a:cubicBezTo>
                    <a:cubicBezTo>
                      <a:pt x="45" y="13"/>
                      <a:pt x="44" y="12"/>
                      <a:pt x="44" y="12"/>
                    </a:cubicBezTo>
                    <a:cubicBezTo>
                      <a:pt x="44" y="13"/>
                      <a:pt x="46" y="13"/>
                      <a:pt x="45" y="13"/>
                    </a:cubicBezTo>
                    <a:cubicBezTo>
                      <a:pt x="44" y="11"/>
                      <a:pt x="44" y="12"/>
                      <a:pt x="44" y="12"/>
                    </a:cubicBezTo>
                    <a:cubicBezTo>
                      <a:pt x="44" y="13"/>
                      <a:pt x="44" y="11"/>
                      <a:pt x="44" y="13"/>
                    </a:cubicBezTo>
                    <a:cubicBezTo>
                      <a:pt x="43" y="13"/>
                      <a:pt x="43" y="13"/>
                      <a:pt x="43" y="13"/>
                    </a:cubicBezTo>
                    <a:cubicBezTo>
                      <a:pt x="43" y="13"/>
                      <a:pt x="43" y="13"/>
                      <a:pt x="43" y="13"/>
                    </a:cubicBezTo>
                    <a:cubicBezTo>
                      <a:pt x="42" y="13"/>
                      <a:pt x="42" y="13"/>
                      <a:pt x="43" y="13"/>
                    </a:cubicBezTo>
                    <a:cubicBezTo>
                      <a:pt x="43" y="11"/>
                      <a:pt x="42" y="13"/>
                      <a:pt x="42" y="12"/>
                    </a:cubicBezTo>
                    <a:cubicBezTo>
                      <a:pt x="42" y="12"/>
                      <a:pt x="42" y="13"/>
                      <a:pt x="42" y="13"/>
                    </a:cubicBezTo>
                    <a:cubicBezTo>
                      <a:pt x="42" y="14"/>
                      <a:pt x="42" y="13"/>
                      <a:pt x="42" y="13"/>
                    </a:cubicBezTo>
                    <a:cubicBezTo>
                      <a:pt x="42" y="13"/>
                      <a:pt x="41" y="15"/>
                      <a:pt x="41" y="13"/>
                    </a:cubicBezTo>
                    <a:cubicBezTo>
                      <a:pt x="41" y="14"/>
                      <a:pt x="41" y="14"/>
                      <a:pt x="41" y="14"/>
                    </a:cubicBezTo>
                    <a:cubicBezTo>
                      <a:pt x="41" y="14"/>
                      <a:pt x="41" y="15"/>
                      <a:pt x="41" y="14"/>
                    </a:cubicBezTo>
                    <a:cubicBezTo>
                      <a:pt x="42" y="14"/>
                      <a:pt x="41" y="14"/>
                      <a:pt x="41" y="14"/>
                    </a:cubicBezTo>
                    <a:cubicBezTo>
                      <a:pt x="41" y="14"/>
                      <a:pt x="42" y="14"/>
                      <a:pt x="41" y="15"/>
                    </a:cubicBezTo>
                    <a:cubicBezTo>
                      <a:pt x="41" y="15"/>
                      <a:pt x="41" y="14"/>
                      <a:pt x="41" y="15"/>
                    </a:cubicBezTo>
                    <a:cubicBezTo>
                      <a:pt x="41" y="14"/>
                      <a:pt x="41" y="15"/>
                      <a:pt x="41" y="15"/>
                    </a:cubicBezTo>
                    <a:cubicBezTo>
                      <a:pt x="40" y="16"/>
                      <a:pt x="40" y="15"/>
                      <a:pt x="40" y="14"/>
                    </a:cubicBezTo>
                    <a:cubicBezTo>
                      <a:pt x="40" y="15"/>
                      <a:pt x="41" y="14"/>
                      <a:pt x="40" y="15"/>
                    </a:cubicBezTo>
                    <a:cubicBezTo>
                      <a:pt x="40" y="16"/>
                      <a:pt x="40" y="15"/>
                      <a:pt x="41" y="15"/>
                    </a:cubicBezTo>
                    <a:cubicBezTo>
                      <a:pt x="41" y="15"/>
                      <a:pt x="41" y="15"/>
                      <a:pt x="41" y="15"/>
                    </a:cubicBezTo>
                    <a:cubicBezTo>
                      <a:pt x="41" y="15"/>
                      <a:pt x="41" y="15"/>
                      <a:pt x="41" y="15"/>
                    </a:cubicBezTo>
                    <a:cubicBezTo>
                      <a:pt x="41" y="15"/>
                      <a:pt x="40" y="14"/>
                      <a:pt x="40" y="14"/>
                    </a:cubicBezTo>
                    <a:cubicBezTo>
                      <a:pt x="40" y="14"/>
                      <a:pt x="40" y="13"/>
                      <a:pt x="41" y="13"/>
                    </a:cubicBezTo>
                    <a:cubicBezTo>
                      <a:pt x="41" y="12"/>
                      <a:pt x="41" y="11"/>
                      <a:pt x="41" y="12"/>
                    </a:cubicBezTo>
                    <a:cubicBezTo>
                      <a:pt x="41" y="11"/>
                      <a:pt x="40" y="12"/>
                      <a:pt x="39" y="12"/>
                    </a:cubicBezTo>
                    <a:cubicBezTo>
                      <a:pt x="39" y="13"/>
                      <a:pt x="40" y="12"/>
                      <a:pt x="39" y="13"/>
                    </a:cubicBezTo>
                    <a:cubicBezTo>
                      <a:pt x="39" y="13"/>
                      <a:pt x="39" y="12"/>
                      <a:pt x="39" y="13"/>
                    </a:cubicBezTo>
                    <a:cubicBezTo>
                      <a:pt x="38" y="12"/>
                      <a:pt x="39" y="13"/>
                      <a:pt x="39" y="14"/>
                    </a:cubicBezTo>
                    <a:cubicBezTo>
                      <a:pt x="38" y="14"/>
                      <a:pt x="39" y="14"/>
                      <a:pt x="38" y="14"/>
                    </a:cubicBezTo>
                    <a:cubicBezTo>
                      <a:pt x="38" y="14"/>
                      <a:pt x="39" y="14"/>
                      <a:pt x="38" y="15"/>
                    </a:cubicBezTo>
                    <a:cubicBezTo>
                      <a:pt x="39" y="15"/>
                      <a:pt x="39" y="15"/>
                      <a:pt x="39" y="16"/>
                    </a:cubicBezTo>
                    <a:cubicBezTo>
                      <a:pt x="39" y="15"/>
                      <a:pt x="39" y="15"/>
                      <a:pt x="38" y="16"/>
                    </a:cubicBezTo>
                    <a:cubicBezTo>
                      <a:pt x="37" y="16"/>
                      <a:pt x="38" y="18"/>
                      <a:pt x="38" y="17"/>
                    </a:cubicBezTo>
                    <a:cubicBezTo>
                      <a:pt x="38" y="17"/>
                      <a:pt x="37" y="16"/>
                      <a:pt x="38" y="17"/>
                    </a:cubicBezTo>
                    <a:cubicBezTo>
                      <a:pt x="37" y="16"/>
                      <a:pt x="38" y="15"/>
                      <a:pt x="38" y="16"/>
                    </a:cubicBezTo>
                    <a:cubicBezTo>
                      <a:pt x="38" y="16"/>
                      <a:pt x="37" y="15"/>
                      <a:pt x="37" y="16"/>
                    </a:cubicBezTo>
                    <a:cubicBezTo>
                      <a:pt x="37" y="16"/>
                      <a:pt x="38" y="15"/>
                      <a:pt x="37" y="17"/>
                    </a:cubicBezTo>
                    <a:cubicBezTo>
                      <a:pt x="37" y="16"/>
                      <a:pt x="37" y="17"/>
                      <a:pt x="37" y="16"/>
                    </a:cubicBezTo>
                    <a:cubicBezTo>
                      <a:pt x="36" y="17"/>
                      <a:pt x="37" y="16"/>
                      <a:pt x="36" y="17"/>
                    </a:cubicBezTo>
                    <a:cubicBezTo>
                      <a:pt x="36" y="17"/>
                      <a:pt x="35" y="17"/>
                      <a:pt x="36" y="18"/>
                    </a:cubicBezTo>
                    <a:cubicBezTo>
                      <a:pt x="35" y="17"/>
                      <a:pt x="36" y="18"/>
                      <a:pt x="36" y="19"/>
                    </a:cubicBezTo>
                    <a:cubicBezTo>
                      <a:pt x="37" y="19"/>
                      <a:pt x="36" y="17"/>
                      <a:pt x="36" y="19"/>
                    </a:cubicBezTo>
                    <a:cubicBezTo>
                      <a:pt x="36" y="20"/>
                      <a:pt x="36" y="20"/>
                      <a:pt x="36" y="20"/>
                    </a:cubicBezTo>
                    <a:cubicBezTo>
                      <a:pt x="36" y="20"/>
                      <a:pt x="36" y="21"/>
                      <a:pt x="36" y="21"/>
                    </a:cubicBezTo>
                    <a:cubicBezTo>
                      <a:pt x="36" y="22"/>
                      <a:pt x="35" y="21"/>
                      <a:pt x="36" y="21"/>
                    </a:cubicBezTo>
                    <a:cubicBezTo>
                      <a:pt x="35" y="21"/>
                      <a:pt x="36" y="23"/>
                      <a:pt x="36" y="22"/>
                    </a:cubicBezTo>
                    <a:cubicBezTo>
                      <a:pt x="36" y="22"/>
                      <a:pt x="36" y="22"/>
                      <a:pt x="35" y="22"/>
                    </a:cubicBezTo>
                    <a:cubicBezTo>
                      <a:pt x="36" y="23"/>
                      <a:pt x="36" y="23"/>
                      <a:pt x="36" y="23"/>
                    </a:cubicBezTo>
                    <a:cubicBezTo>
                      <a:pt x="35" y="23"/>
                      <a:pt x="35" y="23"/>
                      <a:pt x="35" y="23"/>
                    </a:cubicBezTo>
                    <a:cubicBezTo>
                      <a:pt x="35" y="24"/>
                      <a:pt x="36" y="24"/>
                      <a:pt x="36" y="24"/>
                    </a:cubicBezTo>
                    <a:cubicBezTo>
                      <a:pt x="35" y="24"/>
                      <a:pt x="35" y="25"/>
                      <a:pt x="35" y="24"/>
                    </a:cubicBezTo>
                    <a:cubicBezTo>
                      <a:pt x="34" y="24"/>
                      <a:pt x="36" y="25"/>
                      <a:pt x="36" y="25"/>
                    </a:cubicBezTo>
                    <a:cubicBezTo>
                      <a:pt x="36" y="26"/>
                      <a:pt x="36" y="26"/>
                      <a:pt x="35" y="26"/>
                    </a:cubicBezTo>
                    <a:cubicBezTo>
                      <a:pt x="35" y="26"/>
                      <a:pt x="36" y="26"/>
                      <a:pt x="37" y="27"/>
                    </a:cubicBezTo>
                    <a:cubicBezTo>
                      <a:pt x="37" y="27"/>
                      <a:pt x="37" y="27"/>
                      <a:pt x="37" y="28"/>
                    </a:cubicBezTo>
                    <a:cubicBezTo>
                      <a:pt x="37" y="28"/>
                      <a:pt x="37" y="27"/>
                      <a:pt x="37" y="28"/>
                    </a:cubicBezTo>
                    <a:cubicBezTo>
                      <a:pt x="37" y="28"/>
                      <a:pt x="37" y="29"/>
                      <a:pt x="37" y="28"/>
                    </a:cubicBezTo>
                    <a:cubicBezTo>
                      <a:pt x="36" y="27"/>
                      <a:pt x="36" y="28"/>
                      <a:pt x="37" y="28"/>
                    </a:cubicBezTo>
                    <a:cubicBezTo>
                      <a:pt x="37" y="28"/>
                      <a:pt x="36" y="27"/>
                      <a:pt x="36" y="28"/>
                    </a:cubicBezTo>
                    <a:cubicBezTo>
                      <a:pt x="36" y="27"/>
                      <a:pt x="36" y="27"/>
                      <a:pt x="36" y="28"/>
                    </a:cubicBezTo>
                    <a:cubicBezTo>
                      <a:pt x="36" y="26"/>
                      <a:pt x="37" y="26"/>
                      <a:pt x="36" y="27"/>
                    </a:cubicBezTo>
                    <a:cubicBezTo>
                      <a:pt x="36" y="27"/>
                      <a:pt x="36" y="26"/>
                      <a:pt x="36" y="27"/>
                    </a:cubicBezTo>
                    <a:cubicBezTo>
                      <a:pt x="35" y="26"/>
                      <a:pt x="35" y="27"/>
                      <a:pt x="35" y="27"/>
                    </a:cubicBezTo>
                    <a:cubicBezTo>
                      <a:pt x="35" y="27"/>
                      <a:pt x="35" y="28"/>
                      <a:pt x="35" y="27"/>
                    </a:cubicBezTo>
                    <a:cubicBezTo>
                      <a:pt x="35" y="29"/>
                      <a:pt x="35" y="27"/>
                      <a:pt x="34" y="28"/>
                    </a:cubicBezTo>
                    <a:cubicBezTo>
                      <a:pt x="34" y="27"/>
                      <a:pt x="34" y="26"/>
                      <a:pt x="33" y="27"/>
                    </a:cubicBezTo>
                    <a:cubicBezTo>
                      <a:pt x="34" y="25"/>
                      <a:pt x="33" y="27"/>
                      <a:pt x="32" y="26"/>
                    </a:cubicBezTo>
                    <a:cubicBezTo>
                      <a:pt x="32" y="25"/>
                      <a:pt x="32" y="27"/>
                      <a:pt x="32" y="26"/>
                    </a:cubicBezTo>
                    <a:cubicBezTo>
                      <a:pt x="32" y="25"/>
                      <a:pt x="32" y="26"/>
                      <a:pt x="31" y="26"/>
                    </a:cubicBezTo>
                    <a:cubicBezTo>
                      <a:pt x="31" y="25"/>
                      <a:pt x="31" y="24"/>
                      <a:pt x="31" y="25"/>
                    </a:cubicBezTo>
                    <a:cubicBezTo>
                      <a:pt x="30" y="25"/>
                      <a:pt x="31" y="26"/>
                      <a:pt x="31" y="26"/>
                    </a:cubicBezTo>
                    <a:cubicBezTo>
                      <a:pt x="31" y="27"/>
                      <a:pt x="31" y="26"/>
                      <a:pt x="30" y="26"/>
                    </a:cubicBezTo>
                    <a:cubicBezTo>
                      <a:pt x="31" y="26"/>
                      <a:pt x="30" y="26"/>
                      <a:pt x="30" y="26"/>
                    </a:cubicBezTo>
                    <a:cubicBezTo>
                      <a:pt x="30" y="25"/>
                      <a:pt x="30" y="26"/>
                      <a:pt x="30" y="26"/>
                    </a:cubicBezTo>
                    <a:cubicBezTo>
                      <a:pt x="31" y="27"/>
                      <a:pt x="30" y="27"/>
                      <a:pt x="31" y="27"/>
                    </a:cubicBezTo>
                    <a:cubicBezTo>
                      <a:pt x="31" y="28"/>
                      <a:pt x="30" y="27"/>
                      <a:pt x="30" y="27"/>
                    </a:cubicBezTo>
                    <a:cubicBezTo>
                      <a:pt x="30" y="28"/>
                      <a:pt x="30" y="27"/>
                      <a:pt x="30" y="27"/>
                    </a:cubicBezTo>
                    <a:cubicBezTo>
                      <a:pt x="30" y="28"/>
                      <a:pt x="30" y="27"/>
                      <a:pt x="30" y="28"/>
                    </a:cubicBezTo>
                    <a:cubicBezTo>
                      <a:pt x="30" y="29"/>
                      <a:pt x="30" y="28"/>
                      <a:pt x="30" y="28"/>
                    </a:cubicBezTo>
                    <a:cubicBezTo>
                      <a:pt x="30" y="29"/>
                      <a:pt x="31" y="29"/>
                      <a:pt x="31" y="28"/>
                    </a:cubicBezTo>
                    <a:cubicBezTo>
                      <a:pt x="31" y="29"/>
                      <a:pt x="30" y="29"/>
                      <a:pt x="31" y="29"/>
                    </a:cubicBezTo>
                    <a:cubicBezTo>
                      <a:pt x="31" y="30"/>
                      <a:pt x="31" y="30"/>
                      <a:pt x="30" y="29"/>
                    </a:cubicBezTo>
                    <a:cubicBezTo>
                      <a:pt x="30" y="29"/>
                      <a:pt x="30" y="29"/>
                      <a:pt x="30" y="29"/>
                    </a:cubicBezTo>
                    <a:cubicBezTo>
                      <a:pt x="30" y="29"/>
                      <a:pt x="30" y="29"/>
                      <a:pt x="30" y="29"/>
                    </a:cubicBezTo>
                    <a:cubicBezTo>
                      <a:pt x="30" y="28"/>
                      <a:pt x="29" y="30"/>
                      <a:pt x="29" y="28"/>
                    </a:cubicBezTo>
                    <a:cubicBezTo>
                      <a:pt x="29" y="29"/>
                      <a:pt x="29" y="29"/>
                      <a:pt x="29" y="29"/>
                    </a:cubicBezTo>
                    <a:cubicBezTo>
                      <a:pt x="30" y="30"/>
                      <a:pt x="30" y="30"/>
                      <a:pt x="30" y="30"/>
                    </a:cubicBezTo>
                    <a:cubicBezTo>
                      <a:pt x="30" y="31"/>
                      <a:pt x="30" y="30"/>
                      <a:pt x="30" y="30"/>
                    </a:cubicBezTo>
                    <a:cubicBezTo>
                      <a:pt x="30" y="30"/>
                      <a:pt x="30" y="31"/>
                      <a:pt x="30" y="31"/>
                    </a:cubicBezTo>
                    <a:cubicBezTo>
                      <a:pt x="30" y="31"/>
                      <a:pt x="30" y="31"/>
                      <a:pt x="30" y="31"/>
                    </a:cubicBezTo>
                    <a:cubicBezTo>
                      <a:pt x="29" y="31"/>
                      <a:pt x="29" y="31"/>
                      <a:pt x="29" y="31"/>
                    </a:cubicBezTo>
                    <a:cubicBezTo>
                      <a:pt x="29" y="31"/>
                      <a:pt x="29" y="32"/>
                      <a:pt x="29" y="31"/>
                    </a:cubicBezTo>
                    <a:cubicBezTo>
                      <a:pt x="29" y="31"/>
                      <a:pt x="30" y="31"/>
                      <a:pt x="29" y="31"/>
                    </a:cubicBezTo>
                    <a:cubicBezTo>
                      <a:pt x="29" y="33"/>
                      <a:pt x="29" y="30"/>
                      <a:pt x="29" y="31"/>
                    </a:cubicBezTo>
                    <a:cubicBezTo>
                      <a:pt x="29" y="31"/>
                      <a:pt x="29" y="31"/>
                      <a:pt x="29" y="31"/>
                    </a:cubicBezTo>
                    <a:cubicBezTo>
                      <a:pt x="28" y="32"/>
                      <a:pt x="28" y="32"/>
                      <a:pt x="28" y="33"/>
                    </a:cubicBezTo>
                    <a:cubicBezTo>
                      <a:pt x="28" y="32"/>
                      <a:pt x="28" y="33"/>
                      <a:pt x="28" y="33"/>
                    </a:cubicBezTo>
                    <a:cubicBezTo>
                      <a:pt x="28" y="33"/>
                      <a:pt x="28" y="32"/>
                      <a:pt x="28" y="33"/>
                    </a:cubicBezTo>
                    <a:cubicBezTo>
                      <a:pt x="28" y="32"/>
                      <a:pt x="27" y="33"/>
                      <a:pt x="28" y="33"/>
                    </a:cubicBezTo>
                    <a:cubicBezTo>
                      <a:pt x="28" y="33"/>
                      <a:pt x="28" y="34"/>
                      <a:pt x="28" y="33"/>
                    </a:cubicBezTo>
                    <a:cubicBezTo>
                      <a:pt x="29" y="33"/>
                      <a:pt x="29" y="34"/>
                      <a:pt x="28" y="33"/>
                    </a:cubicBezTo>
                    <a:cubicBezTo>
                      <a:pt x="28" y="34"/>
                      <a:pt x="28" y="34"/>
                      <a:pt x="28" y="34"/>
                    </a:cubicBezTo>
                    <a:cubicBezTo>
                      <a:pt x="28" y="33"/>
                      <a:pt x="28" y="34"/>
                      <a:pt x="28" y="34"/>
                    </a:cubicBezTo>
                    <a:cubicBezTo>
                      <a:pt x="29" y="35"/>
                      <a:pt x="28" y="35"/>
                      <a:pt x="28" y="35"/>
                    </a:cubicBezTo>
                    <a:cubicBezTo>
                      <a:pt x="28" y="36"/>
                      <a:pt x="28" y="35"/>
                      <a:pt x="29" y="36"/>
                    </a:cubicBezTo>
                    <a:cubicBezTo>
                      <a:pt x="29" y="37"/>
                      <a:pt x="27" y="36"/>
                      <a:pt x="28" y="37"/>
                    </a:cubicBezTo>
                    <a:cubicBezTo>
                      <a:pt x="28" y="39"/>
                      <a:pt x="29" y="37"/>
                      <a:pt x="28" y="37"/>
                    </a:cubicBezTo>
                    <a:cubicBezTo>
                      <a:pt x="29" y="37"/>
                      <a:pt x="29" y="37"/>
                      <a:pt x="29" y="37"/>
                    </a:cubicBezTo>
                    <a:cubicBezTo>
                      <a:pt x="29" y="36"/>
                      <a:pt x="29" y="38"/>
                      <a:pt x="29" y="37"/>
                    </a:cubicBezTo>
                    <a:cubicBezTo>
                      <a:pt x="29" y="37"/>
                      <a:pt x="30" y="37"/>
                      <a:pt x="29" y="37"/>
                    </a:cubicBezTo>
                    <a:cubicBezTo>
                      <a:pt x="29" y="37"/>
                      <a:pt x="30" y="37"/>
                      <a:pt x="30" y="37"/>
                    </a:cubicBezTo>
                    <a:cubicBezTo>
                      <a:pt x="30" y="36"/>
                      <a:pt x="30" y="35"/>
                      <a:pt x="30" y="36"/>
                    </a:cubicBezTo>
                    <a:cubicBezTo>
                      <a:pt x="30" y="36"/>
                      <a:pt x="31" y="38"/>
                      <a:pt x="30" y="38"/>
                    </a:cubicBezTo>
                    <a:cubicBezTo>
                      <a:pt x="29" y="37"/>
                      <a:pt x="29" y="39"/>
                      <a:pt x="30" y="39"/>
                    </a:cubicBezTo>
                    <a:cubicBezTo>
                      <a:pt x="29" y="38"/>
                      <a:pt x="29" y="40"/>
                      <a:pt x="29" y="38"/>
                    </a:cubicBezTo>
                    <a:cubicBezTo>
                      <a:pt x="29" y="39"/>
                      <a:pt x="30" y="37"/>
                      <a:pt x="29" y="38"/>
                    </a:cubicBezTo>
                    <a:cubicBezTo>
                      <a:pt x="29" y="38"/>
                      <a:pt x="29" y="38"/>
                      <a:pt x="29" y="38"/>
                    </a:cubicBezTo>
                    <a:cubicBezTo>
                      <a:pt x="29" y="38"/>
                      <a:pt x="29" y="38"/>
                      <a:pt x="29" y="39"/>
                    </a:cubicBezTo>
                    <a:cubicBezTo>
                      <a:pt x="28" y="38"/>
                      <a:pt x="29" y="40"/>
                      <a:pt x="28" y="39"/>
                    </a:cubicBezTo>
                    <a:cubicBezTo>
                      <a:pt x="28" y="38"/>
                      <a:pt x="28" y="36"/>
                      <a:pt x="27" y="37"/>
                    </a:cubicBezTo>
                    <a:cubicBezTo>
                      <a:pt x="28" y="38"/>
                      <a:pt x="27" y="38"/>
                      <a:pt x="28" y="38"/>
                    </a:cubicBezTo>
                    <a:cubicBezTo>
                      <a:pt x="27" y="38"/>
                      <a:pt x="27" y="37"/>
                      <a:pt x="27" y="37"/>
                    </a:cubicBezTo>
                    <a:cubicBezTo>
                      <a:pt x="28" y="37"/>
                      <a:pt x="28" y="38"/>
                      <a:pt x="28" y="37"/>
                    </a:cubicBezTo>
                    <a:cubicBezTo>
                      <a:pt x="28" y="35"/>
                      <a:pt x="27" y="35"/>
                      <a:pt x="27" y="36"/>
                    </a:cubicBezTo>
                    <a:cubicBezTo>
                      <a:pt x="26" y="35"/>
                      <a:pt x="27" y="38"/>
                      <a:pt x="27" y="35"/>
                    </a:cubicBezTo>
                    <a:cubicBezTo>
                      <a:pt x="27" y="35"/>
                      <a:pt x="27" y="35"/>
                      <a:pt x="27" y="35"/>
                    </a:cubicBezTo>
                    <a:cubicBezTo>
                      <a:pt x="26" y="36"/>
                      <a:pt x="26" y="36"/>
                      <a:pt x="25" y="36"/>
                    </a:cubicBezTo>
                    <a:cubicBezTo>
                      <a:pt x="25" y="36"/>
                      <a:pt x="26" y="36"/>
                      <a:pt x="25" y="36"/>
                    </a:cubicBezTo>
                    <a:cubicBezTo>
                      <a:pt x="25" y="36"/>
                      <a:pt x="25" y="36"/>
                      <a:pt x="25" y="36"/>
                    </a:cubicBezTo>
                    <a:cubicBezTo>
                      <a:pt x="25" y="37"/>
                      <a:pt x="25" y="36"/>
                      <a:pt x="25" y="36"/>
                    </a:cubicBezTo>
                    <a:cubicBezTo>
                      <a:pt x="25" y="36"/>
                      <a:pt x="26" y="36"/>
                      <a:pt x="26" y="37"/>
                    </a:cubicBezTo>
                    <a:cubicBezTo>
                      <a:pt x="26" y="38"/>
                      <a:pt x="26" y="38"/>
                      <a:pt x="25" y="38"/>
                    </a:cubicBezTo>
                    <a:cubicBezTo>
                      <a:pt x="26" y="39"/>
                      <a:pt x="26" y="39"/>
                      <a:pt x="27" y="39"/>
                    </a:cubicBezTo>
                    <a:cubicBezTo>
                      <a:pt x="27" y="40"/>
                      <a:pt x="27" y="40"/>
                      <a:pt x="27" y="40"/>
                    </a:cubicBezTo>
                    <a:cubicBezTo>
                      <a:pt x="26" y="40"/>
                      <a:pt x="26" y="40"/>
                      <a:pt x="26" y="40"/>
                    </a:cubicBezTo>
                    <a:cubicBezTo>
                      <a:pt x="27" y="41"/>
                      <a:pt x="26" y="40"/>
                      <a:pt x="26" y="41"/>
                    </a:cubicBezTo>
                    <a:cubicBezTo>
                      <a:pt x="26" y="43"/>
                      <a:pt x="26" y="42"/>
                      <a:pt x="26" y="42"/>
                    </a:cubicBezTo>
                    <a:cubicBezTo>
                      <a:pt x="26" y="43"/>
                      <a:pt x="26" y="43"/>
                      <a:pt x="26" y="42"/>
                    </a:cubicBezTo>
                    <a:cubicBezTo>
                      <a:pt x="27" y="43"/>
                      <a:pt x="26" y="42"/>
                      <a:pt x="26" y="42"/>
                    </a:cubicBezTo>
                    <a:cubicBezTo>
                      <a:pt x="26" y="45"/>
                      <a:pt x="26" y="41"/>
                      <a:pt x="26" y="42"/>
                    </a:cubicBezTo>
                    <a:cubicBezTo>
                      <a:pt x="26" y="43"/>
                      <a:pt x="25" y="43"/>
                      <a:pt x="25" y="43"/>
                    </a:cubicBezTo>
                    <a:cubicBezTo>
                      <a:pt x="26" y="42"/>
                      <a:pt x="26" y="42"/>
                      <a:pt x="26" y="43"/>
                    </a:cubicBezTo>
                    <a:cubicBezTo>
                      <a:pt x="25" y="43"/>
                      <a:pt x="25" y="43"/>
                      <a:pt x="25" y="43"/>
                    </a:cubicBezTo>
                    <a:cubicBezTo>
                      <a:pt x="25" y="43"/>
                      <a:pt x="25" y="42"/>
                      <a:pt x="25" y="42"/>
                    </a:cubicBezTo>
                    <a:cubicBezTo>
                      <a:pt x="25" y="42"/>
                      <a:pt x="25" y="42"/>
                      <a:pt x="25" y="43"/>
                    </a:cubicBezTo>
                    <a:cubicBezTo>
                      <a:pt x="25" y="43"/>
                      <a:pt x="25" y="44"/>
                      <a:pt x="25" y="43"/>
                    </a:cubicBezTo>
                    <a:cubicBezTo>
                      <a:pt x="26" y="44"/>
                      <a:pt x="25" y="43"/>
                      <a:pt x="25" y="43"/>
                    </a:cubicBezTo>
                    <a:cubicBezTo>
                      <a:pt x="25" y="43"/>
                      <a:pt x="25" y="43"/>
                      <a:pt x="25" y="44"/>
                    </a:cubicBezTo>
                    <a:cubicBezTo>
                      <a:pt x="24" y="46"/>
                      <a:pt x="25" y="44"/>
                      <a:pt x="25" y="45"/>
                    </a:cubicBezTo>
                    <a:cubicBezTo>
                      <a:pt x="24" y="46"/>
                      <a:pt x="25" y="46"/>
                      <a:pt x="25" y="45"/>
                    </a:cubicBezTo>
                    <a:cubicBezTo>
                      <a:pt x="25" y="45"/>
                      <a:pt x="25" y="45"/>
                      <a:pt x="25" y="45"/>
                    </a:cubicBezTo>
                    <a:cubicBezTo>
                      <a:pt x="25" y="45"/>
                      <a:pt x="24" y="46"/>
                      <a:pt x="25" y="45"/>
                    </a:cubicBezTo>
                    <a:cubicBezTo>
                      <a:pt x="25" y="44"/>
                      <a:pt x="25" y="45"/>
                      <a:pt x="25" y="46"/>
                    </a:cubicBezTo>
                    <a:cubicBezTo>
                      <a:pt x="25" y="46"/>
                      <a:pt x="25" y="45"/>
                      <a:pt x="25" y="46"/>
                    </a:cubicBezTo>
                    <a:cubicBezTo>
                      <a:pt x="25" y="46"/>
                      <a:pt x="27" y="45"/>
                      <a:pt x="26" y="47"/>
                    </a:cubicBezTo>
                    <a:cubicBezTo>
                      <a:pt x="25" y="45"/>
                      <a:pt x="25" y="50"/>
                      <a:pt x="25" y="47"/>
                    </a:cubicBezTo>
                    <a:cubicBezTo>
                      <a:pt x="25" y="47"/>
                      <a:pt x="24" y="47"/>
                      <a:pt x="25" y="48"/>
                    </a:cubicBezTo>
                    <a:cubicBezTo>
                      <a:pt x="24" y="48"/>
                      <a:pt x="25" y="48"/>
                      <a:pt x="24" y="48"/>
                    </a:cubicBezTo>
                    <a:cubicBezTo>
                      <a:pt x="23" y="48"/>
                      <a:pt x="24" y="48"/>
                      <a:pt x="23" y="47"/>
                    </a:cubicBezTo>
                    <a:cubicBezTo>
                      <a:pt x="24" y="48"/>
                      <a:pt x="25" y="49"/>
                      <a:pt x="24" y="49"/>
                    </a:cubicBezTo>
                    <a:cubicBezTo>
                      <a:pt x="24" y="50"/>
                      <a:pt x="23" y="49"/>
                      <a:pt x="23" y="50"/>
                    </a:cubicBezTo>
                    <a:cubicBezTo>
                      <a:pt x="22" y="50"/>
                      <a:pt x="23" y="49"/>
                      <a:pt x="23" y="50"/>
                    </a:cubicBezTo>
                    <a:cubicBezTo>
                      <a:pt x="22" y="50"/>
                      <a:pt x="23" y="50"/>
                      <a:pt x="23" y="50"/>
                    </a:cubicBezTo>
                    <a:cubicBezTo>
                      <a:pt x="24" y="50"/>
                      <a:pt x="23" y="50"/>
                      <a:pt x="23" y="51"/>
                    </a:cubicBezTo>
                    <a:cubicBezTo>
                      <a:pt x="23" y="51"/>
                      <a:pt x="23" y="51"/>
                      <a:pt x="23" y="51"/>
                    </a:cubicBezTo>
                    <a:cubicBezTo>
                      <a:pt x="23" y="51"/>
                      <a:pt x="23" y="51"/>
                      <a:pt x="23" y="51"/>
                    </a:cubicBezTo>
                    <a:cubicBezTo>
                      <a:pt x="22" y="52"/>
                      <a:pt x="23" y="50"/>
                      <a:pt x="23" y="51"/>
                    </a:cubicBezTo>
                    <a:cubicBezTo>
                      <a:pt x="23" y="52"/>
                      <a:pt x="23" y="51"/>
                      <a:pt x="23" y="51"/>
                    </a:cubicBezTo>
                    <a:cubicBezTo>
                      <a:pt x="24" y="51"/>
                      <a:pt x="23" y="52"/>
                      <a:pt x="24" y="51"/>
                    </a:cubicBezTo>
                    <a:cubicBezTo>
                      <a:pt x="24" y="51"/>
                      <a:pt x="24" y="51"/>
                      <a:pt x="24" y="52"/>
                    </a:cubicBezTo>
                    <a:cubicBezTo>
                      <a:pt x="24" y="52"/>
                      <a:pt x="24" y="51"/>
                      <a:pt x="24" y="52"/>
                    </a:cubicBezTo>
                    <a:cubicBezTo>
                      <a:pt x="23" y="52"/>
                      <a:pt x="24" y="51"/>
                      <a:pt x="24" y="52"/>
                    </a:cubicBezTo>
                    <a:cubicBezTo>
                      <a:pt x="24" y="51"/>
                      <a:pt x="24" y="52"/>
                      <a:pt x="24" y="52"/>
                    </a:cubicBezTo>
                    <a:cubicBezTo>
                      <a:pt x="24" y="51"/>
                      <a:pt x="24" y="53"/>
                      <a:pt x="24" y="53"/>
                    </a:cubicBezTo>
                    <a:cubicBezTo>
                      <a:pt x="24" y="54"/>
                      <a:pt x="23" y="53"/>
                      <a:pt x="23" y="52"/>
                    </a:cubicBezTo>
                    <a:cubicBezTo>
                      <a:pt x="23" y="53"/>
                      <a:pt x="23" y="53"/>
                      <a:pt x="22" y="52"/>
                    </a:cubicBezTo>
                    <a:cubicBezTo>
                      <a:pt x="22" y="53"/>
                      <a:pt x="23" y="53"/>
                      <a:pt x="22" y="52"/>
                    </a:cubicBezTo>
                    <a:cubicBezTo>
                      <a:pt x="22" y="53"/>
                      <a:pt x="22" y="52"/>
                      <a:pt x="22" y="52"/>
                    </a:cubicBezTo>
                    <a:cubicBezTo>
                      <a:pt x="22" y="51"/>
                      <a:pt x="21" y="54"/>
                      <a:pt x="22" y="53"/>
                    </a:cubicBezTo>
                    <a:cubicBezTo>
                      <a:pt x="22" y="52"/>
                      <a:pt x="22" y="52"/>
                      <a:pt x="22" y="53"/>
                    </a:cubicBezTo>
                    <a:cubicBezTo>
                      <a:pt x="22" y="52"/>
                      <a:pt x="22" y="52"/>
                      <a:pt x="22" y="53"/>
                    </a:cubicBezTo>
                    <a:cubicBezTo>
                      <a:pt x="22" y="54"/>
                      <a:pt x="22" y="54"/>
                      <a:pt x="23" y="53"/>
                    </a:cubicBezTo>
                    <a:cubicBezTo>
                      <a:pt x="23" y="54"/>
                      <a:pt x="24" y="54"/>
                      <a:pt x="22" y="53"/>
                    </a:cubicBezTo>
                    <a:cubicBezTo>
                      <a:pt x="22" y="54"/>
                      <a:pt x="21" y="52"/>
                      <a:pt x="21" y="53"/>
                    </a:cubicBezTo>
                    <a:cubicBezTo>
                      <a:pt x="21" y="53"/>
                      <a:pt x="21" y="54"/>
                      <a:pt x="21" y="53"/>
                    </a:cubicBezTo>
                    <a:cubicBezTo>
                      <a:pt x="21" y="52"/>
                      <a:pt x="21" y="52"/>
                      <a:pt x="20" y="53"/>
                    </a:cubicBezTo>
                    <a:cubicBezTo>
                      <a:pt x="20" y="51"/>
                      <a:pt x="20" y="52"/>
                      <a:pt x="20" y="52"/>
                    </a:cubicBezTo>
                    <a:cubicBezTo>
                      <a:pt x="19" y="52"/>
                      <a:pt x="20" y="53"/>
                      <a:pt x="20" y="53"/>
                    </a:cubicBezTo>
                    <a:cubicBezTo>
                      <a:pt x="19" y="52"/>
                      <a:pt x="19" y="52"/>
                      <a:pt x="19" y="52"/>
                    </a:cubicBezTo>
                    <a:cubicBezTo>
                      <a:pt x="19" y="53"/>
                      <a:pt x="20" y="54"/>
                      <a:pt x="19" y="53"/>
                    </a:cubicBezTo>
                    <a:cubicBezTo>
                      <a:pt x="20" y="55"/>
                      <a:pt x="19" y="54"/>
                      <a:pt x="20" y="54"/>
                    </a:cubicBezTo>
                    <a:cubicBezTo>
                      <a:pt x="20" y="54"/>
                      <a:pt x="19" y="54"/>
                      <a:pt x="19" y="54"/>
                    </a:cubicBezTo>
                    <a:cubicBezTo>
                      <a:pt x="19" y="53"/>
                      <a:pt x="19" y="53"/>
                      <a:pt x="19" y="54"/>
                    </a:cubicBezTo>
                    <a:cubicBezTo>
                      <a:pt x="19" y="53"/>
                      <a:pt x="18" y="55"/>
                      <a:pt x="18" y="55"/>
                    </a:cubicBezTo>
                    <a:cubicBezTo>
                      <a:pt x="19" y="55"/>
                      <a:pt x="19" y="54"/>
                      <a:pt x="19" y="55"/>
                    </a:cubicBezTo>
                    <a:cubicBezTo>
                      <a:pt x="20" y="56"/>
                      <a:pt x="20" y="55"/>
                      <a:pt x="20" y="55"/>
                    </a:cubicBezTo>
                    <a:cubicBezTo>
                      <a:pt x="20" y="55"/>
                      <a:pt x="20" y="54"/>
                      <a:pt x="20" y="55"/>
                    </a:cubicBezTo>
                    <a:cubicBezTo>
                      <a:pt x="20" y="55"/>
                      <a:pt x="20" y="56"/>
                      <a:pt x="20" y="55"/>
                    </a:cubicBezTo>
                    <a:cubicBezTo>
                      <a:pt x="19" y="56"/>
                      <a:pt x="19" y="56"/>
                      <a:pt x="20" y="56"/>
                    </a:cubicBezTo>
                    <a:cubicBezTo>
                      <a:pt x="20" y="57"/>
                      <a:pt x="19" y="55"/>
                      <a:pt x="19" y="56"/>
                    </a:cubicBezTo>
                    <a:cubicBezTo>
                      <a:pt x="19" y="56"/>
                      <a:pt x="19" y="55"/>
                      <a:pt x="19" y="56"/>
                    </a:cubicBezTo>
                    <a:cubicBezTo>
                      <a:pt x="19" y="56"/>
                      <a:pt x="19" y="56"/>
                      <a:pt x="19" y="55"/>
                    </a:cubicBezTo>
                    <a:cubicBezTo>
                      <a:pt x="18" y="55"/>
                      <a:pt x="19" y="57"/>
                      <a:pt x="18" y="55"/>
                    </a:cubicBezTo>
                    <a:cubicBezTo>
                      <a:pt x="18" y="56"/>
                      <a:pt x="18" y="55"/>
                      <a:pt x="18" y="56"/>
                    </a:cubicBezTo>
                    <a:cubicBezTo>
                      <a:pt x="18" y="56"/>
                      <a:pt x="19" y="57"/>
                      <a:pt x="19" y="57"/>
                    </a:cubicBezTo>
                    <a:cubicBezTo>
                      <a:pt x="19" y="56"/>
                      <a:pt x="19" y="57"/>
                      <a:pt x="19" y="57"/>
                    </a:cubicBezTo>
                    <a:cubicBezTo>
                      <a:pt x="19" y="57"/>
                      <a:pt x="18" y="58"/>
                      <a:pt x="19" y="57"/>
                    </a:cubicBezTo>
                    <a:cubicBezTo>
                      <a:pt x="19" y="59"/>
                      <a:pt x="19" y="57"/>
                      <a:pt x="19" y="58"/>
                    </a:cubicBezTo>
                    <a:cubicBezTo>
                      <a:pt x="19" y="57"/>
                      <a:pt x="19" y="57"/>
                      <a:pt x="18" y="58"/>
                    </a:cubicBezTo>
                    <a:cubicBezTo>
                      <a:pt x="19" y="58"/>
                      <a:pt x="19" y="59"/>
                      <a:pt x="18" y="58"/>
                    </a:cubicBezTo>
                    <a:cubicBezTo>
                      <a:pt x="18" y="58"/>
                      <a:pt x="18" y="59"/>
                      <a:pt x="18" y="58"/>
                    </a:cubicBezTo>
                    <a:cubicBezTo>
                      <a:pt x="18" y="57"/>
                      <a:pt x="18" y="59"/>
                      <a:pt x="18" y="58"/>
                    </a:cubicBezTo>
                    <a:cubicBezTo>
                      <a:pt x="17" y="58"/>
                      <a:pt x="18" y="58"/>
                      <a:pt x="18" y="58"/>
                    </a:cubicBezTo>
                    <a:cubicBezTo>
                      <a:pt x="18" y="58"/>
                      <a:pt x="19" y="59"/>
                      <a:pt x="18" y="59"/>
                    </a:cubicBezTo>
                    <a:cubicBezTo>
                      <a:pt x="18" y="59"/>
                      <a:pt x="17" y="58"/>
                      <a:pt x="17" y="60"/>
                    </a:cubicBezTo>
                    <a:cubicBezTo>
                      <a:pt x="18" y="61"/>
                      <a:pt x="17" y="61"/>
                      <a:pt x="17" y="60"/>
                    </a:cubicBezTo>
                    <a:cubicBezTo>
                      <a:pt x="17" y="60"/>
                      <a:pt x="17" y="60"/>
                      <a:pt x="17" y="60"/>
                    </a:cubicBezTo>
                    <a:cubicBezTo>
                      <a:pt x="17" y="61"/>
                      <a:pt x="16" y="61"/>
                      <a:pt x="17" y="61"/>
                    </a:cubicBezTo>
                    <a:cubicBezTo>
                      <a:pt x="16" y="61"/>
                      <a:pt x="17" y="61"/>
                      <a:pt x="17" y="61"/>
                    </a:cubicBezTo>
                    <a:cubicBezTo>
                      <a:pt x="18" y="61"/>
                      <a:pt x="18" y="62"/>
                      <a:pt x="17" y="62"/>
                    </a:cubicBezTo>
                    <a:cubicBezTo>
                      <a:pt x="18" y="63"/>
                      <a:pt x="17" y="63"/>
                      <a:pt x="18" y="63"/>
                    </a:cubicBezTo>
                    <a:cubicBezTo>
                      <a:pt x="17" y="63"/>
                      <a:pt x="17" y="63"/>
                      <a:pt x="17" y="64"/>
                    </a:cubicBezTo>
                    <a:cubicBezTo>
                      <a:pt x="17" y="65"/>
                      <a:pt x="17" y="64"/>
                      <a:pt x="18" y="64"/>
                    </a:cubicBezTo>
                    <a:cubicBezTo>
                      <a:pt x="18" y="65"/>
                      <a:pt x="18" y="64"/>
                      <a:pt x="18" y="64"/>
                    </a:cubicBezTo>
                    <a:cubicBezTo>
                      <a:pt x="18" y="64"/>
                      <a:pt x="18" y="64"/>
                      <a:pt x="18" y="64"/>
                    </a:cubicBezTo>
                    <a:cubicBezTo>
                      <a:pt x="17" y="64"/>
                      <a:pt x="18" y="63"/>
                      <a:pt x="18" y="64"/>
                    </a:cubicBezTo>
                    <a:cubicBezTo>
                      <a:pt x="18" y="64"/>
                      <a:pt x="18" y="64"/>
                      <a:pt x="18" y="64"/>
                    </a:cubicBezTo>
                    <a:cubicBezTo>
                      <a:pt x="18" y="64"/>
                      <a:pt x="19" y="65"/>
                      <a:pt x="18" y="64"/>
                    </a:cubicBezTo>
                    <a:cubicBezTo>
                      <a:pt x="19" y="64"/>
                      <a:pt x="18" y="64"/>
                      <a:pt x="18" y="65"/>
                    </a:cubicBezTo>
                    <a:cubicBezTo>
                      <a:pt x="19" y="64"/>
                      <a:pt x="19" y="64"/>
                      <a:pt x="19" y="65"/>
                    </a:cubicBezTo>
                    <a:cubicBezTo>
                      <a:pt x="19" y="65"/>
                      <a:pt x="19" y="65"/>
                      <a:pt x="19" y="65"/>
                    </a:cubicBezTo>
                    <a:cubicBezTo>
                      <a:pt x="18" y="64"/>
                      <a:pt x="18" y="65"/>
                      <a:pt x="19" y="65"/>
                    </a:cubicBezTo>
                    <a:cubicBezTo>
                      <a:pt x="19" y="66"/>
                      <a:pt x="19" y="66"/>
                      <a:pt x="18" y="65"/>
                    </a:cubicBezTo>
                    <a:cubicBezTo>
                      <a:pt x="19" y="65"/>
                      <a:pt x="18" y="66"/>
                      <a:pt x="18" y="65"/>
                    </a:cubicBezTo>
                    <a:cubicBezTo>
                      <a:pt x="18" y="65"/>
                      <a:pt x="17" y="65"/>
                      <a:pt x="18" y="65"/>
                    </a:cubicBezTo>
                    <a:cubicBezTo>
                      <a:pt x="18" y="66"/>
                      <a:pt x="18" y="66"/>
                      <a:pt x="18" y="65"/>
                    </a:cubicBezTo>
                    <a:cubicBezTo>
                      <a:pt x="18" y="65"/>
                      <a:pt x="18" y="66"/>
                      <a:pt x="17" y="65"/>
                    </a:cubicBezTo>
                    <a:cubicBezTo>
                      <a:pt x="17" y="65"/>
                      <a:pt x="17" y="64"/>
                      <a:pt x="16" y="64"/>
                    </a:cubicBezTo>
                    <a:cubicBezTo>
                      <a:pt x="16" y="64"/>
                      <a:pt x="17" y="65"/>
                      <a:pt x="17" y="65"/>
                    </a:cubicBezTo>
                    <a:cubicBezTo>
                      <a:pt x="17" y="64"/>
                      <a:pt x="17" y="66"/>
                      <a:pt x="16" y="64"/>
                    </a:cubicBezTo>
                    <a:cubicBezTo>
                      <a:pt x="17" y="65"/>
                      <a:pt x="17" y="64"/>
                      <a:pt x="17" y="63"/>
                    </a:cubicBezTo>
                    <a:cubicBezTo>
                      <a:pt x="16" y="63"/>
                      <a:pt x="16" y="63"/>
                      <a:pt x="16" y="63"/>
                    </a:cubicBezTo>
                    <a:cubicBezTo>
                      <a:pt x="16" y="63"/>
                      <a:pt x="16" y="62"/>
                      <a:pt x="16" y="62"/>
                    </a:cubicBezTo>
                    <a:cubicBezTo>
                      <a:pt x="16" y="62"/>
                      <a:pt x="16" y="63"/>
                      <a:pt x="15" y="62"/>
                    </a:cubicBezTo>
                    <a:cubicBezTo>
                      <a:pt x="15" y="62"/>
                      <a:pt x="15" y="60"/>
                      <a:pt x="15" y="62"/>
                    </a:cubicBezTo>
                    <a:cubicBezTo>
                      <a:pt x="14" y="62"/>
                      <a:pt x="15" y="61"/>
                      <a:pt x="14" y="62"/>
                    </a:cubicBezTo>
                    <a:cubicBezTo>
                      <a:pt x="14" y="61"/>
                      <a:pt x="14" y="62"/>
                      <a:pt x="14" y="63"/>
                    </a:cubicBezTo>
                    <a:cubicBezTo>
                      <a:pt x="14" y="62"/>
                      <a:pt x="14" y="63"/>
                      <a:pt x="14" y="63"/>
                    </a:cubicBezTo>
                    <a:cubicBezTo>
                      <a:pt x="15" y="64"/>
                      <a:pt x="15" y="62"/>
                      <a:pt x="14" y="63"/>
                    </a:cubicBezTo>
                    <a:cubicBezTo>
                      <a:pt x="14" y="64"/>
                      <a:pt x="15" y="64"/>
                      <a:pt x="15" y="64"/>
                    </a:cubicBezTo>
                    <a:cubicBezTo>
                      <a:pt x="15" y="63"/>
                      <a:pt x="15" y="64"/>
                      <a:pt x="15" y="65"/>
                    </a:cubicBezTo>
                    <a:cubicBezTo>
                      <a:pt x="15" y="66"/>
                      <a:pt x="15" y="65"/>
                      <a:pt x="16" y="66"/>
                    </a:cubicBezTo>
                    <a:cubicBezTo>
                      <a:pt x="17" y="66"/>
                      <a:pt x="16" y="68"/>
                      <a:pt x="16" y="67"/>
                    </a:cubicBezTo>
                    <a:cubicBezTo>
                      <a:pt x="16" y="67"/>
                      <a:pt x="15" y="68"/>
                      <a:pt x="15" y="67"/>
                    </a:cubicBezTo>
                    <a:cubicBezTo>
                      <a:pt x="16" y="68"/>
                      <a:pt x="15" y="67"/>
                      <a:pt x="16" y="68"/>
                    </a:cubicBezTo>
                    <a:cubicBezTo>
                      <a:pt x="16" y="68"/>
                      <a:pt x="15" y="69"/>
                      <a:pt x="15" y="69"/>
                    </a:cubicBezTo>
                    <a:cubicBezTo>
                      <a:pt x="16" y="70"/>
                      <a:pt x="15" y="69"/>
                      <a:pt x="15" y="69"/>
                    </a:cubicBezTo>
                    <a:cubicBezTo>
                      <a:pt x="15" y="69"/>
                      <a:pt x="15" y="71"/>
                      <a:pt x="15" y="69"/>
                    </a:cubicBezTo>
                    <a:cubicBezTo>
                      <a:pt x="16" y="69"/>
                      <a:pt x="16" y="69"/>
                      <a:pt x="15" y="69"/>
                    </a:cubicBezTo>
                    <a:cubicBezTo>
                      <a:pt x="15" y="69"/>
                      <a:pt x="14" y="69"/>
                      <a:pt x="14" y="69"/>
                    </a:cubicBezTo>
                    <a:cubicBezTo>
                      <a:pt x="14" y="70"/>
                      <a:pt x="15" y="71"/>
                      <a:pt x="15" y="70"/>
                    </a:cubicBezTo>
                    <a:cubicBezTo>
                      <a:pt x="15" y="71"/>
                      <a:pt x="15" y="70"/>
                      <a:pt x="15" y="70"/>
                    </a:cubicBezTo>
                    <a:cubicBezTo>
                      <a:pt x="14" y="71"/>
                      <a:pt x="14" y="70"/>
                      <a:pt x="14" y="69"/>
                    </a:cubicBezTo>
                    <a:cubicBezTo>
                      <a:pt x="14" y="68"/>
                      <a:pt x="14" y="70"/>
                      <a:pt x="14" y="70"/>
                    </a:cubicBezTo>
                    <a:cubicBezTo>
                      <a:pt x="14" y="70"/>
                      <a:pt x="14" y="70"/>
                      <a:pt x="14" y="70"/>
                    </a:cubicBezTo>
                    <a:cubicBezTo>
                      <a:pt x="14" y="70"/>
                      <a:pt x="15" y="70"/>
                      <a:pt x="14" y="71"/>
                    </a:cubicBezTo>
                    <a:cubicBezTo>
                      <a:pt x="14" y="71"/>
                      <a:pt x="14" y="73"/>
                      <a:pt x="14" y="72"/>
                    </a:cubicBezTo>
                    <a:cubicBezTo>
                      <a:pt x="14" y="72"/>
                      <a:pt x="15" y="72"/>
                      <a:pt x="14" y="72"/>
                    </a:cubicBezTo>
                    <a:cubicBezTo>
                      <a:pt x="13" y="72"/>
                      <a:pt x="14" y="71"/>
                      <a:pt x="14" y="72"/>
                    </a:cubicBezTo>
                    <a:cubicBezTo>
                      <a:pt x="13" y="72"/>
                      <a:pt x="14" y="74"/>
                      <a:pt x="14" y="72"/>
                    </a:cubicBezTo>
                    <a:cubicBezTo>
                      <a:pt x="14" y="71"/>
                      <a:pt x="14" y="72"/>
                      <a:pt x="15" y="73"/>
                    </a:cubicBezTo>
                    <a:cubicBezTo>
                      <a:pt x="14" y="73"/>
                      <a:pt x="15" y="74"/>
                      <a:pt x="15" y="73"/>
                    </a:cubicBezTo>
                    <a:cubicBezTo>
                      <a:pt x="14" y="74"/>
                      <a:pt x="14" y="72"/>
                      <a:pt x="15" y="73"/>
                    </a:cubicBezTo>
                    <a:cubicBezTo>
                      <a:pt x="15" y="74"/>
                      <a:pt x="16" y="73"/>
                      <a:pt x="15" y="74"/>
                    </a:cubicBezTo>
                    <a:cubicBezTo>
                      <a:pt x="15" y="75"/>
                      <a:pt x="15" y="74"/>
                      <a:pt x="15" y="75"/>
                    </a:cubicBezTo>
                    <a:cubicBezTo>
                      <a:pt x="15" y="74"/>
                      <a:pt x="15" y="75"/>
                      <a:pt x="15" y="74"/>
                    </a:cubicBezTo>
                    <a:cubicBezTo>
                      <a:pt x="15" y="75"/>
                      <a:pt x="16" y="76"/>
                      <a:pt x="15" y="75"/>
                    </a:cubicBezTo>
                    <a:cubicBezTo>
                      <a:pt x="15" y="76"/>
                      <a:pt x="15" y="77"/>
                      <a:pt x="15" y="76"/>
                    </a:cubicBezTo>
                    <a:cubicBezTo>
                      <a:pt x="15" y="75"/>
                      <a:pt x="15" y="76"/>
                      <a:pt x="15" y="76"/>
                    </a:cubicBezTo>
                    <a:cubicBezTo>
                      <a:pt x="16" y="76"/>
                      <a:pt x="15" y="75"/>
                      <a:pt x="15" y="76"/>
                    </a:cubicBezTo>
                    <a:cubicBezTo>
                      <a:pt x="15" y="75"/>
                      <a:pt x="15" y="77"/>
                      <a:pt x="15" y="76"/>
                    </a:cubicBezTo>
                    <a:cubicBezTo>
                      <a:pt x="14" y="78"/>
                      <a:pt x="15" y="76"/>
                      <a:pt x="14" y="76"/>
                    </a:cubicBezTo>
                    <a:cubicBezTo>
                      <a:pt x="15" y="78"/>
                      <a:pt x="15" y="77"/>
                      <a:pt x="14" y="77"/>
                    </a:cubicBezTo>
                    <a:cubicBezTo>
                      <a:pt x="14" y="77"/>
                      <a:pt x="13" y="76"/>
                      <a:pt x="14" y="77"/>
                    </a:cubicBezTo>
                    <a:cubicBezTo>
                      <a:pt x="14" y="77"/>
                      <a:pt x="14" y="77"/>
                      <a:pt x="14" y="76"/>
                    </a:cubicBezTo>
                    <a:cubicBezTo>
                      <a:pt x="13" y="75"/>
                      <a:pt x="15" y="76"/>
                      <a:pt x="15" y="76"/>
                    </a:cubicBezTo>
                    <a:cubicBezTo>
                      <a:pt x="14" y="76"/>
                      <a:pt x="14" y="75"/>
                      <a:pt x="14" y="75"/>
                    </a:cubicBezTo>
                    <a:cubicBezTo>
                      <a:pt x="14" y="75"/>
                      <a:pt x="14" y="75"/>
                      <a:pt x="14" y="75"/>
                    </a:cubicBezTo>
                    <a:cubicBezTo>
                      <a:pt x="13" y="75"/>
                      <a:pt x="14" y="76"/>
                      <a:pt x="13" y="75"/>
                    </a:cubicBezTo>
                    <a:cubicBezTo>
                      <a:pt x="13" y="74"/>
                      <a:pt x="13" y="74"/>
                      <a:pt x="13" y="74"/>
                    </a:cubicBezTo>
                    <a:cubicBezTo>
                      <a:pt x="12" y="73"/>
                      <a:pt x="12" y="73"/>
                      <a:pt x="13" y="76"/>
                    </a:cubicBezTo>
                    <a:cubicBezTo>
                      <a:pt x="13" y="75"/>
                      <a:pt x="12" y="76"/>
                      <a:pt x="12" y="77"/>
                    </a:cubicBezTo>
                    <a:cubicBezTo>
                      <a:pt x="12" y="77"/>
                      <a:pt x="12" y="76"/>
                      <a:pt x="12" y="76"/>
                    </a:cubicBezTo>
                    <a:cubicBezTo>
                      <a:pt x="12" y="78"/>
                      <a:pt x="12" y="78"/>
                      <a:pt x="12" y="77"/>
                    </a:cubicBezTo>
                    <a:cubicBezTo>
                      <a:pt x="13" y="78"/>
                      <a:pt x="12" y="77"/>
                      <a:pt x="12" y="77"/>
                    </a:cubicBezTo>
                    <a:cubicBezTo>
                      <a:pt x="12" y="78"/>
                      <a:pt x="13" y="76"/>
                      <a:pt x="12" y="78"/>
                    </a:cubicBezTo>
                    <a:cubicBezTo>
                      <a:pt x="12" y="78"/>
                      <a:pt x="12" y="78"/>
                      <a:pt x="12" y="78"/>
                    </a:cubicBezTo>
                    <a:cubicBezTo>
                      <a:pt x="11" y="78"/>
                      <a:pt x="12" y="79"/>
                      <a:pt x="12" y="78"/>
                    </a:cubicBezTo>
                    <a:cubicBezTo>
                      <a:pt x="12" y="78"/>
                      <a:pt x="12" y="78"/>
                      <a:pt x="12" y="78"/>
                    </a:cubicBezTo>
                    <a:cubicBezTo>
                      <a:pt x="13" y="78"/>
                      <a:pt x="12" y="78"/>
                      <a:pt x="13" y="78"/>
                    </a:cubicBezTo>
                    <a:cubicBezTo>
                      <a:pt x="12" y="78"/>
                      <a:pt x="12" y="77"/>
                      <a:pt x="13" y="79"/>
                    </a:cubicBezTo>
                    <a:cubicBezTo>
                      <a:pt x="13" y="78"/>
                      <a:pt x="13" y="79"/>
                      <a:pt x="13" y="79"/>
                    </a:cubicBezTo>
                    <a:cubicBezTo>
                      <a:pt x="13" y="80"/>
                      <a:pt x="13" y="77"/>
                      <a:pt x="13" y="79"/>
                    </a:cubicBezTo>
                    <a:cubicBezTo>
                      <a:pt x="13" y="79"/>
                      <a:pt x="13" y="81"/>
                      <a:pt x="13" y="79"/>
                    </a:cubicBezTo>
                    <a:cubicBezTo>
                      <a:pt x="13" y="79"/>
                      <a:pt x="12" y="81"/>
                      <a:pt x="13" y="79"/>
                    </a:cubicBezTo>
                    <a:cubicBezTo>
                      <a:pt x="13" y="78"/>
                      <a:pt x="13" y="80"/>
                      <a:pt x="12" y="79"/>
                    </a:cubicBezTo>
                    <a:cubicBezTo>
                      <a:pt x="12" y="79"/>
                      <a:pt x="12" y="79"/>
                      <a:pt x="11" y="79"/>
                    </a:cubicBezTo>
                    <a:cubicBezTo>
                      <a:pt x="11" y="78"/>
                      <a:pt x="11" y="79"/>
                      <a:pt x="11" y="79"/>
                    </a:cubicBezTo>
                    <a:cubicBezTo>
                      <a:pt x="10" y="79"/>
                      <a:pt x="11" y="79"/>
                      <a:pt x="11" y="79"/>
                    </a:cubicBezTo>
                    <a:cubicBezTo>
                      <a:pt x="10" y="79"/>
                      <a:pt x="10" y="79"/>
                      <a:pt x="11" y="79"/>
                    </a:cubicBezTo>
                    <a:cubicBezTo>
                      <a:pt x="11" y="79"/>
                      <a:pt x="11" y="79"/>
                      <a:pt x="11" y="79"/>
                    </a:cubicBezTo>
                    <a:cubicBezTo>
                      <a:pt x="10" y="81"/>
                      <a:pt x="11" y="79"/>
                      <a:pt x="11" y="80"/>
                    </a:cubicBezTo>
                    <a:cubicBezTo>
                      <a:pt x="11" y="81"/>
                      <a:pt x="11" y="80"/>
                      <a:pt x="12" y="79"/>
                    </a:cubicBezTo>
                    <a:cubicBezTo>
                      <a:pt x="12" y="80"/>
                      <a:pt x="11" y="79"/>
                      <a:pt x="11" y="81"/>
                    </a:cubicBezTo>
                    <a:cubicBezTo>
                      <a:pt x="10" y="80"/>
                      <a:pt x="11" y="80"/>
                      <a:pt x="11" y="81"/>
                    </a:cubicBezTo>
                    <a:cubicBezTo>
                      <a:pt x="11" y="82"/>
                      <a:pt x="10" y="82"/>
                      <a:pt x="10" y="81"/>
                    </a:cubicBezTo>
                    <a:cubicBezTo>
                      <a:pt x="10" y="81"/>
                      <a:pt x="10" y="82"/>
                      <a:pt x="10" y="81"/>
                    </a:cubicBezTo>
                    <a:cubicBezTo>
                      <a:pt x="10" y="80"/>
                      <a:pt x="10" y="81"/>
                      <a:pt x="10" y="82"/>
                    </a:cubicBezTo>
                    <a:cubicBezTo>
                      <a:pt x="11" y="81"/>
                      <a:pt x="10" y="82"/>
                      <a:pt x="10" y="82"/>
                    </a:cubicBezTo>
                    <a:cubicBezTo>
                      <a:pt x="10" y="82"/>
                      <a:pt x="10" y="82"/>
                      <a:pt x="9" y="82"/>
                    </a:cubicBezTo>
                    <a:cubicBezTo>
                      <a:pt x="9" y="82"/>
                      <a:pt x="9" y="81"/>
                      <a:pt x="9" y="83"/>
                    </a:cubicBezTo>
                    <a:cubicBezTo>
                      <a:pt x="9" y="82"/>
                      <a:pt x="10" y="83"/>
                      <a:pt x="10" y="82"/>
                    </a:cubicBezTo>
                    <a:cubicBezTo>
                      <a:pt x="10" y="81"/>
                      <a:pt x="10" y="83"/>
                      <a:pt x="10" y="83"/>
                    </a:cubicBezTo>
                    <a:cubicBezTo>
                      <a:pt x="10" y="83"/>
                      <a:pt x="10" y="82"/>
                      <a:pt x="10" y="82"/>
                    </a:cubicBezTo>
                    <a:cubicBezTo>
                      <a:pt x="11" y="83"/>
                      <a:pt x="10" y="82"/>
                      <a:pt x="10" y="83"/>
                    </a:cubicBezTo>
                    <a:cubicBezTo>
                      <a:pt x="10" y="82"/>
                      <a:pt x="10" y="84"/>
                      <a:pt x="10" y="83"/>
                    </a:cubicBezTo>
                    <a:cubicBezTo>
                      <a:pt x="11" y="85"/>
                      <a:pt x="11" y="83"/>
                      <a:pt x="11" y="83"/>
                    </a:cubicBezTo>
                    <a:cubicBezTo>
                      <a:pt x="10" y="82"/>
                      <a:pt x="11" y="82"/>
                      <a:pt x="11" y="82"/>
                    </a:cubicBezTo>
                    <a:cubicBezTo>
                      <a:pt x="11" y="80"/>
                      <a:pt x="11" y="81"/>
                      <a:pt x="11" y="82"/>
                    </a:cubicBezTo>
                    <a:cubicBezTo>
                      <a:pt x="11" y="81"/>
                      <a:pt x="12" y="83"/>
                      <a:pt x="11" y="83"/>
                    </a:cubicBezTo>
                    <a:cubicBezTo>
                      <a:pt x="11" y="84"/>
                      <a:pt x="11" y="84"/>
                      <a:pt x="11" y="85"/>
                    </a:cubicBezTo>
                    <a:cubicBezTo>
                      <a:pt x="11" y="84"/>
                      <a:pt x="10" y="84"/>
                      <a:pt x="10" y="84"/>
                    </a:cubicBezTo>
                    <a:cubicBezTo>
                      <a:pt x="10" y="83"/>
                      <a:pt x="9" y="83"/>
                      <a:pt x="10" y="84"/>
                    </a:cubicBezTo>
                    <a:cubicBezTo>
                      <a:pt x="10" y="84"/>
                      <a:pt x="10" y="84"/>
                      <a:pt x="9" y="85"/>
                    </a:cubicBezTo>
                    <a:cubicBezTo>
                      <a:pt x="9" y="86"/>
                      <a:pt x="10" y="86"/>
                      <a:pt x="10" y="86"/>
                    </a:cubicBezTo>
                    <a:cubicBezTo>
                      <a:pt x="9" y="86"/>
                      <a:pt x="9" y="86"/>
                      <a:pt x="9" y="86"/>
                    </a:cubicBezTo>
                    <a:cubicBezTo>
                      <a:pt x="9" y="86"/>
                      <a:pt x="9" y="86"/>
                      <a:pt x="8" y="86"/>
                    </a:cubicBezTo>
                    <a:cubicBezTo>
                      <a:pt x="8" y="86"/>
                      <a:pt x="9" y="86"/>
                      <a:pt x="8" y="87"/>
                    </a:cubicBezTo>
                    <a:cubicBezTo>
                      <a:pt x="9" y="87"/>
                      <a:pt x="8" y="86"/>
                      <a:pt x="8" y="87"/>
                    </a:cubicBezTo>
                    <a:cubicBezTo>
                      <a:pt x="8" y="87"/>
                      <a:pt x="8" y="87"/>
                      <a:pt x="8" y="88"/>
                    </a:cubicBezTo>
                    <a:cubicBezTo>
                      <a:pt x="8" y="89"/>
                      <a:pt x="7" y="88"/>
                      <a:pt x="7" y="88"/>
                    </a:cubicBezTo>
                    <a:cubicBezTo>
                      <a:pt x="8" y="89"/>
                      <a:pt x="8" y="89"/>
                      <a:pt x="8" y="89"/>
                    </a:cubicBezTo>
                    <a:cubicBezTo>
                      <a:pt x="7" y="89"/>
                      <a:pt x="8" y="89"/>
                      <a:pt x="8" y="90"/>
                    </a:cubicBezTo>
                    <a:cubicBezTo>
                      <a:pt x="8" y="90"/>
                      <a:pt x="8" y="89"/>
                      <a:pt x="8" y="90"/>
                    </a:cubicBezTo>
                    <a:cubicBezTo>
                      <a:pt x="8" y="90"/>
                      <a:pt x="8" y="90"/>
                      <a:pt x="8" y="90"/>
                    </a:cubicBezTo>
                    <a:cubicBezTo>
                      <a:pt x="7" y="91"/>
                      <a:pt x="7" y="89"/>
                      <a:pt x="7" y="91"/>
                    </a:cubicBezTo>
                    <a:cubicBezTo>
                      <a:pt x="6" y="90"/>
                      <a:pt x="7" y="90"/>
                      <a:pt x="7" y="91"/>
                    </a:cubicBezTo>
                    <a:cubicBezTo>
                      <a:pt x="8" y="91"/>
                      <a:pt x="8" y="92"/>
                      <a:pt x="8" y="91"/>
                    </a:cubicBezTo>
                    <a:cubicBezTo>
                      <a:pt x="7" y="90"/>
                      <a:pt x="8" y="91"/>
                      <a:pt x="8" y="91"/>
                    </a:cubicBezTo>
                    <a:cubicBezTo>
                      <a:pt x="8" y="92"/>
                      <a:pt x="8" y="92"/>
                      <a:pt x="8" y="92"/>
                    </a:cubicBezTo>
                    <a:cubicBezTo>
                      <a:pt x="7" y="91"/>
                      <a:pt x="7" y="93"/>
                      <a:pt x="7" y="92"/>
                    </a:cubicBezTo>
                    <a:cubicBezTo>
                      <a:pt x="7" y="93"/>
                      <a:pt x="8" y="93"/>
                      <a:pt x="8" y="93"/>
                    </a:cubicBezTo>
                    <a:cubicBezTo>
                      <a:pt x="8" y="94"/>
                      <a:pt x="8" y="93"/>
                      <a:pt x="8" y="94"/>
                    </a:cubicBezTo>
                    <a:cubicBezTo>
                      <a:pt x="9" y="94"/>
                      <a:pt x="9" y="95"/>
                      <a:pt x="9" y="94"/>
                    </a:cubicBezTo>
                    <a:cubicBezTo>
                      <a:pt x="9" y="95"/>
                      <a:pt x="10" y="95"/>
                      <a:pt x="10" y="94"/>
                    </a:cubicBezTo>
                    <a:cubicBezTo>
                      <a:pt x="10" y="93"/>
                      <a:pt x="11" y="92"/>
                      <a:pt x="11" y="93"/>
                    </a:cubicBezTo>
                    <a:cubicBezTo>
                      <a:pt x="11" y="93"/>
                      <a:pt x="10" y="91"/>
                      <a:pt x="11" y="93"/>
                    </a:cubicBezTo>
                    <a:cubicBezTo>
                      <a:pt x="11" y="93"/>
                      <a:pt x="10" y="91"/>
                      <a:pt x="10" y="92"/>
                    </a:cubicBezTo>
                    <a:cubicBezTo>
                      <a:pt x="10" y="91"/>
                      <a:pt x="10" y="93"/>
                      <a:pt x="11" y="92"/>
                    </a:cubicBezTo>
                    <a:cubicBezTo>
                      <a:pt x="11" y="91"/>
                      <a:pt x="11" y="92"/>
                      <a:pt x="11" y="92"/>
                    </a:cubicBezTo>
                    <a:cubicBezTo>
                      <a:pt x="10" y="92"/>
                      <a:pt x="10" y="92"/>
                      <a:pt x="11" y="93"/>
                    </a:cubicBezTo>
                    <a:cubicBezTo>
                      <a:pt x="11" y="92"/>
                      <a:pt x="11" y="92"/>
                      <a:pt x="11" y="93"/>
                    </a:cubicBezTo>
                    <a:cubicBezTo>
                      <a:pt x="11" y="94"/>
                      <a:pt x="12" y="94"/>
                      <a:pt x="11" y="94"/>
                    </a:cubicBezTo>
                    <a:cubicBezTo>
                      <a:pt x="11" y="93"/>
                      <a:pt x="11" y="95"/>
                      <a:pt x="11" y="94"/>
                    </a:cubicBezTo>
                    <a:cubicBezTo>
                      <a:pt x="11" y="95"/>
                      <a:pt x="11" y="94"/>
                      <a:pt x="11" y="94"/>
                    </a:cubicBezTo>
                    <a:cubicBezTo>
                      <a:pt x="11" y="93"/>
                      <a:pt x="11" y="93"/>
                      <a:pt x="11" y="94"/>
                    </a:cubicBezTo>
                    <a:cubicBezTo>
                      <a:pt x="12" y="94"/>
                      <a:pt x="11" y="93"/>
                      <a:pt x="11" y="94"/>
                    </a:cubicBezTo>
                    <a:cubicBezTo>
                      <a:pt x="11" y="95"/>
                      <a:pt x="11" y="93"/>
                      <a:pt x="11" y="95"/>
                    </a:cubicBezTo>
                    <a:cubicBezTo>
                      <a:pt x="11" y="94"/>
                      <a:pt x="11" y="94"/>
                      <a:pt x="11" y="95"/>
                    </a:cubicBezTo>
                    <a:cubicBezTo>
                      <a:pt x="11" y="95"/>
                      <a:pt x="11" y="96"/>
                      <a:pt x="11" y="96"/>
                    </a:cubicBezTo>
                    <a:cubicBezTo>
                      <a:pt x="11" y="95"/>
                      <a:pt x="10" y="97"/>
                      <a:pt x="10" y="96"/>
                    </a:cubicBezTo>
                    <a:cubicBezTo>
                      <a:pt x="11" y="96"/>
                      <a:pt x="10" y="97"/>
                      <a:pt x="10" y="96"/>
                    </a:cubicBezTo>
                    <a:cubicBezTo>
                      <a:pt x="10" y="96"/>
                      <a:pt x="10" y="96"/>
                      <a:pt x="10" y="95"/>
                    </a:cubicBezTo>
                    <a:cubicBezTo>
                      <a:pt x="10" y="96"/>
                      <a:pt x="11" y="95"/>
                      <a:pt x="10" y="95"/>
                    </a:cubicBezTo>
                    <a:cubicBezTo>
                      <a:pt x="10" y="97"/>
                      <a:pt x="10" y="96"/>
                      <a:pt x="10" y="95"/>
                    </a:cubicBezTo>
                    <a:cubicBezTo>
                      <a:pt x="11" y="94"/>
                      <a:pt x="9" y="95"/>
                      <a:pt x="10" y="95"/>
                    </a:cubicBezTo>
                    <a:cubicBezTo>
                      <a:pt x="10" y="95"/>
                      <a:pt x="10" y="95"/>
                      <a:pt x="10" y="95"/>
                    </a:cubicBezTo>
                    <a:cubicBezTo>
                      <a:pt x="10" y="94"/>
                      <a:pt x="9" y="95"/>
                      <a:pt x="10" y="95"/>
                    </a:cubicBezTo>
                    <a:cubicBezTo>
                      <a:pt x="10" y="95"/>
                      <a:pt x="10" y="96"/>
                      <a:pt x="10" y="95"/>
                    </a:cubicBezTo>
                    <a:cubicBezTo>
                      <a:pt x="9" y="95"/>
                      <a:pt x="10" y="94"/>
                      <a:pt x="9" y="95"/>
                    </a:cubicBezTo>
                    <a:cubicBezTo>
                      <a:pt x="9" y="95"/>
                      <a:pt x="8" y="96"/>
                      <a:pt x="9" y="96"/>
                    </a:cubicBezTo>
                    <a:cubicBezTo>
                      <a:pt x="9" y="97"/>
                      <a:pt x="8" y="97"/>
                      <a:pt x="9" y="96"/>
                    </a:cubicBezTo>
                    <a:cubicBezTo>
                      <a:pt x="9" y="96"/>
                      <a:pt x="9" y="96"/>
                      <a:pt x="8" y="96"/>
                    </a:cubicBezTo>
                    <a:cubicBezTo>
                      <a:pt x="8" y="96"/>
                      <a:pt x="7" y="97"/>
                      <a:pt x="8" y="96"/>
                    </a:cubicBezTo>
                    <a:cubicBezTo>
                      <a:pt x="7" y="97"/>
                      <a:pt x="8" y="98"/>
                      <a:pt x="8" y="97"/>
                    </a:cubicBezTo>
                    <a:cubicBezTo>
                      <a:pt x="8" y="99"/>
                      <a:pt x="7" y="97"/>
                      <a:pt x="8" y="98"/>
                    </a:cubicBezTo>
                    <a:cubicBezTo>
                      <a:pt x="7" y="96"/>
                      <a:pt x="8" y="99"/>
                      <a:pt x="8" y="98"/>
                    </a:cubicBezTo>
                    <a:cubicBezTo>
                      <a:pt x="8" y="97"/>
                      <a:pt x="8" y="99"/>
                      <a:pt x="8" y="98"/>
                    </a:cubicBezTo>
                    <a:cubicBezTo>
                      <a:pt x="8" y="99"/>
                      <a:pt x="8" y="99"/>
                      <a:pt x="8" y="99"/>
                    </a:cubicBezTo>
                    <a:cubicBezTo>
                      <a:pt x="8" y="99"/>
                      <a:pt x="8" y="98"/>
                      <a:pt x="8" y="99"/>
                    </a:cubicBezTo>
                    <a:cubicBezTo>
                      <a:pt x="8" y="100"/>
                      <a:pt x="8" y="99"/>
                      <a:pt x="7" y="99"/>
                    </a:cubicBezTo>
                    <a:cubicBezTo>
                      <a:pt x="7" y="100"/>
                      <a:pt x="7" y="99"/>
                      <a:pt x="7" y="99"/>
                    </a:cubicBezTo>
                    <a:cubicBezTo>
                      <a:pt x="7" y="99"/>
                      <a:pt x="7" y="97"/>
                      <a:pt x="7" y="99"/>
                    </a:cubicBezTo>
                    <a:cubicBezTo>
                      <a:pt x="7" y="99"/>
                      <a:pt x="6" y="98"/>
                      <a:pt x="7" y="98"/>
                    </a:cubicBezTo>
                    <a:cubicBezTo>
                      <a:pt x="7" y="98"/>
                      <a:pt x="7" y="99"/>
                      <a:pt x="7" y="99"/>
                    </a:cubicBezTo>
                    <a:cubicBezTo>
                      <a:pt x="8" y="99"/>
                      <a:pt x="8" y="99"/>
                      <a:pt x="8" y="99"/>
                    </a:cubicBezTo>
                    <a:cubicBezTo>
                      <a:pt x="7" y="100"/>
                      <a:pt x="7" y="99"/>
                      <a:pt x="8" y="99"/>
                    </a:cubicBezTo>
                    <a:cubicBezTo>
                      <a:pt x="8" y="100"/>
                      <a:pt x="8" y="100"/>
                      <a:pt x="8" y="100"/>
                    </a:cubicBezTo>
                    <a:cubicBezTo>
                      <a:pt x="7" y="101"/>
                      <a:pt x="7" y="99"/>
                      <a:pt x="7" y="100"/>
                    </a:cubicBezTo>
                    <a:cubicBezTo>
                      <a:pt x="8" y="100"/>
                      <a:pt x="7" y="101"/>
                      <a:pt x="7" y="100"/>
                    </a:cubicBezTo>
                    <a:cubicBezTo>
                      <a:pt x="8" y="101"/>
                      <a:pt x="8" y="100"/>
                      <a:pt x="8" y="100"/>
                    </a:cubicBezTo>
                    <a:cubicBezTo>
                      <a:pt x="8" y="100"/>
                      <a:pt x="8" y="100"/>
                      <a:pt x="8" y="100"/>
                    </a:cubicBezTo>
                    <a:cubicBezTo>
                      <a:pt x="8" y="101"/>
                      <a:pt x="8" y="100"/>
                      <a:pt x="8" y="100"/>
                    </a:cubicBezTo>
                    <a:cubicBezTo>
                      <a:pt x="8" y="100"/>
                      <a:pt x="8" y="101"/>
                      <a:pt x="8" y="100"/>
                    </a:cubicBezTo>
                    <a:cubicBezTo>
                      <a:pt x="8" y="100"/>
                      <a:pt x="7" y="101"/>
                      <a:pt x="8" y="100"/>
                    </a:cubicBezTo>
                    <a:cubicBezTo>
                      <a:pt x="9" y="102"/>
                      <a:pt x="9" y="100"/>
                      <a:pt x="8" y="101"/>
                    </a:cubicBezTo>
                    <a:cubicBezTo>
                      <a:pt x="8" y="102"/>
                      <a:pt x="8" y="102"/>
                      <a:pt x="8" y="101"/>
                    </a:cubicBezTo>
                    <a:cubicBezTo>
                      <a:pt x="7" y="102"/>
                      <a:pt x="7" y="101"/>
                      <a:pt x="7" y="101"/>
                    </a:cubicBezTo>
                    <a:cubicBezTo>
                      <a:pt x="8" y="100"/>
                      <a:pt x="7" y="101"/>
                      <a:pt x="7" y="101"/>
                    </a:cubicBezTo>
                    <a:cubicBezTo>
                      <a:pt x="7" y="102"/>
                      <a:pt x="7" y="101"/>
                      <a:pt x="7" y="101"/>
                    </a:cubicBezTo>
                    <a:cubicBezTo>
                      <a:pt x="7" y="102"/>
                      <a:pt x="7" y="101"/>
                      <a:pt x="6" y="102"/>
                    </a:cubicBezTo>
                    <a:cubicBezTo>
                      <a:pt x="7" y="101"/>
                      <a:pt x="6" y="101"/>
                      <a:pt x="6" y="101"/>
                    </a:cubicBezTo>
                    <a:cubicBezTo>
                      <a:pt x="6" y="100"/>
                      <a:pt x="6" y="100"/>
                      <a:pt x="6" y="101"/>
                    </a:cubicBezTo>
                    <a:cubicBezTo>
                      <a:pt x="6" y="100"/>
                      <a:pt x="5" y="101"/>
                      <a:pt x="6" y="101"/>
                    </a:cubicBezTo>
                    <a:cubicBezTo>
                      <a:pt x="5" y="102"/>
                      <a:pt x="6" y="101"/>
                      <a:pt x="6" y="101"/>
                    </a:cubicBezTo>
                    <a:cubicBezTo>
                      <a:pt x="6" y="101"/>
                      <a:pt x="6" y="100"/>
                      <a:pt x="6" y="101"/>
                    </a:cubicBezTo>
                    <a:cubicBezTo>
                      <a:pt x="6" y="102"/>
                      <a:pt x="6" y="101"/>
                      <a:pt x="6" y="101"/>
                    </a:cubicBezTo>
                    <a:cubicBezTo>
                      <a:pt x="5" y="101"/>
                      <a:pt x="6" y="101"/>
                      <a:pt x="6" y="101"/>
                    </a:cubicBezTo>
                    <a:cubicBezTo>
                      <a:pt x="5" y="100"/>
                      <a:pt x="6" y="101"/>
                      <a:pt x="6" y="101"/>
                    </a:cubicBezTo>
                    <a:cubicBezTo>
                      <a:pt x="6" y="101"/>
                      <a:pt x="6" y="101"/>
                      <a:pt x="5" y="100"/>
                    </a:cubicBezTo>
                    <a:cubicBezTo>
                      <a:pt x="5" y="100"/>
                      <a:pt x="4" y="99"/>
                      <a:pt x="5" y="100"/>
                    </a:cubicBezTo>
                    <a:cubicBezTo>
                      <a:pt x="5" y="100"/>
                      <a:pt x="5" y="100"/>
                      <a:pt x="4" y="100"/>
                    </a:cubicBezTo>
                    <a:cubicBezTo>
                      <a:pt x="4" y="100"/>
                      <a:pt x="4" y="99"/>
                      <a:pt x="4" y="100"/>
                    </a:cubicBezTo>
                    <a:cubicBezTo>
                      <a:pt x="4" y="100"/>
                      <a:pt x="5" y="101"/>
                      <a:pt x="4" y="100"/>
                    </a:cubicBezTo>
                    <a:cubicBezTo>
                      <a:pt x="4" y="100"/>
                      <a:pt x="4" y="100"/>
                      <a:pt x="4" y="101"/>
                    </a:cubicBezTo>
                    <a:cubicBezTo>
                      <a:pt x="4" y="101"/>
                      <a:pt x="4" y="101"/>
                      <a:pt x="4" y="100"/>
                    </a:cubicBezTo>
                    <a:cubicBezTo>
                      <a:pt x="3" y="100"/>
                      <a:pt x="3" y="100"/>
                      <a:pt x="4" y="101"/>
                    </a:cubicBezTo>
                    <a:cubicBezTo>
                      <a:pt x="4" y="101"/>
                      <a:pt x="3" y="101"/>
                      <a:pt x="3" y="101"/>
                    </a:cubicBezTo>
                    <a:cubicBezTo>
                      <a:pt x="3" y="102"/>
                      <a:pt x="2" y="101"/>
                      <a:pt x="2" y="101"/>
                    </a:cubicBezTo>
                    <a:cubicBezTo>
                      <a:pt x="2" y="102"/>
                      <a:pt x="2" y="101"/>
                      <a:pt x="2" y="102"/>
                    </a:cubicBezTo>
                    <a:cubicBezTo>
                      <a:pt x="3" y="102"/>
                      <a:pt x="2" y="103"/>
                      <a:pt x="3" y="102"/>
                    </a:cubicBezTo>
                    <a:cubicBezTo>
                      <a:pt x="3" y="102"/>
                      <a:pt x="3" y="102"/>
                      <a:pt x="3" y="102"/>
                    </a:cubicBezTo>
                    <a:cubicBezTo>
                      <a:pt x="2" y="102"/>
                      <a:pt x="3" y="100"/>
                      <a:pt x="3" y="102"/>
                    </a:cubicBezTo>
                    <a:cubicBezTo>
                      <a:pt x="4" y="102"/>
                      <a:pt x="3" y="102"/>
                      <a:pt x="3" y="103"/>
                    </a:cubicBezTo>
                    <a:cubicBezTo>
                      <a:pt x="4" y="103"/>
                      <a:pt x="4" y="103"/>
                      <a:pt x="4" y="103"/>
                    </a:cubicBezTo>
                    <a:cubicBezTo>
                      <a:pt x="4" y="103"/>
                      <a:pt x="4" y="103"/>
                      <a:pt x="4" y="103"/>
                    </a:cubicBezTo>
                    <a:cubicBezTo>
                      <a:pt x="4" y="103"/>
                      <a:pt x="3" y="103"/>
                      <a:pt x="3" y="103"/>
                    </a:cubicBezTo>
                    <a:cubicBezTo>
                      <a:pt x="3" y="103"/>
                      <a:pt x="2" y="103"/>
                      <a:pt x="3" y="104"/>
                    </a:cubicBezTo>
                    <a:cubicBezTo>
                      <a:pt x="4" y="104"/>
                      <a:pt x="3" y="105"/>
                      <a:pt x="4" y="104"/>
                    </a:cubicBezTo>
                    <a:cubicBezTo>
                      <a:pt x="4" y="104"/>
                      <a:pt x="5" y="105"/>
                      <a:pt x="5" y="104"/>
                    </a:cubicBezTo>
                    <a:cubicBezTo>
                      <a:pt x="5" y="104"/>
                      <a:pt x="5" y="105"/>
                      <a:pt x="5" y="105"/>
                    </a:cubicBezTo>
                    <a:cubicBezTo>
                      <a:pt x="4" y="106"/>
                      <a:pt x="4" y="104"/>
                      <a:pt x="4" y="104"/>
                    </a:cubicBezTo>
                    <a:cubicBezTo>
                      <a:pt x="4" y="105"/>
                      <a:pt x="4" y="104"/>
                      <a:pt x="4" y="105"/>
                    </a:cubicBezTo>
                    <a:cubicBezTo>
                      <a:pt x="5" y="106"/>
                      <a:pt x="5" y="105"/>
                      <a:pt x="4" y="105"/>
                    </a:cubicBezTo>
                    <a:cubicBezTo>
                      <a:pt x="5" y="104"/>
                      <a:pt x="5" y="104"/>
                      <a:pt x="5" y="105"/>
                    </a:cubicBezTo>
                    <a:cubicBezTo>
                      <a:pt x="5" y="103"/>
                      <a:pt x="6" y="106"/>
                      <a:pt x="6" y="105"/>
                    </a:cubicBezTo>
                    <a:cubicBezTo>
                      <a:pt x="6" y="105"/>
                      <a:pt x="6" y="106"/>
                      <a:pt x="6" y="106"/>
                    </a:cubicBezTo>
                    <a:cubicBezTo>
                      <a:pt x="6" y="106"/>
                      <a:pt x="6" y="105"/>
                      <a:pt x="6" y="106"/>
                    </a:cubicBezTo>
                    <a:cubicBezTo>
                      <a:pt x="6" y="107"/>
                      <a:pt x="6" y="107"/>
                      <a:pt x="6" y="106"/>
                    </a:cubicBezTo>
                    <a:cubicBezTo>
                      <a:pt x="6" y="106"/>
                      <a:pt x="5" y="107"/>
                      <a:pt x="6" y="106"/>
                    </a:cubicBezTo>
                    <a:cubicBezTo>
                      <a:pt x="6" y="106"/>
                      <a:pt x="4" y="106"/>
                      <a:pt x="5" y="106"/>
                    </a:cubicBezTo>
                    <a:cubicBezTo>
                      <a:pt x="4" y="105"/>
                      <a:pt x="5" y="105"/>
                      <a:pt x="5" y="106"/>
                    </a:cubicBezTo>
                    <a:cubicBezTo>
                      <a:pt x="5" y="106"/>
                      <a:pt x="5" y="105"/>
                      <a:pt x="5" y="106"/>
                    </a:cubicBezTo>
                    <a:cubicBezTo>
                      <a:pt x="4" y="106"/>
                      <a:pt x="4" y="107"/>
                      <a:pt x="5" y="106"/>
                    </a:cubicBezTo>
                    <a:cubicBezTo>
                      <a:pt x="5" y="106"/>
                      <a:pt x="5" y="106"/>
                      <a:pt x="5" y="107"/>
                    </a:cubicBezTo>
                    <a:cubicBezTo>
                      <a:pt x="5" y="108"/>
                      <a:pt x="5" y="108"/>
                      <a:pt x="5" y="107"/>
                    </a:cubicBezTo>
                    <a:cubicBezTo>
                      <a:pt x="5" y="107"/>
                      <a:pt x="5" y="107"/>
                      <a:pt x="6" y="107"/>
                    </a:cubicBezTo>
                    <a:cubicBezTo>
                      <a:pt x="5" y="107"/>
                      <a:pt x="6" y="107"/>
                      <a:pt x="6" y="107"/>
                    </a:cubicBezTo>
                    <a:cubicBezTo>
                      <a:pt x="6" y="106"/>
                      <a:pt x="6" y="108"/>
                      <a:pt x="6" y="107"/>
                    </a:cubicBezTo>
                    <a:cubicBezTo>
                      <a:pt x="6" y="106"/>
                      <a:pt x="7" y="106"/>
                      <a:pt x="6" y="107"/>
                    </a:cubicBezTo>
                    <a:cubicBezTo>
                      <a:pt x="7" y="108"/>
                      <a:pt x="6" y="109"/>
                      <a:pt x="6" y="107"/>
                    </a:cubicBezTo>
                    <a:cubicBezTo>
                      <a:pt x="6" y="108"/>
                      <a:pt x="7" y="108"/>
                      <a:pt x="6" y="108"/>
                    </a:cubicBezTo>
                    <a:cubicBezTo>
                      <a:pt x="6" y="108"/>
                      <a:pt x="6" y="108"/>
                      <a:pt x="6" y="108"/>
                    </a:cubicBezTo>
                    <a:cubicBezTo>
                      <a:pt x="6" y="108"/>
                      <a:pt x="6" y="108"/>
                      <a:pt x="6" y="108"/>
                    </a:cubicBezTo>
                    <a:cubicBezTo>
                      <a:pt x="6" y="108"/>
                      <a:pt x="6" y="106"/>
                      <a:pt x="6" y="107"/>
                    </a:cubicBezTo>
                    <a:cubicBezTo>
                      <a:pt x="6" y="107"/>
                      <a:pt x="6" y="107"/>
                      <a:pt x="6" y="107"/>
                    </a:cubicBezTo>
                    <a:cubicBezTo>
                      <a:pt x="6" y="108"/>
                      <a:pt x="6" y="107"/>
                      <a:pt x="6" y="107"/>
                    </a:cubicBezTo>
                    <a:cubicBezTo>
                      <a:pt x="6" y="107"/>
                      <a:pt x="6" y="107"/>
                      <a:pt x="6" y="107"/>
                    </a:cubicBezTo>
                    <a:cubicBezTo>
                      <a:pt x="5" y="107"/>
                      <a:pt x="5" y="107"/>
                      <a:pt x="6" y="107"/>
                    </a:cubicBezTo>
                    <a:cubicBezTo>
                      <a:pt x="6" y="106"/>
                      <a:pt x="5" y="106"/>
                      <a:pt x="5" y="107"/>
                    </a:cubicBezTo>
                    <a:cubicBezTo>
                      <a:pt x="4" y="107"/>
                      <a:pt x="4" y="107"/>
                      <a:pt x="5" y="107"/>
                    </a:cubicBezTo>
                    <a:cubicBezTo>
                      <a:pt x="5" y="108"/>
                      <a:pt x="6" y="108"/>
                      <a:pt x="5" y="108"/>
                    </a:cubicBezTo>
                    <a:cubicBezTo>
                      <a:pt x="6" y="109"/>
                      <a:pt x="5" y="109"/>
                      <a:pt x="5" y="108"/>
                    </a:cubicBezTo>
                    <a:cubicBezTo>
                      <a:pt x="5" y="109"/>
                      <a:pt x="5" y="108"/>
                      <a:pt x="5" y="108"/>
                    </a:cubicBezTo>
                    <a:cubicBezTo>
                      <a:pt x="5" y="108"/>
                      <a:pt x="6" y="108"/>
                      <a:pt x="5" y="108"/>
                    </a:cubicBezTo>
                    <a:cubicBezTo>
                      <a:pt x="5" y="108"/>
                      <a:pt x="5" y="107"/>
                      <a:pt x="5" y="108"/>
                    </a:cubicBezTo>
                    <a:cubicBezTo>
                      <a:pt x="5" y="108"/>
                      <a:pt x="5" y="109"/>
                      <a:pt x="5" y="109"/>
                    </a:cubicBezTo>
                    <a:cubicBezTo>
                      <a:pt x="6" y="109"/>
                      <a:pt x="5" y="109"/>
                      <a:pt x="5" y="109"/>
                    </a:cubicBezTo>
                    <a:cubicBezTo>
                      <a:pt x="6" y="109"/>
                      <a:pt x="6" y="108"/>
                      <a:pt x="6" y="109"/>
                    </a:cubicBezTo>
                    <a:cubicBezTo>
                      <a:pt x="5" y="110"/>
                      <a:pt x="6" y="110"/>
                      <a:pt x="6" y="110"/>
                    </a:cubicBezTo>
                    <a:cubicBezTo>
                      <a:pt x="6" y="110"/>
                      <a:pt x="6" y="110"/>
                      <a:pt x="6" y="109"/>
                    </a:cubicBezTo>
                    <a:cubicBezTo>
                      <a:pt x="6" y="110"/>
                      <a:pt x="5" y="110"/>
                      <a:pt x="5" y="110"/>
                    </a:cubicBezTo>
                    <a:cubicBezTo>
                      <a:pt x="6" y="110"/>
                      <a:pt x="6" y="110"/>
                      <a:pt x="5" y="110"/>
                    </a:cubicBezTo>
                    <a:cubicBezTo>
                      <a:pt x="5" y="110"/>
                      <a:pt x="4" y="111"/>
                      <a:pt x="5" y="110"/>
                    </a:cubicBezTo>
                    <a:cubicBezTo>
                      <a:pt x="5" y="111"/>
                      <a:pt x="6" y="112"/>
                      <a:pt x="6" y="110"/>
                    </a:cubicBezTo>
                    <a:cubicBezTo>
                      <a:pt x="5" y="111"/>
                      <a:pt x="6" y="110"/>
                      <a:pt x="6" y="110"/>
                    </a:cubicBezTo>
                    <a:cubicBezTo>
                      <a:pt x="6" y="110"/>
                      <a:pt x="5" y="111"/>
                      <a:pt x="6" y="110"/>
                    </a:cubicBezTo>
                    <a:cubicBezTo>
                      <a:pt x="7" y="110"/>
                      <a:pt x="7" y="111"/>
                      <a:pt x="6" y="110"/>
                    </a:cubicBezTo>
                    <a:cubicBezTo>
                      <a:pt x="7" y="109"/>
                      <a:pt x="7" y="110"/>
                      <a:pt x="6" y="110"/>
                    </a:cubicBezTo>
                    <a:cubicBezTo>
                      <a:pt x="6" y="110"/>
                      <a:pt x="7" y="110"/>
                      <a:pt x="6" y="110"/>
                    </a:cubicBezTo>
                    <a:cubicBezTo>
                      <a:pt x="7" y="110"/>
                      <a:pt x="6" y="109"/>
                      <a:pt x="7" y="110"/>
                    </a:cubicBezTo>
                    <a:cubicBezTo>
                      <a:pt x="7" y="110"/>
                      <a:pt x="7" y="109"/>
                      <a:pt x="7" y="110"/>
                    </a:cubicBezTo>
                    <a:cubicBezTo>
                      <a:pt x="7" y="110"/>
                      <a:pt x="8" y="110"/>
                      <a:pt x="8" y="110"/>
                    </a:cubicBezTo>
                    <a:cubicBezTo>
                      <a:pt x="8" y="108"/>
                      <a:pt x="7" y="110"/>
                      <a:pt x="7" y="110"/>
                    </a:cubicBezTo>
                    <a:cubicBezTo>
                      <a:pt x="8" y="110"/>
                      <a:pt x="8" y="111"/>
                      <a:pt x="8" y="110"/>
                    </a:cubicBezTo>
                    <a:cubicBezTo>
                      <a:pt x="8" y="109"/>
                      <a:pt x="7" y="110"/>
                      <a:pt x="8" y="110"/>
                    </a:cubicBezTo>
                    <a:cubicBezTo>
                      <a:pt x="8" y="110"/>
                      <a:pt x="8" y="109"/>
                      <a:pt x="8" y="110"/>
                    </a:cubicBezTo>
                    <a:cubicBezTo>
                      <a:pt x="7" y="110"/>
                      <a:pt x="7" y="110"/>
                      <a:pt x="7" y="110"/>
                    </a:cubicBezTo>
                    <a:cubicBezTo>
                      <a:pt x="8" y="110"/>
                      <a:pt x="8" y="110"/>
                      <a:pt x="8" y="110"/>
                    </a:cubicBezTo>
                    <a:cubicBezTo>
                      <a:pt x="8" y="111"/>
                      <a:pt x="7" y="110"/>
                      <a:pt x="8" y="110"/>
                    </a:cubicBezTo>
                    <a:cubicBezTo>
                      <a:pt x="8" y="109"/>
                      <a:pt x="8" y="110"/>
                      <a:pt x="8" y="111"/>
                    </a:cubicBezTo>
                    <a:cubicBezTo>
                      <a:pt x="9" y="112"/>
                      <a:pt x="9" y="112"/>
                      <a:pt x="9" y="111"/>
                    </a:cubicBezTo>
                    <a:cubicBezTo>
                      <a:pt x="9" y="112"/>
                      <a:pt x="9" y="112"/>
                      <a:pt x="9" y="112"/>
                    </a:cubicBezTo>
                    <a:cubicBezTo>
                      <a:pt x="9" y="112"/>
                      <a:pt x="9" y="112"/>
                      <a:pt x="9" y="112"/>
                    </a:cubicBezTo>
                    <a:cubicBezTo>
                      <a:pt x="9" y="112"/>
                      <a:pt x="8" y="112"/>
                      <a:pt x="9" y="112"/>
                    </a:cubicBezTo>
                    <a:cubicBezTo>
                      <a:pt x="9" y="112"/>
                      <a:pt x="8" y="114"/>
                      <a:pt x="9" y="113"/>
                    </a:cubicBezTo>
                    <a:cubicBezTo>
                      <a:pt x="10" y="112"/>
                      <a:pt x="10" y="112"/>
                      <a:pt x="10" y="112"/>
                    </a:cubicBezTo>
                    <a:cubicBezTo>
                      <a:pt x="10" y="112"/>
                      <a:pt x="10" y="112"/>
                      <a:pt x="10" y="112"/>
                    </a:cubicBezTo>
                    <a:cubicBezTo>
                      <a:pt x="10" y="112"/>
                      <a:pt x="10" y="113"/>
                      <a:pt x="10" y="112"/>
                    </a:cubicBezTo>
                    <a:cubicBezTo>
                      <a:pt x="10" y="113"/>
                      <a:pt x="10" y="112"/>
                      <a:pt x="10" y="112"/>
                    </a:cubicBezTo>
                    <a:cubicBezTo>
                      <a:pt x="9" y="112"/>
                      <a:pt x="10" y="113"/>
                      <a:pt x="10" y="112"/>
                    </a:cubicBezTo>
                    <a:cubicBezTo>
                      <a:pt x="10" y="113"/>
                      <a:pt x="10" y="113"/>
                      <a:pt x="9" y="113"/>
                    </a:cubicBezTo>
                    <a:cubicBezTo>
                      <a:pt x="10" y="113"/>
                      <a:pt x="10" y="113"/>
                      <a:pt x="10" y="113"/>
                    </a:cubicBezTo>
                    <a:cubicBezTo>
                      <a:pt x="9" y="113"/>
                      <a:pt x="8" y="114"/>
                      <a:pt x="9" y="113"/>
                    </a:cubicBezTo>
                    <a:cubicBezTo>
                      <a:pt x="8" y="114"/>
                      <a:pt x="9" y="114"/>
                      <a:pt x="9" y="114"/>
                    </a:cubicBezTo>
                    <a:cubicBezTo>
                      <a:pt x="9" y="113"/>
                      <a:pt x="9" y="114"/>
                      <a:pt x="10" y="114"/>
                    </a:cubicBezTo>
                    <a:cubicBezTo>
                      <a:pt x="10" y="113"/>
                      <a:pt x="10" y="114"/>
                      <a:pt x="10" y="114"/>
                    </a:cubicBezTo>
                    <a:cubicBezTo>
                      <a:pt x="10" y="114"/>
                      <a:pt x="10" y="113"/>
                      <a:pt x="10" y="114"/>
                    </a:cubicBezTo>
                    <a:cubicBezTo>
                      <a:pt x="9" y="114"/>
                      <a:pt x="10" y="113"/>
                      <a:pt x="10" y="114"/>
                    </a:cubicBezTo>
                    <a:cubicBezTo>
                      <a:pt x="10" y="114"/>
                      <a:pt x="11" y="115"/>
                      <a:pt x="10" y="114"/>
                    </a:cubicBezTo>
                    <a:cubicBezTo>
                      <a:pt x="11" y="114"/>
                      <a:pt x="10" y="114"/>
                      <a:pt x="10" y="114"/>
                    </a:cubicBezTo>
                    <a:cubicBezTo>
                      <a:pt x="10" y="113"/>
                      <a:pt x="10" y="115"/>
                      <a:pt x="10" y="115"/>
                    </a:cubicBezTo>
                    <a:cubicBezTo>
                      <a:pt x="10" y="114"/>
                      <a:pt x="11" y="116"/>
                      <a:pt x="10" y="115"/>
                    </a:cubicBezTo>
                    <a:cubicBezTo>
                      <a:pt x="10" y="115"/>
                      <a:pt x="9" y="115"/>
                      <a:pt x="9" y="115"/>
                    </a:cubicBezTo>
                    <a:cubicBezTo>
                      <a:pt x="8" y="114"/>
                      <a:pt x="9" y="115"/>
                      <a:pt x="8" y="114"/>
                    </a:cubicBezTo>
                    <a:cubicBezTo>
                      <a:pt x="8" y="114"/>
                      <a:pt x="8" y="115"/>
                      <a:pt x="8" y="114"/>
                    </a:cubicBezTo>
                    <a:cubicBezTo>
                      <a:pt x="7" y="115"/>
                      <a:pt x="7" y="116"/>
                      <a:pt x="7" y="115"/>
                    </a:cubicBezTo>
                    <a:cubicBezTo>
                      <a:pt x="7" y="115"/>
                      <a:pt x="7" y="114"/>
                      <a:pt x="7" y="115"/>
                    </a:cubicBezTo>
                    <a:cubicBezTo>
                      <a:pt x="7" y="114"/>
                      <a:pt x="7" y="115"/>
                      <a:pt x="7" y="116"/>
                    </a:cubicBezTo>
                    <a:cubicBezTo>
                      <a:pt x="7" y="115"/>
                      <a:pt x="7" y="116"/>
                      <a:pt x="7" y="116"/>
                    </a:cubicBezTo>
                    <a:cubicBezTo>
                      <a:pt x="7" y="116"/>
                      <a:pt x="8" y="117"/>
                      <a:pt x="7" y="116"/>
                    </a:cubicBezTo>
                    <a:cubicBezTo>
                      <a:pt x="7" y="115"/>
                      <a:pt x="6" y="116"/>
                      <a:pt x="6" y="116"/>
                    </a:cubicBezTo>
                    <a:cubicBezTo>
                      <a:pt x="6" y="115"/>
                      <a:pt x="6" y="115"/>
                      <a:pt x="6" y="115"/>
                    </a:cubicBezTo>
                    <a:cubicBezTo>
                      <a:pt x="6" y="115"/>
                      <a:pt x="6" y="115"/>
                      <a:pt x="6" y="115"/>
                    </a:cubicBezTo>
                    <a:cubicBezTo>
                      <a:pt x="6" y="115"/>
                      <a:pt x="6" y="115"/>
                      <a:pt x="6" y="115"/>
                    </a:cubicBezTo>
                    <a:cubicBezTo>
                      <a:pt x="5" y="115"/>
                      <a:pt x="6" y="115"/>
                      <a:pt x="5" y="115"/>
                    </a:cubicBezTo>
                    <a:cubicBezTo>
                      <a:pt x="5" y="115"/>
                      <a:pt x="6" y="116"/>
                      <a:pt x="5" y="115"/>
                    </a:cubicBezTo>
                    <a:cubicBezTo>
                      <a:pt x="5" y="114"/>
                      <a:pt x="4" y="115"/>
                      <a:pt x="4" y="114"/>
                    </a:cubicBezTo>
                    <a:cubicBezTo>
                      <a:pt x="4" y="114"/>
                      <a:pt x="4" y="114"/>
                      <a:pt x="4" y="115"/>
                    </a:cubicBezTo>
                    <a:cubicBezTo>
                      <a:pt x="4" y="114"/>
                      <a:pt x="4" y="116"/>
                      <a:pt x="4" y="115"/>
                    </a:cubicBezTo>
                    <a:cubicBezTo>
                      <a:pt x="3" y="115"/>
                      <a:pt x="3" y="115"/>
                      <a:pt x="3" y="115"/>
                    </a:cubicBezTo>
                    <a:cubicBezTo>
                      <a:pt x="4" y="114"/>
                      <a:pt x="3" y="113"/>
                      <a:pt x="4" y="115"/>
                    </a:cubicBezTo>
                    <a:cubicBezTo>
                      <a:pt x="4" y="114"/>
                      <a:pt x="4" y="114"/>
                      <a:pt x="4" y="114"/>
                    </a:cubicBezTo>
                    <a:cubicBezTo>
                      <a:pt x="4" y="115"/>
                      <a:pt x="4" y="114"/>
                      <a:pt x="4" y="114"/>
                    </a:cubicBezTo>
                    <a:cubicBezTo>
                      <a:pt x="3" y="114"/>
                      <a:pt x="4" y="114"/>
                      <a:pt x="4" y="114"/>
                    </a:cubicBezTo>
                    <a:cubicBezTo>
                      <a:pt x="4" y="114"/>
                      <a:pt x="3" y="113"/>
                      <a:pt x="3" y="114"/>
                    </a:cubicBezTo>
                    <a:cubicBezTo>
                      <a:pt x="3" y="115"/>
                      <a:pt x="4" y="115"/>
                      <a:pt x="3" y="114"/>
                    </a:cubicBezTo>
                    <a:cubicBezTo>
                      <a:pt x="3" y="115"/>
                      <a:pt x="3" y="115"/>
                      <a:pt x="2" y="115"/>
                    </a:cubicBezTo>
                    <a:cubicBezTo>
                      <a:pt x="2" y="116"/>
                      <a:pt x="3" y="115"/>
                      <a:pt x="4" y="116"/>
                    </a:cubicBezTo>
                    <a:cubicBezTo>
                      <a:pt x="4" y="117"/>
                      <a:pt x="3" y="116"/>
                      <a:pt x="3" y="117"/>
                    </a:cubicBezTo>
                    <a:cubicBezTo>
                      <a:pt x="3" y="117"/>
                      <a:pt x="4" y="118"/>
                      <a:pt x="4" y="118"/>
                    </a:cubicBezTo>
                    <a:cubicBezTo>
                      <a:pt x="3" y="118"/>
                      <a:pt x="3" y="118"/>
                      <a:pt x="3" y="119"/>
                    </a:cubicBezTo>
                    <a:cubicBezTo>
                      <a:pt x="3" y="117"/>
                      <a:pt x="4" y="118"/>
                      <a:pt x="3" y="118"/>
                    </a:cubicBezTo>
                    <a:cubicBezTo>
                      <a:pt x="3" y="117"/>
                      <a:pt x="2" y="118"/>
                      <a:pt x="3" y="118"/>
                    </a:cubicBezTo>
                    <a:cubicBezTo>
                      <a:pt x="2" y="119"/>
                      <a:pt x="3" y="117"/>
                      <a:pt x="3" y="117"/>
                    </a:cubicBezTo>
                    <a:cubicBezTo>
                      <a:pt x="2" y="117"/>
                      <a:pt x="2" y="118"/>
                      <a:pt x="2" y="117"/>
                    </a:cubicBezTo>
                    <a:cubicBezTo>
                      <a:pt x="2" y="117"/>
                      <a:pt x="3" y="118"/>
                      <a:pt x="2" y="117"/>
                    </a:cubicBezTo>
                    <a:cubicBezTo>
                      <a:pt x="3" y="117"/>
                      <a:pt x="2" y="117"/>
                      <a:pt x="2" y="117"/>
                    </a:cubicBezTo>
                    <a:cubicBezTo>
                      <a:pt x="1" y="115"/>
                      <a:pt x="1" y="117"/>
                      <a:pt x="1" y="117"/>
                    </a:cubicBezTo>
                    <a:cubicBezTo>
                      <a:pt x="1" y="118"/>
                      <a:pt x="0" y="118"/>
                      <a:pt x="1" y="118"/>
                    </a:cubicBezTo>
                    <a:cubicBezTo>
                      <a:pt x="1" y="118"/>
                      <a:pt x="0" y="118"/>
                      <a:pt x="0" y="118"/>
                    </a:cubicBezTo>
                    <a:cubicBezTo>
                      <a:pt x="1" y="119"/>
                      <a:pt x="0" y="120"/>
                      <a:pt x="1" y="119"/>
                    </a:cubicBezTo>
                    <a:cubicBezTo>
                      <a:pt x="1" y="119"/>
                      <a:pt x="1" y="119"/>
                      <a:pt x="1" y="120"/>
                    </a:cubicBezTo>
                    <a:cubicBezTo>
                      <a:pt x="1" y="120"/>
                      <a:pt x="1" y="120"/>
                      <a:pt x="1" y="120"/>
                    </a:cubicBezTo>
                    <a:cubicBezTo>
                      <a:pt x="1" y="121"/>
                      <a:pt x="2" y="120"/>
                      <a:pt x="2" y="121"/>
                    </a:cubicBezTo>
                    <a:cubicBezTo>
                      <a:pt x="2" y="122"/>
                      <a:pt x="2" y="121"/>
                      <a:pt x="2" y="121"/>
                    </a:cubicBezTo>
                    <a:cubicBezTo>
                      <a:pt x="3" y="121"/>
                      <a:pt x="2" y="122"/>
                      <a:pt x="2" y="122"/>
                    </a:cubicBezTo>
                    <a:cubicBezTo>
                      <a:pt x="2" y="123"/>
                      <a:pt x="3" y="122"/>
                      <a:pt x="3" y="122"/>
                    </a:cubicBezTo>
                    <a:cubicBezTo>
                      <a:pt x="3" y="122"/>
                      <a:pt x="3" y="122"/>
                      <a:pt x="3" y="123"/>
                    </a:cubicBezTo>
                    <a:cubicBezTo>
                      <a:pt x="4" y="123"/>
                      <a:pt x="4" y="120"/>
                      <a:pt x="4" y="123"/>
                    </a:cubicBezTo>
                    <a:cubicBezTo>
                      <a:pt x="4" y="123"/>
                      <a:pt x="4" y="123"/>
                      <a:pt x="4" y="123"/>
                    </a:cubicBezTo>
                    <a:cubicBezTo>
                      <a:pt x="4" y="122"/>
                      <a:pt x="3" y="124"/>
                      <a:pt x="4" y="123"/>
                    </a:cubicBezTo>
                    <a:cubicBezTo>
                      <a:pt x="4" y="123"/>
                      <a:pt x="4" y="123"/>
                      <a:pt x="4" y="123"/>
                    </a:cubicBezTo>
                    <a:cubicBezTo>
                      <a:pt x="4" y="123"/>
                      <a:pt x="4" y="123"/>
                      <a:pt x="4" y="123"/>
                    </a:cubicBezTo>
                    <a:cubicBezTo>
                      <a:pt x="3" y="124"/>
                      <a:pt x="3" y="123"/>
                      <a:pt x="3" y="124"/>
                    </a:cubicBezTo>
                    <a:cubicBezTo>
                      <a:pt x="4" y="123"/>
                      <a:pt x="3" y="124"/>
                      <a:pt x="3" y="124"/>
                    </a:cubicBezTo>
                    <a:cubicBezTo>
                      <a:pt x="4" y="124"/>
                      <a:pt x="3" y="124"/>
                      <a:pt x="3" y="124"/>
                    </a:cubicBezTo>
                    <a:cubicBezTo>
                      <a:pt x="3" y="124"/>
                      <a:pt x="3" y="124"/>
                      <a:pt x="3" y="125"/>
                    </a:cubicBezTo>
                    <a:cubicBezTo>
                      <a:pt x="3" y="125"/>
                      <a:pt x="2" y="123"/>
                      <a:pt x="3" y="124"/>
                    </a:cubicBezTo>
                    <a:cubicBezTo>
                      <a:pt x="3" y="124"/>
                      <a:pt x="4" y="125"/>
                      <a:pt x="3" y="125"/>
                    </a:cubicBezTo>
                    <a:cubicBezTo>
                      <a:pt x="3" y="126"/>
                      <a:pt x="3" y="126"/>
                      <a:pt x="3" y="126"/>
                    </a:cubicBezTo>
                    <a:cubicBezTo>
                      <a:pt x="3" y="127"/>
                      <a:pt x="3" y="125"/>
                      <a:pt x="3" y="126"/>
                    </a:cubicBezTo>
                    <a:cubicBezTo>
                      <a:pt x="3" y="125"/>
                      <a:pt x="2" y="125"/>
                      <a:pt x="2" y="126"/>
                    </a:cubicBezTo>
                    <a:cubicBezTo>
                      <a:pt x="2" y="125"/>
                      <a:pt x="2" y="125"/>
                      <a:pt x="2" y="125"/>
                    </a:cubicBezTo>
                    <a:cubicBezTo>
                      <a:pt x="2" y="124"/>
                      <a:pt x="2" y="125"/>
                      <a:pt x="2" y="125"/>
                    </a:cubicBezTo>
                    <a:cubicBezTo>
                      <a:pt x="1" y="125"/>
                      <a:pt x="2" y="125"/>
                      <a:pt x="1" y="125"/>
                    </a:cubicBezTo>
                    <a:cubicBezTo>
                      <a:pt x="1" y="124"/>
                      <a:pt x="1" y="125"/>
                      <a:pt x="1" y="126"/>
                    </a:cubicBezTo>
                    <a:close/>
                    <a:moveTo>
                      <a:pt x="1" y="120"/>
                    </a:moveTo>
                    <a:cubicBezTo>
                      <a:pt x="1" y="119"/>
                      <a:pt x="1" y="119"/>
                      <a:pt x="1" y="119"/>
                    </a:cubicBezTo>
                    <a:cubicBezTo>
                      <a:pt x="1" y="119"/>
                      <a:pt x="1" y="120"/>
                      <a:pt x="1" y="120"/>
                    </a:cubicBezTo>
                    <a:close/>
                    <a:moveTo>
                      <a:pt x="3" y="118"/>
                    </a:moveTo>
                    <a:cubicBezTo>
                      <a:pt x="3" y="119"/>
                      <a:pt x="3" y="119"/>
                      <a:pt x="3" y="119"/>
                    </a:cubicBezTo>
                    <a:cubicBezTo>
                      <a:pt x="3" y="119"/>
                      <a:pt x="3" y="118"/>
                      <a:pt x="3" y="118"/>
                    </a:cubicBezTo>
                    <a:close/>
                    <a:moveTo>
                      <a:pt x="5" y="105"/>
                    </a:moveTo>
                    <a:cubicBezTo>
                      <a:pt x="5" y="105"/>
                      <a:pt x="5" y="105"/>
                      <a:pt x="5" y="105"/>
                    </a:cubicBezTo>
                    <a:cubicBezTo>
                      <a:pt x="5" y="105"/>
                      <a:pt x="5" y="105"/>
                      <a:pt x="5" y="105"/>
                    </a:cubicBezTo>
                    <a:close/>
                    <a:moveTo>
                      <a:pt x="8" y="110"/>
                    </a:moveTo>
                    <a:cubicBezTo>
                      <a:pt x="8" y="110"/>
                      <a:pt x="8" y="110"/>
                      <a:pt x="8" y="110"/>
                    </a:cubicBezTo>
                    <a:close/>
                    <a:moveTo>
                      <a:pt x="8" y="103"/>
                    </a:moveTo>
                    <a:cubicBezTo>
                      <a:pt x="8" y="102"/>
                      <a:pt x="8" y="102"/>
                      <a:pt x="8" y="102"/>
                    </a:cubicBezTo>
                    <a:cubicBezTo>
                      <a:pt x="7" y="103"/>
                      <a:pt x="7" y="102"/>
                      <a:pt x="7" y="102"/>
                    </a:cubicBezTo>
                    <a:cubicBezTo>
                      <a:pt x="8" y="103"/>
                      <a:pt x="8" y="103"/>
                      <a:pt x="8" y="103"/>
                    </a:cubicBezTo>
                    <a:close/>
                    <a:moveTo>
                      <a:pt x="8" y="106"/>
                    </a:moveTo>
                    <a:cubicBezTo>
                      <a:pt x="8" y="106"/>
                      <a:pt x="8" y="106"/>
                      <a:pt x="8" y="106"/>
                    </a:cubicBezTo>
                    <a:cubicBezTo>
                      <a:pt x="8" y="106"/>
                      <a:pt x="8" y="106"/>
                      <a:pt x="8" y="106"/>
                    </a:cubicBezTo>
                    <a:cubicBezTo>
                      <a:pt x="8" y="106"/>
                      <a:pt x="8" y="106"/>
                      <a:pt x="8" y="106"/>
                    </a:cubicBezTo>
                    <a:cubicBezTo>
                      <a:pt x="8" y="106"/>
                      <a:pt x="8" y="106"/>
                      <a:pt x="8" y="106"/>
                    </a:cubicBezTo>
                    <a:cubicBezTo>
                      <a:pt x="8" y="106"/>
                      <a:pt x="8" y="106"/>
                      <a:pt x="8" y="106"/>
                    </a:cubicBezTo>
                    <a:cubicBezTo>
                      <a:pt x="8" y="106"/>
                      <a:pt x="8" y="106"/>
                      <a:pt x="8" y="106"/>
                    </a:cubicBezTo>
                    <a:cubicBezTo>
                      <a:pt x="8" y="106"/>
                      <a:pt x="8" y="105"/>
                      <a:pt x="8" y="105"/>
                    </a:cubicBezTo>
                    <a:cubicBezTo>
                      <a:pt x="8" y="105"/>
                      <a:pt x="8" y="104"/>
                      <a:pt x="8" y="105"/>
                    </a:cubicBezTo>
                    <a:cubicBezTo>
                      <a:pt x="8" y="105"/>
                      <a:pt x="8" y="105"/>
                      <a:pt x="8" y="105"/>
                    </a:cubicBezTo>
                    <a:lnTo>
                      <a:pt x="8" y="106"/>
                    </a:lnTo>
                    <a:close/>
                    <a:moveTo>
                      <a:pt x="9" y="112"/>
                    </a:moveTo>
                    <a:cubicBezTo>
                      <a:pt x="9" y="112"/>
                      <a:pt x="9" y="112"/>
                      <a:pt x="9" y="112"/>
                    </a:cubicBezTo>
                    <a:cubicBezTo>
                      <a:pt x="9" y="112"/>
                      <a:pt x="9" y="112"/>
                      <a:pt x="9" y="112"/>
                    </a:cubicBezTo>
                    <a:close/>
                    <a:moveTo>
                      <a:pt x="9" y="112"/>
                    </a:moveTo>
                    <a:cubicBezTo>
                      <a:pt x="9" y="112"/>
                      <a:pt x="9" y="112"/>
                      <a:pt x="9" y="112"/>
                    </a:cubicBezTo>
                    <a:cubicBezTo>
                      <a:pt x="9" y="112"/>
                      <a:pt x="9" y="111"/>
                      <a:pt x="9" y="111"/>
                    </a:cubicBezTo>
                    <a:lnTo>
                      <a:pt x="9" y="112"/>
                    </a:lnTo>
                    <a:close/>
                    <a:moveTo>
                      <a:pt x="10" y="111"/>
                    </a:moveTo>
                    <a:cubicBezTo>
                      <a:pt x="9" y="111"/>
                      <a:pt x="9" y="111"/>
                      <a:pt x="9" y="111"/>
                    </a:cubicBezTo>
                    <a:lnTo>
                      <a:pt x="10" y="111"/>
                    </a:lnTo>
                    <a:close/>
                    <a:moveTo>
                      <a:pt x="8" y="91"/>
                    </a:moveTo>
                    <a:cubicBezTo>
                      <a:pt x="8" y="91"/>
                      <a:pt x="8" y="91"/>
                      <a:pt x="8" y="91"/>
                    </a:cubicBezTo>
                    <a:cubicBezTo>
                      <a:pt x="8" y="90"/>
                      <a:pt x="8" y="92"/>
                      <a:pt x="8" y="91"/>
                    </a:cubicBezTo>
                    <a:close/>
                    <a:moveTo>
                      <a:pt x="8" y="89"/>
                    </a:moveTo>
                    <a:cubicBezTo>
                      <a:pt x="8" y="89"/>
                      <a:pt x="8" y="89"/>
                      <a:pt x="8" y="89"/>
                    </a:cubicBezTo>
                    <a:cubicBezTo>
                      <a:pt x="7" y="89"/>
                      <a:pt x="8" y="88"/>
                      <a:pt x="8" y="89"/>
                    </a:cubicBezTo>
                    <a:close/>
                    <a:moveTo>
                      <a:pt x="10" y="90"/>
                    </a:moveTo>
                    <a:cubicBezTo>
                      <a:pt x="10" y="90"/>
                      <a:pt x="10" y="90"/>
                      <a:pt x="10" y="90"/>
                    </a:cubicBezTo>
                    <a:cubicBezTo>
                      <a:pt x="10" y="90"/>
                      <a:pt x="10" y="90"/>
                      <a:pt x="10" y="90"/>
                    </a:cubicBezTo>
                    <a:cubicBezTo>
                      <a:pt x="10" y="90"/>
                      <a:pt x="10" y="90"/>
                      <a:pt x="10" y="90"/>
                    </a:cubicBezTo>
                    <a:cubicBezTo>
                      <a:pt x="10" y="91"/>
                      <a:pt x="10" y="91"/>
                      <a:pt x="10" y="91"/>
                    </a:cubicBezTo>
                    <a:cubicBezTo>
                      <a:pt x="10" y="91"/>
                      <a:pt x="10" y="90"/>
                      <a:pt x="10" y="90"/>
                    </a:cubicBezTo>
                    <a:cubicBezTo>
                      <a:pt x="9" y="90"/>
                      <a:pt x="10" y="90"/>
                      <a:pt x="10" y="90"/>
                    </a:cubicBezTo>
                    <a:close/>
                    <a:moveTo>
                      <a:pt x="10" y="90"/>
                    </a:moveTo>
                    <a:cubicBezTo>
                      <a:pt x="9" y="90"/>
                      <a:pt x="9" y="90"/>
                      <a:pt x="9" y="90"/>
                    </a:cubicBezTo>
                    <a:cubicBezTo>
                      <a:pt x="9" y="90"/>
                      <a:pt x="10" y="90"/>
                      <a:pt x="10" y="90"/>
                    </a:cubicBezTo>
                    <a:close/>
                    <a:moveTo>
                      <a:pt x="10" y="89"/>
                    </a:moveTo>
                    <a:cubicBezTo>
                      <a:pt x="10" y="90"/>
                      <a:pt x="10" y="90"/>
                      <a:pt x="10" y="90"/>
                    </a:cubicBezTo>
                    <a:cubicBezTo>
                      <a:pt x="10" y="89"/>
                      <a:pt x="10" y="89"/>
                      <a:pt x="10" y="89"/>
                    </a:cubicBezTo>
                    <a:cubicBezTo>
                      <a:pt x="9" y="89"/>
                      <a:pt x="9" y="89"/>
                      <a:pt x="9" y="89"/>
                    </a:cubicBezTo>
                    <a:cubicBezTo>
                      <a:pt x="10" y="89"/>
                      <a:pt x="10" y="89"/>
                      <a:pt x="10" y="89"/>
                    </a:cubicBezTo>
                    <a:close/>
                    <a:moveTo>
                      <a:pt x="11" y="86"/>
                    </a:moveTo>
                    <a:cubicBezTo>
                      <a:pt x="11" y="86"/>
                      <a:pt x="11" y="86"/>
                      <a:pt x="11" y="86"/>
                    </a:cubicBezTo>
                    <a:cubicBezTo>
                      <a:pt x="11" y="86"/>
                      <a:pt x="10" y="86"/>
                      <a:pt x="10" y="85"/>
                    </a:cubicBezTo>
                    <a:cubicBezTo>
                      <a:pt x="10" y="85"/>
                      <a:pt x="10" y="86"/>
                      <a:pt x="10" y="85"/>
                    </a:cubicBezTo>
                    <a:cubicBezTo>
                      <a:pt x="10" y="85"/>
                      <a:pt x="10" y="85"/>
                      <a:pt x="11" y="85"/>
                    </a:cubicBezTo>
                    <a:cubicBezTo>
                      <a:pt x="11" y="85"/>
                      <a:pt x="11" y="85"/>
                      <a:pt x="11" y="86"/>
                    </a:cubicBezTo>
                    <a:close/>
                    <a:moveTo>
                      <a:pt x="11" y="91"/>
                    </a:moveTo>
                    <a:cubicBezTo>
                      <a:pt x="11" y="91"/>
                      <a:pt x="11" y="91"/>
                      <a:pt x="11" y="91"/>
                    </a:cubicBezTo>
                    <a:cubicBezTo>
                      <a:pt x="11" y="91"/>
                      <a:pt x="11" y="91"/>
                      <a:pt x="10" y="91"/>
                    </a:cubicBezTo>
                    <a:cubicBezTo>
                      <a:pt x="10" y="91"/>
                      <a:pt x="11" y="91"/>
                      <a:pt x="11" y="90"/>
                    </a:cubicBezTo>
                    <a:lnTo>
                      <a:pt x="11" y="91"/>
                    </a:lnTo>
                    <a:close/>
                    <a:moveTo>
                      <a:pt x="11" y="82"/>
                    </a:moveTo>
                    <a:cubicBezTo>
                      <a:pt x="11" y="82"/>
                      <a:pt x="11" y="82"/>
                      <a:pt x="11" y="81"/>
                    </a:cubicBezTo>
                    <a:cubicBezTo>
                      <a:pt x="11" y="82"/>
                      <a:pt x="11" y="81"/>
                      <a:pt x="11" y="81"/>
                    </a:cubicBezTo>
                    <a:cubicBezTo>
                      <a:pt x="11" y="81"/>
                      <a:pt x="11" y="81"/>
                      <a:pt x="11" y="82"/>
                    </a:cubicBezTo>
                    <a:close/>
                    <a:moveTo>
                      <a:pt x="15" y="64"/>
                    </a:moveTo>
                    <a:cubicBezTo>
                      <a:pt x="15" y="63"/>
                      <a:pt x="15" y="64"/>
                      <a:pt x="15" y="64"/>
                    </a:cubicBezTo>
                    <a:cubicBezTo>
                      <a:pt x="14" y="63"/>
                      <a:pt x="15" y="63"/>
                      <a:pt x="15" y="64"/>
                    </a:cubicBezTo>
                    <a:close/>
                    <a:moveTo>
                      <a:pt x="15" y="63"/>
                    </a:moveTo>
                    <a:cubicBezTo>
                      <a:pt x="15" y="63"/>
                      <a:pt x="15" y="63"/>
                      <a:pt x="15" y="63"/>
                    </a:cubicBezTo>
                    <a:cubicBezTo>
                      <a:pt x="15" y="63"/>
                      <a:pt x="15" y="64"/>
                      <a:pt x="15" y="63"/>
                    </a:cubicBezTo>
                    <a:close/>
                    <a:moveTo>
                      <a:pt x="26" y="37"/>
                    </a:moveTo>
                    <a:cubicBezTo>
                      <a:pt x="26" y="37"/>
                      <a:pt x="26" y="37"/>
                      <a:pt x="26" y="37"/>
                    </a:cubicBezTo>
                    <a:cubicBezTo>
                      <a:pt x="25" y="37"/>
                      <a:pt x="26" y="37"/>
                      <a:pt x="26" y="37"/>
                    </a:cubicBezTo>
                    <a:close/>
                    <a:moveTo>
                      <a:pt x="26" y="36"/>
                    </a:moveTo>
                    <a:cubicBezTo>
                      <a:pt x="26" y="36"/>
                      <a:pt x="26" y="36"/>
                      <a:pt x="26" y="36"/>
                    </a:cubicBezTo>
                    <a:close/>
                    <a:moveTo>
                      <a:pt x="29" y="36"/>
                    </a:moveTo>
                    <a:cubicBezTo>
                      <a:pt x="30" y="37"/>
                      <a:pt x="30" y="36"/>
                      <a:pt x="30" y="37"/>
                    </a:cubicBezTo>
                    <a:cubicBezTo>
                      <a:pt x="30" y="37"/>
                      <a:pt x="30" y="36"/>
                      <a:pt x="29" y="36"/>
                    </a:cubicBezTo>
                    <a:close/>
                    <a:moveTo>
                      <a:pt x="29" y="35"/>
                    </a:moveTo>
                    <a:cubicBezTo>
                      <a:pt x="29" y="35"/>
                      <a:pt x="29" y="35"/>
                      <a:pt x="29" y="36"/>
                    </a:cubicBezTo>
                    <a:cubicBezTo>
                      <a:pt x="29" y="35"/>
                      <a:pt x="29" y="35"/>
                      <a:pt x="29" y="35"/>
                    </a:cubicBezTo>
                    <a:cubicBezTo>
                      <a:pt x="29" y="35"/>
                      <a:pt x="28" y="35"/>
                      <a:pt x="29" y="35"/>
                    </a:cubicBezTo>
                    <a:cubicBezTo>
                      <a:pt x="29" y="34"/>
                      <a:pt x="29" y="35"/>
                      <a:pt x="29" y="35"/>
                    </a:cubicBezTo>
                    <a:close/>
                    <a:moveTo>
                      <a:pt x="30" y="34"/>
                    </a:moveTo>
                    <a:cubicBezTo>
                      <a:pt x="29" y="33"/>
                      <a:pt x="29" y="33"/>
                      <a:pt x="29" y="33"/>
                    </a:cubicBezTo>
                    <a:cubicBezTo>
                      <a:pt x="29" y="33"/>
                      <a:pt x="30" y="32"/>
                      <a:pt x="30" y="33"/>
                    </a:cubicBezTo>
                    <a:cubicBezTo>
                      <a:pt x="30" y="33"/>
                      <a:pt x="29" y="34"/>
                      <a:pt x="30" y="34"/>
                    </a:cubicBezTo>
                    <a:close/>
                    <a:moveTo>
                      <a:pt x="51" y="6"/>
                    </a:moveTo>
                    <a:cubicBezTo>
                      <a:pt x="51" y="6"/>
                      <a:pt x="51" y="6"/>
                      <a:pt x="51" y="6"/>
                    </a:cubicBezTo>
                    <a:cubicBezTo>
                      <a:pt x="51" y="7"/>
                      <a:pt x="51" y="6"/>
                      <a:pt x="51" y="6"/>
                    </a:cubicBezTo>
                    <a:close/>
                    <a:moveTo>
                      <a:pt x="89" y="10"/>
                    </a:moveTo>
                    <a:cubicBezTo>
                      <a:pt x="89" y="11"/>
                      <a:pt x="88" y="11"/>
                      <a:pt x="88" y="11"/>
                    </a:cubicBezTo>
                    <a:cubicBezTo>
                      <a:pt x="89" y="10"/>
                      <a:pt x="89" y="10"/>
                      <a:pt x="89" y="10"/>
                    </a:cubicBezTo>
                    <a:close/>
                    <a:moveTo>
                      <a:pt x="103" y="29"/>
                    </a:moveTo>
                    <a:cubicBezTo>
                      <a:pt x="103" y="29"/>
                      <a:pt x="102" y="28"/>
                      <a:pt x="103" y="29"/>
                    </a:cubicBezTo>
                    <a:cubicBezTo>
                      <a:pt x="103" y="29"/>
                      <a:pt x="103" y="29"/>
                      <a:pt x="103" y="29"/>
                    </a:cubicBezTo>
                    <a:cubicBezTo>
                      <a:pt x="103" y="28"/>
                      <a:pt x="103" y="29"/>
                      <a:pt x="103" y="29"/>
                    </a:cubicBezTo>
                    <a:close/>
                    <a:moveTo>
                      <a:pt x="102" y="26"/>
                    </a:moveTo>
                    <a:cubicBezTo>
                      <a:pt x="103" y="26"/>
                      <a:pt x="103" y="26"/>
                      <a:pt x="103" y="26"/>
                    </a:cubicBezTo>
                    <a:lnTo>
                      <a:pt x="102" y="26"/>
                    </a:lnTo>
                    <a:close/>
                    <a:moveTo>
                      <a:pt x="110" y="40"/>
                    </a:moveTo>
                    <a:cubicBezTo>
                      <a:pt x="110" y="40"/>
                      <a:pt x="109" y="40"/>
                      <a:pt x="110" y="40"/>
                    </a:cubicBezTo>
                    <a:cubicBezTo>
                      <a:pt x="110" y="40"/>
                      <a:pt x="110" y="42"/>
                      <a:pt x="110" y="41"/>
                    </a:cubicBezTo>
                    <a:cubicBezTo>
                      <a:pt x="110" y="40"/>
                      <a:pt x="109" y="40"/>
                      <a:pt x="110" y="40"/>
                    </a:cubicBezTo>
                    <a:close/>
                    <a:moveTo>
                      <a:pt x="110" y="39"/>
                    </a:moveTo>
                    <a:cubicBezTo>
                      <a:pt x="110" y="38"/>
                      <a:pt x="110" y="38"/>
                      <a:pt x="110" y="39"/>
                    </a:cubicBezTo>
                    <a:cubicBezTo>
                      <a:pt x="110" y="38"/>
                      <a:pt x="110" y="38"/>
                      <a:pt x="110" y="38"/>
                    </a:cubicBezTo>
                    <a:cubicBezTo>
                      <a:pt x="110" y="38"/>
                      <a:pt x="110" y="38"/>
                      <a:pt x="110" y="38"/>
                    </a:cubicBezTo>
                    <a:cubicBezTo>
                      <a:pt x="110" y="38"/>
                      <a:pt x="110" y="39"/>
                      <a:pt x="109" y="38"/>
                    </a:cubicBezTo>
                    <a:cubicBezTo>
                      <a:pt x="109" y="38"/>
                      <a:pt x="109" y="38"/>
                      <a:pt x="109" y="38"/>
                    </a:cubicBezTo>
                    <a:cubicBezTo>
                      <a:pt x="110" y="38"/>
                      <a:pt x="109" y="38"/>
                      <a:pt x="110" y="37"/>
                    </a:cubicBezTo>
                    <a:cubicBezTo>
                      <a:pt x="109" y="37"/>
                      <a:pt x="109" y="37"/>
                      <a:pt x="110" y="37"/>
                    </a:cubicBezTo>
                    <a:cubicBezTo>
                      <a:pt x="110" y="36"/>
                      <a:pt x="111" y="36"/>
                      <a:pt x="110" y="36"/>
                    </a:cubicBezTo>
                    <a:cubicBezTo>
                      <a:pt x="110" y="37"/>
                      <a:pt x="111" y="37"/>
                      <a:pt x="110" y="37"/>
                    </a:cubicBezTo>
                    <a:cubicBezTo>
                      <a:pt x="111" y="37"/>
                      <a:pt x="111" y="38"/>
                      <a:pt x="110" y="37"/>
                    </a:cubicBezTo>
                    <a:cubicBezTo>
                      <a:pt x="111" y="37"/>
                      <a:pt x="111" y="38"/>
                      <a:pt x="111" y="38"/>
                    </a:cubicBezTo>
                    <a:cubicBezTo>
                      <a:pt x="110" y="38"/>
                      <a:pt x="111" y="39"/>
                      <a:pt x="110" y="39"/>
                    </a:cubicBezTo>
                    <a:close/>
                    <a:moveTo>
                      <a:pt x="110" y="42"/>
                    </a:moveTo>
                    <a:cubicBezTo>
                      <a:pt x="110" y="40"/>
                      <a:pt x="110" y="42"/>
                      <a:pt x="111" y="42"/>
                    </a:cubicBezTo>
                    <a:cubicBezTo>
                      <a:pt x="111" y="42"/>
                      <a:pt x="110" y="42"/>
                      <a:pt x="110" y="43"/>
                    </a:cubicBezTo>
                    <a:cubicBezTo>
                      <a:pt x="111" y="42"/>
                      <a:pt x="110" y="43"/>
                      <a:pt x="110" y="43"/>
                    </a:cubicBezTo>
                    <a:cubicBezTo>
                      <a:pt x="110" y="43"/>
                      <a:pt x="109" y="43"/>
                      <a:pt x="110" y="42"/>
                    </a:cubicBezTo>
                    <a:close/>
                    <a:moveTo>
                      <a:pt x="110" y="43"/>
                    </a:moveTo>
                    <a:cubicBezTo>
                      <a:pt x="110" y="44"/>
                      <a:pt x="109" y="44"/>
                      <a:pt x="110" y="44"/>
                    </a:cubicBezTo>
                    <a:cubicBezTo>
                      <a:pt x="110" y="44"/>
                      <a:pt x="110" y="44"/>
                      <a:pt x="110" y="43"/>
                    </a:cubicBezTo>
                    <a:close/>
                    <a:moveTo>
                      <a:pt x="109" y="38"/>
                    </a:moveTo>
                    <a:cubicBezTo>
                      <a:pt x="109" y="38"/>
                      <a:pt x="109" y="38"/>
                      <a:pt x="109" y="38"/>
                    </a:cubicBezTo>
                    <a:cubicBezTo>
                      <a:pt x="108" y="37"/>
                      <a:pt x="110" y="38"/>
                      <a:pt x="109" y="38"/>
                    </a:cubicBezTo>
                    <a:close/>
                    <a:moveTo>
                      <a:pt x="109" y="43"/>
                    </a:moveTo>
                    <a:cubicBezTo>
                      <a:pt x="109" y="43"/>
                      <a:pt x="109" y="42"/>
                      <a:pt x="109" y="42"/>
                    </a:cubicBezTo>
                    <a:cubicBezTo>
                      <a:pt x="109" y="42"/>
                      <a:pt x="109" y="42"/>
                      <a:pt x="109" y="42"/>
                    </a:cubicBezTo>
                    <a:cubicBezTo>
                      <a:pt x="108" y="42"/>
                      <a:pt x="109" y="42"/>
                      <a:pt x="109" y="43"/>
                    </a:cubicBezTo>
                    <a:close/>
                    <a:moveTo>
                      <a:pt x="124" y="69"/>
                    </a:moveTo>
                    <a:cubicBezTo>
                      <a:pt x="124" y="70"/>
                      <a:pt x="123" y="70"/>
                      <a:pt x="123" y="69"/>
                    </a:cubicBezTo>
                    <a:cubicBezTo>
                      <a:pt x="123" y="69"/>
                      <a:pt x="123" y="68"/>
                      <a:pt x="123" y="69"/>
                    </a:cubicBezTo>
                    <a:cubicBezTo>
                      <a:pt x="123" y="68"/>
                      <a:pt x="123" y="68"/>
                      <a:pt x="124" y="69"/>
                    </a:cubicBezTo>
                    <a:close/>
                    <a:moveTo>
                      <a:pt x="123" y="71"/>
                    </a:moveTo>
                    <a:cubicBezTo>
                      <a:pt x="123" y="70"/>
                      <a:pt x="124" y="70"/>
                      <a:pt x="124" y="71"/>
                    </a:cubicBezTo>
                    <a:cubicBezTo>
                      <a:pt x="124" y="71"/>
                      <a:pt x="124" y="70"/>
                      <a:pt x="124" y="71"/>
                    </a:cubicBezTo>
                    <a:cubicBezTo>
                      <a:pt x="124" y="73"/>
                      <a:pt x="124" y="72"/>
                      <a:pt x="124" y="72"/>
                    </a:cubicBezTo>
                    <a:cubicBezTo>
                      <a:pt x="124" y="71"/>
                      <a:pt x="122" y="72"/>
                      <a:pt x="123" y="71"/>
                    </a:cubicBezTo>
                    <a:close/>
                    <a:moveTo>
                      <a:pt x="123" y="72"/>
                    </a:moveTo>
                    <a:cubicBezTo>
                      <a:pt x="123" y="73"/>
                      <a:pt x="123" y="72"/>
                      <a:pt x="123" y="73"/>
                    </a:cubicBezTo>
                    <a:cubicBezTo>
                      <a:pt x="123" y="70"/>
                      <a:pt x="123" y="73"/>
                      <a:pt x="123" y="72"/>
                    </a:cubicBezTo>
                    <a:close/>
                    <a:moveTo>
                      <a:pt x="122" y="66"/>
                    </a:moveTo>
                    <a:cubicBezTo>
                      <a:pt x="122" y="67"/>
                      <a:pt x="122" y="66"/>
                      <a:pt x="122" y="67"/>
                    </a:cubicBezTo>
                    <a:cubicBezTo>
                      <a:pt x="123" y="67"/>
                      <a:pt x="122" y="67"/>
                      <a:pt x="123" y="67"/>
                    </a:cubicBezTo>
                    <a:cubicBezTo>
                      <a:pt x="122" y="66"/>
                      <a:pt x="122" y="66"/>
                      <a:pt x="122" y="66"/>
                    </a:cubicBezTo>
                    <a:close/>
                    <a:moveTo>
                      <a:pt x="122" y="71"/>
                    </a:moveTo>
                    <a:cubicBezTo>
                      <a:pt x="122" y="70"/>
                      <a:pt x="122" y="69"/>
                      <a:pt x="122" y="71"/>
                    </a:cubicBezTo>
                    <a:cubicBezTo>
                      <a:pt x="123" y="73"/>
                      <a:pt x="123" y="70"/>
                      <a:pt x="123" y="71"/>
                    </a:cubicBezTo>
                    <a:cubicBezTo>
                      <a:pt x="123" y="71"/>
                      <a:pt x="122" y="72"/>
                      <a:pt x="122" y="71"/>
                    </a:cubicBezTo>
                    <a:close/>
                    <a:moveTo>
                      <a:pt x="127" y="73"/>
                    </a:moveTo>
                    <a:cubicBezTo>
                      <a:pt x="126" y="73"/>
                      <a:pt x="127" y="74"/>
                      <a:pt x="126" y="73"/>
                    </a:cubicBezTo>
                    <a:cubicBezTo>
                      <a:pt x="127" y="74"/>
                      <a:pt x="127" y="73"/>
                      <a:pt x="127" y="73"/>
                    </a:cubicBezTo>
                    <a:close/>
                    <a:moveTo>
                      <a:pt x="126" y="72"/>
                    </a:moveTo>
                    <a:cubicBezTo>
                      <a:pt x="126" y="72"/>
                      <a:pt x="127" y="73"/>
                      <a:pt x="127" y="73"/>
                    </a:cubicBezTo>
                    <a:cubicBezTo>
                      <a:pt x="127" y="74"/>
                      <a:pt x="126" y="73"/>
                      <a:pt x="126" y="72"/>
                    </a:cubicBezTo>
                    <a:close/>
                    <a:moveTo>
                      <a:pt x="133" y="99"/>
                    </a:moveTo>
                    <a:cubicBezTo>
                      <a:pt x="134" y="99"/>
                      <a:pt x="134" y="99"/>
                      <a:pt x="134" y="100"/>
                    </a:cubicBezTo>
                    <a:cubicBezTo>
                      <a:pt x="134" y="99"/>
                      <a:pt x="133" y="99"/>
                      <a:pt x="133" y="99"/>
                    </a:cubicBezTo>
                    <a:close/>
                    <a:moveTo>
                      <a:pt x="134" y="101"/>
                    </a:moveTo>
                    <a:cubicBezTo>
                      <a:pt x="133" y="101"/>
                      <a:pt x="134" y="101"/>
                      <a:pt x="134" y="102"/>
                    </a:cubicBezTo>
                    <a:cubicBezTo>
                      <a:pt x="133" y="102"/>
                      <a:pt x="133" y="100"/>
                      <a:pt x="134" y="101"/>
                    </a:cubicBezTo>
                    <a:close/>
                    <a:moveTo>
                      <a:pt x="131" y="92"/>
                    </a:moveTo>
                    <a:cubicBezTo>
                      <a:pt x="130" y="92"/>
                      <a:pt x="130" y="92"/>
                      <a:pt x="130" y="92"/>
                    </a:cubicBezTo>
                    <a:cubicBezTo>
                      <a:pt x="130" y="92"/>
                      <a:pt x="130" y="92"/>
                      <a:pt x="130" y="92"/>
                    </a:cubicBezTo>
                    <a:cubicBezTo>
                      <a:pt x="131" y="92"/>
                      <a:pt x="131" y="92"/>
                      <a:pt x="131" y="92"/>
                    </a:cubicBezTo>
                    <a:cubicBezTo>
                      <a:pt x="131" y="92"/>
                      <a:pt x="131" y="92"/>
                      <a:pt x="131" y="92"/>
                    </a:cubicBezTo>
                    <a:cubicBezTo>
                      <a:pt x="131" y="92"/>
                      <a:pt x="131" y="92"/>
                      <a:pt x="131" y="92"/>
                    </a:cubicBezTo>
                    <a:cubicBezTo>
                      <a:pt x="131" y="93"/>
                      <a:pt x="131" y="93"/>
                      <a:pt x="131" y="93"/>
                    </a:cubicBezTo>
                    <a:cubicBezTo>
                      <a:pt x="131" y="92"/>
                      <a:pt x="131" y="92"/>
                      <a:pt x="131" y="92"/>
                    </a:cubicBezTo>
                    <a:close/>
                    <a:moveTo>
                      <a:pt x="130" y="92"/>
                    </a:moveTo>
                    <a:cubicBezTo>
                      <a:pt x="130" y="92"/>
                      <a:pt x="130" y="92"/>
                      <a:pt x="130" y="92"/>
                    </a:cubicBezTo>
                    <a:cubicBezTo>
                      <a:pt x="131" y="92"/>
                      <a:pt x="131" y="92"/>
                      <a:pt x="131" y="92"/>
                    </a:cubicBezTo>
                    <a:cubicBezTo>
                      <a:pt x="131" y="91"/>
                      <a:pt x="131" y="91"/>
                      <a:pt x="131" y="91"/>
                    </a:cubicBezTo>
                    <a:cubicBezTo>
                      <a:pt x="131" y="91"/>
                      <a:pt x="131" y="91"/>
                      <a:pt x="131" y="91"/>
                    </a:cubicBezTo>
                    <a:cubicBezTo>
                      <a:pt x="131" y="91"/>
                      <a:pt x="131" y="91"/>
                      <a:pt x="131" y="91"/>
                    </a:cubicBezTo>
                    <a:cubicBezTo>
                      <a:pt x="131" y="91"/>
                      <a:pt x="131" y="91"/>
                      <a:pt x="131" y="91"/>
                    </a:cubicBezTo>
                    <a:cubicBezTo>
                      <a:pt x="131" y="92"/>
                      <a:pt x="131" y="92"/>
                      <a:pt x="131" y="92"/>
                    </a:cubicBezTo>
                    <a:lnTo>
                      <a:pt x="130" y="92"/>
                    </a:lnTo>
                    <a:close/>
                    <a:moveTo>
                      <a:pt x="131" y="93"/>
                    </a:moveTo>
                    <a:cubicBezTo>
                      <a:pt x="131" y="93"/>
                      <a:pt x="131" y="93"/>
                      <a:pt x="131" y="93"/>
                    </a:cubicBezTo>
                    <a:cubicBezTo>
                      <a:pt x="131" y="94"/>
                      <a:pt x="131" y="94"/>
                      <a:pt x="131" y="94"/>
                    </a:cubicBezTo>
                    <a:cubicBezTo>
                      <a:pt x="131" y="94"/>
                      <a:pt x="130" y="94"/>
                      <a:pt x="131" y="93"/>
                    </a:cubicBezTo>
                    <a:close/>
                    <a:moveTo>
                      <a:pt x="132" y="96"/>
                    </a:moveTo>
                    <a:cubicBezTo>
                      <a:pt x="132" y="96"/>
                      <a:pt x="132" y="95"/>
                      <a:pt x="131" y="96"/>
                    </a:cubicBezTo>
                    <a:cubicBezTo>
                      <a:pt x="131" y="96"/>
                      <a:pt x="131" y="97"/>
                      <a:pt x="131" y="96"/>
                    </a:cubicBezTo>
                    <a:cubicBezTo>
                      <a:pt x="131" y="96"/>
                      <a:pt x="131" y="96"/>
                      <a:pt x="131" y="96"/>
                    </a:cubicBezTo>
                    <a:cubicBezTo>
                      <a:pt x="131" y="95"/>
                      <a:pt x="130" y="95"/>
                      <a:pt x="131" y="95"/>
                    </a:cubicBezTo>
                    <a:cubicBezTo>
                      <a:pt x="131" y="95"/>
                      <a:pt x="132" y="95"/>
                      <a:pt x="132" y="96"/>
                    </a:cubicBezTo>
                    <a:close/>
                    <a:moveTo>
                      <a:pt x="132" y="99"/>
                    </a:moveTo>
                    <a:cubicBezTo>
                      <a:pt x="132" y="99"/>
                      <a:pt x="132" y="100"/>
                      <a:pt x="132" y="100"/>
                    </a:cubicBezTo>
                    <a:cubicBezTo>
                      <a:pt x="132" y="100"/>
                      <a:pt x="132" y="99"/>
                      <a:pt x="131" y="100"/>
                    </a:cubicBezTo>
                    <a:cubicBezTo>
                      <a:pt x="131" y="100"/>
                      <a:pt x="131" y="99"/>
                      <a:pt x="131" y="99"/>
                    </a:cubicBezTo>
                    <a:cubicBezTo>
                      <a:pt x="131" y="99"/>
                      <a:pt x="132" y="99"/>
                      <a:pt x="132" y="99"/>
                    </a:cubicBezTo>
                    <a:cubicBezTo>
                      <a:pt x="132" y="99"/>
                      <a:pt x="132" y="100"/>
                      <a:pt x="132" y="99"/>
                    </a:cubicBezTo>
                    <a:close/>
                    <a:moveTo>
                      <a:pt x="132" y="100"/>
                    </a:moveTo>
                    <a:cubicBezTo>
                      <a:pt x="132" y="99"/>
                      <a:pt x="132" y="99"/>
                      <a:pt x="132" y="100"/>
                    </a:cubicBezTo>
                    <a:cubicBezTo>
                      <a:pt x="132" y="100"/>
                      <a:pt x="132" y="100"/>
                      <a:pt x="132" y="100"/>
                    </a:cubicBezTo>
                    <a:close/>
                    <a:moveTo>
                      <a:pt x="131" y="101"/>
                    </a:moveTo>
                    <a:cubicBezTo>
                      <a:pt x="131" y="101"/>
                      <a:pt x="131" y="100"/>
                      <a:pt x="131" y="100"/>
                    </a:cubicBezTo>
                    <a:cubicBezTo>
                      <a:pt x="131" y="100"/>
                      <a:pt x="131" y="100"/>
                      <a:pt x="131" y="100"/>
                    </a:cubicBezTo>
                    <a:cubicBezTo>
                      <a:pt x="131" y="100"/>
                      <a:pt x="131" y="100"/>
                      <a:pt x="131" y="100"/>
                    </a:cubicBezTo>
                    <a:cubicBezTo>
                      <a:pt x="131" y="100"/>
                      <a:pt x="132" y="101"/>
                      <a:pt x="132" y="100"/>
                    </a:cubicBezTo>
                    <a:cubicBezTo>
                      <a:pt x="132" y="100"/>
                      <a:pt x="132" y="100"/>
                      <a:pt x="132" y="101"/>
                    </a:cubicBezTo>
                    <a:cubicBezTo>
                      <a:pt x="131" y="100"/>
                      <a:pt x="132" y="101"/>
                      <a:pt x="131" y="101"/>
                    </a:cubicBezTo>
                    <a:close/>
                    <a:moveTo>
                      <a:pt x="130" y="101"/>
                    </a:moveTo>
                    <a:cubicBezTo>
                      <a:pt x="130" y="101"/>
                      <a:pt x="130" y="101"/>
                      <a:pt x="130" y="101"/>
                    </a:cubicBezTo>
                    <a:cubicBezTo>
                      <a:pt x="130" y="101"/>
                      <a:pt x="131" y="100"/>
                      <a:pt x="131" y="101"/>
                    </a:cubicBezTo>
                    <a:cubicBezTo>
                      <a:pt x="131" y="101"/>
                      <a:pt x="131" y="101"/>
                      <a:pt x="131" y="101"/>
                    </a:cubicBezTo>
                    <a:cubicBezTo>
                      <a:pt x="131" y="101"/>
                      <a:pt x="131" y="101"/>
                      <a:pt x="131" y="101"/>
                    </a:cubicBezTo>
                    <a:cubicBezTo>
                      <a:pt x="131" y="101"/>
                      <a:pt x="131" y="101"/>
                      <a:pt x="130" y="101"/>
                    </a:cubicBezTo>
                    <a:close/>
                    <a:moveTo>
                      <a:pt x="141" y="116"/>
                    </a:moveTo>
                    <a:cubicBezTo>
                      <a:pt x="141" y="117"/>
                      <a:pt x="141" y="117"/>
                      <a:pt x="141" y="117"/>
                    </a:cubicBezTo>
                    <a:cubicBezTo>
                      <a:pt x="141" y="117"/>
                      <a:pt x="141" y="116"/>
                      <a:pt x="141" y="116"/>
                    </a:cubicBezTo>
                    <a:close/>
                    <a:moveTo>
                      <a:pt x="139" y="115"/>
                    </a:moveTo>
                    <a:cubicBezTo>
                      <a:pt x="139" y="115"/>
                      <a:pt x="139" y="117"/>
                      <a:pt x="139" y="116"/>
                    </a:cubicBezTo>
                    <a:cubicBezTo>
                      <a:pt x="139" y="116"/>
                      <a:pt x="139" y="116"/>
                      <a:pt x="139" y="115"/>
                    </a:cubicBezTo>
                    <a:close/>
                    <a:moveTo>
                      <a:pt x="139" y="123"/>
                    </a:moveTo>
                    <a:cubicBezTo>
                      <a:pt x="139" y="123"/>
                      <a:pt x="139" y="124"/>
                      <a:pt x="139" y="124"/>
                    </a:cubicBezTo>
                    <a:lnTo>
                      <a:pt x="139" y="123"/>
                    </a:lnTo>
                    <a:close/>
                    <a:moveTo>
                      <a:pt x="138" y="121"/>
                    </a:moveTo>
                    <a:cubicBezTo>
                      <a:pt x="139" y="121"/>
                      <a:pt x="139" y="122"/>
                      <a:pt x="139" y="122"/>
                    </a:cubicBezTo>
                    <a:cubicBezTo>
                      <a:pt x="138" y="121"/>
                      <a:pt x="138" y="120"/>
                      <a:pt x="138" y="121"/>
                    </a:cubicBezTo>
                    <a:cubicBezTo>
                      <a:pt x="138" y="121"/>
                      <a:pt x="138" y="122"/>
                      <a:pt x="138" y="121"/>
                    </a:cubicBezTo>
                    <a:close/>
                    <a:moveTo>
                      <a:pt x="137" y="116"/>
                    </a:moveTo>
                    <a:cubicBezTo>
                      <a:pt x="137" y="116"/>
                      <a:pt x="137" y="116"/>
                      <a:pt x="137" y="117"/>
                    </a:cubicBezTo>
                    <a:cubicBezTo>
                      <a:pt x="137" y="116"/>
                      <a:pt x="137" y="116"/>
                      <a:pt x="137" y="116"/>
                    </a:cubicBezTo>
                    <a:close/>
                    <a:moveTo>
                      <a:pt x="136" y="115"/>
                    </a:moveTo>
                    <a:cubicBezTo>
                      <a:pt x="136" y="115"/>
                      <a:pt x="137" y="114"/>
                      <a:pt x="137" y="115"/>
                    </a:cubicBezTo>
                    <a:cubicBezTo>
                      <a:pt x="137" y="117"/>
                      <a:pt x="138" y="116"/>
                      <a:pt x="137" y="116"/>
                    </a:cubicBezTo>
                    <a:cubicBezTo>
                      <a:pt x="137" y="116"/>
                      <a:pt x="136" y="114"/>
                      <a:pt x="136" y="115"/>
                    </a:cubicBezTo>
                    <a:close/>
                    <a:moveTo>
                      <a:pt x="136" y="126"/>
                    </a:moveTo>
                    <a:cubicBezTo>
                      <a:pt x="137" y="127"/>
                      <a:pt x="137" y="127"/>
                      <a:pt x="137" y="127"/>
                    </a:cubicBezTo>
                    <a:cubicBezTo>
                      <a:pt x="137" y="127"/>
                      <a:pt x="136" y="127"/>
                      <a:pt x="136" y="126"/>
                    </a:cubicBezTo>
                    <a:close/>
                    <a:moveTo>
                      <a:pt x="137" y="130"/>
                    </a:moveTo>
                    <a:cubicBezTo>
                      <a:pt x="137" y="129"/>
                      <a:pt x="136" y="130"/>
                      <a:pt x="137" y="130"/>
                    </a:cubicBezTo>
                    <a:cubicBezTo>
                      <a:pt x="137" y="130"/>
                      <a:pt x="137" y="131"/>
                      <a:pt x="137" y="130"/>
                    </a:cubicBezTo>
                    <a:close/>
                    <a:moveTo>
                      <a:pt x="136" y="126"/>
                    </a:moveTo>
                    <a:cubicBezTo>
                      <a:pt x="136" y="126"/>
                      <a:pt x="136" y="126"/>
                      <a:pt x="136" y="126"/>
                    </a:cubicBezTo>
                    <a:cubicBezTo>
                      <a:pt x="136" y="127"/>
                      <a:pt x="136" y="127"/>
                      <a:pt x="136" y="126"/>
                    </a:cubicBezTo>
                    <a:close/>
                    <a:moveTo>
                      <a:pt x="137" y="134"/>
                    </a:moveTo>
                    <a:cubicBezTo>
                      <a:pt x="137" y="134"/>
                      <a:pt x="137" y="135"/>
                      <a:pt x="137" y="133"/>
                    </a:cubicBezTo>
                    <a:cubicBezTo>
                      <a:pt x="137" y="134"/>
                      <a:pt x="137" y="134"/>
                      <a:pt x="137" y="134"/>
                    </a:cubicBezTo>
                    <a:close/>
                    <a:moveTo>
                      <a:pt x="137" y="136"/>
                    </a:moveTo>
                    <a:cubicBezTo>
                      <a:pt x="138" y="136"/>
                      <a:pt x="138" y="137"/>
                      <a:pt x="137" y="137"/>
                    </a:cubicBezTo>
                    <a:cubicBezTo>
                      <a:pt x="137" y="136"/>
                      <a:pt x="137" y="136"/>
                      <a:pt x="137" y="136"/>
                    </a:cubicBezTo>
                    <a:close/>
                    <a:moveTo>
                      <a:pt x="137" y="137"/>
                    </a:moveTo>
                    <a:cubicBezTo>
                      <a:pt x="137" y="137"/>
                      <a:pt x="136" y="135"/>
                      <a:pt x="137" y="136"/>
                    </a:cubicBezTo>
                    <a:cubicBezTo>
                      <a:pt x="137" y="136"/>
                      <a:pt x="137" y="135"/>
                      <a:pt x="137" y="136"/>
                    </a:cubicBezTo>
                    <a:cubicBezTo>
                      <a:pt x="137" y="137"/>
                      <a:pt x="137" y="136"/>
                      <a:pt x="137" y="136"/>
                    </a:cubicBezTo>
                    <a:cubicBezTo>
                      <a:pt x="137" y="137"/>
                      <a:pt x="137" y="137"/>
                      <a:pt x="137" y="137"/>
                    </a:cubicBezTo>
                    <a:cubicBezTo>
                      <a:pt x="137" y="137"/>
                      <a:pt x="138" y="137"/>
                      <a:pt x="137" y="137"/>
                    </a:cubicBezTo>
                    <a:cubicBezTo>
                      <a:pt x="137" y="137"/>
                      <a:pt x="136" y="137"/>
                      <a:pt x="137" y="137"/>
                    </a:cubicBezTo>
                    <a:close/>
                    <a:moveTo>
                      <a:pt x="135" y="135"/>
                    </a:moveTo>
                    <a:cubicBezTo>
                      <a:pt x="135" y="135"/>
                      <a:pt x="136" y="134"/>
                      <a:pt x="136" y="135"/>
                    </a:cubicBezTo>
                    <a:cubicBezTo>
                      <a:pt x="136" y="135"/>
                      <a:pt x="136" y="135"/>
                      <a:pt x="136" y="135"/>
                    </a:cubicBezTo>
                    <a:cubicBezTo>
                      <a:pt x="136" y="136"/>
                      <a:pt x="135" y="135"/>
                      <a:pt x="135" y="135"/>
                    </a:cubicBezTo>
                    <a:close/>
                    <a:moveTo>
                      <a:pt x="135" y="139"/>
                    </a:moveTo>
                    <a:cubicBezTo>
                      <a:pt x="135" y="139"/>
                      <a:pt x="135" y="139"/>
                      <a:pt x="135" y="139"/>
                    </a:cubicBezTo>
                    <a:cubicBezTo>
                      <a:pt x="136" y="139"/>
                      <a:pt x="136" y="139"/>
                      <a:pt x="136" y="139"/>
                    </a:cubicBezTo>
                    <a:cubicBezTo>
                      <a:pt x="136" y="139"/>
                      <a:pt x="136" y="139"/>
                      <a:pt x="136" y="139"/>
                    </a:cubicBezTo>
                    <a:cubicBezTo>
                      <a:pt x="136" y="140"/>
                      <a:pt x="136" y="140"/>
                      <a:pt x="136" y="140"/>
                    </a:cubicBezTo>
                    <a:lnTo>
                      <a:pt x="135" y="139"/>
                    </a:lnTo>
                    <a:close/>
                    <a:moveTo>
                      <a:pt x="133" y="136"/>
                    </a:moveTo>
                    <a:cubicBezTo>
                      <a:pt x="133" y="137"/>
                      <a:pt x="133" y="137"/>
                      <a:pt x="133" y="137"/>
                    </a:cubicBezTo>
                    <a:cubicBezTo>
                      <a:pt x="133" y="137"/>
                      <a:pt x="133" y="137"/>
                      <a:pt x="133" y="137"/>
                    </a:cubicBezTo>
                    <a:cubicBezTo>
                      <a:pt x="133" y="137"/>
                      <a:pt x="133" y="137"/>
                      <a:pt x="133" y="137"/>
                    </a:cubicBezTo>
                    <a:cubicBezTo>
                      <a:pt x="133" y="137"/>
                      <a:pt x="133" y="137"/>
                      <a:pt x="133" y="137"/>
                    </a:cubicBezTo>
                    <a:cubicBezTo>
                      <a:pt x="133" y="137"/>
                      <a:pt x="133" y="137"/>
                      <a:pt x="133" y="137"/>
                    </a:cubicBezTo>
                    <a:cubicBezTo>
                      <a:pt x="133" y="137"/>
                      <a:pt x="133" y="137"/>
                      <a:pt x="133" y="137"/>
                    </a:cubicBezTo>
                    <a:cubicBezTo>
                      <a:pt x="133" y="136"/>
                      <a:pt x="133" y="136"/>
                      <a:pt x="133" y="136"/>
                    </a:cubicBezTo>
                    <a:cubicBezTo>
                      <a:pt x="133" y="136"/>
                      <a:pt x="133" y="136"/>
                      <a:pt x="133" y="136"/>
                    </a:cubicBezTo>
                    <a:cubicBezTo>
                      <a:pt x="133" y="136"/>
                      <a:pt x="133" y="136"/>
                      <a:pt x="133" y="136"/>
                    </a:cubicBezTo>
                    <a:close/>
                    <a:moveTo>
                      <a:pt x="134" y="134"/>
                    </a:moveTo>
                    <a:cubicBezTo>
                      <a:pt x="134" y="135"/>
                      <a:pt x="134" y="135"/>
                      <a:pt x="134" y="135"/>
                    </a:cubicBezTo>
                    <a:cubicBezTo>
                      <a:pt x="134" y="135"/>
                      <a:pt x="134" y="135"/>
                      <a:pt x="134" y="135"/>
                    </a:cubicBezTo>
                    <a:cubicBezTo>
                      <a:pt x="133" y="135"/>
                      <a:pt x="133" y="135"/>
                      <a:pt x="133" y="135"/>
                    </a:cubicBezTo>
                    <a:cubicBezTo>
                      <a:pt x="134" y="134"/>
                      <a:pt x="134" y="134"/>
                      <a:pt x="134" y="134"/>
                    </a:cubicBezTo>
                    <a:cubicBezTo>
                      <a:pt x="134" y="134"/>
                      <a:pt x="134" y="134"/>
                      <a:pt x="134" y="134"/>
                    </a:cubicBezTo>
                    <a:cubicBezTo>
                      <a:pt x="134" y="135"/>
                      <a:pt x="133" y="134"/>
                      <a:pt x="134" y="134"/>
                    </a:cubicBezTo>
                    <a:close/>
                    <a:moveTo>
                      <a:pt x="134" y="132"/>
                    </a:moveTo>
                    <a:cubicBezTo>
                      <a:pt x="134" y="132"/>
                      <a:pt x="134" y="132"/>
                      <a:pt x="134" y="133"/>
                    </a:cubicBezTo>
                    <a:cubicBezTo>
                      <a:pt x="135" y="133"/>
                      <a:pt x="135" y="133"/>
                      <a:pt x="135" y="133"/>
                    </a:cubicBezTo>
                    <a:cubicBezTo>
                      <a:pt x="134" y="134"/>
                      <a:pt x="134" y="133"/>
                      <a:pt x="134" y="133"/>
                    </a:cubicBezTo>
                    <a:cubicBezTo>
                      <a:pt x="133" y="134"/>
                      <a:pt x="133" y="133"/>
                      <a:pt x="134" y="132"/>
                    </a:cubicBezTo>
                    <a:close/>
                    <a:moveTo>
                      <a:pt x="134" y="132"/>
                    </a:moveTo>
                    <a:cubicBezTo>
                      <a:pt x="135" y="132"/>
                      <a:pt x="134" y="132"/>
                      <a:pt x="135" y="132"/>
                    </a:cubicBezTo>
                    <a:cubicBezTo>
                      <a:pt x="135" y="132"/>
                      <a:pt x="135" y="133"/>
                      <a:pt x="135" y="132"/>
                    </a:cubicBezTo>
                    <a:cubicBezTo>
                      <a:pt x="135" y="132"/>
                      <a:pt x="134" y="133"/>
                      <a:pt x="134" y="132"/>
                    </a:cubicBezTo>
                    <a:close/>
                    <a:moveTo>
                      <a:pt x="134" y="131"/>
                    </a:moveTo>
                    <a:cubicBezTo>
                      <a:pt x="134" y="131"/>
                      <a:pt x="134" y="132"/>
                      <a:pt x="134" y="131"/>
                    </a:cubicBezTo>
                    <a:cubicBezTo>
                      <a:pt x="134" y="131"/>
                      <a:pt x="134" y="132"/>
                      <a:pt x="134" y="131"/>
                    </a:cubicBezTo>
                    <a:cubicBezTo>
                      <a:pt x="134" y="131"/>
                      <a:pt x="134" y="131"/>
                      <a:pt x="134" y="131"/>
                    </a:cubicBezTo>
                    <a:cubicBezTo>
                      <a:pt x="134" y="131"/>
                      <a:pt x="134" y="132"/>
                      <a:pt x="134" y="131"/>
                    </a:cubicBezTo>
                    <a:close/>
                    <a:moveTo>
                      <a:pt x="134" y="128"/>
                    </a:moveTo>
                    <a:cubicBezTo>
                      <a:pt x="134" y="128"/>
                      <a:pt x="134" y="128"/>
                      <a:pt x="134" y="128"/>
                    </a:cubicBezTo>
                    <a:cubicBezTo>
                      <a:pt x="134" y="128"/>
                      <a:pt x="133" y="128"/>
                      <a:pt x="134" y="128"/>
                    </a:cubicBezTo>
                    <a:close/>
                    <a:moveTo>
                      <a:pt x="135" y="131"/>
                    </a:moveTo>
                    <a:cubicBezTo>
                      <a:pt x="135" y="130"/>
                      <a:pt x="134" y="131"/>
                      <a:pt x="134" y="131"/>
                    </a:cubicBezTo>
                    <a:lnTo>
                      <a:pt x="135" y="131"/>
                    </a:lnTo>
                    <a:close/>
                    <a:moveTo>
                      <a:pt x="134" y="131"/>
                    </a:moveTo>
                    <a:cubicBezTo>
                      <a:pt x="135" y="131"/>
                      <a:pt x="135" y="132"/>
                      <a:pt x="135" y="132"/>
                    </a:cubicBezTo>
                    <a:lnTo>
                      <a:pt x="134" y="131"/>
                    </a:lnTo>
                    <a:close/>
                    <a:moveTo>
                      <a:pt x="134" y="136"/>
                    </a:moveTo>
                    <a:cubicBezTo>
                      <a:pt x="134" y="136"/>
                      <a:pt x="134" y="136"/>
                      <a:pt x="134" y="136"/>
                    </a:cubicBezTo>
                    <a:cubicBezTo>
                      <a:pt x="133" y="136"/>
                      <a:pt x="135" y="137"/>
                      <a:pt x="134" y="137"/>
                    </a:cubicBezTo>
                    <a:cubicBezTo>
                      <a:pt x="134" y="136"/>
                      <a:pt x="134" y="136"/>
                      <a:pt x="134" y="137"/>
                    </a:cubicBezTo>
                    <a:cubicBezTo>
                      <a:pt x="134" y="137"/>
                      <a:pt x="134" y="137"/>
                      <a:pt x="134" y="137"/>
                    </a:cubicBezTo>
                    <a:cubicBezTo>
                      <a:pt x="134" y="136"/>
                      <a:pt x="134" y="137"/>
                      <a:pt x="134" y="137"/>
                    </a:cubicBezTo>
                    <a:cubicBezTo>
                      <a:pt x="134" y="137"/>
                      <a:pt x="134" y="136"/>
                      <a:pt x="134" y="137"/>
                    </a:cubicBezTo>
                    <a:cubicBezTo>
                      <a:pt x="134" y="137"/>
                      <a:pt x="134" y="137"/>
                      <a:pt x="134" y="137"/>
                    </a:cubicBezTo>
                    <a:cubicBezTo>
                      <a:pt x="133" y="137"/>
                      <a:pt x="134" y="136"/>
                      <a:pt x="134" y="137"/>
                    </a:cubicBezTo>
                    <a:cubicBezTo>
                      <a:pt x="134" y="137"/>
                      <a:pt x="134" y="136"/>
                      <a:pt x="133" y="136"/>
                    </a:cubicBezTo>
                    <a:cubicBezTo>
                      <a:pt x="133" y="136"/>
                      <a:pt x="133" y="136"/>
                      <a:pt x="133" y="136"/>
                    </a:cubicBezTo>
                    <a:cubicBezTo>
                      <a:pt x="134" y="135"/>
                      <a:pt x="133" y="136"/>
                      <a:pt x="133" y="136"/>
                    </a:cubicBezTo>
                    <a:cubicBezTo>
                      <a:pt x="133" y="136"/>
                      <a:pt x="133" y="135"/>
                      <a:pt x="133" y="136"/>
                    </a:cubicBezTo>
                    <a:cubicBezTo>
                      <a:pt x="134" y="136"/>
                      <a:pt x="134" y="136"/>
                      <a:pt x="134" y="135"/>
                    </a:cubicBezTo>
                    <a:cubicBezTo>
                      <a:pt x="134" y="136"/>
                      <a:pt x="133" y="136"/>
                      <a:pt x="133" y="135"/>
                    </a:cubicBezTo>
                    <a:cubicBezTo>
                      <a:pt x="134" y="135"/>
                      <a:pt x="134" y="135"/>
                      <a:pt x="134" y="135"/>
                    </a:cubicBezTo>
                    <a:cubicBezTo>
                      <a:pt x="134" y="135"/>
                      <a:pt x="134" y="135"/>
                      <a:pt x="134" y="135"/>
                    </a:cubicBezTo>
                    <a:cubicBezTo>
                      <a:pt x="134" y="135"/>
                      <a:pt x="134" y="135"/>
                      <a:pt x="135" y="135"/>
                    </a:cubicBezTo>
                    <a:cubicBezTo>
                      <a:pt x="135" y="136"/>
                      <a:pt x="135" y="136"/>
                      <a:pt x="135" y="136"/>
                    </a:cubicBezTo>
                    <a:cubicBezTo>
                      <a:pt x="134" y="136"/>
                      <a:pt x="134" y="134"/>
                      <a:pt x="134" y="136"/>
                    </a:cubicBezTo>
                    <a:close/>
                    <a:moveTo>
                      <a:pt x="133" y="140"/>
                    </a:moveTo>
                    <a:cubicBezTo>
                      <a:pt x="133" y="140"/>
                      <a:pt x="133" y="140"/>
                      <a:pt x="134" y="140"/>
                    </a:cubicBezTo>
                    <a:cubicBezTo>
                      <a:pt x="134" y="139"/>
                      <a:pt x="134" y="140"/>
                      <a:pt x="133" y="140"/>
                    </a:cubicBezTo>
                    <a:cubicBezTo>
                      <a:pt x="133" y="140"/>
                      <a:pt x="133" y="139"/>
                      <a:pt x="133" y="139"/>
                    </a:cubicBezTo>
                    <a:cubicBezTo>
                      <a:pt x="133" y="139"/>
                      <a:pt x="133" y="139"/>
                      <a:pt x="133" y="139"/>
                    </a:cubicBezTo>
                    <a:cubicBezTo>
                      <a:pt x="134" y="139"/>
                      <a:pt x="134" y="139"/>
                      <a:pt x="134" y="139"/>
                    </a:cubicBezTo>
                    <a:cubicBezTo>
                      <a:pt x="134" y="139"/>
                      <a:pt x="134" y="139"/>
                      <a:pt x="134" y="139"/>
                    </a:cubicBezTo>
                    <a:cubicBezTo>
                      <a:pt x="133" y="139"/>
                      <a:pt x="133" y="139"/>
                      <a:pt x="133" y="139"/>
                    </a:cubicBezTo>
                    <a:cubicBezTo>
                      <a:pt x="134" y="139"/>
                      <a:pt x="134" y="139"/>
                      <a:pt x="134" y="139"/>
                    </a:cubicBezTo>
                    <a:cubicBezTo>
                      <a:pt x="134" y="139"/>
                      <a:pt x="134" y="139"/>
                      <a:pt x="134" y="139"/>
                    </a:cubicBezTo>
                    <a:cubicBezTo>
                      <a:pt x="134" y="139"/>
                      <a:pt x="134" y="139"/>
                      <a:pt x="134" y="139"/>
                    </a:cubicBezTo>
                    <a:cubicBezTo>
                      <a:pt x="134" y="139"/>
                      <a:pt x="134" y="139"/>
                      <a:pt x="134" y="139"/>
                    </a:cubicBezTo>
                    <a:cubicBezTo>
                      <a:pt x="134" y="139"/>
                      <a:pt x="134" y="139"/>
                      <a:pt x="134" y="139"/>
                    </a:cubicBezTo>
                    <a:cubicBezTo>
                      <a:pt x="134" y="139"/>
                      <a:pt x="134" y="139"/>
                      <a:pt x="134" y="139"/>
                    </a:cubicBezTo>
                    <a:cubicBezTo>
                      <a:pt x="134" y="139"/>
                      <a:pt x="135" y="139"/>
                      <a:pt x="135" y="140"/>
                    </a:cubicBezTo>
                    <a:cubicBezTo>
                      <a:pt x="134" y="140"/>
                      <a:pt x="134" y="140"/>
                      <a:pt x="134" y="140"/>
                    </a:cubicBezTo>
                    <a:cubicBezTo>
                      <a:pt x="134" y="141"/>
                      <a:pt x="134" y="141"/>
                      <a:pt x="134" y="141"/>
                    </a:cubicBezTo>
                    <a:cubicBezTo>
                      <a:pt x="134" y="140"/>
                      <a:pt x="134" y="140"/>
                      <a:pt x="134" y="140"/>
                    </a:cubicBezTo>
                    <a:lnTo>
                      <a:pt x="133" y="140"/>
                    </a:lnTo>
                    <a:close/>
                    <a:moveTo>
                      <a:pt x="133" y="139"/>
                    </a:moveTo>
                    <a:cubicBezTo>
                      <a:pt x="133" y="139"/>
                      <a:pt x="133" y="139"/>
                      <a:pt x="133" y="139"/>
                    </a:cubicBezTo>
                    <a:cubicBezTo>
                      <a:pt x="133" y="139"/>
                      <a:pt x="133" y="139"/>
                      <a:pt x="133" y="139"/>
                    </a:cubicBezTo>
                    <a:cubicBezTo>
                      <a:pt x="133" y="139"/>
                      <a:pt x="133" y="139"/>
                      <a:pt x="133" y="139"/>
                    </a:cubicBezTo>
                    <a:cubicBezTo>
                      <a:pt x="133" y="139"/>
                      <a:pt x="133" y="139"/>
                      <a:pt x="133" y="139"/>
                    </a:cubicBezTo>
                    <a:cubicBezTo>
                      <a:pt x="133" y="139"/>
                      <a:pt x="133" y="139"/>
                      <a:pt x="133" y="139"/>
                    </a:cubicBezTo>
                    <a:close/>
                    <a:moveTo>
                      <a:pt x="133" y="145"/>
                    </a:move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6"/>
                      <a:pt x="133" y="146"/>
                      <a:pt x="133" y="145"/>
                    </a:cubicBezTo>
                    <a:close/>
                    <a:moveTo>
                      <a:pt x="133" y="146"/>
                    </a:move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6"/>
                      <a:pt x="133" y="146"/>
                      <a:pt x="133" y="146"/>
                    </a:cubicBezTo>
                    <a:cubicBezTo>
                      <a:pt x="133" y="147"/>
                      <a:pt x="133" y="147"/>
                      <a:pt x="133" y="147"/>
                    </a:cubicBezTo>
                    <a:cubicBezTo>
                      <a:pt x="133" y="146"/>
                      <a:pt x="133" y="146"/>
                      <a:pt x="133" y="146"/>
                    </a:cubicBezTo>
                    <a:close/>
                    <a:moveTo>
                      <a:pt x="132" y="141"/>
                    </a:moveTo>
                    <a:cubicBezTo>
                      <a:pt x="132" y="141"/>
                      <a:pt x="132" y="141"/>
                      <a:pt x="132" y="141"/>
                    </a:cubicBezTo>
                    <a:cubicBezTo>
                      <a:pt x="132" y="141"/>
                      <a:pt x="132" y="140"/>
                      <a:pt x="132" y="141"/>
                    </a:cubicBezTo>
                    <a:cubicBezTo>
                      <a:pt x="133" y="140"/>
                      <a:pt x="133" y="141"/>
                      <a:pt x="132" y="141"/>
                    </a:cubicBezTo>
                    <a:cubicBezTo>
                      <a:pt x="132" y="141"/>
                      <a:pt x="132" y="141"/>
                      <a:pt x="132" y="141"/>
                    </a:cubicBezTo>
                    <a:close/>
                    <a:moveTo>
                      <a:pt x="131" y="141"/>
                    </a:moveTo>
                    <a:cubicBezTo>
                      <a:pt x="132" y="141"/>
                      <a:pt x="132" y="141"/>
                      <a:pt x="132" y="141"/>
                    </a:cubicBezTo>
                    <a:cubicBezTo>
                      <a:pt x="132" y="141"/>
                      <a:pt x="132" y="141"/>
                      <a:pt x="132" y="141"/>
                    </a:cubicBezTo>
                    <a:cubicBezTo>
                      <a:pt x="132" y="141"/>
                      <a:pt x="132" y="141"/>
                      <a:pt x="132" y="141"/>
                    </a:cubicBezTo>
                    <a:cubicBezTo>
                      <a:pt x="132" y="141"/>
                      <a:pt x="132" y="141"/>
                      <a:pt x="132" y="141"/>
                    </a:cubicBezTo>
                    <a:cubicBezTo>
                      <a:pt x="132" y="142"/>
                      <a:pt x="132" y="142"/>
                      <a:pt x="132" y="142"/>
                    </a:cubicBezTo>
                    <a:lnTo>
                      <a:pt x="131" y="141"/>
                    </a:lnTo>
                    <a:close/>
                    <a:moveTo>
                      <a:pt x="125" y="76"/>
                    </a:moveTo>
                    <a:cubicBezTo>
                      <a:pt x="124" y="76"/>
                      <a:pt x="124" y="75"/>
                      <a:pt x="124" y="75"/>
                    </a:cubicBezTo>
                    <a:cubicBezTo>
                      <a:pt x="125" y="77"/>
                      <a:pt x="124" y="76"/>
                      <a:pt x="124" y="75"/>
                    </a:cubicBezTo>
                    <a:cubicBezTo>
                      <a:pt x="124" y="73"/>
                      <a:pt x="124" y="75"/>
                      <a:pt x="125" y="75"/>
                    </a:cubicBezTo>
                    <a:cubicBezTo>
                      <a:pt x="125" y="74"/>
                      <a:pt x="125" y="75"/>
                      <a:pt x="125" y="74"/>
                    </a:cubicBezTo>
                    <a:cubicBezTo>
                      <a:pt x="126" y="75"/>
                      <a:pt x="126" y="75"/>
                      <a:pt x="126" y="75"/>
                    </a:cubicBezTo>
                    <a:cubicBezTo>
                      <a:pt x="126" y="75"/>
                      <a:pt x="125" y="75"/>
                      <a:pt x="125" y="75"/>
                    </a:cubicBezTo>
                    <a:cubicBezTo>
                      <a:pt x="125" y="73"/>
                      <a:pt x="126" y="76"/>
                      <a:pt x="125" y="76"/>
                    </a:cubicBezTo>
                    <a:cubicBezTo>
                      <a:pt x="126" y="78"/>
                      <a:pt x="125" y="77"/>
                      <a:pt x="126" y="76"/>
                    </a:cubicBezTo>
                    <a:cubicBezTo>
                      <a:pt x="126" y="77"/>
                      <a:pt x="126" y="77"/>
                      <a:pt x="126" y="77"/>
                    </a:cubicBezTo>
                    <a:cubicBezTo>
                      <a:pt x="126" y="75"/>
                      <a:pt x="126" y="78"/>
                      <a:pt x="126" y="77"/>
                    </a:cubicBezTo>
                    <a:cubicBezTo>
                      <a:pt x="126" y="77"/>
                      <a:pt x="126" y="77"/>
                      <a:pt x="125" y="76"/>
                    </a:cubicBezTo>
                    <a:close/>
                    <a:moveTo>
                      <a:pt x="128" y="150"/>
                    </a:moveTo>
                    <a:cubicBezTo>
                      <a:pt x="129" y="150"/>
                      <a:pt x="128" y="151"/>
                      <a:pt x="129" y="150"/>
                    </a:cubicBezTo>
                    <a:lnTo>
                      <a:pt x="128" y="150"/>
                    </a:lnTo>
                    <a:close/>
                    <a:moveTo>
                      <a:pt x="128" y="151"/>
                    </a:moveTo>
                    <a:cubicBezTo>
                      <a:pt x="128" y="150"/>
                      <a:pt x="128" y="150"/>
                      <a:pt x="128" y="150"/>
                    </a:cubicBezTo>
                    <a:cubicBezTo>
                      <a:pt x="129" y="151"/>
                      <a:pt x="129" y="151"/>
                      <a:pt x="129" y="151"/>
                    </a:cubicBezTo>
                    <a:cubicBezTo>
                      <a:pt x="128" y="152"/>
                      <a:pt x="128" y="150"/>
                      <a:pt x="128" y="151"/>
                    </a:cubicBezTo>
                    <a:close/>
                    <a:moveTo>
                      <a:pt x="124" y="75"/>
                    </a:moveTo>
                    <a:cubicBezTo>
                      <a:pt x="123" y="74"/>
                      <a:pt x="124" y="76"/>
                      <a:pt x="124" y="75"/>
                    </a:cubicBezTo>
                    <a:cubicBezTo>
                      <a:pt x="124" y="75"/>
                      <a:pt x="123" y="75"/>
                      <a:pt x="124" y="75"/>
                    </a:cubicBezTo>
                    <a:cubicBezTo>
                      <a:pt x="123" y="73"/>
                      <a:pt x="124" y="76"/>
                      <a:pt x="124" y="75"/>
                    </a:cubicBezTo>
                    <a:cubicBezTo>
                      <a:pt x="125" y="75"/>
                      <a:pt x="124" y="77"/>
                      <a:pt x="124" y="75"/>
                    </a:cubicBezTo>
                    <a:close/>
                    <a:moveTo>
                      <a:pt x="123" y="74"/>
                    </a:moveTo>
                    <a:cubicBezTo>
                      <a:pt x="123" y="73"/>
                      <a:pt x="122" y="73"/>
                      <a:pt x="122" y="74"/>
                    </a:cubicBezTo>
                    <a:cubicBezTo>
                      <a:pt x="122" y="74"/>
                      <a:pt x="123" y="74"/>
                      <a:pt x="122" y="73"/>
                    </a:cubicBezTo>
                    <a:cubicBezTo>
                      <a:pt x="123" y="73"/>
                      <a:pt x="123" y="74"/>
                      <a:pt x="123" y="74"/>
                    </a:cubicBezTo>
                    <a:close/>
                    <a:moveTo>
                      <a:pt x="127" y="153"/>
                    </a:moveTo>
                    <a:cubicBezTo>
                      <a:pt x="126" y="152"/>
                      <a:pt x="127" y="153"/>
                      <a:pt x="127" y="153"/>
                    </a:cubicBezTo>
                    <a:cubicBezTo>
                      <a:pt x="127" y="153"/>
                      <a:pt x="127" y="153"/>
                      <a:pt x="127" y="153"/>
                    </a:cubicBezTo>
                    <a:close/>
                    <a:moveTo>
                      <a:pt x="121" y="63"/>
                    </a:moveTo>
                    <a:cubicBezTo>
                      <a:pt x="121" y="63"/>
                      <a:pt x="120" y="64"/>
                      <a:pt x="120" y="64"/>
                    </a:cubicBezTo>
                    <a:cubicBezTo>
                      <a:pt x="120" y="64"/>
                      <a:pt x="120" y="63"/>
                      <a:pt x="120" y="62"/>
                    </a:cubicBezTo>
                    <a:cubicBezTo>
                      <a:pt x="122" y="62"/>
                      <a:pt x="121" y="62"/>
                      <a:pt x="121" y="63"/>
                    </a:cubicBezTo>
                    <a:close/>
                    <a:moveTo>
                      <a:pt x="121" y="63"/>
                    </a:moveTo>
                    <a:cubicBezTo>
                      <a:pt x="122" y="63"/>
                      <a:pt x="120" y="65"/>
                      <a:pt x="120" y="63"/>
                    </a:cubicBezTo>
                    <a:cubicBezTo>
                      <a:pt x="121" y="62"/>
                      <a:pt x="120" y="62"/>
                      <a:pt x="121" y="63"/>
                    </a:cubicBezTo>
                    <a:close/>
                    <a:moveTo>
                      <a:pt x="121" y="65"/>
                    </a:moveTo>
                    <a:cubicBezTo>
                      <a:pt x="121" y="63"/>
                      <a:pt x="121" y="65"/>
                      <a:pt x="121" y="65"/>
                    </a:cubicBezTo>
                    <a:cubicBezTo>
                      <a:pt x="121" y="66"/>
                      <a:pt x="121" y="65"/>
                      <a:pt x="121" y="65"/>
                    </a:cubicBezTo>
                    <a:cubicBezTo>
                      <a:pt x="121" y="64"/>
                      <a:pt x="122" y="66"/>
                      <a:pt x="121" y="65"/>
                    </a:cubicBezTo>
                    <a:cubicBezTo>
                      <a:pt x="121" y="65"/>
                      <a:pt x="122" y="65"/>
                      <a:pt x="122" y="65"/>
                    </a:cubicBezTo>
                    <a:cubicBezTo>
                      <a:pt x="122" y="64"/>
                      <a:pt x="122" y="66"/>
                      <a:pt x="122" y="65"/>
                    </a:cubicBezTo>
                    <a:cubicBezTo>
                      <a:pt x="121" y="65"/>
                      <a:pt x="121" y="65"/>
                      <a:pt x="121" y="65"/>
                    </a:cubicBezTo>
                    <a:close/>
                    <a:moveTo>
                      <a:pt x="120" y="66"/>
                    </a:moveTo>
                    <a:cubicBezTo>
                      <a:pt x="121" y="66"/>
                      <a:pt x="120" y="65"/>
                      <a:pt x="120" y="66"/>
                    </a:cubicBezTo>
                    <a:cubicBezTo>
                      <a:pt x="120" y="66"/>
                      <a:pt x="121" y="66"/>
                      <a:pt x="121" y="66"/>
                    </a:cubicBezTo>
                    <a:cubicBezTo>
                      <a:pt x="121" y="67"/>
                      <a:pt x="121" y="67"/>
                      <a:pt x="121" y="66"/>
                    </a:cubicBezTo>
                    <a:cubicBezTo>
                      <a:pt x="121" y="64"/>
                      <a:pt x="120" y="65"/>
                      <a:pt x="121" y="66"/>
                    </a:cubicBezTo>
                    <a:cubicBezTo>
                      <a:pt x="121" y="65"/>
                      <a:pt x="120" y="66"/>
                      <a:pt x="120" y="66"/>
                    </a:cubicBezTo>
                    <a:close/>
                    <a:moveTo>
                      <a:pt x="120" y="63"/>
                    </a:moveTo>
                    <a:cubicBezTo>
                      <a:pt x="119" y="62"/>
                      <a:pt x="119" y="64"/>
                      <a:pt x="119" y="64"/>
                    </a:cubicBezTo>
                    <a:cubicBezTo>
                      <a:pt x="118" y="63"/>
                      <a:pt x="120" y="63"/>
                      <a:pt x="120" y="63"/>
                    </a:cubicBezTo>
                    <a:close/>
                    <a:moveTo>
                      <a:pt x="123" y="155"/>
                    </a:moveTo>
                    <a:cubicBezTo>
                      <a:pt x="123" y="154"/>
                      <a:pt x="123" y="154"/>
                      <a:pt x="123" y="154"/>
                    </a:cubicBezTo>
                    <a:cubicBezTo>
                      <a:pt x="123" y="154"/>
                      <a:pt x="123" y="154"/>
                      <a:pt x="123" y="154"/>
                    </a:cubicBezTo>
                    <a:cubicBezTo>
                      <a:pt x="124" y="154"/>
                      <a:pt x="124" y="154"/>
                      <a:pt x="124" y="154"/>
                    </a:cubicBezTo>
                    <a:lnTo>
                      <a:pt x="123" y="155"/>
                    </a:lnTo>
                    <a:close/>
                    <a:moveTo>
                      <a:pt x="123" y="155"/>
                    </a:moveTo>
                    <a:cubicBezTo>
                      <a:pt x="123" y="155"/>
                      <a:pt x="123" y="155"/>
                      <a:pt x="123" y="155"/>
                    </a:cubicBezTo>
                    <a:cubicBezTo>
                      <a:pt x="123" y="155"/>
                      <a:pt x="123" y="155"/>
                      <a:pt x="123" y="155"/>
                    </a:cubicBezTo>
                    <a:cubicBezTo>
                      <a:pt x="123" y="155"/>
                      <a:pt x="123" y="155"/>
                      <a:pt x="123" y="155"/>
                    </a:cubicBezTo>
                    <a:close/>
                    <a:moveTo>
                      <a:pt x="116" y="58"/>
                    </a:moveTo>
                    <a:cubicBezTo>
                      <a:pt x="115" y="58"/>
                      <a:pt x="115" y="56"/>
                      <a:pt x="116" y="57"/>
                    </a:cubicBezTo>
                    <a:cubicBezTo>
                      <a:pt x="116" y="57"/>
                      <a:pt x="116" y="59"/>
                      <a:pt x="116" y="57"/>
                    </a:cubicBezTo>
                    <a:cubicBezTo>
                      <a:pt x="116" y="58"/>
                      <a:pt x="116" y="58"/>
                      <a:pt x="116" y="58"/>
                    </a:cubicBezTo>
                    <a:cubicBezTo>
                      <a:pt x="116" y="56"/>
                      <a:pt x="115" y="58"/>
                      <a:pt x="116" y="58"/>
                    </a:cubicBezTo>
                    <a:close/>
                    <a:moveTo>
                      <a:pt x="116" y="54"/>
                    </a:moveTo>
                    <a:cubicBezTo>
                      <a:pt x="116" y="54"/>
                      <a:pt x="117" y="55"/>
                      <a:pt x="116" y="55"/>
                    </a:cubicBezTo>
                    <a:cubicBezTo>
                      <a:pt x="116" y="55"/>
                      <a:pt x="116" y="55"/>
                      <a:pt x="116" y="54"/>
                    </a:cubicBezTo>
                    <a:close/>
                    <a:moveTo>
                      <a:pt x="114" y="50"/>
                    </a:moveTo>
                    <a:cubicBezTo>
                      <a:pt x="114" y="50"/>
                      <a:pt x="114" y="50"/>
                      <a:pt x="114" y="50"/>
                    </a:cubicBezTo>
                    <a:cubicBezTo>
                      <a:pt x="115" y="50"/>
                      <a:pt x="115" y="50"/>
                      <a:pt x="114" y="50"/>
                    </a:cubicBezTo>
                    <a:cubicBezTo>
                      <a:pt x="114" y="51"/>
                      <a:pt x="114" y="50"/>
                      <a:pt x="114" y="50"/>
                    </a:cubicBezTo>
                    <a:close/>
                    <a:moveTo>
                      <a:pt x="113" y="44"/>
                    </a:moveTo>
                    <a:cubicBezTo>
                      <a:pt x="113" y="45"/>
                      <a:pt x="113" y="44"/>
                      <a:pt x="113" y="44"/>
                    </a:cubicBezTo>
                    <a:cubicBezTo>
                      <a:pt x="113" y="44"/>
                      <a:pt x="113" y="44"/>
                      <a:pt x="113" y="44"/>
                    </a:cubicBezTo>
                    <a:close/>
                    <a:moveTo>
                      <a:pt x="114" y="44"/>
                    </a:moveTo>
                    <a:cubicBezTo>
                      <a:pt x="113" y="46"/>
                      <a:pt x="113" y="45"/>
                      <a:pt x="113" y="45"/>
                    </a:cubicBezTo>
                    <a:cubicBezTo>
                      <a:pt x="112" y="43"/>
                      <a:pt x="113" y="43"/>
                      <a:pt x="114" y="44"/>
                    </a:cubicBezTo>
                    <a:close/>
                    <a:moveTo>
                      <a:pt x="113" y="49"/>
                    </a:moveTo>
                    <a:cubicBezTo>
                      <a:pt x="113" y="49"/>
                      <a:pt x="112" y="50"/>
                      <a:pt x="113" y="49"/>
                    </a:cubicBezTo>
                    <a:cubicBezTo>
                      <a:pt x="113" y="49"/>
                      <a:pt x="113" y="49"/>
                      <a:pt x="113" y="49"/>
                    </a:cubicBezTo>
                    <a:cubicBezTo>
                      <a:pt x="113" y="48"/>
                      <a:pt x="113" y="49"/>
                      <a:pt x="113" y="49"/>
                    </a:cubicBezTo>
                    <a:close/>
                    <a:moveTo>
                      <a:pt x="119" y="161"/>
                    </a:moveTo>
                    <a:cubicBezTo>
                      <a:pt x="119" y="161"/>
                      <a:pt x="120" y="162"/>
                      <a:pt x="120" y="162"/>
                    </a:cubicBezTo>
                    <a:cubicBezTo>
                      <a:pt x="119" y="162"/>
                      <a:pt x="119" y="161"/>
                      <a:pt x="119" y="161"/>
                    </a:cubicBezTo>
                    <a:close/>
                    <a:moveTo>
                      <a:pt x="110" y="46"/>
                    </a:moveTo>
                    <a:cubicBezTo>
                      <a:pt x="111" y="47"/>
                      <a:pt x="110" y="47"/>
                      <a:pt x="110" y="47"/>
                    </a:cubicBezTo>
                    <a:cubicBezTo>
                      <a:pt x="110" y="46"/>
                      <a:pt x="110" y="45"/>
                      <a:pt x="110" y="47"/>
                    </a:cubicBezTo>
                    <a:cubicBezTo>
                      <a:pt x="110" y="46"/>
                      <a:pt x="110" y="46"/>
                      <a:pt x="110" y="46"/>
                    </a:cubicBezTo>
                    <a:cubicBezTo>
                      <a:pt x="110" y="45"/>
                      <a:pt x="110" y="47"/>
                      <a:pt x="110" y="46"/>
                    </a:cubicBezTo>
                    <a:cubicBezTo>
                      <a:pt x="110" y="45"/>
                      <a:pt x="110" y="46"/>
                      <a:pt x="110" y="46"/>
                    </a:cubicBezTo>
                    <a:close/>
                    <a:moveTo>
                      <a:pt x="111" y="47"/>
                    </a:moveTo>
                    <a:cubicBezTo>
                      <a:pt x="112" y="47"/>
                      <a:pt x="112" y="47"/>
                      <a:pt x="111" y="47"/>
                    </a:cubicBezTo>
                    <a:cubicBezTo>
                      <a:pt x="111" y="48"/>
                      <a:pt x="111" y="46"/>
                      <a:pt x="111" y="46"/>
                    </a:cubicBezTo>
                    <a:cubicBezTo>
                      <a:pt x="111" y="46"/>
                      <a:pt x="111" y="46"/>
                      <a:pt x="111" y="46"/>
                    </a:cubicBezTo>
                    <a:cubicBezTo>
                      <a:pt x="111" y="45"/>
                      <a:pt x="112" y="46"/>
                      <a:pt x="112" y="46"/>
                    </a:cubicBezTo>
                    <a:cubicBezTo>
                      <a:pt x="112" y="45"/>
                      <a:pt x="112" y="46"/>
                      <a:pt x="112" y="46"/>
                    </a:cubicBezTo>
                    <a:cubicBezTo>
                      <a:pt x="112" y="46"/>
                      <a:pt x="112" y="45"/>
                      <a:pt x="112" y="46"/>
                    </a:cubicBezTo>
                    <a:cubicBezTo>
                      <a:pt x="112" y="47"/>
                      <a:pt x="112" y="47"/>
                      <a:pt x="112" y="47"/>
                    </a:cubicBezTo>
                    <a:cubicBezTo>
                      <a:pt x="111" y="48"/>
                      <a:pt x="112" y="47"/>
                      <a:pt x="112" y="47"/>
                    </a:cubicBezTo>
                    <a:cubicBezTo>
                      <a:pt x="112" y="48"/>
                      <a:pt x="113" y="48"/>
                      <a:pt x="112" y="48"/>
                    </a:cubicBezTo>
                    <a:cubicBezTo>
                      <a:pt x="112" y="48"/>
                      <a:pt x="112" y="48"/>
                      <a:pt x="112" y="48"/>
                    </a:cubicBezTo>
                    <a:cubicBezTo>
                      <a:pt x="112" y="48"/>
                      <a:pt x="112" y="48"/>
                      <a:pt x="111" y="47"/>
                    </a:cubicBezTo>
                    <a:close/>
                    <a:moveTo>
                      <a:pt x="117" y="160"/>
                    </a:moveTo>
                    <a:cubicBezTo>
                      <a:pt x="117" y="159"/>
                      <a:pt x="117" y="159"/>
                      <a:pt x="117" y="159"/>
                    </a:cubicBezTo>
                    <a:cubicBezTo>
                      <a:pt x="117" y="160"/>
                      <a:pt x="117" y="160"/>
                      <a:pt x="117" y="161"/>
                    </a:cubicBezTo>
                    <a:cubicBezTo>
                      <a:pt x="117" y="161"/>
                      <a:pt x="117" y="160"/>
                      <a:pt x="117" y="160"/>
                    </a:cubicBezTo>
                    <a:close/>
                    <a:moveTo>
                      <a:pt x="116" y="158"/>
                    </a:moveTo>
                    <a:cubicBezTo>
                      <a:pt x="117" y="158"/>
                      <a:pt x="117" y="158"/>
                      <a:pt x="117" y="158"/>
                    </a:cubicBezTo>
                    <a:cubicBezTo>
                      <a:pt x="117" y="157"/>
                      <a:pt x="117" y="157"/>
                      <a:pt x="117" y="157"/>
                    </a:cubicBezTo>
                    <a:cubicBezTo>
                      <a:pt x="117" y="157"/>
                      <a:pt x="117" y="157"/>
                      <a:pt x="117" y="157"/>
                    </a:cubicBezTo>
                    <a:cubicBezTo>
                      <a:pt x="117" y="158"/>
                      <a:pt x="118" y="158"/>
                      <a:pt x="117" y="158"/>
                    </a:cubicBezTo>
                    <a:cubicBezTo>
                      <a:pt x="118" y="159"/>
                      <a:pt x="118" y="159"/>
                      <a:pt x="118" y="159"/>
                    </a:cubicBezTo>
                    <a:cubicBezTo>
                      <a:pt x="117" y="158"/>
                      <a:pt x="117" y="158"/>
                      <a:pt x="117" y="158"/>
                    </a:cubicBezTo>
                    <a:cubicBezTo>
                      <a:pt x="117" y="158"/>
                      <a:pt x="117" y="158"/>
                      <a:pt x="117" y="158"/>
                    </a:cubicBezTo>
                    <a:lnTo>
                      <a:pt x="116" y="158"/>
                    </a:lnTo>
                    <a:close/>
                    <a:moveTo>
                      <a:pt x="115" y="159"/>
                    </a:moveTo>
                    <a:cubicBezTo>
                      <a:pt x="115" y="158"/>
                      <a:pt x="115" y="158"/>
                      <a:pt x="115" y="158"/>
                    </a:cubicBezTo>
                    <a:cubicBezTo>
                      <a:pt x="115" y="158"/>
                      <a:pt x="115" y="158"/>
                      <a:pt x="115" y="158"/>
                    </a:cubicBezTo>
                    <a:cubicBezTo>
                      <a:pt x="115" y="158"/>
                      <a:pt x="115" y="158"/>
                      <a:pt x="115" y="158"/>
                    </a:cubicBezTo>
                    <a:cubicBezTo>
                      <a:pt x="115" y="158"/>
                      <a:pt x="115" y="158"/>
                      <a:pt x="115" y="158"/>
                    </a:cubicBezTo>
                    <a:cubicBezTo>
                      <a:pt x="115" y="158"/>
                      <a:pt x="115" y="158"/>
                      <a:pt x="115" y="158"/>
                    </a:cubicBezTo>
                    <a:cubicBezTo>
                      <a:pt x="115" y="159"/>
                      <a:pt x="115" y="159"/>
                      <a:pt x="115" y="159"/>
                    </a:cubicBezTo>
                    <a:cubicBezTo>
                      <a:pt x="115" y="158"/>
                      <a:pt x="116" y="159"/>
                      <a:pt x="117" y="159"/>
                    </a:cubicBezTo>
                    <a:cubicBezTo>
                      <a:pt x="116" y="159"/>
                      <a:pt x="116" y="159"/>
                      <a:pt x="116" y="159"/>
                    </a:cubicBezTo>
                    <a:cubicBezTo>
                      <a:pt x="116" y="159"/>
                      <a:pt x="116" y="159"/>
                      <a:pt x="116" y="159"/>
                    </a:cubicBezTo>
                    <a:cubicBezTo>
                      <a:pt x="116" y="159"/>
                      <a:pt x="116" y="159"/>
                      <a:pt x="116" y="159"/>
                    </a:cubicBezTo>
                    <a:cubicBezTo>
                      <a:pt x="116" y="159"/>
                      <a:pt x="115" y="159"/>
                      <a:pt x="115" y="159"/>
                    </a:cubicBezTo>
                    <a:cubicBezTo>
                      <a:pt x="116" y="159"/>
                      <a:pt x="115" y="159"/>
                      <a:pt x="115" y="159"/>
                    </a:cubicBezTo>
                    <a:close/>
                    <a:moveTo>
                      <a:pt x="108" y="34"/>
                    </a:moveTo>
                    <a:cubicBezTo>
                      <a:pt x="108" y="35"/>
                      <a:pt x="107" y="34"/>
                      <a:pt x="107" y="34"/>
                    </a:cubicBezTo>
                    <a:cubicBezTo>
                      <a:pt x="107" y="34"/>
                      <a:pt x="108" y="34"/>
                      <a:pt x="108" y="34"/>
                    </a:cubicBezTo>
                    <a:close/>
                    <a:moveTo>
                      <a:pt x="107" y="35"/>
                    </a:moveTo>
                    <a:cubicBezTo>
                      <a:pt x="107" y="35"/>
                      <a:pt x="107" y="35"/>
                      <a:pt x="107" y="35"/>
                    </a:cubicBezTo>
                    <a:cubicBezTo>
                      <a:pt x="107" y="35"/>
                      <a:pt x="107" y="36"/>
                      <a:pt x="107" y="35"/>
                    </a:cubicBezTo>
                    <a:close/>
                    <a:moveTo>
                      <a:pt x="107" y="36"/>
                    </a:moveTo>
                    <a:cubicBezTo>
                      <a:pt x="107" y="36"/>
                      <a:pt x="107" y="36"/>
                      <a:pt x="107" y="36"/>
                    </a:cubicBezTo>
                    <a:cubicBezTo>
                      <a:pt x="107" y="36"/>
                      <a:pt x="107" y="36"/>
                      <a:pt x="107" y="36"/>
                    </a:cubicBezTo>
                    <a:cubicBezTo>
                      <a:pt x="106" y="36"/>
                      <a:pt x="107" y="36"/>
                      <a:pt x="107" y="36"/>
                    </a:cubicBezTo>
                    <a:cubicBezTo>
                      <a:pt x="107" y="36"/>
                      <a:pt x="108" y="37"/>
                      <a:pt x="108" y="36"/>
                    </a:cubicBezTo>
                    <a:cubicBezTo>
                      <a:pt x="108" y="35"/>
                      <a:pt x="108" y="36"/>
                      <a:pt x="108" y="37"/>
                    </a:cubicBezTo>
                    <a:cubicBezTo>
                      <a:pt x="108" y="36"/>
                      <a:pt x="108" y="38"/>
                      <a:pt x="107" y="36"/>
                    </a:cubicBezTo>
                    <a:close/>
                    <a:moveTo>
                      <a:pt x="113" y="158"/>
                    </a:moveTo>
                    <a:cubicBezTo>
                      <a:pt x="113" y="158"/>
                      <a:pt x="113" y="158"/>
                      <a:pt x="113" y="158"/>
                    </a:cubicBezTo>
                    <a:cubicBezTo>
                      <a:pt x="113" y="157"/>
                      <a:pt x="113" y="157"/>
                      <a:pt x="113" y="157"/>
                    </a:cubicBezTo>
                    <a:cubicBezTo>
                      <a:pt x="114" y="158"/>
                      <a:pt x="113" y="158"/>
                      <a:pt x="113" y="158"/>
                    </a:cubicBezTo>
                    <a:cubicBezTo>
                      <a:pt x="113" y="158"/>
                      <a:pt x="113" y="158"/>
                      <a:pt x="113" y="158"/>
                    </a:cubicBezTo>
                    <a:cubicBezTo>
                      <a:pt x="113" y="158"/>
                      <a:pt x="113" y="158"/>
                      <a:pt x="113" y="158"/>
                    </a:cubicBezTo>
                    <a:close/>
                    <a:moveTo>
                      <a:pt x="107" y="37"/>
                    </a:moveTo>
                    <a:cubicBezTo>
                      <a:pt x="107" y="37"/>
                      <a:pt x="106" y="36"/>
                      <a:pt x="107" y="37"/>
                    </a:cubicBezTo>
                    <a:cubicBezTo>
                      <a:pt x="107" y="37"/>
                      <a:pt x="107" y="38"/>
                      <a:pt x="107" y="37"/>
                    </a:cubicBezTo>
                    <a:cubicBezTo>
                      <a:pt x="107" y="38"/>
                      <a:pt x="107" y="37"/>
                      <a:pt x="107" y="37"/>
                    </a:cubicBezTo>
                    <a:cubicBezTo>
                      <a:pt x="107" y="38"/>
                      <a:pt x="107" y="38"/>
                      <a:pt x="107" y="37"/>
                    </a:cubicBezTo>
                    <a:cubicBezTo>
                      <a:pt x="106" y="38"/>
                      <a:pt x="107" y="36"/>
                      <a:pt x="107" y="37"/>
                    </a:cubicBezTo>
                    <a:close/>
                    <a:moveTo>
                      <a:pt x="106" y="35"/>
                    </a:moveTo>
                    <a:cubicBezTo>
                      <a:pt x="105" y="35"/>
                      <a:pt x="106" y="35"/>
                      <a:pt x="106" y="35"/>
                    </a:cubicBezTo>
                    <a:cubicBezTo>
                      <a:pt x="105" y="35"/>
                      <a:pt x="106" y="34"/>
                      <a:pt x="106" y="35"/>
                    </a:cubicBezTo>
                    <a:close/>
                    <a:moveTo>
                      <a:pt x="112" y="157"/>
                    </a:moveTo>
                    <a:cubicBezTo>
                      <a:pt x="112" y="157"/>
                      <a:pt x="112" y="157"/>
                      <a:pt x="112" y="157"/>
                    </a:cubicBezTo>
                    <a:cubicBezTo>
                      <a:pt x="112" y="157"/>
                      <a:pt x="112" y="157"/>
                      <a:pt x="112" y="157"/>
                    </a:cubicBezTo>
                    <a:cubicBezTo>
                      <a:pt x="112" y="157"/>
                      <a:pt x="112" y="157"/>
                      <a:pt x="112" y="157"/>
                    </a:cubicBezTo>
                    <a:close/>
                    <a:moveTo>
                      <a:pt x="110" y="158"/>
                    </a:moveTo>
                    <a:cubicBezTo>
                      <a:pt x="110" y="158"/>
                      <a:pt x="110" y="158"/>
                      <a:pt x="110" y="158"/>
                    </a:cubicBezTo>
                    <a:cubicBezTo>
                      <a:pt x="110" y="158"/>
                      <a:pt x="110" y="158"/>
                      <a:pt x="110" y="158"/>
                    </a:cubicBezTo>
                    <a:cubicBezTo>
                      <a:pt x="110" y="158"/>
                      <a:pt x="110" y="158"/>
                      <a:pt x="110" y="158"/>
                    </a:cubicBezTo>
                    <a:close/>
                    <a:moveTo>
                      <a:pt x="109" y="158"/>
                    </a:moveTo>
                    <a:cubicBezTo>
                      <a:pt x="109" y="158"/>
                      <a:pt x="109" y="158"/>
                      <a:pt x="109" y="158"/>
                    </a:cubicBezTo>
                    <a:cubicBezTo>
                      <a:pt x="109" y="158"/>
                      <a:pt x="109" y="158"/>
                      <a:pt x="109" y="158"/>
                    </a:cubicBezTo>
                    <a:cubicBezTo>
                      <a:pt x="110" y="158"/>
                      <a:pt x="110" y="158"/>
                      <a:pt x="110" y="158"/>
                    </a:cubicBezTo>
                    <a:cubicBezTo>
                      <a:pt x="110" y="158"/>
                      <a:pt x="110" y="158"/>
                      <a:pt x="110" y="158"/>
                    </a:cubicBezTo>
                    <a:cubicBezTo>
                      <a:pt x="110" y="158"/>
                      <a:pt x="110" y="158"/>
                      <a:pt x="110" y="158"/>
                    </a:cubicBezTo>
                    <a:cubicBezTo>
                      <a:pt x="110" y="158"/>
                      <a:pt x="109" y="159"/>
                      <a:pt x="109" y="158"/>
                    </a:cubicBezTo>
                    <a:cubicBezTo>
                      <a:pt x="109" y="158"/>
                      <a:pt x="109" y="158"/>
                      <a:pt x="109" y="158"/>
                    </a:cubicBezTo>
                    <a:cubicBezTo>
                      <a:pt x="109" y="158"/>
                      <a:pt x="109" y="158"/>
                      <a:pt x="109" y="158"/>
                    </a:cubicBezTo>
                    <a:close/>
                    <a:moveTo>
                      <a:pt x="109" y="160"/>
                    </a:moveTo>
                    <a:cubicBezTo>
                      <a:pt x="109" y="160"/>
                      <a:pt x="109" y="160"/>
                      <a:pt x="109" y="160"/>
                    </a:cubicBezTo>
                    <a:close/>
                    <a:moveTo>
                      <a:pt x="109" y="160"/>
                    </a:moveTo>
                    <a:cubicBezTo>
                      <a:pt x="109" y="159"/>
                      <a:pt x="109" y="159"/>
                      <a:pt x="109" y="159"/>
                    </a:cubicBezTo>
                    <a:cubicBezTo>
                      <a:pt x="109" y="159"/>
                      <a:pt x="109" y="159"/>
                      <a:pt x="109" y="159"/>
                    </a:cubicBezTo>
                    <a:lnTo>
                      <a:pt x="109" y="160"/>
                    </a:lnTo>
                    <a:close/>
                    <a:moveTo>
                      <a:pt x="102" y="33"/>
                    </a:moveTo>
                    <a:cubicBezTo>
                      <a:pt x="102" y="35"/>
                      <a:pt x="102" y="34"/>
                      <a:pt x="102" y="33"/>
                    </a:cubicBezTo>
                    <a:cubicBezTo>
                      <a:pt x="102" y="34"/>
                      <a:pt x="102" y="34"/>
                      <a:pt x="102" y="34"/>
                    </a:cubicBezTo>
                    <a:cubicBezTo>
                      <a:pt x="102" y="35"/>
                      <a:pt x="102" y="34"/>
                      <a:pt x="102" y="33"/>
                    </a:cubicBezTo>
                    <a:close/>
                    <a:moveTo>
                      <a:pt x="101" y="32"/>
                    </a:moveTo>
                    <a:cubicBezTo>
                      <a:pt x="101" y="32"/>
                      <a:pt x="102" y="32"/>
                      <a:pt x="102" y="32"/>
                    </a:cubicBezTo>
                    <a:cubicBezTo>
                      <a:pt x="102" y="33"/>
                      <a:pt x="101" y="33"/>
                      <a:pt x="101" y="32"/>
                    </a:cubicBezTo>
                    <a:close/>
                    <a:moveTo>
                      <a:pt x="100" y="22"/>
                    </a:moveTo>
                    <a:cubicBezTo>
                      <a:pt x="101" y="21"/>
                      <a:pt x="101" y="21"/>
                      <a:pt x="101" y="21"/>
                    </a:cubicBezTo>
                    <a:lnTo>
                      <a:pt x="100" y="22"/>
                    </a:lnTo>
                    <a:close/>
                    <a:moveTo>
                      <a:pt x="100" y="30"/>
                    </a:moveTo>
                    <a:cubicBezTo>
                      <a:pt x="100" y="28"/>
                      <a:pt x="100" y="29"/>
                      <a:pt x="100" y="29"/>
                    </a:cubicBezTo>
                    <a:cubicBezTo>
                      <a:pt x="100" y="29"/>
                      <a:pt x="100" y="29"/>
                      <a:pt x="100" y="29"/>
                    </a:cubicBezTo>
                    <a:cubicBezTo>
                      <a:pt x="100" y="31"/>
                      <a:pt x="100" y="30"/>
                      <a:pt x="100" y="30"/>
                    </a:cubicBezTo>
                    <a:close/>
                    <a:moveTo>
                      <a:pt x="99" y="22"/>
                    </a:moveTo>
                    <a:cubicBezTo>
                      <a:pt x="99" y="21"/>
                      <a:pt x="99" y="21"/>
                      <a:pt x="99" y="21"/>
                    </a:cubicBezTo>
                    <a:lnTo>
                      <a:pt x="99" y="22"/>
                    </a:lnTo>
                    <a:close/>
                    <a:moveTo>
                      <a:pt x="100" y="24"/>
                    </a:moveTo>
                    <a:cubicBezTo>
                      <a:pt x="99" y="25"/>
                      <a:pt x="99" y="25"/>
                      <a:pt x="99" y="25"/>
                    </a:cubicBezTo>
                    <a:cubicBezTo>
                      <a:pt x="99" y="24"/>
                      <a:pt x="99" y="25"/>
                      <a:pt x="100" y="24"/>
                    </a:cubicBezTo>
                    <a:close/>
                    <a:moveTo>
                      <a:pt x="99" y="22"/>
                    </a:moveTo>
                    <a:cubicBezTo>
                      <a:pt x="99" y="22"/>
                      <a:pt x="99" y="22"/>
                      <a:pt x="99" y="22"/>
                    </a:cubicBezTo>
                    <a:cubicBezTo>
                      <a:pt x="99" y="22"/>
                      <a:pt x="99" y="22"/>
                      <a:pt x="99" y="22"/>
                    </a:cubicBezTo>
                    <a:cubicBezTo>
                      <a:pt x="99" y="22"/>
                      <a:pt x="99" y="22"/>
                      <a:pt x="99" y="22"/>
                    </a:cubicBezTo>
                    <a:close/>
                    <a:moveTo>
                      <a:pt x="98" y="22"/>
                    </a:moveTo>
                    <a:cubicBezTo>
                      <a:pt x="98" y="21"/>
                      <a:pt x="99" y="21"/>
                      <a:pt x="99" y="22"/>
                    </a:cubicBezTo>
                    <a:cubicBezTo>
                      <a:pt x="98" y="21"/>
                      <a:pt x="98" y="22"/>
                      <a:pt x="98" y="22"/>
                    </a:cubicBezTo>
                    <a:close/>
                    <a:moveTo>
                      <a:pt x="96" y="20"/>
                    </a:moveTo>
                    <a:cubicBezTo>
                      <a:pt x="96" y="20"/>
                      <a:pt x="97" y="20"/>
                      <a:pt x="97" y="20"/>
                    </a:cubicBezTo>
                    <a:lnTo>
                      <a:pt x="96" y="20"/>
                    </a:lnTo>
                    <a:close/>
                    <a:moveTo>
                      <a:pt x="96" y="22"/>
                    </a:moveTo>
                    <a:cubicBezTo>
                      <a:pt x="96" y="22"/>
                      <a:pt x="96" y="22"/>
                      <a:pt x="96" y="22"/>
                    </a:cubicBezTo>
                    <a:cubicBezTo>
                      <a:pt x="97" y="22"/>
                      <a:pt x="97" y="22"/>
                      <a:pt x="97" y="22"/>
                    </a:cubicBezTo>
                    <a:cubicBezTo>
                      <a:pt x="97" y="22"/>
                      <a:pt x="97" y="22"/>
                      <a:pt x="97" y="22"/>
                    </a:cubicBezTo>
                    <a:cubicBezTo>
                      <a:pt x="97" y="22"/>
                      <a:pt x="97" y="22"/>
                      <a:pt x="97" y="22"/>
                    </a:cubicBezTo>
                    <a:cubicBezTo>
                      <a:pt x="96" y="22"/>
                      <a:pt x="96" y="22"/>
                      <a:pt x="96" y="22"/>
                    </a:cubicBezTo>
                    <a:close/>
                    <a:moveTo>
                      <a:pt x="95" y="21"/>
                    </a:moveTo>
                    <a:cubicBezTo>
                      <a:pt x="96" y="20"/>
                      <a:pt x="96" y="20"/>
                      <a:pt x="96" y="20"/>
                    </a:cubicBezTo>
                    <a:cubicBezTo>
                      <a:pt x="96" y="20"/>
                      <a:pt x="96" y="20"/>
                      <a:pt x="96" y="20"/>
                    </a:cubicBezTo>
                    <a:lnTo>
                      <a:pt x="95" y="21"/>
                    </a:lnTo>
                    <a:close/>
                    <a:moveTo>
                      <a:pt x="102" y="162"/>
                    </a:moveTo>
                    <a:cubicBezTo>
                      <a:pt x="102" y="162"/>
                      <a:pt x="102" y="162"/>
                      <a:pt x="102" y="162"/>
                    </a:cubicBezTo>
                    <a:cubicBezTo>
                      <a:pt x="102" y="162"/>
                      <a:pt x="102" y="162"/>
                      <a:pt x="102" y="162"/>
                    </a:cubicBezTo>
                    <a:close/>
                    <a:moveTo>
                      <a:pt x="101" y="162"/>
                    </a:moveTo>
                    <a:cubicBezTo>
                      <a:pt x="102" y="162"/>
                      <a:pt x="102" y="162"/>
                      <a:pt x="102" y="162"/>
                    </a:cubicBezTo>
                    <a:cubicBezTo>
                      <a:pt x="102" y="162"/>
                      <a:pt x="102" y="162"/>
                      <a:pt x="102" y="162"/>
                    </a:cubicBezTo>
                    <a:lnTo>
                      <a:pt x="101" y="162"/>
                    </a:lnTo>
                    <a:close/>
                    <a:moveTo>
                      <a:pt x="91" y="10"/>
                    </a:moveTo>
                    <a:cubicBezTo>
                      <a:pt x="90" y="10"/>
                      <a:pt x="91" y="11"/>
                      <a:pt x="90" y="11"/>
                    </a:cubicBezTo>
                    <a:cubicBezTo>
                      <a:pt x="90" y="10"/>
                      <a:pt x="91" y="10"/>
                      <a:pt x="91" y="10"/>
                    </a:cubicBezTo>
                    <a:close/>
                    <a:moveTo>
                      <a:pt x="91" y="11"/>
                    </a:moveTo>
                    <a:cubicBezTo>
                      <a:pt x="91" y="11"/>
                      <a:pt x="90" y="11"/>
                      <a:pt x="90" y="11"/>
                    </a:cubicBezTo>
                    <a:cubicBezTo>
                      <a:pt x="90" y="11"/>
                      <a:pt x="90" y="10"/>
                      <a:pt x="90" y="11"/>
                    </a:cubicBezTo>
                    <a:cubicBezTo>
                      <a:pt x="91" y="11"/>
                      <a:pt x="91" y="11"/>
                      <a:pt x="91" y="11"/>
                    </a:cubicBezTo>
                    <a:cubicBezTo>
                      <a:pt x="91" y="11"/>
                      <a:pt x="91" y="11"/>
                      <a:pt x="91" y="11"/>
                    </a:cubicBezTo>
                    <a:cubicBezTo>
                      <a:pt x="91" y="11"/>
                      <a:pt x="91" y="11"/>
                      <a:pt x="91" y="11"/>
                    </a:cubicBezTo>
                    <a:close/>
                    <a:moveTo>
                      <a:pt x="90" y="14"/>
                    </a:moveTo>
                    <a:cubicBezTo>
                      <a:pt x="90" y="14"/>
                      <a:pt x="90" y="14"/>
                      <a:pt x="90" y="14"/>
                    </a:cubicBezTo>
                    <a:cubicBezTo>
                      <a:pt x="90" y="13"/>
                      <a:pt x="90" y="13"/>
                      <a:pt x="90" y="13"/>
                    </a:cubicBezTo>
                    <a:cubicBezTo>
                      <a:pt x="90" y="14"/>
                      <a:pt x="90" y="14"/>
                      <a:pt x="91" y="13"/>
                    </a:cubicBezTo>
                    <a:cubicBezTo>
                      <a:pt x="91" y="14"/>
                      <a:pt x="90" y="14"/>
                      <a:pt x="91" y="15"/>
                    </a:cubicBezTo>
                    <a:cubicBezTo>
                      <a:pt x="91" y="14"/>
                      <a:pt x="91" y="14"/>
                      <a:pt x="91" y="14"/>
                    </a:cubicBezTo>
                    <a:cubicBezTo>
                      <a:pt x="91" y="15"/>
                      <a:pt x="92" y="14"/>
                      <a:pt x="92" y="15"/>
                    </a:cubicBezTo>
                    <a:cubicBezTo>
                      <a:pt x="91" y="15"/>
                      <a:pt x="91" y="15"/>
                      <a:pt x="91" y="15"/>
                    </a:cubicBezTo>
                    <a:cubicBezTo>
                      <a:pt x="91" y="15"/>
                      <a:pt x="91" y="15"/>
                      <a:pt x="91" y="15"/>
                    </a:cubicBezTo>
                    <a:cubicBezTo>
                      <a:pt x="91" y="15"/>
                      <a:pt x="91" y="15"/>
                      <a:pt x="91" y="16"/>
                    </a:cubicBezTo>
                    <a:cubicBezTo>
                      <a:pt x="91" y="16"/>
                      <a:pt x="91" y="16"/>
                      <a:pt x="91" y="16"/>
                    </a:cubicBezTo>
                    <a:cubicBezTo>
                      <a:pt x="90" y="15"/>
                      <a:pt x="90" y="15"/>
                      <a:pt x="90" y="15"/>
                    </a:cubicBezTo>
                    <a:cubicBezTo>
                      <a:pt x="90" y="15"/>
                      <a:pt x="90" y="15"/>
                      <a:pt x="90" y="15"/>
                    </a:cubicBezTo>
                    <a:cubicBezTo>
                      <a:pt x="90" y="15"/>
                      <a:pt x="90" y="15"/>
                      <a:pt x="90" y="15"/>
                    </a:cubicBezTo>
                    <a:cubicBezTo>
                      <a:pt x="90" y="15"/>
                      <a:pt x="90" y="14"/>
                      <a:pt x="90" y="14"/>
                    </a:cubicBezTo>
                    <a:close/>
                    <a:moveTo>
                      <a:pt x="89" y="12"/>
                    </a:moveTo>
                    <a:cubicBezTo>
                      <a:pt x="90" y="12"/>
                      <a:pt x="90" y="12"/>
                      <a:pt x="90" y="12"/>
                    </a:cubicBezTo>
                    <a:cubicBezTo>
                      <a:pt x="90" y="12"/>
                      <a:pt x="90" y="13"/>
                      <a:pt x="90" y="13"/>
                    </a:cubicBezTo>
                    <a:cubicBezTo>
                      <a:pt x="89" y="13"/>
                      <a:pt x="89" y="12"/>
                      <a:pt x="89" y="12"/>
                    </a:cubicBezTo>
                    <a:close/>
                    <a:moveTo>
                      <a:pt x="89" y="15"/>
                    </a:moveTo>
                    <a:cubicBezTo>
                      <a:pt x="90" y="15"/>
                      <a:pt x="89" y="15"/>
                      <a:pt x="89" y="15"/>
                    </a:cubicBezTo>
                    <a:cubicBezTo>
                      <a:pt x="89" y="15"/>
                      <a:pt x="89" y="14"/>
                      <a:pt x="89" y="14"/>
                    </a:cubicBezTo>
                    <a:cubicBezTo>
                      <a:pt x="89" y="14"/>
                      <a:pt x="89" y="14"/>
                      <a:pt x="89" y="14"/>
                    </a:cubicBezTo>
                    <a:cubicBezTo>
                      <a:pt x="89" y="14"/>
                      <a:pt x="89" y="14"/>
                      <a:pt x="89" y="14"/>
                    </a:cubicBezTo>
                    <a:cubicBezTo>
                      <a:pt x="90" y="15"/>
                      <a:pt x="89" y="15"/>
                      <a:pt x="89" y="15"/>
                    </a:cubicBezTo>
                    <a:cubicBezTo>
                      <a:pt x="89" y="16"/>
                      <a:pt x="89" y="15"/>
                      <a:pt x="89" y="15"/>
                    </a:cubicBezTo>
                    <a:close/>
                    <a:moveTo>
                      <a:pt x="88" y="14"/>
                    </a:moveTo>
                    <a:cubicBezTo>
                      <a:pt x="88" y="14"/>
                      <a:pt x="88" y="14"/>
                      <a:pt x="88" y="14"/>
                    </a:cubicBezTo>
                    <a:cubicBezTo>
                      <a:pt x="88" y="13"/>
                      <a:pt x="88" y="14"/>
                      <a:pt x="88" y="14"/>
                    </a:cubicBezTo>
                    <a:cubicBezTo>
                      <a:pt x="88" y="14"/>
                      <a:pt x="88" y="14"/>
                      <a:pt x="88" y="14"/>
                    </a:cubicBezTo>
                    <a:cubicBezTo>
                      <a:pt x="88" y="14"/>
                      <a:pt x="88" y="14"/>
                      <a:pt x="88" y="14"/>
                    </a:cubicBezTo>
                    <a:close/>
                    <a:moveTo>
                      <a:pt x="95" y="168"/>
                    </a:moveTo>
                    <a:cubicBezTo>
                      <a:pt x="96" y="167"/>
                      <a:pt x="96" y="167"/>
                      <a:pt x="96" y="167"/>
                    </a:cubicBezTo>
                    <a:cubicBezTo>
                      <a:pt x="96" y="168"/>
                      <a:pt x="96" y="168"/>
                      <a:pt x="96" y="168"/>
                    </a:cubicBezTo>
                    <a:lnTo>
                      <a:pt x="95" y="168"/>
                    </a:lnTo>
                    <a:close/>
                    <a:moveTo>
                      <a:pt x="95" y="161"/>
                    </a:moveTo>
                    <a:cubicBezTo>
                      <a:pt x="95" y="161"/>
                      <a:pt x="94" y="161"/>
                      <a:pt x="95" y="161"/>
                    </a:cubicBezTo>
                    <a:cubicBezTo>
                      <a:pt x="95" y="161"/>
                      <a:pt x="95" y="161"/>
                      <a:pt x="95" y="161"/>
                    </a:cubicBezTo>
                    <a:close/>
                    <a:moveTo>
                      <a:pt x="87" y="13"/>
                    </a:moveTo>
                    <a:cubicBezTo>
                      <a:pt x="87" y="13"/>
                      <a:pt x="87" y="13"/>
                      <a:pt x="87" y="13"/>
                    </a:cubicBezTo>
                    <a:cubicBezTo>
                      <a:pt x="88" y="14"/>
                      <a:pt x="88" y="14"/>
                      <a:pt x="88" y="14"/>
                    </a:cubicBezTo>
                    <a:lnTo>
                      <a:pt x="87" y="13"/>
                    </a:lnTo>
                    <a:close/>
                    <a:moveTo>
                      <a:pt x="87" y="14"/>
                    </a:moveTo>
                    <a:cubicBezTo>
                      <a:pt x="87" y="13"/>
                      <a:pt x="87" y="12"/>
                      <a:pt x="87" y="13"/>
                    </a:cubicBezTo>
                    <a:cubicBezTo>
                      <a:pt x="88" y="13"/>
                      <a:pt x="87" y="14"/>
                      <a:pt x="87" y="14"/>
                    </a:cubicBezTo>
                    <a:close/>
                    <a:moveTo>
                      <a:pt x="86" y="14"/>
                    </a:moveTo>
                    <a:cubicBezTo>
                      <a:pt x="87" y="14"/>
                      <a:pt x="87" y="14"/>
                      <a:pt x="87" y="14"/>
                    </a:cubicBezTo>
                    <a:cubicBezTo>
                      <a:pt x="87" y="13"/>
                      <a:pt x="86" y="14"/>
                      <a:pt x="87" y="14"/>
                    </a:cubicBezTo>
                    <a:cubicBezTo>
                      <a:pt x="86" y="14"/>
                      <a:pt x="86" y="14"/>
                      <a:pt x="86" y="14"/>
                    </a:cubicBezTo>
                    <a:close/>
                    <a:moveTo>
                      <a:pt x="86" y="13"/>
                    </a:moveTo>
                    <a:cubicBezTo>
                      <a:pt x="86" y="13"/>
                      <a:pt x="87" y="13"/>
                      <a:pt x="86" y="14"/>
                    </a:cubicBezTo>
                    <a:cubicBezTo>
                      <a:pt x="86" y="14"/>
                      <a:pt x="86" y="13"/>
                      <a:pt x="86" y="13"/>
                    </a:cubicBezTo>
                    <a:close/>
                    <a:moveTo>
                      <a:pt x="85" y="11"/>
                    </a:moveTo>
                    <a:cubicBezTo>
                      <a:pt x="86" y="11"/>
                      <a:pt x="86" y="10"/>
                      <a:pt x="86" y="11"/>
                    </a:cubicBezTo>
                    <a:cubicBezTo>
                      <a:pt x="86" y="11"/>
                      <a:pt x="85" y="11"/>
                      <a:pt x="85" y="11"/>
                    </a:cubicBezTo>
                    <a:close/>
                    <a:moveTo>
                      <a:pt x="84" y="14"/>
                    </a:moveTo>
                    <a:cubicBezTo>
                      <a:pt x="84" y="14"/>
                      <a:pt x="84" y="13"/>
                      <a:pt x="84" y="13"/>
                    </a:cubicBezTo>
                    <a:cubicBezTo>
                      <a:pt x="85" y="13"/>
                      <a:pt x="84" y="14"/>
                      <a:pt x="84" y="14"/>
                    </a:cubicBezTo>
                    <a:cubicBezTo>
                      <a:pt x="84" y="14"/>
                      <a:pt x="84" y="13"/>
                      <a:pt x="84" y="14"/>
                    </a:cubicBezTo>
                    <a:close/>
                    <a:moveTo>
                      <a:pt x="82" y="11"/>
                    </a:moveTo>
                    <a:cubicBezTo>
                      <a:pt x="82" y="10"/>
                      <a:pt x="83" y="10"/>
                      <a:pt x="83" y="10"/>
                    </a:cubicBezTo>
                    <a:cubicBezTo>
                      <a:pt x="83" y="10"/>
                      <a:pt x="83" y="10"/>
                      <a:pt x="82" y="11"/>
                    </a:cubicBezTo>
                    <a:close/>
                    <a:moveTo>
                      <a:pt x="82" y="11"/>
                    </a:moveTo>
                    <a:cubicBezTo>
                      <a:pt x="83" y="12"/>
                      <a:pt x="83" y="11"/>
                      <a:pt x="83" y="12"/>
                    </a:cubicBezTo>
                    <a:cubicBezTo>
                      <a:pt x="82" y="12"/>
                      <a:pt x="82" y="12"/>
                      <a:pt x="82" y="12"/>
                    </a:cubicBezTo>
                    <a:lnTo>
                      <a:pt x="82" y="11"/>
                    </a:lnTo>
                    <a:close/>
                    <a:moveTo>
                      <a:pt x="89" y="168"/>
                    </a:moveTo>
                    <a:cubicBezTo>
                      <a:pt x="90" y="168"/>
                      <a:pt x="90" y="168"/>
                      <a:pt x="89" y="168"/>
                    </a:cubicBezTo>
                    <a:close/>
                    <a:moveTo>
                      <a:pt x="88" y="168"/>
                    </a:moveTo>
                    <a:cubicBezTo>
                      <a:pt x="88" y="168"/>
                      <a:pt x="88" y="168"/>
                      <a:pt x="88" y="168"/>
                    </a:cubicBezTo>
                    <a:cubicBezTo>
                      <a:pt x="89" y="167"/>
                      <a:pt x="88" y="168"/>
                      <a:pt x="89" y="168"/>
                    </a:cubicBezTo>
                    <a:cubicBezTo>
                      <a:pt x="88" y="169"/>
                      <a:pt x="88" y="169"/>
                      <a:pt x="88" y="169"/>
                    </a:cubicBezTo>
                    <a:lnTo>
                      <a:pt x="88" y="168"/>
                    </a:lnTo>
                    <a:close/>
                    <a:moveTo>
                      <a:pt x="80" y="8"/>
                    </a:moveTo>
                    <a:cubicBezTo>
                      <a:pt x="80" y="8"/>
                      <a:pt x="80" y="8"/>
                      <a:pt x="80" y="8"/>
                    </a:cubicBezTo>
                    <a:cubicBezTo>
                      <a:pt x="80" y="8"/>
                      <a:pt x="80" y="9"/>
                      <a:pt x="80" y="8"/>
                    </a:cubicBezTo>
                    <a:close/>
                    <a:moveTo>
                      <a:pt x="88" y="164"/>
                    </a:moveTo>
                    <a:cubicBezTo>
                      <a:pt x="87" y="164"/>
                      <a:pt x="87" y="164"/>
                      <a:pt x="87" y="164"/>
                    </a:cubicBezTo>
                    <a:cubicBezTo>
                      <a:pt x="87" y="164"/>
                      <a:pt x="87" y="164"/>
                      <a:pt x="87" y="164"/>
                    </a:cubicBezTo>
                    <a:cubicBezTo>
                      <a:pt x="87" y="164"/>
                      <a:pt x="87" y="164"/>
                      <a:pt x="88" y="164"/>
                    </a:cubicBezTo>
                    <a:close/>
                    <a:moveTo>
                      <a:pt x="87" y="165"/>
                    </a:moveTo>
                    <a:cubicBezTo>
                      <a:pt x="87" y="164"/>
                      <a:pt x="87" y="165"/>
                      <a:pt x="87" y="164"/>
                    </a:cubicBezTo>
                    <a:cubicBezTo>
                      <a:pt x="87" y="164"/>
                      <a:pt x="87" y="164"/>
                      <a:pt x="88" y="164"/>
                    </a:cubicBezTo>
                    <a:cubicBezTo>
                      <a:pt x="88" y="164"/>
                      <a:pt x="87" y="165"/>
                      <a:pt x="87" y="165"/>
                    </a:cubicBezTo>
                    <a:close/>
                    <a:moveTo>
                      <a:pt x="87" y="167"/>
                    </a:moveTo>
                    <a:cubicBezTo>
                      <a:pt x="87" y="168"/>
                      <a:pt x="87" y="168"/>
                      <a:pt x="87" y="168"/>
                    </a:cubicBezTo>
                    <a:cubicBezTo>
                      <a:pt x="86" y="167"/>
                      <a:pt x="87" y="168"/>
                      <a:pt x="87" y="167"/>
                    </a:cubicBezTo>
                    <a:close/>
                    <a:moveTo>
                      <a:pt x="86" y="166"/>
                    </a:moveTo>
                    <a:cubicBezTo>
                      <a:pt x="87" y="166"/>
                      <a:pt x="87" y="166"/>
                      <a:pt x="87" y="166"/>
                    </a:cubicBezTo>
                    <a:cubicBezTo>
                      <a:pt x="87" y="166"/>
                      <a:pt x="87" y="166"/>
                      <a:pt x="87" y="166"/>
                    </a:cubicBezTo>
                    <a:cubicBezTo>
                      <a:pt x="86" y="166"/>
                      <a:pt x="88" y="166"/>
                      <a:pt x="87" y="166"/>
                    </a:cubicBezTo>
                    <a:cubicBezTo>
                      <a:pt x="87" y="166"/>
                      <a:pt x="87" y="167"/>
                      <a:pt x="87" y="167"/>
                    </a:cubicBezTo>
                    <a:cubicBezTo>
                      <a:pt x="87" y="167"/>
                      <a:pt x="87" y="167"/>
                      <a:pt x="87" y="167"/>
                    </a:cubicBezTo>
                    <a:cubicBezTo>
                      <a:pt x="87" y="167"/>
                      <a:pt x="87" y="167"/>
                      <a:pt x="87" y="167"/>
                    </a:cubicBezTo>
                    <a:cubicBezTo>
                      <a:pt x="87" y="167"/>
                      <a:pt x="87" y="167"/>
                      <a:pt x="87" y="167"/>
                    </a:cubicBezTo>
                    <a:cubicBezTo>
                      <a:pt x="87" y="167"/>
                      <a:pt x="87" y="167"/>
                      <a:pt x="87" y="167"/>
                    </a:cubicBezTo>
                    <a:cubicBezTo>
                      <a:pt x="86" y="166"/>
                      <a:pt x="86" y="166"/>
                      <a:pt x="86" y="166"/>
                    </a:cubicBezTo>
                    <a:close/>
                    <a:moveTo>
                      <a:pt x="78" y="9"/>
                    </a:moveTo>
                    <a:cubicBezTo>
                      <a:pt x="78" y="7"/>
                      <a:pt x="78" y="7"/>
                      <a:pt x="78" y="8"/>
                    </a:cubicBezTo>
                    <a:cubicBezTo>
                      <a:pt x="78" y="8"/>
                      <a:pt x="78" y="8"/>
                      <a:pt x="78" y="8"/>
                    </a:cubicBezTo>
                    <a:cubicBezTo>
                      <a:pt x="78" y="8"/>
                      <a:pt x="77" y="9"/>
                      <a:pt x="78" y="9"/>
                    </a:cubicBezTo>
                    <a:close/>
                    <a:moveTo>
                      <a:pt x="84" y="162"/>
                    </a:moveTo>
                    <a:cubicBezTo>
                      <a:pt x="84" y="162"/>
                      <a:pt x="84" y="161"/>
                      <a:pt x="84" y="160"/>
                    </a:cubicBezTo>
                    <a:cubicBezTo>
                      <a:pt x="84" y="161"/>
                      <a:pt x="85" y="160"/>
                      <a:pt x="85" y="161"/>
                    </a:cubicBezTo>
                    <a:cubicBezTo>
                      <a:pt x="86" y="162"/>
                      <a:pt x="84" y="163"/>
                      <a:pt x="84" y="162"/>
                    </a:cubicBezTo>
                    <a:close/>
                    <a:moveTo>
                      <a:pt x="84" y="164"/>
                    </a:moveTo>
                    <a:cubicBezTo>
                      <a:pt x="85" y="164"/>
                      <a:pt x="85" y="166"/>
                      <a:pt x="85" y="165"/>
                    </a:cubicBezTo>
                    <a:cubicBezTo>
                      <a:pt x="84" y="165"/>
                      <a:pt x="84" y="165"/>
                      <a:pt x="84" y="164"/>
                    </a:cubicBezTo>
                    <a:close/>
                    <a:moveTo>
                      <a:pt x="84" y="163"/>
                    </a:moveTo>
                    <a:cubicBezTo>
                      <a:pt x="84" y="163"/>
                      <a:pt x="84" y="164"/>
                      <a:pt x="84" y="163"/>
                    </a:cubicBezTo>
                    <a:cubicBezTo>
                      <a:pt x="84" y="164"/>
                      <a:pt x="84" y="164"/>
                      <a:pt x="84" y="164"/>
                    </a:cubicBezTo>
                    <a:cubicBezTo>
                      <a:pt x="84" y="164"/>
                      <a:pt x="84" y="163"/>
                      <a:pt x="84" y="164"/>
                    </a:cubicBezTo>
                    <a:cubicBezTo>
                      <a:pt x="84" y="164"/>
                      <a:pt x="84" y="164"/>
                      <a:pt x="84" y="164"/>
                    </a:cubicBezTo>
                    <a:cubicBezTo>
                      <a:pt x="84" y="164"/>
                      <a:pt x="84" y="163"/>
                      <a:pt x="84" y="163"/>
                    </a:cubicBezTo>
                    <a:close/>
                    <a:moveTo>
                      <a:pt x="74" y="5"/>
                    </a:moveTo>
                    <a:cubicBezTo>
                      <a:pt x="74" y="5"/>
                      <a:pt x="74" y="5"/>
                      <a:pt x="74" y="5"/>
                    </a:cubicBezTo>
                    <a:cubicBezTo>
                      <a:pt x="75" y="5"/>
                      <a:pt x="74" y="5"/>
                      <a:pt x="74" y="5"/>
                    </a:cubicBezTo>
                    <a:close/>
                    <a:moveTo>
                      <a:pt x="74" y="9"/>
                    </a:moveTo>
                    <a:cubicBezTo>
                      <a:pt x="74" y="10"/>
                      <a:pt x="74" y="10"/>
                      <a:pt x="74" y="10"/>
                    </a:cubicBezTo>
                    <a:cubicBezTo>
                      <a:pt x="74" y="10"/>
                      <a:pt x="74" y="9"/>
                      <a:pt x="74" y="9"/>
                    </a:cubicBezTo>
                    <a:close/>
                    <a:moveTo>
                      <a:pt x="74" y="7"/>
                    </a:moveTo>
                    <a:cubicBezTo>
                      <a:pt x="73" y="8"/>
                      <a:pt x="73" y="8"/>
                      <a:pt x="73" y="8"/>
                    </a:cubicBezTo>
                    <a:cubicBezTo>
                      <a:pt x="73" y="7"/>
                      <a:pt x="74" y="7"/>
                      <a:pt x="74" y="7"/>
                    </a:cubicBezTo>
                    <a:close/>
                    <a:moveTo>
                      <a:pt x="73" y="9"/>
                    </a:moveTo>
                    <a:cubicBezTo>
                      <a:pt x="74" y="9"/>
                      <a:pt x="74" y="9"/>
                      <a:pt x="74" y="9"/>
                    </a:cubicBezTo>
                    <a:cubicBezTo>
                      <a:pt x="74" y="10"/>
                      <a:pt x="74" y="10"/>
                      <a:pt x="74" y="10"/>
                    </a:cubicBezTo>
                    <a:lnTo>
                      <a:pt x="73" y="9"/>
                    </a:lnTo>
                    <a:close/>
                    <a:moveTo>
                      <a:pt x="66" y="5"/>
                    </a:moveTo>
                    <a:cubicBezTo>
                      <a:pt x="66" y="5"/>
                      <a:pt x="67" y="5"/>
                      <a:pt x="66" y="5"/>
                    </a:cubicBezTo>
                    <a:cubicBezTo>
                      <a:pt x="66" y="5"/>
                      <a:pt x="66" y="4"/>
                      <a:pt x="66" y="5"/>
                    </a:cubicBezTo>
                    <a:close/>
                    <a:moveTo>
                      <a:pt x="67" y="12"/>
                    </a:moveTo>
                    <a:cubicBezTo>
                      <a:pt x="67" y="11"/>
                      <a:pt x="67" y="11"/>
                      <a:pt x="67" y="11"/>
                    </a:cubicBezTo>
                    <a:cubicBezTo>
                      <a:pt x="67" y="11"/>
                      <a:pt x="67" y="11"/>
                      <a:pt x="67" y="11"/>
                    </a:cubicBezTo>
                    <a:cubicBezTo>
                      <a:pt x="67" y="11"/>
                      <a:pt x="67" y="12"/>
                      <a:pt x="68" y="11"/>
                    </a:cubicBezTo>
                    <a:cubicBezTo>
                      <a:pt x="68" y="10"/>
                      <a:pt x="68" y="12"/>
                      <a:pt x="69" y="12"/>
                    </a:cubicBezTo>
                    <a:cubicBezTo>
                      <a:pt x="69" y="12"/>
                      <a:pt x="68" y="12"/>
                      <a:pt x="67" y="12"/>
                    </a:cubicBezTo>
                    <a:cubicBezTo>
                      <a:pt x="67" y="11"/>
                      <a:pt x="67" y="12"/>
                      <a:pt x="67" y="12"/>
                    </a:cubicBezTo>
                    <a:cubicBezTo>
                      <a:pt x="67" y="11"/>
                      <a:pt x="67" y="12"/>
                      <a:pt x="67" y="12"/>
                    </a:cubicBezTo>
                    <a:close/>
                    <a:moveTo>
                      <a:pt x="73" y="163"/>
                    </a:moveTo>
                    <a:cubicBezTo>
                      <a:pt x="73" y="163"/>
                      <a:pt x="73" y="163"/>
                      <a:pt x="73" y="163"/>
                    </a:cubicBezTo>
                    <a:cubicBezTo>
                      <a:pt x="73" y="163"/>
                      <a:pt x="73" y="163"/>
                      <a:pt x="74" y="163"/>
                    </a:cubicBezTo>
                    <a:cubicBezTo>
                      <a:pt x="74" y="164"/>
                      <a:pt x="74" y="163"/>
                      <a:pt x="73" y="163"/>
                    </a:cubicBezTo>
                    <a:close/>
                    <a:moveTo>
                      <a:pt x="74" y="162"/>
                    </a:moveTo>
                    <a:cubicBezTo>
                      <a:pt x="74" y="162"/>
                      <a:pt x="74" y="161"/>
                      <a:pt x="74" y="162"/>
                    </a:cubicBezTo>
                    <a:cubicBezTo>
                      <a:pt x="74" y="162"/>
                      <a:pt x="74" y="162"/>
                      <a:pt x="74" y="162"/>
                    </a:cubicBezTo>
                    <a:cubicBezTo>
                      <a:pt x="74" y="162"/>
                      <a:pt x="74" y="162"/>
                      <a:pt x="74" y="162"/>
                    </a:cubicBezTo>
                    <a:close/>
                    <a:moveTo>
                      <a:pt x="66" y="7"/>
                    </a:moveTo>
                    <a:cubicBezTo>
                      <a:pt x="66" y="7"/>
                      <a:pt x="66" y="7"/>
                      <a:pt x="66" y="7"/>
                    </a:cubicBezTo>
                    <a:cubicBezTo>
                      <a:pt x="66" y="7"/>
                      <a:pt x="66" y="7"/>
                      <a:pt x="66" y="8"/>
                    </a:cubicBezTo>
                    <a:cubicBezTo>
                      <a:pt x="66" y="8"/>
                      <a:pt x="66" y="7"/>
                      <a:pt x="66" y="7"/>
                    </a:cubicBezTo>
                    <a:close/>
                    <a:moveTo>
                      <a:pt x="65" y="2"/>
                    </a:moveTo>
                    <a:cubicBezTo>
                      <a:pt x="65" y="2"/>
                      <a:pt x="65" y="3"/>
                      <a:pt x="66" y="3"/>
                    </a:cubicBezTo>
                    <a:cubicBezTo>
                      <a:pt x="66" y="3"/>
                      <a:pt x="65" y="3"/>
                      <a:pt x="65" y="2"/>
                    </a:cubicBezTo>
                    <a:close/>
                    <a:moveTo>
                      <a:pt x="65" y="7"/>
                    </a:moveTo>
                    <a:cubicBezTo>
                      <a:pt x="65" y="6"/>
                      <a:pt x="66" y="7"/>
                      <a:pt x="65" y="7"/>
                    </a:cubicBezTo>
                    <a:cubicBezTo>
                      <a:pt x="66" y="8"/>
                      <a:pt x="65" y="6"/>
                      <a:pt x="65" y="7"/>
                    </a:cubicBezTo>
                    <a:close/>
                    <a:moveTo>
                      <a:pt x="70" y="165"/>
                    </a:moveTo>
                    <a:cubicBezTo>
                      <a:pt x="70" y="164"/>
                      <a:pt x="70" y="164"/>
                      <a:pt x="70" y="164"/>
                    </a:cubicBezTo>
                    <a:cubicBezTo>
                      <a:pt x="70" y="164"/>
                      <a:pt x="70" y="164"/>
                      <a:pt x="70" y="164"/>
                    </a:cubicBezTo>
                    <a:cubicBezTo>
                      <a:pt x="70" y="164"/>
                      <a:pt x="70" y="164"/>
                      <a:pt x="70" y="165"/>
                    </a:cubicBezTo>
                    <a:close/>
                    <a:moveTo>
                      <a:pt x="62" y="6"/>
                    </a:moveTo>
                    <a:cubicBezTo>
                      <a:pt x="62" y="5"/>
                      <a:pt x="62" y="5"/>
                      <a:pt x="62" y="5"/>
                    </a:cubicBezTo>
                    <a:cubicBezTo>
                      <a:pt x="61" y="5"/>
                      <a:pt x="61" y="5"/>
                      <a:pt x="61" y="5"/>
                    </a:cubicBezTo>
                    <a:cubicBezTo>
                      <a:pt x="62" y="5"/>
                      <a:pt x="62" y="5"/>
                      <a:pt x="62" y="6"/>
                    </a:cubicBezTo>
                    <a:close/>
                    <a:moveTo>
                      <a:pt x="69" y="164"/>
                    </a:moveTo>
                    <a:cubicBezTo>
                      <a:pt x="69" y="164"/>
                      <a:pt x="69" y="164"/>
                      <a:pt x="69" y="164"/>
                    </a:cubicBezTo>
                    <a:cubicBezTo>
                      <a:pt x="69" y="164"/>
                      <a:pt x="69" y="164"/>
                      <a:pt x="69" y="164"/>
                    </a:cubicBezTo>
                    <a:cubicBezTo>
                      <a:pt x="70" y="165"/>
                      <a:pt x="68" y="164"/>
                      <a:pt x="69" y="164"/>
                    </a:cubicBezTo>
                    <a:close/>
                    <a:moveTo>
                      <a:pt x="69" y="165"/>
                    </a:moveTo>
                    <a:cubicBezTo>
                      <a:pt x="69" y="165"/>
                      <a:pt x="69" y="165"/>
                      <a:pt x="69" y="165"/>
                    </a:cubicBezTo>
                    <a:cubicBezTo>
                      <a:pt x="69" y="165"/>
                      <a:pt x="69" y="165"/>
                      <a:pt x="69" y="165"/>
                    </a:cubicBezTo>
                    <a:cubicBezTo>
                      <a:pt x="69" y="164"/>
                      <a:pt x="69" y="164"/>
                      <a:pt x="69" y="164"/>
                    </a:cubicBezTo>
                    <a:cubicBezTo>
                      <a:pt x="69" y="165"/>
                      <a:pt x="69" y="165"/>
                      <a:pt x="69" y="165"/>
                    </a:cubicBezTo>
                    <a:cubicBezTo>
                      <a:pt x="69" y="165"/>
                      <a:pt x="69" y="165"/>
                      <a:pt x="69" y="165"/>
                    </a:cubicBezTo>
                    <a:cubicBezTo>
                      <a:pt x="69" y="166"/>
                      <a:pt x="69" y="166"/>
                      <a:pt x="69" y="166"/>
                    </a:cubicBezTo>
                    <a:cubicBezTo>
                      <a:pt x="69" y="166"/>
                      <a:pt x="69" y="166"/>
                      <a:pt x="69" y="165"/>
                    </a:cubicBezTo>
                    <a:close/>
                    <a:moveTo>
                      <a:pt x="59" y="5"/>
                    </a:moveTo>
                    <a:cubicBezTo>
                      <a:pt x="59" y="4"/>
                      <a:pt x="60" y="5"/>
                      <a:pt x="60" y="5"/>
                    </a:cubicBezTo>
                    <a:cubicBezTo>
                      <a:pt x="59" y="5"/>
                      <a:pt x="59" y="3"/>
                      <a:pt x="59" y="5"/>
                    </a:cubicBezTo>
                    <a:close/>
                    <a:moveTo>
                      <a:pt x="67" y="162"/>
                    </a:moveTo>
                    <a:cubicBezTo>
                      <a:pt x="67" y="162"/>
                      <a:pt x="67" y="162"/>
                      <a:pt x="67" y="162"/>
                    </a:cubicBezTo>
                    <a:cubicBezTo>
                      <a:pt x="67" y="162"/>
                      <a:pt x="67" y="162"/>
                      <a:pt x="67" y="162"/>
                    </a:cubicBezTo>
                    <a:cubicBezTo>
                      <a:pt x="67" y="162"/>
                      <a:pt x="67" y="162"/>
                      <a:pt x="67" y="162"/>
                    </a:cubicBezTo>
                    <a:close/>
                    <a:moveTo>
                      <a:pt x="66" y="163"/>
                    </a:moveTo>
                    <a:cubicBezTo>
                      <a:pt x="66" y="163"/>
                      <a:pt x="66" y="163"/>
                      <a:pt x="66" y="163"/>
                    </a:cubicBezTo>
                    <a:cubicBezTo>
                      <a:pt x="67" y="163"/>
                      <a:pt x="67" y="163"/>
                      <a:pt x="67" y="163"/>
                    </a:cubicBezTo>
                    <a:cubicBezTo>
                      <a:pt x="66" y="163"/>
                      <a:pt x="66" y="163"/>
                      <a:pt x="66" y="163"/>
                    </a:cubicBezTo>
                    <a:cubicBezTo>
                      <a:pt x="67" y="163"/>
                      <a:pt x="67" y="163"/>
                      <a:pt x="67" y="163"/>
                    </a:cubicBezTo>
                    <a:cubicBezTo>
                      <a:pt x="67" y="163"/>
                      <a:pt x="67" y="163"/>
                      <a:pt x="67" y="163"/>
                    </a:cubicBezTo>
                    <a:cubicBezTo>
                      <a:pt x="67" y="163"/>
                      <a:pt x="67" y="163"/>
                      <a:pt x="67" y="163"/>
                    </a:cubicBezTo>
                    <a:cubicBezTo>
                      <a:pt x="66" y="163"/>
                      <a:pt x="66" y="163"/>
                      <a:pt x="66" y="163"/>
                    </a:cubicBezTo>
                    <a:cubicBezTo>
                      <a:pt x="66" y="163"/>
                      <a:pt x="66" y="163"/>
                      <a:pt x="66" y="163"/>
                    </a:cubicBezTo>
                    <a:close/>
                    <a:moveTo>
                      <a:pt x="64" y="162"/>
                    </a:moveTo>
                    <a:cubicBezTo>
                      <a:pt x="65" y="162"/>
                      <a:pt x="65" y="161"/>
                      <a:pt x="65" y="162"/>
                    </a:cubicBezTo>
                    <a:cubicBezTo>
                      <a:pt x="65" y="162"/>
                      <a:pt x="65" y="163"/>
                      <a:pt x="64" y="162"/>
                    </a:cubicBezTo>
                    <a:close/>
                    <a:moveTo>
                      <a:pt x="57" y="8"/>
                    </a:moveTo>
                    <a:cubicBezTo>
                      <a:pt x="58" y="8"/>
                      <a:pt x="58" y="8"/>
                      <a:pt x="57" y="8"/>
                    </a:cubicBezTo>
                    <a:cubicBezTo>
                      <a:pt x="57" y="8"/>
                      <a:pt x="57" y="8"/>
                      <a:pt x="57" y="8"/>
                    </a:cubicBezTo>
                    <a:cubicBezTo>
                      <a:pt x="57" y="7"/>
                      <a:pt x="57" y="8"/>
                      <a:pt x="57" y="8"/>
                    </a:cubicBezTo>
                    <a:close/>
                    <a:moveTo>
                      <a:pt x="57" y="7"/>
                    </a:moveTo>
                    <a:cubicBezTo>
                      <a:pt x="56" y="7"/>
                      <a:pt x="57" y="8"/>
                      <a:pt x="57" y="7"/>
                    </a:cubicBezTo>
                    <a:cubicBezTo>
                      <a:pt x="57" y="7"/>
                      <a:pt x="57" y="8"/>
                      <a:pt x="57" y="7"/>
                    </a:cubicBezTo>
                    <a:close/>
                    <a:moveTo>
                      <a:pt x="63" y="163"/>
                    </a:moveTo>
                    <a:cubicBezTo>
                      <a:pt x="63" y="163"/>
                      <a:pt x="63" y="163"/>
                      <a:pt x="63" y="163"/>
                    </a:cubicBezTo>
                    <a:cubicBezTo>
                      <a:pt x="63" y="164"/>
                      <a:pt x="63" y="164"/>
                      <a:pt x="63" y="164"/>
                    </a:cubicBezTo>
                    <a:cubicBezTo>
                      <a:pt x="63" y="164"/>
                      <a:pt x="63" y="164"/>
                      <a:pt x="63" y="164"/>
                    </a:cubicBezTo>
                    <a:cubicBezTo>
                      <a:pt x="63" y="164"/>
                      <a:pt x="63" y="164"/>
                      <a:pt x="63" y="164"/>
                    </a:cubicBezTo>
                    <a:lnTo>
                      <a:pt x="63" y="163"/>
                    </a:lnTo>
                    <a:close/>
                    <a:moveTo>
                      <a:pt x="55" y="10"/>
                    </a:moveTo>
                    <a:cubicBezTo>
                      <a:pt x="55" y="10"/>
                      <a:pt x="55" y="10"/>
                      <a:pt x="55" y="10"/>
                    </a:cubicBezTo>
                    <a:cubicBezTo>
                      <a:pt x="55" y="10"/>
                      <a:pt x="55" y="10"/>
                      <a:pt x="55" y="10"/>
                    </a:cubicBezTo>
                    <a:close/>
                    <a:moveTo>
                      <a:pt x="54" y="7"/>
                    </a:moveTo>
                    <a:cubicBezTo>
                      <a:pt x="54" y="7"/>
                      <a:pt x="54" y="7"/>
                      <a:pt x="54" y="7"/>
                    </a:cubicBezTo>
                    <a:cubicBezTo>
                      <a:pt x="54" y="7"/>
                      <a:pt x="54" y="6"/>
                      <a:pt x="54" y="7"/>
                    </a:cubicBezTo>
                    <a:close/>
                    <a:moveTo>
                      <a:pt x="61" y="165"/>
                    </a:moveTo>
                    <a:cubicBezTo>
                      <a:pt x="62" y="165"/>
                      <a:pt x="61" y="164"/>
                      <a:pt x="61" y="165"/>
                    </a:cubicBezTo>
                    <a:cubicBezTo>
                      <a:pt x="61" y="165"/>
                      <a:pt x="61" y="164"/>
                      <a:pt x="61" y="165"/>
                    </a:cubicBezTo>
                    <a:close/>
                    <a:moveTo>
                      <a:pt x="53" y="9"/>
                    </a:moveTo>
                    <a:cubicBezTo>
                      <a:pt x="53" y="9"/>
                      <a:pt x="53" y="9"/>
                      <a:pt x="53" y="9"/>
                    </a:cubicBezTo>
                    <a:close/>
                    <a:moveTo>
                      <a:pt x="53" y="10"/>
                    </a:moveTo>
                    <a:cubicBezTo>
                      <a:pt x="53" y="10"/>
                      <a:pt x="53" y="10"/>
                      <a:pt x="53" y="10"/>
                    </a:cubicBezTo>
                    <a:cubicBezTo>
                      <a:pt x="53" y="10"/>
                      <a:pt x="53" y="10"/>
                      <a:pt x="53" y="10"/>
                    </a:cubicBezTo>
                    <a:cubicBezTo>
                      <a:pt x="53" y="10"/>
                      <a:pt x="53" y="10"/>
                      <a:pt x="53" y="10"/>
                    </a:cubicBezTo>
                    <a:close/>
                    <a:moveTo>
                      <a:pt x="52" y="9"/>
                    </a:moveTo>
                    <a:cubicBezTo>
                      <a:pt x="53" y="9"/>
                      <a:pt x="53" y="9"/>
                      <a:pt x="53" y="10"/>
                    </a:cubicBezTo>
                    <a:cubicBezTo>
                      <a:pt x="53" y="9"/>
                      <a:pt x="52" y="9"/>
                      <a:pt x="52" y="9"/>
                    </a:cubicBezTo>
                    <a:close/>
                    <a:moveTo>
                      <a:pt x="59" y="167"/>
                    </a:moveTo>
                    <a:cubicBezTo>
                      <a:pt x="59" y="168"/>
                      <a:pt x="59" y="168"/>
                      <a:pt x="59" y="167"/>
                    </a:cubicBezTo>
                    <a:cubicBezTo>
                      <a:pt x="59" y="167"/>
                      <a:pt x="59" y="167"/>
                      <a:pt x="59" y="167"/>
                    </a:cubicBezTo>
                    <a:cubicBezTo>
                      <a:pt x="59" y="167"/>
                      <a:pt x="59" y="167"/>
                      <a:pt x="59" y="167"/>
                    </a:cubicBezTo>
                    <a:cubicBezTo>
                      <a:pt x="59" y="167"/>
                      <a:pt x="59" y="167"/>
                      <a:pt x="59" y="167"/>
                    </a:cubicBezTo>
                    <a:cubicBezTo>
                      <a:pt x="59" y="167"/>
                      <a:pt x="59" y="167"/>
                      <a:pt x="59" y="167"/>
                    </a:cubicBezTo>
                    <a:cubicBezTo>
                      <a:pt x="59" y="167"/>
                      <a:pt x="59" y="167"/>
                      <a:pt x="59" y="167"/>
                    </a:cubicBezTo>
                    <a:cubicBezTo>
                      <a:pt x="59" y="166"/>
                      <a:pt x="59" y="167"/>
                      <a:pt x="59" y="167"/>
                    </a:cubicBezTo>
                    <a:cubicBezTo>
                      <a:pt x="60" y="166"/>
                      <a:pt x="59" y="167"/>
                      <a:pt x="59" y="167"/>
                    </a:cubicBezTo>
                    <a:close/>
                    <a:moveTo>
                      <a:pt x="52" y="9"/>
                    </a:moveTo>
                    <a:cubicBezTo>
                      <a:pt x="52" y="9"/>
                      <a:pt x="52" y="9"/>
                      <a:pt x="52" y="9"/>
                    </a:cubicBezTo>
                    <a:cubicBezTo>
                      <a:pt x="52" y="9"/>
                      <a:pt x="52" y="9"/>
                      <a:pt x="52" y="9"/>
                    </a:cubicBezTo>
                    <a:close/>
                    <a:moveTo>
                      <a:pt x="51" y="10"/>
                    </a:moveTo>
                    <a:cubicBezTo>
                      <a:pt x="51" y="10"/>
                      <a:pt x="51" y="10"/>
                      <a:pt x="51" y="9"/>
                    </a:cubicBezTo>
                    <a:cubicBezTo>
                      <a:pt x="51" y="9"/>
                      <a:pt x="51" y="9"/>
                      <a:pt x="51" y="9"/>
                    </a:cubicBezTo>
                    <a:cubicBezTo>
                      <a:pt x="52" y="10"/>
                      <a:pt x="52" y="10"/>
                      <a:pt x="52" y="10"/>
                    </a:cubicBezTo>
                    <a:lnTo>
                      <a:pt x="51" y="10"/>
                    </a:lnTo>
                    <a:close/>
                    <a:moveTo>
                      <a:pt x="58" y="163"/>
                    </a:moveTo>
                    <a:cubicBezTo>
                      <a:pt x="58" y="163"/>
                      <a:pt x="58" y="163"/>
                      <a:pt x="58" y="163"/>
                    </a:cubicBezTo>
                    <a:cubicBezTo>
                      <a:pt x="58" y="163"/>
                      <a:pt x="58" y="163"/>
                      <a:pt x="58" y="163"/>
                    </a:cubicBezTo>
                    <a:cubicBezTo>
                      <a:pt x="58" y="164"/>
                      <a:pt x="58" y="163"/>
                      <a:pt x="58" y="163"/>
                    </a:cubicBezTo>
                    <a:close/>
                    <a:moveTo>
                      <a:pt x="50" y="10"/>
                    </a:moveTo>
                    <a:cubicBezTo>
                      <a:pt x="50" y="10"/>
                      <a:pt x="50" y="10"/>
                      <a:pt x="50" y="10"/>
                    </a:cubicBezTo>
                    <a:cubicBezTo>
                      <a:pt x="50" y="10"/>
                      <a:pt x="50" y="10"/>
                      <a:pt x="50" y="10"/>
                    </a:cubicBezTo>
                    <a:cubicBezTo>
                      <a:pt x="50" y="10"/>
                      <a:pt x="50" y="10"/>
                      <a:pt x="50" y="10"/>
                    </a:cubicBezTo>
                    <a:cubicBezTo>
                      <a:pt x="50" y="10"/>
                      <a:pt x="50" y="10"/>
                      <a:pt x="50" y="10"/>
                    </a:cubicBezTo>
                    <a:cubicBezTo>
                      <a:pt x="50" y="11"/>
                      <a:pt x="50" y="11"/>
                      <a:pt x="50" y="10"/>
                    </a:cubicBezTo>
                    <a:close/>
                    <a:moveTo>
                      <a:pt x="50" y="8"/>
                    </a:moveTo>
                    <a:cubicBezTo>
                      <a:pt x="50" y="8"/>
                      <a:pt x="50" y="8"/>
                      <a:pt x="50" y="8"/>
                    </a:cubicBezTo>
                    <a:cubicBezTo>
                      <a:pt x="50" y="8"/>
                      <a:pt x="50" y="8"/>
                      <a:pt x="50" y="8"/>
                    </a:cubicBezTo>
                    <a:cubicBezTo>
                      <a:pt x="50" y="8"/>
                      <a:pt x="50" y="8"/>
                      <a:pt x="50" y="8"/>
                    </a:cubicBezTo>
                    <a:close/>
                    <a:moveTo>
                      <a:pt x="49" y="6"/>
                    </a:moveTo>
                    <a:cubicBezTo>
                      <a:pt x="49" y="6"/>
                      <a:pt x="49" y="6"/>
                      <a:pt x="49" y="6"/>
                    </a:cubicBezTo>
                    <a:cubicBezTo>
                      <a:pt x="49" y="5"/>
                      <a:pt x="49" y="5"/>
                      <a:pt x="49" y="6"/>
                    </a:cubicBezTo>
                    <a:close/>
                    <a:moveTo>
                      <a:pt x="50" y="6"/>
                    </a:moveTo>
                    <a:cubicBezTo>
                      <a:pt x="49" y="7"/>
                      <a:pt x="49" y="6"/>
                      <a:pt x="48" y="6"/>
                    </a:cubicBezTo>
                    <a:cubicBezTo>
                      <a:pt x="49" y="6"/>
                      <a:pt x="48" y="6"/>
                      <a:pt x="48" y="6"/>
                    </a:cubicBezTo>
                    <a:cubicBezTo>
                      <a:pt x="49" y="6"/>
                      <a:pt x="49" y="6"/>
                      <a:pt x="49" y="6"/>
                    </a:cubicBezTo>
                    <a:cubicBezTo>
                      <a:pt x="49" y="6"/>
                      <a:pt x="49" y="6"/>
                      <a:pt x="49" y="6"/>
                    </a:cubicBezTo>
                    <a:cubicBezTo>
                      <a:pt x="49" y="6"/>
                      <a:pt x="49" y="6"/>
                      <a:pt x="49" y="6"/>
                    </a:cubicBezTo>
                    <a:lnTo>
                      <a:pt x="50" y="6"/>
                    </a:lnTo>
                    <a:close/>
                    <a:moveTo>
                      <a:pt x="48" y="10"/>
                    </a:moveTo>
                    <a:cubicBezTo>
                      <a:pt x="48" y="9"/>
                      <a:pt x="48" y="10"/>
                      <a:pt x="49" y="10"/>
                    </a:cubicBezTo>
                    <a:cubicBezTo>
                      <a:pt x="49" y="9"/>
                      <a:pt x="48" y="11"/>
                      <a:pt x="49" y="10"/>
                    </a:cubicBezTo>
                    <a:cubicBezTo>
                      <a:pt x="49" y="10"/>
                      <a:pt x="49" y="9"/>
                      <a:pt x="49" y="9"/>
                    </a:cubicBezTo>
                    <a:cubicBezTo>
                      <a:pt x="50" y="9"/>
                      <a:pt x="50" y="9"/>
                      <a:pt x="50" y="9"/>
                    </a:cubicBezTo>
                    <a:cubicBezTo>
                      <a:pt x="50" y="9"/>
                      <a:pt x="50" y="9"/>
                      <a:pt x="49" y="9"/>
                    </a:cubicBezTo>
                    <a:cubicBezTo>
                      <a:pt x="50" y="10"/>
                      <a:pt x="50" y="10"/>
                      <a:pt x="50" y="10"/>
                    </a:cubicBezTo>
                    <a:cubicBezTo>
                      <a:pt x="50" y="10"/>
                      <a:pt x="50" y="10"/>
                      <a:pt x="49" y="10"/>
                    </a:cubicBezTo>
                    <a:cubicBezTo>
                      <a:pt x="49" y="10"/>
                      <a:pt x="49" y="10"/>
                      <a:pt x="49" y="10"/>
                    </a:cubicBezTo>
                    <a:cubicBezTo>
                      <a:pt x="49" y="10"/>
                      <a:pt x="49" y="10"/>
                      <a:pt x="49" y="11"/>
                    </a:cubicBezTo>
                    <a:cubicBezTo>
                      <a:pt x="49" y="10"/>
                      <a:pt x="49" y="11"/>
                      <a:pt x="48" y="11"/>
                    </a:cubicBezTo>
                    <a:cubicBezTo>
                      <a:pt x="48" y="11"/>
                      <a:pt x="48" y="11"/>
                      <a:pt x="48" y="11"/>
                    </a:cubicBezTo>
                    <a:cubicBezTo>
                      <a:pt x="48" y="11"/>
                      <a:pt x="49" y="11"/>
                      <a:pt x="48" y="10"/>
                    </a:cubicBezTo>
                    <a:cubicBezTo>
                      <a:pt x="48" y="10"/>
                      <a:pt x="49" y="11"/>
                      <a:pt x="49" y="11"/>
                    </a:cubicBezTo>
                    <a:cubicBezTo>
                      <a:pt x="49" y="10"/>
                      <a:pt x="49" y="10"/>
                      <a:pt x="48" y="10"/>
                    </a:cubicBezTo>
                    <a:close/>
                    <a:moveTo>
                      <a:pt x="54" y="164"/>
                    </a:moveTo>
                    <a:cubicBezTo>
                      <a:pt x="54" y="163"/>
                      <a:pt x="54" y="163"/>
                      <a:pt x="54" y="163"/>
                    </a:cubicBezTo>
                    <a:cubicBezTo>
                      <a:pt x="55" y="163"/>
                      <a:pt x="55" y="163"/>
                      <a:pt x="55" y="163"/>
                    </a:cubicBezTo>
                    <a:cubicBezTo>
                      <a:pt x="55" y="163"/>
                      <a:pt x="55" y="163"/>
                      <a:pt x="55" y="163"/>
                    </a:cubicBezTo>
                    <a:cubicBezTo>
                      <a:pt x="55" y="163"/>
                      <a:pt x="55" y="164"/>
                      <a:pt x="54" y="164"/>
                    </a:cubicBezTo>
                    <a:close/>
                    <a:moveTo>
                      <a:pt x="52" y="165"/>
                    </a:moveTo>
                    <a:cubicBezTo>
                      <a:pt x="52" y="165"/>
                      <a:pt x="53" y="165"/>
                      <a:pt x="53" y="164"/>
                    </a:cubicBezTo>
                    <a:cubicBezTo>
                      <a:pt x="53" y="164"/>
                      <a:pt x="53" y="165"/>
                      <a:pt x="52" y="165"/>
                    </a:cubicBezTo>
                    <a:close/>
                    <a:moveTo>
                      <a:pt x="52" y="159"/>
                    </a:moveTo>
                    <a:cubicBezTo>
                      <a:pt x="52" y="160"/>
                      <a:pt x="52" y="160"/>
                      <a:pt x="52" y="160"/>
                    </a:cubicBezTo>
                    <a:cubicBezTo>
                      <a:pt x="52" y="159"/>
                      <a:pt x="52" y="159"/>
                      <a:pt x="52" y="159"/>
                    </a:cubicBezTo>
                    <a:close/>
                    <a:moveTo>
                      <a:pt x="44" y="15"/>
                    </a:moveTo>
                    <a:cubicBezTo>
                      <a:pt x="44" y="15"/>
                      <a:pt x="44" y="15"/>
                      <a:pt x="44" y="15"/>
                    </a:cubicBezTo>
                    <a:cubicBezTo>
                      <a:pt x="44" y="15"/>
                      <a:pt x="44" y="15"/>
                      <a:pt x="44" y="15"/>
                    </a:cubicBezTo>
                    <a:cubicBezTo>
                      <a:pt x="44" y="16"/>
                      <a:pt x="44" y="15"/>
                      <a:pt x="44" y="15"/>
                    </a:cubicBezTo>
                    <a:close/>
                    <a:moveTo>
                      <a:pt x="50" y="159"/>
                    </a:moveTo>
                    <a:cubicBezTo>
                      <a:pt x="50" y="159"/>
                      <a:pt x="50" y="159"/>
                      <a:pt x="50" y="159"/>
                    </a:cubicBezTo>
                    <a:cubicBezTo>
                      <a:pt x="50" y="160"/>
                      <a:pt x="50" y="160"/>
                      <a:pt x="50" y="160"/>
                    </a:cubicBezTo>
                    <a:lnTo>
                      <a:pt x="50" y="159"/>
                    </a:lnTo>
                    <a:close/>
                    <a:moveTo>
                      <a:pt x="43" y="17"/>
                    </a:moveTo>
                    <a:cubicBezTo>
                      <a:pt x="43" y="17"/>
                      <a:pt x="43" y="16"/>
                      <a:pt x="43" y="16"/>
                    </a:cubicBezTo>
                    <a:cubicBezTo>
                      <a:pt x="43" y="16"/>
                      <a:pt x="43" y="16"/>
                      <a:pt x="43" y="16"/>
                    </a:cubicBezTo>
                    <a:cubicBezTo>
                      <a:pt x="43" y="16"/>
                      <a:pt x="43" y="16"/>
                      <a:pt x="43" y="16"/>
                    </a:cubicBezTo>
                    <a:cubicBezTo>
                      <a:pt x="43" y="17"/>
                      <a:pt x="43" y="17"/>
                      <a:pt x="43" y="17"/>
                    </a:cubicBezTo>
                    <a:cubicBezTo>
                      <a:pt x="43" y="17"/>
                      <a:pt x="43" y="16"/>
                      <a:pt x="43" y="17"/>
                    </a:cubicBezTo>
                    <a:close/>
                    <a:moveTo>
                      <a:pt x="43" y="14"/>
                    </a:moveTo>
                    <a:cubicBezTo>
                      <a:pt x="43" y="14"/>
                      <a:pt x="43" y="15"/>
                      <a:pt x="43" y="15"/>
                    </a:cubicBezTo>
                    <a:lnTo>
                      <a:pt x="43" y="14"/>
                    </a:lnTo>
                    <a:close/>
                    <a:moveTo>
                      <a:pt x="41" y="16"/>
                    </a:moveTo>
                    <a:cubicBezTo>
                      <a:pt x="41" y="16"/>
                      <a:pt x="41" y="16"/>
                      <a:pt x="41" y="16"/>
                    </a:cubicBezTo>
                    <a:cubicBezTo>
                      <a:pt x="41" y="17"/>
                      <a:pt x="41" y="16"/>
                      <a:pt x="41" y="16"/>
                    </a:cubicBezTo>
                    <a:close/>
                    <a:moveTo>
                      <a:pt x="47" y="161"/>
                    </a:moveTo>
                    <a:cubicBezTo>
                      <a:pt x="47" y="160"/>
                      <a:pt x="47" y="160"/>
                      <a:pt x="47" y="160"/>
                    </a:cubicBezTo>
                    <a:cubicBezTo>
                      <a:pt x="48" y="161"/>
                      <a:pt x="47" y="161"/>
                      <a:pt x="47" y="161"/>
                    </a:cubicBezTo>
                    <a:close/>
                    <a:moveTo>
                      <a:pt x="40" y="16"/>
                    </a:moveTo>
                    <a:cubicBezTo>
                      <a:pt x="40" y="16"/>
                      <a:pt x="40" y="16"/>
                      <a:pt x="40" y="16"/>
                    </a:cubicBezTo>
                    <a:cubicBezTo>
                      <a:pt x="41" y="17"/>
                      <a:pt x="41" y="15"/>
                      <a:pt x="41" y="16"/>
                    </a:cubicBezTo>
                    <a:cubicBezTo>
                      <a:pt x="41" y="16"/>
                      <a:pt x="40" y="16"/>
                      <a:pt x="41" y="16"/>
                    </a:cubicBezTo>
                    <a:cubicBezTo>
                      <a:pt x="41" y="16"/>
                      <a:pt x="40" y="17"/>
                      <a:pt x="40" y="16"/>
                    </a:cubicBezTo>
                    <a:close/>
                    <a:moveTo>
                      <a:pt x="40" y="15"/>
                    </a:moveTo>
                    <a:cubicBezTo>
                      <a:pt x="40" y="15"/>
                      <a:pt x="40" y="15"/>
                      <a:pt x="40" y="16"/>
                    </a:cubicBezTo>
                    <a:cubicBezTo>
                      <a:pt x="40" y="16"/>
                      <a:pt x="40" y="16"/>
                      <a:pt x="40" y="15"/>
                    </a:cubicBezTo>
                    <a:close/>
                    <a:moveTo>
                      <a:pt x="40" y="19"/>
                    </a:moveTo>
                    <a:cubicBezTo>
                      <a:pt x="40" y="20"/>
                      <a:pt x="40" y="19"/>
                      <a:pt x="40" y="19"/>
                    </a:cubicBezTo>
                    <a:cubicBezTo>
                      <a:pt x="40" y="20"/>
                      <a:pt x="40" y="19"/>
                      <a:pt x="40" y="19"/>
                    </a:cubicBezTo>
                    <a:close/>
                    <a:moveTo>
                      <a:pt x="46" y="159"/>
                    </a:moveTo>
                    <a:cubicBezTo>
                      <a:pt x="46" y="159"/>
                      <a:pt x="46" y="159"/>
                      <a:pt x="46" y="159"/>
                    </a:cubicBezTo>
                    <a:cubicBezTo>
                      <a:pt x="46" y="159"/>
                      <a:pt x="46" y="159"/>
                      <a:pt x="46" y="159"/>
                    </a:cubicBezTo>
                    <a:cubicBezTo>
                      <a:pt x="46" y="159"/>
                      <a:pt x="46" y="159"/>
                      <a:pt x="46" y="159"/>
                    </a:cubicBezTo>
                    <a:close/>
                    <a:moveTo>
                      <a:pt x="47" y="163"/>
                    </a:moveTo>
                    <a:cubicBezTo>
                      <a:pt x="46" y="163"/>
                      <a:pt x="46" y="163"/>
                      <a:pt x="46" y="163"/>
                    </a:cubicBezTo>
                    <a:cubicBezTo>
                      <a:pt x="46" y="163"/>
                      <a:pt x="47" y="163"/>
                      <a:pt x="47" y="163"/>
                    </a:cubicBezTo>
                    <a:close/>
                    <a:moveTo>
                      <a:pt x="39" y="15"/>
                    </a:moveTo>
                    <a:cubicBezTo>
                      <a:pt x="39" y="15"/>
                      <a:pt x="39" y="15"/>
                      <a:pt x="39" y="16"/>
                    </a:cubicBezTo>
                    <a:cubicBezTo>
                      <a:pt x="39" y="15"/>
                      <a:pt x="39" y="15"/>
                      <a:pt x="39" y="15"/>
                    </a:cubicBezTo>
                    <a:close/>
                    <a:moveTo>
                      <a:pt x="39" y="23"/>
                    </a:moveTo>
                    <a:cubicBezTo>
                      <a:pt x="39" y="24"/>
                      <a:pt x="39" y="23"/>
                      <a:pt x="39" y="23"/>
                    </a:cubicBezTo>
                    <a:cubicBezTo>
                      <a:pt x="39" y="23"/>
                      <a:pt x="39" y="23"/>
                      <a:pt x="39" y="24"/>
                    </a:cubicBezTo>
                    <a:cubicBezTo>
                      <a:pt x="39" y="24"/>
                      <a:pt x="39" y="23"/>
                      <a:pt x="39" y="23"/>
                    </a:cubicBezTo>
                    <a:close/>
                    <a:moveTo>
                      <a:pt x="38" y="26"/>
                    </a:moveTo>
                    <a:cubicBezTo>
                      <a:pt x="38" y="26"/>
                      <a:pt x="38" y="26"/>
                      <a:pt x="38" y="26"/>
                    </a:cubicBezTo>
                    <a:cubicBezTo>
                      <a:pt x="38" y="26"/>
                      <a:pt x="37" y="27"/>
                      <a:pt x="38" y="26"/>
                    </a:cubicBezTo>
                    <a:close/>
                    <a:moveTo>
                      <a:pt x="38" y="27"/>
                    </a:moveTo>
                    <a:cubicBezTo>
                      <a:pt x="37" y="28"/>
                      <a:pt x="37" y="26"/>
                      <a:pt x="38" y="27"/>
                    </a:cubicBezTo>
                    <a:cubicBezTo>
                      <a:pt x="37" y="28"/>
                      <a:pt x="38" y="27"/>
                      <a:pt x="38" y="27"/>
                    </a:cubicBezTo>
                    <a:cubicBezTo>
                      <a:pt x="38" y="27"/>
                      <a:pt x="38" y="27"/>
                      <a:pt x="38" y="27"/>
                    </a:cubicBezTo>
                    <a:close/>
                    <a:moveTo>
                      <a:pt x="37" y="22"/>
                    </a:moveTo>
                    <a:cubicBezTo>
                      <a:pt x="37" y="23"/>
                      <a:pt x="37" y="23"/>
                      <a:pt x="37" y="23"/>
                    </a:cubicBezTo>
                    <a:cubicBezTo>
                      <a:pt x="37" y="23"/>
                      <a:pt x="37" y="22"/>
                      <a:pt x="36" y="23"/>
                    </a:cubicBezTo>
                    <a:cubicBezTo>
                      <a:pt x="36" y="23"/>
                      <a:pt x="37" y="23"/>
                      <a:pt x="36" y="22"/>
                    </a:cubicBezTo>
                    <a:lnTo>
                      <a:pt x="37" y="22"/>
                    </a:lnTo>
                    <a:close/>
                    <a:moveTo>
                      <a:pt x="37" y="20"/>
                    </a:moveTo>
                    <a:cubicBezTo>
                      <a:pt x="37" y="20"/>
                      <a:pt x="37" y="19"/>
                      <a:pt x="37" y="20"/>
                    </a:cubicBezTo>
                    <a:cubicBezTo>
                      <a:pt x="36" y="20"/>
                      <a:pt x="37" y="19"/>
                      <a:pt x="37" y="20"/>
                    </a:cubicBezTo>
                    <a:close/>
                    <a:moveTo>
                      <a:pt x="42" y="160"/>
                    </a:moveTo>
                    <a:cubicBezTo>
                      <a:pt x="42" y="160"/>
                      <a:pt x="42" y="160"/>
                      <a:pt x="42" y="160"/>
                    </a:cubicBezTo>
                    <a:cubicBezTo>
                      <a:pt x="43" y="160"/>
                      <a:pt x="43" y="160"/>
                      <a:pt x="43" y="160"/>
                    </a:cubicBezTo>
                    <a:cubicBezTo>
                      <a:pt x="43" y="160"/>
                      <a:pt x="43" y="161"/>
                      <a:pt x="42" y="160"/>
                    </a:cubicBezTo>
                    <a:close/>
                    <a:moveTo>
                      <a:pt x="40" y="160"/>
                    </a:moveTo>
                    <a:cubicBezTo>
                      <a:pt x="40" y="160"/>
                      <a:pt x="40" y="159"/>
                      <a:pt x="40" y="160"/>
                    </a:cubicBezTo>
                    <a:cubicBezTo>
                      <a:pt x="40" y="160"/>
                      <a:pt x="40" y="161"/>
                      <a:pt x="40" y="160"/>
                    </a:cubicBezTo>
                    <a:close/>
                    <a:moveTo>
                      <a:pt x="33" y="28"/>
                    </a:moveTo>
                    <a:cubicBezTo>
                      <a:pt x="34" y="28"/>
                      <a:pt x="34" y="28"/>
                      <a:pt x="34" y="28"/>
                    </a:cubicBezTo>
                    <a:cubicBezTo>
                      <a:pt x="33" y="28"/>
                      <a:pt x="33" y="28"/>
                      <a:pt x="33" y="28"/>
                    </a:cubicBezTo>
                    <a:close/>
                    <a:moveTo>
                      <a:pt x="32" y="27"/>
                    </a:moveTo>
                    <a:cubicBezTo>
                      <a:pt x="32" y="28"/>
                      <a:pt x="32" y="28"/>
                      <a:pt x="31" y="27"/>
                    </a:cubicBezTo>
                    <a:cubicBezTo>
                      <a:pt x="32" y="27"/>
                      <a:pt x="32" y="27"/>
                      <a:pt x="32" y="27"/>
                    </a:cubicBezTo>
                    <a:close/>
                    <a:moveTo>
                      <a:pt x="33" y="28"/>
                    </a:moveTo>
                    <a:cubicBezTo>
                      <a:pt x="33" y="28"/>
                      <a:pt x="32" y="28"/>
                      <a:pt x="32" y="28"/>
                    </a:cubicBezTo>
                    <a:lnTo>
                      <a:pt x="33" y="28"/>
                    </a:lnTo>
                    <a:close/>
                    <a:moveTo>
                      <a:pt x="32" y="31"/>
                    </a:moveTo>
                    <a:cubicBezTo>
                      <a:pt x="32" y="30"/>
                      <a:pt x="32" y="30"/>
                      <a:pt x="32" y="30"/>
                    </a:cubicBezTo>
                    <a:cubicBezTo>
                      <a:pt x="32" y="30"/>
                      <a:pt x="32" y="30"/>
                      <a:pt x="32" y="30"/>
                    </a:cubicBezTo>
                    <a:cubicBezTo>
                      <a:pt x="33" y="30"/>
                      <a:pt x="33" y="30"/>
                      <a:pt x="33" y="30"/>
                    </a:cubicBezTo>
                    <a:cubicBezTo>
                      <a:pt x="32" y="30"/>
                      <a:pt x="32" y="30"/>
                      <a:pt x="32" y="30"/>
                    </a:cubicBezTo>
                    <a:lnTo>
                      <a:pt x="32" y="31"/>
                    </a:lnTo>
                    <a:close/>
                    <a:moveTo>
                      <a:pt x="37" y="158"/>
                    </a:moveTo>
                    <a:cubicBezTo>
                      <a:pt x="38" y="157"/>
                      <a:pt x="38" y="157"/>
                      <a:pt x="38" y="157"/>
                    </a:cubicBezTo>
                    <a:cubicBezTo>
                      <a:pt x="38" y="158"/>
                      <a:pt x="38" y="158"/>
                      <a:pt x="38" y="158"/>
                    </a:cubicBezTo>
                    <a:lnTo>
                      <a:pt x="37" y="158"/>
                    </a:lnTo>
                    <a:close/>
                    <a:moveTo>
                      <a:pt x="37" y="158"/>
                    </a:moveTo>
                    <a:cubicBezTo>
                      <a:pt x="37" y="158"/>
                      <a:pt x="37" y="158"/>
                      <a:pt x="37" y="158"/>
                    </a:cubicBezTo>
                    <a:cubicBezTo>
                      <a:pt x="37" y="159"/>
                      <a:pt x="37" y="159"/>
                      <a:pt x="37" y="159"/>
                    </a:cubicBezTo>
                    <a:lnTo>
                      <a:pt x="37" y="158"/>
                    </a:lnTo>
                    <a:close/>
                    <a:moveTo>
                      <a:pt x="31" y="30"/>
                    </a:moveTo>
                    <a:cubicBezTo>
                      <a:pt x="31" y="29"/>
                      <a:pt x="31" y="29"/>
                      <a:pt x="31" y="29"/>
                    </a:cubicBezTo>
                    <a:cubicBezTo>
                      <a:pt x="31" y="29"/>
                      <a:pt x="32" y="29"/>
                      <a:pt x="32" y="29"/>
                    </a:cubicBezTo>
                    <a:cubicBezTo>
                      <a:pt x="32" y="29"/>
                      <a:pt x="32" y="29"/>
                      <a:pt x="32" y="29"/>
                    </a:cubicBezTo>
                    <a:cubicBezTo>
                      <a:pt x="32" y="29"/>
                      <a:pt x="32" y="29"/>
                      <a:pt x="32" y="29"/>
                    </a:cubicBezTo>
                    <a:cubicBezTo>
                      <a:pt x="32" y="30"/>
                      <a:pt x="32" y="29"/>
                      <a:pt x="32" y="29"/>
                    </a:cubicBezTo>
                    <a:cubicBezTo>
                      <a:pt x="32" y="30"/>
                      <a:pt x="32" y="30"/>
                      <a:pt x="31" y="30"/>
                    </a:cubicBezTo>
                    <a:close/>
                    <a:moveTo>
                      <a:pt x="30" y="31"/>
                    </a:moveTo>
                    <a:cubicBezTo>
                      <a:pt x="30" y="31"/>
                      <a:pt x="30" y="31"/>
                      <a:pt x="30" y="31"/>
                    </a:cubicBezTo>
                    <a:cubicBezTo>
                      <a:pt x="30" y="31"/>
                      <a:pt x="30" y="31"/>
                      <a:pt x="30" y="31"/>
                    </a:cubicBezTo>
                    <a:cubicBezTo>
                      <a:pt x="31" y="31"/>
                      <a:pt x="30" y="31"/>
                      <a:pt x="30" y="31"/>
                    </a:cubicBezTo>
                    <a:close/>
                    <a:moveTo>
                      <a:pt x="30" y="36"/>
                    </a:moveTo>
                    <a:cubicBezTo>
                      <a:pt x="30" y="35"/>
                      <a:pt x="30" y="35"/>
                      <a:pt x="30" y="35"/>
                    </a:cubicBezTo>
                    <a:cubicBezTo>
                      <a:pt x="30" y="35"/>
                      <a:pt x="30" y="35"/>
                      <a:pt x="30" y="35"/>
                    </a:cubicBezTo>
                    <a:cubicBezTo>
                      <a:pt x="30" y="35"/>
                      <a:pt x="30" y="35"/>
                      <a:pt x="30" y="36"/>
                    </a:cubicBezTo>
                    <a:close/>
                    <a:moveTo>
                      <a:pt x="35" y="159"/>
                    </a:moveTo>
                    <a:cubicBezTo>
                      <a:pt x="36" y="159"/>
                      <a:pt x="36" y="159"/>
                      <a:pt x="36" y="159"/>
                    </a:cubicBezTo>
                    <a:cubicBezTo>
                      <a:pt x="35" y="160"/>
                      <a:pt x="35" y="160"/>
                      <a:pt x="35" y="160"/>
                    </a:cubicBezTo>
                    <a:lnTo>
                      <a:pt x="35" y="159"/>
                    </a:lnTo>
                    <a:close/>
                    <a:moveTo>
                      <a:pt x="32" y="158"/>
                    </a:moveTo>
                    <a:cubicBezTo>
                      <a:pt x="32" y="158"/>
                      <a:pt x="32" y="158"/>
                      <a:pt x="32" y="158"/>
                    </a:cubicBezTo>
                    <a:cubicBezTo>
                      <a:pt x="32" y="158"/>
                      <a:pt x="32" y="158"/>
                      <a:pt x="32" y="158"/>
                    </a:cubicBezTo>
                    <a:cubicBezTo>
                      <a:pt x="32" y="158"/>
                      <a:pt x="32" y="158"/>
                      <a:pt x="32" y="158"/>
                    </a:cubicBezTo>
                    <a:close/>
                    <a:moveTo>
                      <a:pt x="34" y="159"/>
                    </a:moveTo>
                    <a:cubicBezTo>
                      <a:pt x="34" y="158"/>
                      <a:pt x="34" y="159"/>
                      <a:pt x="34" y="159"/>
                    </a:cubicBezTo>
                    <a:cubicBezTo>
                      <a:pt x="35" y="159"/>
                      <a:pt x="34" y="160"/>
                      <a:pt x="34" y="160"/>
                    </a:cubicBezTo>
                    <a:cubicBezTo>
                      <a:pt x="34" y="159"/>
                      <a:pt x="34" y="159"/>
                      <a:pt x="34" y="159"/>
                    </a:cubicBezTo>
                    <a:close/>
                    <a:moveTo>
                      <a:pt x="27" y="41"/>
                    </a:moveTo>
                    <a:cubicBezTo>
                      <a:pt x="27" y="41"/>
                      <a:pt x="27" y="41"/>
                      <a:pt x="27" y="41"/>
                    </a:cubicBezTo>
                    <a:cubicBezTo>
                      <a:pt x="27" y="41"/>
                      <a:pt x="27" y="40"/>
                      <a:pt x="27" y="40"/>
                    </a:cubicBezTo>
                    <a:cubicBezTo>
                      <a:pt x="27" y="41"/>
                      <a:pt x="28" y="40"/>
                      <a:pt x="28" y="40"/>
                    </a:cubicBezTo>
                    <a:cubicBezTo>
                      <a:pt x="28" y="38"/>
                      <a:pt x="28" y="39"/>
                      <a:pt x="27" y="39"/>
                    </a:cubicBezTo>
                    <a:cubicBezTo>
                      <a:pt x="27" y="38"/>
                      <a:pt x="27" y="39"/>
                      <a:pt x="27" y="39"/>
                    </a:cubicBezTo>
                    <a:cubicBezTo>
                      <a:pt x="27" y="38"/>
                      <a:pt x="27" y="38"/>
                      <a:pt x="27" y="38"/>
                    </a:cubicBezTo>
                    <a:cubicBezTo>
                      <a:pt x="28" y="39"/>
                      <a:pt x="28" y="39"/>
                      <a:pt x="28" y="39"/>
                    </a:cubicBezTo>
                    <a:cubicBezTo>
                      <a:pt x="28" y="39"/>
                      <a:pt x="28" y="38"/>
                      <a:pt x="28" y="39"/>
                    </a:cubicBezTo>
                    <a:cubicBezTo>
                      <a:pt x="29" y="39"/>
                      <a:pt x="29" y="39"/>
                      <a:pt x="29" y="39"/>
                    </a:cubicBezTo>
                    <a:cubicBezTo>
                      <a:pt x="28" y="39"/>
                      <a:pt x="28" y="39"/>
                      <a:pt x="28" y="40"/>
                    </a:cubicBezTo>
                    <a:cubicBezTo>
                      <a:pt x="28" y="39"/>
                      <a:pt x="28" y="39"/>
                      <a:pt x="28" y="39"/>
                    </a:cubicBezTo>
                    <a:cubicBezTo>
                      <a:pt x="28" y="39"/>
                      <a:pt x="28" y="39"/>
                      <a:pt x="28" y="40"/>
                    </a:cubicBezTo>
                    <a:cubicBezTo>
                      <a:pt x="28" y="40"/>
                      <a:pt x="28" y="39"/>
                      <a:pt x="28" y="40"/>
                    </a:cubicBezTo>
                    <a:cubicBezTo>
                      <a:pt x="27" y="39"/>
                      <a:pt x="27" y="40"/>
                      <a:pt x="27" y="41"/>
                    </a:cubicBezTo>
                    <a:close/>
                    <a:moveTo>
                      <a:pt x="31" y="160"/>
                    </a:moveTo>
                    <a:cubicBezTo>
                      <a:pt x="31" y="160"/>
                      <a:pt x="31" y="160"/>
                      <a:pt x="32" y="159"/>
                    </a:cubicBezTo>
                    <a:cubicBezTo>
                      <a:pt x="32" y="159"/>
                      <a:pt x="32" y="159"/>
                      <a:pt x="32" y="159"/>
                    </a:cubicBezTo>
                    <a:cubicBezTo>
                      <a:pt x="32" y="159"/>
                      <a:pt x="32" y="159"/>
                      <a:pt x="32" y="159"/>
                    </a:cubicBezTo>
                    <a:cubicBezTo>
                      <a:pt x="32" y="159"/>
                      <a:pt x="32" y="159"/>
                      <a:pt x="32" y="159"/>
                    </a:cubicBezTo>
                    <a:cubicBezTo>
                      <a:pt x="32" y="159"/>
                      <a:pt x="32" y="159"/>
                      <a:pt x="32" y="159"/>
                    </a:cubicBezTo>
                    <a:cubicBezTo>
                      <a:pt x="32" y="159"/>
                      <a:pt x="32" y="159"/>
                      <a:pt x="32" y="159"/>
                    </a:cubicBezTo>
                    <a:cubicBezTo>
                      <a:pt x="32" y="160"/>
                      <a:pt x="32" y="160"/>
                      <a:pt x="32" y="160"/>
                    </a:cubicBezTo>
                    <a:cubicBezTo>
                      <a:pt x="33" y="160"/>
                      <a:pt x="31" y="160"/>
                      <a:pt x="32" y="160"/>
                    </a:cubicBezTo>
                    <a:cubicBezTo>
                      <a:pt x="32" y="161"/>
                      <a:pt x="32" y="160"/>
                      <a:pt x="32" y="160"/>
                    </a:cubicBezTo>
                    <a:lnTo>
                      <a:pt x="31" y="160"/>
                    </a:lnTo>
                    <a:close/>
                    <a:moveTo>
                      <a:pt x="25" y="50"/>
                    </a:moveTo>
                    <a:cubicBezTo>
                      <a:pt x="25" y="50"/>
                      <a:pt x="25" y="49"/>
                      <a:pt x="25" y="50"/>
                    </a:cubicBezTo>
                    <a:cubicBezTo>
                      <a:pt x="25" y="50"/>
                      <a:pt x="25" y="49"/>
                      <a:pt x="25" y="50"/>
                    </a:cubicBezTo>
                    <a:cubicBezTo>
                      <a:pt x="25" y="50"/>
                      <a:pt x="25" y="50"/>
                      <a:pt x="25" y="49"/>
                    </a:cubicBezTo>
                    <a:cubicBezTo>
                      <a:pt x="25" y="49"/>
                      <a:pt x="25" y="49"/>
                      <a:pt x="25" y="50"/>
                    </a:cubicBezTo>
                    <a:close/>
                    <a:moveTo>
                      <a:pt x="26" y="49"/>
                    </a:moveTo>
                    <a:cubicBezTo>
                      <a:pt x="26" y="49"/>
                      <a:pt x="26" y="49"/>
                      <a:pt x="26" y="49"/>
                    </a:cubicBezTo>
                    <a:cubicBezTo>
                      <a:pt x="26" y="49"/>
                      <a:pt x="26" y="49"/>
                      <a:pt x="26" y="49"/>
                    </a:cubicBezTo>
                    <a:cubicBezTo>
                      <a:pt x="26" y="50"/>
                      <a:pt x="26" y="50"/>
                      <a:pt x="26" y="49"/>
                    </a:cubicBezTo>
                    <a:cubicBezTo>
                      <a:pt x="26" y="49"/>
                      <a:pt x="26" y="49"/>
                      <a:pt x="26" y="49"/>
                    </a:cubicBezTo>
                    <a:cubicBezTo>
                      <a:pt x="26" y="49"/>
                      <a:pt x="25" y="49"/>
                      <a:pt x="26" y="49"/>
                    </a:cubicBezTo>
                    <a:close/>
                    <a:moveTo>
                      <a:pt x="30" y="157"/>
                    </a:moveTo>
                    <a:cubicBezTo>
                      <a:pt x="30" y="157"/>
                      <a:pt x="30" y="157"/>
                      <a:pt x="30" y="157"/>
                    </a:cubicBezTo>
                    <a:cubicBezTo>
                      <a:pt x="30" y="157"/>
                      <a:pt x="30" y="157"/>
                      <a:pt x="30" y="157"/>
                    </a:cubicBezTo>
                    <a:close/>
                    <a:moveTo>
                      <a:pt x="30" y="162"/>
                    </a:moveTo>
                    <a:cubicBezTo>
                      <a:pt x="30" y="161"/>
                      <a:pt x="30" y="161"/>
                      <a:pt x="30" y="161"/>
                    </a:cubicBezTo>
                    <a:cubicBezTo>
                      <a:pt x="30" y="161"/>
                      <a:pt x="30" y="161"/>
                      <a:pt x="30" y="161"/>
                    </a:cubicBezTo>
                    <a:cubicBezTo>
                      <a:pt x="30" y="161"/>
                      <a:pt x="31" y="162"/>
                      <a:pt x="30" y="162"/>
                    </a:cubicBezTo>
                    <a:close/>
                    <a:moveTo>
                      <a:pt x="30" y="160"/>
                    </a:moveTo>
                    <a:cubicBezTo>
                      <a:pt x="29" y="159"/>
                      <a:pt x="30" y="159"/>
                      <a:pt x="30" y="158"/>
                    </a:cubicBezTo>
                    <a:cubicBezTo>
                      <a:pt x="30" y="158"/>
                      <a:pt x="30" y="158"/>
                      <a:pt x="30" y="158"/>
                    </a:cubicBezTo>
                    <a:cubicBezTo>
                      <a:pt x="30" y="158"/>
                      <a:pt x="30" y="158"/>
                      <a:pt x="30" y="158"/>
                    </a:cubicBezTo>
                    <a:cubicBezTo>
                      <a:pt x="30" y="159"/>
                      <a:pt x="30" y="159"/>
                      <a:pt x="30" y="159"/>
                    </a:cubicBezTo>
                    <a:cubicBezTo>
                      <a:pt x="30" y="159"/>
                      <a:pt x="30" y="159"/>
                      <a:pt x="30" y="159"/>
                    </a:cubicBezTo>
                    <a:cubicBezTo>
                      <a:pt x="30" y="160"/>
                      <a:pt x="30" y="160"/>
                      <a:pt x="30" y="160"/>
                    </a:cubicBezTo>
                    <a:close/>
                    <a:moveTo>
                      <a:pt x="29" y="158"/>
                    </a:moveTo>
                    <a:cubicBezTo>
                      <a:pt x="30" y="158"/>
                      <a:pt x="30" y="158"/>
                      <a:pt x="30" y="158"/>
                    </a:cubicBezTo>
                    <a:cubicBezTo>
                      <a:pt x="30" y="158"/>
                      <a:pt x="30" y="158"/>
                      <a:pt x="30" y="158"/>
                    </a:cubicBezTo>
                    <a:lnTo>
                      <a:pt x="29" y="158"/>
                    </a:lnTo>
                    <a:close/>
                    <a:moveTo>
                      <a:pt x="28" y="163"/>
                    </a:moveTo>
                    <a:cubicBezTo>
                      <a:pt x="28" y="163"/>
                      <a:pt x="28" y="163"/>
                      <a:pt x="28" y="162"/>
                    </a:cubicBezTo>
                    <a:cubicBezTo>
                      <a:pt x="29" y="163"/>
                      <a:pt x="28" y="163"/>
                      <a:pt x="28" y="163"/>
                    </a:cubicBezTo>
                    <a:close/>
                    <a:moveTo>
                      <a:pt x="28" y="157"/>
                    </a:moveTo>
                    <a:cubicBezTo>
                      <a:pt x="28" y="157"/>
                      <a:pt x="28" y="157"/>
                      <a:pt x="28" y="157"/>
                    </a:cubicBezTo>
                    <a:cubicBezTo>
                      <a:pt x="29" y="157"/>
                      <a:pt x="29" y="157"/>
                      <a:pt x="29" y="157"/>
                    </a:cubicBezTo>
                    <a:lnTo>
                      <a:pt x="28" y="157"/>
                    </a:lnTo>
                    <a:close/>
                    <a:moveTo>
                      <a:pt x="21" y="54"/>
                    </a:moveTo>
                    <a:cubicBezTo>
                      <a:pt x="21" y="54"/>
                      <a:pt x="21" y="54"/>
                      <a:pt x="21" y="54"/>
                    </a:cubicBezTo>
                    <a:cubicBezTo>
                      <a:pt x="21" y="54"/>
                      <a:pt x="21" y="54"/>
                      <a:pt x="21" y="54"/>
                    </a:cubicBezTo>
                    <a:cubicBezTo>
                      <a:pt x="21" y="54"/>
                      <a:pt x="21" y="54"/>
                      <a:pt x="21" y="54"/>
                    </a:cubicBezTo>
                    <a:close/>
                    <a:moveTo>
                      <a:pt x="21" y="56"/>
                    </a:moveTo>
                    <a:cubicBezTo>
                      <a:pt x="21" y="56"/>
                      <a:pt x="21" y="56"/>
                      <a:pt x="21" y="56"/>
                    </a:cubicBezTo>
                    <a:cubicBezTo>
                      <a:pt x="21" y="56"/>
                      <a:pt x="21" y="56"/>
                      <a:pt x="21" y="56"/>
                    </a:cubicBezTo>
                    <a:cubicBezTo>
                      <a:pt x="21" y="56"/>
                      <a:pt x="21" y="56"/>
                      <a:pt x="21" y="56"/>
                    </a:cubicBezTo>
                    <a:cubicBezTo>
                      <a:pt x="21" y="56"/>
                      <a:pt x="21" y="56"/>
                      <a:pt x="21" y="56"/>
                    </a:cubicBezTo>
                    <a:cubicBezTo>
                      <a:pt x="21" y="56"/>
                      <a:pt x="21" y="56"/>
                      <a:pt x="21" y="56"/>
                    </a:cubicBezTo>
                    <a:close/>
                    <a:moveTo>
                      <a:pt x="25" y="154"/>
                    </a:moveTo>
                    <a:cubicBezTo>
                      <a:pt x="26" y="153"/>
                      <a:pt x="26" y="153"/>
                      <a:pt x="26" y="153"/>
                    </a:cubicBezTo>
                    <a:cubicBezTo>
                      <a:pt x="26" y="154"/>
                      <a:pt x="26" y="154"/>
                      <a:pt x="26" y="154"/>
                    </a:cubicBezTo>
                    <a:cubicBezTo>
                      <a:pt x="26" y="154"/>
                      <a:pt x="26" y="154"/>
                      <a:pt x="26" y="154"/>
                    </a:cubicBezTo>
                    <a:cubicBezTo>
                      <a:pt x="25" y="154"/>
                      <a:pt x="25" y="154"/>
                      <a:pt x="25" y="154"/>
                    </a:cubicBezTo>
                    <a:cubicBezTo>
                      <a:pt x="25" y="154"/>
                      <a:pt x="25" y="154"/>
                      <a:pt x="25" y="154"/>
                    </a:cubicBezTo>
                    <a:close/>
                    <a:moveTo>
                      <a:pt x="25" y="153"/>
                    </a:moveTo>
                    <a:cubicBezTo>
                      <a:pt x="25" y="153"/>
                      <a:pt x="25" y="153"/>
                      <a:pt x="25" y="153"/>
                    </a:cubicBezTo>
                    <a:close/>
                    <a:moveTo>
                      <a:pt x="21" y="57"/>
                    </a:moveTo>
                    <a:cubicBezTo>
                      <a:pt x="21" y="57"/>
                      <a:pt x="21" y="56"/>
                      <a:pt x="21" y="57"/>
                    </a:cubicBezTo>
                    <a:cubicBezTo>
                      <a:pt x="22" y="57"/>
                      <a:pt x="22" y="57"/>
                      <a:pt x="22" y="57"/>
                    </a:cubicBezTo>
                    <a:cubicBezTo>
                      <a:pt x="21" y="57"/>
                      <a:pt x="21" y="57"/>
                      <a:pt x="21" y="57"/>
                    </a:cubicBezTo>
                    <a:cubicBezTo>
                      <a:pt x="21" y="57"/>
                      <a:pt x="21" y="57"/>
                      <a:pt x="21" y="57"/>
                    </a:cubicBezTo>
                    <a:cubicBezTo>
                      <a:pt x="21" y="57"/>
                      <a:pt x="21" y="57"/>
                      <a:pt x="21" y="57"/>
                    </a:cubicBezTo>
                    <a:close/>
                    <a:moveTo>
                      <a:pt x="25" y="153"/>
                    </a:moveTo>
                    <a:cubicBezTo>
                      <a:pt x="25" y="153"/>
                      <a:pt x="25" y="153"/>
                      <a:pt x="25" y="153"/>
                    </a:cubicBezTo>
                    <a:close/>
                    <a:moveTo>
                      <a:pt x="20" y="56"/>
                    </a:moveTo>
                    <a:cubicBezTo>
                      <a:pt x="20" y="56"/>
                      <a:pt x="20" y="56"/>
                      <a:pt x="20" y="56"/>
                    </a:cubicBezTo>
                    <a:cubicBezTo>
                      <a:pt x="20" y="56"/>
                      <a:pt x="20" y="56"/>
                      <a:pt x="20" y="56"/>
                    </a:cubicBezTo>
                    <a:cubicBezTo>
                      <a:pt x="21" y="56"/>
                      <a:pt x="21" y="56"/>
                      <a:pt x="21" y="56"/>
                    </a:cubicBezTo>
                    <a:cubicBezTo>
                      <a:pt x="21" y="56"/>
                      <a:pt x="21" y="56"/>
                      <a:pt x="21" y="56"/>
                    </a:cubicBezTo>
                    <a:lnTo>
                      <a:pt x="20" y="56"/>
                    </a:lnTo>
                    <a:close/>
                    <a:moveTo>
                      <a:pt x="24" y="154"/>
                    </a:moveTo>
                    <a:cubicBezTo>
                      <a:pt x="24" y="154"/>
                      <a:pt x="24" y="154"/>
                      <a:pt x="24" y="154"/>
                    </a:cubicBezTo>
                    <a:cubicBezTo>
                      <a:pt x="24" y="154"/>
                      <a:pt x="24" y="154"/>
                      <a:pt x="24" y="154"/>
                    </a:cubicBezTo>
                    <a:cubicBezTo>
                      <a:pt x="24" y="154"/>
                      <a:pt x="24" y="155"/>
                      <a:pt x="24" y="154"/>
                    </a:cubicBezTo>
                    <a:close/>
                    <a:moveTo>
                      <a:pt x="24" y="153"/>
                    </a:moveTo>
                    <a:cubicBezTo>
                      <a:pt x="24" y="152"/>
                      <a:pt x="24" y="152"/>
                      <a:pt x="24" y="152"/>
                    </a:cubicBezTo>
                    <a:cubicBezTo>
                      <a:pt x="24" y="153"/>
                      <a:pt x="24" y="153"/>
                      <a:pt x="24" y="153"/>
                    </a:cubicBezTo>
                    <a:cubicBezTo>
                      <a:pt x="24" y="153"/>
                      <a:pt x="24" y="153"/>
                      <a:pt x="24" y="153"/>
                    </a:cubicBezTo>
                    <a:close/>
                    <a:moveTo>
                      <a:pt x="19" y="58"/>
                    </a:moveTo>
                    <a:cubicBezTo>
                      <a:pt x="19" y="58"/>
                      <a:pt x="19" y="58"/>
                      <a:pt x="19" y="58"/>
                    </a:cubicBezTo>
                    <a:cubicBezTo>
                      <a:pt x="19" y="57"/>
                      <a:pt x="19" y="57"/>
                      <a:pt x="19" y="57"/>
                    </a:cubicBezTo>
                    <a:cubicBezTo>
                      <a:pt x="20" y="57"/>
                      <a:pt x="20" y="58"/>
                      <a:pt x="19" y="58"/>
                    </a:cubicBezTo>
                    <a:close/>
                    <a:moveTo>
                      <a:pt x="18" y="63"/>
                    </a:moveTo>
                    <a:cubicBezTo>
                      <a:pt x="19" y="63"/>
                      <a:pt x="19" y="63"/>
                      <a:pt x="19" y="63"/>
                    </a:cubicBezTo>
                    <a:cubicBezTo>
                      <a:pt x="19" y="64"/>
                      <a:pt x="19" y="63"/>
                      <a:pt x="19" y="63"/>
                    </a:cubicBezTo>
                    <a:cubicBezTo>
                      <a:pt x="19" y="63"/>
                      <a:pt x="18" y="63"/>
                      <a:pt x="18" y="63"/>
                    </a:cubicBezTo>
                    <a:close/>
                    <a:moveTo>
                      <a:pt x="18" y="62"/>
                    </a:moveTo>
                    <a:cubicBezTo>
                      <a:pt x="18" y="62"/>
                      <a:pt x="18" y="62"/>
                      <a:pt x="18" y="62"/>
                    </a:cubicBezTo>
                    <a:cubicBezTo>
                      <a:pt x="18" y="62"/>
                      <a:pt x="18" y="62"/>
                      <a:pt x="18" y="62"/>
                    </a:cubicBezTo>
                    <a:cubicBezTo>
                      <a:pt x="18" y="61"/>
                      <a:pt x="18" y="62"/>
                      <a:pt x="18" y="62"/>
                    </a:cubicBezTo>
                    <a:close/>
                    <a:moveTo>
                      <a:pt x="18" y="62"/>
                    </a:moveTo>
                    <a:cubicBezTo>
                      <a:pt x="18" y="62"/>
                      <a:pt x="18" y="62"/>
                      <a:pt x="18" y="62"/>
                    </a:cubicBezTo>
                    <a:cubicBezTo>
                      <a:pt x="18" y="62"/>
                      <a:pt x="18" y="63"/>
                      <a:pt x="18" y="62"/>
                    </a:cubicBezTo>
                    <a:cubicBezTo>
                      <a:pt x="18" y="63"/>
                      <a:pt x="18" y="63"/>
                      <a:pt x="18" y="63"/>
                    </a:cubicBezTo>
                    <a:cubicBezTo>
                      <a:pt x="18" y="62"/>
                      <a:pt x="18" y="62"/>
                      <a:pt x="18" y="62"/>
                    </a:cubicBezTo>
                    <a:close/>
                    <a:moveTo>
                      <a:pt x="19" y="60"/>
                    </a:moveTo>
                    <a:cubicBezTo>
                      <a:pt x="18" y="60"/>
                      <a:pt x="18" y="60"/>
                      <a:pt x="18" y="60"/>
                    </a:cubicBezTo>
                    <a:cubicBezTo>
                      <a:pt x="19" y="60"/>
                      <a:pt x="19" y="60"/>
                      <a:pt x="19" y="60"/>
                    </a:cubicBezTo>
                    <a:cubicBezTo>
                      <a:pt x="19" y="60"/>
                      <a:pt x="19" y="60"/>
                      <a:pt x="19" y="60"/>
                    </a:cubicBezTo>
                    <a:close/>
                    <a:moveTo>
                      <a:pt x="19" y="64"/>
                    </a:moveTo>
                    <a:cubicBezTo>
                      <a:pt x="18" y="64"/>
                      <a:pt x="19" y="63"/>
                      <a:pt x="19" y="64"/>
                    </a:cubicBezTo>
                    <a:cubicBezTo>
                      <a:pt x="19" y="64"/>
                      <a:pt x="19" y="64"/>
                      <a:pt x="19" y="64"/>
                    </a:cubicBezTo>
                    <a:cubicBezTo>
                      <a:pt x="19" y="64"/>
                      <a:pt x="19" y="64"/>
                      <a:pt x="19" y="64"/>
                    </a:cubicBezTo>
                    <a:cubicBezTo>
                      <a:pt x="19" y="64"/>
                      <a:pt x="19" y="65"/>
                      <a:pt x="19" y="64"/>
                    </a:cubicBezTo>
                    <a:close/>
                    <a:moveTo>
                      <a:pt x="18" y="66"/>
                    </a:moveTo>
                    <a:cubicBezTo>
                      <a:pt x="18" y="66"/>
                      <a:pt x="18" y="66"/>
                      <a:pt x="18" y="66"/>
                    </a:cubicBezTo>
                    <a:cubicBezTo>
                      <a:pt x="18" y="66"/>
                      <a:pt x="18" y="66"/>
                      <a:pt x="18" y="66"/>
                    </a:cubicBezTo>
                    <a:cubicBezTo>
                      <a:pt x="18" y="66"/>
                      <a:pt x="18" y="66"/>
                      <a:pt x="18" y="66"/>
                    </a:cubicBezTo>
                    <a:cubicBezTo>
                      <a:pt x="18" y="66"/>
                      <a:pt x="17" y="66"/>
                      <a:pt x="18" y="66"/>
                    </a:cubicBezTo>
                    <a:close/>
                    <a:moveTo>
                      <a:pt x="21" y="151"/>
                    </a:moveTo>
                    <a:cubicBezTo>
                      <a:pt x="21" y="151"/>
                      <a:pt x="21" y="151"/>
                      <a:pt x="21" y="151"/>
                    </a:cubicBezTo>
                    <a:cubicBezTo>
                      <a:pt x="21" y="152"/>
                      <a:pt x="21" y="152"/>
                      <a:pt x="21" y="152"/>
                    </a:cubicBezTo>
                    <a:cubicBezTo>
                      <a:pt x="21" y="152"/>
                      <a:pt x="21" y="152"/>
                      <a:pt x="21" y="152"/>
                    </a:cubicBezTo>
                    <a:cubicBezTo>
                      <a:pt x="21" y="152"/>
                      <a:pt x="21" y="152"/>
                      <a:pt x="21" y="151"/>
                    </a:cubicBezTo>
                    <a:close/>
                    <a:moveTo>
                      <a:pt x="16" y="67"/>
                    </a:moveTo>
                    <a:cubicBezTo>
                      <a:pt x="17" y="67"/>
                      <a:pt x="16" y="67"/>
                      <a:pt x="16" y="67"/>
                    </a:cubicBezTo>
                    <a:cubicBezTo>
                      <a:pt x="17" y="66"/>
                      <a:pt x="17" y="66"/>
                      <a:pt x="17" y="66"/>
                    </a:cubicBezTo>
                    <a:cubicBezTo>
                      <a:pt x="16" y="66"/>
                      <a:pt x="17" y="65"/>
                      <a:pt x="16" y="66"/>
                    </a:cubicBezTo>
                    <a:cubicBezTo>
                      <a:pt x="16" y="65"/>
                      <a:pt x="16" y="66"/>
                      <a:pt x="16" y="65"/>
                    </a:cubicBezTo>
                    <a:cubicBezTo>
                      <a:pt x="16" y="65"/>
                      <a:pt x="16" y="65"/>
                      <a:pt x="16" y="65"/>
                    </a:cubicBezTo>
                    <a:cubicBezTo>
                      <a:pt x="17" y="65"/>
                      <a:pt x="17" y="65"/>
                      <a:pt x="17" y="65"/>
                    </a:cubicBezTo>
                    <a:cubicBezTo>
                      <a:pt x="18" y="65"/>
                      <a:pt x="18" y="66"/>
                      <a:pt x="18" y="66"/>
                    </a:cubicBezTo>
                    <a:cubicBezTo>
                      <a:pt x="18" y="66"/>
                      <a:pt x="18" y="66"/>
                      <a:pt x="18" y="66"/>
                    </a:cubicBezTo>
                    <a:cubicBezTo>
                      <a:pt x="17" y="66"/>
                      <a:pt x="17" y="66"/>
                      <a:pt x="17" y="67"/>
                    </a:cubicBezTo>
                    <a:cubicBezTo>
                      <a:pt x="16" y="67"/>
                      <a:pt x="16" y="67"/>
                      <a:pt x="16" y="67"/>
                    </a:cubicBezTo>
                    <a:cubicBezTo>
                      <a:pt x="16" y="68"/>
                      <a:pt x="16" y="68"/>
                      <a:pt x="16" y="67"/>
                    </a:cubicBezTo>
                    <a:close/>
                    <a:moveTo>
                      <a:pt x="12" y="81"/>
                    </a:moveTo>
                    <a:cubicBezTo>
                      <a:pt x="12" y="82"/>
                      <a:pt x="12" y="81"/>
                      <a:pt x="13" y="81"/>
                    </a:cubicBezTo>
                    <a:cubicBezTo>
                      <a:pt x="13" y="82"/>
                      <a:pt x="13" y="82"/>
                      <a:pt x="13" y="82"/>
                    </a:cubicBezTo>
                    <a:cubicBezTo>
                      <a:pt x="13" y="81"/>
                      <a:pt x="12" y="81"/>
                      <a:pt x="13" y="82"/>
                    </a:cubicBezTo>
                    <a:cubicBezTo>
                      <a:pt x="12" y="83"/>
                      <a:pt x="13" y="82"/>
                      <a:pt x="12" y="81"/>
                    </a:cubicBezTo>
                    <a:close/>
                    <a:moveTo>
                      <a:pt x="12" y="84"/>
                    </a:moveTo>
                    <a:cubicBezTo>
                      <a:pt x="12" y="84"/>
                      <a:pt x="12" y="84"/>
                      <a:pt x="12" y="84"/>
                    </a:cubicBezTo>
                    <a:cubicBezTo>
                      <a:pt x="12" y="84"/>
                      <a:pt x="12" y="84"/>
                      <a:pt x="12" y="84"/>
                    </a:cubicBezTo>
                    <a:cubicBezTo>
                      <a:pt x="11" y="84"/>
                      <a:pt x="11" y="84"/>
                      <a:pt x="11" y="84"/>
                    </a:cubicBezTo>
                    <a:cubicBezTo>
                      <a:pt x="11" y="84"/>
                      <a:pt x="12" y="84"/>
                      <a:pt x="12" y="84"/>
                    </a:cubicBezTo>
                    <a:close/>
                    <a:moveTo>
                      <a:pt x="9" y="117"/>
                    </a:moveTo>
                    <a:cubicBezTo>
                      <a:pt x="9" y="117"/>
                      <a:pt x="9" y="117"/>
                      <a:pt x="9" y="117"/>
                    </a:cubicBezTo>
                    <a:cubicBezTo>
                      <a:pt x="9" y="117"/>
                      <a:pt x="8" y="117"/>
                      <a:pt x="8" y="117"/>
                    </a:cubicBezTo>
                    <a:cubicBezTo>
                      <a:pt x="8" y="116"/>
                      <a:pt x="8" y="116"/>
                      <a:pt x="8" y="116"/>
                    </a:cubicBezTo>
                    <a:cubicBezTo>
                      <a:pt x="8" y="116"/>
                      <a:pt x="8" y="116"/>
                      <a:pt x="8" y="116"/>
                    </a:cubicBezTo>
                    <a:cubicBezTo>
                      <a:pt x="7" y="116"/>
                      <a:pt x="8" y="115"/>
                      <a:pt x="8" y="115"/>
                    </a:cubicBezTo>
                    <a:cubicBezTo>
                      <a:pt x="8" y="115"/>
                      <a:pt x="8" y="116"/>
                      <a:pt x="8" y="116"/>
                    </a:cubicBezTo>
                    <a:cubicBezTo>
                      <a:pt x="9" y="117"/>
                      <a:pt x="9" y="117"/>
                      <a:pt x="9" y="117"/>
                    </a:cubicBezTo>
                    <a:cubicBezTo>
                      <a:pt x="9" y="117"/>
                      <a:pt x="9" y="117"/>
                      <a:pt x="9" y="117"/>
                    </a:cubicBezTo>
                    <a:close/>
                    <a:moveTo>
                      <a:pt x="10" y="135"/>
                    </a:moveTo>
                    <a:cubicBezTo>
                      <a:pt x="10" y="136"/>
                      <a:pt x="10" y="136"/>
                      <a:pt x="10" y="136"/>
                    </a:cubicBezTo>
                    <a:cubicBezTo>
                      <a:pt x="10" y="136"/>
                      <a:pt x="10" y="136"/>
                      <a:pt x="9" y="136"/>
                    </a:cubicBezTo>
                    <a:cubicBezTo>
                      <a:pt x="10" y="136"/>
                      <a:pt x="10" y="136"/>
                      <a:pt x="10" y="136"/>
                    </a:cubicBezTo>
                    <a:lnTo>
                      <a:pt x="10" y="135"/>
                    </a:lnTo>
                    <a:close/>
                    <a:moveTo>
                      <a:pt x="10" y="117"/>
                    </a:moveTo>
                    <a:cubicBezTo>
                      <a:pt x="9" y="117"/>
                      <a:pt x="9" y="117"/>
                      <a:pt x="9" y="117"/>
                    </a:cubicBezTo>
                    <a:cubicBezTo>
                      <a:pt x="9" y="117"/>
                      <a:pt x="9" y="117"/>
                      <a:pt x="9" y="117"/>
                    </a:cubicBezTo>
                    <a:lnTo>
                      <a:pt x="10" y="117"/>
                    </a:lnTo>
                    <a:close/>
                    <a:moveTo>
                      <a:pt x="11" y="137"/>
                    </a:moveTo>
                    <a:cubicBezTo>
                      <a:pt x="11" y="138"/>
                      <a:pt x="11" y="137"/>
                      <a:pt x="10" y="137"/>
                    </a:cubicBezTo>
                    <a:cubicBezTo>
                      <a:pt x="10" y="137"/>
                      <a:pt x="10" y="137"/>
                      <a:pt x="10" y="137"/>
                    </a:cubicBezTo>
                    <a:cubicBezTo>
                      <a:pt x="10" y="137"/>
                      <a:pt x="10" y="137"/>
                      <a:pt x="10" y="137"/>
                    </a:cubicBezTo>
                    <a:cubicBezTo>
                      <a:pt x="10" y="137"/>
                      <a:pt x="11" y="137"/>
                      <a:pt x="10" y="137"/>
                    </a:cubicBezTo>
                    <a:cubicBezTo>
                      <a:pt x="11" y="137"/>
                      <a:pt x="10" y="137"/>
                      <a:pt x="10" y="137"/>
                    </a:cubicBezTo>
                    <a:lnTo>
                      <a:pt x="11" y="137"/>
                    </a:lnTo>
                    <a:close/>
                    <a:moveTo>
                      <a:pt x="11" y="139"/>
                    </a:moveTo>
                    <a:cubicBezTo>
                      <a:pt x="11" y="139"/>
                      <a:pt x="12" y="140"/>
                      <a:pt x="12" y="139"/>
                    </a:cubicBezTo>
                    <a:cubicBezTo>
                      <a:pt x="11" y="140"/>
                      <a:pt x="11" y="139"/>
                      <a:pt x="12" y="139"/>
                    </a:cubicBezTo>
                    <a:cubicBezTo>
                      <a:pt x="12" y="140"/>
                      <a:pt x="12" y="139"/>
                      <a:pt x="12" y="139"/>
                    </a:cubicBezTo>
                    <a:cubicBezTo>
                      <a:pt x="11" y="139"/>
                      <a:pt x="11" y="139"/>
                      <a:pt x="11" y="139"/>
                    </a:cubicBezTo>
                    <a:close/>
                    <a:moveTo>
                      <a:pt x="10" y="138"/>
                    </a:moveTo>
                    <a:cubicBezTo>
                      <a:pt x="9" y="138"/>
                      <a:pt x="10" y="138"/>
                      <a:pt x="10" y="138"/>
                    </a:cubicBezTo>
                    <a:cubicBezTo>
                      <a:pt x="10" y="139"/>
                      <a:pt x="11" y="138"/>
                      <a:pt x="10" y="138"/>
                    </a:cubicBezTo>
                    <a:cubicBezTo>
                      <a:pt x="10" y="138"/>
                      <a:pt x="11" y="137"/>
                      <a:pt x="11" y="138"/>
                    </a:cubicBezTo>
                    <a:cubicBezTo>
                      <a:pt x="11" y="138"/>
                      <a:pt x="11" y="138"/>
                      <a:pt x="11" y="138"/>
                    </a:cubicBezTo>
                    <a:cubicBezTo>
                      <a:pt x="10" y="138"/>
                      <a:pt x="11" y="139"/>
                      <a:pt x="11" y="138"/>
                    </a:cubicBezTo>
                    <a:cubicBezTo>
                      <a:pt x="11" y="138"/>
                      <a:pt x="11" y="138"/>
                      <a:pt x="11" y="138"/>
                    </a:cubicBezTo>
                    <a:cubicBezTo>
                      <a:pt x="11" y="138"/>
                      <a:pt x="11" y="138"/>
                      <a:pt x="11" y="138"/>
                    </a:cubicBezTo>
                    <a:cubicBezTo>
                      <a:pt x="11" y="139"/>
                      <a:pt x="11" y="139"/>
                      <a:pt x="11" y="140"/>
                    </a:cubicBezTo>
                    <a:cubicBezTo>
                      <a:pt x="10" y="140"/>
                      <a:pt x="11" y="139"/>
                      <a:pt x="10" y="139"/>
                    </a:cubicBezTo>
                    <a:cubicBezTo>
                      <a:pt x="10" y="138"/>
                      <a:pt x="11" y="139"/>
                      <a:pt x="11" y="138"/>
                    </a:cubicBezTo>
                    <a:cubicBezTo>
                      <a:pt x="10" y="137"/>
                      <a:pt x="10" y="138"/>
                      <a:pt x="9" y="139"/>
                    </a:cubicBezTo>
                    <a:cubicBezTo>
                      <a:pt x="10" y="137"/>
                      <a:pt x="10" y="139"/>
                      <a:pt x="10" y="138"/>
                    </a:cubicBezTo>
                    <a:close/>
                    <a:moveTo>
                      <a:pt x="9" y="135"/>
                    </a:moveTo>
                    <a:cubicBezTo>
                      <a:pt x="9" y="135"/>
                      <a:pt x="9" y="135"/>
                      <a:pt x="9" y="135"/>
                    </a:cubicBezTo>
                    <a:cubicBezTo>
                      <a:pt x="10" y="135"/>
                      <a:pt x="10" y="135"/>
                      <a:pt x="10" y="135"/>
                    </a:cubicBezTo>
                    <a:cubicBezTo>
                      <a:pt x="10" y="135"/>
                      <a:pt x="10" y="135"/>
                      <a:pt x="10" y="135"/>
                    </a:cubicBezTo>
                    <a:cubicBezTo>
                      <a:pt x="9" y="134"/>
                      <a:pt x="9" y="134"/>
                      <a:pt x="10" y="135"/>
                    </a:cubicBezTo>
                    <a:cubicBezTo>
                      <a:pt x="9" y="135"/>
                      <a:pt x="10" y="135"/>
                      <a:pt x="10" y="135"/>
                    </a:cubicBezTo>
                    <a:cubicBezTo>
                      <a:pt x="9" y="134"/>
                      <a:pt x="9" y="135"/>
                      <a:pt x="9" y="135"/>
                    </a:cubicBezTo>
                    <a:cubicBezTo>
                      <a:pt x="10" y="134"/>
                      <a:pt x="9" y="134"/>
                      <a:pt x="9" y="135"/>
                    </a:cubicBezTo>
                    <a:close/>
                    <a:moveTo>
                      <a:pt x="9" y="136"/>
                    </a:moveTo>
                    <a:cubicBezTo>
                      <a:pt x="9" y="136"/>
                      <a:pt x="9" y="136"/>
                      <a:pt x="9" y="136"/>
                    </a:cubicBezTo>
                    <a:cubicBezTo>
                      <a:pt x="9" y="136"/>
                      <a:pt x="9" y="136"/>
                      <a:pt x="9" y="136"/>
                    </a:cubicBezTo>
                    <a:cubicBezTo>
                      <a:pt x="9" y="136"/>
                      <a:pt x="9" y="136"/>
                      <a:pt x="9" y="136"/>
                    </a:cubicBezTo>
                    <a:cubicBezTo>
                      <a:pt x="9" y="136"/>
                      <a:pt x="9" y="136"/>
                      <a:pt x="9" y="135"/>
                    </a:cubicBezTo>
                    <a:cubicBezTo>
                      <a:pt x="9" y="135"/>
                      <a:pt x="9" y="135"/>
                      <a:pt x="9" y="135"/>
                    </a:cubicBezTo>
                    <a:cubicBezTo>
                      <a:pt x="9" y="136"/>
                      <a:pt x="9" y="136"/>
                      <a:pt x="9" y="136"/>
                    </a:cubicBezTo>
                    <a:close/>
                    <a:moveTo>
                      <a:pt x="8" y="137"/>
                    </a:moveTo>
                    <a:cubicBezTo>
                      <a:pt x="9" y="138"/>
                      <a:pt x="9" y="138"/>
                      <a:pt x="9" y="138"/>
                    </a:cubicBezTo>
                    <a:cubicBezTo>
                      <a:pt x="9" y="137"/>
                      <a:pt x="9" y="138"/>
                      <a:pt x="9" y="138"/>
                    </a:cubicBezTo>
                    <a:lnTo>
                      <a:pt x="8" y="137"/>
                    </a:lnTo>
                    <a:close/>
                    <a:moveTo>
                      <a:pt x="7" y="139"/>
                    </a:moveTo>
                    <a:cubicBezTo>
                      <a:pt x="7" y="139"/>
                      <a:pt x="7" y="139"/>
                      <a:pt x="7" y="139"/>
                    </a:cubicBezTo>
                    <a:cubicBezTo>
                      <a:pt x="7" y="139"/>
                      <a:pt x="7" y="138"/>
                      <a:pt x="7" y="139"/>
                    </a:cubicBezTo>
                    <a:close/>
                    <a:moveTo>
                      <a:pt x="7" y="137"/>
                    </a:moveTo>
                    <a:cubicBezTo>
                      <a:pt x="7" y="136"/>
                      <a:pt x="7" y="136"/>
                      <a:pt x="7" y="136"/>
                    </a:cubicBezTo>
                    <a:cubicBezTo>
                      <a:pt x="7" y="136"/>
                      <a:pt x="7" y="137"/>
                      <a:pt x="7" y="137"/>
                    </a:cubicBezTo>
                    <a:close/>
                    <a:moveTo>
                      <a:pt x="8" y="140"/>
                    </a:moveTo>
                    <a:cubicBezTo>
                      <a:pt x="7" y="140"/>
                      <a:pt x="8" y="140"/>
                      <a:pt x="7" y="140"/>
                    </a:cubicBezTo>
                    <a:cubicBezTo>
                      <a:pt x="7" y="140"/>
                      <a:pt x="8" y="140"/>
                      <a:pt x="8" y="139"/>
                    </a:cubicBezTo>
                    <a:cubicBezTo>
                      <a:pt x="7" y="139"/>
                      <a:pt x="7" y="139"/>
                      <a:pt x="7" y="139"/>
                    </a:cubicBezTo>
                    <a:cubicBezTo>
                      <a:pt x="7" y="139"/>
                      <a:pt x="8" y="138"/>
                      <a:pt x="7" y="139"/>
                    </a:cubicBezTo>
                    <a:cubicBezTo>
                      <a:pt x="7" y="139"/>
                      <a:pt x="7" y="138"/>
                      <a:pt x="7" y="138"/>
                    </a:cubicBezTo>
                    <a:cubicBezTo>
                      <a:pt x="8" y="139"/>
                      <a:pt x="7" y="139"/>
                      <a:pt x="8" y="140"/>
                    </a:cubicBezTo>
                    <a:close/>
                    <a:moveTo>
                      <a:pt x="8" y="137"/>
                    </a:moveTo>
                    <a:cubicBezTo>
                      <a:pt x="8" y="137"/>
                      <a:pt x="8" y="137"/>
                      <a:pt x="8" y="137"/>
                    </a:cubicBezTo>
                    <a:cubicBezTo>
                      <a:pt x="8" y="137"/>
                      <a:pt x="7" y="137"/>
                      <a:pt x="8" y="137"/>
                    </a:cubicBezTo>
                    <a:close/>
                    <a:moveTo>
                      <a:pt x="8" y="135"/>
                    </a:moveTo>
                    <a:cubicBezTo>
                      <a:pt x="8" y="135"/>
                      <a:pt x="8" y="135"/>
                      <a:pt x="7" y="135"/>
                    </a:cubicBezTo>
                    <a:cubicBezTo>
                      <a:pt x="7" y="135"/>
                      <a:pt x="8" y="134"/>
                      <a:pt x="8" y="135"/>
                    </a:cubicBezTo>
                    <a:close/>
                    <a:moveTo>
                      <a:pt x="7" y="133"/>
                    </a:moveTo>
                    <a:cubicBezTo>
                      <a:pt x="7" y="132"/>
                      <a:pt x="7" y="133"/>
                      <a:pt x="7" y="133"/>
                    </a:cubicBezTo>
                    <a:cubicBezTo>
                      <a:pt x="7" y="134"/>
                      <a:pt x="7" y="133"/>
                      <a:pt x="7" y="133"/>
                    </a:cubicBezTo>
                    <a:close/>
                    <a:moveTo>
                      <a:pt x="5" y="119"/>
                    </a:moveTo>
                    <a:cubicBezTo>
                      <a:pt x="5" y="118"/>
                      <a:pt x="5" y="118"/>
                      <a:pt x="5" y="118"/>
                    </a:cubicBezTo>
                    <a:cubicBezTo>
                      <a:pt x="5" y="118"/>
                      <a:pt x="5" y="118"/>
                      <a:pt x="5" y="118"/>
                    </a:cubicBezTo>
                    <a:cubicBezTo>
                      <a:pt x="5" y="119"/>
                      <a:pt x="5" y="118"/>
                      <a:pt x="5" y="119"/>
                    </a:cubicBezTo>
                    <a:close/>
                    <a:moveTo>
                      <a:pt x="5" y="119"/>
                    </a:moveTo>
                    <a:cubicBezTo>
                      <a:pt x="4" y="119"/>
                      <a:pt x="5" y="119"/>
                      <a:pt x="5" y="119"/>
                    </a:cubicBezTo>
                    <a:close/>
                    <a:moveTo>
                      <a:pt x="4" y="122"/>
                    </a:moveTo>
                    <a:cubicBezTo>
                      <a:pt x="5" y="122"/>
                      <a:pt x="5" y="122"/>
                      <a:pt x="5" y="122"/>
                    </a:cubicBezTo>
                    <a:cubicBezTo>
                      <a:pt x="5" y="123"/>
                      <a:pt x="5" y="123"/>
                      <a:pt x="5" y="123"/>
                    </a:cubicBezTo>
                    <a:lnTo>
                      <a:pt x="4" y="122"/>
                    </a:lnTo>
                    <a:close/>
                    <a:moveTo>
                      <a:pt x="4" y="122"/>
                    </a:moveTo>
                    <a:cubicBezTo>
                      <a:pt x="4" y="123"/>
                      <a:pt x="4" y="123"/>
                      <a:pt x="4" y="123"/>
                    </a:cubicBezTo>
                    <a:cubicBezTo>
                      <a:pt x="3" y="122"/>
                      <a:pt x="3" y="122"/>
                      <a:pt x="3" y="122"/>
                    </a:cubicBezTo>
                    <a:cubicBezTo>
                      <a:pt x="4" y="121"/>
                      <a:pt x="4" y="122"/>
                      <a:pt x="4" y="122"/>
                    </a:cubicBezTo>
                    <a:close/>
                    <a:moveTo>
                      <a:pt x="4" y="124"/>
                    </a:moveTo>
                    <a:cubicBezTo>
                      <a:pt x="4" y="124"/>
                      <a:pt x="4" y="124"/>
                      <a:pt x="4" y="124"/>
                    </a:cubicBezTo>
                    <a:cubicBezTo>
                      <a:pt x="4" y="124"/>
                      <a:pt x="4" y="124"/>
                      <a:pt x="4" y="124"/>
                    </a:cubicBezTo>
                    <a:cubicBezTo>
                      <a:pt x="4" y="124"/>
                      <a:pt x="4" y="124"/>
                      <a:pt x="4" y="124"/>
                    </a:cubicBezTo>
                    <a:cubicBezTo>
                      <a:pt x="4" y="124"/>
                      <a:pt x="4" y="124"/>
                      <a:pt x="4" y="124"/>
                    </a:cubicBezTo>
                    <a:cubicBezTo>
                      <a:pt x="3" y="124"/>
                      <a:pt x="4" y="124"/>
                      <a:pt x="4" y="124"/>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4" name="ïśḻiḋe"/>
              <p:cNvSpPr/>
              <p:nvPr/>
            </p:nvSpPr>
            <p:spPr bwMode="auto">
              <a:xfrm>
                <a:off x="5040" y="2514"/>
                <a:ext cx="222" cy="379"/>
              </a:xfrm>
              <a:custGeom>
                <a:avLst/>
                <a:gdLst>
                  <a:gd name="T0" fmla="*/ 2 w 86"/>
                  <a:gd name="T1" fmla="*/ 126 h 147"/>
                  <a:gd name="T2" fmla="*/ 4 w 86"/>
                  <a:gd name="T3" fmla="*/ 129 h 147"/>
                  <a:gd name="T4" fmla="*/ 7 w 86"/>
                  <a:gd name="T5" fmla="*/ 134 h 147"/>
                  <a:gd name="T6" fmla="*/ 8 w 86"/>
                  <a:gd name="T7" fmla="*/ 140 h 147"/>
                  <a:gd name="T8" fmla="*/ 13 w 86"/>
                  <a:gd name="T9" fmla="*/ 144 h 147"/>
                  <a:gd name="T10" fmla="*/ 20 w 86"/>
                  <a:gd name="T11" fmla="*/ 104 h 147"/>
                  <a:gd name="T12" fmla="*/ 36 w 86"/>
                  <a:gd name="T13" fmla="*/ 61 h 147"/>
                  <a:gd name="T14" fmla="*/ 60 w 86"/>
                  <a:gd name="T15" fmla="*/ 19 h 147"/>
                  <a:gd name="T16" fmla="*/ 84 w 86"/>
                  <a:gd name="T17" fmla="*/ 9 h 147"/>
                  <a:gd name="T18" fmla="*/ 78 w 86"/>
                  <a:gd name="T19" fmla="*/ 8 h 147"/>
                  <a:gd name="T20" fmla="*/ 72 w 86"/>
                  <a:gd name="T21" fmla="*/ 6 h 147"/>
                  <a:gd name="T22" fmla="*/ 65 w 86"/>
                  <a:gd name="T23" fmla="*/ 2 h 147"/>
                  <a:gd name="T24" fmla="*/ 59 w 86"/>
                  <a:gd name="T25" fmla="*/ 3 h 147"/>
                  <a:gd name="T26" fmla="*/ 51 w 86"/>
                  <a:gd name="T27" fmla="*/ 9 h 147"/>
                  <a:gd name="T28" fmla="*/ 45 w 86"/>
                  <a:gd name="T29" fmla="*/ 13 h 147"/>
                  <a:gd name="T30" fmla="*/ 41 w 86"/>
                  <a:gd name="T31" fmla="*/ 15 h 147"/>
                  <a:gd name="T32" fmla="*/ 36 w 86"/>
                  <a:gd name="T33" fmla="*/ 18 h 147"/>
                  <a:gd name="T34" fmla="*/ 30 w 86"/>
                  <a:gd name="T35" fmla="*/ 27 h 147"/>
                  <a:gd name="T36" fmla="*/ 28 w 86"/>
                  <a:gd name="T37" fmla="*/ 37 h 147"/>
                  <a:gd name="T38" fmla="*/ 26 w 86"/>
                  <a:gd name="T39" fmla="*/ 43 h 147"/>
                  <a:gd name="T40" fmla="*/ 23 w 86"/>
                  <a:gd name="T41" fmla="*/ 51 h 147"/>
                  <a:gd name="T42" fmla="*/ 18 w 86"/>
                  <a:gd name="T43" fmla="*/ 55 h 147"/>
                  <a:gd name="T44" fmla="*/ 17 w 86"/>
                  <a:gd name="T45" fmla="*/ 60 h 147"/>
                  <a:gd name="T46" fmla="*/ 19 w 86"/>
                  <a:gd name="T47" fmla="*/ 64 h 147"/>
                  <a:gd name="T48" fmla="*/ 14 w 86"/>
                  <a:gd name="T49" fmla="*/ 70 h 147"/>
                  <a:gd name="T50" fmla="*/ 14 w 86"/>
                  <a:gd name="T51" fmla="*/ 76 h 147"/>
                  <a:gd name="T52" fmla="*/ 11 w 86"/>
                  <a:gd name="T53" fmla="*/ 79 h 147"/>
                  <a:gd name="T54" fmla="*/ 10 w 86"/>
                  <a:gd name="T55" fmla="*/ 84 h 147"/>
                  <a:gd name="T56" fmla="*/ 11 w 86"/>
                  <a:gd name="T57" fmla="*/ 94 h 147"/>
                  <a:gd name="T58" fmla="*/ 8 w 86"/>
                  <a:gd name="T59" fmla="*/ 100 h 147"/>
                  <a:gd name="T60" fmla="*/ 6 w 86"/>
                  <a:gd name="T61" fmla="*/ 101 h 147"/>
                  <a:gd name="T62" fmla="*/ 6 w 86"/>
                  <a:gd name="T63" fmla="*/ 106 h 147"/>
                  <a:gd name="T64" fmla="*/ 6 w 86"/>
                  <a:gd name="T65" fmla="*/ 110 h 147"/>
                  <a:gd name="T66" fmla="*/ 10 w 86"/>
                  <a:gd name="T67" fmla="*/ 113 h 147"/>
                  <a:gd name="T68" fmla="*/ 6 w 86"/>
                  <a:gd name="T69" fmla="*/ 115 h 147"/>
                  <a:gd name="T70" fmla="*/ 6 w 86"/>
                  <a:gd name="T71" fmla="*/ 101 h 147"/>
                  <a:gd name="T72" fmla="*/ 6 w 86"/>
                  <a:gd name="T73" fmla="*/ 107 h 147"/>
                  <a:gd name="T74" fmla="*/ 6 w 86"/>
                  <a:gd name="T75" fmla="*/ 107 h 147"/>
                  <a:gd name="T76" fmla="*/ 8 w 86"/>
                  <a:gd name="T77" fmla="*/ 103 h 147"/>
                  <a:gd name="T78" fmla="*/ 10 w 86"/>
                  <a:gd name="T79" fmla="*/ 112 h 147"/>
                  <a:gd name="T80" fmla="*/ 11 w 86"/>
                  <a:gd name="T81" fmla="*/ 86 h 147"/>
                  <a:gd name="T82" fmla="*/ 18 w 86"/>
                  <a:gd name="T83" fmla="*/ 62 h 147"/>
                  <a:gd name="T84" fmla="*/ 84 w 86"/>
                  <a:gd name="T85" fmla="*/ 9 h 147"/>
                  <a:gd name="T86" fmla="*/ 71 w 86"/>
                  <a:gd name="T87" fmla="*/ 11 h 147"/>
                  <a:gd name="T88" fmla="*/ 70 w 86"/>
                  <a:gd name="T89" fmla="*/ 8 h 147"/>
                  <a:gd name="T90" fmla="*/ 66 w 86"/>
                  <a:gd name="T91" fmla="*/ 5 h 147"/>
                  <a:gd name="T92" fmla="*/ 57 w 86"/>
                  <a:gd name="T93" fmla="*/ 8 h 147"/>
                  <a:gd name="T94" fmla="*/ 49 w 86"/>
                  <a:gd name="T95" fmla="*/ 6 h 147"/>
                  <a:gd name="T96" fmla="*/ 44 w 86"/>
                  <a:gd name="T97" fmla="*/ 15 h 147"/>
                  <a:gd name="T98" fmla="*/ 39 w 86"/>
                  <a:gd name="T99" fmla="*/ 24 h 147"/>
                  <a:gd name="T100" fmla="*/ 37 w 86"/>
                  <a:gd name="T101" fmla="*/ 27 h 147"/>
                  <a:gd name="T102" fmla="*/ 27 w 86"/>
                  <a:gd name="T103" fmla="*/ 36 h 147"/>
                  <a:gd name="T104" fmla="*/ 30 w 86"/>
                  <a:gd name="T105" fmla="*/ 35 h 147"/>
                  <a:gd name="T106" fmla="*/ 28 w 86"/>
                  <a:gd name="T107" fmla="*/ 40 h 147"/>
                  <a:gd name="T108" fmla="*/ 21 w 86"/>
                  <a:gd name="T109" fmla="*/ 56 h 147"/>
                  <a:gd name="T110" fmla="*/ 18 w 86"/>
                  <a:gd name="T111" fmla="*/ 66 h 147"/>
                  <a:gd name="T112" fmla="*/ 14 w 86"/>
                  <a:gd name="T113" fmla="*/ 146 h 147"/>
                  <a:gd name="T114" fmla="*/ 9 w 86"/>
                  <a:gd name="T115" fmla="*/ 117 h 147"/>
                  <a:gd name="T116" fmla="*/ 10 w 86"/>
                  <a:gd name="T117" fmla="*/ 139 h 147"/>
                  <a:gd name="T118" fmla="*/ 8 w 86"/>
                  <a:gd name="T119" fmla="*/ 137 h 147"/>
                  <a:gd name="T120" fmla="*/ 5 w 86"/>
                  <a:gd name="T121" fmla="*/ 118 h 147"/>
                  <a:gd name="T122" fmla="*/ 1 w 86"/>
                  <a:gd name="T123" fmla="*/ 11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147">
                    <a:moveTo>
                      <a:pt x="1" y="119"/>
                    </a:moveTo>
                    <a:cubicBezTo>
                      <a:pt x="1" y="119"/>
                      <a:pt x="1" y="119"/>
                      <a:pt x="1" y="120"/>
                    </a:cubicBezTo>
                    <a:cubicBezTo>
                      <a:pt x="1" y="120"/>
                      <a:pt x="1" y="120"/>
                      <a:pt x="1" y="120"/>
                    </a:cubicBezTo>
                    <a:cubicBezTo>
                      <a:pt x="1" y="120"/>
                      <a:pt x="2" y="120"/>
                      <a:pt x="2" y="121"/>
                    </a:cubicBezTo>
                    <a:cubicBezTo>
                      <a:pt x="2" y="122"/>
                      <a:pt x="2" y="121"/>
                      <a:pt x="2" y="121"/>
                    </a:cubicBezTo>
                    <a:cubicBezTo>
                      <a:pt x="3" y="121"/>
                      <a:pt x="2" y="122"/>
                      <a:pt x="2" y="122"/>
                    </a:cubicBezTo>
                    <a:cubicBezTo>
                      <a:pt x="2" y="123"/>
                      <a:pt x="3" y="122"/>
                      <a:pt x="3" y="122"/>
                    </a:cubicBezTo>
                    <a:cubicBezTo>
                      <a:pt x="3" y="122"/>
                      <a:pt x="3" y="122"/>
                      <a:pt x="3" y="123"/>
                    </a:cubicBezTo>
                    <a:cubicBezTo>
                      <a:pt x="4" y="123"/>
                      <a:pt x="4" y="123"/>
                      <a:pt x="4" y="123"/>
                    </a:cubicBezTo>
                    <a:cubicBezTo>
                      <a:pt x="4" y="123"/>
                      <a:pt x="4" y="123"/>
                      <a:pt x="4" y="123"/>
                    </a:cubicBezTo>
                    <a:cubicBezTo>
                      <a:pt x="4" y="123"/>
                      <a:pt x="4" y="123"/>
                      <a:pt x="4" y="123"/>
                    </a:cubicBezTo>
                    <a:cubicBezTo>
                      <a:pt x="4" y="123"/>
                      <a:pt x="4" y="123"/>
                      <a:pt x="4" y="123"/>
                    </a:cubicBezTo>
                    <a:cubicBezTo>
                      <a:pt x="4" y="123"/>
                      <a:pt x="4" y="123"/>
                      <a:pt x="4" y="123"/>
                    </a:cubicBezTo>
                    <a:cubicBezTo>
                      <a:pt x="4" y="123"/>
                      <a:pt x="4" y="123"/>
                      <a:pt x="4" y="123"/>
                    </a:cubicBezTo>
                    <a:cubicBezTo>
                      <a:pt x="4" y="123"/>
                      <a:pt x="4" y="123"/>
                      <a:pt x="4" y="123"/>
                    </a:cubicBezTo>
                    <a:cubicBezTo>
                      <a:pt x="4" y="123"/>
                      <a:pt x="4" y="123"/>
                      <a:pt x="4" y="123"/>
                    </a:cubicBezTo>
                    <a:cubicBezTo>
                      <a:pt x="4" y="123"/>
                      <a:pt x="4" y="123"/>
                      <a:pt x="4" y="123"/>
                    </a:cubicBezTo>
                    <a:cubicBezTo>
                      <a:pt x="3" y="124"/>
                      <a:pt x="3" y="123"/>
                      <a:pt x="3" y="124"/>
                    </a:cubicBezTo>
                    <a:cubicBezTo>
                      <a:pt x="3" y="123"/>
                      <a:pt x="3" y="123"/>
                      <a:pt x="3" y="123"/>
                    </a:cubicBezTo>
                    <a:cubicBezTo>
                      <a:pt x="3" y="124"/>
                      <a:pt x="3" y="124"/>
                      <a:pt x="3" y="124"/>
                    </a:cubicBezTo>
                    <a:cubicBezTo>
                      <a:pt x="3" y="124"/>
                      <a:pt x="3" y="124"/>
                      <a:pt x="3" y="124"/>
                    </a:cubicBezTo>
                    <a:cubicBezTo>
                      <a:pt x="3" y="124"/>
                      <a:pt x="3" y="124"/>
                      <a:pt x="3" y="124"/>
                    </a:cubicBezTo>
                    <a:cubicBezTo>
                      <a:pt x="3" y="124"/>
                      <a:pt x="4" y="125"/>
                      <a:pt x="3" y="125"/>
                    </a:cubicBezTo>
                    <a:cubicBezTo>
                      <a:pt x="3" y="126"/>
                      <a:pt x="3" y="126"/>
                      <a:pt x="3" y="126"/>
                    </a:cubicBezTo>
                    <a:cubicBezTo>
                      <a:pt x="3" y="126"/>
                      <a:pt x="3" y="126"/>
                      <a:pt x="3" y="125"/>
                    </a:cubicBezTo>
                    <a:cubicBezTo>
                      <a:pt x="2" y="125"/>
                      <a:pt x="2" y="125"/>
                      <a:pt x="2" y="125"/>
                    </a:cubicBezTo>
                    <a:cubicBezTo>
                      <a:pt x="2" y="125"/>
                      <a:pt x="2" y="125"/>
                      <a:pt x="2" y="125"/>
                    </a:cubicBezTo>
                    <a:cubicBezTo>
                      <a:pt x="2" y="124"/>
                      <a:pt x="2" y="125"/>
                      <a:pt x="2" y="125"/>
                    </a:cubicBezTo>
                    <a:cubicBezTo>
                      <a:pt x="1" y="125"/>
                      <a:pt x="2" y="125"/>
                      <a:pt x="1" y="125"/>
                    </a:cubicBezTo>
                    <a:cubicBezTo>
                      <a:pt x="1" y="124"/>
                      <a:pt x="1" y="125"/>
                      <a:pt x="1" y="126"/>
                    </a:cubicBezTo>
                    <a:cubicBezTo>
                      <a:pt x="1" y="126"/>
                      <a:pt x="1" y="126"/>
                      <a:pt x="1" y="126"/>
                    </a:cubicBezTo>
                    <a:cubicBezTo>
                      <a:pt x="2" y="125"/>
                      <a:pt x="2" y="126"/>
                      <a:pt x="2" y="126"/>
                    </a:cubicBezTo>
                    <a:cubicBezTo>
                      <a:pt x="2" y="126"/>
                      <a:pt x="2" y="126"/>
                      <a:pt x="2" y="126"/>
                    </a:cubicBezTo>
                    <a:cubicBezTo>
                      <a:pt x="2" y="126"/>
                      <a:pt x="2" y="126"/>
                      <a:pt x="2" y="126"/>
                    </a:cubicBezTo>
                    <a:cubicBezTo>
                      <a:pt x="2" y="127"/>
                      <a:pt x="2" y="127"/>
                      <a:pt x="2" y="127"/>
                    </a:cubicBezTo>
                    <a:cubicBezTo>
                      <a:pt x="2" y="127"/>
                      <a:pt x="2" y="127"/>
                      <a:pt x="2" y="127"/>
                    </a:cubicBezTo>
                    <a:cubicBezTo>
                      <a:pt x="2" y="127"/>
                      <a:pt x="2" y="127"/>
                      <a:pt x="2" y="127"/>
                    </a:cubicBezTo>
                    <a:cubicBezTo>
                      <a:pt x="1" y="127"/>
                      <a:pt x="1" y="126"/>
                      <a:pt x="1" y="127"/>
                    </a:cubicBezTo>
                    <a:cubicBezTo>
                      <a:pt x="1" y="127"/>
                      <a:pt x="1" y="127"/>
                      <a:pt x="1" y="127"/>
                    </a:cubicBezTo>
                    <a:cubicBezTo>
                      <a:pt x="2" y="127"/>
                      <a:pt x="2" y="127"/>
                      <a:pt x="2" y="127"/>
                    </a:cubicBezTo>
                    <a:cubicBezTo>
                      <a:pt x="2" y="127"/>
                      <a:pt x="2" y="127"/>
                      <a:pt x="2" y="127"/>
                    </a:cubicBezTo>
                    <a:cubicBezTo>
                      <a:pt x="2" y="127"/>
                      <a:pt x="2" y="127"/>
                      <a:pt x="2" y="127"/>
                    </a:cubicBezTo>
                    <a:cubicBezTo>
                      <a:pt x="2" y="127"/>
                      <a:pt x="2" y="127"/>
                      <a:pt x="2" y="127"/>
                    </a:cubicBezTo>
                    <a:cubicBezTo>
                      <a:pt x="2" y="127"/>
                      <a:pt x="2" y="127"/>
                      <a:pt x="2" y="127"/>
                    </a:cubicBezTo>
                    <a:cubicBezTo>
                      <a:pt x="2" y="127"/>
                      <a:pt x="2" y="127"/>
                      <a:pt x="2" y="127"/>
                    </a:cubicBezTo>
                    <a:cubicBezTo>
                      <a:pt x="2" y="127"/>
                      <a:pt x="2" y="128"/>
                      <a:pt x="3" y="127"/>
                    </a:cubicBezTo>
                    <a:cubicBezTo>
                      <a:pt x="3" y="127"/>
                      <a:pt x="3" y="127"/>
                      <a:pt x="3" y="127"/>
                    </a:cubicBezTo>
                    <a:cubicBezTo>
                      <a:pt x="3" y="128"/>
                      <a:pt x="3" y="128"/>
                      <a:pt x="3" y="128"/>
                    </a:cubicBezTo>
                    <a:cubicBezTo>
                      <a:pt x="3" y="128"/>
                      <a:pt x="3" y="128"/>
                      <a:pt x="2" y="128"/>
                    </a:cubicBezTo>
                    <a:cubicBezTo>
                      <a:pt x="4" y="129"/>
                      <a:pt x="2" y="128"/>
                      <a:pt x="3" y="129"/>
                    </a:cubicBezTo>
                    <a:cubicBezTo>
                      <a:pt x="3" y="129"/>
                      <a:pt x="3" y="129"/>
                      <a:pt x="3" y="129"/>
                    </a:cubicBezTo>
                    <a:cubicBezTo>
                      <a:pt x="3" y="129"/>
                      <a:pt x="3" y="129"/>
                      <a:pt x="3" y="129"/>
                    </a:cubicBezTo>
                    <a:cubicBezTo>
                      <a:pt x="3" y="129"/>
                      <a:pt x="3" y="129"/>
                      <a:pt x="3" y="129"/>
                    </a:cubicBezTo>
                    <a:cubicBezTo>
                      <a:pt x="3" y="129"/>
                      <a:pt x="3" y="129"/>
                      <a:pt x="3" y="129"/>
                    </a:cubicBezTo>
                    <a:cubicBezTo>
                      <a:pt x="3" y="128"/>
                      <a:pt x="3" y="128"/>
                      <a:pt x="3" y="128"/>
                    </a:cubicBezTo>
                    <a:cubicBezTo>
                      <a:pt x="3" y="128"/>
                      <a:pt x="3" y="128"/>
                      <a:pt x="3" y="128"/>
                    </a:cubicBezTo>
                    <a:cubicBezTo>
                      <a:pt x="3" y="128"/>
                      <a:pt x="3" y="128"/>
                      <a:pt x="3" y="128"/>
                    </a:cubicBezTo>
                    <a:cubicBezTo>
                      <a:pt x="3" y="128"/>
                      <a:pt x="3" y="128"/>
                      <a:pt x="3" y="128"/>
                    </a:cubicBezTo>
                    <a:cubicBezTo>
                      <a:pt x="3" y="128"/>
                      <a:pt x="3" y="128"/>
                      <a:pt x="3" y="128"/>
                    </a:cubicBezTo>
                    <a:cubicBezTo>
                      <a:pt x="3" y="128"/>
                      <a:pt x="3" y="128"/>
                      <a:pt x="3" y="128"/>
                    </a:cubicBezTo>
                    <a:cubicBezTo>
                      <a:pt x="4" y="128"/>
                      <a:pt x="4" y="128"/>
                      <a:pt x="4" y="128"/>
                    </a:cubicBezTo>
                    <a:cubicBezTo>
                      <a:pt x="4" y="129"/>
                      <a:pt x="4" y="130"/>
                      <a:pt x="4" y="129"/>
                    </a:cubicBezTo>
                    <a:cubicBezTo>
                      <a:pt x="4" y="129"/>
                      <a:pt x="4" y="127"/>
                      <a:pt x="4" y="128"/>
                    </a:cubicBezTo>
                    <a:cubicBezTo>
                      <a:pt x="4" y="129"/>
                      <a:pt x="4" y="129"/>
                      <a:pt x="4" y="129"/>
                    </a:cubicBezTo>
                    <a:cubicBezTo>
                      <a:pt x="5" y="129"/>
                      <a:pt x="5" y="129"/>
                      <a:pt x="5" y="129"/>
                    </a:cubicBezTo>
                    <a:cubicBezTo>
                      <a:pt x="6" y="130"/>
                      <a:pt x="6" y="130"/>
                      <a:pt x="6" y="130"/>
                    </a:cubicBezTo>
                    <a:cubicBezTo>
                      <a:pt x="5" y="130"/>
                      <a:pt x="5" y="130"/>
                      <a:pt x="5" y="130"/>
                    </a:cubicBezTo>
                    <a:cubicBezTo>
                      <a:pt x="6" y="130"/>
                      <a:pt x="6" y="130"/>
                      <a:pt x="6" y="130"/>
                    </a:cubicBezTo>
                    <a:cubicBezTo>
                      <a:pt x="5" y="130"/>
                      <a:pt x="5" y="130"/>
                      <a:pt x="5" y="130"/>
                    </a:cubicBezTo>
                    <a:cubicBezTo>
                      <a:pt x="6" y="130"/>
                      <a:pt x="6" y="130"/>
                      <a:pt x="6" y="130"/>
                    </a:cubicBezTo>
                    <a:cubicBezTo>
                      <a:pt x="6" y="130"/>
                      <a:pt x="6" y="130"/>
                      <a:pt x="6" y="130"/>
                    </a:cubicBezTo>
                    <a:cubicBezTo>
                      <a:pt x="6" y="130"/>
                      <a:pt x="6" y="131"/>
                      <a:pt x="5" y="131"/>
                    </a:cubicBezTo>
                    <a:cubicBezTo>
                      <a:pt x="5" y="130"/>
                      <a:pt x="5" y="131"/>
                      <a:pt x="5" y="129"/>
                    </a:cubicBezTo>
                    <a:cubicBezTo>
                      <a:pt x="4" y="129"/>
                      <a:pt x="4" y="131"/>
                      <a:pt x="4" y="130"/>
                    </a:cubicBezTo>
                    <a:cubicBezTo>
                      <a:pt x="3" y="129"/>
                      <a:pt x="4" y="130"/>
                      <a:pt x="4" y="130"/>
                    </a:cubicBezTo>
                    <a:cubicBezTo>
                      <a:pt x="4" y="131"/>
                      <a:pt x="4" y="131"/>
                      <a:pt x="4" y="131"/>
                    </a:cubicBezTo>
                    <a:cubicBezTo>
                      <a:pt x="5" y="131"/>
                      <a:pt x="4" y="131"/>
                      <a:pt x="4" y="132"/>
                    </a:cubicBezTo>
                    <a:cubicBezTo>
                      <a:pt x="5" y="131"/>
                      <a:pt x="4" y="132"/>
                      <a:pt x="4" y="132"/>
                    </a:cubicBezTo>
                    <a:cubicBezTo>
                      <a:pt x="4" y="132"/>
                      <a:pt x="4" y="132"/>
                      <a:pt x="4" y="132"/>
                    </a:cubicBezTo>
                    <a:cubicBezTo>
                      <a:pt x="4" y="132"/>
                      <a:pt x="4" y="132"/>
                      <a:pt x="4" y="132"/>
                    </a:cubicBezTo>
                    <a:cubicBezTo>
                      <a:pt x="4" y="133"/>
                      <a:pt x="5" y="132"/>
                      <a:pt x="5" y="132"/>
                    </a:cubicBezTo>
                    <a:cubicBezTo>
                      <a:pt x="6" y="132"/>
                      <a:pt x="4" y="133"/>
                      <a:pt x="5" y="133"/>
                    </a:cubicBezTo>
                    <a:cubicBezTo>
                      <a:pt x="6" y="130"/>
                      <a:pt x="6" y="133"/>
                      <a:pt x="6" y="133"/>
                    </a:cubicBezTo>
                    <a:cubicBezTo>
                      <a:pt x="6" y="133"/>
                      <a:pt x="6" y="133"/>
                      <a:pt x="6" y="133"/>
                    </a:cubicBezTo>
                    <a:cubicBezTo>
                      <a:pt x="7" y="133"/>
                      <a:pt x="7" y="132"/>
                      <a:pt x="7" y="133"/>
                    </a:cubicBezTo>
                    <a:cubicBezTo>
                      <a:pt x="7" y="133"/>
                      <a:pt x="7" y="133"/>
                      <a:pt x="7" y="133"/>
                    </a:cubicBezTo>
                    <a:cubicBezTo>
                      <a:pt x="7" y="133"/>
                      <a:pt x="7" y="132"/>
                      <a:pt x="7" y="133"/>
                    </a:cubicBezTo>
                    <a:cubicBezTo>
                      <a:pt x="7" y="132"/>
                      <a:pt x="7" y="134"/>
                      <a:pt x="7" y="133"/>
                    </a:cubicBezTo>
                    <a:cubicBezTo>
                      <a:pt x="7" y="133"/>
                      <a:pt x="7" y="133"/>
                      <a:pt x="7" y="133"/>
                    </a:cubicBezTo>
                    <a:cubicBezTo>
                      <a:pt x="7" y="133"/>
                      <a:pt x="7" y="133"/>
                      <a:pt x="7" y="133"/>
                    </a:cubicBezTo>
                    <a:cubicBezTo>
                      <a:pt x="7" y="132"/>
                      <a:pt x="7" y="133"/>
                      <a:pt x="7" y="133"/>
                    </a:cubicBezTo>
                    <a:cubicBezTo>
                      <a:pt x="7" y="133"/>
                      <a:pt x="7" y="133"/>
                      <a:pt x="7" y="133"/>
                    </a:cubicBezTo>
                    <a:cubicBezTo>
                      <a:pt x="7" y="133"/>
                      <a:pt x="8" y="133"/>
                      <a:pt x="7" y="133"/>
                    </a:cubicBezTo>
                    <a:cubicBezTo>
                      <a:pt x="7" y="133"/>
                      <a:pt x="7" y="133"/>
                      <a:pt x="7" y="133"/>
                    </a:cubicBezTo>
                    <a:cubicBezTo>
                      <a:pt x="7" y="133"/>
                      <a:pt x="6" y="134"/>
                      <a:pt x="7" y="133"/>
                    </a:cubicBezTo>
                    <a:cubicBezTo>
                      <a:pt x="7" y="134"/>
                      <a:pt x="7" y="133"/>
                      <a:pt x="7" y="134"/>
                    </a:cubicBezTo>
                    <a:cubicBezTo>
                      <a:pt x="7" y="133"/>
                      <a:pt x="7" y="133"/>
                      <a:pt x="7" y="133"/>
                    </a:cubicBezTo>
                    <a:cubicBezTo>
                      <a:pt x="7" y="134"/>
                      <a:pt x="7" y="133"/>
                      <a:pt x="7" y="134"/>
                    </a:cubicBezTo>
                    <a:cubicBezTo>
                      <a:pt x="7" y="135"/>
                      <a:pt x="7" y="134"/>
                      <a:pt x="7" y="134"/>
                    </a:cubicBezTo>
                    <a:cubicBezTo>
                      <a:pt x="7" y="134"/>
                      <a:pt x="7" y="134"/>
                      <a:pt x="7" y="134"/>
                    </a:cubicBezTo>
                    <a:cubicBezTo>
                      <a:pt x="8" y="135"/>
                      <a:pt x="7" y="133"/>
                      <a:pt x="7" y="134"/>
                    </a:cubicBezTo>
                    <a:cubicBezTo>
                      <a:pt x="7" y="135"/>
                      <a:pt x="7" y="134"/>
                      <a:pt x="7" y="134"/>
                    </a:cubicBezTo>
                    <a:cubicBezTo>
                      <a:pt x="7" y="135"/>
                      <a:pt x="8" y="134"/>
                      <a:pt x="7" y="135"/>
                    </a:cubicBezTo>
                    <a:cubicBezTo>
                      <a:pt x="7" y="135"/>
                      <a:pt x="7" y="135"/>
                      <a:pt x="7" y="135"/>
                    </a:cubicBezTo>
                    <a:cubicBezTo>
                      <a:pt x="7" y="135"/>
                      <a:pt x="7" y="135"/>
                      <a:pt x="7" y="136"/>
                    </a:cubicBezTo>
                    <a:cubicBezTo>
                      <a:pt x="8" y="136"/>
                      <a:pt x="8" y="134"/>
                      <a:pt x="8" y="136"/>
                    </a:cubicBezTo>
                    <a:cubicBezTo>
                      <a:pt x="7" y="135"/>
                      <a:pt x="7" y="136"/>
                      <a:pt x="7" y="136"/>
                    </a:cubicBezTo>
                    <a:cubicBezTo>
                      <a:pt x="7" y="136"/>
                      <a:pt x="8" y="135"/>
                      <a:pt x="8" y="136"/>
                    </a:cubicBezTo>
                    <a:cubicBezTo>
                      <a:pt x="7" y="136"/>
                      <a:pt x="7" y="136"/>
                      <a:pt x="7" y="136"/>
                    </a:cubicBezTo>
                    <a:cubicBezTo>
                      <a:pt x="7" y="136"/>
                      <a:pt x="7" y="137"/>
                      <a:pt x="7" y="136"/>
                    </a:cubicBezTo>
                    <a:cubicBezTo>
                      <a:pt x="7" y="136"/>
                      <a:pt x="7" y="136"/>
                      <a:pt x="7" y="136"/>
                    </a:cubicBezTo>
                    <a:cubicBezTo>
                      <a:pt x="7" y="136"/>
                      <a:pt x="8" y="137"/>
                      <a:pt x="7" y="137"/>
                    </a:cubicBezTo>
                    <a:cubicBezTo>
                      <a:pt x="7" y="136"/>
                      <a:pt x="7" y="137"/>
                      <a:pt x="7" y="136"/>
                    </a:cubicBezTo>
                    <a:cubicBezTo>
                      <a:pt x="7" y="136"/>
                      <a:pt x="6" y="137"/>
                      <a:pt x="6" y="137"/>
                    </a:cubicBezTo>
                    <a:cubicBezTo>
                      <a:pt x="6" y="137"/>
                      <a:pt x="6" y="137"/>
                      <a:pt x="6" y="136"/>
                    </a:cubicBezTo>
                    <a:cubicBezTo>
                      <a:pt x="6" y="136"/>
                      <a:pt x="6" y="136"/>
                      <a:pt x="6" y="136"/>
                    </a:cubicBezTo>
                    <a:cubicBezTo>
                      <a:pt x="6" y="136"/>
                      <a:pt x="5" y="137"/>
                      <a:pt x="5" y="137"/>
                    </a:cubicBezTo>
                    <a:cubicBezTo>
                      <a:pt x="5" y="138"/>
                      <a:pt x="4" y="137"/>
                      <a:pt x="5" y="138"/>
                    </a:cubicBezTo>
                    <a:cubicBezTo>
                      <a:pt x="5" y="138"/>
                      <a:pt x="5" y="138"/>
                      <a:pt x="5" y="138"/>
                    </a:cubicBezTo>
                    <a:cubicBezTo>
                      <a:pt x="5" y="139"/>
                      <a:pt x="5" y="139"/>
                      <a:pt x="5" y="139"/>
                    </a:cubicBezTo>
                    <a:cubicBezTo>
                      <a:pt x="6" y="140"/>
                      <a:pt x="5" y="138"/>
                      <a:pt x="7" y="139"/>
                    </a:cubicBezTo>
                    <a:cubicBezTo>
                      <a:pt x="6" y="139"/>
                      <a:pt x="7" y="140"/>
                      <a:pt x="7" y="140"/>
                    </a:cubicBezTo>
                    <a:cubicBezTo>
                      <a:pt x="7" y="139"/>
                      <a:pt x="7" y="139"/>
                      <a:pt x="7" y="139"/>
                    </a:cubicBezTo>
                    <a:cubicBezTo>
                      <a:pt x="7" y="139"/>
                      <a:pt x="7" y="139"/>
                      <a:pt x="7" y="139"/>
                    </a:cubicBezTo>
                    <a:cubicBezTo>
                      <a:pt x="7" y="139"/>
                      <a:pt x="7" y="139"/>
                      <a:pt x="7" y="139"/>
                    </a:cubicBezTo>
                    <a:cubicBezTo>
                      <a:pt x="7" y="139"/>
                      <a:pt x="7" y="139"/>
                      <a:pt x="7" y="139"/>
                    </a:cubicBezTo>
                    <a:cubicBezTo>
                      <a:pt x="7" y="139"/>
                      <a:pt x="7" y="137"/>
                      <a:pt x="7" y="138"/>
                    </a:cubicBezTo>
                    <a:cubicBezTo>
                      <a:pt x="7" y="138"/>
                      <a:pt x="7" y="139"/>
                      <a:pt x="8" y="140"/>
                    </a:cubicBezTo>
                    <a:cubicBezTo>
                      <a:pt x="8" y="139"/>
                      <a:pt x="8" y="140"/>
                      <a:pt x="8" y="140"/>
                    </a:cubicBezTo>
                    <a:cubicBezTo>
                      <a:pt x="8" y="139"/>
                      <a:pt x="8" y="139"/>
                      <a:pt x="8" y="139"/>
                    </a:cubicBezTo>
                    <a:cubicBezTo>
                      <a:pt x="7" y="139"/>
                      <a:pt x="7" y="139"/>
                      <a:pt x="7" y="139"/>
                    </a:cubicBezTo>
                    <a:cubicBezTo>
                      <a:pt x="7" y="139"/>
                      <a:pt x="7" y="139"/>
                      <a:pt x="7" y="139"/>
                    </a:cubicBezTo>
                    <a:cubicBezTo>
                      <a:pt x="7" y="139"/>
                      <a:pt x="7" y="139"/>
                      <a:pt x="7" y="139"/>
                    </a:cubicBezTo>
                    <a:cubicBezTo>
                      <a:pt x="7" y="140"/>
                      <a:pt x="7" y="140"/>
                      <a:pt x="7" y="140"/>
                    </a:cubicBezTo>
                    <a:cubicBezTo>
                      <a:pt x="7" y="140"/>
                      <a:pt x="7" y="140"/>
                      <a:pt x="7" y="140"/>
                    </a:cubicBezTo>
                    <a:cubicBezTo>
                      <a:pt x="7" y="140"/>
                      <a:pt x="7" y="140"/>
                      <a:pt x="7" y="140"/>
                    </a:cubicBezTo>
                    <a:cubicBezTo>
                      <a:pt x="8" y="141"/>
                      <a:pt x="8" y="140"/>
                      <a:pt x="8" y="140"/>
                    </a:cubicBezTo>
                    <a:cubicBezTo>
                      <a:pt x="8" y="140"/>
                      <a:pt x="7" y="140"/>
                      <a:pt x="8" y="141"/>
                    </a:cubicBezTo>
                    <a:cubicBezTo>
                      <a:pt x="8" y="141"/>
                      <a:pt x="8" y="140"/>
                      <a:pt x="8" y="141"/>
                    </a:cubicBezTo>
                    <a:cubicBezTo>
                      <a:pt x="7" y="141"/>
                      <a:pt x="8" y="142"/>
                      <a:pt x="8" y="142"/>
                    </a:cubicBezTo>
                    <a:cubicBezTo>
                      <a:pt x="8" y="142"/>
                      <a:pt x="8" y="142"/>
                      <a:pt x="8" y="142"/>
                    </a:cubicBezTo>
                    <a:cubicBezTo>
                      <a:pt x="8" y="143"/>
                      <a:pt x="9" y="142"/>
                      <a:pt x="8" y="142"/>
                    </a:cubicBezTo>
                    <a:cubicBezTo>
                      <a:pt x="8" y="142"/>
                      <a:pt x="8" y="141"/>
                      <a:pt x="9" y="142"/>
                    </a:cubicBezTo>
                    <a:cubicBezTo>
                      <a:pt x="9" y="142"/>
                      <a:pt x="10" y="141"/>
                      <a:pt x="10" y="141"/>
                    </a:cubicBezTo>
                    <a:cubicBezTo>
                      <a:pt x="9" y="140"/>
                      <a:pt x="11" y="140"/>
                      <a:pt x="11" y="142"/>
                    </a:cubicBezTo>
                    <a:cubicBezTo>
                      <a:pt x="11" y="144"/>
                      <a:pt x="11" y="142"/>
                      <a:pt x="12" y="141"/>
                    </a:cubicBezTo>
                    <a:cubicBezTo>
                      <a:pt x="12" y="143"/>
                      <a:pt x="12" y="140"/>
                      <a:pt x="12" y="141"/>
                    </a:cubicBezTo>
                    <a:cubicBezTo>
                      <a:pt x="12" y="142"/>
                      <a:pt x="12" y="139"/>
                      <a:pt x="12" y="141"/>
                    </a:cubicBezTo>
                    <a:cubicBezTo>
                      <a:pt x="12" y="140"/>
                      <a:pt x="12" y="140"/>
                      <a:pt x="12" y="141"/>
                    </a:cubicBezTo>
                    <a:cubicBezTo>
                      <a:pt x="12" y="142"/>
                      <a:pt x="12" y="142"/>
                      <a:pt x="13" y="142"/>
                    </a:cubicBezTo>
                    <a:cubicBezTo>
                      <a:pt x="14" y="144"/>
                      <a:pt x="13" y="142"/>
                      <a:pt x="13" y="142"/>
                    </a:cubicBezTo>
                    <a:cubicBezTo>
                      <a:pt x="13" y="144"/>
                      <a:pt x="14" y="142"/>
                      <a:pt x="13" y="142"/>
                    </a:cubicBezTo>
                    <a:cubicBezTo>
                      <a:pt x="13" y="143"/>
                      <a:pt x="13" y="142"/>
                      <a:pt x="14" y="143"/>
                    </a:cubicBezTo>
                    <a:cubicBezTo>
                      <a:pt x="12" y="144"/>
                      <a:pt x="13" y="145"/>
                      <a:pt x="13" y="143"/>
                    </a:cubicBezTo>
                    <a:cubicBezTo>
                      <a:pt x="13" y="145"/>
                      <a:pt x="13" y="143"/>
                      <a:pt x="13" y="143"/>
                    </a:cubicBezTo>
                    <a:cubicBezTo>
                      <a:pt x="15" y="144"/>
                      <a:pt x="13" y="143"/>
                      <a:pt x="13" y="143"/>
                    </a:cubicBezTo>
                    <a:cubicBezTo>
                      <a:pt x="13" y="144"/>
                      <a:pt x="13" y="144"/>
                      <a:pt x="13" y="143"/>
                    </a:cubicBezTo>
                    <a:cubicBezTo>
                      <a:pt x="13" y="142"/>
                      <a:pt x="14" y="144"/>
                      <a:pt x="13" y="143"/>
                    </a:cubicBezTo>
                    <a:cubicBezTo>
                      <a:pt x="13" y="142"/>
                      <a:pt x="13" y="143"/>
                      <a:pt x="13" y="143"/>
                    </a:cubicBezTo>
                    <a:cubicBezTo>
                      <a:pt x="13" y="143"/>
                      <a:pt x="14" y="145"/>
                      <a:pt x="13" y="144"/>
                    </a:cubicBezTo>
                    <a:cubicBezTo>
                      <a:pt x="13" y="145"/>
                      <a:pt x="14" y="144"/>
                      <a:pt x="13" y="145"/>
                    </a:cubicBezTo>
                    <a:cubicBezTo>
                      <a:pt x="14" y="146"/>
                      <a:pt x="14" y="146"/>
                      <a:pt x="14" y="145"/>
                    </a:cubicBezTo>
                    <a:cubicBezTo>
                      <a:pt x="14" y="146"/>
                      <a:pt x="13" y="144"/>
                      <a:pt x="14" y="145"/>
                    </a:cubicBezTo>
                    <a:cubicBezTo>
                      <a:pt x="14" y="144"/>
                      <a:pt x="14" y="145"/>
                      <a:pt x="14" y="145"/>
                    </a:cubicBezTo>
                    <a:cubicBezTo>
                      <a:pt x="15" y="145"/>
                      <a:pt x="14" y="145"/>
                      <a:pt x="14" y="146"/>
                    </a:cubicBezTo>
                    <a:cubicBezTo>
                      <a:pt x="14" y="146"/>
                      <a:pt x="14" y="143"/>
                      <a:pt x="14" y="146"/>
                    </a:cubicBezTo>
                    <a:cubicBezTo>
                      <a:pt x="13" y="146"/>
                      <a:pt x="14" y="145"/>
                      <a:pt x="14" y="146"/>
                    </a:cubicBezTo>
                    <a:cubicBezTo>
                      <a:pt x="15" y="146"/>
                      <a:pt x="14" y="146"/>
                      <a:pt x="14" y="146"/>
                    </a:cubicBezTo>
                    <a:cubicBezTo>
                      <a:pt x="14" y="146"/>
                      <a:pt x="14" y="146"/>
                      <a:pt x="15" y="143"/>
                    </a:cubicBezTo>
                    <a:cubicBezTo>
                      <a:pt x="15" y="145"/>
                      <a:pt x="15" y="144"/>
                      <a:pt x="15" y="143"/>
                    </a:cubicBezTo>
                    <a:cubicBezTo>
                      <a:pt x="13" y="143"/>
                      <a:pt x="14" y="142"/>
                      <a:pt x="13" y="141"/>
                    </a:cubicBezTo>
                    <a:cubicBezTo>
                      <a:pt x="12" y="140"/>
                      <a:pt x="12" y="140"/>
                      <a:pt x="12" y="140"/>
                    </a:cubicBezTo>
                    <a:cubicBezTo>
                      <a:pt x="11" y="139"/>
                      <a:pt x="11" y="139"/>
                      <a:pt x="12" y="139"/>
                    </a:cubicBezTo>
                    <a:cubicBezTo>
                      <a:pt x="12" y="137"/>
                      <a:pt x="11" y="138"/>
                      <a:pt x="11" y="136"/>
                    </a:cubicBezTo>
                    <a:cubicBezTo>
                      <a:pt x="11" y="135"/>
                      <a:pt x="11" y="136"/>
                      <a:pt x="11" y="133"/>
                    </a:cubicBezTo>
                    <a:cubicBezTo>
                      <a:pt x="12" y="132"/>
                      <a:pt x="11" y="132"/>
                      <a:pt x="11" y="133"/>
                    </a:cubicBezTo>
                    <a:cubicBezTo>
                      <a:pt x="12" y="131"/>
                      <a:pt x="12" y="129"/>
                      <a:pt x="12" y="130"/>
                    </a:cubicBezTo>
                    <a:cubicBezTo>
                      <a:pt x="11" y="129"/>
                      <a:pt x="12" y="126"/>
                      <a:pt x="12" y="128"/>
                    </a:cubicBezTo>
                    <a:cubicBezTo>
                      <a:pt x="12" y="128"/>
                      <a:pt x="11" y="128"/>
                      <a:pt x="11" y="127"/>
                    </a:cubicBezTo>
                    <a:cubicBezTo>
                      <a:pt x="11" y="126"/>
                      <a:pt x="12" y="125"/>
                      <a:pt x="13" y="126"/>
                    </a:cubicBezTo>
                    <a:cubicBezTo>
                      <a:pt x="13" y="125"/>
                      <a:pt x="15" y="124"/>
                      <a:pt x="14" y="124"/>
                    </a:cubicBezTo>
                    <a:cubicBezTo>
                      <a:pt x="13" y="124"/>
                      <a:pt x="14" y="121"/>
                      <a:pt x="14" y="121"/>
                    </a:cubicBezTo>
                    <a:cubicBezTo>
                      <a:pt x="15" y="119"/>
                      <a:pt x="14" y="121"/>
                      <a:pt x="16" y="120"/>
                    </a:cubicBezTo>
                    <a:cubicBezTo>
                      <a:pt x="17" y="116"/>
                      <a:pt x="15" y="119"/>
                      <a:pt x="16" y="118"/>
                    </a:cubicBezTo>
                    <a:cubicBezTo>
                      <a:pt x="16" y="117"/>
                      <a:pt x="16" y="119"/>
                      <a:pt x="15" y="117"/>
                    </a:cubicBezTo>
                    <a:cubicBezTo>
                      <a:pt x="15" y="117"/>
                      <a:pt x="15" y="118"/>
                      <a:pt x="16" y="115"/>
                    </a:cubicBezTo>
                    <a:cubicBezTo>
                      <a:pt x="17" y="116"/>
                      <a:pt x="18" y="112"/>
                      <a:pt x="17" y="113"/>
                    </a:cubicBezTo>
                    <a:cubicBezTo>
                      <a:pt x="16" y="114"/>
                      <a:pt x="17" y="110"/>
                      <a:pt x="17" y="111"/>
                    </a:cubicBezTo>
                    <a:cubicBezTo>
                      <a:pt x="17" y="110"/>
                      <a:pt x="15" y="113"/>
                      <a:pt x="17" y="109"/>
                    </a:cubicBezTo>
                    <a:cubicBezTo>
                      <a:pt x="19" y="106"/>
                      <a:pt x="16" y="106"/>
                      <a:pt x="18" y="107"/>
                    </a:cubicBezTo>
                    <a:cubicBezTo>
                      <a:pt x="17" y="106"/>
                      <a:pt x="18" y="109"/>
                      <a:pt x="18" y="106"/>
                    </a:cubicBezTo>
                    <a:cubicBezTo>
                      <a:pt x="18" y="105"/>
                      <a:pt x="20" y="107"/>
                      <a:pt x="20" y="104"/>
                    </a:cubicBezTo>
                    <a:cubicBezTo>
                      <a:pt x="19" y="105"/>
                      <a:pt x="22" y="102"/>
                      <a:pt x="21" y="103"/>
                    </a:cubicBezTo>
                    <a:cubicBezTo>
                      <a:pt x="21" y="102"/>
                      <a:pt x="19" y="102"/>
                      <a:pt x="20" y="102"/>
                    </a:cubicBezTo>
                    <a:cubicBezTo>
                      <a:pt x="20" y="100"/>
                      <a:pt x="19" y="99"/>
                      <a:pt x="19" y="99"/>
                    </a:cubicBezTo>
                    <a:cubicBezTo>
                      <a:pt x="18" y="97"/>
                      <a:pt x="19" y="100"/>
                      <a:pt x="20" y="99"/>
                    </a:cubicBezTo>
                    <a:cubicBezTo>
                      <a:pt x="18" y="99"/>
                      <a:pt x="18" y="99"/>
                      <a:pt x="19" y="99"/>
                    </a:cubicBezTo>
                    <a:cubicBezTo>
                      <a:pt x="20" y="98"/>
                      <a:pt x="20" y="97"/>
                      <a:pt x="20" y="96"/>
                    </a:cubicBezTo>
                    <a:cubicBezTo>
                      <a:pt x="20" y="96"/>
                      <a:pt x="19" y="97"/>
                      <a:pt x="19" y="96"/>
                    </a:cubicBezTo>
                    <a:cubicBezTo>
                      <a:pt x="19" y="96"/>
                      <a:pt x="18" y="95"/>
                      <a:pt x="20" y="94"/>
                    </a:cubicBezTo>
                    <a:cubicBezTo>
                      <a:pt x="20" y="94"/>
                      <a:pt x="19" y="92"/>
                      <a:pt x="20" y="94"/>
                    </a:cubicBezTo>
                    <a:cubicBezTo>
                      <a:pt x="20" y="94"/>
                      <a:pt x="20" y="95"/>
                      <a:pt x="20" y="91"/>
                    </a:cubicBezTo>
                    <a:cubicBezTo>
                      <a:pt x="21" y="91"/>
                      <a:pt x="18" y="90"/>
                      <a:pt x="20" y="89"/>
                    </a:cubicBezTo>
                    <a:cubicBezTo>
                      <a:pt x="20" y="91"/>
                      <a:pt x="20" y="89"/>
                      <a:pt x="20" y="86"/>
                    </a:cubicBezTo>
                    <a:cubicBezTo>
                      <a:pt x="20" y="85"/>
                      <a:pt x="20" y="83"/>
                      <a:pt x="21" y="84"/>
                    </a:cubicBezTo>
                    <a:cubicBezTo>
                      <a:pt x="21" y="83"/>
                      <a:pt x="21" y="82"/>
                      <a:pt x="20" y="81"/>
                    </a:cubicBezTo>
                    <a:cubicBezTo>
                      <a:pt x="20" y="81"/>
                      <a:pt x="20" y="80"/>
                      <a:pt x="21" y="79"/>
                    </a:cubicBezTo>
                    <a:cubicBezTo>
                      <a:pt x="21" y="78"/>
                      <a:pt x="21" y="77"/>
                      <a:pt x="20" y="77"/>
                    </a:cubicBezTo>
                    <a:cubicBezTo>
                      <a:pt x="20" y="74"/>
                      <a:pt x="20" y="76"/>
                      <a:pt x="20" y="74"/>
                    </a:cubicBezTo>
                    <a:cubicBezTo>
                      <a:pt x="20" y="73"/>
                      <a:pt x="20" y="72"/>
                      <a:pt x="21" y="71"/>
                    </a:cubicBezTo>
                    <a:cubicBezTo>
                      <a:pt x="21" y="72"/>
                      <a:pt x="22" y="69"/>
                      <a:pt x="22" y="69"/>
                    </a:cubicBezTo>
                    <a:cubicBezTo>
                      <a:pt x="22" y="69"/>
                      <a:pt x="23" y="69"/>
                      <a:pt x="23" y="68"/>
                    </a:cubicBezTo>
                    <a:cubicBezTo>
                      <a:pt x="23" y="68"/>
                      <a:pt x="23" y="67"/>
                      <a:pt x="24" y="66"/>
                    </a:cubicBezTo>
                    <a:cubicBezTo>
                      <a:pt x="25" y="65"/>
                      <a:pt x="25" y="65"/>
                      <a:pt x="25" y="64"/>
                    </a:cubicBezTo>
                    <a:cubicBezTo>
                      <a:pt x="25" y="64"/>
                      <a:pt x="26" y="64"/>
                      <a:pt x="26" y="64"/>
                    </a:cubicBezTo>
                    <a:cubicBezTo>
                      <a:pt x="27" y="65"/>
                      <a:pt x="28" y="65"/>
                      <a:pt x="28" y="64"/>
                    </a:cubicBezTo>
                    <a:cubicBezTo>
                      <a:pt x="28" y="62"/>
                      <a:pt x="28" y="65"/>
                      <a:pt x="29" y="63"/>
                    </a:cubicBezTo>
                    <a:cubicBezTo>
                      <a:pt x="28" y="63"/>
                      <a:pt x="29" y="65"/>
                      <a:pt x="30" y="63"/>
                    </a:cubicBezTo>
                    <a:cubicBezTo>
                      <a:pt x="30" y="64"/>
                      <a:pt x="32" y="62"/>
                      <a:pt x="31" y="63"/>
                    </a:cubicBezTo>
                    <a:cubicBezTo>
                      <a:pt x="32" y="63"/>
                      <a:pt x="33" y="66"/>
                      <a:pt x="33" y="63"/>
                    </a:cubicBezTo>
                    <a:cubicBezTo>
                      <a:pt x="32" y="64"/>
                      <a:pt x="33" y="65"/>
                      <a:pt x="34" y="65"/>
                    </a:cubicBezTo>
                    <a:cubicBezTo>
                      <a:pt x="34" y="65"/>
                      <a:pt x="34" y="64"/>
                      <a:pt x="34" y="63"/>
                    </a:cubicBezTo>
                    <a:cubicBezTo>
                      <a:pt x="33" y="61"/>
                      <a:pt x="36" y="62"/>
                      <a:pt x="35" y="62"/>
                    </a:cubicBezTo>
                    <a:cubicBezTo>
                      <a:pt x="35" y="62"/>
                      <a:pt x="36" y="61"/>
                      <a:pt x="36" y="61"/>
                    </a:cubicBezTo>
                    <a:cubicBezTo>
                      <a:pt x="37" y="62"/>
                      <a:pt x="35" y="59"/>
                      <a:pt x="36" y="61"/>
                    </a:cubicBezTo>
                    <a:cubicBezTo>
                      <a:pt x="36" y="61"/>
                      <a:pt x="37" y="60"/>
                      <a:pt x="36" y="58"/>
                    </a:cubicBezTo>
                    <a:cubicBezTo>
                      <a:pt x="35" y="58"/>
                      <a:pt x="35" y="61"/>
                      <a:pt x="36" y="57"/>
                    </a:cubicBezTo>
                    <a:cubicBezTo>
                      <a:pt x="36" y="58"/>
                      <a:pt x="34" y="56"/>
                      <a:pt x="35" y="54"/>
                    </a:cubicBezTo>
                    <a:cubicBezTo>
                      <a:pt x="35" y="52"/>
                      <a:pt x="35" y="52"/>
                      <a:pt x="35" y="51"/>
                    </a:cubicBezTo>
                    <a:cubicBezTo>
                      <a:pt x="35" y="50"/>
                      <a:pt x="36" y="50"/>
                      <a:pt x="35" y="50"/>
                    </a:cubicBezTo>
                    <a:cubicBezTo>
                      <a:pt x="35" y="50"/>
                      <a:pt x="34" y="49"/>
                      <a:pt x="35" y="48"/>
                    </a:cubicBezTo>
                    <a:cubicBezTo>
                      <a:pt x="37" y="48"/>
                      <a:pt x="36" y="45"/>
                      <a:pt x="36" y="45"/>
                    </a:cubicBezTo>
                    <a:cubicBezTo>
                      <a:pt x="37" y="42"/>
                      <a:pt x="37" y="42"/>
                      <a:pt x="37" y="42"/>
                    </a:cubicBezTo>
                    <a:cubicBezTo>
                      <a:pt x="37" y="41"/>
                      <a:pt x="37" y="39"/>
                      <a:pt x="37" y="39"/>
                    </a:cubicBezTo>
                    <a:cubicBezTo>
                      <a:pt x="38" y="38"/>
                      <a:pt x="38" y="38"/>
                      <a:pt x="39" y="36"/>
                    </a:cubicBezTo>
                    <a:cubicBezTo>
                      <a:pt x="38" y="34"/>
                      <a:pt x="39" y="35"/>
                      <a:pt x="37" y="34"/>
                    </a:cubicBezTo>
                    <a:cubicBezTo>
                      <a:pt x="37" y="33"/>
                      <a:pt x="37" y="33"/>
                      <a:pt x="38" y="32"/>
                    </a:cubicBezTo>
                    <a:cubicBezTo>
                      <a:pt x="38" y="30"/>
                      <a:pt x="38" y="31"/>
                      <a:pt x="38" y="29"/>
                    </a:cubicBezTo>
                    <a:cubicBezTo>
                      <a:pt x="37" y="28"/>
                      <a:pt x="39" y="27"/>
                      <a:pt x="39" y="26"/>
                    </a:cubicBezTo>
                    <a:cubicBezTo>
                      <a:pt x="39" y="26"/>
                      <a:pt x="41" y="24"/>
                      <a:pt x="41" y="24"/>
                    </a:cubicBezTo>
                    <a:cubicBezTo>
                      <a:pt x="41" y="25"/>
                      <a:pt x="42" y="25"/>
                      <a:pt x="42" y="24"/>
                    </a:cubicBezTo>
                    <a:cubicBezTo>
                      <a:pt x="43" y="24"/>
                      <a:pt x="43" y="23"/>
                      <a:pt x="43" y="22"/>
                    </a:cubicBezTo>
                    <a:cubicBezTo>
                      <a:pt x="42" y="21"/>
                      <a:pt x="43" y="23"/>
                      <a:pt x="45" y="21"/>
                    </a:cubicBezTo>
                    <a:cubicBezTo>
                      <a:pt x="45" y="20"/>
                      <a:pt x="45" y="20"/>
                      <a:pt x="46" y="20"/>
                    </a:cubicBezTo>
                    <a:cubicBezTo>
                      <a:pt x="46" y="19"/>
                      <a:pt x="46" y="20"/>
                      <a:pt x="47" y="20"/>
                    </a:cubicBezTo>
                    <a:cubicBezTo>
                      <a:pt x="47" y="21"/>
                      <a:pt x="47" y="21"/>
                      <a:pt x="47" y="21"/>
                    </a:cubicBezTo>
                    <a:cubicBezTo>
                      <a:pt x="47" y="20"/>
                      <a:pt x="47" y="20"/>
                      <a:pt x="47" y="20"/>
                    </a:cubicBezTo>
                    <a:cubicBezTo>
                      <a:pt x="48" y="20"/>
                      <a:pt x="48" y="20"/>
                      <a:pt x="48" y="20"/>
                    </a:cubicBezTo>
                    <a:cubicBezTo>
                      <a:pt x="48" y="21"/>
                      <a:pt x="48" y="21"/>
                      <a:pt x="49" y="20"/>
                    </a:cubicBezTo>
                    <a:cubicBezTo>
                      <a:pt x="49" y="19"/>
                      <a:pt x="49" y="19"/>
                      <a:pt x="49" y="19"/>
                    </a:cubicBezTo>
                    <a:cubicBezTo>
                      <a:pt x="49" y="19"/>
                      <a:pt x="50" y="19"/>
                      <a:pt x="50" y="18"/>
                    </a:cubicBezTo>
                    <a:cubicBezTo>
                      <a:pt x="51" y="19"/>
                      <a:pt x="51" y="18"/>
                      <a:pt x="52" y="19"/>
                    </a:cubicBezTo>
                    <a:cubicBezTo>
                      <a:pt x="52" y="19"/>
                      <a:pt x="53" y="19"/>
                      <a:pt x="54" y="19"/>
                    </a:cubicBezTo>
                    <a:cubicBezTo>
                      <a:pt x="55" y="21"/>
                      <a:pt x="54" y="20"/>
                      <a:pt x="56" y="19"/>
                    </a:cubicBezTo>
                    <a:cubicBezTo>
                      <a:pt x="56" y="18"/>
                      <a:pt x="56" y="20"/>
                      <a:pt x="58" y="19"/>
                    </a:cubicBezTo>
                    <a:cubicBezTo>
                      <a:pt x="58" y="19"/>
                      <a:pt x="59" y="21"/>
                      <a:pt x="60" y="19"/>
                    </a:cubicBezTo>
                    <a:cubicBezTo>
                      <a:pt x="59" y="19"/>
                      <a:pt x="62" y="18"/>
                      <a:pt x="62" y="20"/>
                    </a:cubicBezTo>
                    <a:cubicBezTo>
                      <a:pt x="61" y="22"/>
                      <a:pt x="64" y="21"/>
                      <a:pt x="64" y="21"/>
                    </a:cubicBezTo>
                    <a:cubicBezTo>
                      <a:pt x="65" y="22"/>
                      <a:pt x="65" y="24"/>
                      <a:pt x="65" y="24"/>
                    </a:cubicBezTo>
                    <a:cubicBezTo>
                      <a:pt x="65" y="25"/>
                      <a:pt x="67" y="22"/>
                      <a:pt x="67" y="24"/>
                    </a:cubicBezTo>
                    <a:cubicBezTo>
                      <a:pt x="65" y="23"/>
                      <a:pt x="68" y="23"/>
                      <a:pt x="69" y="24"/>
                    </a:cubicBezTo>
                    <a:cubicBezTo>
                      <a:pt x="69" y="27"/>
                      <a:pt x="71" y="22"/>
                      <a:pt x="70" y="24"/>
                    </a:cubicBezTo>
                    <a:cubicBezTo>
                      <a:pt x="71" y="24"/>
                      <a:pt x="72" y="25"/>
                      <a:pt x="72" y="24"/>
                    </a:cubicBezTo>
                    <a:cubicBezTo>
                      <a:pt x="72" y="27"/>
                      <a:pt x="73" y="27"/>
                      <a:pt x="73" y="24"/>
                    </a:cubicBezTo>
                    <a:cubicBezTo>
                      <a:pt x="73" y="22"/>
                      <a:pt x="75" y="26"/>
                      <a:pt x="75" y="25"/>
                    </a:cubicBezTo>
                    <a:cubicBezTo>
                      <a:pt x="76" y="23"/>
                      <a:pt x="75" y="26"/>
                      <a:pt x="76" y="25"/>
                    </a:cubicBezTo>
                    <a:cubicBezTo>
                      <a:pt x="76" y="24"/>
                      <a:pt x="76" y="21"/>
                      <a:pt x="76" y="23"/>
                    </a:cubicBezTo>
                    <a:cubicBezTo>
                      <a:pt x="78" y="23"/>
                      <a:pt x="76" y="23"/>
                      <a:pt x="78" y="24"/>
                    </a:cubicBezTo>
                    <a:cubicBezTo>
                      <a:pt x="76" y="24"/>
                      <a:pt x="79" y="19"/>
                      <a:pt x="79" y="24"/>
                    </a:cubicBezTo>
                    <a:cubicBezTo>
                      <a:pt x="77" y="24"/>
                      <a:pt x="80" y="23"/>
                      <a:pt x="80" y="22"/>
                    </a:cubicBezTo>
                    <a:cubicBezTo>
                      <a:pt x="82" y="23"/>
                      <a:pt x="80" y="21"/>
                      <a:pt x="80" y="20"/>
                    </a:cubicBezTo>
                    <a:cubicBezTo>
                      <a:pt x="81" y="19"/>
                      <a:pt x="81" y="20"/>
                      <a:pt x="80" y="17"/>
                    </a:cubicBezTo>
                    <a:cubicBezTo>
                      <a:pt x="80" y="14"/>
                      <a:pt x="79" y="17"/>
                      <a:pt x="81" y="15"/>
                    </a:cubicBezTo>
                    <a:cubicBezTo>
                      <a:pt x="80" y="13"/>
                      <a:pt x="81" y="13"/>
                      <a:pt x="81" y="12"/>
                    </a:cubicBezTo>
                    <a:cubicBezTo>
                      <a:pt x="82" y="12"/>
                      <a:pt x="82" y="13"/>
                      <a:pt x="81" y="13"/>
                    </a:cubicBezTo>
                    <a:cubicBezTo>
                      <a:pt x="82" y="13"/>
                      <a:pt x="82" y="11"/>
                      <a:pt x="82" y="11"/>
                    </a:cubicBezTo>
                    <a:cubicBezTo>
                      <a:pt x="82" y="11"/>
                      <a:pt x="82" y="11"/>
                      <a:pt x="82" y="11"/>
                    </a:cubicBezTo>
                    <a:cubicBezTo>
                      <a:pt x="82" y="11"/>
                      <a:pt x="82" y="11"/>
                      <a:pt x="82" y="11"/>
                    </a:cubicBezTo>
                    <a:cubicBezTo>
                      <a:pt x="83" y="11"/>
                      <a:pt x="83" y="11"/>
                      <a:pt x="84" y="11"/>
                    </a:cubicBezTo>
                    <a:cubicBezTo>
                      <a:pt x="84" y="11"/>
                      <a:pt x="85" y="11"/>
                      <a:pt x="85" y="11"/>
                    </a:cubicBezTo>
                    <a:cubicBezTo>
                      <a:pt x="85" y="11"/>
                      <a:pt x="85" y="11"/>
                      <a:pt x="85" y="11"/>
                    </a:cubicBezTo>
                    <a:cubicBezTo>
                      <a:pt x="86" y="11"/>
                      <a:pt x="86" y="11"/>
                      <a:pt x="86" y="11"/>
                    </a:cubicBezTo>
                    <a:cubicBezTo>
                      <a:pt x="86" y="11"/>
                      <a:pt x="86" y="11"/>
                      <a:pt x="86" y="11"/>
                    </a:cubicBezTo>
                    <a:cubicBezTo>
                      <a:pt x="86" y="10"/>
                      <a:pt x="86" y="10"/>
                      <a:pt x="86" y="10"/>
                    </a:cubicBezTo>
                    <a:cubicBezTo>
                      <a:pt x="86" y="10"/>
                      <a:pt x="86" y="10"/>
                      <a:pt x="86" y="10"/>
                    </a:cubicBezTo>
                    <a:cubicBezTo>
                      <a:pt x="85" y="9"/>
                      <a:pt x="86" y="11"/>
                      <a:pt x="85" y="10"/>
                    </a:cubicBezTo>
                    <a:cubicBezTo>
                      <a:pt x="85" y="10"/>
                      <a:pt x="85" y="9"/>
                      <a:pt x="85" y="9"/>
                    </a:cubicBezTo>
                    <a:cubicBezTo>
                      <a:pt x="85" y="9"/>
                      <a:pt x="85" y="9"/>
                      <a:pt x="84" y="9"/>
                    </a:cubicBezTo>
                    <a:cubicBezTo>
                      <a:pt x="84" y="9"/>
                      <a:pt x="84" y="9"/>
                      <a:pt x="84" y="8"/>
                    </a:cubicBezTo>
                    <a:cubicBezTo>
                      <a:pt x="84" y="8"/>
                      <a:pt x="84" y="8"/>
                      <a:pt x="84" y="8"/>
                    </a:cubicBezTo>
                    <a:cubicBezTo>
                      <a:pt x="84" y="8"/>
                      <a:pt x="83" y="6"/>
                      <a:pt x="83" y="7"/>
                    </a:cubicBezTo>
                    <a:cubicBezTo>
                      <a:pt x="83" y="6"/>
                      <a:pt x="82" y="6"/>
                      <a:pt x="83" y="7"/>
                    </a:cubicBezTo>
                    <a:cubicBezTo>
                      <a:pt x="83" y="9"/>
                      <a:pt x="83" y="8"/>
                      <a:pt x="82" y="9"/>
                    </a:cubicBezTo>
                    <a:cubicBezTo>
                      <a:pt x="82" y="8"/>
                      <a:pt x="82" y="8"/>
                      <a:pt x="82" y="8"/>
                    </a:cubicBezTo>
                    <a:cubicBezTo>
                      <a:pt x="82" y="9"/>
                      <a:pt x="82" y="9"/>
                      <a:pt x="82" y="9"/>
                    </a:cubicBezTo>
                    <a:cubicBezTo>
                      <a:pt x="82" y="9"/>
                      <a:pt x="82" y="9"/>
                      <a:pt x="82" y="9"/>
                    </a:cubicBezTo>
                    <a:cubicBezTo>
                      <a:pt x="81" y="9"/>
                      <a:pt x="81" y="9"/>
                      <a:pt x="81" y="8"/>
                    </a:cubicBezTo>
                    <a:cubicBezTo>
                      <a:pt x="81" y="8"/>
                      <a:pt x="81" y="7"/>
                      <a:pt x="82" y="8"/>
                    </a:cubicBezTo>
                    <a:cubicBezTo>
                      <a:pt x="81" y="7"/>
                      <a:pt x="81" y="7"/>
                      <a:pt x="81" y="7"/>
                    </a:cubicBezTo>
                    <a:cubicBezTo>
                      <a:pt x="82" y="7"/>
                      <a:pt x="82" y="7"/>
                      <a:pt x="82" y="7"/>
                    </a:cubicBezTo>
                    <a:cubicBezTo>
                      <a:pt x="82" y="7"/>
                      <a:pt x="82" y="7"/>
                      <a:pt x="82" y="7"/>
                    </a:cubicBezTo>
                    <a:cubicBezTo>
                      <a:pt x="82" y="6"/>
                      <a:pt x="82" y="6"/>
                      <a:pt x="81" y="6"/>
                    </a:cubicBezTo>
                    <a:cubicBezTo>
                      <a:pt x="81" y="6"/>
                      <a:pt x="81" y="6"/>
                      <a:pt x="81" y="6"/>
                    </a:cubicBezTo>
                    <a:cubicBezTo>
                      <a:pt x="81" y="6"/>
                      <a:pt x="81" y="6"/>
                      <a:pt x="81" y="6"/>
                    </a:cubicBezTo>
                    <a:cubicBezTo>
                      <a:pt x="80" y="6"/>
                      <a:pt x="80" y="6"/>
                      <a:pt x="80" y="6"/>
                    </a:cubicBezTo>
                    <a:cubicBezTo>
                      <a:pt x="81" y="6"/>
                      <a:pt x="80" y="6"/>
                      <a:pt x="80" y="5"/>
                    </a:cubicBezTo>
                    <a:cubicBezTo>
                      <a:pt x="80" y="5"/>
                      <a:pt x="80" y="5"/>
                      <a:pt x="80" y="5"/>
                    </a:cubicBezTo>
                    <a:cubicBezTo>
                      <a:pt x="80" y="6"/>
                      <a:pt x="80" y="4"/>
                      <a:pt x="80" y="5"/>
                    </a:cubicBezTo>
                    <a:cubicBezTo>
                      <a:pt x="79" y="4"/>
                      <a:pt x="80" y="4"/>
                      <a:pt x="79" y="4"/>
                    </a:cubicBezTo>
                    <a:cubicBezTo>
                      <a:pt x="78" y="4"/>
                      <a:pt x="78" y="4"/>
                      <a:pt x="78" y="4"/>
                    </a:cubicBezTo>
                    <a:cubicBezTo>
                      <a:pt x="78" y="5"/>
                      <a:pt x="78" y="5"/>
                      <a:pt x="79" y="5"/>
                    </a:cubicBezTo>
                    <a:cubicBezTo>
                      <a:pt x="79" y="5"/>
                      <a:pt x="79" y="5"/>
                      <a:pt x="79" y="5"/>
                    </a:cubicBezTo>
                    <a:cubicBezTo>
                      <a:pt x="79" y="5"/>
                      <a:pt x="79" y="5"/>
                      <a:pt x="79" y="6"/>
                    </a:cubicBezTo>
                    <a:cubicBezTo>
                      <a:pt x="79" y="6"/>
                      <a:pt x="79" y="6"/>
                      <a:pt x="79" y="6"/>
                    </a:cubicBezTo>
                    <a:cubicBezTo>
                      <a:pt x="79" y="6"/>
                      <a:pt x="79" y="6"/>
                      <a:pt x="79" y="6"/>
                    </a:cubicBezTo>
                    <a:cubicBezTo>
                      <a:pt x="79" y="7"/>
                      <a:pt x="79" y="5"/>
                      <a:pt x="79" y="7"/>
                    </a:cubicBezTo>
                    <a:cubicBezTo>
                      <a:pt x="79" y="6"/>
                      <a:pt x="79" y="7"/>
                      <a:pt x="79" y="7"/>
                    </a:cubicBezTo>
                    <a:cubicBezTo>
                      <a:pt x="78" y="7"/>
                      <a:pt x="78" y="7"/>
                      <a:pt x="78" y="8"/>
                    </a:cubicBezTo>
                    <a:cubicBezTo>
                      <a:pt x="79" y="8"/>
                      <a:pt x="78" y="8"/>
                      <a:pt x="78" y="8"/>
                    </a:cubicBezTo>
                    <a:cubicBezTo>
                      <a:pt x="79" y="8"/>
                      <a:pt x="78" y="7"/>
                      <a:pt x="78" y="8"/>
                    </a:cubicBezTo>
                    <a:cubicBezTo>
                      <a:pt x="78" y="9"/>
                      <a:pt x="78" y="8"/>
                      <a:pt x="78" y="8"/>
                    </a:cubicBezTo>
                    <a:cubicBezTo>
                      <a:pt x="78" y="8"/>
                      <a:pt x="78" y="8"/>
                      <a:pt x="78" y="8"/>
                    </a:cubicBezTo>
                    <a:cubicBezTo>
                      <a:pt x="78" y="7"/>
                      <a:pt x="78" y="8"/>
                      <a:pt x="78" y="9"/>
                    </a:cubicBezTo>
                    <a:cubicBezTo>
                      <a:pt x="78" y="9"/>
                      <a:pt x="78" y="8"/>
                      <a:pt x="78" y="9"/>
                    </a:cubicBezTo>
                    <a:cubicBezTo>
                      <a:pt x="78" y="9"/>
                      <a:pt x="78" y="8"/>
                      <a:pt x="78" y="8"/>
                    </a:cubicBezTo>
                    <a:cubicBezTo>
                      <a:pt x="78" y="8"/>
                      <a:pt x="78" y="8"/>
                      <a:pt x="78" y="7"/>
                    </a:cubicBezTo>
                    <a:cubicBezTo>
                      <a:pt x="78" y="8"/>
                      <a:pt x="78" y="8"/>
                      <a:pt x="78" y="8"/>
                    </a:cubicBezTo>
                    <a:cubicBezTo>
                      <a:pt x="78" y="7"/>
                      <a:pt x="77" y="8"/>
                      <a:pt x="78" y="7"/>
                    </a:cubicBezTo>
                    <a:cubicBezTo>
                      <a:pt x="78" y="7"/>
                      <a:pt x="78" y="8"/>
                      <a:pt x="78" y="8"/>
                    </a:cubicBezTo>
                    <a:cubicBezTo>
                      <a:pt x="78" y="8"/>
                      <a:pt x="78" y="7"/>
                      <a:pt x="78" y="7"/>
                    </a:cubicBezTo>
                    <a:cubicBezTo>
                      <a:pt x="78" y="7"/>
                      <a:pt x="78" y="7"/>
                      <a:pt x="78" y="7"/>
                    </a:cubicBezTo>
                    <a:cubicBezTo>
                      <a:pt x="78" y="7"/>
                      <a:pt x="78" y="7"/>
                      <a:pt x="78" y="7"/>
                    </a:cubicBezTo>
                    <a:cubicBezTo>
                      <a:pt x="78" y="8"/>
                      <a:pt x="78" y="8"/>
                      <a:pt x="78" y="7"/>
                    </a:cubicBezTo>
                    <a:cubicBezTo>
                      <a:pt x="78" y="7"/>
                      <a:pt x="78" y="7"/>
                      <a:pt x="78" y="7"/>
                    </a:cubicBezTo>
                    <a:cubicBezTo>
                      <a:pt x="77" y="7"/>
                      <a:pt x="77" y="7"/>
                      <a:pt x="77" y="7"/>
                    </a:cubicBezTo>
                    <a:cubicBezTo>
                      <a:pt x="78" y="7"/>
                      <a:pt x="77" y="9"/>
                      <a:pt x="77" y="8"/>
                    </a:cubicBezTo>
                    <a:cubicBezTo>
                      <a:pt x="77" y="8"/>
                      <a:pt x="77" y="8"/>
                      <a:pt x="77" y="8"/>
                    </a:cubicBezTo>
                    <a:cubicBezTo>
                      <a:pt x="77" y="9"/>
                      <a:pt x="77" y="10"/>
                      <a:pt x="77" y="9"/>
                    </a:cubicBezTo>
                    <a:cubicBezTo>
                      <a:pt x="77" y="9"/>
                      <a:pt x="76" y="8"/>
                      <a:pt x="76" y="8"/>
                    </a:cubicBezTo>
                    <a:cubicBezTo>
                      <a:pt x="76" y="6"/>
                      <a:pt x="77" y="9"/>
                      <a:pt x="77" y="8"/>
                    </a:cubicBezTo>
                    <a:cubicBezTo>
                      <a:pt x="76" y="8"/>
                      <a:pt x="77" y="8"/>
                      <a:pt x="77" y="8"/>
                    </a:cubicBezTo>
                    <a:cubicBezTo>
                      <a:pt x="77" y="8"/>
                      <a:pt x="77" y="8"/>
                      <a:pt x="76" y="7"/>
                    </a:cubicBezTo>
                    <a:cubicBezTo>
                      <a:pt x="76" y="7"/>
                      <a:pt x="77" y="6"/>
                      <a:pt x="76" y="6"/>
                    </a:cubicBezTo>
                    <a:cubicBezTo>
                      <a:pt x="75" y="7"/>
                      <a:pt x="75" y="7"/>
                      <a:pt x="75" y="6"/>
                    </a:cubicBezTo>
                    <a:cubicBezTo>
                      <a:pt x="76" y="6"/>
                      <a:pt x="75" y="6"/>
                      <a:pt x="75" y="6"/>
                    </a:cubicBezTo>
                    <a:cubicBezTo>
                      <a:pt x="75" y="5"/>
                      <a:pt x="75" y="5"/>
                      <a:pt x="75" y="5"/>
                    </a:cubicBezTo>
                    <a:cubicBezTo>
                      <a:pt x="75" y="5"/>
                      <a:pt x="75" y="5"/>
                      <a:pt x="75" y="5"/>
                    </a:cubicBezTo>
                    <a:cubicBezTo>
                      <a:pt x="74" y="5"/>
                      <a:pt x="74" y="5"/>
                      <a:pt x="74" y="5"/>
                    </a:cubicBezTo>
                    <a:cubicBezTo>
                      <a:pt x="74" y="4"/>
                      <a:pt x="73" y="4"/>
                      <a:pt x="73" y="4"/>
                    </a:cubicBezTo>
                    <a:cubicBezTo>
                      <a:pt x="72" y="4"/>
                      <a:pt x="73" y="5"/>
                      <a:pt x="73" y="5"/>
                    </a:cubicBezTo>
                    <a:cubicBezTo>
                      <a:pt x="72" y="3"/>
                      <a:pt x="73" y="6"/>
                      <a:pt x="72" y="5"/>
                    </a:cubicBezTo>
                    <a:cubicBezTo>
                      <a:pt x="73" y="6"/>
                      <a:pt x="72" y="5"/>
                      <a:pt x="72" y="6"/>
                    </a:cubicBezTo>
                    <a:cubicBezTo>
                      <a:pt x="72" y="7"/>
                      <a:pt x="72" y="7"/>
                      <a:pt x="72" y="7"/>
                    </a:cubicBezTo>
                    <a:cubicBezTo>
                      <a:pt x="72" y="7"/>
                      <a:pt x="72" y="7"/>
                      <a:pt x="72" y="7"/>
                    </a:cubicBezTo>
                    <a:cubicBezTo>
                      <a:pt x="72" y="7"/>
                      <a:pt x="71" y="8"/>
                      <a:pt x="72" y="7"/>
                    </a:cubicBezTo>
                    <a:cubicBezTo>
                      <a:pt x="72" y="7"/>
                      <a:pt x="72" y="7"/>
                      <a:pt x="73" y="7"/>
                    </a:cubicBezTo>
                    <a:cubicBezTo>
                      <a:pt x="73" y="7"/>
                      <a:pt x="72" y="8"/>
                      <a:pt x="73" y="8"/>
                    </a:cubicBezTo>
                    <a:cubicBezTo>
                      <a:pt x="73" y="7"/>
                      <a:pt x="73" y="7"/>
                      <a:pt x="73" y="8"/>
                    </a:cubicBezTo>
                    <a:cubicBezTo>
                      <a:pt x="74" y="7"/>
                      <a:pt x="73" y="9"/>
                      <a:pt x="73" y="8"/>
                    </a:cubicBezTo>
                    <a:cubicBezTo>
                      <a:pt x="73" y="8"/>
                      <a:pt x="72" y="8"/>
                      <a:pt x="73" y="9"/>
                    </a:cubicBezTo>
                    <a:cubicBezTo>
                      <a:pt x="72" y="9"/>
                      <a:pt x="72" y="8"/>
                      <a:pt x="72" y="8"/>
                    </a:cubicBezTo>
                    <a:cubicBezTo>
                      <a:pt x="72" y="7"/>
                      <a:pt x="72" y="8"/>
                      <a:pt x="72" y="9"/>
                    </a:cubicBezTo>
                    <a:cubicBezTo>
                      <a:pt x="71" y="8"/>
                      <a:pt x="71" y="6"/>
                      <a:pt x="70" y="7"/>
                    </a:cubicBezTo>
                    <a:cubicBezTo>
                      <a:pt x="71" y="7"/>
                      <a:pt x="71" y="7"/>
                      <a:pt x="70" y="7"/>
                    </a:cubicBezTo>
                    <a:cubicBezTo>
                      <a:pt x="71" y="7"/>
                      <a:pt x="70" y="6"/>
                      <a:pt x="70" y="6"/>
                    </a:cubicBezTo>
                    <a:cubicBezTo>
                      <a:pt x="70" y="6"/>
                      <a:pt x="70" y="6"/>
                      <a:pt x="70" y="6"/>
                    </a:cubicBezTo>
                    <a:cubicBezTo>
                      <a:pt x="69" y="5"/>
                      <a:pt x="69" y="5"/>
                      <a:pt x="69" y="5"/>
                    </a:cubicBezTo>
                    <a:cubicBezTo>
                      <a:pt x="68" y="6"/>
                      <a:pt x="68" y="6"/>
                      <a:pt x="68" y="6"/>
                    </a:cubicBezTo>
                    <a:cubicBezTo>
                      <a:pt x="68" y="6"/>
                      <a:pt x="68" y="6"/>
                      <a:pt x="67" y="6"/>
                    </a:cubicBezTo>
                    <a:cubicBezTo>
                      <a:pt x="67" y="5"/>
                      <a:pt x="67" y="5"/>
                      <a:pt x="67" y="5"/>
                    </a:cubicBezTo>
                    <a:cubicBezTo>
                      <a:pt x="67" y="5"/>
                      <a:pt x="67" y="5"/>
                      <a:pt x="67" y="5"/>
                    </a:cubicBezTo>
                    <a:cubicBezTo>
                      <a:pt x="67" y="5"/>
                      <a:pt x="67" y="5"/>
                      <a:pt x="67" y="5"/>
                    </a:cubicBezTo>
                    <a:cubicBezTo>
                      <a:pt x="67" y="5"/>
                      <a:pt x="67" y="5"/>
                      <a:pt x="67" y="4"/>
                    </a:cubicBezTo>
                    <a:cubicBezTo>
                      <a:pt x="67" y="4"/>
                      <a:pt x="67" y="4"/>
                      <a:pt x="68" y="5"/>
                    </a:cubicBezTo>
                    <a:cubicBezTo>
                      <a:pt x="68" y="4"/>
                      <a:pt x="68" y="4"/>
                      <a:pt x="68" y="4"/>
                    </a:cubicBezTo>
                    <a:cubicBezTo>
                      <a:pt x="67" y="4"/>
                      <a:pt x="68" y="2"/>
                      <a:pt x="67" y="3"/>
                    </a:cubicBezTo>
                    <a:cubicBezTo>
                      <a:pt x="67" y="2"/>
                      <a:pt x="67" y="2"/>
                      <a:pt x="67" y="2"/>
                    </a:cubicBezTo>
                    <a:cubicBezTo>
                      <a:pt x="67" y="2"/>
                      <a:pt x="67" y="2"/>
                      <a:pt x="67" y="2"/>
                    </a:cubicBezTo>
                    <a:cubicBezTo>
                      <a:pt x="66" y="2"/>
                      <a:pt x="65" y="3"/>
                      <a:pt x="66" y="3"/>
                    </a:cubicBezTo>
                    <a:cubicBezTo>
                      <a:pt x="65" y="2"/>
                      <a:pt x="65" y="2"/>
                      <a:pt x="65" y="2"/>
                    </a:cubicBezTo>
                    <a:cubicBezTo>
                      <a:pt x="66" y="3"/>
                      <a:pt x="66" y="3"/>
                      <a:pt x="66" y="3"/>
                    </a:cubicBezTo>
                    <a:cubicBezTo>
                      <a:pt x="66" y="3"/>
                      <a:pt x="65" y="3"/>
                      <a:pt x="65" y="3"/>
                    </a:cubicBezTo>
                    <a:cubicBezTo>
                      <a:pt x="65" y="2"/>
                      <a:pt x="65" y="2"/>
                      <a:pt x="65" y="2"/>
                    </a:cubicBezTo>
                    <a:cubicBezTo>
                      <a:pt x="65" y="2"/>
                      <a:pt x="65" y="2"/>
                      <a:pt x="65" y="2"/>
                    </a:cubicBezTo>
                    <a:cubicBezTo>
                      <a:pt x="65" y="2"/>
                      <a:pt x="65" y="3"/>
                      <a:pt x="64" y="3"/>
                    </a:cubicBezTo>
                    <a:cubicBezTo>
                      <a:pt x="64" y="4"/>
                      <a:pt x="64" y="4"/>
                      <a:pt x="64" y="4"/>
                    </a:cubicBezTo>
                    <a:cubicBezTo>
                      <a:pt x="64" y="4"/>
                      <a:pt x="64" y="4"/>
                      <a:pt x="64" y="4"/>
                    </a:cubicBezTo>
                    <a:cubicBezTo>
                      <a:pt x="64" y="4"/>
                      <a:pt x="64" y="5"/>
                      <a:pt x="63" y="5"/>
                    </a:cubicBezTo>
                    <a:cubicBezTo>
                      <a:pt x="63" y="5"/>
                      <a:pt x="63" y="3"/>
                      <a:pt x="62" y="5"/>
                    </a:cubicBezTo>
                    <a:cubicBezTo>
                      <a:pt x="63" y="5"/>
                      <a:pt x="63" y="5"/>
                      <a:pt x="63" y="5"/>
                    </a:cubicBezTo>
                    <a:cubicBezTo>
                      <a:pt x="62" y="5"/>
                      <a:pt x="62" y="5"/>
                      <a:pt x="62" y="5"/>
                    </a:cubicBezTo>
                    <a:cubicBezTo>
                      <a:pt x="62" y="5"/>
                      <a:pt x="62" y="6"/>
                      <a:pt x="62" y="5"/>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61" y="4"/>
                      <a:pt x="61" y="4"/>
                      <a:pt x="61" y="4"/>
                    </a:cubicBezTo>
                    <a:cubicBezTo>
                      <a:pt x="61" y="4"/>
                      <a:pt x="61" y="4"/>
                      <a:pt x="61" y="4"/>
                    </a:cubicBezTo>
                    <a:cubicBezTo>
                      <a:pt x="61" y="4"/>
                      <a:pt x="61" y="4"/>
                      <a:pt x="61" y="4"/>
                    </a:cubicBezTo>
                    <a:cubicBezTo>
                      <a:pt x="61" y="4"/>
                      <a:pt x="61" y="4"/>
                      <a:pt x="61" y="4"/>
                    </a:cubicBezTo>
                    <a:cubicBezTo>
                      <a:pt x="61" y="4"/>
                      <a:pt x="61" y="4"/>
                      <a:pt x="61" y="4"/>
                    </a:cubicBezTo>
                    <a:cubicBezTo>
                      <a:pt x="61" y="3"/>
                      <a:pt x="61" y="3"/>
                      <a:pt x="60" y="3"/>
                    </a:cubicBezTo>
                    <a:cubicBezTo>
                      <a:pt x="60" y="3"/>
                      <a:pt x="60" y="3"/>
                      <a:pt x="60" y="3"/>
                    </a:cubicBezTo>
                    <a:cubicBezTo>
                      <a:pt x="60" y="3"/>
                      <a:pt x="60" y="3"/>
                      <a:pt x="60" y="2"/>
                    </a:cubicBezTo>
                    <a:cubicBezTo>
                      <a:pt x="61" y="3"/>
                      <a:pt x="61" y="3"/>
                      <a:pt x="61" y="3"/>
                    </a:cubicBezTo>
                    <a:cubicBezTo>
                      <a:pt x="61" y="2"/>
                      <a:pt x="61" y="2"/>
                      <a:pt x="61" y="2"/>
                    </a:cubicBezTo>
                    <a:cubicBezTo>
                      <a:pt x="61" y="1"/>
                      <a:pt x="62" y="2"/>
                      <a:pt x="61" y="1"/>
                    </a:cubicBezTo>
                    <a:cubicBezTo>
                      <a:pt x="61" y="0"/>
                      <a:pt x="61" y="2"/>
                      <a:pt x="61" y="1"/>
                    </a:cubicBezTo>
                    <a:cubicBezTo>
                      <a:pt x="60" y="1"/>
                      <a:pt x="61" y="1"/>
                      <a:pt x="60" y="1"/>
                    </a:cubicBezTo>
                    <a:cubicBezTo>
                      <a:pt x="59" y="1"/>
                      <a:pt x="60" y="2"/>
                      <a:pt x="60" y="2"/>
                    </a:cubicBezTo>
                    <a:cubicBezTo>
                      <a:pt x="59" y="2"/>
                      <a:pt x="59" y="2"/>
                      <a:pt x="59" y="2"/>
                    </a:cubicBezTo>
                    <a:cubicBezTo>
                      <a:pt x="59" y="3"/>
                      <a:pt x="59" y="3"/>
                      <a:pt x="59" y="3"/>
                    </a:cubicBezTo>
                    <a:cubicBezTo>
                      <a:pt x="59" y="3"/>
                      <a:pt x="59" y="1"/>
                      <a:pt x="59" y="3"/>
                    </a:cubicBezTo>
                    <a:cubicBezTo>
                      <a:pt x="59" y="3"/>
                      <a:pt x="59" y="3"/>
                      <a:pt x="59" y="3"/>
                    </a:cubicBezTo>
                    <a:cubicBezTo>
                      <a:pt x="59" y="3"/>
                      <a:pt x="59" y="3"/>
                      <a:pt x="59" y="3"/>
                    </a:cubicBezTo>
                    <a:cubicBezTo>
                      <a:pt x="59" y="4"/>
                      <a:pt x="59" y="4"/>
                      <a:pt x="58" y="3"/>
                    </a:cubicBezTo>
                    <a:cubicBezTo>
                      <a:pt x="58" y="3"/>
                      <a:pt x="58" y="3"/>
                      <a:pt x="58" y="3"/>
                    </a:cubicBezTo>
                    <a:cubicBezTo>
                      <a:pt x="58" y="3"/>
                      <a:pt x="58" y="3"/>
                      <a:pt x="58" y="3"/>
                    </a:cubicBezTo>
                    <a:cubicBezTo>
                      <a:pt x="58" y="3"/>
                      <a:pt x="58" y="3"/>
                      <a:pt x="58" y="3"/>
                    </a:cubicBezTo>
                    <a:cubicBezTo>
                      <a:pt x="58" y="4"/>
                      <a:pt x="58" y="3"/>
                      <a:pt x="58" y="4"/>
                    </a:cubicBezTo>
                    <a:cubicBezTo>
                      <a:pt x="58" y="5"/>
                      <a:pt x="58" y="5"/>
                      <a:pt x="58" y="4"/>
                    </a:cubicBezTo>
                    <a:cubicBezTo>
                      <a:pt x="58" y="4"/>
                      <a:pt x="58" y="4"/>
                      <a:pt x="58" y="5"/>
                    </a:cubicBezTo>
                    <a:cubicBezTo>
                      <a:pt x="58" y="6"/>
                      <a:pt x="58" y="5"/>
                      <a:pt x="58" y="5"/>
                    </a:cubicBezTo>
                    <a:cubicBezTo>
                      <a:pt x="57" y="5"/>
                      <a:pt x="57" y="5"/>
                      <a:pt x="57" y="5"/>
                    </a:cubicBezTo>
                    <a:cubicBezTo>
                      <a:pt x="57" y="5"/>
                      <a:pt x="57" y="5"/>
                      <a:pt x="57" y="5"/>
                    </a:cubicBezTo>
                    <a:cubicBezTo>
                      <a:pt x="57" y="4"/>
                      <a:pt x="57" y="4"/>
                      <a:pt x="57" y="4"/>
                    </a:cubicBezTo>
                    <a:cubicBezTo>
                      <a:pt x="57" y="3"/>
                      <a:pt x="57" y="3"/>
                      <a:pt x="56" y="3"/>
                    </a:cubicBezTo>
                    <a:cubicBezTo>
                      <a:pt x="56" y="2"/>
                      <a:pt x="56" y="2"/>
                      <a:pt x="56" y="4"/>
                    </a:cubicBezTo>
                    <a:cubicBezTo>
                      <a:pt x="56" y="5"/>
                      <a:pt x="55" y="5"/>
                      <a:pt x="55" y="4"/>
                    </a:cubicBezTo>
                    <a:cubicBezTo>
                      <a:pt x="55" y="4"/>
                      <a:pt x="55" y="4"/>
                      <a:pt x="55" y="4"/>
                    </a:cubicBezTo>
                    <a:cubicBezTo>
                      <a:pt x="55" y="3"/>
                      <a:pt x="54" y="3"/>
                      <a:pt x="55" y="3"/>
                    </a:cubicBezTo>
                    <a:cubicBezTo>
                      <a:pt x="55" y="4"/>
                      <a:pt x="55" y="3"/>
                      <a:pt x="55" y="4"/>
                    </a:cubicBezTo>
                    <a:cubicBezTo>
                      <a:pt x="54" y="5"/>
                      <a:pt x="55" y="5"/>
                      <a:pt x="54" y="5"/>
                    </a:cubicBezTo>
                    <a:cubicBezTo>
                      <a:pt x="55" y="7"/>
                      <a:pt x="54" y="6"/>
                      <a:pt x="54" y="6"/>
                    </a:cubicBezTo>
                    <a:cubicBezTo>
                      <a:pt x="54" y="7"/>
                      <a:pt x="54" y="8"/>
                      <a:pt x="54" y="7"/>
                    </a:cubicBezTo>
                    <a:cubicBezTo>
                      <a:pt x="54" y="7"/>
                      <a:pt x="54" y="7"/>
                      <a:pt x="54" y="7"/>
                    </a:cubicBezTo>
                    <a:cubicBezTo>
                      <a:pt x="54" y="7"/>
                      <a:pt x="54" y="7"/>
                      <a:pt x="54" y="7"/>
                    </a:cubicBezTo>
                    <a:cubicBezTo>
                      <a:pt x="53" y="7"/>
                      <a:pt x="54" y="7"/>
                      <a:pt x="53" y="7"/>
                    </a:cubicBezTo>
                    <a:cubicBezTo>
                      <a:pt x="53" y="6"/>
                      <a:pt x="53" y="9"/>
                      <a:pt x="53" y="8"/>
                    </a:cubicBezTo>
                    <a:cubicBezTo>
                      <a:pt x="53" y="8"/>
                      <a:pt x="53" y="8"/>
                      <a:pt x="53" y="8"/>
                    </a:cubicBezTo>
                    <a:cubicBezTo>
                      <a:pt x="53" y="8"/>
                      <a:pt x="53" y="8"/>
                      <a:pt x="53" y="9"/>
                    </a:cubicBezTo>
                    <a:cubicBezTo>
                      <a:pt x="53" y="8"/>
                      <a:pt x="53" y="10"/>
                      <a:pt x="53" y="8"/>
                    </a:cubicBezTo>
                    <a:cubicBezTo>
                      <a:pt x="52" y="8"/>
                      <a:pt x="52" y="8"/>
                      <a:pt x="52" y="8"/>
                    </a:cubicBezTo>
                    <a:cubicBezTo>
                      <a:pt x="52" y="9"/>
                      <a:pt x="52" y="9"/>
                      <a:pt x="52" y="9"/>
                    </a:cubicBezTo>
                    <a:cubicBezTo>
                      <a:pt x="51" y="9"/>
                      <a:pt x="50" y="9"/>
                      <a:pt x="51" y="9"/>
                    </a:cubicBezTo>
                    <a:cubicBezTo>
                      <a:pt x="51" y="9"/>
                      <a:pt x="50" y="8"/>
                      <a:pt x="51" y="9"/>
                    </a:cubicBezTo>
                    <a:cubicBezTo>
                      <a:pt x="51" y="9"/>
                      <a:pt x="51" y="9"/>
                      <a:pt x="51" y="9"/>
                    </a:cubicBezTo>
                    <a:cubicBezTo>
                      <a:pt x="51" y="9"/>
                      <a:pt x="51" y="9"/>
                      <a:pt x="52" y="9"/>
                    </a:cubicBezTo>
                    <a:cubicBezTo>
                      <a:pt x="51" y="8"/>
                      <a:pt x="51" y="8"/>
                      <a:pt x="51" y="8"/>
                    </a:cubicBezTo>
                    <a:cubicBezTo>
                      <a:pt x="51" y="8"/>
                      <a:pt x="51" y="8"/>
                      <a:pt x="51" y="8"/>
                    </a:cubicBezTo>
                    <a:cubicBezTo>
                      <a:pt x="51" y="8"/>
                      <a:pt x="51" y="8"/>
                      <a:pt x="51" y="8"/>
                    </a:cubicBezTo>
                    <a:cubicBezTo>
                      <a:pt x="51" y="7"/>
                      <a:pt x="51" y="7"/>
                      <a:pt x="51" y="7"/>
                    </a:cubicBezTo>
                    <a:cubicBezTo>
                      <a:pt x="51" y="7"/>
                      <a:pt x="51" y="7"/>
                      <a:pt x="51" y="7"/>
                    </a:cubicBezTo>
                    <a:cubicBezTo>
                      <a:pt x="51" y="7"/>
                      <a:pt x="51" y="7"/>
                      <a:pt x="51" y="7"/>
                    </a:cubicBezTo>
                    <a:cubicBezTo>
                      <a:pt x="52" y="7"/>
                      <a:pt x="52" y="7"/>
                      <a:pt x="52" y="7"/>
                    </a:cubicBezTo>
                    <a:cubicBezTo>
                      <a:pt x="52" y="5"/>
                      <a:pt x="52" y="6"/>
                      <a:pt x="51" y="6"/>
                    </a:cubicBezTo>
                    <a:cubicBezTo>
                      <a:pt x="51" y="6"/>
                      <a:pt x="52" y="5"/>
                      <a:pt x="51" y="5"/>
                    </a:cubicBezTo>
                    <a:cubicBezTo>
                      <a:pt x="51" y="5"/>
                      <a:pt x="51" y="5"/>
                      <a:pt x="51" y="5"/>
                    </a:cubicBezTo>
                    <a:cubicBezTo>
                      <a:pt x="51" y="5"/>
                      <a:pt x="51" y="5"/>
                      <a:pt x="51" y="5"/>
                    </a:cubicBezTo>
                    <a:cubicBezTo>
                      <a:pt x="51" y="4"/>
                      <a:pt x="51" y="4"/>
                      <a:pt x="51" y="4"/>
                    </a:cubicBezTo>
                    <a:cubicBezTo>
                      <a:pt x="51" y="3"/>
                      <a:pt x="50" y="4"/>
                      <a:pt x="50" y="3"/>
                    </a:cubicBezTo>
                    <a:cubicBezTo>
                      <a:pt x="50" y="3"/>
                      <a:pt x="50" y="3"/>
                      <a:pt x="50" y="3"/>
                    </a:cubicBezTo>
                    <a:cubicBezTo>
                      <a:pt x="49" y="5"/>
                      <a:pt x="49" y="5"/>
                      <a:pt x="49" y="5"/>
                    </a:cubicBezTo>
                    <a:cubicBezTo>
                      <a:pt x="49" y="4"/>
                      <a:pt x="49" y="5"/>
                      <a:pt x="48" y="5"/>
                    </a:cubicBezTo>
                    <a:cubicBezTo>
                      <a:pt x="48" y="4"/>
                      <a:pt x="48" y="6"/>
                      <a:pt x="48" y="6"/>
                    </a:cubicBezTo>
                    <a:cubicBezTo>
                      <a:pt x="47" y="6"/>
                      <a:pt x="47" y="5"/>
                      <a:pt x="47" y="6"/>
                    </a:cubicBezTo>
                    <a:cubicBezTo>
                      <a:pt x="47" y="6"/>
                      <a:pt x="47" y="7"/>
                      <a:pt x="47" y="7"/>
                    </a:cubicBezTo>
                    <a:cubicBezTo>
                      <a:pt x="47" y="7"/>
                      <a:pt x="47" y="5"/>
                      <a:pt x="46" y="6"/>
                    </a:cubicBezTo>
                    <a:cubicBezTo>
                      <a:pt x="46" y="6"/>
                      <a:pt x="46" y="6"/>
                      <a:pt x="46" y="6"/>
                    </a:cubicBezTo>
                    <a:cubicBezTo>
                      <a:pt x="46" y="7"/>
                      <a:pt x="46" y="6"/>
                      <a:pt x="46" y="6"/>
                    </a:cubicBezTo>
                    <a:cubicBezTo>
                      <a:pt x="47" y="7"/>
                      <a:pt x="47" y="7"/>
                      <a:pt x="47" y="7"/>
                    </a:cubicBezTo>
                    <a:cubicBezTo>
                      <a:pt x="47" y="8"/>
                      <a:pt x="46" y="8"/>
                      <a:pt x="47" y="9"/>
                    </a:cubicBezTo>
                    <a:cubicBezTo>
                      <a:pt x="46" y="9"/>
                      <a:pt x="47" y="9"/>
                      <a:pt x="46" y="9"/>
                    </a:cubicBezTo>
                    <a:cubicBezTo>
                      <a:pt x="46" y="10"/>
                      <a:pt x="46" y="9"/>
                      <a:pt x="46" y="11"/>
                    </a:cubicBezTo>
                    <a:cubicBezTo>
                      <a:pt x="47" y="11"/>
                      <a:pt x="47" y="12"/>
                      <a:pt x="47" y="11"/>
                    </a:cubicBezTo>
                    <a:cubicBezTo>
                      <a:pt x="46" y="12"/>
                      <a:pt x="46" y="11"/>
                      <a:pt x="46" y="11"/>
                    </a:cubicBezTo>
                    <a:cubicBezTo>
                      <a:pt x="46" y="11"/>
                      <a:pt x="46" y="11"/>
                      <a:pt x="46" y="12"/>
                    </a:cubicBezTo>
                    <a:cubicBezTo>
                      <a:pt x="46" y="14"/>
                      <a:pt x="46" y="13"/>
                      <a:pt x="45" y="13"/>
                    </a:cubicBezTo>
                    <a:cubicBezTo>
                      <a:pt x="45" y="13"/>
                      <a:pt x="45" y="13"/>
                      <a:pt x="45" y="13"/>
                    </a:cubicBezTo>
                    <a:cubicBezTo>
                      <a:pt x="45" y="13"/>
                      <a:pt x="45" y="13"/>
                      <a:pt x="45" y="13"/>
                    </a:cubicBezTo>
                    <a:cubicBezTo>
                      <a:pt x="45" y="12"/>
                      <a:pt x="45" y="12"/>
                      <a:pt x="45" y="12"/>
                    </a:cubicBezTo>
                    <a:cubicBezTo>
                      <a:pt x="45" y="12"/>
                      <a:pt x="45" y="12"/>
                      <a:pt x="45" y="12"/>
                    </a:cubicBezTo>
                    <a:cubicBezTo>
                      <a:pt x="45" y="12"/>
                      <a:pt x="45" y="12"/>
                      <a:pt x="45" y="12"/>
                    </a:cubicBezTo>
                    <a:cubicBezTo>
                      <a:pt x="45" y="13"/>
                      <a:pt x="46" y="13"/>
                      <a:pt x="45" y="13"/>
                    </a:cubicBezTo>
                    <a:cubicBezTo>
                      <a:pt x="44" y="12"/>
                      <a:pt x="44" y="12"/>
                      <a:pt x="44" y="12"/>
                    </a:cubicBezTo>
                    <a:cubicBezTo>
                      <a:pt x="44" y="12"/>
                      <a:pt x="44" y="12"/>
                      <a:pt x="44" y="12"/>
                    </a:cubicBezTo>
                    <a:cubicBezTo>
                      <a:pt x="44" y="11"/>
                      <a:pt x="44" y="12"/>
                      <a:pt x="44" y="12"/>
                    </a:cubicBezTo>
                    <a:cubicBezTo>
                      <a:pt x="44" y="13"/>
                      <a:pt x="44" y="11"/>
                      <a:pt x="44" y="13"/>
                    </a:cubicBezTo>
                    <a:cubicBezTo>
                      <a:pt x="43" y="13"/>
                      <a:pt x="43" y="13"/>
                      <a:pt x="43" y="13"/>
                    </a:cubicBezTo>
                    <a:cubicBezTo>
                      <a:pt x="43" y="13"/>
                      <a:pt x="43" y="13"/>
                      <a:pt x="43" y="13"/>
                    </a:cubicBezTo>
                    <a:cubicBezTo>
                      <a:pt x="43" y="13"/>
                      <a:pt x="43" y="13"/>
                      <a:pt x="43" y="13"/>
                    </a:cubicBezTo>
                    <a:cubicBezTo>
                      <a:pt x="43" y="11"/>
                      <a:pt x="42" y="13"/>
                      <a:pt x="42" y="12"/>
                    </a:cubicBezTo>
                    <a:cubicBezTo>
                      <a:pt x="42" y="12"/>
                      <a:pt x="42" y="12"/>
                      <a:pt x="42" y="13"/>
                    </a:cubicBezTo>
                    <a:cubicBezTo>
                      <a:pt x="42" y="13"/>
                      <a:pt x="42" y="13"/>
                      <a:pt x="42" y="13"/>
                    </a:cubicBezTo>
                    <a:cubicBezTo>
                      <a:pt x="42" y="13"/>
                      <a:pt x="42" y="13"/>
                      <a:pt x="42" y="13"/>
                    </a:cubicBezTo>
                    <a:cubicBezTo>
                      <a:pt x="42" y="14"/>
                      <a:pt x="42" y="13"/>
                      <a:pt x="42" y="13"/>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5"/>
                      <a:pt x="41" y="15"/>
                      <a:pt x="41" y="15"/>
                    </a:cubicBezTo>
                    <a:cubicBezTo>
                      <a:pt x="41" y="15"/>
                      <a:pt x="41" y="15"/>
                      <a:pt x="41" y="15"/>
                    </a:cubicBezTo>
                    <a:cubicBezTo>
                      <a:pt x="41" y="15"/>
                      <a:pt x="41" y="15"/>
                      <a:pt x="41" y="15"/>
                    </a:cubicBezTo>
                    <a:cubicBezTo>
                      <a:pt x="41" y="14"/>
                      <a:pt x="41"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0" y="15"/>
                      <a:pt x="40" y="15"/>
                      <a:pt x="40" y="15"/>
                    </a:cubicBezTo>
                    <a:cubicBezTo>
                      <a:pt x="40" y="16"/>
                      <a:pt x="40" y="16"/>
                      <a:pt x="40" y="16"/>
                    </a:cubicBezTo>
                    <a:cubicBezTo>
                      <a:pt x="40" y="16"/>
                      <a:pt x="40" y="16"/>
                      <a:pt x="40" y="15"/>
                    </a:cubicBezTo>
                    <a:cubicBezTo>
                      <a:pt x="40" y="15"/>
                      <a:pt x="40" y="15"/>
                      <a:pt x="40" y="15"/>
                    </a:cubicBezTo>
                    <a:cubicBezTo>
                      <a:pt x="40" y="15"/>
                      <a:pt x="40" y="15"/>
                      <a:pt x="40" y="14"/>
                    </a:cubicBezTo>
                    <a:cubicBezTo>
                      <a:pt x="40" y="14"/>
                      <a:pt x="41" y="14"/>
                      <a:pt x="40" y="15"/>
                    </a:cubicBezTo>
                    <a:cubicBezTo>
                      <a:pt x="40" y="15"/>
                      <a:pt x="40" y="15"/>
                      <a:pt x="40" y="15"/>
                    </a:cubicBezTo>
                    <a:cubicBezTo>
                      <a:pt x="40" y="15"/>
                      <a:pt x="40" y="15"/>
                      <a:pt x="40" y="15"/>
                    </a:cubicBezTo>
                    <a:cubicBezTo>
                      <a:pt x="41" y="15"/>
                      <a:pt x="41" y="15"/>
                      <a:pt x="41" y="15"/>
                    </a:cubicBezTo>
                    <a:cubicBezTo>
                      <a:pt x="40" y="14"/>
                      <a:pt x="40" y="14"/>
                      <a:pt x="40" y="14"/>
                    </a:cubicBezTo>
                    <a:cubicBezTo>
                      <a:pt x="40" y="14"/>
                      <a:pt x="40" y="13"/>
                      <a:pt x="41" y="13"/>
                    </a:cubicBezTo>
                    <a:cubicBezTo>
                      <a:pt x="41" y="13"/>
                      <a:pt x="41" y="12"/>
                      <a:pt x="41" y="12"/>
                    </a:cubicBezTo>
                    <a:cubicBezTo>
                      <a:pt x="41" y="11"/>
                      <a:pt x="40" y="12"/>
                      <a:pt x="39" y="12"/>
                    </a:cubicBezTo>
                    <a:cubicBezTo>
                      <a:pt x="39" y="13"/>
                      <a:pt x="40" y="12"/>
                      <a:pt x="39" y="13"/>
                    </a:cubicBezTo>
                    <a:cubicBezTo>
                      <a:pt x="39" y="13"/>
                      <a:pt x="39" y="12"/>
                      <a:pt x="39" y="13"/>
                    </a:cubicBezTo>
                    <a:cubicBezTo>
                      <a:pt x="38" y="12"/>
                      <a:pt x="39" y="13"/>
                      <a:pt x="39" y="14"/>
                    </a:cubicBezTo>
                    <a:cubicBezTo>
                      <a:pt x="38" y="14"/>
                      <a:pt x="39" y="14"/>
                      <a:pt x="38" y="14"/>
                    </a:cubicBezTo>
                    <a:cubicBezTo>
                      <a:pt x="38" y="14"/>
                      <a:pt x="39" y="14"/>
                      <a:pt x="38" y="15"/>
                    </a:cubicBezTo>
                    <a:cubicBezTo>
                      <a:pt x="39" y="15"/>
                      <a:pt x="39" y="15"/>
                      <a:pt x="39" y="16"/>
                    </a:cubicBezTo>
                    <a:cubicBezTo>
                      <a:pt x="39" y="15"/>
                      <a:pt x="39" y="15"/>
                      <a:pt x="38" y="16"/>
                    </a:cubicBezTo>
                    <a:cubicBezTo>
                      <a:pt x="38" y="16"/>
                      <a:pt x="38" y="16"/>
                      <a:pt x="38" y="16"/>
                    </a:cubicBezTo>
                    <a:cubicBezTo>
                      <a:pt x="38" y="16"/>
                      <a:pt x="38" y="16"/>
                      <a:pt x="38" y="16"/>
                    </a:cubicBezTo>
                    <a:cubicBezTo>
                      <a:pt x="38" y="16"/>
                      <a:pt x="38" y="16"/>
                      <a:pt x="38" y="16"/>
                    </a:cubicBezTo>
                    <a:cubicBezTo>
                      <a:pt x="38" y="16"/>
                      <a:pt x="37" y="15"/>
                      <a:pt x="37" y="16"/>
                    </a:cubicBezTo>
                    <a:cubicBezTo>
                      <a:pt x="37" y="16"/>
                      <a:pt x="38" y="15"/>
                      <a:pt x="37" y="17"/>
                    </a:cubicBezTo>
                    <a:cubicBezTo>
                      <a:pt x="37" y="16"/>
                      <a:pt x="37" y="17"/>
                      <a:pt x="37" y="16"/>
                    </a:cubicBezTo>
                    <a:cubicBezTo>
                      <a:pt x="36" y="17"/>
                      <a:pt x="37" y="16"/>
                      <a:pt x="36" y="17"/>
                    </a:cubicBezTo>
                    <a:cubicBezTo>
                      <a:pt x="36" y="17"/>
                      <a:pt x="35" y="17"/>
                      <a:pt x="36" y="18"/>
                    </a:cubicBezTo>
                    <a:cubicBezTo>
                      <a:pt x="35" y="17"/>
                      <a:pt x="36" y="18"/>
                      <a:pt x="36" y="18"/>
                    </a:cubicBezTo>
                    <a:cubicBezTo>
                      <a:pt x="36" y="18"/>
                      <a:pt x="36" y="18"/>
                      <a:pt x="36" y="19"/>
                    </a:cubicBezTo>
                    <a:cubicBezTo>
                      <a:pt x="36" y="20"/>
                      <a:pt x="36" y="20"/>
                      <a:pt x="36" y="20"/>
                    </a:cubicBezTo>
                    <a:cubicBezTo>
                      <a:pt x="36" y="19"/>
                      <a:pt x="36" y="21"/>
                      <a:pt x="36" y="21"/>
                    </a:cubicBezTo>
                    <a:cubicBezTo>
                      <a:pt x="37" y="22"/>
                      <a:pt x="35" y="22"/>
                      <a:pt x="36" y="21"/>
                    </a:cubicBezTo>
                    <a:cubicBezTo>
                      <a:pt x="35" y="22"/>
                      <a:pt x="35" y="22"/>
                      <a:pt x="36" y="22"/>
                    </a:cubicBezTo>
                    <a:cubicBezTo>
                      <a:pt x="35" y="22"/>
                      <a:pt x="36" y="22"/>
                      <a:pt x="35" y="22"/>
                    </a:cubicBezTo>
                    <a:cubicBezTo>
                      <a:pt x="35" y="22"/>
                      <a:pt x="35" y="22"/>
                      <a:pt x="36" y="23"/>
                    </a:cubicBezTo>
                    <a:cubicBezTo>
                      <a:pt x="36" y="24"/>
                      <a:pt x="35" y="23"/>
                      <a:pt x="35" y="23"/>
                    </a:cubicBezTo>
                    <a:cubicBezTo>
                      <a:pt x="35" y="24"/>
                      <a:pt x="35" y="24"/>
                      <a:pt x="36" y="24"/>
                    </a:cubicBezTo>
                    <a:cubicBezTo>
                      <a:pt x="35" y="25"/>
                      <a:pt x="35" y="25"/>
                      <a:pt x="35" y="25"/>
                    </a:cubicBezTo>
                    <a:cubicBezTo>
                      <a:pt x="35" y="24"/>
                      <a:pt x="36" y="24"/>
                      <a:pt x="36" y="25"/>
                    </a:cubicBezTo>
                    <a:cubicBezTo>
                      <a:pt x="36" y="26"/>
                      <a:pt x="36" y="26"/>
                      <a:pt x="35" y="26"/>
                    </a:cubicBezTo>
                    <a:cubicBezTo>
                      <a:pt x="35" y="26"/>
                      <a:pt x="35" y="25"/>
                      <a:pt x="36" y="26"/>
                    </a:cubicBezTo>
                    <a:cubicBezTo>
                      <a:pt x="36" y="27"/>
                      <a:pt x="36" y="28"/>
                      <a:pt x="36" y="27"/>
                    </a:cubicBezTo>
                    <a:cubicBezTo>
                      <a:pt x="36" y="28"/>
                      <a:pt x="35" y="26"/>
                      <a:pt x="36" y="27"/>
                    </a:cubicBezTo>
                    <a:cubicBezTo>
                      <a:pt x="36" y="27"/>
                      <a:pt x="36" y="27"/>
                      <a:pt x="36" y="27"/>
                    </a:cubicBezTo>
                    <a:cubicBezTo>
                      <a:pt x="36" y="26"/>
                      <a:pt x="35" y="27"/>
                      <a:pt x="35" y="27"/>
                    </a:cubicBezTo>
                    <a:cubicBezTo>
                      <a:pt x="35" y="27"/>
                      <a:pt x="36" y="27"/>
                      <a:pt x="35" y="28"/>
                    </a:cubicBezTo>
                    <a:cubicBezTo>
                      <a:pt x="36" y="28"/>
                      <a:pt x="35" y="27"/>
                      <a:pt x="34" y="28"/>
                    </a:cubicBezTo>
                    <a:cubicBezTo>
                      <a:pt x="34" y="27"/>
                      <a:pt x="33" y="27"/>
                      <a:pt x="33" y="27"/>
                    </a:cubicBezTo>
                    <a:cubicBezTo>
                      <a:pt x="34" y="25"/>
                      <a:pt x="33" y="27"/>
                      <a:pt x="32" y="26"/>
                    </a:cubicBezTo>
                    <a:cubicBezTo>
                      <a:pt x="32" y="25"/>
                      <a:pt x="32" y="27"/>
                      <a:pt x="32" y="26"/>
                    </a:cubicBezTo>
                    <a:cubicBezTo>
                      <a:pt x="32" y="25"/>
                      <a:pt x="32" y="26"/>
                      <a:pt x="31" y="26"/>
                    </a:cubicBezTo>
                    <a:cubicBezTo>
                      <a:pt x="31" y="25"/>
                      <a:pt x="31" y="24"/>
                      <a:pt x="31" y="25"/>
                    </a:cubicBezTo>
                    <a:cubicBezTo>
                      <a:pt x="30" y="25"/>
                      <a:pt x="31" y="26"/>
                      <a:pt x="31" y="26"/>
                    </a:cubicBezTo>
                    <a:cubicBezTo>
                      <a:pt x="31" y="27"/>
                      <a:pt x="31" y="26"/>
                      <a:pt x="30" y="26"/>
                    </a:cubicBezTo>
                    <a:cubicBezTo>
                      <a:pt x="31" y="26"/>
                      <a:pt x="30" y="26"/>
                      <a:pt x="30" y="26"/>
                    </a:cubicBezTo>
                    <a:cubicBezTo>
                      <a:pt x="30" y="26"/>
                      <a:pt x="30" y="26"/>
                      <a:pt x="30" y="26"/>
                    </a:cubicBezTo>
                    <a:cubicBezTo>
                      <a:pt x="30" y="26"/>
                      <a:pt x="30" y="26"/>
                      <a:pt x="30" y="26"/>
                    </a:cubicBezTo>
                    <a:cubicBezTo>
                      <a:pt x="31" y="27"/>
                      <a:pt x="30" y="27"/>
                      <a:pt x="31" y="27"/>
                    </a:cubicBezTo>
                    <a:cubicBezTo>
                      <a:pt x="31" y="28"/>
                      <a:pt x="30" y="27"/>
                      <a:pt x="30" y="27"/>
                    </a:cubicBezTo>
                    <a:cubicBezTo>
                      <a:pt x="30" y="27"/>
                      <a:pt x="30" y="27"/>
                      <a:pt x="30" y="27"/>
                    </a:cubicBezTo>
                    <a:cubicBezTo>
                      <a:pt x="30" y="27"/>
                      <a:pt x="30" y="27"/>
                      <a:pt x="30" y="27"/>
                    </a:cubicBezTo>
                    <a:cubicBezTo>
                      <a:pt x="30" y="28"/>
                      <a:pt x="30" y="27"/>
                      <a:pt x="30" y="28"/>
                    </a:cubicBezTo>
                    <a:cubicBezTo>
                      <a:pt x="30" y="29"/>
                      <a:pt x="30" y="28"/>
                      <a:pt x="30" y="28"/>
                    </a:cubicBezTo>
                    <a:cubicBezTo>
                      <a:pt x="30" y="29"/>
                      <a:pt x="31" y="29"/>
                      <a:pt x="31" y="28"/>
                    </a:cubicBezTo>
                    <a:cubicBezTo>
                      <a:pt x="31" y="29"/>
                      <a:pt x="30" y="29"/>
                      <a:pt x="31" y="29"/>
                    </a:cubicBezTo>
                    <a:cubicBezTo>
                      <a:pt x="31" y="30"/>
                      <a:pt x="31" y="30"/>
                      <a:pt x="30" y="29"/>
                    </a:cubicBezTo>
                    <a:cubicBezTo>
                      <a:pt x="30" y="29"/>
                      <a:pt x="30" y="29"/>
                      <a:pt x="30" y="29"/>
                    </a:cubicBezTo>
                    <a:cubicBezTo>
                      <a:pt x="30" y="29"/>
                      <a:pt x="30" y="29"/>
                      <a:pt x="30" y="29"/>
                    </a:cubicBezTo>
                    <a:cubicBezTo>
                      <a:pt x="30" y="29"/>
                      <a:pt x="30" y="29"/>
                      <a:pt x="30" y="29"/>
                    </a:cubicBezTo>
                    <a:cubicBezTo>
                      <a:pt x="29" y="29"/>
                      <a:pt x="29" y="29"/>
                      <a:pt x="29" y="29"/>
                    </a:cubicBezTo>
                    <a:cubicBezTo>
                      <a:pt x="30" y="30"/>
                      <a:pt x="30" y="30"/>
                      <a:pt x="30" y="30"/>
                    </a:cubicBezTo>
                    <a:cubicBezTo>
                      <a:pt x="30" y="30"/>
                      <a:pt x="30" y="30"/>
                      <a:pt x="30" y="30"/>
                    </a:cubicBezTo>
                    <a:cubicBezTo>
                      <a:pt x="30" y="31"/>
                      <a:pt x="30" y="31"/>
                      <a:pt x="30" y="31"/>
                    </a:cubicBezTo>
                    <a:cubicBezTo>
                      <a:pt x="30" y="31"/>
                      <a:pt x="30" y="31"/>
                      <a:pt x="30" y="31"/>
                    </a:cubicBezTo>
                    <a:cubicBezTo>
                      <a:pt x="29" y="31"/>
                      <a:pt x="29" y="31"/>
                      <a:pt x="29" y="31"/>
                    </a:cubicBezTo>
                    <a:cubicBezTo>
                      <a:pt x="29" y="31"/>
                      <a:pt x="29" y="31"/>
                      <a:pt x="29" y="31"/>
                    </a:cubicBezTo>
                    <a:cubicBezTo>
                      <a:pt x="29" y="31"/>
                      <a:pt x="29" y="30"/>
                      <a:pt x="29" y="31"/>
                    </a:cubicBezTo>
                    <a:cubicBezTo>
                      <a:pt x="29" y="31"/>
                      <a:pt x="29" y="31"/>
                      <a:pt x="29" y="31"/>
                    </a:cubicBezTo>
                    <a:cubicBezTo>
                      <a:pt x="28" y="32"/>
                      <a:pt x="28" y="32"/>
                      <a:pt x="28" y="33"/>
                    </a:cubicBezTo>
                    <a:cubicBezTo>
                      <a:pt x="28" y="33"/>
                      <a:pt x="28" y="33"/>
                      <a:pt x="28" y="33"/>
                    </a:cubicBezTo>
                    <a:cubicBezTo>
                      <a:pt x="28" y="33"/>
                      <a:pt x="28" y="33"/>
                      <a:pt x="28" y="33"/>
                    </a:cubicBezTo>
                    <a:cubicBezTo>
                      <a:pt x="28" y="33"/>
                      <a:pt x="28" y="34"/>
                      <a:pt x="28" y="33"/>
                    </a:cubicBezTo>
                    <a:cubicBezTo>
                      <a:pt x="29" y="33"/>
                      <a:pt x="29" y="34"/>
                      <a:pt x="28" y="33"/>
                    </a:cubicBezTo>
                    <a:cubicBezTo>
                      <a:pt x="28" y="34"/>
                      <a:pt x="28" y="34"/>
                      <a:pt x="28" y="34"/>
                    </a:cubicBezTo>
                    <a:cubicBezTo>
                      <a:pt x="28" y="34"/>
                      <a:pt x="28" y="34"/>
                      <a:pt x="28" y="34"/>
                    </a:cubicBezTo>
                    <a:cubicBezTo>
                      <a:pt x="29" y="35"/>
                      <a:pt x="28" y="35"/>
                      <a:pt x="28" y="35"/>
                    </a:cubicBezTo>
                    <a:cubicBezTo>
                      <a:pt x="28" y="36"/>
                      <a:pt x="28" y="35"/>
                      <a:pt x="29" y="36"/>
                    </a:cubicBezTo>
                    <a:cubicBezTo>
                      <a:pt x="29" y="37"/>
                      <a:pt x="27" y="36"/>
                      <a:pt x="28" y="37"/>
                    </a:cubicBezTo>
                    <a:cubicBezTo>
                      <a:pt x="28" y="37"/>
                      <a:pt x="28" y="37"/>
                      <a:pt x="28" y="37"/>
                    </a:cubicBezTo>
                    <a:cubicBezTo>
                      <a:pt x="28" y="37"/>
                      <a:pt x="28" y="37"/>
                      <a:pt x="28" y="37"/>
                    </a:cubicBezTo>
                    <a:cubicBezTo>
                      <a:pt x="28" y="37"/>
                      <a:pt x="28" y="37"/>
                      <a:pt x="28" y="37"/>
                    </a:cubicBezTo>
                    <a:cubicBezTo>
                      <a:pt x="28" y="35"/>
                      <a:pt x="27" y="35"/>
                      <a:pt x="27" y="36"/>
                    </a:cubicBezTo>
                    <a:cubicBezTo>
                      <a:pt x="27" y="35"/>
                      <a:pt x="27" y="35"/>
                      <a:pt x="27" y="35"/>
                    </a:cubicBezTo>
                    <a:cubicBezTo>
                      <a:pt x="27" y="35"/>
                      <a:pt x="27" y="35"/>
                      <a:pt x="27" y="35"/>
                    </a:cubicBezTo>
                    <a:cubicBezTo>
                      <a:pt x="26" y="36"/>
                      <a:pt x="26"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7"/>
                      <a:pt x="25" y="36"/>
                      <a:pt x="25" y="36"/>
                    </a:cubicBezTo>
                    <a:cubicBezTo>
                      <a:pt x="25" y="36"/>
                      <a:pt x="26" y="36"/>
                      <a:pt x="26" y="37"/>
                    </a:cubicBezTo>
                    <a:cubicBezTo>
                      <a:pt x="26" y="37"/>
                      <a:pt x="26" y="37"/>
                      <a:pt x="26" y="37"/>
                    </a:cubicBezTo>
                    <a:cubicBezTo>
                      <a:pt x="26" y="37"/>
                      <a:pt x="26" y="37"/>
                      <a:pt x="26" y="37"/>
                    </a:cubicBezTo>
                    <a:cubicBezTo>
                      <a:pt x="26" y="37"/>
                      <a:pt x="26" y="37"/>
                      <a:pt x="26" y="37"/>
                    </a:cubicBezTo>
                    <a:cubicBezTo>
                      <a:pt x="26" y="38"/>
                      <a:pt x="26" y="38"/>
                      <a:pt x="25" y="38"/>
                    </a:cubicBezTo>
                    <a:cubicBezTo>
                      <a:pt x="26" y="40"/>
                      <a:pt x="26" y="39"/>
                      <a:pt x="27" y="39"/>
                    </a:cubicBezTo>
                    <a:cubicBezTo>
                      <a:pt x="27" y="40"/>
                      <a:pt x="27" y="40"/>
                      <a:pt x="27" y="40"/>
                    </a:cubicBezTo>
                    <a:cubicBezTo>
                      <a:pt x="27" y="40"/>
                      <a:pt x="27" y="40"/>
                      <a:pt x="27" y="40"/>
                    </a:cubicBezTo>
                    <a:cubicBezTo>
                      <a:pt x="27" y="40"/>
                      <a:pt x="27" y="40"/>
                      <a:pt x="27" y="40"/>
                    </a:cubicBezTo>
                    <a:cubicBezTo>
                      <a:pt x="27" y="41"/>
                      <a:pt x="27" y="41"/>
                      <a:pt x="27" y="41"/>
                    </a:cubicBezTo>
                    <a:cubicBezTo>
                      <a:pt x="27" y="41"/>
                      <a:pt x="27" y="41"/>
                      <a:pt x="27" y="41"/>
                    </a:cubicBezTo>
                    <a:cubicBezTo>
                      <a:pt x="27" y="41"/>
                      <a:pt x="27" y="41"/>
                      <a:pt x="27" y="41"/>
                    </a:cubicBezTo>
                    <a:cubicBezTo>
                      <a:pt x="27" y="41"/>
                      <a:pt x="27" y="40"/>
                      <a:pt x="27" y="40"/>
                    </a:cubicBezTo>
                    <a:cubicBezTo>
                      <a:pt x="27" y="40"/>
                      <a:pt x="26" y="39"/>
                      <a:pt x="26" y="40"/>
                    </a:cubicBezTo>
                    <a:cubicBezTo>
                      <a:pt x="27" y="40"/>
                      <a:pt x="26" y="40"/>
                      <a:pt x="26" y="41"/>
                    </a:cubicBezTo>
                    <a:cubicBezTo>
                      <a:pt x="26" y="42"/>
                      <a:pt x="26" y="42"/>
                      <a:pt x="26" y="42"/>
                    </a:cubicBezTo>
                    <a:cubicBezTo>
                      <a:pt x="26" y="42"/>
                      <a:pt x="26" y="42"/>
                      <a:pt x="26" y="42"/>
                    </a:cubicBezTo>
                    <a:cubicBezTo>
                      <a:pt x="26" y="42"/>
                      <a:pt x="26" y="42"/>
                      <a:pt x="26" y="42"/>
                    </a:cubicBezTo>
                    <a:cubicBezTo>
                      <a:pt x="26" y="42"/>
                      <a:pt x="26" y="42"/>
                      <a:pt x="26" y="42"/>
                    </a:cubicBezTo>
                    <a:cubicBezTo>
                      <a:pt x="26" y="42"/>
                      <a:pt x="26" y="42"/>
                      <a:pt x="26" y="42"/>
                    </a:cubicBezTo>
                    <a:cubicBezTo>
                      <a:pt x="26" y="43"/>
                      <a:pt x="26" y="43"/>
                      <a:pt x="26" y="42"/>
                    </a:cubicBezTo>
                    <a:cubicBezTo>
                      <a:pt x="26" y="43"/>
                      <a:pt x="26" y="42"/>
                      <a:pt x="26" y="43"/>
                    </a:cubicBezTo>
                    <a:cubicBezTo>
                      <a:pt x="26" y="42"/>
                      <a:pt x="26" y="42"/>
                      <a:pt x="26" y="42"/>
                    </a:cubicBezTo>
                    <a:cubicBezTo>
                      <a:pt x="26" y="43"/>
                      <a:pt x="26" y="43"/>
                      <a:pt x="26" y="43"/>
                    </a:cubicBezTo>
                    <a:cubicBezTo>
                      <a:pt x="25" y="43"/>
                      <a:pt x="25" y="43"/>
                      <a:pt x="25" y="43"/>
                    </a:cubicBezTo>
                    <a:cubicBezTo>
                      <a:pt x="25" y="43"/>
                      <a:pt x="25" y="43"/>
                      <a:pt x="25" y="43"/>
                    </a:cubicBezTo>
                    <a:cubicBezTo>
                      <a:pt x="25" y="43"/>
                      <a:pt x="25" y="43"/>
                      <a:pt x="25" y="43"/>
                    </a:cubicBezTo>
                    <a:cubicBezTo>
                      <a:pt x="25" y="43"/>
                      <a:pt x="26" y="44"/>
                      <a:pt x="25" y="43"/>
                    </a:cubicBezTo>
                    <a:cubicBezTo>
                      <a:pt x="26" y="44"/>
                      <a:pt x="25" y="44"/>
                      <a:pt x="25" y="43"/>
                    </a:cubicBezTo>
                    <a:cubicBezTo>
                      <a:pt x="25" y="43"/>
                      <a:pt x="25" y="43"/>
                      <a:pt x="25" y="44"/>
                    </a:cubicBezTo>
                    <a:cubicBezTo>
                      <a:pt x="24" y="45"/>
                      <a:pt x="25" y="45"/>
                      <a:pt x="25" y="45"/>
                    </a:cubicBezTo>
                    <a:cubicBezTo>
                      <a:pt x="25" y="46"/>
                      <a:pt x="25" y="45"/>
                      <a:pt x="25" y="45"/>
                    </a:cubicBezTo>
                    <a:cubicBezTo>
                      <a:pt x="25" y="45"/>
                      <a:pt x="25" y="45"/>
                      <a:pt x="25" y="45"/>
                    </a:cubicBezTo>
                    <a:cubicBezTo>
                      <a:pt x="25" y="45"/>
                      <a:pt x="25" y="45"/>
                      <a:pt x="25" y="45"/>
                    </a:cubicBezTo>
                    <a:cubicBezTo>
                      <a:pt x="25" y="45"/>
                      <a:pt x="25" y="45"/>
                      <a:pt x="25" y="45"/>
                    </a:cubicBezTo>
                    <a:cubicBezTo>
                      <a:pt x="25" y="45"/>
                      <a:pt x="25" y="45"/>
                      <a:pt x="25" y="45"/>
                    </a:cubicBezTo>
                    <a:cubicBezTo>
                      <a:pt x="25" y="45"/>
                      <a:pt x="25" y="45"/>
                      <a:pt x="25" y="45"/>
                    </a:cubicBezTo>
                    <a:cubicBezTo>
                      <a:pt x="25" y="45"/>
                      <a:pt x="25" y="46"/>
                      <a:pt x="25" y="45"/>
                    </a:cubicBezTo>
                    <a:cubicBezTo>
                      <a:pt x="25" y="45"/>
                      <a:pt x="25" y="45"/>
                      <a:pt x="25" y="45"/>
                    </a:cubicBezTo>
                    <a:cubicBezTo>
                      <a:pt x="25" y="45"/>
                      <a:pt x="25" y="45"/>
                      <a:pt x="25" y="46"/>
                    </a:cubicBezTo>
                    <a:cubicBezTo>
                      <a:pt x="25" y="46"/>
                      <a:pt x="27" y="45"/>
                      <a:pt x="26" y="47"/>
                    </a:cubicBezTo>
                    <a:cubicBezTo>
                      <a:pt x="25" y="45"/>
                      <a:pt x="25" y="50"/>
                      <a:pt x="25" y="47"/>
                    </a:cubicBezTo>
                    <a:cubicBezTo>
                      <a:pt x="25" y="47"/>
                      <a:pt x="24" y="47"/>
                      <a:pt x="25" y="48"/>
                    </a:cubicBezTo>
                    <a:cubicBezTo>
                      <a:pt x="25" y="48"/>
                      <a:pt x="25" y="49"/>
                      <a:pt x="24" y="48"/>
                    </a:cubicBezTo>
                    <a:cubicBezTo>
                      <a:pt x="24" y="48"/>
                      <a:pt x="24" y="48"/>
                      <a:pt x="24" y="48"/>
                    </a:cubicBezTo>
                    <a:cubicBezTo>
                      <a:pt x="24" y="48"/>
                      <a:pt x="24" y="49"/>
                      <a:pt x="24" y="49"/>
                    </a:cubicBezTo>
                    <a:cubicBezTo>
                      <a:pt x="24" y="49"/>
                      <a:pt x="23" y="48"/>
                      <a:pt x="23" y="50"/>
                    </a:cubicBezTo>
                    <a:cubicBezTo>
                      <a:pt x="23" y="50"/>
                      <a:pt x="23" y="50"/>
                      <a:pt x="23" y="49"/>
                    </a:cubicBezTo>
                    <a:cubicBezTo>
                      <a:pt x="23" y="50"/>
                      <a:pt x="23" y="50"/>
                      <a:pt x="23" y="50"/>
                    </a:cubicBezTo>
                    <a:cubicBezTo>
                      <a:pt x="23" y="50"/>
                      <a:pt x="23" y="50"/>
                      <a:pt x="23" y="50"/>
                    </a:cubicBezTo>
                    <a:cubicBezTo>
                      <a:pt x="23" y="50"/>
                      <a:pt x="23" y="50"/>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4" y="52"/>
                      <a:pt x="23" y="51"/>
                    </a:cubicBezTo>
                    <a:cubicBezTo>
                      <a:pt x="24" y="51"/>
                      <a:pt x="23" y="52"/>
                      <a:pt x="24" y="51"/>
                    </a:cubicBezTo>
                    <a:cubicBezTo>
                      <a:pt x="24" y="52"/>
                      <a:pt x="24" y="52"/>
                      <a:pt x="24" y="52"/>
                    </a:cubicBezTo>
                    <a:cubicBezTo>
                      <a:pt x="24" y="52"/>
                      <a:pt x="24" y="52"/>
                      <a:pt x="24" y="52"/>
                    </a:cubicBezTo>
                    <a:cubicBezTo>
                      <a:pt x="24" y="53"/>
                      <a:pt x="24" y="53"/>
                      <a:pt x="24" y="53"/>
                    </a:cubicBezTo>
                    <a:cubicBezTo>
                      <a:pt x="23" y="53"/>
                      <a:pt x="23" y="53"/>
                      <a:pt x="23" y="53"/>
                    </a:cubicBezTo>
                    <a:cubicBezTo>
                      <a:pt x="23" y="52"/>
                      <a:pt x="23" y="52"/>
                      <a:pt x="22" y="52"/>
                    </a:cubicBezTo>
                    <a:cubicBezTo>
                      <a:pt x="23" y="53"/>
                      <a:pt x="23" y="53"/>
                      <a:pt x="22" y="52"/>
                    </a:cubicBezTo>
                    <a:cubicBezTo>
                      <a:pt x="22" y="53"/>
                      <a:pt x="22" y="52"/>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2"/>
                      <a:pt x="22" y="52"/>
                      <a:pt x="22" y="52"/>
                    </a:cubicBezTo>
                    <a:cubicBezTo>
                      <a:pt x="22" y="52"/>
                      <a:pt x="22" y="52"/>
                      <a:pt x="22" y="52"/>
                    </a:cubicBezTo>
                    <a:cubicBezTo>
                      <a:pt x="22" y="52"/>
                      <a:pt x="22" y="52"/>
                      <a:pt x="22" y="53"/>
                    </a:cubicBezTo>
                    <a:cubicBezTo>
                      <a:pt x="21" y="53"/>
                      <a:pt x="21" y="52"/>
                      <a:pt x="21" y="53"/>
                    </a:cubicBezTo>
                    <a:cubicBezTo>
                      <a:pt x="21" y="52"/>
                      <a:pt x="21" y="54"/>
                      <a:pt x="21" y="53"/>
                    </a:cubicBezTo>
                    <a:cubicBezTo>
                      <a:pt x="20" y="52"/>
                      <a:pt x="21" y="52"/>
                      <a:pt x="20" y="53"/>
                    </a:cubicBezTo>
                    <a:cubicBezTo>
                      <a:pt x="20" y="52"/>
                      <a:pt x="20" y="52"/>
                      <a:pt x="20" y="52"/>
                    </a:cubicBezTo>
                    <a:cubicBezTo>
                      <a:pt x="20" y="52"/>
                      <a:pt x="20" y="52"/>
                      <a:pt x="20" y="52"/>
                    </a:cubicBezTo>
                    <a:cubicBezTo>
                      <a:pt x="19" y="52"/>
                      <a:pt x="20" y="53"/>
                      <a:pt x="20" y="53"/>
                    </a:cubicBezTo>
                    <a:cubicBezTo>
                      <a:pt x="19" y="53"/>
                      <a:pt x="20" y="52"/>
                      <a:pt x="19" y="52"/>
                    </a:cubicBezTo>
                    <a:cubicBezTo>
                      <a:pt x="19" y="53"/>
                      <a:pt x="19" y="53"/>
                      <a:pt x="19" y="53"/>
                    </a:cubicBezTo>
                    <a:cubicBezTo>
                      <a:pt x="20" y="53"/>
                      <a:pt x="20" y="54"/>
                      <a:pt x="20" y="54"/>
                    </a:cubicBezTo>
                    <a:cubicBezTo>
                      <a:pt x="20" y="54"/>
                      <a:pt x="20" y="54"/>
                      <a:pt x="20" y="54"/>
                    </a:cubicBezTo>
                    <a:cubicBezTo>
                      <a:pt x="20" y="54"/>
                      <a:pt x="20" y="55"/>
                      <a:pt x="20" y="54"/>
                    </a:cubicBezTo>
                    <a:cubicBezTo>
                      <a:pt x="19" y="54"/>
                      <a:pt x="20" y="54"/>
                      <a:pt x="19" y="54"/>
                    </a:cubicBezTo>
                    <a:cubicBezTo>
                      <a:pt x="19" y="52"/>
                      <a:pt x="19" y="54"/>
                      <a:pt x="19" y="54"/>
                    </a:cubicBezTo>
                    <a:cubicBezTo>
                      <a:pt x="19" y="53"/>
                      <a:pt x="18" y="55"/>
                      <a:pt x="18" y="55"/>
                    </a:cubicBezTo>
                    <a:cubicBezTo>
                      <a:pt x="19" y="55"/>
                      <a:pt x="19" y="55"/>
                      <a:pt x="19" y="55"/>
                    </a:cubicBezTo>
                    <a:cubicBezTo>
                      <a:pt x="19" y="55"/>
                      <a:pt x="20" y="55"/>
                      <a:pt x="20" y="55"/>
                    </a:cubicBezTo>
                    <a:cubicBezTo>
                      <a:pt x="20" y="55"/>
                      <a:pt x="20" y="55"/>
                      <a:pt x="20" y="55"/>
                    </a:cubicBezTo>
                    <a:cubicBezTo>
                      <a:pt x="20" y="55"/>
                      <a:pt x="20" y="56"/>
                      <a:pt x="20" y="55"/>
                    </a:cubicBezTo>
                    <a:cubicBezTo>
                      <a:pt x="20" y="55"/>
                      <a:pt x="20" y="56"/>
                      <a:pt x="20" y="56"/>
                    </a:cubicBezTo>
                    <a:cubicBezTo>
                      <a:pt x="19" y="56"/>
                      <a:pt x="19" y="55"/>
                      <a:pt x="19" y="56"/>
                    </a:cubicBezTo>
                    <a:cubicBezTo>
                      <a:pt x="19" y="57"/>
                      <a:pt x="19" y="55"/>
                      <a:pt x="19" y="56"/>
                    </a:cubicBezTo>
                    <a:cubicBezTo>
                      <a:pt x="19" y="55"/>
                      <a:pt x="19" y="56"/>
                      <a:pt x="19" y="55"/>
                    </a:cubicBezTo>
                    <a:cubicBezTo>
                      <a:pt x="19" y="56"/>
                      <a:pt x="19" y="55"/>
                      <a:pt x="19" y="55"/>
                    </a:cubicBezTo>
                    <a:cubicBezTo>
                      <a:pt x="18" y="55"/>
                      <a:pt x="18" y="55"/>
                      <a:pt x="18" y="55"/>
                    </a:cubicBezTo>
                    <a:cubicBezTo>
                      <a:pt x="18" y="56"/>
                      <a:pt x="18" y="56"/>
                      <a:pt x="18" y="56"/>
                    </a:cubicBezTo>
                    <a:cubicBezTo>
                      <a:pt x="18" y="56"/>
                      <a:pt x="18" y="56"/>
                      <a:pt x="18" y="56"/>
                    </a:cubicBezTo>
                    <a:cubicBezTo>
                      <a:pt x="19" y="57"/>
                      <a:pt x="19" y="57"/>
                      <a:pt x="19" y="57"/>
                    </a:cubicBezTo>
                    <a:cubicBezTo>
                      <a:pt x="19" y="57"/>
                      <a:pt x="19" y="57"/>
                      <a:pt x="19" y="57"/>
                    </a:cubicBezTo>
                    <a:cubicBezTo>
                      <a:pt x="19" y="58"/>
                      <a:pt x="18" y="57"/>
                      <a:pt x="19" y="57"/>
                    </a:cubicBezTo>
                    <a:cubicBezTo>
                      <a:pt x="19" y="59"/>
                      <a:pt x="19" y="57"/>
                      <a:pt x="19" y="58"/>
                    </a:cubicBezTo>
                    <a:cubicBezTo>
                      <a:pt x="19" y="58"/>
                      <a:pt x="19" y="57"/>
                      <a:pt x="18" y="58"/>
                    </a:cubicBezTo>
                    <a:cubicBezTo>
                      <a:pt x="18" y="58"/>
                      <a:pt x="18" y="58"/>
                      <a:pt x="18" y="58"/>
                    </a:cubicBezTo>
                    <a:cubicBezTo>
                      <a:pt x="18" y="58"/>
                      <a:pt x="18" y="58"/>
                      <a:pt x="18" y="58"/>
                    </a:cubicBezTo>
                    <a:cubicBezTo>
                      <a:pt x="18" y="57"/>
                      <a:pt x="18" y="57"/>
                      <a:pt x="18" y="58"/>
                    </a:cubicBezTo>
                    <a:cubicBezTo>
                      <a:pt x="18" y="58"/>
                      <a:pt x="18" y="58"/>
                      <a:pt x="18" y="58"/>
                    </a:cubicBezTo>
                    <a:cubicBezTo>
                      <a:pt x="18" y="58"/>
                      <a:pt x="18" y="58"/>
                      <a:pt x="18" y="58"/>
                    </a:cubicBezTo>
                    <a:cubicBezTo>
                      <a:pt x="18" y="58"/>
                      <a:pt x="18" y="58"/>
                      <a:pt x="18" y="58"/>
                    </a:cubicBezTo>
                    <a:cubicBezTo>
                      <a:pt x="18" y="58"/>
                      <a:pt x="18" y="58"/>
                      <a:pt x="18" y="58"/>
                    </a:cubicBezTo>
                    <a:cubicBezTo>
                      <a:pt x="18" y="58"/>
                      <a:pt x="18" y="58"/>
                      <a:pt x="18" y="58"/>
                    </a:cubicBezTo>
                    <a:cubicBezTo>
                      <a:pt x="18" y="58"/>
                      <a:pt x="18" y="58"/>
                      <a:pt x="18" y="58"/>
                    </a:cubicBezTo>
                    <a:cubicBezTo>
                      <a:pt x="18" y="58"/>
                      <a:pt x="18" y="58"/>
                      <a:pt x="18" y="59"/>
                    </a:cubicBezTo>
                    <a:cubicBezTo>
                      <a:pt x="18" y="59"/>
                      <a:pt x="17" y="58"/>
                      <a:pt x="17" y="60"/>
                    </a:cubicBezTo>
                    <a:cubicBezTo>
                      <a:pt x="17" y="60"/>
                      <a:pt x="17" y="60"/>
                      <a:pt x="17" y="60"/>
                    </a:cubicBezTo>
                    <a:cubicBezTo>
                      <a:pt x="17" y="60"/>
                      <a:pt x="17" y="60"/>
                      <a:pt x="17" y="60"/>
                    </a:cubicBezTo>
                    <a:cubicBezTo>
                      <a:pt x="17" y="60"/>
                      <a:pt x="17" y="60"/>
                      <a:pt x="17" y="60"/>
                    </a:cubicBezTo>
                    <a:cubicBezTo>
                      <a:pt x="17" y="61"/>
                      <a:pt x="17" y="61"/>
                      <a:pt x="17" y="60"/>
                    </a:cubicBezTo>
                    <a:cubicBezTo>
                      <a:pt x="17" y="60"/>
                      <a:pt x="17" y="60"/>
                      <a:pt x="17" y="60"/>
                    </a:cubicBezTo>
                    <a:cubicBezTo>
                      <a:pt x="17" y="61"/>
                      <a:pt x="17" y="61"/>
                      <a:pt x="17" y="61"/>
                    </a:cubicBezTo>
                    <a:cubicBezTo>
                      <a:pt x="17" y="61"/>
                      <a:pt x="17" y="61"/>
                      <a:pt x="17" y="61"/>
                    </a:cubicBezTo>
                    <a:cubicBezTo>
                      <a:pt x="17" y="61"/>
                      <a:pt x="17" y="61"/>
                      <a:pt x="17" y="61"/>
                    </a:cubicBezTo>
                    <a:cubicBezTo>
                      <a:pt x="17" y="61"/>
                      <a:pt x="17" y="61"/>
                      <a:pt x="17" y="61"/>
                    </a:cubicBezTo>
                    <a:cubicBezTo>
                      <a:pt x="18" y="61"/>
                      <a:pt x="17" y="61"/>
                      <a:pt x="17" y="62"/>
                    </a:cubicBezTo>
                    <a:cubicBezTo>
                      <a:pt x="18" y="62"/>
                      <a:pt x="18" y="63"/>
                      <a:pt x="18" y="63"/>
                    </a:cubicBezTo>
                    <a:cubicBezTo>
                      <a:pt x="18" y="63"/>
                      <a:pt x="18" y="63"/>
                      <a:pt x="18" y="63"/>
                    </a:cubicBezTo>
                    <a:cubicBezTo>
                      <a:pt x="18" y="63"/>
                      <a:pt x="18" y="63"/>
                      <a:pt x="18" y="63"/>
                    </a:cubicBezTo>
                    <a:cubicBezTo>
                      <a:pt x="18" y="63"/>
                      <a:pt x="18" y="63"/>
                      <a:pt x="18" y="63"/>
                    </a:cubicBezTo>
                    <a:cubicBezTo>
                      <a:pt x="17" y="64"/>
                      <a:pt x="17" y="63"/>
                      <a:pt x="17" y="64"/>
                    </a:cubicBezTo>
                    <a:cubicBezTo>
                      <a:pt x="17" y="65"/>
                      <a:pt x="17" y="64"/>
                      <a:pt x="18" y="64"/>
                    </a:cubicBezTo>
                    <a:cubicBezTo>
                      <a:pt x="18" y="64"/>
                      <a:pt x="18" y="65"/>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5"/>
                      <a:pt x="18" y="64"/>
                    </a:cubicBezTo>
                    <a:cubicBezTo>
                      <a:pt x="19" y="65"/>
                      <a:pt x="19" y="64"/>
                      <a:pt x="18" y="65"/>
                    </a:cubicBezTo>
                    <a:cubicBezTo>
                      <a:pt x="19" y="64"/>
                      <a:pt x="19" y="64"/>
                      <a:pt x="19" y="64"/>
                    </a:cubicBezTo>
                    <a:cubicBezTo>
                      <a:pt x="19" y="64"/>
                      <a:pt x="19" y="64"/>
                      <a:pt x="19" y="64"/>
                    </a:cubicBezTo>
                    <a:cubicBezTo>
                      <a:pt x="19" y="64"/>
                      <a:pt x="19" y="64"/>
                      <a:pt x="19" y="64"/>
                    </a:cubicBezTo>
                    <a:cubicBezTo>
                      <a:pt x="19" y="63"/>
                      <a:pt x="19" y="63"/>
                      <a:pt x="19" y="64"/>
                    </a:cubicBezTo>
                    <a:cubicBezTo>
                      <a:pt x="19" y="64"/>
                      <a:pt x="19" y="64"/>
                      <a:pt x="19" y="64"/>
                    </a:cubicBezTo>
                    <a:cubicBezTo>
                      <a:pt x="19" y="64"/>
                      <a:pt x="19" y="64"/>
                      <a:pt x="19" y="64"/>
                    </a:cubicBezTo>
                    <a:cubicBezTo>
                      <a:pt x="19" y="64"/>
                      <a:pt x="19" y="63"/>
                      <a:pt x="19" y="63"/>
                    </a:cubicBezTo>
                    <a:cubicBezTo>
                      <a:pt x="18" y="63"/>
                      <a:pt x="18" y="63"/>
                      <a:pt x="18" y="63"/>
                    </a:cubicBezTo>
                    <a:cubicBezTo>
                      <a:pt x="18" y="62"/>
                      <a:pt x="19" y="63"/>
                      <a:pt x="19" y="63"/>
                    </a:cubicBezTo>
                    <a:cubicBezTo>
                      <a:pt x="19" y="63"/>
                      <a:pt x="19" y="63"/>
                      <a:pt x="19" y="64"/>
                    </a:cubicBezTo>
                    <a:cubicBezTo>
                      <a:pt x="19" y="64"/>
                      <a:pt x="19" y="64"/>
                      <a:pt x="19" y="64"/>
                    </a:cubicBezTo>
                    <a:cubicBezTo>
                      <a:pt x="20" y="64"/>
                      <a:pt x="19" y="65"/>
                      <a:pt x="19" y="64"/>
                    </a:cubicBezTo>
                    <a:cubicBezTo>
                      <a:pt x="18" y="64"/>
                      <a:pt x="19" y="65"/>
                      <a:pt x="19" y="65"/>
                    </a:cubicBezTo>
                    <a:cubicBezTo>
                      <a:pt x="19" y="65"/>
                      <a:pt x="19" y="65"/>
                      <a:pt x="19" y="65"/>
                    </a:cubicBezTo>
                    <a:cubicBezTo>
                      <a:pt x="18" y="65"/>
                      <a:pt x="18" y="65"/>
                      <a:pt x="18" y="65"/>
                    </a:cubicBezTo>
                    <a:cubicBezTo>
                      <a:pt x="19" y="65"/>
                      <a:pt x="18" y="65"/>
                      <a:pt x="18" y="65"/>
                    </a:cubicBezTo>
                    <a:cubicBezTo>
                      <a:pt x="18" y="65"/>
                      <a:pt x="17" y="65"/>
                      <a:pt x="18" y="65"/>
                    </a:cubicBezTo>
                    <a:cubicBezTo>
                      <a:pt x="19" y="66"/>
                      <a:pt x="18" y="66"/>
                      <a:pt x="18" y="65"/>
                    </a:cubicBezTo>
                    <a:cubicBezTo>
                      <a:pt x="18" y="65"/>
                      <a:pt x="18" y="66"/>
                      <a:pt x="18" y="66"/>
                    </a:cubicBezTo>
                    <a:cubicBezTo>
                      <a:pt x="18" y="66"/>
                      <a:pt x="18" y="65"/>
                      <a:pt x="18" y="66"/>
                    </a:cubicBezTo>
                    <a:cubicBezTo>
                      <a:pt x="18" y="66"/>
                      <a:pt x="18" y="66"/>
                      <a:pt x="18" y="66"/>
                    </a:cubicBezTo>
                    <a:cubicBezTo>
                      <a:pt x="17" y="66"/>
                      <a:pt x="17" y="66"/>
                      <a:pt x="17" y="67"/>
                    </a:cubicBezTo>
                    <a:cubicBezTo>
                      <a:pt x="16" y="67"/>
                      <a:pt x="16" y="67"/>
                      <a:pt x="16" y="67"/>
                    </a:cubicBezTo>
                    <a:cubicBezTo>
                      <a:pt x="16" y="67"/>
                      <a:pt x="16" y="67"/>
                      <a:pt x="16" y="67"/>
                    </a:cubicBezTo>
                    <a:cubicBezTo>
                      <a:pt x="16" y="67"/>
                      <a:pt x="16" y="67"/>
                      <a:pt x="16" y="67"/>
                    </a:cubicBezTo>
                    <a:cubicBezTo>
                      <a:pt x="16" y="67"/>
                      <a:pt x="16" y="67"/>
                      <a:pt x="15" y="67"/>
                    </a:cubicBezTo>
                    <a:cubicBezTo>
                      <a:pt x="15" y="67"/>
                      <a:pt x="15" y="68"/>
                      <a:pt x="16" y="68"/>
                    </a:cubicBezTo>
                    <a:cubicBezTo>
                      <a:pt x="15" y="69"/>
                      <a:pt x="15" y="69"/>
                      <a:pt x="15" y="69"/>
                    </a:cubicBezTo>
                    <a:cubicBezTo>
                      <a:pt x="15" y="69"/>
                      <a:pt x="15" y="69"/>
                      <a:pt x="15" y="69"/>
                    </a:cubicBezTo>
                    <a:cubicBezTo>
                      <a:pt x="15" y="69"/>
                      <a:pt x="15" y="69"/>
                      <a:pt x="15" y="69"/>
                    </a:cubicBezTo>
                    <a:cubicBezTo>
                      <a:pt x="15" y="69"/>
                      <a:pt x="15" y="69"/>
                      <a:pt x="15" y="69"/>
                    </a:cubicBezTo>
                    <a:cubicBezTo>
                      <a:pt x="15" y="69"/>
                      <a:pt x="15" y="70"/>
                      <a:pt x="15" y="69"/>
                    </a:cubicBezTo>
                    <a:cubicBezTo>
                      <a:pt x="15" y="69"/>
                      <a:pt x="15" y="69"/>
                      <a:pt x="15" y="69"/>
                    </a:cubicBezTo>
                    <a:cubicBezTo>
                      <a:pt x="14" y="69"/>
                      <a:pt x="14" y="69"/>
                      <a:pt x="14" y="69"/>
                    </a:cubicBezTo>
                    <a:cubicBezTo>
                      <a:pt x="14" y="70"/>
                      <a:pt x="14" y="70"/>
                      <a:pt x="15" y="70"/>
                    </a:cubicBezTo>
                    <a:cubicBezTo>
                      <a:pt x="14" y="70"/>
                      <a:pt x="14" y="70"/>
                      <a:pt x="14" y="70"/>
                    </a:cubicBezTo>
                    <a:cubicBezTo>
                      <a:pt x="15" y="70"/>
                      <a:pt x="14" y="70"/>
                      <a:pt x="14" y="71"/>
                    </a:cubicBezTo>
                    <a:cubicBezTo>
                      <a:pt x="14" y="72"/>
                      <a:pt x="14" y="72"/>
                      <a:pt x="14" y="72"/>
                    </a:cubicBezTo>
                    <a:cubicBezTo>
                      <a:pt x="15" y="72"/>
                      <a:pt x="15" y="72"/>
                      <a:pt x="15" y="73"/>
                    </a:cubicBezTo>
                    <a:cubicBezTo>
                      <a:pt x="15" y="73"/>
                      <a:pt x="14" y="73"/>
                      <a:pt x="15" y="73"/>
                    </a:cubicBezTo>
                    <a:cubicBezTo>
                      <a:pt x="15" y="73"/>
                      <a:pt x="15" y="72"/>
                      <a:pt x="15" y="73"/>
                    </a:cubicBezTo>
                    <a:cubicBezTo>
                      <a:pt x="15" y="73"/>
                      <a:pt x="15" y="73"/>
                      <a:pt x="15" y="73"/>
                    </a:cubicBezTo>
                    <a:cubicBezTo>
                      <a:pt x="14" y="73"/>
                      <a:pt x="14" y="73"/>
                      <a:pt x="15" y="73"/>
                    </a:cubicBezTo>
                    <a:cubicBezTo>
                      <a:pt x="15" y="73"/>
                      <a:pt x="15" y="73"/>
                      <a:pt x="15" y="73"/>
                    </a:cubicBezTo>
                    <a:cubicBezTo>
                      <a:pt x="15" y="74"/>
                      <a:pt x="16" y="73"/>
                      <a:pt x="15" y="74"/>
                    </a:cubicBezTo>
                    <a:cubicBezTo>
                      <a:pt x="15" y="73"/>
                      <a:pt x="16" y="74"/>
                      <a:pt x="15" y="74"/>
                    </a:cubicBezTo>
                    <a:cubicBezTo>
                      <a:pt x="15" y="76"/>
                      <a:pt x="15" y="75"/>
                      <a:pt x="15" y="74"/>
                    </a:cubicBezTo>
                    <a:cubicBezTo>
                      <a:pt x="15" y="74"/>
                      <a:pt x="15" y="74"/>
                      <a:pt x="15" y="74"/>
                    </a:cubicBezTo>
                    <a:cubicBezTo>
                      <a:pt x="15" y="75"/>
                      <a:pt x="15" y="76"/>
                      <a:pt x="15" y="75"/>
                    </a:cubicBezTo>
                    <a:cubicBezTo>
                      <a:pt x="15" y="75"/>
                      <a:pt x="15" y="75"/>
                      <a:pt x="15" y="76"/>
                    </a:cubicBezTo>
                    <a:cubicBezTo>
                      <a:pt x="16" y="76"/>
                      <a:pt x="15" y="75"/>
                      <a:pt x="15" y="76"/>
                    </a:cubicBezTo>
                    <a:cubicBezTo>
                      <a:pt x="15" y="75"/>
                      <a:pt x="15" y="76"/>
                      <a:pt x="15" y="76"/>
                    </a:cubicBezTo>
                    <a:cubicBezTo>
                      <a:pt x="16" y="75"/>
                      <a:pt x="16" y="76"/>
                      <a:pt x="15" y="76"/>
                    </a:cubicBezTo>
                    <a:cubicBezTo>
                      <a:pt x="15" y="76"/>
                      <a:pt x="15" y="75"/>
                      <a:pt x="15" y="76"/>
                    </a:cubicBezTo>
                    <a:cubicBezTo>
                      <a:pt x="15" y="76"/>
                      <a:pt x="15" y="75"/>
                      <a:pt x="15" y="76"/>
                    </a:cubicBezTo>
                    <a:cubicBezTo>
                      <a:pt x="15" y="75"/>
                      <a:pt x="16" y="76"/>
                      <a:pt x="15" y="76"/>
                    </a:cubicBezTo>
                    <a:cubicBezTo>
                      <a:pt x="15" y="76"/>
                      <a:pt x="15" y="77"/>
                      <a:pt x="15" y="76"/>
                    </a:cubicBezTo>
                    <a:cubicBezTo>
                      <a:pt x="16" y="76"/>
                      <a:pt x="16" y="75"/>
                      <a:pt x="15" y="76"/>
                    </a:cubicBezTo>
                    <a:cubicBezTo>
                      <a:pt x="15" y="76"/>
                      <a:pt x="15" y="76"/>
                      <a:pt x="15" y="76"/>
                    </a:cubicBezTo>
                    <a:cubicBezTo>
                      <a:pt x="15" y="75"/>
                      <a:pt x="15" y="76"/>
                      <a:pt x="15" y="76"/>
                    </a:cubicBezTo>
                    <a:cubicBezTo>
                      <a:pt x="15" y="76"/>
                      <a:pt x="15" y="77"/>
                      <a:pt x="14" y="76"/>
                    </a:cubicBezTo>
                    <a:cubicBezTo>
                      <a:pt x="14" y="77"/>
                      <a:pt x="14" y="77"/>
                      <a:pt x="14" y="77"/>
                    </a:cubicBezTo>
                    <a:cubicBezTo>
                      <a:pt x="15" y="77"/>
                      <a:pt x="15" y="76"/>
                      <a:pt x="14" y="77"/>
                    </a:cubicBezTo>
                    <a:cubicBezTo>
                      <a:pt x="14" y="77"/>
                      <a:pt x="14" y="76"/>
                      <a:pt x="14" y="77"/>
                    </a:cubicBezTo>
                    <a:cubicBezTo>
                      <a:pt x="14" y="77"/>
                      <a:pt x="14" y="76"/>
                      <a:pt x="14" y="77"/>
                    </a:cubicBezTo>
                    <a:cubicBezTo>
                      <a:pt x="14" y="76"/>
                      <a:pt x="14" y="76"/>
                      <a:pt x="14" y="77"/>
                    </a:cubicBezTo>
                    <a:cubicBezTo>
                      <a:pt x="14" y="77"/>
                      <a:pt x="13" y="77"/>
                      <a:pt x="14" y="77"/>
                    </a:cubicBezTo>
                    <a:cubicBezTo>
                      <a:pt x="14" y="76"/>
                      <a:pt x="14" y="76"/>
                      <a:pt x="14" y="76"/>
                    </a:cubicBezTo>
                    <a:cubicBezTo>
                      <a:pt x="14" y="76"/>
                      <a:pt x="14" y="76"/>
                      <a:pt x="14" y="76"/>
                    </a:cubicBezTo>
                    <a:cubicBezTo>
                      <a:pt x="14" y="76"/>
                      <a:pt x="14" y="76"/>
                      <a:pt x="14" y="75"/>
                    </a:cubicBezTo>
                    <a:cubicBezTo>
                      <a:pt x="14" y="75"/>
                      <a:pt x="14" y="76"/>
                      <a:pt x="14" y="75"/>
                    </a:cubicBezTo>
                    <a:cubicBezTo>
                      <a:pt x="13" y="75"/>
                      <a:pt x="14" y="75"/>
                      <a:pt x="13" y="75"/>
                    </a:cubicBezTo>
                    <a:cubicBezTo>
                      <a:pt x="13" y="74"/>
                      <a:pt x="13" y="74"/>
                      <a:pt x="13" y="74"/>
                    </a:cubicBezTo>
                    <a:cubicBezTo>
                      <a:pt x="12" y="73"/>
                      <a:pt x="12" y="73"/>
                      <a:pt x="13" y="75"/>
                    </a:cubicBezTo>
                    <a:cubicBezTo>
                      <a:pt x="13" y="75"/>
                      <a:pt x="12" y="76"/>
                      <a:pt x="12" y="77"/>
                    </a:cubicBezTo>
                    <a:cubicBezTo>
                      <a:pt x="12" y="77"/>
                      <a:pt x="12" y="76"/>
                      <a:pt x="12" y="76"/>
                    </a:cubicBezTo>
                    <a:cubicBezTo>
                      <a:pt x="12" y="78"/>
                      <a:pt x="12" y="78"/>
                      <a:pt x="12" y="77"/>
                    </a:cubicBezTo>
                    <a:cubicBezTo>
                      <a:pt x="12" y="77"/>
                      <a:pt x="12" y="77"/>
                      <a:pt x="12" y="77"/>
                    </a:cubicBezTo>
                    <a:cubicBezTo>
                      <a:pt x="12" y="77"/>
                      <a:pt x="12" y="77"/>
                      <a:pt x="12" y="77"/>
                    </a:cubicBezTo>
                    <a:cubicBezTo>
                      <a:pt x="12" y="77"/>
                      <a:pt x="12" y="77"/>
                      <a:pt x="12" y="77"/>
                    </a:cubicBezTo>
                    <a:cubicBezTo>
                      <a:pt x="12" y="78"/>
                      <a:pt x="12" y="78"/>
                      <a:pt x="12" y="78"/>
                    </a:cubicBezTo>
                    <a:cubicBezTo>
                      <a:pt x="12" y="78"/>
                      <a:pt x="12" y="78"/>
                      <a:pt x="12" y="78"/>
                    </a:cubicBezTo>
                    <a:cubicBezTo>
                      <a:pt x="12" y="78"/>
                      <a:pt x="12" y="78"/>
                      <a:pt x="12" y="78"/>
                    </a:cubicBezTo>
                    <a:cubicBezTo>
                      <a:pt x="12" y="78"/>
                      <a:pt x="12" y="78"/>
                      <a:pt x="12" y="78"/>
                    </a:cubicBezTo>
                    <a:cubicBezTo>
                      <a:pt x="12" y="78"/>
                      <a:pt x="12" y="78"/>
                      <a:pt x="12" y="78"/>
                    </a:cubicBezTo>
                    <a:cubicBezTo>
                      <a:pt x="11" y="78"/>
                      <a:pt x="12" y="79"/>
                      <a:pt x="12" y="78"/>
                    </a:cubicBezTo>
                    <a:cubicBezTo>
                      <a:pt x="12" y="78"/>
                      <a:pt x="12" y="78"/>
                      <a:pt x="12" y="78"/>
                    </a:cubicBezTo>
                    <a:cubicBezTo>
                      <a:pt x="13" y="78"/>
                      <a:pt x="12" y="78"/>
                      <a:pt x="12" y="78"/>
                    </a:cubicBezTo>
                    <a:cubicBezTo>
                      <a:pt x="13" y="78"/>
                      <a:pt x="13" y="78"/>
                      <a:pt x="13" y="79"/>
                    </a:cubicBezTo>
                    <a:cubicBezTo>
                      <a:pt x="13" y="79"/>
                      <a:pt x="13" y="79"/>
                      <a:pt x="13" y="79"/>
                    </a:cubicBezTo>
                    <a:cubicBezTo>
                      <a:pt x="12" y="80"/>
                      <a:pt x="13" y="77"/>
                      <a:pt x="13" y="79"/>
                    </a:cubicBezTo>
                    <a:cubicBezTo>
                      <a:pt x="13" y="78"/>
                      <a:pt x="12" y="79"/>
                      <a:pt x="13" y="79"/>
                    </a:cubicBezTo>
                    <a:cubicBezTo>
                      <a:pt x="13" y="79"/>
                      <a:pt x="13" y="79"/>
                      <a:pt x="13" y="79"/>
                    </a:cubicBezTo>
                    <a:cubicBezTo>
                      <a:pt x="13" y="79"/>
                      <a:pt x="13" y="79"/>
                      <a:pt x="13" y="79"/>
                    </a:cubicBezTo>
                    <a:cubicBezTo>
                      <a:pt x="13" y="79"/>
                      <a:pt x="13" y="79"/>
                      <a:pt x="13" y="79"/>
                    </a:cubicBezTo>
                    <a:cubicBezTo>
                      <a:pt x="12" y="79"/>
                      <a:pt x="13" y="79"/>
                      <a:pt x="13" y="79"/>
                    </a:cubicBezTo>
                    <a:cubicBezTo>
                      <a:pt x="12" y="79"/>
                      <a:pt x="12" y="79"/>
                      <a:pt x="12" y="79"/>
                    </a:cubicBezTo>
                    <a:cubicBezTo>
                      <a:pt x="12" y="79"/>
                      <a:pt x="12" y="79"/>
                      <a:pt x="11" y="79"/>
                    </a:cubicBezTo>
                    <a:cubicBezTo>
                      <a:pt x="11" y="78"/>
                      <a:pt x="11" y="79"/>
                      <a:pt x="11" y="79"/>
                    </a:cubicBezTo>
                    <a:cubicBezTo>
                      <a:pt x="11" y="79"/>
                      <a:pt x="11" y="79"/>
                      <a:pt x="11" y="79"/>
                    </a:cubicBezTo>
                    <a:cubicBezTo>
                      <a:pt x="10" y="79"/>
                      <a:pt x="10" y="79"/>
                      <a:pt x="11" y="79"/>
                    </a:cubicBezTo>
                    <a:cubicBezTo>
                      <a:pt x="11" y="79"/>
                      <a:pt x="11" y="79"/>
                      <a:pt x="11" y="79"/>
                    </a:cubicBezTo>
                    <a:cubicBezTo>
                      <a:pt x="11" y="80"/>
                      <a:pt x="11" y="80"/>
                      <a:pt x="11" y="80"/>
                    </a:cubicBezTo>
                    <a:cubicBezTo>
                      <a:pt x="11" y="80"/>
                      <a:pt x="11" y="80"/>
                      <a:pt x="11" y="80"/>
                    </a:cubicBezTo>
                    <a:cubicBezTo>
                      <a:pt x="11" y="81"/>
                      <a:pt x="11" y="81"/>
                      <a:pt x="11" y="81"/>
                    </a:cubicBezTo>
                    <a:cubicBezTo>
                      <a:pt x="10" y="80"/>
                      <a:pt x="11" y="80"/>
                      <a:pt x="11" y="81"/>
                    </a:cubicBezTo>
                    <a:cubicBezTo>
                      <a:pt x="10" y="81"/>
                      <a:pt x="10" y="81"/>
                      <a:pt x="10" y="81"/>
                    </a:cubicBezTo>
                    <a:cubicBezTo>
                      <a:pt x="10" y="82"/>
                      <a:pt x="10" y="82"/>
                      <a:pt x="10" y="82"/>
                    </a:cubicBezTo>
                    <a:cubicBezTo>
                      <a:pt x="10" y="82"/>
                      <a:pt x="10" y="82"/>
                      <a:pt x="10" y="82"/>
                    </a:cubicBezTo>
                    <a:cubicBezTo>
                      <a:pt x="10" y="82"/>
                      <a:pt x="10" y="82"/>
                      <a:pt x="9" y="82"/>
                    </a:cubicBezTo>
                    <a:cubicBezTo>
                      <a:pt x="9" y="82"/>
                      <a:pt x="9" y="81"/>
                      <a:pt x="9" y="83"/>
                    </a:cubicBezTo>
                    <a:cubicBezTo>
                      <a:pt x="9" y="82"/>
                      <a:pt x="10" y="82"/>
                      <a:pt x="10" y="82"/>
                    </a:cubicBezTo>
                    <a:cubicBezTo>
                      <a:pt x="10" y="83"/>
                      <a:pt x="10" y="83"/>
                      <a:pt x="10" y="83"/>
                    </a:cubicBezTo>
                    <a:cubicBezTo>
                      <a:pt x="10" y="83"/>
                      <a:pt x="10" y="83"/>
                      <a:pt x="10" y="83"/>
                    </a:cubicBezTo>
                    <a:cubicBezTo>
                      <a:pt x="10" y="83"/>
                      <a:pt x="10" y="83"/>
                      <a:pt x="10" y="83"/>
                    </a:cubicBezTo>
                    <a:cubicBezTo>
                      <a:pt x="10" y="82"/>
                      <a:pt x="10" y="84"/>
                      <a:pt x="10" y="83"/>
                    </a:cubicBezTo>
                    <a:cubicBezTo>
                      <a:pt x="11" y="85"/>
                      <a:pt x="11" y="83"/>
                      <a:pt x="11" y="83"/>
                    </a:cubicBezTo>
                    <a:cubicBezTo>
                      <a:pt x="10" y="82"/>
                      <a:pt x="11" y="82"/>
                      <a:pt x="11" y="82"/>
                    </a:cubicBezTo>
                    <a:cubicBezTo>
                      <a:pt x="11" y="82"/>
                      <a:pt x="11" y="82"/>
                      <a:pt x="11" y="82"/>
                    </a:cubicBezTo>
                    <a:cubicBezTo>
                      <a:pt x="11" y="82"/>
                      <a:pt x="11" y="82"/>
                      <a:pt x="11" y="82"/>
                    </a:cubicBezTo>
                    <a:cubicBezTo>
                      <a:pt x="11" y="81"/>
                      <a:pt x="11" y="81"/>
                      <a:pt x="11" y="81"/>
                    </a:cubicBezTo>
                    <a:cubicBezTo>
                      <a:pt x="11" y="81"/>
                      <a:pt x="11" y="81"/>
                      <a:pt x="11" y="81"/>
                    </a:cubicBezTo>
                    <a:cubicBezTo>
                      <a:pt x="11" y="81"/>
                      <a:pt x="11" y="81"/>
                      <a:pt x="11" y="81"/>
                    </a:cubicBezTo>
                    <a:cubicBezTo>
                      <a:pt x="11" y="81"/>
                      <a:pt x="11" y="81"/>
                      <a:pt x="11" y="81"/>
                    </a:cubicBezTo>
                    <a:cubicBezTo>
                      <a:pt x="11" y="81"/>
                      <a:pt x="11" y="81"/>
                      <a:pt x="11" y="81"/>
                    </a:cubicBezTo>
                    <a:cubicBezTo>
                      <a:pt x="11" y="81"/>
                      <a:pt x="11" y="81"/>
                      <a:pt x="11" y="81"/>
                    </a:cubicBezTo>
                    <a:cubicBezTo>
                      <a:pt x="11" y="81"/>
                      <a:pt x="11" y="81"/>
                      <a:pt x="11" y="82"/>
                    </a:cubicBezTo>
                    <a:cubicBezTo>
                      <a:pt x="11" y="82"/>
                      <a:pt x="11" y="82"/>
                      <a:pt x="11" y="82"/>
                    </a:cubicBezTo>
                    <a:cubicBezTo>
                      <a:pt x="11" y="82"/>
                      <a:pt x="11" y="82"/>
                      <a:pt x="11" y="82"/>
                    </a:cubicBezTo>
                    <a:cubicBezTo>
                      <a:pt x="11" y="81"/>
                      <a:pt x="12" y="83"/>
                      <a:pt x="11" y="83"/>
                    </a:cubicBezTo>
                    <a:cubicBezTo>
                      <a:pt x="11" y="84"/>
                      <a:pt x="12" y="84"/>
                      <a:pt x="11" y="84"/>
                    </a:cubicBezTo>
                    <a:cubicBezTo>
                      <a:pt x="11" y="85"/>
                      <a:pt x="10" y="84"/>
                      <a:pt x="10" y="84"/>
                    </a:cubicBezTo>
                    <a:cubicBezTo>
                      <a:pt x="10" y="83"/>
                      <a:pt x="9" y="83"/>
                      <a:pt x="10" y="84"/>
                    </a:cubicBezTo>
                    <a:cubicBezTo>
                      <a:pt x="10" y="84"/>
                      <a:pt x="10" y="84"/>
                      <a:pt x="9" y="85"/>
                    </a:cubicBezTo>
                    <a:cubicBezTo>
                      <a:pt x="9" y="86"/>
                      <a:pt x="9" y="86"/>
                      <a:pt x="9" y="86"/>
                    </a:cubicBezTo>
                    <a:cubicBezTo>
                      <a:pt x="9" y="86"/>
                      <a:pt x="9" y="86"/>
                      <a:pt x="9" y="86"/>
                    </a:cubicBezTo>
                    <a:cubicBezTo>
                      <a:pt x="9" y="86"/>
                      <a:pt x="9" y="86"/>
                      <a:pt x="8" y="86"/>
                    </a:cubicBezTo>
                    <a:cubicBezTo>
                      <a:pt x="8" y="86"/>
                      <a:pt x="9" y="86"/>
                      <a:pt x="8" y="87"/>
                    </a:cubicBezTo>
                    <a:cubicBezTo>
                      <a:pt x="9" y="87"/>
                      <a:pt x="8" y="86"/>
                      <a:pt x="8" y="87"/>
                    </a:cubicBezTo>
                    <a:cubicBezTo>
                      <a:pt x="8" y="87"/>
                      <a:pt x="8" y="87"/>
                      <a:pt x="8" y="88"/>
                    </a:cubicBezTo>
                    <a:cubicBezTo>
                      <a:pt x="8" y="89"/>
                      <a:pt x="7" y="88"/>
                      <a:pt x="7" y="88"/>
                    </a:cubicBezTo>
                    <a:cubicBezTo>
                      <a:pt x="8" y="89"/>
                      <a:pt x="8" y="89"/>
                      <a:pt x="8" y="89"/>
                    </a:cubicBezTo>
                    <a:cubicBezTo>
                      <a:pt x="7" y="89"/>
                      <a:pt x="8" y="89"/>
                      <a:pt x="8" y="90"/>
                    </a:cubicBezTo>
                    <a:cubicBezTo>
                      <a:pt x="8" y="90"/>
                      <a:pt x="8" y="90"/>
                      <a:pt x="8" y="90"/>
                    </a:cubicBezTo>
                    <a:cubicBezTo>
                      <a:pt x="8" y="90"/>
                      <a:pt x="8" y="90"/>
                      <a:pt x="8" y="90"/>
                    </a:cubicBezTo>
                    <a:cubicBezTo>
                      <a:pt x="7" y="91"/>
                      <a:pt x="7" y="90"/>
                      <a:pt x="7" y="90"/>
                    </a:cubicBezTo>
                    <a:cubicBezTo>
                      <a:pt x="7" y="91"/>
                      <a:pt x="7" y="91"/>
                      <a:pt x="7" y="91"/>
                    </a:cubicBezTo>
                    <a:cubicBezTo>
                      <a:pt x="7" y="91"/>
                      <a:pt x="7" y="91"/>
                      <a:pt x="7" y="91"/>
                    </a:cubicBezTo>
                    <a:cubicBezTo>
                      <a:pt x="8" y="91"/>
                      <a:pt x="8" y="91"/>
                      <a:pt x="8" y="91"/>
                    </a:cubicBezTo>
                    <a:cubicBezTo>
                      <a:pt x="8" y="92"/>
                      <a:pt x="8" y="92"/>
                      <a:pt x="8" y="92"/>
                    </a:cubicBezTo>
                    <a:cubicBezTo>
                      <a:pt x="7" y="91"/>
                      <a:pt x="7" y="93"/>
                      <a:pt x="7" y="92"/>
                    </a:cubicBezTo>
                    <a:cubicBezTo>
                      <a:pt x="7" y="93"/>
                      <a:pt x="8" y="93"/>
                      <a:pt x="8" y="93"/>
                    </a:cubicBezTo>
                    <a:cubicBezTo>
                      <a:pt x="8" y="94"/>
                      <a:pt x="8" y="93"/>
                      <a:pt x="8" y="94"/>
                    </a:cubicBezTo>
                    <a:cubicBezTo>
                      <a:pt x="9" y="94"/>
                      <a:pt x="9" y="95"/>
                      <a:pt x="9" y="94"/>
                    </a:cubicBezTo>
                    <a:cubicBezTo>
                      <a:pt x="9" y="95"/>
                      <a:pt x="10" y="95"/>
                      <a:pt x="10" y="94"/>
                    </a:cubicBezTo>
                    <a:cubicBezTo>
                      <a:pt x="10" y="93"/>
                      <a:pt x="11" y="93"/>
                      <a:pt x="11" y="93"/>
                    </a:cubicBezTo>
                    <a:cubicBezTo>
                      <a:pt x="11" y="93"/>
                      <a:pt x="11" y="93"/>
                      <a:pt x="11" y="93"/>
                    </a:cubicBezTo>
                    <a:cubicBezTo>
                      <a:pt x="11" y="93"/>
                      <a:pt x="11" y="93"/>
                      <a:pt x="11" y="93"/>
                    </a:cubicBezTo>
                    <a:cubicBezTo>
                      <a:pt x="12" y="93"/>
                      <a:pt x="12" y="92"/>
                      <a:pt x="11" y="93"/>
                    </a:cubicBezTo>
                    <a:cubicBezTo>
                      <a:pt x="11" y="93"/>
                      <a:pt x="11" y="93"/>
                      <a:pt x="11" y="93"/>
                    </a:cubicBezTo>
                    <a:cubicBezTo>
                      <a:pt x="11" y="93"/>
                      <a:pt x="11" y="94"/>
                      <a:pt x="11" y="94"/>
                    </a:cubicBezTo>
                    <a:cubicBezTo>
                      <a:pt x="11" y="92"/>
                      <a:pt x="12" y="93"/>
                      <a:pt x="11" y="94"/>
                    </a:cubicBezTo>
                    <a:cubicBezTo>
                      <a:pt x="12" y="94"/>
                      <a:pt x="12" y="93"/>
                      <a:pt x="11" y="94"/>
                    </a:cubicBezTo>
                    <a:cubicBezTo>
                      <a:pt x="12" y="94"/>
                      <a:pt x="11" y="94"/>
                      <a:pt x="11" y="94"/>
                    </a:cubicBezTo>
                    <a:cubicBezTo>
                      <a:pt x="11" y="94"/>
                      <a:pt x="12" y="95"/>
                      <a:pt x="11" y="94"/>
                    </a:cubicBezTo>
                    <a:cubicBezTo>
                      <a:pt x="11" y="94"/>
                      <a:pt x="11" y="93"/>
                      <a:pt x="11" y="94"/>
                    </a:cubicBezTo>
                    <a:cubicBezTo>
                      <a:pt x="11" y="94"/>
                      <a:pt x="11" y="93"/>
                      <a:pt x="11" y="94"/>
                    </a:cubicBezTo>
                    <a:cubicBezTo>
                      <a:pt x="10" y="95"/>
                      <a:pt x="11" y="94"/>
                      <a:pt x="11" y="94"/>
                    </a:cubicBezTo>
                    <a:cubicBezTo>
                      <a:pt x="11" y="95"/>
                      <a:pt x="11" y="94"/>
                      <a:pt x="11" y="95"/>
                    </a:cubicBezTo>
                    <a:cubicBezTo>
                      <a:pt x="10" y="95"/>
                      <a:pt x="11" y="97"/>
                      <a:pt x="11" y="96"/>
                    </a:cubicBezTo>
                    <a:cubicBezTo>
                      <a:pt x="11" y="96"/>
                      <a:pt x="10" y="96"/>
                      <a:pt x="10" y="96"/>
                    </a:cubicBezTo>
                    <a:cubicBezTo>
                      <a:pt x="11" y="96"/>
                      <a:pt x="10" y="97"/>
                      <a:pt x="10" y="96"/>
                    </a:cubicBezTo>
                    <a:cubicBezTo>
                      <a:pt x="10" y="97"/>
                      <a:pt x="10" y="97"/>
                      <a:pt x="10" y="96"/>
                    </a:cubicBezTo>
                    <a:cubicBezTo>
                      <a:pt x="10" y="96"/>
                      <a:pt x="10" y="96"/>
                      <a:pt x="10" y="96"/>
                    </a:cubicBezTo>
                    <a:cubicBezTo>
                      <a:pt x="10" y="96"/>
                      <a:pt x="10" y="96"/>
                      <a:pt x="10" y="96"/>
                    </a:cubicBezTo>
                    <a:cubicBezTo>
                      <a:pt x="10" y="96"/>
                      <a:pt x="10" y="96"/>
                      <a:pt x="10" y="96"/>
                    </a:cubicBezTo>
                    <a:cubicBezTo>
                      <a:pt x="10" y="96"/>
                      <a:pt x="10" y="96"/>
                      <a:pt x="10" y="96"/>
                    </a:cubicBezTo>
                    <a:cubicBezTo>
                      <a:pt x="10" y="96"/>
                      <a:pt x="10" y="96"/>
                      <a:pt x="10" y="96"/>
                    </a:cubicBezTo>
                    <a:cubicBezTo>
                      <a:pt x="10" y="95"/>
                      <a:pt x="10" y="95"/>
                      <a:pt x="10" y="95"/>
                    </a:cubicBezTo>
                    <a:cubicBezTo>
                      <a:pt x="10" y="95"/>
                      <a:pt x="10" y="95"/>
                      <a:pt x="10" y="95"/>
                    </a:cubicBezTo>
                    <a:cubicBezTo>
                      <a:pt x="10" y="95"/>
                      <a:pt x="10" y="95"/>
                      <a:pt x="10" y="95"/>
                    </a:cubicBezTo>
                    <a:cubicBezTo>
                      <a:pt x="10" y="95"/>
                      <a:pt x="10" y="95"/>
                      <a:pt x="10" y="95"/>
                    </a:cubicBezTo>
                    <a:cubicBezTo>
                      <a:pt x="9" y="95"/>
                      <a:pt x="10" y="94"/>
                      <a:pt x="9" y="95"/>
                    </a:cubicBezTo>
                    <a:cubicBezTo>
                      <a:pt x="9" y="95"/>
                      <a:pt x="8" y="96"/>
                      <a:pt x="9" y="96"/>
                    </a:cubicBezTo>
                    <a:cubicBezTo>
                      <a:pt x="9" y="97"/>
                      <a:pt x="9" y="97"/>
                      <a:pt x="9" y="96"/>
                    </a:cubicBezTo>
                    <a:cubicBezTo>
                      <a:pt x="8" y="96"/>
                      <a:pt x="8" y="96"/>
                      <a:pt x="8" y="96"/>
                    </a:cubicBezTo>
                    <a:cubicBezTo>
                      <a:pt x="8" y="96"/>
                      <a:pt x="7" y="97"/>
                      <a:pt x="8" y="96"/>
                    </a:cubicBezTo>
                    <a:cubicBezTo>
                      <a:pt x="7" y="97"/>
                      <a:pt x="8" y="98"/>
                      <a:pt x="8" y="97"/>
                    </a:cubicBezTo>
                    <a:cubicBezTo>
                      <a:pt x="8" y="99"/>
                      <a:pt x="7" y="97"/>
                      <a:pt x="8" y="98"/>
                    </a:cubicBezTo>
                    <a:cubicBezTo>
                      <a:pt x="7" y="97"/>
                      <a:pt x="8" y="98"/>
                      <a:pt x="8" y="98"/>
                    </a:cubicBezTo>
                    <a:cubicBezTo>
                      <a:pt x="8" y="98"/>
                      <a:pt x="8" y="98"/>
                      <a:pt x="8" y="98"/>
                    </a:cubicBezTo>
                    <a:cubicBezTo>
                      <a:pt x="8" y="98"/>
                      <a:pt x="8" y="98"/>
                      <a:pt x="8" y="98"/>
                    </a:cubicBezTo>
                    <a:cubicBezTo>
                      <a:pt x="8" y="99"/>
                      <a:pt x="8" y="99"/>
                      <a:pt x="8" y="99"/>
                    </a:cubicBezTo>
                    <a:cubicBezTo>
                      <a:pt x="8" y="99"/>
                      <a:pt x="8" y="99"/>
                      <a:pt x="8" y="99"/>
                    </a:cubicBezTo>
                    <a:cubicBezTo>
                      <a:pt x="8" y="99"/>
                      <a:pt x="8" y="100"/>
                      <a:pt x="8" y="100"/>
                    </a:cubicBezTo>
                    <a:cubicBezTo>
                      <a:pt x="8" y="100"/>
                      <a:pt x="8" y="100"/>
                      <a:pt x="8" y="100"/>
                    </a:cubicBezTo>
                    <a:cubicBezTo>
                      <a:pt x="8" y="100"/>
                      <a:pt x="8" y="100"/>
                      <a:pt x="8" y="100"/>
                    </a:cubicBezTo>
                    <a:cubicBezTo>
                      <a:pt x="8" y="100"/>
                      <a:pt x="8" y="100"/>
                      <a:pt x="8" y="100"/>
                    </a:cubicBezTo>
                    <a:cubicBezTo>
                      <a:pt x="8" y="100"/>
                      <a:pt x="8" y="100"/>
                      <a:pt x="8" y="100"/>
                    </a:cubicBezTo>
                    <a:cubicBezTo>
                      <a:pt x="8" y="100"/>
                      <a:pt x="8" y="100"/>
                      <a:pt x="8" y="100"/>
                    </a:cubicBezTo>
                    <a:cubicBezTo>
                      <a:pt x="8" y="100"/>
                      <a:pt x="8" y="100"/>
                      <a:pt x="8" y="100"/>
                    </a:cubicBezTo>
                    <a:cubicBezTo>
                      <a:pt x="8" y="100"/>
                      <a:pt x="8" y="100"/>
                      <a:pt x="8" y="100"/>
                    </a:cubicBezTo>
                    <a:cubicBezTo>
                      <a:pt x="8" y="101"/>
                      <a:pt x="8" y="100"/>
                      <a:pt x="8" y="100"/>
                    </a:cubicBezTo>
                    <a:cubicBezTo>
                      <a:pt x="8" y="101"/>
                      <a:pt x="8" y="101"/>
                      <a:pt x="8" y="101"/>
                    </a:cubicBezTo>
                    <a:cubicBezTo>
                      <a:pt x="8" y="101"/>
                      <a:pt x="8" y="101"/>
                      <a:pt x="8" y="101"/>
                    </a:cubicBezTo>
                    <a:cubicBezTo>
                      <a:pt x="8" y="101"/>
                      <a:pt x="8" y="101"/>
                      <a:pt x="8" y="101"/>
                    </a:cubicBezTo>
                    <a:cubicBezTo>
                      <a:pt x="8" y="102"/>
                      <a:pt x="8" y="102"/>
                      <a:pt x="8" y="101"/>
                    </a:cubicBezTo>
                    <a:cubicBezTo>
                      <a:pt x="7" y="101"/>
                      <a:pt x="7" y="101"/>
                      <a:pt x="7" y="101"/>
                    </a:cubicBezTo>
                    <a:cubicBezTo>
                      <a:pt x="7" y="101"/>
                      <a:pt x="7" y="101"/>
                      <a:pt x="7" y="101"/>
                    </a:cubicBezTo>
                    <a:cubicBezTo>
                      <a:pt x="7" y="101"/>
                      <a:pt x="7" y="101"/>
                      <a:pt x="7" y="101"/>
                    </a:cubicBezTo>
                    <a:cubicBezTo>
                      <a:pt x="8" y="100"/>
                      <a:pt x="7" y="101"/>
                      <a:pt x="7" y="101"/>
                    </a:cubicBezTo>
                    <a:cubicBezTo>
                      <a:pt x="7" y="101"/>
                      <a:pt x="7" y="101"/>
                      <a:pt x="7" y="101"/>
                    </a:cubicBezTo>
                    <a:cubicBezTo>
                      <a:pt x="7" y="101"/>
                      <a:pt x="7" y="101"/>
                      <a:pt x="7" y="101"/>
                    </a:cubicBezTo>
                    <a:cubicBezTo>
                      <a:pt x="7" y="102"/>
                      <a:pt x="7" y="101"/>
                      <a:pt x="6" y="102"/>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6" y="101"/>
                      <a:pt x="6" y="101"/>
                      <a:pt x="6" y="101"/>
                    </a:cubicBezTo>
                    <a:cubicBezTo>
                      <a:pt x="5" y="100"/>
                      <a:pt x="5" y="100"/>
                      <a:pt x="5" y="100"/>
                    </a:cubicBezTo>
                    <a:cubicBezTo>
                      <a:pt x="5" y="100"/>
                      <a:pt x="4" y="99"/>
                      <a:pt x="5" y="100"/>
                    </a:cubicBezTo>
                    <a:cubicBezTo>
                      <a:pt x="5" y="100"/>
                      <a:pt x="5" y="100"/>
                      <a:pt x="5" y="100"/>
                    </a:cubicBezTo>
                    <a:cubicBezTo>
                      <a:pt x="4" y="100"/>
                      <a:pt x="4" y="100"/>
                      <a:pt x="4" y="100"/>
                    </a:cubicBezTo>
                    <a:cubicBezTo>
                      <a:pt x="4" y="100"/>
                      <a:pt x="5" y="100"/>
                      <a:pt x="4" y="100"/>
                    </a:cubicBezTo>
                    <a:cubicBezTo>
                      <a:pt x="4" y="100"/>
                      <a:pt x="4" y="100"/>
                      <a:pt x="4" y="100"/>
                    </a:cubicBezTo>
                    <a:cubicBezTo>
                      <a:pt x="4" y="100"/>
                      <a:pt x="4" y="100"/>
                      <a:pt x="4" y="101"/>
                    </a:cubicBezTo>
                    <a:cubicBezTo>
                      <a:pt x="4" y="101"/>
                      <a:pt x="4" y="101"/>
                      <a:pt x="4" y="101"/>
                    </a:cubicBezTo>
                    <a:cubicBezTo>
                      <a:pt x="4" y="101"/>
                      <a:pt x="4" y="101"/>
                      <a:pt x="4" y="101"/>
                    </a:cubicBezTo>
                    <a:cubicBezTo>
                      <a:pt x="4" y="101"/>
                      <a:pt x="3" y="101"/>
                      <a:pt x="3" y="101"/>
                    </a:cubicBezTo>
                    <a:cubicBezTo>
                      <a:pt x="3" y="101"/>
                      <a:pt x="3" y="101"/>
                      <a:pt x="3" y="101"/>
                    </a:cubicBezTo>
                    <a:cubicBezTo>
                      <a:pt x="3" y="102"/>
                      <a:pt x="3" y="102"/>
                      <a:pt x="3" y="102"/>
                    </a:cubicBezTo>
                    <a:cubicBezTo>
                      <a:pt x="4" y="102"/>
                      <a:pt x="3" y="102"/>
                      <a:pt x="3" y="103"/>
                    </a:cubicBezTo>
                    <a:cubicBezTo>
                      <a:pt x="4" y="103"/>
                      <a:pt x="4" y="103"/>
                      <a:pt x="4" y="103"/>
                    </a:cubicBezTo>
                    <a:cubicBezTo>
                      <a:pt x="4" y="103"/>
                      <a:pt x="4" y="103"/>
                      <a:pt x="4" y="103"/>
                    </a:cubicBezTo>
                    <a:cubicBezTo>
                      <a:pt x="3" y="103"/>
                      <a:pt x="3" y="103"/>
                      <a:pt x="3" y="103"/>
                    </a:cubicBezTo>
                    <a:cubicBezTo>
                      <a:pt x="3" y="104"/>
                      <a:pt x="3" y="104"/>
                      <a:pt x="3" y="104"/>
                    </a:cubicBezTo>
                    <a:cubicBezTo>
                      <a:pt x="4" y="104"/>
                      <a:pt x="3" y="105"/>
                      <a:pt x="4" y="104"/>
                    </a:cubicBezTo>
                    <a:cubicBezTo>
                      <a:pt x="4" y="104"/>
                      <a:pt x="5" y="105"/>
                      <a:pt x="5" y="104"/>
                    </a:cubicBezTo>
                    <a:cubicBezTo>
                      <a:pt x="5" y="104"/>
                      <a:pt x="5" y="104"/>
                      <a:pt x="5" y="104"/>
                    </a:cubicBezTo>
                    <a:cubicBezTo>
                      <a:pt x="5" y="104"/>
                      <a:pt x="5" y="104"/>
                      <a:pt x="5" y="105"/>
                    </a:cubicBezTo>
                    <a:cubicBezTo>
                      <a:pt x="5" y="103"/>
                      <a:pt x="6" y="106"/>
                      <a:pt x="6" y="105"/>
                    </a:cubicBezTo>
                    <a:cubicBezTo>
                      <a:pt x="6" y="105"/>
                      <a:pt x="6" y="105"/>
                      <a:pt x="6" y="105"/>
                    </a:cubicBezTo>
                    <a:cubicBezTo>
                      <a:pt x="6" y="106"/>
                      <a:pt x="6" y="106"/>
                      <a:pt x="6" y="106"/>
                    </a:cubicBezTo>
                    <a:cubicBezTo>
                      <a:pt x="6" y="106"/>
                      <a:pt x="6" y="106"/>
                      <a:pt x="6" y="106"/>
                    </a:cubicBezTo>
                    <a:cubicBezTo>
                      <a:pt x="6" y="106"/>
                      <a:pt x="6" y="106"/>
                      <a:pt x="6" y="106"/>
                    </a:cubicBezTo>
                    <a:cubicBezTo>
                      <a:pt x="6" y="107"/>
                      <a:pt x="6" y="107"/>
                      <a:pt x="6" y="106"/>
                    </a:cubicBezTo>
                    <a:cubicBezTo>
                      <a:pt x="5" y="106"/>
                      <a:pt x="5" y="106"/>
                      <a:pt x="5" y="106"/>
                    </a:cubicBezTo>
                    <a:cubicBezTo>
                      <a:pt x="5" y="106"/>
                      <a:pt x="5" y="106"/>
                      <a:pt x="5" y="106"/>
                    </a:cubicBezTo>
                    <a:cubicBezTo>
                      <a:pt x="5" y="106"/>
                      <a:pt x="5" y="106"/>
                      <a:pt x="5" y="106"/>
                    </a:cubicBezTo>
                    <a:cubicBezTo>
                      <a:pt x="4" y="106"/>
                      <a:pt x="4" y="107"/>
                      <a:pt x="5" y="106"/>
                    </a:cubicBezTo>
                    <a:cubicBezTo>
                      <a:pt x="5" y="106"/>
                      <a:pt x="5" y="106"/>
                      <a:pt x="5" y="106"/>
                    </a:cubicBezTo>
                    <a:cubicBezTo>
                      <a:pt x="5" y="107"/>
                      <a:pt x="5" y="107"/>
                      <a:pt x="5" y="107"/>
                    </a:cubicBezTo>
                    <a:cubicBezTo>
                      <a:pt x="4" y="107"/>
                      <a:pt x="4" y="107"/>
                      <a:pt x="5" y="107"/>
                    </a:cubicBezTo>
                    <a:cubicBezTo>
                      <a:pt x="5" y="108"/>
                      <a:pt x="5" y="108"/>
                      <a:pt x="5" y="108"/>
                    </a:cubicBezTo>
                    <a:cubicBezTo>
                      <a:pt x="5" y="108"/>
                      <a:pt x="5" y="108"/>
                      <a:pt x="5" y="108"/>
                    </a:cubicBezTo>
                    <a:cubicBezTo>
                      <a:pt x="5" y="109"/>
                      <a:pt x="5" y="108"/>
                      <a:pt x="5" y="108"/>
                    </a:cubicBezTo>
                    <a:cubicBezTo>
                      <a:pt x="5" y="108"/>
                      <a:pt x="5" y="108"/>
                      <a:pt x="5" y="108"/>
                    </a:cubicBezTo>
                    <a:cubicBezTo>
                      <a:pt x="5" y="108"/>
                      <a:pt x="5" y="108"/>
                      <a:pt x="5" y="108"/>
                    </a:cubicBezTo>
                    <a:cubicBezTo>
                      <a:pt x="5" y="108"/>
                      <a:pt x="5" y="108"/>
                      <a:pt x="5" y="108"/>
                    </a:cubicBezTo>
                    <a:cubicBezTo>
                      <a:pt x="5" y="108"/>
                      <a:pt x="5" y="108"/>
                      <a:pt x="5" y="108"/>
                    </a:cubicBezTo>
                    <a:cubicBezTo>
                      <a:pt x="5" y="108"/>
                      <a:pt x="5" y="108"/>
                      <a:pt x="5" y="108"/>
                    </a:cubicBezTo>
                    <a:cubicBezTo>
                      <a:pt x="5" y="108"/>
                      <a:pt x="5" y="108"/>
                      <a:pt x="5" y="108"/>
                    </a:cubicBezTo>
                    <a:cubicBezTo>
                      <a:pt x="5" y="108"/>
                      <a:pt x="5" y="108"/>
                      <a:pt x="5" y="108"/>
                    </a:cubicBezTo>
                    <a:cubicBezTo>
                      <a:pt x="5" y="108"/>
                      <a:pt x="5" y="108"/>
                      <a:pt x="5" y="108"/>
                    </a:cubicBezTo>
                    <a:cubicBezTo>
                      <a:pt x="5" y="108"/>
                      <a:pt x="5" y="109"/>
                      <a:pt x="5" y="109"/>
                    </a:cubicBezTo>
                    <a:cubicBezTo>
                      <a:pt x="5" y="109"/>
                      <a:pt x="5" y="109"/>
                      <a:pt x="5" y="109"/>
                    </a:cubicBezTo>
                    <a:cubicBezTo>
                      <a:pt x="5" y="109"/>
                      <a:pt x="5" y="109"/>
                      <a:pt x="5" y="109"/>
                    </a:cubicBezTo>
                    <a:cubicBezTo>
                      <a:pt x="6" y="109"/>
                      <a:pt x="6" y="108"/>
                      <a:pt x="6" y="109"/>
                    </a:cubicBezTo>
                    <a:cubicBezTo>
                      <a:pt x="6" y="109"/>
                      <a:pt x="6" y="110"/>
                      <a:pt x="6" y="110"/>
                    </a:cubicBezTo>
                    <a:cubicBezTo>
                      <a:pt x="6" y="110"/>
                      <a:pt x="6" y="110"/>
                      <a:pt x="6" y="110"/>
                    </a:cubicBezTo>
                    <a:cubicBezTo>
                      <a:pt x="6" y="110"/>
                      <a:pt x="6" y="110"/>
                      <a:pt x="6" y="109"/>
                    </a:cubicBezTo>
                    <a:cubicBezTo>
                      <a:pt x="6" y="110"/>
                      <a:pt x="6" y="110"/>
                      <a:pt x="6" y="110"/>
                    </a:cubicBezTo>
                    <a:cubicBezTo>
                      <a:pt x="5" y="110"/>
                      <a:pt x="5" y="110"/>
                      <a:pt x="5" y="110"/>
                    </a:cubicBezTo>
                    <a:cubicBezTo>
                      <a:pt x="5" y="110"/>
                      <a:pt x="4" y="111"/>
                      <a:pt x="5" y="110"/>
                    </a:cubicBezTo>
                    <a:cubicBezTo>
                      <a:pt x="5" y="111"/>
                      <a:pt x="6" y="112"/>
                      <a:pt x="6" y="111"/>
                    </a:cubicBezTo>
                    <a:cubicBezTo>
                      <a:pt x="6" y="110"/>
                      <a:pt x="6" y="110"/>
                      <a:pt x="6" y="110"/>
                    </a:cubicBezTo>
                    <a:cubicBezTo>
                      <a:pt x="6" y="110"/>
                      <a:pt x="6" y="110"/>
                      <a:pt x="6" y="110"/>
                    </a:cubicBezTo>
                    <a:cubicBezTo>
                      <a:pt x="6" y="110"/>
                      <a:pt x="6" y="110"/>
                      <a:pt x="6" y="110"/>
                    </a:cubicBezTo>
                    <a:cubicBezTo>
                      <a:pt x="6" y="110"/>
                      <a:pt x="6" y="110"/>
                      <a:pt x="6" y="110"/>
                    </a:cubicBezTo>
                    <a:cubicBezTo>
                      <a:pt x="6" y="110"/>
                      <a:pt x="6" y="110"/>
                      <a:pt x="6" y="110"/>
                    </a:cubicBezTo>
                    <a:cubicBezTo>
                      <a:pt x="6" y="110"/>
                      <a:pt x="6" y="110"/>
                      <a:pt x="6" y="110"/>
                    </a:cubicBezTo>
                    <a:cubicBezTo>
                      <a:pt x="6" y="110"/>
                      <a:pt x="6" y="110"/>
                      <a:pt x="6" y="110"/>
                    </a:cubicBezTo>
                    <a:cubicBezTo>
                      <a:pt x="6" y="110"/>
                      <a:pt x="6" y="110"/>
                      <a:pt x="6" y="110"/>
                    </a:cubicBezTo>
                    <a:cubicBezTo>
                      <a:pt x="6" y="110"/>
                      <a:pt x="6" y="110"/>
                      <a:pt x="6" y="110"/>
                    </a:cubicBezTo>
                    <a:cubicBezTo>
                      <a:pt x="6" y="110"/>
                      <a:pt x="6" y="110"/>
                      <a:pt x="6" y="110"/>
                    </a:cubicBezTo>
                    <a:cubicBezTo>
                      <a:pt x="7" y="110"/>
                      <a:pt x="7" y="110"/>
                      <a:pt x="7" y="110"/>
                    </a:cubicBezTo>
                    <a:cubicBezTo>
                      <a:pt x="7" y="110"/>
                      <a:pt x="7" y="110"/>
                      <a:pt x="7" y="110"/>
                    </a:cubicBezTo>
                    <a:cubicBezTo>
                      <a:pt x="7" y="111"/>
                      <a:pt x="7" y="109"/>
                      <a:pt x="7" y="110"/>
                    </a:cubicBezTo>
                    <a:cubicBezTo>
                      <a:pt x="7" y="109"/>
                      <a:pt x="8" y="110"/>
                      <a:pt x="8" y="110"/>
                    </a:cubicBezTo>
                    <a:cubicBezTo>
                      <a:pt x="7" y="110"/>
                      <a:pt x="7" y="111"/>
                      <a:pt x="7" y="110"/>
                    </a:cubicBezTo>
                    <a:cubicBezTo>
                      <a:pt x="8" y="110"/>
                      <a:pt x="8" y="110"/>
                      <a:pt x="8" y="110"/>
                    </a:cubicBezTo>
                    <a:cubicBezTo>
                      <a:pt x="8" y="109"/>
                      <a:pt x="8" y="110"/>
                      <a:pt x="8" y="110"/>
                    </a:cubicBezTo>
                    <a:cubicBezTo>
                      <a:pt x="8" y="110"/>
                      <a:pt x="8" y="109"/>
                      <a:pt x="8" y="110"/>
                    </a:cubicBezTo>
                    <a:cubicBezTo>
                      <a:pt x="8" y="111"/>
                      <a:pt x="8" y="111"/>
                      <a:pt x="8" y="110"/>
                    </a:cubicBezTo>
                    <a:cubicBezTo>
                      <a:pt x="8" y="110"/>
                      <a:pt x="8" y="110"/>
                      <a:pt x="8" y="110"/>
                    </a:cubicBezTo>
                    <a:cubicBezTo>
                      <a:pt x="8" y="110"/>
                      <a:pt x="8" y="111"/>
                      <a:pt x="8" y="110"/>
                    </a:cubicBezTo>
                    <a:cubicBezTo>
                      <a:pt x="8" y="110"/>
                      <a:pt x="8" y="109"/>
                      <a:pt x="8" y="110"/>
                    </a:cubicBezTo>
                    <a:cubicBezTo>
                      <a:pt x="8" y="110"/>
                      <a:pt x="8" y="110"/>
                      <a:pt x="8" y="110"/>
                    </a:cubicBezTo>
                    <a:cubicBezTo>
                      <a:pt x="8" y="110"/>
                      <a:pt x="7" y="111"/>
                      <a:pt x="8" y="110"/>
                    </a:cubicBezTo>
                    <a:cubicBezTo>
                      <a:pt x="8" y="109"/>
                      <a:pt x="8" y="111"/>
                      <a:pt x="8" y="111"/>
                    </a:cubicBezTo>
                    <a:cubicBezTo>
                      <a:pt x="8" y="110"/>
                      <a:pt x="9" y="111"/>
                      <a:pt x="9" y="111"/>
                    </a:cubicBezTo>
                    <a:cubicBezTo>
                      <a:pt x="9" y="110"/>
                      <a:pt x="9" y="111"/>
                      <a:pt x="9" y="112"/>
                    </a:cubicBezTo>
                    <a:cubicBezTo>
                      <a:pt x="9" y="112"/>
                      <a:pt x="8" y="112"/>
                      <a:pt x="8" y="112"/>
                    </a:cubicBezTo>
                    <a:cubicBezTo>
                      <a:pt x="9" y="112"/>
                      <a:pt x="8" y="112"/>
                      <a:pt x="8" y="112"/>
                    </a:cubicBezTo>
                    <a:cubicBezTo>
                      <a:pt x="8" y="112"/>
                      <a:pt x="9" y="112"/>
                      <a:pt x="9" y="112"/>
                    </a:cubicBezTo>
                    <a:cubicBezTo>
                      <a:pt x="9" y="113"/>
                      <a:pt x="8" y="112"/>
                      <a:pt x="9" y="113"/>
                    </a:cubicBezTo>
                    <a:cubicBezTo>
                      <a:pt x="9" y="113"/>
                      <a:pt x="10" y="112"/>
                      <a:pt x="9" y="112"/>
                    </a:cubicBezTo>
                    <a:cubicBezTo>
                      <a:pt x="10" y="113"/>
                      <a:pt x="10" y="113"/>
                      <a:pt x="10" y="112"/>
                    </a:cubicBezTo>
                    <a:cubicBezTo>
                      <a:pt x="11" y="113"/>
                      <a:pt x="10" y="112"/>
                      <a:pt x="9" y="113"/>
                    </a:cubicBezTo>
                    <a:cubicBezTo>
                      <a:pt x="10" y="113"/>
                      <a:pt x="10" y="113"/>
                      <a:pt x="10" y="113"/>
                    </a:cubicBezTo>
                    <a:cubicBezTo>
                      <a:pt x="10" y="114"/>
                      <a:pt x="9" y="116"/>
                      <a:pt x="9" y="114"/>
                    </a:cubicBezTo>
                    <a:cubicBezTo>
                      <a:pt x="8" y="112"/>
                      <a:pt x="11" y="115"/>
                      <a:pt x="10" y="114"/>
                    </a:cubicBezTo>
                    <a:cubicBezTo>
                      <a:pt x="11" y="115"/>
                      <a:pt x="10" y="115"/>
                      <a:pt x="10" y="114"/>
                    </a:cubicBezTo>
                    <a:cubicBezTo>
                      <a:pt x="10" y="114"/>
                      <a:pt x="10" y="114"/>
                      <a:pt x="10" y="114"/>
                    </a:cubicBezTo>
                    <a:cubicBezTo>
                      <a:pt x="10" y="114"/>
                      <a:pt x="10" y="113"/>
                      <a:pt x="10" y="114"/>
                    </a:cubicBezTo>
                    <a:cubicBezTo>
                      <a:pt x="10" y="116"/>
                      <a:pt x="10" y="113"/>
                      <a:pt x="10" y="114"/>
                    </a:cubicBezTo>
                    <a:cubicBezTo>
                      <a:pt x="10" y="113"/>
                      <a:pt x="10" y="115"/>
                      <a:pt x="10" y="114"/>
                    </a:cubicBezTo>
                    <a:cubicBezTo>
                      <a:pt x="9" y="115"/>
                      <a:pt x="10" y="113"/>
                      <a:pt x="10" y="114"/>
                    </a:cubicBezTo>
                    <a:cubicBezTo>
                      <a:pt x="10" y="116"/>
                      <a:pt x="11" y="116"/>
                      <a:pt x="10" y="114"/>
                    </a:cubicBezTo>
                    <a:cubicBezTo>
                      <a:pt x="10" y="114"/>
                      <a:pt x="10" y="114"/>
                      <a:pt x="10" y="114"/>
                    </a:cubicBezTo>
                    <a:cubicBezTo>
                      <a:pt x="9" y="114"/>
                      <a:pt x="11" y="115"/>
                      <a:pt x="10" y="114"/>
                    </a:cubicBezTo>
                    <a:cubicBezTo>
                      <a:pt x="11" y="116"/>
                      <a:pt x="10" y="118"/>
                      <a:pt x="10" y="114"/>
                    </a:cubicBezTo>
                    <a:cubicBezTo>
                      <a:pt x="11" y="116"/>
                      <a:pt x="10" y="116"/>
                      <a:pt x="10" y="114"/>
                    </a:cubicBezTo>
                    <a:cubicBezTo>
                      <a:pt x="11" y="115"/>
                      <a:pt x="11" y="115"/>
                      <a:pt x="10" y="114"/>
                    </a:cubicBezTo>
                    <a:cubicBezTo>
                      <a:pt x="10" y="113"/>
                      <a:pt x="11" y="116"/>
                      <a:pt x="10" y="114"/>
                    </a:cubicBezTo>
                    <a:cubicBezTo>
                      <a:pt x="9" y="117"/>
                      <a:pt x="10" y="112"/>
                      <a:pt x="10" y="114"/>
                    </a:cubicBezTo>
                    <a:cubicBezTo>
                      <a:pt x="10" y="114"/>
                      <a:pt x="10" y="116"/>
                      <a:pt x="10" y="114"/>
                    </a:cubicBezTo>
                    <a:cubicBezTo>
                      <a:pt x="10" y="113"/>
                      <a:pt x="11" y="114"/>
                      <a:pt x="10" y="115"/>
                    </a:cubicBezTo>
                    <a:cubicBezTo>
                      <a:pt x="9" y="115"/>
                      <a:pt x="10" y="115"/>
                      <a:pt x="10" y="115"/>
                    </a:cubicBezTo>
                    <a:cubicBezTo>
                      <a:pt x="10" y="116"/>
                      <a:pt x="10" y="115"/>
                      <a:pt x="9" y="115"/>
                    </a:cubicBezTo>
                    <a:cubicBezTo>
                      <a:pt x="8" y="115"/>
                      <a:pt x="8" y="117"/>
                      <a:pt x="8" y="114"/>
                    </a:cubicBezTo>
                    <a:cubicBezTo>
                      <a:pt x="8" y="112"/>
                      <a:pt x="7" y="115"/>
                      <a:pt x="8" y="114"/>
                    </a:cubicBezTo>
                    <a:cubicBezTo>
                      <a:pt x="8" y="113"/>
                      <a:pt x="8" y="115"/>
                      <a:pt x="7" y="115"/>
                    </a:cubicBezTo>
                    <a:cubicBezTo>
                      <a:pt x="7" y="116"/>
                      <a:pt x="8" y="115"/>
                      <a:pt x="7" y="115"/>
                    </a:cubicBezTo>
                    <a:cubicBezTo>
                      <a:pt x="7" y="115"/>
                      <a:pt x="8" y="115"/>
                      <a:pt x="7" y="115"/>
                    </a:cubicBezTo>
                    <a:cubicBezTo>
                      <a:pt x="8" y="114"/>
                      <a:pt x="8" y="115"/>
                      <a:pt x="7" y="116"/>
                    </a:cubicBezTo>
                    <a:cubicBezTo>
                      <a:pt x="7" y="115"/>
                      <a:pt x="7" y="115"/>
                      <a:pt x="7" y="116"/>
                    </a:cubicBezTo>
                    <a:cubicBezTo>
                      <a:pt x="7" y="115"/>
                      <a:pt x="7" y="117"/>
                      <a:pt x="7" y="116"/>
                    </a:cubicBezTo>
                    <a:cubicBezTo>
                      <a:pt x="7" y="116"/>
                      <a:pt x="7" y="116"/>
                      <a:pt x="7" y="116"/>
                    </a:cubicBezTo>
                    <a:cubicBezTo>
                      <a:pt x="6" y="115"/>
                      <a:pt x="6" y="116"/>
                      <a:pt x="6" y="116"/>
                    </a:cubicBezTo>
                    <a:cubicBezTo>
                      <a:pt x="6" y="115"/>
                      <a:pt x="6" y="115"/>
                      <a:pt x="6" y="115"/>
                    </a:cubicBezTo>
                    <a:cubicBezTo>
                      <a:pt x="6" y="115"/>
                      <a:pt x="6" y="115"/>
                      <a:pt x="6" y="115"/>
                    </a:cubicBezTo>
                    <a:cubicBezTo>
                      <a:pt x="6" y="115"/>
                      <a:pt x="6" y="115"/>
                      <a:pt x="6" y="115"/>
                    </a:cubicBezTo>
                    <a:cubicBezTo>
                      <a:pt x="6" y="115"/>
                      <a:pt x="6" y="115"/>
                      <a:pt x="6" y="115"/>
                    </a:cubicBezTo>
                    <a:cubicBezTo>
                      <a:pt x="5" y="115"/>
                      <a:pt x="5" y="115"/>
                      <a:pt x="5" y="115"/>
                    </a:cubicBezTo>
                    <a:cubicBezTo>
                      <a:pt x="5" y="115"/>
                      <a:pt x="5" y="115"/>
                      <a:pt x="5" y="115"/>
                    </a:cubicBezTo>
                    <a:cubicBezTo>
                      <a:pt x="5" y="114"/>
                      <a:pt x="4" y="115"/>
                      <a:pt x="4" y="114"/>
                    </a:cubicBezTo>
                    <a:cubicBezTo>
                      <a:pt x="4" y="114"/>
                      <a:pt x="4" y="114"/>
                      <a:pt x="4" y="115"/>
                    </a:cubicBezTo>
                    <a:cubicBezTo>
                      <a:pt x="4" y="114"/>
                      <a:pt x="4" y="115"/>
                      <a:pt x="4" y="115"/>
                    </a:cubicBezTo>
                    <a:cubicBezTo>
                      <a:pt x="3" y="115"/>
                      <a:pt x="3" y="115"/>
                      <a:pt x="3" y="115"/>
                    </a:cubicBezTo>
                    <a:cubicBezTo>
                      <a:pt x="4" y="114"/>
                      <a:pt x="3" y="113"/>
                      <a:pt x="4" y="114"/>
                    </a:cubicBezTo>
                    <a:cubicBezTo>
                      <a:pt x="4" y="114"/>
                      <a:pt x="4" y="114"/>
                      <a:pt x="4" y="114"/>
                    </a:cubicBezTo>
                    <a:cubicBezTo>
                      <a:pt x="4" y="114"/>
                      <a:pt x="3" y="113"/>
                      <a:pt x="3" y="114"/>
                    </a:cubicBezTo>
                    <a:cubicBezTo>
                      <a:pt x="3" y="114"/>
                      <a:pt x="3" y="114"/>
                      <a:pt x="3" y="114"/>
                    </a:cubicBezTo>
                    <a:cubicBezTo>
                      <a:pt x="3" y="115"/>
                      <a:pt x="3" y="115"/>
                      <a:pt x="2" y="115"/>
                    </a:cubicBezTo>
                    <a:cubicBezTo>
                      <a:pt x="2" y="116"/>
                      <a:pt x="3" y="115"/>
                      <a:pt x="4" y="116"/>
                    </a:cubicBezTo>
                    <a:cubicBezTo>
                      <a:pt x="4" y="117"/>
                      <a:pt x="3" y="116"/>
                      <a:pt x="3" y="117"/>
                    </a:cubicBezTo>
                    <a:cubicBezTo>
                      <a:pt x="3" y="117"/>
                      <a:pt x="4" y="118"/>
                      <a:pt x="4" y="118"/>
                    </a:cubicBezTo>
                    <a:cubicBezTo>
                      <a:pt x="4" y="118"/>
                      <a:pt x="3" y="118"/>
                      <a:pt x="3" y="118"/>
                    </a:cubicBezTo>
                    <a:cubicBezTo>
                      <a:pt x="3" y="118"/>
                      <a:pt x="3" y="118"/>
                      <a:pt x="3" y="118"/>
                    </a:cubicBezTo>
                    <a:cubicBezTo>
                      <a:pt x="3" y="118"/>
                      <a:pt x="3" y="118"/>
                      <a:pt x="3" y="118"/>
                    </a:cubicBezTo>
                    <a:cubicBezTo>
                      <a:pt x="3" y="117"/>
                      <a:pt x="2" y="118"/>
                      <a:pt x="3" y="118"/>
                    </a:cubicBezTo>
                    <a:cubicBezTo>
                      <a:pt x="2" y="118"/>
                      <a:pt x="2" y="118"/>
                      <a:pt x="3" y="117"/>
                    </a:cubicBezTo>
                    <a:cubicBezTo>
                      <a:pt x="2" y="118"/>
                      <a:pt x="2" y="118"/>
                      <a:pt x="2" y="117"/>
                    </a:cubicBezTo>
                    <a:cubicBezTo>
                      <a:pt x="2" y="117"/>
                      <a:pt x="2" y="117"/>
                      <a:pt x="2" y="117"/>
                    </a:cubicBezTo>
                    <a:cubicBezTo>
                      <a:pt x="2" y="117"/>
                      <a:pt x="2" y="117"/>
                      <a:pt x="2" y="117"/>
                    </a:cubicBezTo>
                    <a:cubicBezTo>
                      <a:pt x="1" y="115"/>
                      <a:pt x="1" y="117"/>
                      <a:pt x="1" y="117"/>
                    </a:cubicBezTo>
                    <a:cubicBezTo>
                      <a:pt x="1" y="118"/>
                      <a:pt x="0" y="118"/>
                      <a:pt x="1" y="118"/>
                    </a:cubicBezTo>
                    <a:cubicBezTo>
                      <a:pt x="1" y="118"/>
                      <a:pt x="0" y="118"/>
                      <a:pt x="0" y="118"/>
                    </a:cubicBezTo>
                    <a:cubicBezTo>
                      <a:pt x="1" y="119"/>
                      <a:pt x="0" y="120"/>
                      <a:pt x="1" y="119"/>
                    </a:cubicBezTo>
                    <a:close/>
                    <a:moveTo>
                      <a:pt x="10" y="114"/>
                    </a:moveTo>
                    <a:cubicBezTo>
                      <a:pt x="9" y="113"/>
                      <a:pt x="10" y="113"/>
                      <a:pt x="10" y="114"/>
                    </a:cubicBezTo>
                    <a:cubicBezTo>
                      <a:pt x="10" y="116"/>
                      <a:pt x="9" y="113"/>
                      <a:pt x="10" y="114"/>
                    </a:cubicBezTo>
                    <a:close/>
                    <a:moveTo>
                      <a:pt x="6" y="101"/>
                    </a:moveTo>
                    <a:cubicBezTo>
                      <a:pt x="6" y="101"/>
                      <a:pt x="6" y="101"/>
                      <a:pt x="6" y="101"/>
                    </a:cubicBezTo>
                    <a:cubicBezTo>
                      <a:pt x="6" y="101"/>
                      <a:pt x="6" y="101"/>
                      <a:pt x="6" y="101"/>
                    </a:cubicBezTo>
                    <a:cubicBezTo>
                      <a:pt x="6" y="101"/>
                      <a:pt x="6" y="101"/>
                      <a:pt x="6" y="101"/>
                    </a:cubicBezTo>
                    <a:close/>
                    <a:moveTo>
                      <a:pt x="6" y="101"/>
                    </a:moveTo>
                    <a:cubicBezTo>
                      <a:pt x="6" y="101"/>
                      <a:pt x="6" y="101"/>
                      <a:pt x="6" y="101"/>
                    </a:cubicBezTo>
                    <a:cubicBezTo>
                      <a:pt x="6" y="101"/>
                      <a:pt x="6" y="101"/>
                      <a:pt x="6" y="101"/>
                    </a:cubicBezTo>
                    <a:close/>
                    <a:moveTo>
                      <a:pt x="6" y="101"/>
                    </a:moveTo>
                    <a:cubicBezTo>
                      <a:pt x="6" y="101"/>
                      <a:pt x="6" y="101"/>
                      <a:pt x="6" y="101"/>
                    </a:cubicBezTo>
                    <a:moveTo>
                      <a:pt x="6" y="101"/>
                    </a:moveTo>
                    <a:cubicBezTo>
                      <a:pt x="5" y="101"/>
                      <a:pt x="5" y="101"/>
                      <a:pt x="5" y="101"/>
                    </a:cubicBezTo>
                    <a:cubicBezTo>
                      <a:pt x="6" y="101"/>
                      <a:pt x="6" y="101"/>
                      <a:pt x="6" y="101"/>
                    </a:cubicBezTo>
                    <a:close/>
                    <a:moveTo>
                      <a:pt x="6" y="101"/>
                    </a:moveTo>
                    <a:cubicBezTo>
                      <a:pt x="6" y="101"/>
                      <a:pt x="6" y="101"/>
                      <a:pt x="6" y="101"/>
                    </a:cubicBezTo>
                    <a:cubicBezTo>
                      <a:pt x="6" y="101"/>
                      <a:pt x="6" y="101"/>
                      <a:pt x="6" y="101"/>
                    </a:cubicBezTo>
                    <a:close/>
                    <a:moveTo>
                      <a:pt x="6" y="101"/>
                    </a:moveTo>
                    <a:cubicBezTo>
                      <a:pt x="6" y="101"/>
                      <a:pt x="6" y="101"/>
                      <a:pt x="6" y="101"/>
                    </a:cubicBezTo>
                    <a:cubicBezTo>
                      <a:pt x="6" y="101"/>
                      <a:pt x="6" y="101"/>
                      <a:pt x="6" y="101"/>
                    </a:cubicBezTo>
                    <a:close/>
                    <a:moveTo>
                      <a:pt x="6" y="101"/>
                    </a:moveTo>
                    <a:cubicBezTo>
                      <a:pt x="6" y="101"/>
                      <a:pt x="6" y="101"/>
                      <a:pt x="6" y="101"/>
                    </a:cubicBezTo>
                    <a:cubicBezTo>
                      <a:pt x="6" y="101"/>
                      <a:pt x="6" y="101"/>
                      <a:pt x="6" y="101"/>
                    </a:cubicBezTo>
                    <a:cubicBezTo>
                      <a:pt x="6" y="101"/>
                      <a:pt x="6" y="101"/>
                      <a:pt x="6" y="101"/>
                    </a:cubicBezTo>
                    <a:cubicBezTo>
                      <a:pt x="6" y="101"/>
                      <a:pt x="6" y="101"/>
                      <a:pt x="6" y="101"/>
                    </a:cubicBezTo>
                    <a:close/>
                    <a:moveTo>
                      <a:pt x="6" y="108"/>
                    </a:moveTo>
                    <a:cubicBezTo>
                      <a:pt x="6" y="108"/>
                      <a:pt x="6" y="108"/>
                      <a:pt x="6" y="108"/>
                    </a:cubicBezTo>
                    <a:moveTo>
                      <a:pt x="6" y="110"/>
                    </a:moveTo>
                    <a:cubicBezTo>
                      <a:pt x="6" y="110"/>
                      <a:pt x="6" y="110"/>
                      <a:pt x="6" y="110"/>
                    </a:cubicBezTo>
                    <a:close/>
                    <a:moveTo>
                      <a:pt x="5" y="108"/>
                    </a:moveTo>
                    <a:cubicBezTo>
                      <a:pt x="5" y="108"/>
                      <a:pt x="5" y="108"/>
                      <a:pt x="5" y="108"/>
                    </a:cubicBezTo>
                    <a:moveTo>
                      <a:pt x="6" y="107"/>
                    </a:moveTo>
                    <a:cubicBezTo>
                      <a:pt x="6" y="107"/>
                      <a:pt x="6" y="107"/>
                      <a:pt x="6" y="107"/>
                    </a:cubicBezTo>
                    <a:cubicBezTo>
                      <a:pt x="6" y="107"/>
                      <a:pt x="6" y="107"/>
                      <a:pt x="6" y="107"/>
                    </a:cubicBezTo>
                    <a:close/>
                    <a:moveTo>
                      <a:pt x="6" y="107"/>
                    </a:moveTo>
                    <a:cubicBezTo>
                      <a:pt x="6" y="107"/>
                      <a:pt x="6" y="107"/>
                      <a:pt x="6" y="107"/>
                    </a:cubicBezTo>
                    <a:cubicBezTo>
                      <a:pt x="6" y="108"/>
                      <a:pt x="6" y="108"/>
                      <a:pt x="6" y="108"/>
                    </a:cubicBezTo>
                    <a:cubicBezTo>
                      <a:pt x="6" y="108"/>
                      <a:pt x="6" y="108"/>
                      <a:pt x="6" y="108"/>
                    </a:cubicBezTo>
                    <a:cubicBezTo>
                      <a:pt x="6" y="108"/>
                      <a:pt x="6" y="108"/>
                      <a:pt x="6" y="108"/>
                    </a:cubicBezTo>
                    <a:cubicBezTo>
                      <a:pt x="6" y="108"/>
                      <a:pt x="6" y="108"/>
                      <a:pt x="6" y="108"/>
                    </a:cubicBezTo>
                    <a:cubicBezTo>
                      <a:pt x="6" y="108"/>
                      <a:pt x="6" y="108"/>
                      <a:pt x="6" y="108"/>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5" y="107"/>
                      <a:pt x="5" y="107"/>
                      <a:pt x="5" y="107"/>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ubicBezTo>
                      <a:pt x="6" y="107"/>
                      <a:pt x="6" y="107"/>
                      <a:pt x="6" y="107"/>
                    </a:cubicBezTo>
                    <a:close/>
                    <a:moveTo>
                      <a:pt x="6" y="107"/>
                    </a:moveTo>
                    <a:cubicBezTo>
                      <a:pt x="6" y="107"/>
                      <a:pt x="6" y="107"/>
                      <a:pt x="6" y="107"/>
                    </a:cubicBezTo>
                    <a:cubicBezTo>
                      <a:pt x="6" y="106"/>
                      <a:pt x="7" y="106"/>
                      <a:pt x="6" y="107"/>
                    </a:cubicBezTo>
                    <a:close/>
                    <a:moveTo>
                      <a:pt x="8" y="99"/>
                    </a:moveTo>
                    <a:cubicBezTo>
                      <a:pt x="8" y="99"/>
                      <a:pt x="8" y="99"/>
                      <a:pt x="8" y="99"/>
                    </a:cubicBezTo>
                    <a:close/>
                    <a:moveTo>
                      <a:pt x="10" y="112"/>
                    </a:moveTo>
                    <a:cubicBezTo>
                      <a:pt x="10" y="111"/>
                      <a:pt x="10" y="110"/>
                      <a:pt x="10" y="112"/>
                    </a:cubicBezTo>
                    <a:cubicBezTo>
                      <a:pt x="8" y="112"/>
                      <a:pt x="10" y="112"/>
                      <a:pt x="10" y="112"/>
                    </a:cubicBezTo>
                    <a:cubicBezTo>
                      <a:pt x="9" y="113"/>
                      <a:pt x="11" y="113"/>
                      <a:pt x="10" y="112"/>
                    </a:cubicBezTo>
                    <a:close/>
                    <a:moveTo>
                      <a:pt x="8" y="110"/>
                    </a:moveTo>
                    <a:cubicBezTo>
                      <a:pt x="8" y="110"/>
                      <a:pt x="8" y="109"/>
                      <a:pt x="8" y="110"/>
                    </a:cubicBezTo>
                    <a:cubicBezTo>
                      <a:pt x="8" y="110"/>
                      <a:pt x="8" y="110"/>
                      <a:pt x="8" y="110"/>
                    </a:cubicBezTo>
                    <a:cubicBezTo>
                      <a:pt x="8" y="110"/>
                      <a:pt x="7" y="109"/>
                      <a:pt x="8" y="110"/>
                    </a:cubicBezTo>
                    <a:cubicBezTo>
                      <a:pt x="8" y="109"/>
                      <a:pt x="8" y="110"/>
                      <a:pt x="8" y="110"/>
                    </a:cubicBezTo>
                    <a:close/>
                    <a:moveTo>
                      <a:pt x="8" y="110"/>
                    </a:moveTo>
                    <a:cubicBezTo>
                      <a:pt x="8" y="109"/>
                      <a:pt x="8" y="109"/>
                      <a:pt x="8" y="110"/>
                    </a:cubicBezTo>
                    <a:cubicBezTo>
                      <a:pt x="8" y="110"/>
                      <a:pt x="7" y="110"/>
                      <a:pt x="8" y="110"/>
                    </a:cubicBezTo>
                    <a:cubicBezTo>
                      <a:pt x="8" y="110"/>
                      <a:pt x="8" y="110"/>
                      <a:pt x="8" y="110"/>
                    </a:cubicBezTo>
                    <a:cubicBezTo>
                      <a:pt x="8" y="110"/>
                      <a:pt x="8" y="110"/>
                      <a:pt x="8" y="110"/>
                    </a:cubicBezTo>
                    <a:close/>
                    <a:moveTo>
                      <a:pt x="8" y="110"/>
                    </a:moveTo>
                    <a:cubicBezTo>
                      <a:pt x="8" y="109"/>
                      <a:pt x="8" y="110"/>
                      <a:pt x="8" y="110"/>
                    </a:cubicBezTo>
                    <a:cubicBezTo>
                      <a:pt x="8" y="110"/>
                      <a:pt x="8" y="110"/>
                      <a:pt x="8" y="110"/>
                    </a:cubicBezTo>
                    <a:cubicBezTo>
                      <a:pt x="8" y="110"/>
                      <a:pt x="8" y="110"/>
                      <a:pt x="8" y="110"/>
                    </a:cubicBezTo>
                    <a:cubicBezTo>
                      <a:pt x="8" y="110"/>
                      <a:pt x="8" y="110"/>
                      <a:pt x="8" y="110"/>
                    </a:cubicBezTo>
                    <a:cubicBezTo>
                      <a:pt x="7" y="110"/>
                      <a:pt x="8" y="110"/>
                      <a:pt x="8" y="110"/>
                    </a:cubicBezTo>
                    <a:close/>
                    <a:moveTo>
                      <a:pt x="8" y="103"/>
                    </a:moveTo>
                    <a:cubicBezTo>
                      <a:pt x="8" y="102"/>
                      <a:pt x="8" y="102"/>
                      <a:pt x="8" y="102"/>
                    </a:cubicBezTo>
                    <a:cubicBezTo>
                      <a:pt x="7" y="103"/>
                      <a:pt x="7" y="102"/>
                      <a:pt x="7" y="102"/>
                    </a:cubicBezTo>
                    <a:cubicBezTo>
                      <a:pt x="8" y="103"/>
                      <a:pt x="8" y="103"/>
                      <a:pt x="8" y="103"/>
                    </a:cubicBezTo>
                    <a:close/>
                    <a:moveTo>
                      <a:pt x="8" y="106"/>
                    </a:moveTo>
                    <a:cubicBezTo>
                      <a:pt x="8" y="106"/>
                      <a:pt x="8" y="106"/>
                      <a:pt x="8" y="106"/>
                    </a:cubicBezTo>
                    <a:cubicBezTo>
                      <a:pt x="8" y="106"/>
                      <a:pt x="8" y="106"/>
                      <a:pt x="8" y="106"/>
                    </a:cubicBezTo>
                    <a:cubicBezTo>
                      <a:pt x="8" y="106"/>
                      <a:pt x="8" y="106"/>
                      <a:pt x="8" y="106"/>
                    </a:cubicBezTo>
                    <a:cubicBezTo>
                      <a:pt x="8" y="106"/>
                      <a:pt x="8" y="106"/>
                      <a:pt x="8" y="106"/>
                    </a:cubicBezTo>
                    <a:cubicBezTo>
                      <a:pt x="8" y="106"/>
                      <a:pt x="8" y="106"/>
                      <a:pt x="8" y="106"/>
                    </a:cubicBezTo>
                    <a:cubicBezTo>
                      <a:pt x="8" y="106"/>
                      <a:pt x="8" y="106"/>
                      <a:pt x="8" y="106"/>
                    </a:cubicBezTo>
                    <a:cubicBezTo>
                      <a:pt x="8" y="106"/>
                      <a:pt x="8" y="105"/>
                      <a:pt x="8" y="105"/>
                    </a:cubicBezTo>
                    <a:cubicBezTo>
                      <a:pt x="8" y="105"/>
                      <a:pt x="8" y="104"/>
                      <a:pt x="8" y="105"/>
                    </a:cubicBezTo>
                    <a:cubicBezTo>
                      <a:pt x="8" y="105"/>
                      <a:pt x="8" y="105"/>
                      <a:pt x="8" y="105"/>
                    </a:cubicBezTo>
                    <a:cubicBezTo>
                      <a:pt x="8" y="105"/>
                      <a:pt x="8" y="105"/>
                      <a:pt x="8" y="106"/>
                    </a:cubicBezTo>
                    <a:close/>
                    <a:moveTo>
                      <a:pt x="9" y="112"/>
                    </a:moveTo>
                    <a:cubicBezTo>
                      <a:pt x="9" y="110"/>
                      <a:pt x="9" y="111"/>
                      <a:pt x="9" y="112"/>
                    </a:cubicBezTo>
                    <a:cubicBezTo>
                      <a:pt x="9" y="113"/>
                      <a:pt x="9" y="113"/>
                      <a:pt x="9" y="112"/>
                    </a:cubicBezTo>
                    <a:cubicBezTo>
                      <a:pt x="8" y="111"/>
                      <a:pt x="8" y="111"/>
                      <a:pt x="9" y="112"/>
                    </a:cubicBezTo>
                    <a:cubicBezTo>
                      <a:pt x="9" y="111"/>
                      <a:pt x="9" y="114"/>
                      <a:pt x="9" y="112"/>
                    </a:cubicBezTo>
                    <a:cubicBezTo>
                      <a:pt x="9" y="112"/>
                      <a:pt x="9" y="111"/>
                      <a:pt x="9" y="112"/>
                    </a:cubicBezTo>
                    <a:close/>
                    <a:moveTo>
                      <a:pt x="9" y="112"/>
                    </a:moveTo>
                    <a:cubicBezTo>
                      <a:pt x="9" y="111"/>
                      <a:pt x="9" y="112"/>
                      <a:pt x="9" y="112"/>
                    </a:cubicBezTo>
                    <a:cubicBezTo>
                      <a:pt x="9" y="111"/>
                      <a:pt x="9" y="112"/>
                      <a:pt x="9" y="111"/>
                    </a:cubicBezTo>
                    <a:cubicBezTo>
                      <a:pt x="10" y="112"/>
                      <a:pt x="10" y="111"/>
                      <a:pt x="9" y="112"/>
                    </a:cubicBezTo>
                    <a:close/>
                    <a:moveTo>
                      <a:pt x="10" y="111"/>
                    </a:moveTo>
                    <a:cubicBezTo>
                      <a:pt x="9" y="113"/>
                      <a:pt x="9" y="111"/>
                      <a:pt x="9" y="111"/>
                    </a:cubicBezTo>
                    <a:cubicBezTo>
                      <a:pt x="9" y="110"/>
                      <a:pt x="10" y="111"/>
                      <a:pt x="10" y="111"/>
                    </a:cubicBezTo>
                    <a:close/>
                    <a:moveTo>
                      <a:pt x="10" y="112"/>
                    </a:moveTo>
                    <a:cubicBezTo>
                      <a:pt x="10" y="112"/>
                      <a:pt x="10" y="111"/>
                      <a:pt x="10" y="112"/>
                    </a:cubicBezTo>
                    <a:cubicBezTo>
                      <a:pt x="9" y="113"/>
                      <a:pt x="10" y="112"/>
                      <a:pt x="10" y="112"/>
                    </a:cubicBezTo>
                    <a:cubicBezTo>
                      <a:pt x="9" y="115"/>
                      <a:pt x="9" y="113"/>
                      <a:pt x="10" y="112"/>
                    </a:cubicBezTo>
                    <a:cubicBezTo>
                      <a:pt x="10" y="112"/>
                      <a:pt x="9" y="111"/>
                      <a:pt x="10" y="112"/>
                    </a:cubicBezTo>
                    <a:close/>
                    <a:moveTo>
                      <a:pt x="10" y="112"/>
                    </a:moveTo>
                    <a:cubicBezTo>
                      <a:pt x="10" y="113"/>
                      <a:pt x="9" y="110"/>
                      <a:pt x="10" y="112"/>
                    </a:cubicBezTo>
                    <a:cubicBezTo>
                      <a:pt x="10" y="113"/>
                      <a:pt x="11" y="113"/>
                      <a:pt x="10" y="112"/>
                    </a:cubicBezTo>
                    <a:close/>
                    <a:moveTo>
                      <a:pt x="8" y="91"/>
                    </a:moveTo>
                    <a:cubicBezTo>
                      <a:pt x="8" y="91"/>
                      <a:pt x="8" y="91"/>
                      <a:pt x="8" y="91"/>
                    </a:cubicBezTo>
                    <a:cubicBezTo>
                      <a:pt x="8" y="90"/>
                      <a:pt x="8" y="92"/>
                      <a:pt x="8" y="91"/>
                    </a:cubicBezTo>
                    <a:close/>
                    <a:moveTo>
                      <a:pt x="8" y="89"/>
                    </a:moveTo>
                    <a:cubicBezTo>
                      <a:pt x="8" y="89"/>
                      <a:pt x="8" y="89"/>
                      <a:pt x="8" y="89"/>
                    </a:cubicBezTo>
                    <a:cubicBezTo>
                      <a:pt x="7" y="89"/>
                      <a:pt x="8" y="88"/>
                      <a:pt x="8" y="89"/>
                    </a:cubicBezTo>
                    <a:close/>
                    <a:moveTo>
                      <a:pt x="11" y="92"/>
                    </a:moveTo>
                    <a:cubicBezTo>
                      <a:pt x="11" y="92"/>
                      <a:pt x="11" y="92"/>
                      <a:pt x="11" y="92"/>
                    </a:cubicBezTo>
                    <a:cubicBezTo>
                      <a:pt x="11" y="92"/>
                      <a:pt x="11" y="92"/>
                      <a:pt x="11" y="92"/>
                    </a:cubicBezTo>
                    <a:cubicBezTo>
                      <a:pt x="10" y="91"/>
                      <a:pt x="11" y="92"/>
                      <a:pt x="11" y="92"/>
                    </a:cubicBezTo>
                    <a:close/>
                    <a:moveTo>
                      <a:pt x="10" y="92"/>
                    </a:moveTo>
                    <a:cubicBezTo>
                      <a:pt x="11" y="92"/>
                      <a:pt x="11" y="92"/>
                      <a:pt x="11" y="92"/>
                    </a:cubicBezTo>
                    <a:cubicBezTo>
                      <a:pt x="11" y="92"/>
                      <a:pt x="11" y="92"/>
                      <a:pt x="11" y="92"/>
                    </a:cubicBezTo>
                    <a:cubicBezTo>
                      <a:pt x="10" y="92"/>
                      <a:pt x="10" y="92"/>
                      <a:pt x="10" y="92"/>
                    </a:cubicBezTo>
                    <a:close/>
                    <a:moveTo>
                      <a:pt x="10" y="90"/>
                    </a:moveTo>
                    <a:cubicBezTo>
                      <a:pt x="10" y="90"/>
                      <a:pt x="10" y="90"/>
                      <a:pt x="10" y="90"/>
                    </a:cubicBezTo>
                    <a:cubicBezTo>
                      <a:pt x="10" y="90"/>
                      <a:pt x="10" y="90"/>
                      <a:pt x="10" y="90"/>
                    </a:cubicBezTo>
                    <a:cubicBezTo>
                      <a:pt x="10" y="90"/>
                      <a:pt x="10" y="90"/>
                      <a:pt x="10" y="90"/>
                    </a:cubicBezTo>
                    <a:cubicBezTo>
                      <a:pt x="10" y="91"/>
                      <a:pt x="10" y="91"/>
                      <a:pt x="10" y="91"/>
                    </a:cubicBezTo>
                    <a:cubicBezTo>
                      <a:pt x="10" y="91"/>
                      <a:pt x="10" y="90"/>
                      <a:pt x="10" y="90"/>
                    </a:cubicBezTo>
                    <a:cubicBezTo>
                      <a:pt x="9" y="90"/>
                      <a:pt x="10" y="90"/>
                      <a:pt x="10" y="90"/>
                    </a:cubicBezTo>
                    <a:close/>
                    <a:moveTo>
                      <a:pt x="10" y="90"/>
                    </a:moveTo>
                    <a:cubicBezTo>
                      <a:pt x="9" y="90"/>
                      <a:pt x="9" y="90"/>
                      <a:pt x="9" y="90"/>
                    </a:cubicBezTo>
                    <a:cubicBezTo>
                      <a:pt x="9" y="90"/>
                      <a:pt x="10" y="90"/>
                      <a:pt x="10" y="90"/>
                    </a:cubicBezTo>
                    <a:close/>
                    <a:moveTo>
                      <a:pt x="9" y="89"/>
                    </a:moveTo>
                    <a:cubicBezTo>
                      <a:pt x="10" y="89"/>
                      <a:pt x="10" y="89"/>
                      <a:pt x="10" y="89"/>
                    </a:cubicBezTo>
                    <a:cubicBezTo>
                      <a:pt x="10" y="89"/>
                      <a:pt x="10" y="89"/>
                      <a:pt x="10" y="89"/>
                    </a:cubicBezTo>
                    <a:cubicBezTo>
                      <a:pt x="10" y="90"/>
                      <a:pt x="10" y="90"/>
                      <a:pt x="10" y="90"/>
                    </a:cubicBezTo>
                    <a:cubicBezTo>
                      <a:pt x="10" y="89"/>
                      <a:pt x="10" y="89"/>
                      <a:pt x="10" y="89"/>
                    </a:cubicBezTo>
                    <a:lnTo>
                      <a:pt x="9" y="89"/>
                    </a:lnTo>
                    <a:close/>
                    <a:moveTo>
                      <a:pt x="11" y="86"/>
                    </a:moveTo>
                    <a:cubicBezTo>
                      <a:pt x="11" y="86"/>
                      <a:pt x="11" y="86"/>
                      <a:pt x="11" y="86"/>
                    </a:cubicBezTo>
                    <a:cubicBezTo>
                      <a:pt x="11" y="86"/>
                      <a:pt x="10" y="86"/>
                      <a:pt x="10" y="85"/>
                    </a:cubicBezTo>
                    <a:cubicBezTo>
                      <a:pt x="10" y="85"/>
                      <a:pt x="10" y="86"/>
                      <a:pt x="10" y="85"/>
                    </a:cubicBezTo>
                    <a:cubicBezTo>
                      <a:pt x="10" y="85"/>
                      <a:pt x="10" y="85"/>
                      <a:pt x="11" y="85"/>
                    </a:cubicBezTo>
                    <a:cubicBezTo>
                      <a:pt x="11" y="85"/>
                      <a:pt x="11" y="85"/>
                      <a:pt x="11" y="86"/>
                    </a:cubicBezTo>
                    <a:close/>
                    <a:moveTo>
                      <a:pt x="11" y="91"/>
                    </a:moveTo>
                    <a:cubicBezTo>
                      <a:pt x="11" y="91"/>
                      <a:pt x="11" y="91"/>
                      <a:pt x="11" y="91"/>
                    </a:cubicBezTo>
                    <a:cubicBezTo>
                      <a:pt x="11" y="91"/>
                      <a:pt x="11" y="91"/>
                      <a:pt x="10" y="91"/>
                    </a:cubicBezTo>
                    <a:cubicBezTo>
                      <a:pt x="10" y="91"/>
                      <a:pt x="11" y="91"/>
                      <a:pt x="11" y="90"/>
                    </a:cubicBezTo>
                    <a:cubicBezTo>
                      <a:pt x="11" y="91"/>
                      <a:pt x="11" y="91"/>
                      <a:pt x="11" y="91"/>
                    </a:cubicBezTo>
                    <a:close/>
                    <a:moveTo>
                      <a:pt x="10" y="82"/>
                    </a:moveTo>
                    <a:cubicBezTo>
                      <a:pt x="10" y="82"/>
                      <a:pt x="10" y="82"/>
                      <a:pt x="10" y="82"/>
                    </a:cubicBezTo>
                    <a:cubicBezTo>
                      <a:pt x="11" y="83"/>
                      <a:pt x="10" y="82"/>
                      <a:pt x="10" y="82"/>
                    </a:cubicBezTo>
                    <a:close/>
                    <a:moveTo>
                      <a:pt x="19" y="64"/>
                    </a:moveTo>
                    <a:cubicBezTo>
                      <a:pt x="19" y="63"/>
                      <a:pt x="19" y="64"/>
                      <a:pt x="19" y="64"/>
                    </a:cubicBezTo>
                    <a:cubicBezTo>
                      <a:pt x="19" y="63"/>
                      <a:pt x="18" y="64"/>
                      <a:pt x="19" y="64"/>
                    </a:cubicBezTo>
                    <a:close/>
                    <a:moveTo>
                      <a:pt x="18" y="64"/>
                    </a:moveTo>
                    <a:cubicBezTo>
                      <a:pt x="18" y="65"/>
                      <a:pt x="18" y="64"/>
                      <a:pt x="18" y="64"/>
                    </a:cubicBezTo>
                    <a:cubicBezTo>
                      <a:pt x="19" y="64"/>
                      <a:pt x="19" y="64"/>
                      <a:pt x="18" y="64"/>
                    </a:cubicBezTo>
                    <a:close/>
                    <a:moveTo>
                      <a:pt x="18" y="62"/>
                    </a:moveTo>
                    <a:cubicBezTo>
                      <a:pt x="18" y="62"/>
                      <a:pt x="18" y="62"/>
                      <a:pt x="18" y="62"/>
                    </a:cubicBezTo>
                    <a:cubicBezTo>
                      <a:pt x="18" y="62"/>
                      <a:pt x="18" y="62"/>
                      <a:pt x="18" y="62"/>
                    </a:cubicBezTo>
                    <a:cubicBezTo>
                      <a:pt x="18" y="63"/>
                      <a:pt x="18" y="63"/>
                      <a:pt x="18" y="62"/>
                    </a:cubicBezTo>
                    <a:cubicBezTo>
                      <a:pt x="18" y="63"/>
                      <a:pt x="18" y="62"/>
                      <a:pt x="18" y="62"/>
                    </a:cubicBezTo>
                    <a:cubicBezTo>
                      <a:pt x="18" y="62"/>
                      <a:pt x="18" y="62"/>
                      <a:pt x="18" y="62"/>
                    </a:cubicBezTo>
                    <a:cubicBezTo>
                      <a:pt x="18" y="63"/>
                      <a:pt x="18" y="63"/>
                      <a:pt x="18" y="63"/>
                    </a:cubicBezTo>
                    <a:lnTo>
                      <a:pt x="18" y="62"/>
                    </a:lnTo>
                    <a:close/>
                    <a:moveTo>
                      <a:pt x="18" y="64"/>
                    </a:moveTo>
                    <a:cubicBezTo>
                      <a:pt x="18" y="64"/>
                      <a:pt x="18" y="64"/>
                      <a:pt x="18" y="64"/>
                    </a:cubicBezTo>
                    <a:cubicBezTo>
                      <a:pt x="18" y="64"/>
                      <a:pt x="18" y="64"/>
                      <a:pt x="18" y="64"/>
                    </a:cubicBezTo>
                    <a:cubicBezTo>
                      <a:pt x="18" y="64"/>
                      <a:pt x="18" y="64"/>
                      <a:pt x="18" y="64"/>
                    </a:cubicBezTo>
                    <a:close/>
                    <a:moveTo>
                      <a:pt x="18" y="62"/>
                    </a:moveTo>
                    <a:cubicBezTo>
                      <a:pt x="18" y="62"/>
                      <a:pt x="18" y="62"/>
                      <a:pt x="18" y="62"/>
                    </a:cubicBezTo>
                    <a:cubicBezTo>
                      <a:pt x="18" y="61"/>
                      <a:pt x="18" y="61"/>
                      <a:pt x="18" y="62"/>
                    </a:cubicBezTo>
                    <a:cubicBezTo>
                      <a:pt x="18" y="61"/>
                      <a:pt x="18" y="62"/>
                      <a:pt x="18" y="62"/>
                    </a:cubicBezTo>
                    <a:cubicBezTo>
                      <a:pt x="18" y="61"/>
                      <a:pt x="18" y="62"/>
                      <a:pt x="18" y="62"/>
                    </a:cubicBezTo>
                    <a:close/>
                    <a:moveTo>
                      <a:pt x="19" y="60"/>
                    </a:moveTo>
                    <a:cubicBezTo>
                      <a:pt x="18" y="60"/>
                      <a:pt x="17" y="60"/>
                      <a:pt x="18" y="60"/>
                    </a:cubicBezTo>
                    <a:cubicBezTo>
                      <a:pt x="19" y="60"/>
                      <a:pt x="19" y="60"/>
                      <a:pt x="19" y="60"/>
                    </a:cubicBezTo>
                    <a:close/>
                    <a:moveTo>
                      <a:pt x="24" y="51"/>
                    </a:moveTo>
                    <a:cubicBezTo>
                      <a:pt x="24" y="51"/>
                      <a:pt x="24" y="51"/>
                      <a:pt x="24" y="51"/>
                    </a:cubicBezTo>
                    <a:moveTo>
                      <a:pt x="25" y="45"/>
                    </a:moveTo>
                    <a:cubicBezTo>
                      <a:pt x="25" y="45"/>
                      <a:pt x="25" y="45"/>
                      <a:pt x="25" y="45"/>
                    </a:cubicBezTo>
                    <a:close/>
                    <a:moveTo>
                      <a:pt x="25" y="46"/>
                    </a:moveTo>
                    <a:cubicBezTo>
                      <a:pt x="25" y="45"/>
                      <a:pt x="25" y="45"/>
                      <a:pt x="25" y="45"/>
                    </a:cubicBezTo>
                    <a:lnTo>
                      <a:pt x="25" y="46"/>
                    </a:lnTo>
                    <a:close/>
                    <a:moveTo>
                      <a:pt x="26" y="36"/>
                    </a:moveTo>
                    <a:cubicBezTo>
                      <a:pt x="26" y="36"/>
                      <a:pt x="26" y="36"/>
                      <a:pt x="26" y="36"/>
                    </a:cubicBezTo>
                    <a:close/>
                    <a:moveTo>
                      <a:pt x="28" y="33"/>
                    </a:moveTo>
                    <a:cubicBezTo>
                      <a:pt x="28" y="33"/>
                      <a:pt x="28" y="33"/>
                      <a:pt x="28" y="33"/>
                    </a:cubicBezTo>
                    <a:cubicBezTo>
                      <a:pt x="28" y="33"/>
                      <a:pt x="28" y="33"/>
                      <a:pt x="28" y="33"/>
                    </a:cubicBezTo>
                    <a:cubicBezTo>
                      <a:pt x="28" y="33"/>
                      <a:pt x="28" y="33"/>
                      <a:pt x="28" y="33"/>
                    </a:cubicBezTo>
                    <a:close/>
                    <a:moveTo>
                      <a:pt x="51" y="6"/>
                    </a:moveTo>
                    <a:cubicBezTo>
                      <a:pt x="51" y="6"/>
                      <a:pt x="51" y="6"/>
                      <a:pt x="51" y="6"/>
                    </a:cubicBezTo>
                    <a:cubicBezTo>
                      <a:pt x="51" y="7"/>
                      <a:pt x="51" y="6"/>
                      <a:pt x="51" y="6"/>
                    </a:cubicBezTo>
                    <a:close/>
                    <a:moveTo>
                      <a:pt x="51" y="8"/>
                    </a:moveTo>
                    <a:cubicBezTo>
                      <a:pt x="51" y="7"/>
                      <a:pt x="51" y="7"/>
                      <a:pt x="51" y="7"/>
                    </a:cubicBezTo>
                    <a:lnTo>
                      <a:pt x="51" y="8"/>
                    </a:lnTo>
                    <a:close/>
                    <a:moveTo>
                      <a:pt x="79" y="6"/>
                    </a:moveTo>
                    <a:cubicBezTo>
                      <a:pt x="79" y="6"/>
                      <a:pt x="79" y="6"/>
                      <a:pt x="79" y="6"/>
                    </a:cubicBezTo>
                    <a:close/>
                    <a:moveTo>
                      <a:pt x="83" y="9"/>
                    </a:moveTo>
                    <a:cubicBezTo>
                      <a:pt x="83" y="10"/>
                      <a:pt x="83" y="10"/>
                      <a:pt x="83" y="10"/>
                    </a:cubicBezTo>
                    <a:cubicBezTo>
                      <a:pt x="83" y="9"/>
                      <a:pt x="83" y="9"/>
                      <a:pt x="83" y="9"/>
                    </a:cubicBezTo>
                    <a:close/>
                    <a:moveTo>
                      <a:pt x="84" y="9"/>
                    </a:moveTo>
                    <a:cubicBezTo>
                      <a:pt x="84" y="9"/>
                      <a:pt x="83" y="9"/>
                      <a:pt x="84" y="9"/>
                    </a:cubicBezTo>
                    <a:close/>
                    <a:moveTo>
                      <a:pt x="83" y="10"/>
                    </a:moveTo>
                    <a:cubicBezTo>
                      <a:pt x="82" y="11"/>
                      <a:pt x="82" y="11"/>
                      <a:pt x="82" y="11"/>
                    </a:cubicBezTo>
                    <a:cubicBezTo>
                      <a:pt x="82" y="12"/>
                      <a:pt x="82" y="10"/>
                      <a:pt x="83" y="10"/>
                    </a:cubicBezTo>
                    <a:close/>
                    <a:moveTo>
                      <a:pt x="81" y="9"/>
                    </a:moveTo>
                    <a:cubicBezTo>
                      <a:pt x="81" y="9"/>
                      <a:pt x="81" y="9"/>
                      <a:pt x="81" y="9"/>
                    </a:cubicBezTo>
                    <a:close/>
                    <a:moveTo>
                      <a:pt x="80" y="8"/>
                    </a:moveTo>
                    <a:cubicBezTo>
                      <a:pt x="80" y="8"/>
                      <a:pt x="80" y="9"/>
                      <a:pt x="80" y="8"/>
                    </a:cubicBezTo>
                    <a:close/>
                    <a:moveTo>
                      <a:pt x="74" y="5"/>
                    </a:moveTo>
                    <a:cubicBezTo>
                      <a:pt x="74" y="5"/>
                      <a:pt x="74" y="5"/>
                      <a:pt x="74" y="5"/>
                    </a:cubicBezTo>
                    <a:close/>
                    <a:moveTo>
                      <a:pt x="74" y="9"/>
                    </a:moveTo>
                    <a:cubicBezTo>
                      <a:pt x="74" y="9"/>
                      <a:pt x="75" y="9"/>
                      <a:pt x="74" y="10"/>
                    </a:cubicBezTo>
                    <a:cubicBezTo>
                      <a:pt x="74" y="9"/>
                      <a:pt x="74" y="9"/>
                      <a:pt x="74" y="9"/>
                    </a:cubicBezTo>
                    <a:close/>
                    <a:moveTo>
                      <a:pt x="74" y="7"/>
                    </a:moveTo>
                    <a:cubicBezTo>
                      <a:pt x="74" y="7"/>
                      <a:pt x="73" y="7"/>
                      <a:pt x="73" y="8"/>
                    </a:cubicBezTo>
                    <a:cubicBezTo>
                      <a:pt x="73" y="7"/>
                      <a:pt x="74" y="7"/>
                      <a:pt x="74" y="7"/>
                    </a:cubicBezTo>
                    <a:close/>
                    <a:moveTo>
                      <a:pt x="73" y="9"/>
                    </a:moveTo>
                    <a:cubicBezTo>
                      <a:pt x="73" y="10"/>
                      <a:pt x="75" y="10"/>
                      <a:pt x="74" y="9"/>
                    </a:cubicBezTo>
                    <a:cubicBezTo>
                      <a:pt x="74" y="9"/>
                      <a:pt x="74" y="9"/>
                      <a:pt x="74" y="10"/>
                    </a:cubicBezTo>
                    <a:cubicBezTo>
                      <a:pt x="74" y="10"/>
                      <a:pt x="74" y="9"/>
                      <a:pt x="73" y="9"/>
                    </a:cubicBezTo>
                    <a:close/>
                    <a:moveTo>
                      <a:pt x="69" y="9"/>
                    </a:moveTo>
                    <a:cubicBezTo>
                      <a:pt x="69" y="9"/>
                      <a:pt x="69" y="10"/>
                      <a:pt x="69" y="9"/>
                    </a:cubicBezTo>
                    <a:close/>
                    <a:moveTo>
                      <a:pt x="69" y="6"/>
                    </a:moveTo>
                    <a:cubicBezTo>
                      <a:pt x="69" y="6"/>
                      <a:pt x="69" y="6"/>
                      <a:pt x="69" y="6"/>
                    </a:cubicBezTo>
                    <a:close/>
                    <a:moveTo>
                      <a:pt x="71" y="9"/>
                    </a:moveTo>
                    <a:cubicBezTo>
                      <a:pt x="71" y="8"/>
                      <a:pt x="71" y="8"/>
                      <a:pt x="70" y="9"/>
                    </a:cubicBezTo>
                    <a:cubicBezTo>
                      <a:pt x="71" y="9"/>
                      <a:pt x="70" y="9"/>
                      <a:pt x="70" y="9"/>
                    </a:cubicBezTo>
                    <a:cubicBezTo>
                      <a:pt x="71" y="9"/>
                      <a:pt x="70" y="8"/>
                      <a:pt x="70" y="8"/>
                    </a:cubicBezTo>
                    <a:cubicBezTo>
                      <a:pt x="70" y="8"/>
                      <a:pt x="71" y="8"/>
                      <a:pt x="71" y="9"/>
                    </a:cubicBezTo>
                    <a:close/>
                    <a:moveTo>
                      <a:pt x="71" y="9"/>
                    </a:moveTo>
                    <a:cubicBezTo>
                      <a:pt x="72" y="10"/>
                      <a:pt x="71" y="8"/>
                      <a:pt x="71" y="9"/>
                    </a:cubicBezTo>
                    <a:cubicBezTo>
                      <a:pt x="71" y="8"/>
                      <a:pt x="70" y="9"/>
                      <a:pt x="71" y="9"/>
                    </a:cubicBezTo>
                    <a:close/>
                    <a:moveTo>
                      <a:pt x="71" y="11"/>
                    </a:moveTo>
                    <a:cubicBezTo>
                      <a:pt x="70" y="11"/>
                      <a:pt x="70" y="12"/>
                      <a:pt x="71" y="11"/>
                    </a:cubicBezTo>
                    <a:cubicBezTo>
                      <a:pt x="71" y="12"/>
                      <a:pt x="71" y="11"/>
                      <a:pt x="71" y="11"/>
                    </a:cubicBezTo>
                    <a:cubicBezTo>
                      <a:pt x="71" y="13"/>
                      <a:pt x="71" y="10"/>
                      <a:pt x="71" y="11"/>
                    </a:cubicBezTo>
                    <a:close/>
                    <a:moveTo>
                      <a:pt x="67" y="12"/>
                    </a:moveTo>
                    <a:cubicBezTo>
                      <a:pt x="67" y="13"/>
                      <a:pt x="67" y="11"/>
                      <a:pt x="67" y="11"/>
                    </a:cubicBezTo>
                    <a:cubicBezTo>
                      <a:pt x="67" y="11"/>
                      <a:pt x="67" y="10"/>
                      <a:pt x="67" y="11"/>
                    </a:cubicBezTo>
                    <a:cubicBezTo>
                      <a:pt x="67" y="11"/>
                      <a:pt x="68" y="11"/>
                      <a:pt x="68" y="11"/>
                    </a:cubicBezTo>
                    <a:cubicBezTo>
                      <a:pt x="67" y="11"/>
                      <a:pt x="68" y="11"/>
                      <a:pt x="68" y="11"/>
                    </a:cubicBezTo>
                    <a:cubicBezTo>
                      <a:pt x="68" y="9"/>
                      <a:pt x="67" y="10"/>
                      <a:pt x="68" y="10"/>
                    </a:cubicBezTo>
                    <a:cubicBezTo>
                      <a:pt x="68" y="10"/>
                      <a:pt x="68" y="10"/>
                      <a:pt x="68" y="10"/>
                    </a:cubicBezTo>
                    <a:cubicBezTo>
                      <a:pt x="67" y="9"/>
                      <a:pt x="68" y="11"/>
                      <a:pt x="68" y="10"/>
                    </a:cubicBezTo>
                    <a:cubicBezTo>
                      <a:pt x="68" y="9"/>
                      <a:pt x="68" y="10"/>
                      <a:pt x="68" y="10"/>
                    </a:cubicBezTo>
                    <a:cubicBezTo>
                      <a:pt x="68" y="10"/>
                      <a:pt x="69" y="10"/>
                      <a:pt x="69" y="10"/>
                    </a:cubicBezTo>
                    <a:cubicBezTo>
                      <a:pt x="69" y="9"/>
                      <a:pt x="69" y="9"/>
                      <a:pt x="69" y="9"/>
                    </a:cubicBezTo>
                    <a:cubicBezTo>
                      <a:pt x="69" y="9"/>
                      <a:pt x="69" y="9"/>
                      <a:pt x="69" y="9"/>
                    </a:cubicBezTo>
                    <a:cubicBezTo>
                      <a:pt x="68" y="9"/>
                      <a:pt x="69" y="9"/>
                      <a:pt x="69" y="9"/>
                    </a:cubicBezTo>
                    <a:cubicBezTo>
                      <a:pt x="69" y="8"/>
                      <a:pt x="69" y="9"/>
                      <a:pt x="69" y="9"/>
                    </a:cubicBezTo>
                    <a:cubicBezTo>
                      <a:pt x="69" y="11"/>
                      <a:pt x="70" y="8"/>
                      <a:pt x="69" y="9"/>
                    </a:cubicBezTo>
                    <a:cubicBezTo>
                      <a:pt x="69" y="9"/>
                      <a:pt x="69" y="10"/>
                      <a:pt x="69" y="8"/>
                    </a:cubicBezTo>
                    <a:cubicBezTo>
                      <a:pt x="69" y="9"/>
                      <a:pt x="69" y="9"/>
                      <a:pt x="69" y="8"/>
                    </a:cubicBezTo>
                    <a:cubicBezTo>
                      <a:pt x="69" y="8"/>
                      <a:pt x="70" y="8"/>
                      <a:pt x="69" y="8"/>
                    </a:cubicBezTo>
                    <a:cubicBezTo>
                      <a:pt x="70" y="7"/>
                      <a:pt x="69" y="8"/>
                      <a:pt x="70" y="8"/>
                    </a:cubicBezTo>
                    <a:cubicBezTo>
                      <a:pt x="69" y="7"/>
                      <a:pt x="69" y="7"/>
                      <a:pt x="69" y="7"/>
                    </a:cubicBezTo>
                    <a:cubicBezTo>
                      <a:pt x="69" y="7"/>
                      <a:pt x="69" y="6"/>
                      <a:pt x="69" y="7"/>
                    </a:cubicBezTo>
                    <a:cubicBezTo>
                      <a:pt x="69" y="6"/>
                      <a:pt x="69" y="7"/>
                      <a:pt x="69" y="7"/>
                    </a:cubicBezTo>
                    <a:cubicBezTo>
                      <a:pt x="69" y="7"/>
                      <a:pt x="69" y="7"/>
                      <a:pt x="69" y="7"/>
                    </a:cubicBezTo>
                    <a:cubicBezTo>
                      <a:pt x="69" y="7"/>
                      <a:pt x="70" y="8"/>
                      <a:pt x="70" y="7"/>
                    </a:cubicBezTo>
                    <a:cubicBezTo>
                      <a:pt x="69" y="7"/>
                      <a:pt x="70" y="7"/>
                      <a:pt x="70" y="7"/>
                    </a:cubicBezTo>
                    <a:cubicBezTo>
                      <a:pt x="70" y="7"/>
                      <a:pt x="69" y="7"/>
                      <a:pt x="70" y="7"/>
                    </a:cubicBezTo>
                    <a:cubicBezTo>
                      <a:pt x="69" y="7"/>
                      <a:pt x="70" y="8"/>
                      <a:pt x="70" y="8"/>
                    </a:cubicBezTo>
                    <a:cubicBezTo>
                      <a:pt x="70" y="8"/>
                      <a:pt x="69" y="8"/>
                      <a:pt x="70" y="8"/>
                    </a:cubicBezTo>
                    <a:cubicBezTo>
                      <a:pt x="69" y="8"/>
                      <a:pt x="69" y="8"/>
                      <a:pt x="70" y="8"/>
                    </a:cubicBezTo>
                    <a:cubicBezTo>
                      <a:pt x="70" y="8"/>
                      <a:pt x="69" y="9"/>
                      <a:pt x="70" y="8"/>
                    </a:cubicBezTo>
                    <a:cubicBezTo>
                      <a:pt x="70" y="9"/>
                      <a:pt x="70" y="9"/>
                      <a:pt x="70" y="9"/>
                    </a:cubicBezTo>
                    <a:cubicBezTo>
                      <a:pt x="70" y="9"/>
                      <a:pt x="70" y="8"/>
                      <a:pt x="70" y="9"/>
                    </a:cubicBezTo>
                    <a:cubicBezTo>
                      <a:pt x="69" y="8"/>
                      <a:pt x="69" y="9"/>
                      <a:pt x="70" y="9"/>
                    </a:cubicBezTo>
                    <a:cubicBezTo>
                      <a:pt x="70" y="9"/>
                      <a:pt x="70" y="10"/>
                      <a:pt x="70" y="9"/>
                    </a:cubicBezTo>
                    <a:cubicBezTo>
                      <a:pt x="71" y="10"/>
                      <a:pt x="71" y="10"/>
                      <a:pt x="70" y="10"/>
                    </a:cubicBezTo>
                    <a:cubicBezTo>
                      <a:pt x="71" y="9"/>
                      <a:pt x="70" y="9"/>
                      <a:pt x="71" y="10"/>
                    </a:cubicBezTo>
                    <a:cubicBezTo>
                      <a:pt x="70" y="9"/>
                      <a:pt x="71" y="13"/>
                      <a:pt x="70" y="11"/>
                    </a:cubicBezTo>
                    <a:cubicBezTo>
                      <a:pt x="71" y="10"/>
                      <a:pt x="71" y="10"/>
                      <a:pt x="70" y="11"/>
                    </a:cubicBezTo>
                    <a:cubicBezTo>
                      <a:pt x="70" y="11"/>
                      <a:pt x="72" y="11"/>
                      <a:pt x="71" y="11"/>
                    </a:cubicBezTo>
                    <a:cubicBezTo>
                      <a:pt x="71" y="11"/>
                      <a:pt x="71" y="11"/>
                      <a:pt x="71" y="11"/>
                    </a:cubicBezTo>
                    <a:cubicBezTo>
                      <a:pt x="71" y="12"/>
                      <a:pt x="71" y="10"/>
                      <a:pt x="71" y="11"/>
                    </a:cubicBezTo>
                    <a:cubicBezTo>
                      <a:pt x="70" y="10"/>
                      <a:pt x="71" y="10"/>
                      <a:pt x="71" y="11"/>
                    </a:cubicBezTo>
                    <a:cubicBezTo>
                      <a:pt x="71" y="11"/>
                      <a:pt x="71" y="11"/>
                      <a:pt x="71" y="11"/>
                    </a:cubicBezTo>
                    <a:cubicBezTo>
                      <a:pt x="70" y="12"/>
                      <a:pt x="70" y="12"/>
                      <a:pt x="70" y="12"/>
                    </a:cubicBezTo>
                    <a:cubicBezTo>
                      <a:pt x="70" y="13"/>
                      <a:pt x="69" y="10"/>
                      <a:pt x="70" y="12"/>
                    </a:cubicBezTo>
                    <a:cubicBezTo>
                      <a:pt x="70" y="12"/>
                      <a:pt x="69" y="15"/>
                      <a:pt x="69" y="12"/>
                    </a:cubicBezTo>
                    <a:cubicBezTo>
                      <a:pt x="69" y="12"/>
                      <a:pt x="68" y="11"/>
                      <a:pt x="69" y="11"/>
                    </a:cubicBezTo>
                    <a:cubicBezTo>
                      <a:pt x="69" y="11"/>
                      <a:pt x="69" y="11"/>
                      <a:pt x="69" y="10"/>
                    </a:cubicBezTo>
                    <a:cubicBezTo>
                      <a:pt x="68" y="10"/>
                      <a:pt x="69" y="10"/>
                      <a:pt x="69" y="10"/>
                    </a:cubicBezTo>
                    <a:cubicBezTo>
                      <a:pt x="68" y="11"/>
                      <a:pt x="70" y="10"/>
                      <a:pt x="69" y="11"/>
                    </a:cubicBezTo>
                    <a:cubicBezTo>
                      <a:pt x="68" y="10"/>
                      <a:pt x="68" y="10"/>
                      <a:pt x="68" y="11"/>
                    </a:cubicBezTo>
                    <a:cubicBezTo>
                      <a:pt x="68" y="11"/>
                      <a:pt x="67" y="12"/>
                      <a:pt x="69" y="12"/>
                    </a:cubicBezTo>
                    <a:cubicBezTo>
                      <a:pt x="68" y="12"/>
                      <a:pt x="67" y="14"/>
                      <a:pt x="67" y="12"/>
                    </a:cubicBezTo>
                    <a:cubicBezTo>
                      <a:pt x="67" y="11"/>
                      <a:pt x="67" y="11"/>
                      <a:pt x="67" y="12"/>
                    </a:cubicBezTo>
                    <a:cubicBezTo>
                      <a:pt x="67" y="10"/>
                      <a:pt x="67" y="11"/>
                      <a:pt x="67" y="12"/>
                    </a:cubicBezTo>
                    <a:close/>
                    <a:moveTo>
                      <a:pt x="71" y="11"/>
                    </a:moveTo>
                    <a:cubicBezTo>
                      <a:pt x="70" y="11"/>
                      <a:pt x="72" y="11"/>
                      <a:pt x="71" y="11"/>
                    </a:cubicBezTo>
                    <a:cubicBezTo>
                      <a:pt x="71" y="10"/>
                      <a:pt x="71" y="12"/>
                      <a:pt x="71" y="11"/>
                    </a:cubicBezTo>
                    <a:close/>
                    <a:moveTo>
                      <a:pt x="66" y="6"/>
                    </a:moveTo>
                    <a:cubicBezTo>
                      <a:pt x="66" y="6"/>
                      <a:pt x="66" y="5"/>
                      <a:pt x="66" y="5"/>
                    </a:cubicBezTo>
                    <a:cubicBezTo>
                      <a:pt x="66" y="5"/>
                      <a:pt x="66" y="5"/>
                      <a:pt x="66" y="5"/>
                    </a:cubicBezTo>
                    <a:cubicBezTo>
                      <a:pt x="66" y="5"/>
                      <a:pt x="66" y="5"/>
                      <a:pt x="66" y="5"/>
                    </a:cubicBezTo>
                    <a:cubicBezTo>
                      <a:pt x="66" y="6"/>
                      <a:pt x="67" y="5"/>
                      <a:pt x="67" y="5"/>
                    </a:cubicBezTo>
                    <a:cubicBezTo>
                      <a:pt x="67" y="6"/>
                      <a:pt x="66" y="5"/>
                      <a:pt x="67" y="5"/>
                    </a:cubicBezTo>
                    <a:cubicBezTo>
                      <a:pt x="67" y="5"/>
                      <a:pt x="67" y="5"/>
                      <a:pt x="67" y="5"/>
                    </a:cubicBezTo>
                    <a:cubicBezTo>
                      <a:pt x="67" y="6"/>
                      <a:pt x="66" y="6"/>
                      <a:pt x="66" y="6"/>
                    </a:cubicBezTo>
                    <a:close/>
                    <a:moveTo>
                      <a:pt x="66" y="7"/>
                    </a:moveTo>
                    <a:cubicBezTo>
                      <a:pt x="66" y="7"/>
                      <a:pt x="66" y="7"/>
                      <a:pt x="66" y="7"/>
                    </a:cubicBezTo>
                    <a:cubicBezTo>
                      <a:pt x="66" y="8"/>
                      <a:pt x="67" y="7"/>
                      <a:pt x="66" y="8"/>
                    </a:cubicBezTo>
                    <a:cubicBezTo>
                      <a:pt x="66" y="8"/>
                      <a:pt x="66" y="8"/>
                      <a:pt x="66" y="7"/>
                    </a:cubicBezTo>
                    <a:close/>
                    <a:moveTo>
                      <a:pt x="65" y="7"/>
                    </a:moveTo>
                    <a:cubicBezTo>
                      <a:pt x="65" y="6"/>
                      <a:pt x="66" y="7"/>
                      <a:pt x="65" y="7"/>
                    </a:cubicBezTo>
                    <a:close/>
                    <a:moveTo>
                      <a:pt x="63" y="6"/>
                    </a:moveTo>
                    <a:cubicBezTo>
                      <a:pt x="63" y="6"/>
                      <a:pt x="63" y="6"/>
                      <a:pt x="63" y="6"/>
                    </a:cubicBezTo>
                    <a:cubicBezTo>
                      <a:pt x="63" y="6"/>
                      <a:pt x="63" y="5"/>
                      <a:pt x="64" y="5"/>
                    </a:cubicBezTo>
                    <a:cubicBezTo>
                      <a:pt x="64" y="6"/>
                      <a:pt x="63" y="6"/>
                      <a:pt x="63" y="6"/>
                    </a:cubicBezTo>
                    <a:cubicBezTo>
                      <a:pt x="63" y="6"/>
                      <a:pt x="63" y="6"/>
                      <a:pt x="63" y="6"/>
                    </a:cubicBezTo>
                    <a:close/>
                    <a:moveTo>
                      <a:pt x="61" y="5"/>
                    </a:moveTo>
                    <a:cubicBezTo>
                      <a:pt x="61" y="5"/>
                      <a:pt x="61" y="5"/>
                      <a:pt x="61" y="5"/>
                    </a:cubicBezTo>
                    <a:cubicBezTo>
                      <a:pt x="61" y="5"/>
                      <a:pt x="61" y="5"/>
                      <a:pt x="61" y="5"/>
                    </a:cubicBezTo>
                    <a:cubicBezTo>
                      <a:pt x="62" y="5"/>
                      <a:pt x="62" y="5"/>
                      <a:pt x="62" y="6"/>
                    </a:cubicBezTo>
                    <a:cubicBezTo>
                      <a:pt x="62" y="5"/>
                      <a:pt x="62" y="5"/>
                      <a:pt x="62" y="5"/>
                    </a:cubicBezTo>
                    <a:cubicBezTo>
                      <a:pt x="61" y="5"/>
                      <a:pt x="61" y="5"/>
                      <a:pt x="61" y="5"/>
                    </a:cubicBezTo>
                    <a:close/>
                    <a:moveTo>
                      <a:pt x="59" y="5"/>
                    </a:moveTo>
                    <a:cubicBezTo>
                      <a:pt x="60" y="5"/>
                      <a:pt x="60" y="5"/>
                      <a:pt x="60" y="5"/>
                    </a:cubicBezTo>
                    <a:lnTo>
                      <a:pt x="59" y="5"/>
                    </a:lnTo>
                    <a:close/>
                    <a:moveTo>
                      <a:pt x="59" y="5"/>
                    </a:moveTo>
                    <a:cubicBezTo>
                      <a:pt x="59" y="5"/>
                      <a:pt x="59" y="5"/>
                      <a:pt x="59" y="5"/>
                    </a:cubicBezTo>
                    <a:close/>
                    <a:moveTo>
                      <a:pt x="57" y="5"/>
                    </a:moveTo>
                    <a:cubicBezTo>
                      <a:pt x="57" y="5"/>
                      <a:pt x="57" y="5"/>
                      <a:pt x="57" y="5"/>
                    </a:cubicBezTo>
                    <a:cubicBezTo>
                      <a:pt x="57" y="5"/>
                      <a:pt x="57" y="5"/>
                      <a:pt x="57" y="5"/>
                    </a:cubicBezTo>
                    <a:close/>
                    <a:moveTo>
                      <a:pt x="57" y="8"/>
                    </a:moveTo>
                    <a:cubicBezTo>
                      <a:pt x="57" y="7"/>
                      <a:pt x="57" y="8"/>
                      <a:pt x="57" y="8"/>
                    </a:cubicBezTo>
                    <a:cubicBezTo>
                      <a:pt x="58" y="8"/>
                      <a:pt x="58" y="8"/>
                      <a:pt x="57" y="8"/>
                    </a:cubicBezTo>
                    <a:cubicBezTo>
                      <a:pt x="57" y="8"/>
                      <a:pt x="57" y="8"/>
                      <a:pt x="57" y="8"/>
                    </a:cubicBezTo>
                    <a:close/>
                    <a:moveTo>
                      <a:pt x="55" y="10"/>
                    </a:moveTo>
                    <a:cubicBezTo>
                      <a:pt x="55" y="10"/>
                      <a:pt x="55" y="10"/>
                      <a:pt x="55" y="10"/>
                    </a:cubicBezTo>
                    <a:cubicBezTo>
                      <a:pt x="55" y="10"/>
                      <a:pt x="55" y="10"/>
                      <a:pt x="55" y="10"/>
                    </a:cubicBezTo>
                    <a:close/>
                    <a:moveTo>
                      <a:pt x="53" y="9"/>
                    </a:moveTo>
                    <a:cubicBezTo>
                      <a:pt x="53" y="9"/>
                      <a:pt x="53" y="9"/>
                      <a:pt x="53" y="9"/>
                    </a:cubicBezTo>
                    <a:close/>
                    <a:moveTo>
                      <a:pt x="53" y="10"/>
                    </a:moveTo>
                    <a:cubicBezTo>
                      <a:pt x="53" y="10"/>
                      <a:pt x="53" y="10"/>
                      <a:pt x="53" y="10"/>
                    </a:cubicBezTo>
                    <a:cubicBezTo>
                      <a:pt x="53" y="10"/>
                      <a:pt x="53" y="10"/>
                      <a:pt x="53" y="10"/>
                    </a:cubicBezTo>
                    <a:cubicBezTo>
                      <a:pt x="53" y="10"/>
                      <a:pt x="53" y="10"/>
                      <a:pt x="53" y="10"/>
                    </a:cubicBezTo>
                    <a:close/>
                    <a:moveTo>
                      <a:pt x="52" y="9"/>
                    </a:moveTo>
                    <a:cubicBezTo>
                      <a:pt x="53" y="9"/>
                      <a:pt x="53" y="9"/>
                      <a:pt x="53" y="10"/>
                    </a:cubicBezTo>
                    <a:cubicBezTo>
                      <a:pt x="53" y="9"/>
                      <a:pt x="52" y="9"/>
                      <a:pt x="52" y="9"/>
                    </a:cubicBezTo>
                    <a:close/>
                    <a:moveTo>
                      <a:pt x="52" y="9"/>
                    </a:moveTo>
                    <a:cubicBezTo>
                      <a:pt x="52" y="9"/>
                      <a:pt x="52" y="9"/>
                      <a:pt x="52" y="9"/>
                    </a:cubicBezTo>
                    <a:cubicBezTo>
                      <a:pt x="52" y="9"/>
                      <a:pt x="52" y="9"/>
                      <a:pt x="52" y="9"/>
                    </a:cubicBezTo>
                    <a:close/>
                    <a:moveTo>
                      <a:pt x="51" y="9"/>
                    </a:moveTo>
                    <a:cubicBezTo>
                      <a:pt x="51" y="9"/>
                      <a:pt x="51" y="9"/>
                      <a:pt x="51" y="9"/>
                    </a:cubicBezTo>
                    <a:cubicBezTo>
                      <a:pt x="52" y="10"/>
                      <a:pt x="52" y="10"/>
                      <a:pt x="52" y="10"/>
                    </a:cubicBezTo>
                    <a:cubicBezTo>
                      <a:pt x="51" y="10"/>
                      <a:pt x="51" y="10"/>
                      <a:pt x="51" y="10"/>
                    </a:cubicBezTo>
                    <a:cubicBezTo>
                      <a:pt x="51" y="10"/>
                      <a:pt x="51" y="10"/>
                      <a:pt x="51" y="9"/>
                    </a:cubicBezTo>
                    <a:close/>
                    <a:moveTo>
                      <a:pt x="49" y="6"/>
                    </a:moveTo>
                    <a:cubicBezTo>
                      <a:pt x="49" y="6"/>
                      <a:pt x="49" y="6"/>
                      <a:pt x="49" y="6"/>
                    </a:cubicBezTo>
                    <a:cubicBezTo>
                      <a:pt x="49" y="5"/>
                      <a:pt x="49" y="5"/>
                      <a:pt x="49" y="6"/>
                    </a:cubicBezTo>
                    <a:close/>
                    <a:moveTo>
                      <a:pt x="50" y="6"/>
                    </a:moveTo>
                    <a:cubicBezTo>
                      <a:pt x="49" y="7"/>
                      <a:pt x="49" y="6"/>
                      <a:pt x="48" y="6"/>
                    </a:cubicBezTo>
                    <a:cubicBezTo>
                      <a:pt x="49" y="6"/>
                      <a:pt x="48" y="6"/>
                      <a:pt x="48" y="6"/>
                    </a:cubicBezTo>
                    <a:cubicBezTo>
                      <a:pt x="49" y="6"/>
                      <a:pt x="49" y="6"/>
                      <a:pt x="49" y="6"/>
                    </a:cubicBezTo>
                    <a:cubicBezTo>
                      <a:pt x="49" y="6"/>
                      <a:pt x="49" y="6"/>
                      <a:pt x="49" y="6"/>
                    </a:cubicBezTo>
                    <a:cubicBezTo>
                      <a:pt x="49" y="6"/>
                      <a:pt x="49" y="6"/>
                      <a:pt x="49" y="6"/>
                    </a:cubicBezTo>
                    <a:cubicBezTo>
                      <a:pt x="49" y="6"/>
                      <a:pt x="49" y="6"/>
                      <a:pt x="49" y="6"/>
                    </a:cubicBezTo>
                    <a:lnTo>
                      <a:pt x="50" y="6"/>
                    </a:lnTo>
                    <a:close/>
                    <a:moveTo>
                      <a:pt x="48" y="10"/>
                    </a:moveTo>
                    <a:cubicBezTo>
                      <a:pt x="49" y="11"/>
                      <a:pt x="49" y="11"/>
                      <a:pt x="49" y="11"/>
                    </a:cubicBezTo>
                    <a:cubicBezTo>
                      <a:pt x="48" y="11"/>
                      <a:pt x="48" y="11"/>
                      <a:pt x="48" y="11"/>
                    </a:cubicBezTo>
                    <a:lnTo>
                      <a:pt x="48" y="10"/>
                    </a:lnTo>
                    <a:close/>
                    <a:moveTo>
                      <a:pt x="50" y="10"/>
                    </a:moveTo>
                    <a:cubicBezTo>
                      <a:pt x="50" y="10"/>
                      <a:pt x="50" y="10"/>
                      <a:pt x="50" y="10"/>
                    </a:cubicBezTo>
                    <a:cubicBezTo>
                      <a:pt x="50" y="10"/>
                      <a:pt x="50" y="10"/>
                      <a:pt x="50" y="10"/>
                    </a:cubicBezTo>
                    <a:cubicBezTo>
                      <a:pt x="50" y="10"/>
                      <a:pt x="50" y="10"/>
                      <a:pt x="50" y="10"/>
                    </a:cubicBezTo>
                    <a:cubicBezTo>
                      <a:pt x="50" y="10"/>
                      <a:pt x="50" y="10"/>
                      <a:pt x="50" y="10"/>
                    </a:cubicBezTo>
                    <a:cubicBezTo>
                      <a:pt x="50" y="11"/>
                      <a:pt x="50" y="11"/>
                      <a:pt x="50" y="10"/>
                    </a:cubicBezTo>
                    <a:close/>
                    <a:moveTo>
                      <a:pt x="50" y="8"/>
                    </a:moveTo>
                    <a:cubicBezTo>
                      <a:pt x="50" y="8"/>
                      <a:pt x="50" y="8"/>
                      <a:pt x="50" y="8"/>
                    </a:cubicBezTo>
                    <a:cubicBezTo>
                      <a:pt x="50" y="8"/>
                      <a:pt x="50" y="8"/>
                      <a:pt x="50" y="8"/>
                    </a:cubicBezTo>
                    <a:cubicBezTo>
                      <a:pt x="50" y="8"/>
                      <a:pt x="50" y="8"/>
                      <a:pt x="50" y="8"/>
                    </a:cubicBezTo>
                    <a:close/>
                    <a:moveTo>
                      <a:pt x="49" y="11"/>
                    </a:moveTo>
                    <a:cubicBezTo>
                      <a:pt x="49" y="10"/>
                      <a:pt x="49" y="10"/>
                      <a:pt x="49" y="10"/>
                    </a:cubicBezTo>
                    <a:cubicBezTo>
                      <a:pt x="49" y="10"/>
                      <a:pt x="49" y="10"/>
                      <a:pt x="49" y="10"/>
                    </a:cubicBezTo>
                    <a:cubicBezTo>
                      <a:pt x="49" y="10"/>
                      <a:pt x="49" y="9"/>
                      <a:pt x="49" y="9"/>
                    </a:cubicBezTo>
                    <a:cubicBezTo>
                      <a:pt x="50" y="9"/>
                      <a:pt x="50" y="9"/>
                      <a:pt x="50" y="9"/>
                    </a:cubicBezTo>
                    <a:cubicBezTo>
                      <a:pt x="50" y="9"/>
                      <a:pt x="50" y="9"/>
                      <a:pt x="49" y="9"/>
                    </a:cubicBezTo>
                    <a:cubicBezTo>
                      <a:pt x="50" y="10"/>
                      <a:pt x="50" y="10"/>
                      <a:pt x="50" y="10"/>
                    </a:cubicBezTo>
                    <a:cubicBezTo>
                      <a:pt x="50" y="10"/>
                      <a:pt x="50" y="10"/>
                      <a:pt x="49" y="10"/>
                    </a:cubicBezTo>
                    <a:cubicBezTo>
                      <a:pt x="49" y="10"/>
                      <a:pt x="49" y="10"/>
                      <a:pt x="49" y="10"/>
                    </a:cubicBezTo>
                    <a:cubicBezTo>
                      <a:pt x="49" y="10"/>
                      <a:pt x="49" y="10"/>
                      <a:pt x="49" y="11"/>
                    </a:cubicBezTo>
                    <a:close/>
                    <a:moveTo>
                      <a:pt x="48" y="10"/>
                    </a:moveTo>
                    <a:cubicBezTo>
                      <a:pt x="48" y="9"/>
                      <a:pt x="48" y="10"/>
                      <a:pt x="49" y="10"/>
                    </a:cubicBezTo>
                    <a:cubicBezTo>
                      <a:pt x="49" y="10"/>
                      <a:pt x="49" y="10"/>
                      <a:pt x="49" y="10"/>
                    </a:cubicBezTo>
                    <a:lnTo>
                      <a:pt x="48" y="10"/>
                    </a:lnTo>
                    <a:close/>
                    <a:moveTo>
                      <a:pt x="44" y="15"/>
                    </a:moveTo>
                    <a:cubicBezTo>
                      <a:pt x="44" y="15"/>
                      <a:pt x="44" y="15"/>
                      <a:pt x="44" y="15"/>
                    </a:cubicBezTo>
                    <a:cubicBezTo>
                      <a:pt x="44" y="15"/>
                      <a:pt x="44" y="15"/>
                      <a:pt x="44" y="15"/>
                    </a:cubicBezTo>
                    <a:cubicBezTo>
                      <a:pt x="44" y="16"/>
                      <a:pt x="44" y="15"/>
                      <a:pt x="44" y="15"/>
                    </a:cubicBezTo>
                    <a:cubicBezTo>
                      <a:pt x="43" y="15"/>
                      <a:pt x="44" y="14"/>
                      <a:pt x="44" y="15"/>
                    </a:cubicBezTo>
                    <a:close/>
                    <a:moveTo>
                      <a:pt x="43" y="15"/>
                    </a:moveTo>
                    <a:cubicBezTo>
                      <a:pt x="43" y="15"/>
                      <a:pt x="43" y="14"/>
                      <a:pt x="43" y="14"/>
                    </a:cubicBezTo>
                    <a:cubicBezTo>
                      <a:pt x="43" y="14"/>
                      <a:pt x="44" y="15"/>
                      <a:pt x="43" y="15"/>
                    </a:cubicBezTo>
                    <a:close/>
                    <a:moveTo>
                      <a:pt x="43" y="17"/>
                    </a:moveTo>
                    <a:cubicBezTo>
                      <a:pt x="43" y="17"/>
                      <a:pt x="43" y="16"/>
                      <a:pt x="43" y="17"/>
                    </a:cubicBezTo>
                    <a:cubicBezTo>
                      <a:pt x="43" y="16"/>
                      <a:pt x="43" y="16"/>
                      <a:pt x="43" y="16"/>
                    </a:cubicBezTo>
                    <a:cubicBezTo>
                      <a:pt x="43" y="16"/>
                      <a:pt x="43" y="16"/>
                      <a:pt x="43" y="16"/>
                    </a:cubicBezTo>
                    <a:cubicBezTo>
                      <a:pt x="43" y="16"/>
                      <a:pt x="43" y="16"/>
                      <a:pt x="43" y="16"/>
                    </a:cubicBezTo>
                    <a:cubicBezTo>
                      <a:pt x="43" y="16"/>
                      <a:pt x="43" y="16"/>
                      <a:pt x="43" y="16"/>
                    </a:cubicBezTo>
                    <a:cubicBezTo>
                      <a:pt x="43" y="17"/>
                      <a:pt x="44" y="17"/>
                      <a:pt x="43" y="17"/>
                    </a:cubicBezTo>
                    <a:close/>
                    <a:moveTo>
                      <a:pt x="43" y="17"/>
                    </a:moveTo>
                    <a:cubicBezTo>
                      <a:pt x="43" y="16"/>
                      <a:pt x="42" y="17"/>
                      <a:pt x="43" y="17"/>
                    </a:cubicBezTo>
                    <a:cubicBezTo>
                      <a:pt x="43" y="16"/>
                      <a:pt x="43" y="17"/>
                      <a:pt x="43" y="17"/>
                    </a:cubicBezTo>
                    <a:close/>
                    <a:moveTo>
                      <a:pt x="41" y="14"/>
                    </a:moveTo>
                    <a:cubicBezTo>
                      <a:pt x="41" y="14"/>
                      <a:pt x="41" y="14"/>
                      <a:pt x="41" y="14"/>
                    </a:cubicBezTo>
                    <a:close/>
                    <a:moveTo>
                      <a:pt x="41" y="16"/>
                    </a:moveTo>
                    <a:cubicBezTo>
                      <a:pt x="41" y="15"/>
                      <a:pt x="41" y="16"/>
                      <a:pt x="41" y="16"/>
                    </a:cubicBezTo>
                    <a:cubicBezTo>
                      <a:pt x="41" y="17"/>
                      <a:pt x="41" y="16"/>
                      <a:pt x="41" y="16"/>
                    </a:cubicBezTo>
                    <a:close/>
                    <a:moveTo>
                      <a:pt x="40" y="16"/>
                    </a:moveTo>
                    <a:cubicBezTo>
                      <a:pt x="41" y="17"/>
                      <a:pt x="41" y="15"/>
                      <a:pt x="41" y="16"/>
                    </a:cubicBezTo>
                    <a:cubicBezTo>
                      <a:pt x="41" y="16"/>
                      <a:pt x="41" y="16"/>
                      <a:pt x="41" y="16"/>
                    </a:cubicBezTo>
                    <a:cubicBezTo>
                      <a:pt x="40" y="16"/>
                      <a:pt x="40" y="16"/>
                      <a:pt x="40" y="16"/>
                    </a:cubicBezTo>
                    <a:close/>
                    <a:moveTo>
                      <a:pt x="40" y="19"/>
                    </a:moveTo>
                    <a:cubicBezTo>
                      <a:pt x="40" y="20"/>
                      <a:pt x="40" y="19"/>
                      <a:pt x="40" y="19"/>
                    </a:cubicBezTo>
                    <a:cubicBezTo>
                      <a:pt x="40" y="20"/>
                      <a:pt x="40" y="19"/>
                      <a:pt x="40" y="19"/>
                    </a:cubicBezTo>
                    <a:close/>
                    <a:moveTo>
                      <a:pt x="39" y="15"/>
                    </a:moveTo>
                    <a:cubicBezTo>
                      <a:pt x="39" y="15"/>
                      <a:pt x="39" y="15"/>
                      <a:pt x="39" y="15"/>
                    </a:cubicBezTo>
                    <a:close/>
                    <a:moveTo>
                      <a:pt x="39" y="23"/>
                    </a:moveTo>
                    <a:cubicBezTo>
                      <a:pt x="39" y="24"/>
                      <a:pt x="39" y="23"/>
                      <a:pt x="39" y="23"/>
                    </a:cubicBezTo>
                    <a:cubicBezTo>
                      <a:pt x="39" y="23"/>
                      <a:pt x="39" y="23"/>
                      <a:pt x="39" y="24"/>
                    </a:cubicBezTo>
                    <a:cubicBezTo>
                      <a:pt x="39" y="25"/>
                      <a:pt x="40" y="23"/>
                      <a:pt x="39" y="23"/>
                    </a:cubicBezTo>
                    <a:close/>
                    <a:moveTo>
                      <a:pt x="37" y="22"/>
                    </a:moveTo>
                    <a:cubicBezTo>
                      <a:pt x="37" y="22"/>
                      <a:pt x="37" y="23"/>
                      <a:pt x="37" y="22"/>
                    </a:cubicBezTo>
                    <a:cubicBezTo>
                      <a:pt x="36" y="23"/>
                      <a:pt x="36" y="23"/>
                      <a:pt x="36" y="23"/>
                    </a:cubicBezTo>
                    <a:cubicBezTo>
                      <a:pt x="37" y="23"/>
                      <a:pt x="37" y="23"/>
                      <a:pt x="36" y="23"/>
                    </a:cubicBezTo>
                    <a:cubicBezTo>
                      <a:pt x="36" y="23"/>
                      <a:pt x="37" y="22"/>
                      <a:pt x="36" y="22"/>
                    </a:cubicBezTo>
                    <a:cubicBezTo>
                      <a:pt x="36" y="21"/>
                      <a:pt x="36" y="22"/>
                      <a:pt x="37" y="22"/>
                    </a:cubicBezTo>
                    <a:close/>
                    <a:moveTo>
                      <a:pt x="37" y="20"/>
                    </a:moveTo>
                    <a:cubicBezTo>
                      <a:pt x="37" y="19"/>
                      <a:pt x="37" y="19"/>
                      <a:pt x="37" y="19"/>
                    </a:cubicBezTo>
                    <a:cubicBezTo>
                      <a:pt x="37" y="20"/>
                      <a:pt x="37" y="19"/>
                      <a:pt x="37" y="20"/>
                    </a:cubicBezTo>
                    <a:close/>
                    <a:moveTo>
                      <a:pt x="38" y="17"/>
                    </a:moveTo>
                    <a:cubicBezTo>
                      <a:pt x="38" y="17"/>
                      <a:pt x="38" y="17"/>
                      <a:pt x="38" y="17"/>
                    </a:cubicBezTo>
                    <a:close/>
                    <a:moveTo>
                      <a:pt x="38" y="17"/>
                    </a:moveTo>
                    <a:cubicBezTo>
                      <a:pt x="38" y="17"/>
                      <a:pt x="38" y="17"/>
                      <a:pt x="38" y="17"/>
                    </a:cubicBezTo>
                    <a:close/>
                    <a:moveTo>
                      <a:pt x="38" y="26"/>
                    </a:moveTo>
                    <a:cubicBezTo>
                      <a:pt x="38" y="25"/>
                      <a:pt x="37" y="27"/>
                      <a:pt x="38" y="26"/>
                    </a:cubicBezTo>
                    <a:cubicBezTo>
                      <a:pt x="39" y="26"/>
                      <a:pt x="39" y="25"/>
                      <a:pt x="38" y="26"/>
                    </a:cubicBezTo>
                    <a:close/>
                    <a:moveTo>
                      <a:pt x="38" y="27"/>
                    </a:moveTo>
                    <a:cubicBezTo>
                      <a:pt x="37" y="28"/>
                      <a:pt x="38" y="27"/>
                      <a:pt x="38" y="27"/>
                    </a:cubicBezTo>
                    <a:cubicBezTo>
                      <a:pt x="38" y="26"/>
                      <a:pt x="38" y="26"/>
                      <a:pt x="38" y="27"/>
                    </a:cubicBezTo>
                    <a:cubicBezTo>
                      <a:pt x="38" y="29"/>
                      <a:pt x="37" y="26"/>
                      <a:pt x="38" y="27"/>
                    </a:cubicBezTo>
                    <a:close/>
                    <a:moveTo>
                      <a:pt x="37" y="20"/>
                    </a:moveTo>
                    <a:cubicBezTo>
                      <a:pt x="37" y="19"/>
                      <a:pt x="37" y="19"/>
                      <a:pt x="37" y="19"/>
                    </a:cubicBezTo>
                    <a:cubicBezTo>
                      <a:pt x="37" y="19"/>
                      <a:pt x="37" y="19"/>
                      <a:pt x="37" y="20"/>
                    </a:cubicBezTo>
                    <a:close/>
                    <a:moveTo>
                      <a:pt x="37" y="28"/>
                    </a:moveTo>
                    <a:cubicBezTo>
                      <a:pt x="36" y="28"/>
                      <a:pt x="37" y="27"/>
                      <a:pt x="37" y="28"/>
                    </a:cubicBezTo>
                    <a:cubicBezTo>
                      <a:pt x="37" y="30"/>
                      <a:pt x="37" y="27"/>
                      <a:pt x="37" y="28"/>
                    </a:cubicBezTo>
                    <a:cubicBezTo>
                      <a:pt x="37" y="27"/>
                      <a:pt x="36" y="28"/>
                      <a:pt x="37" y="28"/>
                    </a:cubicBezTo>
                    <a:cubicBezTo>
                      <a:pt x="38" y="28"/>
                      <a:pt x="37" y="27"/>
                      <a:pt x="37" y="28"/>
                    </a:cubicBezTo>
                    <a:cubicBezTo>
                      <a:pt x="37" y="28"/>
                      <a:pt x="37" y="27"/>
                      <a:pt x="36" y="27"/>
                    </a:cubicBezTo>
                    <a:cubicBezTo>
                      <a:pt x="37" y="28"/>
                      <a:pt x="36" y="27"/>
                      <a:pt x="36" y="27"/>
                    </a:cubicBezTo>
                    <a:cubicBezTo>
                      <a:pt x="36" y="27"/>
                      <a:pt x="36" y="26"/>
                      <a:pt x="37" y="27"/>
                    </a:cubicBezTo>
                    <a:cubicBezTo>
                      <a:pt x="38" y="31"/>
                      <a:pt x="36" y="28"/>
                      <a:pt x="37" y="28"/>
                    </a:cubicBezTo>
                    <a:cubicBezTo>
                      <a:pt x="37" y="28"/>
                      <a:pt x="38" y="26"/>
                      <a:pt x="37" y="28"/>
                    </a:cubicBezTo>
                    <a:cubicBezTo>
                      <a:pt x="37" y="27"/>
                      <a:pt x="38" y="29"/>
                      <a:pt x="37" y="28"/>
                    </a:cubicBezTo>
                    <a:cubicBezTo>
                      <a:pt x="38" y="28"/>
                      <a:pt x="37" y="27"/>
                      <a:pt x="37" y="28"/>
                    </a:cubicBezTo>
                    <a:cubicBezTo>
                      <a:pt x="38" y="26"/>
                      <a:pt x="37" y="27"/>
                      <a:pt x="37" y="28"/>
                    </a:cubicBezTo>
                    <a:cubicBezTo>
                      <a:pt x="37" y="29"/>
                      <a:pt x="37" y="29"/>
                      <a:pt x="37" y="28"/>
                    </a:cubicBezTo>
                    <a:close/>
                    <a:moveTo>
                      <a:pt x="36" y="27"/>
                    </a:moveTo>
                    <a:cubicBezTo>
                      <a:pt x="36" y="27"/>
                      <a:pt x="36" y="27"/>
                      <a:pt x="36" y="28"/>
                    </a:cubicBezTo>
                    <a:cubicBezTo>
                      <a:pt x="36" y="26"/>
                      <a:pt x="36" y="27"/>
                      <a:pt x="36" y="27"/>
                    </a:cubicBezTo>
                    <a:close/>
                    <a:moveTo>
                      <a:pt x="33" y="28"/>
                    </a:moveTo>
                    <a:cubicBezTo>
                      <a:pt x="34" y="27"/>
                      <a:pt x="34" y="28"/>
                      <a:pt x="34" y="28"/>
                    </a:cubicBezTo>
                    <a:cubicBezTo>
                      <a:pt x="33" y="29"/>
                      <a:pt x="33" y="28"/>
                      <a:pt x="33" y="28"/>
                    </a:cubicBezTo>
                    <a:close/>
                    <a:moveTo>
                      <a:pt x="32" y="27"/>
                    </a:moveTo>
                    <a:cubicBezTo>
                      <a:pt x="32" y="28"/>
                      <a:pt x="32" y="28"/>
                      <a:pt x="31" y="27"/>
                    </a:cubicBezTo>
                    <a:cubicBezTo>
                      <a:pt x="32" y="27"/>
                      <a:pt x="32" y="27"/>
                      <a:pt x="32" y="27"/>
                    </a:cubicBezTo>
                    <a:close/>
                    <a:moveTo>
                      <a:pt x="32" y="28"/>
                    </a:moveTo>
                    <a:cubicBezTo>
                      <a:pt x="33" y="28"/>
                      <a:pt x="33" y="28"/>
                      <a:pt x="33" y="28"/>
                    </a:cubicBezTo>
                    <a:cubicBezTo>
                      <a:pt x="33" y="29"/>
                      <a:pt x="32" y="28"/>
                      <a:pt x="32" y="28"/>
                    </a:cubicBezTo>
                    <a:close/>
                    <a:moveTo>
                      <a:pt x="32" y="30"/>
                    </a:moveTo>
                    <a:cubicBezTo>
                      <a:pt x="32" y="30"/>
                      <a:pt x="32" y="30"/>
                      <a:pt x="32" y="30"/>
                    </a:cubicBezTo>
                    <a:cubicBezTo>
                      <a:pt x="33" y="30"/>
                      <a:pt x="32" y="30"/>
                      <a:pt x="33" y="30"/>
                    </a:cubicBezTo>
                    <a:cubicBezTo>
                      <a:pt x="32" y="30"/>
                      <a:pt x="32" y="30"/>
                      <a:pt x="32" y="30"/>
                    </a:cubicBezTo>
                    <a:cubicBezTo>
                      <a:pt x="32" y="31"/>
                      <a:pt x="32" y="31"/>
                      <a:pt x="32" y="31"/>
                    </a:cubicBezTo>
                    <a:lnTo>
                      <a:pt x="32" y="30"/>
                    </a:lnTo>
                    <a:close/>
                    <a:moveTo>
                      <a:pt x="31" y="30"/>
                    </a:moveTo>
                    <a:cubicBezTo>
                      <a:pt x="31" y="29"/>
                      <a:pt x="31" y="29"/>
                      <a:pt x="31" y="29"/>
                    </a:cubicBezTo>
                    <a:cubicBezTo>
                      <a:pt x="32" y="29"/>
                      <a:pt x="32" y="29"/>
                      <a:pt x="32" y="29"/>
                    </a:cubicBezTo>
                    <a:cubicBezTo>
                      <a:pt x="32" y="29"/>
                      <a:pt x="32" y="29"/>
                      <a:pt x="32" y="29"/>
                    </a:cubicBezTo>
                    <a:cubicBezTo>
                      <a:pt x="32" y="29"/>
                      <a:pt x="32" y="29"/>
                      <a:pt x="32" y="29"/>
                    </a:cubicBezTo>
                    <a:cubicBezTo>
                      <a:pt x="32" y="29"/>
                      <a:pt x="32" y="29"/>
                      <a:pt x="32" y="29"/>
                    </a:cubicBezTo>
                    <a:cubicBezTo>
                      <a:pt x="32" y="30"/>
                      <a:pt x="32" y="30"/>
                      <a:pt x="31" y="30"/>
                    </a:cubicBezTo>
                    <a:close/>
                    <a:moveTo>
                      <a:pt x="27" y="36"/>
                    </a:moveTo>
                    <a:cubicBezTo>
                      <a:pt x="27" y="36"/>
                      <a:pt x="27" y="36"/>
                      <a:pt x="27" y="36"/>
                    </a:cubicBezTo>
                    <a:cubicBezTo>
                      <a:pt x="27" y="35"/>
                      <a:pt x="27" y="36"/>
                      <a:pt x="27" y="36"/>
                    </a:cubicBezTo>
                    <a:close/>
                    <a:moveTo>
                      <a:pt x="27" y="39"/>
                    </a:moveTo>
                    <a:cubicBezTo>
                      <a:pt x="27" y="39"/>
                      <a:pt x="27" y="39"/>
                      <a:pt x="27" y="39"/>
                    </a:cubicBezTo>
                    <a:close/>
                    <a:moveTo>
                      <a:pt x="27" y="37"/>
                    </a:moveTo>
                    <a:cubicBezTo>
                      <a:pt x="27" y="37"/>
                      <a:pt x="27" y="37"/>
                      <a:pt x="27" y="37"/>
                    </a:cubicBezTo>
                    <a:cubicBezTo>
                      <a:pt x="28" y="38"/>
                      <a:pt x="28" y="38"/>
                      <a:pt x="28" y="38"/>
                    </a:cubicBezTo>
                    <a:cubicBezTo>
                      <a:pt x="27" y="37"/>
                      <a:pt x="27" y="37"/>
                      <a:pt x="27" y="37"/>
                    </a:cubicBezTo>
                    <a:close/>
                    <a:moveTo>
                      <a:pt x="28" y="38"/>
                    </a:moveTo>
                    <a:cubicBezTo>
                      <a:pt x="28" y="38"/>
                      <a:pt x="28" y="38"/>
                      <a:pt x="28" y="38"/>
                    </a:cubicBezTo>
                    <a:moveTo>
                      <a:pt x="29" y="35"/>
                    </a:moveTo>
                    <a:cubicBezTo>
                      <a:pt x="29" y="35"/>
                      <a:pt x="29" y="35"/>
                      <a:pt x="29" y="36"/>
                    </a:cubicBezTo>
                    <a:cubicBezTo>
                      <a:pt x="29" y="35"/>
                      <a:pt x="29" y="35"/>
                      <a:pt x="29" y="35"/>
                    </a:cubicBezTo>
                    <a:cubicBezTo>
                      <a:pt x="29" y="35"/>
                      <a:pt x="28" y="35"/>
                      <a:pt x="29" y="35"/>
                    </a:cubicBezTo>
                    <a:cubicBezTo>
                      <a:pt x="29" y="34"/>
                      <a:pt x="29" y="35"/>
                      <a:pt x="29" y="35"/>
                    </a:cubicBezTo>
                    <a:close/>
                    <a:moveTo>
                      <a:pt x="30" y="37"/>
                    </a:moveTo>
                    <a:cubicBezTo>
                      <a:pt x="30" y="36"/>
                      <a:pt x="29" y="37"/>
                      <a:pt x="30" y="36"/>
                    </a:cubicBezTo>
                    <a:lnTo>
                      <a:pt x="30" y="37"/>
                    </a:lnTo>
                    <a:close/>
                    <a:moveTo>
                      <a:pt x="29" y="32"/>
                    </a:moveTo>
                    <a:cubicBezTo>
                      <a:pt x="29" y="32"/>
                      <a:pt x="29" y="32"/>
                      <a:pt x="29" y="32"/>
                    </a:cubicBezTo>
                    <a:close/>
                    <a:moveTo>
                      <a:pt x="29" y="31"/>
                    </a:moveTo>
                    <a:cubicBezTo>
                      <a:pt x="29" y="31"/>
                      <a:pt x="29" y="31"/>
                      <a:pt x="29" y="31"/>
                    </a:cubicBezTo>
                    <a:close/>
                    <a:moveTo>
                      <a:pt x="30" y="33"/>
                    </a:moveTo>
                    <a:cubicBezTo>
                      <a:pt x="29" y="33"/>
                      <a:pt x="29" y="33"/>
                      <a:pt x="29" y="33"/>
                    </a:cubicBezTo>
                    <a:cubicBezTo>
                      <a:pt x="30" y="33"/>
                      <a:pt x="30" y="33"/>
                      <a:pt x="30" y="33"/>
                    </a:cubicBezTo>
                    <a:close/>
                    <a:moveTo>
                      <a:pt x="30" y="31"/>
                    </a:moveTo>
                    <a:cubicBezTo>
                      <a:pt x="30" y="31"/>
                      <a:pt x="30" y="31"/>
                      <a:pt x="30" y="31"/>
                    </a:cubicBezTo>
                    <a:cubicBezTo>
                      <a:pt x="30" y="31"/>
                      <a:pt x="30" y="31"/>
                      <a:pt x="30" y="31"/>
                    </a:cubicBezTo>
                    <a:cubicBezTo>
                      <a:pt x="31" y="31"/>
                      <a:pt x="30" y="31"/>
                      <a:pt x="30" y="31"/>
                    </a:cubicBezTo>
                    <a:close/>
                    <a:moveTo>
                      <a:pt x="30" y="36"/>
                    </a:moveTo>
                    <a:cubicBezTo>
                      <a:pt x="30" y="35"/>
                      <a:pt x="30" y="35"/>
                      <a:pt x="30" y="35"/>
                    </a:cubicBezTo>
                    <a:cubicBezTo>
                      <a:pt x="30" y="35"/>
                      <a:pt x="30" y="35"/>
                      <a:pt x="30" y="35"/>
                    </a:cubicBezTo>
                    <a:cubicBezTo>
                      <a:pt x="30" y="35"/>
                      <a:pt x="30" y="35"/>
                      <a:pt x="30" y="35"/>
                    </a:cubicBezTo>
                    <a:cubicBezTo>
                      <a:pt x="30" y="35"/>
                      <a:pt x="30" y="35"/>
                      <a:pt x="30" y="36"/>
                    </a:cubicBezTo>
                    <a:close/>
                    <a:moveTo>
                      <a:pt x="29" y="39"/>
                    </a:moveTo>
                    <a:cubicBezTo>
                      <a:pt x="30" y="39"/>
                      <a:pt x="29" y="38"/>
                      <a:pt x="29" y="39"/>
                    </a:cubicBezTo>
                    <a:cubicBezTo>
                      <a:pt x="29" y="39"/>
                      <a:pt x="29" y="39"/>
                      <a:pt x="29" y="39"/>
                    </a:cubicBezTo>
                    <a:close/>
                    <a:moveTo>
                      <a:pt x="29" y="39"/>
                    </a:moveTo>
                    <a:cubicBezTo>
                      <a:pt x="28" y="39"/>
                      <a:pt x="29" y="40"/>
                      <a:pt x="29" y="39"/>
                    </a:cubicBezTo>
                    <a:cubicBezTo>
                      <a:pt x="29" y="39"/>
                      <a:pt x="28" y="40"/>
                      <a:pt x="29" y="39"/>
                    </a:cubicBezTo>
                    <a:close/>
                    <a:moveTo>
                      <a:pt x="28" y="40"/>
                    </a:moveTo>
                    <a:cubicBezTo>
                      <a:pt x="28" y="40"/>
                      <a:pt x="28" y="40"/>
                      <a:pt x="28" y="40"/>
                    </a:cubicBezTo>
                    <a:cubicBezTo>
                      <a:pt x="28" y="39"/>
                      <a:pt x="28" y="38"/>
                      <a:pt x="27" y="39"/>
                    </a:cubicBezTo>
                    <a:cubicBezTo>
                      <a:pt x="27" y="38"/>
                      <a:pt x="27" y="38"/>
                      <a:pt x="27" y="38"/>
                    </a:cubicBezTo>
                    <a:cubicBezTo>
                      <a:pt x="27" y="38"/>
                      <a:pt x="27" y="38"/>
                      <a:pt x="27" y="38"/>
                    </a:cubicBezTo>
                    <a:cubicBezTo>
                      <a:pt x="28" y="39"/>
                      <a:pt x="28" y="39"/>
                      <a:pt x="28" y="39"/>
                    </a:cubicBezTo>
                    <a:cubicBezTo>
                      <a:pt x="28" y="39"/>
                      <a:pt x="28" y="39"/>
                      <a:pt x="28" y="39"/>
                    </a:cubicBezTo>
                    <a:cubicBezTo>
                      <a:pt x="28" y="39"/>
                      <a:pt x="28" y="39"/>
                      <a:pt x="28" y="39"/>
                    </a:cubicBezTo>
                    <a:cubicBezTo>
                      <a:pt x="28" y="38"/>
                      <a:pt x="28" y="38"/>
                      <a:pt x="28" y="38"/>
                    </a:cubicBezTo>
                    <a:cubicBezTo>
                      <a:pt x="29" y="37"/>
                      <a:pt x="29" y="37"/>
                      <a:pt x="29" y="37"/>
                    </a:cubicBezTo>
                    <a:cubicBezTo>
                      <a:pt x="29" y="37"/>
                      <a:pt x="29" y="37"/>
                      <a:pt x="29" y="37"/>
                    </a:cubicBezTo>
                    <a:cubicBezTo>
                      <a:pt x="29" y="37"/>
                      <a:pt x="29" y="38"/>
                      <a:pt x="29" y="37"/>
                    </a:cubicBezTo>
                    <a:cubicBezTo>
                      <a:pt x="29" y="37"/>
                      <a:pt x="29" y="37"/>
                      <a:pt x="29" y="37"/>
                    </a:cubicBezTo>
                    <a:cubicBezTo>
                      <a:pt x="29" y="37"/>
                      <a:pt x="30" y="37"/>
                      <a:pt x="30" y="37"/>
                    </a:cubicBezTo>
                    <a:cubicBezTo>
                      <a:pt x="30" y="36"/>
                      <a:pt x="30" y="36"/>
                      <a:pt x="30" y="36"/>
                    </a:cubicBezTo>
                    <a:cubicBezTo>
                      <a:pt x="30" y="36"/>
                      <a:pt x="30" y="36"/>
                      <a:pt x="30" y="36"/>
                    </a:cubicBezTo>
                    <a:cubicBezTo>
                      <a:pt x="30" y="36"/>
                      <a:pt x="30" y="38"/>
                      <a:pt x="30" y="38"/>
                    </a:cubicBezTo>
                    <a:cubicBezTo>
                      <a:pt x="30" y="37"/>
                      <a:pt x="29" y="38"/>
                      <a:pt x="29" y="38"/>
                    </a:cubicBezTo>
                    <a:cubicBezTo>
                      <a:pt x="29" y="38"/>
                      <a:pt x="29" y="38"/>
                      <a:pt x="29" y="38"/>
                    </a:cubicBezTo>
                    <a:cubicBezTo>
                      <a:pt x="29" y="38"/>
                      <a:pt x="29" y="38"/>
                      <a:pt x="29" y="38"/>
                    </a:cubicBezTo>
                    <a:cubicBezTo>
                      <a:pt x="29" y="38"/>
                      <a:pt x="29" y="38"/>
                      <a:pt x="29" y="39"/>
                    </a:cubicBezTo>
                    <a:cubicBezTo>
                      <a:pt x="28" y="38"/>
                      <a:pt x="29" y="39"/>
                      <a:pt x="28" y="39"/>
                    </a:cubicBezTo>
                    <a:cubicBezTo>
                      <a:pt x="28" y="39"/>
                      <a:pt x="29" y="39"/>
                      <a:pt x="28" y="39"/>
                    </a:cubicBezTo>
                    <a:cubicBezTo>
                      <a:pt x="28" y="39"/>
                      <a:pt x="28" y="39"/>
                      <a:pt x="28" y="40"/>
                    </a:cubicBezTo>
                    <a:cubicBezTo>
                      <a:pt x="28" y="39"/>
                      <a:pt x="28" y="40"/>
                      <a:pt x="28" y="39"/>
                    </a:cubicBezTo>
                    <a:cubicBezTo>
                      <a:pt x="28" y="40"/>
                      <a:pt x="28" y="40"/>
                      <a:pt x="28" y="40"/>
                    </a:cubicBezTo>
                    <a:cubicBezTo>
                      <a:pt x="28" y="40"/>
                      <a:pt x="28" y="40"/>
                      <a:pt x="28" y="40"/>
                    </a:cubicBezTo>
                    <a:cubicBezTo>
                      <a:pt x="28" y="40"/>
                      <a:pt x="28" y="40"/>
                      <a:pt x="28" y="40"/>
                    </a:cubicBezTo>
                    <a:cubicBezTo>
                      <a:pt x="28" y="40"/>
                      <a:pt x="28" y="40"/>
                      <a:pt x="28" y="40"/>
                    </a:cubicBezTo>
                    <a:close/>
                    <a:moveTo>
                      <a:pt x="26" y="49"/>
                    </a:moveTo>
                    <a:cubicBezTo>
                      <a:pt x="25" y="49"/>
                      <a:pt x="26" y="50"/>
                      <a:pt x="26" y="49"/>
                    </a:cubicBezTo>
                    <a:cubicBezTo>
                      <a:pt x="26" y="50"/>
                      <a:pt x="26" y="50"/>
                      <a:pt x="26" y="49"/>
                    </a:cubicBezTo>
                    <a:cubicBezTo>
                      <a:pt x="26" y="50"/>
                      <a:pt x="25" y="49"/>
                      <a:pt x="26" y="49"/>
                    </a:cubicBezTo>
                    <a:close/>
                    <a:moveTo>
                      <a:pt x="26" y="49"/>
                    </a:moveTo>
                    <a:cubicBezTo>
                      <a:pt x="26" y="49"/>
                      <a:pt x="25" y="49"/>
                      <a:pt x="26" y="49"/>
                    </a:cubicBezTo>
                    <a:cubicBezTo>
                      <a:pt x="26" y="50"/>
                      <a:pt x="26" y="51"/>
                      <a:pt x="26" y="49"/>
                    </a:cubicBezTo>
                    <a:cubicBezTo>
                      <a:pt x="26" y="49"/>
                      <a:pt x="26" y="49"/>
                      <a:pt x="26" y="49"/>
                    </a:cubicBezTo>
                    <a:close/>
                    <a:moveTo>
                      <a:pt x="25" y="50"/>
                    </a:moveTo>
                    <a:cubicBezTo>
                      <a:pt x="25" y="50"/>
                      <a:pt x="25" y="50"/>
                      <a:pt x="25" y="50"/>
                    </a:cubicBezTo>
                    <a:cubicBezTo>
                      <a:pt x="25" y="49"/>
                      <a:pt x="25" y="49"/>
                      <a:pt x="25" y="49"/>
                    </a:cubicBezTo>
                    <a:cubicBezTo>
                      <a:pt x="25" y="50"/>
                      <a:pt x="25" y="50"/>
                      <a:pt x="25" y="50"/>
                    </a:cubicBezTo>
                    <a:cubicBezTo>
                      <a:pt x="25" y="50"/>
                      <a:pt x="25" y="49"/>
                      <a:pt x="25" y="50"/>
                    </a:cubicBezTo>
                    <a:close/>
                    <a:moveTo>
                      <a:pt x="25" y="50"/>
                    </a:moveTo>
                    <a:cubicBezTo>
                      <a:pt x="25" y="49"/>
                      <a:pt x="25" y="49"/>
                      <a:pt x="25" y="50"/>
                    </a:cubicBezTo>
                    <a:cubicBezTo>
                      <a:pt x="25" y="50"/>
                      <a:pt x="25" y="50"/>
                      <a:pt x="25" y="50"/>
                    </a:cubicBezTo>
                    <a:cubicBezTo>
                      <a:pt x="25" y="49"/>
                      <a:pt x="25" y="49"/>
                      <a:pt x="25" y="50"/>
                    </a:cubicBezTo>
                    <a:close/>
                    <a:moveTo>
                      <a:pt x="21" y="54"/>
                    </a:moveTo>
                    <a:cubicBezTo>
                      <a:pt x="22" y="53"/>
                      <a:pt x="22" y="54"/>
                      <a:pt x="21" y="54"/>
                    </a:cubicBezTo>
                    <a:cubicBezTo>
                      <a:pt x="21" y="54"/>
                      <a:pt x="21" y="54"/>
                      <a:pt x="21" y="54"/>
                    </a:cubicBezTo>
                    <a:cubicBezTo>
                      <a:pt x="21" y="54"/>
                      <a:pt x="21" y="54"/>
                      <a:pt x="21" y="54"/>
                    </a:cubicBezTo>
                    <a:cubicBezTo>
                      <a:pt x="21" y="54"/>
                      <a:pt x="21" y="54"/>
                      <a:pt x="21" y="54"/>
                    </a:cubicBezTo>
                    <a:close/>
                    <a:moveTo>
                      <a:pt x="21" y="56"/>
                    </a:moveTo>
                    <a:cubicBezTo>
                      <a:pt x="21" y="56"/>
                      <a:pt x="21" y="56"/>
                      <a:pt x="21" y="56"/>
                    </a:cubicBezTo>
                    <a:cubicBezTo>
                      <a:pt x="21" y="56"/>
                      <a:pt x="21" y="56"/>
                      <a:pt x="21" y="56"/>
                    </a:cubicBezTo>
                    <a:cubicBezTo>
                      <a:pt x="21" y="56"/>
                      <a:pt x="21" y="56"/>
                      <a:pt x="21" y="56"/>
                    </a:cubicBezTo>
                    <a:cubicBezTo>
                      <a:pt x="21" y="56"/>
                      <a:pt x="22" y="56"/>
                      <a:pt x="21" y="56"/>
                    </a:cubicBezTo>
                    <a:cubicBezTo>
                      <a:pt x="21" y="56"/>
                      <a:pt x="21" y="56"/>
                      <a:pt x="21" y="56"/>
                    </a:cubicBezTo>
                    <a:close/>
                    <a:moveTo>
                      <a:pt x="22" y="53"/>
                    </a:moveTo>
                    <a:cubicBezTo>
                      <a:pt x="22" y="53"/>
                      <a:pt x="22" y="53"/>
                      <a:pt x="23" y="53"/>
                    </a:cubicBezTo>
                    <a:cubicBezTo>
                      <a:pt x="23" y="53"/>
                      <a:pt x="24" y="54"/>
                      <a:pt x="22" y="53"/>
                    </a:cubicBezTo>
                    <a:cubicBezTo>
                      <a:pt x="22" y="53"/>
                      <a:pt x="22" y="53"/>
                      <a:pt x="22" y="53"/>
                    </a:cubicBezTo>
                    <a:close/>
                    <a:moveTo>
                      <a:pt x="21" y="57"/>
                    </a:moveTo>
                    <a:cubicBezTo>
                      <a:pt x="21" y="57"/>
                      <a:pt x="21" y="56"/>
                      <a:pt x="21" y="57"/>
                    </a:cubicBezTo>
                    <a:cubicBezTo>
                      <a:pt x="22" y="57"/>
                      <a:pt x="22" y="57"/>
                      <a:pt x="22" y="57"/>
                    </a:cubicBezTo>
                    <a:cubicBezTo>
                      <a:pt x="22" y="57"/>
                      <a:pt x="21" y="57"/>
                      <a:pt x="21" y="57"/>
                    </a:cubicBezTo>
                    <a:cubicBezTo>
                      <a:pt x="21" y="57"/>
                      <a:pt x="21" y="57"/>
                      <a:pt x="21" y="57"/>
                    </a:cubicBezTo>
                    <a:cubicBezTo>
                      <a:pt x="21" y="57"/>
                      <a:pt x="21" y="57"/>
                      <a:pt x="21" y="57"/>
                    </a:cubicBezTo>
                    <a:close/>
                    <a:moveTo>
                      <a:pt x="20" y="56"/>
                    </a:moveTo>
                    <a:cubicBezTo>
                      <a:pt x="20" y="56"/>
                      <a:pt x="20" y="56"/>
                      <a:pt x="20" y="56"/>
                    </a:cubicBezTo>
                    <a:cubicBezTo>
                      <a:pt x="20" y="56"/>
                      <a:pt x="20" y="56"/>
                      <a:pt x="20" y="56"/>
                    </a:cubicBezTo>
                    <a:cubicBezTo>
                      <a:pt x="21" y="56"/>
                      <a:pt x="21" y="56"/>
                      <a:pt x="21" y="56"/>
                    </a:cubicBezTo>
                    <a:cubicBezTo>
                      <a:pt x="21" y="56"/>
                      <a:pt x="21" y="56"/>
                      <a:pt x="21" y="56"/>
                    </a:cubicBezTo>
                    <a:cubicBezTo>
                      <a:pt x="21" y="57"/>
                      <a:pt x="20" y="56"/>
                      <a:pt x="20" y="56"/>
                    </a:cubicBezTo>
                    <a:close/>
                    <a:moveTo>
                      <a:pt x="20" y="56"/>
                    </a:moveTo>
                    <a:cubicBezTo>
                      <a:pt x="20" y="56"/>
                      <a:pt x="19" y="57"/>
                      <a:pt x="20" y="56"/>
                    </a:cubicBezTo>
                    <a:close/>
                    <a:moveTo>
                      <a:pt x="19" y="58"/>
                    </a:moveTo>
                    <a:cubicBezTo>
                      <a:pt x="19" y="58"/>
                      <a:pt x="19" y="58"/>
                      <a:pt x="19" y="58"/>
                    </a:cubicBezTo>
                    <a:cubicBezTo>
                      <a:pt x="19" y="57"/>
                      <a:pt x="19" y="57"/>
                      <a:pt x="19" y="57"/>
                    </a:cubicBezTo>
                    <a:cubicBezTo>
                      <a:pt x="20" y="58"/>
                      <a:pt x="20" y="58"/>
                      <a:pt x="19" y="58"/>
                    </a:cubicBezTo>
                    <a:close/>
                    <a:moveTo>
                      <a:pt x="19" y="57"/>
                    </a:moveTo>
                    <a:cubicBezTo>
                      <a:pt x="19" y="57"/>
                      <a:pt x="19" y="57"/>
                      <a:pt x="19" y="57"/>
                    </a:cubicBezTo>
                    <a:cubicBezTo>
                      <a:pt x="19" y="56"/>
                      <a:pt x="19" y="56"/>
                      <a:pt x="19" y="57"/>
                    </a:cubicBezTo>
                    <a:close/>
                    <a:moveTo>
                      <a:pt x="18" y="65"/>
                    </a:moveTo>
                    <a:cubicBezTo>
                      <a:pt x="18" y="66"/>
                      <a:pt x="18" y="64"/>
                      <a:pt x="18" y="65"/>
                    </a:cubicBezTo>
                    <a:cubicBezTo>
                      <a:pt x="19" y="65"/>
                      <a:pt x="19" y="65"/>
                      <a:pt x="19" y="65"/>
                    </a:cubicBezTo>
                    <a:cubicBezTo>
                      <a:pt x="18" y="66"/>
                      <a:pt x="19" y="65"/>
                      <a:pt x="18" y="65"/>
                    </a:cubicBezTo>
                    <a:close/>
                    <a:moveTo>
                      <a:pt x="18" y="66"/>
                    </a:moveTo>
                    <a:cubicBezTo>
                      <a:pt x="18" y="66"/>
                      <a:pt x="18" y="66"/>
                      <a:pt x="18" y="66"/>
                    </a:cubicBezTo>
                    <a:cubicBezTo>
                      <a:pt x="18" y="66"/>
                      <a:pt x="18" y="66"/>
                      <a:pt x="18" y="66"/>
                    </a:cubicBezTo>
                    <a:cubicBezTo>
                      <a:pt x="18" y="65"/>
                      <a:pt x="18" y="66"/>
                      <a:pt x="18" y="66"/>
                    </a:cubicBezTo>
                    <a:cubicBezTo>
                      <a:pt x="18" y="65"/>
                      <a:pt x="18" y="67"/>
                      <a:pt x="18" y="66"/>
                    </a:cubicBezTo>
                    <a:cubicBezTo>
                      <a:pt x="19" y="66"/>
                      <a:pt x="19" y="66"/>
                      <a:pt x="18" y="66"/>
                    </a:cubicBezTo>
                    <a:cubicBezTo>
                      <a:pt x="18" y="66"/>
                      <a:pt x="19" y="66"/>
                      <a:pt x="18" y="66"/>
                    </a:cubicBezTo>
                    <a:close/>
                    <a:moveTo>
                      <a:pt x="16" y="67"/>
                    </a:moveTo>
                    <a:cubicBezTo>
                      <a:pt x="16" y="67"/>
                      <a:pt x="16" y="67"/>
                      <a:pt x="16" y="67"/>
                    </a:cubicBezTo>
                    <a:cubicBezTo>
                      <a:pt x="16" y="67"/>
                      <a:pt x="16" y="67"/>
                      <a:pt x="16" y="67"/>
                    </a:cubicBezTo>
                    <a:cubicBezTo>
                      <a:pt x="16" y="68"/>
                      <a:pt x="16" y="68"/>
                      <a:pt x="16" y="68"/>
                    </a:cubicBezTo>
                    <a:lnTo>
                      <a:pt x="16" y="67"/>
                    </a:lnTo>
                    <a:close/>
                    <a:moveTo>
                      <a:pt x="13" y="79"/>
                    </a:moveTo>
                    <a:cubicBezTo>
                      <a:pt x="13" y="79"/>
                      <a:pt x="13" y="79"/>
                      <a:pt x="13" y="79"/>
                    </a:cubicBezTo>
                    <a:moveTo>
                      <a:pt x="12" y="81"/>
                    </a:moveTo>
                    <a:cubicBezTo>
                      <a:pt x="13" y="81"/>
                      <a:pt x="13" y="81"/>
                      <a:pt x="13" y="81"/>
                    </a:cubicBezTo>
                    <a:cubicBezTo>
                      <a:pt x="12" y="81"/>
                      <a:pt x="13" y="81"/>
                      <a:pt x="13" y="82"/>
                    </a:cubicBezTo>
                    <a:cubicBezTo>
                      <a:pt x="13" y="80"/>
                      <a:pt x="13" y="81"/>
                      <a:pt x="13" y="82"/>
                    </a:cubicBezTo>
                    <a:cubicBezTo>
                      <a:pt x="13" y="83"/>
                      <a:pt x="12" y="82"/>
                      <a:pt x="12" y="81"/>
                    </a:cubicBezTo>
                    <a:close/>
                    <a:moveTo>
                      <a:pt x="12" y="79"/>
                    </a:moveTo>
                    <a:cubicBezTo>
                      <a:pt x="12" y="80"/>
                      <a:pt x="12" y="80"/>
                      <a:pt x="12" y="80"/>
                    </a:cubicBezTo>
                    <a:lnTo>
                      <a:pt x="12" y="79"/>
                    </a:lnTo>
                    <a:close/>
                    <a:moveTo>
                      <a:pt x="12" y="84"/>
                    </a:moveTo>
                    <a:cubicBezTo>
                      <a:pt x="13" y="83"/>
                      <a:pt x="12" y="84"/>
                      <a:pt x="12" y="84"/>
                    </a:cubicBezTo>
                    <a:cubicBezTo>
                      <a:pt x="12" y="84"/>
                      <a:pt x="12" y="83"/>
                      <a:pt x="12" y="84"/>
                    </a:cubicBezTo>
                    <a:cubicBezTo>
                      <a:pt x="12" y="84"/>
                      <a:pt x="11" y="85"/>
                      <a:pt x="11" y="84"/>
                    </a:cubicBezTo>
                    <a:cubicBezTo>
                      <a:pt x="11" y="84"/>
                      <a:pt x="12" y="84"/>
                      <a:pt x="12" y="84"/>
                    </a:cubicBezTo>
                    <a:close/>
                    <a:moveTo>
                      <a:pt x="14" y="146"/>
                    </a:moveTo>
                    <a:cubicBezTo>
                      <a:pt x="14" y="146"/>
                      <a:pt x="15" y="145"/>
                      <a:pt x="14" y="146"/>
                    </a:cubicBezTo>
                    <a:cubicBezTo>
                      <a:pt x="15" y="144"/>
                      <a:pt x="13" y="146"/>
                      <a:pt x="14" y="146"/>
                    </a:cubicBezTo>
                    <a:cubicBezTo>
                      <a:pt x="14" y="147"/>
                      <a:pt x="14" y="146"/>
                      <a:pt x="14" y="146"/>
                    </a:cubicBezTo>
                    <a:close/>
                    <a:moveTo>
                      <a:pt x="14" y="146"/>
                    </a:moveTo>
                    <a:cubicBezTo>
                      <a:pt x="14" y="145"/>
                      <a:pt x="15" y="146"/>
                      <a:pt x="14" y="146"/>
                    </a:cubicBezTo>
                    <a:cubicBezTo>
                      <a:pt x="17" y="145"/>
                      <a:pt x="13" y="147"/>
                      <a:pt x="14" y="146"/>
                    </a:cubicBezTo>
                    <a:close/>
                    <a:moveTo>
                      <a:pt x="13" y="143"/>
                    </a:moveTo>
                    <a:cubicBezTo>
                      <a:pt x="14" y="144"/>
                      <a:pt x="14" y="142"/>
                      <a:pt x="13" y="143"/>
                    </a:cubicBezTo>
                    <a:cubicBezTo>
                      <a:pt x="13" y="144"/>
                      <a:pt x="13" y="142"/>
                      <a:pt x="13" y="143"/>
                    </a:cubicBezTo>
                    <a:close/>
                    <a:moveTo>
                      <a:pt x="9" y="117"/>
                    </a:moveTo>
                    <a:cubicBezTo>
                      <a:pt x="9" y="119"/>
                      <a:pt x="8" y="117"/>
                      <a:pt x="9" y="117"/>
                    </a:cubicBezTo>
                    <a:cubicBezTo>
                      <a:pt x="9" y="118"/>
                      <a:pt x="8" y="117"/>
                      <a:pt x="8" y="117"/>
                    </a:cubicBezTo>
                    <a:cubicBezTo>
                      <a:pt x="7" y="117"/>
                      <a:pt x="7" y="117"/>
                      <a:pt x="8" y="116"/>
                    </a:cubicBezTo>
                    <a:cubicBezTo>
                      <a:pt x="7" y="117"/>
                      <a:pt x="8" y="117"/>
                      <a:pt x="8" y="116"/>
                    </a:cubicBezTo>
                    <a:cubicBezTo>
                      <a:pt x="7" y="116"/>
                      <a:pt x="9" y="116"/>
                      <a:pt x="8" y="115"/>
                    </a:cubicBezTo>
                    <a:cubicBezTo>
                      <a:pt x="7" y="116"/>
                      <a:pt x="8" y="115"/>
                      <a:pt x="8" y="116"/>
                    </a:cubicBezTo>
                    <a:cubicBezTo>
                      <a:pt x="8" y="116"/>
                      <a:pt x="9" y="118"/>
                      <a:pt x="9" y="117"/>
                    </a:cubicBezTo>
                    <a:cubicBezTo>
                      <a:pt x="9" y="116"/>
                      <a:pt x="9" y="116"/>
                      <a:pt x="9" y="117"/>
                    </a:cubicBezTo>
                    <a:cubicBezTo>
                      <a:pt x="10" y="115"/>
                      <a:pt x="10" y="115"/>
                      <a:pt x="9" y="117"/>
                    </a:cubicBezTo>
                    <a:close/>
                    <a:moveTo>
                      <a:pt x="9" y="134"/>
                    </a:moveTo>
                    <a:cubicBezTo>
                      <a:pt x="9" y="136"/>
                      <a:pt x="10" y="135"/>
                      <a:pt x="9" y="134"/>
                    </a:cubicBezTo>
                    <a:cubicBezTo>
                      <a:pt x="10" y="136"/>
                      <a:pt x="9" y="134"/>
                      <a:pt x="9" y="134"/>
                    </a:cubicBezTo>
                    <a:close/>
                    <a:moveTo>
                      <a:pt x="10" y="135"/>
                    </a:moveTo>
                    <a:cubicBezTo>
                      <a:pt x="10" y="136"/>
                      <a:pt x="12" y="135"/>
                      <a:pt x="10" y="136"/>
                    </a:cubicBezTo>
                    <a:cubicBezTo>
                      <a:pt x="9" y="137"/>
                      <a:pt x="12" y="137"/>
                      <a:pt x="9" y="136"/>
                    </a:cubicBezTo>
                    <a:cubicBezTo>
                      <a:pt x="8" y="135"/>
                      <a:pt x="9" y="138"/>
                      <a:pt x="10" y="136"/>
                    </a:cubicBezTo>
                    <a:cubicBezTo>
                      <a:pt x="9" y="137"/>
                      <a:pt x="10" y="135"/>
                      <a:pt x="10" y="135"/>
                    </a:cubicBezTo>
                    <a:close/>
                    <a:moveTo>
                      <a:pt x="9" y="135"/>
                    </a:moveTo>
                    <a:cubicBezTo>
                      <a:pt x="10" y="135"/>
                      <a:pt x="9" y="135"/>
                      <a:pt x="10" y="135"/>
                    </a:cubicBezTo>
                    <a:cubicBezTo>
                      <a:pt x="9" y="134"/>
                      <a:pt x="9" y="136"/>
                      <a:pt x="9" y="135"/>
                    </a:cubicBezTo>
                    <a:close/>
                    <a:moveTo>
                      <a:pt x="10" y="135"/>
                    </a:moveTo>
                    <a:cubicBezTo>
                      <a:pt x="10" y="136"/>
                      <a:pt x="9" y="135"/>
                      <a:pt x="10" y="135"/>
                    </a:cubicBezTo>
                    <a:cubicBezTo>
                      <a:pt x="9" y="135"/>
                      <a:pt x="10" y="134"/>
                      <a:pt x="10" y="135"/>
                    </a:cubicBezTo>
                    <a:close/>
                    <a:moveTo>
                      <a:pt x="10" y="137"/>
                    </a:moveTo>
                    <a:cubicBezTo>
                      <a:pt x="9" y="136"/>
                      <a:pt x="10" y="138"/>
                      <a:pt x="10" y="137"/>
                    </a:cubicBezTo>
                    <a:cubicBezTo>
                      <a:pt x="10" y="137"/>
                      <a:pt x="10" y="137"/>
                      <a:pt x="10" y="137"/>
                    </a:cubicBezTo>
                    <a:close/>
                    <a:moveTo>
                      <a:pt x="10" y="117"/>
                    </a:moveTo>
                    <a:cubicBezTo>
                      <a:pt x="9" y="117"/>
                      <a:pt x="9" y="115"/>
                      <a:pt x="9" y="117"/>
                    </a:cubicBezTo>
                    <a:cubicBezTo>
                      <a:pt x="10" y="116"/>
                      <a:pt x="9" y="116"/>
                      <a:pt x="9" y="117"/>
                    </a:cubicBezTo>
                    <a:cubicBezTo>
                      <a:pt x="10" y="116"/>
                      <a:pt x="10" y="115"/>
                      <a:pt x="10" y="117"/>
                    </a:cubicBezTo>
                    <a:close/>
                    <a:moveTo>
                      <a:pt x="11" y="137"/>
                    </a:moveTo>
                    <a:cubicBezTo>
                      <a:pt x="10" y="135"/>
                      <a:pt x="11" y="138"/>
                      <a:pt x="10" y="137"/>
                    </a:cubicBezTo>
                    <a:cubicBezTo>
                      <a:pt x="10" y="137"/>
                      <a:pt x="9" y="137"/>
                      <a:pt x="10" y="137"/>
                    </a:cubicBezTo>
                    <a:cubicBezTo>
                      <a:pt x="10" y="137"/>
                      <a:pt x="11" y="136"/>
                      <a:pt x="10" y="137"/>
                    </a:cubicBezTo>
                    <a:cubicBezTo>
                      <a:pt x="10" y="137"/>
                      <a:pt x="12" y="138"/>
                      <a:pt x="10" y="137"/>
                    </a:cubicBezTo>
                    <a:cubicBezTo>
                      <a:pt x="10" y="137"/>
                      <a:pt x="9" y="137"/>
                      <a:pt x="10" y="137"/>
                    </a:cubicBezTo>
                    <a:cubicBezTo>
                      <a:pt x="11" y="139"/>
                      <a:pt x="10" y="138"/>
                      <a:pt x="11" y="137"/>
                    </a:cubicBezTo>
                    <a:close/>
                    <a:moveTo>
                      <a:pt x="11" y="138"/>
                    </a:moveTo>
                    <a:cubicBezTo>
                      <a:pt x="11" y="139"/>
                      <a:pt x="10" y="137"/>
                      <a:pt x="11" y="138"/>
                    </a:cubicBezTo>
                    <a:cubicBezTo>
                      <a:pt x="12" y="140"/>
                      <a:pt x="12" y="137"/>
                      <a:pt x="11" y="138"/>
                    </a:cubicBezTo>
                    <a:cubicBezTo>
                      <a:pt x="11" y="141"/>
                      <a:pt x="11" y="137"/>
                      <a:pt x="10" y="138"/>
                    </a:cubicBezTo>
                    <a:cubicBezTo>
                      <a:pt x="10" y="136"/>
                      <a:pt x="10" y="138"/>
                      <a:pt x="10" y="138"/>
                    </a:cubicBezTo>
                    <a:cubicBezTo>
                      <a:pt x="11" y="140"/>
                      <a:pt x="11" y="135"/>
                      <a:pt x="11" y="138"/>
                    </a:cubicBezTo>
                    <a:close/>
                    <a:moveTo>
                      <a:pt x="12" y="139"/>
                    </a:moveTo>
                    <a:cubicBezTo>
                      <a:pt x="12" y="139"/>
                      <a:pt x="11" y="140"/>
                      <a:pt x="12" y="139"/>
                    </a:cubicBezTo>
                    <a:cubicBezTo>
                      <a:pt x="12" y="139"/>
                      <a:pt x="12" y="138"/>
                      <a:pt x="12" y="139"/>
                    </a:cubicBezTo>
                    <a:cubicBezTo>
                      <a:pt x="12" y="140"/>
                      <a:pt x="12" y="137"/>
                      <a:pt x="12" y="139"/>
                    </a:cubicBezTo>
                    <a:close/>
                    <a:moveTo>
                      <a:pt x="11" y="139"/>
                    </a:moveTo>
                    <a:cubicBezTo>
                      <a:pt x="11" y="140"/>
                      <a:pt x="11" y="139"/>
                      <a:pt x="11" y="139"/>
                    </a:cubicBezTo>
                    <a:cubicBezTo>
                      <a:pt x="12" y="138"/>
                      <a:pt x="12" y="140"/>
                      <a:pt x="11" y="139"/>
                    </a:cubicBezTo>
                    <a:cubicBezTo>
                      <a:pt x="12" y="138"/>
                      <a:pt x="10" y="140"/>
                      <a:pt x="11" y="139"/>
                    </a:cubicBezTo>
                    <a:cubicBezTo>
                      <a:pt x="12" y="139"/>
                      <a:pt x="12" y="141"/>
                      <a:pt x="11" y="139"/>
                    </a:cubicBezTo>
                    <a:close/>
                    <a:moveTo>
                      <a:pt x="10" y="139"/>
                    </a:moveTo>
                    <a:cubicBezTo>
                      <a:pt x="11" y="138"/>
                      <a:pt x="11" y="138"/>
                      <a:pt x="11" y="138"/>
                    </a:cubicBezTo>
                    <a:cubicBezTo>
                      <a:pt x="10" y="139"/>
                      <a:pt x="9" y="139"/>
                      <a:pt x="11" y="138"/>
                    </a:cubicBezTo>
                    <a:cubicBezTo>
                      <a:pt x="11" y="139"/>
                      <a:pt x="10" y="139"/>
                      <a:pt x="11" y="138"/>
                    </a:cubicBezTo>
                    <a:cubicBezTo>
                      <a:pt x="11" y="138"/>
                      <a:pt x="11" y="137"/>
                      <a:pt x="11" y="138"/>
                    </a:cubicBezTo>
                    <a:cubicBezTo>
                      <a:pt x="11" y="137"/>
                      <a:pt x="12" y="136"/>
                      <a:pt x="11" y="138"/>
                    </a:cubicBezTo>
                    <a:cubicBezTo>
                      <a:pt x="11" y="140"/>
                      <a:pt x="10" y="141"/>
                      <a:pt x="11" y="140"/>
                    </a:cubicBezTo>
                    <a:cubicBezTo>
                      <a:pt x="8" y="137"/>
                      <a:pt x="10" y="139"/>
                      <a:pt x="10" y="139"/>
                    </a:cubicBezTo>
                    <a:close/>
                    <a:moveTo>
                      <a:pt x="9" y="139"/>
                    </a:moveTo>
                    <a:cubicBezTo>
                      <a:pt x="10" y="139"/>
                      <a:pt x="10" y="138"/>
                      <a:pt x="10" y="138"/>
                    </a:cubicBezTo>
                    <a:cubicBezTo>
                      <a:pt x="8" y="138"/>
                      <a:pt x="8" y="139"/>
                      <a:pt x="10" y="138"/>
                    </a:cubicBezTo>
                    <a:cubicBezTo>
                      <a:pt x="10" y="139"/>
                      <a:pt x="11" y="139"/>
                      <a:pt x="10" y="138"/>
                    </a:cubicBezTo>
                    <a:cubicBezTo>
                      <a:pt x="11" y="138"/>
                      <a:pt x="10" y="138"/>
                      <a:pt x="10" y="138"/>
                    </a:cubicBezTo>
                    <a:cubicBezTo>
                      <a:pt x="11" y="140"/>
                      <a:pt x="10" y="137"/>
                      <a:pt x="9" y="139"/>
                    </a:cubicBezTo>
                    <a:close/>
                    <a:moveTo>
                      <a:pt x="9" y="135"/>
                    </a:moveTo>
                    <a:cubicBezTo>
                      <a:pt x="10" y="133"/>
                      <a:pt x="10" y="134"/>
                      <a:pt x="9" y="135"/>
                    </a:cubicBezTo>
                    <a:cubicBezTo>
                      <a:pt x="12" y="134"/>
                      <a:pt x="9" y="135"/>
                      <a:pt x="9" y="134"/>
                    </a:cubicBezTo>
                    <a:cubicBezTo>
                      <a:pt x="10" y="135"/>
                      <a:pt x="10" y="136"/>
                      <a:pt x="10" y="135"/>
                    </a:cubicBezTo>
                    <a:cubicBezTo>
                      <a:pt x="9" y="136"/>
                      <a:pt x="9" y="134"/>
                      <a:pt x="10" y="135"/>
                    </a:cubicBezTo>
                    <a:cubicBezTo>
                      <a:pt x="11" y="136"/>
                      <a:pt x="10" y="135"/>
                      <a:pt x="9" y="135"/>
                    </a:cubicBezTo>
                    <a:cubicBezTo>
                      <a:pt x="9" y="135"/>
                      <a:pt x="10" y="135"/>
                      <a:pt x="9" y="135"/>
                    </a:cubicBezTo>
                    <a:close/>
                    <a:moveTo>
                      <a:pt x="9" y="136"/>
                    </a:moveTo>
                    <a:cubicBezTo>
                      <a:pt x="9" y="137"/>
                      <a:pt x="8" y="136"/>
                      <a:pt x="9" y="136"/>
                    </a:cubicBezTo>
                    <a:cubicBezTo>
                      <a:pt x="9" y="137"/>
                      <a:pt x="8" y="136"/>
                      <a:pt x="9" y="136"/>
                    </a:cubicBezTo>
                    <a:cubicBezTo>
                      <a:pt x="8" y="135"/>
                      <a:pt x="9" y="136"/>
                      <a:pt x="9" y="135"/>
                    </a:cubicBezTo>
                    <a:cubicBezTo>
                      <a:pt x="9" y="136"/>
                      <a:pt x="10" y="136"/>
                      <a:pt x="9" y="135"/>
                    </a:cubicBezTo>
                    <a:cubicBezTo>
                      <a:pt x="8" y="135"/>
                      <a:pt x="9" y="136"/>
                      <a:pt x="9" y="136"/>
                    </a:cubicBezTo>
                    <a:cubicBezTo>
                      <a:pt x="9" y="134"/>
                      <a:pt x="10" y="137"/>
                      <a:pt x="9" y="136"/>
                    </a:cubicBezTo>
                    <a:close/>
                    <a:moveTo>
                      <a:pt x="9" y="138"/>
                    </a:moveTo>
                    <a:cubicBezTo>
                      <a:pt x="8" y="139"/>
                      <a:pt x="9" y="138"/>
                      <a:pt x="9" y="138"/>
                    </a:cubicBezTo>
                    <a:cubicBezTo>
                      <a:pt x="8" y="138"/>
                      <a:pt x="8" y="137"/>
                      <a:pt x="9" y="138"/>
                    </a:cubicBezTo>
                    <a:close/>
                    <a:moveTo>
                      <a:pt x="8" y="137"/>
                    </a:moveTo>
                    <a:cubicBezTo>
                      <a:pt x="8" y="138"/>
                      <a:pt x="9" y="138"/>
                      <a:pt x="9" y="138"/>
                    </a:cubicBezTo>
                    <a:cubicBezTo>
                      <a:pt x="8" y="138"/>
                      <a:pt x="8" y="137"/>
                      <a:pt x="9" y="138"/>
                    </a:cubicBezTo>
                    <a:cubicBezTo>
                      <a:pt x="8" y="137"/>
                      <a:pt x="9" y="136"/>
                      <a:pt x="8" y="137"/>
                    </a:cubicBezTo>
                    <a:close/>
                    <a:moveTo>
                      <a:pt x="7" y="133"/>
                    </a:moveTo>
                    <a:cubicBezTo>
                      <a:pt x="8" y="133"/>
                      <a:pt x="8" y="133"/>
                      <a:pt x="8" y="133"/>
                    </a:cubicBezTo>
                    <a:cubicBezTo>
                      <a:pt x="8" y="134"/>
                      <a:pt x="8" y="133"/>
                      <a:pt x="7" y="133"/>
                    </a:cubicBezTo>
                    <a:close/>
                    <a:moveTo>
                      <a:pt x="8" y="137"/>
                    </a:moveTo>
                    <a:cubicBezTo>
                      <a:pt x="8" y="138"/>
                      <a:pt x="8" y="137"/>
                      <a:pt x="8" y="137"/>
                    </a:cubicBezTo>
                    <a:cubicBezTo>
                      <a:pt x="8" y="136"/>
                      <a:pt x="8" y="137"/>
                      <a:pt x="8" y="137"/>
                    </a:cubicBezTo>
                    <a:close/>
                    <a:moveTo>
                      <a:pt x="8" y="135"/>
                    </a:moveTo>
                    <a:cubicBezTo>
                      <a:pt x="8" y="135"/>
                      <a:pt x="7" y="135"/>
                      <a:pt x="8" y="136"/>
                    </a:cubicBezTo>
                    <a:cubicBezTo>
                      <a:pt x="8" y="136"/>
                      <a:pt x="8" y="136"/>
                      <a:pt x="8" y="135"/>
                    </a:cubicBezTo>
                    <a:cubicBezTo>
                      <a:pt x="8" y="136"/>
                      <a:pt x="8" y="135"/>
                      <a:pt x="8" y="135"/>
                    </a:cubicBezTo>
                    <a:close/>
                    <a:moveTo>
                      <a:pt x="8" y="137"/>
                    </a:moveTo>
                    <a:cubicBezTo>
                      <a:pt x="7" y="137"/>
                      <a:pt x="8" y="138"/>
                      <a:pt x="8" y="137"/>
                    </a:cubicBezTo>
                    <a:cubicBezTo>
                      <a:pt x="7" y="136"/>
                      <a:pt x="7" y="136"/>
                      <a:pt x="8" y="137"/>
                    </a:cubicBezTo>
                    <a:close/>
                    <a:moveTo>
                      <a:pt x="8" y="135"/>
                    </a:moveTo>
                    <a:cubicBezTo>
                      <a:pt x="8" y="134"/>
                      <a:pt x="7" y="135"/>
                      <a:pt x="7" y="135"/>
                    </a:cubicBezTo>
                    <a:cubicBezTo>
                      <a:pt x="7" y="134"/>
                      <a:pt x="8" y="134"/>
                      <a:pt x="8" y="135"/>
                    </a:cubicBezTo>
                    <a:close/>
                    <a:moveTo>
                      <a:pt x="7" y="134"/>
                    </a:moveTo>
                    <a:cubicBezTo>
                      <a:pt x="7" y="134"/>
                      <a:pt x="7" y="135"/>
                      <a:pt x="7" y="134"/>
                    </a:cubicBezTo>
                    <a:cubicBezTo>
                      <a:pt x="7" y="134"/>
                      <a:pt x="7" y="133"/>
                      <a:pt x="8" y="134"/>
                    </a:cubicBezTo>
                    <a:cubicBezTo>
                      <a:pt x="8" y="135"/>
                      <a:pt x="9" y="134"/>
                      <a:pt x="8" y="134"/>
                    </a:cubicBezTo>
                    <a:cubicBezTo>
                      <a:pt x="7" y="133"/>
                      <a:pt x="8" y="134"/>
                      <a:pt x="7" y="134"/>
                    </a:cubicBezTo>
                    <a:close/>
                    <a:moveTo>
                      <a:pt x="7" y="133"/>
                    </a:moveTo>
                    <a:cubicBezTo>
                      <a:pt x="7" y="133"/>
                      <a:pt x="8" y="134"/>
                      <a:pt x="8" y="133"/>
                    </a:cubicBezTo>
                    <a:cubicBezTo>
                      <a:pt x="8" y="133"/>
                      <a:pt x="8" y="133"/>
                      <a:pt x="8" y="133"/>
                    </a:cubicBezTo>
                    <a:cubicBezTo>
                      <a:pt x="8" y="134"/>
                      <a:pt x="7" y="134"/>
                      <a:pt x="7" y="133"/>
                    </a:cubicBezTo>
                    <a:cubicBezTo>
                      <a:pt x="7" y="134"/>
                      <a:pt x="7" y="134"/>
                      <a:pt x="7" y="133"/>
                    </a:cubicBezTo>
                    <a:cubicBezTo>
                      <a:pt x="8" y="133"/>
                      <a:pt x="7" y="133"/>
                      <a:pt x="7" y="133"/>
                    </a:cubicBezTo>
                    <a:cubicBezTo>
                      <a:pt x="7" y="134"/>
                      <a:pt x="7" y="133"/>
                      <a:pt x="7" y="134"/>
                    </a:cubicBezTo>
                    <a:cubicBezTo>
                      <a:pt x="7" y="134"/>
                      <a:pt x="8" y="134"/>
                      <a:pt x="7" y="133"/>
                    </a:cubicBezTo>
                    <a:cubicBezTo>
                      <a:pt x="7" y="133"/>
                      <a:pt x="7" y="133"/>
                      <a:pt x="7" y="133"/>
                    </a:cubicBezTo>
                    <a:cubicBezTo>
                      <a:pt x="7" y="133"/>
                      <a:pt x="7" y="133"/>
                      <a:pt x="7" y="133"/>
                    </a:cubicBezTo>
                    <a:close/>
                    <a:moveTo>
                      <a:pt x="3" y="128"/>
                    </a:moveTo>
                    <a:cubicBezTo>
                      <a:pt x="3" y="128"/>
                      <a:pt x="3" y="128"/>
                      <a:pt x="3" y="128"/>
                    </a:cubicBezTo>
                    <a:close/>
                    <a:moveTo>
                      <a:pt x="3" y="128"/>
                    </a:moveTo>
                    <a:cubicBezTo>
                      <a:pt x="3" y="128"/>
                      <a:pt x="3" y="128"/>
                      <a:pt x="3" y="128"/>
                    </a:cubicBezTo>
                    <a:cubicBezTo>
                      <a:pt x="3" y="128"/>
                      <a:pt x="3" y="128"/>
                      <a:pt x="3" y="128"/>
                    </a:cubicBezTo>
                    <a:close/>
                    <a:moveTo>
                      <a:pt x="5" y="118"/>
                    </a:moveTo>
                    <a:cubicBezTo>
                      <a:pt x="5" y="119"/>
                      <a:pt x="5" y="118"/>
                      <a:pt x="5" y="119"/>
                    </a:cubicBezTo>
                    <a:cubicBezTo>
                      <a:pt x="5" y="118"/>
                      <a:pt x="5" y="118"/>
                      <a:pt x="5" y="118"/>
                    </a:cubicBezTo>
                    <a:cubicBezTo>
                      <a:pt x="5" y="118"/>
                      <a:pt x="5" y="118"/>
                      <a:pt x="5" y="118"/>
                    </a:cubicBezTo>
                    <a:close/>
                    <a:moveTo>
                      <a:pt x="6" y="129"/>
                    </a:moveTo>
                    <a:cubicBezTo>
                      <a:pt x="6" y="129"/>
                      <a:pt x="6" y="129"/>
                      <a:pt x="6" y="130"/>
                    </a:cubicBezTo>
                    <a:cubicBezTo>
                      <a:pt x="6" y="130"/>
                      <a:pt x="6" y="130"/>
                      <a:pt x="6" y="130"/>
                    </a:cubicBezTo>
                    <a:cubicBezTo>
                      <a:pt x="6" y="130"/>
                      <a:pt x="6" y="130"/>
                      <a:pt x="6" y="130"/>
                    </a:cubicBezTo>
                    <a:lnTo>
                      <a:pt x="6" y="129"/>
                    </a:lnTo>
                    <a:close/>
                    <a:moveTo>
                      <a:pt x="5" y="119"/>
                    </a:moveTo>
                    <a:cubicBezTo>
                      <a:pt x="4" y="119"/>
                      <a:pt x="5" y="119"/>
                      <a:pt x="5" y="119"/>
                    </a:cubicBezTo>
                    <a:close/>
                    <a:moveTo>
                      <a:pt x="4" y="122"/>
                    </a:moveTo>
                    <a:cubicBezTo>
                      <a:pt x="5" y="122"/>
                      <a:pt x="5" y="122"/>
                      <a:pt x="5" y="122"/>
                    </a:cubicBezTo>
                    <a:cubicBezTo>
                      <a:pt x="5" y="123"/>
                      <a:pt x="5" y="123"/>
                      <a:pt x="5" y="123"/>
                    </a:cubicBezTo>
                    <a:lnTo>
                      <a:pt x="4" y="122"/>
                    </a:lnTo>
                    <a:close/>
                    <a:moveTo>
                      <a:pt x="4" y="124"/>
                    </a:moveTo>
                    <a:cubicBezTo>
                      <a:pt x="4" y="124"/>
                      <a:pt x="4" y="124"/>
                      <a:pt x="4" y="124"/>
                    </a:cubicBezTo>
                    <a:cubicBezTo>
                      <a:pt x="4" y="124"/>
                      <a:pt x="4" y="124"/>
                      <a:pt x="4" y="124"/>
                    </a:cubicBezTo>
                    <a:cubicBezTo>
                      <a:pt x="4" y="124"/>
                      <a:pt x="4" y="124"/>
                      <a:pt x="4" y="124"/>
                    </a:cubicBezTo>
                    <a:cubicBezTo>
                      <a:pt x="4" y="124"/>
                      <a:pt x="4" y="124"/>
                      <a:pt x="4" y="124"/>
                    </a:cubicBezTo>
                    <a:cubicBezTo>
                      <a:pt x="3" y="124"/>
                      <a:pt x="4" y="124"/>
                      <a:pt x="4" y="124"/>
                    </a:cubicBezTo>
                    <a:close/>
                    <a:moveTo>
                      <a:pt x="3" y="122"/>
                    </a:moveTo>
                    <a:cubicBezTo>
                      <a:pt x="4" y="121"/>
                      <a:pt x="4" y="122"/>
                      <a:pt x="4" y="122"/>
                    </a:cubicBezTo>
                    <a:cubicBezTo>
                      <a:pt x="4" y="123"/>
                      <a:pt x="4" y="123"/>
                      <a:pt x="4" y="123"/>
                    </a:cubicBezTo>
                    <a:cubicBezTo>
                      <a:pt x="4" y="122"/>
                      <a:pt x="4" y="122"/>
                      <a:pt x="4" y="122"/>
                    </a:cubicBezTo>
                    <a:cubicBezTo>
                      <a:pt x="4" y="122"/>
                      <a:pt x="4" y="121"/>
                      <a:pt x="4" y="122"/>
                    </a:cubicBezTo>
                    <a:lnTo>
                      <a:pt x="3" y="122"/>
                    </a:lnTo>
                    <a:close/>
                    <a:moveTo>
                      <a:pt x="3" y="118"/>
                    </a:moveTo>
                    <a:cubicBezTo>
                      <a:pt x="3" y="119"/>
                      <a:pt x="3" y="119"/>
                      <a:pt x="3" y="119"/>
                    </a:cubicBezTo>
                    <a:cubicBezTo>
                      <a:pt x="3" y="119"/>
                      <a:pt x="3" y="118"/>
                      <a:pt x="3" y="118"/>
                    </a:cubicBezTo>
                    <a:close/>
                    <a:moveTo>
                      <a:pt x="1" y="119"/>
                    </a:moveTo>
                    <a:cubicBezTo>
                      <a:pt x="1" y="119"/>
                      <a:pt x="1" y="120"/>
                      <a:pt x="1" y="120"/>
                    </a:cubicBezTo>
                    <a:lnTo>
                      <a:pt x="1" y="119"/>
                    </a:ln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5" name="iṡḷiḑe"/>
              <p:cNvSpPr/>
              <p:nvPr/>
            </p:nvSpPr>
            <p:spPr bwMode="auto">
              <a:xfrm>
                <a:off x="5267" y="2532"/>
                <a:ext cx="16" cy="23"/>
              </a:xfrm>
              <a:custGeom>
                <a:avLst/>
                <a:gdLst>
                  <a:gd name="T0" fmla="*/ 6 w 6"/>
                  <a:gd name="T1" fmla="*/ 4 h 9"/>
                  <a:gd name="T2" fmla="*/ 5 w 6"/>
                  <a:gd name="T3" fmla="*/ 4 h 9"/>
                  <a:gd name="T4" fmla="*/ 5 w 6"/>
                  <a:gd name="T5" fmla="*/ 4 h 9"/>
                  <a:gd name="T6" fmla="*/ 4 w 6"/>
                  <a:gd name="T7" fmla="*/ 4 h 9"/>
                  <a:gd name="T8" fmla="*/ 4 w 6"/>
                  <a:gd name="T9" fmla="*/ 4 h 9"/>
                  <a:gd name="T10" fmla="*/ 3 w 6"/>
                  <a:gd name="T11" fmla="*/ 3 h 9"/>
                  <a:gd name="T12" fmla="*/ 2 w 6"/>
                  <a:gd name="T13" fmla="*/ 3 h 9"/>
                  <a:gd name="T14" fmla="*/ 2 w 6"/>
                  <a:gd name="T15" fmla="*/ 1 h 9"/>
                  <a:gd name="T16" fmla="*/ 2 w 6"/>
                  <a:gd name="T17" fmla="*/ 1 h 9"/>
                  <a:gd name="T18" fmla="*/ 1 w 6"/>
                  <a:gd name="T19" fmla="*/ 2 h 9"/>
                  <a:gd name="T20" fmla="*/ 0 w 6"/>
                  <a:gd name="T21" fmla="*/ 2 h 9"/>
                  <a:gd name="T22" fmla="*/ 0 w 6"/>
                  <a:gd name="T23" fmla="*/ 3 h 9"/>
                  <a:gd name="T24" fmla="*/ 1 w 6"/>
                  <a:gd name="T25" fmla="*/ 3 h 9"/>
                  <a:gd name="T26" fmla="*/ 0 w 6"/>
                  <a:gd name="T27" fmla="*/ 3 h 9"/>
                  <a:gd name="T28" fmla="*/ 0 w 6"/>
                  <a:gd name="T29" fmla="*/ 4 h 9"/>
                  <a:gd name="T30" fmla="*/ 0 w 6"/>
                  <a:gd name="T31" fmla="*/ 4 h 9"/>
                  <a:gd name="T32" fmla="*/ 0 w 6"/>
                  <a:gd name="T33" fmla="*/ 5 h 9"/>
                  <a:gd name="T34" fmla="*/ 0 w 6"/>
                  <a:gd name="T35" fmla="*/ 5 h 9"/>
                  <a:gd name="T36" fmla="*/ 0 w 6"/>
                  <a:gd name="T37" fmla="*/ 5 h 9"/>
                  <a:gd name="T38" fmla="*/ 1 w 6"/>
                  <a:gd name="T39" fmla="*/ 4 h 9"/>
                  <a:gd name="T40" fmla="*/ 1 w 6"/>
                  <a:gd name="T41" fmla="*/ 5 h 9"/>
                  <a:gd name="T42" fmla="*/ 1 w 6"/>
                  <a:gd name="T43" fmla="*/ 6 h 9"/>
                  <a:gd name="T44" fmla="*/ 1 w 6"/>
                  <a:gd name="T45" fmla="*/ 5 h 9"/>
                  <a:gd name="T46" fmla="*/ 2 w 6"/>
                  <a:gd name="T47" fmla="*/ 5 h 9"/>
                  <a:gd name="T48" fmla="*/ 2 w 6"/>
                  <a:gd name="T49" fmla="*/ 6 h 9"/>
                  <a:gd name="T50" fmla="*/ 2 w 6"/>
                  <a:gd name="T51" fmla="*/ 6 h 9"/>
                  <a:gd name="T52" fmla="*/ 2 w 6"/>
                  <a:gd name="T53" fmla="*/ 6 h 9"/>
                  <a:gd name="T54" fmla="*/ 3 w 6"/>
                  <a:gd name="T55" fmla="*/ 6 h 9"/>
                  <a:gd name="T56" fmla="*/ 3 w 6"/>
                  <a:gd name="T57" fmla="*/ 7 h 9"/>
                  <a:gd name="T58" fmla="*/ 3 w 6"/>
                  <a:gd name="T59" fmla="*/ 7 h 9"/>
                  <a:gd name="T60" fmla="*/ 4 w 6"/>
                  <a:gd name="T61" fmla="*/ 7 h 9"/>
                  <a:gd name="T62" fmla="*/ 5 w 6"/>
                  <a:gd name="T63" fmla="*/ 9 h 9"/>
                  <a:gd name="T64" fmla="*/ 5 w 6"/>
                  <a:gd name="T65" fmla="*/ 9 h 9"/>
                  <a:gd name="T66" fmla="*/ 5 w 6"/>
                  <a:gd name="T67" fmla="*/ 7 h 9"/>
                  <a:gd name="T68" fmla="*/ 5 w 6"/>
                  <a:gd name="T69" fmla="*/ 7 h 9"/>
                  <a:gd name="T70" fmla="*/ 5 w 6"/>
                  <a:gd name="T71" fmla="*/ 5 h 9"/>
                  <a:gd name="T72" fmla="*/ 5 w 6"/>
                  <a:gd name="T73" fmla="*/ 5 h 9"/>
                  <a:gd name="T74" fmla="*/ 6 w 6"/>
                  <a:gd name="T75" fmla="*/ 4 h 9"/>
                  <a:gd name="T76" fmla="*/ 1 w 6"/>
                  <a:gd name="T77" fmla="*/ 3 h 9"/>
                  <a:gd name="T78" fmla="*/ 0 w 6"/>
                  <a:gd name="T79" fmla="*/ 4 h 9"/>
                  <a:gd name="T80" fmla="*/ 1 w 6"/>
                  <a:gd name="T81" fmla="*/ 3 h 9"/>
                  <a:gd name="T82" fmla="*/ 3 w 6"/>
                  <a:gd name="T83" fmla="*/ 3 h 9"/>
                  <a:gd name="T84" fmla="*/ 2 w 6"/>
                  <a:gd name="T85" fmla="*/ 4 h 9"/>
                  <a:gd name="T86" fmla="*/ 3 w 6"/>
                  <a:gd name="T87" fmla="*/ 3 h 9"/>
                  <a:gd name="T88" fmla="*/ 3 w 6"/>
                  <a:gd name="T89" fmla="*/ 4 h 9"/>
                  <a:gd name="T90" fmla="*/ 2 w 6"/>
                  <a:gd name="T91" fmla="*/ 4 h 9"/>
                  <a:gd name="T92" fmla="*/ 2 w 6"/>
                  <a:gd name="T93" fmla="*/ 4 h 9"/>
                  <a:gd name="T94" fmla="*/ 3 w 6"/>
                  <a:gd name="T95" fmla="*/ 4 h 9"/>
                  <a:gd name="T96" fmla="*/ 3 w 6"/>
                  <a:gd name="T97" fmla="*/ 4 h 9"/>
                  <a:gd name="T98" fmla="*/ 3 w 6"/>
                  <a:gd name="T99" fmla="*/ 4 h 9"/>
                  <a:gd name="T100" fmla="*/ 3 w 6"/>
                  <a:gd name="T10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 h="9">
                    <a:moveTo>
                      <a:pt x="6" y="4"/>
                    </a:moveTo>
                    <a:cubicBezTo>
                      <a:pt x="5" y="4"/>
                      <a:pt x="5" y="4"/>
                      <a:pt x="5" y="4"/>
                    </a:cubicBezTo>
                    <a:cubicBezTo>
                      <a:pt x="5" y="4"/>
                      <a:pt x="5" y="4"/>
                      <a:pt x="5" y="4"/>
                    </a:cubicBezTo>
                    <a:cubicBezTo>
                      <a:pt x="4" y="4"/>
                      <a:pt x="4" y="4"/>
                      <a:pt x="4" y="4"/>
                    </a:cubicBezTo>
                    <a:cubicBezTo>
                      <a:pt x="4" y="4"/>
                      <a:pt x="5" y="4"/>
                      <a:pt x="4" y="4"/>
                    </a:cubicBezTo>
                    <a:cubicBezTo>
                      <a:pt x="4" y="4"/>
                      <a:pt x="3" y="4"/>
                      <a:pt x="3" y="3"/>
                    </a:cubicBezTo>
                    <a:cubicBezTo>
                      <a:pt x="3" y="2"/>
                      <a:pt x="3" y="2"/>
                      <a:pt x="2" y="3"/>
                    </a:cubicBezTo>
                    <a:cubicBezTo>
                      <a:pt x="2" y="2"/>
                      <a:pt x="2" y="2"/>
                      <a:pt x="2" y="1"/>
                    </a:cubicBezTo>
                    <a:cubicBezTo>
                      <a:pt x="1" y="0"/>
                      <a:pt x="2" y="1"/>
                      <a:pt x="2" y="1"/>
                    </a:cubicBezTo>
                    <a:cubicBezTo>
                      <a:pt x="1" y="0"/>
                      <a:pt x="1" y="1"/>
                      <a:pt x="1" y="2"/>
                    </a:cubicBezTo>
                    <a:cubicBezTo>
                      <a:pt x="1" y="3"/>
                      <a:pt x="0" y="2"/>
                      <a:pt x="0" y="2"/>
                    </a:cubicBezTo>
                    <a:cubicBezTo>
                      <a:pt x="0" y="1"/>
                      <a:pt x="0" y="2"/>
                      <a:pt x="0" y="3"/>
                    </a:cubicBezTo>
                    <a:cubicBezTo>
                      <a:pt x="1" y="3"/>
                      <a:pt x="1" y="2"/>
                      <a:pt x="1" y="3"/>
                    </a:cubicBezTo>
                    <a:cubicBezTo>
                      <a:pt x="0" y="3"/>
                      <a:pt x="0" y="3"/>
                      <a:pt x="0" y="3"/>
                    </a:cubicBezTo>
                    <a:cubicBezTo>
                      <a:pt x="0" y="4"/>
                      <a:pt x="0" y="4"/>
                      <a:pt x="0" y="4"/>
                    </a:cubicBezTo>
                    <a:cubicBezTo>
                      <a:pt x="0" y="4"/>
                      <a:pt x="0" y="4"/>
                      <a:pt x="0" y="4"/>
                    </a:cubicBezTo>
                    <a:cubicBezTo>
                      <a:pt x="0" y="5"/>
                      <a:pt x="0" y="5"/>
                      <a:pt x="0" y="5"/>
                    </a:cubicBezTo>
                    <a:cubicBezTo>
                      <a:pt x="0" y="5"/>
                      <a:pt x="0" y="5"/>
                      <a:pt x="0" y="5"/>
                    </a:cubicBezTo>
                    <a:cubicBezTo>
                      <a:pt x="0" y="5"/>
                      <a:pt x="0" y="5"/>
                      <a:pt x="0" y="5"/>
                    </a:cubicBezTo>
                    <a:cubicBezTo>
                      <a:pt x="1" y="4"/>
                      <a:pt x="1" y="4"/>
                      <a:pt x="1" y="4"/>
                    </a:cubicBezTo>
                    <a:cubicBezTo>
                      <a:pt x="1" y="5"/>
                      <a:pt x="1" y="5"/>
                      <a:pt x="1" y="5"/>
                    </a:cubicBezTo>
                    <a:cubicBezTo>
                      <a:pt x="1" y="6"/>
                      <a:pt x="1" y="6"/>
                      <a:pt x="1" y="6"/>
                    </a:cubicBezTo>
                    <a:cubicBezTo>
                      <a:pt x="1" y="5"/>
                      <a:pt x="1" y="5"/>
                      <a:pt x="1" y="5"/>
                    </a:cubicBezTo>
                    <a:cubicBezTo>
                      <a:pt x="2" y="5"/>
                      <a:pt x="2" y="5"/>
                      <a:pt x="2" y="5"/>
                    </a:cubicBezTo>
                    <a:cubicBezTo>
                      <a:pt x="2" y="6"/>
                      <a:pt x="2" y="6"/>
                      <a:pt x="2" y="6"/>
                    </a:cubicBezTo>
                    <a:cubicBezTo>
                      <a:pt x="2" y="6"/>
                      <a:pt x="2" y="6"/>
                      <a:pt x="2" y="6"/>
                    </a:cubicBezTo>
                    <a:cubicBezTo>
                      <a:pt x="2" y="6"/>
                      <a:pt x="2" y="6"/>
                      <a:pt x="2" y="6"/>
                    </a:cubicBezTo>
                    <a:cubicBezTo>
                      <a:pt x="3" y="6"/>
                      <a:pt x="3" y="6"/>
                      <a:pt x="3" y="6"/>
                    </a:cubicBezTo>
                    <a:cubicBezTo>
                      <a:pt x="3" y="7"/>
                      <a:pt x="3" y="7"/>
                      <a:pt x="3" y="7"/>
                    </a:cubicBezTo>
                    <a:cubicBezTo>
                      <a:pt x="3" y="7"/>
                      <a:pt x="3" y="7"/>
                      <a:pt x="3" y="7"/>
                    </a:cubicBezTo>
                    <a:cubicBezTo>
                      <a:pt x="3" y="7"/>
                      <a:pt x="4" y="7"/>
                      <a:pt x="4" y="7"/>
                    </a:cubicBezTo>
                    <a:cubicBezTo>
                      <a:pt x="4" y="8"/>
                      <a:pt x="4" y="9"/>
                      <a:pt x="5" y="9"/>
                    </a:cubicBezTo>
                    <a:cubicBezTo>
                      <a:pt x="5" y="8"/>
                      <a:pt x="5" y="9"/>
                      <a:pt x="5" y="9"/>
                    </a:cubicBezTo>
                    <a:cubicBezTo>
                      <a:pt x="4" y="8"/>
                      <a:pt x="5" y="9"/>
                      <a:pt x="5" y="7"/>
                    </a:cubicBezTo>
                    <a:cubicBezTo>
                      <a:pt x="5" y="7"/>
                      <a:pt x="5" y="7"/>
                      <a:pt x="5" y="7"/>
                    </a:cubicBezTo>
                    <a:cubicBezTo>
                      <a:pt x="5" y="7"/>
                      <a:pt x="5" y="6"/>
                      <a:pt x="5" y="5"/>
                    </a:cubicBezTo>
                    <a:cubicBezTo>
                      <a:pt x="5" y="5"/>
                      <a:pt x="5" y="5"/>
                      <a:pt x="5" y="5"/>
                    </a:cubicBezTo>
                    <a:lnTo>
                      <a:pt x="6" y="4"/>
                    </a:lnTo>
                    <a:close/>
                    <a:moveTo>
                      <a:pt x="1" y="3"/>
                    </a:moveTo>
                    <a:cubicBezTo>
                      <a:pt x="1" y="4"/>
                      <a:pt x="0" y="4"/>
                      <a:pt x="0" y="4"/>
                    </a:cubicBezTo>
                    <a:cubicBezTo>
                      <a:pt x="1" y="3"/>
                      <a:pt x="1" y="3"/>
                      <a:pt x="1" y="3"/>
                    </a:cubicBezTo>
                    <a:close/>
                    <a:moveTo>
                      <a:pt x="3" y="3"/>
                    </a:moveTo>
                    <a:cubicBezTo>
                      <a:pt x="2" y="3"/>
                      <a:pt x="3" y="4"/>
                      <a:pt x="2" y="4"/>
                    </a:cubicBezTo>
                    <a:cubicBezTo>
                      <a:pt x="2" y="3"/>
                      <a:pt x="3" y="3"/>
                      <a:pt x="3" y="3"/>
                    </a:cubicBezTo>
                    <a:close/>
                    <a:moveTo>
                      <a:pt x="3" y="4"/>
                    </a:moveTo>
                    <a:cubicBezTo>
                      <a:pt x="3" y="4"/>
                      <a:pt x="2" y="4"/>
                      <a:pt x="2" y="4"/>
                    </a:cubicBezTo>
                    <a:cubicBezTo>
                      <a:pt x="2" y="4"/>
                      <a:pt x="2" y="3"/>
                      <a:pt x="2" y="4"/>
                    </a:cubicBezTo>
                    <a:cubicBezTo>
                      <a:pt x="3" y="4"/>
                      <a:pt x="3" y="4"/>
                      <a:pt x="3" y="4"/>
                    </a:cubicBezTo>
                    <a:cubicBezTo>
                      <a:pt x="3" y="4"/>
                      <a:pt x="3" y="4"/>
                      <a:pt x="3" y="4"/>
                    </a:cubicBezTo>
                    <a:cubicBezTo>
                      <a:pt x="3" y="4"/>
                      <a:pt x="3" y="4"/>
                      <a:pt x="3" y="4"/>
                    </a:cubicBezTo>
                    <a:cubicBezTo>
                      <a:pt x="3" y="4"/>
                      <a:pt x="3" y="4"/>
                      <a:pt x="3" y="4"/>
                    </a:cubicBez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6" name="íṡľiḓe"/>
              <p:cNvSpPr/>
              <p:nvPr/>
            </p:nvSpPr>
            <p:spPr bwMode="auto">
              <a:xfrm>
                <a:off x="5278" y="2555"/>
                <a:ext cx="128" cy="279"/>
              </a:xfrm>
              <a:custGeom>
                <a:avLst/>
                <a:gdLst>
                  <a:gd name="T0" fmla="*/ 46 w 50"/>
                  <a:gd name="T1" fmla="*/ 95 h 108"/>
                  <a:gd name="T2" fmla="*/ 43 w 50"/>
                  <a:gd name="T3" fmla="*/ 97 h 108"/>
                  <a:gd name="T4" fmla="*/ 42 w 50"/>
                  <a:gd name="T5" fmla="*/ 97 h 108"/>
                  <a:gd name="T6" fmla="*/ 42 w 50"/>
                  <a:gd name="T7" fmla="*/ 96 h 108"/>
                  <a:gd name="T8" fmla="*/ 41 w 50"/>
                  <a:gd name="T9" fmla="*/ 94 h 108"/>
                  <a:gd name="T10" fmla="*/ 40 w 50"/>
                  <a:gd name="T11" fmla="*/ 94 h 108"/>
                  <a:gd name="T12" fmla="*/ 39 w 50"/>
                  <a:gd name="T13" fmla="*/ 92 h 108"/>
                  <a:gd name="T14" fmla="*/ 38 w 50"/>
                  <a:gd name="T15" fmla="*/ 89 h 108"/>
                  <a:gd name="T16" fmla="*/ 42 w 50"/>
                  <a:gd name="T17" fmla="*/ 85 h 108"/>
                  <a:gd name="T18" fmla="*/ 40 w 50"/>
                  <a:gd name="T19" fmla="*/ 79 h 108"/>
                  <a:gd name="T20" fmla="*/ 39 w 50"/>
                  <a:gd name="T21" fmla="*/ 78 h 108"/>
                  <a:gd name="T22" fmla="*/ 38 w 50"/>
                  <a:gd name="T23" fmla="*/ 73 h 108"/>
                  <a:gd name="T24" fmla="*/ 38 w 50"/>
                  <a:gd name="T25" fmla="*/ 71 h 108"/>
                  <a:gd name="T26" fmla="*/ 38 w 50"/>
                  <a:gd name="T27" fmla="*/ 67 h 108"/>
                  <a:gd name="T28" fmla="*/ 36 w 50"/>
                  <a:gd name="T29" fmla="*/ 63 h 108"/>
                  <a:gd name="T30" fmla="*/ 35 w 50"/>
                  <a:gd name="T31" fmla="*/ 62 h 108"/>
                  <a:gd name="T32" fmla="*/ 35 w 50"/>
                  <a:gd name="T33" fmla="*/ 56 h 108"/>
                  <a:gd name="T34" fmla="*/ 33 w 50"/>
                  <a:gd name="T35" fmla="*/ 60 h 108"/>
                  <a:gd name="T36" fmla="*/ 31 w 50"/>
                  <a:gd name="T37" fmla="*/ 58 h 108"/>
                  <a:gd name="T38" fmla="*/ 31 w 50"/>
                  <a:gd name="T39" fmla="*/ 51 h 108"/>
                  <a:gd name="T40" fmla="*/ 30 w 50"/>
                  <a:gd name="T41" fmla="*/ 50 h 108"/>
                  <a:gd name="T42" fmla="*/ 26 w 50"/>
                  <a:gd name="T43" fmla="*/ 46 h 108"/>
                  <a:gd name="T44" fmla="*/ 24 w 50"/>
                  <a:gd name="T45" fmla="*/ 39 h 108"/>
                  <a:gd name="T46" fmla="*/ 22 w 50"/>
                  <a:gd name="T47" fmla="*/ 34 h 108"/>
                  <a:gd name="T48" fmla="*/ 21 w 50"/>
                  <a:gd name="T49" fmla="*/ 29 h 108"/>
                  <a:gd name="T50" fmla="*/ 20 w 50"/>
                  <a:gd name="T51" fmla="*/ 29 h 108"/>
                  <a:gd name="T52" fmla="*/ 18 w 50"/>
                  <a:gd name="T53" fmla="*/ 29 h 108"/>
                  <a:gd name="T54" fmla="*/ 18 w 50"/>
                  <a:gd name="T55" fmla="*/ 27 h 108"/>
                  <a:gd name="T56" fmla="*/ 18 w 50"/>
                  <a:gd name="T57" fmla="*/ 23 h 108"/>
                  <a:gd name="T58" fmla="*/ 17 w 50"/>
                  <a:gd name="T59" fmla="*/ 20 h 108"/>
                  <a:gd name="T60" fmla="*/ 12 w 50"/>
                  <a:gd name="T61" fmla="*/ 18 h 108"/>
                  <a:gd name="T62" fmla="*/ 12 w 50"/>
                  <a:gd name="T63" fmla="*/ 15 h 108"/>
                  <a:gd name="T64" fmla="*/ 10 w 50"/>
                  <a:gd name="T65" fmla="*/ 7 h 108"/>
                  <a:gd name="T66" fmla="*/ 6 w 50"/>
                  <a:gd name="T67" fmla="*/ 4 h 108"/>
                  <a:gd name="T68" fmla="*/ 3 w 50"/>
                  <a:gd name="T69" fmla="*/ 2 h 108"/>
                  <a:gd name="T70" fmla="*/ 10 w 50"/>
                  <a:gd name="T71" fmla="*/ 19 h 108"/>
                  <a:gd name="T72" fmla="*/ 19 w 50"/>
                  <a:gd name="T73" fmla="*/ 46 h 108"/>
                  <a:gd name="T74" fmla="*/ 28 w 50"/>
                  <a:gd name="T75" fmla="*/ 66 h 108"/>
                  <a:gd name="T76" fmla="*/ 37 w 50"/>
                  <a:gd name="T77" fmla="*/ 100 h 108"/>
                  <a:gd name="T78" fmla="*/ 46 w 50"/>
                  <a:gd name="T79" fmla="*/ 104 h 108"/>
                  <a:gd name="T80" fmla="*/ 4 w 50"/>
                  <a:gd name="T81" fmla="*/ 4 h 108"/>
                  <a:gd name="T82" fmla="*/ 7 w 50"/>
                  <a:gd name="T83" fmla="*/ 5 h 108"/>
                  <a:gd name="T84" fmla="*/ 8 w 50"/>
                  <a:gd name="T85" fmla="*/ 14 h 108"/>
                  <a:gd name="T86" fmla="*/ 11 w 50"/>
                  <a:gd name="T87" fmla="*/ 10 h 108"/>
                  <a:gd name="T88" fmla="*/ 15 w 50"/>
                  <a:gd name="T89" fmla="*/ 21 h 108"/>
                  <a:gd name="T90" fmla="*/ 19 w 50"/>
                  <a:gd name="T91" fmla="*/ 25 h 108"/>
                  <a:gd name="T92" fmla="*/ 17 w 50"/>
                  <a:gd name="T93" fmla="*/ 27 h 108"/>
                  <a:gd name="T94" fmla="*/ 21 w 50"/>
                  <a:gd name="T95" fmla="*/ 33 h 108"/>
                  <a:gd name="T96" fmla="*/ 24 w 50"/>
                  <a:gd name="T97" fmla="*/ 42 h 108"/>
                  <a:gd name="T98" fmla="*/ 29 w 50"/>
                  <a:gd name="T99" fmla="*/ 50 h 108"/>
                  <a:gd name="T100" fmla="*/ 30 w 50"/>
                  <a:gd name="T101" fmla="*/ 55 h 108"/>
                  <a:gd name="T102" fmla="*/ 32 w 50"/>
                  <a:gd name="T103" fmla="*/ 55 h 108"/>
                  <a:gd name="T104" fmla="*/ 31 w 50"/>
                  <a:gd name="T105" fmla="*/ 57 h 108"/>
                  <a:gd name="T106" fmla="*/ 35 w 50"/>
                  <a:gd name="T107" fmla="*/ 57 h 108"/>
                  <a:gd name="T108" fmla="*/ 38 w 50"/>
                  <a:gd name="T109" fmla="*/ 76 h 108"/>
                  <a:gd name="T110" fmla="*/ 38 w 50"/>
                  <a:gd name="T111" fmla="*/ 76 h 108"/>
                  <a:gd name="T112" fmla="*/ 39 w 50"/>
                  <a:gd name="T113" fmla="*/ 84 h 108"/>
                  <a:gd name="T114" fmla="*/ 39 w 50"/>
                  <a:gd name="T115" fmla="*/ 93 h 108"/>
                  <a:gd name="T116" fmla="*/ 39 w 50"/>
                  <a:gd name="T117" fmla="*/ 93 h 108"/>
                  <a:gd name="T118" fmla="*/ 40 w 50"/>
                  <a:gd name="T119" fmla="*/ 94 h 108"/>
                  <a:gd name="T120" fmla="*/ 42 w 50"/>
                  <a:gd name="T121" fmla="*/ 96 h 108"/>
                  <a:gd name="T122" fmla="*/ 46 w 50"/>
                  <a:gd name="T123" fmla="*/ 105 h 108"/>
                  <a:gd name="T124" fmla="*/ 47 w 50"/>
                  <a:gd name="T125" fmla="*/ 9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108">
                    <a:moveTo>
                      <a:pt x="49" y="99"/>
                    </a:moveTo>
                    <a:cubicBezTo>
                      <a:pt x="49" y="99"/>
                      <a:pt x="49" y="97"/>
                      <a:pt x="49" y="98"/>
                    </a:cubicBezTo>
                    <a:cubicBezTo>
                      <a:pt x="48" y="97"/>
                      <a:pt x="48" y="97"/>
                      <a:pt x="48" y="98"/>
                    </a:cubicBezTo>
                    <a:cubicBezTo>
                      <a:pt x="48" y="98"/>
                      <a:pt x="47" y="97"/>
                      <a:pt x="47" y="98"/>
                    </a:cubicBezTo>
                    <a:cubicBezTo>
                      <a:pt x="47" y="98"/>
                      <a:pt x="47" y="98"/>
                      <a:pt x="47" y="98"/>
                    </a:cubicBezTo>
                    <a:cubicBezTo>
                      <a:pt x="47" y="98"/>
                      <a:pt x="47" y="98"/>
                      <a:pt x="47" y="98"/>
                    </a:cubicBezTo>
                    <a:cubicBezTo>
                      <a:pt x="47" y="98"/>
                      <a:pt x="47" y="99"/>
                      <a:pt x="47" y="99"/>
                    </a:cubicBezTo>
                    <a:cubicBezTo>
                      <a:pt x="47" y="98"/>
                      <a:pt x="47" y="98"/>
                      <a:pt x="47" y="98"/>
                    </a:cubicBezTo>
                    <a:cubicBezTo>
                      <a:pt x="47" y="98"/>
                      <a:pt x="47" y="98"/>
                      <a:pt x="47" y="98"/>
                    </a:cubicBezTo>
                    <a:cubicBezTo>
                      <a:pt x="46" y="98"/>
                      <a:pt x="46" y="98"/>
                      <a:pt x="46" y="98"/>
                    </a:cubicBezTo>
                    <a:cubicBezTo>
                      <a:pt x="47" y="98"/>
                      <a:pt x="47" y="96"/>
                      <a:pt x="47" y="96"/>
                    </a:cubicBezTo>
                    <a:cubicBezTo>
                      <a:pt x="46" y="96"/>
                      <a:pt x="47" y="96"/>
                      <a:pt x="46" y="95"/>
                    </a:cubicBezTo>
                    <a:cubicBezTo>
                      <a:pt x="46" y="95"/>
                      <a:pt x="46" y="95"/>
                      <a:pt x="46" y="95"/>
                    </a:cubicBezTo>
                    <a:cubicBezTo>
                      <a:pt x="46" y="95"/>
                      <a:pt x="46" y="95"/>
                      <a:pt x="46" y="95"/>
                    </a:cubicBezTo>
                    <a:cubicBezTo>
                      <a:pt x="46" y="95"/>
                      <a:pt x="46" y="95"/>
                      <a:pt x="46" y="95"/>
                    </a:cubicBezTo>
                    <a:cubicBezTo>
                      <a:pt x="46" y="94"/>
                      <a:pt x="45" y="95"/>
                      <a:pt x="45" y="95"/>
                    </a:cubicBezTo>
                    <a:cubicBezTo>
                      <a:pt x="46" y="95"/>
                      <a:pt x="46" y="96"/>
                      <a:pt x="45" y="96"/>
                    </a:cubicBezTo>
                    <a:cubicBezTo>
                      <a:pt x="46" y="96"/>
                      <a:pt x="46" y="96"/>
                      <a:pt x="46" y="95"/>
                    </a:cubicBezTo>
                    <a:cubicBezTo>
                      <a:pt x="46" y="96"/>
                      <a:pt x="46" y="96"/>
                      <a:pt x="46" y="96"/>
                    </a:cubicBezTo>
                    <a:cubicBezTo>
                      <a:pt x="46" y="96"/>
                      <a:pt x="46" y="97"/>
                      <a:pt x="46" y="97"/>
                    </a:cubicBezTo>
                    <a:cubicBezTo>
                      <a:pt x="46" y="97"/>
                      <a:pt x="46" y="97"/>
                      <a:pt x="46" y="97"/>
                    </a:cubicBezTo>
                    <a:cubicBezTo>
                      <a:pt x="46" y="97"/>
                      <a:pt x="46" y="97"/>
                      <a:pt x="46" y="97"/>
                    </a:cubicBezTo>
                    <a:cubicBezTo>
                      <a:pt x="46" y="98"/>
                      <a:pt x="46" y="98"/>
                      <a:pt x="45" y="96"/>
                    </a:cubicBezTo>
                    <a:cubicBezTo>
                      <a:pt x="46" y="95"/>
                      <a:pt x="45" y="97"/>
                      <a:pt x="45" y="96"/>
                    </a:cubicBezTo>
                    <a:cubicBezTo>
                      <a:pt x="45" y="95"/>
                      <a:pt x="45" y="95"/>
                      <a:pt x="45" y="95"/>
                    </a:cubicBezTo>
                    <a:cubicBezTo>
                      <a:pt x="45" y="96"/>
                      <a:pt x="45" y="96"/>
                      <a:pt x="45" y="96"/>
                    </a:cubicBezTo>
                    <a:cubicBezTo>
                      <a:pt x="44" y="95"/>
                      <a:pt x="44" y="96"/>
                      <a:pt x="44" y="96"/>
                    </a:cubicBezTo>
                    <a:cubicBezTo>
                      <a:pt x="44" y="95"/>
                      <a:pt x="44" y="95"/>
                      <a:pt x="44" y="96"/>
                    </a:cubicBezTo>
                    <a:cubicBezTo>
                      <a:pt x="44" y="96"/>
                      <a:pt x="44" y="96"/>
                      <a:pt x="43" y="96"/>
                    </a:cubicBezTo>
                    <a:cubicBezTo>
                      <a:pt x="43" y="96"/>
                      <a:pt x="43" y="97"/>
                      <a:pt x="43" y="96"/>
                    </a:cubicBezTo>
                    <a:cubicBezTo>
                      <a:pt x="44" y="97"/>
                      <a:pt x="44" y="97"/>
                      <a:pt x="43" y="97"/>
                    </a:cubicBezTo>
                    <a:cubicBezTo>
                      <a:pt x="43" y="97"/>
                      <a:pt x="43" y="96"/>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8"/>
                      <a:pt x="42" y="98"/>
                      <a:pt x="42" y="97"/>
                    </a:cubicBezTo>
                    <a:cubicBezTo>
                      <a:pt x="42" y="97"/>
                      <a:pt x="42" y="97"/>
                      <a:pt x="42" y="97"/>
                    </a:cubicBezTo>
                    <a:cubicBezTo>
                      <a:pt x="42" y="97"/>
                      <a:pt x="42" y="97"/>
                      <a:pt x="42" y="97"/>
                    </a:cubicBezTo>
                    <a:cubicBezTo>
                      <a:pt x="42" y="96"/>
                      <a:pt x="42" y="96"/>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ubicBezTo>
                      <a:pt x="42" y="96"/>
                      <a:pt x="42" y="96"/>
                      <a:pt x="42" y="96"/>
                    </a:cubicBezTo>
                    <a:cubicBezTo>
                      <a:pt x="42" y="96"/>
                      <a:pt x="42" y="96"/>
                      <a:pt x="42" y="96"/>
                    </a:cubicBezTo>
                    <a:cubicBezTo>
                      <a:pt x="42" y="96"/>
                      <a:pt x="42" y="96"/>
                      <a:pt x="42" y="96"/>
                    </a:cubicBezTo>
                    <a:cubicBezTo>
                      <a:pt x="42" y="96"/>
                      <a:pt x="42" y="96"/>
                      <a:pt x="42" y="96"/>
                    </a:cubicBezTo>
                    <a:cubicBezTo>
                      <a:pt x="43" y="96"/>
                      <a:pt x="43" y="96"/>
                      <a:pt x="43" y="96"/>
                    </a:cubicBezTo>
                    <a:cubicBezTo>
                      <a:pt x="43" y="96"/>
                      <a:pt x="43" y="96"/>
                      <a:pt x="43" y="96"/>
                    </a:cubicBezTo>
                    <a:cubicBezTo>
                      <a:pt x="43" y="96"/>
                      <a:pt x="43" y="96"/>
                      <a:pt x="43" y="96"/>
                    </a:cubicBezTo>
                    <a:cubicBezTo>
                      <a:pt x="42" y="96"/>
                      <a:pt x="42" y="96"/>
                      <a:pt x="42" y="96"/>
                    </a:cubicBezTo>
                    <a:cubicBezTo>
                      <a:pt x="42" y="96"/>
                      <a:pt x="42" y="96"/>
                      <a:pt x="42" y="96"/>
                    </a:cubicBezTo>
                    <a:cubicBezTo>
                      <a:pt x="43" y="95"/>
                      <a:pt x="43" y="95"/>
                      <a:pt x="42" y="95"/>
                    </a:cubicBezTo>
                    <a:cubicBezTo>
                      <a:pt x="42" y="95"/>
                      <a:pt x="42" y="95"/>
                      <a:pt x="42" y="95"/>
                    </a:cubicBezTo>
                    <a:cubicBezTo>
                      <a:pt x="42" y="95"/>
                      <a:pt x="42" y="95"/>
                      <a:pt x="42" y="95"/>
                    </a:cubicBezTo>
                    <a:cubicBezTo>
                      <a:pt x="41" y="94"/>
                      <a:pt x="41" y="97"/>
                      <a:pt x="41" y="95"/>
                    </a:cubicBezTo>
                    <a:cubicBezTo>
                      <a:pt x="41" y="96"/>
                      <a:pt x="41" y="95"/>
                      <a:pt x="41" y="96"/>
                    </a:cubicBezTo>
                    <a:cubicBezTo>
                      <a:pt x="40" y="96"/>
                      <a:pt x="40" y="96"/>
                      <a:pt x="40" y="96"/>
                    </a:cubicBezTo>
                    <a:cubicBezTo>
                      <a:pt x="41" y="95"/>
                      <a:pt x="41" y="95"/>
                      <a:pt x="41" y="95"/>
                    </a:cubicBezTo>
                    <a:cubicBezTo>
                      <a:pt x="41" y="95"/>
                      <a:pt x="41" y="94"/>
                      <a:pt x="41" y="95"/>
                    </a:cubicBezTo>
                    <a:cubicBezTo>
                      <a:pt x="41" y="95"/>
                      <a:pt x="41" y="95"/>
                      <a:pt x="41" y="95"/>
                    </a:cubicBezTo>
                    <a:cubicBezTo>
                      <a:pt x="41" y="95"/>
                      <a:pt x="41" y="95"/>
                      <a:pt x="41" y="95"/>
                    </a:cubicBezTo>
                    <a:cubicBezTo>
                      <a:pt x="41" y="95"/>
                      <a:pt x="41" y="95"/>
                      <a:pt x="41" y="95"/>
                    </a:cubicBezTo>
                    <a:cubicBezTo>
                      <a:pt x="41" y="95"/>
                      <a:pt x="41" y="95"/>
                      <a:pt x="41" y="95"/>
                    </a:cubicBezTo>
                    <a:cubicBezTo>
                      <a:pt x="41" y="95"/>
                      <a:pt x="41" y="95"/>
                      <a:pt x="41" y="95"/>
                    </a:cubicBezTo>
                    <a:cubicBezTo>
                      <a:pt x="41" y="95"/>
                      <a:pt x="41" y="95"/>
                      <a:pt x="41" y="95"/>
                    </a:cubicBezTo>
                    <a:cubicBezTo>
                      <a:pt x="41" y="95"/>
                      <a:pt x="41" y="95"/>
                      <a:pt x="41" y="95"/>
                    </a:cubicBezTo>
                    <a:cubicBezTo>
                      <a:pt x="41" y="95"/>
                      <a:pt x="41" y="95"/>
                      <a:pt x="41" y="95"/>
                    </a:cubicBezTo>
                    <a:cubicBezTo>
                      <a:pt x="41" y="95"/>
                      <a:pt x="41" y="94"/>
                      <a:pt x="41" y="94"/>
                    </a:cubicBezTo>
                    <a:cubicBezTo>
                      <a:pt x="41" y="94"/>
                      <a:pt x="41" y="94"/>
                      <a:pt x="41" y="94"/>
                    </a:cubicBezTo>
                    <a:cubicBezTo>
                      <a:pt x="41" y="94"/>
                      <a:pt x="41" y="94"/>
                      <a:pt x="41" y="94"/>
                    </a:cubicBezTo>
                    <a:cubicBezTo>
                      <a:pt x="41" y="94"/>
                      <a:pt x="41" y="94"/>
                      <a:pt x="41" y="94"/>
                    </a:cubicBezTo>
                    <a:cubicBezTo>
                      <a:pt x="41" y="95"/>
                      <a:pt x="41" y="95"/>
                      <a:pt x="41" y="94"/>
                    </a:cubicBezTo>
                    <a:cubicBezTo>
                      <a:pt x="41" y="94"/>
                      <a:pt x="41" y="94"/>
                      <a:pt x="41" y="94"/>
                    </a:cubicBezTo>
                    <a:cubicBezTo>
                      <a:pt x="41" y="94"/>
                      <a:pt x="41" y="94"/>
                      <a:pt x="41"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3"/>
                      <a:pt x="40" y="93"/>
                      <a:pt x="40" y="93"/>
                    </a:cubicBezTo>
                    <a:cubicBezTo>
                      <a:pt x="40" y="93"/>
                      <a:pt x="40" y="93"/>
                      <a:pt x="40" y="93"/>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3"/>
                      <a:pt x="40" y="94"/>
                    </a:cubicBezTo>
                    <a:cubicBezTo>
                      <a:pt x="40" y="94"/>
                      <a:pt x="40" y="94"/>
                      <a:pt x="40" y="94"/>
                    </a:cubicBezTo>
                    <a:cubicBezTo>
                      <a:pt x="40" y="94"/>
                      <a:pt x="40" y="94"/>
                      <a:pt x="40" y="94"/>
                    </a:cubicBezTo>
                    <a:cubicBezTo>
                      <a:pt x="40" y="93"/>
                      <a:pt x="40" y="93"/>
                      <a:pt x="40" y="93"/>
                    </a:cubicBezTo>
                    <a:cubicBezTo>
                      <a:pt x="40" y="94"/>
                      <a:pt x="40" y="94"/>
                      <a:pt x="40" y="94"/>
                    </a:cubicBezTo>
                    <a:cubicBezTo>
                      <a:pt x="39" y="94"/>
                      <a:pt x="39" y="93"/>
                      <a:pt x="39" y="93"/>
                    </a:cubicBezTo>
                    <a:cubicBezTo>
                      <a:pt x="39" y="92"/>
                      <a:pt x="39" y="92"/>
                      <a:pt x="39" y="92"/>
                    </a:cubicBezTo>
                    <a:cubicBezTo>
                      <a:pt x="39" y="92"/>
                      <a:pt x="39" y="92"/>
                      <a:pt x="39" y="92"/>
                    </a:cubicBezTo>
                    <a:cubicBezTo>
                      <a:pt x="39" y="92"/>
                      <a:pt x="39" y="92"/>
                      <a:pt x="39" y="92"/>
                    </a:cubicBezTo>
                    <a:cubicBezTo>
                      <a:pt x="39" y="93"/>
                      <a:pt x="39" y="93"/>
                      <a:pt x="39" y="93"/>
                    </a:cubicBezTo>
                    <a:cubicBezTo>
                      <a:pt x="39" y="93"/>
                      <a:pt x="39" y="93"/>
                      <a:pt x="39" y="93"/>
                    </a:cubicBezTo>
                    <a:cubicBezTo>
                      <a:pt x="39" y="92"/>
                      <a:pt x="39" y="92"/>
                      <a:pt x="39" y="92"/>
                    </a:cubicBezTo>
                    <a:cubicBezTo>
                      <a:pt x="39" y="92"/>
                      <a:pt x="39" y="92"/>
                      <a:pt x="39" y="92"/>
                    </a:cubicBezTo>
                    <a:cubicBezTo>
                      <a:pt x="39" y="92"/>
                      <a:pt x="39" y="92"/>
                      <a:pt x="39" y="92"/>
                    </a:cubicBezTo>
                    <a:cubicBezTo>
                      <a:pt x="39" y="92"/>
                      <a:pt x="39" y="92"/>
                      <a:pt x="39" y="92"/>
                    </a:cubicBezTo>
                    <a:cubicBezTo>
                      <a:pt x="39" y="92"/>
                      <a:pt x="39" y="92"/>
                      <a:pt x="39" y="92"/>
                    </a:cubicBezTo>
                    <a:cubicBezTo>
                      <a:pt x="39" y="92"/>
                      <a:pt x="39" y="92"/>
                      <a:pt x="39" y="92"/>
                    </a:cubicBezTo>
                    <a:cubicBezTo>
                      <a:pt x="39" y="92"/>
                      <a:pt x="39" y="92"/>
                      <a:pt x="39" y="92"/>
                    </a:cubicBezTo>
                    <a:cubicBezTo>
                      <a:pt x="39" y="92"/>
                      <a:pt x="39" y="92"/>
                      <a:pt x="39" y="92"/>
                    </a:cubicBezTo>
                    <a:cubicBezTo>
                      <a:pt x="38" y="92"/>
                      <a:pt x="38" y="92"/>
                      <a:pt x="38" y="92"/>
                    </a:cubicBezTo>
                    <a:cubicBezTo>
                      <a:pt x="38" y="92"/>
                      <a:pt x="38" y="92"/>
                      <a:pt x="38" y="92"/>
                    </a:cubicBezTo>
                    <a:cubicBezTo>
                      <a:pt x="39" y="91"/>
                      <a:pt x="38" y="92"/>
                      <a:pt x="38" y="92"/>
                    </a:cubicBezTo>
                    <a:cubicBezTo>
                      <a:pt x="38" y="91"/>
                      <a:pt x="38" y="92"/>
                      <a:pt x="38" y="91"/>
                    </a:cubicBezTo>
                    <a:cubicBezTo>
                      <a:pt x="38" y="91"/>
                      <a:pt x="38" y="91"/>
                      <a:pt x="38" y="91"/>
                    </a:cubicBezTo>
                    <a:cubicBezTo>
                      <a:pt x="38" y="91"/>
                      <a:pt x="37" y="91"/>
                      <a:pt x="38" y="90"/>
                    </a:cubicBezTo>
                    <a:cubicBezTo>
                      <a:pt x="38" y="90"/>
                      <a:pt x="38" y="90"/>
                      <a:pt x="38" y="90"/>
                    </a:cubicBezTo>
                    <a:cubicBezTo>
                      <a:pt x="38" y="89"/>
                      <a:pt x="38" y="89"/>
                      <a:pt x="38" y="89"/>
                    </a:cubicBezTo>
                    <a:cubicBezTo>
                      <a:pt x="38" y="89"/>
                      <a:pt x="37" y="89"/>
                      <a:pt x="38" y="89"/>
                    </a:cubicBezTo>
                    <a:cubicBezTo>
                      <a:pt x="38" y="89"/>
                      <a:pt x="38" y="89"/>
                      <a:pt x="38" y="89"/>
                    </a:cubicBezTo>
                    <a:cubicBezTo>
                      <a:pt x="38" y="89"/>
                      <a:pt x="38" y="89"/>
                      <a:pt x="38" y="89"/>
                    </a:cubicBezTo>
                    <a:cubicBezTo>
                      <a:pt x="38" y="88"/>
                      <a:pt x="38" y="89"/>
                      <a:pt x="38" y="89"/>
                    </a:cubicBezTo>
                    <a:cubicBezTo>
                      <a:pt x="38" y="89"/>
                      <a:pt x="37" y="89"/>
                      <a:pt x="38" y="89"/>
                    </a:cubicBezTo>
                    <a:cubicBezTo>
                      <a:pt x="38" y="87"/>
                      <a:pt x="38" y="87"/>
                      <a:pt x="38" y="87"/>
                    </a:cubicBezTo>
                    <a:cubicBezTo>
                      <a:pt x="38" y="87"/>
                      <a:pt x="38" y="87"/>
                      <a:pt x="38" y="87"/>
                    </a:cubicBezTo>
                    <a:cubicBezTo>
                      <a:pt x="39" y="87"/>
                      <a:pt x="39" y="87"/>
                      <a:pt x="39" y="87"/>
                    </a:cubicBezTo>
                    <a:cubicBezTo>
                      <a:pt x="39" y="87"/>
                      <a:pt x="39" y="87"/>
                      <a:pt x="39" y="87"/>
                    </a:cubicBezTo>
                    <a:cubicBezTo>
                      <a:pt x="39" y="88"/>
                      <a:pt x="39" y="87"/>
                      <a:pt x="40" y="88"/>
                    </a:cubicBezTo>
                    <a:cubicBezTo>
                      <a:pt x="40" y="89"/>
                      <a:pt x="40" y="89"/>
                      <a:pt x="40" y="89"/>
                    </a:cubicBezTo>
                    <a:cubicBezTo>
                      <a:pt x="40" y="88"/>
                      <a:pt x="40" y="89"/>
                      <a:pt x="41" y="89"/>
                    </a:cubicBezTo>
                    <a:cubicBezTo>
                      <a:pt x="42" y="88"/>
                      <a:pt x="41" y="88"/>
                      <a:pt x="42" y="88"/>
                    </a:cubicBezTo>
                    <a:cubicBezTo>
                      <a:pt x="42" y="87"/>
                      <a:pt x="42" y="88"/>
                      <a:pt x="42" y="87"/>
                    </a:cubicBezTo>
                    <a:cubicBezTo>
                      <a:pt x="42" y="86"/>
                      <a:pt x="42" y="86"/>
                      <a:pt x="42" y="86"/>
                    </a:cubicBezTo>
                    <a:cubicBezTo>
                      <a:pt x="41" y="86"/>
                      <a:pt x="42" y="86"/>
                      <a:pt x="42" y="86"/>
                    </a:cubicBezTo>
                    <a:cubicBezTo>
                      <a:pt x="42" y="85"/>
                      <a:pt x="42" y="86"/>
                      <a:pt x="42" y="86"/>
                    </a:cubicBezTo>
                    <a:cubicBezTo>
                      <a:pt x="42" y="85"/>
                      <a:pt x="42" y="85"/>
                      <a:pt x="42" y="85"/>
                    </a:cubicBezTo>
                    <a:cubicBezTo>
                      <a:pt x="43" y="86"/>
                      <a:pt x="43" y="86"/>
                      <a:pt x="43" y="85"/>
                    </a:cubicBezTo>
                    <a:cubicBezTo>
                      <a:pt x="43" y="84"/>
                      <a:pt x="42" y="85"/>
                      <a:pt x="42" y="85"/>
                    </a:cubicBezTo>
                    <a:cubicBezTo>
                      <a:pt x="42" y="85"/>
                      <a:pt x="42" y="85"/>
                      <a:pt x="42" y="85"/>
                    </a:cubicBezTo>
                    <a:cubicBezTo>
                      <a:pt x="41" y="85"/>
                      <a:pt x="42" y="85"/>
                      <a:pt x="42" y="86"/>
                    </a:cubicBezTo>
                    <a:cubicBezTo>
                      <a:pt x="41" y="86"/>
                      <a:pt x="41" y="84"/>
                      <a:pt x="42" y="85"/>
                    </a:cubicBezTo>
                    <a:cubicBezTo>
                      <a:pt x="42" y="84"/>
                      <a:pt x="42" y="84"/>
                      <a:pt x="42" y="84"/>
                    </a:cubicBezTo>
                    <a:cubicBezTo>
                      <a:pt x="42" y="84"/>
                      <a:pt x="42" y="84"/>
                      <a:pt x="42" y="84"/>
                    </a:cubicBezTo>
                    <a:cubicBezTo>
                      <a:pt x="42" y="84"/>
                      <a:pt x="42" y="84"/>
                      <a:pt x="42" y="84"/>
                    </a:cubicBezTo>
                    <a:cubicBezTo>
                      <a:pt x="42" y="83"/>
                      <a:pt x="43" y="84"/>
                      <a:pt x="43" y="83"/>
                    </a:cubicBezTo>
                    <a:cubicBezTo>
                      <a:pt x="43" y="82"/>
                      <a:pt x="42" y="83"/>
                      <a:pt x="42" y="83"/>
                    </a:cubicBezTo>
                    <a:cubicBezTo>
                      <a:pt x="41" y="81"/>
                      <a:pt x="41" y="81"/>
                      <a:pt x="41" y="81"/>
                    </a:cubicBezTo>
                    <a:cubicBezTo>
                      <a:pt x="41" y="81"/>
                      <a:pt x="41" y="81"/>
                      <a:pt x="41" y="81"/>
                    </a:cubicBezTo>
                    <a:cubicBezTo>
                      <a:pt x="41" y="80"/>
                      <a:pt x="41" y="80"/>
                      <a:pt x="41" y="80"/>
                    </a:cubicBezTo>
                    <a:cubicBezTo>
                      <a:pt x="41" y="81"/>
                      <a:pt x="41" y="79"/>
                      <a:pt x="41" y="80"/>
                    </a:cubicBezTo>
                    <a:cubicBezTo>
                      <a:pt x="40" y="80"/>
                      <a:pt x="40" y="80"/>
                      <a:pt x="40" y="80"/>
                    </a:cubicBezTo>
                    <a:cubicBezTo>
                      <a:pt x="40" y="80"/>
                      <a:pt x="40" y="80"/>
                      <a:pt x="40" y="80"/>
                    </a:cubicBezTo>
                    <a:cubicBezTo>
                      <a:pt x="40" y="80"/>
                      <a:pt x="40" y="80"/>
                      <a:pt x="40" y="80"/>
                    </a:cubicBezTo>
                    <a:cubicBezTo>
                      <a:pt x="40" y="79"/>
                      <a:pt x="40" y="79"/>
                      <a:pt x="40" y="79"/>
                    </a:cubicBezTo>
                    <a:cubicBezTo>
                      <a:pt x="40" y="80"/>
                      <a:pt x="40" y="80"/>
                      <a:pt x="40" y="80"/>
                    </a:cubicBezTo>
                    <a:cubicBezTo>
                      <a:pt x="40" y="80"/>
                      <a:pt x="40" y="79"/>
                      <a:pt x="39" y="80"/>
                    </a:cubicBezTo>
                    <a:cubicBezTo>
                      <a:pt x="39" y="80"/>
                      <a:pt x="39" y="81"/>
                      <a:pt x="39" y="80"/>
                    </a:cubicBezTo>
                    <a:cubicBezTo>
                      <a:pt x="39" y="80"/>
                      <a:pt x="39" y="80"/>
                      <a:pt x="39" y="80"/>
                    </a:cubicBezTo>
                    <a:cubicBezTo>
                      <a:pt x="39" y="79"/>
                      <a:pt x="38" y="79"/>
                      <a:pt x="39" y="79"/>
                    </a:cubicBezTo>
                    <a:cubicBezTo>
                      <a:pt x="40" y="79"/>
                      <a:pt x="40" y="79"/>
                      <a:pt x="40" y="79"/>
                    </a:cubicBezTo>
                    <a:cubicBezTo>
                      <a:pt x="40" y="79"/>
                      <a:pt x="40" y="79"/>
                      <a:pt x="40" y="79"/>
                    </a:cubicBezTo>
                    <a:cubicBezTo>
                      <a:pt x="39" y="78"/>
                      <a:pt x="39" y="78"/>
                      <a:pt x="39" y="78"/>
                    </a:cubicBezTo>
                    <a:cubicBezTo>
                      <a:pt x="39" y="78"/>
                      <a:pt x="39" y="78"/>
                      <a:pt x="39" y="78"/>
                    </a:cubicBezTo>
                    <a:cubicBezTo>
                      <a:pt x="39" y="79"/>
                      <a:pt x="39" y="78"/>
                      <a:pt x="39" y="78"/>
                    </a:cubicBezTo>
                    <a:cubicBezTo>
                      <a:pt x="39" y="78"/>
                      <a:pt x="39" y="78"/>
                      <a:pt x="39" y="78"/>
                    </a:cubicBezTo>
                    <a:cubicBezTo>
                      <a:pt x="39" y="78"/>
                      <a:pt x="39" y="78"/>
                      <a:pt x="39" y="78"/>
                    </a:cubicBezTo>
                    <a:cubicBezTo>
                      <a:pt x="39" y="78"/>
                      <a:pt x="39" y="78"/>
                      <a:pt x="39" y="78"/>
                    </a:cubicBezTo>
                    <a:cubicBezTo>
                      <a:pt x="39" y="78"/>
                      <a:pt x="39" y="78"/>
                      <a:pt x="39" y="78"/>
                    </a:cubicBezTo>
                    <a:cubicBezTo>
                      <a:pt x="39" y="78"/>
                      <a:pt x="39" y="78"/>
                      <a:pt x="39" y="78"/>
                    </a:cubicBezTo>
                    <a:cubicBezTo>
                      <a:pt x="39" y="78"/>
                      <a:pt x="39" y="78"/>
                      <a:pt x="39" y="78"/>
                    </a:cubicBezTo>
                    <a:cubicBezTo>
                      <a:pt x="39" y="78"/>
                      <a:pt x="39" y="78"/>
                      <a:pt x="39" y="78"/>
                    </a:cubicBezTo>
                    <a:cubicBezTo>
                      <a:pt x="39" y="78"/>
                      <a:pt x="39" y="78"/>
                      <a:pt x="39" y="78"/>
                    </a:cubicBezTo>
                    <a:cubicBezTo>
                      <a:pt x="40" y="77"/>
                      <a:pt x="40" y="77"/>
                      <a:pt x="40" y="77"/>
                    </a:cubicBezTo>
                    <a:cubicBezTo>
                      <a:pt x="39" y="77"/>
                      <a:pt x="39" y="77"/>
                      <a:pt x="39" y="77"/>
                    </a:cubicBezTo>
                    <a:cubicBezTo>
                      <a:pt x="39" y="77"/>
                      <a:pt x="39" y="77"/>
                      <a:pt x="39" y="77"/>
                    </a:cubicBezTo>
                    <a:cubicBezTo>
                      <a:pt x="39" y="77"/>
                      <a:pt x="39" y="77"/>
                      <a:pt x="39" y="77"/>
                    </a:cubicBezTo>
                    <a:cubicBezTo>
                      <a:pt x="40" y="76"/>
                      <a:pt x="39" y="76"/>
                      <a:pt x="39" y="76"/>
                    </a:cubicBezTo>
                    <a:cubicBezTo>
                      <a:pt x="40" y="76"/>
                      <a:pt x="40" y="76"/>
                      <a:pt x="40" y="76"/>
                    </a:cubicBezTo>
                    <a:cubicBezTo>
                      <a:pt x="40" y="76"/>
                      <a:pt x="40" y="76"/>
                      <a:pt x="40" y="76"/>
                    </a:cubicBezTo>
                    <a:cubicBezTo>
                      <a:pt x="39" y="75"/>
                      <a:pt x="39" y="75"/>
                      <a:pt x="39" y="75"/>
                    </a:cubicBezTo>
                    <a:cubicBezTo>
                      <a:pt x="40" y="75"/>
                      <a:pt x="40" y="76"/>
                      <a:pt x="40" y="75"/>
                    </a:cubicBezTo>
                    <a:cubicBezTo>
                      <a:pt x="40" y="75"/>
                      <a:pt x="39" y="75"/>
                      <a:pt x="39" y="75"/>
                    </a:cubicBezTo>
                    <a:cubicBezTo>
                      <a:pt x="39" y="74"/>
                      <a:pt x="39" y="74"/>
                      <a:pt x="39" y="74"/>
                    </a:cubicBezTo>
                    <a:cubicBezTo>
                      <a:pt x="38" y="74"/>
                      <a:pt x="38" y="74"/>
                      <a:pt x="38" y="74"/>
                    </a:cubicBezTo>
                    <a:cubicBezTo>
                      <a:pt x="39" y="74"/>
                      <a:pt x="39" y="74"/>
                      <a:pt x="38" y="74"/>
                    </a:cubicBezTo>
                    <a:cubicBezTo>
                      <a:pt x="38" y="74"/>
                      <a:pt x="38" y="75"/>
                      <a:pt x="38" y="74"/>
                    </a:cubicBezTo>
                    <a:cubicBezTo>
                      <a:pt x="38" y="74"/>
                      <a:pt x="38" y="74"/>
                      <a:pt x="38" y="74"/>
                    </a:cubicBezTo>
                    <a:cubicBezTo>
                      <a:pt x="38" y="73"/>
                      <a:pt x="38" y="73"/>
                      <a:pt x="38" y="73"/>
                    </a:cubicBezTo>
                    <a:cubicBezTo>
                      <a:pt x="38" y="73"/>
                      <a:pt x="38" y="73"/>
                      <a:pt x="38" y="73"/>
                    </a:cubicBezTo>
                    <a:cubicBezTo>
                      <a:pt x="38" y="73"/>
                      <a:pt x="38" y="73"/>
                      <a:pt x="38" y="73"/>
                    </a:cubicBezTo>
                    <a:cubicBezTo>
                      <a:pt x="38" y="72"/>
                      <a:pt x="38" y="73"/>
                      <a:pt x="38" y="73"/>
                    </a:cubicBezTo>
                    <a:cubicBezTo>
                      <a:pt x="37" y="73"/>
                      <a:pt x="37" y="73"/>
                      <a:pt x="37" y="73"/>
                    </a:cubicBezTo>
                    <a:cubicBezTo>
                      <a:pt x="38" y="72"/>
                      <a:pt x="38" y="72"/>
                      <a:pt x="37" y="72"/>
                    </a:cubicBezTo>
                    <a:cubicBezTo>
                      <a:pt x="37" y="72"/>
                      <a:pt x="37" y="72"/>
                      <a:pt x="37" y="72"/>
                    </a:cubicBezTo>
                    <a:cubicBezTo>
                      <a:pt x="38" y="72"/>
                      <a:pt x="38" y="72"/>
                      <a:pt x="38" y="72"/>
                    </a:cubicBezTo>
                    <a:cubicBezTo>
                      <a:pt x="38" y="72"/>
                      <a:pt x="38" y="72"/>
                      <a:pt x="38" y="72"/>
                    </a:cubicBezTo>
                    <a:cubicBezTo>
                      <a:pt x="38" y="72"/>
                      <a:pt x="38" y="72"/>
                      <a:pt x="38" y="72"/>
                    </a:cubicBezTo>
                    <a:cubicBezTo>
                      <a:pt x="38" y="72"/>
                      <a:pt x="38" y="72"/>
                      <a:pt x="38" y="72"/>
                    </a:cubicBezTo>
                    <a:cubicBezTo>
                      <a:pt x="38" y="72"/>
                      <a:pt x="38" y="72"/>
                      <a:pt x="38" y="72"/>
                    </a:cubicBezTo>
                    <a:cubicBezTo>
                      <a:pt x="38" y="72"/>
                      <a:pt x="38" y="72"/>
                      <a:pt x="38" y="72"/>
                    </a:cubicBezTo>
                    <a:cubicBezTo>
                      <a:pt x="38" y="72"/>
                      <a:pt x="38" y="72"/>
                      <a:pt x="38" y="72"/>
                    </a:cubicBezTo>
                    <a:cubicBezTo>
                      <a:pt x="38" y="72"/>
                      <a:pt x="38" y="72"/>
                      <a:pt x="38" y="72"/>
                    </a:cubicBezTo>
                    <a:cubicBezTo>
                      <a:pt x="37" y="72"/>
                      <a:pt x="37" y="72"/>
                      <a:pt x="37" y="72"/>
                    </a:cubicBezTo>
                    <a:cubicBezTo>
                      <a:pt x="37" y="71"/>
                      <a:pt x="37" y="71"/>
                      <a:pt x="37" y="71"/>
                    </a:cubicBezTo>
                    <a:cubicBezTo>
                      <a:pt x="37" y="71"/>
                      <a:pt x="37" y="71"/>
                      <a:pt x="37" y="71"/>
                    </a:cubicBezTo>
                    <a:cubicBezTo>
                      <a:pt x="37" y="71"/>
                      <a:pt x="37" y="71"/>
                      <a:pt x="37" y="71"/>
                    </a:cubicBezTo>
                    <a:cubicBezTo>
                      <a:pt x="38" y="71"/>
                      <a:pt x="38" y="71"/>
                      <a:pt x="38" y="71"/>
                    </a:cubicBezTo>
                    <a:cubicBezTo>
                      <a:pt x="39" y="72"/>
                      <a:pt x="38" y="71"/>
                      <a:pt x="38" y="71"/>
                    </a:cubicBezTo>
                    <a:cubicBezTo>
                      <a:pt x="38" y="71"/>
                      <a:pt x="39" y="71"/>
                      <a:pt x="39" y="70"/>
                    </a:cubicBezTo>
                    <a:cubicBezTo>
                      <a:pt x="39" y="70"/>
                      <a:pt x="39" y="70"/>
                      <a:pt x="39" y="70"/>
                    </a:cubicBezTo>
                    <a:cubicBezTo>
                      <a:pt x="39" y="71"/>
                      <a:pt x="39" y="71"/>
                      <a:pt x="39" y="70"/>
                    </a:cubicBezTo>
                    <a:cubicBezTo>
                      <a:pt x="39" y="71"/>
                      <a:pt x="39" y="69"/>
                      <a:pt x="39" y="70"/>
                    </a:cubicBezTo>
                    <a:cubicBezTo>
                      <a:pt x="39" y="70"/>
                      <a:pt x="39" y="70"/>
                      <a:pt x="39" y="70"/>
                    </a:cubicBezTo>
                    <a:cubicBezTo>
                      <a:pt x="39" y="69"/>
                      <a:pt x="39" y="69"/>
                      <a:pt x="39" y="69"/>
                    </a:cubicBezTo>
                    <a:cubicBezTo>
                      <a:pt x="39" y="69"/>
                      <a:pt x="39" y="69"/>
                      <a:pt x="39" y="69"/>
                    </a:cubicBezTo>
                    <a:cubicBezTo>
                      <a:pt x="38" y="69"/>
                      <a:pt x="38" y="69"/>
                      <a:pt x="38" y="69"/>
                    </a:cubicBezTo>
                    <a:cubicBezTo>
                      <a:pt x="38" y="69"/>
                      <a:pt x="38" y="69"/>
                      <a:pt x="38" y="69"/>
                    </a:cubicBezTo>
                    <a:cubicBezTo>
                      <a:pt x="39" y="70"/>
                      <a:pt x="38" y="69"/>
                      <a:pt x="38" y="69"/>
                    </a:cubicBezTo>
                    <a:cubicBezTo>
                      <a:pt x="38" y="69"/>
                      <a:pt x="38" y="69"/>
                      <a:pt x="38" y="69"/>
                    </a:cubicBezTo>
                    <a:cubicBezTo>
                      <a:pt x="38" y="68"/>
                      <a:pt x="38" y="68"/>
                      <a:pt x="38" y="68"/>
                    </a:cubicBezTo>
                    <a:cubicBezTo>
                      <a:pt x="38" y="68"/>
                      <a:pt x="38" y="68"/>
                      <a:pt x="38" y="68"/>
                    </a:cubicBezTo>
                    <a:cubicBezTo>
                      <a:pt x="39" y="67"/>
                      <a:pt x="38" y="67"/>
                      <a:pt x="38" y="67"/>
                    </a:cubicBezTo>
                    <a:cubicBezTo>
                      <a:pt x="38" y="67"/>
                      <a:pt x="38" y="66"/>
                      <a:pt x="38" y="67"/>
                    </a:cubicBezTo>
                    <a:cubicBezTo>
                      <a:pt x="39" y="67"/>
                      <a:pt x="39" y="66"/>
                      <a:pt x="38" y="66"/>
                    </a:cubicBezTo>
                    <a:cubicBezTo>
                      <a:pt x="38" y="66"/>
                      <a:pt x="38" y="66"/>
                      <a:pt x="38" y="66"/>
                    </a:cubicBezTo>
                    <a:cubicBezTo>
                      <a:pt x="38" y="67"/>
                      <a:pt x="38" y="67"/>
                      <a:pt x="38" y="67"/>
                    </a:cubicBezTo>
                    <a:cubicBezTo>
                      <a:pt x="38" y="66"/>
                      <a:pt x="38" y="67"/>
                      <a:pt x="38" y="67"/>
                    </a:cubicBezTo>
                    <a:cubicBezTo>
                      <a:pt x="38" y="67"/>
                      <a:pt x="37" y="67"/>
                      <a:pt x="37" y="67"/>
                    </a:cubicBezTo>
                    <a:cubicBezTo>
                      <a:pt x="37" y="67"/>
                      <a:pt x="37" y="67"/>
                      <a:pt x="37" y="67"/>
                    </a:cubicBezTo>
                    <a:cubicBezTo>
                      <a:pt x="37" y="66"/>
                      <a:pt x="37" y="66"/>
                      <a:pt x="37" y="66"/>
                    </a:cubicBezTo>
                    <a:cubicBezTo>
                      <a:pt x="37" y="66"/>
                      <a:pt x="37" y="66"/>
                      <a:pt x="37" y="66"/>
                    </a:cubicBezTo>
                    <a:cubicBezTo>
                      <a:pt x="37" y="66"/>
                      <a:pt x="37" y="66"/>
                      <a:pt x="37" y="66"/>
                    </a:cubicBezTo>
                    <a:cubicBezTo>
                      <a:pt x="37" y="66"/>
                      <a:pt x="37" y="66"/>
                      <a:pt x="37" y="66"/>
                    </a:cubicBezTo>
                    <a:cubicBezTo>
                      <a:pt x="36" y="66"/>
                      <a:pt x="37" y="66"/>
                      <a:pt x="37" y="66"/>
                    </a:cubicBezTo>
                    <a:cubicBezTo>
                      <a:pt x="36" y="66"/>
                      <a:pt x="37" y="65"/>
                      <a:pt x="37" y="65"/>
                    </a:cubicBezTo>
                    <a:cubicBezTo>
                      <a:pt x="37" y="65"/>
                      <a:pt x="37" y="65"/>
                      <a:pt x="37" y="65"/>
                    </a:cubicBezTo>
                    <a:cubicBezTo>
                      <a:pt x="37" y="65"/>
                      <a:pt x="37" y="65"/>
                      <a:pt x="37" y="65"/>
                    </a:cubicBezTo>
                    <a:cubicBezTo>
                      <a:pt x="37" y="65"/>
                      <a:pt x="37" y="65"/>
                      <a:pt x="37" y="65"/>
                    </a:cubicBezTo>
                    <a:cubicBezTo>
                      <a:pt x="37" y="64"/>
                      <a:pt x="37" y="64"/>
                      <a:pt x="37" y="64"/>
                    </a:cubicBezTo>
                    <a:cubicBezTo>
                      <a:pt x="37" y="64"/>
                      <a:pt x="37" y="64"/>
                      <a:pt x="37" y="64"/>
                    </a:cubicBezTo>
                    <a:cubicBezTo>
                      <a:pt x="37" y="64"/>
                      <a:pt x="37" y="64"/>
                      <a:pt x="37" y="64"/>
                    </a:cubicBezTo>
                    <a:cubicBezTo>
                      <a:pt x="36" y="63"/>
                      <a:pt x="36" y="63"/>
                      <a:pt x="36" y="63"/>
                    </a:cubicBezTo>
                    <a:cubicBezTo>
                      <a:pt x="36" y="63"/>
                      <a:pt x="36" y="63"/>
                      <a:pt x="36" y="63"/>
                    </a:cubicBezTo>
                    <a:cubicBezTo>
                      <a:pt x="36" y="63"/>
                      <a:pt x="36" y="63"/>
                      <a:pt x="36" y="63"/>
                    </a:cubicBezTo>
                    <a:cubicBezTo>
                      <a:pt x="36" y="63"/>
                      <a:pt x="36" y="63"/>
                      <a:pt x="36" y="63"/>
                    </a:cubicBezTo>
                    <a:cubicBezTo>
                      <a:pt x="36" y="63"/>
                      <a:pt x="36" y="63"/>
                      <a:pt x="36" y="63"/>
                    </a:cubicBezTo>
                    <a:cubicBezTo>
                      <a:pt x="36" y="63"/>
                      <a:pt x="36" y="63"/>
                      <a:pt x="36" y="63"/>
                    </a:cubicBezTo>
                    <a:cubicBezTo>
                      <a:pt x="35" y="64"/>
                      <a:pt x="35" y="64"/>
                      <a:pt x="35" y="64"/>
                    </a:cubicBezTo>
                    <a:cubicBezTo>
                      <a:pt x="35" y="64"/>
                      <a:pt x="35" y="64"/>
                      <a:pt x="35" y="64"/>
                    </a:cubicBezTo>
                    <a:cubicBezTo>
                      <a:pt x="35" y="63"/>
                      <a:pt x="36" y="63"/>
                      <a:pt x="36" y="63"/>
                    </a:cubicBezTo>
                    <a:cubicBezTo>
                      <a:pt x="35" y="64"/>
                      <a:pt x="35" y="64"/>
                      <a:pt x="35" y="64"/>
                    </a:cubicBezTo>
                    <a:cubicBezTo>
                      <a:pt x="35" y="63"/>
                      <a:pt x="35" y="63"/>
                      <a:pt x="35" y="63"/>
                    </a:cubicBezTo>
                    <a:cubicBezTo>
                      <a:pt x="35" y="64"/>
                      <a:pt x="35" y="63"/>
                      <a:pt x="35" y="63"/>
                    </a:cubicBezTo>
                    <a:cubicBezTo>
                      <a:pt x="35" y="63"/>
                      <a:pt x="35" y="64"/>
                      <a:pt x="35" y="63"/>
                    </a:cubicBezTo>
                    <a:cubicBezTo>
                      <a:pt x="35" y="63"/>
                      <a:pt x="35" y="63"/>
                      <a:pt x="35" y="63"/>
                    </a:cubicBezTo>
                    <a:cubicBezTo>
                      <a:pt x="35" y="63"/>
                      <a:pt x="35" y="63"/>
                      <a:pt x="35" y="63"/>
                    </a:cubicBezTo>
                    <a:cubicBezTo>
                      <a:pt x="35" y="63"/>
                      <a:pt x="35" y="63"/>
                      <a:pt x="35" y="63"/>
                    </a:cubicBezTo>
                    <a:cubicBezTo>
                      <a:pt x="35" y="63"/>
                      <a:pt x="34" y="63"/>
                      <a:pt x="35" y="62"/>
                    </a:cubicBezTo>
                    <a:cubicBezTo>
                      <a:pt x="35" y="62"/>
                      <a:pt x="35" y="62"/>
                      <a:pt x="35" y="62"/>
                    </a:cubicBezTo>
                    <a:cubicBezTo>
                      <a:pt x="35" y="62"/>
                      <a:pt x="35" y="62"/>
                      <a:pt x="35" y="62"/>
                    </a:cubicBezTo>
                    <a:cubicBezTo>
                      <a:pt x="35" y="62"/>
                      <a:pt x="35" y="62"/>
                      <a:pt x="35" y="62"/>
                    </a:cubicBezTo>
                    <a:cubicBezTo>
                      <a:pt x="35" y="62"/>
                      <a:pt x="35" y="62"/>
                      <a:pt x="35" y="62"/>
                    </a:cubicBezTo>
                    <a:cubicBezTo>
                      <a:pt x="35" y="62"/>
                      <a:pt x="34" y="62"/>
                      <a:pt x="34" y="62"/>
                    </a:cubicBezTo>
                    <a:cubicBezTo>
                      <a:pt x="34" y="63"/>
                      <a:pt x="34" y="62"/>
                      <a:pt x="34" y="62"/>
                    </a:cubicBezTo>
                    <a:cubicBezTo>
                      <a:pt x="34" y="61"/>
                      <a:pt x="35" y="62"/>
                      <a:pt x="35" y="60"/>
                    </a:cubicBezTo>
                    <a:cubicBezTo>
                      <a:pt x="34" y="61"/>
                      <a:pt x="34" y="61"/>
                      <a:pt x="34" y="60"/>
                    </a:cubicBezTo>
                    <a:cubicBezTo>
                      <a:pt x="34" y="61"/>
                      <a:pt x="34" y="62"/>
                      <a:pt x="34" y="61"/>
                    </a:cubicBezTo>
                    <a:cubicBezTo>
                      <a:pt x="34" y="61"/>
                      <a:pt x="34" y="61"/>
                      <a:pt x="34" y="61"/>
                    </a:cubicBezTo>
                    <a:cubicBezTo>
                      <a:pt x="34" y="60"/>
                      <a:pt x="34" y="60"/>
                      <a:pt x="34" y="60"/>
                    </a:cubicBezTo>
                    <a:cubicBezTo>
                      <a:pt x="34" y="61"/>
                      <a:pt x="34" y="61"/>
                      <a:pt x="34" y="61"/>
                    </a:cubicBezTo>
                    <a:cubicBezTo>
                      <a:pt x="34" y="60"/>
                      <a:pt x="34" y="60"/>
                      <a:pt x="34" y="60"/>
                    </a:cubicBezTo>
                    <a:cubicBezTo>
                      <a:pt x="34" y="60"/>
                      <a:pt x="34" y="60"/>
                      <a:pt x="34" y="60"/>
                    </a:cubicBezTo>
                    <a:cubicBezTo>
                      <a:pt x="34" y="60"/>
                      <a:pt x="34" y="60"/>
                      <a:pt x="34" y="60"/>
                    </a:cubicBezTo>
                    <a:cubicBezTo>
                      <a:pt x="34" y="60"/>
                      <a:pt x="34" y="60"/>
                      <a:pt x="34" y="60"/>
                    </a:cubicBezTo>
                    <a:cubicBezTo>
                      <a:pt x="34" y="61"/>
                      <a:pt x="34" y="60"/>
                      <a:pt x="34" y="59"/>
                    </a:cubicBezTo>
                    <a:cubicBezTo>
                      <a:pt x="34" y="60"/>
                      <a:pt x="36" y="59"/>
                      <a:pt x="35" y="59"/>
                    </a:cubicBezTo>
                    <a:cubicBezTo>
                      <a:pt x="35" y="58"/>
                      <a:pt x="35" y="57"/>
                      <a:pt x="35" y="57"/>
                    </a:cubicBezTo>
                    <a:cubicBezTo>
                      <a:pt x="35" y="57"/>
                      <a:pt x="35" y="57"/>
                      <a:pt x="35" y="57"/>
                    </a:cubicBezTo>
                    <a:cubicBezTo>
                      <a:pt x="35" y="57"/>
                      <a:pt x="35" y="57"/>
                      <a:pt x="35" y="57"/>
                    </a:cubicBezTo>
                    <a:cubicBezTo>
                      <a:pt x="35" y="57"/>
                      <a:pt x="35" y="56"/>
                      <a:pt x="35" y="56"/>
                    </a:cubicBezTo>
                    <a:cubicBezTo>
                      <a:pt x="35" y="56"/>
                      <a:pt x="35" y="56"/>
                      <a:pt x="35" y="56"/>
                    </a:cubicBezTo>
                    <a:cubicBezTo>
                      <a:pt x="35" y="56"/>
                      <a:pt x="35" y="56"/>
                      <a:pt x="35" y="56"/>
                    </a:cubicBezTo>
                    <a:cubicBezTo>
                      <a:pt x="35" y="56"/>
                      <a:pt x="35" y="56"/>
                      <a:pt x="35" y="56"/>
                    </a:cubicBezTo>
                    <a:cubicBezTo>
                      <a:pt x="36" y="56"/>
                      <a:pt x="36" y="56"/>
                      <a:pt x="36" y="56"/>
                    </a:cubicBezTo>
                    <a:cubicBezTo>
                      <a:pt x="36" y="56"/>
                      <a:pt x="36" y="54"/>
                      <a:pt x="35" y="55"/>
                    </a:cubicBezTo>
                    <a:cubicBezTo>
                      <a:pt x="35" y="55"/>
                      <a:pt x="35" y="56"/>
                      <a:pt x="35" y="55"/>
                    </a:cubicBezTo>
                    <a:cubicBezTo>
                      <a:pt x="34" y="56"/>
                      <a:pt x="34" y="56"/>
                      <a:pt x="34" y="56"/>
                    </a:cubicBezTo>
                    <a:cubicBezTo>
                      <a:pt x="34" y="56"/>
                      <a:pt x="34" y="56"/>
                      <a:pt x="34" y="56"/>
                    </a:cubicBezTo>
                    <a:cubicBezTo>
                      <a:pt x="33" y="55"/>
                      <a:pt x="32" y="56"/>
                      <a:pt x="33" y="57"/>
                    </a:cubicBezTo>
                    <a:cubicBezTo>
                      <a:pt x="34" y="58"/>
                      <a:pt x="34" y="58"/>
                      <a:pt x="34" y="58"/>
                    </a:cubicBezTo>
                    <a:cubicBezTo>
                      <a:pt x="33" y="58"/>
                      <a:pt x="33" y="58"/>
                      <a:pt x="33" y="58"/>
                    </a:cubicBezTo>
                    <a:cubicBezTo>
                      <a:pt x="33" y="58"/>
                      <a:pt x="33" y="58"/>
                      <a:pt x="33" y="58"/>
                    </a:cubicBezTo>
                    <a:cubicBezTo>
                      <a:pt x="33" y="58"/>
                      <a:pt x="33" y="58"/>
                      <a:pt x="33" y="58"/>
                    </a:cubicBezTo>
                    <a:cubicBezTo>
                      <a:pt x="33" y="58"/>
                      <a:pt x="33" y="58"/>
                      <a:pt x="33" y="58"/>
                    </a:cubicBezTo>
                    <a:cubicBezTo>
                      <a:pt x="33" y="59"/>
                      <a:pt x="33" y="59"/>
                      <a:pt x="33" y="59"/>
                    </a:cubicBezTo>
                    <a:cubicBezTo>
                      <a:pt x="33" y="59"/>
                      <a:pt x="33" y="59"/>
                      <a:pt x="33" y="59"/>
                    </a:cubicBezTo>
                    <a:cubicBezTo>
                      <a:pt x="33" y="59"/>
                      <a:pt x="33" y="59"/>
                      <a:pt x="33" y="59"/>
                    </a:cubicBezTo>
                    <a:cubicBezTo>
                      <a:pt x="33" y="59"/>
                      <a:pt x="33" y="59"/>
                      <a:pt x="33" y="60"/>
                    </a:cubicBezTo>
                    <a:cubicBezTo>
                      <a:pt x="33" y="61"/>
                      <a:pt x="33" y="60"/>
                      <a:pt x="33" y="60"/>
                    </a:cubicBezTo>
                    <a:cubicBezTo>
                      <a:pt x="33" y="61"/>
                      <a:pt x="33" y="61"/>
                      <a:pt x="33" y="60"/>
                    </a:cubicBezTo>
                    <a:cubicBezTo>
                      <a:pt x="33" y="61"/>
                      <a:pt x="32" y="59"/>
                      <a:pt x="32" y="59"/>
                    </a:cubicBezTo>
                    <a:cubicBezTo>
                      <a:pt x="32" y="60"/>
                      <a:pt x="32" y="60"/>
                      <a:pt x="32" y="59"/>
                    </a:cubicBezTo>
                    <a:cubicBezTo>
                      <a:pt x="32" y="60"/>
                      <a:pt x="33" y="60"/>
                      <a:pt x="32" y="60"/>
                    </a:cubicBezTo>
                    <a:cubicBezTo>
                      <a:pt x="32" y="59"/>
                      <a:pt x="32" y="59"/>
                      <a:pt x="32" y="59"/>
                    </a:cubicBezTo>
                    <a:cubicBezTo>
                      <a:pt x="32" y="59"/>
                      <a:pt x="32" y="60"/>
                      <a:pt x="32" y="59"/>
                    </a:cubicBezTo>
                    <a:cubicBezTo>
                      <a:pt x="31" y="60"/>
                      <a:pt x="31" y="59"/>
                      <a:pt x="32" y="59"/>
                    </a:cubicBezTo>
                    <a:cubicBezTo>
                      <a:pt x="32" y="60"/>
                      <a:pt x="32" y="60"/>
                      <a:pt x="32" y="59"/>
                    </a:cubicBezTo>
                    <a:cubicBezTo>
                      <a:pt x="31" y="59"/>
                      <a:pt x="32" y="59"/>
                      <a:pt x="32" y="59"/>
                    </a:cubicBezTo>
                    <a:cubicBezTo>
                      <a:pt x="32" y="60"/>
                      <a:pt x="31" y="60"/>
                      <a:pt x="32" y="59"/>
                    </a:cubicBezTo>
                    <a:cubicBezTo>
                      <a:pt x="31" y="58"/>
                      <a:pt x="31" y="59"/>
                      <a:pt x="31" y="59"/>
                    </a:cubicBezTo>
                    <a:cubicBezTo>
                      <a:pt x="31" y="59"/>
                      <a:pt x="32" y="60"/>
                      <a:pt x="31" y="59"/>
                    </a:cubicBezTo>
                    <a:cubicBezTo>
                      <a:pt x="31" y="59"/>
                      <a:pt x="31" y="59"/>
                      <a:pt x="31" y="59"/>
                    </a:cubicBezTo>
                    <a:cubicBezTo>
                      <a:pt x="32" y="59"/>
                      <a:pt x="32" y="59"/>
                      <a:pt x="31" y="59"/>
                    </a:cubicBezTo>
                    <a:cubicBezTo>
                      <a:pt x="31" y="61"/>
                      <a:pt x="31" y="58"/>
                      <a:pt x="31" y="59"/>
                    </a:cubicBezTo>
                    <a:cubicBezTo>
                      <a:pt x="31" y="59"/>
                      <a:pt x="30" y="59"/>
                      <a:pt x="31" y="58"/>
                    </a:cubicBezTo>
                    <a:cubicBezTo>
                      <a:pt x="31" y="58"/>
                      <a:pt x="31" y="58"/>
                      <a:pt x="31" y="58"/>
                    </a:cubicBezTo>
                    <a:cubicBezTo>
                      <a:pt x="31" y="57"/>
                      <a:pt x="32" y="58"/>
                      <a:pt x="31" y="57"/>
                    </a:cubicBezTo>
                    <a:cubicBezTo>
                      <a:pt x="32" y="58"/>
                      <a:pt x="32" y="58"/>
                      <a:pt x="32" y="58"/>
                    </a:cubicBezTo>
                    <a:cubicBezTo>
                      <a:pt x="32" y="58"/>
                      <a:pt x="32" y="57"/>
                      <a:pt x="32" y="57"/>
                    </a:cubicBezTo>
                    <a:cubicBezTo>
                      <a:pt x="32" y="57"/>
                      <a:pt x="32" y="57"/>
                      <a:pt x="32" y="57"/>
                    </a:cubicBezTo>
                    <a:cubicBezTo>
                      <a:pt x="31" y="57"/>
                      <a:pt x="33" y="58"/>
                      <a:pt x="33" y="57"/>
                    </a:cubicBezTo>
                    <a:cubicBezTo>
                      <a:pt x="33" y="56"/>
                      <a:pt x="32" y="56"/>
                      <a:pt x="32" y="56"/>
                    </a:cubicBezTo>
                    <a:cubicBezTo>
                      <a:pt x="32" y="55"/>
                      <a:pt x="32" y="55"/>
                      <a:pt x="32" y="55"/>
                    </a:cubicBezTo>
                    <a:cubicBezTo>
                      <a:pt x="32" y="55"/>
                      <a:pt x="32" y="54"/>
                      <a:pt x="32" y="54"/>
                    </a:cubicBezTo>
                    <a:cubicBezTo>
                      <a:pt x="33" y="54"/>
                      <a:pt x="33" y="54"/>
                      <a:pt x="33" y="54"/>
                    </a:cubicBezTo>
                    <a:cubicBezTo>
                      <a:pt x="33" y="53"/>
                      <a:pt x="33" y="53"/>
                      <a:pt x="33" y="53"/>
                    </a:cubicBezTo>
                    <a:cubicBezTo>
                      <a:pt x="32" y="53"/>
                      <a:pt x="32" y="53"/>
                      <a:pt x="32" y="53"/>
                    </a:cubicBezTo>
                    <a:cubicBezTo>
                      <a:pt x="33" y="53"/>
                      <a:pt x="33" y="53"/>
                      <a:pt x="33" y="53"/>
                    </a:cubicBezTo>
                    <a:cubicBezTo>
                      <a:pt x="32" y="52"/>
                      <a:pt x="32" y="52"/>
                      <a:pt x="32" y="52"/>
                    </a:cubicBezTo>
                    <a:cubicBezTo>
                      <a:pt x="32" y="52"/>
                      <a:pt x="32" y="52"/>
                      <a:pt x="32" y="52"/>
                    </a:cubicBezTo>
                    <a:cubicBezTo>
                      <a:pt x="32" y="52"/>
                      <a:pt x="32" y="52"/>
                      <a:pt x="32" y="52"/>
                    </a:cubicBezTo>
                    <a:cubicBezTo>
                      <a:pt x="32" y="52"/>
                      <a:pt x="32" y="51"/>
                      <a:pt x="32" y="52"/>
                    </a:cubicBezTo>
                    <a:cubicBezTo>
                      <a:pt x="32" y="51"/>
                      <a:pt x="32" y="51"/>
                      <a:pt x="32"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1" y="51"/>
                    </a:cubicBezTo>
                    <a:cubicBezTo>
                      <a:pt x="31" y="51"/>
                      <a:pt x="31" y="51"/>
                      <a:pt x="30" y="50"/>
                    </a:cubicBezTo>
                    <a:cubicBezTo>
                      <a:pt x="30" y="50"/>
                      <a:pt x="30" y="50"/>
                      <a:pt x="30" y="50"/>
                    </a:cubicBezTo>
                    <a:cubicBezTo>
                      <a:pt x="30" y="51"/>
                      <a:pt x="30" y="51"/>
                      <a:pt x="30" y="51"/>
                    </a:cubicBezTo>
                    <a:cubicBezTo>
                      <a:pt x="31" y="51"/>
                      <a:pt x="31" y="51"/>
                      <a:pt x="31" y="51"/>
                    </a:cubicBezTo>
                    <a:cubicBezTo>
                      <a:pt x="30" y="51"/>
                      <a:pt x="30" y="51"/>
                      <a:pt x="30" y="51"/>
                    </a:cubicBezTo>
                    <a:cubicBezTo>
                      <a:pt x="30" y="50"/>
                      <a:pt x="30" y="50"/>
                      <a:pt x="30" y="50"/>
                    </a:cubicBezTo>
                    <a:cubicBezTo>
                      <a:pt x="30" y="50"/>
                      <a:pt x="30" y="50"/>
                      <a:pt x="30" y="50"/>
                    </a:cubicBezTo>
                    <a:cubicBezTo>
                      <a:pt x="30" y="50"/>
                      <a:pt x="30" y="50"/>
                      <a:pt x="30" y="50"/>
                    </a:cubicBezTo>
                    <a:cubicBezTo>
                      <a:pt x="30" y="50"/>
                      <a:pt x="30" y="50"/>
                      <a:pt x="30" y="49"/>
                    </a:cubicBezTo>
                    <a:cubicBezTo>
                      <a:pt x="30" y="49"/>
                      <a:pt x="30" y="49"/>
                      <a:pt x="30" y="49"/>
                    </a:cubicBezTo>
                    <a:cubicBezTo>
                      <a:pt x="30" y="48"/>
                      <a:pt x="30" y="48"/>
                      <a:pt x="30" y="48"/>
                    </a:cubicBezTo>
                    <a:cubicBezTo>
                      <a:pt x="29" y="48"/>
                      <a:pt x="29" y="48"/>
                      <a:pt x="29" y="47"/>
                    </a:cubicBezTo>
                    <a:cubicBezTo>
                      <a:pt x="29" y="47"/>
                      <a:pt x="29" y="47"/>
                      <a:pt x="29" y="47"/>
                    </a:cubicBezTo>
                    <a:cubicBezTo>
                      <a:pt x="29" y="48"/>
                      <a:pt x="28" y="49"/>
                      <a:pt x="28" y="48"/>
                    </a:cubicBezTo>
                    <a:cubicBezTo>
                      <a:pt x="28" y="48"/>
                      <a:pt x="28" y="47"/>
                      <a:pt x="28" y="46"/>
                    </a:cubicBezTo>
                    <a:cubicBezTo>
                      <a:pt x="29" y="46"/>
                      <a:pt x="29" y="46"/>
                      <a:pt x="29" y="46"/>
                    </a:cubicBezTo>
                    <a:cubicBezTo>
                      <a:pt x="29" y="46"/>
                      <a:pt x="29" y="46"/>
                      <a:pt x="29" y="46"/>
                    </a:cubicBezTo>
                    <a:cubicBezTo>
                      <a:pt x="28" y="45"/>
                      <a:pt x="28" y="44"/>
                      <a:pt x="28" y="45"/>
                    </a:cubicBezTo>
                    <a:cubicBezTo>
                      <a:pt x="27" y="45"/>
                      <a:pt x="27" y="46"/>
                      <a:pt x="27" y="47"/>
                    </a:cubicBezTo>
                    <a:cubicBezTo>
                      <a:pt x="27" y="47"/>
                      <a:pt x="27" y="47"/>
                      <a:pt x="27" y="47"/>
                    </a:cubicBezTo>
                    <a:cubicBezTo>
                      <a:pt x="27" y="47"/>
                      <a:pt x="27" y="47"/>
                      <a:pt x="27" y="47"/>
                    </a:cubicBezTo>
                    <a:cubicBezTo>
                      <a:pt x="26" y="47"/>
                      <a:pt x="26" y="47"/>
                      <a:pt x="26" y="47"/>
                    </a:cubicBezTo>
                    <a:cubicBezTo>
                      <a:pt x="27" y="48"/>
                      <a:pt x="27" y="48"/>
                      <a:pt x="26" y="47"/>
                    </a:cubicBezTo>
                    <a:cubicBezTo>
                      <a:pt x="26" y="47"/>
                      <a:pt x="26" y="46"/>
                      <a:pt x="26" y="46"/>
                    </a:cubicBezTo>
                    <a:cubicBezTo>
                      <a:pt x="26" y="46"/>
                      <a:pt x="26" y="46"/>
                      <a:pt x="26" y="46"/>
                    </a:cubicBezTo>
                    <a:cubicBezTo>
                      <a:pt x="26" y="45"/>
                      <a:pt x="26" y="45"/>
                      <a:pt x="25" y="45"/>
                    </a:cubicBezTo>
                    <a:cubicBezTo>
                      <a:pt x="25" y="45"/>
                      <a:pt x="25" y="45"/>
                      <a:pt x="25" y="45"/>
                    </a:cubicBezTo>
                    <a:cubicBezTo>
                      <a:pt x="25" y="45"/>
                      <a:pt x="25" y="45"/>
                      <a:pt x="25" y="45"/>
                    </a:cubicBezTo>
                    <a:cubicBezTo>
                      <a:pt x="25" y="45"/>
                      <a:pt x="25" y="45"/>
                      <a:pt x="25" y="45"/>
                    </a:cubicBezTo>
                    <a:cubicBezTo>
                      <a:pt x="25" y="45"/>
                      <a:pt x="25" y="45"/>
                      <a:pt x="25" y="45"/>
                    </a:cubicBezTo>
                    <a:cubicBezTo>
                      <a:pt x="25" y="45"/>
                      <a:pt x="25" y="45"/>
                      <a:pt x="25" y="45"/>
                    </a:cubicBezTo>
                    <a:cubicBezTo>
                      <a:pt x="25" y="45"/>
                      <a:pt x="24" y="44"/>
                      <a:pt x="25" y="44"/>
                    </a:cubicBezTo>
                    <a:cubicBezTo>
                      <a:pt x="25" y="42"/>
                      <a:pt x="26" y="45"/>
                      <a:pt x="26" y="44"/>
                    </a:cubicBezTo>
                    <a:cubicBezTo>
                      <a:pt x="26" y="43"/>
                      <a:pt x="25" y="43"/>
                      <a:pt x="25" y="42"/>
                    </a:cubicBezTo>
                    <a:cubicBezTo>
                      <a:pt x="25" y="42"/>
                      <a:pt x="25" y="42"/>
                      <a:pt x="25" y="42"/>
                    </a:cubicBezTo>
                    <a:cubicBezTo>
                      <a:pt x="25" y="42"/>
                      <a:pt x="25" y="43"/>
                      <a:pt x="25" y="43"/>
                    </a:cubicBezTo>
                    <a:cubicBezTo>
                      <a:pt x="25" y="42"/>
                      <a:pt x="25" y="42"/>
                      <a:pt x="25" y="42"/>
                    </a:cubicBezTo>
                    <a:cubicBezTo>
                      <a:pt x="25" y="42"/>
                      <a:pt x="24" y="41"/>
                      <a:pt x="25" y="42"/>
                    </a:cubicBezTo>
                    <a:cubicBezTo>
                      <a:pt x="24" y="41"/>
                      <a:pt x="25" y="40"/>
                      <a:pt x="26" y="41"/>
                    </a:cubicBezTo>
                    <a:cubicBezTo>
                      <a:pt x="25" y="41"/>
                      <a:pt x="25" y="41"/>
                      <a:pt x="25" y="40"/>
                    </a:cubicBezTo>
                    <a:cubicBezTo>
                      <a:pt x="25" y="40"/>
                      <a:pt x="25" y="40"/>
                      <a:pt x="25" y="41"/>
                    </a:cubicBezTo>
                    <a:cubicBezTo>
                      <a:pt x="26" y="41"/>
                      <a:pt x="25" y="40"/>
                      <a:pt x="25" y="40"/>
                    </a:cubicBezTo>
                    <a:cubicBezTo>
                      <a:pt x="25" y="40"/>
                      <a:pt x="25" y="40"/>
                      <a:pt x="24" y="39"/>
                    </a:cubicBezTo>
                    <a:cubicBezTo>
                      <a:pt x="24" y="39"/>
                      <a:pt x="24" y="39"/>
                      <a:pt x="24" y="39"/>
                    </a:cubicBezTo>
                    <a:cubicBezTo>
                      <a:pt x="24" y="38"/>
                      <a:pt x="24" y="38"/>
                      <a:pt x="24" y="38"/>
                    </a:cubicBezTo>
                    <a:cubicBezTo>
                      <a:pt x="24" y="38"/>
                      <a:pt x="24" y="38"/>
                      <a:pt x="24" y="38"/>
                    </a:cubicBezTo>
                    <a:cubicBezTo>
                      <a:pt x="25" y="38"/>
                      <a:pt x="25" y="38"/>
                      <a:pt x="25" y="38"/>
                    </a:cubicBezTo>
                    <a:cubicBezTo>
                      <a:pt x="25" y="38"/>
                      <a:pt x="25" y="38"/>
                      <a:pt x="25" y="38"/>
                    </a:cubicBezTo>
                    <a:cubicBezTo>
                      <a:pt x="25" y="38"/>
                      <a:pt x="25" y="37"/>
                      <a:pt x="25" y="37"/>
                    </a:cubicBezTo>
                    <a:cubicBezTo>
                      <a:pt x="25" y="36"/>
                      <a:pt x="25" y="36"/>
                      <a:pt x="25" y="36"/>
                    </a:cubicBezTo>
                    <a:cubicBezTo>
                      <a:pt x="25" y="35"/>
                      <a:pt x="25" y="35"/>
                      <a:pt x="24" y="35"/>
                    </a:cubicBezTo>
                    <a:cubicBezTo>
                      <a:pt x="24" y="36"/>
                      <a:pt x="24" y="36"/>
                      <a:pt x="24" y="36"/>
                    </a:cubicBezTo>
                    <a:cubicBezTo>
                      <a:pt x="24" y="35"/>
                      <a:pt x="24" y="35"/>
                      <a:pt x="24" y="35"/>
                    </a:cubicBezTo>
                    <a:cubicBezTo>
                      <a:pt x="23" y="35"/>
                      <a:pt x="24" y="35"/>
                      <a:pt x="23" y="35"/>
                    </a:cubicBezTo>
                    <a:cubicBezTo>
                      <a:pt x="23" y="36"/>
                      <a:pt x="23" y="36"/>
                      <a:pt x="23" y="36"/>
                    </a:cubicBezTo>
                    <a:cubicBezTo>
                      <a:pt x="23" y="36"/>
                      <a:pt x="23" y="36"/>
                      <a:pt x="23" y="36"/>
                    </a:cubicBezTo>
                    <a:cubicBezTo>
                      <a:pt x="23" y="36"/>
                      <a:pt x="24" y="34"/>
                      <a:pt x="23" y="35"/>
                    </a:cubicBezTo>
                    <a:cubicBezTo>
                      <a:pt x="23" y="35"/>
                      <a:pt x="22" y="35"/>
                      <a:pt x="22" y="35"/>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5"/>
                      <a:pt x="22" y="34"/>
                    </a:cubicBezTo>
                    <a:cubicBezTo>
                      <a:pt x="22" y="35"/>
                      <a:pt x="22" y="34"/>
                      <a:pt x="22" y="34"/>
                    </a:cubicBezTo>
                    <a:cubicBezTo>
                      <a:pt x="22" y="34"/>
                      <a:pt x="22" y="34"/>
                      <a:pt x="22" y="34"/>
                    </a:cubicBezTo>
                    <a:cubicBezTo>
                      <a:pt x="22" y="34"/>
                      <a:pt x="22" y="34"/>
                      <a:pt x="22" y="34"/>
                    </a:cubicBezTo>
                    <a:cubicBezTo>
                      <a:pt x="22" y="34"/>
                      <a:pt x="22" y="34"/>
                      <a:pt x="22" y="34"/>
                    </a:cubicBezTo>
                    <a:cubicBezTo>
                      <a:pt x="23" y="34"/>
                      <a:pt x="23" y="34"/>
                      <a:pt x="23" y="34"/>
                    </a:cubicBezTo>
                    <a:cubicBezTo>
                      <a:pt x="23" y="33"/>
                      <a:pt x="23" y="33"/>
                      <a:pt x="23" y="33"/>
                    </a:cubicBezTo>
                    <a:cubicBezTo>
                      <a:pt x="23" y="33"/>
                      <a:pt x="22" y="34"/>
                      <a:pt x="22" y="33"/>
                    </a:cubicBezTo>
                    <a:cubicBezTo>
                      <a:pt x="22" y="33"/>
                      <a:pt x="23" y="33"/>
                      <a:pt x="22" y="31"/>
                    </a:cubicBezTo>
                    <a:cubicBezTo>
                      <a:pt x="21" y="32"/>
                      <a:pt x="22" y="32"/>
                      <a:pt x="21" y="32"/>
                    </a:cubicBezTo>
                    <a:cubicBezTo>
                      <a:pt x="21" y="32"/>
                      <a:pt x="21" y="31"/>
                      <a:pt x="22" y="31"/>
                    </a:cubicBezTo>
                    <a:cubicBezTo>
                      <a:pt x="22" y="30"/>
                      <a:pt x="22" y="30"/>
                      <a:pt x="22" y="30"/>
                    </a:cubicBezTo>
                    <a:cubicBezTo>
                      <a:pt x="22" y="30"/>
                      <a:pt x="22" y="30"/>
                      <a:pt x="22" y="30"/>
                    </a:cubicBezTo>
                    <a:cubicBezTo>
                      <a:pt x="22" y="28"/>
                      <a:pt x="22" y="29"/>
                      <a:pt x="21" y="29"/>
                    </a:cubicBezTo>
                    <a:cubicBezTo>
                      <a:pt x="21" y="29"/>
                      <a:pt x="21" y="29"/>
                      <a:pt x="21" y="29"/>
                    </a:cubicBezTo>
                    <a:cubicBezTo>
                      <a:pt x="20" y="27"/>
                      <a:pt x="21" y="27"/>
                      <a:pt x="22" y="28"/>
                    </a:cubicBezTo>
                    <a:cubicBezTo>
                      <a:pt x="21" y="29"/>
                      <a:pt x="21" y="29"/>
                      <a:pt x="21" y="29"/>
                    </a:cubicBezTo>
                    <a:cubicBezTo>
                      <a:pt x="22" y="29"/>
                      <a:pt x="22" y="29"/>
                      <a:pt x="22" y="28"/>
                    </a:cubicBezTo>
                    <a:cubicBezTo>
                      <a:pt x="22" y="28"/>
                      <a:pt x="22" y="28"/>
                      <a:pt x="22" y="28"/>
                    </a:cubicBezTo>
                    <a:cubicBezTo>
                      <a:pt x="22" y="28"/>
                      <a:pt x="22" y="27"/>
                      <a:pt x="22" y="27"/>
                    </a:cubicBezTo>
                    <a:cubicBezTo>
                      <a:pt x="22" y="26"/>
                      <a:pt x="23" y="27"/>
                      <a:pt x="22" y="26"/>
                    </a:cubicBezTo>
                    <a:cubicBezTo>
                      <a:pt x="22" y="28"/>
                      <a:pt x="21" y="27"/>
                      <a:pt x="21" y="27"/>
                    </a:cubicBezTo>
                    <a:cubicBezTo>
                      <a:pt x="21" y="28"/>
                      <a:pt x="21" y="26"/>
                      <a:pt x="21" y="27"/>
                    </a:cubicBezTo>
                    <a:cubicBezTo>
                      <a:pt x="21" y="27"/>
                      <a:pt x="21" y="27"/>
                      <a:pt x="21" y="27"/>
                    </a:cubicBezTo>
                    <a:cubicBezTo>
                      <a:pt x="20" y="27"/>
                      <a:pt x="20" y="26"/>
                      <a:pt x="20" y="28"/>
                    </a:cubicBezTo>
                    <a:cubicBezTo>
                      <a:pt x="20" y="28"/>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29"/>
                      <a:pt x="20" y="30"/>
                    </a:cubicBezTo>
                    <a:cubicBezTo>
                      <a:pt x="20" y="31"/>
                      <a:pt x="20" y="31"/>
                      <a:pt x="20" y="31"/>
                    </a:cubicBezTo>
                    <a:cubicBezTo>
                      <a:pt x="19" y="31"/>
                      <a:pt x="20" y="31"/>
                      <a:pt x="20" y="31"/>
                    </a:cubicBezTo>
                    <a:cubicBezTo>
                      <a:pt x="20" y="32"/>
                      <a:pt x="20" y="32"/>
                      <a:pt x="20" y="32"/>
                    </a:cubicBezTo>
                    <a:cubicBezTo>
                      <a:pt x="20" y="32"/>
                      <a:pt x="20" y="32"/>
                      <a:pt x="20" y="32"/>
                    </a:cubicBezTo>
                    <a:cubicBezTo>
                      <a:pt x="19" y="31"/>
                      <a:pt x="20" y="33"/>
                      <a:pt x="19" y="31"/>
                    </a:cubicBezTo>
                    <a:cubicBezTo>
                      <a:pt x="20" y="31"/>
                      <a:pt x="19" y="31"/>
                      <a:pt x="19" y="31"/>
                    </a:cubicBezTo>
                    <a:cubicBezTo>
                      <a:pt x="19" y="30"/>
                      <a:pt x="19" y="30"/>
                      <a:pt x="19" y="30"/>
                    </a:cubicBezTo>
                    <a:cubicBezTo>
                      <a:pt x="19" y="30"/>
                      <a:pt x="19" y="31"/>
                      <a:pt x="19" y="30"/>
                    </a:cubicBezTo>
                    <a:cubicBezTo>
                      <a:pt x="18" y="30"/>
                      <a:pt x="19" y="31"/>
                      <a:pt x="19" y="30"/>
                    </a:cubicBezTo>
                    <a:cubicBezTo>
                      <a:pt x="19" y="30"/>
                      <a:pt x="19" y="30"/>
                      <a:pt x="18" y="30"/>
                    </a:cubicBezTo>
                    <a:cubicBezTo>
                      <a:pt x="18" y="30"/>
                      <a:pt x="17" y="29"/>
                      <a:pt x="18" y="30"/>
                    </a:cubicBezTo>
                    <a:cubicBezTo>
                      <a:pt x="18" y="29"/>
                      <a:pt x="18" y="29"/>
                      <a:pt x="18" y="30"/>
                    </a:cubicBezTo>
                    <a:cubicBezTo>
                      <a:pt x="19" y="31"/>
                      <a:pt x="19" y="31"/>
                      <a:pt x="18" y="30"/>
                    </a:cubicBezTo>
                    <a:cubicBezTo>
                      <a:pt x="19" y="31"/>
                      <a:pt x="18" y="29"/>
                      <a:pt x="18" y="30"/>
                    </a:cubicBezTo>
                    <a:cubicBezTo>
                      <a:pt x="18" y="29"/>
                      <a:pt x="17" y="30"/>
                      <a:pt x="18" y="29"/>
                    </a:cubicBezTo>
                    <a:cubicBezTo>
                      <a:pt x="18" y="30"/>
                      <a:pt x="18" y="28"/>
                      <a:pt x="18" y="30"/>
                    </a:cubicBezTo>
                    <a:cubicBezTo>
                      <a:pt x="17" y="29"/>
                      <a:pt x="18" y="29"/>
                      <a:pt x="17" y="29"/>
                    </a:cubicBezTo>
                    <a:cubicBezTo>
                      <a:pt x="17" y="29"/>
                      <a:pt x="18" y="30"/>
                      <a:pt x="17" y="27"/>
                    </a:cubicBezTo>
                    <a:cubicBezTo>
                      <a:pt x="17" y="27"/>
                      <a:pt x="18" y="27"/>
                      <a:pt x="17" y="28"/>
                    </a:cubicBezTo>
                    <a:cubicBezTo>
                      <a:pt x="16" y="28"/>
                      <a:pt x="17" y="27"/>
                      <a:pt x="18" y="28"/>
                    </a:cubicBezTo>
                    <a:cubicBezTo>
                      <a:pt x="18" y="27"/>
                      <a:pt x="18" y="27"/>
                      <a:pt x="18" y="27"/>
                    </a:cubicBezTo>
                    <a:cubicBezTo>
                      <a:pt x="18" y="28"/>
                      <a:pt x="18" y="28"/>
                      <a:pt x="18" y="28"/>
                    </a:cubicBezTo>
                    <a:cubicBezTo>
                      <a:pt x="18" y="28"/>
                      <a:pt x="18" y="28"/>
                      <a:pt x="18" y="28"/>
                    </a:cubicBezTo>
                    <a:cubicBezTo>
                      <a:pt x="18" y="28"/>
                      <a:pt x="18" y="28"/>
                      <a:pt x="18" y="28"/>
                    </a:cubicBezTo>
                    <a:cubicBezTo>
                      <a:pt x="18" y="28"/>
                      <a:pt x="18" y="28"/>
                      <a:pt x="18" y="28"/>
                    </a:cubicBezTo>
                    <a:cubicBezTo>
                      <a:pt x="17" y="29"/>
                      <a:pt x="18" y="28"/>
                      <a:pt x="18" y="28"/>
                    </a:cubicBezTo>
                    <a:cubicBezTo>
                      <a:pt x="17" y="28"/>
                      <a:pt x="19" y="29"/>
                      <a:pt x="19" y="28"/>
                    </a:cubicBezTo>
                    <a:cubicBezTo>
                      <a:pt x="19" y="28"/>
                      <a:pt x="19" y="28"/>
                      <a:pt x="19" y="29"/>
                    </a:cubicBezTo>
                    <a:cubicBezTo>
                      <a:pt x="19" y="28"/>
                      <a:pt x="19" y="30"/>
                      <a:pt x="19" y="28"/>
                    </a:cubicBezTo>
                    <a:cubicBezTo>
                      <a:pt x="19" y="27"/>
                      <a:pt x="19" y="27"/>
                      <a:pt x="19" y="27"/>
                    </a:cubicBezTo>
                    <a:cubicBezTo>
                      <a:pt x="20" y="27"/>
                      <a:pt x="19" y="26"/>
                      <a:pt x="19" y="26"/>
                    </a:cubicBezTo>
                    <a:cubicBezTo>
                      <a:pt x="19" y="26"/>
                      <a:pt x="19" y="26"/>
                      <a:pt x="19" y="26"/>
                    </a:cubicBezTo>
                    <a:cubicBezTo>
                      <a:pt x="18" y="27"/>
                      <a:pt x="18" y="27"/>
                      <a:pt x="18" y="27"/>
                    </a:cubicBezTo>
                    <a:cubicBezTo>
                      <a:pt x="18" y="27"/>
                      <a:pt x="18" y="27"/>
                      <a:pt x="18" y="27"/>
                    </a:cubicBezTo>
                    <a:cubicBezTo>
                      <a:pt x="18" y="27"/>
                      <a:pt x="17" y="27"/>
                      <a:pt x="18" y="26"/>
                    </a:cubicBezTo>
                    <a:cubicBezTo>
                      <a:pt x="18" y="24"/>
                      <a:pt x="18" y="26"/>
                      <a:pt x="19" y="26"/>
                    </a:cubicBezTo>
                    <a:cubicBezTo>
                      <a:pt x="19" y="26"/>
                      <a:pt x="19" y="26"/>
                      <a:pt x="19" y="26"/>
                    </a:cubicBezTo>
                    <a:cubicBezTo>
                      <a:pt x="18" y="26"/>
                      <a:pt x="18" y="25"/>
                      <a:pt x="19" y="26"/>
                    </a:cubicBezTo>
                    <a:cubicBezTo>
                      <a:pt x="19" y="26"/>
                      <a:pt x="20" y="26"/>
                      <a:pt x="19" y="25"/>
                    </a:cubicBezTo>
                    <a:cubicBezTo>
                      <a:pt x="19" y="25"/>
                      <a:pt x="19" y="25"/>
                      <a:pt x="19" y="25"/>
                    </a:cubicBezTo>
                    <a:cubicBezTo>
                      <a:pt x="20" y="25"/>
                      <a:pt x="20" y="26"/>
                      <a:pt x="20" y="24"/>
                    </a:cubicBezTo>
                    <a:cubicBezTo>
                      <a:pt x="20" y="24"/>
                      <a:pt x="20" y="24"/>
                      <a:pt x="20" y="24"/>
                    </a:cubicBezTo>
                    <a:cubicBezTo>
                      <a:pt x="20" y="24"/>
                      <a:pt x="20" y="24"/>
                      <a:pt x="20" y="24"/>
                    </a:cubicBezTo>
                    <a:cubicBezTo>
                      <a:pt x="20" y="24"/>
                      <a:pt x="21" y="24"/>
                      <a:pt x="20" y="24"/>
                    </a:cubicBezTo>
                    <a:cubicBezTo>
                      <a:pt x="20" y="23"/>
                      <a:pt x="21" y="22"/>
                      <a:pt x="20" y="23"/>
                    </a:cubicBezTo>
                    <a:cubicBezTo>
                      <a:pt x="20" y="22"/>
                      <a:pt x="19" y="23"/>
                      <a:pt x="19" y="21"/>
                    </a:cubicBezTo>
                    <a:cubicBezTo>
                      <a:pt x="18" y="20"/>
                      <a:pt x="18" y="20"/>
                      <a:pt x="18" y="20"/>
                    </a:cubicBezTo>
                    <a:cubicBezTo>
                      <a:pt x="18" y="21"/>
                      <a:pt x="19" y="21"/>
                      <a:pt x="19" y="21"/>
                    </a:cubicBezTo>
                    <a:cubicBezTo>
                      <a:pt x="19" y="21"/>
                      <a:pt x="19" y="21"/>
                      <a:pt x="19" y="21"/>
                    </a:cubicBezTo>
                    <a:cubicBezTo>
                      <a:pt x="19" y="21"/>
                      <a:pt x="19" y="22"/>
                      <a:pt x="19" y="22"/>
                    </a:cubicBezTo>
                    <a:cubicBezTo>
                      <a:pt x="18" y="22"/>
                      <a:pt x="19" y="23"/>
                      <a:pt x="18" y="23"/>
                    </a:cubicBezTo>
                    <a:cubicBezTo>
                      <a:pt x="18" y="22"/>
                      <a:pt x="18" y="22"/>
                      <a:pt x="18" y="22"/>
                    </a:cubicBezTo>
                    <a:cubicBezTo>
                      <a:pt x="18" y="23"/>
                      <a:pt x="18" y="23"/>
                      <a:pt x="18" y="23"/>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7" y="22"/>
                      <a:pt x="17" y="22"/>
                      <a:pt x="17" y="22"/>
                    </a:cubicBezTo>
                    <a:cubicBezTo>
                      <a:pt x="17" y="22"/>
                      <a:pt x="17" y="22"/>
                      <a:pt x="17" y="22"/>
                    </a:cubicBezTo>
                    <a:cubicBezTo>
                      <a:pt x="18" y="22"/>
                      <a:pt x="17" y="22"/>
                      <a:pt x="18" y="21"/>
                    </a:cubicBezTo>
                    <a:cubicBezTo>
                      <a:pt x="17" y="21"/>
                      <a:pt x="17" y="21"/>
                      <a:pt x="18" y="21"/>
                    </a:cubicBezTo>
                    <a:cubicBezTo>
                      <a:pt x="18" y="21"/>
                      <a:pt x="18" y="20"/>
                      <a:pt x="18" y="20"/>
                    </a:cubicBezTo>
                    <a:cubicBezTo>
                      <a:pt x="18" y="20"/>
                      <a:pt x="18" y="20"/>
                      <a:pt x="18" y="20"/>
                    </a:cubicBezTo>
                    <a:cubicBezTo>
                      <a:pt x="18" y="20"/>
                      <a:pt x="18" y="20"/>
                      <a:pt x="18" y="20"/>
                    </a:cubicBezTo>
                    <a:cubicBezTo>
                      <a:pt x="18" y="21"/>
                      <a:pt x="17" y="20"/>
                      <a:pt x="18" y="21"/>
                    </a:cubicBezTo>
                    <a:cubicBezTo>
                      <a:pt x="17" y="21"/>
                      <a:pt x="17" y="20"/>
                      <a:pt x="17" y="20"/>
                    </a:cubicBezTo>
                    <a:cubicBezTo>
                      <a:pt x="17" y="21"/>
                      <a:pt x="17" y="21"/>
                      <a:pt x="17" y="20"/>
                    </a:cubicBezTo>
                    <a:cubicBezTo>
                      <a:pt x="17" y="20"/>
                      <a:pt x="16" y="20"/>
                      <a:pt x="16" y="19"/>
                    </a:cubicBezTo>
                    <a:cubicBezTo>
                      <a:pt x="17" y="19"/>
                      <a:pt x="17" y="20"/>
                      <a:pt x="17" y="19"/>
                    </a:cubicBezTo>
                    <a:cubicBezTo>
                      <a:pt x="17" y="20"/>
                      <a:pt x="17" y="18"/>
                      <a:pt x="18" y="19"/>
                    </a:cubicBezTo>
                    <a:cubicBezTo>
                      <a:pt x="18" y="19"/>
                      <a:pt x="18" y="20"/>
                      <a:pt x="18" y="19"/>
                    </a:cubicBezTo>
                    <a:cubicBezTo>
                      <a:pt x="18" y="19"/>
                      <a:pt x="18" y="18"/>
                      <a:pt x="18" y="18"/>
                    </a:cubicBezTo>
                    <a:cubicBezTo>
                      <a:pt x="18" y="19"/>
                      <a:pt x="18" y="17"/>
                      <a:pt x="17" y="18"/>
                    </a:cubicBezTo>
                    <a:cubicBezTo>
                      <a:pt x="18" y="19"/>
                      <a:pt x="17" y="18"/>
                      <a:pt x="17" y="18"/>
                    </a:cubicBezTo>
                    <a:cubicBezTo>
                      <a:pt x="17" y="18"/>
                      <a:pt x="17" y="18"/>
                      <a:pt x="17" y="17"/>
                    </a:cubicBezTo>
                    <a:cubicBezTo>
                      <a:pt x="17" y="17"/>
                      <a:pt x="17" y="17"/>
                      <a:pt x="17" y="17"/>
                    </a:cubicBezTo>
                    <a:cubicBezTo>
                      <a:pt x="17" y="17"/>
                      <a:pt x="17" y="17"/>
                      <a:pt x="17" y="17"/>
                    </a:cubicBezTo>
                    <a:cubicBezTo>
                      <a:pt x="17" y="17"/>
                      <a:pt x="17" y="17"/>
                      <a:pt x="17" y="17"/>
                    </a:cubicBezTo>
                    <a:cubicBezTo>
                      <a:pt x="16" y="17"/>
                      <a:pt x="18" y="16"/>
                      <a:pt x="17" y="16"/>
                    </a:cubicBezTo>
                    <a:cubicBezTo>
                      <a:pt x="16" y="17"/>
                      <a:pt x="16" y="17"/>
                      <a:pt x="16" y="17"/>
                    </a:cubicBezTo>
                    <a:cubicBezTo>
                      <a:pt x="16" y="16"/>
                      <a:pt x="16" y="16"/>
                      <a:pt x="16" y="17"/>
                    </a:cubicBezTo>
                    <a:cubicBezTo>
                      <a:pt x="15" y="18"/>
                      <a:pt x="15" y="18"/>
                      <a:pt x="15" y="17"/>
                    </a:cubicBezTo>
                    <a:cubicBezTo>
                      <a:pt x="14" y="17"/>
                      <a:pt x="14" y="16"/>
                      <a:pt x="14" y="18"/>
                    </a:cubicBezTo>
                    <a:cubicBezTo>
                      <a:pt x="13" y="17"/>
                      <a:pt x="14" y="17"/>
                      <a:pt x="13" y="18"/>
                    </a:cubicBezTo>
                    <a:cubicBezTo>
                      <a:pt x="14" y="18"/>
                      <a:pt x="13" y="18"/>
                      <a:pt x="12" y="18"/>
                    </a:cubicBezTo>
                    <a:cubicBezTo>
                      <a:pt x="12" y="18"/>
                      <a:pt x="13" y="18"/>
                      <a:pt x="12" y="17"/>
                    </a:cubicBezTo>
                    <a:cubicBezTo>
                      <a:pt x="11" y="17"/>
                      <a:pt x="12" y="18"/>
                      <a:pt x="12" y="18"/>
                    </a:cubicBezTo>
                    <a:cubicBezTo>
                      <a:pt x="12" y="17"/>
                      <a:pt x="12" y="17"/>
                      <a:pt x="12" y="17"/>
                    </a:cubicBezTo>
                    <a:cubicBezTo>
                      <a:pt x="11" y="16"/>
                      <a:pt x="10" y="20"/>
                      <a:pt x="11" y="18"/>
                    </a:cubicBezTo>
                    <a:cubicBezTo>
                      <a:pt x="10" y="19"/>
                      <a:pt x="10" y="17"/>
                      <a:pt x="11" y="18"/>
                    </a:cubicBezTo>
                    <a:cubicBezTo>
                      <a:pt x="10" y="18"/>
                      <a:pt x="11" y="19"/>
                      <a:pt x="11" y="18"/>
                    </a:cubicBezTo>
                    <a:cubicBezTo>
                      <a:pt x="10" y="19"/>
                      <a:pt x="10" y="17"/>
                      <a:pt x="11" y="18"/>
                    </a:cubicBezTo>
                    <a:cubicBezTo>
                      <a:pt x="11" y="15"/>
                      <a:pt x="11" y="19"/>
                      <a:pt x="11" y="18"/>
                    </a:cubicBezTo>
                    <a:cubicBezTo>
                      <a:pt x="10" y="17"/>
                      <a:pt x="10" y="19"/>
                      <a:pt x="11" y="18"/>
                    </a:cubicBezTo>
                    <a:cubicBezTo>
                      <a:pt x="10" y="17"/>
                      <a:pt x="11" y="18"/>
                      <a:pt x="11" y="18"/>
                    </a:cubicBezTo>
                    <a:cubicBezTo>
                      <a:pt x="10" y="18"/>
                      <a:pt x="11" y="17"/>
                      <a:pt x="11" y="18"/>
                    </a:cubicBezTo>
                    <a:cubicBezTo>
                      <a:pt x="11" y="18"/>
                      <a:pt x="11" y="16"/>
                      <a:pt x="11" y="18"/>
                    </a:cubicBezTo>
                    <a:cubicBezTo>
                      <a:pt x="11" y="18"/>
                      <a:pt x="12" y="18"/>
                      <a:pt x="11" y="17"/>
                    </a:cubicBezTo>
                    <a:cubicBezTo>
                      <a:pt x="11" y="16"/>
                      <a:pt x="11" y="18"/>
                      <a:pt x="11" y="17"/>
                    </a:cubicBezTo>
                    <a:cubicBezTo>
                      <a:pt x="10" y="17"/>
                      <a:pt x="11" y="17"/>
                      <a:pt x="12" y="16"/>
                    </a:cubicBezTo>
                    <a:cubicBezTo>
                      <a:pt x="12" y="16"/>
                      <a:pt x="12" y="15"/>
                      <a:pt x="12" y="16"/>
                    </a:cubicBezTo>
                    <a:cubicBezTo>
                      <a:pt x="12" y="14"/>
                      <a:pt x="12" y="17"/>
                      <a:pt x="12" y="15"/>
                    </a:cubicBezTo>
                    <a:cubicBezTo>
                      <a:pt x="12" y="14"/>
                      <a:pt x="11" y="16"/>
                      <a:pt x="12" y="15"/>
                    </a:cubicBezTo>
                    <a:cubicBezTo>
                      <a:pt x="12" y="15"/>
                      <a:pt x="12" y="14"/>
                      <a:pt x="12" y="15"/>
                    </a:cubicBezTo>
                    <a:cubicBezTo>
                      <a:pt x="12" y="14"/>
                      <a:pt x="12" y="14"/>
                      <a:pt x="12" y="14"/>
                    </a:cubicBezTo>
                    <a:cubicBezTo>
                      <a:pt x="12" y="13"/>
                      <a:pt x="12" y="13"/>
                      <a:pt x="11" y="13"/>
                    </a:cubicBezTo>
                    <a:cubicBezTo>
                      <a:pt x="12" y="13"/>
                      <a:pt x="12" y="13"/>
                      <a:pt x="12" y="13"/>
                    </a:cubicBezTo>
                    <a:cubicBezTo>
                      <a:pt x="11" y="12"/>
                      <a:pt x="11" y="12"/>
                      <a:pt x="11" y="12"/>
                    </a:cubicBezTo>
                    <a:cubicBezTo>
                      <a:pt x="12" y="13"/>
                      <a:pt x="12" y="13"/>
                      <a:pt x="12" y="13"/>
                    </a:cubicBezTo>
                    <a:cubicBezTo>
                      <a:pt x="12" y="13"/>
                      <a:pt x="12" y="13"/>
                      <a:pt x="12" y="13"/>
                    </a:cubicBezTo>
                    <a:cubicBezTo>
                      <a:pt x="12" y="12"/>
                      <a:pt x="12" y="12"/>
                      <a:pt x="12" y="12"/>
                    </a:cubicBezTo>
                    <a:cubicBezTo>
                      <a:pt x="11" y="12"/>
                      <a:pt x="12" y="12"/>
                      <a:pt x="12" y="11"/>
                    </a:cubicBezTo>
                    <a:cubicBezTo>
                      <a:pt x="11" y="10"/>
                      <a:pt x="11" y="10"/>
                      <a:pt x="11" y="10"/>
                    </a:cubicBezTo>
                    <a:cubicBezTo>
                      <a:pt x="11" y="10"/>
                      <a:pt x="11" y="10"/>
                      <a:pt x="12" y="9"/>
                    </a:cubicBezTo>
                    <a:cubicBezTo>
                      <a:pt x="12" y="9"/>
                      <a:pt x="11" y="9"/>
                      <a:pt x="11" y="9"/>
                    </a:cubicBezTo>
                    <a:cubicBezTo>
                      <a:pt x="11" y="9"/>
                      <a:pt x="12" y="9"/>
                      <a:pt x="12" y="8"/>
                    </a:cubicBezTo>
                    <a:cubicBezTo>
                      <a:pt x="12" y="7"/>
                      <a:pt x="12" y="7"/>
                      <a:pt x="12" y="7"/>
                    </a:cubicBezTo>
                    <a:cubicBezTo>
                      <a:pt x="11" y="7"/>
                      <a:pt x="11" y="7"/>
                      <a:pt x="11" y="7"/>
                    </a:cubicBezTo>
                    <a:cubicBezTo>
                      <a:pt x="11" y="6"/>
                      <a:pt x="11" y="6"/>
                      <a:pt x="11" y="6"/>
                    </a:cubicBezTo>
                    <a:cubicBezTo>
                      <a:pt x="10" y="6"/>
                      <a:pt x="10" y="6"/>
                      <a:pt x="10" y="6"/>
                    </a:cubicBezTo>
                    <a:cubicBezTo>
                      <a:pt x="10" y="7"/>
                      <a:pt x="10" y="7"/>
                      <a:pt x="10" y="7"/>
                    </a:cubicBezTo>
                    <a:cubicBezTo>
                      <a:pt x="10" y="7"/>
                      <a:pt x="10" y="7"/>
                      <a:pt x="10" y="7"/>
                    </a:cubicBezTo>
                    <a:cubicBezTo>
                      <a:pt x="10" y="7"/>
                      <a:pt x="10" y="7"/>
                      <a:pt x="10" y="7"/>
                    </a:cubicBezTo>
                    <a:cubicBezTo>
                      <a:pt x="10" y="7"/>
                      <a:pt x="10" y="7"/>
                      <a:pt x="10" y="6"/>
                    </a:cubicBezTo>
                    <a:cubicBezTo>
                      <a:pt x="10" y="7"/>
                      <a:pt x="9" y="6"/>
                      <a:pt x="9" y="6"/>
                    </a:cubicBezTo>
                    <a:cubicBezTo>
                      <a:pt x="9" y="5"/>
                      <a:pt x="9" y="6"/>
                      <a:pt x="9" y="5"/>
                    </a:cubicBezTo>
                    <a:cubicBezTo>
                      <a:pt x="9" y="4"/>
                      <a:pt x="9" y="4"/>
                      <a:pt x="9" y="4"/>
                    </a:cubicBezTo>
                    <a:cubicBezTo>
                      <a:pt x="9" y="4"/>
                      <a:pt x="9" y="4"/>
                      <a:pt x="9" y="4"/>
                    </a:cubicBezTo>
                    <a:cubicBezTo>
                      <a:pt x="9" y="4"/>
                      <a:pt x="9" y="5"/>
                      <a:pt x="8" y="4"/>
                    </a:cubicBezTo>
                    <a:cubicBezTo>
                      <a:pt x="9" y="4"/>
                      <a:pt x="9" y="4"/>
                      <a:pt x="9" y="3"/>
                    </a:cubicBezTo>
                    <a:cubicBezTo>
                      <a:pt x="8" y="2"/>
                      <a:pt x="9" y="3"/>
                      <a:pt x="8" y="3"/>
                    </a:cubicBezTo>
                    <a:cubicBezTo>
                      <a:pt x="8" y="2"/>
                      <a:pt x="8" y="2"/>
                      <a:pt x="8" y="2"/>
                    </a:cubicBezTo>
                    <a:cubicBezTo>
                      <a:pt x="8" y="2"/>
                      <a:pt x="7" y="1"/>
                      <a:pt x="7" y="2"/>
                    </a:cubicBezTo>
                    <a:cubicBezTo>
                      <a:pt x="7" y="3"/>
                      <a:pt x="6" y="4"/>
                      <a:pt x="7" y="3"/>
                    </a:cubicBezTo>
                    <a:cubicBezTo>
                      <a:pt x="7" y="3"/>
                      <a:pt x="7" y="3"/>
                      <a:pt x="7" y="4"/>
                    </a:cubicBezTo>
                    <a:cubicBezTo>
                      <a:pt x="7" y="4"/>
                      <a:pt x="6" y="4"/>
                      <a:pt x="6" y="5"/>
                    </a:cubicBezTo>
                    <a:cubicBezTo>
                      <a:pt x="7" y="5"/>
                      <a:pt x="7" y="5"/>
                      <a:pt x="7" y="5"/>
                    </a:cubicBezTo>
                    <a:cubicBezTo>
                      <a:pt x="6" y="5"/>
                      <a:pt x="6" y="5"/>
                      <a:pt x="6" y="5"/>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3"/>
                      <a:pt x="7" y="3"/>
                      <a:pt x="7" y="3"/>
                    </a:cubicBezTo>
                    <a:cubicBezTo>
                      <a:pt x="6" y="3"/>
                      <a:pt x="6" y="3"/>
                      <a:pt x="6" y="3"/>
                    </a:cubicBezTo>
                    <a:cubicBezTo>
                      <a:pt x="6" y="3"/>
                      <a:pt x="6" y="3"/>
                      <a:pt x="6" y="3"/>
                    </a:cubicBezTo>
                    <a:cubicBezTo>
                      <a:pt x="5" y="2"/>
                      <a:pt x="5" y="3"/>
                      <a:pt x="5" y="3"/>
                    </a:cubicBezTo>
                    <a:cubicBezTo>
                      <a:pt x="5" y="2"/>
                      <a:pt x="6" y="2"/>
                      <a:pt x="5" y="1"/>
                    </a:cubicBezTo>
                    <a:cubicBezTo>
                      <a:pt x="5" y="1"/>
                      <a:pt x="5" y="1"/>
                      <a:pt x="5" y="2"/>
                    </a:cubicBezTo>
                    <a:cubicBezTo>
                      <a:pt x="5" y="2"/>
                      <a:pt x="5" y="2"/>
                      <a:pt x="5" y="2"/>
                    </a:cubicBezTo>
                    <a:cubicBezTo>
                      <a:pt x="4" y="3"/>
                      <a:pt x="4" y="3"/>
                      <a:pt x="4" y="3"/>
                    </a:cubicBezTo>
                    <a:cubicBezTo>
                      <a:pt x="4" y="2"/>
                      <a:pt x="4" y="2"/>
                      <a:pt x="4" y="2"/>
                    </a:cubicBezTo>
                    <a:cubicBezTo>
                      <a:pt x="3" y="2"/>
                      <a:pt x="3" y="2"/>
                      <a:pt x="3" y="2"/>
                    </a:cubicBezTo>
                    <a:cubicBezTo>
                      <a:pt x="3" y="1"/>
                      <a:pt x="4" y="2"/>
                      <a:pt x="3" y="2"/>
                    </a:cubicBezTo>
                    <a:cubicBezTo>
                      <a:pt x="2" y="1"/>
                      <a:pt x="3" y="2"/>
                      <a:pt x="3" y="1"/>
                    </a:cubicBezTo>
                    <a:cubicBezTo>
                      <a:pt x="3" y="1"/>
                      <a:pt x="3" y="1"/>
                      <a:pt x="3" y="1"/>
                    </a:cubicBezTo>
                    <a:cubicBezTo>
                      <a:pt x="3" y="1"/>
                      <a:pt x="3" y="1"/>
                      <a:pt x="3" y="1"/>
                    </a:cubicBezTo>
                    <a:cubicBezTo>
                      <a:pt x="3" y="0"/>
                      <a:pt x="2" y="1"/>
                      <a:pt x="2" y="1"/>
                    </a:cubicBezTo>
                    <a:cubicBezTo>
                      <a:pt x="2" y="3"/>
                      <a:pt x="2" y="0"/>
                      <a:pt x="2" y="2"/>
                    </a:cubicBezTo>
                    <a:cubicBezTo>
                      <a:pt x="2" y="0"/>
                      <a:pt x="2" y="0"/>
                      <a:pt x="2" y="1"/>
                    </a:cubicBezTo>
                    <a:cubicBezTo>
                      <a:pt x="1" y="0"/>
                      <a:pt x="1" y="0"/>
                      <a:pt x="1" y="0"/>
                    </a:cubicBezTo>
                    <a:cubicBezTo>
                      <a:pt x="1" y="0"/>
                      <a:pt x="0" y="1"/>
                      <a:pt x="1" y="0"/>
                    </a:cubicBezTo>
                    <a:cubicBezTo>
                      <a:pt x="2" y="0"/>
                      <a:pt x="1" y="2"/>
                      <a:pt x="2" y="3"/>
                    </a:cubicBezTo>
                    <a:cubicBezTo>
                      <a:pt x="2" y="3"/>
                      <a:pt x="4" y="4"/>
                      <a:pt x="3" y="5"/>
                    </a:cubicBezTo>
                    <a:cubicBezTo>
                      <a:pt x="4" y="6"/>
                      <a:pt x="3" y="8"/>
                      <a:pt x="4" y="8"/>
                    </a:cubicBezTo>
                    <a:cubicBezTo>
                      <a:pt x="4" y="9"/>
                      <a:pt x="5" y="9"/>
                      <a:pt x="5" y="9"/>
                    </a:cubicBezTo>
                    <a:cubicBezTo>
                      <a:pt x="4" y="9"/>
                      <a:pt x="6" y="9"/>
                      <a:pt x="6" y="11"/>
                    </a:cubicBezTo>
                    <a:cubicBezTo>
                      <a:pt x="7" y="11"/>
                      <a:pt x="5" y="12"/>
                      <a:pt x="7" y="14"/>
                    </a:cubicBezTo>
                    <a:cubicBezTo>
                      <a:pt x="7" y="14"/>
                      <a:pt x="7" y="14"/>
                      <a:pt x="8" y="16"/>
                    </a:cubicBezTo>
                    <a:cubicBezTo>
                      <a:pt x="8" y="15"/>
                      <a:pt x="8" y="15"/>
                      <a:pt x="9" y="17"/>
                    </a:cubicBezTo>
                    <a:cubicBezTo>
                      <a:pt x="8" y="19"/>
                      <a:pt x="10" y="19"/>
                      <a:pt x="10" y="19"/>
                    </a:cubicBezTo>
                    <a:cubicBezTo>
                      <a:pt x="11" y="17"/>
                      <a:pt x="10" y="21"/>
                      <a:pt x="11" y="21"/>
                    </a:cubicBezTo>
                    <a:cubicBezTo>
                      <a:pt x="9" y="22"/>
                      <a:pt x="11" y="24"/>
                      <a:pt x="12" y="23"/>
                    </a:cubicBezTo>
                    <a:cubicBezTo>
                      <a:pt x="13" y="27"/>
                      <a:pt x="13" y="26"/>
                      <a:pt x="13" y="25"/>
                    </a:cubicBezTo>
                    <a:cubicBezTo>
                      <a:pt x="13" y="24"/>
                      <a:pt x="13" y="25"/>
                      <a:pt x="14" y="27"/>
                    </a:cubicBezTo>
                    <a:cubicBezTo>
                      <a:pt x="14" y="28"/>
                      <a:pt x="15" y="30"/>
                      <a:pt x="15" y="29"/>
                    </a:cubicBezTo>
                    <a:cubicBezTo>
                      <a:pt x="17" y="32"/>
                      <a:pt x="15" y="32"/>
                      <a:pt x="15" y="30"/>
                    </a:cubicBezTo>
                    <a:cubicBezTo>
                      <a:pt x="16" y="28"/>
                      <a:pt x="16" y="31"/>
                      <a:pt x="17" y="32"/>
                    </a:cubicBezTo>
                    <a:cubicBezTo>
                      <a:pt x="17" y="34"/>
                      <a:pt x="18" y="33"/>
                      <a:pt x="18" y="34"/>
                    </a:cubicBezTo>
                    <a:cubicBezTo>
                      <a:pt x="19" y="33"/>
                      <a:pt x="19" y="35"/>
                      <a:pt x="20" y="37"/>
                    </a:cubicBezTo>
                    <a:cubicBezTo>
                      <a:pt x="21" y="37"/>
                      <a:pt x="21" y="38"/>
                      <a:pt x="22" y="39"/>
                    </a:cubicBezTo>
                    <a:cubicBezTo>
                      <a:pt x="22" y="40"/>
                      <a:pt x="22" y="40"/>
                      <a:pt x="23" y="41"/>
                    </a:cubicBezTo>
                    <a:cubicBezTo>
                      <a:pt x="24" y="42"/>
                      <a:pt x="24" y="43"/>
                      <a:pt x="24" y="44"/>
                    </a:cubicBezTo>
                    <a:cubicBezTo>
                      <a:pt x="24" y="46"/>
                      <a:pt x="24" y="45"/>
                      <a:pt x="24" y="46"/>
                    </a:cubicBezTo>
                    <a:cubicBezTo>
                      <a:pt x="23" y="46"/>
                      <a:pt x="20" y="46"/>
                      <a:pt x="22" y="46"/>
                    </a:cubicBezTo>
                    <a:cubicBezTo>
                      <a:pt x="21" y="46"/>
                      <a:pt x="22" y="48"/>
                      <a:pt x="21" y="48"/>
                    </a:cubicBezTo>
                    <a:cubicBezTo>
                      <a:pt x="22" y="47"/>
                      <a:pt x="22" y="48"/>
                      <a:pt x="20" y="48"/>
                    </a:cubicBezTo>
                    <a:cubicBezTo>
                      <a:pt x="19" y="48"/>
                      <a:pt x="19" y="49"/>
                      <a:pt x="19" y="49"/>
                    </a:cubicBezTo>
                    <a:cubicBezTo>
                      <a:pt x="18" y="47"/>
                      <a:pt x="20" y="49"/>
                      <a:pt x="19" y="46"/>
                    </a:cubicBezTo>
                    <a:cubicBezTo>
                      <a:pt x="17" y="48"/>
                      <a:pt x="21" y="49"/>
                      <a:pt x="19" y="48"/>
                    </a:cubicBezTo>
                    <a:cubicBezTo>
                      <a:pt x="20" y="50"/>
                      <a:pt x="20" y="49"/>
                      <a:pt x="21" y="50"/>
                    </a:cubicBezTo>
                    <a:cubicBezTo>
                      <a:pt x="21" y="54"/>
                      <a:pt x="20" y="51"/>
                      <a:pt x="20" y="51"/>
                    </a:cubicBezTo>
                    <a:cubicBezTo>
                      <a:pt x="22" y="56"/>
                      <a:pt x="20" y="50"/>
                      <a:pt x="20" y="53"/>
                    </a:cubicBezTo>
                    <a:cubicBezTo>
                      <a:pt x="20" y="55"/>
                      <a:pt x="19" y="54"/>
                      <a:pt x="20" y="56"/>
                    </a:cubicBezTo>
                    <a:cubicBezTo>
                      <a:pt x="20" y="57"/>
                      <a:pt x="22" y="60"/>
                      <a:pt x="21" y="55"/>
                    </a:cubicBezTo>
                    <a:cubicBezTo>
                      <a:pt x="23" y="55"/>
                      <a:pt x="22" y="54"/>
                      <a:pt x="23" y="54"/>
                    </a:cubicBezTo>
                    <a:cubicBezTo>
                      <a:pt x="22" y="57"/>
                      <a:pt x="22" y="55"/>
                      <a:pt x="22" y="56"/>
                    </a:cubicBezTo>
                    <a:cubicBezTo>
                      <a:pt x="22" y="59"/>
                      <a:pt x="22" y="60"/>
                      <a:pt x="23" y="58"/>
                    </a:cubicBezTo>
                    <a:cubicBezTo>
                      <a:pt x="24" y="58"/>
                      <a:pt x="25" y="58"/>
                      <a:pt x="24" y="57"/>
                    </a:cubicBezTo>
                    <a:cubicBezTo>
                      <a:pt x="23" y="56"/>
                      <a:pt x="23" y="55"/>
                      <a:pt x="24" y="57"/>
                    </a:cubicBezTo>
                    <a:cubicBezTo>
                      <a:pt x="23" y="57"/>
                      <a:pt x="23" y="59"/>
                      <a:pt x="25" y="58"/>
                    </a:cubicBezTo>
                    <a:cubicBezTo>
                      <a:pt x="24" y="59"/>
                      <a:pt x="23" y="60"/>
                      <a:pt x="24" y="60"/>
                    </a:cubicBezTo>
                    <a:cubicBezTo>
                      <a:pt x="24" y="60"/>
                      <a:pt x="25" y="59"/>
                      <a:pt x="26" y="61"/>
                    </a:cubicBezTo>
                    <a:cubicBezTo>
                      <a:pt x="26" y="61"/>
                      <a:pt x="25" y="61"/>
                      <a:pt x="26" y="62"/>
                    </a:cubicBezTo>
                    <a:cubicBezTo>
                      <a:pt x="27" y="64"/>
                      <a:pt x="27" y="64"/>
                      <a:pt x="27" y="65"/>
                    </a:cubicBezTo>
                    <a:cubicBezTo>
                      <a:pt x="26" y="65"/>
                      <a:pt x="27" y="63"/>
                      <a:pt x="27" y="64"/>
                    </a:cubicBezTo>
                    <a:cubicBezTo>
                      <a:pt x="27" y="63"/>
                      <a:pt x="27" y="67"/>
                      <a:pt x="28" y="66"/>
                    </a:cubicBezTo>
                    <a:cubicBezTo>
                      <a:pt x="29" y="67"/>
                      <a:pt x="28" y="69"/>
                      <a:pt x="27" y="68"/>
                    </a:cubicBezTo>
                    <a:cubicBezTo>
                      <a:pt x="26" y="66"/>
                      <a:pt x="28" y="66"/>
                      <a:pt x="28" y="68"/>
                    </a:cubicBezTo>
                    <a:cubicBezTo>
                      <a:pt x="31" y="68"/>
                      <a:pt x="31" y="69"/>
                      <a:pt x="30" y="69"/>
                    </a:cubicBezTo>
                    <a:cubicBezTo>
                      <a:pt x="28" y="68"/>
                      <a:pt x="31" y="70"/>
                      <a:pt x="31" y="69"/>
                    </a:cubicBezTo>
                    <a:cubicBezTo>
                      <a:pt x="32" y="72"/>
                      <a:pt x="32" y="72"/>
                      <a:pt x="32" y="71"/>
                    </a:cubicBezTo>
                    <a:cubicBezTo>
                      <a:pt x="33" y="71"/>
                      <a:pt x="34" y="74"/>
                      <a:pt x="33" y="73"/>
                    </a:cubicBezTo>
                    <a:cubicBezTo>
                      <a:pt x="34" y="74"/>
                      <a:pt x="33" y="76"/>
                      <a:pt x="34" y="76"/>
                    </a:cubicBezTo>
                    <a:cubicBezTo>
                      <a:pt x="34" y="77"/>
                      <a:pt x="34" y="78"/>
                      <a:pt x="35" y="78"/>
                    </a:cubicBezTo>
                    <a:cubicBezTo>
                      <a:pt x="34" y="79"/>
                      <a:pt x="34" y="80"/>
                      <a:pt x="33" y="80"/>
                    </a:cubicBezTo>
                    <a:cubicBezTo>
                      <a:pt x="32" y="81"/>
                      <a:pt x="32" y="83"/>
                      <a:pt x="33" y="82"/>
                    </a:cubicBezTo>
                    <a:cubicBezTo>
                      <a:pt x="33" y="82"/>
                      <a:pt x="34" y="84"/>
                      <a:pt x="33" y="85"/>
                    </a:cubicBezTo>
                    <a:cubicBezTo>
                      <a:pt x="34" y="85"/>
                      <a:pt x="34" y="90"/>
                      <a:pt x="33" y="88"/>
                    </a:cubicBezTo>
                    <a:cubicBezTo>
                      <a:pt x="32" y="89"/>
                      <a:pt x="30" y="88"/>
                      <a:pt x="33" y="91"/>
                    </a:cubicBezTo>
                    <a:cubicBezTo>
                      <a:pt x="34" y="91"/>
                      <a:pt x="34" y="93"/>
                      <a:pt x="35" y="93"/>
                    </a:cubicBezTo>
                    <a:cubicBezTo>
                      <a:pt x="35" y="94"/>
                      <a:pt x="34" y="95"/>
                      <a:pt x="35" y="94"/>
                    </a:cubicBezTo>
                    <a:cubicBezTo>
                      <a:pt x="35" y="94"/>
                      <a:pt x="35" y="94"/>
                      <a:pt x="36" y="95"/>
                    </a:cubicBezTo>
                    <a:cubicBezTo>
                      <a:pt x="37" y="97"/>
                      <a:pt x="37" y="95"/>
                      <a:pt x="36" y="97"/>
                    </a:cubicBezTo>
                    <a:cubicBezTo>
                      <a:pt x="37" y="99"/>
                      <a:pt x="37" y="100"/>
                      <a:pt x="37" y="100"/>
                    </a:cubicBezTo>
                    <a:cubicBezTo>
                      <a:pt x="37" y="101"/>
                      <a:pt x="37" y="104"/>
                      <a:pt x="36" y="104"/>
                    </a:cubicBezTo>
                    <a:cubicBezTo>
                      <a:pt x="36" y="102"/>
                      <a:pt x="37" y="102"/>
                      <a:pt x="37" y="103"/>
                    </a:cubicBezTo>
                    <a:cubicBezTo>
                      <a:pt x="37" y="104"/>
                      <a:pt x="39" y="103"/>
                      <a:pt x="38" y="103"/>
                    </a:cubicBezTo>
                    <a:cubicBezTo>
                      <a:pt x="38" y="102"/>
                      <a:pt x="38" y="104"/>
                      <a:pt x="37" y="107"/>
                    </a:cubicBezTo>
                    <a:cubicBezTo>
                      <a:pt x="37" y="105"/>
                      <a:pt x="37" y="106"/>
                      <a:pt x="38" y="106"/>
                    </a:cubicBezTo>
                    <a:cubicBezTo>
                      <a:pt x="39" y="106"/>
                      <a:pt x="39" y="105"/>
                      <a:pt x="40" y="108"/>
                    </a:cubicBezTo>
                    <a:cubicBezTo>
                      <a:pt x="41" y="107"/>
                      <a:pt x="42" y="108"/>
                      <a:pt x="42" y="108"/>
                    </a:cubicBezTo>
                    <a:cubicBezTo>
                      <a:pt x="43" y="108"/>
                      <a:pt x="44" y="108"/>
                      <a:pt x="44" y="108"/>
                    </a:cubicBezTo>
                    <a:cubicBezTo>
                      <a:pt x="46" y="108"/>
                      <a:pt x="47" y="107"/>
                      <a:pt x="48" y="106"/>
                    </a:cubicBezTo>
                    <a:cubicBezTo>
                      <a:pt x="47" y="106"/>
                      <a:pt x="47" y="106"/>
                      <a:pt x="47" y="106"/>
                    </a:cubicBezTo>
                    <a:cubicBezTo>
                      <a:pt x="47" y="106"/>
                      <a:pt x="47" y="106"/>
                      <a:pt x="47" y="106"/>
                    </a:cubicBezTo>
                    <a:cubicBezTo>
                      <a:pt x="47" y="105"/>
                      <a:pt x="47" y="105"/>
                      <a:pt x="47" y="105"/>
                    </a:cubicBezTo>
                    <a:cubicBezTo>
                      <a:pt x="47" y="105"/>
                      <a:pt x="47" y="105"/>
                      <a:pt x="47" y="105"/>
                    </a:cubicBezTo>
                    <a:cubicBezTo>
                      <a:pt x="47" y="105"/>
                      <a:pt x="47" y="105"/>
                      <a:pt x="47" y="105"/>
                    </a:cubicBezTo>
                    <a:cubicBezTo>
                      <a:pt x="47" y="105"/>
                      <a:pt x="47" y="105"/>
                      <a:pt x="47" y="105"/>
                    </a:cubicBezTo>
                    <a:cubicBezTo>
                      <a:pt x="47" y="105"/>
                      <a:pt x="47" y="105"/>
                      <a:pt x="47" y="105"/>
                    </a:cubicBezTo>
                    <a:cubicBezTo>
                      <a:pt x="46" y="104"/>
                      <a:pt x="46" y="104"/>
                      <a:pt x="46" y="104"/>
                    </a:cubicBezTo>
                    <a:cubicBezTo>
                      <a:pt x="46" y="104"/>
                      <a:pt x="46" y="104"/>
                      <a:pt x="46" y="104"/>
                    </a:cubicBezTo>
                    <a:cubicBezTo>
                      <a:pt x="46" y="103"/>
                      <a:pt x="46" y="103"/>
                      <a:pt x="46" y="103"/>
                    </a:cubicBezTo>
                    <a:cubicBezTo>
                      <a:pt x="47" y="103"/>
                      <a:pt x="46" y="102"/>
                      <a:pt x="47" y="102"/>
                    </a:cubicBezTo>
                    <a:cubicBezTo>
                      <a:pt x="46" y="103"/>
                      <a:pt x="46" y="103"/>
                      <a:pt x="47" y="104"/>
                    </a:cubicBezTo>
                    <a:cubicBezTo>
                      <a:pt x="47" y="103"/>
                      <a:pt x="47" y="105"/>
                      <a:pt x="47" y="104"/>
                    </a:cubicBezTo>
                    <a:cubicBezTo>
                      <a:pt x="47" y="105"/>
                      <a:pt x="47" y="104"/>
                      <a:pt x="47" y="103"/>
                    </a:cubicBezTo>
                    <a:cubicBezTo>
                      <a:pt x="48" y="103"/>
                      <a:pt x="48" y="103"/>
                      <a:pt x="48" y="103"/>
                    </a:cubicBezTo>
                    <a:cubicBezTo>
                      <a:pt x="48" y="102"/>
                      <a:pt x="48" y="102"/>
                      <a:pt x="48" y="102"/>
                    </a:cubicBezTo>
                    <a:cubicBezTo>
                      <a:pt x="48" y="103"/>
                      <a:pt x="48" y="103"/>
                      <a:pt x="48" y="103"/>
                    </a:cubicBezTo>
                    <a:cubicBezTo>
                      <a:pt x="48" y="102"/>
                      <a:pt x="48" y="102"/>
                      <a:pt x="48" y="102"/>
                    </a:cubicBezTo>
                    <a:cubicBezTo>
                      <a:pt x="47" y="101"/>
                      <a:pt x="49" y="102"/>
                      <a:pt x="49" y="101"/>
                    </a:cubicBezTo>
                    <a:cubicBezTo>
                      <a:pt x="49" y="101"/>
                      <a:pt x="49" y="101"/>
                      <a:pt x="49" y="101"/>
                    </a:cubicBezTo>
                    <a:cubicBezTo>
                      <a:pt x="49" y="101"/>
                      <a:pt x="49" y="101"/>
                      <a:pt x="49" y="101"/>
                    </a:cubicBezTo>
                    <a:cubicBezTo>
                      <a:pt x="49" y="101"/>
                      <a:pt x="49" y="100"/>
                      <a:pt x="49" y="100"/>
                    </a:cubicBezTo>
                    <a:cubicBezTo>
                      <a:pt x="49" y="100"/>
                      <a:pt x="49" y="100"/>
                      <a:pt x="49" y="100"/>
                    </a:cubicBezTo>
                    <a:cubicBezTo>
                      <a:pt x="49" y="100"/>
                      <a:pt x="49" y="99"/>
                      <a:pt x="49" y="100"/>
                    </a:cubicBezTo>
                    <a:cubicBezTo>
                      <a:pt x="49" y="100"/>
                      <a:pt x="49" y="100"/>
                      <a:pt x="49" y="99"/>
                    </a:cubicBezTo>
                    <a:cubicBezTo>
                      <a:pt x="49" y="99"/>
                      <a:pt x="50" y="99"/>
                      <a:pt x="49" y="99"/>
                    </a:cubicBezTo>
                    <a:close/>
                    <a:moveTo>
                      <a:pt x="4" y="4"/>
                    </a:moveTo>
                    <a:cubicBezTo>
                      <a:pt x="4" y="4"/>
                      <a:pt x="3" y="6"/>
                      <a:pt x="4" y="4"/>
                    </a:cubicBezTo>
                    <a:cubicBezTo>
                      <a:pt x="3" y="3"/>
                      <a:pt x="3" y="5"/>
                      <a:pt x="3" y="5"/>
                    </a:cubicBezTo>
                    <a:cubicBezTo>
                      <a:pt x="4" y="3"/>
                      <a:pt x="3" y="2"/>
                      <a:pt x="4" y="4"/>
                    </a:cubicBezTo>
                    <a:close/>
                    <a:moveTo>
                      <a:pt x="4" y="3"/>
                    </a:moveTo>
                    <a:cubicBezTo>
                      <a:pt x="4" y="3"/>
                      <a:pt x="4" y="3"/>
                      <a:pt x="4" y="3"/>
                    </a:cubicBezTo>
                    <a:close/>
                    <a:moveTo>
                      <a:pt x="5" y="6"/>
                    </a:moveTo>
                    <a:cubicBezTo>
                      <a:pt x="4" y="7"/>
                      <a:pt x="5" y="6"/>
                      <a:pt x="5" y="6"/>
                    </a:cubicBezTo>
                    <a:cubicBezTo>
                      <a:pt x="6" y="6"/>
                      <a:pt x="4" y="6"/>
                      <a:pt x="5" y="6"/>
                    </a:cubicBezTo>
                    <a:cubicBezTo>
                      <a:pt x="4" y="5"/>
                      <a:pt x="4" y="6"/>
                      <a:pt x="4" y="6"/>
                    </a:cubicBezTo>
                    <a:cubicBezTo>
                      <a:pt x="5" y="6"/>
                      <a:pt x="4" y="6"/>
                      <a:pt x="4" y="6"/>
                    </a:cubicBezTo>
                    <a:cubicBezTo>
                      <a:pt x="4" y="6"/>
                      <a:pt x="5" y="8"/>
                      <a:pt x="4" y="6"/>
                    </a:cubicBezTo>
                    <a:cubicBezTo>
                      <a:pt x="5" y="6"/>
                      <a:pt x="4" y="5"/>
                      <a:pt x="5" y="6"/>
                    </a:cubicBezTo>
                    <a:close/>
                    <a:moveTo>
                      <a:pt x="5" y="4"/>
                    </a:moveTo>
                    <a:cubicBezTo>
                      <a:pt x="4" y="4"/>
                      <a:pt x="4" y="4"/>
                      <a:pt x="4" y="4"/>
                    </a:cubicBezTo>
                    <a:cubicBezTo>
                      <a:pt x="4" y="4"/>
                      <a:pt x="5" y="4"/>
                      <a:pt x="5" y="4"/>
                    </a:cubicBezTo>
                    <a:close/>
                    <a:moveTo>
                      <a:pt x="7" y="5"/>
                    </a:moveTo>
                    <a:cubicBezTo>
                      <a:pt x="7" y="6"/>
                      <a:pt x="7" y="6"/>
                      <a:pt x="7" y="6"/>
                    </a:cubicBezTo>
                    <a:cubicBezTo>
                      <a:pt x="7" y="5"/>
                      <a:pt x="7" y="5"/>
                      <a:pt x="7" y="5"/>
                    </a:cubicBezTo>
                    <a:close/>
                    <a:moveTo>
                      <a:pt x="8" y="8"/>
                    </a:moveTo>
                    <a:cubicBezTo>
                      <a:pt x="8" y="9"/>
                      <a:pt x="8" y="9"/>
                      <a:pt x="7" y="9"/>
                    </a:cubicBezTo>
                    <a:cubicBezTo>
                      <a:pt x="7" y="9"/>
                      <a:pt x="8" y="9"/>
                      <a:pt x="8" y="8"/>
                    </a:cubicBezTo>
                    <a:close/>
                    <a:moveTo>
                      <a:pt x="7" y="6"/>
                    </a:moveTo>
                    <a:cubicBezTo>
                      <a:pt x="7" y="6"/>
                      <a:pt x="7" y="6"/>
                      <a:pt x="7" y="6"/>
                    </a:cubicBezTo>
                    <a:cubicBezTo>
                      <a:pt x="7" y="6"/>
                      <a:pt x="7" y="6"/>
                      <a:pt x="7" y="6"/>
                    </a:cubicBezTo>
                    <a:cubicBezTo>
                      <a:pt x="7" y="6"/>
                      <a:pt x="7" y="6"/>
                      <a:pt x="7" y="6"/>
                    </a:cubicBezTo>
                    <a:close/>
                    <a:moveTo>
                      <a:pt x="7" y="6"/>
                    </a:moveTo>
                    <a:cubicBezTo>
                      <a:pt x="6" y="5"/>
                      <a:pt x="6" y="6"/>
                      <a:pt x="6" y="6"/>
                    </a:cubicBezTo>
                    <a:cubicBezTo>
                      <a:pt x="6" y="5"/>
                      <a:pt x="7" y="5"/>
                      <a:pt x="7" y="6"/>
                    </a:cubicBezTo>
                    <a:close/>
                    <a:moveTo>
                      <a:pt x="7" y="5"/>
                    </a:moveTo>
                    <a:cubicBezTo>
                      <a:pt x="7" y="5"/>
                      <a:pt x="7" y="5"/>
                      <a:pt x="7" y="5"/>
                    </a:cubicBezTo>
                    <a:cubicBezTo>
                      <a:pt x="7" y="5"/>
                      <a:pt x="7" y="5"/>
                      <a:pt x="7" y="5"/>
                    </a:cubicBezTo>
                    <a:close/>
                    <a:moveTo>
                      <a:pt x="8" y="4"/>
                    </a:moveTo>
                    <a:cubicBezTo>
                      <a:pt x="7" y="4"/>
                      <a:pt x="7" y="4"/>
                      <a:pt x="7" y="4"/>
                    </a:cubicBezTo>
                    <a:lnTo>
                      <a:pt x="8" y="4"/>
                    </a:lnTo>
                    <a:close/>
                    <a:moveTo>
                      <a:pt x="8" y="13"/>
                    </a:moveTo>
                    <a:cubicBezTo>
                      <a:pt x="8" y="15"/>
                      <a:pt x="8" y="15"/>
                      <a:pt x="8" y="14"/>
                    </a:cubicBezTo>
                    <a:cubicBezTo>
                      <a:pt x="8" y="12"/>
                      <a:pt x="8" y="13"/>
                      <a:pt x="8" y="13"/>
                    </a:cubicBezTo>
                    <a:cubicBezTo>
                      <a:pt x="9" y="13"/>
                      <a:pt x="9" y="14"/>
                      <a:pt x="8" y="13"/>
                    </a:cubicBezTo>
                    <a:close/>
                    <a:moveTo>
                      <a:pt x="10" y="18"/>
                    </a:moveTo>
                    <a:cubicBezTo>
                      <a:pt x="9" y="16"/>
                      <a:pt x="9" y="17"/>
                      <a:pt x="10" y="17"/>
                    </a:cubicBezTo>
                    <a:cubicBezTo>
                      <a:pt x="10" y="18"/>
                      <a:pt x="10" y="21"/>
                      <a:pt x="10" y="18"/>
                    </a:cubicBezTo>
                    <a:cubicBezTo>
                      <a:pt x="9" y="18"/>
                      <a:pt x="11" y="17"/>
                      <a:pt x="10" y="18"/>
                    </a:cubicBezTo>
                    <a:close/>
                    <a:moveTo>
                      <a:pt x="9" y="5"/>
                    </a:moveTo>
                    <a:cubicBezTo>
                      <a:pt x="8" y="6"/>
                      <a:pt x="8" y="6"/>
                      <a:pt x="8" y="6"/>
                    </a:cubicBezTo>
                    <a:lnTo>
                      <a:pt x="9" y="5"/>
                    </a:lnTo>
                    <a:close/>
                    <a:moveTo>
                      <a:pt x="10" y="16"/>
                    </a:moveTo>
                    <a:cubicBezTo>
                      <a:pt x="11" y="17"/>
                      <a:pt x="9" y="17"/>
                      <a:pt x="9" y="16"/>
                    </a:cubicBezTo>
                    <a:cubicBezTo>
                      <a:pt x="10" y="16"/>
                      <a:pt x="10" y="17"/>
                      <a:pt x="10" y="16"/>
                    </a:cubicBezTo>
                    <a:close/>
                    <a:moveTo>
                      <a:pt x="10" y="7"/>
                    </a:moveTo>
                    <a:cubicBezTo>
                      <a:pt x="11" y="7"/>
                      <a:pt x="11" y="7"/>
                      <a:pt x="11" y="7"/>
                    </a:cubicBezTo>
                    <a:cubicBezTo>
                      <a:pt x="11" y="7"/>
                      <a:pt x="11" y="7"/>
                      <a:pt x="10" y="7"/>
                    </a:cubicBezTo>
                    <a:close/>
                    <a:moveTo>
                      <a:pt x="11" y="10"/>
                    </a:moveTo>
                    <a:cubicBezTo>
                      <a:pt x="10" y="10"/>
                      <a:pt x="10" y="10"/>
                      <a:pt x="10" y="10"/>
                    </a:cubicBezTo>
                    <a:cubicBezTo>
                      <a:pt x="11" y="10"/>
                      <a:pt x="11" y="10"/>
                      <a:pt x="11" y="10"/>
                    </a:cubicBezTo>
                    <a:close/>
                    <a:moveTo>
                      <a:pt x="11" y="13"/>
                    </a:moveTo>
                    <a:cubicBezTo>
                      <a:pt x="10" y="12"/>
                      <a:pt x="11" y="12"/>
                      <a:pt x="11" y="13"/>
                    </a:cubicBezTo>
                    <a:cubicBezTo>
                      <a:pt x="11" y="12"/>
                      <a:pt x="11" y="14"/>
                      <a:pt x="11" y="13"/>
                    </a:cubicBezTo>
                    <a:cubicBezTo>
                      <a:pt x="11" y="14"/>
                      <a:pt x="11" y="12"/>
                      <a:pt x="11" y="13"/>
                    </a:cubicBezTo>
                    <a:cubicBezTo>
                      <a:pt x="11" y="12"/>
                      <a:pt x="10" y="12"/>
                      <a:pt x="11" y="13"/>
                    </a:cubicBezTo>
                    <a:close/>
                    <a:moveTo>
                      <a:pt x="14" y="19"/>
                    </a:moveTo>
                    <a:cubicBezTo>
                      <a:pt x="14" y="20"/>
                      <a:pt x="14" y="19"/>
                      <a:pt x="14" y="19"/>
                    </a:cubicBezTo>
                    <a:cubicBezTo>
                      <a:pt x="14" y="19"/>
                      <a:pt x="13" y="19"/>
                      <a:pt x="14" y="19"/>
                    </a:cubicBezTo>
                    <a:close/>
                    <a:moveTo>
                      <a:pt x="14" y="19"/>
                    </a:moveTo>
                    <a:cubicBezTo>
                      <a:pt x="14" y="19"/>
                      <a:pt x="14" y="18"/>
                      <a:pt x="14" y="19"/>
                    </a:cubicBezTo>
                    <a:cubicBezTo>
                      <a:pt x="14" y="18"/>
                      <a:pt x="14" y="18"/>
                      <a:pt x="14" y="19"/>
                    </a:cubicBezTo>
                    <a:close/>
                    <a:moveTo>
                      <a:pt x="15" y="21"/>
                    </a:moveTo>
                    <a:cubicBezTo>
                      <a:pt x="15" y="23"/>
                      <a:pt x="15" y="22"/>
                      <a:pt x="15" y="21"/>
                    </a:cubicBezTo>
                    <a:cubicBezTo>
                      <a:pt x="15" y="22"/>
                      <a:pt x="15" y="21"/>
                      <a:pt x="15" y="22"/>
                    </a:cubicBezTo>
                    <a:cubicBezTo>
                      <a:pt x="15" y="21"/>
                      <a:pt x="15" y="21"/>
                      <a:pt x="15" y="21"/>
                    </a:cubicBezTo>
                    <a:cubicBezTo>
                      <a:pt x="15" y="21"/>
                      <a:pt x="15" y="21"/>
                      <a:pt x="15" y="21"/>
                    </a:cubicBezTo>
                    <a:cubicBezTo>
                      <a:pt x="15" y="22"/>
                      <a:pt x="15" y="22"/>
                      <a:pt x="15" y="22"/>
                    </a:cubicBezTo>
                    <a:cubicBezTo>
                      <a:pt x="15" y="22"/>
                      <a:pt x="15" y="21"/>
                      <a:pt x="15" y="21"/>
                    </a:cubicBezTo>
                    <a:close/>
                    <a:moveTo>
                      <a:pt x="15" y="20"/>
                    </a:moveTo>
                    <a:cubicBezTo>
                      <a:pt x="15" y="20"/>
                      <a:pt x="15" y="20"/>
                      <a:pt x="15" y="20"/>
                    </a:cubicBezTo>
                    <a:cubicBezTo>
                      <a:pt x="15" y="20"/>
                      <a:pt x="15" y="20"/>
                      <a:pt x="15" y="20"/>
                    </a:cubicBezTo>
                    <a:cubicBezTo>
                      <a:pt x="14" y="20"/>
                      <a:pt x="15" y="20"/>
                      <a:pt x="15" y="20"/>
                    </a:cubicBezTo>
                    <a:close/>
                    <a:moveTo>
                      <a:pt x="15" y="21"/>
                    </a:moveTo>
                    <a:cubicBezTo>
                      <a:pt x="15" y="21"/>
                      <a:pt x="15" y="21"/>
                      <a:pt x="15" y="21"/>
                    </a:cubicBezTo>
                    <a:cubicBezTo>
                      <a:pt x="15" y="21"/>
                      <a:pt x="15" y="22"/>
                      <a:pt x="15" y="21"/>
                    </a:cubicBezTo>
                    <a:close/>
                    <a:moveTo>
                      <a:pt x="16" y="18"/>
                    </a:moveTo>
                    <a:cubicBezTo>
                      <a:pt x="16" y="19"/>
                      <a:pt x="15" y="18"/>
                      <a:pt x="15" y="18"/>
                    </a:cubicBezTo>
                    <a:cubicBezTo>
                      <a:pt x="15" y="18"/>
                      <a:pt x="16" y="18"/>
                      <a:pt x="16" y="18"/>
                    </a:cubicBezTo>
                    <a:close/>
                    <a:moveTo>
                      <a:pt x="16" y="20"/>
                    </a:moveTo>
                    <a:cubicBezTo>
                      <a:pt x="16" y="20"/>
                      <a:pt x="16" y="20"/>
                      <a:pt x="16" y="20"/>
                    </a:cubicBezTo>
                    <a:cubicBezTo>
                      <a:pt x="16" y="21"/>
                      <a:pt x="16" y="21"/>
                      <a:pt x="16" y="21"/>
                    </a:cubicBezTo>
                    <a:cubicBezTo>
                      <a:pt x="16" y="20"/>
                      <a:pt x="16" y="22"/>
                      <a:pt x="15" y="20"/>
                    </a:cubicBezTo>
                    <a:cubicBezTo>
                      <a:pt x="16" y="20"/>
                      <a:pt x="16" y="20"/>
                      <a:pt x="16" y="20"/>
                    </a:cubicBezTo>
                    <a:close/>
                    <a:moveTo>
                      <a:pt x="19" y="24"/>
                    </a:moveTo>
                    <a:cubicBezTo>
                      <a:pt x="19" y="25"/>
                      <a:pt x="19" y="25"/>
                      <a:pt x="19" y="24"/>
                    </a:cubicBezTo>
                    <a:close/>
                    <a:moveTo>
                      <a:pt x="19" y="25"/>
                    </a:moveTo>
                    <a:cubicBezTo>
                      <a:pt x="19" y="25"/>
                      <a:pt x="19" y="25"/>
                      <a:pt x="19" y="25"/>
                    </a:cubicBezTo>
                    <a:moveTo>
                      <a:pt x="19" y="25"/>
                    </a:moveTo>
                    <a:cubicBezTo>
                      <a:pt x="19" y="25"/>
                      <a:pt x="19" y="25"/>
                      <a:pt x="19" y="25"/>
                    </a:cubicBezTo>
                    <a:cubicBezTo>
                      <a:pt x="19" y="25"/>
                      <a:pt x="19" y="25"/>
                      <a:pt x="19" y="25"/>
                    </a:cubicBezTo>
                    <a:cubicBezTo>
                      <a:pt x="19" y="25"/>
                      <a:pt x="19" y="24"/>
                      <a:pt x="19" y="25"/>
                    </a:cubicBezTo>
                    <a:close/>
                    <a:moveTo>
                      <a:pt x="18" y="25"/>
                    </a:moveTo>
                    <a:cubicBezTo>
                      <a:pt x="18" y="25"/>
                      <a:pt x="18" y="24"/>
                      <a:pt x="18" y="24"/>
                    </a:cubicBezTo>
                    <a:cubicBezTo>
                      <a:pt x="18" y="24"/>
                      <a:pt x="18" y="24"/>
                      <a:pt x="18" y="24"/>
                    </a:cubicBezTo>
                    <a:cubicBezTo>
                      <a:pt x="18" y="24"/>
                      <a:pt x="18" y="26"/>
                      <a:pt x="18" y="25"/>
                    </a:cubicBezTo>
                    <a:close/>
                    <a:moveTo>
                      <a:pt x="18" y="24"/>
                    </a:moveTo>
                    <a:cubicBezTo>
                      <a:pt x="18" y="24"/>
                      <a:pt x="18" y="24"/>
                      <a:pt x="18" y="24"/>
                    </a:cubicBezTo>
                    <a:close/>
                    <a:moveTo>
                      <a:pt x="17" y="22"/>
                    </a:moveTo>
                    <a:cubicBezTo>
                      <a:pt x="17" y="22"/>
                      <a:pt x="17" y="22"/>
                      <a:pt x="17" y="22"/>
                    </a:cubicBezTo>
                    <a:close/>
                    <a:moveTo>
                      <a:pt x="17" y="22"/>
                    </a:moveTo>
                    <a:cubicBezTo>
                      <a:pt x="17" y="22"/>
                      <a:pt x="17" y="22"/>
                      <a:pt x="17" y="22"/>
                    </a:cubicBezTo>
                    <a:cubicBezTo>
                      <a:pt x="17" y="22"/>
                      <a:pt x="17" y="22"/>
                      <a:pt x="17" y="22"/>
                    </a:cubicBezTo>
                    <a:close/>
                    <a:moveTo>
                      <a:pt x="17" y="26"/>
                    </a:moveTo>
                    <a:cubicBezTo>
                      <a:pt x="16" y="26"/>
                      <a:pt x="17" y="27"/>
                      <a:pt x="17" y="27"/>
                    </a:cubicBezTo>
                    <a:cubicBezTo>
                      <a:pt x="17" y="28"/>
                      <a:pt x="16" y="27"/>
                      <a:pt x="17" y="26"/>
                    </a:cubicBezTo>
                    <a:close/>
                    <a:moveTo>
                      <a:pt x="18" y="30"/>
                    </a:moveTo>
                    <a:cubicBezTo>
                      <a:pt x="18" y="31"/>
                      <a:pt x="18" y="30"/>
                      <a:pt x="18" y="30"/>
                    </a:cubicBezTo>
                    <a:cubicBezTo>
                      <a:pt x="19" y="29"/>
                      <a:pt x="15" y="32"/>
                      <a:pt x="18" y="30"/>
                    </a:cubicBezTo>
                    <a:close/>
                    <a:moveTo>
                      <a:pt x="18" y="31"/>
                    </a:moveTo>
                    <a:cubicBezTo>
                      <a:pt x="18" y="30"/>
                      <a:pt x="17" y="31"/>
                      <a:pt x="18" y="30"/>
                    </a:cubicBezTo>
                    <a:cubicBezTo>
                      <a:pt x="18" y="30"/>
                      <a:pt x="18" y="29"/>
                      <a:pt x="18" y="30"/>
                    </a:cubicBezTo>
                    <a:cubicBezTo>
                      <a:pt x="18" y="30"/>
                      <a:pt x="18" y="31"/>
                      <a:pt x="18" y="31"/>
                    </a:cubicBezTo>
                    <a:close/>
                    <a:moveTo>
                      <a:pt x="18" y="31"/>
                    </a:moveTo>
                    <a:cubicBezTo>
                      <a:pt x="18" y="30"/>
                      <a:pt x="19" y="33"/>
                      <a:pt x="18" y="30"/>
                    </a:cubicBezTo>
                    <a:cubicBezTo>
                      <a:pt x="18" y="31"/>
                      <a:pt x="18" y="31"/>
                      <a:pt x="18" y="30"/>
                    </a:cubicBezTo>
                    <a:cubicBezTo>
                      <a:pt x="19" y="29"/>
                      <a:pt x="19" y="30"/>
                      <a:pt x="18" y="30"/>
                    </a:cubicBezTo>
                    <a:cubicBezTo>
                      <a:pt x="19" y="31"/>
                      <a:pt x="18" y="32"/>
                      <a:pt x="18" y="31"/>
                    </a:cubicBezTo>
                    <a:close/>
                    <a:moveTo>
                      <a:pt x="20" y="32"/>
                    </a:moveTo>
                    <a:cubicBezTo>
                      <a:pt x="20" y="32"/>
                      <a:pt x="20" y="32"/>
                      <a:pt x="20" y="32"/>
                    </a:cubicBezTo>
                    <a:cubicBezTo>
                      <a:pt x="20" y="33"/>
                      <a:pt x="20" y="32"/>
                      <a:pt x="20" y="32"/>
                    </a:cubicBezTo>
                    <a:close/>
                    <a:moveTo>
                      <a:pt x="21" y="33"/>
                    </a:moveTo>
                    <a:cubicBezTo>
                      <a:pt x="21" y="33"/>
                      <a:pt x="21" y="34"/>
                      <a:pt x="21" y="33"/>
                    </a:cubicBezTo>
                    <a:cubicBezTo>
                      <a:pt x="21" y="32"/>
                      <a:pt x="21" y="33"/>
                      <a:pt x="21" y="33"/>
                    </a:cubicBezTo>
                    <a:cubicBezTo>
                      <a:pt x="21" y="33"/>
                      <a:pt x="20" y="33"/>
                      <a:pt x="21" y="33"/>
                    </a:cubicBezTo>
                    <a:cubicBezTo>
                      <a:pt x="20" y="32"/>
                      <a:pt x="21" y="33"/>
                      <a:pt x="21" y="33"/>
                    </a:cubicBezTo>
                    <a:cubicBezTo>
                      <a:pt x="21" y="32"/>
                      <a:pt x="21" y="34"/>
                      <a:pt x="21" y="33"/>
                    </a:cubicBezTo>
                    <a:close/>
                    <a:moveTo>
                      <a:pt x="21" y="33"/>
                    </a:moveTo>
                    <a:cubicBezTo>
                      <a:pt x="21" y="33"/>
                      <a:pt x="21" y="33"/>
                      <a:pt x="21" y="33"/>
                    </a:cubicBezTo>
                    <a:cubicBezTo>
                      <a:pt x="21" y="33"/>
                      <a:pt x="21" y="32"/>
                      <a:pt x="21" y="33"/>
                    </a:cubicBezTo>
                    <a:close/>
                    <a:moveTo>
                      <a:pt x="23" y="36"/>
                    </a:moveTo>
                    <a:cubicBezTo>
                      <a:pt x="23" y="36"/>
                      <a:pt x="23" y="36"/>
                      <a:pt x="23" y="36"/>
                    </a:cubicBezTo>
                    <a:moveTo>
                      <a:pt x="25" y="38"/>
                    </a:moveTo>
                    <a:cubicBezTo>
                      <a:pt x="25" y="38"/>
                      <a:pt x="25" y="38"/>
                      <a:pt x="25" y="38"/>
                    </a:cubicBezTo>
                    <a:cubicBezTo>
                      <a:pt x="25" y="38"/>
                      <a:pt x="25" y="38"/>
                      <a:pt x="25" y="38"/>
                    </a:cubicBezTo>
                    <a:close/>
                    <a:moveTo>
                      <a:pt x="24" y="41"/>
                    </a:moveTo>
                    <a:cubicBezTo>
                      <a:pt x="23" y="40"/>
                      <a:pt x="24" y="42"/>
                      <a:pt x="24" y="42"/>
                    </a:cubicBezTo>
                    <a:cubicBezTo>
                      <a:pt x="23" y="43"/>
                      <a:pt x="24" y="41"/>
                      <a:pt x="24" y="42"/>
                    </a:cubicBezTo>
                    <a:cubicBezTo>
                      <a:pt x="23" y="40"/>
                      <a:pt x="24" y="40"/>
                      <a:pt x="24" y="41"/>
                    </a:cubicBezTo>
                    <a:close/>
                    <a:moveTo>
                      <a:pt x="24" y="41"/>
                    </a:moveTo>
                    <a:cubicBezTo>
                      <a:pt x="24" y="42"/>
                      <a:pt x="24" y="42"/>
                      <a:pt x="24" y="42"/>
                    </a:cubicBezTo>
                    <a:cubicBezTo>
                      <a:pt x="24" y="41"/>
                      <a:pt x="24" y="41"/>
                      <a:pt x="24" y="41"/>
                    </a:cubicBezTo>
                    <a:close/>
                    <a:moveTo>
                      <a:pt x="26" y="46"/>
                    </a:moveTo>
                    <a:cubicBezTo>
                      <a:pt x="26" y="46"/>
                      <a:pt x="26" y="46"/>
                      <a:pt x="26" y="46"/>
                    </a:cubicBezTo>
                    <a:cubicBezTo>
                      <a:pt x="26" y="46"/>
                      <a:pt x="26" y="46"/>
                      <a:pt x="26" y="46"/>
                    </a:cubicBezTo>
                    <a:close/>
                    <a:moveTo>
                      <a:pt x="25" y="46"/>
                    </a:moveTo>
                    <a:cubicBezTo>
                      <a:pt x="24" y="48"/>
                      <a:pt x="25" y="46"/>
                      <a:pt x="25" y="46"/>
                    </a:cubicBezTo>
                    <a:cubicBezTo>
                      <a:pt x="25" y="45"/>
                      <a:pt x="25" y="45"/>
                      <a:pt x="25" y="46"/>
                    </a:cubicBezTo>
                    <a:close/>
                    <a:moveTo>
                      <a:pt x="25" y="46"/>
                    </a:moveTo>
                    <a:cubicBezTo>
                      <a:pt x="25" y="46"/>
                      <a:pt x="25" y="47"/>
                      <a:pt x="25" y="46"/>
                    </a:cubicBezTo>
                    <a:cubicBezTo>
                      <a:pt x="25" y="45"/>
                      <a:pt x="25" y="45"/>
                      <a:pt x="25" y="46"/>
                    </a:cubicBezTo>
                    <a:cubicBezTo>
                      <a:pt x="25" y="46"/>
                      <a:pt x="25" y="45"/>
                      <a:pt x="25" y="46"/>
                    </a:cubicBezTo>
                    <a:close/>
                    <a:moveTo>
                      <a:pt x="28" y="47"/>
                    </a:moveTo>
                    <a:cubicBezTo>
                      <a:pt x="28" y="47"/>
                      <a:pt x="28" y="47"/>
                      <a:pt x="28" y="47"/>
                    </a:cubicBezTo>
                    <a:close/>
                    <a:moveTo>
                      <a:pt x="29" y="49"/>
                    </a:moveTo>
                    <a:cubicBezTo>
                      <a:pt x="29" y="49"/>
                      <a:pt x="29" y="49"/>
                      <a:pt x="29" y="49"/>
                    </a:cubicBezTo>
                    <a:close/>
                    <a:moveTo>
                      <a:pt x="29" y="50"/>
                    </a:moveTo>
                    <a:cubicBezTo>
                      <a:pt x="29" y="50"/>
                      <a:pt x="29" y="50"/>
                      <a:pt x="29" y="50"/>
                    </a:cubicBezTo>
                    <a:cubicBezTo>
                      <a:pt x="29" y="50"/>
                      <a:pt x="29" y="50"/>
                      <a:pt x="29" y="50"/>
                    </a:cubicBezTo>
                    <a:cubicBezTo>
                      <a:pt x="29" y="50"/>
                      <a:pt x="29" y="50"/>
                      <a:pt x="29" y="50"/>
                    </a:cubicBezTo>
                    <a:cubicBezTo>
                      <a:pt x="29" y="51"/>
                      <a:pt x="29" y="51"/>
                      <a:pt x="29" y="50"/>
                    </a:cubicBezTo>
                    <a:close/>
                    <a:moveTo>
                      <a:pt x="29" y="49"/>
                    </a:moveTo>
                    <a:cubicBezTo>
                      <a:pt x="29" y="49"/>
                      <a:pt x="29" y="49"/>
                      <a:pt x="29" y="49"/>
                    </a:cubicBezTo>
                    <a:cubicBezTo>
                      <a:pt x="29" y="50"/>
                      <a:pt x="29" y="49"/>
                      <a:pt x="29" y="49"/>
                    </a:cubicBezTo>
                    <a:close/>
                    <a:moveTo>
                      <a:pt x="29" y="49"/>
                    </a:moveTo>
                    <a:cubicBezTo>
                      <a:pt x="29" y="49"/>
                      <a:pt x="29" y="49"/>
                      <a:pt x="29" y="49"/>
                    </a:cubicBezTo>
                    <a:moveTo>
                      <a:pt x="30" y="49"/>
                    </a:moveTo>
                    <a:cubicBezTo>
                      <a:pt x="30" y="49"/>
                      <a:pt x="30" y="49"/>
                      <a:pt x="30" y="49"/>
                    </a:cubicBezTo>
                    <a:close/>
                    <a:moveTo>
                      <a:pt x="30" y="49"/>
                    </a:moveTo>
                    <a:cubicBezTo>
                      <a:pt x="30" y="49"/>
                      <a:pt x="29" y="49"/>
                      <a:pt x="29" y="49"/>
                    </a:cubicBezTo>
                    <a:cubicBezTo>
                      <a:pt x="29" y="49"/>
                      <a:pt x="29" y="49"/>
                      <a:pt x="29" y="49"/>
                    </a:cubicBezTo>
                    <a:cubicBezTo>
                      <a:pt x="30" y="49"/>
                      <a:pt x="30" y="49"/>
                      <a:pt x="30" y="49"/>
                    </a:cubicBezTo>
                    <a:cubicBezTo>
                      <a:pt x="30" y="49"/>
                      <a:pt x="30" y="50"/>
                      <a:pt x="30" y="49"/>
                    </a:cubicBezTo>
                    <a:close/>
                    <a:moveTo>
                      <a:pt x="30" y="55"/>
                    </a:moveTo>
                    <a:cubicBezTo>
                      <a:pt x="30" y="55"/>
                      <a:pt x="30" y="55"/>
                      <a:pt x="31" y="55"/>
                    </a:cubicBezTo>
                    <a:cubicBezTo>
                      <a:pt x="30" y="55"/>
                      <a:pt x="30" y="55"/>
                      <a:pt x="30" y="55"/>
                    </a:cubicBezTo>
                    <a:cubicBezTo>
                      <a:pt x="30" y="54"/>
                      <a:pt x="30" y="53"/>
                      <a:pt x="30" y="55"/>
                    </a:cubicBezTo>
                    <a:close/>
                    <a:moveTo>
                      <a:pt x="31" y="51"/>
                    </a:moveTo>
                    <a:cubicBezTo>
                      <a:pt x="31" y="51"/>
                      <a:pt x="31" y="51"/>
                      <a:pt x="31" y="51"/>
                    </a:cubicBezTo>
                    <a:moveTo>
                      <a:pt x="31" y="51"/>
                    </a:moveTo>
                    <a:cubicBezTo>
                      <a:pt x="31" y="51"/>
                      <a:pt x="31" y="51"/>
                      <a:pt x="31" y="51"/>
                    </a:cubicBezTo>
                    <a:close/>
                    <a:moveTo>
                      <a:pt x="31" y="53"/>
                    </a:moveTo>
                    <a:cubicBezTo>
                      <a:pt x="31" y="53"/>
                      <a:pt x="31" y="52"/>
                      <a:pt x="31" y="53"/>
                    </a:cubicBezTo>
                    <a:cubicBezTo>
                      <a:pt x="31" y="52"/>
                      <a:pt x="31" y="52"/>
                      <a:pt x="32" y="53"/>
                    </a:cubicBezTo>
                    <a:cubicBezTo>
                      <a:pt x="32" y="54"/>
                      <a:pt x="31" y="54"/>
                      <a:pt x="31" y="53"/>
                    </a:cubicBezTo>
                    <a:close/>
                    <a:moveTo>
                      <a:pt x="31" y="57"/>
                    </a:moveTo>
                    <a:cubicBezTo>
                      <a:pt x="31" y="56"/>
                      <a:pt x="31" y="56"/>
                      <a:pt x="31" y="56"/>
                    </a:cubicBezTo>
                    <a:cubicBezTo>
                      <a:pt x="31" y="56"/>
                      <a:pt x="31" y="56"/>
                      <a:pt x="31" y="56"/>
                    </a:cubicBezTo>
                    <a:cubicBezTo>
                      <a:pt x="31" y="57"/>
                      <a:pt x="31" y="56"/>
                      <a:pt x="31" y="57"/>
                    </a:cubicBezTo>
                    <a:close/>
                    <a:moveTo>
                      <a:pt x="32" y="53"/>
                    </a:moveTo>
                    <a:cubicBezTo>
                      <a:pt x="32" y="53"/>
                      <a:pt x="32" y="53"/>
                      <a:pt x="32" y="53"/>
                    </a:cubicBezTo>
                    <a:close/>
                    <a:moveTo>
                      <a:pt x="31" y="56"/>
                    </a:moveTo>
                    <a:cubicBezTo>
                      <a:pt x="31" y="56"/>
                      <a:pt x="31" y="56"/>
                      <a:pt x="31" y="56"/>
                    </a:cubicBezTo>
                    <a:cubicBezTo>
                      <a:pt x="31" y="55"/>
                      <a:pt x="31" y="55"/>
                      <a:pt x="31" y="55"/>
                    </a:cubicBezTo>
                    <a:cubicBezTo>
                      <a:pt x="31" y="54"/>
                      <a:pt x="32" y="54"/>
                      <a:pt x="32" y="55"/>
                    </a:cubicBezTo>
                    <a:cubicBezTo>
                      <a:pt x="32" y="55"/>
                      <a:pt x="32" y="54"/>
                      <a:pt x="32" y="55"/>
                    </a:cubicBezTo>
                    <a:cubicBezTo>
                      <a:pt x="32" y="57"/>
                      <a:pt x="32" y="56"/>
                      <a:pt x="32" y="56"/>
                    </a:cubicBezTo>
                    <a:lnTo>
                      <a:pt x="31" y="56"/>
                    </a:lnTo>
                    <a:close/>
                    <a:moveTo>
                      <a:pt x="31" y="57"/>
                    </a:moveTo>
                    <a:cubicBezTo>
                      <a:pt x="31" y="57"/>
                      <a:pt x="31" y="57"/>
                      <a:pt x="31" y="57"/>
                    </a:cubicBezTo>
                    <a:cubicBezTo>
                      <a:pt x="31" y="57"/>
                      <a:pt x="31" y="57"/>
                      <a:pt x="31" y="57"/>
                    </a:cubicBezTo>
                    <a:cubicBezTo>
                      <a:pt x="31" y="57"/>
                      <a:pt x="31" y="57"/>
                      <a:pt x="31" y="57"/>
                    </a:cubicBezTo>
                    <a:cubicBezTo>
                      <a:pt x="31" y="57"/>
                      <a:pt x="31" y="59"/>
                      <a:pt x="31" y="57"/>
                    </a:cubicBezTo>
                    <a:cubicBezTo>
                      <a:pt x="31" y="57"/>
                      <a:pt x="31" y="57"/>
                      <a:pt x="31" y="57"/>
                    </a:cubicBezTo>
                    <a:cubicBezTo>
                      <a:pt x="31" y="57"/>
                      <a:pt x="31" y="57"/>
                      <a:pt x="31" y="57"/>
                    </a:cubicBezTo>
                    <a:cubicBezTo>
                      <a:pt x="31" y="58"/>
                      <a:pt x="31" y="57"/>
                      <a:pt x="31" y="58"/>
                    </a:cubicBezTo>
                    <a:cubicBezTo>
                      <a:pt x="31" y="58"/>
                      <a:pt x="31" y="57"/>
                      <a:pt x="31" y="57"/>
                    </a:cubicBezTo>
                    <a:cubicBezTo>
                      <a:pt x="31" y="58"/>
                      <a:pt x="31" y="57"/>
                      <a:pt x="31" y="57"/>
                    </a:cubicBezTo>
                    <a:cubicBezTo>
                      <a:pt x="31" y="58"/>
                      <a:pt x="31" y="57"/>
                      <a:pt x="31" y="58"/>
                    </a:cubicBezTo>
                    <a:cubicBezTo>
                      <a:pt x="31" y="58"/>
                      <a:pt x="31" y="58"/>
                      <a:pt x="31" y="57"/>
                    </a:cubicBezTo>
                    <a:cubicBezTo>
                      <a:pt x="31" y="57"/>
                      <a:pt x="30" y="58"/>
                      <a:pt x="30" y="57"/>
                    </a:cubicBezTo>
                    <a:cubicBezTo>
                      <a:pt x="31" y="57"/>
                      <a:pt x="31" y="57"/>
                      <a:pt x="31" y="57"/>
                    </a:cubicBezTo>
                    <a:cubicBezTo>
                      <a:pt x="31" y="57"/>
                      <a:pt x="31" y="56"/>
                      <a:pt x="31" y="57"/>
                    </a:cubicBezTo>
                    <a:cubicBezTo>
                      <a:pt x="30" y="56"/>
                      <a:pt x="30" y="56"/>
                      <a:pt x="30" y="56"/>
                    </a:cubicBezTo>
                    <a:cubicBezTo>
                      <a:pt x="31" y="56"/>
                      <a:pt x="31" y="56"/>
                      <a:pt x="31" y="56"/>
                    </a:cubicBezTo>
                    <a:lnTo>
                      <a:pt x="31" y="57"/>
                    </a:lnTo>
                    <a:close/>
                    <a:moveTo>
                      <a:pt x="31" y="57"/>
                    </a:moveTo>
                    <a:cubicBezTo>
                      <a:pt x="31" y="57"/>
                      <a:pt x="31" y="57"/>
                      <a:pt x="31" y="57"/>
                    </a:cubicBezTo>
                    <a:cubicBezTo>
                      <a:pt x="32" y="58"/>
                      <a:pt x="31" y="57"/>
                      <a:pt x="31" y="57"/>
                    </a:cubicBezTo>
                    <a:close/>
                    <a:moveTo>
                      <a:pt x="31" y="58"/>
                    </a:moveTo>
                    <a:cubicBezTo>
                      <a:pt x="31" y="57"/>
                      <a:pt x="31" y="58"/>
                      <a:pt x="31" y="57"/>
                    </a:cubicBezTo>
                    <a:cubicBezTo>
                      <a:pt x="31" y="57"/>
                      <a:pt x="31" y="58"/>
                      <a:pt x="31" y="58"/>
                    </a:cubicBezTo>
                    <a:cubicBezTo>
                      <a:pt x="31" y="57"/>
                      <a:pt x="31" y="57"/>
                      <a:pt x="31" y="58"/>
                    </a:cubicBezTo>
                    <a:close/>
                    <a:moveTo>
                      <a:pt x="31" y="58"/>
                    </a:moveTo>
                    <a:cubicBezTo>
                      <a:pt x="31" y="57"/>
                      <a:pt x="30" y="60"/>
                      <a:pt x="31" y="58"/>
                    </a:cubicBezTo>
                    <a:cubicBezTo>
                      <a:pt x="31" y="58"/>
                      <a:pt x="31" y="58"/>
                      <a:pt x="31" y="58"/>
                    </a:cubicBezTo>
                    <a:close/>
                    <a:moveTo>
                      <a:pt x="35" y="57"/>
                    </a:moveTo>
                    <a:cubicBezTo>
                      <a:pt x="35" y="58"/>
                      <a:pt x="34" y="57"/>
                      <a:pt x="34" y="56"/>
                    </a:cubicBezTo>
                    <a:cubicBezTo>
                      <a:pt x="34" y="56"/>
                      <a:pt x="35" y="57"/>
                      <a:pt x="35" y="57"/>
                    </a:cubicBezTo>
                    <a:close/>
                    <a:moveTo>
                      <a:pt x="35" y="57"/>
                    </a:moveTo>
                    <a:cubicBezTo>
                      <a:pt x="35" y="57"/>
                      <a:pt x="35" y="57"/>
                      <a:pt x="35" y="57"/>
                    </a:cubicBezTo>
                    <a:cubicBezTo>
                      <a:pt x="35" y="57"/>
                      <a:pt x="35" y="57"/>
                      <a:pt x="35" y="57"/>
                    </a:cubicBezTo>
                    <a:close/>
                    <a:moveTo>
                      <a:pt x="35" y="58"/>
                    </a:moveTo>
                    <a:cubicBezTo>
                      <a:pt x="35" y="58"/>
                      <a:pt x="35" y="58"/>
                      <a:pt x="35" y="58"/>
                    </a:cubicBezTo>
                    <a:cubicBezTo>
                      <a:pt x="35" y="58"/>
                      <a:pt x="35" y="58"/>
                      <a:pt x="35" y="58"/>
                    </a:cubicBezTo>
                    <a:close/>
                    <a:moveTo>
                      <a:pt x="33" y="59"/>
                    </a:moveTo>
                    <a:cubicBezTo>
                      <a:pt x="33" y="59"/>
                      <a:pt x="33" y="59"/>
                      <a:pt x="33" y="59"/>
                    </a:cubicBezTo>
                    <a:cubicBezTo>
                      <a:pt x="33" y="58"/>
                      <a:pt x="33" y="58"/>
                      <a:pt x="33" y="58"/>
                    </a:cubicBezTo>
                    <a:cubicBezTo>
                      <a:pt x="34" y="59"/>
                      <a:pt x="34" y="59"/>
                      <a:pt x="34" y="59"/>
                    </a:cubicBezTo>
                    <a:cubicBezTo>
                      <a:pt x="34" y="59"/>
                      <a:pt x="34" y="59"/>
                      <a:pt x="33" y="59"/>
                    </a:cubicBezTo>
                    <a:close/>
                    <a:moveTo>
                      <a:pt x="34" y="62"/>
                    </a:moveTo>
                    <a:cubicBezTo>
                      <a:pt x="34" y="62"/>
                      <a:pt x="34" y="62"/>
                      <a:pt x="34" y="62"/>
                    </a:cubicBezTo>
                    <a:cubicBezTo>
                      <a:pt x="34" y="62"/>
                      <a:pt x="35" y="63"/>
                      <a:pt x="34" y="62"/>
                    </a:cubicBezTo>
                    <a:close/>
                    <a:moveTo>
                      <a:pt x="39" y="70"/>
                    </a:moveTo>
                    <a:cubicBezTo>
                      <a:pt x="39" y="70"/>
                      <a:pt x="39" y="70"/>
                      <a:pt x="39" y="70"/>
                    </a:cubicBezTo>
                    <a:close/>
                    <a:moveTo>
                      <a:pt x="42" y="83"/>
                    </a:moveTo>
                    <a:cubicBezTo>
                      <a:pt x="42" y="83"/>
                      <a:pt x="42" y="83"/>
                      <a:pt x="42" y="84"/>
                    </a:cubicBezTo>
                    <a:cubicBezTo>
                      <a:pt x="42" y="83"/>
                      <a:pt x="42" y="83"/>
                      <a:pt x="42" y="83"/>
                    </a:cubicBezTo>
                    <a:close/>
                    <a:moveTo>
                      <a:pt x="38" y="76"/>
                    </a:moveTo>
                    <a:cubicBezTo>
                      <a:pt x="38" y="76"/>
                      <a:pt x="38" y="76"/>
                      <a:pt x="38" y="76"/>
                    </a:cubicBezTo>
                    <a:cubicBezTo>
                      <a:pt x="39" y="76"/>
                      <a:pt x="39" y="76"/>
                      <a:pt x="39" y="76"/>
                    </a:cubicBezTo>
                    <a:cubicBezTo>
                      <a:pt x="39" y="75"/>
                      <a:pt x="39" y="75"/>
                      <a:pt x="39" y="75"/>
                    </a:cubicBezTo>
                    <a:cubicBezTo>
                      <a:pt x="39" y="75"/>
                      <a:pt x="39" y="75"/>
                      <a:pt x="39" y="75"/>
                    </a:cubicBezTo>
                    <a:cubicBezTo>
                      <a:pt x="39" y="75"/>
                      <a:pt x="39" y="75"/>
                      <a:pt x="39" y="75"/>
                    </a:cubicBezTo>
                    <a:cubicBezTo>
                      <a:pt x="39" y="75"/>
                      <a:pt x="39" y="75"/>
                      <a:pt x="39" y="75"/>
                    </a:cubicBezTo>
                    <a:cubicBezTo>
                      <a:pt x="39" y="76"/>
                      <a:pt x="39" y="76"/>
                      <a:pt x="39" y="76"/>
                    </a:cubicBezTo>
                    <a:lnTo>
                      <a:pt x="38" y="76"/>
                    </a:lnTo>
                    <a:close/>
                    <a:moveTo>
                      <a:pt x="39" y="78"/>
                    </a:moveTo>
                    <a:cubicBezTo>
                      <a:pt x="39" y="78"/>
                      <a:pt x="39" y="78"/>
                      <a:pt x="39" y="78"/>
                    </a:cubicBezTo>
                    <a:close/>
                    <a:moveTo>
                      <a:pt x="39" y="78"/>
                    </a:moveTo>
                    <a:cubicBezTo>
                      <a:pt x="39" y="78"/>
                      <a:pt x="39" y="78"/>
                      <a:pt x="39" y="78"/>
                    </a:cubicBezTo>
                    <a:close/>
                    <a:moveTo>
                      <a:pt x="39" y="77"/>
                    </a:moveTo>
                    <a:cubicBezTo>
                      <a:pt x="39" y="77"/>
                      <a:pt x="39" y="77"/>
                      <a:pt x="39" y="77"/>
                    </a:cubicBezTo>
                    <a:cubicBezTo>
                      <a:pt x="39" y="78"/>
                      <a:pt x="39" y="78"/>
                      <a:pt x="39" y="78"/>
                    </a:cubicBezTo>
                    <a:cubicBezTo>
                      <a:pt x="39" y="78"/>
                      <a:pt x="38" y="78"/>
                      <a:pt x="39" y="77"/>
                    </a:cubicBezTo>
                    <a:close/>
                    <a:moveTo>
                      <a:pt x="39" y="76"/>
                    </a:moveTo>
                    <a:cubicBezTo>
                      <a:pt x="38" y="76"/>
                      <a:pt x="38" y="76"/>
                      <a:pt x="38" y="76"/>
                    </a:cubicBezTo>
                    <a:cubicBezTo>
                      <a:pt x="38" y="76"/>
                      <a:pt x="38" y="76"/>
                      <a:pt x="38" y="76"/>
                    </a:cubicBezTo>
                    <a:cubicBezTo>
                      <a:pt x="39" y="76"/>
                      <a:pt x="39" y="76"/>
                      <a:pt x="39" y="76"/>
                    </a:cubicBezTo>
                    <a:cubicBezTo>
                      <a:pt x="39" y="76"/>
                      <a:pt x="39" y="76"/>
                      <a:pt x="39" y="76"/>
                    </a:cubicBezTo>
                    <a:cubicBezTo>
                      <a:pt x="39" y="76"/>
                      <a:pt x="39" y="76"/>
                      <a:pt x="39" y="76"/>
                    </a:cubicBezTo>
                    <a:cubicBezTo>
                      <a:pt x="39" y="77"/>
                      <a:pt x="39" y="77"/>
                      <a:pt x="39" y="77"/>
                    </a:cubicBezTo>
                    <a:cubicBezTo>
                      <a:pt x="39" y="76"/>
                      <a:pt x="39" y="76"/>
                      <a:pt x="39" y="76"/>
                    </a:cubicBezTo>
                    <a:close/>
                    <a:moveTo>
                      <a:pt x="39" y="86"/>
                    </a:moveTo>
                    <a:cubicBezTo>
                      <a:pt x="38" y="85"/>
                      <a:pt x="39" y="85"/>
                      <a:pt x="39" y="86"/>
                    </a:cubicBezTo>
                    <a:cubicBezTo>
                      <a:pt x="39" y="86"/>
                      <a:pt x="39" y="86"/>
                      <a:pt x="39" y="86"/>
                    </a:cubicBezTo>
                    <a:cubicBezTo>
                      <a:pt x="39" y="86"/>
                      <a:pt x="39" y="86"/>
                      <a:pt x="39" y="86"/>
                    </a:cubicBezTo>
                    <a:close/>
                    <a:moveTo>
                      <a:pt x="38" y="85"/>
                    </a:moveTo>
                    <a:cubicBezTo>
                      <a:pt x="38" y="85"/>
                      <a:pt x="38" y="85"/>
                      <a:pt x="38" y="85"/>
                    </a:cubicBezTo>
                    <a:cubicBezTo>
                      <a:pt x="39" y="85"/>
                      <a:pt x="39" y="85"/>
                      <a:pt x="39" y="85"/>
                    </a:cubicBezTo>
                    <a:cubicBezTo>
                      <a:pt x="39" y="85"/>
                      <a:pt x="39" y="85"/>
                      <a:pt x="39" y="85"/>
                    </a:cubicBezTo>
                    <a:cubicBezTo>
                      <a:pt x="39" y="85"/>
                      <a:pt x="39" y="85"/>
                      <a:pt x="39" y="85"/>
                    </a:cubicBezTo>
                    <a:cubicBezTo>
                      <a:pt x="39" y="84"/>
                      <a:pt x="39" y="84"/>
                      <a:pt x="39" y="84"/>
                    </a:cubicBezTo>
                    <a:cubicBezTo>
                      <a:pt x="39" y="84"/>
                      <a:pt x="39" y="84"/>
                      <a:pt x="39" y="84"/>
                    </a:cubicBezTo>
                    <a:cubicBezTo>
                      <a:pt x="39" y="84"/>
                      <a:pt x="39" y="84"/>
                      <a:pt x="39" y="84"/>
                    </a:cubicBezTo>
                    <a:cubicBezTo>
                      <a:pt x="39" y="84"/>
                      <a:pt x="40" y="85"/>
                      <a:pt x="40" y="84"/>
                    </a:cubicBezTo>
                    <a:cubicBezTo>
                      <a:pt x="40" y="84"/>
                      <a:pt x="40" y="84"/>
                      <a:pt x="40" y="84"/>
                    </a:cubicBezTo>
                    <a:cubicBezTo>
                      <a:pt x="40" y="84"/>
                      <a:pt x="40" y="84"/>
                      <a:pt x="40" y="84"/>
                    </a:cubicBezTo>
                    <a:cubicBezTo>
                      <a:pt x="39" y="84"/>
                      <a:pt x="39" y="84"/>
                      <a:pt x="39" y="84"/>
                    </a:cubicBezTo>
                    <a:cubicBezTo>
                      <a:pt x="39" y="84"/>
                      <a:pt x="39" y="83"/>
                      <a:pt x="39" y="83"/>
                    </a:cubicBezTo>
                    <a:cubicBezTo>
                      <a:pt x="39" y="83"/>
                      <a:pt x="40" y="83"/>
                      <a:pt x="40" y="83"/>
                    </a:cubicBezTo>
                    <a:cubicBezTo>
                      <a:pt x="40" y="84"/>
                      <a:pt x="40" y="84"/>
                      <a:pt x="40" y="84"/>
                    </a:cubicBezTo>
                    <a:cubicBezTo>
                      <a:pt x="40" y="84"/>
                      <a:pt x="40" y="84"/>
                      <a:pt x="40" y="84"/>
                    </a:cubicBezTo>
                    <a:cubicBezTo>
                      <a:pt x="40" y="83"/>
                      <a:pt x="40" y="83"/>
                      <a:pt x="40" y="83"/>
                    </a:cubicBezTo>
                    <a:cubicBezTo>
                      <a:pt x="40" y="84"/>
                      <a:pt x="40" y="84"/>
                      <a:pt x="40" y="84"/>
                    </a:cubicBezTo>
                    <a:cubicBezTo>
                      <a:pt x="40" y="84"/>
                      <a:pt x="40" y="84"/>
                      <a:pt x="40" y="84"/>
                    </a:cubicBezTo>
                    <a:cubicBezTo>
                      <a:pt x="40" y="84"/>
                      <a:pt x="40" y="84"/>
                      <a:pt x="40" y="84"/>
                    </a:cubicBezTo>
                    <a:cubicBezTo>
                      <a:pt x="40" y="84"/>
                      <a:pt x="40" y="84"/>
                      <a:pt x="40" y="85"/>
                    </a:cubicBezTo>
                    <a:cubicBezTo>
                      <a:pt x="39" y="84"/>
                      <a:pt x="40" y="85"/>
                      <a:pt x="39" y="85"/>
                    </a:cubicBezTo>
                    <a:cubicBezTo>
                      <a:pt x="39" y="85"/>
                      <a:pt x="39" y="85"/>
                      <a:pt x="39" y="85"/>
                    </a:cubicBezTo>
                    <a:cubicBezTo>
                      <a:pt x="39" y="85"/>
                      <a:pt x="39" y="85"/>
                      <a:pt x="39" y="85"/>
                    </a:cubicBezTo>
                    <a:cubicBezTo>
                      <a:pt x="39" y="85"/>
                      <a:pt x="39" y="85"/>
                      <a:pt x="38" y="85"/>
                    </a:cubicBezTo>
                    <a:close/>
                    <a:moveTo>
                      <a:pt x="39" y="93"/>
                    </a:moveTo>
                    <a:cubicBezTo>
                      <a:pt x="39" y="93"/>
                      <a:pt x="39" y="93"/>
                      <a:pt x="38" y="92"/>
                    </a:cubicBezTo>
                    <a:cubicBezTo>
                      <a:pt x="38" y="92"/>
                      <a:pt x="38" y="92"/>
                      <a:pt x="38" y="92"/>
                    </a:cubicBezTo>
                    <a:cubicBezTo>
                      <a:pt x="38" y="93"/>
                      <a:pt x="38" y="92"/>
                      <a:pt x="38" y="92"/>
                    </a:cubicBezTo>
                    <a:cubicBezTo>
                      <a:pt x="38" y="92"/>
                      <a:pt x="38" y="92"/>
                      <a:pt x="38" y="92"/>
                    </a:cubicBezTo>
                    <a:cubicBezTo>
                      <a:pt x="38" y="92"/>
                      <a:pt x="38" y="92"/>
                      <a:pt x="38" y="92"/>
                    </a:cubicBezTo>
                    <a:cubicBezTo>
                      <a:pt x="38" y="92"/>
                      <a:pt x="38" y="92"/>
                      <a:pt x="38" y="92"/>
                    </a:cubicBezTo>
                    <a:cubicBezTo>
                      <a:pt x="39" y="92"/>
                      <a:pt x="39" y="92"/>
                      <a:pt x="39" y="92"/>
                    </a:cubicBezTo>
                    <a:cubicBezTo>
                      <a:pt x="39" y="92"/>
                      <a:pt x="39" y="92"/>
                      <a:pt x="39" y="92"/>
                    </a:cubicBezTo>
                    <a:cubicBezTo>
                      <a:pt x="39" y="92"/>
                      <a:pt x="39" y="92"/>
                      <a:pt x="39" y="92"/>
                    </a:cubicBezTo>
                    <a:cubicBezTo>
                      <a:pt x="39" y="93"/>
                      <a:pt x="39" y="93"/>
                      <a:pt x="39" y="93"/>
                    </a:cubicBezTo>
                    <a:cubicBezTo>
                      <a:pt x="39" y="93"/>
                      <a:pt x="39" y="93"/>
                      <a:pt x="39" y="93"/>
                    </a:cubicBezTo>
                    <a:cubicBezTo>
                      <a:pt x="39" y="92"/>
                      <a:pt x="39" y="92"/>
                      <a:pt x="39" y="92"/>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4"/>
                      <a:pt x="39" y="93"/>
                    </a:cubicBezTo>
                    <a:close/>
                    <a:moveTo>
                      <a:pt x="40" y="94"/>
                    </a:moveTo>
                    <a:cubicBezTo>
                      <a:pt x="40" y="94"/>
                      <a:pt x="40" y="94"/>
                      <a:pt x="40" y="94"/>
                    </a:cubicBezTo>
                    <a:cubicBezTo>
                      <a:pt x="40" y="94"/>
                      <a:pt x="40" y="94"/>
                      <a:pt x="40" y="94"/>
                    </a:cubicBezTo>
                    <a:cubicBezTo>
                      <a:pt x="40" y="94"/>
                      <a:pt x="40" y="94"/>
                      <a:pt x="40" y="94"/>
                    </a:cubicBezTo>
                    <a:cubicBezTo>
                      <a:pt x="40" y="95"/>
                      <a:pt x="40" y="95"/>
                      <a:pt x="40" y="95"/>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ubicBezTo>
                      <a:pt x="40" y="94"/>
                      <a:pt x="40" y="94"/>
                      <a:pt x="40" y="94"/>
                    </a:cubicBezTo>
                    <a:close/>
                    <a:moveTo>
                      <a:pt x="40" y="94"/>
                    </a:moveTo>
                    <a:cubicBezTo>
                      <a:pt x="40" y="94"/>
                      <a:pt x="40" y="94"/>
                      <a:pt x="40" y="94"/>
                    </a:cubicBezTo>
                    <a:close/>
                    <a:moveTo>
                      <a:pt x="40" y="94"/>
                    </a:moveTo>
                    <a:cubicBezTo>
                      <a:pt x="40" y="94"/>
                      <a:pt x="40" y="94"/>
                      <a:pt x="40" y="94"/>
                    </a:cubicBezTo>
                    <a:cubicBezTo>
                      <a:pt x="40" y="95"/>
                      <a:pt x="40" y="95"/>
                      <a:pt x="40" y="95"/>
                    </a:cubicBezTo>
                    <a:cubicBezTo>
                      <a:pt x="40" y="95"/>
                      <a:pt x="40" y="95"/>
                      <a:pt x="40" y="95"/>
                    </a:cubicBezTo>
                    <a:cubicBezTo>
                      <a:pt x="40" y="94"/>
                      <a:pt x="40" y="94"/>
                      <a:pt x="40" y="94"/>
                    </a:cubicBezTo>
                    <a:cubicBezTo>
                      <a:pt x="40" y="95"/>
                      <a:pt x="40" y="95"/>
                      <a:pt x="40" y="95"/>
                    </a:cubicBezTo>
                    <a:cubicBezTo>
                      <a:pt x="40" y="94"/>
                      <a:pt x="40" y="94"/>
                      <a:pt x="40" y="94"/>
                    </a:cubicBezTo>
                    <a:cubicBezTo>
                      <a:pt x="40" y="94"/>
                      <a:pt x="40" y="94"/>
                      <a:pt x="40" y="94"/>
                    </a:cubicBezTo>
                    <a:cubicBezTo>
                      <a:pt x="40" y="94"/>
                      <a:pt x="40" y="94"/>
                      <a:pt x="40" y="94"/>
                    </a:cubicBezTo>
                    <a:close/>
                    <a:moveTo>
                      <a:pt x="42" y="96"/>
                    </a:moveTo>
                    <a:cubicBezTo>
                      <a:pt x="43" y="96"/>
                      <a:pt x="43" y="96"/>
                      <a:pt x="43" y="96"/>
                    </a:cubicBezTo>
                    <a:cubicBezTo>
                      <a:pt x="43" y="96"/>
                      <a:pt x="43" y="96"/>
                      <a:pt x="42" y="96"/>
                    </a:cubicBezTo>
                    <a:close/>
                    <a:moveTo>
                      <a:pt x="42" y="96"/>
                    </a:moveTo>
                    <a:cubicBezTo>
                      <a:pt x="42" y="96"/>
                      <a:pt x="42" y="96"/>
                      <a:pt x="42" y="96"/>
                    </a:cubicBezTo>
                    <a:cubicBezTo>
                      <a:pt x="42" y="96"/>
                      <a:pt x="42" y="96"/>
                      <a:pt x="42" y="96"/>
                    </a:cubicBezTo>
                    <a:close/>
                    <a:moveTo>
                      <a:pt x="42" y="96"/>
                    </a:moveTo>
                    <a:cubicBezTo>
                      <a:pt x="42" y="96"/>
                      <a:pt x="42" y="96"/>
                      <a:pt x="42" y="96"/>
                    </a:cubicBezTo>
                    <a:close/>
                    <a:moveTo>
                      <a:pt x="42" y="97"/>
                    </a:moveTo>
                    <a:cubicBezTo>
                      <a:pt x="42" y="96"/>
                      <a:pt x="42" y="96"/>
                      <a:pt x="42" y="96"/>
                    </a:cubicBezTo>
                    <a:cubicBezTo>
                      <a:pt x="42" y="97"/>
                      <a:pt x="42" y="97"/>
                      <a:pt x="42" y="97"/>
                    </a:cubicBezTo>
                    <a:close/>
                    <a:moveTo>
                      <a:pt x="42" y="97"/>
                    </a:moveTo>
                    <a:cubicBezTo>
                      <a:pt x="42" y="96"/>
                      <a:pt x="42" y="96"/>
                      <a:pt x="42" y="96"/>
                    </a:cubicBezTo>
                    <a:cubicBezTo>
                      <a:pt x="42" y="97"/>
                      <a:pt x="42" y="97"/>
                      <a:pt x="42" y="97"/>
                    </a:cubicBezTo>
                    <a:cubicBezTo>
                      <a:pt x="42" y="97"/>
                      <a:pt x="42" y="97"/>
                      <a:pt x="42" y="97"/>
                    </a:cubicBezTo>
                    <a:cubicBezTo>
                      <a:pt x="42" y="97"/>
                      <a:pt x="42" y="97"/>
                      <a:pt x="42" y="97"/>
                    </a:cubicBezTo>
                    <a:cubicBezTo>
                      <a:pt x="42" y="97"/>
                      <a:pt x="42" y="97"/>
                      <a:pt x="42" y="97"/>
                    </a:cubicBezTo>
                    <a:cubicBezTo>
                      <a:pt x="42" y="97"/>
                      <a:pt x="42" y="97"/>
                      <a:pt x="42" y="97"/>
                    </a:cubicBezTo>
                    <a:close/>
                    <a:moveTo>
                      <a:pt x="46" y="105"/>
                    </a:moveTo>
                    <a:cubicBezTo>
                      <a:pt x="46" y="105"/>
                      <a:pt x="46" y="105"/>
                      <a:pt x="46" y="105"/>
                    </a:cubicBezTo>
                    <a:moveTo>
                      <a:pt x="46" y="105"/>
                    </a:moveTo>
                    <a:cubicBezTo>
                      <a:pt x="47" y="105"/>
                      <a:pt x="47" y="105"/>
                      <a:pt x="47" y="105"/>
                    </a:cubicBezTo>
                    <a:lnTo>
                      <a:pt x="46" y="105"/>
                    </a:lnTo>
                    <a:close/>
                    <a:moveTo>
                      <a:pt x="46" y="105"/>
                    </a:moveTo>
                    <a:cubicBezTo>
                      <a:pt x="46" y="105"/>
                      <a:pt x="46" y="105"/>
                      <a:pt x="46" y="105"/>
                    </a:cubicBezTo>
                    <a:cubicBezTo>
                      <a:pt x="46" y="105"/>
                      <a:pt x="46" y="105"/>
                      <a:pt x="46" y="105"/>
                    </a:cubicBezTo>
                    <a:cubicBezTo>
                      <a:pt x="46" y="105"/>
                      <a:pt x="46" y="106"/>
                      <a:pt x="46" y="105"/>
                    </a:cubicBezTo>
                    <a:close/>
                    <a:moveTo>
                      <a:pt x="45" y="100"/>
                    </a:moveTo>
                    <a:cubicBezTo>
                      <a:pt x="45" y="100"/>
                      <a:pt x="45" y="100"/>
                      <a:pt x="45" y="101"/>
                    </a:cubicBezTo>
                    <a:cubicBezTo>
                      <a:pt x="45" y="100"/>
                      <a:pt x="45" y="100"/>
                      <a:pt x="45" y="100"/>
                    </a:cubicBezTo>
                    <a:close/>
                    <a:moveTo>
                      <a:pt x="45" y="99"/>
                    </a:moveTo>
                    <a:cubicBezTo>
                      <a:pt x="45" y="100"/>
                      <a:pt x="45" y="100"/>
                      <a:pt x="45" y="100"/>
                    </a:cubicBezTo>
                    <a:cubicBezTo>
                      <a:pt x="45" y="100"/>
                      <a:pt x="44" y="98"/>
                      <a:pt x="44" y="99"/>
                    </a:cubicBezTo>
                    <a:cubicBezTo>
                      <a:pt x="44" y="99"/>
                      <a:pt x="45" y="98"/>
                      <a:pt x="45" y="99"/>
                    </a:cubicBezTo>
                    <a:close/>
                    <a:moveTo>
                      <a:pt x="47" y="99"/>
                    </a:moveTo>
                    <a:cubicBezTo>
                      <a:pt x="47" y="99"/>
                      <a:pt x="47" y="99"/>
                      <a:pt x="47" y="100"/>
                    </a:cubicBezTo>
                    <a:cubicBezTo>
                      <a:pt x="46" y="98"/>
                      <a:pt x="46" y="100"/>
                      <a:pt x="46" y="99"/>
                    </a:cubicBezTo>
                    <a:cubicBezTo>
                      <a:pt x="45" y="99"/>
                      <a:pt x="46" y="98"/>
                      <a:pt x="47" y="98"/>
                    </a:cubicBezTo>
                    <a:cubicBezTo>
                      <a:pt x="47" y="98"/>
                      <a:pt x="47" y="98"/>
                      <a:pt x="47" y="99"/>
                    </a:cubicBezTo>
                    <a:close/>
                    <a:moveTo>
                      <a:pt x="47" y="100"/>
                    </a:moveTo>
                    <a:cubicBezTo>
                      <a:pt x="47" y="100"/>
                      <a:pt x="47" y="100"/>
                      <a:pt x="47" y="99"/>
                    </a:cubicBezTo>
                    <a:cubicBezTo>
                      <a:pt x="47" y="99"/>
                      <a:pt x="47" y="101"/>
                      <a:pt x="47" y="100"/>
                    </a:cubicBez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7" name="işḻîḓe"/>
              <p:cNvSpPr/>
              <p:nvPr/>
            </p:nvSpPr>
            <p:spPr bwMode="auto">
              <a:xfrm>
                <a:off x="5077" y="2669"/>
                <a:ext cx="7" cy="15"/>
              </a:xfrm>
              <a:custGeom>
                <a:avLst/>
                <a:gdLst>
                  <a:gd name="T0" fmla="*/ 3 w 3"/>
                  <a:gd name="T1" fmla="*/ 5 h 6"/>
                  <a:gd name="T2" fmla="*/ 3 w 3"/>
                  <a:gd name="T3" fmla="*/ 5 h 6"/>
                  <a:gd name="T4" fmla="*/ 3 w 3"/>
                  <a:gd name="T5" fmla="*/ 4 h 6"/>
                  <a:gd name="T6" fmla="*/ 3 w 3"/>
                  <a:gd name="T7" fmla="*/ 3 h 6"/>
                  <a:gd name="T8" fmla="*/ 2 w 3"/>
                  <a:gd name="T9" fmla="*/ 3 h 6"/>
                  <a:gd name="T10" fmla="*/ 2 w 3"/>
                  <a:gd name="T11" fmla="*/ 2 h 6"/>
                  <a:gd name="T12" fmla="*/ 1 w 3"/>
                  <a:gd name="T13" fmla="*/ 2 h 6"/>
                  <a:gd name="T14" fmla="*/ 1 w 3"/>
                  <a:gd name="T15" fmla="*/ 1 h 6"/>
                  <a:gd name="T16" fmla="*/ 0 w 3"/>
                  <a:gd name="T17" fmla="*/ 2 h 6"/>
                  <a:gd name="T18" fmla="*/ 0 w 3"/>
                  <a:gd name="T19" fmla="*/ 3 h 6"/>
                  <a:gd name="T20" fmla="*/ 0 w 3"/>
                  <a:gd name="T21" fmla="*/ 3 h 6"/>
                  <a:gd name="T22" fmla="*/ 0 w 3"/>
                  <a:gd name="T23" fmla="*/ 3 h 6"/>
                  <a:gd name="T24" fmla="*/ 1 w 3"/>
                  <a:gd name="T25" fmla="*/ 4 h 6"/>
                  <a:gd name="T26" fmla="*/ 1 w 3"/>
                  <a:gd name="T27" fmla="*/ 5 h 6"/>
                  <a:gd name="T28" fmla="*/ 2 w 3"/>
                  <a:gd name="T29" fmla="*/ 6 h 6"/>
                  <a:gd name="T30" fmla="*/ 2 w 3"/>
                  <a:gd name="T31" fmla="*/ 6 h 6"/>
                  <a:gd name="T32" fmla="*/ 2 w 3"/>
                  <a:gd name="T33" fmla="*/ 5 h 6"/>
                  <a:gd name="T34" fmla="*/ 2 w 3"/>
                  <a:gd name="T35" fmla="*/ 5 h 6"/>
                  <a:gd name="T36" fmla="*/ 3 w 3"/>
                  <a:gd name="T37" fmla="*/ 5 h 6"/>
                  <a:gd name="T38" fmla="*/ 1 w 3"/>
                  <a:gd name="T39" fmla="*/ 4 h 6"/>
                  <a:gd name="T40" fmla="*/ 1 w 3"/>
                  <a:gd name="T41" fmla="*/ 4 h 6"/>
                  <a:gd name="T42" fmla="*/ 1 w 3"/>
                  <a:gd name="T43" fmla="*/ 1 h 6"/>
                  <a:gd name="T44" fmla="*/ 1 w 3"/>
                  <a:gd name="T45" fmla="*/ 2 h 6"/>
                  <a:gd name="T46" fmla="*/ 1 w 3"/>
                  <a:gd name="T47" fmla="*/ 1 h 6"/>
                  <a:gd name="T48" fmla="*/ 1 w 3"/>
                  <a:gd name="T49" fmla="*/ 4 h 6"/>
                  <a:gd name="T50" fmla="*/ 1 w 3"/>
                  <a:gd name="T51" fmla="*/ 4 h 6"/>
                  <a:gd name="T52" fmla="*/ 1 w 3"/>
                  <a:gd name="T53" fmla="*/ 4 h 6"/>
                  <a:gd name="T54" fmla="*/ 1 w 3"/>
                  <a:gd name="T55" fmla="*/ 3 h 6"/>
                  <a:gd name="T56" fmla="*/ 1 w 3"/>
                  <a:gd name="T57" fmla="*/ 3 h 6"/>
                  <a:gd name="T58" fmla="*/ 1 w 3"/>
                  <a:gd name="T59" fmla="*/ 3 h 6"/>
                  <a:gd name="T60" fmla="*/ 1 w 3"/>
                  <a:gd name="T61" fmla="*/ 3 h 6"/>
                  <a:gd name="T62" fmla="*/ 1 w 3"/>
                  <a:gd name="T63" fmla="*/ 3 h 6"/>
                  <a:gd name="T64" fmla="*/ 1 w 3"/>
                  <a:gd name="T65" fmla="*/ 4 h 6"/>
                  <a:gd name="T66" fmla="*/ 2 w 3"/>
                  <a:gd name="T67" fmla="*/ 4 h 6"/>
                  <a:gd name="T68" fmla="*/ 2 w 3"/>
                  <a:gd name="T69" fmla="*/ 4 h 6"/>
                  <a:gd name="T70" fmla="*/ 3 w 3"/>
                  <a:gd name="T71" fmla="*/ 5 h 6"/>
                  <a:gd name="T72" fmla="*/ 2 w 3"/>
                  <a:gd name="T7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6">
                    <a:moveTo>
                      <a:pt x="3" y="5"/>
                    </a:moveTo>
                    <a:cubicBezTo>
                      <a:pt x="3" y="5"/>
                      <a:pt x="3" y="5"/>
                      <a:pt x="3" y="5"/>
                    </a:cubicBezTo>
                    <a:cubicBezTo>
                      <a:pt x="3" y="5"/>
                      <a:pt x="3" y="4"/>
                      <a:pt x="3" y="4"/>
                    </a:cubicBezTo>
                    <a:cubicBezTo>
                      <a:pt x="3" y="3"/>
                      <a:pt x="3" y="3"/>
                      <a:pt x="3" y="3"/>
                    </a:cubicBezTo>
                    <a:cubicBezTo>
                      <a:pt x="2" y="3"/>
                      <a:pt x="2" y="3"/>
                      <a:pt x="2" y="3"/>
                    </a:cubicBezTo>
                    <a:cubicBezTo>
                      <a:pt x="2" y="3"/>
                      <a:pt x="2" y="2"/>
                      <a:pt x="2" y="2"/>
                    </a:cubicBezTo>
                    <a:cubicBezTo>
                      <a:pt x="2" y="2"/>
                      <a:pt x="2" y="3"/>
                      <a:pt x="1" y="2"/>
                    </a:cubicBezTo>
                    <a:cubicBezTo>
                      <a:pt x="1" y="2"/>
                      <a:pt x="1" y="0"/>
                      <a:pt x="1" y="1"/>
                    </a:cubicBezTo>
                    <a:cubicBezTo>
                      <a:pt x="0" y="2"/>
                      <a:pt x="0" y="2"/>
                      <a:pt x="0" y="2"/>
                    </a:cubicBezTo>
                    <a:cubicBezTo>
                      <a:pt x="1" y="2"/>
                      <a:pt x="0" y="2"/>
                      <a:pt x="0" y="3"/>
                    </a:cubicBezTo>
                    <a:cubicBezTo>
                      <a:pt x="0" y="3"/>
                      <a:pt x="0" y="3"/>
                      <a:pt x="0" y="3"/>
                    </a:cubicBezTo>
                    <a:cubicBezTo>
                      <a:pt x="0" y="3"/>
                      <a:pt x="0" y="3"/>
                      <a:pt x="0" y="3"/>
                    </a:cubicBezTo>
                    <a:cubicBezTo>
                      <a:pt x="0" y="3"/>
                      <a:pt x="0" y="4"/>
                      <a:pt x="1" y="4"/>
                    </a:cubicBezTo>
                    <a:cubicBezTo>
                      <a:pt x="1" y="5"/>
                      <a:pt x="1" y="5"/>
                      <a:pt x="1" y="5"/>
                    </a:cubicBezTo>
                    <a:cubicBezTo>
                      <a:pt x="1" y="6"/>
                      <a:pt x="1" y="5"/>
                      <a:pt x="2" y="6"/>
                    </a:cubicBezTo>
                    <a:cubicBezTo>
                      <a:pt x="2" y="6"/>
                      <a:pt x="2" y="6"/>
                      <a:pt x="2" y="6"/>
                    </a:cubicBezTo>
                    <a:cubicBezTo>
                      <a:pt x="2" y="5"/>
                      <a:pt x="2" y="5"/>
                      <a:pt x="2" y="5"/>
                    </a:cubicBezTo>
                    <a:cubicBezTo>
                      <a:pt x="2" y="5"/>
                      <a:pt x="2" y="5"/>
                      <a:pt x="2" y="5"/>
                    </a:cubicBezTo>
                    <a:cubicBezTo>
                      <a:pt x="3" y="5"/>
                      <a:pt x="3" y="5"/>
                      <a:pt x="3" y="5"/>
                    </a:cubicBezTo>
                    <a:close/>
                    <a:moveTo>
                      <a:pt x="1" y="4"/>
                    </a:moveTo>
                    <a:cubicBezTo>
                      <a:pt x="1" y="4"/>
                      <a:pt x="1" y="4"/>
                      <a:pt x="1" y="4"/>
                    </a:cubicBezTo>
                    <a:moveTo>
                      <a:pt x="1" y="1"/>
                    </a:moveTo>
                    <a:cubicBezTo>
                      <a:pt x="1" y="2"/>
                      <a:pt x="1" y="2"/>
                      <a:pt x="1" y="2"/>
                    </a:cubicBezTo>
                    <a:lnTo>
                      <a:pt x="1" y="1"/>
                    </a:lnTo>
                    <a:close/>
                    <a:moveTo>
                      <a:pt x="1" y="4"/>
                    </a:moveTo>
                    <a:cubicBezTo>
                      <a:pt x="1" y="4"/>
                      <a:pt x="1" y="4"/>
                      <a:pt x="1" y="4"/>
                    </a:cubicBezTo>
                    <a:cubicBezTo>
                      <a:pt x="0" y="3"/>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lnTo>
                      <a:pt x="1" y="4"/>
                    </a:lnTo>
                    <a:close/>
                    <a:moveTo>
                      <a:pt x="2" y="4"/>
                    </a:moveTo>
                    <a:cubicBezTo>
                      <a:pt x="2" y="5"/>
                      <a:pt x="3" y="4"/>
                      <a:pt x="2" y="4"/>
                    </a:cubicBezTo>
                    <a:cubicBezTo>
                      <a:pt x="3" y="5"/>
                      <a:pt x="3" y="5"/>
                      <a:pt x="3" y="5"/>
                    </a:cubicBezTo>
                    <a:cubicBezTo>
                      <a:pt x="3" y="4"/>
                      <a:pt x="3" y="6"/>
                      <a:pt x="2" y="4"/>
                    </a:cubicBez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8" name="iṥľiḍè"/>
              <p:cNvSpPr/>
              <p:nvPr/>
            </p:nvSpPr>
            <p:spPr bwMode="auto">
              <a:xfrm>
                <a:off x="5053" y="2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9" name="íş1ïḍe"/>
              <p:cNvSpPr/>
              <p:nvPr/>
            </p:nvSpPr>
            <p:spPr bwMode="auto">
              <a:xfrm>
                <a:off x="5053" y="27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0" name="ïṡḻiḑé"/>
              <p:cNvSpPr/>
              <p:nvPr/>
            </p:nvSpPr>
            <p:spPr bwMode="auto">
              <a:xfrm>
                <a:off x="5056" y="2774"/>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1" name="îSľíḍè"/>
              <p:cNvSpPr/>
              <p:nvPr/>
            </p:nvSpPr>
            <p:spPr bwMode="auto">
              <a:xfrm>
                <a:off x="5056" y="277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2" name="îṣľîḍe"/>
              <p:cNvSpPr/>
              <p:nvPr/>
            </p:nvSpPr>
            <p:spPr bwMode="auto">
              <a:xfrm>
                <a:off x="5056" y="277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3" name="î$ļïdé"/>
              <p:cNvSpPr/>
              <p:nvPr/>
            </p:nvSpPr>
            <p:spPr bwMode="auto">
              <a:xfrm>
                <a:off x="5381" y="2795"/>
                <a:ext cx="2" cy="5"/>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1" y="1"/>
                    </a:cubicBezTo>
                    <a:cubicBezTo>
                      <a:pt x="0" y="0"/>
                      <a:pt x="1" y="1"/>
                      <a:pt x="1"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4" name="îş1íďé"/>
              <p:cNvSpPr/>
              <p:nvPr/>
            </p:nvSpPr>
            <p:spPr bwMode="auto">
              <a:xfrm>
                <a:off x="5383" y="2798"/>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1"/>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5" name="iṩ1iḋè"/>
              <p:cNvSpPr/>
              <p:nvPr/>
            </p:nvSpPr>
            <p:spPr bwMode="auto">
              <a:xfrm>
                <a:off x="5381" y="2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6" name="íSľídé"/>
              <p:cNvSpPr/>
              <p:nvPr/>
            </p:nvSpPr>
            <p:spPr bwMode="auto">
              <a:xfrm>
                <a:off x="5381" y="2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7" name="îṧliḍé"/>
              <p:cNvSpPr/>
              <p:nvPr/>
            </p:nvSpPr>
            <p:spPr bwMode="auto">
              <a:xfrm>
                <a:off x="5174" y="2932"/>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8" name="ïŝľïde"/>
              <p:cNvSpPr/>
              <p:nvPr/>
            </p:nvSpPr>
            <p:spPr bwMode="auto">
              <a:xfrm>
                <a:off x="5169" y="293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9" name="îşľiḍé"/>
              <p:cNvSpPr/>
              <p:nvPr/>
            </p:nvSpPr>
            <p:spPr bwMode="auto">
              <a:xfrm>
                <a:off x="5082" y="2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0" name="î$1îḋê"/>
              <p:cNvSpPr/>
              <p:nvPr/>
            </p:nvSpPr>
            <p:spPr bwMode="auto">
              <a:xfrm>
                <a:off x="5105" y="2908"/>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1" name="íṣľiḍè"/>
              <p:cNvSpPr/>
              <p:nvPr/>
            </p:nvSpPr>
            <p:spPr bwMode="auto">
              <a:xfrm>
                <a:off x="5190" y="2937"/>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2" name="ïślïḋè"/>
              <p:cNvSpPr/>
              <p:nvPr/>
            </p:nvSpPr>
            <p:spPr bwMode="auto">
              <a:xfrm>
                <a:off x="5221" y="293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3" name="íṩļíḑe"/>
              <p:cNvSpPr/>
              <p:nvPr/>
            </p:nvSpPr>
            <p:spPr bwMode="auto">
              <a:xfrm>
                <a:off x="5386" y="2872"/>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4" name="i$lïḍè"/>
              <p:cNvSpPr/>
              <p:nvPr/>
            </p:nvSpPr>
            <p:spPr bwMode="auto">
              <a:xfrm>
                <a:off x="5386" y="28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5" name="ïSļïḓê"/>
              <p:cNvSpPr/>
              <p:nvPr/>
            </p:nvSpPr>
            <p:spPr bwMode="auto">
              <a:xfrm>
                <a:off x="5383" y="2803"/>
                <a:ext cx="3" cy="5"/>
              </a:xfrm>
              <a:custGeom>
                <a:avLst/>
                <a:gdLst>
                  <a:gd name="T0" fmla="*/ 0 w 1"/>
                  <a:gd name="T1" fmla="*/ 1 h 2"/>
                  <a:gd name="T2" fmla="*/ 0 w 1"/>
                  <a:gd name="T3" fmla="*/ 1 h 2"/>
                  <a:gd name="T4" fmla="*/ 0 w 1"/>
                  <a:gd name="T5" fmla="*/ 1 h 2"/>
                  <a:gd name="T6" fmla="*/ 0 w 1"/>
                  <a:gd name="T7" fmla="*/ 1 h 2"/>
                  <a:gd name="T8" fmla="*/ 0 w 1"/>
                  <a:gd name="T9" fmla="*/ 1 h 2"/>
                  <a:gd name="T10" fmla="*/ 0 w 1"/>
                  <a:gd name="T11" fmla="*/ 1 h 2"/>
                  <a:gd name="T12" fmla="*/ 0 w 1"/>
                  <a:gd name="T13" fmla="*/ 1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0"/>
                      <a:pt x="1" y="0"/>
                      <a:pt x="0" y="1"/>
                    </a:cubicBezTo>
                    <a:cubicBezTo>
                      <a:pt x="1" y="0"/>
                      <a:pt x="0" y="1"/>
                      <a:pt x="0" y="1"/>
                    </a:cubicBezTo>
                    <a:cubicBezTo>
                      <a:pt x="0" y="2"/>
                      <a:pt x="0" y="1"/>
                      <a:pt x="0" y="1"/>
                    </a:cubicBezTo>
                    <a:cubicBezTo>
                      <a:pt x="0" y="2"/>
                      <a:pt x="1" y="2"/>
                      <a:pt x="0" y="1"/>
                    </a:cubicBezTo>
                    <a:cubicBezTo>
                      <a:pt x="0" y="1"/>
                      <a:pt x="1" y="1"/>
                      <a:pt x="0" y="1"/>
                    </a:cubicBezTo>
                    <a:cubicBezTo>
                      <a:pt x="1" y="1"/>
                      <a:pt x="1" y="1"/>
                      <a:pt x="0" y="1"/>
                    </a:cubicBezTo>
                    <a:cubicBezTo>
                      <a:pt x="1" y="1"/>
                      <a:pt x="1" y="1"/>
                      <a:pt x="0" y="1"/>
                    </a:cubicBezTo>
                    <a:cubicBezTo>
                      <a:pt x="1" y="1"/>
                      <a:pt x="1" y="1"/>
                      <a:pt x="0" y="1"/>
                    </a:cubicBezTo>
                    <a:cubicBezTo>
                      <a:pt x="1" y="1"/>
                      <a:pt x="0" y="0"/>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6" name="îşľíďê"/>
              <p:cNvSpPr/>
              <p:nvPr/>
            </p:nvSpPr>
            <p:spPr bwMode="auto">
              <a:xfrm>
                <a:off x="5087" y="2676"/>
                <a:ext cx="2" cy="3"/>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1" y="0"/>
                      <a:pt x="0" y="0"/>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7" name="íṧlidê"/>
              <p:cNvSpPr/>
              <p:nvPr/>
            </p:nvSpPr>
            <p:spPr bwMode="auto">
              <a:xfrm>
                <a:off x="5383" y="287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8" name="ïşḷiḓê"/>
              <p:cNvSpPr/>
              <p:nvPr/>
            </p:nvSpPr>
            <p:spPr bwMode="auto">
              <a:xfrm>
                <a:off x="5383" y="287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9" name="iṡļiḑe"/>
              <p:cNvSpPr/>
              <p:nvPr/>
            </p:nvSpPr>
            <p:spPr bwMode="auto">
              <a:xfrm>
                <a:off x="5185" y="2929"/>
                <a:ext cx="2" cy="0"/>
              </a:xfrm>
              <a:custGeom>
                <a:avLst/>
                <a:gdLst>
                  <a:gd name="T0" fmla="*/ 2 w 2"/>
                  <a:gd name="T1" fmla="*/ 2 w 2"/>
                  <a:gd name="T2" fmla="*/ 2 w 2"/>
                  <a:gd name="T3" fmla="*/ 0 w 2"/>
                  <a:gd name="T4" fmla="*/ 0 w 2"/>
                  <a:gd name="T5" fmla="*/ 0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2" y="0"/>
                    </a:lnTo>
                    <a:lnTo>
                      <a:pt x="0" y="0"/>
                    </a:lnTo>
                    <a:lnTo>
                      <a:pt x="0" y="0"/>
                    </a:lnTo>
                    <a:lnTo>
                      <a:pt x="0" y="0"/>
                    </a:lnTo>
                    <a:lnTo>
                      <a:pt x="2"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0" name="îṩlïḋè"/>
              <p:cNvSpPr/>
              <p:nvPr/>
            </p:nvSpPr>
            <p:spPr bwMode="auto">
              <a:xfrm>
                <a:off x="5095" y="26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1" name="ïSļíḋe"/>
              <p:cNvSpPr/>
              <p:nvPr/>
            </p:nvSpPr>
            <p:spPr bwMode="auto">
              <a:xfrm>
                <a:off x="5339" y="291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2" name="ïSļîďê"/>
              <p:cNvSpPr/>
              <p:nvPr/>
            </p:nvSpPr>
            <p:spPr bwMode="auto">
              <a:xfrm>
                <a:off x="5373" y="2790"/>
                <a:ext cx="3" cy="2"/>
              </a:xfrm>
              <a:custGeom>
                <a:avLst/>
                <a:gdLst>
                  <a:gd name="T0" fmla="*/ 0 w 1"/>
                  <a:gd name="T1" fmla="*/ 1 h 1"/>
                  <a:gd name="T2" fmla="*/ 0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0" y="1"/>
                      <a:pt x="0" y="1"/>
                    </a:cubicBezTo>
                    <a:cubicBezTo>
                      <a:pt x="0" y="1"/>
                      <a:pt x="0" y="0"/>
                      <a:pt x="1" y="1"/>
                    </a:cubicBezTo>
                    <a:cubicBezTo>
                      <a:pt x="1" y="1"/>
                      <a:pt x="1" y="1"/>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3" name="ï$1íďè"/>
              <p:cNvSpPr/>
              <p:nvPr/>
            </p:nvSpPr>
            <p:spPr bwMode="auto">
              <a:xfrm>
                <a:off x="5378" y="2890"/>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4" name="îṧlîḓè"/>
              <p:cNvSpPr/>
              <p:nvPr/>
            </p:nvSpPr>
            <p:spPr bwMode="auto">
              <a:xfrm>
                <a:off x="5195" y="2929"/>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5" name="íṥľíḓè"/>
              <p:cNvSpPr/>
              <p:nvPr/>
            </p:nvSpPr>
            <p:spPr bwMode="auto">
              <a:xfrm>
                <a:off x="5095" y="2656"/>
                <a:ext cx="2"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2" y="0"/>
                    </a:lnTo>
                    <a:lnTo>
                      <a:pt x="2"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6" name="îṡļïḋe"/>
              <p:cNvSpPr/>
              <p:nvPr/>
            </p:nvSpPr>
            <p:spPr bwMode="auto">
              <a:xfrm>
                <a:off x="5329" y="2635"/>
                <a:ext cx="3" cy="5"/>
              </a:xfrm>
              <a:custGeom>
                <a:avLst/>
                <a:gdLst>
                  <a:gd name="T0" fmla="*/ 0 w 1"/>
                  <a:gd name="T1" fmla="*/ 1 h 2"/>
                  <a:gd name="T2" fmla="*/ 0 w 1"/>
                  <a:gd name="T3" fmla="*/ 1 h 2"/>
                  <a:gd name="T4" fmla="*/ 0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0" y="1"/>
                      <a:pt x="0" y="1"/>
                    </a:cubicBezTo>
                    <a:cubicBezTo>
                      <a:pt x="1" y="0"/>
                      <a:pt x="0" y="1"/>
                      <a:pt x="0" y="1"/>
                    </a:cubicBezTo>
                    <a:cubicBezTo>
                      <a:pt x="0" y="1"/>
                      <a:pt x="0" y="1"/>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7" name="iṣḷíḋé"/>
              <p:cNvSpPr/>
              <p:nvPr/>
            </p:nvSpPr>
            <p:spPr bwMode="auto">
              <a:xfrm>
                <a:off x="5383" y="2803"/>
                <a:ext cx="3" cy="5"/>
              </a:xfrm>
              <a:custGeom>
                <a:avLst/>
                <a:gdLst>
                  <a:gd name="T0" fmla="*/ 0 w 1"/>
                  <a:gd name="T1" fmla="*/ 0 h 2"/>
                  <a:gd name="T2" fmla="*/ 0 w 1"/>
                  <a:gd name="T3" fmla="*/ 0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0"/>
                    </a:cubicBezTo>
                    <a:cubicBezTo>
                      <a:pt x="0" y="0"/>
                      <a:pt x="1" y="2"/>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8" name="íṡľîdè"/>
              <p:cNvSpPr/>
              <p:nvPr/>
            </p:nvSpPr>
            <p:spPr bwMode="auto">
              <a:xfrm>
                <a:off x="5386" y="2805"/>
                <a:ext cx="0" cy="3"/>
              </a:xfrm>
              <a:custGeom>
                <a:avLst/>
                <a:gdLst>
                  <a:gd name="T0" fmla="*/ 1 h 1"/>
                  <a:gd name="T1" fmla="*/ 1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1"/>
                      <a:pt x="0" y="1"/>
                      <a:pt x="0" y="1"/>
                    </a:cubicBezTo>
                    <a:cubicBezTo>
                      <a:pt x="0" y="1"/>
                      <a:pt x="0" y="1"/>
                      <a:pt x="0" y="1"/>
                    </a:cubicBezTo>
                    <a:cubicBezTo>
                      <a:pt x="0" y="1"/>
                      <a:pt x="0" y="0"/>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9" name="ïSļîḍè"/>
              <p:cNvSpPr/>
              <p:nvPr/>
            </p:nvSpPr>
            <p:spPr bwMode="auto">
              <a:xfrm>
                <a:off x="5386" y="2805"/>
                <a:ext cx="0" cy="6"/>
              </a:xfrm>
              <a:custGeom>
                <a:avLst/>
                <a:gdLst>
                  <a:gd name="T0" fmla="*/ 1 h 2"/>
                  <a:gd name="T1" fmla="*/ 1 h 2"/>
                  <a:gd name="T2" fmla="*/ 1 h 2"/>
                  <a:gd name="T3" fmla="*/ 1 h 2"/>
                  <a:gd name="T4" fmla="*/ 1 h 2"/>
                </a:gdLst>
                <a:ahLst/>
                <a:cxnLst>
                  <a:cxn ang="0">
                    <a:pos x="0" y="T0"/>
                  </a:cxn>
                  <a:cxn ang="0">
                    <a:pos x="0" y="T1"/>
                  </a:cxn>
                  <a:cxn ang="0">
                    <a:pos x="0" y="T2"/>
                  </a:cxn>
                  <a:cxn ang="0">
                    <a:pos x="0" y="T3"/>
                  </a:cxn>
                  <a:cxn ang="0">
                    <a:pos x="0" y="T4"/>
                  </a:cxn>
                </a:cxnLst>
                <a:rect l="0" t="0" r="r" b="b"/>
                <a:pathLst>
                  <a:path h="2">
                    <a:moveTo>
                      <a:pt x="0" y="1"/>
                    </a:moveTo>
                    <a:cubicBezTo>
                      <a:pt x="0" y="0"/>
                      <a:pt x="0" y="1"/>
                      <a:pt x="0" y="1"/>
                    </a:cubicBezTo>
                    <a:cubicBezTo>
                      <a:pt x="0" y="2"/>
                      <a:pt x="0" y="1"/>
                      <a:pt x="0" y="1"/>
                    </a:cubicBezTo>
                    <a:cubicBezTo>
                      <a:pt x="0" y="1"/>
                      <a:pt x="0" y="1"/>
                      <a:pt x="0" y="1"/>
                    </a:cubicBezTo>
                    <a:cubicBezTo>
                      <a:pt x="0" y="1"/>
                      <a:pt x="0" y="1"/>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0" name="islidé"/>
              <p:cNvSpPr/>
              <p:nvPr/>
            </p:nvSpPr>
            <p:spPr bwMode="auto">
              <a:xfrm>
                <a:off x="5383" y="28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1" name="ïṩlídé"/>
              <p:cNvSpPr/>
              <p:nvPr/>
            </p:nvSpPr>
            <p:spPr bwMode="auto">
              <a:xfrm>
                <a:off x="5378" y="2893"/>
                <a:ext cx="1" cy="3"/>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2" name="íşḻiḋe"/>
              <p:cNvSpPr/>
              <p:nvPr/>
            </p:nvSpPr>
            <p:spPr bwMode="auto">
              <a:xfrm>
                <a:off x="5321" y="2919"/>
                <a:ext cx="0" cy="2"/>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3" name="îsľîḍè"/>
              <p:cNvSpPr/>
              <p:nvPr/>
            </p:nvSpPr>
            <p:spPr bwMode="auto">
              <a:xfrm>
                <a:off x="5319" y="2919"/>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4" name="ïṣľiḍé"/>
              <p:cNvSpPr/>
              <p:nvPr/>
            </p:nvSpPr>
            <p:spPr bwMode="auto">
              <a:xfrm>
                <a:off x="5221" y="29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5" name="ïş1iḓe"/>
              <p:cNvSpPr/>
              <p:nvPr/>
            </p:nvSpPr>
            <p:spPr bwMode="auto">
              <a:xfrm>
                <a:off x="5193" y="29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6" name="îşļiḓê"/>
              <p:cNvSpPr/>
              <p:nvPr/>
            </p:nvSpPr>
            <p:spPr bwMode="auto">
              <a:xfrm>
                <a:off x="5180" y="2934"/>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7" name="íSľïḍe"/>
              <p:cNvSpPr/>
              <p:nvPr/>
            </p:nvSpPr>
            <p:spPr bwMode="auto">
              <a:xfrm>
                <a:off x="5172" y="2927"/>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8" name="íšḷíde"/>
              <p:cNvSpPr/>
              <p:nvPr/>
            </p:nvSpPr>
            <p:spPr bwMode="auto">
              <a:xfrm>
                <a:off x="5169" y="2924"/>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9" name="ïṣḷïḋè"/>
              <p:cNvSpPr/>
              <p:nvPr/>
            </p:nvSpPr>
            <p:spPr bwMode="auto">
              <a:xfrm>
                <a:off x="5120" y="2916"/>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0" name="iṣ1îḍe"/>
              <p:cNvSpPr/>
              <p:nvPr/>
            </p:nvSpPr>
            <p:spPr bwMode="auto">
              <a:xfrm>
                <a:off x="5095" y="2903"/>
                <a:ext cx="0" cy="3"/>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1" name="îslïḍè"/>
              <p:cNvSpPr/>
              <p:nvPr/>
            </p:nvSpPr>
            <p:spPr bwMode="auto">
              <a:xfrm>
                <a:off x="5084" y="2898"/>
                <a:ext cx="0" cy="3"/>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1"/>
                      <a:pt x="0" y="0"/>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2" name="îṥľîdè"/>
              <p:cNvSpPr/>
              <p:nvPr/>
            </p:nvSpPr>
            <p:spPr bwMode="auto">
              <a:xfrm>
                <a:off x="5079" y="2896"/>
                <a:ext cx="3"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0" y="0"/>
                    </a:cubicBezTo>
                    <a:cubicBezTo>
                      <a:pt x="1"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3" name="ïSlíďè"/>
              <p:cNvSpPr/>
              <p:nvPr/>
            </p:nvSpPr>
            <p:spPr bwMode="auto">
              <a:xfrm>
                <a:off x="5066" y="2803"/>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4" name="ïṩḻïḋe"/>
              <p:cNvSpPr/>
              <p:nvPr/>
            </p:nvSpPr>
            <p:spPr bwMode="auto">
              <a:xfrm>
                <a:off x="5069" y="2800"/>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5" name="íŝļiďe"/>
              <p:cNvSpPr/>
              <p:nvPr/>
            </p:nvSpPr>
            <p:spPr bwMode="auto">
              <a:xfrm>
                <a:off x="5066" y="2759"/>
                <a:ext cx="0" cy="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6" name="ïšļíḍè"/>
              <p:cNvSpPr/>
              <p:nvPr/>
            </p:nvSpPr>
            <p:spPr bwMode="auto">
              <a:xfrm>
                <a:off x="5066" y="2759"/>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7" name="ïṡļíḓè"/>
              <p:cNvSpPr/>
              <p:nvPr/>
            </p:nvSpPr>
            <p:spPr bwMode="auto">
              <a:xfrm>
                <a:off x="5069" y="2741"/>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8" name="îśļídè"/>
              <p:cNvSpPr/>
              <p:nvPr/>
            </p:nvSpPr>
            <p:spPr bwMode="auto">
              <a:xfrm>
                <a:off x="5069" y="2733"/>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9" name="íşḷîḑe"/>
              <p:cNvSpPr/>
              <p:nvPr/>
            </p:nvSpPr>
            <p:spPr bwMode="auto">
              <a:xfrm>
                <a:off x="5118" y="2607"/>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0" y="0"/>
                    </a:cubicBezTo>
                    <a:cubicBezTo>
                      <a:pt x="1"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0" name="iŝḻiḓé"/>
              <p:cNvSpPr/>
              <p:nvPr/>
            </p:nvSpPr>
            <p:spPr bwMode="auto">
              <a:xfrm>
                <a:off x="5321" y="2622"/>
                <a:ext cx="0" cy="5"/>
              </a:xfrm>
              <a:custGeom>
                <a:avLst/>
                <a:gdLst>
                  <a:gd name="T0" fmla="*/ 1 h 2"/>
                  <a:gd name="T1" fmla="*/ 1 h 2"/>
                  <a:gd name="T2" fmla="*/ 1 h 2"/>
                  <a:gd name="T3" fmla="*/ 1 h 2"/>
                </a:gdLst>
                <a:ahLst/>
                <a:cxnLst>
                  <a:cxn ang="0">
                    <a:pos x="0" y="T0"/>
                  </a:cxn>
                  <a:cxn ang="0">
                    <a:pos x="0" y="T1"/>
                  </a:cxn>
                  <a:cxn ang="0">
                    <a:pos x="0" y="T2"/>
                  </a:cxn>
                  <a:cxn ang="0">
                    <a:pos x="0" y="T3"/>
                  </a:cxn>
                </a:cxnLst>
                <a:rect l="0" t="0" r="r" b="b"/>
                <a:pathLst>
                  <a:path h="2">
                    <a:moveTo>
                      <a:pt x="0" y="1"/>
                    </a:moveTo>
                    <a:cubicBezTo>
                      <a:pt x="0" y="1"/>
                      <a:pt x="0" y="0"/>
                      <a:pt x="0" y="1"/>
                    </a:cubicBezTo>
                    <a:cubicBezTo>
                      <a:pt x="0" y="2"/>
                      <a:pt x="0" y="1"/>
                      <a:pt x="0" y="1"/>
                    </a:cubicBezTo>
                    <a:cubicBezTo>
                      <a:pt x="0" y="1"/>
                      <a:pt x="0" y="2"/>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1" name="îṥļíḓe"/>
              <p:cNvSpPr/>
              <p:nvPr/>
            </p:nvSpPr>
            <p:spPr bwMode="auto">
              <a:xfrm>
                <a:off x="5342" y="2671"/>
                <a:ext cx="3" cy="8"/>
              </a:xfrm>
              <a:custGeom>
                <a:avLst/>
                <a:gdLst>
                  <a:gd name="T0" fmla="*/ 1 w 1"/>
                  <a:gd name="T1" fmla="*/ 2 h 3"/>
                  <a:gd name="T2" fmla="*/ 1 w 1"/>
                  <a:gd name="T3" fmla="*/ 2 h 3"/>
                  <a:gd name="T4" fmla="*/ 1 w 1"/>
                  <a:gd name="T5" fmla="*/ 2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3"/>
                      <a:pt x="1" y="2"/>
                    </a:cubicBezTo>
                    <a:cubicBezTo>
                      <a:pt x="1" y="2"/>
                      <a:pt x="0" y="1"/>
                      <a:pt x="1" y="2"/>
                    </a:cubicBezTo>
                    <a:cubicBezTo>
                      <a:pt x="1" y="0"/>
                      <a:pt x="1" y="1"/>
                      <a:pt x="1" y="2"/>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2" name="ïṣļïḍè"/>
              <p:cNvSpPr/>
              <p:nvPr/>
            </p:nvSpPr>
            <p:spPr bwMode="auto">
              <a:xfrm>
                <a:off x="5355" y="2695"/>
                <a:ext cx="2" cy="7"/>
              </a:xfrm>
              <a:custGeom>
                <a:avLst/>
                <a:gdLst>
                  <a:gd name="T0" fmla="*/ 0 w 1"/>
                  <a:gd name="T1" fmla="*/ 2 h 3"/>
                  <a:gd name="T2" fmla="*/ 0 w 1"/>
                  <a:gd name="T3" fmla="*/ 1 h 3"/>
                  <a:gd name="T4" fmla="*/ 0 w 1"/>
                  <a:gd name="T5" fmla="*/ 2 h 3"/>
                  <a:gd name="T6" fmla="*/ 0 w 1"/>
                  <a:gd name="T7" fmla="*/ 2 h 3"/>
                </a:gdLst>
                <a:ahLst/>
                <a:cxnLst>
                  <a:cxn ang="0">
                    <a:pos x="T0" y="T1"/>
                  </a:cxn>
                  <a:cxn ang="0">
                    <a:pos x="T2" y="T3"/>
                  </a:cxn>
                  <a:cxn ang="0">
                    <a:pos x="T4" y="T5"/>
                  </a:cxn>
                  <a:cxn ang="0">
                    <a:pos x="T6" y="T7"/>
                  </a:cxn>
                </a:cxnLst>
                <a:rect l="0" t="0" r="r" b="b"/>
                <a:pathLst>
                  <a:path w="1" h="3">
                    <a:moveTo>
                      <a:pt x="0" y="2"/>
                    </a:moveTo>
                    <a:cubicBezTo>
                      <a:pt x="0" y="0"/>
                      <a:pt x="1" y="1"/>
                      <a:pt x="0" y="1"/>
                    </a:cubicBezTo>
                    <a:cubicBezTo>
                      <a:pt x="1" y="1"/>
                      <a:pt x="0" y="2"/>
                      <a:pt x="0" y="2"/>
                    </a:cubicBezTo>
                    <a:cubicBezTo>
                      <a:pt x="1" y="2"/>
                      <a:pt x="1" y="3"/>
                      <a:pt x="0" y="2"/>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3" name="ïṩḷídê"/>
              <p:cNvSpPr/>
              <p:nvPr/>
            </p:nvSpPr>
            <p:spPr bwMode="auto">
              <a:xfrm>
                <a:off x="5373" y="27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4" name="îṧļíďê"/>
              <p:cNvSpPr/>
              <p:nvPr/>
            </p:nvSpPr>
            <p:spPr bwMode="auto">
              <a:xfrm>
                <a:off x="5376" y="27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5" name="í$lîdé"/>
              <p:cNvSpPr/>
              <p:nvPr/>
            </p:nvSpPr>
            <p:spPr bwMode="auto">
              <a:xfrm>
                <a:off x="5373" y="274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6" name="íšḷïḓe"/>
              <p:cNvSpPr/>
              <p:nvPr/>
            </p:nvSpPr>
            <p:spPr bwMode="auto">
              <a:xfrm>
                <a:off x="5378" y="27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7" name="ïṡļíḑè"/>
              <p:cNvSpPr/>
              <p:nvPr/>
            </p:nvSpPr>
            <p:spPr bwMode="auto">
              <a:xfrm>
                <a:off x="5383" y="280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1"/>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8" name="îṡļíḓe"/>
              <p:cNvSpPr/>
              <p:nvPr/>
            </p:nvSpPr>
            <p:spPr bwMode="auto">
              <a:xfrm>
                <a:off x="5386" y="2803"/>
                <a:ext cx="0" cy="2"/>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0"/>
                    </a:cubicBezTo>
                    <a:cubicBezTo>
                      <a:pt x="0" y="0"/>
                      <a:pt x="0" y="1"/>
                      <a:pt x="0" y="0"/>
                    </a:cubicBezTo>
                    <a:cubicBezTo>
                      <a:pt x="0" y="1"/>
                      <a:pt x="0" y="1"/>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9" name="íṧļiḍê"/>
              <p:cNvSpPr/>
              <p:nvPr/>
            </p:nvSpPr>
            <p:spPr bwMode="auto">
              <a:xfrm>
                <a:off x="5394" y="287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0" name="ïśļîdé"/>
              <p:cNvSpPr/>
              <p:nvPr/>
            </p:nvSpPr>
            <p:spPr bwMode="auto">
              <a:xfrm>
                <a:off x="5391" y="2878"/>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1" name="ï$ľïḑè"/>
              <p:cNvSpPr/>
              <p:nvPr/>
            </p:nvSpPr>
            <p:spPr bwMode="auto">
              <a:xfrm>
                <a:off x="5383" y="287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2" name="ïşḷîḑé"/>
              <p:cNvSpPr/>
              <p:nvPr/>
            </p:nvSpPr>
            <p:spPr bwMode="auto">
              <a:xfrm>
                <a:off x="5383" y="287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3" name="íś1iḓè"/>
              <p:cNvSpPr/>
              <p:nvPr/>
            </p:nvSpPr>
            <p:spPr bwMode="auto">
              <a:xfrm>
                <a:off x="5383" y="28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4" name="íşľiḋè"/>
              <p:cNvSpPr/>
              <p:nvPr/>
            </p:nvSpPr>
            <p:spPr bwMode="auto">
              <a:xfrm>
                <a:off x="5383" y="2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5" name="iṡļïďè"/>
              <p:cNvSpPr/>
              <p:nvPr/>
            </p:nvSpPr>
            <p:spPr bwMode="auto">
              <a:xfrm>
                <a:off x="5383" y="2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6" name="î$lïḍè"/>
              <p:cNvSpPr/>
              <p:nvPr/>
            </p:nvSpPr>
            <p:spPr bwMode="auto">
              <a:xfrm>
                <a:off x="5381" y="2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7" name="iŝḻiḑé"/>
              <p:cNvSpPr/>
              <p:nvPr/>
            </p:nvSpPr>
            <p:spPr bwMode="auto">
              <a:xfrm>
                <a:off x="5381" y="29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8" name="íŝlïḓe"/>
              <p:cNvSpPr/>
              <p:nvPr/>
            </p:nvSpPr>
            <p:spPr bwMode="auto">
              <a:xfrm>
                <a:off x="5360" y="290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9" name="îṧļiḋe"/>
              <p:cNvSpPr/>
              <p:nvPr/>
            </p:nvSpPr>
            <p:spPr bwMode="auto">
              <a:xfrm>
                <a:off x="5329" y="2921"/>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0" name="iṧḻiḓe"/>
              <p:cNvSpPr/>
              <p:nvPr/>
            </p:nvSpPr>
            <p:spPr bwMode="auto">
              <a:xfrm>
                <a:off x="5327" y="2921"/>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1" name="ïş1ídè"/>
              <p:cNvSpPr/>
              <p:nvPr/>
            </p:nvSpPr>
            <p:spPr bwMode="auto">
              <a:xfrm>
                <a:off x="5229" y="293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1"/>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2" name="íṩḻîde"/>
              <p:cNvSpPr/>
              <p:nvPr/>
            </p:nvSpPr>
            <p:spPr bwMode="auto">
              <a:xfrm>
                <a:off x="5221" y="29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3" name="îśľïḓé"/>
              <p:cNvSpPr/>
              <p:nvPr/>
            </p:nvSpPr>
            <p:spPr bwMode="auto">
              <a:xfrm>
                <a:off x="5221" y="29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4" name="iśḷíde"/>
              <p:cNvSpPr/>
              <p:nvPr/>
            </p:nvSpPr>
            <p:spPr bwMode="auto">
              <a:xfrm>
                <a:off x="5211" y="2937"/>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5" name="ïṡḻiḓé"/>
              <p:cNvSpPr/>
              <p:nvPr/>
            </p:nvSpPr>
            <p:spPr bwMode="auto">
              <a:xfrm>
                <a:off x="5205" y="293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6" name="íşḻîḋé"/>
              <p:cNvSpPr/>
              <p:nvPr/>
            </p:nvSpPr>
            <p:spPr bwMode="auto">
              <a:xfrm>
                <a:off x="5205" y="29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7" name="îsḷïḋe"/>
              <p:cNvSpPr/>
              <p:nvPr/>
            </p:nvSpPr>
            <p:spPr bwMode="auto">
              <a:xfrm>
                <a:off x="5205" y="29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8" name="íşḷîḑê"/>
              <p:cNvSpPr/>
              <p:nvPr/>
            </p:nvSpPr>
            <p:spPr bwMode="auto">
              <a:xfrm>
                <a:off x="5190" y="29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9" name="îṡ1ídè"/>
              <p:cNvSpPr/>
              <p:nvPr/>
            </p:nvSpPr>
            <p:spPr bwMode="auto">
              <a:xfrm>
                <a:off x="5190" y="29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0" name="îṥḷïḍé"/>
              <p:cNvSpPr/>
              <p:nvPr/>
            </p:nvSpPr>
            <p:spPr bwMode="auto">
              <a:xfrm>
                <a:off x="5190" y="2937"/>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1" name="íṡļiḋe"/>
              <p:cNvSpPr/>
              <p:nvPr/>
            </p:nvSpPr>
            <p:spPr bwMode="auto">
              <a:xfrm>
                <a:off x="5107" y="2908"/>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2" name="iš1ïdé"/>
              <p:cNvSpPr/>
              <p:nvPr/>
            </p:nvSpPr>
            <p:spPr bwMode="auto">
              <a:xfrm>
                <a:off x="5105" y="2908"/>
                <a:ext cx="0" cy="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3" name="ïsḻíde"/>
              <p:cNvSpPr/>
              <p:nvPr/>
            </p:nvSpPr>
            <p:spPr bwMode="auto">
              <a:xfrm>
                <a:off x="5102" y="291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4" name="í$ḷïḍè"/>
              <p:cNvSpPr/>
              <p:nvPr/>
            </p:nvSpPr>
            <p:spPr bwMode="auto">
              <a:xfrm>
                <a:off x="5079" y="2893"/>
                <a:ext cx="3" cy="3"/>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0" y="1"/>
                      <a:pt x="1" y="0"/>
                      <a:pt x="0" y="1"/>
                    </a:cubicBezTo>
                    <a:cubicBezTo>
                      <a:pt x="0" y="0"/>
                      <a:pt x="0" y="1"/>
                      <a:pt x="1"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5" name="îSḻíḋé"/>
              <p:cNvSpPr/>
              <p:nvPr/>
            </p:nvSpPr>
            <p:spPr bwMode="auto">
              <a:xfrm>
                <a:off x="5051" y="2839"/>
                <a:ext cx="1" cy="2"/>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6" name="îṣļiḑê"/>
              <p:cNvSpPr/>
              <p:nvPr/>
            </p:nvSpPr>
            <p:spPr bwMode="auto">
              <a:xfrm>
                <a:off x="5360" y="29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7" name="îSļíḑé"/>
              <p:cNvSpPr/>
              <p:nvPr/>
            </p:nvSpPr>
            <p:spPr bwMode="auto">
              <a:xfrm>
                <a:off x="5218" y="29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8" name="ïŝlíḑê"/>
              <p:cNvSpPr/>
              <p:nvPr/>
            </p:nvSpPr>
            <p:spPr bwMode="auto">
              <a:xfrm>
                <a:off x="5079" y="2671"/>
                <a:ext cx="5" cy="13"/>
              </a:xfrm>
              <a:custGeom>
                <a:avLst/>
                <a:gdLst>
                  <a:gd name="T0" fmla="*/ 1 w 2"/>
                  <a:gd name="T1" fmla="*/ 3 h 5"/>
                  <a:gd name="T2" fmla="*/ 1 w 2"/>
                  <a:gd name="T3" fmla="*/ 3 h 5"/>
                  <a:gd name="T4" fmla="*/ 2 w 2"/>
                  <a:gd name="T5" fmla="*/ 4 h 5"/>
                  <a:gd name="T6" fmla="*/ 1 w 2"/>
                  <a:gd name="T7" fmla="*/ 3 h 5"/>
                  <a:gd name="T8" fmla="*/ 0 w 2"/>
                  <a:gd name="T9" fmla="*/ 3 h 5"/>
                  <a:gd name="T10" fmla="*/ 0 w 2"/>
                  <a:gd name="T11" fmla="*/ 3 h 5"/>
                  <a:gd name="T12" fmla="*/ 0 w 2"/>
                  <a:gd name="T13" fmla="*/ 0 h 5"/>
                  <a:gd name="T14" fmla="*/ 0 w 2"/>
                  <a:gd name="T15" fmla="*/ 1 h 5"/>
                  <a:gd name="T16" fmla="*/ 0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1" y="3"/>
                    </a:moveTo>
                    <a:cubicBezTo>
                      <a:pt x="1" y="4"/>
                      <a:pt x="1" y="4"/>
                      <a:pt x="1" y="3"/>
                    </a:cubicBezTo>
                    <a:cubicBezTo>
                      <a:pt x="2" y="4"/>
                      <a:pt x="2" y="4"/>
                      <a:pt x="2" y="4"/>
                    </a:cubicBezTo>
                    <a:cubicBezTo>
                      <a:pt x="2" y="3"/>
                      <a:pt x="2" y="5"/>
                      <a:pt x="1" y="3"/>
                    </a:cubicBezTo>
                    <a:close/>
                    <a:moveTo>
                      <a:pt x="0" y="3"/>
                    </a:moveTo>
                    <a:cubicBezTo>
                      <a:pt x="0" y="3"/>
                      <a:pt x="0" y="3"/>
                      <a:pt x="0" y="3"/>
                    </a:cubicBezTo>
                    <a:moveTo>
                      <a:pt x="0" y="0"/>
                    </a:moveTo>
                    <a:cubicBezTo>
                      <a:pt x="0" y="1"/>
                      <a:pt x="0" y="1"/>
                      <a:pt x="0" y="1"/>
                    </a:cubicBez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9" name="íSľîḑè"/>
              <p:cNvSpPr/>
              <p:nvPr/>
            </p:nvSpPr>
            <p:spPr bwMode="auto">
              <a:xfrm>
                <a:off x="5097" y="2581"/>
                <a:ext cx="302" cy="371"/>
              </a:xfrm>
              <a:custGeom>
                <a:avLst/>
                <a:gdLst>
                  <a:gd name="T0" fmla="*/ 17 w 117"/>
                  <a:gd name="T1" fmla="*/ 135 h 144"/>
                  <a:gd name="T2" fmla="*/ 23 w 117"/>
                  <a:gd name="T3" fmla="*/ 136 h 144"/>
                  <a:gd name="T4" fmla="*/ 27 w 117"/>
                  <a:gd name="T5" fmla="*/ 134 h 144"/>
                  <a:gd name="T6" fmla="*/ 30 w 117"/>
                  <a:gd name="T7" fmla="*/ 136 h 144"/>
                  <a:gd name="T8" fmla="*/ 31 w 117"/>
                  <a:gd name="T9" fmla="*/ 138 h 144"/>
                  <a:gd name="T10" fmla="*/ 35 w 117"/>
                  <a:gd name="T11" fmla="*/ 138 h 144"/>
                  <a:gd name="T12" fmla="*/ 38 w 117"/>
                  <a:gd name="T13" fmla="*/ 141 h 144"/>
                  <a:gd name="T14" fmla="*/ 42 w 117"/>
                  <a:gd name="T15" fmla="*/ 140 h 144"/>
                  <a:gd name="T16" fmla="*/ 45 w 117"/>
                  <a:gd name="T17" fmla="*/ 138 h 144"/>
                  <a:gd name="T18" fmla="*/ 49 w 117"/>
                  <a:gd name="T19" fmla="*/ 141 h 144"/>
                  <a:gd name="T20" fmla="*/ 51 w 117"/>
                  <a:gd name="T21" fmla="*/ 138 h 144"/>
                  <a:gd name="T22" fmla="*/ 62 w 117"/>
                  <a:gd name="T23" fmla="*/ 138 h 144"/>
                  <a:gd name="T24" fmla="*/ 70 w 117"/>
                  <a:gd name="T25" fmla="*/ 144 h 144"/>
                  <a:gd name="T26" fmla="*/ 81 w 117"/>
                  <a:gd name="T27" fmla="*/ 136 h 144"/>
                  <a:gd name="T28" fmla="*/ 89 w 117"/>
                  <a:gd name="T29" fmla="*/ 133 h 144"/>
                  <a:gd name="T30" fmla="*/ 96 w 117"/>
                  <a:gd name="T31" fmla="*/ 136 h 144"/>
                  <a:gd name="T32" fmla="*/ 96 w 117"/>
                  <a:gd name="T33" fmla="*/ 132 h 144"/>
                  <a:gd name="T34" fmla="*/ 108 w 117"/>
                  <a:gd name="T35" fmla="*/ 127 h 144"/>
                  <a:gd name="T36" fmla="*/ 112 w 117"/>
                  <a:gd name="T37" fmla="*/ 123 h 144"/>
                  <a:gd name="T38" fmla="*/ 113 w 117"/>
                  <a:gd name="T39" fmla="*/ 117 h 144"/>
                  <a:gd name="T40" fmla="*/ 116 w 117"/>
                  <a:gd name="T41" fmla="*/ 108 h 144"/>
                  <a:gd name="T42" fmla="*/ 117 w 117"/>
                  <a:gd name="T43" fmla="*/ 101 h 144"/>
                  <a:gd name="T44" fmla="*/ 102 w 117"/>
                  <a:gd name="T45" fmla="*/ 93 h 144"/>
                  <a:gd name="T46" fmla="*/ 103 w 117"/>
                  <a:gd name="T47" fmla="*/ 77 h 144"/>
                  <a:gd name="T48" fmla="*/ 90 w 117"/>
                  <a:gd name="T49" fmla="*/ 61 h 144"/>
                  <a:gd name="T50" fmla="*/ 85 w 117"/>
                  <a:gd name="T51" fmla="*/ 38 h 144"/>
                  <a:gd name="T52" fmla="*/ 71 w 117"/>
                  <a:gd name="T53" fmla="*/ 55 h 144"/>
                  <a:gd name="T54" fmla="*/ 57 w 117"/>
                  <a:gd name="T55" fmla="*/ 27 h 144"/>
                  <a:gd name="T56" fmla="*/ 43 w 117"/>
                  <a:gd name="T57" fmla="*/ 29 h 144"/>
                  <a:gd name="T58" fmla="*/ 33 w 117"/>
                  <a:gd name="T59" fmla="*/ 7 h 144"/>
                  <a:gd name="T60" fmla="*/ 24 w 117"/>
                  <a:gd name="T61" fmla="*/ 19 h 144"/>
                  <a:gd name="T62" fmla="*/ 25 w 117"/>
                  <a:gd name="T63" fmla="*/ 37 h 144"/>
                  <a:gd name="T64" fmla="*/ 9 w 117"/>
                  <a:gd name="T65" fmla="*/ 24 h 144"/>
                  <a:gd name="T66" fmla="*/ 10 w 117"/>
                  <a:gd name="T67" fmla="*/ 64 h 144"/>
                  <a:gd name="T68" fmla="*/ 11 w 117"/>
                  <a:gd name="T69" fmla="*/ 87 h 144"/>
                  <a:gd name="T70" fmla="*/ 9 w 117"/>
                  <a:gd name="T71" fmla="*/ 101 h 144"/>
                  <a:gd name="T72" fmla="*/ 101 w 117"/>
                  <a:gd name="T73" fmla="*/ 81 h 144"/>
                  <a:gd name="T74" fmla="*/ 111 w 117"/>
                  <a:gd name="T75" fmla="*/ 113 h 144"/>
                  <a:gd name="T76" fmla="*/ 112 w 117"/>
                  <a:gd name="T77" fmla="*/ 111 h 144"/>
                  <a:gd name="T78" fmla="*/ 111 w 117"/>
                  <a:gd name="T79" fmla="*/ 110 h 144"/>
                  <a:gd name="T80" fmla="*/ 112 w 117"/>
                  <a:gd name="T81" fmla="*/ 110 h 144"/>
                  <a:gd name="T82" fmla="*/ 112 w 117"/>
                  <a:gd name="T83" fmla="*/ 111 h 144"/>
                  <a:gd name="T84" fmla="*/ 111 w 117"/>
                  <a:gd name="T85" fmla="*/ 111 h 144"/>
                  <a:gd name="T86" fmla="*/ 111 w 117"/>
                  <a:gd name="T87" fmla="*/ 109 h 144"/>
                  <a:gd name="T88" fmla="*/ 113 w 117"/>
                  <a:gd name="T89" fmla="*/ 107 h 144"/>
                  <a:gd name="T90" fmla="*/ 112 w 117"/>
                  <a:gd name="T91" fmla="*/ 102 h 144"/>
                  <a:gd name="T92" fmla="*/ 112 w 117"/>
                  <a:gd name="T93" fmla="*/ 111 h 144"/>
                  <a:gd name="T94" fmla="*/ 112 w 117"/>
                  <a:gd name="T95" fmla="*/ 111 h 144"/>
                  <a:gd name="T96" fmla="*/ 112 w 117"/>
                  <a:gd name="T97" fmla="*/ 111 h 144"/>
                  <a:gd name="T98" fmla="*/ 112 w 117"/>
                  <a:gd name="T99" fmla="*/ 110 h 144"/>
                  <a:gd name="T100" fmla="*/ 112 w 117"/>
                  <a:gd name="T101" fmla="*/ 110 h 144"/>
                  <a:gd name="T102" fmla="*/ 112 w 117"/>
                  <a:gd name="T103" fmla="*/ 111 h 144"/>
                  <a:gd name="T104" fmla="*/ 111 w 117"/>
                  <a:gd name="T105" fmla="*/ 113 h 144"/>
                  <a:gd name="T106" fmla="*/ 110 w 117"/>
                  <a:gd name="T107" fmla="*/ 115 h 144"/>
                  <a:gd name="T108" fmla="*/ 97 w 117"/>
                  <a:gd name="T109" fmla="*/ 135 h 144"/>
                  <a:gd name="T110" fmla="*/ 91 w 117"/>
                  <a:gd name="T111" fmla="*/ 133 h 144"/>
                  <a:gd name="T112" fmla="*/ 80 w 117"/>
                  <a:gd name="T113" fmla="*/ 136 h 144"/>
                  <a:gd name="T114" fmla="*/ 65 w 117"/>
                  <a:gd name="T115" fmla="*/ 141 h 144"/>
                  <a:gd name="T116" fmla="*/ 48 w 117"/>
                  <a:gd name="T117" fmla="*/ 139 h 144"/>
                  <a:gd name="T118" fmla="*/ 39 w 117"/>
                  <a:gd name="T119" fmla="*/ 139 h 144"/>
                  <a:gd name="T120" fmla="*/ 24 w 117"/>
                  <a:gd name="T121" fmla="*/ 133 h 144"/>
                  <a:gd name="T122" fmla="*/ 3 w 117"/>
                  <a:gd name="T123"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144">
                    <a:moveTo>
                      <a:pt x="0" y="112"/>
                    </a:moveTo>
                    <a:cubicBezTo>
                      <a:pt x="1" y="113"/>
                      <a:pt x="1" y="113"/>
                      <a:pt x="1" y="113"/>
                    </a:cubicBezTo>
                    <a:cubicBezTo>
                      <a:pt x="2" y="114"/>
                      <a:pt x="1" y="116"/>
                      <a:pt x="2" y="114"/>
                    </a:cubicBezTo>
                    <a:cubicBezTo>
                      <a:pt x="3" y="114"/>
                      <a:pt x="4" y="114"/>
                      <a:pt x="3" y="115"/>
                    </a:cubicBezTo>
                    <a:cubicBezTo>
                      <a:pt x="5" y="114"/>
                      <a:pt x="4" y="114"/>
                      <a:pt x="4" y="116"/>
                    </a:cubicBezTo>
                    <a:cubicBezTo>
                      <a:pt x="4" y="116"/>
                      <a:pt x="3" y="117"/>
                      <a:pt x="3" y="117"/>
                    </a:cubicBezTo>
                    <a:cubicBezTo>
                      <a:pt x="3" y="118"/>
                      <a:pt x="3" y="120"/>
                      <a:pt x="3" y="120"/>
                    </a:cubicBezTo>
                    <a:cubicBezTo>
                      <a:pt x="4" y="120"/>
                      <a:pt x="4" y="121"/>
                      <a:pt x="4" y="121"/>
                    </a:cubicBezTo>
                    <a:cubicBezTo>
                      <a:pt x="3" y="121"/>
                      <a:pt x="4" y="121"/>
                      <a:pt x="4" y="121"/>
                    </a:cubicBezTo>
                    <a:cubicBezTo>
                      <a:pt x="4" y="122"/>
                      <a:pt x="4" y="122"/>
                      <a:pt x="4" y="121"/>
                    </a:cubicBezTo>
                    <a:cubicBezTo>
                      <a:pt x="4" y="122"/>
                      <a:pt x="5" y="122"/>
                      <a:pt x="5" y="122"/>
                    </a:cubicBezTo>
                    <a:cubicBezTo>
                      <a:pt x="6" y="122"/>
                      <a:pt x="6" y="122"/>
                      <a:pt x="6" y="122"/>
                    </a:cubicBezTo>
                    <a:cubicBezTo>
                      <a:pt x="6" y="122"/>
                      <a:pt x="6" y="123"/>
                      <a:pt x="6" y="123"/>
                    </a:cubicBezTo>
                    <a:cubicBezTo>
                      <a:pt x="6" y="124"/>
                      <a:pt x="6" y="125"/>
                      <a:pt x="7" y="124"/>
                    </a:cubicBezTo>
                    <a:cubicBezTo>
                      <a:pt x="8" y="124"/>
                      <a:pt x="8" y="124"/>
                      <a:pt x="8" y="124"/>
                    </a:cubicBezTo>
                    <a:cubicBezTo>
                      <a:pt x="8" y="125"/>
                      <a:pt x="9" y="123"/>
                      <a:pt x="10" y="125"/>
                    </a:cubicBezTo>
                    <a:cubicBezTo>
                      <a:pt x="11" y="127"/>
                      <a:pt x="11" y="126"/>
                      <a:pt x="11" y="127"/>
                    </a:cubicBezTo>
                    <a:cubicBezTo>
                      <a:pt x="12" y="128"/>
                      <a:pt x="12" y="127"/>
                      <a:pt x="13" y="129"/>
                    </a:cubicBezTo>
                    <a:cubicBezTo>
                      <a:pt x="13" y="129"/>
                      <a:pt x="14" y="129"/>
                      <a:pt x="14" y="129"/>
                    </a:cubicBezTo>
                    <a:cubicBezTo>
                      <a:pt x="14" y="131"/>
                      <a:pt x="14" y="133"/>
                      <a:pt x="14" y="134"/>
                    </a:cubicBezTo>
                    <a:cubicBezTo>
                      <a:pt x="14" y="134"/>
                      <a:pt x="14" y="134"/>
                      <a:pt x="14" y="134"/>
                    </a:cubicBezTo>
                    <a:cubicBezTo>
                      <a:pt x="14" y="134"/>
                      <a:pt x="15" y="135"/>
                      <a:pt x="15" y="134"/>
                    </a:cubicBezTo>
                    <a:cubicBezTo>
                      <a:pt x="15" y="134"/>
                      <a:pt x="15" y="135"/>
                      <a:pt x="15" y="135"/>
                    </a:cubicBezTo>
                    <a:cubicBezTo>
                      <a:pt x="15" y="135"/>
                      <a:pt x="16" y="136"/>
                      <a:pt x="16" y="135"/>
                    </a:cubicBezTo>
                    <a:cubicBezTo>
                      <a:pt x="16" y="134"/>
                      <a:pt x="16" y="134"/>
                      <a:pt x="16" y="133"/>
                    </a:cubicBezTo>
                    <a:cubicBezTo>
                      <a:pt x="16" y="133"/>
                      <a:pt x="16" y="133"/>
                      <a:pt x="16" y="133"/>
                    </a:cubicBezTo>
                    <a:cubicBezTo>
                      <a:pt x="17" y="134"/>
                      <a:pt x="17" y="134"/>
                      <a:pt x="17" y="134"/>
                    </a:cubicBezTo>
                    <a:cubicBezTo>
                      <a:pt x="17" y="134"/>
                      <a:pt x="17" y="134"/>
                      <a:pt x="17" y="134"/>
                    </a:cubicBezTo>
                    <a:cubicBezTo>
                      <a:pt x="17" y="133"/>
                      <a:pt x="17" y="135"/>
                      <a:pt x="16" y="134"/>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5"/>
                      <a:pt x="17" y="135"/>
                      <a:pt x="17" y="136"/>
                    </a:cubicBezTo>
                    <a:cubicBezTo>
                      <a:pt x="17" y="136"/>
                      <a:pt x="17" y="136"/>
                      <a:pt x="18" y="136"/>
                    </a:cubicBezTo>
                    <a:cubicBezTo>
                      <a:pt x="18" y="136"/>
                      <a:pt x="17" y="135"/>
                      <a:pt x="18" y="136"/>
                    </a:cubicBezTo>
                    <a:cubicBezTo>
                      <a:pt x="18" y="136"/>
                      <a:pt x="18" y="137"/>
                      <a:pt x="18" y="137"/>
                    </a:cubicBezTo>
                    <a:cubicBezTo>
                      <a:pt x="18" y="138"/>
                      <a:pt x="18" y="138"/>
                      <a:pt x="18" y="138"/>
                    </a:cubicBezTo>
                    <a:cubicBezTo>
                      <a:pt x="18" y="137"/>
                      <a:pt x="18" y="137"/>
                      <a:pt x="19" y="137"/>
                    </a:cubicBezTo>
                    <a:cubicBezTo>
                      <a:pt x="19" y="137"/>
                      <a:pt x="19" y="137"/>
                      <a:pt x="19" y="137"/>
                    </a:cubicBezTo>
                    <a:cubicBezTo>
                      <a:pt x="19" y="138"/>
                      <a:pt x="19" y="138"/>
                      <a:pt x="20" y="138"/>
                    </a:cubicBezTo>
                    <a:cubicBezTo>
                      <a:pt x="20" y="138"/>
                      <a:pt x="21" y="138"/>
                      <a:pt x="20" y="138"/>
                    </a:cubicBezTo>
                    <a:cubicBezTo>
                      <a:pt x="20" y="137"/>
                      <a:pt x="19" y="137"/>
                      <a:pt x="20" y="137"/>
                    </a:cubicBezTo>
                    <a:cubicBezTo>
                      <a:pt x="19" y="137"/>
                      <a:pt x="20" y="137"/>
                      <a:pt x="20" y="136"/>
                    </a:cubicBezTo>
                    <a:cubicBezTo>
                      <a:pt x="20" y="136"/>
                      <a:pt x="20" y="137"/>
                      <a:pt x="19" y="137"/>
                    </a:cubicBezTo>
                    <a:cubicBezTo>
                      <a:pt x="19" y="136"/>
                      <a:pt x="19" y="136"/>
                      <a:pt x="19" y="136"/>
                    </a:cubicBezTo>
                    <a:cubicBezTo>
                      <a:pt x="19" y="135"/>
                      <a:pt x="19" y="135"/>
                      <a:pt x="19" y="135"/>
                    </a:cubicBezTo>
                    <a:cubicBezTo>
                      <a:pt x="19" y="135"/>
                      <a:pt x="19" y="135"/>
                      <a:pt x="20" y="135"/>
                    </a:cubicBezTo>
                    <a:cubicBezTo>
                      <a:pt x="20" y="134"/>
                      <a:pt x="20" y="135"/>
                      <a:pt x="21" y="135"/>
                    </a:cubicBezTo>
                    <a:cubicBezTo>
                      <a:pt x="21" y="136"/>
                      <a:pt x="20" y="135"/>
                      <a:pt x="20" y="135"/>
                    </a:cubicBezTo>
                    <a:cubicBezTo>
                      <a:pt x="20" y="135"/>
                      <a:pt x="20" y="136"/>
                      <a:pt x="21" y="135"/>
                    </a:cubicBezTo>
                    <a:cubicBezTo>
                      <a:pt x="21" y="135"/>
                      <a:pt x="21" y="135"/>
                      <a:pt x="21" y="135"/>
                    </a:cubicBezTo>
                    <a:cubicBezTo>
                      <a:pt x="21" y="135"/>
                      <a:pt x="21" y="135"/>
                      <a:pt x="21" y="135"/>
                    </a:cubicBezTo>
                    <a:cubicBezTo>
                      <a:pt x="21" y="134"/>
                      <a:pt x="21" y="134"/>
                      <a:pt x="21" y="134"/>
                    </a:cubicBezTo>
                    <a:cubicBezTo>
                      <a:pt x="21" y="134"/>
                      <a:pt x="21" y="134"/>
                      <a:pt x="21" y="134"/>
                    </a:cubicBezTo>
                    <a:cubicBezTo>
                      <a:pt x="22" y="132"/>
                      <a:pt x="22" y="132"/>
                      <a:pt x="22" y="133"/>
                    </a:cubicBezTo>
                    <a:cubicBezTo>
                      <a:pt x="22" y="134"/>
                      <a:pt x="22" y="134"/>
                      <a:pt x="23" y="134"/>
                    </a:cubicBezTo>
                    <a:cubicBezTo>
                      <a:pt x="22" y="135"/>
                      <a:pt x="22" y="133"/>
                      <a:pt x="22" y="134"/>
                    </a:cubicBezTo>
                    <a:cubicBezTo>
                      <a:pt x="22" y="134"/>
                      <a:pt x="21" y="134"/>
                      <a:pt x="21" y="134"/>
                    </a:cubicBezTo>
                    <a:cubicBezTo>
                      <a:pt x="22" y="135"/>
                      <a:pt x="22" y="134"/>
                      <a:pt x="22" y="135"/>
                    </a:cubicBezTo>
                    <a:cubicBezTo>
                      <a:pt x="23" y="136"/>
                      <a:pt x="23" y="136"/>
                      <a:pt x="23" y="136"/>
                    </a:cubicBezTo>
                    <a:cubicBezTo>
                      <a:pt x="23" y="136"/>
                      <a:pt x="23" y="136"/>
                      <a:pt x="23" y="136"/>
                    </a:cubicBezTo>
                    <a:cubicBezTo>
                      <a:pt x="23" y="136"/>
                      <a:pt x="23" y="136"/>
                      <a:pt x="23" y="136"/>
                    </a:cubicBezTo>
                    <a:cubicBezTo>
                      <a:pt x="23" y="136"/>
                      <a:pt x="23" y="137"/>
                      <a:pt x="24" y="138"/>
                    </a:cubicBezTo>
                    <a:cubicBezTo>
                      <a:pt x="24" y="138"/>
                      <a:pt x="24" y="137"/>
                      <a:pt x="24" y="137"/>
                    </a:cubicBezTo>
                    <a:cubicBezTo>
                      <a:pt x="24" y="138"/>
                      <a:pt x="24" y="138"/>
                      <a:pt x="25" y="137"/>
                    </a:cubicBezTo>
                    <a:cubicBezTo>
                      <a:pt x="25" y="138"/>
                      <a:pt x="25" y="137"/>
                      <a:pt x="26" y="138"/>
                    </a:cubicBezTo>
                    <a:cubicBezTo>
                      <a:pt x="26" y="137"/>
                      <a:pt x="26" y="137"/>
                      <a:pt x="26" y="137"/>
                    </a:cubicBezTo>
                    <a:cubicBezTo>
                      <a:pt x="26" y="137"/>
                      <a:pt x="26" y="137"/>
                      <a:pt x="26" y="137"/>
                    </a:cubicBezTo>
                    <a:cubicBezTo>
                      <a:pt x="27" y="137"/>
                      <a:pt x="27" y="136"/>
                      <a:pt x="27" y="136"/>
                    </a:cubicBezTo>
                    <a:cubicBezTo>
                      <a:pt x="27" y="136"/>
                      <a:pt x="27" y="135"/>
                      <a:pt x="27" y="135"/>
                    </a:cubicBezTo>
                    <a:cubicBezTo>
                      <a:pt x="26" y="135"/>
                      <a:pt x="26" y="135"/>
                      <a:pt x="26" y="135"/>
                    </a:cubicBezTo>
                    <a:cubicBezTo>
                      <a:pt x="26" y="135"/>
                      <a:pt x="27" y="135"/>
                      <a:pt x="26" y="135"/>
                    </a:cubicBezTo>
                    <a:cubicBezTo>
                      <a:pt x="26" y="135"/>
                      <a:pt x="26" y="135"/>
                      <a:pt x="26" y="135"/>
                    </a:cubicBezTo>
                    <a:cubicBezTo>
                      <a:pt x="26" y="134"/>
                      <a:pt x="26" y="134"/>
                      <a:pt x="26"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5" y="134"/>
                      <a:pt x="25" y="134"/>
                      <a:pt x="25" y="134"/>
                    </a:cubicBezTo>
                    <a:cubicBezTo>
                      <a:pt x="26" y="134"/>
                      <a:pt x="26" y="134"/>
                      <a:pt x="26" y="134"/>
                    </a:cubicBezTo>
                    <a:cubicBezTo>
                      <a:pt x="26" y="134"/>
                      <a:pt x="26" y="134"/>
                      <a:pt x="26" y="134"/>
                    </a:cubicBezTo>
                    <a:cubicBezTo>
                      <a:pt x="26" y="134"/>
                      <a:pt x="26" y="134"/>
                      <a:pt x="26" y="134"/>
                    </a:cubicBezTo>
                    <a:cubicBezTo>
                      <a:pt x="26" y="134"/>
                      <a:pt x="26" y="134"/>
                      <a:pt x="26" y="134"/>
                    </a:cubicBezTo>
                    <a:cubicBezTo>
                      <a:pt x="26" y="134"/>
                      <a:pt x="26" y="134"/>
                      <a:pt x="26" y="134"/>
                    </a:cubicBezTo>
                    <a:cubicBezTo>
                      <a:pt x="26" y="134"/>
                      <a:pt x="27" y="134"/>
                      <a:pt x="27" y="134"/>
                    </a:cubicBezTo>
                    <a:cubicBezTo>
                      <a:pt x="27" y="134"/>
                      <a:pt x="27" y="134"/>
                      <a:pt x="27" y="134"/>
                    </a:cubicBezTo>
                    <a:cubicBezTo>
                      <a:pt x="27" y="133"/>
                      <a:pt x="27" y="133"/>
                      <a:pt x="27" y="134"/>
                    </a:cubicBezTo>
                    <a:cubicBezTo>
                      <a:pt x="27" y="134"/>
                      <a:pt x="28" y="135"/>
                      <a:pt x="28" y="135"/>
                    </a:cubicBezTo>
                    <a:cubicBezTo>
                      <a:pt x="28" y="135"/>
                      <a:pt x="28" y="135"/>
                      <a:pt x="28" y="135"/>
                    </a:cubicBezTo>
                    <a:cubicBezTo>
                      <a:pt x="28" y="135"/>
                      <a:pt x="28" y="135"/>
                      <a:pt x="28" y="135"/>
                    </a:cubicBezTo>
                    <a:cubicBezTo>
                      <a:pt x="28" y="135"/>
                      <a:pt x="28" y="135"/>
                      <a:pt x="28" y="135"/>
                    </a:cubicBezTo>
                    <a:cubicBezTo>
                      <a:pt x="28" y="135"/>
                      <a:pt x="28" y="135"/>
                      <a:pt x="28" y="135"/>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8" y="136"/>
                      <a:pt x="28" y="136"/>
                      <a:pt x="28" y="136"/>
                    </a:cubicBezTo>
                    <a:cubicBezTo>
                      <a:pt x="29" y="136"/>
                      <a:pt x="29" y="136"/>
                      <a:pt x="29" y="136"/>
                    </a:cubicBezTo>
                    <a:cubicBezTo>
                      <a:pt x="29" y="136"/>
                      <a:pt x="29" y="135"/>
                      <a:pt x="29" y="136"/>
                    </a:cubicBezTo>
                    <a:cubicBezTo>
                      <a:pt x="29" y="137"/>
                      <a:pt x="29" y="136"/>
                      <a:pt x="29" y="136"/>
                    </a:cubicBezTo>
                    <a:cubicBezTo>
                      <a:pt x="29" y="136"/>
                      <a:pt x="30" y="135"/>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5"/>
                      <a:pt x="30" y="136"/>
                      <a:pt x="30" y="135"/>
                    </a:cubicBezTo>
                    <a:cubicBezTo>
                      <a:pt x="29" y="135"/>
                      <a:pt x="30" y="135"/>
                      <a:pt x="30" y="135"/>
                    </a:cubicBezTo>
                    <a:cubicBezTo>
                      <a:pt x="30" y="135"/>
                      <a:pt x="30" y="135"/>
                      <a:pt x="30" y="135"/>
                    </a:cubicBezTo>
                    <a:cubicBezTo>
                      <a:pt x="30" y="135"/>
                      <a:pt x="30" y="134"/>
                      <a:pt x="30" y="135"/>
                    </a:cubicBezTo>
                    <a:cubicBezTo>
                      <a:pt x="31" y="135"/>
                      <a:pt x="31" y="135"/>
                      <a:pt x="31" y="135"/>
                    </a:cubicBezTo>
                    <a:cubicBezTo>
                      <a:pt x="30" y="135"/>
                      <a:pt x="31" y="135"/>
                      <a:pt x="31" y="135"/>
                    </a:cubicBezTo>
                    <a:cubicBezTo>
                      <a:pt x="31" y="135"/>
                      <a:pt x="31" y="136"/>
                      <a:pt x="31" y="136"/>
                    </a:cubicBezTo>
                    <a:cubicBezTo>
                      <a:pt x="31" y="136"/>
                      <a:pt x="31" y="136"/>
                      <a:pt x="31" y="136"/>
                    </a:cubicBezTo>
                    <a:cubicBezTo>
                      <a:pt x="31" y="136"/>
                      <a:pt x="31" y="136"/>
                      <a:pt x="31" y="136"/>
                    </a:cubicBezTo>
                    <a:cubicBezTo>
                      <a:pt x="31" y="136"/>
                      <a:pt x="31" y="136"/>
                      <a:pt x="31" y="136"/>
                    </a:cubicBezTo>
                    <a:cubicBezTo>
                      <a:pt x="31" y="137"/>
                      <a:pt x="31" y="137"/>
                      <a:pt x="31" y="137"/>
                    </a:cubicBezTo>
                    <a:cubicBezTo>
                      <a:pt x="30" y="137"/>
                      <a:pt x="30" y="137"/>
                      <a:pt x="30" y="137"/>
                    </a:cubicBezTo>
                    <a:cubicBezTo>
                      <a:pt x="30" y="137"/>
                      <a:pt x="30" y="138"/>
                      <a:pt x="30" y="138"/>
                    </a:cubicBezTo>
                    <a:cubicBezTo>
                      <a:pt x="30" y="138"/>
                      <a:pt x="29" y="138"/>
                      <a:pt x="29" y="138"/>
                    </a:cubicBezTo>
                    <a:cubicBezTo>
                      <a:pt x="29" y="137"/>
                      <a:pt x="30" y="137"/>
                      <a:pt x="30" y="137"/>
                    </a:cubicBezTo>
                    <a:cubicBezTo>
                      <a:pt x="30" y="137"/>
                      <a:pt x="29" y="136"/>
                      <a:pt x="29" y="137"/>
                    </a:cubicBezTo>
                    <a:cubicBezTo>
                      <a:pt x="29" y="137"/>
                      <a:pt x="29" y="138"/>
                      <a:pt x="29" y="138"/>
                    </a:cubicBezTo>
                    <a:cubicBezTo>
                      <a:pt x="29" y="138"/>
                      <a:pt x="29" y="138"/>
                      <a:pt x="29" y="138"/>
                    </a:cubicBezTo>
                    <a:cubicBezTo>
                      <a:pt x="29" y="138"/>
                      <a:pt x="29" y="139"/>
                      <a:pt x="29" y="138"/>
                    </a:cubicBezTo>
                    <a:cubicBezTo>
                      <a:pt x="29" y="138"/>
                      <a:pt x="29" y="138"/>
                      <a:pt x="29" y="139"/>
                    </a:cubicBezTo>
                    <a:cubicBezTo>
                      <a:pt x="29" y="139"/>
                      <a:pt x="29" y="139"/>
                      <a:pt x="29" y="139"/>
                    </a:cubicBezTo>
                    <a:cubicBezTo>
                      <a:pt x="29" y="139"/>
                      <a:pt x="29" y="139"/>
                      <a:pt x="29" y="139"/>
                    </a:cubicBezTo>
                    <a:cubicBezTo>
                      <a:pt x="29" y="139"/>
                      <a:pt x="29" y="139"/>
                      <a:pt x="29" y="139"/>
                    </a:cubicBezTo>
                    <a:cubicBezTo>
                      <a:pt x="29" y="139"/>
                      <a:pt x="29" y="139"/>
                      <a:pt x="29" y="139"/>
                    </a:cubicBezTo>
                    <a:cubicBezTo>
                      <a:pt x="30" y="139"/>
                      <a:pt x="29" y="139"/>
                      <a:pt x="30" y="139"/>
                    </a:cubicBezTo>
                    <a:cubicBezTo>
                      <a:pt x="30" y="139"/>
                      <a:pt x="30" y="141"/>
                      <a:pt x="30" y="140"/>
                    </a:cubicBezTo>
                    <a:cubicBezTo>
                      <a:pt x="30" y="139"/>
                      <a:pt x="30" y="139"/>
                      <a:pt x="30" y="139"/>
                    </a:cubicBezTo>
                    <a:cubicBezTo>
                      <a:pt x="30" y="139"/>
                      <a:pt x="30" y="139"/>
                      <a:pt x="30" y="139"/>
                    </a:cubicBezTo>
                    <a:cubicBezTo>
                      <a:pt x="30" y="139"/>
                      <a:pt x="31" y="139"/>
                      <a:pt x="31" y="138"/>
                    </a:cubicBezTo>
                    <a:cubicBezTo>
                      <a:pt x="31" y="138"/>
                      <a:pt x="31" y="139"/>
                      <a:pt x="31" y="139"/>
                    </a:cubicBezTo>
                    <a:cubicBezTo>
                      <a:pt x="31" y="139"/>
                      <a:pt x="31" y="139"/>
                      <a:pt x="31" y="139"/>
                    </a:cubicBezTo>
                    <a:cubicBezTo>
                      <a:pt x="31" y="139"/>
                      <a:pt x="31" y="140"/>
                      <a:pt x="31" y="139"/>
                    </a:cubicBezTo>
                    <a:cubicBezTo>
                      <a:pt x="31" y="139"/>
                      <a:pt x="31" y="139"/>
                      <a:pt x="32" y="139"/>
                    </a:cubicBezTo>
                    <a:cubicBezTo>
                      <a:pt x="32" y="138"/>
                      <a:pt x="32" y="138"/>
                      <a:pt x="32" y="138"/>
                    </a:cubicBezTo>
                    <a:cubicBezTo>
                      <a:pt x="32" y="139"/>
                      <a:pt x="32" y="139"/>
                      <a:pt x="32" y="139"/>
                    </a:cubicBezTo>
                    <a:cubicBezTo>
                      <a:pt x="33" y="139"/>
                      <a:pt x="33" y="139"/>
                      <a:pt x="33" y="138"/>
                    </a:cubicBezTo>
                    <a:cubicBezTo>
                      <a:pt x="33" y="138"/>
                      <a:pt x="33" y="136"/>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4" y="137"/>
                      <a:pt x="34" y="137"/>
                      <a:pt x="34" y="137"/>
                    </a:cubicBezTo>
                    <a:cubicBezTo>
                      <a:pt x="33" y="138"/>
                      <a:pt x="34" y="138"/>
                      <a:pt x="34" y="138"/>
                    </a:cubicBezTo>
                    <a:cubicBezTo>
                      <a:pt x="34" y="137"/>
                      <a:pt x="34" y="137"/>
                      <a:pt x="34" y="137"/>
                    </a:cubicBezTo>
                    <a:cubicBezTo>
                      <a:pt x="34" y="138"/>
                      <a:pt x="34" y="138"/>
                      <a:pt x="34" y="138"/>
                    </a:cubicBezTo>
                    <a:cubicBezTo>
                      <a:pt x="34" y="138"/>
                      <a:pt x="34" y="138"/>
                      <a:pt x="34" y="138"/>
                    </a:cubicBezTo>
                    <a:cubicBezTo>
                      <a:pt x="34" y="137"/>
                      <a:pt x="34" y="137"/>
                      <a:pt x="34" y="137"/>
                    </a:cubicBezTo>
                    <a:cubicBezTo>
                      <a:pt x="34" y="137"/>
                      <a:pt x="34" y="137"/>
                      <a:pt x="34" y="137"/>
                    </a:cubicBezTo>
                    <a:cubicBezTo>
                      <a:pt x="34" y="137"/>
                      <a:pt x="34" y="137"/>
                      <a:pt x="34" y="137"/>
                    </a:cubicBezTo>
                    <a:cubicBezTo>
                      <a:pt x="34" y="137"/>
                      <a:pt x="34" y="138"/>
                      <a:pt x="34" y="138"/>
                    </a:cubicBezTo>
                    <a:cubicBezTo>
                      <a:pt x="34" y="138"/>
                      <a:pt x="34" y="138"/>
                      <a:pt x="34" y="138"/>
                    </a:cubicBezTo>
                    <a:cubicBezTo>
                      <a:pt x="35" y="138"/>
                      <a:pt x="35" y="138"/>
                      <a:pt x="35" y="138"/>
                    </a:cubicBezTo>
                    <a:cubicBezTo>
                      <a:pt x="35" y="138"/>
                      <a:pt x="35" y="138"/>
                      <a:pt x="35" y="138"/>
                    </a:cubicBezTo>
                    <a:cubicBezTo>
                      <a:pt x="35" y="138"/>
                      <a:pt x="35" y="138"/>
                      <a:pt x="34" y="139"/>
                    </a:cubicBezTo>
                    <a:cubicBezTo>
                      <a:pt x="35" y="138"/>
                      <a:pt x="35" y="138"/>
                      <a:pt x="35" y="138"/>
                    </a:cubicBezTo>
                    <a:cubicBezTo>
                      <a:pt x="35" y="138"/>
                      <a:pt x="35" y="138"/>
                      <a:pt x="35" y="138"/>
                    </a:cubicBezTo>
                    <a:cubicBezTo>
                      <a:pt x="35" y="137"/>
                      <a:pt x="35" y="138"/>
                      <a:pt x="35" y="138"/>
                    </a:cubicBezTo>
                    <a:cubicBezTo>
                      <a:pt x="35" y="138"/>
                      <a:pt x="35" y="139"/>
                      <a:pt x="35" y="138"/>
                    </a:cubicBezTo>
                    <a:cubicBezTo>
                      <a:pt x="35" y="138"/>
                      <a:pt x="35" y="138"/>
                      <a:pt x="35" y="138"/>
                    </a:cubicBezTo>
                    <a:cubicBezTo>
                      <a:pt x="35" y="138"/>
                      <a:pt x="36" y="138"/>
                      <a:pt x="35" y="138"/>
                    </a:cubicBezTo>
                    <a:cubicBezTo>
                      <a:pt x="36" y="139"/>
                      <a:pt x="36" y="139"/>
                      <a:pt x="36" y="139"/>
                    </a:cubicBezTo>
                    <a:cubicBezTo>
                      <a:pt x="36" y="139"/>
                      <a:pt x="36" y="139"/>
                      <a:pt x="36" y="139"/>
                    </a:cubicBezTo>
                    <a:cubicBezTo>
                      <a:pt x="36" y="139"/>
                      <a:pt x="36" y="139"/>
                      <a:pt x="36" y="139"/>
                    </a:cubicBezTo>
                    <a:cubicBezTo>
                      <a:pt x="36" y="139"/>
                      <a:pt x="37" y="139"/>
                      <a:pt x="36" y="140"/>
                    </a:cubicBezTo>
                    <a:cubicBezTo>
                      <a:pt x="37" y="140"/>
                      <a:pt x="37" y="140"/>
                      <a:pt x="37" y="140"/>
                    </a:cubicBezTo>
                    <a:cubicBezTo>
                      <a:pt x="37" y="141"/>
                      <a:pt x="37" y="141"/>
                      <a:pt x="37" y="141"/>
                    </a:cubicBezTo>
                    <a:cubicBezTo>
                      <a:pt x="37" y="141"/>
                      <a:pt x="37" y="141"/>
                      <a:pt x="37" y="141"/>
                    </a:cubicBezTo>
                    <a:cubicBezTo>
                      <a:pt x="37" y="142"/>
                      <a:pt x="37" y="142"/>
                      <a:pt x="37" y="141"/>
                    </a:cubicBezTo>
                    <a:cubicBezTo>
                      <a:pt x="37" y="141"/>
                      <a:pt x="37" y="141"/>
                      <a:pt x="37" y="141"/>
                    </a:cubicBezTo>
                    <a:cubicBezTo>
                      <a:pt x="37" y="141"/>
                      <a:pt x="37" y="141"/>
                      <a:pt x="37" y="141"/>
                    </a:cubicBezTo>
                    <a:cubicBezTo>
                      <a:pt x="37" y="141"/>
                      <a:pt x="37" y="141"/>
                      <a:pt x="37" y="141"/>
                    </a:cubicBezTo>
                    <a:cubicBezTo>
                      <a:pt x="37" y="141"/>
                      <a:pt x="37" y="141"/>
                      <a:pt x="37" y="141"/>
                    </a:cubicBezTo>
                    <a:cubicBezTo>
                      <a:pt x="37" y="141"/>
                      <a:pt x="37" y="141"/>
                      <a:pt x="37" y="141"/>
                    </a:cubicBezTo>
                    <a:cubicBezTo>
                      <a:pt x="37" y="140"/>
                      <a:pt x="37" y="141"/>
                      <a:pt x="37" y="141"/>
                    </a:cubicBezTo>
                    <a:cubicBezTo>
                      <a:pt x="36" y="140"/>
                      <a:pt x="36" y="140"/>
                      <a:pt x="36" y="140"/>
                    </a:cubicBezTo>
                    <a:cubicBezTo>
                      <a:pt x="36" y="141"/>
                      <a:pt x="36" y="142"/>
                      <a:pt x="36" y="141"/>
                    </a:cubicBezTo>
                    <a:cubicBezTo>
                      <a:pt x="37" y="141"/>
                      <a:pt x="37" y="141"/>
                      <a:pt x="37" y="141"/>
                    </a:cubicBezTo>
                    <a:cubicBezTo>
                      <a:pt x="37" y="141"/>
                      <a:pt x="37" y="141"/>
                      <a:pt x="37" y="141"/>
                    </a:cubicBezTo>
                    <a:cubicBezTo>
                      <a:pt x="36" y="142"/>
                      <a:pt x="36" y="142"/>
                      <a:pt x="36" y="142"/>
                    </a:cubicBezTo>
                    <a:cubicBezTo>
                      <a:pt x="37" y="142"/>
                      <a:pt x="37" y="142"/>
                      <a:pt x="37" y="142"/>
                    </a:cubicBezTo>
                    <a:cubicBezTo>
                      <a:pt x="37" y="141"/>
                      <a:pt x="37" y="142"/>
                      <a:pt x="37" y="142"/>
                    </a:cubicBezTo>
                    <a:cubicBezTo>
                      <a:pt x="38" y="141"/>
                      <a:pt x="38" y="142"/>
                      <a:pt x="38" y="142"/>
                    </a:cubicBezTo>
                    <a:cubicBezTo>
                      <a:pt x="38" y="141"/>
                      <a:pt x="37" y="141"/>
                      <a:pt x="38" y="141"/>
                    </a:cubicBezTo>
                    <a:cubicBezTo>
                      <a:pt x="38" y="142"/>
                      <a:pt x="38" y="142"/>
                      <a:pt x="38" y="141"/>
                    </a:cubicBezTo>
                    <a:cubicBezTo>
                      <a:pt x="38" y="141"/>
                      <a:pt x="38" y="141"/>
                      <a:pt x="38" y="141"/>
                    </a:cubicBezTo>
                    <a:cubicBezTo>
                      <a:pt x="38" y="141"/>
                      <a:pt x="38" y="141"/>
                      <a:pt x="38" y="141"/>
                    </a:cubicBezTo>
                    <a:cubicBezTo>
                      <a:pt x="38" y="141"/>
                      <a:pt x="38" y="141"/>
                      <a:pt x="38" y="141"/>
                    </a:cubicBezTo>
                    <a:cubicBezTo>
                      <a:pt x="38" y="141"/>
                      <a:pt x="38" y="141"/>
                      <a:pt x="38" y="141"/>
                    </a:cubicBezTo>
                    <a:cubicBezTo>
                      <a:pt x="38" y="141"/>
                      <a:pt x="38" y="141"/>
                      <a:pt x="38" y="141"/>
                    </a:cubicBezTo>
                    <a:cubicBezTo>
                      <a:pt x="39" y="141"/>
                      <a:pt x="39" y="141"/>
                      <a:pt x="39" y="141"/>
                    </a:cubicBezTo>
                    <a:cubicBezTo>
                      <a:pt x="38" y="141"/>
                      <a:pt x="38" y="141"/>
                      <a:pt x="38" y="141"/>
                    </a:cubicBezTo>
                    <a:cubicBezTo>
                      <a:pt x="38" y="141"/>
                      <a:pt x="37" y="141"/>
                      <a:pt x="38" y="141"/>
                    </a:cubicBezTo>
                    <a:cubicBezTo>
                      <a:pt x="38" y="140"/>
                      <a:pt x="38" y="140"/>
                      <a:pt x="38" y="140"/>
                    </a:cubicBezTo>
                    <a:cubicBezTo>
                      <a:pt x="38" y="140"/>
                      <a:pt x="38" y="140"/>
                      <a:pt x="38" y="140"/>
                    </a:cubicBezTo>
                    <a:cubicBezTo>
                      <a:pt x="39" y="140"/>
                      <a:pt x="39" y="140"/>
                      <a:pt x="39" y="140"/>
                    </a:cubicBezTo>
                    <a:cubicBezTo>
                      <a:pt x="39" y="140"/>
                      <a:pt x="39" y="140"/>
                      <a:pt x="39" y="140"/>
                    </a:cubicBezTo>
                    <a:cubicBezTo>
                      <a:pt x="39" y="140"/>
                      <a:pt x="39" y="140"/>
                      <a:pt x="39" y="140"/>
                    </a:cubicBezTo>
                    <a:cubicBezTo>
                      <a:pt x="39" y="139"/>
                      <a:pt x="39" y="139"/>
                      <a:pt x="39" y="139"/>
                    </a:cubicBezTo>
                    <a:cubicBezTo>
                      <a:pt x="39" y="140"/>
                      <a:pt x="39" y="139"/>
                      <a:pt x="39" y="139"/>
                    </a:cubicBezTo>
                    <a:cubicBezTo>
                      <a:pt x="40" y="139"/>
                      <a:pt x="40" y="139"/>
                      <a:pt x="39" y="140"/>
                    </a:cubicBezTo>
                    <a:cubicBezTo>
                      <a:pt x="39" y="140"/>
                      <a:pt x="39" y="141"/>
                      <a:pt x="40" y="140"/>
                    </a:cubicBezTo>
                    <a:cubicBezTo>
                      <a:pt x="40" y="141"/>
                      <a:pt x="40" y="141"/>
                      <a:pt x="40" y="141"/>
                    </a:cubicBezTo>
                    <a:cubicBezTo>
                      <a:pt x="40" y="141"/>
                      <a:pt x="40" y="141"/>
                      <a:pt x="40" y="141"/>
                    </a:cubicBezTo>
                    <a:cubicBezTo>
                      <a:pt x="40" y="141"/>
                      <a:pt x="40" y="141"/>
                      <a:pt x="40" y="141"/>
                    </a:cubicBezTo>
                    <a:cubicBezTo>
                      <a:pt x="40" y="142"/>
                      <a:pt x="40" y="142"/>
                      <a:pt x="40" y="142"/>
                    </a:cubicBezTo>
                    <a:cubicBezTo>
                      <a:pt x="41" y="141"/>
                      <a:pt x="41" y="141"/>
                      <a:pt x="41" y="141"/>
                    </a:cubicBezTo>
                    <a:cubicBezTo>
                      <a:pt x="41" y="141"/>
                      <a:pt x="41" y="141"/>
                      <a:pt x="41" y="141"/>
                    </a:cubicBezTo>
                    <a:cubicBezTo>
                      <a:pt x="41" y="141"/>
                      <a:pt x="41" y="141"/>
                      <a:pt x="41" y="141"/>
                    </a:cubicBezTo>
                    <a:cubicBezTo>
                      <a:pt x="41" y="141"/>
                      <a:pt x="41" y="141"/>
                      <a:pt x="41" y="141"/>
                    </a:cubicBezTo>
                    <a:cubicBezTo>
                      <a:pt x="41" y="141"/>
                      <a:pt x="41" y="141"/>
                      <a:pt x="41" y="141"/>
                    </a:cubicBezTo>
                    <a:cubicBezTo>
                      <a:pt x="42" y="141"/>
                      <a:pt x="42" y="141"/>
                      <a:pt x="42" y="141"/>
                    </a:cubicBezTo>
                    <a:cubicBezTo>
                      <a:pt x="42" y="140"/>
                      <a:pt x="42" y="140"/>
                      <a:pt x="42" y="140"/>
                    </a:cubicBezTo>
                    <a:cubicBezTo>
                      <a:pt x="42" y="141"/>
                      <a:pt x="42" y="141"/>
                      <a:pt x="42" y="141"/>
                    </a:cubicBezTo>
                    <a:cubicBezTo>
                      <a:pt x="42" y="140"/>
                      <a:pt x="42" y="140"/>
                      <a:pt x="42" y="140"/>
                    </a:cubicBezTo>
                    <a:cubicBezTo>
                      <a:pt x="42" y="141"/>
                      <a:pt x="42" y="141"/>
                      <a:pt x="42" y="141"/>
                    </a:cubicBezTo>
                    <a:cubicBezTo>
                      <a:pt x="42" y="141"/>
                      <a:pt x="42" y="141"/>
                      <a:pt x="42" y="141"/>
                    </a:cubicBezTo>
                    <a:cubicBezTo>
                      <a:pt x="42" y="141"/>
                      <a:pt x="42" y="141"/>
                      <a:pt x="42" y="141"/>
                    </a:cubicBezTo>
                    <a:cubicBezTo>
                      <a:pt x="42" y="140"/>
                      <a:pt x="42" y="140"/>
                      <a:pt x="42" y="140"/>
                    </a:cubicBezTo>
                    <a:cubicBezTo>
                      <a:pt x="42" y="140"/>
                      <a:pt x="42" y="140"/>
                      <a:pt x="42" y="140"/>
                    </a:cubicBezTo>
                    <a:cubicBezTo>
                      <a:pt x="42" y="140"/>
                      <a:pt x="42" y="140"/>
                      <a:pt x="42" y="140"/>
                    </a:cubicBezTo>
                    <a:cubicBezTo>
                      <a:pt x="42" y="140"/>
                      <a:pt x="42" y="140"/>
                      <a:pt x="42" y="140"/>
                    </a:cubicBezTo>
                    <a:cubicBezTo>
                      <a:pt x="42" y="140"/>
                      <a:pt x="42" y="140"/>
                      <a:pt x="42" y="140"/>
                    </a:cubicBezTo>
                    <a:cubicBezTo>
                      <a:pt x="42" y="139"/>
                      <a:pt x="42"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40"/>
                      <a:pt x="43" y="140"/>
                      <a:pt x="43" y="140"/>
                    </a:cubicBezTo>
                    <a:cubicBezTo>
                      <a:pt x="43" y="139"/>
                      <a:pt x="43" y="140"/>
                      <a:pt x="43" y="139"/>
                    </a:cubicBezTo>
                    <a:cubicBezTo>
                      <a:pt x="42" y="138"/>
                      <a:pt x="43" y="140"/>
                      <a:pt x="43" y="140"/>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4" y="139"/>
                      <a:pt x="44" y="140"/>
                      <a:pt x="44" y="140"/>
                    </a:cubicBezTo>
                    <a:cubicBezTo>
                      <a:pt x="45" y="139"/>
                      <a:pt x="45" y="139"/>
                      <a:pt x="45" y="139"/>
                    </a:cubicBezTo>
                    <a:cubicBezTo>
                      <a:pt x="44" y="139"/>
                      <a:pt x="44" y="139"/>
                      <a:pt x="44" y="139"/>
                    </a:cubicBezTo>
                    <a:cubicBezTo>
                      <a:pt x="44" y="138"/>
                      <a:pt x="44" y="138"/>
                      <a:pt x="44" y="138"/>
                    </a:cubicBezTo>
                    <a:cubicBezTo>
                      <a:pt x="45" y="139"/>
                      <a:pt x="45" y="138"/>
                      <a:pt x="45" y="138"/>
                    </a:cubicBezTo>
                    <a:cubicBezTo>
                      <a:pt x="45" y="139"/>
                      <a:pt x="44" y="138"/>
                      <a:pt x="45" y="139"/>
                    </a:cubicBezTo>
                    <a:cubicBezTo>
                      <a:pt x="45" y="139"/>
                      <a:pt x="45" y="139"/>
                      <a:pt x="45" y="139"/>
                    </a:cubicBezTo>
                    <a:cubicBezTo>
                      <a:pt x="45" y="139"/>
                      <a:pt x="45" y="139"/>
                      <a:pt x="46" y="139"/>
                    </a:cubicBezTo>
                    <a:cubicBezTo>
                      <a:pt x="46" y="139"/>
                      <a:pt x="46" y="139"/>
                      <a:pt x="46" y="140"/>
                    </a:cubicBezTo>
                    <a:cubicBezTo>
                      <a:pt x="47" y="140"/>
                      <a:pt x="47" y="140"/>
                      <a:pt x="47" y="140"/>
                    </a:cubicBezTo>
                    <a:cubicBezTo>
                      <a:pt x="47" y="140"/>
                      <a:pt x="47" y="140"/>
                      <a:pt x="47" y="140"/>
                    </a:cubicBezTo>
                    <a:cubicBezTo>
                      <a:pt x="47" y="140"/>
                      <a:pt x="47" y="140"/>
                      <a:pt x="47" y="139"/>
                    </a:cubicBezTo>
                    <a:cubicBezTo>
                      <a:pt x="47" y="139"/>
                      <a:pt x="47" y="139"/>
                      <a:pt x="47" y="139"/>
                    </a:cubicBezTo>
                    <a:cubicBezTo>
                      <a:pt x="47" y="139"/>
                      <a:pt x="47" y="139"/>
                      <a:pt x="47" y="139"/>
                    </a:cubicBezTo>
                    <a:cubicBezTo>
                      <a:pt x="47" y="138"/>
                      <a:pt x="47" y="138"/>
                      <a:pt x="47" y="138"/>
                    </a:cubicBezTo>
                    <a:cubicBezTo>
                      <a:pt x="47" y="139"/>
                      <a:pt x="47" y="139"/>
                      <a:pt x="47" y="139"/>
                    </a:cubicBezTo>
                    <a:cubicBezTo>
                      <a:pt x="47" y="139"/>
                      <a:pt x="47" y="139"/>
                      <a:pt x="47" y="139"/>
                    </a:cubicBezTo>
                    <a:cubicBezTo>
                      <a:pt x="47" y="140"/>
                      <a:pt x="47" y="140"/>
                      <a:pt x="47" y="140"/>
                    </a:cubicBezTo>
                    <a:cubicBezTo>
                      <a:pt x="47" y="140"/>
                      <a:pt x="47" y="140"/>
                      <a:pt x="47" y="140"/>
                    </a:cubicBezTo>
                    <a:cubicBezTo>
                      <a:pt x="47" y="140"/>
                      <a:pt x="47" y="140"/>
                      <a:pt x="47" y="140"/>
                    </a:cubicBezTo>
                    <a:cubicBezTo>
                      <a:pt x="47" y="140"/>
                      <a:pt x="47" y="140"/>
                      <a:pt x="47" y="140"/>
                    </a:cubicBezTo>
                    <a:cubicBezTo>
                      <a:pt x="47" y="140"/>
                      <a:pt x="47" y="140"/>
                      <a:pt x="47" y="140"/>
                    </a:cubicBezTo>
                    <a:cubicBezTo>
                      <a:pt x="47" y="140"/>
                      <a:pt x="47" y="140"/>
                      <a:pt x="47" y="140"/>
                    </a:cubicBezTo>
                    <a:cubicBezTo>
                      <a:pt x="47" y="140"/>
                      <a:pt x="47" y="140"/>
                      <a:pt x="47" y="140"/>
                    </a:cubicBezTo>
                    <a:cubicBezTo>
                      <a:pt x="47" y="140"/>
                      <a:pt x="47" y="140"/>
                      <a:pt x="47" y="140"/>
                    </a:cubicBezTo>
                    <a:cubicBezTo>
                      <a:pt x="47" y="140"/>
                      <a:pt x="47" y="140"/>
                      <a:pt x="47" y="140"/>
                    </a:cubicBezTo>
                    <a:cubicBezTo>
                      <a:pt x="47" y="141"/>
                      <a:pt x="47" y="141"/>
                      <a:pt x="47" y="140"/>
                    </a:cubicBezTo>
                    <a:cubicBezTo>
                      <a:pt x="47" y="140"/>
                      <a:pt x="47" y="140"/>
                      <a:pt x="47" y="140"/>
                    </a:cubicBezTo>
                    <a:cubicBezTo>
                      <a:pt x="47" y="140"/>
                      <a:pt x="47" y="140"/>
                      <a:pt x="47" y="140"/>
                    </a:cubicBezTo>
                    <a:cubicBezTo>
                      <a:pt x="47" y="141"/>
                      <a:pt x="48" y="140"/>
                      <a:pt x="47" y="140"/>
                    </a:cubicBezTo>
                    <a:cubicBezTo>
                      <a:pt x="47" y="141"/>
                      <a:pt x="47" y="141"/>
                      <a:pt x="47" y="141"/>
                    </a:cubicBezTo>
                    <a:cubicBezTo>
                      <a:pt x="48" y="141"/>
                      <a:pt x="48" y="141"/>
                      <a:pt x="48" y="141"/>
                    </a:cubicBezTo>
                    <a:cubicBezTo>
                      <a:pt x="48" y="140"/>
                      <a:pt x="48" y="142"/>
                      <a:pt x="48" y="141"/>
                    </a:cubicBezTo>
                    <a:cubicBezTo>
                      <a:pt x="48" y="141"/>
                      <a:pt x="48" y="141"/>
                      <a:pt x="48" y="141"/>
                    </a:cubicBezTo>
                    <a:cubicBezTo>
                      <a:pt x="49" y="141"/>
                      <a:pt x="49" y="141"/>
                      <a:pt x="49" y="141"/>
                    </a:cubicBezTo>
                    <a:cubicBezTo>
                      <a:pt x="49" y="141"/>
                      <a:pt x="49" y="141"/>
                      <a:pt x="49" y="141"/>
                    </a:cubicBezTo>
                    <a:cubicBezTo>
                      <a:pt x="49" y="141"/>
                      <a:pt x="49" y="141"/>
                      <a:pt x="49" y="141"/>
                    </a:cubicBezTo>
                    <a:cubicBezTo>
                      <a:pt x="49" y="140"/>
                      <a:pt x="50" y="141"/>
                      <a:pt x="50" y="141"/>
                    </a:cubicBezTo>
                    <a:cubicBezTo>
                      <a:pt x="50" y="141"/>
                      <a:pt x="50" y="142"/>
                      <a:pt x="50" y="142"/>
                    </a:cubicBezTo>
                    <a:cubicBezTo>
                      <a:pt x="50" y="142"/>
                      <a:pt x="50" y="142"/>
                      <a:pt x="50" y="142"/>
                    </a:cubicBezTo>
                    <a:cubicBezTo>
                      <a:pt x="50" y="142"/>
                      <a:pt x="50" y="142"/>
                      <a:pt x="50" y="142"/>
                    </a:cubicBezTo>
                    <a:cubicBezTo>
                      <a:pt x="50" y="142"/>
                      <a:pt x="50" y="142"/>
                      <a:pt x="50" y="142"/>
                    </a:cubicBezTo>
                    <a:cubicBezTo>
                      <a:pt x="50" y="142"/>
                      <a:pt x="50" y="142"/>
                      <a:pt x="50" y="143"/>
                    </a:cubicBezTo>
                    <a:cubicBezTo>
                      <a:pt x="51" y="143"/>
                      <a:pt x="51" y="143"/>
                      <a:pt x="51" y="143"/>
                    </a:cubicBezTo>
                    <a:cubicBezTo>
                      <a:pt x="51" y="143"/>
                      <a:pt x="51" y="142"/>
                      <a:pt x="51" y="142"/>
                    </a:cubicBezTo>
                    <a:cubicBezTo>
                      <a:pt x="51" y="141"/>
                      <a:pt x="51" y="142"/>
                      <a:pt x="51" y="142"/>
                    </a:cubicBezTo>
                    <a:cubicBezTo>
                      <a:pt x="51" y="142"/>
                      <a:pt x="51" y="141"/>
                      <a:pt x="51" y="141"/>
                    </a:cubicBezTo>
                    <a:cubicBezTo>
                      <a:pt x="51" y="141"/>
                      <a:pt x="51" y="141"/>
                      <a:pt x="51" y="141"/>
                    </a:cubicBezTo>
                    <a:cubicBezTo>
                      <a:pt x="52" y="141"/>
                      <a:pt x="52" y="141"/>
                      <a:pt x="51" y="140"/>
                    </a:cubicBezTo>
                    <a:cubicBezTo>
                      <a:pt x="50" y="141"/>
                      <a:pt x="51" y="140"/>
                      <a:pt x="51" y="140"/>
                    </a:cubicBezTo>
                    <a:cubicBezTo>
                      <a:pt x="51" y="140"/>
                      <a:pt x="51" y="140"/>
                      <a:pt x="52" y="140"/>
                    </a:cubicBezTo>
                    <a:cubicBezTo>
                      <a:pt x="51" y="139"/>
                      <a:pt x="51" y="139"/>
                      <a:pt x="51" y="139"/>
                    </a:cubicBezTo>
                    <a:cubicBezTo>
                      <a:pt x="52" y="139"/>
                      <a:pt x="51" y="139"/>
                      <a:pt x="51" y="139"/>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2" y="139"/>
                      <a:pt x="51" y="138"/>
                      <a:pt x="51" y="137"/>
                    </a:cubicBezTo>
                    <a:cubicBezTo>
                      <a:pt x="52" y="139"/>
                      <a:pt x="51" y="137"/>
                      <a:pt x="52" y="138"/>
                    </a:cubicBezTo>
                    <a:cubicBezTo>
                      <a:pt x="53" y="139"/>
                      <a:pt x="53" y="137"/>
                      <a:pt x="53" y="138"/>
                    </a:cubicBezTo>
                    <a:cubicBezTo>
                      <a:pt x="53" y="139"/>
                      <a:pt x="54" y="139"/>
                      <a:pt x="54" y="139"/>
                    </a:cubicBezTo>
                    <a:cubicBezTo>
                      <a:pt x="54" y="138"/>
                      <a:pt x="54" y="138"/>
                      <a:pt x="54" y="140"/>
                    </a:cubicBezTo>
                    <a:cubicBezTo>
                      <a:pt x="54" y="140"/>
                      <a:pt x="54" y="140"/>
                      <a:pt x="54" y="140"/>
                    </a:cubicBezTo>
                    <a:cubicBezTo>
                      <a:pt x="55" y="140"/>
                      <a:pt x="55" y="140"/>
                      <a:pt x="55" y="140"/>
                    </a:cubicBezTo>
                    <a:cubicBezTo>
                      <a:pt x="55" y="140"/>
                      <a:pt x="55" y="140"/>
                      <a:pt x="55" y="140"/>
                    </a:cubicBezTo>
                    <a:cubicBezTo>
                      <a:pt x="56" y="140"/>
                      <a:pt x="55" y="142"/>
                      <a:pt x="56" y="140"/>
                    </a:cubicBezTo>
                    <a:cubicBezTo>
                      <a:pt x="55" y="140"/>
                      <a:pt x="55" y="140"/>
                      <a:pt x="55" y="140"/>
                    </a:cubicBezTo>
                    <a:cubicBezTo>
                      <a:pt x="56" y="140"/>
                      <a:pt x="56" y="140"/>
                      <a:pt x="56" y="139"/>
                    </a:cubicBezTo>
                    <a:cubicBezTo>
                      <a:pt x="57" y="140"/>
                      <a:pt x="56" y="140"/>
                      <a:pt x="57" y="140"/>
                    </a:cubicBezTo>
                    <a:cubicBezTo>
                      <a:pt x="57" y="140"/>
                      <a:pt x="57" y="140"/>
                      <a:pt x="57" y="140"/>
                    </a:cubicBezTo>
                    <a:cubicBezTo>
                      <a:pt x="58" y="140"/>
                      <a:pt x="58" y="140"/>
                      <a:pt x="58" y="140"/>
                    </a:cubicBezTo>
                    <a:cubicBezTo>
                      <a:pt x="58" y="140"/>
                      <a:pt x="57" y="141"/>
                      <a:pt x="58" y="141"/>
                    </a:cubicBezTo>
                    <a:cubicBezTo>
                      <a:pt x="58" y="141"/>
                      <a:pt x="58" y="139"/>
                      <a:pt x="58" y="139"/>
                    </a:cubicBezTo>
                    <a:cubicBezTo>
                      <a:pt x="59" y="138"/>
                      <a:pt x="59" y="140"/>
                      <a:pt x="59" y="140"/>
                    </a:cubicBezTo>
                    <a:cubicBezTo>
                      <a:pt x="60" y="139"/>
                      <a:pt x="59" y="139"/>
                      <a:pt x="58" y="138"/>
                    </a:cubicBezTo>
                    <a:cubicBezTo>
                      <a:pt x="58" y="138"/>
                      <a:pt x="58" y="138"/>
                      <a:pt x="59" y="138"/>
                    </a:cubicBezTo>
                    <a:cubicBezTo>
                      <a:pt x="59" y="138"/>
                      <a:pt x="58" y="137"/>
                      <a:pt x="57" y="137"/>
                    </a:cubicBezTo>
                    <a:cubicBezTo>
                      <a:pt x="59" y="136"/>
                      <a:pt x="59" y="136"/>
                      <a:pt x="59" y="136"/>
                    </a:cubicBezTo>
                    <a:cubicBezTo>
                      <a:pt x="59" y="136"/>
                      <a:pt x="59" y="136"/>
                      <a:pt x="59" y="137"/>
                    </a:cubicBezTo>
                    <a:cubicBezTo>
                      <a:pt x="60" y="136"/>
                      <a:pt x="60" y="136"/>
                      <a:pt x="61" y="137"/>
                    </a:cubicBezTo>
                    <a:cubicBezTo>
                      <a:pt x="61" y="136"/>
                      <a:pt x="61" y="136"/>
                      <a:pt x="61" y="136"/>
                    </a:cubicBezTo>
                    <a:cubicBezTo>
                      <a:pt x="61" y="136"/>
                      <a:pt x="61" y="136"/>
                      <a:pt x="61" y="136"/>
                    </a:cubicBezTo>
                    <a:cubicBezTo>
                      <a:pt x="61" y="136"/>
                      <a:pt x="61" y="135"/>
                      <a:pt x="61" y="136"/>
                    </a:cubicBezTo>
                    <a:cubicBezTo>
                      <a:pt x="61" y="136"/>
                      <a:pt x="61" y="136"/>
                      <a:pt x="61" y="136"/>
                    </a:cubicBezTo>
                    <a:cubicBezTo>
                      <a:pt x="61" y="137"/>
                      <a:pt x="61" y="137"/>
                      <a:pt x="61" y="137"/>
                    </a:cubicBezTo>
                    <a:cubicBezTo>
                      <a:pt x="62" y="136"/>
                      <a:pt x="62" y="136"/>
                      <a:pt x="62" y="136"/>
                    </a:cubicBezTo>
                    <a:cubicBezTo>
                      <a:pt x="62" y="136"/>
                      <a:pt x="62" y="137"/>
                      <a:pt x="61" y="138"/>
                    </a:cubicBezTo>
                    <a:cubicBezTo>
                      <a:pt x="62" y="138"/>
                      <a:pt x="62" y="138"/>
                      <a:pt x="62" y="138"/>
                    </a:cubicBezTo>
                    <a:cubicBezTo>
                      <a:pt x="61" y="138"/>
                      <a:pt x="61" y="139"/>
                      <a:pt x="61" y="139"/>
                    </a:cubicBezTo>
                    <a:cubicBezTo>
                      <a:pt x="60" y="139"/>
                      <a:pt x="61" y="140"/>
                      <a:pt x="62" y="140"/>
                    </a:cubicBezTo>
                    <a:cubicBezTo>
                      <a:pt x="62" y="140"/>
                      <a:pt x="63" y="140"/>
                      <a:pt x="62" y="139"/>
                    </a:cubicBezTo>
                    <a:cubicBezTo>
                      <a:pt x="62" y="140"/>
                      <a:pt x="61" y="140"/>
                      <a:pt x="62" y="139"/>
                    </a:cubicBezTo>
                    <a:cubicBezTo>
                      <a:pt x="63" y="140"/>
                      <a:pt x="63" y="140"/>
                      <a:pt x="63" y="140"/>
                    </a:cubicBezTo>
                    <a:cubicBezTo>
                      <a:pt x="63" y="141"/>
                      <a:pt x="63" y="141"/>
                      <a:pt x="63" y="142"/>
                    </a:cubicBezTo>
                    <a:cubicBezTo>
                      <a:pt x="63" y="142"/>
                      <a:pt x="64" y="142"/>
                      <a:pt x="64" y="142"/>
                    </a:cubicBezTo>
                    <a:cubicBezTo>
                      <a:pt x="64" y="143"/>
                      <a:pt x="64" y="142"/>
                      <a:pt x="65" y="142"/>
                    </a:cubicBezTo>
                    <a:cubicBezTo>
                      <a:pt x="65" y="142"/>
                      <a:pt x="65" y="142"/>
                      <a:pt x="65" y="142"/>
                    </a:cubicBezTo>
                    <a:cubicBezTo>
                      <a:pt x="65" y="142"/>
                      <a:pt x="65" y="142"/>
                      <a:pt x="65" y="142"/>
                    </a:cubicBezTo>
                    <a:cubicBezTo>
                      <a:pt x="65" y="142"/>
                      <a:pt x="65" y="142"/>
                      <a:pt x="65" y="142"/>
                    </a:cubicBezTo>
                    <a:cubicBezTo>
                      <a:pt x="65" y="143"/>
                      <a:pt x="65" y="143"/>
                      <a:pt x="65" y="142"/>
                    </a:cubicBezTo>
                    <a:cubicBezTo>
                      <a:pt x="65" y="143"/>
                      <a:pt x="65" y="143"/>
                      <a:pt x="65" y="143"/>
                    </a:cubicBezTo>
                    <a:cubicBezTo>
                      <a:pt x="65" y="143"/>
                      <a:pt x="65" y="143"/>
                      <a:pt x="65" y="143"/>
                    </a:cubicBezTo>
                    <a:cubicBezTo>
                      <a:pt x="65" y="143"/>
                      <a:pt x="65" y="144"/>
                      <a:pt x="65" y="143"/>
                    </a:cubicBezTo>
                    <a:cubicBezTo>
                      <a:pt x="65" y="144"/>
                      <a:pt x="66" y="143"/>
                      <a:pt x="66" y="143"/>
                    </a:cubicBezTo>
                    <a:cubicBezTo>
                      <a:pt x="66" y="142"/>
                      <a:pt x="67" y="144"/>
                      <a:pt x="66" y="143"/>
                    </a:cubicBezTo>
                    <a:cubicBezTo>
                      <a:pt x="66" y="143"/>
                      <a:pt x="66" y="143"/>
                      <a:pt x="66" y="143"/>
                    </a:cubicBezTo>
                    <a:cubicBezTo>
                      <a:pt x="66" y="143"/>
                      <a:pt x="66" y="143"/>
                      <a:pt x="66" y="143"/>
                    </a:cubicBezTo>
                    <a:cubicBezTo>
                      <a:pt x="66" y="144"/>
                      <a:pt x="66" y="144"/>
                      <a:pt x="66" y="144"/>
                    </a:cubicBezTo>
                    <a:cubicBezTo>
                      <a:pt x="66" y="144"/>
                      <a:pt x="66" y="144"/>
                      <a:pt x="66" y="144"/>
                    </a:cubicBezTo>
                    <a:cubicBezTo>
                      <a:pt x="66" y="143"/>
                      <a:pt x="66" y="143"/>
                      <a:pt x="66" y="143"/>
                    </a:cubicBezTo>
                    <a:cubicBezTo>
                      <a:pt x="66" y="144"/>
                      <a:pt x="66" y="144"/>
                      <a:pt x="66" y="144"/>
                    </a:cubicBezTo>
                    <a:cubicBezTo>
                      <a:pt x="66" y="143"/>
                      <a:pt x="66" y="143"/>
                      <a:pt x="66" y="143"/>
                    </a:cubicBezTo>
                    <a:cubicBezTo>
                      <a:pt x="66" y="144"/>
                      <a:pt x="66" y="144"/>
                      <a:pt x="66" y="144"/>
                    </a:cubicBezTo>
                    <a:cubicBezTo>
                      <a:pt x="66" y="143"/>
                      <a:pt x="66" y="143"/>
                      <a:pt x="66" y="143"/>
                    </a:cubicBezTo>
                    <a:cubicBezTo>
                      <a:pt x="67" y="143"/>
                      <a:pt x="68" y="143"/>
                      <a:pt x="68" y="144"/>
                    </a:cubicBezTo>
                    <a:cubicBezTo>
                      <a:pt x="68" y="144"/>
                      <a:pt x="68" y="144"/>
                      <a:pt x="68" y="144"/>
                    </a:cubicBezTo>
                    <a:cubicBezTo>
                      <a:pt x="68" y="144"/>
                      <a:pt x="68" y="144"/>
                      <a:pt x="68" y="144"/>
                    </a:cubicBezTo>
                    <a:cubicBezTo>
                      <a:pt x="68" y="143"/>
                      <a:pt x="68" y="143"/>
                      <a:pt x="68" y="144"/>
                    </a:cubicBezTo>
                    <a:cubicBezTo>
                      <a:pt x="69" y="143"/>
                      <a:pt x="69" y="144"/>
                      <a:pt x="70" y="144"/>
                    </a:cubicBezTo>
                    <a:cubicBezTo>
                      <a:pt x="71" y="143"/>
                      <a:pt x="71" y="143"/>
                      <a:pt x="71" y="143"/>
                    </a:cubicBezTo>
                    <a:cubicBezTo>
                      <a:pt x="71" y="143"/>
                      <a:pt x="72" y="144"/>
                      <a:pt x="71" y="143"/>
                    </a:cubicBezTo>
                    <a:cubicBezTo>
                      <a:pt x="72" y="142"/>
                      <a:pt x="72" y="144"/>
                      <a:pt x="72" y="143"/>
                    </a:cubicBezTo>
                    <a:cubicBezTo>
                      <a:pt x="73" y="143"/>
                      <a:pt x="73" y="143"/>
                      <a:pt x="73" y="143"/>
                    </a:cubicBezTo>
                    <a:cubicBezTo>
                      <a:pt x="72" y="143"/>
                      <a:pt x="73" y="141"/>
                      <a:pt x="73" y="142"/>
                    </a:cubicBezTo>
                    <a:cubicBezTo>
                      <a:pt x="73" y="142"/>
                      <a:pt x="73" y="142"/>
                      <a:pt x="73" y="142"/>
                    </a:cubicBezTo>
                    <a:cubicBezTo>
                      <a:pt x="73" y="142"/>
                      <a:pt x="73" y="142"/>
                      <a:pt x="73" y="142"/>
                    </a:cubicBezTo>
                    <a:cubicBezTo>
                      <a:pt x="73" y="142"/>
                      <a:pt x="73" y="142"/>
                      <a:pt x="73" y="142"/>
                    </a:cubicBezTo>
                    <a:cubicBezTo>
                      <a:pt x="74" y="142"/>
                      <a:pt x="74" y="143"/>
                      <a:pt x="74" y="143"/>
                    </a:cubicBezTo>
                    <a:cubicBezTo>
                      <a:pt x="74" y="142"/>
                      <a:pt x="75" y="142"/>
                      <a:pt x="76" y="143"/>
                    </a:cubicBezTo>
                    <a:cubicBezTo>
                      <a:pt x="77" y="144"/>
                      <a:pt x="77" y="144"/>
                      <a:pt x="77" y="144"/>
                    </a:cubicBezTo>
                    <a:cubicBezTo>
                      <a:pt x="77" y="144"/>
                      <a:pt x="77" y="141"/>
                      <a:pt x="77" y="141"/>
                    </a:cubicBezTo>
                    <a:cubicBezTo>
                      <a:pt x="77" y="141"/>
                      <a:pt x="77" y="141"/>
                      <a:pt x="77" y="141"/>
                    </a:cubicBezTo>
                    <a:cubicBezTo>
                      <a:pt x="77" y="141"/>
                      <a:pt x="77" y="142"/>
                      <a:pt x="77" y="142"/>
                    </a:cubicBezTo>
                    <a:cubicBezTo>
                      <a:pt x="77" y="142"/>
                      <a:pt x="78" y="142"/>
                      <a:pt x="78" y="142"/>
                    </a:cubicBezTo>
                    <a:cubicBezTo>
                      <a:pt x="78" y="142"/>
                      <a:pt x="79" y="142"/>
                      <a:pt x="78" y="141"/>
                    </a:cubicBezTo>
                    <a:cubicBezTo>
                      <a:pt x="78" y="141"/>
                      <a:pt x="78" y="142"/>
                      <a:pt x="78" y="141"/>
                    </a:cubicBezTo>
                    <a:cubicBezTo>
                      <a:pt x="78" y="140"/>
                      <a:pt x="79" y="141"/>
                      <a:pt x="78" y="140"/>
                    </a:cubicBezTo>
                    <a:cubicBezTo>
                      <a:pt x="78" y="140"/>
                      <a:pt x="77" y="139"/>
                      <a:pt x="77" y="139"/>
                    </a:cubicBezTo>
                    <a:cubicBezTo>
                      <a:pt x="77" y="139"/>
                      <a:pt x="77" y="138"/>
                      <a:pt x="77" y="138"/>
                    </a:cubicBezTo>
                    <a:cubicBezTo>
                      <a:pt x="77" y="138"/>
                      <a:pt x="77" y="138"/>
                      <a:pt x="77" y="138"/>
                    </a:cubicBezTo>
                    <a:cubicBezTo>
                      <a:pt x="78" y="138"/>
                      <a:pt x="78" y="138"/>
                      <a:pt x="78" y="138"/>
                    </a:cubicBezTo>
                    <a:cubicBezTo>
                      <a:pt x="78" y="138"/>
                      <a:pt x="79" y="138"/>
                      <a:pt x="79" y="138"/>
                    </a:cubicBezTo>
                    <a:cubicBezTo>
                      <a:pt x="79" y="138"/>
                      <a:pt x="79" y="138"/>
                      <a:pt x="79" y="138"/>
                    </a:cubicBezTo>
                    <a:cubicBezTo>
                      <a:pt x="79" y="138"/>
                      <a:pt x="79" y="138"/>
                      <a:pt x="79" y="137"/>
                    </a:cubicBezTo>
                    <a:cubicBezTo>
                      <a:pt x="80" y="137"/>
                      <a:pt x="79" y="136"/>
                      <a:pt x="80" y="136"/>
                    </a:cubicBezTo>
                    <a:cubicBezTo>
                      <a:pt x="80" y="136"/>
                      <a:pt x="80" y="136"/>
                      <a:pt x="80" y="136"/>
                    </a:cubicBezTo>
                    <a:cubicBezTo>
                      <a:pt x="80" y="136"/>
                      <a:pt x="80" y="136"/>
                      <a:pt x="80" y="136"/>
                    </a:cubicBezTo>
                    <a:cubicBezTo>
                      <a:pt x="80" y="136"/>
                      <a:pt x="80" y="136"/>
                      <a:pt x="80" y="136"/>
                    </a:cubicBezTo>
                    <a:cubicBezTo>
                      <a:pt x="80" y="136"/>
                      <a:pt x="80" y="136"/>
                      <a:pt x="80" y="136"/>
                    </a:cubicBezTo>
                    <a:cubicBezTo>
                      <a:pt x="80" y="136"/>
                      <a:pt x="80" y="136"/>
                      <a:pt x="81" y="136"/>
                    </a:cubicBezTo>
                    <a:cubicBezTo>
                      <a:pt x="81" y="136"/>
                      <a:pt x="81" y="136"/>
                      <a:pt x="81" y="136"/>
                    </a:cubicBezTo>
                    <a:cubicBezTo>
                      <a:pt x="81" y="137"/>
                      <a:pt x="81" y="137"/>
                      <a:pt x="81" y="137"/>
                    </a:cubicBezTo>
                    <a:cubicBezTo>
                      <a:pt x="81" y="136"/>
                      <a:pt x="81" y="136"/>
                      <a:pt x="81" y="136"/>
                    </a:cubicBezTo>
                    <a:cubicBezTo>
                      <a:pt x="81" y="136"/>
                      <a:pt x="81" y="136"/>
                      <a:pt x="81" y="136"/>
                    </a:cubicBezTo>
                    <a:cubicBezTo>
                      <a:pt x="81" y="137"/>
                      <a:pt x="81" y="137"/>
                      <a:pt x="81" y="137"/>
                    </a:cubicBezTo>
                    <a:cubicBezTo>
                      <a:pt x="81" y="136"/>
                      <a:pt x="82" y="137"/>
                      <a:pt x="81" y="136"/>
                    </a:cubicBezTo>
                    <a:cubicBezTo>
                      <a:pt x="82" y="136"/>
                      <a:pt x="82" y="136"/>
                      <a:pt x="82" y="136"/>
                    </a:cubicBezTo>
                    <a:cubicBezTo>
                      <a:pt x="82" y="136"/>
                      <a:pt x="82" y="135"/>
                      <a:pt x="82" y="135"/>
                    </a:cubicBezTo>
                    <a:cubicBezTo>
                      <a:pt x="82" y="135"/>
                      <a:pt x="82" y="134"/>
                      <a:pt x="82" y="135"/>
                    </a:cubicBezTo>
                    <a:cubicBezTo>
                      <a:pt x="82" y="135"/>
                      <a:pt x="82" y="136"/>
                      <a:pt x="82" y="134"/>
                    </a:cubicBezTo>
                    <a:cubicBezTo>
                      <a:pt x="82" y="134"/>
                      <a:pt x="82" y="134"/>
                      <a:pt x="82" y="134"/>
                    </a:cubicBezTo>
                    <a:cubicBezTo>
                      <a:pt x="82" y="134"/>
                      <a:pt x="82" y="134"/>
                      <a:pt x="82" y="135"/>
                    </a:cubicBezTo>
                    <a:cubicBezTo>
                      <a:pt x="83" y="135"/>
                      <a:pt x="83" y="135"/>
                      <a:pt x="83" y="135"/>
                    </a:cubicBezTo>
                    <a:cubicBezTo>
                      <a:pt x="83" y="135"/>
                      <a:pt x="83" y="135"/>
                      <a:pt x="83" y="135"/>
                    </a:cubicBezTo>
                    <a:cubicBezTo>
                      <a:pt x="83" y="134"/>
                      <a:pt x="83" y="134"/>
                      <a:pt x="83" y="134"/>
                    </a:cubicBezTo>
                    <a:cubicBezTo>
                      <a:pt x="83" y="134"/>
                      <a:pt x="83" y="134"/>
                      <a:pt x="83" y="134"/>
                    </a:cubicBezTo>
                    <a:cubicBezTo>
                      <a:pt x="83" y="134"/>
                      <a:pt x="83" y="134"/>
                      <a:pt x="83" y="134"/>
                    </a:cubicBezTo>
                    <a:cubicBezTo>
                      <a:pt x="83" y="134"/>
                      <a:pt x="83" y="134"/>
                      <a:pt x="83" y="134"/>
                    </a:cubicBezTo>
                    <a:cubicBezTo>
                      <a:pt x="84" y="135"/>
                      <a:pt x="84" y="134"/>
                      <a:pt x="84" y="134"/>
                    </a:cubicBezTo>
                    <a:cubicBezTo>
                      <a:pt x="84" y="134"/>
                      <a:pt x="84" y="134"/>
                      <a:pt x="84" y="134"/>
                    </a:cubicBezTo>
                    <a:cubicBezTo>
                      <a:pt x="84" y="134"/>
                      <a:pt x="84" y="134"/>
                      <a:pt x="84" y="134"/>
                    </a:cubicBezTo>
                    <a:cubicBezTo>
                      <a:pt x="84" y="134"/>
                      <a:pt x="85" y="134"/>
                      <a:pt x="84" y="134"/>
                    </a:cubicBezTo>
                    <a:cubicBezTo>
                      <a:pt x="85" y="135"/>
                      <a:pt x="86" y="134"/>
                      <a:pt x="86" y="134"/>
                    </a:cubicBezTo>
                    <a:cubicBezTo>
                      <a:pt x="86" y="134"/>
                      <a:pt x="86" y="133"/>
                      <a:pt x="87" y="134"/>
                    </a:cubicBezTo>
                    <a:cubicBezTo>
                      <a:pt x="87" y="135"/>
                      <a:pt x="87" y="135"/>
                      <a:pt x="87" y="135"/>
                    </a:cubicBezTo>
                    <a:cubicBezTo>
                      <a:pt x="87" y="135"/>
                      <a:pt x="87" y="135"/>
                      <a:pt x="87" y="135"/>
                    </a:cubicBezTo>
                    <a:cubicBezTo>
                      <a:pt x="88" y="135"/>
                      <a:pt x="88" y="135"/>
                      <a:pt x="88" y="135"/>
                    </a:cubicBezTo>
                    <a:cubicBezTo>
                      <a:pt x="88" y="135"/>
                      <a:pt x="88" y="135"/>
                      <a:pt x="88" y="134"/>
                    </a:cubicBezTo>
                    <a:cubicBezTo>
                      <a:pt x="88" y="134"/>
                      <a:pt x="88" y="133"/>
                      <a:pt x="88" y="134"/>
                    </a:cubicBezTo>
                    <a:cubicBezTo>
                      <a:pt x="89" y="133"/>
                      <a:pt x="89" y="134"/>
                      <a:pt x="89" y="133"/>
                    </a:cubicBezTo>
                    <a:cubicBezTo>
                      <a:pt x="88" y="132"/>
                      <a:pt x="89" y="132"/>
                      <a:pt x="89" y="133"/>
                    </a:cubicBezTo>
                    <a:cubicBezTo>
                      <a:pt x="89" y="133"/>
                      <a:pt x="89" y="133"/>
                      <a:pt x="89" y="133"/>
                    </a:cubicBezTo>
                    <a:cubicBezTo>
                      <a:pt x="89" y="133"/>
                      <a:pt x="89" y="133"/>
                      <a:pt x="89" y="133"/>
                    </a:cubicBezTo>
                    <a:cubicBezTo>
                      <a:pt x="89" y="133"/>
                      <a:pt x="88" y="134"/>
                      <a:pt x="89" y="133"/>
                    </a:cubicBezTo>
                    <a:cubicBezTo>
                      <a:pt x="89" y="133"/>
                      <a:pt x="89" y="133"/>
                      <a:pt x="89" y="133"/>
                    </a:cubicBezTo>
                    <a:cubicBezTo>
                      <a:pt x="89" y="133"/>
                      <a:pt x="89" y="133"/>
                      <a:pt x="89" y="133"/>
                    </a:cubicBezTo>
                    <a:cubicBezTo>
                      <a:pt x="90" y="133"/>
                      <a:pt x="90" y="133"/>
                      <a:pt x="90" y="133"/>
                    </a:cubicBezTo>
                    <a:cubicBezTo>
                      <a:pt x="90" y="132"/>
                      <a:pt x="90" y="133"/>
                      <a:pt x="90" y="133"/>
                    </a:cubicBezTo>
                    <a:cubicBezTo>
                      <a:pt x="90" y="134"/>
                      <a:pt x="90" y="135"/>
                      <a:pt x="91" y="134"/>
                    </a:cubicBezTo>
                    <a:cubicBezTo>
                      <a:pt x="90" y="134"/>
                      <a:pt x="90" y="133"/>
                      <a:pt x="91" y="133"/>
                    </a:cubicBezTo>
                    <a:cubicBezTo>
                      <a:pt x="91" y="133"/>
                      <a:pt x="91" y="133"/>
                      <a:pt x="91" y="133"/>
                    </a:cubicBezTo>
                    <a:cubicBezTo>
                      <a:pt x="91" y="134"/>
                      <a:pt x="91" y="135"/>
                      <a:pt x="91" y="134"/>
                    </a:cubicBezTo>
                    <a:cubicBezTo>
                      <a:pt x="92" y="134"/>
                      <a:pt x="91" y="134"/>
                      <a:pt x="91" y="134"/>
                    </a:cubicBezTo>
                    <a:cubicBezTo>
                      <a:pt x="92" y="134"/>
                      <a:pt x="92" y="134"/>
                      <a:pt x="92" y="134"/>
                    </a:cubicBezTo>
                    <a:cubicBezTo>
                      <a:pt x="92" y="135"/>
                      <a:pt x="92" y="135"/>
                      <a:pt x="92" y="135"/>
                    </a:cubicBezTo>
                    <a:cubicBezTo>
                      <a:pt x="93" y="135"/>
                      <a:pt x="92" y="135"/>
                      <a:pt x="93" y="135"/>
                    </a:cubicBezTo>
                    <a:cubicBezTo>
                      <a:pt x="93" y="135"/>
                      <a:pt x="93" y="135"/>
                      <a:pt x="93" y="135"/>
                    </a:cubicBezTo>
                    <a:cubicBezTo>
                      <a:pt x="94" y="136"/>
                      <a:pt x="93" y="135"/>
                      <a:pt x="93" y="135"/>
                    </a:cubicBezTo>
                    <a:cubicBezTo>
                      <a:pt x="94" y="134"/>
                      <a:pt x="94" y="135"/>
                      <a:pt x="94" y="135"/>
                    </a:cubicBezTo>
                    <a:cubicBezTo>
                      <a:pt x="94" y="135"/>
                      <a:pt x="94" y="135"/>
                      <a:pt x="94" y="134"/>
                    </a:cubicBezTo>
                    <a:cubicBezTo>
                      <a:pt x="94" y="135"/>
                      <a:pt x="94" y="135"/>
                      <a:pt x="95" y="135"/>
                    </a:cubicBezTo>
                    <a:cubicBezTo>
                      <a:pt x="95" y="134"/>
                      <a:pt x="95" y="134"/>
                      <a:pt x="95" y="134"/>
                    </a:cubicBezTo>
                    <a:cubicBezTo>
                      <a:pt x="95" y="135"/>
                      <a:pt x="95" y="134"/>
                      <a:pt x="95" y="134"/>
                    </a:cubicBezTo>
                    <a:cubicBezTo>
                      <a:pt x="95" y="134"/>
                      <a:pt x="95" y="134"/>
                      <a:pt x="95" y="134"/>
                    </a:cubicBezTo>
                    <a:cubicBezTo>
                      <a:pt x="95" y="133"/>
                      <a:pt x="95" y="133"/>
                      <a:pt x="95" y="133"/>
                    </a:cubicBezTo>
                    <a:cubicBezTo>
                      <a:pt x="95" y="134"/>
                      <a:pt x="95" y="134"/>
                      <a:pt x="95" y="135"/>
                    </a:cubicBezTo>
                    <a:cubicBezTo>
                      <a:pt x="95" y="134"/>
                      <a:pt x="95" y="134"/>
                      <a:pt x="95" y="134"/>
                    </a:cubicBezTo>
                    <a:cubicBezTo>
                      <a:pt x="95" y="135"/>
                      <a:pt x="95" y="135"/>
                      <a:pt x="95" y="135"/>
                    </a:cubicBezTo>
                    <a:cubicBezTo>
                      <a:pt x="96" y="135"/>
                      <a:pt x="95" y="135"/>
                      <a:pt x="96" y="135"/>
                    </a:cubicBezTo>
                    <a:cubicBezTo>
                      <a:pt x="96" y="135"/>
                      <a:pt x="96" y="135"/>
                      <a:pt x="96" y="135"/>
                    </a:cubicBezTo>
                    <a:cubicBezTo>
                      <a:pt x="96" y="135"/>
                      <a:pt x="96" y="135"/>
                      <a:pt x="96" y="135"/>
                    </a:cubicBezTo>
                    <a:cubicBezTo>
                      <a:pt x="96" y="135"/>
                      <a:pt x="95" y="136"/>
                      <a:pt x="96" y="136"/>
                    </a:cubicBezTo>
                    <a:cubicBezTo>
                      <a:pt x="96" y="135"/>
                      <a:pt x="97" y="135"/>
                      <a:pt x="97" y="135"/>
                    </a:cubicBezTo>
                    <a:cubicBezTo>
                      <a:pt x="97" y="137"/>
                      <a:pt x="97" y="135"/>
                      <a:pt x="97" y="136"/>
                    </a:cubicBezTo>
                    <a:cubicBezTo>
                      <a:pt x="97" y="136"/>
                      <a:pt x="97" y="136"/>
                      <a:pt x="98" y="136"/>
                    </a:cubicBezTo>
                    <a:cubicBezTo>
                      <a:pt x="98" y="137"/>
                      <a:pt x="98" y="136"/>
                      <a:pt x="98" y="136"/>
                    </a:cubicBezTo>
                    <a:cubicBezTo>
                      <a:pt x="98" y="135"/>
                      <a:pt x="98" y="135"/>
                      <a:pt x="99" y="136"/>
                    </a:cubicBezTo>
                    <a:cubicBezTo>
                      <a:pt x="99" y="136"/>
                      <a:pt x="99" y="136"/>
                      <a:pt x="99" y="135"/>
                    </a:cubicBezTo>
                    <a:cubicBezTo>
                      <a:pt x="99" y="135"/>
                      <a:pt x="99" y="135"/>
                      <a:pt x="99" y="135"/>
                    </a:cubicBezTo>
                    <a:cubicBezTo>
                      <a:pt x="99" y="136"/>
                      <a:pt x="99" y="136"/>
                      <a:pt x="99" y="136"/>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99" y="135"/>
                      <a:pt x="99" y="135"/>
                      <a:pt x="99" y="135"/>
                    </a:cubicBezTo>
                    <a:cubicBezTo>
                      <a:pt x="100" y="135"/>
                      <a:pt x="99" y="135"/>
                      <a:pt x="99" y="135"/>
                    </a:cubicBezTo>
                    <a:cubicBezTo>
                      <a:pt x="99" y="134"/>
                      <a:pt x="99" y="134"/>
                      <a:pt x="99" y="134"/>
                    </a:cubicBezTo>
                    <a:cubicBezTo>
                      <a:pt x="99" y="134"/>
                      <a:pt x="99" y="134"/>
                      <a:pt x="99" y="134"/>
                    </a:cubicBezTo>
                    <a:cubicBezTo>
                      <a:pt x="99" y="134"/>
                      <a:pt x="99" y="133"/>
                      <a:pt x="98" y="133"/>
                    </a:cubicBezTo>
                    <a:cubicBezTo>
                      <a:pt x="99" y="134"/>
                      <a:pt x="98" y="133"/>
                      <a:pt x="98" y="134"/>
                    </a:cubicBezTo>
                    <a:cubicBezTo>
                      <a:pt x="98" y="134"/>
                      <a:pt x="98" y="134"/>
                      <a:pt x="98" y="134"/>
                    </a:cubicBezTo>
                    <a:cubicBezTo>
                      <a:pt x="98" y="134"/>
                      <a:pt x="98" y="134"/>
                      <a:pt x="98" y="134"/>
                    </a:cubicBezTo>
                    <a:cubicBezTo>
                      <a:pt x="98" y="135"/>
                      <a:pt x="98" y="134"/>
                      <a:pt x="98" y="134"/>
                    </a:cubicBezTo>
                    <a:cubicBezTo>
                      <a:pt x="97" y="134"/>
                      <a:pt x="97" y="134"/>
                      <a:pt x="97" y="134"/>
                    </a:cubicBezTo>
                    <a:cubicBezTo>
                      <a:pt x="97" y="133"/>
                      <a:pt x="98" y="133"/>
                      <a:pt x="97" y="133"/>
                    </a:cubicBezTo>
                    <a:cubicBezTo>
                      <a:pt x="97" y="132"/>
                      <a:pt x="96" y="132"/>
                      <a:pt x="96" y="132"/>
                    </a:cubicBezTo>
                    <a:cubicBezTo>
                      <a:pt x="96" y="132"/>
                      <a:pt x="97" y="132"/>
                      <a:pt x="96" y="132"/>
                    </a:cubicBezTo>
                    <a:cubicBezTo>
                      <a:pt x="97" y="131"/>
                      <a:pt x="97" y="131"/>
                      <a:pt x="97" y="131"/>
                    </a:cubicBezTo>
                    <a:cubicBezTo>
                      <a:pt x="97" y="131"/>
                      <a:pt x="97" y="131"/>
                      <a:pt x="97" y="131"/>
                    </a:cubicBezTo>
                    <a:cubicBezTo>
                      <a:pt x="97" y="131"/>
                      <a:pt x="97" y="131"/>
                      <a:pt x="97" y="131"/>
                    </a:cubicBezTo>
                    <a:cubicBezTo>
                      <a:pt x="97" y="130"/>
                      <a:pt x="97" y="131"/>
                      <a:pt x="97" y="131"/>
                    </a:cubicBezTo>
                    <a:cubicBezTo>
                      <a:pt x="97" y="132"/>
                      <a:pt x="97" y="132"/>
                      <a:pt x="97" y="132"/>
                    </a:cubicBezTo>
                    <a:cubicBezTo>
                      <a:pt x="98" y="132"/>
                      <a:pt x="97" y="130"/>
                      <a:pt x="98" y="131"/>
                    </a:cubicBezTo>
                    <a:cubicBezTo>
                      <a:pt x="98" y="132"/>
                      <a:pt x="98" y="132"/>
                      <a:pt x="99" y="132"/>
                    </a:cubicBezTo>
                    <a:cubicBezTo>
                      <a:pt x="99" y="132"/>
                      <a:pt x="99" y="132"/>
                      <a:pt x="99" y="131"/>
                    </a:cubicBezTo>
                    <a:cubicBezTo>
                      <a:pt x="99" y="131"/>
                      <a:pt x="99" y="131"/>
                      <a:pt x="99" y="131"/>
                    </a:cubicBezTo>
                    <a:cubicBezTo>
                      <a:pt x="99" y="130"/>
                      <a:pt x="99" y="130"/>
                      <a:pt x="99" y="130"/>
                    </a:cubicBezTo>
                    <a:cubicBezTo>
                      <a:pt x="99" y="130"/>
                      <a:pt x="99" y="130"/>
                      <a:pt x="99" y="130"/>
                    </a:cubicBezTo>
                    <a:cubicBezTo>
                      <a:pt x="99" y="130"/>
                      <a:pt x="99" y="130"/>
                      <a:pt x="99" y="130"/>
                    </a:cubicBezTo>
                    <a:cubicBezTo>
                      <a:pt x="100" y="130"/>
                      <a:pt x="100" y="130"/>
                      <a:pt x="100" y="130"/>
                    </a:cubicBezTo>
                    <a:cubicBezTo>
                      <a:pt x="100" y="130"/>
                      <a:pt x="100" y="130"/>
                      <a:pt x="100" y="130"/>
                    </a:cubicBezTo>
                    <a:cubicBezTo>
                      <a:pt x="100" y="130"/>
                      <a:pt x="100" y="130"/>
                      <a:pt x="100" y="130"/>
                    </a:cubicBezTo>
                    <a:cubicBezTo>
                      <a:pt x="100" y="130"/>
                      <a:pt x="100" y="130"/>
                      <a:pt x="100" y="130"/>
                    </a:cubicBezTo>
                    <a:cubicBezTo>
                      <a:pt x="100" y="130"/>
                      <a:pt x="100" y="130"/>
                      <a:pt x="100" y="130"/>
                    </a:cubicBezTo>
                    <a:cubicBezTo>
                      <a:pt x="100" y="130"/>
                      <a:pt x="101" y="130"/>
                      <a:pt x="100" y="130"/>
                    </a:cubicBezTo>
                    <a:cubicBezTo>
                      <a:pt x="101" y="130"/>
                      <a:pt x="101" y="131"/>
                      <a:pt x="101" y="130"/>
                    </a:cubicBezTo>
                    <a:cubicBezTo>
                      <a:pt x="101" y="129"/>
                      <a:pt x="101" y="131"/>
                      <a:pt x="101" y="130"/>
                    </a:cubicBezTo>
                    <a:cubicBezTo>
                      <a:pt x="101" y="130"/>
                      <a:pt x="102" y="129"/>
                      <a:pt x="101" y="129"/>
                    </a:cubicBezTo>
                    <a:cubicBezTo>
                      <a:pt x="102" y="129"/>
                      <a:pt x="102" y="130"/>
                      <a:pt x="102" y="129"/>
                    </a:cubicBezTo>
                    <a:cubicBezTo>
                      <a:pt x="102" y="130"/>
                      <a:pt x="102" y="130"/>
                      <a:pt x="102" y="130"/>
                    </a:cubicBezTo>
                    <a:cubicBezTo>
                      <a:pt x="102" y="130"/>
                      <a:pt x="102" y="130"/>
                      <a:pt x="102" y="130"/>
                    </a:cubicBezTo>
                    <a:cubicBezTo>
                      <a:pt x="103" y="130"/>
                      <a:pt x="102" y="127"/>
                      <a:pt x="103" y="129"/>
                    </a:cubicBezTo>
                    <a:cubicBezTo>
                      <a:pt x="103" y="129"/>
                      <a:pt x="103" y="128"/>
                      <a:pt x="103" y="129"/>
                    </a:cubicBezTo>
                    <a:cubicBezTo>
                      <a:pt x="103" y="130"/>
                      <a:pt x="103" y="128"/>
                      <a:pt x="104" y="128"/>
                    </a:cubicBezTo>
                    <a:cubicBezTo>
                      <a:pt x="105" y="128"/>
                      <a:pt x="105" y="128"/>
                      <a:pt x="106" y="128"/>
                    </a:cubicBezTo>
                    <a:cubicBezTo>
                      <a:pt x="106" y="129"/>
                      <a:pt x="106" y="129"/>
                      <a:pt x="107" y="128"/>
                    </a:cubicBezTo>
                    <a:cubicBezTo>
                      <a:pt x="108" y="127"/>
                      <a:pt x="108" y="127"/>
                      <a:pt x="108" y="127"/>
                    </a:cubicBezTo>
                    <a:cubicBezTo>
                      <a:pt x="108" y="127"/>
                      <a:pt x="108" y="127"/>
                      <a:pt x="108" y="127"/>
                    </a:cubicBezTo>
                    <a:cubicBezTo>
                      <a:pt x="109" y="127"/>
                      <a:pt x="110" y="127"/>
                      <a:pt x="109" y="127"/>
                    </a:cubicBezTo>
                    <a:cubicBezTo>
                      <a:pt x="109" y="127"/>
                      <a:pt x="109" y="126"/>
                      <a:pt x="109" y="126"/>
                    </a:cubicBezTo>
                    <a:cubicBezTo>
                      <a:pt x="109" y="126"/>
                      <a:pt x="109" y="125"/>
                      <a:pt x="109" y="126"/>
                    </a:cubicBezTo>
                    <a:cubicBezTo>
                      <a:pt x="110" y="125"/>
                      <a:pt x="109" y="126"/>
                      <a:pt x="109" y="125"/>
                    </a:cubicBezTo>
                    <a:cubicBezTo>
                      <a:pt x="109" y="125"/>
                      <a:pt x="109" y="125"/>
                      <a:pt x="110" y="125"/>
                    </a:cubicBezTo>
                    <a:cubicBezTo>
                      <a:pt x="110" y="125"/>
                      <a:pt x="110" y="125"/>
                      <a:pt x="110" y="124"/>
                    </a:cubicBezTo>
                    <a:cubicBezTo>
                      <a:pt x="110" y="124"/>
                      <a:pt x="110" y="124"/>
                      <a:pt x="110" y="124"/>
                    </a:cubicBezTo>
                    <a:cubicBezTo>
                      <a:pt x="110" y="124"/>
                      <a:pt x="110" y="124"/>
                      <a:pt x="110" y="124"/>
                    </a:cubicBezTo>
                    <a:cubicBezTo>
                      <a:pt x="110" y="125"/>
                      <a:pt x="110" y="124"/>
                      <a:pt x="110" y="124"/>
                    </a:cubicBezTo>
                    <a:cubicBezTo>
                      <a:pt x="110" y="124"/>
                      <a:pt x="110" y="124"/>
                      <a:pt x="110" y="124"/>
                    </a:cubicBezTo>
                    <a:cubicBezTo>
                      <a:pt x="110" y="124"/>
                      <a:pt x="110" y="124"/>
                      <a:pt x="110" y="124"/>
                    </a:cubicBezTo>
                    <a:cubicBezTo>
                      <a:pt x="110" y="124"/>
                      <a:pt x="110" y="124"/>
                      <a:pt x="110" y="124"/>
                    </a:cubicBezTo>
                    <a:cubicBezTo>
                      <a:pt x="110" y="123"/>
                      <a:pt x="110" y="123"/>
                      <a:pt x="110" y="124"/>
                    </a:cubicBezTo>
                    <a:cubicBezTo>
                      <a:pt x="110" y="124"/>
                      <a:pt x="110" y="124"/>
                      <a:pt x="110" y="124"/>
                    </a:cubicBezTo>
                    <a:cubicBezTo>
                      <a:pt x="109" y="124"/>
                      <a:pt x="109" y="124"/>
                      <a:pt x="109" y="124"/>
                    </a:cubicBezTo>
                    <a:cubicBezTo>
                      <a:pt x="109" y="123"/>
                      <a:pt x="109" y="123"/>
                      <a:pt x="109" y="123"/>
                    </a:cubicBezTo>
                    <a:cubicBezTo>
                      <a:pt x="110" y="123"/>
                      <a:pt x="110" y="123"/>
                      <a:pt x="110" y="123"/>
                    </a:cubicBezTo>
                    <a:cubicBezTo>
                      <a:pt x="111" y="123"/>
                      <a:pt x="110" y="123"/>
                      <a:pt x="110" y="124"/>
                    </a:cubicBezTo>
                    <a:cubicBezTo>
                      <a:pt x="110" y="124"/>
                      <a:pt x="110" y="124"/>
                      <a:pt x="110" y="124"/>
                    </a:cubicBezTo>
                    <a:cubicBezTo>
                      <a:pt x="110" y="124"/>
                      <a:pt x="110" y="124"/>
                      <a:pt x="110" y="124"/>
                    </a:cubicBezTo>
                    <a:cubicBezTo>
                      <a:pt x="110" y="124"/>
                      <a:pt x="110" y="124"/>
                      <a:pt x="110" y="124"/>
                    </a:cubicBezTo>
                    <a:cubicBezTo>
                      <a:pt x="110" y="124"/>
                      <a:pt x="110" y="124"/>
                      <a:pt x="110" y="124"/>
                    </a:cubicBezTo>
                    <a:cubicBezTo>
                      <a:pt x="111" y="124"/>
                      <a:pt x="111" y="124"/>
                      <a:pt x="111" y="124"/>
                    </a:cubicBezTo>
                    <a:cubicBezTo>
                      <a:pt x="111" y="124"/>
                      <a:pt x="111" y="124"/>
                      <a:pt x="111" y="124"/>
                    </a:cubicBezTo>
                    <a:cubicBezTo>
                      <a:pt x="111" y="124"/>
                      <a:pt x="111" y="124"/>
                      <a:pt x="111" y="124"/>
                    </a:cubicBezTo>
                    <a:cubicBezTo>
                      <a:pt x="111" y="124"/>
                      <a:pt x="111" y="124"/>
                      <a:pt x="111" y="124"/>
                    </a:cubicBezTo>
                    <a:cubicBezTo>
                      <a:pt x="111" y="124"/>
                      <a:pt x="111" y="123"/>
                      <a:pt x="111" y="124"/>
                    </a:cubicBezTo>
                    <a:cubicBezTo>
                      <a:pt x="111" y="124"/>
                      <a:pt x="111" y="124"/>
                      <a:pt x="111" y="124"/>
                    </a:cubicBezTo>
                    <a:cubicBezTo>
                      <a:pt x="111" y="124"/>
                      <a:pt x="112" y="124"/>
                      <a:pt x="112" y="123"/>
                    </a:cubicBezTo>
                    <a:cubicBezTo>
                      <a:pt x="112" y="123"/>
                      <a:pt x="112" y="123"/>
                      <a:pt x="112" y="123"/>
                    </a:cubicBezTo>
                    <a:cubicBezTo>
                      <a:pt x="112" y="123"/>
                      <a:pt x="112" y="123"/>
                      <a:pt x="112" y="122"/>
                    </a:cubicBezTo>
                    <a:cubicBezTo>
                      <a:pt x="112" y="123"/>
                      <a:pt x="112" y="122"/>
                      <a:pt x="112" y="121"/>
                    </a:cubicBezTo>
                    <a:cubicBezTo>
                      <a:pt x="113" y="121"/>
                      <a:pt x="113" y="121"/>
                      <a:pt x="113" y="121"/>
                    </a:cubicBezTo>
                    <a:cubicBezTo>
                      <a:pt x="113" y="121"/>
                      <a:pt x="112" y="121"/>
                      <a:pt x="112" y="121"/>
                    </a:cubicBezTo>
                    <a:cubicBezTo>
                      <a:pt x="113" y="120"/>
                      <a:pt x="112" y="120"/>
                      <a:pt x="113" y="120"/>
                    </a:cubicBezTo>
                    <a:cubicBezTo>
                      <a:pt x="112" y="120"/>
                      <a:pt x="113" y="119"/>
                      <a:pt x="113" y="119"/>
                    </a:cubicBezTo>
                    <a:cubicBezTo>
                      <a:pt x="113" y="119"/>
                      <a:pt x="113" y="119"/>
                      <a:pt x="113" y="119"/>
                    </a:cubicBezTo>
                    <a:cubicBezTo>
                      <a:pt x="112" y="119"/>
                      <a:pt x="112" y="119"/>
                      <a:pt x="112" y="119"/>
                    </a:cubicBezTo>
                    <a:cubicBezTo>
                      <a:pt x="112" y="120"/>
                      <a:pt x="112" y="118"/>
                      <a:pt x="112" y="119"/>
                    </a:cubicBezTo>
                    <a:cubicBezTo>
                      <a:pt x="112" y="119"/>
                      <a:pt x="112" y="118"/>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3" y="118"/>
                      <a:pt x="113" y="118"/>
                    </a:cubicBezTo>
                    <a:cubicBezTo>
                      <a:pt x="113" y="118"/>
                      <a:pt x="112" y="117"/>
                      <a:pt x="113" y="117"/>
                    </a:cubicBezTo>
                    <a:cubicBezTo>
                      <a:pt x="113" y="117"/>
                      <a:pt x="113" y="116"/>
                      <a:pt x="113" y="117"/>
                    </a:cubicBezTo>
                    <a:cubicBezTo>
                      <a:pt x="114" y="116"/>
                      <a:pt x="114" y="116"/>
                      <a:pt x="114" y="116"/>
                    </a:cubicBezTo>
                    <a:cubicBezTo>
                      <a:pt x="114" y="116"/>
                      <a:pt x="114" y="116"/>
                      <a:pt x="114" y="116"/>
                    </a:cubicBezTo>
                    <a:cubicBezTo>
                      <a:pt x="114" y="116"/>
                      <a:pt x="115" y="117"/>
                      <a:pt x="114" y="116"/>
                    </a:cubicBezTo>
                    <a:cubicBezTo>
                      <a:pt x="115" y="116"/>
                      <a:pt x="115" y="116"/>
                      <a:pt x="115" y="115"/>
                    </a:cubicBezTo>
                    <a:cubicBezTo>
                      <a:pt x="115" y="115"/>
                      <a:pt x="115" y="116"/>
                      <a:pt x="114" y="115"/>
                    </a:cubicBezTo>
                    <a:cubicBezTo>
                      <a:pt x="115" y="115"/>
                      <a:pt x="115" y="115"/>
                      <a:pt x="115" y="115"/>
                    </a:cubicBezTo>
                    <a:cubicBezTo>
                      <a:pt x="115" y="115"/>
                      <a:pt x="115" y="115"/>
                      <a:pt x="115" y="115"/>
                    </a:cubicBezTo>
                    <a:cubicBezTo>
                      <a:pt x="115" y="115"/>
                      <a:pt x="116" y="114"/>
                      <a:pt x="116" y="114"/>
                    </a:cubicBezTo>
                    <a:cubicBezTo>
                      <a:pt x="116" y="116"/>
                      <a:pt x="116" y="115"/>
                      <a:pt x="116" y="114"/>
                    </a:cubicBezTo>
                    <a:cubicBezTo>
                      <a:pt x="116" y="114"/>
                      <a:pt x="116" y="113"/>
                      <a:pt x="115" y="114"/>
                    </a:cubicBezTo>
                    <a:cubicBezTo>
                      <a:pt x="115" y="114"/>
                      <a:pt x="115" y="114"/>
                      <a:pt x="115" y="114"/>
                    </a:cubicBezTo>
                    <a:cubicBezTo>
                      <a:pt x="115" y="114"/>
                      <a:pt x="115" y="114"/>
                      <a:pt x="115"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5" y="113"/>
                      <a:pt x="115" y="113"/>
                      <a:pt x="115" y="113"/>
                    </a:cubicBezTo>
                    <a:cubicBezTo>
                      <a:pt x="115" y="112"/>
                      <a:pt x="115" y="112"/>
                      <a:pt x="115" y="112"/>
                    </a:cubicBezTo>
                    <a:cubicBezTo>
                      <a:pt x="115" y="113"/>
                      <a:pt x="115" y="113"/>
                      <a:pt x="115" y="113"/>
                    </a:cubicBezTo>
                    <a:cubicBezTo>
                      <a:pt x="115" y="113"/>
                      <a:pt x="115" y="113"/>
                      <a:pt x="115" y="113"/>
                    </a:cubicBezTo>
                    <a:cubicBezTo>
                      <a:pt x="115" y="112"/>
                      <a:pt x="115" y="112"/>
                      <a:pt x="115" y="112"/>
                    </a:cubicBezTo>
                    <a:cubicBezTo>
                      <a:pt x="115" y="112"/>
                      <a:pt x="115" y="112"/>
                      <a:pt x="115" y="112"/>
                    </a:cubicBezTo>
                    <a:cubicBezTo>
                      <a:pt x="115" y="112"/>
                      <a:pt x="116" y="111"/>
                      <a:pt x="116" y="111"/>
                    </a:cubicBezTo>
                    <a:cubicBezTo>
                      <a:pt x="116" y="111"/>
                      <a:pt x="116" y="111"/>
                      <a:pt x="116" y="110"/>
                    </a:cubicBezTo>
                    <a:cubicBezTo>
                      <a:pt x="116" y="110"/>
                      <a:pt x="116" y="110"/>
                      <a:pt x="116" y="110"/>
                    </a:cubicBezTo>
                    <a:cubicBezTo>
                      <a:pt x="116" y="109"/>
                      <a:pt x="116" y="109"/>
                      <a:pt x="116" y="108"/>
                    </a:cubicBezTo>
                    <a:cubicBezTo>
                      <a:pt x="116" y="108"/>
                      <a:pt x="116" y="108"/>
                      <a:pt x="116" y="107"/>
                    </a:cubicBezTo>
                    <a:cubicBezTo>
                      <a:pt x="116" y="107"/>
                      <a:pt x="116" y="107"/>
                      <a:pt x="116" y="107"/>
                    </a:cubicBezTo>
                    <a:cubicBezTo>
                      <a:pt x="116" y="107"/>
                      <a:pt x="116" y="108"/>
                      <a:pt x="116" y="108"/>
                    </a:cubicBezTo>
                    <a:cubicBezTo>
                      <a:pt x="116" y="108"/>
                      <a:pt x="115" y="106"/>
                      <a:pt x="115" y="107"/>
                    </a:cubicBezTo>
                    <a:cubicBezTo>
                      <a:pt x="115" y="106"/>
                      <a:pt x="115" y="107"/>
                      <a:pt x="115" y="107"/>
                    </a:cubicBezTo>
                    <a:cubicBezTo>
                      <a:pt x="115" y="107"/>
                      <a:pt x="115" y="107"/>
                      <a:pt x="115" y="107"/>
                    </a:cubicBezTo>
                    <a:cubicBezTo>
                      <a:pt x="114" y="107"/>
                      <a:pt x="114" y="107"/>
                      <a:pt x="114" y="107"/>
                    </a:cubicBezTo>
                    <a:cubicBezTo>
                      <a:pt x="114" y="108"/>
                      <a:pt x="114" y="108"/>
                      <a:pt x="114" y="108"/>
                    </a:cubicBezTo>
                    <a:cubicBezTo>
                      <a:pt x="114" y="109"/>
                      <a:pt x="114" y="108"/>
                      <a:pt x="115" y="108"/>
                    </a:cubicBezTo>
                    <a:cubicBezTo>
                      <a:pt x="115" y="109"/>
                      <a:pt x="115" y="109"/>
                      <a:pt x="114" y="108"/>
                    </a:cubicBezTo>
                    <a:cubicBezTo>
                      <a:pt x="114" y="108"/>
                      <a:pt x="114" y="107"/>
                      <a:pt x="114" y="108"/>
                    </a:cubicBezTo>
                    <a:cubicBezTo>
                      <a:pt x="114" y="108"/>
                      <a:pt x="114" y="107"/>
                      <a:pt x="114" y="107"/>
                    </a:cubicBezTo>
                    <a:cubicBezTo>
                      <a:pt x="114" y="107"/>
                      <a:pt x="114" y="107"/>
                      <a:pt x="114" y="107"/>
                    </a:cubicBezTo>
                    <a:cubicBezTo>
                      <a:pt x="114" y="105"/>
                      <a:pt x="114" y="105"/>
                      <a:pt x="113" y="107"/>
                    </a:cubicBezTo>
                    <a:cubicBezTo>
                      <a:pt x="114" y="106"/>
                      <a:pt x="113" y="108"/>
                      <a:pt x="113" y="106"/>
                    </a:cubicBezTo>
                    <a:cubicBezTo>
                      <a:pt x="113" y="107"/>
                      <a:pt x="113" y="106"/>
                      <a:pt x="113" y="106"/>
                    </a:cubicBezTo>
                    <a:cubicBezTo>
                      <a:pt x="114" y="106"/>
                      <a:pt x="113" y="106"/>
                      <a:pt x="113" y="106"/>
                    </a:cubicBezTo>
                    <a:cubicBezTo>
                      <a:pt x="113" y="107"/>
                      <a:pt x="114" y="103"/>
                      <a:pt x="113" y="105"/>
                    </a:cubicBezTo>
                    <a:cubicBezTo>
                      <a:pt x="114" y="105"/>
                      <a:pt x="114" y="106"/>
                      <a:pt x="114" y="105"/>
                    </a:cubicBezTo>
                    <a:cubicBezTo>
                      <a:pt x="115" y="105"/>
                      <a:pt x="115" y="105"/>
                      <a:pt x="115" y="105"/>
                    </a:cubicBezTo>
                    <a:cubicBezTo>
                      <a:pt x="115" y="105"/>
                      <a:pt x="115" y="105"/>
                      <a:pt x="115" y="105"/>
                    </a:cubicBezTo>
                    <a:cubicBezTo>
                      <a:pt x="115" y="104"/>
                      <a:pt x="115" y="104"/>
                      <a:pt x="115" y="104"/>
                    </a:cubicBezTo>
                    <a:cubicBezTo>
                      <a:pt x="115" y="103"/>
                      <a:pt x="114" y="104"/>
                      <a:pt x="115" y="104"/>
                    </a:cubicBezTo>
                    <a:cubicBezTo>
                      <a:pt x="115" y="104"/>
                      <a:pt x="115" y="104"/>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6" y="104"/>
                      <a:pt x="116" y="105"/>
                      <a:pt x="115" y="104"/>
                    </a:cubicBezTo>
                    <a:cubicBezTo>
                      <a:pt x="116" y="104"/>
                      <a:pt x="116" y="104"/>
                      <a:pt x="116" y="104"/>
                    </a:cubicBezTo>
                    <a:cubicBezTo>
                      <a:pt x="116" y="104"/>
                      <a:pt x="116" y="104"/>
                      <a:pt x="116" y="104"/>
                    </a:cubicBezTo>
                    <a:cubicBezTo>
                      <a:pt x="116" y="104"/>
                      <a:pt x="117" y="104"/>
                      <a:pt x="116" y="103"/>
                    </a:cubicBezTo>
                    <a:cubicBezTo>
                      <a:pt x="117" y="102"/>
                      <a:pt x="116" y="102"/>
                      <a:pt x="117" y="101"/>
                    </a:cubicBezTo>
                    <a:cubicBezTo>
                      <a:pt x="116" y="101"/>
                      <a:pt x="116" y="101"/>
                      <a:pt x="116" y="101"/>
                    </a:cubicBezTo>
                    <a:cubicBezTo>
                      <a:pt x="117" y="100"/>
                      <a:pt x="117" y="100"/>
                      <a:pt x="116" y="100"/>
                    </a:cubicBezTo>
                    <a:cubicBezTo>
                      <a:pt x="116" y="100"/>
                      <a:pt x="116" y="100"/>
                      <a:pt x="116" y="100"/>
                    </a:cubicBezTo>
                    <a:cubicBezTo>
                      <a:pt x="116" y="99"/>
                      <a:pt x="116" y="101"/>
                      <a:pt x="116" y="99"/>
                    </a:cubicBezTo>
                    <a:cubicBezTo>
                      <a:pt x="117" y="99"/>
                      <a:pt x="117" y="99"/>
                      <a:pt x="117" y="99"/>
                    </a:cubicBezTo>
                    <a:cubicBezTo>
                      <a:pt x="117" y="99"/>
                      <a:pt x="117" y="99"/>
                      <a:pt x="117"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100"/>
                      <a:pt x="115" y="100"/>
                      <a:pt x="115" y="99"/>
                    </a:cubicBezTo>
                    <a:cubicBezTo>
                      <a:pt x="115" y="100"/>
                      <a:pt x="114" y="98"/>
                      <a:pt x="113" y="98"/>
                    </a:cubicBezTo>
                    <a:cubicBezTo>
                      <a:pt x="112" y="101"/>
                      <a:pt x="112" y="99"/>
                      <a:pt x="112" y="96"/>
                    </a:cubicBezTo>
                    <a:cubicBezTo>
                      <a:pt x="111" y="99"/>
                      <a:pt x="111" y="92"/>
                      <a:pt x="111" y="94"/>
                    </a:cubicBezTo>
                    <a:cubicBezTo>
                      <a:pt x="111" y="95"/>
                      <a:pt x="110" y="94"/>
                      <a:pt x="111" y="95"/>
                    </a:cubicBezTo>
                    <a:cubicBezTo>
                      <a:pt x="110" y="97"/>
                      <a:pt x="110" y="96"/>
                      <a:pt x="109" y="95"/>
                    </a:cubicBezTo>
                    <a:cubicBezTo>
                      <a:pt x="109" y="95"/>
                      <a:pt x="109" y="95"/>
                      <a:pt x="110" y="95"/>
                    </a:cubicBezTo>
                    <a:cubicBezTo>
                      <a:pt x="110" y="94"/>
                      <a:pt x="109" y="94"/>
                      <a:pt x="109" y="96"/>
                    </a:cubicBezTo>
                    <a:cubicBezTo>
                      <a:pt x="108" y="101"/>
                      <a:pt x="109" y="97"/>
                      <a:pt x="108" y="96"/>
                    </a:cubicBezTo>
                    <a:cubicBezTo>
                      <a:pt x="106" y="94"/>
                      <a:pt x="106" y="95"/>
                      <a:pt x="107" y="96"/>
                    </a:cubicBezTo>
                    <a:cubicBezTo>
                      <a:pt x="107" y="94"/>
                      <a:pt x="107" y="94"/>
                      <a:pt x="107" y="94"/>
                    </a:cubicBezTo>
                    <a:cubicBezTo>
                      <a:pt x="108" y="95"/>
                      <a:pt x="106" y="94"/>
                      <a:pt x="106" y="96"/>
                    </a:cubicBezTo>
                    <a:cubicBezTo>
                      <a:pt x="107" y="96"/>
                      <a:pt x="106" y="96"/>
                      <a:pt x="106" y="96"/>
                    </a:cubicBezTo>
                    <a:cubicBezTo>
                      <a:pt x="106" y="95"/>
                      <a:pt x="105" y="96"/>
                      <a:pt x="104" y="95"/>
                    </a:cubicBezTo>
                    <a:cubicBezTo>
                      <a:pt x="104" y="94"/>
                      <a:pt x="105" y="100"/>
                      <a:pt x="104" y="95"/>
                    </a:cubicBezTo>
                    <a:cubicBezTo>
                      <a:pt x="103" y="92"/>
                      <a:pt x="104" y="93"/>
                      <a:pt x="103" y="94"/>
                    </a:cubicBezTo>
                    <a:cubicBezTo>
                      <a:pt x="104" y="95"/>
                      <a:pt x="103" y="95"/>
                      <a:pt x="103" y="94"/>
                    </a:cubicBezTo>
                    <a:cubicBezTo>
                      <a:pt x="101" y="95"/>
                      <a:pt x="106" y="96"/>
                      <a:pt x="103" y="95"/>
                    </a:cubicBezTo>
                    <a:cubicBezTo>
                      <a:pt x="103" y="96"/>
                      <a:pt x="103" y="94"/>
                      <a:pt x="102" y="93"/>
                    </a:cubicBezTo>
                    <a:cubicBezTo>
                      <a:pt x="101" y="91"/>
                      <a:pt x="100" y="93"/>
                      <a:pt x="100" y="95"/>
                    </a:cubicBezTo>
                    <a:cubicBezTo>
                      <a:pt x="100" y="94"/>
                      <a:pt x="100" y="93"/>
                      <a:pt x="101" y="93"/>
                    </a:cubicBezTo>
                    <a:cubicBezTo>
                      <a:pt x="100" y="95"/>
                      <a:pt x="100" y="94"/>
                      <a:pt x="99" y="92"/>
                    </a:cubicBezTo>
                    <a:cubicBezTo>
                      <a:pt x="100" y="91"/>
                      <a:pt x="100" y="93"/>
                      <a:pt x="101" y="92"/>
                    </a:cubicBezTo>
                    <a:cubicBezTo>
                      <a:pt x="102" y="93"/>
                      <a:pt x="102" y="94"/>
                      <a:pt x="101" y="94"/>
                    </a:cubicBezTo>
                    <a:cubicBezTo>
                      <a:pt x="101" y="95"/>
                      <a:pt x="101" y="92"/>
                      <a:pt x="100" y="90"/>
                    </a:cubicBezTo>
                    <a:cubicBezTo>
                      <a:pt x="100" y="89"/>
                      <a:pt x="100" y="89"/>
                      <a:pt x="101" y="91"/>
                    </a:cubicBezTo>
                    <a:cubicBezTo>
                      <a:pt x="101" y="91"/>
                      <a:pt x="100" y="89"/>
                      <a:pt x="100" y="89"/>
                    </a:cubicBezTo>
                    <a:cubicBezTo>
                      <a:pt x="100" y="88"/>
                      <a:pt x="101" y="87"/>
                      <a:pt x="100" y="88"/>
                    </a:cubicBezTo>
                    <a:cubicBezTo>
                      <a:pt x="99" y="89"/>
                      <a:pt x="100" y="88"/>
                      <a:pt x="99" y="87"/>
                    </a:cubicBezTo>
                    <a:cubicBezTo>
                      <a:pt x="99" y="85"/>
                      <a:pt x="99" y="88"/>
                      <a:pt x="100" y="88"/>
                    </a:cubicBezTo>
                    <a:cubicBezTo>
                      <a:pt x="98" y="89"/>
                      <a:pt x="101" y="90"/>
                      <a:pt x="100" y="89"/>
                    </a:cubicBezTo>
                    <a:cubicBezTo>
                      <a:pt x="101" y="90"/>
                      <a:pt x="101" y="88"/>
                      <a:pt x="100" y="88"/>
                    </a:cubicBezTo>
                    <a:cubicBezTo>
                      <a:pt x="99" y="87"/>
                      <a:pt x="102" y="92"/>
                      <a:pt x="100" y="88"/>
                    </a:cubicBezTo>
                    <a:cubicBezTo>
                      <a:pt x="99" y="87"/>
                      <a:pt x="99" y="90"/>
                      <a:pt x="100" y="89"/>
                    </a:cubicBezTo>
                    <a:cubicBezTo>
                      <a:pt x="100" y="90"/>
                      <a:pt x="101" y="89"/>
                      <a:pt x="100" y="88"/>
                    </a:cubicBezTo>
                    <a:cubicBezTo>
                      <a:pt x="100" y="89"/>
                      <a:pt x="99" y="90"/>
                      <a:pt x="99" y="88"/>
                    </a:cubicBezTo>
                    <a:cubicBezTo>
                      <a:pt x="99" y="87"/>
                      <a:pt x="100" y="88"/>
                      <a:pt x="100" y="86"/>
                    </a:cubicBezTo>
                    <a:cubicBezTo>
                      <a:pt x="101" y="83"/>
                      <a:pt x="102" y="85"/>
                      <a:pt x="102" y="86"/>
                    </a:cubicBezTo>
                    <a:cubicBezTo>
                      <a:pt x="101" y="87"/>
                      <a:pt x="102" y="87"/>
                      <a:pt x="101" y="86"/>
                    </a:cubicBezTo>
                    <a:cubicBezTo>
                      <a:pt x="102" y="88"/>
                      <a:pt x="98" y="84"/>
                      <a:pt x="101" y="84"/>
                    </a:cubicBezTo>
                    <a:cubicBezTo>
                      <a:pt x="102" y="84"/>
                      <a:pt x="99" y="81"/>
                      <a:pt x="102" y="82"/>
                    </a:cubicBezTo>
                    <a:cubicBezTo>
                      <a:pt x="102" y="79"/>
                      <a:pt x="102" y="82"/>
                      <a:pt x="103" y="81"/>
                    </a:cubicBezTo>
                    <a:cubicBezTo>
                      <a:pt x="102" y="83"/>
                      <a:pt x="103" y="82"/>
                      <a:pt x="102" y="82"/>
                    </a:cubicBezTo>
                    <a:cubicBezTo>
                      <a:pt x="101" y="81"/>
                      <a:pt x="103" y="81"/>
                      <a:pt x="102" y="80"/>
                    </a:cubicBezTo>
                    <a:cubicBezTo>
                      <a:pt x="102" y="80"/>
                      <a:pt x="101" y="84"/>
                      <a:pt x="101" y="81"/>
                    </a:cubicBezTo>
                    <a:cubicBezTo>
                      <a:pt x="101" y="79"/>
                      <a:pt x="102" y="79"/>
                      <a:pt x="101" y="80"/>
                    </a:cubicBezTo>
                    <a:cubicBezTo>
                      <a:pt x="100" y="80"/>
                      <a:pt x="102" y="79"/>
                      <a:pt x="101" y="80"/>
                    </a:cubicBezTo>
                    <a:cubicBezTo>
                      <a:pt x="101" y="81"/>
                      <a:pt x="103" y="82"/>
                      <a:pt x="102" y="81"/>
                    </a:cubicBezTo>
                    <a:cubicBezTo>
                      <a:pt x="102" y="82"/>
                      <a:pt x="101" y="79"/>
                      <a:pt x="102" y="79"/>
                    </a:cubicBezTo>
                    <a:cubicBezTo>
                      <a:pt x="101" y="75"/>
                      <a:pt x="101" y="80"/>
                      <a:pt x="103" y="77"/>
                    </a:cubicBezTo>
                    <a:cubicBezTo>
                      <a:pt x="102" y="77"/>
                      <a:pt x="103" y="75"/>
                      <a:pt x="103" y="76"/>
                    </a:cubicBezTo>
                    <a:cubicBezTo>
                      <a:pt x="104" y="74"/>
                      <a:pt x="103" y="76"/>
                      <a:pt x="103" y="73"/>
                    </a:cubicBezTo>
                    <a:cubicBezTo>
                      <a:pt x="104" y="73"/>
                      <a:pt x="103" y="73"/>
                      <a:pt x="102" y="71"/>
                    </a:cubicBezTo>
                    <a:cubicBezTo>
                      <a:pt x="103" y="70"/>
                      <a:pt x="102" y="72"/>
                      <a:pt x="101" y="71"/>
                    </a:cubicBezTo>
                    <a:cubicBezTo>
                      <a:pt x="101" y="70"/>
                      <a:pt x="99" y="72"/>
                      <a:pt x="100" y="71"/>
                    </a:cubicBezTo>
                    <a:cubicBezTo>
                      <a:pt x="101" y="71"/>
                      <a:pt x="101" y="70"/>
                      <a:pt x="100" y="71"/>
                    </a:cubicBezTo>
                    <a:cubicBezTo>
                      <a:pt x="100" y="68"/>
                      <a:pt x="100" y="69"/>
                      <a:pt x="100" y="68"/>
                    </a:cubicBezTo>
                    <a:cubicBezTo>
                      <a:pt x="100" y="66"/>
                      <a:pt x="101" y="68"/>
                      <a:pt x="99" y="66"/>
                    </a:cubicBezTo>
                    <a:cubicBezTo>
                      <a:pt x="100" y="68"/>
                      <a:pt x="99" y="67"/>
                      <a:pt x="98" y="66"/>
                    </a:cubicBezTo>
                    <a:cubicBezTo>
                      <a:pt x="98" y="68"/>
                      <a:pt x="98" y="64"/>
                      <a:pt x="97" y="66"/>
                    </a:cubicBezTo>
                    <a:cubicBezTo>
                      <a:pt x="97" y="66"/>
                      <a:pt x="98" y="65"/>
                      <a:pt x="96" y="68"/>
                    </a:cubicBezTo>
                    <a:cubicBezTo>
                      <a:pt x="98" y="68"/>
                      <a:pt x="97" y="68"/>
                      <a:pt x="96" y="70"/>
                    </a:cubicBezTo>
                    <a:cubicBezTo>
                      <a:pt x="96" y="70"/>
                      <a:pt x="95" y="69"/>
                      <a:pt x="96" y="68"/>
                    </a:cubicBezTo>
                    <a:cubicBezTo>
                      <a:pt x="95" y="66"/>
                      <a:pt x="96" y="68"/>
                      <a:pt x="94" y="68"/>
                    </a:cubicBezTo>
                    <a:cubicBezTo>
                      <a:pt x="94" y="67"/>
                      <a:pt x="93" y="71"/>
                      <a:pt x="93" y="70"/>
                    </a:cubicBezTo>
                    <a:cubicBezTo>
                      <a:pt x="93" y="71"/>
                      <a:pt x="92" y="72"/>
                      <a:pt x="92" y="72"/>
                    </a:cubicBezTo>
                    <a:cubicBezTo>
                      <a:pt x="91" y="74"/>
                      <a:pt x="92" y="75"/>
                      <a:pt x="92" y="75"/>
                    </a:cubicBezTo>
                    <a:cubicBezTo>
                      <a:pt x="92" y="75"/>
                      <a:pt x="92" y="76"/>
                      <a:pt x="91" y="77"/>
                    </a:cubicBezTo>
                    <a:cubicBezTo>
                      <a:pt x="91" y="77"/>
                      <a:pt x="89" y="77"/>
                      <a:pt x="91" y="77"/>
                    </a:cubicBezTo>
                    <a:cubicBezTo>
                      <a:pt x="91" y="81"/>
                      <a:pt x="90" y="74"/>
                      <a:pt x="89" y="76"/>
                    </a:cubicBezTo>
                    <a:cubicBezTo>
                      <a:pt x="90" y="77"/>
                      <a:pt x="89" y="72"/>
                      <a:pt x="87" y="75"/>
                    </a:cubicBezTo>
                    <a:cubicBezTo>
                      <a:pt x="87" y="73"/>
                      <a:pt x="86" y="72"/>
                      <a:pt x="86" y="73"/>
                    </a:cubicBezTo>
                    <a:cubicBezTo>
                      <a:pt x="87" y="72"/>
                      <a:pt x="83" y="69"/>
                      <a:pt x="85" y="69"/>
                    </a:cubicBezTo>
                    <a:cubicBezTo>
                      <a:pt x="86" y="69"/>
                      <a:pt x="85" y="70"/>
                      <a:pt x="86" y="66"/>
                    </a:cubicBezTo>
                    <a:cubicBezTo>
                      <a:pt x="87" y="68"/>
                      <a:pt x="86" y="65"/>
                      <a:pt x="87" y="65"/>
                    </a:cubicBezTo>
                    <a:cubicBezTo>
                      <a:pt x="90" y="65"/>
                      <a:pt x="88" y="62"/>
                      <a:pt x="89" y="64"/>
                    </a:cubicBezTo>
                    <a:cubicBezTo>
                      <a:pt x="90" y="65"/>
                      <a:pt x="89" y="64"/>
                      <a:pt x="90" y="61"/>
                    </a:cubicBezTo>
                    <a:cubicBezTo>
                      <a:pt x="90" y="62"/>
                      <a:pt x="91" y="61"/>
                      <a:pt x="90" y="61"/>
                    </a:cubicBezTo>
                    <a:cubicBezTo>
                      <a:pt x="90" y="62"/>
                      <a:pt x="90" y="63"/>
                      <a:pt x="90" y="61"/>
                    </a:cubicBezTo>
                    <a:cubicBezTo>
                      <a:pt x="89" y="61"/>
                      <a:pt x="89" y="61"/>
                      <a:pt x="90" y="61"/>
                    </a:cubicBezTo>
                    <a:cubicBezTo>
                      <a:pt x="90" y="62"/>
                      <a:pt x="91" y="62"/>
                      <a:pt x="90" y="61"/>
                    </a:cubicBezTo>
                    <a:cubicBezTo>
                      <a:pt x="90" y="60"/>
                      <a:pt x="91" y="56"/>
                      <a:pt x="90" y="59"/>
                    </a:cubicBezTo>
                    <a:cubicBezTo>
                      <a:pt x="89" y="58"/>
                      <a:pt x="90" y="57"/>
                      <a:pt x="89" y="58"/>
                    </a:cubicBezTo>
                    <a:cubicBezTo>
                      <a:pt x="90" y="59"/>
                      <a:pt x="89" y="58"/>
                      <a:pt x="89" y="56"/>
                    </a:cubicBezTo>
                    <a:cubicBezTo>
                      <a:pt x="88" y="53"/>
                      <a:pt x="92" y="54"/>
                      <a:pt x="91" y="55"/>
                    </a:cubicBezTo>
                    <a:cubicBezTo>
                      <a:pt x="92" y="55"/>
                      <a:pt x="91" y="53"/>
                      <a:pt x="91" y="54"/>
                    </a:cubicBezTo>
                    <a:cubicBezTo>
                      <a:pt x="90" y="53"/>
                      <a:pt x="90" y="54"/>
                      <a:pt x="91" y="54"/>
                    </a:cubicBezTo>
                    <a:cubicBezTo>
                      <a:pt x="91" y="52"/>
                      <a:pt x="91" y="51"/>
                      <a:pt x="91" y="53"/>
                    </a:cubicBezTo>
                    <a:cubicBezTo>
                      <a:pt x="92" y="54"/>
                      <a:pt x="91" y="52"/>
                      <a:pt x="92" y="52"/>
                    </a:cubicBezTo>
                    <a:cubicBezTo>
                      <a:pt x="92" y="51"/>
                      <a:pt x="91" y="51"/>
                      <a:pt x="92" y="51"/>
                    </a:cubicBezTo>
                    <a:cubicBezTo>
                      <a:pt x="92" y="52"/>
                      <a:pt x="93" y="50"/>
                      <a:pt x="93" y="49"/>
                    </a:cubicBezTo>
                    <a:cubicBezTo>
                      <a:pt x="93" y="49"/>
                      <a:pt x="92" y="48"/>
                      <a:pt x="93" y="47"/>
                    </a:cubicBezTo>
                    <a:cubicBezTo>
                      <a:pt x="93" y="47"/>
                      <a:pt x="93" y="48"/>
                      <a:pt x="93" y="47"/>
                    </a:cubicBezTo>
                    <a:cubicBezTo>
                      <a:pt x="92" y="46"/>
                      <a:pt x="93" y="46"/>
                      <a:pt x="93" y="46"/>
                    </a:cubicBezTo>
                    <a:cubicBezTo>
                      <a:pt x="93" y="47"/>
                      <a:pt x="91" y="46"/>
                      <a:pt x="93" y="47"/>
                    </a:cubicBezTo>
                    <a:cubicBezTo>
                      <a:pt x="93" y="47"/>
                      <a:pt x="92" y="46"/>
                      <a:pt x="92" y="46"/>
                    </a:cubicBezTo>
                    <a:cubicBezTo>
                      <a:pt x="92" y="45"/>
                      <a:pt x="91" y="44"/>
                      <a:pt x="91" y="44"/>
                    </a:cubicBezTo>
                    <a:cubicBezTo>
                      <a:pt x="92" y="43"/>
                      <a:pt x="90" y="43"/>
                      <a:pt x="91" y="42"/>
                    </a:cubicBezTo>
                    <a:cubicBezTo>
                      <a:pt x="93" y="41"/>
                      <a:pt x="91" y="40"/>
                      <a:pt x="92" y="40"/>
                    </a:cubicBezTo>
                    <a:cubicBezTo>
                      <a:pt x="90" y="39"/>
                      <a:pt x="92" y="39"/>
                      <a:pt x="92" y="38"/>
                    </a:cubicBezTo>
                    <a:cubicBezTo>
                      <a:pt x="93" y="38"/>
                      <a:pt x="91" y="36"/>
                      <a:pt x="91" y="36"/>
                    </a:cubicBezTo>
                    <a:cubicBezTo>
                      <a:pt x="92" y="35"/>
                      <a:pt x="89" y="34"/>
                      <a:pt x="90" y="33"/>
                    </a:cubicBezTo>
                    <a:cubicBezTo>
                      <a:pt x="90" y="32"/>
                      <a:pt x="90" y="31"/>
                      <a:pt x="89" y="32"/>
                    </a:cubicBezTo>
                    <a:cubicBezTo>
                      <a:pt x="90" y="31"/>
                      <a:pt x="89" y="33"/>
                      <a:pt x="88" y="31"/>
                    </a:cubicBezTo>
                    <a:cubicBezTo>
                      <a:pt x="87" y="30"/>
                      <a:pt x="87" y="33"/>
                      <a:pt x="87" y="32"/>
                    </a:cubicBezTo>
                    <a:cubicBezTo>
                      <a:pt x="86" y="32"/>
                      <a:pt x="86" y="33"/>
                      <a:pt x="86" y="33"/>
                    </a:cubicBezTo>
                    <a:cubicBezTo>
                      <a:pt x="85" y="32"/>
                      <a:pt x="85" y="33"/>
                      <a:pt x="85" y="34"/>
                    </a:cubicBezTo>
                    <a:cubicBezTo>
                      <a:pt x="85" y="33"/>
                      <a:pt x="85" y="35"/>
                      <a:pt x="85" y="34"/>
                    </a:cubicBezTo>
                    <a:cubicBezTo>
                      <a:pt x="85" y="36"/>
                      <a:pt x="85" y="34"/>
                      <a:pt x="85" y="37"/>
                    </a:cubicBezTo>
                    <a:cubicBezTo>
                      <a:pt x="85" y="38"/>
                      <a:pt x="85" y="39"/>
                      <a:pt x="85" y="37"/>
                    </a:cubicBezTo>
                    <a:cubicBezTo>
                      <a:pt x="86" y="38"/>
                      <a:pt x="84" y="40"/>
                      <a:pt x="85" y="38"/>
                    </a:cubicBezTo>
                    <a:cubicBezTo>
                      <a:pt x="85" y="37"/>
                      <a:pt x="84" y="37"/>
                      <a:pt x="85" y="38"/>
                    </a:cubicBezTo>
                    <a:cubicBezTo>
                      <a:pt x="84" y="40"/>
                      <a:pt x="85" y="38"/>
                      <a:pt x="84" y="39"/>
                    </a:cubicBezTo>
                    <a:cubicBezTo>
                      <a:pt x="85" y="40"/>
                      <a:pt x="85" y="42"/>
                      <a:pt x="84" y="41"/>
                    </a:cubicBezTo>
                    <a:cubicBezTo>
                      <a:pt x="84" y="43"/>
                      <a:pt x="85" y="42"/>
                      <a:pt x="84" y="44"/>
                    </a:cubicBezTo>
                    <a:cubicBezTo>
                      <a:pt x="84" y="47"/>
                      <a:pt x="85" y="46"/>
                      <a:pt x="85" y="46"/>
                    </a:cubicBezTo>
                    <a:cubicBezTo>
                      <a:pt x="86" y="44"/>
                      <a:pt x="86" y="47"/>
                      <a:pt x="85" y="47"/>
                    </a:cubicBezTo>
                    <a:cubicBezTo>
                      <a:pt x="85" y="46"/>
                      <a:pt x="87" y="53"/>
                      <a:pt x="86" y="49"/>
                    </a:cubicBezTo>
                    <a:cubicBezTo>
                      <a:pt x="86" y="50"/>
                      <a:pt x="86" y="50"/>
                      <a:pt x="86" y="50"/>
                    </a:cubicBezTo>
                    <a:cubicBezTo>
                      <a:pt x="85" y="51"/>
                      <a:pt x="86" y="51"/>
                      <a:pt x="86" y="51"/>
                    </a:cubicBezTo>
                    <a:cubicBezTo>
                      <a:pt x="86" y="51"/>
                      <a:pt x="87" y="51"/>
                      <a:pt x="86" y="50"/>
                    </a:cubicBezTo>
                    <a:cubicBezTo>
                      <a:pt x="85" y="51"/>
                      <a:pt x="85" y="51"/>
                      <a:pt x="85" y="52"/>
                    </a:cubicBezTo>
                    <a:cubicBezTo>
                      <a:pt x="86" y="55"/>
                      <a:pt x="85" y="52"/>
                      <a:pt x="84" y="52"/>
                    </a:cubicBezTo>
                    <a:cubicBezTo>
                      <a:pt x="83" y="52"/>
                      <a:pt x="84" y="53"/>
                      <a:pt x="83" y="52"/>
                    </a:cubicBezTo>
                    <a:cubicBezTo>
                      <a:pt x="85" y="56"/>
                      <a:pt x="82" y="51"/>
                      <a:pt x="83" y="52"/>
                    </a:cubicBezTo>
                    <a:cubicBezTo>
                      <a:pt x="83" y="50"/>
                      <a:pt x="83" y="52"/>
                      <a:pt x="82" y="53"/>
                    </a:cubicBezTo>
                    <a:cubicBezTo>
                      <a:pt x="79" y="52"/>
                      <a:pt x="81" y="51"/>
                      <a:pt x="81" y="53"/>
                    </a:cubicBezTo>
                    <a:cubicBezTo>
                      <a:pt x="80" y="54"/>
                      <a:pt x="81" y="52"/>
                      <a:pt x="80" y="53"/>
                    </a:cubicBezTo>
                    <a:cubicBezTo>
                      <a:pt x="83" y="55"/>
                      <a:pt x="80" y="53"/>
                      <a:pt x="79" y="53"/>
                    </a:cubicBezTo>
                    <a:cubicBezTo>
                      <a:pt x="77" y="54"/>
                      <a:pt x="79" y="55"/>
                      <a:pt x="78" y="53"/>
                    </a:cubicBezTo>
                    <a:cubicBezTo>
                      <a:pt x="79" y="54"/>
                      <a:pt x="78" y="54"/>
                      <a:pt x="78" y="55"/>
                    </a:cubicBezTo>
                    <a:cubicBezTo>
                      <a:pt x="78" y="55"/>
                      <a:pt x="78" y="55"/>
                      <a:pt x="77" y="54"/>
                    </a:cubicBezTo>
                    <a:cubicBezTo>
                      <a:pt x="75" y="54"/>
                      <a:pt x="77" y="52"/>
                      <a:pt x="77" y="54"/>
                    </a:cubicBezTo>
                    <a:cubicBezTo>
                      <a:pt x="77" y="52"/>
                      <a:pt x="76" y="51"/>
                      <a:pt x="76" y="51"/>
                    </a:cubicBezTo>
                    <a:cubicBezTo>
                      <a:pt x="76" y="52"/>
                      <a:pt x="75" y="54"/>
                      <a:pt x="77" y="54"/>
                    </a:cubicBezTo>
                    <a:cubicBezTo>
                      <a:pt x="76" y="54"/>
                      <a:pt x="77" y="53"/>
                      <a:pt x="76" y="53"/>
                    </a:cubicBezTo>
                    <a:cubicBezTo>
                      <a:pt x="76" y="52"/>
                      <a:pt x="75" y="55"/>
                      <a:pt x="75" y="55"/>
                    </a:cubicBezTo>
                    <a:cubicBezTo>
                      <a:pt x="74" y="56"/>
                      <a:pt x="73" y="56"/>
                      <a:pt x="73" y="55"/>
                    </a:cubicBezTo>
                    <a:cubicBezTo>
                      <a:pt x="72" y="56"/>
                      <a:pt x="74" y="55"/>
                      <a:pt x="74" y="55"/>
                    </a:cubicBezTo>
                    <a:cubicBezTo>
                      <a:pt x="74" y="54"/>
                      <a:pt x="73" y="55"/>
                      <a:pt x="72" y="55"/>
                    </a:cubicBezTo>
                    <a:cubicBezTo>
                      <a:pt x="72" y="55"/>
                      <a:pt x="71" y="58"/>
                      <a:pt x="71" y="54"/>
                    </a:cubicBezTo>
                    <a:cubicBezTo>
                      <a:pt x="72" y="56"/>
                      <a:pt x="72" y="57"/>
                      <a:pt x="71" y="56"/>
                    </a:cubicBezTo>
                    <a:cubicBezTo>
                      <a:pt x="71" y="56"/>
                      <a:pt x="71" y="56"/>
                      <a:pt x="71" y="55"/>
                    </a:cubicBezTo>
                    <a:cubicBezTo>
                      <a:pt x="70" y="55"/>
                      <a:pt x="70" y="55"/>
                      <a:pt x="70" y="53"/>
                    </a:cubicBezTo>
                    <a:cubicBezTo>
                      <a:pt x="72" y="49"/>
                      <a:pt x="70" y="51"/>
                      <a:pt x="71" y="51"/>
                    </a:cubicBezTo>
                    <a:cubicBezTo>
                      <a:pt x="71" y="51"/>
                      <a:pt x="70" y="46"/>
                      <a:pt x="70" y="49"/>
                    </a:cubicBezTo>
                    <a:cubicBezTo>
                      <a:pt x="70" y="49"/>
                      <a:pt x="71" y="49"/>
                      <a:pt x="70" y="48"/>
                    </a:cubicBezTo>
                    <a:cubicBezTo>
                      <a:pt x="70" y="46"/>
                      <a:pt x="70" y="46"/>
                      <a:pt x="70" y="46"/>
                    </a:cubicBezTo>
                    <a:cubicBezTo>
                      <a:pt x="70" y="47"/>
                      <a:pt x="69" y="47"/>
                      <a:pt x="70" y="45"/>
                    </a:cubicBezTo>
                    <a:cubicBezTo>
                      <a:pt x="71" y="47"/>
                      <a:pt x="69" y="44"/>
                      <a:pt x="69" y="45"/>
                    </a:cubicBezTo>
                    <a:cubicBezTo>
                      <a:pt x="70" y="43"/>
                      <a:pt x="69" y="45"/>
                      <a:pt x="69" y="43"/>
                    </a:cubicBezTo>
                    <a:cubicBezTo>
                      <a:pt x="69" y="44"/>
                      <a:pt x="69" y="43"/>
                      <a:pt x="68" y="43"/>
                    </a:cubicBezTo>
                    <a:cubicBezTo>
                      <a:pt x="67" y="45"/>
                      <a:pt x="66" y="39"/>
                      <a:pt x="67" y="41"/>
                    </a:cubicBezTo>
                    <a:cubicBezTo>
                      <a:pt x="67" y="41"/>
                      <a:pt x="67" y="38"/>
                      <a:pt x="66" y="41"/>
                    </a:cubicBezTo>
                    <a:cubicBezTo>
                      <a:pt x="65" y="39"/>
                      <a:pt x="66" y="39"/>
                      <a:pt x="65" y="40"/>
                    </a:cubicBezTo>
                    <a:cubicBezTo>
                      <a:pt x="65" y="40"/>
                      <a:pt x="63" y="40"/>
                      <a:pt x="64" y="41"/>
                    </a:cubicBezTo>
                    <a:cubicBezTo>
                      <a:pt x="63" y="42"/>
                      <a:pt x="64" y="39"/>
                      <a:pt x="63" y="41"/>
                    </a:cubicBezTo>
                    <a:cubicBezTo>
                      <a:pt x="62" y="40"/>
                      <a:pt x="63" y="42"/>
                      <a:pt x="63" y="41"/>
                    </a:cubicBezTo>
                    <a:cubicBezTo>
                      <a:pt x="64" y="42"/>
                      <a:pt x="63" y="41"/>
                      <a:pt x="63" y="43"/>
                    </a:cubicBezTo>
                    <a:cubicBezTo>
                      <a:pt x="62" y="43"/>
                      <a:pt x="62" y="44"/>
                      <a:pt x="62" y="42"/>
                    </a:cubicBezTo>
                    <a:cubicBezTo>
                      <a:pt x="60" y="41"/>
                      <a:pt x="60" y="40"/>
                      <a:pt x="61" y="41"/>
                    </a:cubicBezTo>
                    <a:cubicBezTo>
                      <a:pt x="60" y="40"/>
                      <a:pt x="61" y="43"/>
                      <a:pt x="61" y="42"/>
                    </a:cubicBezTo>
                    <a:cubicBezTo>
                      <a:pt x="61" y="45"/>
                      <a:pt x="61" y="43"/>
                      <a:pt x="60" y="44"/>
                    </a:cubicBezTo>
                    <a:cubicBezTo>
                      <a:pt x="61" y="42"/>
                      <a:pt x="60" y="42"/>
                      <a:pt x="59" y="43"/>
                    </a:cubicBezTo>
                    <a:cubicBezTo>
                      <a:pt x="58" y="44"/>
                      <a:pt x="58" y="44"/>
                      <a:pt x="58" y="43"/>
                    </a:cubicBezTo>
                    <a:cubicBezTo>
                      <a:pt x="57" y="43"/>
                      <a:pt x="57" y="41"/>
                      <a:pt x="57" y="42"/>
                    </a:cubicBezTo>
                    <a:cubicBezTo>
                      <a:pt x="56" y="42"/>
                      <a:pt x="55" y="43"/>
                      <a:pt x="56" y="42"/>
                    </a:cubicBezTo>
                    <a:cubicBezTo>
                      <a:pt x="55" y="40"/>
                      <a:pt x="54" y="41"/>
                      <a:pt x="55" y="40"/>
                    </a:cubicBezTo>
                    <a:cubicBezTo>
                      <a:pt x="54" y="40"/>
                      <a:pt x="54" y="41"/>
                      <a:pt x="54" y="38"/>
                    </a:cubicBezTo>
                    <a:cubicBezTo>
                      <a:pt x="55" y="38"/>
                      <a:pt x="55" y="37"/>
                      <a:pt x="54" y="35"/>
                    </a:cubicBezTo>
                    <a:cubicBezTo>
                      <a:pt x="55" y="34"/>
                      <a:pt x="55" y="34"/>
                      <a:pt x="55" y="34"/>
                    </a:cubicBezTo>
                    <a:cubicBezTo>
                      <a:pt x="55" y="33"/>
                      <a:pt x="55" y="32"/>
                      <a:pt x="55" y="31"/>
                    </a:cubicBezTo>
                    <a:cubicBezTo>
                      <a:pt x="54" y="31"/>
                      <a:pt x="55" y="31"/>
                      <a:pt x="57" y="29"/>
                    </a:cubicBezTo>
                    <a:cubicBezTo>
                      <a:pt x="56" y="28"/>
                      <a:pt x="57" y="26"/>
                      <a:pt x="57" y="27"/>
                    </a:cubicBezTo>
                    <a:cubicBezTo>
                      <a:pt x="58" y="28"/>
                      <a:pt x="58" y="26"/>
                      <a:pt x="58" y="25"/>
                    </a:cubicBezTo>
                    <a:cubicBezTo>
                      <a:pt x="58" y="26"/>
                      <a:pt x="58" y="24"/>
                      <a:pt x="57" y="24"/>
                    </a:cubicBezTo>
                    <a:cubicBezTo>
                      <a:pt x="57" y="23"/>
                      <a:pt x="56" y="22"/>
                      <a:pt x="56" y="22"/>
                    </a:cubicBezTo>
                    <a:cubicBezTo>
                      <a:pt x="55" y="22"/>
                      <a:pt x="55" y="23"/>
                      <a:pt x="55" y="21"/>
                    </a:cubicBezTo>
                    <a:cubicBezTo>
                      <a:pt x="55" y="20"/>
                      <a:pt x="54" y="19"/>
                      <a:pt x="54" y="20"/>
                    </a:cubicBezTo>
                    <a:cubicBezTo>
                      <a:pt x="54" y="20"/>
                      <a:pt x="53" y="17"/>
                      <a:pt x="53" y="17"/>
                    </a:cubicBezTo>
                    <a:cubicBezTo>
                      <a:pt x="53" y="17"/>
                      <a:pt x="53" y="16"/>
                      <a:pt x="53" y="15"/>
                    </a:cubicBezTo>
                    <a:cubicBezTo>
                      <a:pt x="52" y="15"/>
                      <a:pt x="52" y="15"/>
                      <a:pt x="53" y="12"/>
                    </a:cubicBezTo>
                    <a:cubicBezTo>
                      <a:pt x="54" y="12"/>
                      <a:pt x="52" y="11"/>
                      <a:pt x="52" y="11"/>
                    </a:cubicBezTo>
                    <a:cubicBezTo>
                      <a:pt x="51" y="10"/>
                      <a:pt x="52" y="10"/>
                      <a:pt x="50" y="10"/>
                    </a:cubicBezTo>
                    <a:cubicBezTo>
                      <a:pt x="51" y="10"/>
                      <a:pt x="50" y="12"/>
                      <a:pt x="50" y="10"/>
                    </a:cubicBezTo>
                    <a:cubicBezTo>
                      <a:pt x="49" y="9"/>
                      <a:pt x="50" y="12"/>
                      <a:pt x="49" y="11"/>
                    </a:cubicBezTo>
                    <a:cubicBezTo>
                      <a:pt x="49" y="11"/>
                      <a:pt x="50" y="9"/>
                      <a:pt x="49" y="10"/>
                    </a:cubicBezTo>
                    <a:cubicBezTo>
                      <a:pt x="50" y="9"/>
                      <a:pt x="48" y="9"/>
                      <a:pt x="48" y="8"/>
                    </a:cubicBezTo>
                    <a:cubicBezTo>
                      <a:pt x="47" y="9"/>
                      <a:pt x="48" y="5"/>
                      <a:pt x="47" y="6"/>
                    </a:cubicBezTo>
                    <a:cubicBezTo>
                      <a:pt x="47" y="7"/>
                      <a:pt x="46" y="6"/>
                      <a:pt x="46" y="6"/>
                    </a:cubicBezTo>
                    <a:cubicBezTo>
                      <a:pt x="47" y="7"/>
                      <a:pt x="44" y="10"/>
                      <a:pt x="44" y="9"/>
                    </a:cubicBezTo>
                    <a:cubicBezTo>
                      <a:pt x="45" y="8"/>
                      <a:pt x="45" y="8"/>
                      <a:pt x="44" y="12"/>
                    </a:cubicBezTo>
                    <a:cubicBezTo>
                      <a:pt x="44" y="12"/>
                      <a:pt x="44" y="10"/>
                      <a:pt x="43" y="12"/>
                    </a:cubicBezTo>
                    <a:cubicBezTo>
                      <a:pt x="44" y="11"/>
                      <a:pt x="42" y="11"/>
                      <a:pt x="42" y="11"/>
                    </a:cubicBezTo>
                    <a:cubicBezTo>
                      <a:pt x="42" y="12"/>
                      <a:pt x="41" y="11"/>
                      <a:pt x="41" y="12"/>
                    </a:cubicBezTo>
                    <a:cubicBezTo>
                      <a:pt x="39" y="9"/>
                      <a:pt x="40" y="14"/>
                      <a:pt x="39" y="15"/>
                    </a:cubicBezTo>
                    <a:cubicBezTo>
                      <a:pt x="40" y="15"/>
                      <a:pt x="39" y="16"/>
                      <a:pt x="39" y="17"/>
                    </a:cubicBezTo>
                    <a:cubicBezTo>
                      <a:pt x="39" y="18"/>
                      <a:pt x="39" y="18"/>
                      <a:pt x="39" y="18"/>
                    </a:cubicBezTo>
                    <a:cubicBezTo>
                      <a:pt x="38" y="20"/>
                      <a:pt x="39" y="21"/>
                      <a:pt x="39" y="20"/>
                    </a:cubicBezTo>
                    <a:cubicBezTo>
                      <a:pt x="39" y="21"/>
                      <a:pt x="39" y="23"/>
                      <a:pt x="40" y="23"/>
                    </a:cubicBezTo>
                    <a:cubicBezTo>
                      <a:pt x="41" y="25"/>
                      <a:pt x="40" y="25"/>
                      <a:pt x="40" y="25"/>
                    </a:cubicBezTo>
                    <a:cubicBezTo>
                      <a:pt x="41" y="25"/>
                      <a:pt x="40" y="26"/>
                      <a:pt x="41" y="27"/>
                    </a:cubicBezTo>
                    <a:cubicBezTo>
                      <a:pt x="41" y="24"/>
                      <a:pt x="42" y="27"/>
                      <a:pt x="42" y="28"/>
                    </a:cubicBezTo>
                    <a:cubicBezTo>
                      <a:pt x="43" y="26"/>
                      <a:pt x="44" y="28"/>
                      <a:pt x="43" y="29"/>
                    </a:cubicBezTo>
                    <a:cubicBezTo>
                      <a:pt x="42" y="28"/>
                      <a:pt x="43" y="30"/>
                      <a:pt x="43" y="29"/>
                    </a:cubicBezTo>
                    <a:cubicBezTo>
                      <a:pt x="43" y="30"/>
                      <a:pt x="43" y="28"/>
                      <a:pt x="42" y="30"/>
                    </a:cubicBezTo>
                    <a:cubicBezTo>
                      <a:pt x="42" y="31"/>
                      <a:pt x="42" y="32"/>
                      <a:pt x="42" y="32"/>
                    </a:cubicBezTo>
                    <a:cubicBezTo>
                      <a:pt x="41" y="33"/>
                      <a:pt x="41" y="32"/>
                      <a:pt x="41" y="33"/>
                    </a:cubicBezTo>
                    <a:cubicBezTo>
                      <a:pt x="42" y="34"/>
                      <a:pt x="40" y="34"/>
                      <a:pt x="40" y="33"/>
                    </a:cubicBezTo>
                    <a:cubicBezTo>
                      <a:pt x="39" y="34"/>
                      <a:pt x="39" y="34"/>
                      <a:pt x="39" y="34"/>
                    </a:cubicBezTo>
                    <a:cubicBezTo>
                      <a:pt x="39" y="34"/>
                      <a:pt x="39" y="34"/>
                      <a:pt x="38" y="34"/>
                    </a:cubicBezTo>
                    <a:cubicBezTo>
                      <a:pt x="38" y="33"/>
                      <a:pt x="37" y="32"/>
                      <a:pt x="37" y="34"/>
                    </a:cubicBezTo>
                    <a:cubicBezTo>
                      <a:pt x="35" y="32"/>
                      <a:pt x="37" y="32"/>
                      <a:pt x="36" y="32"/>
                    </a:cubicBezTo>
                    <a:cubicBezTo>
                      <a:pt x="36" y="31"/>
                      <a:pt x="35" y="31"/>
                      <a:pt x="35" y="31"/>
                    </a:cubicBezTo>
                    <a:cubicBezTo>
                      <a:pt x="34" y="31"/>
                      <a:pt x="35" y="30"/>
                      <a:pt x="35" y="30"/>
                    </a:cubicBezTo>
                    <a:cubicBezTo>
                      <a:pt x="34" y="30"/>
                      <a:pt x="35" y="30"/>
                      <a:pt x="34" y="29"/>
                    </a:cubicBezTo>
                    <a:cubicBezTo>
                      <a:pt x="34" y="29"/>
                      <a:pt x="35" y="27"/>
                      <a:pt x="34" y="27"/>
                    </a:cubicBezTo>
                    <a:cubicBezTo>
                      <a:pt x="34" y="27"/>
                      <a:pt x="34" y="27"/>
                      <a:pt x="34" y="27"/>
                    </a:cubicBezTo>
                    <a:cubicBezTo>
                      <a:pt x="34" y="26"/>
                      <a:pt x="34" y="26"/>
                      <a:pt x="34" y="25"/>
                    </a:cubicBezTo>
                    <a:cubicBezTo>
                      <a:pt x="34" y="23"/>
                      <a:pt x="34" y="24"/>
                      <a:pt x="34" y="25"/>
                    </a:cubicBezTo>
                    <a:cubicBezTo>
                      <a:pt x="34" y="26"/>
                      <a:pt x="34" y="25"/>
                      <a:pt x="33" y="24"/>
                    </a:cubicBezTo>
                    <a:cubicBezTo>
                      <a:pt x="33" y="23"/>
                      <a:pt x="33" y="23"/>
                      <a:pt x="34" y="23"/>
                    </a:cubicBezTo>
                    <a:cubicBezTo>
                      <a:pt x="34" y="22"/>
                      <a:pt x="34" y="22"/>
                      <a:pt x="34" y="21"/>
                    </a:cubicBezTo>
                    <a:cubicBezTo>
                      <a:pt x="34" y="20"/>
                      <a:pt x="33" y="20"/>
                      <a:pt x="33" y="20"/>
                    </a:cubicBezTo>
                    <a:cubicBezTo>
                      <a:pt x="32" y="19"/>
                      <a:pt x="34" y="18"/>
                      <a:pt x="33" y="18"/>
                    </a:cubicBezTo>
                    <a:cubicBezTo>
                      <a:pt x="33" y="18"/>
                      <a:pt x="34" y="18"/>
                      <a:pt x="33" y="18"/>
                    </a:cubicBezTo>
                    <a:cubicBezTo>
                      <a:pt x="33" y="16"/>
                      <a:pt x="34" y="17"/>
                      <a:pt x="34" y="16"/>
                    </a:cubicBezTo>
                    <a:cubicBezTo>
                      <a:pt x="34" y="15"/>
                      <a:pt x="34" y="15"/>
                      <a:pt x="34" y="15"/>
                    </a:cubicBezTo>
                    <a:cubicBezTo>
                      <a:pt x="34" y="15"/>
                      <a:pt x="34" y="14"/>
                      <a:pt x="34" y="14"/>
                    </a:cubicBezTo>
                    <a:cubicBezTo>
                      <a:pt x="34" y="14"/>
                      <a:pt x="33" y="13"/>
                      <a:pt x="34" y="12"/>
                    </a:cubicBezTo>
                    <a:cubicBezTo>
                      <a:pt x="34" y="13"/>
                      <a:pt x="34" y="13"/>
                      <a:pt x="34" y="12"/>
                    </a:cubicBezTo>
                    <a:cubicBezTo>
                      <a:pt x="34" y="12"/>
                      <a:pt x="34" y="11"/>
                      <a:pt x="34" y="11"/>
                    </a:cubicBezTo>
                    <a:cubicBezTo>
                      <a:pt x="34" y="11"/>
                      <a:pt x="34" y="11"/>
                      <a:pt x="34" y="10"/>
                    </a:cubicBezTo>
                    <a:cubicBezTo>
                      <a:pt x="34" y="9"/>
                      <a:pt x="33" y="8"/>
                      <a:pt x="34" y="9"/>
                    </a:cubicBezTo>
                    <a:cubicBezTo>
                      <a:pt x="34" y="9"/>
                      <a:pt x="34" y="9"/>
                      <a:pt x="34" y="8"/>
                    </a:cubicBezTo>
                    <a:cubicBezTo>
                      <a:pt x="34" y="8"/>
                      <a:pt x="33" y="8"/>
                      <a:pt x="33" y="7"/>
                    </a:cubicBezTo>
                    <a:cubicBezTo>
                      <a:pt x="33" y="7"/>
                      <a:pt x="33" y="7"/>
                      <a:pt x="33" y="6"/>
                    </a:cubicBezTo>
                    <a:cubicBezTo>
                      <a:pt x="32" y="5"/>
                      <a:pt x="33" y="4"/>
                      <a:pt x="32" y="3"/>
                    </a:cubicBezTo>
                    <a:cubicBezTo>
                      <a:pt x="32" y="3"/>
                      <a:pt x="32" y="3"/>
                      <a:pt x="32" y="3"/>
                    </a:cubicBezTo>
                    <a:cubicBezTo>
                      <a:pt x="32" y="2"/>
                      <a:pt x="31" y="4"/>
                      <a:pt x="32" y="3"/>
                    </a:cubicBezTo>
                    <a:cubicBezTo>
                      <a:pt x="31" y="2"/>
                      <a:pt x="30" y="1"/>
                      <a:pt x="31" y="2"/>
                    </a:cubicBezTo>
                    <a:cubicBezTo>
                      <a:pt x="31" y="3"/>
                      <a:pt x="31" y="2"/>
                      <a:pt x="30" y="1"/>
                    </a:cubicBezTo>
                    <a:cubicBezTo>
                      <a:pt x="30" y="1"/>
                      <a:pt x="30" y="0"/>
                      <a:pt x="30" y="1"/>
                    </a:cubicBezTo>
                    <a:cubicBezTo>
                      <a:pt x="29" y="1"/>
                      <a:pt x="29" y="1"/>
                      <a:pt x="29" y="1"/>
                    </a:cubicBezTo>
                    <a:cubicBezTo>
                      <a:pt x="28" y="2"/>
                      <a:pt x="29" y="1"/>
                      <a:pt x="29" y="1"/>
                    </a:cubicBezTo>
                    <a:cubicBezTo>
                      <a:pt x="29" y="1"/>
                      <a:pt x="29" y="0"/>
                      <a:pt x="28" y="1"/>
                    </a:cubicBezTo>
                    <a:cubicBezTo>
                      <a:pt x="28" y="1"/>
                      <a:pt x="28" y="2"/>
                      <a:pt x="28" y="2"/>
                    </a:cubicBezTo>
                    <a:cubicBezTo>
                      <a:pt x="28" y="3"/>
                      <a:pt x="28" y="4"/>
                      <a:pt x="28" y="5"/>
                    </a:cubicBezTo>
                    <a:cubicBezTo>
                      <a:pt x="28" y="5"/>
                      <a:pt x="27" y="5"/>
                      <a:pt x="27" y="5"/>
                    </a:cubicBezTo>
                    <a:cubicBezTo>
                      <a:pt x="27" y="6"/>
                      <a:pt x="27" y="5"/>
                      <a:pt x="27" y="5"/>
                    </a:cubicBezTo>
                    <a:cubicBezTo>
                      <a:pt x="28" y="6"/>
                      <a:pt x="27" y="6"/>
                      <a:pt x="27" y="5"/>
                    </a:cubicBezTo>
                    <a:cubicBezTo>
                      <a:pt x="26" y="4"/>
                      <a:pt x="26" y="4"/>
                      <a:pt x="26" y="4"/>
                    </a:cubicBezTo>
                    <a:cubicBezTo>
                      <a:pt x="26" y="4"/>
                      <a:pt x="25" y="4"/>
                      <a:pt x="25" y="5"/>
                    </a:cubicBezTo>
                    <a:cubicBezTo>
                      <a:pt x="25" y="7"/>
                      <a:pt x="24" y="5"/>
                      <a:pt x="24" y="6"/>
                    </a:cubicBezTo>
                    <a:cubicBezTo>
                      <a:pt x="24" y="6"/>
                      <a:pt x="25" y="6"/>
                      <a:pt x="24" y="7"/>
                    </a:cubicBezTo>
                    <a:cubicBezTo>
                      <a:pt x="24" y="7"/>
                      <a:pt x="23" y="7"/>
                      <a:pt x="24" y="8"/>
                    </a:cubicBezTo>
                    <a:cubicBezTo>
                      <a:pt x="23" y="7"/>
                      <a:pt x="24" y="7"/>
                      <a:pt x="24" y="7"/>
                    </a:cubicBezTo>
                    <a:cubicBezTo>
                      <a:pt x="24" y="9"/>
                      <a:pt x="24" y="9"/>
                      <a:pt x="24" y="9"/>
                    </a:cubicBezTo>
                    <a:cubicBezTo>
                      <a:pt x="24" y="13"/>
                      <a:pt x="24" y="11"/>
                      <a:pt x="24" y="12"/>
                    </a:cubicBezTo>
                    <a:cubicBezTo>
                      <a:pt x="25" y="12"/>
                      <a:pt x="25" y="12"/>
                      <a:pt x="25" y="13"/>
                    </a:cubicBezTo>
                    <a:cubicBezTo>
                      <a:pt x="25" y="13"/>
                      <a:pt x="25" y="14"/>
                      <a:pt x="25" y="14"/>
                    </a:cubicBezTo>
                    <a:cubicBezTo>
                      <a:pt x="25" y="13"/>
                      <a:pt x="24" y="14"/>
                      <a:pt x="25" y="14"/>
                    </a:cubicBezTo>
                    <a:cubicBezTo>
                      <a:pt x="26" y="15"/>
                      <a:pt x="25" y="15"/>
                      <a:pt x="26" y="15"/>
                    </a:cubicBezTo>
                    <a:cubicBezTo>
                      <a:pt x="24" y="14"/>
                      <a:pt x="25" y="16"/>
                      <a:pt x="25" y="15"/>
                    </a:cubicBezTo>
                    <a:cubicBezTo>
                      <a:pt x="25" y="16"/>
                      <a:pt x="25" y="14"/>
                      <a:pt x="25" y="17"/>
                    </a:cubicBezTo>
                    <a:cubicBezTo>
                      <a:pt x="25" y="18"/>
                      <a:pt x="24" y="18"/>
                      <a:pt x="24" y="18"/>
                    </a:cubicBezTo>
                    <a:cubicBezTo>
                      <a:pt x="24" y="18"/>
                      <a:pt x="24" y="19"/>
                      <a:pt x="24" y="19"/>
                    </a:cubicBezTo>
                    <a:cubicBezTo>
                      <a:pt x="24" y="18"/>
                      <a:pt x="24" y="20"/>
                      <a:pt x="24" y="19"/>
                    </a:cubicBezTo>
                    <a:cubicBezTo>
                      <a:pt x="24" y="19"/>
                      <a:pt x="24" y="19"/>
                      <a:pt x="24" y="19"/>
                    </a:cubicBezTo>
                    <a:cubicBezTo>
                      <a:pt x="24" y="19"/>
                      <a:pt x="24" y="20"/>
                      <a:pt x="25" y="21"/>
                    </a:cubicBezTo>
                    <a:cubicBezTo>
                      <a:pt x="25" y="21"/>
                      <a:pt x="25" y="22"/>
                      <a:pt x="25" y="22"/>
                    </a:cubicBezTo>
                    <a:cubicBezTo>
                      <a:pt x="24" y="21"/>
                      <a:pt x="24" y="21"/>
                      <a:pt x="24" y="21"/>
                    </a:cubicBezTo>
                    <a:cubicBezTo>
                      <a:pt x="24" y="23"/>
                      <a:pt x="24" y="23"/>
                      <a:pt x="24" y="23"/>
                    </a:cubicBezTo>
                    <a:cubicBezTo>
                      <a:pt x="24" y="23"/>
                      <a:pt x="25" y="22"/>
                      <a:pt x="25" y="23"/>
                    </a:cubicBezTo>
                    <a:cubicBezTo>
                      <a:pt x="26" y="24"/>
                      <a:pt x="25" y="22"/>
                      <a:pt x="25" y="23"/>
                    </a:cubicBezTo>
                    <a:cubicBezTo>
                      <a:pt x="25" y="23"/>
                      <a:pt x="25" y="23"/>
                      <a:pt x="26" y="24"/>
                    </a:cubicBezTo>
                    <a:cubicBezTo>
                      <a:pt x="25" y="25"/>
                      <a:pt x="26" y="24"/>
                      <a:pt x="26" y="25"/>
                    </a:cubicBezTo>
                    <a:cubicBezTo>
                      <a:pt x="27" y="25"/>
                      <a:pt x="27" y="27"/>
                      <a:pt x="27" y="27"/>
                    </a:cubicBezTo>
                    <a:cubicBezTo>
                      <a:pt x="27" y="26"/>
                      <a:pt x="26" y="27"/>
                      <a:pt x="27" y="27"/>
                    </a:cubicBezTo>
                    <a:cubicBezTo>
                      <a:pt x="26" y="26"/>
                      <a:pt x="27" y="25"/>
                      <a:pt x="27" y="26"/>
                    </a:cubicBezTo>
                    <a:cubicBezTo>
                      <a:pt x="27" y="26"/>
                      <a:pt x="27" y="27"/>
                      <a:pt x="28" y="27"/>
                    </a:cubicBezTo>
                    <a:cubicBezTo>
                      <a:pt x="28" y="27"/>
                      <a:pt x="27" y="27"/>
                      <a:pt x="28" y="28"/>
                    </a:cubicBezTo>
                    <a:cubicBezTo>
                      <a:pt x="28" y="28"/>
                      <a:pt x="28" y="27"/>
                      <a:pt x="28" y="27"/>
                    </a:cubicBezTo>
                    <a:cubicBezTo>
                      <a:pt x="28" y="27"/>
                      <a:pt x="28" y="27"/>
                      <a:pt x="29" y="28"/>
                    </a:cubicBezTo>
                    <a:cubicBezTo>
                      <a:pt x="30" y="28"/>
                      <a:pt x="29" y="28"/>
                      <a:pt x="29" y="29"/>
                    </a:cubicBezTo>
                    <a:cubicBezTo>
                      <a:pt x="29" y="30"/>
                      <a:pt x="28" y="30"/>
                      <a:pt x="28" y="30"/>
                    </a:cubicBezTo>
                    <a:cubicBezTo>
                      <a:pt x="29" y="31"/>
                      <a:pt x="28" y="30"/>
                      <a:pt x="29" y="30"/>
                    </a:cubicBezTo>
                    <a:cubicBezTo>
                      <a:pt x="29" y="30"/>
                      <a:pt x="29" y="30"/>
                      <a:pt x="29" y="31"/>
                    </a:cubicBezTo>
                    <a:cubicBezTo>
                      <a:pt x="28" y="31"/>
                      <a:pt x="29" y="31"/>
                      <a:pt x="27" y="31"/>
                    </a:cubicBezTo>
                    <a:cubicBezTo>
                      <a:pt x="26" y="29"/>
                      <a:pt x="27" y="30"/>
                      <a:pt x="26" y="31"/>
                    </a:cubicBezTo>
                    <a:cubicBezTo>
                      <a:pt x="26" y="32"/>
                      <a:pt x="26" y="33"/>
                      <a:pt x="26" y="32"/>
                    </a:cubicBezTo>
                    <a:cubicBezTo>
                      <a:pt x="26" y="33"/>
                      <a:pt x="26" y="33"/>
                      <a:pt x="26" y="32"/>
                    </a:cubicBezTo>
                    <a:cubicBezTo>
                      <a:pt x="25" y="32"/>
                      <a:pt x="25" y="32"/>
                      <a:pt x="25" y="32"/>
                    </a:cubicBezTo>
                    <a:cubicBezTo>
                      <a:pt x="25" y="32"/>
                      <a:pt x="25" y="32"/>
                      <a:pt x="25" y="33"/>
                    </a:cubicBezTo>
                    <a:cubicBezTo>
                      <a:pt x="25" y="35"/>
                      <a:pt x="25" y="34"/>
                      <a:pt x="25" y="34"/>
                    </a:cubicBezTo>
                    <a:cubicBezTo>
                      <a:pt x="25" y="35"/>
                      <a:pt x="25" y="35"/>
                      <a:pt x="24" y="35"/>
                    </a:cubicBezTo>
                    <a:cubicBezTo>
                      <a:pt x="25" y="35"/>
                      <a:pt x="25" y="35"/>
                      <a:pt x="25" y="35"/>
                    </a:cubicBezTo>
                    <a:cubicBezTo>
                      <a:pt x="25" y="35"/>
                      <a:pt x="25" y="35"/>
                      <a:pt x="25" y="37"/>
                    </a:cubicBezTo>
                    <a:cubicBezTo>
                      <a:pt x="25" y="39"/>
                      <a:pt x="25" y="38"/>
                      <a:pt x="25" y="38"/>
                    </a:cubicBezTo>
                    <a:cubicBezTo>
                      <a:pt x="26" y="39"/>
                      <a:pt x="26" y="39"/>
                      <a:pt x="25" y="39"/>
                    </a:cubicBezTo>
                    <a:cubicBezTo>
                      <a:pt x="25" y="39"/>
                      <a:pt x="25" y="41"/>
                      <a:pt x="25" y="41"/>
                    </a:cubicBezTo>
                    <a:cubicBezTo>
                      <a:pt x="25" y="43"/>
                      <a:pt x="26" y="43"/>
                      <a:pt x="26" y="43"/>
                    </a:cubicBezTo>
                    <a:cubicBezTo>
                      <a:pt x="26" y="43"/>
                      <a:pt x="26" y="45"/>
                      <a:pt x="26" y="44"/>
                    </a:cubicBezTo>
                    <a:cubicBezTo>
                      <a:pt x="26" y="45"/>
                      <a:pt x="26" y="44"/>
                      <a:pt x="26" y="46"/>
                    </a:cubicBezTo>
                    <a:cubicBezTo>
                      <a:pt x="25" y="46"/>
                      <a:pt x="25" y="46"/>
                      <a:pt x="25" y="46"/>
                    </a:cubicBezTo>
                    <a:cubicBezTo>
                      <a:pt x="24" y="47"/>
                      <a:pt x="24" y="47"/>
                      <a:pt x="24" y="47"/>
                    </a:cubicBezTo>
                    <a:cubicBezTo>
                      <a:pt x="24" y="46"/>
                      <a:pt x="23" y="48"/>
                      <a:pt x="23" y="48"/>
                    </a:cubicBezTo>
                    <a:cubicBezTo>
                      <a:pt x="22" y="48"/>
                      <a:pt x="21" y="50"/>
                      <a:pt x="22" y="49"/>
                    </a:cubicBezTo>
                    <a:cubicBezTo>
                      <a:pt x="20" y="48"/>
                      <a:pt x="20" y="49"/>
                      <a:pt x="20" y="49"/>
                    </a:cubicBezTo>
                    <a:cubicBezTo>
                      <a:pt x="20" y="50"/>
                      <a:pt x="20" y="49"/>
                      <a:pt x="19" y="49"/>
                    </a:cubicBezTo>
                    <a:cubicBezTo>
                      <a:pt x="18" y="48"/>
                      <a:pt x="19" y="49"/>
                      <a:pt x="18" y="48"/>
                    </a:cubicBezTo>
                    <a:cubicBezTo>
                      <a:pt x="19" y="46"/>
                      <a:pt x="18" y="46"/>
                      <a:pt x="17" y="45"/>
                    </a:cubicBezTo>
                    <a:cubicBezTo>
                      <a:pt x="17" y="42"/>
                      <a:pt x="18" y="48"/>
                      <a:pt x="18" y="43"/>
                    </a:cubicBezTo>
                    <a:cubicBezTo>
                      <a:pt x="19" y="42"/>
                      <a:pt x="18" y="41"/>
                      <a:pt x="18" y="41"/>
                    </a:cubicBezTo>
                    <a:cubicBezTo>
                      <a:pt x="18" y="41"/>
                      <a:pt x="18" y="41"/>
                      <a:pt x="18" y="41"/>
                    </a:cubicBezTo>
                    <a:cubicBezTo>
                      <a:pt x="18" y="40"/>
                      <a:pt x="19" y="40"/>
                      <a:pt x="19" y="39"/>
                    </a:cubicBezTo>
                    <a:cubicBezTo>
                      <a:pt x="19" y="39"/>
                      <a:pt x="19" y="39"/>
                      <a:pt x="19" y="39"/>
                    </a:cubicBezTo>
                    <a:cubicBezTo>
                      <a:pt x="19" y="38"/>
                      <a:pt x="19" y="37"/>
                      <a:pt x="18" y="36"/>
                    </a:cubicBezTo>
                    <a:cubicBezTo>
                      <a:pt x="17" y="34"/>
                      <a:pt x="17" y="34"/>
                      <a:pt x="17" y="34"/>
                    </a:cubicBezTo>
                    <a:cubicBezTo>
                      <a:pt x="17" y="33"/>
                      <a:pt x="16" y="34"/>
                      <a:pt x="16" y="33"/>
                    </a:cubicBezTo>
                    <a:cubicBezTo>
                      <a:pt x="16" y="35"/>
                      <a:pt x="15" y="33"/>
                      <a:pt x="15" y="33"/>
                    </a:cubicBezTo>
                    <a:cubicBezTo>
                      <a:pt x="15" y="34"/>
                      <a:pt x="15" y="34"/>
                      <a:pt x="14" y="33"/>
                    </a:cubicBezTo>
                    <a:cubicBezTo>
                      <a:pt x="14" y="33"/>
                      <a:pt x="14" y="31"/>
                      <a:pt x="14" y="31"/>
                    </a:cubicBezTo>
                    <a:cubicBezTo>
                      <a:pt x="14" y="29"/>
                      <a:pt x="15" y="30"/>
                      <a:pt x="13" y="29"/>
                    </a:cubicBezTo>
                    <a:cubicBezTo>
                      <a:pt x="13" y="30"/>
                      <a:pt x="13" y="30"/>
                      <a:pt x="12" y="30"/>
                    </a:cubicBezTo>
                    <a:cubicBezTo>
                      <a:pt x="12" y="29"/>
                      <a:pt x="12" y="28"/>
                      <a:pt x="12" y="28"/>
                    </a:cubicBezTo>
                    <a:cubicBezTo>
                      <a:pt x="10" y="28"/>
                      <a:pt x="10" y="28"/>
                      <a:pt x="10" y="28"/>
                    </a:cubicBezTo>
                    <a:cubicBezTo>
                      <a:pt x="10" y="27"/>
                      <a:pt x="10" y="27"/>
                      <a:pt x="10" y="26"/>
                    </a:cubicBezTo>
                    <a:cubicBezTo>
                      <a:pt x="10" y="27"/>
                      <a:pt x="9" y="23"/>
                      <a:pt x="9" y="24"/>
                    </a:cubicBezTo>
                    <a:cubicBezTo>
                      <a:pt x="9" y="23"/>
                      <a:pt x="8" y="23"/>
                      <a:pt x="8" y="22"/>
                    </a:cubicBezTo>
                    <a:cubicBezTo>
                      <a:pt x="8" y="22"/>
                      <a:pt x="8" y="21"/>
                      <a:pt x="7" y="22"/>
                    </a:cubicBezTo>
                    <a:cubicBezTo>
                      <a:pt x="7" y="21"/>
                      <a:pt x="6" y="22"/>
                      <a:pt x="6" y="23"/>
                    </a:cubicBezTo>
                    <a:cubicBezTo>
                      <a:pt x="6" y="24"/>
                      <a:pt x="6" y="23"/>
                      <a:pt x="6" y="26"/>
                    </a:cubicBezTo>
                    <a:cubicBezTo>
                      <a:pt x="5" y="25"/>
                      <a:pt x="6" y="27"/>
                      <a:pt x="6" y="28"/>
                    </a:cubicBezTo>
                    <a:cubicBezTo>
                      <a:pt x="6" y="28"/>
                      <a:pt x="7" y="29"/>
                      <a:pt x="6" y="30"/>
                    </a:cubicBezTo>
                    <a:cubicBezTo>
                      <a:pt x="6" y="31"/>
                      <a:pt x="6" y="31"/>
                      <a:pt x="6" y="31"/>
                    </a:cubicBezTo>
                    <a:cubicBezTo>
                      <a:pt x="6" y="30"/>
                      <a:pt x="6" y="30"/>
                      <a:pt x="6" y="30"/>
                    </a:cubicBezTo>
                    <a:cubicBezTo>
                      <a:pt x="6" y="31"/>
                      <a:pt x="6" y="31"/>
                      <a:pt x="6" y="31"/>
                    </a:cubicBezTo>
                    <a:cubicBezTo>
                      <a:pt x="6" y="31"/>
                      <a:pt x="6" y="31"/>
                      <a:pt x="6" y="31"/>
                    </a:cubicBezTo>
                    <a:cubicBezTo>
                      <a:pt x="6" y="31"/>
                      <a:pt x="6" y="32"/>
                      <a:pt x="6" y="32"/>
                    </a:cubicBezTo>
                    <a:cubicBezTo>
                      <a:pt x="6" y="32"/>
                      <a:pt x="6" y="32"/>
                      <a:pt x="6" y="34"/>
                    </a:cubicBezTo>
                    <a:cubicBezTo>
                      <a:pt x="6" y="35"/>
                      <a:pt x="6" y="35"/>
                      <a:pt x="6" y="36"/>
                    </a:cubicBezTo>
                    <a:cubicBezTo>
                      <a:pt x="6" y="37"/>
                      <a:pt x="6" y="38"/>
                      <a:pt x="6" y="38"/>
                    </a:cubicBezTo>
                    <a:cubicBezTo>
                      <a:pt x="7" y="39"/>
                      <a:pt x="6" y="38"/>
                      <a:pt x="7" y="41"/>
                    </a:cubicBezTo>
                    <a:cubicBezTo>
                      <a:pt x="7" y="41"/>
                      <a:pt x="7" y="41"/>
                      <a:pt x="7" y="41"/>
                    </a:cubicBezTo>
                    <a:cubicBezTo>
                      <a:pt x="8" y="41"/>
                      <a:pt x="8" y="41"/>
                      <a:pt x="8" y="41"/>
                    </a:cubicBezTo>
                    <a:cubicBezTo>
                      <a:pt x="7" y="43"/>
                      <a:pt x="8" y="43"/>
                      <a:pt x="8" y="44"/>
                    </a:cubicBezTo>
                    <a:cubicBezTo>
                      <a:pt x="8" y="44"/>
                      <a:pt x="8" y="46"/>
                      <a:pt x="9" y="46"/>
                    </a:cubicBezTo>
                    <a:cubicBezTo>
                      <a:pt x="8" y="48"/>
                      <a:pt x="9" y="48"/>
                      <a:pt x="9" y="48"/>
                    </a:cubicBezTo>
                    <a:cubicBezTo>
                      <a:pt x="9" y="51"/>
                      <a:pt x="9" y="50"/>
                      <a:pt x="9" y="50"/>
                    </a:cubicBezTo>
                    <a:cubicBezTo>
                      <a:pt x="8" y="51"/>
                      <a:pt x="10" y="51"/>
                      <a:pt x="10" y="50"/>
                    </a:cubicBezTo>
                    <a:cubicBezTo>
                      <a:pt x="10" y="50"/>
                      <a:pt x="10" y="50"/>
                      <a:pt x="11" y="51"/>
                    </a:cubicBezTo>
                    <a:cubicBezTo>
                      <a:pt x="12" y="51"/>
                      <a:pt x="13" y="52"/>
                      <a:pt x="12" y="52"/>
                    </a:cubicBezTo>
                    <a:cubicBezTo>
                      <a:pt x="12" y="53"/>
                      <a:pt x="12" y="53"/>
                      <a:pt x="12" y="53"/>
                    </a:cubicBezTo>
                    <a:cubicBezTo>
                      <a:pt x="12" y="53"/>
                      <a:pt x="11" y="55"/>
                      <a:pt x="10" y="53"/>
                    </a:cubicBezTo>
                    <a:cubicBezTo>
                      <a:pt x="10" y="53"/>
                      <a:pt x="10" y="54"/>
                      <a:pt x="10" y="55"/>
                    </a:cubicBezTo>
                    <a:cubicBezTo>
                      <a:pt x="10" y="56"/>
                      <a:pt x="9" y="56"/>
                      <a:pt x="9" y="57"/>
                    </a:cubicBezTo>
                    <a:cubicBezTo>
                      <a:pt x="9" y="57"/>
                      <a:pt x="9" y="59"/>
                      <a:pt x="10" y="59"/>
                    </a:cubicBezTo>
                    <a:cubicBezTo>
                      <a:pt x="10" y="59"/>
                      <a:pt x="10" y="61"/>
                      <a:pt x="10" y="61"/>
                    </a:cubicBezTo>
                    <a:cubicBezTo>
                      <a:pt x="10" y="64"/>
                      <a:pt x="9" y="64"/>
                      <a:pt x="10" y="64"/>
                    </a:cubicBezTo>
                    <a:cubicBezTo>
                      <a:pt x="10" y="65"/>
                      <a:pt x="11" y="64"/>
                      <a:pt x="11" y="65"/>
                    </a:cubicBezTo>
                    <a:cubicBezTo>
                      <a:pt x="10" y="66"/>
                      <a:pt x="11" y="67"/>
                      <a:pt x="11" y="67"/>
                    </a:cubicBezTo>
                    <a:cubicBezTo>
                      <a:pt x="11" y="67"/>
                      <a:pt x="11" y="67"/>
                      <a:pt x="12" y="67"/>
                    </a:cubicBezTo>
                    <a:cubicBezTo>
                      <a:pt x="14" y="67"/>
                      <a:pt x="13" y="65"/>
                      <a:pt x="13" y="68"/>
                    </a:cubicBezTo>
                    <a:cubicBezTo>
                      <a:pt x="13" y="68"/>
                      <a:pt x="15" y="68"/>
                      <a:pt x="15" y="69"/>
                    </a:cubicBezTo>
                    <a:cubicBezTo>
                      <a:pt x="14" y="69"/>
                      <a:pt x="16" y="69"/>
                      <a:pt x="16" y="69"/>
                    </a:cubicBezTo>
                    <a:cubicBezTo>
                      <a:pt x="16" y="68"/>
                      <a:pt x="17" y="67"/>
                      <a:pt x="17" y="69"/>
                    </a:cubicBezTo>
                    <a:cubicBezTo>
                      <a:pt x="17" y="70"/>
                      <a:pt x="18" y="71"/>
                      <a:pt x="18" y="70"/>
                    </a:cubicBezTo>
                    <a:cubicBezTo>
                      <a:pt x="18" y="70"/>
                      <a:pt x="18" y="70"/>
                      <a:pt x="18" y="70"/>
                    </a:cubicBezTo>
                    <a:cubicBezTo>
                      <a:pt x="18" y="70"/>
                      <a:pt x="18" y="70"/>
                      <a:pt x="18" y="70"/>
                    </a:cubicBezTo>
                    <a:cubicBezTo>
                      <a:pt x="18" y="70"/>
                      <a:pt x="19" y="71"/>
                      <a:pt x="19" y="70"/>
                    </a:cubicBezTo>
                    <a:cubicBezTo>
                      <a:pt x="21" y="70"/>
                      <a:pt x="21" y="70"/>
                      <a:pt x="21" y="70"/>
                    </a:cubicBezTo>
                    <a:cubicBezTo>
                      <a:pt x="22" y="72"/>
                      <a:pt x="20" y="71"/>
                      <a:pt x="21" y="72"/>
                    </a:cubicBezTo>
                    <a:cubicBezTo>
                      <a:pt x="21" y="72"/>
                      <a:pt x="21" y="73"/>
                      <a:pt x="21" y="74"/>
                    </a:cubicBezTo>
                    <a:cubicBezTo>
                      <a:pt x="21" y="74"/>
                      <a:pt x="21" y="74"/>
                      <a:pt x="21" y="74"/>
                    </a:cubicBezTo>
                    <a:cubicBezTo>
                      <a:pt x="21" y="74"/>
                      <a:pt x="21" y="75"/>
                      <a:pt x="21" y="75"/>
                    </a:cubicBezTo>
                    <a:cubicBezTo>
                      <a:pt x="21" y="78"/>
                      <a:pt x="22" y="77"/>
                      <a:pt x="21" y="77"/>
                    </a:cubicBezTo>
                    <a:cubicBezTo>
                      <a:pt x="21" y="77"/>
                      <a:pt x="20" y="78"/>
                      <a:pt x="21" y="79"/>
                    </a:cubicBezTo>
                    <a:cubicBezTo>
                      <a:pt x="21" y="81"/>
                      <a:pt x="21" y="80"/>
                      <a:pt x="20" y="79"/>
                    </a:cubicBezTo>
                    <a:cubicBezTo>
                      <a:pt x="19" y="81"/>
                      <a:pt x="20" y="81"/>
                      <a:pt x="20" y="81"/>
                    </a:cubicBezTo>
                    <a:cubicBezTo>
                      <a:pt x="19" y="82"/>
                      <a:pt x="18" y="81"/>
                      <a:pt x="19" y="83"/>
                    </a:cubicBezTo>
                    <a:cubicBezTo>
                      <a:pt x="17" y="85"/>
                      <a:pt x="19" y="82"/>
                      <a:pt x="18" y="83"/>
                    </a:cubicBezTo>
                    <a:cubicBezTo>
                      <a:pt x="17" y="83"/>
                      <a:pt x="19" y="82"/>
                      <a:pt x="17" y="84"/>
                    </a:cubicBezTo>
                    <a:cubicBezTo>
                      <a:pt x="16" y="83"/>
                      <a:pt x="17" y="85"/>
                      <a:pt x="17" y="84"/>
                    </a:cubicBezTo>
                    <a:cubicBezTo>
                      <a:pt x="18" y="84"/>
                      <a:pt x="17" y="85"/>
                      <a:pt x="16" y="85"/>
                    </a:cubicBezTo>
                    <a:cubicBezTo>
                      <a:pt x="16" y="86"/>
                      <a:pt x="16" y="85"/>
                      <a:pt x="15" y="85"/>
                    </a:cubicBezTo>
                    <a:cubicBezTo>
                      <a:pt x="15" y="86"/>
                      <a:pt x="16" y="85"/>
                      <a:pt x="16" y="87"/>
                    </a:cubicBezTo>
                    <a:cubicBezTo>
                      <a:pt x="15" y="88"/>
                      <a:pt x="15" y="85"/>
                      <a:pt x="15" y="87"/>
                    </a:cubicBezTo>
                    <a:cubicBezTo>
                      <a:pt x="15" y="87"/>
                      <a:pt x="15" y="88"/>
                      <a:pt x="14" y="87"/>
                    </a:cubicBezTo>
                    <a:cubicBezTo>
                      <a:pt x="12" y="88"/>
                      <a:pt x="12" y="87"/>
                      <a:pt x="12" y="87"/>
                    </a:cubicBezTo>
                    <a:cubicBezTo>
                      <a:pt x="12" y="87"/>
                      <a:pt x="11" y="87"/>
                      <a:pt x="11" y="87"/>
                    </a:cubicBezTo>
                    <a:cubicBezTo>
                      <a:pt x="11" y="87"/>
                      <a:pt x="10" y="86"/>
                      <a:pt x="11" y="86"/>
                    </a:cubicBezTo>
                    <a:cubicBezTo>
                      <a:pt x="9" y="85"/>
                      <a:pt x="10" y="86"/>
                      <a:pt x="9" y="86"/>
                    </a:cubicBezTo>
                    <a:cubicBezTo>
                      <a:pt x="9" y="87"/>
                      <a:pt x="9" y="87"/>
                      <a:pt x="8" y="87"/>
                    </a:cubicBezTo>
                    <a:cubicBezTo>
                      <a:pt x="8" y="86"/>
                      <a:pt x="8" y="86"/>
                      <a:pt x="8" y="86"/>
                    </a:cubicBezTo>
                    <a:cubicBezTo>
                      <a:pt x="7" y="86"/>
                      <a:pt x="7" y="87"/>
                      <a:pt x="7" y="87"/>
                    </a:cubicBezTo>
                    <a:cubicBezTo>
                      <a:pt x="7" y="88"/>
                      <a:pt x="6" y="88"/>
                      <a:pt x="6" y="89"/>
                    </a:cubicBezTo>
                    <a:cubicBezTo>
                      <a:pt x="7" y="91"/>
                      <a:pt x="6" y="90"/>
                      <a:pt x="7" y="91"/>
                    </a:cubicBezTo>
                    <a:cubicBezTo>
                      <a:pt x="7" y="91"/>
                      <a:pt x="8" y="91"/>
                      <a:pt x="8" y="92"/>
                    </a:cubicBezTo>
                    <a:cubicBezTo>
                      <a:pt x="9" y="91"/>
                      <a:pt x="9" y="94"/>
                      <a:pt x="10" y="93"/>
                    </a:cubicBezTo>
                    <a:cubicBezTo>
                      <a:pt x="10" y="93"/>
                      <a:pt x="10" y="94"/>
                      <a:pt x="10" y="92"/>
                    </a:cubicBezTo>
                    <a:cubicBezTo>
                      <a:pt x="11" y="93"/>
                      <a:pt x="12" y="93"/>
                      <a:pt x="12" y="93"/>
                    </a:cubicBezTo>
                    <a:cubicBezTo>
                      <a:pt x="13" y="93"/>
                      <a:pt x="14" y="94"/>
                      <a:pt x="13" y="93"/>
                    </a:cubicBezTo>
                    <a:cubicBezTo>
                      <a:pt x="13" y="92"/>
                      <a:pt x="15" y="92"/>
                      <a:pt x="15" y="93"/>
                    </a:cubicBezTo>
                    <a:cubicBezTo>
                      <a:pt x="15" y="94"/>
                      <a:pt x="16" y="93"/>
                      <a:pt x="16" y="94"/>
                    </a:cubicBezTo>
                    <a:cubicBezTo>
                      <a:pt x="17" y="95"/>
                      <a:pt x="17" y="95"/>
                      <a:pt x="17" y="95"/>
                    </a:cubicBezTo>
                    <a:cubicBezTo>
                      <a:pt x="17" y="95"/>
                      <a:pt x="17" y="95"/>
                      <a:pt x="17" y="95"/>
                    </a:cubicBezTo>
                    <a:cubicBezTo>
                      <a:pt x="17" y="94"/>
                      <a:pt x="18" y="96"/>
                      <a:pt x="18" y="97"/>
                    </a:cubicBezTo>
                    <a:cubicBezTo>
                      <a:pt x="18" y="97"/>
                      <a:pt x="18" y="99"/>
                      <a:pt x="19" y="99"/>
                    </a:cubicBezTo>
                    <a:cubicBezTo>
                      <a:pt x="19" y="99"/>
                      <a:pt x="19" y="100"/>
                      <a:pt x="20" y="101"/>
                    </a:cubicBezTo>
                    <a:cubicBezTo>
                      <a:pt x="20" y="102"/>
                      <a:pt x="20" y="102"/>
                      <a:pt x="20" y="103"/>
                    </a:cubicBezTo>
                    <a:cubicBezTo>
                      <a:pt x="20" y="103"/>
                      <a:pt x="19" y="104"/>
                      <a:pt x="19" y="105"/>
                    </a:cubicBezTo>
                    <a:cubicBezTo>
                      <a:pt x="19" y="105"/>
                      <a:pt x="19" y="106"/>
                      <a:pt x="19" y="107"/>
                    </a:cubicBezTo>
                    <a:cubicBezTo>
                      <a:pt x="19" y="107"/>
                      <a:pt x="18" y="108"/>
                      <a:pt x="17" y="108"/>
                    </a:cubicBezTo>
                    <a:cubicBezTo>
                      <a:pt x="17" y="109"/>
                      <a:pt x="16" y="108"/>
                      <a:pt x="15" y="108"/>
                    </a:cubicBezTo>
                    <a:cubicBezTo>
                      <a:pt x="15" y="106"/>
                      <a:pt x="15" y="107"/>
                      <a:pt x="14" y="107"/>
                    </a:cubicBezTo>
                    <a:cubicBezTo>
                      <a:pt x="15" y="106"/>
                      <a:pt x="14" y="106"/>
                      <a:pt x="13" y="106"/>
                    </a:cubicBezTo>
                    <a:cubicBezTo>
                      <a:pt x="14" y="104"/>
                      <a:pt x="13" y="105"/>
                      <a:pt x="13" y="105"/>
                    </a:cubicBezTo>
                    <a:cubicBezTo>
                      <a:pt x="12" y="105"/>
                      <a:pt x="12" y="105"/>
                      <a:pt x="12" y="105"/>
                    </a:cubicBezTo>
                    <a:cubicBezTo>
                      <a:pt x="12" y="105"/>
                      <a:pt x="12" y="104"/>
                      <a:pt x="12" y="103"/>
                    </a:cubicBezTo>
                    <a:cubicBezTo>
                      <a:pt x="10" y="103"/>
                      <a:pt x="11" y="103"/>
                      <a:pt x="10" y="102"/>
                    </a:cubicBezTo>
                    <a:cubicBezTo>
                      <a:pt x="10" y="102"/>
                      <a:pt x="8" y="100"/>
                      <a:pt x="9" y="101"/>
                    </a:cubicBezTo>
                    <a:cubicBezTo>
                      <a:pt x="9" y="103"/>
                      <a:pt x="8" y="102"/>
                      <a:pt x="7" y="102"/>
                    </a:cubicBezTo>
                    <a:cubicBezTo>
                      <a:pt x="7" y="101"/>
                      <a:pt x="7" y="102"/>
                      <a:pt x="7" y="101"/>
                    </a:cubicBezTo>
                    <a:cubicBezTo>
                      <a:pt x="6" y="101"/>
                      <a:pt x="6" y="101"/>
                      <a:pt x="6" y="101"/>
                    </a:cubicBezTo>
                    <a:cubicBezTo>
                      <a:pt x="6" y="102"/>
                      <a:pt x="6" y="100"/>
                      <a:pt x="5" y="103"/>
                    </a:cubicBezTo>
                    <a:cubicBezTo>
                      <a:pt x="5" y="103"/>
                      <a:pt x="5" y="104"/>
                      <a:pt x="4" y="104"/>
                    </a:cubicBezTo>
                    <a:cubicBezTo>
                      <a:pt x="4" y="104"/>
                      <a:pt x="4" y="104"/>
                      <a:pt x="4" y="104"/>
                    </a:cubicBezTo>
                    <a:cubicBezTo>
                      <a:pt x="4" y="102"/>
                      <a:pt x="4" y="104"/>
                      <a:pt x="3" y="103"/>
                    </a:cubicBezTo>
                    <a:cubicBezTo>
                      <a:pt x="3" y="104"/>
                      <a:pt x="2" y="104"/>
                      <a:pt x="1" y="103"/>
                    </a:cubicBezTo>
                    <a:cubicBezTo>
                      <a:pt x="1" y="103"/>
                      <a:pt x="1" y="104"/>
                      <a:pt x="1" y="105"/>
                    </a:cubicBezTo>
                    <a:cubicBezTo>
                      <a:pt x="1" y="106"/>
                      <a:pt x="0" y="105"/>
                      <a:pt x="2" y="106"/>
                    </a:cubicBezTo>
                    <a:cubicBezTo>
                      <a:pt x="1" y="106"/>
                      <a:pt x="2" y="105"/>
                      <a:pt x="3" y="106"/>
                    </a:cubicBezTo>
                    <a:cubicBezTo>
                      <a:pt x="3" y="108"/>
                      <a:pt x="3" y="109"/>
                      <a:pt x="3" y="108"/>
                    </a:cubicBezTo>
                    <a:cubicBezTo>
                      <a:pt x="3" y="109"/>
                      <a:pt x="3" y="109"/>
                      <a:pt x="3" y="109"/>
                    </a:cubicBezTo>
                    <a:cubicBezTo>
                      <a:pt x="3" y="109"/>
                      <a:pt x="3" y="110"/>
                      <a:pt x="3" y="109"/>
                    </a:cubicBezTo>
                    <a:cubicBezTo>
                      <a:pt x="2" y="108"/>
                      <a:pt x="1" y="108"/>
                      <a:pt x="1" y="109"/>
                    </a:cubicBezTo>
                    <a:cubicBezTo>
                      <a:pt x="1" y="108"/>
                      <a:pt x="1" y="110"/>
                      <a:pt x="0" y="110"/>
                    </a:cubicBezTo>
                    <a:cubicBezTo>
                      <a:pt x="0" y="111"/>
                      <a:pt x="2" y="110"/>
                      <a:pt x="0" y="112"/>
                    </a:cubicBezTo>
                    <a:close/>
                    <a:moveTo>
                      <a:pt x="90" y="44"/>
                    </a:moveTo>
                    <a:cubicBezTo>
                      <a:pt x="91" y="44"/>
                      <a:pt x="90" y="44"/>
                      <a:pt x="90" y="44"/>
                    </a:cubicBezTo>
                    <a:cubicBezTo>
                      <a:pt x="90" y="45"/>
                      <a:pt x="90" y="45"/>
                      <a:pt x="90" y="44"/>
                    </a:cubicBezTo>
                    <a:close/>
                    <a:moveTo>
                      <a:pt x="90" y="55"/>
                    </a:moveTo>
                    <a:cubicBezTo>
                      <a:pt x="90" y="54"/>
                      <a:pt x="90" y="55"/>
                      <a:pt x="90" y="55"/>
                    </a:cubicBezTo>
                    <a:cubicBezTo>
                      <a:pt x="91" y="56"/>
                      <a:pt x="90" y="54"/>
                      <a:pt x="90" y="55"/>
                    </a:cubicBezTo>
                    <a:cubicBezTo>
                      <a:pt x="90" y="56"/>
                      <a:pt x="90" y="55"/>
                      <a:pt x="90" y="55"/>
                    </a:cubicBezTo>
                    <a:close/>
                    <a:moveTo>
                      <a:pt x="89" y="57"/>
                    </a:moveTo>
                    <a:cubicBezTo>
                      <a:pt x="87" y="58"/>
                      <a:pt x="88" y="57"/>
                      <a:pt x="88" y="57"/>
                    </a:cubicBezTo>
                    <a:cubicBezTo>
                      <a:pt x="88" y="56"/>
                      <a:pt x="88" y="56"/>
                      <a:pt x="89" y="57"/>
                    </a:cubicBezTo>
                    <a:close/>
                    <a:moveTo>
                      <a:pt x="101" y="81"/>
                    </a:moveTo>
                    <a:cubicBezTo>
                      <a:pt x="101" y="76"/>
                      <a:pt x="100" y="81"/>
                      <a:pt x="101" y="81"/>
                    </a:cubicBezTo>
                    <a:cubicBezTo>
                      <a:pt x="102" y="81"/>
                      <a:pt x="103" y="82"/>
                      <a:pt x="101" y="81"/>
                    </a:cubicBezTo>
                    <a:cubicBezTo>
                      <a:pt x="101" y="82"/>
                      <a:pt x="103" y="83"/>
                      <a:pt x="101" y="81"/>
                    </a:cubicBezTo>
                    <a:close/>
                    <a:moveTo>
                      <a:pt x="116" y="101"/>
                    </a:moveTo>
                    <a:cubicBezTo>
                      <a:pt x="115" y="102"/>
                      <a:pt x="115" y="102"/>
                      <a:pt x="115" y="102"/>
                    </a:cubicBezTo>
                    <a:cubicBezTo>
                      <a:pt x="115" y="101"/>
                      <a:pt x="115" y="101"/>
                      <a:pt x="115" y="101"/>
                    </a:cubicBezTo>
                    <a:lnTo>
                      <a:pt x="116" y="101"/>
                    </a:lnTo>
                    <a:close/>
                    <a:moveTo>
                      <a:pt x="114" y="100"/>
                    </a:moveTo>
                    <a:cubicBezTo>
                      <a:pt x="114" y="101"/>
                      <a:pt x="114" y="101"/>
                      <a:pt x="114" y="101"/>
                    </a:cubicBezTo>
                    <a:lnTo>
                      <a:pt x="114" y="100"/>
                    </a:lnTo>
                    <a:close/>
                    <a:moveTo>
                      <a:pt x="114" y="104"/>
                    </a:moveTo>
                    <a:cubicBezTo>
                      <a:pt x="114" y="104"/>
                      <a:pt x="114" y="104"/>
                      <a:pt x="114" y="104"/>
                    </a:cubicBezTo>
                    <a:cubicBezTo>
                      <a:pt x="114" y="105"/>
                      <a:pt x="113" y="104"/>
                      <a:pt x="114" y="104"/>
                    </a:cubicBezTo>
                    <a:close/>
                    <a:moveTo>
                      <a:pt x="115" y="108"/>
                    </a:moveTo>
                    <a:cubicBezTo>
                      <a:pt x="115" y="109"/>
                      <a:pt x="114" y="109"/>
                      <a:pt x="115" y="107"/>
                    </a:cubicBezTo>
                    <a:cubicBezTo>
                      <a:pt x="115" y="107"/>
                      <a:pt x="115" y="108"/>
                      <a:pt x="115" y="108"/>
                    </a:cubicBezTo>
                    <a:close/>
                    <a:moveTo>
                      <a:pt x="115" y="111"/>
                    </a:moveTo>
                    <a:cubicBezTo>
                      <a:pt x="115" y="110"/>
                      <a:pt x="115" y="110"/>
                      <a:pt x="115" y="110"/>
                    </a:cubicBezTo>
                    <a:cubicBezTo>
                      <a:pt x="116" y="110"/>
                      <a:pt x="116" y="111"/>
                      <a:pt x="115" y="111"/>
                    </a:cubicBezTo>
                    <a:close/>
                    <a:moveTo>
                      <a:pt x="115" y="109"/>
                    </a:moveTo>
                    <a:cubicBezTo>
                      <a:pt x="115" y="109"/>
                      <a:pt x="115" y="109"/>
                      <a:pt x="115" y="110"/>
                    </a:cubicBezTo>
                    <a:cubicBezTo>
                      <a:pt x="115" y="110"/>
                      <a:pt x="115" y="110"/>
                      <a:pt x="115" y="110"/>
                    </a:cubicBezTo>
                    <a:cubicBezTo>
                      <a:pt x="115" y="111"/>
                      <a:pt x="115" y="111"/>
                      <a:pt x="115" y="111"/>
                    </a:cubicBezTo>
                    <a:cubicBezTo>
                      <a:pt x="115" y="111"/>
                      <a:pt x="116" y="111"/>
                      <a:pt x="115" y="111"/>
                    </a:cubicBezTo>
                    <a:cubicBezTo>
                      <a:pt x="115" y="111"/>
                      <a:pt x="115" y="111"/>
                      <a:pt x="115" y="111"/>
                    </a:cubicBezTo>
                    <a:cubicBezTo>
                      <a:pt x="115" y="110"/>
                      <a:pt x="115" y="108"/>
                      <a:pt x="115" y="109"/>
                    </a:cubicBezTo>
                    <a:close/>
                    <a:moveTo>
                      <a:pt x="111" y="113"/>
                    </a:moveTo>
                    <a:cubicBezTo>
                      <a:pt x="111" y="113"/>
                      <a:pt x="111" y="113"/>
                      <a:pt x="111" y="113"/>
                    </a:cubicBezTo>
                    <a:close/>
                    <a:moveTo>
                      <a:pt x="111" y="113"/>
                    </a:moveTo>
                    <a:cubicBezTo>
                      <a:pt x="111" y="113"/>
                      <a:pt x="111" y="113"/>
                      <a:pt x="111" y="113"/>
                    </a:cubicBezTo>
                    <a:close/>
                    <a:moveTo>
                      <a:pt x="111" y="113"/>
                    </a:moveTo>
                    <a:cubicBezTo>
                      <a:pt x="111" y="113"/>
                      <a:pt x="111" y="113"/>
                      <a:pt x="111" y="112"/>
                    </a:cubicBezTo>
                    <a:cubicBezTo>
                      <a:pt x="112" y="113"/>
                      <a:pt x="112" y="113"/>
                      <a:pt x="112" y="113"/>
                    </a:cubicBezTo>
                    <a:cubicBezTo>
                      <a:pt x="111" y="113"/>
                      <a:pt x="111" y="113"/>
                      <a:pt x="111" y="113"/>
                    </a:cubicBezTo>
                    <a:cubicBezTo>
                      <a:pt x="111" y="113"/>
                      <a:pt x="111" y="113"/>
                      <a:pt x="111" y="113"/>
                    </a:cubicBezTo>
                    <a:close/>
                    <a:moveTo>
                      <a:pt x="112" y="111"/>
                    </a:moveTo>
                    <a:cubicBezTo>
                      <a:pt x="112" y="111"/>
                      <a:pt x="112" y="111"/>
                      <a:pt x="112" y="111"/>
                    </a:cubicBezTo>
                    <a:cubicBezTo>
                      <a:pt x="112" y="110"/>
                      <a:pt x="112" y="111"/>
                      <a:pt x="112" y="111"/>
                    </a:cubicBezTo>
                    <a:cubicBezTo>
                      <a:pt x="112" y="111"/>
                      <a:pt x="112" y="110"/>
                      <a:pt x="112" y="111"/>
                    </a:cubicBezTo>
                    <a:close/>
                    <a:moveTo>
                      <a:pt x="111" y="110"/>
                    </a:moveTo>
                    <a:cubicBezTo>
                      <a:pt x="110" y="110"/>
                      <a:pt x="112" y="111"/>
                      <a:pt x="111" y="110"/>
                    </a:cubicBezTo>
                    <a:cubicBezTo>
                      <a:pt x="111" y="111"/>
                      <a:pt x="110" y="108"/>
                      <a:pt x="111" y="110"/>
                    </a:cubicBezTo>
                    <a:close/>
                    <a:moveTo>
                      <a:pt x="111" y="111"/>
                    </a:moveTo>
                    <a:cubicBezTo>
                      <a:pt x="110" y="111"/>
                      <a:pt x="111" y="108"/>
                      <a:pt x="111" y="111"/>
                    </a:cubicBezTo>
                    <a:cubicBezTo>
                      <a:pt x="110" y="109"/>
                      <a:pt x="112" y="109"/>
                      <a:pt x="111" y="111"/>
                    </a:cubicBezTo>
                    <a:cubicBezTo>
                      <a:pt x="110" y="110"/>
                      <a:pt x="111" y="110"/>
                      <a:pt x="111" y="110"/>
                    </a:cubicBezTo>
                    <a:cubicBezTo>
                      <a:pt x="110" y="111"/>
                      <a:pt x="111" y="112"/>
                      <a:pt x="111" y="110"/>
                    </a:cubicBezTo>
                    <a:cubicBezTo>
                      <a:pt x="112" y="110"/>
                      <a:pt x="111" y="111"/>
                      <a:pt x="111" y="111"/>
                    </a:cubicBezTo>
                    <a:cubicBezTo>
                      <a:pt x="110" y="113"/>
                      <a:pt x="112" y="111"/>
                      <a:pt x="111" y="111"/>
                    </a:cubicBezTo>
                    <a:cubicBezTo>
                      <a:pt x="112" y="112"/>
                      <a:pt x="111" y="111"/>
                      <a:pt x="111" y="111"/>
                    </a:cubicBezTo>
                    <a:cubicBezTo>
                      <a:pt x="112" y="111"/>
                      <a:pt x="110" y="112"/>
                      <a:pt x="111" y="111"/>
                    </a:cubicBezTo>
                    <a:cubicBezTo>
                      <a:pt x="111" y="111"/>
                      <a:pt x="111" y="111"/>
                      <a:pt x="111" y="111"/>
                    </a:cubicBezTo>
                    <a:cubicBezTo>
                      <a:pt x="111" y="111"/>
                      <a:pt x="110" y="111"/>
                      <a:pt x="111" y="111"/>
                    </a:cubicBezTo>
                    <a:cubicBezTo>
                      <a:pt x="112" y="111"/>
                      <a:pt x="111" y="111"/>
                      <a:pt x="111" y="111"/>
                    </a:cubicBezTo>
                    <a:cubicBezTo>
                      <a:pt x="111" y="111"/>
                      <a:pt x="112" y="109"/>
                      <a:pt x="111" y="111"/>
                    </a:cubicBezTo>
                    <a:cubicBezTo>
                      <a:pt x="111" y="112"/>
                      <a:pt x="111" y="109"/>
                      <a:pt x="111" y="111"/>
                    </a:cubicBezTo>
                    <a:cubicBezTo>
                      <a:pt x="112" y="112"/>
                      <a:pt x="110" y="110"/>
                      <a:pt x="111" y="111"/>
                    </a:cubicBezTo>
                    <a:cubicBezTo>
                      <a:pt x="111" y="110"/>
                      <a:pt x="112" y="111"/>
                      <a:pt x="111" y="111"/>
                    </a:cubicBezTo>
                    <a:close/>
                    <a:moveTo>
                      <a:pt x="112" y="111"/>
                    </a:moveTo>
                    <a:cubicBezTo>
                      <a:pt x="113" y="109"/>
                      <a:pt x="112" y="111"/>
                      <a:pt x="112" y="111"/>
                    </a:cubicBezTo>
                    <a:cubicBezTo>
                      <a:pt x="111" y="111"/>
                      <a:pt x="111" y="111"/>
                      <a:pt x="112" y="111"/>
                    </a:cubicBezTo>
                    <a:cubicBezTo>
                      <a:pt x="112" y="111"/>
                      <a:pt x="112" y="110"/>
                      <a:pt x="112" y="111"/>
                    </a:cubicBezTo>
                    <a:cubicBezTo>
                      <a:pt x="112" y="111"/>
                      <a:pt x="111" y="112"/>
                      <a:pt x="112" y="111"/>
                    </a:cubicBezTo>
                    <a:close/>
                    <a:moveTo>
                      <a:pt x="112" y="111"/>
                    </a:moveTo>
                    <a:cubicBezTo>
                      <a:pt x="111" y="111"/>
                      <a:pt x="111" y="111"/>
                      <a:pt x="112" y="111"/>
                    </a:cubicBezTo>
                    <a:cubicBezTo>
                      <a:pt x="112" y="111"/>
                      <a:pt x="112" y="110"/>
                      <a:pt x="112" y="111"/>
                    </a:cubicBezTo>
                    <a:cubicBezTo>
                      <a:pt x="112" y="112"/>
                      <a:pt x="112" y="112"/>
                      <a:pt x="112" y="111"/>
                    </a:cubicBezTo>
                    <a:close/>
                    <a:moveTo>
                      <a:pt x="111" y="110"/>
                    </a:moveTo>
                    <a:cubicBezTo>
                      <a:pt x="112" y="109"/>
                      <a:pt x="111" y="109"/>
                      <a:pt x="111" y="110"/>
                    </a:cubicBezTo>
                    <a:cubicBezTo>
                      <a:pt x="112" y="109"/>
                      <a:pt x="112" y="110"/>
                      <a:pt x="111" y="110"/>
                    </a:cubicBezTo>
                    <a:cubicBezTo>
                      <a:pt x="112" y="110"/>
                      <a:pt x="111" y="110"/>
                      <a:pt x="111" y="110"/>
                    </a:cubicBezTo>
                    <a:cubicBezTo>
                      <a:pt x="110" y="111"/>
                      <a:pt x="111" y="111"/>
                      <a:pt x="111" y="110"/>
                    </a:cubicBezTo>
                    <a:close/>
                    <a:moveTo>
                      <a:pt x="111" y="110"/>
                    </a:moveTo>
                    <a:cubicBezTo>
                      <a:pt x="112" y="110"/>
                      <a:pt x="112" y="110"/>
                      <a:pt x="111" y="110"/>
                    </a:cubicBezTo>
                    <a:cubicBezTo>
                      <a:pt x="110" y="108"/>
                      <a:pt x="112" y="111"/>
                      <a:pt x="111" y="110"/>
                    </a:cubicBezTo>
                    <a:cubicBezTo>
                      <a:pt x="111" y="111"/>
                      <a:pt x="110" y="112"/>
                      <a:pt x="111" y="110"/>
                    </a:cubicBezTo>
                    <a:close/>
                    <a:moveTo>
                      <a:pt x="111" y="110"/>
                    </a:moveTo>
                    <a:cubicBezTo>
                      <a:pt x="111" y="111"/>
                      <a:pt x="112" y="109"/>
                      <a:pt x="111" y="110"/>
                    </a:cubicBezTo>
                    <a:cubicBezTo>
                      <a:pt x="112" y="111"/>
                      <a:pt x="111" y="110"/>
                      <a:pt x="111" y="110"/>
                    </a:cubicBezTo>
                    <a:cubicBezTo>
                      <a:pt x="112" y="111"/>
                      <a:pt x="111" y="111"/>
                      <a:pt x="111" y="110"/>
                    </a:cubicBezTo>
                    <a:close/>
                    <a:moveTo>
                      <a:pt x="111" y="110"/>
                    </a:moveTo>
                    <a:cubicBezTo>
                      <a:pt x="112" y="110"/>
                      <a:pt x="112" y="111"/>
                      <a:pt x="111" y="110"/>
                    </a:cubicBezTo>
                    <a:cubicBezTo>
                      <a:pt x="111" y="111"/>
                      <a:pt x="111" y="111"/>
                      <a:pt x="111" y="110"/>
                    </a:cubicBezTo>
                    <a:cubicBezTo>
                      <a:pt x="111" y="110"/>
                      <a:pt x="112" y="110"/>
                      <a:pt x="111" y="110"/>
                    </a:cubicBezTo>
                    <a:close/>
                    <a:moveTo>
                      <a:pt x="111" y="110"/>
                    </a:moveTo>
                    <a:cubicBezTo>
                      <a:pt x="111" y="110"/>
                      <a:pt x="111" y="111"/>
                      <a:pt x="111" y="110"/>
                    </a:cubicBezTo>
                    <a:cubicBezTo>
                      <a:pt x="112" y="111"/>
                      <a:pt x="112" y="110"/>
                      <a:pt x="111" y="110"/>
                    </a:cubicBezTo>
                    <a:close/>
                    <a:moveTo>
                      <a:pt x="111" y="111"/>
                    </a:moveTo>
                    <a:cubicBezTo>
                      <a:pt x="112" y="112"/>
                      <a:pt x="112" y="113"/>
                      <a:pt x="111" y="111"/>
                    </a:cubicBezTo>
                    <a:cubicBezTo>
                      <a:pt x="112" y="111"/>
                      <a:pt x="111" y="111"/>
                      <a:pt x="111" y="111"/>
                    </a:cubicBezTo>
                    <a:cubicBezTo>
                      <a:pt x="112" y="110"/>
                      <a:pt x="112" y="110"/>
                      <a:pt x="111" y="111"/>
                    </a:cubicBezTo>
                    <a:cubicBezTo>
                      <a:pt x="112" y="110"/>
                      <a:pt x="112" y="111"/>
                      <a:pt x="111" y="111"/>
                    </a:cubicBezTo>
                    <a:close/>
                    <a:moveTo>
                      <a:pt x="111" y="110"/>
                    </a:moveTo>
                    <a:cubicBezTo>
                      <a:pt x="110" y="110"/>
                      <a:pt x="112" y="110"/>
                      <a:pt x="111" y="110"/>
                    </a:cubicBezTo>
                    <a:cubicBezTo>
                      <a:pt x="111" y="110"/>
                      <a:pt x="112" y="112"/>
                      <a:pt x="111" y="110"/>
                    </a:cubicBezTo>
                    <a:cubicBezTo>
                      <a:pt x="111" y="110"/>
                      <a:pt x="111" y="110"/>
                      <a:pt x="111" y="110"/>
                    </a:cubicBezTo>
                    <a:close/>
                    <a:moveTo>
                      <a:pt x="111" y="110"/>
                    </a:moveTo>
                    <a:cubicBezTo>
                      <a:pt x="111" y="112"/>
                      <a:pt x="112" y="110"/>
                      <a:pt x="111" y="110"/>
                    </a:cubicBezTo>
                    <a:cubicBezTo>
                      <a:pt x="110" y="108"/>
                      <a:pt x="111" y="110"/>
                      <a:pt x="111" y="110"/>
                    </a:cubicBezTo>
                    <a:cubicBezTo>
                      <a:pt x="110" y="107"/>
                      <a:pt x="112" y="111"/>
                      <a:pt x="111" y="110"/>
                    </a:cubicBezTo>
                    <a:close/>
                    <a:moveTo>
                      <a:pt x="111" y="110"/>
                    </a:moveTo>
                    <a:cubicBezTo>
                      <a:pt x="111" y="107"/>
                      <a:pt x="110" y="108"/>
                      <a:pt x="111" y="110"/>
                    </a:cubicBezTo>
                    <a:cubicBezTo>
                      <a:pt x="111" y="109"/>
                      <a:pt x="111" y="111"/>
                      <a:pt x="111" y="110"/>
                    </a:cubicBezTo>
                    <a:cubicBezTo>
                      <a:pt x="111" y="111"/>
                      <a:pt x="111" y="109"/>
                      <a:pt x="111" y="110"/>
                    </a:cubicBezTo>
                    <a:close/>
                    <a:moveTo>
                      <a:pt x="111" y="110"/>
                    </a:moveTo>
                    <a:cubicBezTo>
                      <a:pt x="110" y="108"/>
                      <a:pt x="110" y="108"/>
                      <a:pt x="111" y="109"/>
                    </a:cubicBezTo>
                    <a:cubicBezTo>
                      <a:pt x="112" y="110"/>
                      <a:pt x="111" y="110"/>
                      <a:pt x="111" y="109"/>
                    </a:cubicBezTo>
                    <a:cubicBezTo>
                      <a:pt x="112" y="111"/>
                      <a:pt x="111" y="109"/>
                      <a:pt x="111" y="110"/>
                    </a:cubicBezTo>
                    <a:close/>
                    <a:moveTo>
                      <a:pt x="111" y="110"/>
                    </a:moveTo>
                    <a:cubicBezTo>
                      <a:pt x="112" y="109"/>
                      <a:pt x="112" y="108"/>
                      <a:pt x="111" y="110"/>
                    </a:cubicBezTo>
                    <a:cubicBezTo>
                      <a:pt x="111" y="109"/>
                      <a:pt x="111" y="111"/>
                      <a:pt x="111" y="110"/>
                    </a:cubicBezTo>
                    <a:cubicBezTo>
                      <a:pt x="112" y="109"/>
                      <a:pt x="112" y="111"/>
                      <a:pt x="111" y="110"/>
                    </a:cubicBezTo>
                    <a:close/>
                    <a:moveTo>
                      <a:pt x="112" y="110"/>
                    </a:moveTo>
                    <a:cubicBezTo>
                      <a:pt x="111" y="109"/>
                      <a:pt x="112" y="110"/>
                      <a:pt x="111" y="110"/>
                    </a:cubicBezTo>
                    <a:cubicBezTo>
                      <a:pt x="111" y="111"/>
                      <a:pt x="112" y="109"/>
                      <a:pt x="111" y="110"/>
                    </a:cubicBezTo>
                    <a:cubicBezTo>
                      <a:pt x="111" y="108"/>
                      <a:pt x="111" y="112"/>
                      <a:pt x="111" y="110"/>
                    </a:cubicBezTo>
                    <a:cubicBezTo>
                      <a:pt x="111" y="110"/>
                      <a:pt x="110" y="109"/>
                      <a:pt x="111" y="110"/>
                    </a:cubicBezTo>
                    <a:cubicBezTo>
                      <a:pt x="110" y="110"/>
                      <a:pt x="111" y="108"/>
                      <a:pt x="111" y="110"/>
                    </a:cubicBezTo>
                    <a:cubicBezTo>
                      <a:pt x="110" y="110"/>
                      <a:pt x="111" y="109"/>
                      <a:pt x="111" y="110"/>
                    </a:cubicBezTo>
                    <a:cubicBezTo>
                      <a:pt x="111" y="109"/>
                      <a:pt x="112" y="110"/>
                      <a:pt x="111" y="110"/>
                    </a:cubicBezTo>
                    <a:cubicBezTo>
                      <a:pt x="112" y="110"/>
                      <a:pt x="111" y="110"/>
                      <a:pt x="111" y="110"/>
                    </a:cubicBezTo>
                    <a:cubicBezTo>
                      <a:pt x="111" y="110"/>
                      <a:pt x="112" y="110"/>
                      <a:pt x="111" y="110"/>
                    </a:cubicBezTo>
                    <a:cubicBezTo>
                      <a:pt x="111" y="110"/>
                      <a:pt x="112" y="109"/>
                      <a:pt x="111" y="110"/>
                    </a:cubicBezTo>
                    <a:cubicBezTo>
                      <a:pt x="111" y="110"/>
                      <a:pt x="110" y="108"/>
                      <a:pt x="111" y="110"/>
                    </a:cubicBezTo>
                    <a:cubicBezTo>
                      <a:pt x="112" y="110"/>
                      <a:pt x="111" y="108"/>
                      <a:pt x="112" y="110"/>
                    </a:cubicBezTo>
                    <a:cubicBezTo>
                      <a:pt x="112" y="110"/>
                      <a:pt x="112" y="110"/>
                      <a:pt x="112" y="110"/>
                    </a:cubicBezTo>
                    <a:cubicBezTo>
                      <a:pt x="111" y="110"/>
                      <a:pt x="111" y="110"/>
                      <a:pt x="112" y="110"/>
                    </a:cubicBezTo>
                    <a:close/>
                    <a:moveTo>
                      <a:pt x="111" y="111"/>
                    </a:moveTo>
                    <a:cubicBezTo>
                      <a:pt x="111" y="108"/>
                      <a:pt x="111" y="111"/>
                      <a:pt x="111" y="111"/>
                    </a:cubicBezTo>
                    <a:cubicBezTo>
                      <a:pt x="112" y="111"/>
                      <a:pt x="112" y="111"/>
                      <a:pt x="111" y="111"/>
                    </a:cubicBezTo>
                    <a:close/>
                    <a:moveTo>
                      <a:pt x="112" y="111"/>
                    </a:moveTo>
                    <a:cubicBezTo>
                      <a:pt x="112" y="110"/>
                      <a:pt x="112" y="112"/>
                      <a:pt x="112" y="111"/>
                    </a:cubicBezTo>
                    <a:cubicBezTo>
                      <a:pt x="111" y="110"/>
                      <a:pt x="112" y="110"/>
                      <a:pt x="112" y="111"/>
                    </a:cubicBezTo>
                    <a:cubicBezTo>
                      <a:pt x="112" y="108"/>
                      <a:pt x="112" y="111"/>
                      <a:pt x="112" y="111"/>
                    </a:cubicBezTo>
                    <a:close/>
                    <a:moveTo>
                      <a:pt x="112" y="111"/>
                    </a:moveTo>
                    <a:cubicBezTo>
                      <a:pt x="112" y="109"/>
                      <a:pt x="112" y="110"/>
                      <a:pt x="112" y="111"/>
                    </a:cubicBezTo>
                    <a:cubicBezTo>
                      <a:pt x="112" y="111"/>
                      <a:pt x="112" y="110"/>
                      <a:pt x="112" y="111"/>
                    </a:cubicBezTo>
                    <a:cubicBezTo>
                      <a:pt x="111" y="112"/>
                      <a:pt x="112" y="111"/>
                      <a:pt x="112" y="111"/>
                    </a:cubicBezTo>
                    <a:close/>
                    <a:moveTo>
                      <a:pt x="112" y="111"/>
                    </a:moveTo>
                    <a:cubicBezTo>
                      <a:pt x="112" y="111"/>
                      <a:pt x="112" y="111"/>
                      <a:pt x="112" y="111"/>
                    </a:cubicBezTo>
                    <a:cubicBezTo>
                      <a:pt x="112" y="110"/>
                      <a:pt x="112" y="111"/>
                      <a:pt x="112" y="111"/>
                    </a:cubicBezTo>
                    <a:cubicBezTo>
                      <a:pt x="112" y="111"/>
                      <a:pt x="112" y="110"/>
                      <a:pt x="112" y="111"/>
                    </a:cubicBezTo>
                    <a:cubicBezTo>
                      <a:pt x="112" y="111"/>
                      <a:pt x="111" y="110"/>
                      <a:pt x="112" y="111"/>
                    </a:cubicBezTo>
                    <a:close/>
                    <a:moveTo>
                      <a:pt x="112" y="111"/>
                    </a:moveTo>
                    <a:cubicBezTo>
                      <a:pt x="112" y="111"/>
                      <a:pt x="112" y="110"/>
                      <a:pt x="112" y="111"/>
                    </a:cubicBezTo>
                    <a:cubicBezTo>
                      <a:pt x="112" y="111"/>
                      <a:pt x="111" y="111"/>
                      <a:pt x="112" y="111"/>
                    </a:cubicBezTo>
                    <a:cubicBezTo>
                      <a:pt x="112" y="111"/>
                      <a:pt x="112" y="110"/>
                      <a:pt x="112" y="111"/>
                    </a:cubicBezTo>
                    <a:cubicBezTo>
                      <a:pt x="112" y="111"/>
                      <a:pt x="112" y="111"/>
                      <a:pt x="112" y="111"/>
                    </a:cubicBezTo>
                    <a:close/>
                    <a:moveTo>
                      <a:pt x="112" y="111"/>
                    </a:moveTo>
                    <a:cubicBezTo>
                      <a:pt x="112" y="111"/>
                      <a:pt x="112" y="112"/>
                      <a:pt x="112" y="111"/>
                    </a:cubicBezTo>
                    <a:cubicBezTo>
                      <a:pt x="112" y="111"/>
                      <a:pt x="112" y="111"/>
                      <a:pt x="112" y="111"/>
                    </a:cubicBezTo>
                    <a:cubicBezTo>
                      <a:pt x="112" y="111"/>
                      <a:pt x="112" y="111"/>
                      <a:pt x="112" y="111"/>
                    </a:cubicBezTo>
                    <a:close/>
                    <a:moveTo>
                      <a:pt x="112" y="111"/>
                    </a:moveTo>
                    <a:cubicBezTo>
                      <a:pt x="112" y="111"/>
                      <a:pt x="112" y="111"/>
                      <a:pt x="112" y="111"/>
                    </a:cubicBezTo>
                    <a:cubicBezTo>
                      <a:pt x="112" y="112"/>
                      <a:pt x="112" y="111"/>
                      <a:pt x="112" y="111"/>
                    </a:cubicBezTo>
                    <a:close/>
                    <a:moveTo>
                      <a:pt x="112" y="111"/>
                    </a:moveTo>
                    <a:cubicBezTo>
                      <a:pt x="112" y="111"/>
                      <a:pt x="112" y="111"/>
                      <a:pt x="112" y="111"/>
                    </a:cubicBezTo>
                    <a:cubicBezTo>
                      <a:pt x="112" y="111"/>
                      <a:pt x="112" y="111"/>
                      <a:pt x="112" y="111"/>
                    </a:cubicBezTo>
                    <a:cubicBezTo>
                      <a:pt x="112" y="111"/>
                      <a:pt x="112" y="111"/>
                      <a:pt x="112" y="111"/>
                    </a:cubicBezTo>
                    <a:cubicBezTo>
                      <a:pt x="112" y="112"/>
                      <a:pt x="112" y="112"/>
                      <a:pt x="112" y="111"/>
                    </a:cubicBezTo>
                    <a:cubicBezTo>
                      <a:pt x="112" y="111"/>
                      <a:pt x="112" y="111"/>
                      <a:pt x="112" y="111"/>
                    </a:cubicBezTo>
                    <a:cubicBezTo>
                      <a:pt x="112" y="110"/>
                      <a:pt x="112" y="111"/>
                      <a:pt x="112" y="111"/>
                    </a:cubicBezTo>
                    <a:cubicBezTo>
                      <a:pt x="112" y="111"/>
                      <a:pt x="112" y="111"/>
                      <a:pt x="112" y="111"/>
                    </a:cubicBezTo>
                    <a:cubicBezTo>
                      <a:pt x="112" y="112"/>
                      <a:pt x="112" y="111"/>
                      <a:pt x="112" y="111"/>
                    </a:cubicBezTo>
                    <a:cubicBezTo>
                      <a:pt x="112" y="111"/>
                      <a:pt x="112" y="111"/>
                      <a:pt x="112" y="111"/>
                    </a:cubicBezTo>
                    <a:cubicBezTo>
                      <a:pt x="112" y="111"/>
                      <a:pt x="112" y="111"/>
                      <a:pt x="112" y="111"/>
                    </a:cubicBezTo>
                    <a:cubicBezTo>
                      <a:pt x="112" y="111"/>
                      <a:pt x="111" y="111"/>
                      <a:pt x="112" y="111"/>
                    </a:cubicBezTo>
                    <a:cubicBezTo>
                      <a:pt x="112" y="110"/>
                      <a:pt x="112" y="111"/>
                      <a:pt x="112" y="111"/>
                    </a:cubicBezTo>
                    <a:cubicBezTo>
                      <a:pt x="112" y="112"/>
                      <a:pt x="112" y="112"/>
                      <a:pt x="112" y="111"/>
                    </a:cubicBezTo>
                    <a:cubicBezTo>
                      <a:pt x="112" y="111"/>
                      <a:pt x="112" y="111"/>
                      <a:pt x="112" y="111"/>
                    </a:cubicBezTo>
                    <a:cubicBezTo>
                      <a:pt x="112" y="112"/>
                      <a:pt x="112" y="110"/>
                      <a:pt x="112" y="111"/>
                    </a:cubicBezTo>
                    <a:cubicBezTo>
                      <a:pt x="112" y="111"/>
                      <a:pt x="112" y="111"/>
                      <a:pt x="112" y="111"/>
                    </a:cubicBezTo>
                    <a:close/>
                    <a:moveTo>
                      <a:pt x="112" y="111"/>
                    </a:moveTo>
                    <a:cubicBezTo>
                      <a:pt x="112" y="112"/>
                      <a:pt x="111" y="112"/>
                      <a:pt x="112" y="111"/>
                    </a:cubicBezTo>
                    <a:cubicBezTo>
                      <a:pt x="111" y="110"/>
                      <a:pt x="112" y="111"/>
                      <a:pt x="112" y="111"/>
                    </a:cubicBezTo>
                    <a:close/>
                    <a:moveTo>
                      <a:pt x="112" y="113"/>
                    </a:moveTo>
                    <a:cubicBezTo>
                      <a:pt x="112" y="113"/>
                      <a:pt x="112" y="113"/>
                      <a:pt x="112" y="113"/>
                    </a:cubicBezTo>
                    <a:moveTo>
                      <a:pt x="112" y="113"/>
                    </a:moveTo>
                    <a:cubicBezTo>
                      <a:pt x="112" y="113"/>
                      <a:pt x="112" y="113"/>
                      <a:pt x="112" y="113"/>
                    </a:cubicBezTo>
                    <a:moveTo>
                      <a:pt x="112" y="113"/>
                    </a:moveTo>
                    <a:cubicBezTo>
                      <a:pt x="112" y="113"/>
                      <a:pt x="112" y="113"/>
                      <a:pt x="112" y="113"/>
                    </a:cubicBezTo>
                    <a:cubicBezTo>
                      <a:pt x="112" y="113"/>
                      <a:pt x="112" y="113"/>
                      <a:pt x="112" y="113"/>
                    </a:cubicBezTo>
                    <a:cubicBezTo>
                      <a:pt x="112" y="113"/>
                      <a:pt x="112" y="113"/>
                      <a:pt x="112" y="113"/>
                    </a:cubicBezTo>
                    <a:cubicBezTo>
                      <a:pt x="112" y="113"/>
                      <a:pt x="112" y="113"/>
                      <a:pt x="112" y="113"/>
                    </a:cubicBezTo>
                    <a:close/>
                    <a:moveTo>
                      <a:pt x="111" y="111"/>
                    </a:moveTo>
                    <a:cubicBezTo>
                      <a:pt x="112" y="111"/>
                      <a:pt x="111" y="112"/>
                      <a:pt x="111" y="111"/>
                    </a:cubicBezTo>
                    <a:cubicBezTo>
                      <a:pt x="111" y="111"/>
                      <a:pt x="112" y="112"/>
                      <a:pt x="111" y="111"/>
                    </a:cubicBezTo>
                    <a:close/>
                    <a:moveTo>
                      <a:pt x="111" y="111"/>
                    </a:moveTo>
                    <a:cubicBezTo>
                      <a:pt x="112" y="111"/>
                      <a:pt x="111" y="112"/>
                      <a:pt x="111" y="111"/>
                    </a:cubicBezTo>
                    <a:cubicBezTo>
                      <a:pt x="111" y="110"/>
                      <a:pt x="111" y="111"/>
                      <a:pt x="111" y="111"/>
                    </a:cubicBezTo>
                    <a:close/>
                    <a:moveTo>
                      <a:pt x="111" y="110"/>
                    </a:moveTo>
                    <a:cubicBezTo>
                      <a:pt x="110" y="110"/>
                      <a:pt x="111" y="111"/>
                      <a:pt x="111" y="110"/>
                    </a:cubicBezTo>
                    <a:cubicBezTo>
                      <a:pt x="112" y="112"/>
                      <a:pt x="111" y="109"/>
                      <a:pt x="111" y="110"/>
                    </a:cubicBezTo>
                    <a:cubicBezTo>
                      <a:pt x="110" y="110"/>
                      <a:pt x="111" y="110"/>
                      <a:pt x="111" y="110"/>
                    </a:cubicBezTo>
                    <a:cubicBezTo>
                      <a:pt x="111" y="110"/>
                      <a:pt x="112" y="109"/>
                      <a:pt x="111" y="110"/>
                    </a:cubicBezTo>
                    <a:cubicBezTo>
                      <a:pt x="112" y="111"/>
                      <a:pt x="110" y="110"/>
                      <a:pt x="111" y="110"/>
                    </a:cubicBezTo>
                    <a:cubicBezTo>
                      <a:pt x="112" y="110"/>
                      <a:pt x="112" y="111"/>
                      <a:pt x="111" y="110"/>
                    </a:cubicBezTo>
                    <a:cubicBezTo>
                      <a:pt x="111" y="109"/>
                      <a:pt x="110" y="109"/>
                      <a:pt x="111" y="110"/>
                    </a:cubicBezTo>
                    <a:cubicBezTo>
                      <a:pt x="110" y="109"/>
                      <a:pt x="112" y="109"/>
                      <a:pt x="111" y="110"/>
                    </a:cubicBezTo>
                    <a:cubicBezTo>
                      <a:pt x="111" y="110"/>
                      <a:pt x="112" y="108"/>
                      <a:pt x="111" y="110"/>
                    </a:cubicBezTo>
                    <a:close/>
                    <a:moveTo>
                      <a:pt x="111" y="109"/>
                    </a:moveTo>
                    <a:cubicBezTo>
                      <a:pt x="111" y="110"/>
                      <a:pt x="110" y="111"/>
                      <a:pt x="111" y="110"/>
                    </a:cubicBezTo>
                    <a:cubicBezTo>
                      <a:pt x="111" y="110"/>
                      <a:pt x="111" y="111"/>
                      <a:pt x="111" y="110"/>
                    </a:cubicBezTo>
                    <a:cubicBezTo>
                      <a:pt x="111" y="110"/>
                      <a:pt x="110" y="110"/>
                      <a:pt x="111" y="110"/>
                    </a:cubicBezTo>
                    <a:cubicBezTo>
                      <a:pt x="112" y="110"/>
                      <a:pt x="112" y="110"/>
                      <a:pt x="111" y="110"/>
                    </a:cubicBezTo>
                    <a:cubicBezTo>
                      <a:pt x="111" y="111"/>
                      <a:pt x="111" y="111"/>
                      <a:pt x="111" y="110"/>
                    </a:cubicBezTo>
                    <a:cubicBezTo>
                      <a:pt x="112" y="110"/>
                      <a:pt x="111" y="109"/>
                      <a:pt x="111" y="110"/>
                    </a:cubicBezTo>
                    <a:cubicBezTo>
                      <a:pt x="111" y="110"/>
                      <a:pt x="110" y="109"/>
                      <a:pt x="111" y="109"/>
                    </a:cubicBezTo>
                    <a:cubicBezTo>
                      <a:pt x="111" y="108"/>
                      <a:pt x="111" y="108"/>
                      <a:pt x="111" y="109"/>
                    </a:cubicBezTo>
                    <a:close/>
                    <a:moveTo>
                      <a:pt x="112" y="108"/>
                    </a:moveTo>
                    <a:cubicBezTo>
                      <a:pt x="112" y="108"/>
                      <a:pt x="112" y="108"/>
                      <a:pt x="112" y="108"/>
                    </a:cubicBezTo>
                    <a:cubicBezTo>
                      <a:pt x="112" y="107"/>
                      <a:pt x="111" y="108"/>
                      <a:pt x="112" y="108"/>
                    </a:cubicBezTo>
                    <a:cubicBezTo>
                      <a:pt x="111" y="108"/>
                      <a:pt x="111" y="109"/>
                      <a:pt x="112" y="108"/>
                    </a:cubicBezTo>
                    <a:cubicBezTo>
                      <a:pt x="112" y="108"/>
                      <a:pt x="112" y="107"/>
                      <a:pt x="112" y="108"/>
                    </a:cubicBezTo>
                    <a:cubicBezTo>
                      <a:pt x="112" y="109"/>
                      <a:pt x="111" y="109"/>
                      <a:pt x="112" y="108"/>
                    </a:cubicBezTo>
                    <a:cubicBezTo>
                      <a:pt x="112" y="111"/>
                      <a:pt x="111" y="108"/>
                      <a:pt x="112" y="108"/>
                    </a:cubicBezTo>
                    <a:cubicBezTo>
                      <a:pt x="112" y="108"/>
                      <a:pt x="112" y="110"/>
                      <a:pt x="112" y="108"/>
                    </a:cubicBezTo>
                    <a:cubicBezTo>
                      <a:pt x="113" y="108"/>
                      <a:pt x="112" y="110"/>
                      <a:pt x="112" y="109"/>
                    </a:cubicBezTo>
                    <a:cubicBezTo>
                      <a:pt x="111" y="107"/>
                      <a:pt x="112" y="110"/>
                      <a:pt x="111" y="109"/>
                    </a:cubicBezTo>
                    <a:cubicBezTo>
                      <a:pt x="111" y="109"/>
                      <a:pt x="111" y="110"/>
                      <a:pt x="111" y="109"/>
                    </a:cubicBezTo>
                    <a:cubicBezTo>
                      <a:pt x="112" y="108"/>
                      <a:pt x="112" y="110"/>
                      <a:pt x="112" y="108"/>
                    </a:cubicBezTo>
                    <a:close/>
                    <a:moveTo>
                      <a:pt x="112" y="109"/>
                    </a:moveTo>
                    <a:cubicBezTo>
                      <a:pt x="113" y="109"/>
                      <a:pt x="112" y="110"/>
                      <a:pt x="112" y="108"/>
                    </a:cubicBezTo>
                    <a:cubicBezTo>
                      <a:pt x="112" y="108"/>
                      <a:pt x="113" y="110"/>
                      <a:pt x="112" y="108"/>
                    </a:cubicBezTo>
                    <a:cubicBezTo>
                      <a:pt x="113" y="108"/>
                      <a:pt x="111" y="107"/>
                      <a:pt x="112" y="109"/>
                    </a:cubicBezTo>
                    <a:cubicBezTo>
                      <a:pt x="112" y="109"/>
                      <a:pt x="112" y="107"/>
                      <a:pt x="112" y="109"/>
                    </a:cubicBezTo>
                    <a:close/>
                    <a:moveTo>
                      <a:pt x="112" y="102"/>
                    </a:moveTo>
                    <a:cubicBezTo>
                      <a:pt x="113" y="101"/>
                      <a:pt x="112" y="102"/>
                      <a:pt x="112" y="102"/>
                    </a:cubicBezTo>
                    <a:cubicBezTo>
                      <a:pt x="114" y="101"/>
                      <a:pt x="112" y="103"/>
                      <a:pt x="112" y="102"/>
                    </a:cubicBezTo>
                    <a:cubicBezTo>
                      <a:pt x="113" y="103"/>
                      <a:pt x="111" y="102"/>
                      <a:pt x="112" y="102"/>
                    </a:cubicBezTo>
                    <a:close/>
                    <a:moveTo>
                      <a:pt x="112" y="106"/>
                    </a:moveTo>
                    <a:cubicBezTo>
                      <a:pt x="111" y="107"/>
                      <a:pt x="112" y="105"/>
                      <a:pt x="112" y="106"/>
                    </a:cubicBezTo>
                    <a:cubicBezTo>
                      <a:pt x="112" y="106"/>
                      <a:pt x="111" y="106"/>
                      <a:pt x="112" y="105"/>
                    </a:cubicBezTo>
                    <a:cubicBezTo>
                      <a:pt x="112" y="103"/>
                      <a:pt x="111" y="106"/>
                      <a:pt x="112" y="105"/>
                    </a:cubicBezTo>
                    <a:cubicBezTo>
                      <a:pt x="111" y="105"/>
                      <a:pt x="112" y="105"/>
                      <a:pt x="112" y="105"/>
                    </a:cubicBezTo>
                    <a:cubicBezTo>
                      <a:pt x="112" y="106"/>
                      <a:pt x="112" y="106"/>
                      <a:pt x="112" y="105"/>
                    </a:cubicBezTo>
                    <a:cubicBezTo>
                      <a:pt x="111" y="106"/>
                      <a:pt x="112" y="106"/>
                      <a:pt x="112" y="105"/>
                    </a:cubicBezTo>
                    <a:cubicBezTo>
                      <a:pt x="112" y="104"/>
                      <a:pt x="112" y="104"/>
                      <a:pt x="112" y="105"/>
                    </a:cubicBezTo>
                    <a:cubicBezTo>
                      <a:pt x="111" y="105"/>
                      <a:pt x="113" y="106"/>
                      <a:pt x="112" y="106"/>
                    </a:cubicBezTo>
                    <a:cubicBezTo>
                      <a:pt x="112" y="104"/>
                      <a:pt x="113" y="106"/>
                      <a:pt x="112" y="105"/>
                    </a:cubicBezTo>
                    <a:cubicBezTo>
                      <a:pt x="113" y="107"/>
                      <a:pt x="113" y="106"/>
                      <a:pt x="112" y="106"/>
                    </a:cubicBezTo>
                    <a:close/>
                    <a:moveTo>
                      <a:pt x="112" y="105"/>
                    </a:moveTo>
                    <a:cubicBezTo>
                      <a:pt x="113" y="105"/>
                      <a:pt x="111" y="107"/>
                      <a:pt x="112" y="105"/>
                    </a:cubicBezTo>
                    <a:cubicBezTo>
                      <a:pt x="112" y="105"/>
                      <a:pt x="113" y="104"/>
                      <a:pt x="112" y="105"/>
                    </a:cubicBezTo>
                    <a:cubicBezTo>
                      <a:pt x="112" y="107"/>
                      <a:pt x="112" y="105"/>
                      <a:pt x="112" y="105"/>
                    </a:cubicBezTo>
                    <a:close/>
                    <a:moveTo>
                      <a:pt x="113" y="106"/>
                    </a:moveTo>
                    <a:cubicBezTo>
                      <a:pt x="113" y="107"/>
                      <a:pt x="114" y="106"/>
                      <a:pt x="113" y="106"/>
                    </a:cubicBezTo>
                    <a:cubicBezTo>
                      <a:pt x="113" y="106"/>
                      <a:pt x="112" y="107"/>
                      <a:pt x="113" y="106"/>
                    </a:cubicBezTo>
                    <a:cubicBezTo>
                      <a:pt x="113" y="107"/>
                      <a:pt x="113" y="106"/>
                      <a:pt x="113" y="106"/>
                    </a:cubicBezTo>
                    <a:close/>
                    <a:moveTo>
                      <a:pt x="112" y="106"/>
                    </a:moveTo>
                    <a:cubicBezTo>
                      <a:pt x="112" y="106"/>
                      <a:pt x="112" y="106"/>
                      <a:pt x="113" y="107"/>
                    </a:cubicBezTo>
                    <a:cubicBezTo>
                      <a:pt x="113" y="107"/>
                      <a:pt x="113" y="108"/>
                      <a:pt x="113" y="107"/>
                    </a:cubicBezTo>
                    <a:cubicBezTo>
                      <a:pt x="113" y="107"/>
                      <a:pt x="111" y="107"/>
                      <a:pt x="112" y="106"/>
                    </a:cubicBezTo>
                    <a:close/>
                    <a:moveTo>
                      <a:pt x="113" y="106"/>
                    </a:moveTo>
                    <a:cubicBezTo>
                      <a:pt x="113" y="105"/>
                      <a:pt x="113" y="105"/>
                      <a:pt x="113" y="106"/>
                    </a:cubicBezTo>
                    <a:cubicBezTo>
                      <a:pt x="112" y="107"/>
                      <a:pt x="113" y="106"/>
                      <a:pt x="113" y="106"/>
                    </a:cubicBezTo>
                    <a:cubicBezTo>
                      <a:pt x="113" y="106"/>
                      <a:pt x="113" y="104"/>
                      <a:pt x="113" y="106"/>
                    </a:cubicBezTo>
                    <a:cubicBezTo>
                      <a:pt x="112" y="104"/>
                      <a:pt x="114" y="105"/>
                      <a:pt x="113" y="106"/>
                    </a:cubicBezTo>
                    <a:close/>
                    <a:moveTo>
                      <a:pt x="113" y="107"/>
                    </a:moveTo>
                    <a:cubicBezTo>
                      <a:pt x="112" y="106"/>
                      <a:pt x="113" y="107"/>
                      <a:pt x="113" y="107"/>
                    </a:cubicBezTo>
                    <a:cubicBezTo>
                      <a:pt x="114" y="107"/>
                      <a:pt x="112" y="106"/>
                      <a:pt x="113" y="107"/>
                    </a:cubicBezTo>
                    <a:close/>
                    <a:moveTo>
                      <a:pt x="113" y="107"/>
                    </a:moveTo>
                    <a:cubicBezTo>
                      <a:pt x="113" y="109"/>
                      <a:pt x="114" y="106"/>
                      <a:pt x="112" y="107"/>
                    </a:cubicBezTo>
                    <a:cubicBezTo>
                      <a:pt x="112" y="110"/>
                      <a:pt x="112" y="106"/>
                      <a:pt x="112" y="107"/>
                    </a:cubicBezTo>
                    <a:cubicBezTo>
                      <a:pt x="112" y="107"/>
                      <a:pt x="112" y="108"/>
                      <a:pt x="112" y="107"/>
                    </a:cubicBezTo>
                    <a:cubicBezTo>
                      <a:pt x="113" y="108"/>
                      <a:pt x="113" y="107"/>
                      <a:pt x="113" y="107"/>
                    </a:cubicBezTo>
                    <a:close/>
                    <a:moveTo>
                      <a:pt x="112" y="109"/>
                    </a:moveTo>
                    <a:cubicBezTo>
                      <a:pt x="112" y="110"/>
                      <a:pt x="111" y="108"/>
                      <a:pt x="112" y="109"/>
                    </a:cubicBezTo>
                    <a:cubicBezTo>
                      <a:pt x="112" y="107"/>
                      <a:pt x="112" y="109"/>
                      <a:pt x="112" y="108"/>
                    </a:cubicBezTo>
                    <a:cubicBezTo>
                      <a:pt x="112" y="110"/>
                      <a:pt x="112" y="108"/>
                      <a:pt x="112" y="109"/>
                    </a:cubicBezTo>
                    <a:close/>
                    <a:moveTo>
                      <a:pt x="112" y="105"/>
                    </a:moveTo>
                    <a:cubicBezTo>
                      <a:pt x="112" y="105"/>
                      <a:pt x="111" y="104"/>
                      <a:pt x="112" y="105"/>
                    </a:cubicBezTo>
                    <a:cubicBezTo>
                      <a:pt x="112" y="105"/>
                      <a:pt x="112" y="104"/>
                      <a:pt x="112" y="105"/>
                    </a:cubicBezTo>
                    <a:close/>
                    <a:moveTo>
                      <a:pt x="112" y="102"/>
                    </a:moveTo>
                    <a:cubicBezTo>
                      <a:pt x="111" y="102"/>
                      <a:pt x="113" y="102"/>
                      <a:pt x="112" y="102"/>
                    </a:cubicBezTo>
                    <a:cubicBezTo>
                      <a:pt x="112" y="104"/>
                      <a:pt x="114" y="102"/>
                      <a:pt x="112" y="102"/>
                    </a:cubicBezTo>
                    <a:cubicBezTo>
                      <a:pt x="112" y="102"/>
                      <a:pt x="112" y="104"/>
                      <a:pt x="112" y="102"/>
                    </a:cubicBezTo>
                    <a:close/>
                    <a:moveTo>
                      <a:pt x="112" y="102"/>
                    </a:moveTo>
                    <a:cubicBezTo>
                      <a:pt x="112" y="101"/>
                      <a:pt x="111" y="104"/>
                      <a:pt x="112" y="102"/>
                    </a:cubicBezTo>
                    <a:cubicBezTo>
                      <a:pt x="113" y="102"/>
                      <a:pt x="113" y="101"/>
                      <a:pt x="112" y="102"/>
                    </a:cubicBezTo>
                    <a:close/>
                    <a:moveTo>
                      <a:pt x="112" y="102"/>
                    </a:moveTo>
                    <a:cubicBezTo>
                      <a:pt x="112" y="103"/>
                      <a:pt x="112" y="102"/>
                      <a:pt x="112" y="102"/>
                    </a:cubicBezTo>
                    <a:cubicBezTo>
                      <a:pt x="112" y="103"/>
                      <a:pt x="112" y="101"/>
                      <a:pt x="112" y="102"/>
                    </a:cubicBezTo>
                    <a:cubicBezTo>
                      <a:pt x="113" y="100"/>
                      <a:pt x="113" y="103"/>
                      <a:pt x="112" y="102"/>
                    </a:cubicBezTo>
                    <a:cubicBezTo>
                      <a:pt x="113" y="102"/>
                      <a:pt x="113" y="102"/>
                      <a:pt x="112" y="102"/>
                    </a:cubicBezTo>
                    <a:close/>
                    <a:moveTo>
                      <a:pt x="113" y="106"/>
                    </a:moveTo>
                    <a:cubicBezTo>
                      <a:pt x="112" y="106"/>
                      <a:pt x="113" y="106"/>
                      <a:pt x="113" y="106"/>
                    </a:cubicBezTo>
                    <a:cubicBezTo>
                      <a:pt x="114" y="107"/>
                      <a:pt x="113" y="107"/>
                      <a:pt x="113" y="106"/>
                    </a:cubicBezTo>
                    <a:cubicBezTo>
                      <a:pt x="114" y="107"/>
                      <a:pt x="112" y="108"/>
                      <a:pt x="113" y="106"/>
                    </a:cubicBezTo>
                    <a:cubicBezTo>
                      <a:pt x="113" y="107"/>
                      <a:pt x="112" y="106"/>
                      <a:pt x="113" y="106"/>
                    </a:cubicBezTo>
                    <a:close/>
                    <a:moveTo>
                      <a:pt x="113" y="109"/>
                    </a:moveTo>
                    <a:cubicBezTo>
                      <a:pt x="112" y="108"/>
                      <a:pt x="114" y="108"/>
                      <a:pt x="114" y="109"/>
                    </a:cubicBezTo>
                    <a:cubicBezTo>
                      <a:pt x="114" y="108"/>
                      <a:pt x="114" y="108"/>
                      <a:pt x="114" y="109"/>
                    </a:cubicBezTo>
                    <a:lnTo>
                      <a:pt x="113" y="109"/>
                    </a:lnTo>
                    <a:close/>
                    <a:moveTo>
                      <a:pt x="113" y="113"/>
                    </a:moveTo>
                    <a:cubicBezTo>
                      <a:pt x="113" y="113"/>
                      <a:pt x="113" y="113"/>
                      <a:pt x="113" y="113"/>
                    </a:cubicBezTo>
                    <a:cubicBezTo>
                      <a:pt x="114" y="113"/>
                      <a:pt x="114" y="113"/>
                      <a:pt x="114" y="113"/>
                    </a:cubicBezTo>
                    <a:cubicBezTo>
                      <a:pt x="114" y="113"/>
                      <a:pt x="114" y="113"/>
                      <a:pt x="114" y="113"/>
                    </a:cubicBezTo>
                    <a:cubicBezTo>
                      <a:pt x="114" y="114"/>
                      <a:pt x="114" y="114"/>
                      <a:pt x="114" y="114"/>
                    </a:cubicBezTo>
                    <a:lnTo>
                      <a:pt x="113" y="113"/>
                    </a:lnTo>
                    <a:close/>
                    <a:moveTo>
                      <a:pt x="112" y="109"/>
                    </a:moveTo>
                    <a:cubicBezTo>
                      <a:pt x="112" y="107"/>
                      <a:pt x="112" y="109"/>
                      <a:pt x="112" y="110"/>
                    </a:cubicBezTo>
                    <a:cubicBezTo>
                      <a:pt x="112" y="111"/>
                      <a:pt x="112" y="110"/>
                      <a:pt x="112" y="110"/>
                    </a:cubicBezTo>
                    <a:cubicBezTo>
                      <a:pt x="112" y="112"/>
                      <a:pt x="112" y="110"/>
                      <a:pt x="112" y="110"/>
                    </a:cubicBezTo>
                    <a:cubicBezTo>
                      <a:pt x="112" y="109"/>
                      <a:pt x="112" y="110"/>
                      <a:pt x="112" y="110"/>
                    </a:cubicBezTo>
                    <a:cubicBezTo>
                      <a:pt x="112" y="111"/>
                      <a:pt x="112" y="111"/>
                      <a:pt x="112" y="111"/>
                    </a:cubicBezTo>
                    <a:cubicBezTo>
                      <a:pt x="112" y="110"/>
                      <a:pt x="112" y="110"/>
                      <a:pt x="112" y="111"/>
                    </a:cubicBezTo>
                    <a:cubicBezTo>
                      <a:pt x="112" y="111"/>
                      <a:pt x="111" y="111"/>
                      <a:pt x="112" y="111"/>
                    </a:cubicBezTo>
                    <a:cubicBezTo>
                      <a:pt x="111" y="111"/>
                      <a:pt x="112" y="110"/>
                      <a:pt x="112" y="111"/>
                    </a:cubicBezTo>
                    <a:cubicBezTo>
                      <a:pt x="112" y="110"/>
                      <a:pt x="111" y="111"/>
                      <a:pt x="112" y="111"/>
                    </a:cubicBezTo>
                    <a:cubicBezTo>
                      <a:pt x="112" y="111"/>
                      <a:pt x="111" y="112"/>
                      <a:pt x="112" y="111"/>
                    </a:cubicBezTo>
                    <a:cubicBezTo>
                      <a:pt x="112" y="111"/>
                      <a:pt x="112" y="111"/>
                      <a:pt x="112" y="111"/>
                    </a:cubicBezTo>
                    <a:cubicBezTo>
                      <a:pt x="112" y="111"/>
                      <a:pt x="112" y="111"/>
                      <a:pt x="112" y="111"/>
                    </a:cubicBezTo>
                    <a:cubicBezTo>
                      <a:pt x="112" y="109"/>
                      <a:pt x="112" y="110"/>
                      <a:pt x="112" y="111"/>
                    </a:cubicBezTo>
                    <a:cubicBezTo>
                      <a:pt x="112" y="110"/>
                      <a:pt x="112" y="111"/>
                      <a:pt x="112" y="110"/>
                    </a:cubicBezTo>
                    <a:cubicBezTo>
                      <a:pt x="112" y="111"/>
                      <a:pt x="112" y="111"/>
                      <a:pt x="112" y="110"/>
                    </a:cubicBezTo>
                    <a:cubicBezTo>
                      <a:pt x="112" y="111"/>
                      <a:pt x="112" y="110"/>
                      <a:pt x="112" y="110"/>
                    </a:cubicBezTo>
                    <a:cubicBezTo>
                      <a:pt x="113" y="110"/>
                      <a:pt x="112" y="111"/>
                      <a:pt x="112" y="110"/>
                    </a:cubicBezTo>
                    <a:cubicBezTo>
                      <a:pt x="112" y="110"/>
                      <a:pt x="112" y="111"/>
                      <a:pt x="112" y="110"/>
                    </a:cubicBezTo>
                    <a:cubicBezTo>
                      <a:pt x="112" y="110"/>
                      <a:pt x="112" y="110"/>
                      <a:pt x="112" y="110"/>
                    </a:cubicBezTo>
                    <a:cubicBezTo>
                      <a:pt x="112" y="110"/>
                      <a:pt x="112" y="110"/>
                      <a:pt x="112" y="110"/>
                    </a:cubicBezTo>
                    <a:cubicBezTo>
                      <a:pt x="112" y="109"/>
                      <a:pt x="113" y="109"/>
                      <a:pt x="112" y="110"/>
                    </a:cubicBezTo>
                    <a:cubicBezTo>
                      <a:pt x="112" y="111"/>
                      <a:pt x="112" y="110"/>
                      <a:pt x="112" y="110"/>
                    </a:cubicBezTo>
                    <a:cubicBezTo>
                      <a:pt x="112" y="111"/>
                      <a:pt x="112" y="111"/>
                      <a:pt x="112" y="111"/>
                    </a:cubicBezTo>
                    <a:cubicBezTo>
                      <a:pt x="112" y="111"/>
                      <a:pt x="112" y="111"/>
                      <a:pt x="112" y="111"/>
                    </a:cubicBezTo>
                    <a:cubicBezTo>
                      <a:pt x="112" y="111"/>
                      <a:pt x="112" y="111"/>
                      <a:pt x="112" y="111"/>
                    </a:cubicBezTo>
                    <a:cubicBezTo>
                      <a:pt x="112" y="110"/>
                      <a:pt x="112" y="110"/>
                      <a:pt x="112" y="111"/>
                    </a:cubicBezTo>
                    <a:cubicBezTo>
                      <a:pt x="112" y="111"/>
                      <a:pt x="112" y="110"/>
                      <a:pt x="112" y="111"/>
                    </a:cubicBezTo>
                    <a:cubicBezTo>
                      <a:pt x="112" y="111"/>
                      <a:pt x="112" y="111"/>
                      <a:pt x="112" y="111"/>
                    </a:cubicBezTo>
                    <a:cubicBezTo>
                      <a:pt x="112" y="111"/>
                      <a:pt x="112" y="111"/>
                      <a:pt x="112" y="111"/>
                    </a:cubicBezTo>
                    <a:cubicBezTo>
                      <a:pt x="112" y="111"/>
                      <a:pt x="112" y="111"/>
                      <a:pt x="112" y="111"/>
                    </a:cubicBezTo>
                    <a:cubicBezTo>
                      <a:pt x="112" y="111"/>
                      <a:pt x="112" y="111"/>
                      <a:pt x="112" y="111"/>
                    </a:cubicBezTo>
                    <a:cubicBezTo>
                      <a:pt x="112" y="111"/>
                      <a:pt x="112" y="112"/>
                      <a:pt x="112" y="111"/>
                    </a:cubicBezTo>
                    <a:cubicBezTo>
                      <a:pt x="112" y="111"/>
                      <a:pt x="112" y="111"/>
                      <a:pt x="112" y="111"/>
                    </a:cubicBezTo>
                    <a:cubicBezTo>
                      <a:pt x="112" y="111"/>
                      <a:pt x="112" y="111"/>
                      <a:pt x="112" y="111"/>
                    </a:cubicBezTo>
                    <a:cubicBezTo>
                      <a:pt x="112" y="111"/>
                      <a:pt x="112" y="111"/>
                      <a:pt x="112" y="111"/>
                    </a:cubicBezTo>
                    <a:cubicBezTo>
                      <a:pt x="112" y="111"/>
                      <a:pt x="112" y="111"/>
                      <a:pt x="112" y="111"/>
                    </a:cubicBezTo>
                    <a:cubicBezTo>
                      <a:pt x="112" y="111"/>
                      <a:pt x="112" y="111"/>
                      <a:pt x="112" y="111"/>
                    </a:cubicBezTo>
                    <a:cubicBezTo>
                      <a:pt x="112" y="111"/>
                      <a:pt x="111" y="112"/>
                      <a:pt x="112" y="111"/>
                    </a:cubicBezTo>
                    <a:cubicBezTo>
                      <a:pt x="112" y="111"/>
                      <a:pt x="112" y="111"/>
                      <a:pt x="112" y="111"/>
                    </a:cubicBezTo>
                    <a:cubicBezTo>
                      <a:pt x="111" y="109"/>
                      <a:pt x="112" y="111"/>
                      <a:pt x="112" y="111"/>
                    </a:cubicBezTo>
                    <a:cubicBezTo>
                      <a:pt x="112" y="110"/>
                      <a:pt x="112" y="111"/>
                      <a:pt x="112" y="111"/>
                    </a:cubicBezTo>
                    <a:cubicBezTo>
                      <a:pt x="112" y="111"/>
                      <a:pt x="112" y="111"/>
                      <a:pt x="112" y="111"/>
                    </a:cubicBezTo>
                    <a:cubicBezTo>
                      <a:pt x="112" y="111"/>
                      <a:pt x="112" y="111"/>
                      <a:pt x="112" y="111"/>
                    </a:cubicBezTo>
                    <a:cubicBezTo>
                      <a:pt x="112" y="111"/>
                      <a:pt x="112" y="111"/>
                      <a:pt x="112" y="111"/>
                    </a:cubicBezTo>
                    <a:cubicBezTo>
                      <a:pt x="111" y="109"/>
                      <a:pt x="112" y="111"/>
                      <a:pt x="112" y="111"/>
                    </a:cubicBezTo>
                    <a:cubicBezTo>
                      <a:pt x="112" y="111"/>
                      <a:pt x="112" y="111"/>
                      <a:pt x="112" y="111"/>
                    </a:cubicBezTo>
                    <a:cubicBezTo>
                      <a:pt x="111" y="111"/>
                      <a:pt x="112" y="111"/>
                      <a:pt x="112" y="111"/>
                    </a:cubicBezTo>
                    <a:cubicBezTo>
                      <a:pt x="112" y="111"/>
                      <a:pt x="111" y="111"/>
                      <a:pt x="112" y="111"/>
                    </a:cubicBezTo>
                    <a:cubicBezTo>
                      <a:pt x="112" y="111"/>
                      <a:pt x="112" y="111"/>
                      <a:pt x="112" y="111"/>
                    </a:cubicBezTo>
                    <a:cubicBezTo>
                      <a:pt x="112" y="110"/>
                      <a:pt x="112" y="111"/>
                      <a:pt x="112" y="111"/>
                    </a:cubicBezTo>
                    <a:cubicBezTo>
                      <a:pt x="112" y="111"/>
                      <a:pt x="112" y="111"/>
                      <a:pt x="112" y="111"/>
                    </a:cubicBezTo>
                    <a:cubicBezTo>
                      <a:pt x="112" y="110"/>
                      <a:pt x="112" y="111"/>
                      <a:pt x="112" y="111"/>
                    </a:cubicBezTo>
                    <a:cubicBezTo>
                      <a:pt x="111" y="111"/>
                      <a:pt x="112" y="111"/>
                      <a:pt x="112" y="111"/>
                    </a:cubicBezTo>
                    <a:cubicBezTo>
                      <a:pt x="111" y="110"/>
                      <a:pt x="112" y="112"/>
                      <a:pt x="112" y="111"/>
                    </a:cubicBezTo>
                    <a:cubicBezTo>
                      <a:pt x="112" y="111"/>
                      <a:pt x="112" y="111"/>
                      <a:pt x="112" y="111"/>
                    </a:cubicBezTo>
                    <a:cubicBezTo>
                      <a:pt x="112" y="111"/>
                      <a:pt x="112" y="111"/>
                      <a:pt x="112" y="111"/>
                    </a:cubicBezTo>
                    <a:cubicBezTo>
                      <a:pt x="112" y="111"/>
                      <a:pt x="112" y="111"/>
                      <a:pt x="112" y="111"/>
                    </a:cubicBezTo>
                    <a:cubicBezTo>
                      <a:pt x="112" y="111"/>
                      <a:pt x="112" y="111"/>
                      <a:pt x="112" y="111"/>
                    </a:cubicBezTo>
                    <a:cubicBezTo>
                      <a:pt x="112" y="111"/>
                      <a:pt x="112" y="111"/>
                      <a:pt x="112" y="111"/>
                    </a:cubicBezTo>
                    <a:cubicBezTo>
                      <a:pt x="112" y="110"/>
                      <a:pt x="112" y="111"/>
                      <a:pt x="112" y="111"/>
                    </a:cubicBezTo>
                    <a:cubicBezTo>
                      <a:pt x="112" y="111"/>
                      <a:pt x="112" y="111"/>
                      <a:pt x="112" y="111"/>
                    </a:cubicBezTo>
                    <a:cubicBezTo>
                      <a:pt x="112" y="111"/>
                      <a:pt x="113" y="111"/>
                      <a:pt x="112" y="111"/>
                    </a:cubicBezTo>
                    <a:cubicBezTo>
                      <a:pt x="112" y="110"/>
                      <a:pt x="112" y="111"/>
                      <a:pt x="112" y="111"/>
                    </a:cubicBezTo>
                    <a:cubicBezTo>
                      <a:pt x="111" y="110"/>
                      <a:pt x="112" y="110"/>
                      <a:pt x="112" y="111"/>
                    </a:cubicBezTo>
                    <a:cubicBezTo>
                      <a:pt x="112" y="111"/>
                      <a:pt x="111" y="111"/>
                      <a:pt x="112" y="111"/>
                    </a:cubicBezTo>
                    <a:cubicBezTo>
                      <a:pt x="112" y="111"/>
                      <a:pt x="112" y="111"/>
                      <a:pt x="112" y="111"/>
                    </a:cubicBezTo>
                    <a:cubicBezTo>
                      <a:pt x="112" y="111"/>
                      <a:pt x="112" y="110"/>
                      <a:pt x="112" y="111"/>
                    </a:cubicBezTo>
                    <a:cubicBezTo>
                      <a:pt x="112" y="111"/>
                      <a:pt x="112" y="111"/>
                      <a:pt x="112" y="111"/>
                    </a:cubicBezTo>
                    <a:cubicBezTo>
                      <a:pt x="112" y="110"/>
                      <a:pt x="112" y="111"/>
                      <a:pt x="112" y="111"/>
                    </a:cubicBezTo>
                    <a:cubicBezTo>
                      <a:pt x="112" y="111"/>
                      <a:pt x="112" y="111"/>
                      <a:pt x="112" y="111"/>
                    </a:cubicBezTo>
                    <a:cubicBezTo>
                      <a:pt x="111" y="111"/>
                      <a:pt x="112" y="112"/>
                      <a:pt x="112" y="111"/>
                    </a:cubicBezTo>
                    <a:cubicBezTo>
                      <a:pt x="111" y="111"/>
                      <a:pt x="111" y="111"/>
                      <a:pt x="112" y="111"/>
                    </a:cubicBezTo>
                    <a:cubicBezTo>
                      <a:pt x="112" y="111"/>
                      <a:pt x="112" y="111"/>
                      <a:pt x="112" y="111"/>
                    </a:cubicBezTo>
                    <a:cubicBezTo>
                      <a:pt x="111" y="111"/>
                      <a:pt x="112" y="111"/>
                      <a:pt x="112" y="111"/>
                    </a:cubicBezTo>
                    <a:cubicBezTo>
                      <a:pt x="112" y="111"/>
                      <a:pt x="112" y="111"/>
                      <a:pt x="112" y="111"/>
                    </a:cubicBezTo>
                    <a:cubicBezTo>
                      <a:pt x="112" y="111"/>
                      <a:pt x="112" y="110"/>
                      <a:pt x="112" y="111"/>
                    </a:cubicBezTo>
                    <a:cubicBezTo>
                      <a:pt x="113" y="108"/>
                      <a:pt x="112" y="112"/>
                      <a:pt x="112" y="111"/>
                    </a:cubicBezTo>
                    <a:cubicBezTo>
                      <a:pt x="111" y="112"/>
                      <a:pt x="112" y="111"/>
                      <a:pt x="112" y="111"/>
                    </a:cubicBezTo>
                    <a:cubicBezTo>
                      <a:pt x="112" y="111"/>
                      <a:pt x="112" y="111"/>
                      <a:pt x="112" y="111"/>
                    </a:cubicBezTo>
                    <a:cubicBezTo>
                      <a:pt x="112" y="111"/>
                      <a:pt x="112" y="111"/>
                      <a:pt x="112" y="111"/>
                    </a:cubicBezTo>
                    <a:cubicBezTo>
                      <a:pt x="112" y="110"/>
                      <a:pt x="112" y="109"/>
                      <a:pt x="112" y="111"/>
                    </a:cubicBezTo>
                    <a:cubicBezTo>
                      <a:pt x="112" y="111"/>
                      <a:pt x="112" y="112"/>
                      <a:pt x="112" y="111"/>
                    </a:cubicBezTo>
                    <a:cubicBezTo>
                      <a:pt x="112" y="111"/>
                      <a:pt x="112" y="111"/>
                      <a:pt x="112" y="111"/>
                    </a:cubicBezTo>
                    <a:cubicBezTo>
                      <a:pt x="112" y="110"/>
                      <a:pt x="112" y="111"/>
                      <a:pt x="112" y="111"/>
                    </a:cubicBezTo>
                    <a:cubicBezTo>
                      <a:pt x="112" y="109"/>
                      <a:pt x="112" y="111"/>
                      <a:pt x="112" y="111"/>
                    </a:cubicBezTo>
                    <a:cubicBezTo>
                      <a:pt x="112" y="112"/>
                      <a:pt x="111" y="112"/>
                      <a:pt x="112" y="111"/>
                    </a:cubicBezTo>
                    <a:cubicBezTo>
                      <a:pt x="112" y="111"/>
                      <a:pt x="112" y="111"/>
                      <a:pt x="112" y="111"/>
                    </a:cubicBezTo>
                    <a:cubicBezTo>
                      <a:pt x="112" y="111"/>
                      <a:pt x="112" y="111"/>
                      <a:pt x="112" y="111"/>
                    </a:cubicBezTo>
                    <a:cubicBezTo>
                      <a:pt x="112" y="111"/>
                      <a:pt x="112" y="111"/>
                      <a:pt x="112" y="111"/>
                    </a:cubicBezTo>
                    <a:cubicBezTo>
                      <a:pt x="112" y="111"/>
                      <a:pt x="112" y="111"/>
                      <a:pt x="112" y="111"/>
                    </a:cubicBezTo>
                    <a:cubicBezTo>
                      <a:pt x="111" y="111"/>
                      <a:pt x="112" y="111"/>
                      <a:pt x="112" y="111"/>
                    </a:cubicBezTo>
                    <a:cubicBezTo>
                      <a:pt x="112" y="111"/>
                      <a:pt x="111" y="110"/>
                      <a:pt x="112" y="111"/>
                    </a:cubicBezTo>
                    <a:cubicBezTo>
                      <a:pt x="112" y="111"/>
                      <a:pt x="112" y="109"/>
                      <a:pt x="112" y="111"/>
                    </a:cubicBezTo>
                    <a:cubicBezTo>
                      <a:pt x="112" y="110"/>
                      <a:pt x="112" y="111"/>
                      <a:pt x="112" y="111"/>
                    </a:cubicBezTo>
                    <a:cubicBezTo>
                      <a:pt x="111" y="111"/>
                      <a:pt x="112" y="111"/>
                      <a:pt x="112" y="111"/>
                    </a:cubicBezTo>
                    <a:cubicBezTo>
                      <a:pt x="113" y="110"/>
                      <a:pt x="111" y="111"/>
                      <a:pt x="112" y="111"/>
                    </a:cubicBezTo>
                    <a:cubicBezTo>
                      <a:pt x="112" y="111"/>
                      <a:pt x="112" y="111"/>
                      <a:pt x="112" y="111"/>
                    </a:cubicBezTo>
                    <a:cubicBezTo>
                      <a:pt x="112" y="111"/>
                      <a:pt x="111" y="111"/>
                      <a:pt x="112" y="111"/>
                    </a:cubicBezTo>
                    <a:cubicBezTo>
                      <a:pt x="112" y="111"/>
                      <a:pt x="112" y="109"/>
                      <a:pt x="112" y="111"/>
                    </a:cubicBezTo>
                    <a:cubicBezTo>
                      <a:pt x="112" y="112"/>
                      <a:pt x="112" y="111"/>
                      <a:pt x="112" y="111"/>
                    </a:cubicBezTo>
                    <a:cubicBezTo>
                      <a:pt x="111" y="111"/>
                      <a:pt x="112" y="111"/>
                      <a:pt x="112" y="111"/>
                    </a:cubicBezTo>
                    <a:cubicBezTo>
                      <a:pt x="111" y="112"/>
                      <a:pt x="112" y="111"/>
                      <a:pt x="112" y="111"/>
                    </a:cubicBezTo>
                    <a:cubicBezTo>
                      <a:pt x="112" y="111"/>
                      <a:pt x="112" y="111"/>
                      <a:pt x="112" y="110"/>
                    </a:cubicBezTo>
                    <a:cubicBezTo>
                      <a:pt x="112" y="109"/>
                      <a:pt x="112" y="108"/>
                      <a:pt x="112" y="110"/>
                    </a:cubicBezTo>
                    <a:cubicBezTo>
                      <a:pt x="111" y="110"/>
                      <a:pt x="112" y="108"/>
                      <a:pt x="112" y="110"/>
                    </a:cubicBezTo>
                    <a:cubicBezTo>
                      <a:pt x="112" y="111"/>
                      <a:pt x="112" y="110"/>
                      <a:pt x="112" y="110"/>
                    </a:cubicBezTo>
                    <a:cubicBezTo>
                      <a:pt x="112" y="111"/>
                      <a:pt x="112" y="110"/>
                      <a:pt x="112" y="110"/>
                    </a:cubicBezTo>
                    <a:cubicBezTo>
                      <a:pt x="112" y="111"/>
                      <a:pt x="112" y="111"/>
                      <a:pt x="111" y="110"/>
                    </a:cubicBezTo>
                    <a:cubicBezTo>
                      <a:pt x="111" y="110"/>
                      <a:pt x="111" y="109"/>
                      <a:pt x="111" y="110"/>
                    </a:cubicBezTo>
                    <a:cubicBezTo>
                      <a:pt x="111" y="111"/>
                      <a:pt x="111" y="110"/>
                      <a:pt x="111" y="110"/>
                    </a:cubicBezTo>
                    <a:cubicBezTo>
                      <a:pt x="112" y="110"/>
                      <a:pt x="112" y="111"/>
                      <a:pt x="111" y="110"/>
                    </a:cubicBezTo>
                    <a:cubicBezTo>
                      <a:pt x="112" y="111"/>
                      <a:pt x="111" y="111"/>
                      <a:pt x="112" y="110"/>
                    </a:cubicBezTo>
                    <a:cubicBezTo>
                      <a:pt x="111" y="111"/>
                      <a:pt x="111" y="110"/>
                      <a:pt x="112" y="110"/>
                    </a:cubicBezTo>
                    <a:cubicBezTo>
                      <a:pt x="112" y="111"/>
                      <a:pt x="112" y="110"/>
                      <a:pt x="112" y="110"/>
                    </a:cubicBezTo>
                    <a:cubicBezTo>
                      <a:pt x="112" y="110"/>
                      <a:pt x="112" y="110"/>
                      <a:pt x="112" y="110"/>
                    </a:cubicBezTo>
                    <a:cubicBezTo>
                      <a:pt x="112" y="112"/>
                      <a:pt x="111" y="110"/>
                      <a:pt x="112" y="110"/>
                    </a:cubicBezTo>
                    <a:cubicBezTo>
                      <a:pt x="111" y="111"/>
                      <a:pt x="112" y="109"/>
                      <a:pt x="112" y="110"/>
                    </a:cubicBezTo>
                    <a:cubicBezTo>
                      <a:pt x="112" y="109"/>
                      <a:pt x="111" y="110"/>
                      <a:pt x="112" y="110"/>
                    </a:cubicBezTo>
                    <a:cubicBezTo>
                      <a:pt x="112" y="110"/>
                      <a:pt x="112" y="111"/>
                      <a:pt x="112" y="110"/>
                    </a:cubicBezTo>
                    <a:cubicBezTo>
                      <a:pt x="111" y="110"/>
                      <a:pt x="112" y="111"/>
                      <a:pt x="112" y="110"/>
                    </a:cubicBezTo>
                    <a:cubicBezTo>
                      <a:pt x="112" y="110"/>
                      <a:pt x="112" y="111"/>
                      <a:pt x="112" y="110"/>
                    </a:cubicBezTo>
                    <a:cubicBezTo>
                      <a:pt x="111" y="111"/>
                      <a:pt x="110" y="110"/>
                      <a:pt x="112" y="110"/>
                    </a:cubicBezTo>
                    <a:cubicBezTo>
                      <a:pt x="111" y="111"/>
                      <a:pt x="111" y="110"/>
                      <a:pt x="112" y="110"/>
                    </a:cubicBezTo>
                    <a:cubicBezTo>
                      <a:pt x="112" y="108"/>
                      <a:pt x="112" y="110"/>
                      <a:pt x="112" y="110"/>
                    </a:cubicBezTo>
                    <a:cubicBezTo>
                      <a:pt x="112" y="111"/>
                      <a:pt x="112" y="109"/>
                      <a:pt x="112" y="110"/>
                    </a:cubicBezTo>
                    <a:cubicBezTo>
                      <a:pt x="111" y="111"/>
                      <a:pt x="112" y="108"/>
                      <a:pt x="112" y="110"/>
                    </a:cubicBezTo>
                    <a:cubicBezTo>
                      <a:pt x="112" y="111"/>
                      <a:pt x="111" y="108"/>
                      <a:pt x="112" y="110"/>
                    </a:cubicBezTo>
                    <a:cubicBezTo>
                      <a:pt x="111" y="110"/>
                      <a:pt x="112" y="109"/>
                      <a:pt x="112" y="110"/>
                    </a:cubicBezTo>
                    <a:cubicBezTo>
                      <a:pt x="113" y="110"/>
                      <a:pt x="111" y="109"/>
                      <a:pt x="112" y="110"/>
                    </a:cubicBezTo>
                    <a:cubicBezTo>
                      <a:pt x="112" y="110"/>
                      <a:pt x="111" y="110"/>
                      <a:pt x="112" y="110"/>
                    </a:cubicBezTo>
                    <a:cubicBezTo>
                      <a:pt x="112" y="110"/>
                      <a:pt x="112" y="110"/>
                      <a:pt x="112" y="110"/>
                    </a:cubicBezTo>
                    <a:cubicBezTo>
                      <a:pt x="111" y="111"/>
                      <a:pt x="111" y="109"/>
                      <a:pt x="112" y="110"/>
                    </a:cubicBezTo>
                    <a:cubicBezTo>
                      <a:pt x="111" y="107"/>
                      <a:pt x="111" y="107"/>
                      <a:pt x="112" y="110"/>
                    </a:cubicBezTo>
                    <a:cubicBezTo>
                      <a:pt x="112" y="110"/>
                      <a:pt x="112" y="109"/>
                      <a:pt x="112" y="110"/>
                    </a:cubicBezTo>
                    <a:cubicBezTo>
                      <a:pt x="110" y="108"/>
                      <a:pt x="112" y="110"/>
                      <a:pt x="112" y="110"/>
                    </a:cubicBezTo>
                    <a:cubicBezTo>
                      <a:pt x="111" y="108"/>
                      <a:pt x="113" y="109"/>
                      <a:pt x="112" y="110"/>
                    </a:cubicBezTo>
                    <a:cubicBezTo>
                      <a:pt x="112" y="110"/>
                      <a:pt x="111" y="109"/>
                      <a:pt x="112" y="110"/>
                    </a:cubicBezTo>
                    <a:cubicBezTo>
                      <a:pt x="112" y="110"/>
                      <a:pt x="111" y="108"/>
                      <a:pt x="112" y="110"/>
                    </a:cubicBezTo>
                    <a:cubicBezTo>
                      <a:pt x="112" y="108"/>
                      <a:pt x="112" y="111"/>
                      <a:pt x="112" y="110"/>
                    </a:cubicBezTo>
                    <a:cubicBezTo>
                      <a:pt x="113" y="109"/>
                      <a:pt x="111" y="110"/>
                      <a:pt x="112" y="110"/>
                    </a:cubicBezTo>
                    <a:cubicBezTo>
                      <a:pt x="112" y="110"/>
                      <a:pt x="112" y="109"/>
                      <a:pt x="112" y="109"/>
                    </a:cubicBezTo>
                    <a:cubicBezTo>
                      <a:pt x="113" y="109"/>
                      <a:pt x="113" y="110"/>
                      <a:pt x="112" y="109"/>
                    </a:cubicBezTo>
                    <a:cubicBezTo>
                      <a:pt x="112" y="109"/>
                      <a:pt x="113" y="109"/>
                      <a:pt x="112" y="109"/>
                    </a:cubicBezTo>
                    <a:cubicBezTo>
                      <a:pt x="113" y="109"/>
                      <a:pt x="112" y="110"/>
                      <a:pt x="112" y="109"/>
                    </a:cubicBezTo>
                    <a:cubicBezTo>
                      <a:pt x="113" y="109"/>
                      <a:pt x="111" y="107"/>
                      <a:pt x="112" y="109"/>
                    </a:cubicBezTo>
                    <a:cubicBezTo>
                      <a:pt x="112" y="109"/>
                      <a:pt x="112" y="108"/>
                      <a:pt x="112" y="109"/>
                    </a:cubicBezTo>
                    <a:cubicBezTo>
                      <a:pt x="112" y="110"/>
                      <a:pt x="111" y="108"/>
                      <a:pt x="112" y="109"/>
                    </a:cubicBezTo>
                    <a:cubicBezTo>
                      <a:pt x="112" y="109"/>
                      <a:pt x="112" y="110"/>
                      <a:pt x="112" y="109"/>
                    </a:cubicBezTo>
                    <a:cubicBezTo>
                      <a:pt x="112" y="110"/>
                      <a:pt x="112" y="107"/>
                      <a:pt x="112" y="109"/>
                    </a:cubicBezTo>
                    <a:cubicBezTo>
                      <a:pt x="112" y="109"/>
                      <a:pt x="112" y="108"/>
                      <a:pt x="112" y="109"/>
                    </a:cubicBezTo>
                    <a:cubicBezTo>
                      <a:pt x="111" y="107"/>
                      <a:pt x="113" y="109"/>
                      <a:pt x="112" y="109"/>
                    </a:cubicBezTo>
                    <a:cubicBezTo>
                      <a:pt x="113" y="108"/>
                      <a:pt x="112" y="107"/>
                      <a:pt x="112" y="109"/>
                    </a:cubicBezTo>
                    <a:cubicBezTo>
                      <a:pt x="112" y="108"/>
                      <a:pt x="113" y="108"/>
                      <a:pt x="112" y="109"/>
                    </a:cubicBezTo>
                    <a:cubicBezTo>
                      <a:pt x="113" y="110"/>
                      <a:pt x="111" y="108"/>
                      <a:pt x="112" y="109"/>
                    </a:cubicBezTo>
                    <a:cubicBezTo>
                      <a:pt x="113" y="109"/>
                      <a:pt x="111" y="109"/>
                      <a:pt x="112" y="109"/>
                    </a:cubicBezTo>
                    <a:cubicBezTo>
                      <a:pt x="112" y="110"/>
                      <a:pt x="112" y="110"/>
                      <a:pt x="112" y="109"/>
                    </a:cubicBezTo>
                    <a:cubicBezTo>
                      <a:pt x="113" y="108"/>
                      <a:pt x="112" y="108"/>
                      <a:pt x="112" y="109"/>
                    </a:cubicBezTo>
                    <a:cubicBezTo>
                      <a:pt x="112" y="110"/>
                      <a:pt x="113" y="110"/>
                      <a:pt x="113" y="109"/>
                    </a:cubicBezTo>
                    <a:cubicBezTo>
                      <a:pt x="113" y="110"/>
                      <a:pt x="113" y="110"/>
                      <a:pt x="113" y="110"/>
                    </a:cubicBezTo>
                    <a:cubicBezTo>
                      <a:pt x="113" y="110"/>
                      <a:pt x="113" y="110"/>
                      <a:pt x="113" y="110"/>
                    </a:cubicBezTo>
                    <a:cubicBezTo>
                      <a:pt x="112" y="109"/>
                      <a:pt x="113" y="110"/>
                      <a:pt x="112" y="109"/>
                    </a:cubicBezTo>
                    <a:close/>
                    <a:moveTo>
                      <a:pt x="112" y="109"/>
                    </a:moveTo>
                    <a:cubicBezTo>
                      <a:pt x="112" y="110"/>
                      <a:pt x="113" y="109"/>
                      <a:pt x="112" y="109"/>
                    </a:cubicBezTo>
                    <a:cubicBezTo>
                      <a:pt x="112" y="110"/>
                      <a:pt x="111" y="108"/>
                      <a:pt x="112" y="109"/>
                    </a:cubicBezTo>
                    <a:cubicBezTo>
                      <a:pt x="112" y="108"/>
                      <a:pt x="112" y="109"/>
                      <a:pt x="112" y="109"/>
                    </a:cubicBezTo>
                    <a:close/>
                    <a:moveTo>
                      <a:pt x="112" y="111"/>
                    </a:moveTo>
                    <a:cubicBezTo>
                      <a:pt x="112" y="110"/>
                      <a:pt x="112" y="111"/>
                      <a:pt x="112" y="111"/>
                    </a:cubicBezTo>
                    <a:cubicBezTo>
                      <a:pt x="112" y="111"/>
                      <a:pt x="112" y="111"/>
                      <a:pt x="112" y="111"/>
                    </a:cubicBezTo>
                    <a:cubicBezTo>
                      <a:pt x="111" y="111"/>
                      <a:pt x="112" y="112"/>
                      <a:pt x="112" y="111"/>
                    </a:cubicBezTo>
                    <a:close/>
                    <a:moveTo>
                      <a:pt x="112" y="111"/>
                    </a:moveTo>
                    <a:cubicBezTo>
                      <a:pt x="112" y="111"/>
                      <a:pt x="112" y="111"/>
                      <a:pt x="112" y="111"/>
                    </a:cubicBezTo>
                    <a:cubicBezTo>
                      <a:pt x="112" y="111"/>
                      <a:pt x="111" y="111"/>
                      <a:pt x="112" y="111"/>
                    </a:cubicBezTo>
                    <a:cubicBezTo>
                      <a:pt x="111" y="111"/>
                      <a:pt x="112" y="111"/>
                      <a:pt x="112" y="111"/>
                    </a:cubicBezTo>
                    <a:close/>
                    <a:moveTo>
                      <a:pt x="112" y="111"/>
                    </a:moveTo>
                    <a:cubicBezTo>
                      <a:pt x="112" y="111"/>
                      <a:pt x="112" y="111"/>
                      <a:pt x="112" y="111"/>
                    </a:cubicBezTo>
                    <a:cubicBezTo>
                      <a:pt x="112" y="111"/>
                      <a:pt x="113" y="111"/>
                      <a:pt x="112" y="111"/>
                    </a:cubicBezTo>
                    <a:close/>
                    <a:moveTo>
                      <a:pt x="113" y="118"/>
                    </a:moveTo>
                    <a:cubicBezTo>
                      <a:pt x="113" y="119"/>
                      <a:pt x="113" y="119"/>
                      <a:pt x="113" y="119"/>
                    </a:cubicBezTo>
                    <a:lnTo>
                      <a:pt x="113" y="118"/>
                    </a:lnTo>
                    <a:close/>
                    <a:moveTo>
                      <a:pt x="111" y="114"/>
                    </a:moveTo>
                    <a:cubicBezTo>
                      <a:pt x="111" y="114"/>
                      <a:pt x="111" y="114"/>
                      <a:pt x="112" y="114"/>
                    </a:cubicBezTo>
                    <a:cubicBezTo>
                      <a:pt x="112" y="113"/>
                      <a:pt x="112" y="114"/>
                      <a:pt x="111" y="114"/>
                    </a:cubicBezTo>
                    <a:cubicBezTo>
                      <a:pt x="111" y="113"/>
                      <a:pt x="111" y="113"/>
                      <a:pt x="111" y="113"/>
                    </a:cubicBezTo>
                    <a:cubicBezTo>
                      <a:pt x="111" y="113"/>
                      <a:pt x="111" y="113"/>
                      <a:pt x="111" y="113"/>
                    </a:cubicBezTo>
                    <a:cubicBezTo>
                      <a:pt x="112" y="113"/>
                      <a:pt x="112" y="113"/>
                      <a:pt x="112" y="113"/>
                    </a:cubicBezTo>
                    <a:cubicBezTo>
                      <a:pt x="112" y="113"/>
                      <a:pt x="112" y="113"/>
                      <a:pt x="112" y="113"/>
                    </a:cubicBezTo>
                    <a:cubicBezTo>
                      <a:pt x="112" y="113"/>
                      <a:pt x="112" y="113"/>
                      <a:pt x="112" y="113"/>
                    </a:cubicBezTo>
                    <a:cubicBezTo>
                      <a:pt x="112" y="113"/>
                      <a:pt x="112" y="113"/>
                      <a:pt x="112" y="113"/>
                    </a:cubicBezTo>
                    <a:cubicBezTo>
                      <a:pt x="112" y="113"/>
                      <a:pt x="112" y="113"/>
                      <a:pt x="112" y="113"/>
                    </a:cubicBezTo>
                    <a:cubicBezTo>
                      <a:pt x="112" y="113"/>
                      <a:pt x="112" y="113"/>
                      <a:pt x="112" y="113"/>
                    </a:cubicBezTo>
                    <a:cubicBezTo>
                      <a:pt x="112" y="113"/>
                      <a:pt x="113" y="113"/>
                      <a:pt x="113" y="114"/>
                    </a:cubicBezTo>
                    <a:cubicBezTo>
                      <a:pt x="112" y="114"/>
                      <a:pt x="112" y="114"/>
                      <a:pt x="112" y="114"/>
                    </a:cubicBezTo>
                    <a:cubicBezTo>
                      <a:pt x="112" y="115"/>
                      <a:pt x="112" y="115"/>
                      <a:pt x="112" y="115"/>
                    </a:cubicBezTo>
                    <a:cubicBezTo>
                      <a:pt x="112" y="114"/>
                      <a:pt x="112" y="114"/>
                      <a:pt x="112" y="114"/>
                    </a:cubicBezTo>
                    <a:lnTo>
                      <a:pt x="111" y="114"/>
                    </a:lnTo>
                    <a:close/>
                    <a:moveTo>
                      <a:pt x="111" y="113"/>
                    </a:moveTo>
                    <a:cubicBezTo>
                      <a:pt x="111" y="113"/>
                      <a:pt x="110" y="114"/>
                      <a:pt x="111" y="113"/>
                    </a:cubicBezTo>
                    <a:cubicBezTo>
                      <a:pt x="110" y="112"/>
                      <a:pt x="111" y="113"/>
                      <a:pt x="111" y="113"/>
                    </a:cubicBezTo>
                    <a:cubicBezTo>
                      <a:pt x="111" y="111"/>
                      <a:pt x="112" y="112"/>
                      <a:pt x="111" y="112"/>
                    </a:cubicBezTo>
                    <a:cubicBezTo>
                      <a:pt x="111" y="113"/>
                      <a:pt x="111" y="113"/>
                      <a:pt x="111" y="113"/>
                    </a:cubicBezTo>
                    <a:cubicBezTo>
                      <a:pt x="111" y="113"/>
                      <a:pt x="111" y="113"/>
                      <a:pt x="111" y="113"/>
                    </a:cubicBezTo>
                    <a:cubicBezTo>
                      <a:pt x="111" y="113"/>
                      <a:pt x="111" y="113"/>
                      <a:pt x="111" y="113"/>
                    </a:cubicBezTo>
                    <a:cubicBezTo>
                      <a:pt x="111" y="113"/>
                      <a:pt x="111" y="113"/>
                      <a:pt x="111" y="113"/>
                    </a:cubicBezTo>
                    <a:cubicBezTo>
                      <a:pt x="111" y="113"/>
                      <a:pt x="111" y="113"/>
                      <a:pt x="111" y="113"/>
                    </a:cubicBezTo>
                    <a:cubicBezTo>
                      <a:pt x="111" y="113"/>
                      <a:pt x="111" y="112"/>
                      <a:pt x="111" y="113"/>
                    </a:cubicBezTo>
                    <a:close/>
                    <a:moveTo>
                      <a:pt x="111" y="119"/>
                    </a:move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0"/>
                      <a:pt x="111" y="120"/>
                      <a:pt x="111" y="119"/>
                    </a:cubicBezTo>
                    <a:close/>
                    <a:moveTo>
                      <a:pt x="111" y="120"/>
                    </a:move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0"/>
                      <a:pt x="111" y="120"/>
                      <a:pt x="111" y="120"/>
                    </a:cubicBezTo>
                    <a:cubicBezTo>
                      <a:pt x="111" y="121"/>
                      <a:pt x="111" y="121"/>
                      <a:pt x="111" y="121"/>
                    </a:cubicBezTo>
                    <a:cubicBezTo>
                      <a:pt x="111" y="120"/>
                      <a:pt x="111" y="120"/>
                      <a:pt x="111" y="120"/>
                    </a:cubicBezTo>
                    <a:close/>
                    <a:moveTo>
                      <a:pt x="110" y="115"/>
                    </a:moveTo>
                    <a:cubicBezTo>
                      <a:pt x="110" y="115"/>
                      <a:pt x="110" y="115"/>
                      <a:pt x="110" y="115"/>
                    </a:cubicBezTo>
                    <a:cubicBezTo>
                      <a:pt x="110" y="115"/>
                      <a:pt x="110" y="114"/>
                      <a:pt x="110" y="115"/>
                    </a:cubicBezTo>
                    <a:cubicBezTo>
                      <a:pt x="111" y="114"/>
                      <a:pt x="111" y="115"/>
                      <a:pt x="110" y="115"/>
                    </a:cubicBezTo>
                    <a:cubicBezTo>
                      <a:pt x="110" y="115"/>
                      <a:pt x="110" y="115"/>
                      <a:pt x="110" y="115"/>
                    </a:cubicBezTo>
                    <a:close/>
                    <a:moveTo>
                      <a:pt x="109" y="115"/>
                    </a:move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6"/>
                      <a:pt x="110" y="116"/>
                      <a:pt x="110" y="116"/>
                    </a:cubicBezTo>
                    <a:lnTo>
                      <a:pt x="109" y="115"/>
                    </a:lnTo>
                    <a:close/>
                    <a:moveTo>
                      <a:pt x="106" y="124"/>
                    </a:moveTo>
                    <a:cubicBezTo>
                      <a:pt x="107" y="124"/>
                      <a:pt x="106" y="125"/>
                      <a:pt x="107" y="124"/>
                    </a:cubicBezTo>
                    <a:lnTo>
                      <a:pt x="106" y="124"/>
                    </a:lnTo>
                    <a:close/>
                    <a:moveTo>
                      <a:pt x="106" y="125"/>
                    </a:moveTo>
                    <a:cubicBezTo>
                      <a:pt x="106" y="124"/>
                      <a:pt x="106" y="124"/>
                      <a:pt x="106" y="124"/>
                    </a:cubicBezTo>
                    <a:cubicBezTo>
                      <a:pt x="107" y="125"/>
                      <a:pt x="107" y="125"/>
                      <a:pt x="107" y="125"/>
                    </a:cubicBezTo>
                    <a:cubicBezTo>
                      <a:pt x="106" y="126"/>
                      <a:pt x="106" y="124"/>
                      <a:pt x="106" y="125"/>
                    </a:cubicBezTo>
                    <a:close/>
                    <a:moveTo>
                      <a:pt x="105" y="127"/>
                    </a:moveTo>
                    <a:cubicBezTo>
                      <a:pt x="104" y="126"/>
                      <a:pt x="105" y="127"/>
                      <a:pt x="105" y="127"/>
                    </a:cubicBezTo>
                    <a:cubicBezTo>
                      <a:pt x="105" y="127"/>
                      <a:pt x="105" y="127"/>
                      <a:pt x="105" y="127"/>
                    </a:cubicBezTo>
                    <a:close/>
                    <a:moveTo>
                      <a:pt x="101" y="129"/>
                    </a:moveTo>
                    <a:cubicBezTo>
                      <a:pt x="101" y="128"/>
                      <a:pt x="101" y="128"/>
                      <a:pt x="101" y="128"/>
                    </a:cubicBezTo>
                    <a:cubicBezTo>
                      <a:pt x="101" y="128"/>
                      <a:pt x="101" y="128"/>
                      <a:pt x="101" y="128"/>
                    </a:cubicBezTo>
                    <a:cubicBezTo>
                      <a:pt x="102" y="128"/>
                      <a:pt x="102" y="128"/>
                      <a:pt x="102" y="128"/>
                    </a:cubicBezTo>
                    <a:lnTo>
                      <a:pt x="101" y="129"/>
                    </a:lnTo>
                    <a:close/>
                    <a:moveTo>
                      <a:pt x="101" y="129"/>
                    </a:moveTo>
                    <a:cubicBezTo>
                      <a:pt x="101" y="129"/>
                      <a:pt x="101" y="129"/>
                      <a:pt x="101" y="129"/>
                    </a:cubicBezTo>
                    <a:cubicBezTo>
                      <a:pt x="101" y="129"/>
                      <a:pt x="101" y="129"/>
                      <a:pt x="101" y="129"/>
                    </a:cubicBezTo>
                    <a:cubicBezTo>
                      <a:pt x="101" y="129"/>
                      <a:pt x="101" y="129"/>
                      <a:pt x="101" y="129"/>
                    </a:cubicBezTo>
                    <a:close/>
                    <a:moveTo>
                      <a:pt x="99" y="129"/>
                    </a:moveTo>
                    <a:cubicBezTo>
                      <a:pt x="100" y="130"/>
                      <a:pt x="100" y="130"/>
                      <a:pt x="100" y="130"/>
                    </a:cubicBezTo>
                    <a:cubicBezTo>
                      <a:pt x="99" y="130"/>
                      <a:pt x="99" y="130"/>
                      <a:pt x="99" y="130"/>
                    </a:cubicBezTo>
                    <a:cubicBezTo>
                      <a:pt x="99" y="130"/>
                      <a:pt x="99" y="130"/>
                      <a:pt x="99" y="129"/>
                    </a:cubicBezTo>
                    <a:close/>
                    <a:moveTo>
                      <a:pt x="97" y="135"/>
                    </a:moveTo>
                    <a:cubicBezTo>
                      <a:pt x="97" y="135"/>
                      <a:pt x="98" y="136"/>
                      <a:pt x="98" y="136"/>
                    </a:cubicBezTo>
                    <a:cubicBezTo>
                      <a:pt x="97" y="136"/>
                      <a:pt x="97" y="135"/>
                      <a:pt x="97" y="135"/>
                    </a:cubicBezTo>
                    <a:close/>
                    <a:moveTo>
                      <a:pt x="94" y="132"/>
                    </a:moveTo>
                    <a:cubicBezTo>
                      <a:pt x="95" y="132"/>
                      <a:pt x="95" y="132"/>
                      <a:pt x="95" y="132"/>
                    </a:cubicBezTo>
                    <a:cubicBezTo>
                      <a:pt x="95" y="131"/>
                      <a:pt x="95" y="131"/>
                      <a:pt x="95" y="131"/>
                    </a:cubicBezTo>
                    <a:cubicBezTo>
                      <a:pt x="95" y="131"/>
                      <a:pt x="95" y="131"/>
                      <a:pt x="95" y="131"/>
                    </a:cubicBezTo>
                    <a:cubicBezTo>
                      <a:pt x="95" y="132"/>
                      <a:pt x="96" y="132"/>
                      <a:pt x="95" y="132"/>
                    </a:cubicBezTo>
                    <a:cubicBezTo>
                      <a:pt x="96" y="133"/>
                      <a:pt x="96" y="133"/>
                      <a:pt x="96" y="133"/>
                    </a:cubicBezTo>
                    <a:cubicBezTo>
                      <a:pt x="95" y="132"/>
                      <a:pt x="95" y="132"/>
                      <a:pt x="95" y="132"/>
                    </a:cubicBezTo>
                    <a:cubicBezTo>
                      <a:pt x="95" y="132"/>
                      <a:pt x="95" y="132"/>
                      <a:pt x="95" y="132"/>
                    </a:cubicBezTo>
                    <a:lnTo>
                      <a:pt x="94" y="132"/>
                    </a:lnTo>
                    <a:close/>
                    <a:moveTo>
                      <a:pt x="93" y="133"/>
                    </a:moveTo>
                    <a:cubicBezTo>
                      <a:pt x="93" y="132"/>
                      <a:pt x="93" y="132"/>
                      <a:pt x="93" y="132"/>
                    </a:cubicBezTo>
                    <a:cubicBezTo>
                      <a:pt x="93" y="132"/>
                      <a:pt x="93" y="132"/>
                      <a:pt x="93" y="132"/>
                    </a:cubicBezTo>
                    <a:cubicBezTo>
                      <a:pt x="93" y="132"/>
                      <a:pt x="93" y="132"/>
                      <a:pt x="93" y="132"/>
                    </a:cubicBezTo>
                    <a:cubicBezTo>
                      <a:pt x="93" y="132"/>
                      <a:pt x="93" y="132"/>
                      <a:pt x="93" y="132"/>
                    </a:cubicBezTo>
                    <a:cubicBezTo>
                      <a:pt x="93" y="132"/>
                      <a:pt x="93" y="132"/>
                      <a:pt x="93" y="132"/>
                    </a:cubicBezTo>
                    <a:cubicBezTo>
                      <a:pt x="93" y="133"/>
                      <a:pt x="93" y="133"/>
                      <a:pt x="93" y="133"/>
                    </a:cubicBezTo>
                    <a:cubicBezTo>
                      <a:pt x="93" y="132"/>
                      <a:pt x="94" y="133"/>
                      <a:pt x="95" y="133"/>
                    </a:cubicBezTo>
                    <a:cubicBezTo>
                      <a:pt x="94" y="133"/>
                      <a:pt x="94" y="133"/>
                      <a:pt x="94" y="133"/>
                    </a:cubicBezTo>
                    <a:cubicBezTo>
                      <a:pt x="94" y="133"/>
                      <a:pt x="94" y="133"/>
                      <a:pt x="94" y="133"/>
                    </a:cubicBezTo>
                    <a:cubicBezTo>
                      <a:pt x="94" y="133"/>
                      <a:pt x="94" y="133"/>
                      <a:pt x="94" y="133"/>
                    </a:cubicBezTo>
                    <a:cubicBezTo>
                      <a:pt x="94" y="133"/>
                      <a:pt x="93" y="133"/>
                      <a:pt x="93" y="133"/>
                    </a:cubicBezTo>
                    <a:cubicBezTo>
                      <a:pt x="94" y="133"/>
                      <a:pt x="93" y="133"/>
                      <a:pt x="93" y="133"/>
                    </a:cubicBezTo>
                    <a:close/>
                    <a:moveTo>
                      <a:pt x="91" y="132"/>
                    </a:moveTo>
                    <a:cubicBezTo>
                      <a:pt x="91" y="132"/>
                      <a:pt x="91" y="132"/>
                      <a:pt x="91" y="132"/>
                    </a:cubicBezTo>
                    <a:cubicBezTo>
                      <a:pt x="91" y="131"/>
                      <a:pt x="91" y="131"/>
                      <a:pt x="91" y="131"/>
                    </a:cubicBezTo>
                    <a:cubicBezTo>
                      <a:pt x="92" y="132"/>
                      <a:pt x="91" y="132"/>
                      <a:pt x="91" y="132"/>
                    </a:cubicBezTo>
                    <a:cubicBezTo>
                      <a:pt x="91" y="132"/>
                      <a:pt x="91" y="132"/>
                      <a:pt x="91" y="132"/>
                    </a:cubicBezTo>
                    <a:cubicBezTo>
                      <a:pt x="91" y="132"/>
                      <a:pt x="91" y="132"/>
                      <a:pt x="91" y="132"/>
                    </a:cubicBezTo>
                    <a:close/>
                    <a:moveTo>
                      <a:pt x="91" y="133"/>
                    </a:moveTo>
                    <a:cubicBezTo>
                      <a:pt x="91" y="133"/>
                      <a:pt x="91" y="132"/>
                      <a:pt x="91" y="133"/>
                    </a:cubicBezTo>
                    <a:cubicBezTo>
                      <a:pt x="91" y="133"/>
                      <a:pt x="91" y="133"/>
                      <a:pt x="91" y="133"/>
                    </a:cubicBezTo>
                    <a:cubicBezTo>
                      <a:pt x="91" y="133"/>
                      <a:pt x="91" y="133"/>
                      <a:pt x="91" y="133"/>
                    </a:cubicBezTo>
                    <a:cubicBezTo>
                      <a:pt x="91" y="133"/>
                      <a:pt x="91" y="133"/>
                      <a:pt x="91" y="133"/>
                    </a:cubicBezTo>
                    <a:cubicBezTo>
                      <a:pt x="91" y="133"/>
                      <a:pt x="91" y="133"/>
                      <a:pt x="91" y="133"/>
                    </a:cubicBezTo>
                    <a:close/>
                    <a:moveTo>
                      <a:pt x="90" y="131"/>
                    </a:moveTo>
                    <a:cubicBezTo>
                      <a:pt x="90" y="131"/>
                      <a:pt x="90" y="131"/>
                      <a:pt x="90" y="131"/>
                    </a:cubicBezTo>
                    <a:cubicBezTo>
                      <a:pt x="90" y="131"/>
                      <a:pt x="90" y="131"/>
                      <a:pt x="90" y="131"/>
                    </a:cubicBezTo>
                    <a:cubicBezTo>
                      <a:pt x="90" y="131"/>
                      <a:pt x="90" y="131"/>
                      <a:pt x="90" y="131"/>
                    </a:cubicBezTo>
                    <a:close/>
                    <a:moveTo>
                      <a:pt x="88" y="132"/>
                    </a:moveTo>
                    <a:cubicBezTo>
                      <a:pt x="88" y="132"/>
                      <a:pt x="88" y="132"/>
                      <a:pt x="88" y="132"/>
                    </a:cubicBezTo>
                    <a:cubicBezTo>
                      <a:pt x="88" y="132"/>
                      <a:pt x="88" y="132"/>
                      <a:pt x="88" y="132"/>
                    </a:cubicBezTo>
                    <a:cubicBezTo>
                      <a:pt x="88" y="132"/>
                      <a:pt x="88" y="132"/>
                      <a:pt x="88" y="132"/>
                    </a:cubicBezTo>
                    <a:close/>
                    <a:moveTo>
                      <a:pt x="87" y="132"/>
                    </a:moveTo>
                    <a:cubicBezTo>
                      <a:pt x="87" y="132"/>
                      <a:pt x="87" y="132"/>
                      <a:pt x="87" y="132"/>
                    </a:cubicBezTo>
                    <a:cubicBezTo>
                      <a:pt x="87" y="132"/>
                      <a:pt x="87" y="132"/>
                      <a:pt x="87" y="132"/>
                    </a:cubicBezTo>
                    <a:cubicBezTo>
                      <a:pt x="87" y="132"/>
                      <a:pt x="87" y="132"/>
                      <a:pt x="87" y="132"/>
                    </a:cubicBezTo>
                    <a:cubicBezTo>
                      <a:pt x="88" y="132"/>
                      <a:pt x="88" y="132"/>
                      <a:pt x="88" y="132"/>
                    </a:cubicBezTo>
                    <a:cubicBezTo>
                      <a:pt x="88" y="132"/>
                      <a:pt x="88" y="132"/>
                      <a:pt x="88" y="132"/>
                    </a:cubicBezTo>
                    <a:cubicBezTo>
                      <a:pt x="88" y="132"/>
                      <a:pt x="88" y="132"/>
                      <a:pt x="88" y="132"/>
                    </a:cubicBezTo>
                    <a:cubicBezTo>
                      <a:pt x="88" y="132"/>
                      <a:pt x="87" y="133"/>
                      <a:pt x="87" y="132"/>
                    </a:cubicBezTo>
                    <a:cubicBezTo>
                      <a:pt x="87" y="132"/>
                      <a:pt x="87" y="132"/>
                      <a:pt x="87" y="132"/>
                    </a:cubicBezTo>
                    <a:close/>
                    <a:moveTo>
                      <a:pt x="87" y="134"/>
                    </a:moveTo>
                    <a:cubicBezTo>
                      <a:pt x="87" y="134"/>
                      <a:pt x="87" y="134"/>
                      <a:pt x="87" y="134"/>
                    </a:cubicBezTo>
                    <a:close/>
                    <a:moveTo>
                      <a:pt x="87" y="134"/>
                    </a:moveTo>
                    <a:cubicBezTo>
                      <a:pt x="87" y="133"/>
                      <a:pt x="87" y="133"/>
                      <a:pt x="87" y="133"/>
                    </a:cubicBezTo>
                    <a:cubicBezTo>
                      <a:pt x="87" y="133"/>
                      <a:pt x="87" y="133"/>
                      <a:pt x="87" y="133"/>
                    </a:cubicBezTo>
                    <a:lnTo>
                      <a:pt x="87" y="134"/>
                    </a:lnTo>
                    <a:close/>
                    <a:moveTo>
                      <a:pt x="79" y="136"/>
                    </a:moveTo>
                    <a:cubicBezTo>
                      <a:pt x="80" y="136"/>
                      <a:pt x="80" y="136"/>
                      <a:pt x="80" y="136"/>
                    </a:cubicBezTo>
                    <a:cubicBezTo>
                      <a:pt x="80" y="136"/>
                      <a:pt x="80" y="136"/>
                      <a:pt x="80" y="136"/>
                    </a:cubicBezTo>
                    <a:lnTo>
                      <a:pt x="79" y="136"/>
                    </a:lnTo>
                    <a:close/>
                    <a:moveTo>
                      <a:pt x="73" y="142"/>
                    </a:moveTo>
                    <a:cubicBezTo>
                      <a:pt x="74" y="141"/>
                      <a:pt x="74" y="141"/>
                      <a:pt x="74" y="141"/>
                    </a:cubicBezTo>
                    <a:cubicBezTo>
                      <a:pt x="74" y="142"/>
                      <a:pt x="74" y="142"/>
                      <a:pt x="74" y="142"/>
                    </a:cubicBezTo>
                    <a:lnTo>
                      <a:pt x="73" y="142"/>
                    </a:lnTo>
                    <a:close/>
                    <a:moveTo>
                      <a:pt x="73" y="135"/>
                    </a:moveTo>
                    <a:cubicBezTo>
                      <a:pt x="73" y="135"/>
                      <a:pt x="72" y="135"/>
                      <a:pt x="73" y="135"/>
                    </a:cubicBezTo>
                    <a:cubicBezTo>
                      <a:pt x="73" y="135"/>
                      <a:pt x="73" y="135"/>
                      <a:pt x="73" y="135"/>
                    </a:cubicBezTo>
                    <a:close/>
                    <a:moveTo>
                      <a:pt x="67" y="142"/>
                    </a:moveTo>
                    <a:cubicBezTo>
                      <a:pt x="68" y="142"/>
                      <a:pt x="68" y="142"/>
                      <a:pt x="67" y="142"/>
                    </a:cubicBezTo>
                    <a:close/>
                    <a:moveTo>
                      <a:pt x="66" y="142"/>
                    </a:moveTo>
                    <a:cubicBezTo>
                      <a:pt x="66" y="142"/>
                      <a:pt x="66" y="142"/>
                      <a:pt x="66" y="142"/>
                    </a:cubicBezTo>
                    <a:cubicBezTo>
                      <a:pt x="67" y="141"/>
                      <a:pt x="66" y="142"/>
                      <a:pt x="67" y="142"/>
                    </a:cubicBezTo>
                    <a:cubicBezTo>
                      <a:pt x="66" y="143"/>
                      <a:pt x="66" y="143"/>
                      <a:pt x="66" y="143"/>
                    </a:cubicBezTo>
                    <a:lnTo>
                      <a:pt x="66" y="142"/>
                    </a:lnTo>
                    <a:close/>
                    <a:moveTo>
                      <a:pt x="66" y="138"/>
                    </a:moveTo>
                    <a:cubicBezTo>
                      <a:pt x="65" y="138"/>
                      <a:pt x="65" y="138"/>
                      <a:pt x="65" y="138"/>
                    </a:cubicBezTo>
                    <a:cubicBezTo>
                      <a:pt x="65" y="138"/>
                      <a:pt x="65" y="138"/>
                      <a:pt x="65" y="138"/>
                    </a:cubicBezTo>
                    <a:cubicBezTo>
                      <a:pt x="65" y="138"/>
                      <a:pt x="65" y="138"/>
                      <a:pt x="66" y="138"/>
                    </a:cubicBezTo>
                    <a:close/>
                    <a:moveTo>
                      <a:pt x="65" y="139"/>
                    </a:moveTo>
                    <a:cubicBezTo>
                      <a:pt x="65" y="138"/>
                      <a:pt x="65" y="139"/>
                      <a:pt x="65" y="138"/>
                    </a:cubicBezTo>
                    <a:cubicBezTo>
                      <a:pt x="65" y="138"/>
                      <a:pt x="65" y="138"/>
                      <a:pt x="66" y="138"/>
                    </a:cubicBezTo>
                    <a:cubicBezTo>
                      <a:pt x="66" y="138"/>
                      <a:pt x="65" y="139"/>
                      <a:pt x="65" y="139"/>
                    </a:cubicBezTo>
                    <a:close/>
                    <a:moveTo>
                      <a:pt x="65" y="141"/>
                    </a:moveTo>
                    <a:cubicBezTo>
                      <a:pt x="65" y="142"/>
                      <a:pt x="65" y="142"/>
                      <a:pt x="65" y="142"/>
                    </a:cubicBezTo>
                    <a:cubicBezTo>
                      <a:pt x="64" y="141"/>
                      <a:pt x="65" y="142"/>
                      <a:pt x="65" y="141"/>
                    </a:cubicBezTo>
                    <a:close/>
                    <a:moveTo>
                      <a:pt x="64" y="140"/>
                    </a:moveTo>
                    <a:cubicBezTo>
                      <a:pt x="65" y="140"/>
                      <a:pt x="65" y="140"/>
                      <a:pt x="65" y="140"/>
                    </a:cubicBezTo>
                    <a:cubicBezTo>
                      <a:pt x="65" y="140"/>
                      <a:pt x="65" y="140"/>
                      <a:pt x="65" y="140"/>
                    </a:cubicBezTo>
                    <a:cubicBezTo>
                      <a:pt x="64" y="140"/>
                      <a:pt x="66" y="140"/>
                      <a:pt x="65" y="140"/>
                    </a:cubicBezTo>
                    <a:cubicBezTo>
                      <a:pt x="65" y="140"/>
                      <a:pt x="65" y="141"/>
                      <a:pt x="65" y="141"/>
                    </a:cubicBezTo>
                    <a:cubicBezTo>
                      <a:pt x="65" y="141"/>
                      <a:pt x="65" y="141"/>
                      <a:pt x="65" y="141"/>
                    </a:cubicBezTo>
                    <a:cubicBezTo>
                      <a:pt x="65" y="141"/>
                      <a:pt x="65" y="141"/>
                      <a:pt x="65" y="141"/>
                    </a:cubicBezTo>
                    <a:cubicBezTo>
                      <a:pt x="65" y="141"/>
                      <a:pt x="65" y="141"/>
                      <a:pt x="65" y="141"/>
                    </a:cubicBezTo>
                    <a:cubicBezTo>
                      <a:pt x="65" y="141"/>
                      <a:pt x="65" y="141"/>
                      <a:pt x="65" y="141"/>
                    </a:cubicBezTo>
                    <a:cubicBezTo>
                      <a:pt x="64" y="140"/>
                      <a:pt x="64" y="140"/>
                      <a:pt x="64" y="140"/>
                    </a:cubicBezTo>
                    <a:close/>
                    <a:moveTo>
                      <a:pt x="62" y="136"/>
                    </a:moveTo>
                    <a:cubicBezTo>
                      <a:pt x="62" y="136"/>
                      <a:pt x="62" y="135"/>
                      <a:pt x="62" y="134"/>
                    </a:cubicBezTo>
                    <a:cubicBezTo>
                      <a:pt x="62" y="135"/>
                      <a:pt x="63" y="134"/>
                      <a:pt x="63" y="135"/>
                    </a:cubicBezTo>
                    <a:cubicBezTo>
                      <a:pt x="64" y="136"/>
                      <a:pt x="62" y="137"/>
                      <a:pt x="62" y="136"/>
                    </a:cubicBezTo>
                    <a:close/>
                    <a:moveTo>
                      <a:pt x="62" y="138"/>
                    </a:moveTo>
                    <a:cubicBezTo>
                      <a:pt x="63" y="138"/>
                      <a:pt x="63" y="140"/>
                      <a:pt x="63" y="139"/>
                    </a:cubicBezTo>
                    <a:cubicBezTo>
                      <a:pt x="62" y="139"/>
                      <a:pt x="62" y="139"/>
                      <a:pt x="62" y="138"/>
                    </a:cubicBezTo>
                    <a:close/>
                    <a:moveTo>
                      <a:pt x="62" y="138"/>
                    </a:moveTo>
                    <a:cubicBezTo>
                      <a:pt x="62" y="138"/>
                      <a:pt x="62" y="138"/>
                      <a:pt x="62" y="138"/>
                    </a:cubicBezTo>
                    <a:close/>
                    <a:moveTo>
                      <a:pt x="62" y="137"/>
                    </a:moveTo>
                    <a:cubicBezTo>
                      <a:pt x="62" y="137"/>
                      <a:pt x="62" y="137"/>
                      <a:pt x="62" y="137"/>
                    </a:cubicBezTo>
                    <a:cubicBezTo>
                      <a:pt x="62" y="138"/>
                      <a:pt x="62" y="138"/>
                      <a:pt x="62" y="138"/>
                    </a:cubicBezTo>
                    <a:cubicBezTo>
                      <a:pt x="62" y="138"/>
                      <a:pt x="62" y="138"/>
                      <a:pt x="62" y="138"/>
                    </a:cubicBezTo>
                    <a:cubicBezTo>
                      <a:pt x="62" y="138"/>
                      <a:pt x="62" y="138"/>
                      <a:pt x="62" y="138"/>
                    </a:cubicBezTo>
                    <a:cubicBezTo>
                      <a:pt x="62" y="138"/>
                      <a:pt x="62" y="138"/>
                      <a:pt x="62" y="138"/>
                    </a:cubicBezTo>
                    <a:cubicBezTo>
                      <a:pt x="62" y="138"/>
                      <a:pt x="62" y="137"/>
                      <a:pt x="62" y="137"/>
                    </a:cubicBezTo>
                    <a:close/>
                    <a:moveTo>
                      <a:pt x="51" y="137"/>
                    </a:moveTo>
                    <a:cubicBezTo>
                      <a:pt x="51" y="137"/>
                      <a:pt x="51" y="137"/>
                      <a:pt x="52" y="137"/>
                    </a:cubicBezTo>
                    <a:cubicBezTo>
                      <a:pt x="52" y="138"/>
                      <a:pt x="52" y="137"/>
                      <a:pt x="51" y="137"/>
                    </a:cubicBezTo>
                    <a:close/>
                    <a:moveTo>
                      <a:pt x="44" y="13"/>
                    </a:moveTo>
                    <a:cubicBezTo>
                      <a:pt x="45" y="12"/>
                      <a:pt x="45" y="13"/>
                      <a:pt x="44" y="12"/>
                    </a:cubicBezTo>
                    <a:cubicBezTo>
                      <a:pt x="44" y="10"/>
                      <a:pt x="43" y="14"/>
                      <a:pt x="44" y="13"/>
                    </a:cubicBezTo>
                    <a:close/>
                    <a:moveTo>
                      <a:pt x="48" y="139"/>
                    </a:moveTo>
                    <a:cubicBezTo>
                      <a:pt x="48" y="138"/>
                      <a:pt x="48" y="138"/>
                      <a:pt x="48" y="138"/>
                    </a:cubicBezTo>
                    <a:cubicBezTo>
                      <a:pt x="48" y="138"/>
                      <a:pt x="48" y="138"/>
                      <a:pt x="48" y="138"/>
                    </a:cubicBezTo>
                    <a:cubicBezTo>
                      <a:pt x="48" y="139"/>
                      <a:pt x="48" y="139"/>
                      <a:pt x="48" y="139"/>
                    </a:cubicBezTo>
                    <a:close/>
                    <a:moveTo>
                      <a:pt x="47" y="138"/>
                    </a:moveTo>
                    <a:cubicBezTo>
                      <a:pt x="47" y="138"/>
                      <a:pt x="47" y="138"/>
                      <a:pt x="47" y="138"/>
                    </a:cubicBezTo>
                    <a:cubicBezTo>
                      <a:pt x="47" y="138"/>
                      <a:pt x="47" y="138"/>
                      <a:pt x="47" y="138"/>
                    </a:cubicBezTo>
                    <a:cubicBezTo>
                      <a:pt x="48" y="139"/>
                      <a:pt x="46" y="138"/>
                      <a:pt x="47" y="138"/>
                    </a:cubicBezTo>
                    <a:close/>
                    <a:moveTo>
                      <a:pt x="45" y="136"/>
                    </a:moveTo>
                    <a:cubicBezTo>
                      <a:pt x="45" y="136"/>
                      <a:pt x="45" y="136"/>
                      <a:pt x="45" y="136"/>
                    </a:cubicBezTo>
                    <a:cubicBezTo>
                      <a:pt x="45" y="136"/>
                      <a:pt x="45" y="136"/>
                      <a:pt x="45" y="136"/>
                    </a:cubicBezTo>
                    <a:cubicBezTo>
                      <a:pt x="45" y="136"/>
                      <a:pt x="45" y="136"/>
                      <a:pt x="45" y="136"/>
                    </a:cubicBezTo>
                    <a:close/>
                    <a:moveTo>
                      <a:pt x="44" y="137"/>
                    </a:moveTo>
                    <a:cubicBezTo>
                      <a:pt x="44" y="137"/>
                      <a:pt x="44" y="137"/>
                      <a:pt x="44" y="137"/>
                    </a:cubicBezTo>
                    <a:cubicBezTo>
                      <a:pt x="45" y="137"/>
                      <a:pt x="45" y="137"/>
                      <a:pt x="45" y="137"/>
                    </a:cubicBezTo>
                    <a:cubicBezTo>
                      <a:pt x="44" y="137"/>
                      <a:pt x="44" y="137"/>
                      <a:pt x="44" y="137"/>
                    </a:cubicBezTo>
                    <a:cubicBezTo>
                      <a:pt x="45" y="137"/>
                      <a:pt x="45" y="137"/>
                      <a:pt x="45" y="137"/>
                    </a:cubicBezTo>
                    <a:cubicBezTo>
                      <a:pt x="45" y="137"/>
                      <a:pt x="45" y="137"/>
                      <a:pt x="45" y="137"/>
                    </a:cubicBezTo>
                    <a:cubicBezTo>
                      <a:pt x="45" y="137"/>
                      <a:pt x="45" y="137"/>
                      <a:pt x="45" y="137"/>
                    </a:cubicBezTo>
                    <a:cubicBezTo>
                      <a:pt x="44" y="137"/>
                      <a:pt x="44" y="137"/>
                      <a:pt x="44" y="137"/>
                    </a:cubicBezTo>
                    <a:cubicBezTo>
                      <a:pt x="44" y="137"/>
                      <a:pt x="44" y="137"/>
                      <a:pt x="44" y="137"/>
                    </a:cubicBezTo>
                    <a:close/>
                    <a:moveTo>
                      <a:pt x="42" y="136"/>
                    </a:moveTo>
                    <a:cubicBezTo>
                      <a:pt x="43" y="136"/>
                      <a:pt x="43" y="135"/>
                      <a:pt x="43" y="136"/>
                    </a:cubicBezTo>
                    <a:cubicBezTo>
                      <a:pt x="43" y="136"/>
                      <a:pt x="43" y="137"/>
                      <a:pt x="42" y="136"/>
                    </a:cubicBezTo>
                    <a:close/>
                    <a:moveTo>
                      <a:pt x="41" y="137"/>
                    </a:moveTo>
                    <a:cubicBezTo>
                      <a:pt x="41" y="137"/>
                      <a:pt x="41" y="137"/>
                      <a:pt x="41" y="137"/>
                    </a:cubicBezTo>
                    <a:cubicBezTo>
                      <a:pt x="41" y="138"/>
                      <a:pt x="41" y="138"/>
                      <a:pt x="41" y="138"/>
                    </a:cubicBezTo>
                    <a:cubicBezTo>
                      <a:pt x="41" y="138"/>
                      <a:pt x="41" y="138"/>
                      <a:pt x="41" y="138"/>
                    </a:cubicBezTo>
                    <a:cubicBezTo>
                      <a:pt x="41" y="138"/>
                      <a:pt x="41" y="138"/>
                      <a:pt x="41" y="138"/>
                    </a:cubicBezTo>
                    <a:lnTo>
                      <a:pt x="41" y="137"/>
                    </a:lnTo>
                    <a:close/>
                    <a:moveTo>
                      <a:pt x="41" y="141"/>
                    </a:moveTo>
                    <a:cubicBezTo>
                      <a:pt x="41" y="140"/>
                      <a:pt x="41" y="141"/>
                      <a:pt x="41" y="141"/>
                    </a:cubicBezTo>
                    <a:close/>
                    <a:moveTo>
                      <a:pt x="39" y="139"/>
                    </a:moveTo>
                    <a:cubicBezTo>
                      <a:pt x="40" y="139"/>
                      <a:pt x="39" y="138"/>
                      <a:pt x="39" y="139"/>
                    </a:cubicBezTo>
                    <a:cubicBezTo>
                      <a:pt x="39" y="139"/>
                      <a:pt x="39" y="138"/>
                      <a:pt x="39" y="139"/>
                    </a:cubicBezTo>
                    <a:close/>
                    <a:moveTo>
                      <a:pt x="38" y="139"/>
                    </a:moveTo>
                    <a:cubicBezTo>
                      <a:pt x="38" y="139"/>
                      <a:pt x="38" y="139"/>
                      <a:pt x="39" y="139"/>
                    </a:cubicBezTo>
                    <a:cubicBezTo>
                      <a:pt x="38" y="140"/>
                      <a:pt x="38" y="140"/>
                      <a:pt x="38" y="140"/>
                    </a:cubicBezTo>
                    <a:cubicBezTo>
                      <a:pt x="38" y="140"/>
                      <a:pt x="38" y="140"/>
                      <a:pt x="38" y="140"/>
                    </a:cubicBezTo>
                    <a:cubicBezTo>
                      <a:pt x="38" y="139"/>
                      <a:pt x="38" y="139"/>
                      <a:pt x="38" y="140"/>
                    </a:cubicBezTo>
                    <a:cubicBezTo>
                      <a:pt x="38" y="140"/>
                      <a:pt x="37" y="140"/>
                      <a:pt x="38" y="139"/>
                    </a:cubicBezTo>
                    <a:close/>
                    <a:moveTo>
                      <a:pt x="36" y="137"/>
                    </a:moveTo>
                    <a:cubicBezTo>
                      <a:pt x="36" y="137"/>
                      <a:pt x="36" y="137"/>
                      <a:pt x="36" y="137"/>
                    </a:cubicBezTo>
                    <a:cubicBezTo>
                      <a:pt x="36" y="137"/>
                      <a:pt x="36" y="137"/>
                      <a:pt x="36" y="137"/>
                    </a:cubicBezTo>
                    <a:cubicBezTo>
                      <a:pt x="36" y="138"/>
                      <a:pt x="36" y="137"/>
                      <a:pt x="36" y="137"/>
                    </a:cubicBezTo>
                    <a:close/>
                    <a:moveTo>
                      <a:pt x="32" y="138"/>
                    </a:moveTo>
                    <a:cubicBezTo>
                      <a:pt x="32" y="137"/>
                      <a:pt x="32" y="137"/>
                      <a:pt x="32" y="137"/>
                    </a:cubicBezTo>
                    <a:cubicBezTo>
                      <a:pt x="33" y="137"/>
                      <a:pt x="33" y="137"/>
                      <a:pt x="33" y="137"/>
                    </a:cubicBezTo>
                    <a:cubicBezTo>
                      <a:pt x="33" y="137"/>
                      <a:pt x="33" y="137"/>
                      <a:pt x="33" y="137"/>
                    </a:cubicBezTo>
                    <a:cubicBezTo>
                      <a:pt x="33" y="137"/>
                      <a:pt x="33" y="138"/>
                      <a:pt x="32" y="138"/>
                    </a:cubicBezTo>
                    <a:close/>
                    <a:moveTo>
                      <a:pt x="31" y="135"/>
                    </a:moveTo>
                    <a:cubicBezTo>
                      <a:pt x="31" y="136"/>
                      <a:pt x="31" y="136"/>
                      <a:pt x="31" y="136"/>
                    </a:cubicBezTo>
                    <a:cubicBezTo>
                      <a:pt x="31" y="136"/>
                      <a:pt x="31" y="136"/>
                      <a:pt x="31" y="136"/>
                    </a:cubicBezTo>
                    <a:cubicBezTo>
                      <a:pt x="31" y="135"/>
                      <a:pt x="31" y="135"/>
                      <a:pt x="31" y="135"/>
                    </a:cubicBezTo>
                    <a:close/>
                    <a:moveTo>
                      <a:pt x="30" y="133"/>
                    </a:moveTo>
                    <a:cubicBezTo>
                      <a:pt x="30" y="134"/>
                      <a:pt x="30" y="134"/>
                      <a:pt x="30" y="134"/>
                    </a:cubicBezTo>
                    <a:cubicBezTo>
                      <a:pt x="30" y="133"/>
                      <a:pt x="30" y="133"/>
                      <a:pt x="30" y="133"/>
                    </a:cubicBezTo>
                    <a:close/>
                    <a:moveTo>
                      <a:pt x="28" y="133"/>
                    </a:moveTo>
                    <a:cubicBezTo>
                      <a:pt x="28" y="133"/>
                      <a:pt x="28" y="133"/>
                      <a:pt x="28" y="133"/>
                    </a:cubicBezTo>
                    <a:cubicBezTo>
                      <a:pt x="28" y="134"/>
                      <a:pt x="28" y="134"/>
                      <a:pt x="28" y="134"/>
                    </a:cubicBezTo>
                    <a:lnTo>
                      <a:pt x="28" y="133"/>
                    </a:lnTo>
                    <a:close/>
                    <a:moveTo>
                      <a:pt x="25" y="135"/>
                    </a:moveTo>
                    <a:cubicBezTo>
                      <a:pt x="25" y="134"/>
                      <a:pt x="25" y="134"/>
                      <a:pt x="25" y="134"/>
                    </a:cubicBezTo>
                    <a:cubicBezTo>
                      <a:pt x="26" y="135"/>
                      <a:pt x="25" y="135"/>
                      <a:pt x="25" y="135"/>
                    </a:cubicBezTo>
                    <a:close/>
                    <a:moveTo>
                      <a:pt x="24" y="133"/>
                    </a:moveTo>
                    <a:cubicBezTo>
                      <a:pt x="24" y="133"/>
                      <a:pt x="24" y="133"/>
                      <a:pt x="24" y="133"/>
                    </a:cubicBezTo>
                    <a:cubicBezTo>
                      <a:pt x="24" y="133"/>
                      <a:pt x="24" y="133"/>
                      <a:pt x="24" y="133"/>
                    </a:cubicBezTo>
                    <a:cubicBezTo>
                      <a:pt x="24" y="133"/>
                      <a:pt x="24" y="133"/>
                      <a:pt x="24" y="133"/>
                    </a:cubicBezTo>
                    <a:close/>
                    <a:moveTo>
                      <a:pt x="25" y="137"/>
                    </a:moveTo>
                    <a:cubicBezTo>
                      <a:pt x="24" y="137"/>
                      <a:pt x="24" y="137"/>
                      <a:pt x="24" y="137"/>
                    </a:cubicBezTo>
                    <a:cubicBezTo>
                      <a:pt x="24" y="137"/>
                      <a:pt x="25" y="137"/>
                      <a:pt x="25" y="137"/>
                    </a:cubicBezTo>
                    <a:close/>
                    <a:moveTo>
                      <a:pt x="23" y="136"/>
                    </a:moveTo>
                    <a:cubicBezTo>
                      <a:pt x="23" y="135"/>
                      <a:pt x="23" y="135"/>
                      <a:pt x="23" y="136"/>
                    </a:cubicBezTo>
                    <a:close/>
                    <a:moveTo>
                      <a:pt x="20" y="134"/>
                    </a:moveTo>
                    <a:cubicBezTo>
                      <a:pt x="20" y="134"/>
                      <a:pt x="20" y="134"/>
                      <a:pt x="20" y="134"/>
                    </a:cubicBezTo>
                    <a:cubicBezTo>
                      <a:pt x="21" y="134"/>
                      <a:pt x="21" y="134"/>
                      <a:pt x="21" y="134"/>
                    </a:cubicBezTo>
                    <a:cubicBezTo>
                      <a:pt x="21" y="134"/>
                      <a:pt x="21" y="135"/>
                      <a:pt x="20" y="134"/>
                    </a:cubicBezTo>
                    <a:close/>
                    <a:moveTo>
                      <a:pt x="18" y="134"/>
                    </a:moveTo>
                    <a:cubicBezTo>
                      <a:pt x="18" y="134"/>
                      <a:pt x="18" y="133"/>
                      <a:pt x="18" y="134"/>
                    </a:cubicBezTo>
                    <a:cubicBezTo>
                      <a:pt x="18" y="134"/>
                      <a:pt x="18" y="135"/>
                      <a:pt x="18" y="134"/>
                    </a:cubicBezTo>
                    <a:close/>
                    <a:moveTo>
                      <a:pt x="16" y="132"/>
                    </a:moveTo>
                    <a:cubicBezTo>
                      <a:pt x="15" y="132"/>
                      <a:pt x="15" y="132"/>
                      <a:pt x="15" y="132"/>
                    </a:cubicBezTo>
                    <a:cubicBezTo>
                      <a:pt x="16" y="131"/>
                      <a:pt x="16" y="131"/>
                      <a:pt x="16" y="131"/>
                    </a:cubicBezTo>
                    <a:lnTo>
                      <a:pt x="16" y="132"/>
                    </a:lnTo>
                    <a:close/>
                    <a:moveTo>
                      <a:pt x="16" y="133"/>
                    </a:moveTo>
                    <a:cubicBezTo>
                      <a:pt x="16" y="132"/>
                      <a:pt x="16" y="132"/>
                      <a:pt x="16" y="133"/>
                    </a:cubicBezTo>
                    <a:cubicBezTo>
                      <a:pt x="16" y="133"/>
                      <a:pt x="16" y="133"/>
                      <a:pt x="16" y="133"/>
                    </a:cubicBezTo>
                    <a:cubicBezTo>
                      <a:pt x="16" y="133"/>
                      <a:pt x="16" y="133"/>
                      <a:pt x="16" y="133"/>
                    </a:cubicBezTo>
                    <a:cubicBezTo>
                      <a:pt x="16" y="133"/>
                      <a:pt x="16" y="133"/>
                      <a:pt x="16" y="133"/>
                    </a:cubicBezTo>
                    <a:cubicBezTo>
                      <a:pt x="16" y="133"/>
                      <a:pt x="16" y="133"/>
                      <a:pt x="16" y="133"/>
                    </a:cubicBezTo>
                    <a:cubicBezTo>
                      <a:pt x="16" y="133"/>
                      <a:pt x="16" y="133"/>
                      <a:pt x="16" y="133"/>
                    </a:cubicBezTo>
                    <a:close/>
                    <a:moveTo>
                      <a:pt x="15" y="132"/>
                    </a:moveTo>
                    <a:cubicBezTo>
                      <a:pt x="15" y="132"/>
                      <a:pt x="15" y="132"/>
                      <a:pt x="15" y="132"/>
                    </a:cubicBezTo>
                    <a:cubicBezTo>
                      <a:pt x="15" y="133"/>
                      <a:pt x="15" y="133"/>
                      <a:pt x="15" y="133"/>
                    </a:cubicBezTo>
                    <a:cubicBezTo>
                      <a:pt x="15" y="133"/>
                      <a:pt x="15" y="133"/>
                      <a:pt x="15" y="133"/>
                    </a:cubicBezTo>
                    <a:lnTo>
                      <a:pt x="15" y="132"/>
                    </a:lnTo>
                    <a:close/>
                    <a:moveTo>
                      <a:pt x="3" y="109"/>
                    </a:moveTo>
                    <a:cubicBezTo>
                      <a:pt x="3" y="109"/>
                      <a:pt x="3" y="109"/>
                      <a:pt x="3" y="109"/>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602" name="îṧļídé"/>
            <p:cNvGrpSpPr>
              <a:grpSpLocks/>
            </p:cNvGrpSpPr>
            <p:nvPr/>
          </p:nvGrpSpPr>
          <p:grpSpPr bwMode="auto">
            <a:xfrm>
              <a:off x="5590034" y="4105521"/>
              <a:ext cx="2733884" cy="1616172"/>
              <a:chOff x="3669" y="2586"/>
              <a:chExt cx="1722" cy="1018"/>
            </a:xfrm>
          </p:grpSpPr>
          <p:sp>
            <p:nvSpPr>
              <p:cNvPr id="630" name="ïṡḻiḑè"/>
              <p:cNvSpPr/>
              <p:nvPr/>
            </p:nvSpPr>
            <p:spPr bwMode="auto">
              <a:xfrm>
                <a:off x="5388" y="2849"/>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2"/>
                      <a:pt x="0" y="1"/>
                    </a:cubicBezTo>
                    <a:cubicBezTo>
                      <a:pt x="0" y="2"/>
                      <a:pt x="1" y="1"/>
                      <a:pt x="0" y="1"/>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1" name="íṣḷíḋè"/>
              <p:cNvSpPr/>
              <p:nvPr/>
            </p:nvSpPr>
            <p:spPr bwMode="auto">
              <a:xfrm>
                <a:off x="5388" y="2888"/>
                <a:ext cx="1" cy="1"/>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2" name="iṧļiḓe"/>
              <p:cNvSpPr/>
              <p:nvPr/>
            </p:nvSpPr>
            <p:spPr bwMode="auto">
              <a:xfrm>
                <a:off x="5386" y="2849"/>
                <a:ext cx="2"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2"/>
                      <a:pt x="1" y="1"/>
                      <a:pt x="0" y="1"/>
                    </a:cubicBezTo>
                    <a:cubicBezTo>
                      <a:pt x="0" y="1"/>
                      <a:pt x="0" y="0"/>
                      <a:pt x="0" y="1"/>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3" name="îşḷidé"/>
              <p:cNvSpPr/>
              <p:nvPr/>
            </p:nvSpPr>
            <p:spPr bwMode="auto">
              <a:xfrm>
                <a:off x="5386" y="2867"/>
                <a:ext cx="0" cy="3"/>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4" name="iSľide"/>
              <p:cNvSpPr/>
              <p:nvPr/>
            </p:nvSpPr>
            <p:spPr bwMode="auto">
              <a:xfrm>
                <a:off x="5383" y="29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5" name="iS1íḋe"/>
              <p:cNvSpPr/>
              <p:nvPr/>
            </p:nvSpPr>
            <p:spPr bwMode="auto">
              <a:xfrm>
                <a:off x="5208" y="29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6" name="ïṩľíḋê"/>
              <p:cNvSpPr/>
              <p:nvPr/>
            </p:nvSpPr>
            <p:spPr bwMode="auto">
              <a:xfrm>
                <a:off x="5231" y="2932"/>
                <a:ext cx="1" cy="1"/>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7" name="ïṩļîḍê"/>
              <p:cNvSpPr/>
              <p:nvPr/>
            </p:nvSpPr>
            <p:spPr bwMode="auto">
              <a:xfrm>
                <a:off x="5218" y="2942"/>
                <a:ext cx="1" cy="1"/>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38" name="íṩlídé"/>
              <p:cNvSpPr/>
              <p:nvPr/>
            </p:nvSpPr>
            <p:spPr bwMode="auto">
              <a:xfrm>
                <a:off x="5218" y="2939"/>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9" name="îṣlíďé"/>
              <p:cNvSpPr/>
              <p:nvPr/>
            </p:nvSpPr>
            <p:spPr bwMode="auto">
              <a:xfrm>
                <a:off x="5218" y="2942"/>
                <a:ext cx="3" cy="0"/>
              </a:xfrm>
              <a:custGeom>
                <a:avLst/>
                <a:gdLst>
                  <a:gd name="T0" fmla="*/ 0 w 3"/>
                  <a:gd name="T1" fmla="*/ 0 w 3"/>
                  <a:gd name="T2" fmla="*/ 0 w 3"/>
                  <a:gd name="T3" fmla="*/ 0 w 3"/>
                  <a:gd name="T4" fmla="*/ 0 w 3"/>
                  <a:gd name="T5" fmla="*/ 0 w 3"/>
                  <a:gd name="T6" fmla="*/ 0 w 3"/>
                  <a:gd name="T7" fmla="*/ 0 w 3"/>
                  <a:gd name="T8" fmla="*/ 3 w 3"/>
                  <a:gd name="T9" fmla="*/ 0 w 3"/>
                  <a:gd name="T10"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3">
                    <a:moveTo>
                      <a:pt x="0" y="0"/>
                    </a:moveTo>
                    <a:lnTo>
                      <a:pt x="0" y="0"/>
                    </a:lnTo>
                    <a:lnTo>
                      <a:pt x="0" y="0"/>
                    </a:lnTo>
                    <a:lnTo>
                      <a:pt x="0" y="0"/>
                    </a:lnTo>
                    <a:lnTo>
                      <a:pt x="0" y="0"/>
                    </a:lnTo>
                    <a:lnTo>
                      <a:pt x="0" y="0"/>
                    </a:lnTo>
                    <a:lnTo>
                      <a:pt x="0" y="0"/>
                    </a:lnTo>
                    <a:lnTo>
                      <a:pt x="0" y="0"/>
                    </a:lnTo>
                    <a:lnTo>
                      <a:pt x="3" y="0"/>
                    </a:ln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0" name="ï$ļîḋe"/>
              <p:cNvSpPr/>
              <p:nvPr/>
            </p:nvSpPr>
            <p:spPr bwMode="auto">
              <a:xfrm>
                <a:off x="5182" y="293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1" name="íŝļídè"/>
              <p:cNvSpPr/>
              <p:nvPr/>
            </p:nvSpPr>
            <p:spPr bwMode="auto">
              <a:xfrm>
                <a:off x="5169" y="2932"/>
                <a:ext cx="1" cy="1"/>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42" name="îsḷîḋé"/>
              <p:cNvSpPr/>
              <p:nvPr/>
            </p:nvSpPr>
            <p:spPr bwMode="auto">
              <a:xfrm>
                <a:off x="5141" y="292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3" name="iṥļîḓé"/>
              <p:cNvSpPr/>
              <p:nvPr/>
            </p:nvSpPr>
            <p:spPr bwMode="auto">
              <a:xfrm>
                <a:off x="5138" y="29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4" name="ïşḻîḓé"/>
              <p:cNvSpPr/>
              <p:nvPr/>
            </p:nvSpPr>
            <p:spPr bwMode="auto">
              <a:xfrm>
                <a:off x="5138" y="29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5" name="ïṣľïḑê"/>
              <p:cNvSpPr/>
              <p:nvPr/>
            </p:nvSpPr>
            <p:spPr bwMode="auto">
              <a:xfrm>
                <a:off x="5082" y="2586"/>
                <a:ext cx="278" cy="366"/>
              </a:xfrm>
              <a:custGeom>
                <a:avLst/>
                <a:gdLst>
                  <a:gd name="T0" fmla="*/ 6 w 108"/>
                  <a:gd name="T1" fmla="*/ 101 h 142"/>
                  <a:gd name="T2" fmla="*/ 14 w 108"/>
                  <a:gd name="T3" fmla="*/ 118 h 142"/>
                  <a:gd name="T4" fmla="*/ 19 w 108"/>
                  <a:gd name="T5" fmla="*/ 133 h 142"/>
                  <a:gd name="T6" fmla="*/ 25 w 108"/>
                  <a:gd name="T7" fmla="*/ 135 h 142"/>
                  <a:gd name="T8" fmla="*/ 29 w 108"/>
                  <a:gd name="T9" fmla="*/ 134 h 142"/>
                  <a:gd name="T10" fmla="*/ 32 w 108"/>
                  <a:gd name="T11" fmla="*/ 132 h 142"/>
                  <a:gd name="T12" fmla="*/ 34 w 108"/>
                  <a:gd name="T13" fmla="*/ 134 h 142"/>
                  <a:gd name="T14" fmla="*/ 37 w 108"/>
                  <a:gd name="T15" fmla="*/ 134 h 142"/>
                  <a:gd name="T16" fmla="*/ 38 w 108"/>
                  <a:gd name="T17" fmla="*/ 136 h 142"/>
                  <a:gd name="T18" fmla="*/ 41 w 108"/>
                  <a:gd name="T19" fmla="*/ 136 h 142"/>
                  <a:gd name="T20" fmla="*/ 43 w 108"/>
                  <a:gd name="T21" fmla="*/ 140 h 142"/>
                  <a:gd name="T22" fmla="*/ 46 w 108"/>
                  <a:gd name="T23" fmla="*/ 139 h 142"/>
                  <a:gd name="T24" fmla="*/ 48 w 108"/>
                  <a:gd name="T25" fmla="*/ 139 h 142"/>
                  <a:gd name="T26" fmla="*/ 48 w 108"/>
                  <a:gd name="T27" fmla="*/ 138 h 142"/>
                  <a:gd name="T28" fmla="*/ 51 w 108"/>
                  <a:gd name="T29" fmla="*/ 137 h 142"/>
                  <a:gd name="T30" fmla="*/ 53 w 108"/>
                  <a:gd name="T31" fmla="*/ 138 h 142"/>
                  <a:gd name="T32" fmla="*/ 57 w 108"/>
                  <a:gd name="T33" fmla="*/ 140 h 142"/>
                  <a:gd name="T34" fmla="*/ 59 w 108"/>
                  <a:gd name="T35" fmla="*/ 136 h 142"/>
                  <a:gd name="T36" fmla="*/ 67 w 108"/>
                  <a:gd name="T37" fmla="*/ 134 h 142"/>
                  <a:gd name="T38" fmla="*/ 72 w 108"/>
                  <a:gd name="T39" fmla="*/ 142 h 142"/>
                  <a:gd name="T40" fmla="*/ 83 w 108"/>
                  <a:gd name="T41" fmla="*/ 139 h 142"/>
                  <a:gd name="T42" fmla="*/ 92 w 108"/>
                  <a:gd name="T43" fmla="*/ 127 h 142"/>
                  <a:gd name="T44" fmla="*/ 105 w 108"/>
                  <a:gd name="T45" fmla="*/ 101 h 142"/>
                  <a:gd name="T46" fmla="*/ 105 w 108"/>
                  <a:gd name="T47" fmla="*/ 90 h 142"/>
                  <a:gd name="T48" fmla="*/ 100 w 108"/>
                  <a:gd name="T49" fmla="*/ 73 h 142"/>
                  <a:gd name="T50" fmla="*/ 93 w 108"/>
                  <a:gd name="T51" fmla="*/ 80 h 142"/>
                  <a:gd name="T52" fmla="*/ 94 w 108"/>
                  <a:gd name="T53" fmla="*/ 93 h 142"/>
                  <a:gd name="T54" fmla="*/ 84 w 108"/>
                  <a:gd name="T55" fmla="*/ 101 h 142"/>
                  <a:gd name="T56" fmla="*/ 70 w 108"/>
                  <a:gd name="T57" fmla="*/ 104 h 142"/>
                  <a:gd name="T58" fmla="*/ 66 w 108"/>
                  <a:gd name="T59" fmla="*/ 88 h 142"/>
                  <a:gd name="T60" fmla="*/ 81 w 108"/>
                  <a:gd name="T61" fmla="*/ 76 h 142"/>
                  <a:gd name="T62" fmla="*/ 65 w 108"/>
                  <a:gd name="T63" fmla="*/ 69 h 142"/>
                  <a:gd name="T64" fmla="*/ 78 w 108"/>
                  <a:gd name="T65" fmla="*/ 54 h 142"/>
                  <a:gd name="T66" fmla="*/ 78 w 108"/>
                  <a:gd name="T67" fmla="*/ 26 h 142"/>
                  <a:gd name="T68" fmla="*/ 73 w 108"/>
                  <a:gd name="T69" fmla="*/ 42 h 142"/>
                  <a:gd name="T70" fmla="*/ 68 w 108"/>
                  <a:gd name="T71" fmla="*/ 27 h 142"/>
                  <a:gd name="T72" fmla="*/ 68 w 108"/>
                  <a:gd name="T73" fmla="*/ 7 h 142"/>
                  <a:gd name="T74" fmla="*/ 63 w 108"/>
                  <a:gd name="T75" fmla="*/ 15 h 142"/>
                  <a:gd name="T76" fmla="*/ 58 w 108"/>
                  <a:gd name="T77" fmla="*/ 21 h 142"/>
                  <a:gd name="T78" fmla="*/ 58 w 108"/>
                  <a:gd name="T79" fmla="*/ 45 h 142"/>
                  <a:gd name="T80" fmla="*/ 49 w 108"/>
                  <a:gd name="T81" fmla="*/ 36 h 142"/>
                  <a:gd name="T82" fmla="*/ 48 w 108"/>
                  <a:gd name="T83" fmla="*/ 18 h 142"/>
                  <a:gd name="T84" fmla="*/ 37 w 108"/>
                  <a:gd name="T85" fmla="*/ 2 h 142"/>
                  <a:gd name="T86" fmla="*/ 35 w 108"/>
                  <a:gd name="T87" fmla="*/ 20 h 142"/>
                  <a:gd name="T88" fmla="*/ 38 w 108"/>
                  <a:gd name="T89" fmla="*/ 41 h 142"/>
                  <a:gd name="T90" fmla="*/ 43 w 108"/>
                  <a:gd name="T91" fmla="*/ 57 h 142"/>
                  <a:gd name="T92" fmla="*/ 30 w 108"/>
                  <a:gd name="T93" fmla="*/ 47 h 142"/>
                  <a:gd name="T94" fmla="*/ 21 w 108"/>
                  <a:gd name="T95" fmla="*/ 33 h 142"/>
                  <a:gd name="T96" fmla="*/ 14 w 108"/>
                  <a:gd name="T97" fmla="*/ 42 h 142"/>
                  <a:gd name="T98" fmla="*/ 18 w 108"/>
                  <a:gd name="T99" fmla="*/ 55 h 142"/>
                  <a:gd name="T100" fmla="*/ 25 w 108"/>
                  <a:gd name="T101" fmla="*/ 63 h 142"/>
                  <a:gd name="T102" fmla="*/ 33 w 108"/>
                  <a:gd name="T103" fmla="*/ 70 h 142"/>
                  <a:gd name="T104" fmla="*/ 42 w 108"/>
                  <a:gd name="T105" fmla="*/ 86 h 142"/>
                  <a:gd name="T106" fmla="*/ 37 w 108"/>
                  <a:gd name="T107" fmla="*/ 93 h 142"/>
                  <a:gd name="T108" fmla="*/ 25 w 108"/>
                  <a:gd name="T109" fmla="*/ 91 h 142"/>
                  <a:gd name="T110" fmla="*/ 11 w 108"/>
                  <a:gd name="T111" fmla="*/ 79 h 142"/>
                  <a:gd name="T112" fmla="*/ 0 w 108"/>
                  <a:gd name="T113" fmla="*/ 84 h 142"/>
                  <a:gd name="T114" fmla="*/ 83 w 108"/>
                  <a:gd name="T115" fmla="*/ 136 h 142"/>
                  <a:gd name="T116" fmla="*/ 47 w 108"/>
                  <a:gd name="T117" fmla="*/ 136 h 142"/>
                  <a:gd name="T118" fmla="*/ 37 w 108"/>
                  <a:gd name="T119" fmla="*/ 134 h 142"/>
                  <a:gd name="T120" fmla="*/ 26 w 108"/>
                  <a:gd name="T121" fmla="*/ 132 h 142"/>
                  <a:gd name="T122" fmla="*/ 19 w 108"/>
                  <a:gd name="T123" fmla="*/ 1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142">
                    <a:moveTo>
                      <a:pt x="0" y="87"/>
                    </a:moveTo>
                    <a:cubicBezTo>
                      <a:pt x="1" y="87"/>
                      <a:pt x="1" y="88"/>
                      <a:pt x="1" y="88"/>
                    </a:cubicBezTo>
                    <a:cubicBezTo>
                      <a:pt x="1" y="88"/>
                      <a:pt x="1" y="89"/>
                      <a:pt x="1" y="89"/>
                    </a:cubicBezTo>
                    <a:cubicBezTo>
                      <a:pt x="2" y="91"/>
                      <a:pt x="1" y="89"/>
                      <a:pt x="2" y="89"/>
                    </a:cubicBezTo>
                    <a:cubicBezTo>
                      <a:pt x="1" y="90"/>
                      <a:pt x="2" y="89"/>
                      <a:pt x="2" y="90"/>
                    </a:cubicBezTo>
                    <a:cubicBezTo>
                      <a:pt x="2" y="91"/>
                      <a:pt x="2" y="92"/>
                      <a:pt x="2" y="92"/>
                    </a:cubicBezTo>
                    <a:cubicBezTo>
                      <a:pt x="1" y="92"/>
                      <a:pt x="2" y="92"/>
                      <a:pt x="1" y="93"/>
                    </a:cubicBezTo>
                    <a:cubicBezTo>
                      <a:pt x="2" y="93"/>
                      <a:pt x="1" y="92"/>
                      <a:pt x="1" y="93"/>
                    </a:cubicBezTo>
                    <a:cubicBezTo>
                      <a:pt x="1" y="93"/>
                      <a:pt x="1" y="94"/>
                      <a:pt x="1" y="95"/>
                    </a:cubicBezTo>
                    <a:cubicBezTo>
                      <a:pt x="1" y="95"/>
                      <a:pt x="1" y="97"/>
                      <a:pt x="2" y="95"/>
                    </a:cubicBezTo>
                    <a:cubicBezTo>
                      <a:pt x="2" y="96"/>
                      <a:pt x="3" y="96"/>
                      <a:pt x="2" y="95"/>
                    </a:cubicBezTo>
                    <a:cubicBezTo>
                      <a:pt x="2" y="94"/>
                      <a:pt x="3" y="94"/>
                      <a:pt x="3" y="94"/>
                    </a:cubicBezTo>
                    <a:cubicBezTo>
                      <a:pt x="3" y="95"/>
                      <a:pt x="3" y="95"/>
                      <a:pt x="3" y="96"/>
                    </a:cubicBezTo>
                    <a:cubicBezTo>
                      <a:pt x="3" y="96"/>
                      <a:pt x="3" y="97"/>
                      <a:pt x="3" y="97"/>
                    </a:cubicBezTo>
                    <a:cubicBezTo>
                      <a:pt x="2" y="97"/>
                      <a:pt x="2" y="98"/>
                      <a:pt x="3" y="98"/>
                    </a:cubicBezTo>
                    <a:cubicBezTo>
                      <a:pt x="3" y="97"/>
                      <a:pt x="4" y="97"/>
                      <a:pt x="4" y="98"/>
                    </a:cubicBezTo>
                    <a:cubicBezTo>
                      <a:pt x="3" y="98"/>
                      <a:pt x="4" y="97"/>
                      <a:pt x="4" y="99"/>
                    </a:cubicBezTo>
                    <a:cubicBezTo>
                      <a:pt x="4" y="99"/>
                      <a:pt x="5" y="98"/>
                      <a:pt x="4" y="99"/>
                    </a:cubicBezTo>
                    <a:cubicBezTo>
                      <a:pt x="4" y="100"/>
                      <a:pt x="5" y="101"/>
                      <a:pt x="5" y="100"/>
                    </a:cubicBezTo>
                    <a:cubicBezTo>
                      <a:pt x="4" y="101"/>
                      <a:pt x="5" y="100"/>
                      <a:pt x="5" y="100"/>
                    </a:cubicBezTo>
                    <a:cubicBezTo>
                      <a:pt x="4" y="100"/>
                      <a:pt x="6" y="101"/>
                      <a:pt x="6" y="101"/>
                    </a:cubicBezTo>
                    <a:cubicBezTo>
                      <a:pt x="6" y="101"/>
                      <a:pt x="6" y="101"/>
                      <a:pt x="6" y="101"/>
                    </a:cubicBezTo>
                    <a:cubicBezTo>
                      <a:pt x="6" y="100"/>
                      <a:pt x="6" y="101"/>
                      <a:pt x="6" y="101"/>
                    </a:cubicBezTo>
                    <a:cubicBezTo>
                      <a:pt x="6" y="100"/>
                      <a:pt x="6" y="101"/>
                      <a:pt x="6" y="101"/>
                    </a:cubicBezTo>
                    <a:cubicBezTo>
                      <a:pt x="7" y="101"/>
                      <a:pt x="7" y="101"/>
                      <a:pt x="7" y="102"/>
                    </a:cubicBezTo>
                    <a:cubicBezTo>
                      <a:pt x="7" y="101"/>
                      <a:pt x="7" y="103"/>
                      <a:pt x="7" y="103"/>
                    </a:cubicBezTo>
                    <a:cubicBezTo>
                      <a:pt x="6" y="103"/>
                      <a:pt x="7" y="104"/>
                      <a:pt x="7" y="104"/>
                    </a:cubicBezTo>
                    <a:cubicBezTo>
                      <a:pt x="6" y="104"/>
                      <a:pt x="6" y="105"/>
                      <a:pt x="7" y="105"/>
                    </a:cubicBezTo>
                    <a:cubicBezTo>
                      <a:pt x="7" y="106"/>
                      <a:pt x="7" y="104"/>
                      <a:pt x="8" y="106"/>
                    </a:cubicBezTo>
                    <a:cubicBezTo>
                      <a:pt x="8" y="106"/>
                      <a:pt x="8" y="106"/>
                      <a:pt x="8" y="106"/>
                    </a:cubicBezTo>
                    <a:cubicBezTo>
                      <a:pt x="8" y="106"/>
                      <a:pt x="9" y="106"/>
                      <a:pt x="9" y="107"/>
                    </a:cubicBezTo>
                    <a:cubicBezTo>
                      <a:pt x="9" y="107"/>
                      <a:pt x="9" y="108"/>
                      <a:pt x="10" y="108"/>
                    </a:cubicBezTo>
                    <a:cubicBezTo>
                      <a:pt x="9" y="108"/>
                      <a:pt x="9" y="108"/>
                      <a:pt x="9" y="109"/>
                    </a:cubicBezTo>
                    <a:cubicBezTo>
                      <a:pt x="10" y="108"/>
                      <a:pt x="9" y="107"/>
                      <a:pt x="10" y="108"/>
                    </a:cubicBezTo>
                    <a:cubicBezTo>
                      <a:pt x="10" y="109"/>
                      <a:pt x="8" y="110"/>
                      <a:pt x="10" y="110"/>
                    </a:cubicBezTo>
                    <a:cubicBezTo>
                      <a:pt x="10" y="110"/>
                      <a:pt x="10" y="109"/>
                      <a:pt x="10" y="109"/>
                    </a:cubicBezTo>
                    <a:cubicBezTo>
                      <a:pt x="10" y="111"/>
                      <a:pt x="12" y="111"/>
                      <a:pt x="11" y="111"/>
                    </a:cubicBezTo>
                    <a:cubicBezTo>
                      <a:pt x="11" y="111"/>
                      <a:pt x="11" y="112"/>
                      <a:pt x="11" y="112"/>
                    </a:cubicBezTo>
                    <a:cubicBezTo>
                      <a:pt x="11" y="113"/>
                      <a:pt x="12" y="113"/>
                      <a:pt x="12" y="112"/>
                    </a:cubicBezTo>
                    <a:cubicBezTo>
                      <a:pt x="12" y="113"/>
                      <a:pt x="13" y="112"/>
                      <a:pt x="13" y="113"/>
                    </a:cubicBezTo>
                    <a:cubicBezTo>
                      <a:pt x="13" y="113"/>
                      <a:pt x="14" y="113"/>
                      <a:pt x="12" y="113"/>
                    </a:cubicBezTo>
                    <a:cubicBezTo>
                      <a:pt x="12" y="113"/>
                      <a:pt x="12" y="112"/>
                      <a:pt x="13" y="112"/>
                    </a:cubicBezTo>
                    <a:cubicBezTo>
                      <a:pt x="13" y="114"/>
                      <a:pt x="13" y="114"/>
                      <a:pt x="13" y="113"/>
                    </a:cubicBezTo>
                    <a:cubicBezTo>
                      <a:pt x="12" y="114"/>
                      <a:pt x="13" y="112"/>
                      <a:pt x="12" y="114"/>
                    </a:cubicBezTo>
                    <a:cubicBezTo>
                      <a:pt x="12" y="114"/>
                      <a:pt x="13" y="114"/>
                      <a:pt x="13" y="115"/>
                    </a:cubicBezTo>
                    <a:cubicBezTo>
                      <a:pt x="12" y="114"/>
                      <a:pt x="13" y="116"/>
                      <a:pt x="13" y="116"/>
                    </a:cubicBezTo>
                    <a:cubicBezTo>
                      <a:pt x="14" y="117"/>
                      <a:pt x="14" y="117"/>
                      <a:pt x="14" y="117"/>
                    </a:cubicBezTo>
                    <a:cubicBezTo>
                      <a:pt x="14" y="116"/>
                      <a:pt x="13" y="116"/>
                      <a:pt x="14" y="118"/>
                    </a:cubicBezTo>
                    <a:cubicBezTo>
                      <a:pt x="14" y="118"/>
                      <a:pt x="14" y="120"/>
                      <a:pt x="14" y="119"/>
                    </a:cubicBezTo>
                    <a:cubicBezTo>
                      <a:pt x="13" y="119"/>
                      <a:pt x="13" y="118"/>
                      <a:pt x="13" y="119"/>
                    </a:cubicBezTo>
                    <a:cubicBezTo>
                      <a:pt x="14" y="120"/>
                      <a:pt x="13" y="120"/>
                      <a:pt x="13" y="120"/>
                    </a:cubicBezTo>
                    <a:cubicBezTo>
                      <a:pt x="13" y="120"/>
                      <a:pt x="13" y="119"/>
                      <a:pt x="14" y="120"/>
                    </a:cubicBezTo>
                    <a:cubicBezTo>
                      <a:pt x="14" y="121"/>
                      <a:pt x="13" y="121"/>
                      <a:pt x="14" y="122"/>
                    </a:cubicBezTo>
                    <a:cubicBezTo>
                      <a:pt x="13" y="122"/>
                      <a:pt x="13" y="122"/>
                      <a:pt x="14" y="122"/>
                    </a:cubicBezTo>
                    <a:cubicBezTo>
                      <a:pt x="14" y="124"/>
                      <a:pt x="15" y="121"/>
                      <a:pt x="15" y="123"/>
                    </a:cubicBezTo>
                    <a:cubicBezTo>
                      <a:pt x="15" y="123"/>
                      <a:pt x="15" y="123"/>
                      <a:pt x="14" y="124"/>
                    </a:cubicBezTo>
                    <a:cubicBezTo>
                      <a:pt x="14" y="125"/>
                      <a:pt x="14" y="125"/>
                      <a:pt x="15" y="126"/>
                    </a:cubicBezTo>
                    <a:cubicBezTo>
                      <a:pt x="15" y="126"/>
                      <a:pt x="15" y="126"/>
                      <a:pt x="14" y="126"/>
                    </a:cubicBezTo>
                    <a:cubicBezTo>
                      <a:pt x="15" y="128"/>
                      <a:pt x="14" y="127"/>
                      <a:pt x="15" y="128"/>
                    </a:cubicBezTo>
                    <a:cubicBezTo>
                      <a:pt x="14" y="129"/>
                      <a:pt x="15" y="129"/>
                      <a:pt x="15" y="128"/>
                    </a:cubicBezTo>
                    <a:cubicBezTo>
                      <a:pt x="15" y="126"/>
                      <a:pt x="16" y="130"/>
                      <a:pt x="15" y="129"/>
                    </a:cubicBezTo>
                    <a:cubicBezTo>
                      <a:pt x="15" y="128"/>
                      <a:pt x="16" y="129"/>
                      <a:pt x="16" y="129"/>
                    </a:cubicBezTo>
                    <a:cubicBezTo>
                      <a:pt x="17" y="128"/>
                      <a:pt x="15" y="130"/>
                      <a:pt x="17" y="130"/>
                    </a:cubicBezTo>
                    <a:cubicBezTo>
                      <a:pt x="16" y="130"/>
                      <a:pt x="16" y="131"/>
                      <a:pt x="17" y="132"/>
                    </a:cubicBezTo>
                    <a:cubicBezTo>
                      <a:pt x="17" y="132"/>
                      <a:pt x="17" y="132"/>
                      <a:pt x="17" y="131"/>
                    </a:cubicBezTo>
                    <a:cubicBezTo>
                      <a:pt x="18" y="131"/>
                      <a:pt x="18" y="132"/>
                      <a:pt x="18" y="132"/>
                    </a:cubicBezTo>
                    <a:cubicBezTo>
                      <a:pt x="19" y="133"/>
                      <a:pt x="18" y="133"/>
                      <a:pt x="18" y="133"/>
                    </a:cubicBezTo>
                    <a:cubicBezTo>
                      <a:pt x="18" y="133"/>
                      <a:pt x="19" y="133"/>
                      <a:pt x="18" y="133"/>
                    </a:cubicBezTo>
                    <a:cubicBezTo>
                      <a:pt x="18" y="132"/>
                      <a:pt x="18" y="132"/>
                      <a:pt x="18" y="132"/>
                    </a:cubicBezTo>
                    <a:cubicBezTo>
                      <a:pt x="18" y="131"/>
                      <a:pt x="18" y="132"/>
                      <a:pt x="18" y="131"/>
                    </a:cubicBezTo>
                    <a:cubicBezTo>
                      <a:pt x="18" y="132"/>
                      <a:pt x="18" y="132"/>
                      <a:pt x="18" y="132"/>
                    </a:cubicBezTo>
                    <a:cubicBezTo>
                      <a:pt x="19" y="134"/>
                      <a:pt x="18" y="133"/>
                      <a:pt x="19" y="133"/>
                    </a:cubicBezTo>
                    <a:cubicBezTo>
                      <a:pt x="19" y="133"/>
                      <a:pt x="19" y="133"/>
                      <a:pt x="19" y="132"/>
                    </a:cubicBezTo>
                    <a:cubicBezTo>
                      <a:pt x="20" y="132"/>
                      <a:pt x="20" y="132"/>
                      <a:pt x="20" y="132"/>
                    </a:cubicBezTo>
                    <a:cubicBezTo>
                      <a:pt x="20" y="133"/>
                      <a:pt x="19" y="134"/>
                      <a:pt x="20" y="133"/>
                    </a:cubicBezTo>
                    <a:cubicBezTo>
                      <a:pt x="20" y="133"/>
                      <a:pt x="20" y="132"/>
                      <a:pt x="20" y="133"/>
                    </a:cubicBezTo>
                    <a:cubicBezTo>
                      <a:pt x="20" y="133"/>
                      <a:pt x="21" y="132"/>
                      <a:pt x="20" y="132"/>
                    </a:cubicBezTo>
                    <a:cubicBezTo>
                      <a:pt x="20" y="131"/>
                      <a:pt x="20" y="134"/>
                      <a:pt x="21" y="132"/>
                    </a:cubicBezTo>
                    <a:cubicBezTo>
                      <a:pt x="21" y="133"/>
                      <a:pt x="21" y="133"/>
                      <a:pt x="21" y="133"/>
                    </a:cubicBezTo>
                    <a:cubicBezTo>
                      <a:pt x="21" y="133"/>
                      <a:pt x="22" y="134"/>
                      <a:pt x="22" y="133"/>
                    </a:cubicBezTo>
                    <a:cubicBezTo>
                      <a:pt x="21" y="133"/>
                      <a:pt x="22" y="131"/>
                      <a:pt x="22" y="131"/>
                    </a:cubicBezTo>
                    <a:cubicBezTo>
                      <a:pt x="22" y="131"/>
                      <a:pt x="22" y="131"/>
                      <a:pt x="22" y="131"/>
                    </a:cubicBezTo>
                    <a:cubicBezTo>
                      <a:pt x="23" y="132"/>
                      <a:pt x="23" y="132"/>
                      <a:pt x="23" y="132"/>
                    </a:cubicBezTo>
                    <a:cubicBezTo>
                      <a:pt x="23" y="132"/>
                      <a:pt x="23" y="132"/>
                      <a:pt x="23" y="132"/>
                    </a:cubicBezTo>
                    <a:cubicBezTo>
                      <a:pt x="23" y="131"/>
                      <a:pt x="23" y="133"/>
                      <a:pt x="22" y="132"/>
                    </a:cubicBezTo>
                    <a:cubicBezTo>
                      <a:pt x="23" y="133"/>
                      <a:pt x="23" y="133"/>
                      <a:pt x="23" y="133"/>
                    </a:cubicBezTo>
                    <a:cubicBezTo>
                      <a:pt x="23" y="133"/>
                      <a:pt x="23" y="133"/>
                      <a:pt x="23" y="133"/>
                    </a:cubicBezTo>
                    <a:cubicBezTo>
                      <a:pt x="23" y="133"/>
                      <a:pt x="23" y="133"/>
                      <a:pt x="23" y="133"/>
                    </a:cubicBezTo>
                    <a:cubicBezTo>
                      <a:pt x="23" y="133"/>
                      <a:pt x="23" y="133"/>
                      <a:pt x="23" y="133"/>
                    </a:cubicBezTo>
                    <a:cubicBezTo>
                      <a:pt x="23" y="133"/>
                      <a:pt x="23" y="133"/>
                      <a:pt x="23" y="133"/>
                    </a:cubicBezTo>
                    <a:cubicBezTo>
                      <a:pt x="23" y="133"/>
                      <a:pt x="23" y="133"/>
                      <a:pt x="23" y="134"/>
                    </a:cubicBezTo>
                    <a:cubicBezTo>
                      <a:pt x="23" y="134"/>
                      <a:pt x="23" y="134"/>
                      <a:pt x="24" y="134"/>
                    </a:cubicBezTo>
                    <a:cubicBezTo>
                      <a:pt x="24" y="134"/>
                      <a:pt x="23" y="133"/>
                      <a:pt x="24" y="134"/>
                    </a:cubicBezTo>
                    <a:cubicBezTo>
                      <a:pt x="24" y="134"/>
                      <a:pt x="24" y="135"/>
                      <a:pt x="24" y="135"/>
                    </a:cubicBezTo>
                    <a:cubicBezTo>
                      <a:pt x="24" y="136"/>
                      <a:pt x="24" y="136"/>
                      <a:pt x="24" y="136"/>
                    </a:cubicBezTo>
                    <a:cubicBezTo>
                      <a:pt x="24" y="135"/>
                      <a:pt x="24" y="135"/>
                      <a:pt x="25" y="135"/>
                    </a:cubicBezTo>
                    <a:cubicBezTo>
                      <a:pt x="25" y="135"/>
                      <a:pt x="25" y="135"/>
                      <a:pt x="25" y="135"/>
                    </a:cubicBezTo>
                    <a:cubicBezTo>
                      <a:pt x="25" y="136"/>
                      <a:pt x="25" y="136"/>
                      <a:pt x="26" y="136"/>
                    </a:cubicBezTo>
                    <a:cubicBezTo>
                      <a:pt x="26" y="136"/>
                      <a:pt x="27" y="136"/>
                      <a:pt x="26" y="136"/>
                    </a:cubicBezTo>
                    <a:cubicBezTo>
                      <a:pt x="26" y="135"/>
                      <a:pt x="25" y="135"/>
                      <a:pt x="26" y="135"/>
                    </a:cubicBezTo>
                    <a:cubicBezTo>
                      <a:pt x="25" y="135"/>
                      <a:pt x="26" y="135"/>
                      <a:pt x="26" y="134"/>
                    </a:cubicBezTo>
                    <a:cubicBezTo>
                      <a:pt x="26" y="134"/>
                      <a:pt x="26" y="135"/>
                      <a:pt x="25" y="135"/>
                    </a:cubicBezTo>
                    <a:cubicBezTo>
                      <a:pt x="25" y="134"/>
                      <a:pt x="25" y="134"/>
                      <a:pt x="25" y="134"/>
                    </a:cubicBezTo>
                    <a:cubicBezTo>
                      <a:pt x="25" y="133"/>
                      <a:pt x="25" y="133"/>
                      <a:pt x="25" y="133"/>
                    </a:cubicBezTo>
                    <a:cubicBezTo>
                      <a:pt x="25" y="133"/>
                      <a:pt x="25" y="133"/>
                      <a:pt x="26" y="133"/>
                    </a:cubicBezTo>
                    <a:cubicBezTo>
                      <a:pt x="26" y="132"/>
                      <a:pt x="26" y="133"/>
                      <a:pt x="27" y="133"/>
                    </a:cubicBezTo>
                    <a:cubicBezTo>
                      <a:pt x="27" y="134"/>
                      <a:pt x="26" y="133"/>
                      <a:pt x="26" y="133"/>
                    </a:cubicBezTo>
                    <a:cubicBezTo>
                      <a:pt x="26" y="133"/>
                      <a:pt x="26" y="134"/>
                      <a:pt x="27" y="133"/>
                    </a:cubicBezTo>
                    <a:cubicBezTo>
                      <a:pt x="27" y="133"/>
                      <a:pt x="27" y="133"/>
                      <a:pt x="27" y="133"/>
                    </a:cubicBezTo>
                    <a:cubicBezTo>
                      <a:pt x="27" y="133"/>
                      <a:pt x="27" y="133"/>
                      <a:pt x="27" y="133"/>
                    </a:cubicBezTo>
                    <a:cubicBezTo>
                      <a:pt x="27" y="132"/>
                      <a:pt x="27" y="132"/>
                      <a:pt x="27" y="132"/>
                    </a:cubicBezTo>
                    <a:cubicBezTo>
                      <a:pt x="27" y="132"/>
                      <a:pt x="27" y="132"/>
                      <a:pt x="27" y="132"/>
                    </a:cubicBezTo>
                    <a:cubicBezTo>
                      <a:pt x="28" y="130"/>
                      <a:pt x="28" y="130"/>
                      <a:pt x="28" y="131"/>
                    </a:cubicBezTo>
                    <a:cubicBezTo>
                      <a:pt x="28" y="132"/>
                      <a:pt x="28" y="132"/>
                      <a:pt x="29" y="132"/>
                    </a:cubicBezTo>
                    <a:cubicBezTo>
                      <a:pt x="28" y="133"/>
                      <a:pt x="28" y="131"/>
                      <a:pt x="28" y="132"/>
                    </a:cubicBezTo>
                    <a:cubicBezTo>
                      <a:pt x="28" y="132"/>
                      <a:pt x="27" y="132"/>
                      <a:pt x="27" y="132"/>
                    </a:cubicBezTo>
                    <a:cubicBezTo>
                      <a:pt x="28" y="133"/>
                      <a:pt x="28" y="132"/>
                      <a:pt x="28" y="133"/>
                    </a:cubicBezTo>
                    <a:cubicBezTo>
                      <a:pt x="29" y="134"/>
                      <a:pt x="29" y="134"/>
                      <a:pt x="29" y="134"/>
                    </a:cubicBezTo>
                    <a:cubicBezTo>
                      <a:pt x="29" y="134"/>
                      <a:pt x="29" y="134"/>
                      <a:pt x="29" y="134"/>
                    </a:cubicBezTo>
                    <a:cubicBezTo>
                      <a:pt x="29" y="134"/>
                      <a:pt x="29" y="134"/>
                      <a:pt x="29" y="134"/>
                    </a:cubicBezTo>
                    <a:cubicBezTo>
                      <a:pt x="29" y="134"/>
                      <a:pt x="29" y="135"/>
                      <a:pt x="30" y="136"/>
                    </a:cubicBezTo>
                    <a:cubicBezTo>
                      <a:pt x="30" y="136"/>
                      <a:pt x="30" y="135"/>
                      <a:pt x="30" y="135"/>
                    </a:cubicBezTo>
                    <a:cubicBezTo>
                      <a:pt x="30" y="136"/>
                      <a:pt x="30" y="136"/>
                      <a:pt x="31" y="135"/>
                    </a:cubicBezTo>
                    <a:cubicBezTo>
                      <a:pt x="31" y="136"/>
                      <a:pt x="31" y="135"/>
                      <a:pt x="32" y="136"/>
                    </a:cubicBezTo>
                    <a:cubicBezTo>
                      <a:pt x="32" y="135"/>
                      <a:pt x="32" y="135"/>
                      <a:pt x="32" y="135"/>
                    </a:cubicBezTo>
                    <a:cubicBezTo>
                      <a:pt x="32" y="135"/>
                      <a:pt x="32" y="135"/>
                      <a:pt x="32" y="135"/>
                    </a:cubicBezTo>
                    <a:cubicBezTo>
                      <a:pt x="33" y="135"/>
                      <a:pt x="33" y="134"/>
                      <a:pt x="33" y="134"/>
                    </a:cubicBezTo>
                    <a:cubicBezTo>
                      <a:pt x="33" y="134"/>
                      <a:pt x="33" y="133"/>
                      <a:pt x="33" y="133"/>
                    </a:cubicBezTo>
                    <a:cubicBezTo>
                      <a:pt x="32" y="133"/>
                      <a:pt x="32" y="133"/>
                      <a:pt x="32" y="133"/>
                    </a:cubicBezTo>
                    <a:cubicBezTo>
                      <a:pt x="32" y="133"/>
                      <a:pt x="33" y="133"/>
                      <a:pt x="32" y="133"/>
                    </a:cubicBezTo>
                    <a:cubicBezTo>
                      <a:pt x="32" y="133"/>
                      <a:pt x="32" y="133"/>
                      <a:pt x="32" y="133"/>
                    </a:cubicBezTo>
                    <a:cubicBezTo>
                      <a:pt x="32" y="132"/>
                      <a:pt x="32" y="132"/>
                      <a:pt x="32"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1" y="132"/>
                      <a:pt x="31" y="132"/>
                      <a:pt x="31" y="132"/>
                    </a:cubicBezTo>
                    <a:cubicBezTo>
                      <a:pt x="32" y="132"/>
                      <a:pt x="32" y="132"/>
                      <a:pt x="32" y="132"/>
                    </a:cubicBezTo>
                    <a:cubicBezTo>
                      <a:pt x="32" y="132"/>
                      <a:pt x="32" y="132"/>
                      <a:pt x="32" y="132"/>
                    </a:cubicBezTo>
                    <a:cubicBezTo>
                      <a:pt x="32" y="132"/>
                      <a:pt x="32" y="132"/>
                      <a:pt x="32" y="132"/>
                    </a:cubicBezTo>
                    <a:cubicBezTo>
                      <a:pt x="32" y="132"/>
                      <a:pt x="32" y="132"/>
                      <a:pt x="32" y="132"/>
                    </a:cubicBezTo>
                    <a:cubicBezTo>
                      <a:pt x="32" y="132"/>
                      <a:pt x="32" y="132"/>
                      <a:pt x="32" y="132"/>
                    </a:cubicBezTo>
                    <a:cubicBezTo>
                      <a:pt x="32" y="132"/>
                      <a:pt x="33" y="132"/>
                      <a:pt x="33" y="132"/>
                    </a:cubicBezTo>
                    <a:cubicBezTo>
                      <a:pt x="33" y="132"/>
                      <a:pt x="33" y="132"/>
                      <a:pt x="33" y="132"/>
                    </a:cubicBezTo>
                    <a:cubicBezTo>
                      <a:pt x="33" y="131"/>
                      <a:pt x="33" y="131"/>
                      <a:pt x="33" y="132"/>
                    </a:cubicBezTo>
                    <a:cubicBezTo>
                      <a:pt x="33" y="132"/>
                      <a:pt x="34" y="133"/>
                      <a:pt x="34" y="133"/>
                    </a:cubicBezTo>
                    <a:cubicBezTo>
                      <a:pt x="34" y="133"/>
                      <a:pt x="34" y="133"/>
                      <a:pt x="34" y="133"/>
                    </a:cubicBezTo>
                    <a:cubicBezTo>
                      <a:pt x="34" y="133"/>
                      <a:pt x="34" y="133"/>
                      <a:pt x="34" y="133"/>
                    </a:cubicBezTo>
                    <a:cubicBezTo>
                      <a:pt x="34" y="133"/>
                      <a:pt x="34" y="133"/>
                      <a:pt x="34" y="133"/>
                    </a:cubicBezTo>
                    <a:cubicBezTo>
                      <a:pt x="34" y="133"/>
                      <a:pt x="34" y="133"/>
                      <a:pt x="34" y="133"/>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4" y="134"/>
                      <a:pt x="34" y="134"/>
                      <a:pt x="34" y="134"/>
                    </a:cubicBezTo>
                    <a:cubicBezTo>
                      <a:pt x="35" y="134"/>
                      <a:pt x="35" y="134"/>
                      <a:pt x="35" y="134"/>
                    </a:cubicBezTo>
                    <a:cubicBezTo>
                      <a:pt x="35" y="134"/>
                      <a:pt x="35" y="133"/>
                      <a:pt x="35" y="134"/>
                    </a:cubicBezTo>
                    <a:cubicBezTo>
                      <a:pt x="35" y="135"/>
                      <a:pt x="35" y="134"/>
                      <a:pt x="35" y="134"/>
                    </a:cubicBezTo>
                    <a:cubicBezTo>
                      <a:pt x="35" y="134"/>
                      <a:pt x="36" y="133"/>
                      <a:pt x="36" y="134"/>
                    </a:cubicBezTo>
                    <a:cubicBezTo>
                      <a:pt x="36" y="134"/>
                      <a:pt x="36" y="134"/>
                      <a:pt x="36" y="134"/>
                    </a:cubicBezTo>
                    <a:cubicBezTo>
                      <a:pt x="36" y="134"/>
                      <a:pt x="36" y="134"/>
                      <a:pt x="36" y="134"/>
                    </a:cubicBezTo>
                    <a:cubicBezTo>
                      <a:pt x="36" y="134"/>
                      <a:pt x="36" y="134"/>
                      <a:pt x="36" y="134"/>
                    </a:cubicBezTo>
                    <a:cubicBezTo>
                      <a:pt x="36" y="134"/>
                      <a:pt x="36" y="134"/>
                      <a:pt x="36" y="134"/>
                    </a:cubicBezTo>
                    <a:cubicBezTo>
                      <a:pt x="36" y="133"/>
                      <a:pt x="36" y="134"/>
                      <a:pt x="36" y="133"/>
                    </a:cubicBezTo>
                    <a:cubicBezTo>
                      <a:pt x="35" y="133"/>
                      <a:pt x="36" y="133"/>
                      <a:pt x="36" y="133"/>
                    </a:cubicBezTo>
                    <a:cubicBezTo>
                      <a:pt x="36" y="133"/>
                      <a:pt x="36" y="133"/>
                      <a:pt x="36" y="133"/>
                    </a:cubicBezTo>
                    <a:cubicBezTo>
                      <a:pt x="36" y="133"/>
                      <a:pt x="36" y="132"/>
                      <a:pt x="36" y="133"/>
                    </a:cubicBezTo>
                    <a:cubicBezTo>
                      <a:pt x="37" y="133"/>
                      <a:pt x="37" y="133"/>
                      <a:pt x="37" y="133"/>
                    </a:cubicBezTo>
                    <a:cubicBezTo>
                      <a:pt x="36" y="133"/>
                      <a:pt x="37" y="133"/>
                      <a:pt x="37" y="133"/>
                    </a:cubicBezTo>
                    <a:cubicBezTo>
                      <a:pt x="37" y="133"/>
                      <a:pt x="37" y="134"/>
                      <a:pt x="37" y="134"/>
                    </a:cubicBezTo>
                    <a:cubicBezTo>
                      <a:pt x="37" y="134"/>
                      <a:pt x="37" y="134"/>
                      <a:pt x="37" y="134"/>
                    </a:cubicBezTo>
                    <a:cubicBezTo>
                      <a:pt x="37" y="134"/>
                      <a:pt x="37" y="134"/>
                      <a:pt x="37" y="134"/>
                    </a:cubicBezTo>
                    <a:cubicBezTo>
                      <a:pt x="37" y="134"/>
                      <a:pt x="37" y="134"/>
                      <a:pt x="37" y="134"/>
                    </a:cubicBezTo>
                    <a:cubicBezTo>
                      <a:pt x="37" y="135"/>
                      <a:pt x="37" y="135"/>
                      <a:pt x="37" y="135"/>
                    </a:cubicBezTo>
                    <a:cubicBezTo>
                      <a:pt x="36" y="135"/>
                      <a:pt x="36" y="135"/>
                      <a:pt x="36" y="135"/>
                    </a:cubicBezTo>
                    <a:cubicBezTo>
                      <a:pt x="36" y="135"/>
                      <a:pt x="36" y="136"/>
                      <a:pt x="36" y="136"/>
                    </a:cubicBezTo>
                    <a:cubicBezTo>
                      <a:pt x="36" y="136"/>
                      <a:pt x="35" y="136"/>
                      <a:pt x="35" y="136"/>
                    </a:cubicBezTo>
                    <a:cubicBezTo>
                      <a:pt x="35" y="135"/>
                      <a:pt x="36" y="135"/>
                      <a:pt x="36" y="135"/>
                    </a:cubicBezTo>
                    <a:cubicBezTo>
                      <a:pt x="36" y="135"/>
                      <a:pt x="35" y="134"/>
                      <a:pt x="35" y="135"/>
                    </a:cubicBezTo>
                    <a:cubicBezTo>
                      <a:pt x="35" y="135"/>
                      <a:pt x="35" y="136"/>
                      <a:pt x="35" y="136"/>
                    </a:cubicBezTo>
                    <a:cubicBezTo>
                      <a:pt x="35" y="136"/>
                      <a:pt x="35" y="136"/>
                      <a:pt x="35" y="136"/>
                    </a:cubicBezTo>
                    <a:cubicBezTo>
                      <a:pt x="35" y="136"/>
                      <a:pt x="35" y="137"/>
                      <a:pt x="35" y="136"/>
                    </a:cubicBezTo>
                    <a:cubicBezTo>
                      <a:pt x="35" y="136"/>
                      <a:pt x="35" y="136"/>
                      <a:pt x="35" y="137"/>
                    </a:cubicBezTo>
                    <a:cubicBezTo>
                      <a:pt x="35" y="137"/>
                      <a:pt x="35" y="137"/>
                      <a:pt x="35" y="137"/>
                    </a:cubicBezTo>
                    <a:cubicBezTo>
                      <a:pt x="35" y="137"/>
                      <a:pt x="35" y="137"/>
                      <a:pt x="35" y="137"/>
                    </a:cubicBezTo>
                    <a:cubicBezTo>
                      <a:pt x="35" y="137"/>
                      <a:pt x="35" y="137"/>
                      <a:pt x="35" y="137"/>
                    </a:cubicBezTo>
                    <a:cubicBezTo>
                      <a:pt x="35" y="137"/>
                      <a:pt x="35" y="137"/>
                      <a:pt x="35" y="137"/>
                    </a:cubicBezTo>
                    <a:cubicBezTo>
                      <a:pt x="36" y="137"/>
                      <a:pt x="35" y="137"/>
                      <a:pt x="36" y="137"/>
                    </a:cubicBezTo>
                    <a:cubicBezTo>
                      <a:pt x="36" y="137"/>
                      <a:pt x="36" y="139"/>
                      <a:pt x="36" y="138"/>
                    </a:cubicBezTo>
                    <a:cubicBezTo>
                      <a:pt x="36" y="137"/>
                      <a:pt x="36" y="137"/>
                      <a:pt x="36" y="137"/>
                    </a:cubicBezTo>
                    <a:cubicBezTo>
                      <a:pt x="36" y="137"/>
                      <a:pt x="36" y="137"/>
                      <a:pt x="36" y="137"/>
                    </a:cubicBezTo>
                    <a:cubicBezTo>
                      <a:pt x="36" y="137"/>
                      <a:pt x="37" y="137"/>
                      <a:pt x="37" y="136"/>
                    </a:cubicBezTo>
                    <a:cubicBezTo>
                      <a:pt x="37" y="136"/>
                      <a:pt x="37" y="137"/>
                      <a:pt x="37" y="137"/>
                    </a:cubicBezTo>
                    <a:cubicBezTo>
                      <a:pt x="37" y="137"/>
                      <a:pt x="37" y="137"/>
                      <a:pt x="37" y="137"/>
                    </a:cubicBezTo>
                    <a:cubicBezTo>
                      <a:pt x="37" y="137"/>
                      <a:pt x="37" y="138"/>
                      <a:pt x="37" y="137"/>
                    </a:cubicBezTo>
                    <a:cubicBezTo>
                      <a:pt x="37" y="137"/>
                      <a:pt x="37" y="137"/>
                      <a:pt x="38" y="137"/>
                    </a:cubicBezTo>
                    <a:cubicBezTo>
                      <a:pt x="38" y="136"/>
                      <a:pt x="38" y="136"/>
                      <a:pt x="38" y="136"/>
                    </a:cubicBezTo>
                    <a:cubicBezTo>
                      <a:pt x="38" y="137"/>
                      <a:pt x="38" y="137"/>
                      <a:pt x="38" y="137"/>
                    </a:cubicBezTo>
                    <a:cubicBezTo>
                      <a:pt x="39" y="137"/>
                      <a:pt x="39" y="137"/>
                      <a:pt x="39" y="136"/>
                    </a:cubicBezTo>
                    <a:cubicBezTo>
                      <a:pt x="39" y="136"/>
                      <a:pt x="39" y="134"/>
                      <a:pt x="39" y="136"/>
                    </a:cubicBezTo>
                    <a:cubicBezTo>
                      <a:pt x="39" y="136"/>
                      <a:pt x="39" y="136"/>
                      <a:pt x="39" y="136"/>
                    </a:cubicBezTo>
                    <a:cubicBezTo>
                      <a:pt x="39" y="136"/>
                      <a:pt x="39" y="136"/>
                      <a:pt x="39" y="136"/>
                    </a:cubicBezTo>
                    <a:cubicBezTo>
                      <a:pt x="39" y="136"/>
                      <a:pt x="39" y="136"/>
                      <a:pt x="39" y="136"/>
                    </a:cubicBezTo>
                    <a:cubicBezTo>
                      <a:pt x="39" y="136"/>
                      <a:pt x="39" y="136"/>
                      <a:pt x="39" y="136"/>
                    </a:cubicBezTo>
                    <a:cubicBezTo>
                      <a:pt x="39" y="136"/>
                      <a:pt x="39" y="136"/>
                      <a:pt x="39" y="136"/>
                    </a:cubicBezTo>
                    <a:cubicBezTo>
                      <a:pt x="39" y="136"/>
                      <a:pt x="39" y="136"/>
                      <a:pt x="39" y="136"/>
                    </a:cubicBezTo>
                    <a:cubicBezTo>
                      <a:pt x="40" y="135"/>
                      <a:pt x="40" y="135"/>
                      <a:pt x="40" y="135"/>
                    </a:cubicBezTo>
                    <a:cubicBezTo>
                      <a:pt x="39" y="136"/>
                      <a:pt x="40" y="136"/>
                      <a:pt x="40" y="136"/>
                    </a:cubicBezTo>
                    <a:cubicBezTo>
                      <a:pt x="40" y="135"/>
                      <a:pt x="40" y="135"/>
                      <a:pt x="40" y="135"/>
                    </a:cubicBezTo>
                    <a:cubicBezTo>
                      <a:pt x="40" y="136"/>
                      <a:pt x="40" y="136"/>
                      <a:pt x="40" y="136"/>
                    </a:cubicBezTo>
                    <a:cubicBezTo>
                      <a:pt x="40" y="136"/>
                      <a:pt x="40" y="136"/>
                      <a:pt x="40" y="136"/>
                    </a:cubicBezTo>
                    <a:cubicBezTo>
                      <a:pt x="40" y="135"/>
                      <a:pt x="40" y="135"/>
                      <a:pt x="40" y="135"/>
                    </a:cubicBezTo>
                    <a:cubicBezTo>
                      <a:pt x="40" y="135"/>
                      <a:pt x="40" y="135"/>
                      <a:pt x="40" y="135"/>
                    </a:cubicBezTo>
                    <a:cubicBezTo>
                      <a:pt x="40" y="135"/>
                      <a:pt x="40" y="135"/>
                      <a:pt x="40" y="135"/>
                    </a:cubicBezTo>
                    <a:cubicBezTo>
                      <a:pt x="40" y="135"/>
                      <a:pt x="40" y="136"/>
                      <a:pt x="40" y="136"/>
                    </a:cubicBezTo>
                    <a:cubicBezTo>
                      <a:pt x="40" y="136"/>
                      <a:pt x="40" y="136"/>
                      <a:pt x="40" y="136"/>
                    </a:cubicBezTo>
                    <a:cubicBezTo>
                      <a:pt x="41" y="136"/>
                      <a:pt x="41" y="136"/>
                      <a:pt x="41" y="136"/>
                    </a:cubicBezTo>
                    <a:cubicBezTo>
                      <a:pt x="41" y="136"/>
                      <a:pt x="41" y="136"/>
                      <a:pt x="41" y="136"/>
                    </a:cubicBezTo>
                    <a:cubicBezTo>
                      <a:pt x="41" y="136"/>
                      <a:pt x="41" y="136"/>
                      <a:pt x="40" y="137"/>
                    </a:cubicBezTo>
                    <a:cubicBezTo>
                      <a:pt x="41" y="136"/>
                      <a:pt x="41" y="136"/>
                      <a:pt x="41" y="136"/>
                    </a:cubicBezTo>
                    <a:cubicBezTo>
                      <a:pt x="41" y="136"/>
                      <a:pt x="41" y="136"/>
                      <a:pt x="41" y="136"/>
                    </a:cubicBezTo>
                    <a:cubicBezTo>
                      <a:pt x="41" y="135"/>
                      <a:pt x="41" y="136"/>
                      <a:pt x="41" y="136"/>
                    </a:cubicBezTo>
                    <a:cubicBezTo>
                      <a:pt x="41" y="136"/>
                      <a:pt x="41" y="137"/>
                      <a:pt x="41" y="136"/>
                    </a:cubicBezTo>
                    <a:cubicBezTo>
                      <a:pt x="41" y="136"/>
                      <a:pt x="41" y="136"/>
                      <a:pt x="41" y="136"/>
                    </a:cubicBezTo>
                    <a:cubicBezTo>
                      <a:pt x="41" y="136"/>
                      <a:pt x="42" y="136"/>
                      <a:pt x="41" y="136"/>
                    </a:cubicBezTo>
                    <a:cubicBezTo>
                      <a:pt x="42" y="137"/>
                      <a:pt x="42" y="137"/>
                      <a:pt x="42" y="137"/>
                    </a:cubicBezTo>
                    <a:cubicBezTo>
                      <a:pt x="42" y="137"/>
                      <a:pt x="42" y="137"/>
                      <a:pt x="42" y="137"/>
                    </a:cubicBezTo>
                    <a:cubicBezTo>
                      <a:pt x="42" y="137"/>
                      <a:pt x="42" y="137"/>
                      <a:pt x="42" y="137"/>
                    </a:cubicBezTo>
                    <a:cubicBezTo>
                      <a:pt x="42" y="137"/>
                      <a:pt x="43" y="137"/>
                      <a:pt x="42" y="138"/>
                    </a:cubicBezTo>
                    <a:cubicBezTo>
                      <a:pt x="43" y="138"/>
                      <a:pt x="43" y="138"/>
                      <a:pt x="43" y="138"/>
                    </a:cubicBezTo>
                    <a:cubicBezTo>
                      <a:pt x="43" y="139"/>
                      <a:pt x="43" y="139"/>
                      <a:pt x="43" y="139"/>
                    </a:cubicBezTo>
                    <a:cubicBezTo>
                      <a:pt x="43" y="139"/>
                      <a:pt x="43" y="139"/>
                      <a:pt x="43" y="139"/>
                    </a:cubicBezTo>
                    <a:cubicBezTo>
                      <a:pt x="43" y="140"/>
                      <a:pt x="43" y="140"/>
                      <a:pt x="43" y="139"/>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3" y="139"/>
                      <a:pt x="43" y="139"/>
                      <a:pt x="43" y="139"/>
                    </a:cubicBezTo>
                    <a:cubicBezTo>
                      <a:pt x="43" y="138"/>
                      <a:pt x="43" y="139"/>
                      <a:pt x="43" y="139"/>
                    </a:cubicBezTo>
                    <a:cubicBezTo>
                      <a:pt x="42" y="138"/>
                      <a:pt x="42" y="138"/>
                      <a:pt x="42" y="138"/>
                    </a:cubicBezTo>
                    <a:cubicBezTo>
                      <a:pt x="42" y="139"/>
                      <a:pt x="42" y="140"/>
                      <a:pt x="42" y="139"/>
                    </a:cubicBezTo>
                    <a:cubicBezTo>
                      <a:pt x="43" y="139"/>
                      <a:pt x="43" y="139"/>
                      <a:pt x="43" y="139"/>
                    </a:cubicBezTo>
                    <a:cubicBezTo>
                      <a:pt x="43" y="139"/>
                      <a:pt x="43" y="139"/>
                      <a:pt x="43" y="139"/>
                    </a:cubicBezTo>
                    <a:cubicBezTo>
                      <a:pt x="42" y="140"/>
                      <a:pt x="42" y="140"/>
                      <a:pt x="42" y="140"/>
                    </a:cubicBezTo>
                    <a:cubicBezTo>
                      <a:pt x="43" y="140"/>
                      <a:pt x="43" y="140"/>
                      <a:pt x="43" y="140"/>
                    </a:cubicBezTo>
                    <a:cubicBezTo>
                      <a:pt x="43" y="139"/>
                      <a:pt x="43" y="140"/>
                      <a:pt x="43" y="140"/>
                    </a:cubicBezTo>
                    <a:cubicBezTo>
                      <a:pt x="44" y="139"/>
                      <a:pt x="44" y="140"/>
                      <a:pt x="44" y="140"/>
                    </a:cubicBezTo>
                    <a:cubicBezTo>
                      <a:pt x="44" y="139"/>
                      <a:pt x="43" y="139"/>
                      <a:pt x="44" y="139"/>
                    </a:cubicBezTo>
                    <a:cubicBezTo>
                      <a:pt x="44" y="140"/>
                      <a:pt x="44" y="140"/>
                      <a:pt x="44" y="139"/>
                    </a:cubicBezTo>
                    <a:cubicBezTo>
                      <a:pt x="44" y="139"/>
                      <a:pt x="44" y="139"/>
                      <a:pt x="44" y="139"/>
                    </a:cubicBezTo>
                    <a:cubicBezTo>
                      <a:pt x="44" y="139"/>
                      <a:pt x="44" y="139"/>
                      <a:pt x="44" y="139"/>
                    </a:cubicBezTo>
                    <a:cubicBezTo>
                      <a:pt x="44" y="139"/>
                      <a:pt x="44" y="139"/>
                      <a:pt x="44" y="139"/>
                    </a:cubicBezTo>
                    <a:cubicBezTo>
                      <a:pt x="44" y="139"/>
                      <a:pt x="44" y="139"/>
                      <a:pt x="44" y="139"/>
                    </a:cubicBezTo>
                    <a:cubicBezTo>
                      <a:pt x="44" y="139"/>
                      <a:pt x="44" y="139"/>
                      <a:pt x="44" y="139"/>
                    </a:cubicBezTo>
                    <a:cubicBezTo>
                      <a:pt x="45" y="139"/>
                      <a:pt x="45" y="139"/>
                      <a:pt x="45" y="139"/>
                    </a:cubicBezTo>
                    <a:cubicBezTo>
                      <a:pt x="44" y="139"/>
                      <a:pt x="44" y="139"/>
                      <a:pt x="44" y="139"/>
                    </a:cubicBezTo>
                    <a:cubicBezTo>
                      <a:pt x="44" y="139"/>
                      <a:pt x="43" y="139"/>
                      <a:pt x="44" y="139"/>
                    </a:cubicBezTo>
                    <a:cubicBezTo>
                      <a:pt x="44" y="138"/>
                      <a:pt x="44" y="138"/>
                      <a:pt x="44" y="138"/>
                    </a:cubicBezTo>
                    <a:cubicBezTo>
                      <a:pt x="44" y="138"/>
                      <a:pt x="44" y="138"/>
                      <a:pt x="44" y="138"/>
                    </a:cubicBezTo>
                    <a:cubicBezTo>
                      <a:pt x="45" y="138"/>
                      <a:pt x="45" y="138"/>
                      <a:pt x="45" y="138"/>
                    </a:cubicBezTo>
                    <a:cubicBezTo>
                      <a:pt x="45" y="138"/>
                      <a:pt x="45" y="138"/>
                      <a:pt x="45" y="138"/>
                    </a:cubicBezTo>
                    <a:cubicBezTo>
                      <a:pt x="45" y="138"/>
                      <a:pt x="45" y="138"/>
                      <a:pt x="45" y="138"/>
                    </a:cubicBezTo>
                    <a:cubicBezTo>
                      <a:pt x="45" y="137"/>
                      <a:pt x="45" y="137"/>
                      <a:pt x="45" y="137"/>
                    </a:cubicBezTo>
                    <a:cubicBezTo>
                      <a:pt x="45" y="138"/>
                      <a:pt x="45" y="137"/>
                      <a:pt x="45" y="137"/>
                    </a:cubicBezTo>
                    <a:cubicBezTo>
                      <a:pt x="46" y="137"/>
                      <a:pt x="46" y="137"/>
                      <a:pt x="45" y="138"/>
                    </a:cubicBezTo>
                    <a:cubicBezTo>
                      <a:pt x="45" y="138"/>
                      <a:pt x="45" y="139"/>
                      <a:pt x="46" y="138"/>
                    </a:cubicBezTo>
                    <a:cubicBezTo>
                      <a:pt x="46" y="139"/>
                      <a:pt x="46" y="139"/>
                      <a:pt x="46" y="139"/>
                    </a:cubicBezTo>
                    <a:cubicBezTo>
                      <a:pt x="46" y="139"/>
                      <a:pt x="46" y="139"/>
                      <a:pt x="46" y="139"/>
                    </a:cubicBezTo>
                    <a:cubicBezTo>
                      <a:pt x="46" y="139"/>
                      <a:pt x="46" y="139"/>
                      <a:pt x="46" y="139"/>
                    </a:cubicBezTo>
                    <a:cubicBezTo>
                      <a:pt x="46" y="140"/>
                      <a:pt x="46" y="140"/>
                      <a:pt x="46" y="140"/>
                    </a:cubicBezTo>
                    <a:cubicBezTo>
                      <a:pt x="47" y="139"/>
                      <a:pt x="47" y="139"/>
                      <a:pt x="47" y="139"/>
                    </a:cubicBezTo>
                    <a:cubicBezTo>
                      <a:pt x="47" y="139"/>
                      <a:pt x="47" y="139"/>
                      <a:pt x="47" y="139"/>
                    </a:cubicBezTo>
                    <a:cubicBezTo>
                      <a:pt x="47" y="139"/>
                      <a:pt x="47" y="139"/>
                      <a:pt x="47" y="139"/>
                    </a:cubicBezTo>
                    <a:cubicBezTo>
                      <a:pt x="47" y="139"/>
                      <a:pt x="47" y="139"/>
                      <a:pt x="47" y="139"/>
                    </a:cubicBezTo>
                    <a:cubicBezTo>
                      <a:pt x="47" y="139"/>
                      <a:pt x="47" y="139"/>
                      <a:pt x="47" y="139"/>
                    </a:cubicBezTo>
                    <a:cubicBezTo>
                      <a:pt x="47" y="139"/>
                      <a:pt x="47" y="139"/>
                      <a:pt x="47" y="139"/>
                    </a:cubicBezTo>
                    <a:cubicBezTo>
                      <a:pt x="47" y="139"/>
                      <a:pt x="47" y="139"/>
                      <a:pt x="47"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8" y="138"/>
                      <a:pt x="48" y="138"/>
                      <a:pt x="48" y="138"/>
                    </a:cubicBezTo>
                    <a:cubicBezTo>
                      <a:pt x="49" y="138"/>
                      <a:pt x="49" y="138"/>
                      <a:pt x="49" y="138"/>
                    </a:cubicBezTo>
                    <a:cubicBezTo>
                      <a:pt x="49" y="139"/>
                      <a:pt x="49" y="139"/>
                      <a:pt x="49" y="138"/>
                    </a:cubicBezTo>
                    <a:cubicBezTo>
                      <a:pt x="49" y="138"/>
                      <a:pt x="49" y="138"/>
                      <a:pt x="49" y="138"/>
                    </a:cubicBezTo>
                    <a:cubicBezTo>
                      <a:pt x="49" y="138"/>
                      <a:pt x="49" y="138"/>
                      <a:pt x="49" y="138"/>
                    </a:cubicBezTo>
                    <a:cubicBezTo>
                      <a:pt x="49" y="138"/>
                      <a:pt x="49" y="138"/>
                      <a:pt x="49" y="138"/>
                    </a:cubicBezTo>
                    <a:cubicBezTo>
                      <a:pt x="49" y="138"/>
                      <a:pt x="49" y="138"/>
                      <a:pt x="49" y="138"/>
                    </a:cubicBezTo>
                    <a:cubicBezTo>
                      <a:pt x="49" y="138"/>
                      <a:pt x="49" y="138"/>
                      <a:pt x="49" y="138"/>
                    </a:cubicBezTo>
                    <a:cubicBezTo>
                      <a:pt x="49" y="138"/>
                      <a:pt x="49" y="138"/>
                      <a:pt x="49" y="138"/>
                    </a:cubicBezTo>
                    <a:cubicBezTo>
                      <a:pt x="49" y="138"/>
                      <a:pt x="49" y="138"/>
                      <a:pt x="49" y="138"/>
                    </a:cubicBezTo>
                    <a:cubicBezTo>
                      <a:pt x="50" y="138"/>
                      <a:pt x="50" y="139"/>
                      <a:pt x="50" y="138"/>
                    </a:cubicBezTo>
                    <a:cubicBezTo>
                      <a:pt x="50" y="138"/>
                      <a:pt x="51" y="138"/>
                      <a:pt x="51" y="137"/>
                    </a:cubicBezTo>
                    <a:cubicBezTo>
                      <a:pt x="51" y="137"/>
                      <a:pt x="51" y="137"/>
                      <a:pt x="51" y="137"/>
                    </a:cubicBezTo>
                    <a:cubicBezTo>
                      <a:pt x="50" y="137"/>
                      <a:pt x="50" y="137"/>
                      <a:pt x="50" y="137"/>
                    </a:cubicBezTo>
                    <a:cubicBezTo>
                      <a:pt x="50" y="136"/>
                      <a:pt x="50" y="136"/>
                      <a:pt x="50" y="136"/>
                    </a:cubicBezTo>
                    <a:cubicBezTo>
                      <a:pt x="50" y="136"/>
                      <a:pt x="50" y="136"/>
                      <a:pt x="50" y="136"/>
                    </a:cubicBezTo>
                    <a:cubicBezTo>
                      <a:pt x="50" y="137"/>
                      <a:pt x="51" y="136"/>
                      <a:pt x="51" y="136"/>
                    </a:cubicBezTo>
                    <a:cubicBezTo>
                      <a:pt x="51" y="137"/>
                      <a:pt x="50" y="136"/>
                      <a:pt x="51" y="137"/>
                    </a:cubicBezTo>
                    <a:cubicBezTo>
                      <a:pt x="51" y="137"/>
                      <a:pt x="51" y="137"/>
                      <a:pt x="51" y="137"/>
                    </a:cubicBezTo>
                    <a:cubicBezTo>
                      <a:pt x="51" y="137"/>
                      <a:pt x="51" y="137"/>
                      <a:pt x="51" y="137"/>
                    </a:cubicBezTo>
                    <a:cubicBezTo>
                      <a:pt x="51" y="137"/>
                      <a:pt x="50" y="137"/>
                      <a:pt x="51" y="137"/>
                    </a:cubicBezTo>
                    <a:cubicBezTo>
                      <a:pt x="51" y="137"/>
                      <a:pt x="51" y="137"/>
                      <a:pt x="51" y="137"/>
                    </a:cubicBezTo>
                    <a:cubicBezTo>
                      <a:pt x="51" y="137"/>
                      <a:pt x="51" y="137"/>
                      <a:pt x="51" y="137"/>
                    </a:cubicBezTo>
                    <a:cubicBezTo>
                      <a:pt x="51" y="137"/>
                      <a:pt x="51" y="137"/>
                      <a:pt x="51" y="137"/>
                    </a:cubicBezTo>
                    <a:cubicBezTo>
                      <a:pt x="52" y="137"/>
                      <a:pt x="52" y="137"/>
                      <a:pt x="52" y="137"/>
                    </a:cubicBezTo>
                    <a:cubicBezTo>
                      <a:pt x="52" y="137"/>
                      <a:pt x="52" y="137"/>
                      <a:pt x="52" y="138"/>
                    </a:cubicBezTo>
                    <a:cubicBezTo>
                      <a:pt x="53" y="138"/>
                      <a:pt x="53" y="138"/>
                      <a:pt x="53" y="138"/>
                    </a:cubicBezTo>
                    <a:cubicBezTo>
                      <a:pt x="53" y="138"/>
                      <a:pt x="53" y="138"/>
                      <a:pt x="53" y="138"/>
                    </a:cubicBezTo>
                    <a:cubicBezTo>
                      <a:pt x="53" y="138"/>
                      <a:pt x="53" y="138"/>
                      <a:pt x="53" y="137"/>
                    </a:cubicBezTo>
                    <a:cubicBezTo>
                      <a:pt x="53" y="137"/>
                      <a:pt x="53" y="137"/>
                      <a:pt x="53" y="137"/>
                    </a:cubicBezTo>
                    <a:cubicBezTo>
                      <a:pt x="53" y="137"/>
                      <a:pt x="53" y="137"/>
                      <a:pt x="53" y="137"/>
                    </a:cubicBezTo>
                    <a:cubicBezTo>
                      <a:pt x="53" y="136"/>
                      <a:pt x="53" y="136"/>
                      <a:pt x="53" y="136"/>
                    </a:cubicBezTo>
                    <a:cubicBezTo>
                      <a:pt x="53" y="137"/>
                      <a:pt x="53" y="137"/>
                      <a:pt x="53" y="137"/>
                    </a:cubicBezTo>
                    <a:cubicBezTo>
                      <a:pt x="53" y="137"/>
                      <a:pt x="53" y="137"/>
                      <a:pt x="53" y="137"/>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9"/>
                      <a:pt x="53" y="139"/>
                      <a:pt x="53" y="138"/>
                    </a:cubicBezTo>
                    <a:cubicBezTo>
                      <a:pt x="53" y="138"/>
                      <a:pt x="53" y="138"/>
                      <a:pt x="53" y="138"/>
                    </a:cubicBezTo>
                    <a:cubicBezTo>
                      <a:pt x="53" y="138"/>
                      <a:pt x="53" y="138"/>
                      <a:pt x="53" y="138"/>
                    </a:cubicBezTo>
                    <a:cubicBezTo>
                      <a:pt x="53" y="139"/>
                      <a:pt x="54" y="138"/>
                      <a:pt x="53" y="138"/>
                    </a:cubicBezTo>
                    <a:cubicBezTo>
                      <a:pt x="53" y="139"/>
                      <a:pt x="53" y="139"/>
                      <a:pt x="53" y="139"/>
                    </a:cubicBezTo>
                    <a:cubicBezTo>
                      <a:pt x="54" y="139"/>
                      <a:pt x="54" y="139"/>
                      <a:pt x="54" y="139"/>
                    </a:cubicBezTo>
                    <a:cubicBezTo>
                      <a:pt x="54" y="138"/>
                      <a:pt x="54" y="140"/>
                      <a:pt x="54" y="139"/>
                    </a:cubicBezTo>
                    <a:cubicBezTo>
                      <a:pt x="54" y="139"/>
                      <a:pt x="54" y="139"/>
                      <a:pt x="54" y="139"/>
                    </a:cubicBezTo>
                    <a:cubicBezTo>
                      <a:pt x="55" y="139"/>
                      <a:pt x="55" y="139"/>
                      <a:pt x="55" y="139"/>
                    </a:cubicBezTo>
                    <a:cubicBezTo>
                      <a:pt x="55" y="139"/>
                      <a:pt x="55" y="139"/>
                      <a:pt x="55" y="139"/>
                    </a:cubicBezTo>
                    <a:cubicBezTo>
                      <a:pt x="55" y="139"/>
                      <a:pt x="55" y="139"/>
                      <a:pt x="55" y="139"/>
                    </a:cubicBezTo>
                    <a:cubicBezTo>
                      <a:pt x="55" y="138"/>
                      <a:pt x="56" y="139"/>
                      <a:pt x="56" y="139"/>
                    </a:cubicBezTo>
                    <a:cubicBezTo>
                      <a:pt x="56" y="139"/>
                      <a:pt x="56" y="140"/>
                      <a:pt x="56" y="140"/>
                    </a:cubicBezTo>
                    <a:cubicBezTo>
                      <a:pt x="56" y="140"/>
                      <a:pt x="56" y="140"/>
                      <a:pt x="56" y="140"/>
                    </a:cubicBezTo>
                    <a:cubicBezTo>
                      <a:pt x="56" y="140"/>
                      <a:pt x="56" y="140"/>
                      <a:pt x="56" y="140"/>
                    </a:cubicBezTo>
                    <a:cubicBezTo>
                      <a:pt x="56" y="140"/>
                      <a:pt x="56" y="140"/>
                      <a:pt x="56" y="140"/>
                    </a:cubicBezTo>
                    <a:cubicBezTo>
                      <a:pt x="56" y="140"/>
                      <a:pt x="56" y="140"/>
                      <a:pt x="56" y="141"/>
                    </a:cubicBezTo>
                    <a:cubicBezTo>
                      <a:pt x="57" y="141"/>
                      <a:pt x="57" y="141"/>
                      <a:pt x="57" y="141"/>
                    </a:cubicBezTo>
                    <a:cubicBezTo>
                      <a:pt x="57" y="141"/>
                      <a:pt x="57" y="140"/>
                      <a:pt x="57" y="140"/>
                    </a:cubicBezTo>
                    <a:cubicBezTo>
                      <a:pt x="57" y="139"/>
                      <a:pt x="57" y="140"/>
                      <a:pt x="57" y="140"/>
                    </a:cubicBezTo>
                    <a:cubicBezTo>
                      <a:pt x="57" y="140"/>
                      <a:pt x="57" y="139"/>
                      <a:pt x="57" y="139"/>
                    </a:cubicBezTo>
                    <a:cubicBezTo>
                      <a:pt x="57" y="139"/>
                      <a:pt x="57" y="139"/>
                      <a:pt x="57" y="139"/>
                    </a:cubicBezTo>
                    <a:cubicBezTo>
                      <a:pt x="58" y="139"/>
                      <a:pt x="58" y="139"/>
                      <a:pt x="57" y="138"/>
                    </a:cubicBezTo>
                    <a:cubicBezTo>
                      <a:pt x="56" y="139"/>
                      <a:pt x="57" y="138"/>
                      <a:pt x="57" y="138"/>
                    </a:cubicBezTo>
                    <a:cubicBezTo>
                      <a:pt x="57" y="138"/>
                      <a:pt x="57" y="138"/>
                      <a:pt x="58" y="138"/>
                    </a:cubicBezTo>
                    <a:cubicBezTo>
                      <a:pt x="57" y="137"/>
                      <a:pt x="57" y="137"/>
                      <a:pt x="57" y="137"/>
                    </a:cubicBezTo>
                    <a:cubicBezTo>
                      <a:pt x="58" y="137"/>
                      <a:pt x="57" y="137"/>
                      <a:pt x="57" y="137"/>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7" y="136"/>
                      <a:pt x="57" y="136"/>
                      <a:pt x="57" y="136"/>
                    </a:cubicBezTo>
                    <a:cubicBezTo>
                      <a:pt x="58" y="137"/>
                      <a:pt x="57" y="136"/>
                      <a:pt x="57" y="135"/>
                    </a:cubicBezTo>
                    <a:cubicBezTo>
                      <a:pt x="58" y="137"/>
                      <a:pt x="57" y="135"/>
                      <a:pt x="58" y="136"/>
                    </a:cubicBezTo>
                    <a:cubicBezTo>
                      <a:pt x="59" y="137"/>
                      <a:pt x="59" y="135"/>
                      <a:pt x="59" y="136"/>
                    </a:cubicBezTo>
                    <a:cubicBezTo>
                      <a:pt x="59" y="137"/>
                      <a:pt x="60" y="137"/>
                      <a:pt x="60" y="137"/>
                    </a:cubicBezTo>
                    <a:cubicBezTo>
                      <a:pt x="60" y="136"/>
                      <a:pt x="60" y="136"/>
                      <a:pt x="60" y="138"/>
                    </a:cubicBezTo>
                    <a:cubicBezTo>
                      <a:pt x="60" y="138"/>
                      <a:pt x="60" y="138"/>
                      <a:pt x="60" y="138"/>
                    </a:cubicBezTo>
                    <a:cubicBezTo>
                      <a:pt x="61" y="138"/>
                      <a:pt x="61" y="138"/>
                      <a:pt x="61" y="138"/>
                    </a:cubicBezTo>
                    <a:cubicBezTo>
                      <a:pt x="61" y="138"/>
                      <a:pt x="61" y="138"/>
                      <a:pt x="61" y="138"/>
                    </a:cubicBezTo>
                    <a:cubicBezTo>
                      <a:pt x="62" y="138"/>
                      <a:pt x="61" y="140"/>
                      <a:pt x="62" y="138"/>
                    </a:cubicBezTo>
                    <a:cubicBezTo>
                      <a:pt x="61" y="138"/>
                      <a:pt x="61" y="138"/>
                      <a:pt x="61" y="138"/>
                    </a:cubicBezTo>
                    <a:cubicBezTo>
                      <a:pt x="62" y="138"/>
                      <a:pt x="62" y="138"/>
                      <a:pt x="62" y="137"/>
                    </a:cubicBezTo>
                    <a:cubicBezTo>
                      <a:pt x="63" y="138"/>
                      <a:pt x="62" y="138"/>
                      <a:pt x="63" y="138"/>
                    </a:cubicBezTo>
                    <a:cubicBezTo>
                      <a:pt x="63" y="138"/>
                      <a:pt x="63" y="138"/>
                      <a:pt x="63" y="138"/>
                    </a:cubicBezTo>
                    <a:cubicBezTo>
                      <a:pt x="64" y="138"/>
                      <a:pt x="64" y="138"/>
                      <a:pt x="64" y="138"/>
                    </a:cubicBezTo>
                    <a:cubicBezTo>
                      <a:pt x="64" y="138"/>
                      <a:pt x="63" y="139"/>
                      <a:pt x="64" y="139"/>
                    </a:cubicBezTo>
                    <a:cubicBezTo>
                      <a:pt x="64" y="139"/>
                      <a:pt x="64" y="137"/>
                      <a:pt x="64" y="137"/>
                    </a:cubicBezTo>
                    <a:cubicBezTo>
                      <a:pt x="65" y="136"/>
                      <a:pt x="65" y="138"/>
                      <a:pt x="65" y="138"/>
                    </a:cubicBezTo>
                    <a:cubicBezTo>
                      <a:pt x="66" y="137"/>
                      <a:pt x="65" y="137"/>
                      <a:pt x="64" y="136"/>
                    </a:cubicBezTo>
                    <a:cubicBezTo>
                      <a:pt x="64" y="136"/>
                      <a:pt x="64" y="136"/>
                      <a:pt x="65" y="136"/>
                    </a:cubicBezTo>
                    <a:cubicBezTo>
                      <a:pt x="65" y="136"/>
                      <a:pt x="64" y="135"/>
                      <a:pt x="63" y="135"/>
                    </a:cubicBezTo>
                    <a:cubicBezTo>
                      <a:pt x="65" y="134"/>
                      <a:pt x="65" y="134"/>
                      <a:pt x="65" y="134"/>
                    </a:cubicBezTo>
                    <a:cubicBezTo>
                      <a:pt x="65" y="134"/>
                      <a:pt x="65" y="134"/>
                      <a:pt x="65" y="135"/>
                    </a:cubicBezTo>
                    <a:cubicBezTo>
                      <a:pt x="66" y="134"/>
                      <a:pt x="66" y="134"/>
                      <a:pt x="67" y="135"/>
                    </a:cubicBezTo>
                    <a:cubicBezTo>
                      <a:pt x="67" y="134"/>
                      <a:pt x="67" y="134"/>
                      <a:pt x="67" y="134"/>
                    </a:cubicBezTo>
                    <a:cubicBezTo>
                      <a:pt x="67" y="134"/>
                      <a:pt x="67" y="134"/>
                      <a:pt x="67" y="134"/>
                    </a:cubicBezTo>
                    <a:cubicBezTo>
                      <a:pt x="67" y="134"/>
                      <a:pt x="67" y="133"/>
                      <a:pt x="67" y="134"/>
                    </a:cubicBezTo>
                    <a:cubicBezTo>
                      <a:pt x="67" y="134"/>
                      <a:pt x="67" y="134"/>
                      <a:pt x="67" y="134"/>
                    </a:cubicBezTo>
                    <a:cubicBezTo>
                      <a:pt x="67" y="135"/>
                      <a:pt x="67" y="135"/>
                      <a:pt x="67" y="135"/>
                    </a:cubicBezTo>
                    <a:cubicBezTo>
                      <a:pt x="68" y="134"/>
                      <a:pt x="68" y="134"/>
                      <a:pt x="68" y="134"/>
                    </a:cubicBezTo>
                    <a:cubicBezTo>
                      <a:pt x="68" y="134"/>
                      <a:pt x="68" y="135"/>
                      <a:pt x="67" y="136"/>
                    </a:cubicBezTo>
                    <a:cubicBezTo>
                      <a:pt x="68" y="136"/>
                      <a:pt x="68" y="136"/>
                      <a:pt x="68" y="136"/>
                    </a:cubicBezTo>
                    <a:cubicBezTo>
                      <a:pt x="67" y="136"/>
                      <a:pt x="67" y="137"/>
                      <a:pt x="67" y="137"/>
                    </a:cubicBezTo>
                    <a:cubicBezTo>
                      <a:pt x="66" y="137"/>
                      <a:pt x="67" y="138"/>
                      <a:pt x="68" y="138"/>
                    </a:cubicBezTo>
                    <a:cubicBezTo>
                      <a:pt x="68" y="138"/>
                      <a:pt x="69" y="138"/>
                      <a:pt x="68" y="137"/>
                    </a:cubicBezTo>
                    <a:cubicBezTo>
                      <a:pt x="68" y="138"/>
                      <a:pt x="67" y="138"/>
                      <a:pt x="68" y="137"/>
                    </a:cubicBezTo>
                    <a:cubicBezTo>
                      <a:pt x="69" y="138"/>
                      <a:pt x="69" y="138"/>
                      <a:pt x="69" y="138"/>
                    </a:cubicBezTo>
                    <a:cubicBezTo>
                      <a:pt x="69" y="139"/>
                      <a:pt x="69" y="139"/>
                      <a:pt x="69" y="140"/>
                    </a:cubicBezTo>
                    <a:cubicBezTo>
                      <a:pt x="69" y="140"/>
                      <a:pt x="70" y="140"/>
                      <a:pt x="70" y="140"/>
                    </a:cubicBezTo>
                    <a:cubicBezTo>
                      <a:pt x="70" y="141"/>
                      <a:pt x="70" y="140"/>
                      <a:pt x="71" y="140"/>
                    </a:cubicBezTo>
                    <a:cubicBezTo>
                      <a:pt x="71" y="140"/>
                      <a:pt x="71" y="140"/>
                      <a:pt x="71" y="140"/>
                    </a:cubicBezTo>
                    <a:cubicBezTo>
                      <a:pt x="71" y="140"/>
                      <a:pt x="71" y="140"/>
                      <a:pt x="71" y="140"/>
                    </a:cubicBezTo>
                    <a:cubicBezTo>
                      <a:pt x="71" y="140"/>
                      <a:pt x="71" y="140"/>
                      <a:pt x="71" y="140"/>
                    </a:cubicBezTo>
                    <a:cubicBezTo>
                      <a:pt x="71" y="141"/>
                      <a:pt x="71" y="141"/>
                      <a:pt x="71" y="140"/>
                    </a:cubicBezTo>
                    <a:cubicBezTo>
                      <a:pt x="71" y="141"/>
                      <a:pt x="71" y="141"/>
                      <a:pt x="71" y="141"/>
                    </a:cubicBezTo>
                    <a:cubicBezTo>
                      <a:pt x="71" y="141"/>
                      <a:pt x="71" y="141"/>
                      <a:pt x="71" y="141"/>
                    </a:cubicBezTo>
                    <a:cubicBezTo>
                      <a:pt x="71" y="141"/>
                      <a:pt x="71" y="142"/>
                      <a:pt x="71" y="141"/>
                    </a:cubicBezTo>
                    <a:cubicBezTo>
                      <a:pt x="71" y="142"/>
                      <a:pt x="72" y="141"/>
                      <a:pt x="72" y="141"/>
                    </a:cubicBezTo>
                    <a:cubicBezTo>
                      <a:pt x="72" y="140"/>
                      <a:pt x="73" y="142"/>
                      <a:pt x="72" y="141"/>
                    </a:cubicBezTo>
                    <a:cubicBezTo>
                      <a:pt x="72" y="141"/>
                      <a:pt x="72" y="141"/>
                      <a:pt x="72" y="141"/>
                    </a:cubicBezTo>
                    <a:cubicBezTo>
                      <a:pt x="72" y="141"/>
                      <a:pt x="72" y="141"/>
                      <a:pt x="72" y="141"/>
                    </a:cubicBezTo>
                    <a:cubicBezTo>
                      <a:pt x="72" y="142"/>
                      <a:pt x="72" y="142"/>
                      <a:pt x="72" y="142"/>
                    </a:cubicBezTo>
                    <a:cubicBezTo>
                      <a:pt x="72" y="142"/>
                      <a:pt x="72" y="142"/>
                      <a:pt x="72" y="142"/>
                    </a:cubicBezTo>
                    <a:cubicBezTo>
                      <a:pt x="72" y="141"/>
                      <a:pt x="72" y="141"/>
                      <a:pt x="72" y="141"/>
                    </a:cubicBezTo>
                    <a:cubicBezTo>
                      <a:pt x="72" y="142"/>
                      <a:pt x="72" y="142"/>
                      <a:pt x="72" y="142"/>
                    </a:cubicBezTo>
                    <a:cubicBezTo>
                      <a:pt x="72" y="141"/>
                      <a:pt x="72" y="141"/>
                      <a:pt x="72" y="141"/>
                    </a:cubicBezTo>
                    <a:cubicBezTo>
                      <a:pt x="72" y="142"/>
                      <a:pt x="72" y="142"/>
                      <a:pt x="72" y="142"/>
                    </a:cubicBezTo>
                    <a:cubicBezTo>
                      <a:pt x="72" y="141"/>
                      <a:pt x="72" y="141"/>
                      <a:pt x="72" y="141"/>
                    </a:cubicBezTo>
                    <a:cubicBezTo>
                      <a:pt x="73" y="141"/>
                      <a:pt x="74" y="141"/>
                      <a:pt x="74" y="142"/>
                    </a:cubicBezTo>
                    <a:cubicBezTo>
                      <a:pt x="74" y="142"/>
                      <a:pt x="74" y="142"/>
                      <a:pt x="74" y="142"/>
                    </a:cubicBezTo>
                    <a:cubicBezTo>
                      <a:pt x="74" y="142"/>
                      <a:pt x="74" y="142"/>
                      <a:pt x="74" y="142"/>
                    </a:cubicBezTo>
                    <a:cubicBezTo>
                      <a:pt x="74" y="141"/>
                      <a:pt x="74" y="141"/>
                      <a:pt x="74" y="142"/>
                    </a:cubicBezTo>
                    <a:cubicBezTo>
                      <a:pt x="75" y="141"/>
                      <a:pt x="75" y="142"/>
                      <a:pt x="76" y="142"/>
                    </a:cubicBezTo>
                    <a:cubicBezTo>
                      <a:pt x="77" y="141"/>
                      <a:pt x="77" y="141"/>
                      <a:pt x="77" y="141"/>
                    </a:cubicBezTo>
                    <a:cubicBezTo>
                      <a:pt x="77" y="141"/>
                      <a:pt x="78" y="142"/>
                      <a:pt x="77" y="141"/>
                    </a:cubicBezTo>
                    <a:cubicBezTo>
                      <a:pt x="78" y="140"/>
                      <a:pt x="78" y="142"/>
                      <a:pt x="78" y="141"/>
                    </a:cubicBezTo>
                    <a:cubicBezTo>
                      <a:pt x="79" y="141"/>
                      <a:pt x="79" y="141"/>
                      <a:pt x="79" y="141"/>
                    </a:cubicBezTo>
                    <a:cubicBezTo>
                      <a:pt x="78" y="141"/>
                      <a:pt x="79" y="139"/>
                      <a:pt x="79" y="140"/>
                    </a:cubicBezTo>
                    <a:cubicBezTo>
                      <a:pt x="79" y="140"/>
                      <a:pt x="79" y="140"/>
                      <a:pt x="79" y="140"/>
                    </a:cubicBezTo>
                    <a:cubicBezTo>
                      <a:pt x="79" y="140"/>
                      <a:pt x="79" y="140"/>
                      <a:pt x="79" y="140"/>
                    </a:cubicBezTo>
                    <a:cubicBezTo>
                      <a:pt x="79" y="140"/>
                      <a:pt x="79" y="140"/>
                      <a:pt x="79" y="140"/>
                    </a:cubicBezTo>
                    <a:cubicBezTo>
                      <a:pt x="80" y="140"/>
                      <a:pt x="80" y="141"/>
                      <a:pt x="80" y="141"/>
                    </a:cubicBezTo>
                    <a:cubicBezTo>
                      <a:pt x="80" y="140"/>
                      <a:pt x="81" y="140"/>
                      <a:pt x="82" y="141"/>
                    </a:cubicBezTo>
                    <a:cubicBezTo>
                      <a:pt x="83" y="142"/>
                      <a:pt x="83" y="142"/>
                      <a:pt x="83" y="142"/>
                    </a:cubicBezTo>
                    <a:cubicBezTo>
                      <a:pt x="83" y="142"/>
                      <a:pt x="83" y="139"/>
                      <a:pt x="83" y="139"/>
                    </a:cubicBezTo>
                    <a:cubicBezTo>
                      <a:pt x="83" y="139"/>
                      <a:pt x="83" y="139"/>
                      <a:pt x="83" y="139"/>
                    </a:cubicBezTo>
                    <a:cubicBezTo>
                      <a:pt x="83" y="139"/>
                      <a:pt x="83" y="140"/>
                      <a:pt x="83" y="140"/>
                    </a:cubicBezTo>
                    <a:cubicBezTo>
                      <a:pt x="83" y="140"/>
                      <a:pt x="84" y="140"/>
                      <a:pt x="84" y="140"/>
                    </a:cubicBezTo>
                    <a:cubicBezTo>
                      <a:pt x="84" y="140"/>
                      <a:pt x="85" y="140"/>
                      <a:pt x="84" y="139"/>
                    </a:cubicBezTo>
                    <a:cubicBezTo>
                      <a:pt x="84" y="139"/>
                      <a:pt x="84" y="140"/>
                      <a:pt x="84" y="139"/>
                    </a:cubicBezTo>
                    <a:cubicBezTo>
                      <a:pt x="84" y="139"/>
                      <a:pt x="85" y="139"/>
                      <a:pt x="84" y="138"/>
                    </a:cubicBezTo>
                    <a:cubicBezTo>
                      <a:pt x="85" y="138"/>
                      <a:pt x="84" y="137"/>
                      <a:pt x="84" y="137"/>
                    </a:cubicBezTo>
                    <a:cubicBezTo>
                      <a:pt x="84" y="136"/>
                      <a:pt x="85" y="137"/>
                      <a:pt x="85" y="136"/>
                    </a:cubicBezTo>
                    <a:cubicBezTo>
                      <a:pt x="85" y="135"/>
                      <a:pt x="84" y="133"/>
                      <a:pt x="84" y="133"/>
                    </a:cubicBezTo>
                    <a:cubicBezTo>
                      <a:pt x="84" y="133"/>
                      <a:pt x="84" y="133"/>
                      <a:pt x="84" y="133"/>
                    </a:cubicBezTo>
                    <a:cubicBezTo>
                      <a:pt x="83" y="134"/>
                      <a:pt x="84" y="130"/>
                      <a:pt x="83" y="131"/>
                    </a:cubicBezTo>
                    <a:cubicBezTo>
                      <a:pt x="83" y="129"/>
                      <a:pt x="81" y="132"/>
                      <a:pt x="82" y="129"/>
                    </a:cubicBezTo>
                    <a:cubicBezTo>
                      <a:pt x="82" y="131"/>
                      <a:pt x="83" y="130"/>
                      <a:pt x="83" y="129"/>
                    </a:cubicBezTo>
                    <a:cubicBezTo>
                      <a:pt x="84" y="130"/>
                      <a:pt x="84" y="128"/>
                      <a:pt x="83" y="128"/>
                    </a:cubicBezTo>
                    <a:cubicBezTo>
                      <a:pt x="83" y="128"/>
                      <a:pt x="82" y="127"/>
                      <a:pt x="83" y="127"/>
                    </a:cubicBezTo>
                    <a:cubicBezTo>
                      <a:pt x="83" y="128"/>
                      <a:pt x="84" y="127"/>
                      <a:pt x="84" y="127"/>
                    </a:cubicBezTo>
                    <a:cubicBezTo>
                      <a:pt x="85" y="127"/>
                      <a:pt x="85" y="127"/>
                      <a:pt x="84" y="126"/>
                    </a:cubicBezTo>
                    <a:cubicBezTo>
                      <a:pt x="84" y="123"/>
                      <a:pt x="86" y="125"/>
                      <a:pt x="85" y="125"/>
                    </a:cubicBezTo>
                    <a:cubicBezTo>
                      <a:pt x="87" y="126"/>
                      <a:pt x="87" y="122"/>
                      <a:pt x="87" y="124"/>
                    </a:cubicBezTo>
                    <a:cubicBezTo>
                      <a:pt x="89" y="127"/>
                      <a:pt x="87" y="124"/>
                      <a:pt x="89" y="124"/>
                    </a:cubicBezTo>
                    <a:cubicBezTo>
                      <a:pt x="89" y="124"/>
                      <a:pt x="89" y="125"/>
                      <a:pt x="90" y="124"/>
                    </a:cubicBezTo>
                    <a:cubicBezTo>
                      <a:pt x="91" y="124"/>
                      <a:pt x="91" y="124"/>
                      <a:pt x="91" y="124"/>
                    </a:cubicBezTo>
                    <a:cubicBezTo>
                      <a:pt x="91" y="124"/>
                      <a:pt x="91" y="124"/>
                      <a:pt x="91" y="124"/>
                    </a:cubicBezTo>
                    <a:cubicBezTo>
                      <a:pt x="90" y="124"/>
                      <a:pt x="92" y="127"/>
                      <a:pt x="92" y="127"/>
                    </a:cubicBezTo>
                    <a:cubicBezTo>
                      <a:pt x="91" y="126"/>
                      <a:pt x="90" y="125"/>
                      <a:pt x="92" y="127"/>
                    </a:cubicBezTo>
                    <a:cubicBezTo>
                      <a:pt x="92" y="127"/>
                      <a:pt x="93" y="128"/>
                      <a:pt x="93" y="127"/>
                    </a:cubicBezTo>
                    <a:cubicBezTo>
                      <a:pt x="94" y="128"/>
                      <a:pt x="96" y="127"/>
                      <a:pt x="95" y="127"/>
                    </a:cubicBezTo>
                    <a:cubicBezTo>
                      <a:pt x="96" y="126"/>
                      <a:pt x="97" y="126"/>
                      <a:pt x="97" y="127"/>
                    </a:cubicBezTo>
                    <a:cubicBezTo>
                      <a:pt x="97" y="126"/>
                      <a:pt x="98" y="126"/>
                      <a:pt x="98" y="126"/>
                    </a:cubicBezTo>
                    <a:cubicBezTo>
                      <a:pt x="97" y="123"/>
                      <a:pt x="98" y="126"/>
                      <a:pt x="99" y="125"/>
                    </a:cubicBezTo>
                    <a:cubicBezTo>
                      <a:pt x="99" y="125"/>
                      <a:pt x="100" y="125"/>
                      <a:pt x="100" y="124"/>
                    </a:cubicBezTo>
                    <a:cubicBezTo>
                      <a:pt x="101" y="124"/>
                      <a:pt x="100" y="122"/>
                      <a:pt x="101" y="123"/>
                    </a:cubicBezTo>
                    <a:cubicBezTo>
                      <a:pt x="101" y="121"/>
                      <a:pt x="101" y="122"/>
                      <a:pt x="103" y="123"/>
                    </a:cubicBezTo>
                    <a:cubicBezTo>
                      <a:pt x="104" y="123"/>
                      <a:pt x="104" y="120"/>
                      <a:pt x="105" y="122"/>
                    </a:cubicBezTo>
                    <a:cubicBezTo>
                      <a:pt x="107" y="120"/>
                      <a:pt x="105" y="119"/>
                      <a:pt x="107" y="120"/>
                    </a:cubicBezTo>
                    <a:cubicBezTo>
                      <a:pt x="106" y="120"/>
                      <a:pt x="106" y="119"/>
                      <a:pt x="106" y="118"/>
                    </a:cubicBezTo>
                    <a:cubicBezTo>
                      <a:pt x="107" y="117"/>
                      <a:pt x="106" y="116"/>
                      <a:pt x="105" y="117"/>
                    </a:cubicBezTo>
                    <a:cubicBezTo>
                      <a:pt x="104" y="117"/>
                      <a:pt x="105" y="115"/>
                      <a:pt x="104" y="116"/>
                    </a:cubicBezTo>
                    <a:cubicBezTo>
                      <a:pt x="105" y="114"/>
                      <a:pt x="103" y="114"/>
                      <a:pt x="103" y="115"/>
                    </a:cubicBezTo>
                    <a:cubicBezTo>
                      <a:pt x="103" y="115"/>
                      <a:pt x="103" y="114"/>
                      <a:pt x="102" y="113"/>
                    </a:cubicBezTo>
                    <a:cubicBezTo>
                      <a:pt x="103" y="112"/>
                      <a:pt x="103" y="111"/>
                      <a:pt x="103" y="111"/>
                    </a:cubicBezTo>
                    <a:cubicBezTo>
                      <a:pt x="104" y="111"/>
                      <a:pt x="105" y="110"/>
                      <a:pt x="105" y="111"/>
                    </a:cubicBezTo>
                    <a:cubicBezTo>
                      <a:pt x="105" y="111"/>
                      <a:pt x="105" y="111"/>
                      <a:pt x="106" y="111"/>
                    </a:cubicBezTo>
                    <a:cubicBezTo>
                      <a:pt x="107" y="112"/>
                      <a:pt x="107" y="112"/>
                      <a:pt x="108" y="111"/>
                    </a:cubicBezTo>
                    <a:cubicBezTo>
                      <a:pt x="107" y="111"/>
                      <a:pt x="108" y="108"/>
                      <a:pt x="108" y="108"/>
                    </a:cubicBezTo>
                    <a:cubicBezTo>
                      <a:pt x="106" y="107"/>
                      <a:pt x="106" y="106"/>
                      <a:pt x="106" y="106"/>
                    </a:cubicBezTo>
                    <a:cubicBezTo>
                      <a:pt x="106" y="106"/>
                      <a:pt x="105" y="104"/>
                      <a:pt x="107" y="105"/>
                    </a:cubicBezTo>
                    <a:cubicBezTo>
                      <a:pt x="106" y="104"/>
                      <a:pt x="106" y="104"/>
                      <a:pt x="106" y="103"/>
                    </a:cubicBezTo>
                    <a:cubicBezTo>
                      <a:pt x="105" y="101"/>
                      <a:pt x="105" y="101"/>
                      <a:pt x="105" y="101"/>
                    </a:cubicBezTo>
                    <a:cubicBezTo>
                      <a:pt x="103" y="101"/>
                      <a:pt x="103" y="101"/>
                      <a:pt x="103" y="100"/>
                    </a:cubicBezTo>
                    <a:cubicBezTo>
                      <a:pt x="103" y="101"/>
                      <a:pt x="103" y="101"/>
                      <a:pt x="103" y="101"/>
                    </a:cubicBezTo>
                    <a:cubicBezTo>
                      <a:pt x="103" y="101"/>
                      <a:pt x="103" y="101"/>
                      <a:pt x="103" y="101"/>
                    </a:cubicBezTo>
                    <a:cubicBezTo>
                      <a:pt x="102" y="101"/>
                      <a:pt x="102" y="102"/>
                      <a:pt x="102" y="102"/>
                    </a:cubicBezTo>
                    <a:cubicBezTo>
                      <a:pt x="102" y="102"/>
                      <a:pt x="102" y="102"/>
                      <a:pt x="102" y="102"/>
                    </a:cubicBezTo>
                    <a:cubicBezTo>
                      <a:pt x="102" y="102"/>
                      <a:pt x="102" y="103"/>
                      <a:pt x="101" y="102"/>
                    </a:cubicBezTo>
                    <a:cubicBezTo>
                      <a:pt x="101" y="102"/>
                      <a:pt x="101" y="102"/>
                      <a:pt x="101" y="102"/>
                    </a:cubicBezTo>
                    <a:cubicBezTo>
                      <a:pt x="101" y="102"/>
                      <a:pt x="101" y="101"/>
                      <a:pt x="101" y="101"/>
                    </a:cubicBezTo>
                    <a:cubicBezTo>
                      <a:pt x="101" y="101"/>
                      <a:pt x="101" y="101"/>
                      <a:pt x="101" y="100"/>
                    </a:cubicBezTo>
                    <a:cubicBezTo>
                      <a:pt x="101" y="100"/>
                      <a:pt x="101" y="99"/>
                      <a:pt x="100" y="98"/>
                    </a:cubicBezTo>
                    <a:cubicBezTo>
                      <a:pt x="100" y="96"/>
                      <a:pt x="101" y="97"/>
                      <a:pt x="101" y="96"/>
                    </a:cubicBezTo>
                    <a:cubicBezTo>
                      <a:pt x="100" y="96"/>
                      <a:pt x="100" y="96"/>
                      <a:pt x="100" y="96"/>
                    </a:cubicBezTo>
                    <a:cubicBezTo>
                      <a:pt x="100" y="95"/>
                      <a:pt x="100" y="94"/>
                      <a:pt x="100" y="95"/>
                    </a:cubicBezTo>
                    <a:cubicBezTo>
                      <a:pt x="101" y="95"/>
                      <a:pt x="101" y="95"/>
                      <a:pt x="101" y="96"/>
                    </a:cubicBezTo>
                    <a:cubicBezTo>
                      <a:pt x="101" y="96"/>
                      <a:pt x="103" y="96"/>
                      <a:pt x="103" y="96"/>
                    </a:cubicBezTo>
                    <a:cubicBezTo>
                      <a:pt x="103" y="95"/>
                      <a:pt x="103" y="95"/>
                      <a:pt x="103" y="95"/>
                    </a:cubicBezTo>
                    <a:cubicBezTo>
                      <a:pt x="103" y="95"/>
                      <a:pt x="103" y="95"/>
                      <a:pt x="103" y="95"/>
                    </a:cubicBezTo>
                    <a:cubicBezTo>
                      <a:pt x="103" y="96"/>
                      <a:pt x="104" y="95"/>
                      <a:pt x="104" y="94"/>
                    </a:cubicBezTo>
                    <a:cubicBezTo>
                      <a:pt x="104" y="94"/>
                      <a:pt x="104" y="94"/>
                      <a:pt x="104" y="93"/>
                    </a:cubicBezTo>
                    <a:cubicBezTo>
                      <a:pt x="104" y="91"/>
                      <a:pt x="104" y="91"/>
                      <a:pt x="104" y="90"/>
                    </a:cubicBezTo>
                    <a:cubicBezTo>
                      <a:pt x="104" y="90"/>
                      <a:pt x="104" y="90"/>
                      <a:pt x="104" y="91"/>
                    </a:cubicBezTo>
                    <a:cubicBezTo>
                      <a:pt x="105" y="91"/>
                      <a:pt x="105" y="91"/>
                      <a:pt x="105" y="91"/>
                    </a:cubicBezTo>
                    <a:cubicBezTo>
                      <a:pt x="105" y="92"/>
                      <a:pt x="105" y="91"/>
                      <a:pt x="105" y="90"/>
                    </a:cubicBezTo>
                    <a:cubicBezTo>
                      <a:pt x="105" y="91"/>
                      <a:pt x="105" y="90"/>
                      <a:pt x="105" y="90"/>
                    </a:cubicBezTo>
                    <a:cubicBezTo>
                      <a:pt x="105" y="89"/>
                      <a:pt x="105" y="88"/>
                      <a:pt x="105" y="88"/>
                    </a:cubicBezTo>
                    <a:cubicBezTo>
                      <a:pt x="104" y="88"/>
                      <a:pt x="104" y="87"/>
                      <a:pt x="105" y="86"/>
                    </a:cubicBezTo>
                    <a:cubicBezTo>
                      <a:pt x="105" y="85"/>
                      <a:pt x="105" y="85"/>
                      <a:pt x="105" y="86"/>
                    </a:cubicBezTo>
                    <a:cubicBezTo>
                      <a:pt x="104" y="85"/>
                      <a:pt x="105" y="85"/>
                      <a:pt x="104" y="85"/>
                    </a:cubicBezTo>
                    <a:cubicBezTo>
                      <a:pt x="104" y="84"/>
                      <a:pt x="104" y="84"/>
                      <a:pt x="104" y="83"/>
                    </a:cubicBezTo>
                    <a:cubicBezTo>
                      <a:pt x="104" y="83"/>
                      <a:pt x="104" y="82"/>
                      <a:pt x="104" y="82"/>
                    </a:cubicBezTo>
                    <a:cubicBezTo>
                      <a:pt x="104" y="82"/>
                      <a:pt x="104" y="81"/>
                      <a:pt x="104" y="81"/>
                    </a:cubicBezTo>
                    <a:cubicBezTo>
                      <a:pt x="105" y="80"/>
                      <a:pt x="105" y="79"/>
                      <a:pt x="105" y="80"/>
                    </a:cubicBezTo>
                    <a:cubicBezTo>
                      <a:pt x="106" y="79"/>
                      <a:pt x="105" y="79"/>
                      <a:pt x="105" y="79"/>
                    </a:cubicBezTo>
                    <a:cubicBezTo>
                      <a:pt x="105" y="79"/>
                      <a:pt x="104" y="78"/>
                      <a:pt x="105" y="78"/>
                    </a:cubicBezTo>
                    <a:cubicBezTo>
                      <a:pt x="104" y="77"/>
                      <a:pt x="104" y="78"/>
                      <a:pt x="104" y="77"/>
                    </a:cubicBezTo>
                    <a:cubicBezTo>
                      <a:pt x="103" y="77"/>
                      <a:pt x="103" y="77"/>
                      <a:pt x="104" y="77"/>
                    </a:cubicBezTo>
                    <a:cubicBezTo>
                      <a:pt x="104" y="77"/>
                      <a:pt x="104" y="77"/>
                      <a:pt x="104" y="76"/>
                    </a:cubicBezTo>
                    <a:cubicBezTo>
                      <a:pt x="104" y="76"/>
                      <a:pt x="104" y="75"/>
                      <a:pt x="104" y="74"/>
                    </a:cubicBezTo>
                    <a:cubicBezTo>
                      <a:pt x="104" y="75"/>
                      <a:pt x="104" y="76"/>
                      <a:pt x="104" y="75"/>
                    </a:cubicBezTo>
                    <a:cubicBezTo>
                      <a:pt x="104" y="75"/>
                      <a:pt x="103" y="74"/>
                      <a:pt x="103" y="74"/>
                    </a:cubicBezTo>
                    <a:cubicBezTo>
                      <a:pt x="102" y="74"/>
                      <a:pt x="102" y="74"/>
                      <a:pt x="102" y="73"/>
                    </a:cubicBezTo>
                    <a:cubicBezTo>
                      <a:pt x="102" y="72"/>
                      <a:pt x="101" y="71"/>
                      <a:pt x="102" y="72"/>
                    </a:cubicBezTo>
                    <a:cubicBezTo>
                      <a:pt x="102" y="71"/>
                      <a:pt x="102" y="72"/>
                      <a:pt x="101" y="72"/>
                    </a:cubicBezTo>
                    <a:cubicBezTo>
                      <a:pt x="101" y="72"/>
                      <a:pt x="101" y="73"/>
                      <a:pt x="101" y="73"/>
                    </a:cubicBezTo>
                    <a:cubicBezTo>
                      <a:pt x="101" y="74"/>
                      <a:pt x="101" y="75"/>
                      <a:pt x="101" y="74"/>
                    </a:cubicBezTo>
                    <a:cubicBezTo>
                      <a:pt x="101" y="75"/>
                      <a:pt x="101" y="74"/>
                      <a:pt x="101" y="73"/>
                    </a:cubicBezTo>
                    <a:cubicBezTo>
                      <a:pt x="101" y="73"/>
                      <a:pt x="100" y="73"/>
                      <a:pt x="101" y="72"/>
                    </a:cubicBezTo>
                    <a:cubicBezTo>
                      <a:pt x="101" y="72"/>
                      <a:pt x="101" y="73"/>
                      <a:pt x="100" y="73"/>
                    </a:cubicBezTo>
                    <a:cubicBezTo>
                      <a:pt x="100" y="73"/>
                      <a:pt x="100" y="72"/>
                      <a:pt x="99" y="72"/>
                    </a:cubicBezTo>
                    <a:cubicBezTo>
                      <a:pt x="99" y="71"/>
                      <a:pt x="99" y="72"/>
                      <a:pt x="98" y="71"/>
                    </a:cubicBezTo>
                    <a:cubicBezTo>
                      <a:pt x="98" y="71"/>
                      <a:pt x="97" y="71"/>
                      <a:pt x="98" y="72"/>
                    </a:cubicBezTo>
                    <a:cubicBezTo>
                      <a:pt x="97" y="72"/>
                      <a:pt x="97" y="73"/>
                      <a:pt x="97" y="73"/>
                    </a:cubicBezTo>
                    <a:cubicBezTo>
                      <a:pt x="97" y="72"/>
                      <a:pt x="97" y="73"/>
                      <a:pt x="97" y="73"/>
                    </a:cubicBezTo>
                    <a:cubicBezTo>
                      <a:pt x="97" y="74"/>
                      <a:pt x="96" y="74"/>
                      <a:pt x="96" y="74"/>
                    </a:cubicBezTo>
                    <a:cubicBezTo>
                      <a:pt x="96" y="73"/>
                      <a:pt x="96" y="73"/>
                      <a:pt x="96" y="72"/>
                    </a:cubicBezTo>
                    <a:cubicBezTo>
                      <a:pt x="95" y="72"/>
                      <a:pt x="95" y="72"/>
                      <a:pt x="95" y="72"/>
                    </a:cubicBezTo>
                    <a:cubicBezTo>
                      <a:pt x="95" y="72"/>
                      <a:pt x="95" y="72"/>
                      <a:pt x="95" y="74"/>
                    </a:cubicBezTo>
                    <a:cubicBezTo>
                      <a:pt x="95" y="74"/>
                      <a:pt x="96" y="75"/>
                      <a:pt x="95" y="75"/>
                    </a:cubicBezTo>
                    <a:cubicBezTo>
                      <a:pt x="95" y="75"/>
                      <a:pt x="95" y="76"/>
                      <a:pt x="95" y="74"/>
                    </a:cubicBezTo>
                    <a:cubicBezTo>
                      <a:pt x="94" y="74"/>
                      <a:pt x="94" y="75"/>
                      <a:pt x="93" y="75"/>
                    </a:cubicBezTo>
                    <a:cubicBezTo>
                      <a:pt x="94" y="75"/>
                      <a:pt x="93" y="76"/>
                      <a:pt x="93" y="76"/>
                    </a:cubicBezTo>
                    <a:cubicBezTo>
                      <a:pt x="93" y="77"/>
                      <a:pt x="93" y="77"/>
                      <a:pt x="93" y="76"/>
                    </a:cubicBezTo>
                    <a:cubicBezTo>
                      <a:pt x="93" y="77"/>
                      <a:pt x="92" y="75"/>
                      <a:pt x="93" y="77"/>
                    </a:cubicBezTo>
                    <a:cubicBezTo>
                      <a:pt x="93" y="77"/>
                      <a:pt x="92" y="77"/>
                      <a:pt x="93" y="77"/>
                    </a:cubicBezTo>
                    <a:cubicBezTo>
                      <a:pt x="93" y="77"/>
                      <a:pt x="93" y="78"/>
                      <a:pt x="93" y="77"/>
                    </a:cubicBezTo>
                    <a:cubicBezTo>
                      <a:pt x="93" y="76"/>
                      <a:pt x="93" y="79"/>
                      <a:pt x="93" y="78"/>
                    </a:cubicBezTo>
                    <a:cubicBezTo>
                      <a:pt x="94" y="79"/>
                      <a:pt x="93" y="78"/>
                      <a:pt x="93" y="78"/>
                    </a:cubicBezTo>
                    <a:cubicBezTo>
                      <a:pt x="93" y="79"/>
                      <a:pt x="94" y="78"/>
                      <a:pt x="93" y="78"/>
                    </a:cubicBezTo>
                    <a:cubicBezTo>
                      <a:pt x="94" y="78"/>
                      <a:pt x="92" y="78"/>
                      <a:pt x="93" y="78"/>
                    </a:cubicBezTo>
                    <a:cubicBezTo>
                      <a:pt x="93" y="77"/>
                      <a:pt x="93" y="77"/>
                      <a:pt x="93" y="78"/>
                    </a:cubicBezTo>
                    <a:cubicBezTo>
                      <a:pt x="93" y="78"/>
                      <a:pt x="93" y="77"/>
                      <a:pt x="93" y="78"/>
                    </a:cubicBezTo>
                    <a:cubicBezTo>
                      <a:pt x="93" y="78"/>
                      <a:pt x="93" y="78"/>
                      <a:pt x="93" y="80"/>
                    </a:cubicBezTo>
                    <a:cubicBezTo>
                      <a:pt x="93" y="79"/>
                      <a:pt x="94" y="79"/>
                      <a:pt x="94" y="79"/>
                    </a:cubicBezTo>
                    <a:cubicBezTo>
                      <a:pt x="93" y="81"/>
                      <a:pt x="93" y="82"/>
                      <a:pt x="93" y="81"/>
                    </a:cubicBezTo>
                    <a:cubicBezTo>
                      <a:pt x="93" y="81"/>
                      <a:pt x="93" y="80"/>
                      <a:pt x="93" y="80"/>
                    </a:cubicBezTo>
                    <a:cubicBezTo>
                      <a:pt x="93" y="80"/>
                      <a:pt x="93" y="81"/>
                      <a:pt x="93" y="81"/>
                    </a:cubicBezTo>
                    <a:cubicBezTo>
                      <a:pt x="93" y="81"/>
                      <a:pt x="93" y="81"/>
                      <a:pt x="93" y="82"/>
                    </a:cubicBezTo>
                    <a:cubicBezTo>
                      <a:pt x="93" y="83"/>
                      <a:pt x="93" y="84"/>
                      <a:pt x="93" y="84"/>
                    </a:cubicBezTo>
                    <a:cubicBezTo>
                      <a:pt x="93" y="83"/>
                      <a:pt x="93" y="83"/>
                      <a:pt x="93" y="83"/>
                    </a:cubicBezTo>
                    <a:cubicBezTo>
                      <a:pt x="95" y="83"/>
                      <a:pt x="94" y="82"/>
                      <a:pt x="94" y="83"/>
                    </a:cubicBezTo>
                    <a:cubicBezTo>
                      <a:pt x="94" y="81"/>
                      <a:pt x="94" y="84"/>
                      <a:pt x="94" y="84"/>
                    </a:cubicBezTo>
                    <a:cubicBezTo>
                      <a:pt x="94" y="84"/>
                      <a:pt x="94" y="83"/>
                      <a:pt x="94" y="85"/>
                    </a:cubicBezTo>
                    <a:cubicBezTo>
                      <a:pt x="94" y="85"/>
                      <a:pt x="95" y="85"/>
                      <a:pt x="95" y="85"/>
                    </a:cubicBezTo>
                    <a:cubicBezTo>
                      <a:pt x="94" y="86"/>
                      <a:pt x="95" y="86"/>
                      <a:pt x="94" y="86"/>
                    </a:cubicBezTo>
                    <a:cubicBezTo>
                      <a:pt x="94" y="84"/>
                      <a:pt x="94" y="86"/>
                      <a:pt x="94" y="87"/>
                    </a:cubicBezTo>
                    <a:cubicBezTo>
                      <a:pt x="94" y="88"/>
                      <a:pt x="93" y="87"/>
                      <a:pt x="93" y="87"/>
                    </a:cubicBezTo>
                    <a:cubicBezTo>
                      <a:pt x="92" y="87"/>
                      <a:pt x="94" y="89"/>
                      <a:pt x="93" y="88"/>
                    </a:cubicBezTo>
                    <a:cubicBezTo>
                      <a:pt x="93" y="87"/>
                      <a:pt x="92" y="88"/>
                      <a:pt x="93" y="88"/>
                    </a:cubicBezTo>
                    <a:cubicBezTo>
                      <a:pt x="93" y="89"/>
                      <a:pt x="94" y="91"/>
                      <a:pt x="93" y="90"/>
                    </a:cubicBezTo>
                    <a:cubicBezTo>
                      <a:pt x="94" y="90"/>
                      <a:pt x="94" y="90"/>
                      <a:pt x="94" y="90"/>
                    </a:cubicBezTo>
                    <a:cubicBezTo>
                      <a:pt x="95" y="90"/>
                      <a:pt x="95" y="91"/>
                      <a:pt x="94" y="91"/>
                    </a:cubicBezTo>
                    <a:cubicBezTo>
                      <a:pt x="94" y="91"/>
                      <a:pt x="94" y="92"/>
                      <a:pt x="93" y="91"/>
                    </a:cubicBezTo>
                    <a:cubicBezTo>
                      <a:pt x="92" y="92"/>
                      <a:pt x="92" y="92"/>
                      <a:pt x="93" y="91"/>
                    </a:cubicBezTo>
                    <a:cubicBezTo>
                      <a:pt x="94" y="91"/>
                      <a:pt x="94" y="91"/>
                      <a:pt x="93" y="92"/>
                    </a:cubicBezTo>
                    <a:cubicBezTo>
                      <a:pt x="94" y="92"/>
                      <a:pt x="93" y="92"/>
                      <a:pt x="93" y="92"/>
                    </a:cubicBezTo>
                    <a:cubicBezTo>
                      <a:pt x="93" y="93"/>
                      <a:pt x="93" y="92"/>
                      <a:pt x="94" y="93"/>
                    </a:cubicBezTo>
                    <a:cubicBezTo>
                      <a:pt x="94" y="93"/>
                      <a:pt x="93" y="93"/>
                      <a:pt x="93" y="93"/>
                    </a:cubicBezTo>
                    <a:cubicBezTo>
                      <a:pt x="93" y="92"/>
                      <a:pt x="92" y="92"/>
                      <a:pt x="92" y="92"/>
                    </a:cubicBezTo>
                    <a:cubicBezTo>
                      <a:pt x="92" y="91"/>
                      <a:pt x="92" y="91"/>
                      <a:pt x="92" y="92"/>
                    </a:cubicBezTo>
                    <a:cubicBezTo>
                      <a:pt x="91" y="93"/>
                      <a:pt x="92" y="93"/>
                      <a:pt x="92" y="93"/>
                    </a:cubicBezTo>
                    <a:cubicBezTo>
                      <a:pt x="92" y="93"/>
                      <a:pt x="93" y="91"/>
                      <a:pt x="92" y="92"/>
                    </a:cubicBezTo>
                    <a:cubicBezTo>
                      <a:pt x="91" y="94"/>
                      <a:pt x="91" y="94"/>
                      <a:pt x="92" y="94"/>
                    </a:cubicBezTo>
                    <a:cubicBezTo>
                      <a:pt x="92" y="94"/>
                      <a:pt x="91" y="93"/>
                      <a:pt x="92" y="92"/>
                    </a:cubicBezTo>
                    <a:cubicBezTo>
                      <a:pt x="91" y="93"/>
                      <a:pt x="90" y="91"/>
                      <a:pt x="91" y="92"/>
                    </a:cubicBezTo>
                    <a:cubicBezTo>
                      <a:pt x="90" y="92"/>
                      <a:pt x="90" y="92"/>
                      <a:pt x="90" y="92"/>
                    </a:cubicBezTo>
                    <a:cubicBezTo>
                      <a:pt x="90" y="92"/>
                      <a:pt x="90" y="94"/>
                      <a:pt x="91" y="93"/>
                    </a:cubicBezTo>
                    <a:cubicBezTo>
                      <a:pt x="91" y="92"/>
                      <a:pt x="91" y="94"/>
                      <a:pt x="90" y="95"/>
                    </a:cubicBezTo>
                    <a:cubicBezTo>
                      <a:pt x="91" y="96"/>
                      <a:pt x="89" y="96"/>
                      <a:pt x="90" y="96"/>
                    </a:cubicBezTo>
                    <a:cubicBezTo>
                      <a:pt x="89" y="95"/>
                      <a:pt x="89" y="96"/>
                      <a:pt x="89" y="96"/>
                    </a:cubicBezTo>
                    <a:cubicBezTo>
                      <a:pt x="89" y="96"/>
                      <a:pt x="88" y="97"/>
                      <a:pt x="89" y="98"/>
                    </a:cubicBezTo>
                    <a:cubicBezTo>
                      <a:pt x="89" y="98"/>
                      <a:pt x="89" y="99"/>
                      <a:pt x="89" y="98"/>
                    </a:cubicBezTo>
                    <a:cubicBezTo>
                      <a:pt x="88" y="98"/>
                      <a:pt x="89" y="98"/>
                      <a:pt x="88" y="99"/>
                    </a:cubicBezTo>
                    <a:cubicBezTo>
                      <a:pt x="87" y="99"/>
                      <a:pt x="87" y="99"/>
                      <a:pt x="87" y="99"/>
                    </a:cubicBezTo>
                    <a:cubicBezTo>
                      <a:pt x="87" y="99"/>
                      <a:pt x="88" y="101"/>
                      <a:pt x="87" y="99"/>
                    </a:cubicBezTo>
                    <a:cubicBezTo>
                      <a:pt x="86" y="100"/>
                      <a:pt x="86" y="100"/>
                      <a:pt x="86" y="100"/>
                    </a:cubicBezTo>
                    <a:cubicBezTo>
                      <a:pt x="86" y="100"/>
                      <a:pt x="86" y="99"/>
                      <a:pt x="86" y="99"/>
                    </a:cubicBezTo>
                    <a:cubicBezTo>
                      <a:pt x="85" y="99"/>
                      <a:pt x="85" y="99"/>
                      <a:pt x="85" y="100"/>
                    </a:cubicBezTo>
                    <a:cubicBezTo>
                      <a:pt x="84" y="101"/>
                      <a:pt x="84" y="100"/>
                      <a:pt x="85" y="100"/>
                    </a:cubicBezTo>
                    <a:cubicBezTo>
                      <a:pt x="85" y="100"/>
                      <a:pt x="85" y="99"/>
                      <a:pt x="84" y="101"/>
                    </a:cubicBezTo>
                    <a:cubicBezTo>
                      <a:pt x="84" y="101"/>
                      <a:pt x="84" y="101"/>
                      <a:pt x="84" y="101"/>
                    </a:cubicBezTo>
                    <a:cubicBezTo>
                      <a:pt x="84" y="100"/>
                      <a:pt x="84" y="100"/>
                      <a:pt x="83" y="101"/>
                    </a:cubicBezTo>
                    <a:cubicBezTo>
                      <a:pt x="82" y="100"/>
                      <a:pt x="82" y="101"/>
                      <a:pt x="82" y="101"/>
                    </a:cubicBezTo>
                    <a:cubicBezTo>
                      <a:pt x="82" y="101"/>
                      <a:pt x="82" y="102"/>
                      <a:pt x="82" y="101"/>
                    </a:cubicBezTo>
                    <a:cubicBezTo>
                      <a:pt x="81" y="102"/>
                      <a:pt x="82" y="101"/>
                      <a:pt x="81" y="101"/>
                    </a:cubicBezTo>
                    <a:cubicBezTo>
                      <a:pt x="81" y="100"/>
                      <a:pt x="80" y="101"/>
                      <a:pt x="80" y="101"/>
                    </a:cubicBezTo>
                    <a:cubicBezTo>
                      <a:pt x="80" y="100"/>
                      <a:pt x="80" y="100"/>
                      <a:pt x="80" y="101"/>
                    </a:cubicBezTo>
                    <a:cubicBezTo>
                      <a:pt x="80" y="101"/>
                      <a:pt x="79" y="101"/>
                      <a:pt x="79" y="101"/>
                    </a:cubicBezTo>
                    <a:cubicBezTo>
                      <a:pt x="78" y="102"/>
                      <a:pt x="79" y="101"/>
                      <a:pt x="79" y="101"/>
                    </a:cubicBezTo>
                    <a:cubicBezTo>
                      <a:pt x="78" y="100"/>
                      <a:pt x="78" y="102"/>
                      <a:pt x="78" y="102"/>
                    </a:cubicBezTo>
                    <a:cubicBezTo>
                      <a:pt x="76" y="100"/>
                      <a:pt x="78" y="101"/>
                      <a:pt x="77" y="101"/>
                    </a:cubicBezTo>
                    <a:cubicBezTo>
                      <a:pt x="77" y="102"/>
                      <a:pt x="78" y="103"/>
                      <a:pt x="76" y="102"/>
                    </a:cubicBezTo>
                    <a:cubicBezTo>
                      <a:pt x="76" y="104"/>
                      <a:pt x="76" y="102"/>
                      <a:pt x="76" y="102"/>
                    </a:cubicBezTo>
                    <a:cubicBezTo>
                      <a:pt x="76" y="102"/>
                      <a:pt x="75" y="104"/>
                      <a:pt x="75" y="103"/>
                    </a:cubicBezTo>
                    <a:cubicBezTo>
                      <a:pt x="75" y="103"/>
                      <a:pt x="75" y="102"/>
                      <a:pt x="75" y="102"/>
                    </a:cubicBezTo>
                    <a:cubicBezTo>
                      <a:pt x="75" y="103"/>
                      <a:pt x="75" y="102"/>
                      <a:pt x="74" y="103"/>
                    </a:cubicBezTo>
                    <a:cubicBezTo>
                      <a:pt x="74" y="103"/>
                      <a:pt x="75" y="101"/>
                      <a:pt x="73" y="103"/>
                    </a:cubicBezTo>
                    <a:cubicBezTo>
                      <a:pt x="73" y="103"/>
                      <a:pt x="73" y="103"/>
                      <a:pt x="73" y="103"/>
                    </a:cubicBezTo>
                    <a:cubicBezTo>
                      <a:pt x="72" y="104"/>
                      <a:pt x="72" y="104"/>
                      <a:pt x="72" y="104"/>
                    </a:cubicBezTo>
                    <a:cubicBezTo>
                      <a:pt x="72" y="105"/>
                      <a:pt x="72" y="102"/>
                      <a:pt x="72" y="104"/>
                    </a:cubicBezTo>
                    <a:cubicBezTo>
                      <a:pt x="72" y="105"/>
                      <a:pt x="72" y="104"/>
                      <a:pt x="72" y="104"/>
                    </a:cubicBezTo>
                    <a:cubicBezTo>
                      <a:pt x="72" y="103"/>
                      <a:pt x="71" y="104"/>
                      <a:pt x="71" y="104"/>
                    </a:cubicBezTo>
                    <a:cubicBezTo>
                      <a:pt x="71" y="103"/>
                      <a:pt x="70" y="103"/>
                      <a:pt x="70" y="103"/>
                    </a:cubicBezTo>
                    <a:cubicBezTo>
                      <a:pt x="71" y="103"/>
                      <a:pt x="71" y="103"/>
                      <a:pt x="70" y="104"/>
                    </a:cubicBezTo>
                    <a:cubicBezTo>
                      <a:pt x="70" y="104"/>
                      <a:pt x="70" y="105"/>
                      <a:pt x="70" y="104"/>
                    </a:cubicBezTo>
                    <a:cubicBezTo>
                      <a:pt x="69" y="102"/>
                      <a:pt x="69" y="103"/>
                      <a:pt x="70" y="103"/>
                    </a:cubicBezTo>
                    <a:cubicBezTo>
                      <a:pt x="70" y="103"/>
                      <a:pt x="70" y="105"/>
                      <a:pt x="69" y="104"/>
                    </a:cubicBezTo>
                    <a:cubicBezTo>
                      <a:pt x="69" y="106"/>
                      <a:pt x="69" y="105"/>
                      <a:pt x="68" y="105"/>
                    </a:cubicBezTo>
                    <a:cubicBezTo>
                      <a:pt x="68" y="104"/>
                      <a:pt x="67" y="104"/>
                      <a:pt x="68" y="104"/>
                    </a:cubicBezTo>
                    <a:cubicBezTo>
                      <a:pt x="68" y="105"/>
                      <a:pt x="68" y="105"/>
                      <a:pt x="68" y="104"/>
                    </a:cubicBezTo>
                    <a:cubicBezTo>
                      <a:pt x="67" y="104"/>
                      <a:pt x="67" y="103"/>
                      <a:pt x="67" y="103"/>
                    </a:cubicBezTo>
                    <a:cubicBezTo>
                      <a:pt x="66" y="103"/>
                      <a:pt x="66" y="102"/>
                      <a:pt x="66" y="104"/>
                    </a:cubicBezTo>
                    <a:cubicBezTo>
                      <a:pt x="66" y="104"/>
                      <a:pt x="66" y="104"/>
                      <a:pt x="66" y="104"/>
                    </a:cubicBezTo>
                    <a:cubicBezTo>
                      <a:pt x="66" y="104"/>
                      <a:pt x="66" y="103"/>
                      <a:pt x="66" y="103"/>
                    </a:cubicBezTo>
                    <a:cubicBezTo>
                      <a:pt x="66" y="102"/>
                      <a:pt x="66" y="102"/>
                      <a:pt x="65" y="102"/>
                    </a:cubicBezTo>
                    <a:cubicBezTo>
                      <a:pt x="64" y="102"/>
                      <a:pt x="64" y="102"/>
                      <a:pt x="64" y="102"/>
                    </a:cubicBezTo>
                    <a:cubicBezTo>
                      <a:pt x="64" y="101"/>
                      <a:pt x="64" y="101"/>
                      <a:pt x="64" y="101"/>
                    </a:cubicBezTo>
                    <a:cubicBezTo>
                      <a:pt x="63" y="100"/>
                      <a:pt x="63" y="100"/>
                      <a:pt x="64" y="101"/>
                    </a:cubicBezTo>
                    <a:cubicBezTo>
                      <a:pt x="64" y="99"/>
                      <a:pt x="63" y="101"/>
                      <a:pt x="63" y="99"/>
                    </a:cubicBezTo>
                    <a:cubicBezTo>
                      <a:pt x="63" y="97"/>
                      <a:pt x="63" y="100"/>
                      <a:pt x="63" y="97"/>
                    </a:cubicBezTo>
                    <a:cubicBezTo>
                      <a:pt x="63" y="95"/>
                      <a:pt x="63" y="95"/>
                      <a:pt x="63" y="95"/>
                    </a:cubicBezTo>
                    <a:cubicBezTo>
                      <a:pt x="63" y="95"/>
                      <a:pt x="63" y="94"/>
                      <a:pt x="63" y="94"/>
                    </a:cubicBezTo>
                    <a:cubicBezTo>
                      <a:pt x="63" y="94"/>
                      <a:pt x="63" y="94"/>
                      <a:pt x="63" y="93"/>
                    </a:cubicBezTo>
                    <a:cubicBezTo>
                      <a:pt x="64" y="92"/>
                      <a:pt x="64" y="93"/>
                      <a:pt x="64" y="91"/>
                    </a:cubicBezTo>
                    <a:cubicBezTo>
                      <a:pt x="64" y="91"/>
                      <a:pt x="64" y="91"/>
                      <a:pt x="64" y="90"/>
                    </a:cubicBezTo>
                    <a:cubicBezTo>
                      <a:pt x="65" y="91"/>
                      <a:pt x="65" y="91"/>
                      <a:pt x="65" y="90"/>
                    </a:cubicBezTo>
                    <a:cubicBezTo>
                      <a:pt x="64" y="90"/>
                      <a:pt x="66" y="90"/>
                      <a:pt x="65" y="89"/>
                    </a:cubicBezTo>
                    <a:cubicBezTo>
                      <a:pt x="66" y="89"/>
                      <a:pt x="66" y="88"/>
                      <a:pt x="66" y="88"/>
                    </a:cubicBezTo>
                    <a:cubicBezTo>
                      <a:pt x="66" y="87"/>
                      <a:pt x="66" y="87"/>
                      <a:pt x="66" y="88"/>
                    </a:cubicBezTo>
                    <a:cubicBezTo>
                      <a:pt x="66" y="88"/>
                      <a:pt x="66" y="87"/>
                      <a:pt x="66" y="88"/>
                    </a:cubicBezTo>
                    <a:cubicBezTo>
                      <a:pt x="67" y="88"/>
                      <a:pt x="67" y="88"/>
                      <a:pt x="67" y="88"/>
                    </a:cubicBezTo>
                    <a:cubicBezTo>
                      <a:pt x="67" y="88"/>
                      <a:pt x="68" y="88"/>
                      <a:pt x="68" y="86"/>
                    </a:cubicBezTo>
                    <a:cubicBezTo>
                      <a:pt x="68" y="86"/>
                      <a:pt x="69" y="86"/>
                      <a:pt x="68" y="86"/>
                    </a:cubicBezTo>
                    <a:cubicBezTo>
                      <a:pt x="68" y="88"/>
                      <a:pt x="69" y="85"/>
                      <a:pt x="69" y="87"/>
                    </a:cubicBezTo>
                    <a:cubicBezTo>
                      <a:pt x="68" y="88"/>
                      <a:pt x="68" y="86"/>
                      <a:pt x="69" y="86"/>
                    </a:cubicBezTo>
                    <a:cubicBezTo>
                      <a:pt x="69" y="84"/>
                      <a:pt x="69" y="86"/>
                      <a:pt x="70" y="85"/>
                    </a:cubicBezTo>
                    <a:cubicBezTo>
                      <a:pt x="70" y="84"/>
                      <a:pt x="72" y="86"/>
                      <a:pt x="71" y="85"/>
                    </a:cubicBezTo>
                    <a:cubicBezTo>
                      <a:pt x="71" y="87"/>
                      <a:pt x="73" y="86"/>
                      <a:pt x="72" y="85"/>
                    </a:cubicBezTo>
                    <a:cubicBezTo>
                      <a:pt x="71" y="85"/>
                      <a:pt x="71" y="86"/>
                      <a:pt x="72" y="86"/>
                    </a:cubicBezTo>
                    <a:cubicBezTo>
                      <a:pt x="73" y="85"/>
                      <a:pt x="73" y="85"/>
                      <a:pt x="73" y="85"/>
                    </a:cubicBezTo>
                    <a:cubicBezTo>
                      <a:pt x="74" y="83"/>
                      <a:pt x="72" y="84"/>
                      <a:pt x="74" y="84"/>
                    </a:cubicBezTo>
                    <a:cubicBezTo>
                      <a:pt x="75" y="86"/>
                      <a:pt x="73" y="83"/>
                      <a:pt x="75" y="84"/>
                    </a:cubicBezTo>
                    <a:cubicBezTo>
                      <a:pt x="76" y="86"/>
                      <a:pt x="76" y="82"/>
                      <a:pt x="76" y="83"/>
                    </a:cubicBezTo>
                    <a:cubicBezTo>
                      <a:pt x="75" y="83"/>
                      <a:pt x="76" y="83"/>
                      <a:pt x="76" y="82"/>
                    </a:cubicBezTo>
                    <a:cubicBezTo>
                      <a:pt x="77" y="83"/>
                      <a:pt x="77" y="82"/>
                      <a:pt x="77" y="83"/>
                    </a:cubicBezTo>
                    <a:cubicBezTo>
                      <a:pt x="78" y="81"/>
                      <a:pt x="77" y="83"/>
                      <a:pt x="78" y="82"/>
                    </a:cubicBezTo>
                    <a:cubicBezTo>
                      <a:pt x="78" y="82"/>
                      <a:pt x="78" y="82"/>
                      <a:pt x="78" y="82"/>
                    </a:cubicBezTo>
                    <a:cubicBezTo>
                      <a:pt x="78" y="82"/>
                      <a:pt x="80" y="81"/>
                      <a:pt x="79" y="81"/>
                    </a:cubicBezTo>
                    <a:cubicBezTo>
                      <a:pt x="80" y="81"/>
                      <a:pt x="80" y="81"/>
                      <a:pt x="80" y="80"/>
                    </a:cubicBezTo>
                    <a:cubicBezTo>
                      <a:pt x="79" y="81"/>
                      <a:pt x="81" y="81"/>
                      <a:pt x="80" y="80"/>
                    </a:cubicBezTo>
                    <a:cubicBezTo>
                      <a:pt x="81" y="81"/>
                      <a:pt x="80" y="78"/>
                      <a:pt x="81" y="78"/>
                    </a:cubicBezTo>
                    <a:cubicBezTo>
                      <a:pt x="81" y="79"/>
                      <a:pt x="81" y="78"/>
                      <a:pt x="81" y="78"/>
                    </a:cubicBezTo>
                    <a:cubicBezTo>
                      <a:pt x="81" y="77"/>
                      <a:pt x="80" y="77"/>
                      <a:pt x="81" y="76"/>
                    </a:cubicBezTo>
                    <a:cubicBezTo>
                      <a:pt x="81" y="75"/>
                      <a:pt x="81" y="75"/>
                      <a:pt x="81" y="74"/>
                    </a:cubicBezTo>
                    <a:cubicBezTo>
                      <a:pt x="81" y="74"/>
                      <a:pt x="80" y="74"/>
                      <a:pt x="80" y="73"/>
                    </a:cubicBezTo>
                    <a:cubicBezTo>
                      <a:pt x="81" y="72"/>
                      <a:pt x="80" y="73"/>
                      <a:pt x="80" y="72"/>
                    </a:cubicBezTo>
                    <a:cubicBezTo>
                      <a:pt x="79" y="70"/>
                      <a:pt x="80" y="72"/>
                      <a:pt x="79" y="72"/>
                    </a:cubicBezTo>
                    <a:cubicBezTo>
                      <a:pt x="78" y="72"/>
                      <a:pt x="77" y="71"/>
                      <a:pt x="78" y="73"/>
                    </a:cubicBezTo>
                    <a:cubicBezTo>
                      <a:pt x="77" y="73"/>
                      <a:pt x="78" y="73"/>
                      <a:pt x="77" y="73"/>
                    </a:cubicBezTo>
                    <a:cubicBezTo>
                      <a:pt x="77" y="73"/>
                      <a:pt x="76" y="73"/>
                      <a:pt x="75" y="74"/>
                    </a:cubicBezTo>
                    <a:cubicBezTo>
                      <a:pt x="74" y="73"/>
                      <a:pt x="75" y="74"/>
                      <a:pt x="75" y="74"/>
                    </a:cubicBezTo>
                    <a:cubicBezTo>
                      <a:pt x="75" y="74"/>
                      <a:pt x="74" y="74"/>
                      <a:pt x="74" y="74"/>
                    </a:cubicBezTo>
                    <a:cubicBezTo>
                      <a:pt x="74" y="74"/>
                      <a:pt x="74" y="75"/>
                      <a:pt x="73" y="74"/>
                    </a:cubicBezTo>
                    <a:cubicBezTo>
                      <a:pt x="73" y="75"/>
                      <a:pt x="73" y="76"/>
                      <a:pt x="73" y="74"/>
                    </a:cubicBezTo>
                    <a:cubicBezTo>
                      <a:pt x="73" y="76"/>
                      <a:pt x="72" y="76"/>
                      <a:pt x="72" y="75"/>
                    </a:cubicBezTo>
                    <a:cubicBezTo>
                      <a:pt x="73" y="76"/>
                      <a:pt x="72" y="73"/>
                      <a:pt x="71" y="74"/>
                    </a:cubicBezTo>
                    <a:cubicBezTo>
                      <a:pt x="70" y="75"/>
                      <a:pt x="72" y="74"/>
                      <a:pt x="70" y="75"/>
                    </a:cubicBezTo>
                    <a:cubicBezTo>
                      <a:pt x="70" y="75"/>
                      <a:pt x="69" y="75"/>
                      <a:pt x="70" y="74"/>
                    </a:cubicBezTo>
                    <a:cubicBezTo>
                      <a:pt x="69" y="73"/>
                      <a:pt x="69" y="75"/>
                      <a:pt x="69" y="74"/>
                    </a:cubicBezTo>
                    <a:cubicBezTo>
                      <a:pt x="69" y="76"/>
                      <a:pt x="69" y="75"/>
                      <a:pt x="68" y="75"/>
                    </a:cubicBezTo>
                    <a:cubicBezTo>
                      <a:pt x="68" y="74"/>
                      <a:pt x="68" y="75"/>
                      <a:pt x="68" y="74"/>
                    </a:cubicBezTo>
                    <a:cubicBezTo>
                      <a:pt x="68" y="71"/>
                      <a:pt x="66" y="73"/>
                      <a:pt x="67" y="73"/>
                    </a:cubicBezTo>
                    <a:cubicBezTo>
                      <a:pt x="67" y="73"/>
                      <a:pt x="67" y="73"/>
                      <a:pt x="67" y="72"/>
                    </a:cubicBezTo>
                    <a:cubicBezTo>
                      <a:pt x="66" y="72"/>
                      <a:pt x="67" y="73"/>
                      <a:pt x="66" y="71"/>
                    </a:cubicBezTo>
                    <a:cubicBezTo>
                      <a:pt x="66" y="74"/>
                      <a:pt x="66" y="71"/>
                      <a:pt x="66" y="71"/>
                    </a:cubicBezTo>
                    <a:cubicBezTo>
                      <a:pt x="65" y="70"/>
                      <a:pt x="65" y="70"/>
                      <a:pt x="65" y="70"/>
                    </a:cubicBezTo>
                    <a:cubicBezTo>
                      <a:pt x="66" y="70"/>
                      <a:pt x="65" y="68"/>
                      <a:pt x="65" y="69"/>
                    </a:cubicBezTo>
                    <a:cubicBezTo>
                      <a:pt x="65" y="69"/>
                      <a:pt x="65" y="66"/>
                      <a:pt x="65" y="67"/>
                    </a:cubicBezTo>
                    <a:cubicBezTo>
                      <a:pt x="65" y="67"/>
                      <a:pt x="65" y="67"/>
                      <a:pt x="65" y="67"/>
                    </a:cubicBezTo>
                    <a:cubicBezTo>
                      <a:pt x="65" y="66"/>
                      <a:pt x="65" y="65"/>
                      <a:pt x="65" y="65"/>
                    </a:cubicBezTo>
                    <a:cubicBezTo>
                      <a:pt x="66" y="65"/>
                      <a:pt x="66" y="64"/>
                      <a:pt x="66" y="64"/>
                    </a:cubicBezTo>
                    <a:cubicBezTo>
                      <a:pt x="65" y="62"/>
                      <a:pt x="65" y="63"/>
                      <a:pt x="65" y="64"/>
                    </a:cubicBezTo>
                    <a:cubicBezTo>
                      <a:pt x="65" y="65"/>
                      <a:pt x="65" y="64"/>
                      <a:pt x="65" y="63"/>
                    </a:cubicBezTo>
                    <a:cubicBezTo>
                      <a:pt x="65" y="62"/>
                      <a:pt x="65" y="63"/>
                      <a:pt x="66" y="63"/>
                    </a:cubicBezTo>
                    <a:cubicBezTo>
                      <a:pt x="66" y="63"/>
                      <a:pt x="67" y="61"/>
                      <a:pt x="66" y="62"/>
                    </a:cubicBezTo>
                    <a:cubicBezTo>
                      <a:pt x="66" y="62"/>
                      <a:pt x="66" y="62"/>
                      <a:pt x="67" y="61"/>
                    </a:cubicBezTo>
                    <a:cubicBezTo>
                      <a:pt x="67" y="61"/>
                      <a:pt x="66" y="61"/>
                      <a:pt x="67" y="60"/>
                    </a:cubicBezTo>
                    <a:cubicBezTo>
                      <a:pt x="67" y="60"/>
                      <a:pt x="68" y="59"/>
                      <a:pt x="68" y="59"/>
                    </a:cubicBezTo>
                    <a:cubicBezTo>
                      <a:pt x="68" y="58"/>
                      <a:pt x="69" y="59"/>
                      <a:pt x="69" y="58"/>
                    </a:cubicBezTo>
                    <a:cubicBezTo>
                      <a:pt x="69" y="58"/>
                      <a:pt x="69" y="58"/>
                      <a:pt x="70" y="58"/>
                    </a:cubicBezTo>
                    <a:cubicBezTo>
                      <a:pt x="69" y="58"/>
                      <a:pt x="71" y="57"/>
                      <a:pt x="71" y="57"/>
                    </a:cubicBezTo>
                    <a:cubicBezTo>
                      <a:pt x="71" y="56"/>
                      <a:pt x="71" y="58"/>
                      <a:pt x="71" y="57"/>
                    </a:cubicBezTo>
                    <a:cubicBezTo>
                      <a:pt x="73" y="57"/>
                      <a:pt x="72" y="57"/>
                      <a:pt x="72" y="58"/>
                    </a:cubicBezTo>
                    <a:cubicBezTo>
                      <a:pt x="72" y="58"/>
                      <a:pt x="72" y="56"/>
                      <a:pt x="72" y="57"/>
                    </a:cubicBezTo>
                    <a:cubicBezTo>
                      <a:pt x="73" y="57"/>
                      <a:pt x="73" y="57"/>
                      <a:pt x="73" y="57"/>
                    </a:cubicBezTo>
                    <a:cubicBezTo>
                      <a:pt x="73" y="56"/>
                      <a:pt x="73" y="56"/>
                      <a:pt x="74" y="56"/>
                    </a:cubicBezTo>
                    <a:cubicBezTo>
                      <a:pt x="73" y="56"/>
                      <a:pt x="74" y="58"/>
                      <a:pt x="74" y="56"/>
                    </a:cubicBezTo>
                    <a:cubicBezTo>
                      <a:pt x="75" y="55"/>
                      <a:pt x="76" y="56"/>
                      <a:pt x="75" y="55"/>
                    </a:cubicBezTo>
                    <a:cubicBezTo>
                      <a:pt x="76" y="54"/>
                      <a:pt x="76" y="54"/>
                      <a:pt x="76" y="55"/>
                    </a:cubicBezTo>
                    <a:cubicBezTo>
                      <a:pt x="77" y="54"/>
                      <a:pt x="77" y="55"/>
                      <a:pt x="77" y="55"/>
                    </a:cubicBezTo>
                    <a:cubicBezTo>
                      <a:pt x="77" y="54"/>
                      <a:pt x="77" y="53"/>
                      <a:pt x="78" y="54"/>
                    </a:cubicBezTo>
                    <a:cubicBezTo>
                      <a:pt x="78" y="54"/>
                      <a:pt x="78" y="54"/>
                      <a:pt x="78" y="53"/>
                    </a:cubicBezTo>
                    <a:cubicBezTo>
                      <a:pt x="78" y="54"/>
                      <a:pt x="78" y="53"/>
                      <a:pt x="79" y="53"/>
                    </a:cubicBezTo>
                    <a:cubicBezTo>
                      <a:pt x="79" y="53"/>
                      <a:pt x="80" y="53"/>
                      <a:pt x="80" y="52"/>
                    </a:cubicBezTo>
                    <a:cubicBezTo>
                      <a:pt x="80" y="52"/>
                      <a:pt x="80" y="50"/>
                      <a:pt x="80" y="50"/>
                    </a:cubicBezTo>
                    <a:cubicBezTo>
                      <a:pt x="81" y="50"/>
                      <a:pt x="80" y="50"/>
                      <a:pt x="81" y="49"/>
                    </a:cubicBezTo>
                    <a:cubicBezTo>
                      <a:pt x="81" y="49"/>
                      <a:pt x="81" y="48"/>
                      <a:pt x="81" y="48"/>
                    </a:cubicBezTo>
                    <a:cubicBezTo>
                      <a:pt x="81" y="48"/>
                      <a:pt x="81" y="47"/>
                      <a:pt x="81" y="47"/>
                    </a:cubicBezTo>
                    <a:cubicBezTo>
                      <a:pt x="81" y="46"/>
                      <a:pt x="81" y="46"/>
                      <a:pt x="81" y="45"/>
                    </a:cubicBezTo>
                    <a:cubicBezTo>
                      <a:pt x="80" y="45"/>
                      <a:pt x="80" y="44"/>
                      <a:pt x="81" y="44"/>
                    </a:cubicBezTo>
                    <a:cubicBezTo>
                      <a:pt x="80" y="43"/>
                      <a:pt x="81" y="42"/>
                      <a:pt x="81" y="43"/>
                    </a:cubicBezTo>
                    <a:cubicBezTo>
                      <a:pt x="81" y="42"/>
                      <a:pt x="80" y="41"/>
                      <a:pt x="80" y="41"/>
                    </a:cubicBezTo>
                    <a:cubicBezTo>
                      <a:pt x="80" y="40"/>
                      <a:pt x="81" y="39"/>
                      <a:pt x="80" y="39"/>
                    </a:cubicBezTo>
                    <a:cubicBezTo>
                      <a:pt x="81" y="38"/>
                      <a:pt x="81" y="38"/>
                      <a:pt x="81" y="37"/>
                    </a:cubicBezTo>
                    <a:cubicBezTo>
                      <a:pt x="81" y="36"/>
                      <a:pt x="80" y="36"/>
                      <a:pt x="80" y="35"/>
                    </a:cubicBezTo>
                    <a:cubicBezTo>
                      <a:pt x="80" y="34"/>
                      <a:pt x="80" y="33"/>
                      <a:pt x="80" y="33"/>
                    </a:cubicBezTo>
                    <a:cubicBezTo>
                      <a:pt x="80" y="33"/>
                      <a:pt x="81" y="32"/>
                      <a:pt x="81" y="31"/>
                    </a:cubicBezTo>
                    <a:cubicBezTo>
                      <a:pt x="81" y="30"/>
                      <a:pt x="81" y="30"/>
                      <a:pt x="82" y="30"/>
                    </a:cubicBezTo>
                    <a:cubicBezTo>
                      <a:pt x="81" y="28"/>
                      <a:pt x="81" y="28"/>
                      <a:pt x="81" y="29"/>
                    </a:cubicBezTo>
                    <a:cubicBezTo>
                      <a:pt x="80" y="28"/>
                      <a:pt x="81" y="28"/>
                      <a:pt x="81" y="28"/>
                    </a:cubicBezTo>
                    <a:cubicBezTo>
                      <a:pt x="81" y="28"/>
                      <a:pt x="81" y="27"/>
                      <a:pt x="81" y="27"/>
                    </a:cubicBezTo>
                    <a:cubicBezTo>
                      <a:pt x="81" y="27"/>
                      <a:pt x="80" y="28"/>
                      <a:pt x="80" y="27"/>
                    </a:cubicBezTo>
                    <a:cubicBezTo>
                      <a:pt x="80" y="27"/>
                      <a:pt x="79" y="25"/>
                      <a:pt x="79" y="26"/>
                    </a:cubicBezTo>
                    <a:cubicBezTo>
                      <a:pt x="79" y="25"/>
                      <a:pt x="79" y="26"/>
                      <a:pt x="79" y="25"/>
                    </a:cubicBezTo>
                    <a:cubicBezTo>
                      <a:pt x="79" y="26"/>
                      <a:pt x="78" y="27"/>
                      <a:pt x="78" y="26"/>
                    </a:cubicBezTo>
                    <a:cubicBezTo>
                      <a:pt x="78" y="26"/>
                      <a:pt x="78" y="26"/>
                      <a:pt x="78" y="27"/>
                    </a:cubicBezTo>
                    <a:cubicBezTo>
                      <a:pt x="78" y="26"/>
                      <a:pt x="78" y="27"/>
                      <a:pt x="78" y="27"/>
                    </a:cubicBezTo>
                    <a:cubicBezTo>
                      <a:pt x="78" y="27"/>
                      <a:pt x="79" y="27"/>
                      <a:pt x="78" y="29"/>
                    </a:cubicBezTo>
                    <a:cubicBezTo>
                      <a:pt x="78" y="30"/>
                      <a:pt x="78" y="30"/>
                      <a:pt x="78" y="30"/>
                    </a:cubicBezTo>
                    <a:cubicBezTo>
                      <a:pt x="78" y="30"/>
                      <a:pt x="78" y="30"/>
                      <a:pt x="78" y="31"/>
                    </a:cubicBezTo>
                    <a:cubicBezTo>
                      <a:pt x="78" y="32"/>
                      <a:pt x="78" y="30"/>
                      <a:pt x="78" y="31"/>
                    </a:cubicBezTo>
                    <a:cubicBezTo>
                      <a:pt x="78" y="31"/>
                      <a:pt x="78" y="32"/>
                      <a:pt x="78" y="32"/>
                    </a:cubicBezTo>
                    <a:cubicBezTo>
                      <a:pt x="78" y="32"/>
                      <a:pt x="78" y="31"/>
                      <a:pt x="78" y="31"/>
                    </a:cubicBezTo>
                    <a:cubicBezTo>
                      <a:pt x="78" y="31"/>
                      <a:pt x="78" y="33"/>
                      <a:pt x="78" y="33"/>
                    </a:cubicBezTo>
                    <a:cubicBezTo>
                      <a:pt x="78" y="33"/>
                      <a:pt x="78" y="32"/>
                      <a:pt x="78" y="33"/>
                    </a:cubicBezTo>
                    <a:cubicBezTo>
                      <a:pt x="77" y="34"/>
                      <a:pt x="78" y="33"/>
                      <a:pt x="77" y="33"/>
                    </a:cubicBezTo>
                    <a:cubicBezTo>
                      <a:pt x="78" y="32"/>
                      <a:pt x="79" y="32"/>
                      <a:pt x="78" y="33"/>
                    </a:cubicBezTo>
                    <a:cubicBezTo>
                      <a:pt x="78" y="35"/>
                      <a:pt x="78" y="33"/>
                      <a:pt x="77" y="35"/>
                    </a:cubicBezTo>
                    <a:cubicBezTo>
                      <a:pt x="77" y="36"/>
                      <a:pt x="78" y="36"/>
                      <a:pt x="78" y="36"/>
                    </a:cubicBezTo>
                    <a:cubicBezTo>
                      <a:pt x="77" y="36"/>
                      <a:pt x="77" y="37"/>
                      <a:pt x="77" y="37"/>
                    </a:cubicBezTo>
                    <a:cubicBezTo>
                      <a:pt x="77" y="35"/>
                      <a:pt x="78" y="37"/>
                      <a:pt x="77" y="37"/>
                    </a:cubicBezTo>
                    <a:cubicBezTo>
                      <a:pt x="77" y="37"/>
                      <a:pt x="77" y="36"/>
                      <a:pt x="76" y="38"/>
                    </a:cubicBezTo>
                    <a:cubicBezTo>
                      <a:pt x="76" y="37"/>
                      <a:pt x="77" y="37"/>
                      <a:pt x="76" y="37"/>
                    </a:cubicBezTo>
                    <a:cubicBezTo>
                      <a:pt x="77" y="38"/>
                      <a:pt x="77" y="37"/>
                      <a:pt x="76" y="37"/>
                    </a:cubicBezTo>
                    <a:cubicBezTo>
                      <a:pt x="77" y="36"/>
                      <a:pt x="75" y="38"/>
                      <a:pt x="76" y="39"/>
                    </a:cubicBezTo>
                    <a:cubicBezTo>
                      <a:pt x="76" y="39"/>
                      <a:pt x="74" y="38"/>
                      <a:pt x="75" y="39"/>
                    </a:cubicBezTo>
                    <a:cubicBezTo>
                      <a:pt x="76" y="39"/>
                      <a:pt x="74" y="38"/>
                      <a:pt x="75" y="40"/>
                    </a:cubicBezTo>
                    <a:cubicBezTo>
                      <a:pt x="75" y="39"/>
                      <a:pt x="73" y="41"/>
                      <a:pt x="74" y="41"/>
                    </a:cubicBezTo>
                    <a:cubicBezTo>
                      <a:pt x="73" y="42"/>
                      <a:pt x="73" y="41"/>
                      <a:pt x="73" y="42"/>
                    </a:cubicBezTo>
                    <a:cubicBezTo>
                      <a:pt x="72" y="42"/>
                      <a:pt x="72" y="42"/>
                      <a:pt x="72" y="42"/>
                    </a:cubicBezTo>
                    <a:cubicBezTo>
                      <a:pt x="72" y="43"/>
                      <a:pt x="73" y="42"/>
                      <a:pt x="72" y="42"/>
                    </a:cubicBezTo>
                    <a:cubicBezTo>
                      <a:pt x="72" y="40"/>
                      <a:pt x="72" y="41"/>
                      <a:pt x="72" y="41"/>
                    </a:cubicBezTo>
                    <a:cubicBezTo>
                      <a:pt x="72" y="42"/>
                      <a:pt x="72" y="43"/>
                      <a:pt x="71" y="41"/>
                    </a:cubicBezTo>
                    <a:cubicBezTo>
                      <a:pt x="70" y="42"/>
                      <a:pt x="70" y="42"/>
                      <a:pt x="70" y="42"/>
                    </a:cubicBezTo>
                    <a:cubicBezTo>
                      <a:pt x="70" y="41"/>
                      <a:pt x="71" y="42"/>
                      <a:pt x="70" y="41"/>
                    </a:cubicBezTo>
                    <a:cubicBezTo>
                      <a:pt x="69" y="42"/>
                      <a:pt x="70" y="41"/>
                      <a:pt x="69" y="42"/>
                    </a:cubicBezTo>
                    <a:cubicBezTo>
                      <a:pt x="70" y="42"/>
                      <a:pt x="70" y="41"/>
                      <a:pt x="70" y="40"/>
                    </a:cubicBezTo>
                    <a:cubicBezTo>
                      <a:pt x="68" y="40"/>
                      <a:pt x="69" y="40"/>
                      <a:pt x="69" y="39"/>
                    </a:cubicBezTo>
                    <a:cubicBezTo>
                      <a:pt x="69" y="38"/>
                      <a:pt x="69" y="37"/>
                      <a:pt x="69" y="37"/>
                    </a:cubicBezTo>
                    <a:cubicBezTo>
                      <a:pt x="68" y="38"/>
                      <a:pt x="68" y="38"/>
                      <a:pt x="68" y="38"/>
                    </a:cubicBezTo>
                    <a:cubicBezTo>
                      <a:pt x="68" y="37"/>
                      <a:pt x="67" y="36"/>
                      <a:pt x="68" y="37"/>
                    </a:cubicBezTo>
                    <a:cubicBezTo>
                      <a:pt x="68" y="37"/>
                      <a:pt x="69" y="38"/>
                      <a:pt x="68" y="37"/>
                    </a:cubicBezTo>
                    <a:cubicBezTo>
                      <a:pt x="69" y="37"/>
                      <a:pt x="68" y="36"/>
                      <a:pt x="68" y="36"/>
                    </a:cubicBezTo>
                    <a:cubicBezTo>
                      <a:pt x="68" y="35"/>
                      <a:pt x="68" y="36"/>
                      <a:pt x="67" y="35"/>
                    </a:cubicBezTo>
                    <a:cubicBezTo>
                      <a:pt x="67" y="35"/>
                      <a:pt x="68" y="35"/>
                      <a:pt x="68" y="34"/>
                    </a:cubicBezTo>
                    <a:cubicBezTo>
                      <a:pt x="68" y="33"/>
                      <a:pt x="68" y="33"/>
                      <a:pt x="67" y="34"/>
                    </a:cubicBezTo>
                    <a:cubicBezTo>
                      <a:pt x="67" y="34"/>
                      <a:pt x="68" y="34"/>
                      <a:pt x="67" y="34"/>
                    </a:cubicBezTo>
                    <a:cubicBezTo>
                      <a:pt x="68" y="34"/>
                      <a:pt x="68" y="32"/>
                      <a:pt x="68" y="31"/>
                    </a:cubicBezTo>
                    <a:cubicBezTo>
                      <a:pt x="68" y="32"/>
                      <a:pt x="68" y="32"/>
                      <a:pt x="67" y="32"/>
                    </a:cubicBezTo>
                    <a:cubicBezTo>
                      <a:pt x="68" y="31"/>
                      <a:pt x="67" y="31"/>
                      <a:pt x="67" y="30"/>
                    </a:cubicBezTo>
                    <a:cubicBezTo>
                      <a:pt x="67" y="31"/>
                      <a:pt x="68" y="30"/>
                      <a:pt x="68" y="30"/>
                    </a:cubicBezTo>
                    <a:cubicBezTo>
                      <a:pt x="69" y="30"/>
                      <a:pt x="68" y="29"/>
                      <a:pt x="68" y="29"/>
                    </a:cubicBezTo>
                    <a:cubicBezTo>
                      <a:pt x="68" y="27"/>
                      <a:pt x="68" y="27"/>
                      <a:pt x="68" y="27"/>
                    </a:cubicBezTo>
                    <a:cubicBezTo>
                      <a:pt x="69" y="28"/>
                      <a:pt x="68" y="28"/>
                      <a:pt x="68" y="27"/>
                    </a:cubicBezTo>
                    <a:cubicBezTo>
                      <a:pt x="68" y="27"/>
                      <a:pt x="68" y="27"/>
                      <a:pt x="68" y="27"/>
                    </a:cubicBezTo>
                    <a:cubicBezTo>
                      <a:pt x="68" y="26"/>
                      <a:pt x="67" y="27"/>
                      <a:pt x="68" y="27"/>
                    </a:cubicBezTo>
                    <a:cubicBezTo>
                      <a:pt x="67" y="26"/>
                      <a:pt x="68" y="26"/>
                      <a:pt x="67" y="26"/>
                    </a:cubicBezTo>
                    <a:cubicBezTo>
                      <a:pt x="66" y="25"/>
                      <a:pt x="66" y="27"/>
                      <a:pt x="67" y="25"/>
                    </a:cubicBezTo>
                    <a:cubicBezTo>
                      <a:pt x="68" y="24"/>
                      <a:pt x="68" y="24"/>
                      <a:pt x="68" y="24"/>
                    </a:cubicBezTo>
                    <a:cubicBezTo>
                      <a:pt x="68" y="24"/>
                      <a:pt x="68" y="24"/>
                      <a:pt x="67" y="24"/>
                    </a:cubicBezTo>
                    <a:cubicBezTo>
                      <a:pt x="66" y="22"/>
                      <a:pt x="66" y="22"/>
                      <a:pt x="67" y="22"/>
                    </a:cubicBezTo>
                    <a:cubicBezTo>
                      <a:pt x="66" y="22"/>
                      <a:pt x="65" y="21"/>
                      <a:pt x="66" y="22"/>
                    </a:cubicBezTo>
                    <a:cubicBezTo>
                      <a:pt x="66" y="21"/>
                      <a:pt x="67" y="20"/>
                      <a:pt x="67" y="21"/>
                    </a:cubicBezTo>
                    <a:cubicBezTo>
                      <a:pt x="66" y="20"/>
                      <a:pt x="66" y="21"/>
                      <a:pt x="66" y="21"/>
                    </a:cubicBezTo>
                    <a:cubicBezTo>
                      <a:pt x="67" y="20"/>
                      <a:pt x="66" y="19"/>
                      <a:pt x="67" y="19"/>
                    </a:cubicBezTo>
                    <a:cubicBezTo>
                      <a:pt x="67" y="19"/>
                      <a:pt x="67" y="19"/>
                      <a:pt x="67" y="18"/>
                    </a:cubicBezTo>
                    <a:cubicBezTo>
                      <a:pt x="66" y="17"/>
                      <a:pt x="66" y="18"/>
                      <a:pt x="67" y="17"/>
                    </a:cubicBezTo>
                    <a:cubicBezTo>
                      <a:pt x="67" y="17"/>
                      <a:pt x="67" y="17"/>
                      <a:pt x="67" y="17"/>
                    </a:cubicBezTo>
                    <a:cubicBezTo>
                      <a:pt x="67" y="16"/>
                      <a:pt x="68" y="17"/>
                      <a:pt x="67" y="17"/>
                    </a:cubicBezTo>
                    <a:cubicBezTo>
                      <a:pt x="67" y="18"/>
                      <a:pt x="68" y="17"/>
                      <a:pt x="68" y="15"/>
                    </a:cubicBezTo>
                    <a:cubicBezTo>
                      <a:pt x="68" y="16"/>
                      <a:pt x="68" y="16"/>
                      <a:pt x="68" y="16"/>
                    </a:cubicBezTo>
                    <a:cubicBezTo>
                      <a:pt x="68" y="15"/>
                      <a:pt x="68" y="15"/>
                      <a:pt x="68" y="15"/>
                    </a:cubicBezTo>
                    <a:cubicBezTo>
                      <a:pt x="68" y="14"/>
                      <a:pt x="67" y="14"/>
                      <a:pt x="68" y="13"/>
                    </a:cubicBezTo>
                    <a:cubicBezTo>
                      <a:pt x="68" y="13"/>
                      <a:pt x="68" y="13"/>
                      <a:pt x="68" y="12"/>
                    </a:cubicBezTo>
                    <a:cubicBezTo>
                      <a:pt x="69" y="12"/>
                      <a:pt x="69" y="12"/>
                      <a:pt x="69" y="11"/>
                    </a:cubicBezTo>
                    <a:cubicBezTo>
                      <a:pt x="68" y="9"/>
                      <a:pt x="68" y="9"/>
                      <a:pt x="68" y="9"/>
                    </a:cubicBezTo>
                    <a:cubicBezTo>
                      <a:pt x="68" y="9"/>
                      <a:pt x="68" y="7"/>
                      <a:pt x="68" y="7"/>
                    </a:cubicBezTo>
                    <a:cubicBezTo>
                      <a:pt x="67" y="7"/>
                      <a:pt x="67" y="7"/>
                      <a:pt x="68" y="6"/>
                    </a:cubicBezTo>
                    <a:cubicBezTo>
                      <a:pt x="67" y="4"/>
                      <a:pt x="67" y="4"/>
                      <a:pt x="67" y="4"/>
                    </a:cubicBezTo>
                    <a:cubicBezTo>
                      <a:pt x="67" y="6"/>
                      <a:pt x="67" y="4"/>
                      <a:pt x="67" y="4"/>
                    </a:cubicBezTo>
                    <a:cubicBezTo>
                      <a:pt x="67" y="3"/>
                      <a:pt x="66" y="3"/>
                      <a:pt x="66" y="3"/>
                    </a:cubicBezTo>
                    <a:cubicBezTo>
                      <a:pt x="67" y="2"/>
                      <a:pt x="65" y="3"/>
                      <a:pt x="66" y="2"/>
                    </a:cubicBezTo>
                    <a:cubicBezTo>
                      <a:pt x="64" y="1"/>
                      <a:pt x="65" y="1"/>
                      <a:pt x="65" y="1"/>
                    </a:cubicBezTo>
                    <a:cubicBezTo>
                      <a:pt x="65" y="1"/>
                      <a:pt x="64" y="0"/>
                      <a:pt x="64" y="0"/>
                    </a:cubicBezTo>
                    <a:cubicBezTo>
                      <a:pt x="64" y="0"/>
                      <a:pt x="63" y="1"/>
                      <a:pt x="64" y="1"/>
                    </a:cubicBezTo>
                    <a:cubicBezTo>
                      <a:pt x="63" y="2"/>
                      <a:pt x="64" y="1"/>
                      <a:pt x="63" y="2"/>
                    </a:cubicBezTo>
                    <a:cubicBezTo>
                      <a:pt x="63" y="1"/>
                      <a:pt x="62" y="2"/>
                      <a:pt x="62" y="3"/>
                    </a:cubicBezTo>
                    <a:cubicBezTo>
                      <a:pt x="63" y="4"/>
                      <a:pt x="62" y="2"/>
                      <a:pt x="63" y="4"/>
                    </a:cubicBezTo>
                    <a:cubicBezTo>
                      <a:pt x="62" y="4"/>
                      <a:pt x="62" y="7"/>
                      <a:pt x="63" y="6"/>
                    </a:cubicBezTo>
                    <a:cubicBezTo>
                      <a:pt x="63" y="7"/>
                      <a:pt x="63" y="7"/>
                      <a:pt x="62" y="7"/>
                    </a:cubicBezTo>
                    <a:cubicBezTo>
                      <a:pt x="63" y="6"/>
                      <a:pt x="63" y="6"/>
                      <a:pt x="63" y="6"/>
                    </a:cubicBezTo>
                    <a:cubicBezTo>
                      <a:pt x="63" y="6"/>
                      <a:pt x="63" y="7"/>
                      <a:pt x="63" y="8"/>
                    </a:cubicBezTo>
                    <a:cubicBezTo>
                      <a:pt x="64" y="9"/>
                      <a:pt x="63" y="7"/>
                      <a:pt x="64" y="8"/>
                    </a:cubicBezTo>
                    <a:cubicBezTo>
                      <a:pt x="64" y="9"/>
                      <a:pt x="63" y="9"/>
                      <a:pt x="63" y="9"/>
                    </a:cubicBezTo>
                    <a:cubicBezTo>
                      <a:pt x="64" y="10"/>
                      <a:pt x="63" y="12"/>
                      <a:pt x="63" y="11"/>
                    </a:cubicBezTo>
                    <a:cubicBezTo>
                      <a:pt x="63" y="12"/>
                      <a:pt x="64" y="12"/>
                      <a:pt x="64" y="13"/>
                    </a:cubicBezTo>
                    <a:cubicBezTo>
                      <a:pt x="63" y="13"/>
                      <a:pt x="63" y="13"/>
                      <a:pt x="63" y="13"/>
                    </a:cubicBezTo>
                    <a:cubicBezTo>
                      <a:pt x="63" y="13"/>
                      <a:pt x="63" y="13"/>
                      <a:pt x="63" y="14"/>
                    </a:cubicBezTo>
                    <a:cubicBezTo>
                      <a:pt x="63" y="14"/>
                      <a:pt x="63" y="15"/>
                      <a:pt x="64" y="15"/>
                    </a:cubicBezTo>
                    <a:cubicBezTo>
                      <a:pt x="64" y="15"/>
                      <a:pt x="64" y="15"/>
                      <a:pt x="63" y="14"/>
                    </a:cubicBezTo>
                    <a:cubicBezTo>
                      <a:pt x="63" y="12"/>
                      <a:pt x="62" y="14"/>
                      <a:pt x="63" y="15"/>
                    </a:cubicBezTo>
                    <a:cubicBezTo>
                      <a:pt x="63" y="15"/>
                      <a:pt x="63" y="14"/>
                      <a:pt x="63" y="16"/>
                    </a:cubicBezTo>
                    <a:cubicBezTo>
                      <a:pt x="63" y="17"/>
                      <a:pt x="63" y="19"/>
                      <a:pt x="63" y="17"/>
                    </a:cubicBezTo>
                    <a:cubicBezTo>
                      <a:pt x="63" y="19"/>
                      <a:pt x="63" y="19"/>
                      <a:pt x="63" y="20"/>
                    </a:cubicBezTo>
                    <a:cubicBezTo>
                      <a:pt x="63" y="20"/>
                      <a:pt x="64" y="21"/>
                      <a:pt x="64" y="20"/>
                    </a:cubicBezTo>
                    <a:cubicBezTo>
                      <a:pt x="63" y="19"/>
                      <a:pt x="63" y="18"/>
                      <a:pt x="63" y="19"/>
                    </a:cubicBezTo>
                    <a:cubicBezTo>
                      <a:pt x="62" y="18"/>
                      <a:pt x="64" y="21"/>
                      <a:pt x="63" y="20"/>
                    </a:cubicBezTo>
                    <a:cubicBezTo>
                      <a:pt x="63" y="21"/>
                      <a:pt x="63" y="21"/>
                      <a:pt x="63" y="22"/>
                    </a:cubicBezTo>
                    <a:cubicBezTo>
                      <a:pt x="64" y="22"/>
                      <a:pt x="62" y="20"/>
                      <a:pt x="63" y="22"/>
                    </a:cubicBezTo>
                    <a:cubicBezTo>
                      <a:pt x="62" y="24"/>
                      <a:pt x="63" y="23"/>
                      <a:pt x="62" y="23"/>
                    </a:cubicBezTo>
                    <a:cubicBezTo>
                      <a:pt x="63" y="23"/>
                      <a:pt x="62" y="24"/>
                      <a:pt x="62" y="24"/>
                    </a:cubicBezTo>
                    <a:cubicBezTo>
                      <a:pt x="62" y="24"/>
                      <a:pt x="61" y="25"/>
                      <a:pt x="61" y="24"/>
                    </a:cubicBezTo>
                    <a:cubicBezTo>
                      <a:pt x="61" y="24"/>
                      <a:pt x="61" y="24"/>
                      <a:pt x="60" y="24"/>
                    </a:cubicBezTo>
                    <a:cubicBezTo>
                      <a:pt x="60" y="23"/>
                      <a:pt x="59" y="26"/>
                      <a:pt x="60" y="25"/>
                    </a:cubicBezTo>
                    <a:cubicBezTo>
                      <a:pt x="60" y="26"/>
                      <a:pt x="59" y="27"/>
                      <a:pt x="60" y="26"/>
                    </a:cubicBezTo>
                    <a:cubicBezTo>
                      <a:pt x="59" y="27"/>
                      <a:pt x="60" y="25"/>
                      <a:pt x="60" y="25"/>
                    </a:cubicBezTo>
                    <a:cubicBezTo>
                      <a:pt x="59" y="25"/>
                      <a:pt x="59" y="25"/>
                      <a:pt x="59" y="25"/>
                    </a:cubicBezTo>
                    <a:cubicBezTo>
                      <a:pt x="58" y="26"/>
                      <a:pt x="59" y="26"/>
                      <a:pt x="58" y="26"/>
                    </a:cubicBezTo>
                    <a:cubicBezTo>
                      <a:pt x="58" y="27"/>
                      <a:pt x="58" y="26"/>
                      <a:pt x="58" y="25"/>
                    </a:cubicBezTo>
                    <a:cubicBezTo>
                      <a:pt x="58" y="24"/>
                      <a:pt x="58" y="24"/>
                      <a:pt x="59" y="24"/>
                    </a:cubicBezTo>
                    <a:cubicBezTo>
                      <a:pt x="59" y="21"/>
                      <a:pt x="59" y="24"/>
                      <a:pt x="59" y="23"/>
                    </a:cubicBezTo>
                    <a:cubicBezTo>
                      <a:pt x="58" y="23"/>
                      <a:pt x="59" y="24"/>
                      <a:pt x="58" y="23"/>
                    </a:cubicBezTo>
                    <a:cubicBezTo>
                      <a:pt x="57" y="22"/>
                      <a:pt x="58" y="22"/>
                      <a:pt x="58" y="22"/>
                    </a:cubicBezTo>
                    <a:cubicBezTo>
                      <a:pt x="58" y="21"/>
                      <a:pt x="58" y="20"/>
                      <a:pt x="58" y="21"/>
                    </a:cubicBezTo>
                    <a:cubicBezTo>
                      <a:pt x="57" y="20"/>
                      <a:pt x="57" y="22"/>
                      <a:pt x="58" y="21"/>
                    </a:cubicBezTo>
                    <a:cubicBezTo>
                      <a:pt x="58" y="21"/>
                      <a:pt x="58" y="21"/>
                      <a:pt x="57" y="22"/>
                    </a:cubicBezTo>
                    <a:cubicBezTo>
                      <a:pt x="56" y="22"/>
                      <a:pt x="56" y="22"/>
                      <a:pt x="57" y="22"/>
                    </a:cubicBezTo>
                    <a:cubicBezTo>
                      <a:pt x="57" y="22"/>
                      <a:pt x="56" y="22"/>
                      <a:pt x="56" y="22"/>
                    </a:cubicBezTo>
                    <a:cubicBezTo>
                      <a:pt x="56" y="22"/>
                      <a:pt x="56" y="22"/>
                      <a:pt x="56" y="23"/>
                    </a:cubicBezTo>
                    <a:cubicBezTo>
                      <a:pt x="56" y="24"/>
                      <a:pt x="56" y="25"/>
                      <a:pt x="56" y="25"/>
                    </a:cubicBezTo>
                    <a:cubicBezTo>
                      <a:pt x="56" y="26"/>
                      <a:pt x="56" y="26"/>
                      <a:pt x="56" y="26"/>
                    </a:cubicBezTo>
                    <a:cubicBezTo>
                      <a:pt x="56" y="27"/>
                      <a:pt x="57" y="27"/>
                      <a:pt x="56" y="27"/>
                    </a:cubicBezTo>
                    <a:cubicBezTo>
                      <a:pt x="56" y="28"/>
                      <a:pt x="56" y="29"/>
                      <a:pt x="57" y="28"/>
                    </a:cubicBezTo>
                    <a:cubicBezTo>
                      <a:pt x="56" y="28"/>
                      <a:pt x="57" y="29"/>
                      <a:pt x="57" y="29"/>
                    </a:cubicBezTo>
                    <a:cubicBezTo>
                      <a:pt x="56" y="28"/>
                      <a:pt x="56" y="29"/>
                      <a:pt x="56" y="29"/>
                    </a:cubicBezTo>
                    <a:cubicBezTo>
                      <a:pt x="56" y="29"/>
                      <a:pt x="56" y="29"/>
                      <a:pt x="57" y="31"/>
                    </a:cubicBezTo>
                    <a:cubicBezTo>
                      <a:pt x="57" y="32"/>
                      <a:pt x="58" y="31"/>
                      <a:pt x="58" y="32"/>
                    </a:cubicBezTo>
                    <a:cubicBezTo>
                      <a:pt x="58" y="33"/>
                      <a:pt x="57" y="32"/>
                      <a:pt x="58" y="32"/>
                    </a:cubicBezTo>
                    <a:cubicBezTo>
                      <a:pt x="58" y="32"/>
                      <a:pt x="58" y="35"/>
                      <a:pt x="58" y="34"/>
                    </a:cubicBezTo>
                    <a:cubicBezTo>
                      <a:pt x="58" y="35"/>
                      <a:pt x="58" y="37"/>
                      <a:pt x="58" y="34"/>
                    </a:cubicBezTo>
                    <a:cubicBezTo>
                      <a:pt x="57" y="36"/>
                      <a:pt x="57" y="36"/>
                      <a:pt x="56" y="36"/>
                    </a:cubicBezTo>
                    <a:cubicBezTo>
                      <a:pt x="56" y="37"/>
                      <a:pt x="57" y="35"/>
                      <a:pt x="58" y="35"/>
                    </a:cubicBezTo>
                    <a:cubicBezTo>
                      <a:pt x="58" y="36"/>
                      <a:pt x="59" y="38"/>
                      <a:pt x="58" y="37"/>
                    </a:cubicBezTo>
                    <a:cubicBezTo>
                      <a:pt x="59" y="38"/>
                      <a:pt x="59" y="38"/>
                      <a:pt x="59" y="39"/>
                    </a:cubicBezTo>
                    <a:cubicBezTo>
                      <a:pt x="59" y="39"/>
                      <a:pt x="58" y="38"/>
                      <a:pt x="58" y="39"/>
                    </a:cubicBezTo>
                    <a:cubicBezTo>
                      <a:pt x="58" y="40"/>
                      <a:pt x="59" y="40"/>
                      <a:pt x="59" y="40"/>
                    </a:cubicBezTo>
                    <a:cubicBezTo>
                      <a:pt x="59" y="41"/>
                      <a:pt x="59" y="43"/>
                      <a:pt x="59" y="42"/>
                    </a:cubicBezTo>
                    <a:cubicBezTo>
                      <a:pt x="58" y="43"/>
                      <a:pt x="58" y="43"/>
                      <a:pt x="58" y="43"/>
                    </a:cubicBezTo>
                    <a:cubicBezTo>
                      <a:pt x="58" y="43"/>
                      <a:pt x="59" y="44"/>
                      <a:pt x="58" y="45"/>
                    </a:cubicBezTo>
                    <a:cubicBezTo>
                      <a:pt x="58" y="45"/>
                      <a:pt x="59" y="46"/>
                      <a:pt x="59" y="47"/>
                    </a:cubicBezTo>
                    <a:cubicBezTo>
                      <a:pt x="58" y="46"/>
                      <a:pt x="58" y="48"/>
                      <a:pt x="58" y="49"/>
                    </a:cubicBezTo>
                    <a:cubicBezTo>
                      <a:pt x="58" y="49"/>
                      <a:pt x="58" y="49"/>
                      <a:pt x="58" y="49"/>
                    </a:cubicBezTo>
                    <a:cubicBezTo>
                      <a:pt x="57" y="50"/>
                      <a:pt x="57" y="50"/>
                      <a:pt x="57" y="51"/>
                    </a:cubicBezTo>
                    <a:cubicBezTo>
                      <a:pt x="57" y="51"/>
                      <a:pt x="56" y="52"/>
                      <a:pt x="56" y="52"/>
                    </a:cubicBezTo>
                    <a:cubicBezTo>
                      <a:pt x="56" y="52"/>
                      <a:pt x="56" y="52"/>
                      <a:pt x="56" y="52"/>
                    </a:cubicBezTo>
                    <a:cubicBezTo>
                      <a:pt x="55" y="52"/>
                      <a:pt x="55" y="52"/>
                      <a:pt x="55" y="53"/>
                    </a:cubicBezTo>
                    <a:cubicBezTo>
                      <a:pt x="55" y="54"/>
                      <a:pt x="54" y="54"/>
                      <a:pt x="54" y="53"/>
                    </a:cubicBezTo>
                    <a:cubicBezTo>
                      <a:pt x="54" y="52"/>
                      <a:pt x="54" y="51"/>
                      <a:pt x="53" y="52"/>
                    </a:cubicBezTo>
                    <a:cubicBezTo>
                      <a:pt x="52" y="52"/>
                      <a:pt x="53" y="51"/>
                      <a:pt x="52" y="51"/>
                    </a:cubicBezTo>
                    <a:cubicBezTo>
                      <a:pt x="52" y="53"/>
                      <a:pt x="52" y="52"/>
                      <a:pt x="52" y="51"/>
                    </a:cubicBezTo>
                    <a:cubicBezTo>
                      <a:pt x="51" y="49"/>
                      <a:pt x="51" y="51"/>
                      <a:pt x="51" y="49"/>
                    </a:cubicBezTo>
                    <a:cubicBezTo>
                      <a:pt x="51" y="49"/>
                      <a:pt x="51" y="49"/>
                      <a:pt x="51" y="48"/>
                    </a:cubicBezTo>
                    <a:cubicBezTo>
                      <a:pt x="51" y="48"/>
                      <a:pt x="51" y="46"/>
                      <a:pt x="50" y="46"/>
                    </a:cubicBezTo>
                    <a:cubicBezTo>
                      <a:pt x="51" y="45"/>
                      <a:pt x="50" y="45"/>
                      <a:pt x="50" y="45"/>
                    </a:cubicBezTo>
                    <a:cubicBezTo>
                      <a:pt x="50" y="44"/>
                      <a:pt x="49" y="44"/>
                      <a:pt x="49" y="43"/>
                    </a:cubicBezTo>
                    <a:cubicBezTo>
                      <a:pt x="48" y="43"/>
                      <a:pt x="49" y="44"/>
                      <a:pt x="48" y="43"/>
                    </a:cubicBezTo>
                    <a:cubicBezTo>
                      <a:pt x="49" y="43"/>
                      <a:pt x="49" y="42"/>
                      <a:pt x="48" y="41"/>
                    </a:cubicBezTo>
                    <a:cubicBezTo>
                      <a:pt x="48" y="39"/>
                      <a:pt x="48" y="40"/>
                      <a:pt x="49" y="40"/>
                    </a:cubicBezTo>
                    <a:cubicBezTo>
                      <a:pt x="50" y="39"/>
                      <a:pt x="50" y="39"/>
                      <a:pt x="50" y="38"/>
                    </a:cubicBezTo>
                    <a:cubicBezTo>
                      <a:pt x="51" y="38"/>
                      <a:pt x="51" y="37"/>
                      <a:pt x="51" y="38"/>
                    </a:cubicBezTo>
                    <a:cubicBezTo>
                      <a:pt x="51" y="37"/>
                      <a:pt x="50" y="36"/>
                      <a:pt x="50" y="36"/>
                    </a:cubicBezTo>
                    <a:cubicBezTo>
                      <a:pt x="49" y="35"/>
                      <a:pt x="49" y="36"/>
                      <a:pt x="50" y="36"/>
                    </a:cubicBezTo>
                    <a:cubicBezTo>
                      <a:pt x="49" y="38"/>
                      <a:pt x="49" y="37"/>
                      <a:pt x="49" y="36"/>
                    </a:cubicBezTo>
                    <a:cubicBezTo>
                      <a:pt x="48" y="37"/>
                      <a:pt x="48" y="36"/>
                      <a:pt x="48" y="36"/>
                    </a:cubicBezTo>
                    <a:cubicBezTo>
                      <a:pt x="47" y="36"/>
                      <a:pt x="48" y="36"/>
                      <a:pt x="48" y="35"/>
                    </a:cubicBezTo>
                    <a:cubicBezTo>
                      <a:pt x="48" y="34"/>
                      <a:pt x="49" y="35"/>
                      <a:pt x="49" y="34"/>
                    </a:cubicBezTo>
                    <a:cubicBezTo>
                      <a:pt x="49" y="34"/>
                      <a:pt x="49" y="33"/>
                      <a:pt x="49" y="33"/>
                    </a:cubicBezTo>
                    <a:cubicBezTo>
                      <a:pt x="50" y="33"/>
                      <a:pt x="50" y="33"/>
                      <a:pt x="50" y="33"/>
                    </a:cubicBezTo>
                    <a:cubicBezTo>
                      <a:pt x="50" y="32"/>
                      <a:pt x="50" y="31"/>
                      <a:pt x="50" y="30"/>
                    </a:cubicBezTo>
                    <a:cubicBezTo>
                      <a:pt x="50" y="29"/>
                      <a:pt x="51" y="29"/>
                      <a:pt x="51" y="30"/>
                    </a:cubicBezTo>
                    <a:cubicBezTo>
                      <a:pt x="51" y="31"/>
                      <a:pt x="52" y="30"/>
                      <a:pt x="52" y="30"/>
                    </a:cubicBezTo>
                    <a:cubicBezTo>
                      <a:pt x="53" y="31"/>
                      <a:pt x="52" y="29"/>
                      <a:pt x="51" y="29"/>
                    </a:cubicBezTo>
                    <a:cubicBezTo>
                      <a:pt x="51" y="28"/>
                      <a:pt x="50" y="28"/>
                      <a:pt x="50" y="27"/>
                    </a:cubicBezTo>
                    <a:cubicBezTo>
                      <a:pt x="50" y="27"/>
                      <a:pt x="50" y="25"/>
                      <a:pt x="51" y="26"/>
                    </a:cubicBezTo>
                    <a:cubicBezTo>
                      <a:pt x="50" y="28"/>
                      <a:pt x="51" y="27"/>
                      <a:pt x="51" y="26"/>
                    </a:cubicBezTo>
                    <a:cubicBezTo>
                      <a:pt x="52" y="26"/>
                      <a:pt x="51" y="25"/>
                      <a:pt x="51" y="24"/>
                    </a:cubicBezTo>
                    <a:cubicBezTo>
                      <a:pt x="51" y="24"/>
                      <a:pt x="51" y="24"/>
                      <a:pt x="51" y="24"/>
                    </a:cubicBezTo>
                    <a:cubicBezTo>
                      <a:pt x="50" y="22"/>
                      <a:pt x="50" y="22"/>
                      <a:pt x="50" y="22"/>
                    </a:cubicBezTo>
                    <a:cubicBezTo>
                      <a:pt x="51" y="21"/>
                      <a:pt x="50" y="22"/>
                      <a:pt x="49" y="21"/>
                    </a:cubicBezTo>
                    <a:cubicBezTo>
                      <a:pt x="50" y="22"/>
                      <a:pt x="49" y="21"/>
                      <a:pt x="50" y="20"/>
                    </a:cubicBezTo>
                    <a:cubicBezTo>
                      <a:pt x="50" y="20"/>
                      <a:pt x="50" y="20"/>
                      <a:pt x="49" y="19"/>
                    </a:cubicBezTo>
                    <a:cubicBezTo>
                      <a:pt x="50" y="20"/>
                      <a:pt x="50" y="19"/>
                      <a:pt x="49" y="19"/>
                    </a:cubicBezTo>
                    <a:cubicBezTo>
                      <a:pt x="49" y="19"/>
                      <a:pt x="49" y="19"/>
                      <a:pt x="49" y="18"/>
                    </a:cubicBezTo>
                    <a:cubicBezTo>
                      <a:pt x="48" y="17"/>
                      <a:pt x="48" y="18"/>
                      <a:pt x="48" y="19"/>
                    </a:cubicBezTo>
                    <a:cubicBezTo>
                      <a:pt x="48" y="20"/>
                      <a:pt x="48" y="19"/>
                      <a:pt x="48" y="20"/>
                    </a:cubicBezTo>
                    <a:cubicBezTo>
                      <a:pt x="48" y="20"/>
                      <a:pt x="47" y="19"/>
                      <a:pt x="47" y="19"/>
                    </a:cubicBezTo>
                    <a:cubicBezTo>
                      <a:pt x="48" y="18"/>
                      <a:pt x="48" y="18"/>
                      <a:pt x="48" y="18"/>
                    </a:cubicBezTo>
                    <a:cubicBezTo>
                      <a:pt x="47" y="18"/>
                      <a:pt x="47" y="17"/>
                      <a:pt x="47" y="17"/>
                    </a:cubicBezTo>
                    <a:cubicBezTo>
                      <a:pt x="47" y="16"/>
                      <a:pt x="47" y="16"/>
                      <a:pt x="47" y="15"/>
                    </a:cubicBezTo>
                    <a:cubicBezTo>
                      <a:pt x="47" y="15"/>
                      <a:pt x="47" y="14"/>
                      <a:pt x="47" y="14"/>
                    </a:cubicBezTo>
                    <a:cubicBezTo>
                      <a:pt x="47" y="14"/>
                      <a:pt x="46" y="14"/>
                      <a:pt x="46" y="15"/>
                    </a:cubicBezTo>
                    <a:cubicBezTo>
                      <a:pt x="46" y="16"/>
                      <a:pt x="44" y="16"/>
                      <a:pt x="45" y="16"/>
                    </a:cubicBezTo>
                    <a:cubicBezTo>
                      <a:pt x="45" y="16"/>
                      <a:pt x="45" y="15"/>
                      <a:pt x="46" y="15"/>
                    </a:cubicBezTo>
                    <a:cubicBezTo>
                      <a:pt x="47" y="16"/>
                      <a:pt x="46" y="15"/>
                      <a:pt x="46" y="15"/>
                    </a:cubicBezTo>
                    <a:cubicBezTo>
                      <a:pt x="46" y="14"/>
                      <a:pt x="46" y="15"/>
                      <a:pt x="45" y="14"/>
                    </a:cubicBezTo>
                    <a:cubicBezTo>
                      <a:pt x="44" y="14"/>
                      <a:pt x="44" y="15"/>
                      <a:pt x="44" y="14"/>
                    </a:cubicBezTo>
                    <a:cubicBezTo>
                      <a:pt x="44" y="14"/>
                      <a:pt x="44" y="12"/>
                      <a:pt x="44" y="14"/>
                    </a:cubicBezTo>
                    <a:cubicBezTo>
                      <a:pt x="43" y="14"/>
                      <a:pt x="43" y="13"/>
                      <a:pt x="42" y="13"/>
                    </a:cubicBezTo>
                    <a:cubicBezTo>
                      <a:pt x="42" y="12"/>
                      <a:pt x="41" y="12"/>
                      <a:pt x="42" y="13"/>
                    </a:cubicBezTo>
                    <a:cubicBezTo>
                      <a:pt x="42" y="13"/>
                      <a:pt x="42" y="12"/>
                      <a:pt x="43" y="12"/>
                    </a:cubicBezTo>
                    <a:cubicBezTo>
                      <a:pt x="42" y="12"/>
                      <a:pt x="43" y="12"/>
                      <a:pt x="43" y="10"/>
                    </a:cubicBezTo>
                    <a:cubicBezTo>
                      <a:pt x="42" y="9"/>
                      <a:pt x="42" y="9"/>
                      <a:pt x="42" y="10"/>
                    </a:cubicBezTo>
                    <a:cubicBezTo>
                      <a:pt x="42" y="8"/>
                      <a:pt x="42" y="8"/>
                      <a:pt x="42" y="9"/>
                    </a:cubicBezTo>
                    <a:cubicBezTo>
                      <a:pt x="42" y="8"/>
                      <a:pt x="43" y="8"/>
                      <a:pt x="42" y="6"/>
                    </a:cubicBezTo>
                    <a:cubicBezTo>
                      <a:pt x="42" y="7"/>
                      <a:pt x="42" y="8"/>
                      <a:pt x="42" y="6"/>
                    </a:cubicBezTo>
                    <a:cubicBezTo>
                      <a:pt x="41" y="6"/>
                      <a:pt x="42" y="5"/>
                      <a:pt x="41" y="4"/>
                    </a:cubicBezTo>
                    <a:cubicBezTo>
                      <a:pt x="40" y="3"/>
                      <a:pt x="40" y="1"/>
                      <a:pt x="41" y="2"/>
                    </a:cubicBezTo>
                    <a:cubicBezTo>
                      <a:pt x="41" y="2"/>
                      <a:pt x="40" y="2"/>
                      <a:pt x="40" y="2"/>
                    </a:cubicBezTo>
                    <a:cubicBezTo>
                      <a:pt x="40" y="1"/>
                      <a:pt x="39" y="2"/>
                      <a:pt x="39" y="2"/>
                    </a:cubicBezTo>
                    <a:cubicBezTo>
                      <a:pt x="38" y="1"/>
                      <a:pt x="39" y="4"/>
                      <a:pt x="38" y="2"/>
                    </a:cubicBezTo>
                    <a:cubicBezTo>
                      <a:pt x="38" y="2"/>
                      <a:pt x="38" y="3"/>
                      <a:pt x="37" y="2"/>
                    </a:cubicBezTo>
                    <a:cubicBezTo>
                      <a:pt x="38" y="2"/>
                      <a:pt x="36" y="2"/>
                      <a:pt x="37" y="3"/>
                    </a:cubicBezTo>
                    <a:cubicBezTo>
                      <a:pt x="37" y="3"/>
                      <a:pt x="37" y="2"/>
                      <a:pt x="37" y="2"/>
                    </a:cubicBezTo>
                    <a:cubicBezTo>
                      <a:pt x="37" y="2"/>
                      <a:pt x="37" y="2"/>
                      <a:pt x="37" y="2"/>
                    </a:cubicBezTo>
                    <a:cubicBezTo>
                      <a:pt x="37" y="3"/>
                      <a:pt x="36" y="2"/>
                      <a:pt x="37" y="2"/>
                    </a:cubicBezTo>
                    <a:cubicBezTo>
                      <a:pt x="36" y="2"/>
                      <a:pt x="36" y="2"/>
                      <a:pt x="36" y="4"/>
                    </a:cubicBezTo>
                    <a:cubicBezTo>
                      <a:pt x="35" y="5"/>
                      <a:pt x="35" y="3"/>
                      <a:pt x="35" y="3"/>
                    </a:cubicBezTo>
                    <a:cubicBezTo>
                      <a:pt x="36" y="4"/>
                      <a:pt x="35" y="2"/>
                      <a:pt x="35" y="4"/>
                    </a:cubicBezTo>
                    <a:cubicBezTo>
                      <a:pt x="35" y="5"/>
                      <a:pt x="36" y="3"/>
                      <a:pt x="35" y="5"/>
                    </a:cubicBezTo>
                    <a:cubicBezTo>
                      <a:pt x="35" y="5"/>
                      <a:pt x="35" y="5"/>
                      <a:pt x="35" y="6"/>
                    </a:cubicBezTo>
                    <a:cubicBezTo>
                      <a:pt x="35" y="6"/>
                      <a:pt x="35" y="6"/>
                      <a:pt x="35" y="7"/>
                    </a:cubicBezTo>
                    <a:cubicBezTo>
                      <a:pt x="35" y="7"/>
                      <a:pt x="35" y="7"/>
                      <a:pt x="35" y="7"/>
                    </a:cubicBezTo>
                    <a:cubicBezTo>
                      <a:pt x="35" y="7"/>
                      <a:pt x="34" y="7"/>
                      <a:pt x="34" y="8"/>
                    </a:cubicBezTo>
                    <a:cubicBezTo>
                      <a:pt x="34" y="10"/>
                      <a:pt x="34" y="10"/>
                      <a:pt x="34" y="10"/>
                    </a:cubicBezTo>
                    <a:cubicBezTo>
                      <a:pt x="34" y="11"/>
                      <a:pt x="34" y="11"/>
                      <a:pt x="34" y="12"/>
                    </a:cubicBezTo>
                    <a:cubicBezTo>
                      <a:pt x="34" y="11"/>
                      <a:pt x="35" y="11"/>
                      <a:pt x="34" y="12"/>
                    </a:cubicBezTo>
                    <a:cubicBezTo>
                      <a:pt x="34" y="13"/>
                      <a:pt x="33" y="12"/>
                      <a:pt x="34" y="12"/>
                    </a:cubicBezTo>
                    <a:cubicBezTo>
                      <a:pt x="34" y="10"/>
                      <a:pt x="33" y="12"/>
                      <a:pt x="33" y="12"/>
                    </a:cubicBezTo>
                    <a:cubicBezTo>
                      <a:pt x="34" y="15"/>
                      <a:pt x="34" y="13"/>
                      <a:pt x="34" y="15"/>
                    </a:cubicBezTo>
                    <a:cubicBezTo>
                      <a:pt x="35" y="14"/>
                      <a:pt x="35" y="14"/>
                      <a:pt x="35" y="15"/>
                    </a:cubicBezTo>
                    <a:cubicBezTo>
                      <a:pt x="35" y="15"/>
                      <a:pt x="35" y="16"/>
                      <a:pt x="34" y="15"/>
                    </a:cubicBezTo>
                    <a:cubicBezTo>
                      <a:pt x="34" y="15"/>
                      <a:pt x="34" y="15"/>
                      <a:pt x="34" y="16"/>
                    </a:cubicBezTo>
                    <a:cubicBezTo>
                      <a:pt x="34" y="15"/>
                      <a:pt x="34" y="16"/>
                      <a:pt x="34" y="17"/>
                    </a:cubicBezTo>
                    <a:cubicBezTo>
                      <a:pt x="36" y="19"/>
                      <a:pt x="36" y="19"/>
                      <a:pt x="36" y="19"/>
                    </a:cubicBezTo>
                    <a:cubicBezTo>
                      <a:pt x="35" y="18"/>
                      <a:pt x="36" y="19"/>
                      <a:pt x="35" y="20"/>
                    </a:cubicBezTo>
                    <a:cubicBezTo>
                      <a:pt x="34" y="21"/>
                      <a:pt x="35" y="22"/>
                      <a:pt x="35" y="21"/>
                    </a:cubicBezTo>
                    <a:cubicBezTo>
                      <a:pt x="34" y="21"/>
                      <a:pt x="36" y="21"/>
                      <a:pt x="35" y="22"/>
                    </a:cubicBezTo>
                    <a:cubicBezTo>
                      <a:pt x="37" y="23"/>
                      <a:pt x="35" y="22"/>
                      <a:pt x="35" y="23"/>
                    </a:cubicBezTo>
                    <a:cubicBezTo>
                      <a:pt x="35" y="23"/>
                      <a:pt x="35" y="22"/>
                      <a:pt x="36" y="24"/>
                    </a:cubicBezTo>
                    <a:cubicBezTo>
                      <a:pt x="35" y="23"/>
                      <a:pt x="35" y="25"/>
                      <a:pt x="36" y="25"/>
                    </a:cubicBezTo>
                    <a:cubicBezTo>
                      <a:pt x="36" y="25"/>
                      <a:pt x="35" y="24"/>
                      <a:pt x="36" y="25"/>
                    </a:cubicBezTo>
                    <a:cubicBezTo>
                      <a:pt x="36" y="26"/>
                      <a:pt x="37" y="27"/>
                      <a:pt x="37" y="26"/>
                    </a:cubicBezTo>
                    <a:cubicBezTo>
                      <a:pt x="37" y="27"/>
                      <a:pt x="37" y="27"/>
                      <a:pt x="37" y="27"/>
                    </a:cubicBezTo>
                    <a:cubicBezTo>
                      <a:pt x="37" y="28"/>
                      <a:pt x="36" y="26"/>
                      <a:pt x="37" y="27"/>
                    </a:cubicBezTo>
                    <a:cubicBezTo>
                      <a:pt x="36" y="28"/>
                      <a:pt x="37" y="29"/>
                      <a:pt x="36" y="28"/>
                    </a:cubicBezTo>
                    <a:cubicBezTo>
                      <a:pt x="36" y="28"/>
                      <a:pt x="37" y="30"/>
                      <a:pt x="36" y="30"/>
                    </a:cubicBezTo>
                    <a:cubicBezTo>
                      <a:pt x="37" y="31"/>
                      <a:pt x="37" y="31"/>
                      <a:pt x="36" y="31"/>
                    </a:cubicBezTo>
                    <a:cubicBezTo>
                      <a:pt x="36" y="29"/>
                      <a:pt x="37" y="32"/>
                      <a:pt x="36" y="30"/>
                    </a:cubicBezTo>
                    <a:cubicBezTo>
                      <a:pt x="37" y="30"/>
                      <a:pt x="36" y="29"/>
                      <a:pt x="36" y="30"/>
                    </a:cubicBezTo>
                    <a:cubicBezTo>
                      <a:pt x="36" y="29"/>
                      <a:pt x="37" y="31"/>
                      <a:pt x="37" y="32"/>
                    </a:cubicBezTo>
                    <a:cubicBezTo>
                      <a:pt x="37" y="33"/>
                      <a:pt x="37" y="32"/>
                      <a:pt x="37" y="34"/>
                    </a:cubicBezTo>
                    <a:cubicBezTo>
                      <a:pt x="37" y="32"/>
                      <a:pt x="37" y="35"/>
                      <a:pt x="38" y="35"/>
                    </a:cubicBezTo>
                    <a:cubicBezTo>
                      <a:pt x="38" y="36"/>
                      <a:pt x="40" y="39"/>
                      <a:pt x="39" y="36"/>
                    </a:cubicBezTo>
                    <a:cubicBezTo>
                      <a:pt x="39" y="37"/>
                      <a:pt x="39" y="37"/>
                      <a:pt x="39" y="37"/>
                    </a:cubicBezTo>
                    <a:cubicBezTo>
                      <a:pt x="39" y="37"/>
                      <a:pt x="40" y="37"/>
                      <a:pt x="39" y="38"/>
                    </a:cubicBezTo>
                    <a:cubicBezTo>
                      <a:pt x="39" y="38"/>
                      <a:pt x="39" y="38"/>
                      <a:pt x="39" y="38"/>
                    </a:cubicBezTo>
                    <a:cubicBezTo>
                      <a:pt x="40" y="40"/>
                      <a:pt x="37" y="39"/>
                      <a:pt x="38" y="39"/>
                    </a:cubicBezTo>
                    <a:cubicBezTo>
                      <a:pt x="39" y="42"/>
                      <a:pt x="38" y="38"/>
                      <a:pt x="38" y="40"/>
                    </a:cubicBezTo>
                    <a:cubicBezTo>
                      <a:pt x="38" y="40"/>
                      <a:pt x="38" y="39"/>
                      <a:pt x="38" y="41"/>
                    </a:cubicBezTo>
                    <a:cubicBezTo>
                      <a:pt x="38" y="43"/>
                      <a:pt x="38" y="41"/>
                      <a:pt x="39" y="41"/>
                    </a:cubicBezTo>
                    <a:cubicBezTo>
                      <a:pt x="38" y="41"/>
                      <a:pt x="39" y="41"/>
                      <a:pt x="39" y="42"/>
                    </a:cubicBezTo>
                    <a:cubicBezTo>
                      <a:pt x="39" y="42"/>
                      <a:pt x="39" y="43"/>
                      <a:pt x="39" y="43"/>
                    </a:cubicBezTo>
                    <a:cubicBezTo>
                      <a:pt x="39" y="44"/>
                      <a:pt x="39" y="44"/>
                      <a:pt x="39" y="44"/>
                    </a:cubicBezTo>
                    <a:cubicBezTo>
                      <a:pt x="39" y="45"/>
                      <a:pt x="39" y="44"/>
                      <a:pt x="39" y="44"/>
                    </a:cubicBezTo>
                    <a:cubicBezTo>
                      <a:pt x="39" y="45"/>
                      <a:pt x="40" y="44"/>
                      <a:pt x="40" y="43"/>
                    </a:cubicBezTo>
                    <a:cubicBezTo>
                      <a:pt x="41" y="45"/>
                      <a:pt x="41" y="45"/>
                      <a:pt x="41" y="44"/>
                    </a:cubicBezTo>
                    <a:cubicBezTo>
                      <a:pt x="41" y="44"/>
                      <a:pt x="41" y="45"/>
                      <a:pt x="41" y="44"/>
                    </a:cubicBezTo>
                    <a:cubicBezTo>
                      <a:pt x="41" y="45"/>
                      <a:pt x="40" y="44"/>
                      <a:pt x="42" y="44"/>
                    </a:cubicBezTo>
                    <a:cubicBezTo>
                      <a:pt x="41" y="44"/>
                      <a:pt x="43" y="43"/>
                      <a:pt x="42" y="44"/>
                    </a:cubicBezTo>
                    <a:cubicBezTo>
                      <a:pt x="42" y="44"/>
                      <a:pt x="41" y="44"/>
                      <a:pt x="42" y="46"/>
                    </a:cubicBezTo>
                    <a:cubicBezTo>
                      <a:pt x="42" y="46"/>
                      <a:pt x="42" y="47"/>
                      <a:pt x="42" y="47"/>
                    </a:cubicBezTo>
                    <a:cubicBezTo>
                      <a:pt x="42" y="47"/>
                      <a:pt x="42" y="47"/>
                      <a:pt x="42" y="46"/>
                    </a:cubicBezTo>
                    <a:cubicBezTo>
                      <a:pt x="43" y="47"/>
                      <a:pt x="42" y="47"/>
                      <a:pt x="43" y="47"/>
                    </a:cubicBezTo>
                    <a:cubicBezTo>
                      <a:pt x="44" y="47"/>
                      <a:pt x="42" y="48"/>
                      <a:pt x="43" y="48"/>
                    </a:cubicBezTo>
                    <a:cubicBezTo>
                      <a:pt x="44" y="47"/>
                      <a:pt x="43" y="50"/>
                      <a:pt x="43" y="50"/>
                    </a:cubicBezTo>
                    <a:cubicBezTo>
                      <a:pt x="45" y="50"/>
                      <a:pt x="44" y="50"/>
                      <a:pt x="44" y="51"/>
                    </a:cubicBezTo>
                    <a:cubicBezTo>
                      <a:pt x="43" y="50"/>
                      <a:pt x="43" y="51"/>
                      <a:pt x="43" y="52"/>
                    </a:cubicBezTo>
                    <a:cubicBezTo>
                      <a:pt x="44" y="52"/>
                      <a:pt x="44" y="52"/>
                      <a:pt x="44" y="52"/>
                    </a:cubicBezTo>
                    <a:cubicBezTo>
                      <a:pt x="44" y="53"/>
                      <a:pt x="44" y="54"/>
                      <a:pt x="43" y="53"/>
                    </a:cubicBezTo>
                    <a:cubicBezTo>
                      <a:pt x="44" y="53"/>
                      <a:pt x="43" y="52"/>
                      <a:pt x="43" y="54"/>
                    </a:cubicBezTo>
                    <a:cubicBezTo>
                      <a:pt x="43" y="55"/>
                      <a:pt x="43" y="56"/>
                      <a:pt x="43" y="56"/>
                    </a:cubicBezTo>
                    <a:cubicBezTo>
                      <a:pt x="43" y="56"/>
                      <a:pt x="44" y="57"/>
                      <a:pt x="43" y="57"/>
                    </a:cubicBezTo>
                    <a:cubicBezTo>
                      <a:pt x="43" y="57"/>
                      <a:pt x="43" y="56"/>
                      <a:pt x="43" y="57"/>
                    </a:cubicBezTo>
                    <a:cubicBezTo>
                      <a:pt x="42" y="58"/>
                      <a:pt x="42" y="58"/>
                      <a:pt x="42" y="58"/>
                    </a:cubicBezTo>
                    <a:cubicBezTo>
                      <a:pt x="42" y="58"/>
                      <a:pt x="43" y="59"/>
                      <a:pt x="42" y="59"/>
                    </a:cubicBezTo>
                    <a:cubicBezTo>
                      <a:pt x="42" y="60"/>
                      <a:pt x="42" y="60"/>
                      <a:pt x="41" y="60"/>
                    </a:cubicBezTo>
                    <a:cubicBezTo>
                      <a:pt x="41" y="60"/>
                      <a:pt x="41" y="60"/>
                      <a:pt x="40" y="60"/>
                    </a:cubicBezTo>
                    <a:cubicBezTo>
                      <a:pt x="40" y="60"/>
                      <a:pt x="39" y="59"/>
                      <a:pt x="39" y="59"/>
                    </a:cubicBezTo>
                    <a:cubicBezTo>
                      <a:pt x="40" y="58"/>
                      <a:pt x="39" y="58"/>
                      <a:pt x="39" y="59"/>
                    </a:cubicBezTo>
                    <a:cubicBezTo>
                      <a:pt x="39" y="58"/>
                      <a:pt x="38" y="57"/>
                      <a:pt x="38" y="58"/>
                    </a:cubicBezTo>
                    <a:cubicBezTo>
                      <a:pt x="38" y="57"/>
                      <a:pt x="38" y="58"/>
                      <a:pt x="38" y="57"/>
                    </a:cubicBezTo>
                    <a:cubicBezTo>
                      <a:pt x="37" y="57"/>
                      <a:pt x="38" y="57"/>
                      <a:pt x="37" y="57"/>
                    </a:cubicBezTo>
                    <a:cubicBezTo>
                      <a:pt x="37" y="57"/>
                      <a:pt x="37" y="56"/>
                      <a:pt x="37" y="57"/>
                    </a:cubicBezTo>
                    <a:cubicBezTo>
                      <a:pt x="36" y="58"/>
                      <a:pt x="36" y="55"/>
                      <a:pt x="36" y="55"/>
                    </a:cubicBezTo>
                    <a:cubicBezTo>
                      <a:pt x="36" y="54"/>
                      <a:pt x="35" y="54"/>
                      <a:pt x="35" y="54"/>
                    </a:cubicBezTo>
                    <a:cubicBezTo>
                      <a:pt x="35" y="52"/>
                      <a:pt x="35" y="52"/>
                      <a:pt x="35" y="53"/>
                    </a:cubicBezTo>
                    <a:cubicBezTo>
                      <a:pt x="36" y="53"/>
                      <a:pt x="35" y="56"/>
                      <a:pt x="35" y="53"/>
                    </a:cubicBezTo>
                    <a:cubicBezTo>
                      <a:pt x="35" y="52"/>
                      <a:pt x="35" y="53"/>
                      <a:pt x="35" y="52"/>
                    </a:cubicBezTo>
                    <a:cubicBezTo>
                      <a:pt x="35" y="52"/>
                      <a:pt x="35" y="50"/>
                      <a:pt x="34" y="50"/>
                    </a:cubicBezTo>
                    <a:cubicBezTo>
                      <a:pt x="34" y="51"/>
                      <a:pt x="34" y="49"/>
                      <a:pt x="33" y="49"/>
                    </a:cubicBezTo>
                    <a:cubicBezTo>
                      <a:pt x="33" y="48"/>
                      <a:pt x="33" y="49"/>
                      <a:pt x="33" y="49"/>
                    </a:cubicBezTo>
                    <a:cubicBezTo>
                      <a:pt x="32" y="49"/>
                      <a:pt x="34" y="48"/>
                      <a:pt x="33" y="47"/>
                    </a:cubicBezTo>
                    <a:cubicBezTo>
                      <a:pt x="33" y="48"/>
                      <a:pt x="33" y="48"/>
                      <a:pt x="32" y="47"/>
                    </a:cubicBezTo>
                    <a:cubicBezTo>
                      <a:pt x="31" y="47"/>
                      <a:pt x="32" y="46"/>
                      <a:pt x="31" y="46"/>
                    </a:cubicBezTo>
                    <a:cubicBezTo>
                      <a:pt x="31" y="46"/>
                      <a:pt x="30" y="46"/>
                      <a:pt x="30" y="46"/>
                    </a:cubicBezTo>
                    <a:cubicBezTo>
                      <a:pt x="30" y="44"/>
                      <a:pt x="30" y="45"/>
                      <a:pt x="30" y="47"/>
                    </a:cubicBezTo>
                    <a:cubicBezTo>
                      <a:pt x="29" y="46"/>
                      <a:pt x="29" y="47"/>
                      <a:pt x="30" y="47"/>
                    </a:cubicBezTo>
                    <a:cubicBezTo>
                      <a:pt x="29" y="47"/>
                      <a:pt x="29" y="47"/>
                      <a:pt x="28" y="46"/>
                    </a:cubicBezTo>
                    <a:cubicBezTo>
                      <a:pt x="29" y="47"/>
                      <a:pt x="29" y="46"/>
                      <a:pt x="28" y="46"/>
                    </a:cubicBezTo>
                    <a:cubicBezTo>
                      <a:pt x="28" y="47"/>
                      <a:pt x="28" y="46"/>
                      <a:pt x="28" y="46"/>
                    </a:cubicBezTo>
                    <a:cubicBezTo>
                      <a:pt x="28" y="47"/>
                      <a:pt x="28" y="46"/>
                      <a:pt x="28" y="46"/>
                    </a:cubicBezTo>
                    <a:cubicBezTo>
                      <a:pt x="28" y="47"/>
                      <a:pt x="28" y="46"/>
                      <a:pt x="28" y="46"/>
                    </a:cubicBezTo>
                    <a:cubicBezTo>
                      <a:pt x="28" y="47"/>
                      <a:pt x="28" y="47"/>
                      <a:pt x="27" y="46"/>
                    </a:cubicBezTo>
                    <a:cubicBezTo>
                      <a:pt x="27" y="46"/>
                      <a:pt x="26" y="47"/>
                      <a:pt x="26" y="46"/>
                    </a:cubicBezTo>
                    <a:cubicBezTo>
                      <a:pt x="27" y="45"/>
                      <a:pt x="26" y="46"/>
                      <a:pt x="25" y="46"/>
                    </a:cubicBezTo>
                    <a:cubicBezTo>
                      <a:pt x="25" y="45"/>
                      <a:pt x="25" y="46"/>
                      <a:pt x="25" y="46"/>
                    </a:cubicBezTo>
                    <a:cubicBezTo>
                      <a:pt x="25" y="45"/>
                      <a:pt x="24" y="46"/>
                      <a:pt x="24" y="44"/>
                    </a:cubicBezTo>
                    <a:cubicBezTo>
                      <a:pt x="24" y="44"/>
                      <a:pt x="24" y="43"/>
                      <a:pt x="24" y="43"/>
                    </a:cubicBezTo>
                    <a:cubicBezTo>
                      <a:pt x="24" y="43"/>
                      <a:pt x="24" y="42"/>
                      <a:pt x="24" y="42"/>
                    </a:cubicBezTo>
                    <a:cubicBezTo>
                      <a:pt x="23" y="42"/>
                      <a:pt x="24" y="42"/>
                      <a:pt x="23" y="42"/>
                    </a:cubicBezTo>
                    <a:cubicBezTo>
                      <a:pt x="23" y="40"/>
                      <a:pt x="23" y="41"/>
                      <a:pt x="22" y="41"/>
                    </a:cubicBezTo>
                    <a:cubicBezTo>
                      <a:pt x="22" y="41"/>
                      <a:pt x="21" y="41"/>
                      <a:pt x="22" y="40"/>
                    </a:cubicBezTo>
                    <a:cubicBezTo>
                      <a:pt x="22" y="39"/>
                      <a:pt x="21" y="39"/>
                      <a:pt x="21" y="39"/>
                    </a:cubicBezTo>
                    <a:cubicBezTo>
                      <a:pt x="20" y="38"/>
                      <a:pt x="21" y="38"/>
                      <a:pt x="21" y="38"/>
                    </a:cubicBezTo>
                    <a:cubicBezTo>
                      <a:pt x="21" y="39"/>
                      <a:pt x="21" y="38"/>
                      <a:pt x="21" y="38"/>
                    </a:cubicBezTo>
                    <a:cubicBezTo>
                      <a:pt x="21" y="38"/>
                      <a:pt x="21" y="37"/>
                      <a:pt x="22" y="37"/>
                    </a:cubicBezTo>
                    <a:cubicBezTo>
                      <a:pt x="22" y="36"/>
                      <a:pt x="22" y="35"/>
                      <a:pt x="21" y="35"/>
                    </a:cubicBezTo>
                    <a:cubicBezTo>
                      <a:pt x="21" y="36"/>
                      <a:pt x="21" y="36"/>
                      <a:pt x="21" y="35"/>
                    </a:cubicBezTo>
                    <a:cubicBezTo>
                      <a:pt x="21" y="33"/>
                      <a:pt x="21" y="34"/>
                      <a:pt x="21" y="35"/>
                    </a:cubicBezTo>
                    <a:cubicBezTo>
                      <a:pt x="21" y="35"/>
                      <a:pt x="21" y="34"/>
                      <a:pt x="21" y="35"/>
                    </a:cubicBezTo>
                    <a:cubicBezTo>
                      <a:pt x="21" y="34"/>
                      <a:pt x="22" y="34"/>
                      <a:pt x="21" y="33"/>
                    </a:cubicBezTo>
                    <a:cubicBezTo>
                      <a:pt x="21" y="33"/>
                      <a:pt x="21" y="33"/>
                      <a:pt x="20" y="32"/>
                    </a:cubicBezTo>
                    <a:cubicBezTo>
                      <a:pt x="22" y="31"/>
                      <a:pt x="22" y="31"/>
                      <a:pt x="21" y="31"/>
                    </a:cubicBezTo>
                    <a:cubicBezTo>
                      <a:pt x="22" y="30"/>
                      <a:pt x="21" y="31"/>
                      <a:pt x="21" y="30"/>
                    </a:cubicBezTo>
                    <a:cubicBezTo>
                      <a:pt x="20" y="29"/>
                      <a:pt x="21" y="30"/>
                      <a:pt x="21" y="29"/>
                    </a:cubicBezTo>
                    <a:cubicBezTo>
                      <a:pt x="20" y="28"/>
                      <a:pt x="21" y="29"/>
                      <a:pt x="20" y="28"/>
                    </a:cubicBezTo>
                    <a:cubicBezTo>
                      <a:pt x="20" y="27"/>
                      <a:pt x="20" y="25"/>
                      <a:pt x="20" y="26"/>
                    </a:cubicBezTo>
                    <a:cubicBezTo>
                      <a:pt x="20" y="26"/>
                      <a:pt x="20" y="25"/>
                      <a:pt x="19" y="25"/>
                    </a:cubicBezTo>
                    <a:cubicBezTo>
                      <a:pt x="19" y="24"/>
                      <a:pt x="18" y="24"/>
                      <a:pt x="19" y="23"/>
                    </a:cubicBezTo>
                    <a:cubicBezTo>
                      <a:pt x="19" y="23"/>
                      <a:pt x="19" y="22"/>
                      <a:pt x="17" y="23"/>
                    </a:cubicBezTo>
                    <a:cubicBezTo>
                      <a:pt x="16" y="24"/>
                      <a:pt x="17" y="22"/>
                      <a:pt x="17" y="22"/>
                    </a:cubicBezTo>
                    <a:cubicBezTo>
                      <a:pt x="16" y="22"/>
                      <a:pt x="16" y="23"/>
                      <a:pt x="15" y="24"/>
                    </a:cubicBezTo>
                    <a:cubicBezTo>
                      <a:pt x="14" y="23"/>
                      <a:pt x="14" y="24"/>
                      <a:pt x="14" y="25"/>
                    </a:cubicBezTo>
                    <a:cubicBezTo>
                      <a:pt x="15" y="25"/>
                      <a:pt x="15" y="26"/>
                      <a:pt x="14" y="26"/>
                    </a:cubicBezTo>
                    <a:cubicBezTo>
                      <a:pt x="14" y="27"/>
                      <a:pt x="14" y="28"/>
                      <a:pt x="14" y="27"/>
                    </a:cubicBezTo>
                    <a:cubicBezTo>
                      <a:pt x="14" y="28"/>
                      <a:pt x="13" y="27"/>
                      <a:pt x="13" y="28"/>
                    </a:cubicBezTo>
                    <a:cubicBezTo>
                      <a:pt x="14" y="29"/>
                      <a:pt x="12" y="29"/>
                      <a:pt x="12" y="29"/>
                    </a:cubicBezTo>
                    <a:cubicBezTo>
                      <a:pt x="13" y="30"/>
                      <a:pt x="13" y="30"/>
                      <a:pt x="13" y="31"/>
                    </a:cubicBezTo>
                    <a:cubicBezTo>
                      <a:pt x="13" y="31"/>
                      <a:pt x="13" y="32"/>
                      <a:pt x="13" y="32"/>
                    </a:cubicBezTo>
                    <a:cubicBezTo>
                      <a:pt x="13" y="34"/>
                      <a:pt x="13" y="34"/>
                      <a:pt x="13" y="34"/>
                    </a:cubicBezTo>
                    <a:cubicBezTo>
                      <a:pt x="13" y="35"/>
                      <a:pt x="14" y="35"/>
                      <a:pt x="14" y="36"/>
                    </a:cubicBezTo>
                    <a:cubicBezTo>
                      <a:pt x="14" y="37"/>
                      <a:pt x="14" y="37"/>
                      <a:pt x="14" y="37"/>
                    </a:cubicBezTo>
                    <a:cubicBezTo>
                      <a:pt x="14" y="38"/>
                      <a:pt x="14" y="39"/>
                      <a:pt x="14" y="38"/>
                    </a:cubicBezTo>
                    <a:cubicBezTo>
                      <a:pt x="14" y="40"/>
                      <a:pt x="14" y="39"/>
                      <a:pt x="14" y="40"/>
                    </a:cubicBezTo>
                    <a:cubicBezTo>
                      <a:pt x="14" y="41"/>
                      <a:pt x="15" y="42"/>
                      <a:pt x="14" y="42"/>
                    </a:cubicBezTo>
                    <a:cubicBezTo>
                      <a:pt x="15" y="42"/>
                      <a:pt x="15" y="41"/>
                      <a:pt x="15" y="42"/>
                    </a:cubicBezTo>
                    <a:cubicBezTo>
                      <a:pt x="15" y="42"/>
                      <a:pt x="16" y="42"/>
                      <a:pt x="16" y="41"/>
                    </a:cubicBezTo>
                    <a:cubicBezTo>
                      <a:pt x="16" y="41"/>
                      <a:pt x="15" y="41"/>
                      <a:pt x="15" y="43"/>
                    </a:cubicBezTo>
                    <a:cubicBezTo>
                      <a:pt x="16" y="44"/>
                      <a:pt x="16" y="44"/>
                      <a:pt x="16" y="44"/>
                    </a:cubicBezTo>
                    <a:cubicBezTo>
                      <a:pt x="15" y="44"/>
                      <a:pt x="16" y="44"/>
                      <a:pt x="15" y="44"/>
                    </a:cubicBezTo>
                    <a:cubicBezTo>
                      <a:pt x="15" y="43"/>
                      <a:pt x="15" y="43"/>
                      <a:pt x="16" y="44"/>
                    </a:cubicBezTo>
                    <a:cubicBezTo>
                      <a:pt x="16" y="44"/>
                      <a:pt x="17" y="46"/>
                      <a:pt x="17" y="46"/>
                    </a:cubicBezTo>
                    <a:cubicBezTo>
                      <a:pt x="17" y="46"/>
                      <a:pt x="17" y="46"/>
                      <a:pt x="17" y="46"/>
                    </a:cubicBezTo>
                    <a:cubicBezTo>
                      <a:pt x="16" y="47"/>
                      <a:pt x="16" y="47"/>
                      <a:pt x="16" y="47"/>
                    </a:cubicBezTo>
                    <a:cubicBezTo>
                      <a:pt x="16" y="47"/>
                      <a:pt x="17" y="47"/>
                      <a:pt x="17" y="47"/>
                    </a:cubicBezTo>
                    <a:cubicBezTo>
                      <a:pt x="17" y="48"/>
                      <a:pt x="17" y="46"/>
                      <a:pt x="18" y="48"/>
                    </a:cubicBezTo>
                    <a:cubicBezTo>
                      <a:pt x="17" y="47"/>
                      <a:pt x="18" y="49"/>
                      <a:pt x="17" y="49"/>
                    </a:cubicBezTo>
                    <a:cubicBezTo>
                      <a:pt x="17" y="49"/>
                      <a:pt x="17" y="49"/>
                      <a:pt x="17" y="49"/>
                    </a:cubicBezTo>
                    <a:cubicBezTo>
                      <a:pt x="18" y="50"/>
                      <a:pt x="17" y="50"/>
                      <a:pt x="18" y="50"/>
                    </a:cubicBezTo>
                    <a:cubicBezTo>
                      <a:pt x="17" y="51"/>
                      <a:pt x="17" y="50"/>
                      <a:pt x="18" y="51"/>
                    </a:cubicBezTo>
                    <a:cubicBezTo>
                      <a:pt x="19" y="52"/>
                      <a:pt x="18" y="53"/>
                      <a:pt x="18" y="52"/>
                    </a:cubicBezTo>
                    <a:cubicBezTo>
                      <a:pt x="18" y="52"/>
                      <a:pt x="18" y="52"/>
                      <a:pt x="18" y="53"/>
                    </a:cubicBezTo>
                    <a:cubicBezTo>
                      <a:pt x="18" y="53"/>
                      <a:pt x="19" y="53"/>
                      <a:pt x="19" y="53"/>
                    </a:cubicBezTo>
                    <a:cubicBezTo>
                      <a:pt x="18" y="53"/>
                      <a:pt x="18" y="54"/>
                      <a:pt x="18" y="55"/>
                    </a:cubicBezTo>
                    <a:cubicBezTo>
                      <a:pt x="20" y="54"/>
                      <a:pt x="18" y="55"/>
                      <a:pt x="19" y="54"/>
                    </a:cubicBezTo>
                    <a:cubicBezTo>
                      <a:pt x="18" y="56"/>
                      <a:pt x="19" y="54"/>
                      <a:pt x="18" y="55"/>
                    </a:cubicBezTo>
                    <a:cubicBezTo>
                      <a:pt x="18" y="56"/>
                      <a:pt x="18" y="56"/>
                      <a:pt x="18" y="56"/>
                    </a:cubicBezTo>
                    <a:cubicBezTo>
                      <a:pt x="18" y="56"/>
                      <a:pt x="18" y="56"/>
                      <a:pt x="18" y="56"/>
                    </a:cubicBezTo>
                    <a:cubicBezTo>
                      <a:pt x="19" y="55"/>
                      <a:pt x="18" y="57"/>
                      <a:pt x="18" y="55"/>
                    </a:cubicBezTo>
                    <a:cubicBezTo>
                      <a:pt x="18" y="57"/>
                      <a:pt x="19" y="57"/>
                      <a:pt x="19" y="57"/>
                    </a:cubicBezTo>
                    <a:cubicBezTo>
                      <a:pt x="19" y="58"/>
                      <a:pt x="19" y="58"/>
                      <a:pt x="18" y="57"/>
                    </a:cubicBezTo>
                    <a:cubicBezTo>
                      <a:pt x="17" y="56"/>
                      <a:pt x="19" y="56"/>
                      <a:pt x="18" y="56"/>
                    </a:cubicBezTo>
                    <a:cubicBezTo>
                      <a:pt x="18" y="54"/>
                      <a:pt x="18" y="57"/>
                      <a:pt x="18" y="57"/>
                    </a:cubicBezTo>
                    <a:cubicBezTo>
                      <a:pt x="18" y="58"/>
                      <a:pt x="18" y="56"/>
                      <a:pt x="18" y="58"/>
                    </a:cubicBezTo>
                    <a:cubicBezTo>
                      <a:pt x="19" y="57"/>
                      <a:pt x="18" y="57"/>
                      <a:pt x="18" y="57"/>
                    </a:cubicBezTo>
                    <a:cubicBezTo>
                      <a:pt x="19" y="57"/>
                      <a:pt x="18" y="56"/>
                      <a:pt x="19" y="58"/>
                    </a:cubicBezTo>
                    <a:cubicBezTo>
                      <a:pt x="20" y="59"/>
                      <a:pt x="19" y="59"/>
                      <a:pt x="20" y="59"/>
                    </a:cubicBezTo>
                    <a:cubicBezTo>
                      <a:pt x="20" y="59"/>
                      <a:pt x="20" y="59"/>
                      <a:pt x="20" y="59"/>
                    </a:cubicBezTo>
                    <a:cubicBezTo>
                      <a:pt x="20" y="58"/>
                      <a:pt x="20" y="59"/>
                      <a:pt x="20" y="59"/>
                    </a:cubicBezTo>
                    <a:cubicBezTo>
                      <a:pt x="20" y="59"/>
                      <a:pt x="21" y="61"/>
                      <a:pt x="21" y="61"/>
                    </a:cubicBezTo>
                    <a:cubicBezTo>
                      <a:pt x="21" y="62"/>
                      <a:pt x="21" y="62"/>
                      <a:pt x="21" y="62"/>
                    </a:cubicBezTo>
                    <a:cubicBezTo>
                      <a:pt x="21" y="62"/>
                      <a:pt x="20" y="61"/>
                      <a:pt x="21" y="60"/>
                    </a:cubicBezTo>
                    <a:cubicBezTo>
                      <a:pt x="21" y="61"/>
                      <a:pt x="21" y="61"/>
                      <a:pt x="22" y="62"/>
                    </a:cubicBezTo>
                    <a:cubicBezTo>
                      <a:pt x="22" y="62"/>
                      <a:pt x="22" y="61"/>
                      <a:pt x="22" y="61"/>
                    </a:cubicBezTo>
                    <a:cubicBezTo>
                      <a:pt x="22" y="61"/>
                      <a:pt x="22" y="61"/>
                      <a:pt x="21" y="61"/>
                    </a:cubicBezTo>
                    <a:cubicBezTo>
                      <a:pt x="23" y="61"/>
                      <a:pt x="22" y="62"/>
                      <a:pt x="22" y="63"/>
                    </a:cubicBezTo>
                    <a:cubicBezTo>
                      <a:pt x="22" y="63"/>
                      <a:pt x="22" y="63"/>
                      <a:pt x="22" y="61"/>
                    </a:cubicBezTo>
                    <a:cubicBezTo>
                      <a:pt x="21" y="61"/>
                      <a:pt x="21" y="62"/>
                      <a:pt x="22" y="61"/>
                    </a:cubicBezTo>
                    <a:cubicBezTo>
                      <a:pt x="22" y="62"/>
                      <a:pt x="22" y="62"/>
                      <a:pt x="22" y="63"/>
                    </a:cubicBezTo>
                    <a:cubicBezTo>
                      <a:pt x="22" y="63"/>
                      <a:pt x="23" y="63"/>
                      <a:pt x="23" y="63"/>
                    </a:cubicBezTo>
                    <a:cubicBezTo>
                      <a:pt x="23" y="64"/>
                      <a:pt x="23" y="64"/>
                      <a:pt x="23" y="64"/>
                    </a:cubicBezTo>
                    <a:cubicBezTo>
                      <a:pt x="23" y="64"/>
                      <a:pt x="23" y="63"/>
                      <a:pt x="23" y="63"/>
                    </a:cubicBezTo>
                    <a:cubicBezTo>
                      <a:pt x="24" y="63"/>
                      <a:pt x="25" y="63"/>
                      <a:pt x="25" y="63"/>
                    </a:cubicBezTo>
                    <a:cubicBezTo>
                      <a:pt x="25" y="63"/>
                      <a:pt x="25" y="63"/>
                      <a:pt x="25" y="64"/>
                    </a:cubicBezTo>
                    <a:cubicBezTo>
                      <a:pt x="24" y="66"/>
                      <a:pt x="25" y="64"/>
                      <a:pt x="24" y="64"/>
                    </a:cubicBezTo>
                    <a:cubicBezTo>
                      <a:pt x="24" y="64"/>
                      <a:pt x="24" y="65"/>
                      <a:pt x="23" y="65"/>
                    </a:cubicBezTo>
                    <a:cubicBezTo>
                      <a:pt x="23" y="65"/>
                      <a:pt x="23" y="65"/>
                      <a:pt x="24" y="65"/>
                    </a:cubicBezTo>
                    <a:cubicBezTo>
                      <a:pt x="23" y="66"/>
                      <a:pt x="24" y="66"/>
                      <a:pt x="24" y="65"/>
                    </a:cubicBezTo>
                    <a:cubicBezTo>
                      <a:pt x="24" y="65"/>
                      <a:pt x="24" y="65"/>
                      <a:pt x="25" y="64"/>
                    </a:cubicBezTo>
                    <a:cubicBezTo>
                      <a:pt x="26" y="64"/>
                      <a:pt x="26" y="64"/>
                      <a:pt x="26" y="65"/>
                    </a:cubicBezTo>
                    <a:cubicBezTo>
                      <a:pt x="26" y="67"/>
                      <a:pt x="25" y="65"/>
                      <a:pt x="26" y="66"/>
                    </a:cubicBezTo>
                    <a:cubicBezTo>
                      <a:pt x="26" y="66"/>
                      <a:pt x="28" y="66"/>
                      <a:pt x="26" y="65"/>
                    </a:cubicBezTo>
                    <a:cubicBezTo>
                      <a:pt x="27" y="66"/>
                      <a:pt x="26" y="67"/>
                      <a:pt x="27" y="66"/>
                    </a:cubicBezTo>
                    <a:cubicBezTo>
                      <a:pt x="26" y="65"/>
                      <a:pt x="26" y="65"/>
                      <a:pt x="26" y="65"/>
                    </a:cubicBezTo>
                    <a:cubicBezTo>
                      <a:pt x="26" y="65"/>
                      <a:pt x="26" y="66"/>
                      <a:pt x="26" y="65"/>
                    </a:cubicBezTo>
                    <a:cubicBezTo>
                      <a:pt x="27" y="66"/>
                      <a:pt x="27" y="66"/>
                      <a:pt x="27" y="66"/>
                    </a:cubicBezTo>
                    <a:cubicBezTo>
                      <a:pt x="28" y="66"/>
                      <a:pt x="29" y="67"/>
                      <a:pt x="29" y="67"/>
                    </a:cubicBezTo>
                    <a:cubicBezTo>
                      <a:pt x="29" y="67"/>
                      <a:pt x="29" y="68"/>
                      <a:pt x="29" y="67"/>
                    </a:cubicBezTo>
                    <a:cubicBezTo>
                      <a:pt x="29" y="66"/>
                      <a:pt x="28" y="65"/>
                      <a:pt x="29" y="67"/>
                    </a:cubicBezTo>
                    <a:cubicBezTo>
                      <a:pt x="29" y="68"/>
                      <a:pt x="29" y="68"/>
                      <a:pt x="30" y="67"/>
                    </a:cubicBezTo>
                    <a:cubicBezTo>
                      <a:pt x="30" y="66"/>
                      <a:pt x="31" y="66"/>
                      <a:pt x="31" y="67"/>
                    </a:cubicBezTo>
                    <a:cubicBezTo>
                      <a:pt x="31" y="69"/>
                      <a:pt x="30" y="68"/>
                      <a:pt x="30" y="67"/>
                    </a:cubicBezTo>
                    <a:cubicBezTo>
                      <a:pt x="32" y="66"/>
                      <a:pt x="31" y="68"/>
                      <a:pt x="31" y="68"/>
                    </a:cubicBezTo>
                    <a:cubicBezTo>
                      <a:pt x="31" y="70"/>
                      <a:pt x="31" y="69"/>
                      <a:pt x="31" y="70"/>
                    </a:cubicBezTo>
                    <a:cubicBezTo>
                      <a:pt x="32" y="69"/>
                      <a:pt x="32" y="69"/>
                      <a:pt x="32" y="69"/>
                    </a:cubicBezTo>
                    <a:cubicBezTo>
                      <a:pt x="33" y="70"/>
                      <a:pt x="32" y="70"/>
                      <a:pt x="32" y="70"/>
                    </a:cubicBezTo>
                    <a:cubicBezTo>
                      <a:pt x="33" y="71"/>
                      <a:pt x="33" y="71"/>
                      <a:pt x="33" y="70"/>
                    </a:cubicBezTo>
                    <a:cubicBezTo>
                      <a:pt x="33" y="70"/>
                      <a:pt x="32" y="69"/>
                      <a:pt x="32" y="70"/>
                    </a:cubicBezTo>
                    <a:cubicBezTo>
                      <a:pt x="32" y="70"/>
                      <a:pt x="32" y="69"/>
                      <a:pt x="33" y="71"/>
                    </a:cubicBezTo>
                    <a:cubicBezTo>
                      <a:pt x="34" y="70"/>
                      <a:pt x="34" y="73"/>
                      <a:pt x="34" y="72"/>
                    </a:cubicBezTo>
                    <a:cubicBezTo>
                      <a:pt x="34" y="73"/>
                      <a:pt x="35" y="72"/>
                      <a:pt x="35" y="73"/>
                    </a:cubicBezTo>
                    <a:cubicBezTo>
                      <a:pt x="35" y="73"/>
                      <a:pt x="35" y="73"/>
                      <a:pt x="35" y="72"/>
                    </a:cubicBezTo>
                    <a:cubicBezTo>
                      <a:pt x="35" y="73"/>
                      <a:pt x="35" y="73"/>
                      <a:pt x="35" y="74"/>
                    </a:cubicBezTo>
                    <a:cubicBezTo>
                      <a:pt x="35" y="74"/>
                      <a:pt x="35" y="74"/>
                      <a:pt x="36" y="73"/>
                    </a:cubicBezTo>
                    <a:cubicBezTo>
                      <a:pt x="36" y="75"/>
                      <a:pt x="35" y="74"/>
                      <a:pt x="36" y="75"/>
                    </a:cubicBezTo>
                    <a:cubicBezTo>
                      <a:pt x="36" y="76"/>
                      <a:pt x="38" y="74"/>
                      <a:pt x="37" y="75"/>
                    </a:cubicBezTo>
                    <a:cubicBezTo>
                      <a:pt x="37" y="76"/>
                      <a:pt x="37" y="78"/>
                      <a:pt x="37" y="77"/>
                    </a:cubicBezTo>
                    <a:cubicBezTo>
                      <a:pt x="37" y="75"/>
                      <a:pt x="37" y="77"/>
                      <a:pt x="38" y="77"/>
                    </a:cubicBezTo>
                    <a:cubicBezTo>
                      <a:pt x="39" y="77"/>
                      <a:pt x="38" y="79"/>
                      <a:pt x="39" y="79"/>
                    </a:cubicBezTo>
                    <a:cubicBezTo>
                      <a:pt x="39" y="78"/>
                      <a:pt x="39" y="77"/>
                      <a:pt x="39" y="78"/>
                    </a:cubicBezTo>
                    <a:cubicBezTo>
                      <a:pt x="40" y="78"/>
                      <a:pt x="40" y="78"/>
                      <a:pt x="39" y="79"/>
                    </a:cubicBezTo>
                    <a:cubicBezTo>
                      <a:pt x="40" y="79"/>
                      <a:pt x="40" y="79"/>
                      <a:pt x="40" y="80"/>
                    </a:cubicBezTo>
                    <a:cubicBezTo>
                      <a:pt x="41" y="81"/>
                      <a:pt x="41" y="79"/>
                      <a:pt x="41" y="81"/>
                    </a:cubicBezTo>
                    <a:cubicBezTo>
                      <a:pt x="41" y="81"/>
                      <a:pt x="40" y="81"/>
                      <a:pt x="40" y="82"/>
                    </a:cubicBezTo>
                    <a:cubicBezTo>
                      <a:pt x="40" y="81"/>
                      <a:pt x="41" y="82"/>
                      <a:pt x="41" y="83"/>
                    </a:cubicBezTo>
                    <a:cubicBezTo>
                      <a:pt x="41" y="84"/>
                      <a:pt x="41" y="84"/>
                      <a:pt x="41" y="84"/>
                    </a:cubicBezTo>
                    <a:cubicBezTo>
                      <a:pt x="41" y="85"/>
                      <a:pt x="42" y="86"/>
                      <a:pt x="42" y="85"/>
                    </a:cubicBezTo>
                    <a:cubicBezTo>
                      <a:pt x="41" y="85"/>
                      <a:pt x="42" y="84"/>
                      <a:pt x="41" y="84"/>
                    </a:cubicBezTo>
                    <a:cubicBezTo>
                      <a:pt x="41" y="83"/>
                      <a:pt x="41" y="83"/>
                      <a:pt x="41" y="83"/>
                    </a:cubicBezTo>
                    <a:cubicBezTo>
                      <a:pt x="41" y="84"/>
                      <a:pt x="41" y="84"/>
                      <a:pt x="41" y="85"/>
                    </a:cubicBezTo>
                    <a:cubicBezTo>
                      <a:pt x="42" y="85"/>
                      <a:pt x="41" y="86"/>
                      <a:pt x="42" y="86"/>
                    </a:cubicBezTo>
                    <a:cubicBezTo>
                      <a:pt x="42" y="86"/>
                      <a:pt x="42" y="88"/>
                      <a:pt x="42" y="87"/>
                    </a:cubicBezTo>
                    <a:cubicBezTo>
                      <a:pt x="42" y="86"/>
                      <a:pt x="42" y="86"/>
                      <a:pt x="42" y="88"/>
                    </a:cubicBezTo>
                    <a:cubicBezTo>
                      <a:pt x="42" y="88"/>
                      <a:pt x="43" y="88"/>
                      <a:pt x="43" y="88"/>
                    </a:cubicBezTo>
                    <a:cubicBezTo>
                      <a:pt x="43" y="87"/>
                      <a:pt x="43" y="90"/>
                      <a:pt x="43" y="89"/>
                    </a:cubicBezTo>
                    <a:cubicBezTo>
                      <a:pt x="42" y="91"/>
                      <a:pt x="42" y="91"/>
                      <a:pt x="42" y="91"/>
                    </a:cubicBezTo>
                    <a:cubicBezTo>
                      <a:pt x="42" y="91"/>
                      <a:pt x="43" y="93"/>
                      <a:pt x="43" y="92"/>
                    </a:cubicBezTo>
                    <a:cubicBezTo>
                      <a:pt x="44" y="92"/>
                      <a:pt x="43" y="91"/>
                      <a:pt x="43" y="92"/>
                    </a:cubicBezTo>
                    <a:cubicBezTo>
                      <a:pt x="44" y="92"/>
                      <a:pt x="43" y="94"/>
                      <a:pt x="43" y="94"/>
                    </a:cubicBezTo>
                    <a:cubicBezTo>
                      <a:pt x="43" y="93"/>
                      <a:pt x="43" y="94"/>
                      <a:pt x="43" y="94"/>
                    </a:cubicBezTo>
                    <a:cubicBezTo>
                      <a:pt x="42" y="95"/>
                      <a:pt x="43" y="94"/>
                      <a:pt x="42" y="94"/>
                    </a:cubicBezTo>
                    <a:cubicBezTo>
                      <a:pt x="41" y="94"/>
                      <a:pt x="41" y="94"/>
                      <a:pt x="41" y="94"/>
                    </a:cubicBezTo>
                    <a:cubicBezTo>
                      <a:pt x="41" y="94"/>
                      <a:pt x="41" y="94"/>
                      <a:pt x="42" y="94"/>
                    </a:cubicBezTo>
                    <a:cubicBezTo>
                      <a:pt x="42" y="95"/>
                      <a:pt x="42" y="94"/>
                      <a:pt x="41" y="95"/>
                    </a:cubicBezTo>
                    <a:cubicBezTo>
                      <a:pt x="41" y="97"/>
                      <a:pt x="41" y="94"/>
                      <a:pt x="40" y="95"/>
                    </a:cubicBezTo>
                    <a:cubicBezTo>
                      <a:pt x="40" y="94"/>
                      <a:pt x="40" y="94"/>
                      <a:pt x="41" y="95"/>
                    </a:cubicBezTo>
                    <a:cubicBezTo>
                      <a:pt x="41" y="95"/>
                      <a:pt x="41" y="96"/>
                      <a:pt x="40" y="95"/>
                    </a:cubicBezTo>
                    <a:cubicBezTo>
                      <a:pt x="40" y="94"/>
                      <a:pt x="40" y="95"/>
                      <a:pt x="40" y="96"/>
                    </a:cubicBezTo>
                    <a:cubicBezTo>
                      <a:pt x="40" y="94"/>
                      <a:pt x="40" y="95"/>
                      <a:pt x="39" y="94"/>
                    </a:cubicBezTo>
                    <a:cubicBezTo>
                      <a:pt x="39" y="93"/>
                      <a:pt x="39" y="92"/>
                      <a:pt x="39" y="93"/>
                    </a:cubicBezTo>
                    <a:cubicBezTo>
                      <a:pt x="38" y="94"/>
                      <a:pt x="38" y="92"/>
                      <a:pt x="38" y="94"/>
                    </a:cubicBezTo>
                    <a:cubicBezTo>
                      <a:pt x="37" y="95"/>
                      <a:pt x="37" y="95"/>
                      <a:pt x="37" y="95"/>
                    </a:cubicBezTo>
                    <a:cubicBezTo>
                      <a:pt x="37" y="95"/>
                      <a:pt x="37" y="95"/>
                      <a:pt x="37" y="94"/>
                    </a:cubicBezTo>
                    <a:cubicBezTo>
                      <a:pt x="37" y="94"/>
                      <a:pt x="37" y="94"/>
                      <a:pt x="37" y="94"/>
                    </a:cubicBezTo>
                    <a:cubicBezTo>
                      <a:pt x="37" y="94"/>
                      <a:pt x="37" y="94"/>
                      <a:pt x="37" y="93"/>
                    </a:cubicBezTo>
                    <a:cubicBezTo>
                      <a:pt x="38" y="94"/>
                      <a:pt x="38" y="94"/>
                      <a:pt x="38" y="94"/>
                    </a:cubicBezTo>
                    <a:cubicBezTo>
                      <a:pt x="38" y="93"/>
                      <a:pt x="38" y="93"/>
                      <a:pt x="38" y="92"/>
                    </a:cubicBezTo>
                    <a:cubicBezTo>
                      <a:pt x="38" y="92"/>
                      <a:pt x="38" y="92"/>
                      <a:pt x="38" y="92"/>
                    </a:cubicBezTo>
                    <a:cubicBezTo>
                      <a:pt x="38" y="92"/>
                      <a:pt x="38" y="92"/>
                      <a:pt x="37" y="92"/>
                    </a:cubicBezTo>
                    <a:cubicBezTo>
                      <a:pt x="37" y="92"/>
                      <a:pt x="36" y="91"/>
                      <a:pt x="36" y="92"/>
                    </a:cubicBezTo>
                    <a:cubicBezTo>
                      <a:pt x="36" y="93"/>
                      <a:pt x="35" y="91"/>
                      <a:pt x="35" y="91"/>
                    </a:cubicBezTo>
                    <a:cubicBezTo>
                      <a:pt x="35" y="91"/>
                      <a:pt x="34" y="91"/>
                      <a:pt x="34" y="91"/>
                    </a:cubicBezTo>
                    <a:cubicBezTo>
                      <a:pt x="33" y="90"/>
                      <a:pt x="33" y="88"/>
                      <a:pt x="33" y="89"/>
                    </a:cubicBezTo>
                    <a:cubicBezTo>
                      <a:pt x="33" y="90"/>
                      <a:pt x="33" y="89"/>
                      <a:pt x="32" y="89"/>
                    </a:cubicBezTo>
                    <a:cubicBezTo>
                      <a:pt x="33" y="89"/>
                      <a:pt x="32" y="90"/>
                      <a:pt x="32" y="89"/>
                    </a:cubicBezTo>
                    <a:cubicBezTo>
                      <a:pt x="32" y="90"/>
                      <a:pt x="31" y="90"/>
                      <a:pt x="31" y="88"/>
                    </a:cubicBezTo>
                    <a:cubicBezTo>
                      <a:pt x="31" y="89"/>
                      <a:pt x="31" y="88"/>
                      <a:pt x="30" y="88"/>
                    </a:cubicBezTo>
                    <a:cubicBezTo>
                      <a:pt x="30" y="88"/>
                      <a:pt x="31" y="87"/>
                      <a:pt x="30" y="88"/>
                    </a:cubicBezTo>
                    <a:cubicBezTo>
                      <a:pt x="30" y="88"/>
                      <a:pt x="30" y="89"/>
                      <a:pt x="29" y="88"/>
                    </a:cubicBezTo>
                    <a:cubicBezTo>
                      <a:pt x="29" y="87"/>
                      <a:pt x="29" y="90"/>
                      <a:pt x="29" y="89"/>
                    </a:cubicBezTo>
                    <a:cubicBezTo>
                      <a:pt x="30" y="89"/>
                      <a:pt x="30" y="90"/>
                      <a:pt x="29" y="89"/>
                    </a:cubicBezTo>
                    <a:cubicBezTo>
                      <a:pt x="29" y="90"/>
                      <a:pt x="29" y="90"/>
                      <a:pt x="28" y="89"/>
                    </a:cubicBezTo>
                    <a:cubicBezTo>
                      <a:pt x="29" y="89"/>
                      <a:pt x="28" y="88"/>
                      <a:pt x="28" y="89"/>
                    </a:cubicBezTo>
                    <a:cubicBezTo>
                      <a:pt x="27" y="89"/>
                      <a:pt x="28" y="89"/>
                      <a:pt x="27" y="90"/>
                    </a:cubicBezTo>
                    <a:cubicBezTo>
                      <a:pt x="27" y="90"/>
                      <a:pt x="27" y="91"/>
                      <a:pt x="27" y="90"/>
                    </a:cubicBezTo>
                    <a:cubicBezTo>
                      <a:pt x="27" y="89"/>
                      <a:pt x="27" y="89"/>
                      <a:pt x="27" y="89"/>
                    </a:cubicBezTo>
                    <a:cubicBezTo>
                      <a:pt x="27" y="89"/>
                      <a:pt x="27" y="90"/>
                      <a:pt x="26" y="90"/>
                    </a:cubicBezTo>
                    <a:cubicBezTo>
                      <a:pt x="27" y="90"/>
                      <a:pt x="27" y="91"/>
                      <a:pt x="26" y="91"/>
                    </a:cubicBezTo>
                    <a:cubicBezTo>
                      <a:pt x="25" y="92"/>
                      <a:pt x="26" y="90"/>
                      <a:pt x="25" y="91"/>
                    </a:cubicBezTo>
                    <a:cubicBezTo>
                      <a:pt x="24" y="91"/>
                      <a:pt x="24" y="91"/>
                      <a:pt x="24" y="91"/>
                    </a:cubicBezTo>
                    <a:cubicBezTo>
                      <a:pt x="24" y="90"/>
                      <a:pt x="24" y="90"/>
                      <a:pt x="24" y="91"/>
                    </a:cubicBezTo>
                    <a:cubicBezTo>
                      <a:pt x="24" y="91"/>
                      <a:pt x="24" y="90"/>
                      <a:pt x="24" y="90"/>
                    </a:cubicBezTo>
                    <a:cubicBezTo>
                      <a:pt x="24" y="90"/>
                      <a:pt x="23" y="90"/>
                      <a:pt x="23" y="91"/>
                    </a:cubicBezTo>
                    <a:cubicBezTo>
                      <a:pt x="23" y="92"/>
                      <a:pt x="23" y="92"/>
                      <a:pt x="23" y="92"/>
                    </a:cubicBezTo>
                    <a:cubicBezTo>
                      <a:pt x="23" y="92"/>
                      <a:pt x="22" y="91"/>
                      <a:pt x="22" y="91"/>
                    </a:cubicBezTo>
                    <a:cubicBezTo>
                      <a:pt x="22" y="92"/>
                      <a:pt x="21" y="92"/>
                      <a:pt x="22" y="91"/>
                    </a:cubicBezTo>
                    <a:cubicBezTo>
                      <a:pt x="21" y="91"/>
                      <a:pt x="22" y="91"/>
                      <a:pt x="21" y="91"/>
                    </a:cubicBezTo>
                    <a:cubicBezTo>
                      <a:pt x="20" y="91"/>
                      <a:pt x="20" y="90"/>
                      <a:pt x="20" y="91"/>
                    </a:cubicBezTo>
                    <a:cubicBezTo>
                      <a:pt x="19" y="89"/>
                      <a:pt x="19" y="92"/>
                      <a:pt x="19" y="90"/>
                    </a:cubicBezTo>
                    <a:cubicBezTo>
                      <a:pt x="18" y="89"/>
                      <a:pt x="18" y="90"/>
                      <a:pt x="18" y="90"/>
                    </a:cubicBezTo>
                    <a:cubicBezTo>
                      <a:pt x="17" y="89"/>
                      <a:pt x="18" y="91"/>
                      <a:pt x="18" y="90"/>
                    </a:cubicBezTo>
                    <a:cubicBezTo>
                      <a:pt x="18" y="91"/>
                      <a:pt x="18" y="90"/>
                      <a:pt x="17" y="89"/>
                    </a:cubicBezTo>
                    <a:cubicBezTo>
                      <a:pt x="18" y="90"/>
                      <a:pt x="17" y="90"/>
                      <a:pt x="17" y="89"/>
                    </a:cubicBezTo>
                    <a:cubicBezTo>
                      <a:pt x="17" y="89"/>
                      <a:pt x="16" y="88"/>
                      <a:pt x="16" y="88"/>
                    </a:cubicBezTo>
                    <a:cubicBezTo>
                      <a:pt x="15" y="87"/>
                      <a:pt x="17" y="88"/>
                      <a:pt x="15" y="86"/>
                    </a:cubicBezTo>
                    <a:cubicBezTo>
                      <a:pt x="15" y="87"/>
                      <a:pt x="15" y="87"/>
                      <a:pt x="15" y="86"/>
                    </a:cubicBezTo>
                    <a:cubicBezTo>
                      <a:pt x="15" y="86"/>
                      <a:pt x="15" y="85"/>
                      <a:pt x="14" y="85"/>
                    </a:cubicBezTo>
                    <a:cubicBezTo>
                      <a:pt x="14" y="85"/>
                      <a:pt x="14" y="84"/>
                      <a:pt x="14" y="84"/>
                    </a:cubicBezTo>
                    <a:cubicBezTo>
                      <a:pt x="14" y="83"/>
                      <a:pt x="14" y="82"/>
                      <a:pt x="14" y="83"/>
                    </a:cubicBezTo>
                    <a:cubicBezTo>
                      <a:pt x="14" y="85"/>
                      <a:pt x="14" y="83"/>
                      <a:pt x="13" y="83"/>
                    </a:cubicBezTo>
                    <a:cubicBezTo>
                      <a:pt x="12" y="80"/>
                      <a:pt x="13" y="82"/>
                      <a:pt x="12" y="82"/>
                    </a:cubicBezTo>
                    <a:cubicBezTo>
                      <a:pt x="12" y="82"/>
                      <a:pt x="13" y="82"/>
                      <a:pt x="12" y="80"/>
                    </a:cubicBezTo>
                    <a:cubicBezTo>
                      <a:pt x="12" y="79"/>
                      <a:pt x="13" y="80"/>
                      <a:pt x="11" y="79"/>
                    </a:cubicBezTo>
                    <a:cubicBezTo>
                      <a:pt x="11" y="77"/>
                      <a:pt x="11" y="80"/>
                      <a:pt x="11" y="78"/>
                    </a:cubicBezTo>
                    <a:cubicBezTo>
                      <a:pt x="10" y="79"/>
                      <a:pt x="11" y="79"/>
                      <a:pt x="10" y="79"/>
                    </a:cubicBezTo>
                    <a:cubicBezTo>
                      <a:pt x="10" y="80"/>
                      <a:pt x="10" y="78"/>
                      <a:pt x="9" y="79"/>
                    </a:cubicBezTo>
                    <a:cubicBezTo>
                      <a:pt x="8" y="79"/>
                      <a:pt x="10" y="77"/>
                      <a:pt x="9" y="78"/>
                    </a:cubicBezTo>
                    <a:cubicBezTo>
                      <a:pt x="8" y="78"/>
                      <a:pt x="8" y="78"/>
                      <a:pt x="8" y="79"/>
                    </a:cubicBezTo>
                    <a:cubicBezTo>
                      <a:pt x="8" y="80"/>
                      <a:pt x="7" y="78"/>
                      <a:pt x="7" y="79"/>
                    </a:cubicBezTo>
                    <a:cubicBezTo>
                      <a:pt x="7" y="79"/>
                      <a:pt x="6" y="79"/>
                      <a:pt x="6" y="79"/>
                    </a:cubicBezTo>
                    <a:cubicBezTo>
                      <a:pt x="6" y="79"/>
                      <a:pt x="7" y="78"/>
                      <a:pt x="6" y="79"/>
                    </a:cubicBezTo>
                    <a:cubicBezTo>
                      <a:pt x="6" y="79"/>
                      <a:pt x="6" y="79"/>
                      <a:pt x="5" y="79"/>
                    </a:cubicBezTo>
                    <a:cubicBezTo>
                      <a:pt x="5" y="78"/>
                      <a:pt x="4" y="76"/>
                      <a:pt x="5" y="77"/>
                    </a:cubicBezTo>
                    <a:cubicBezTo>
                      <a:pt x="5" y="77"/>
                      <a:pt x="4" y="77"/>
                      <a:pt x="4" y="77"/>
                    </a:cubicBezTo>
                    <a:cubicBezTo>
                      <a:pt x="4" y="77"/>
                      <a:pt x="3" y="78"/>
                      <a:pt x="4" y="77"/>
                    </a:cubicBezTo>
                    <a:cubicBezTo>
                      <a:pt x="3" y="78"/>
                      <a:pt x="3" y="76"/>
                      <a:pt x="3" y="77"/>
                    </a:cubicBezTo>
                    <a:cubicBezTo>
                      <a:pt x="3" y="78"/>
                      <a:pt x="3" y="78"/>
                      <a:pt x="3" y="79"/>
                    </a:cubicBezTo>
                    <a:cubicBezTo>
                      <a:pt x="3" y="80"/>
                      <a:pt x="3" y="80"/>
                      <a:pt x="3" y="80"/>
                    </a:cubicBezTo>
                    <a:cubicBezTo>
                      <a:pt x="2" y="81"/>
                      <a:pt x="3" y="81"/>
                      <a:pt x="3" y="81"/>
                    </a:cubicBezTo>
                    <a:cubicBezTo>
                      <a:pt x="3" y="81"/>
                      <a:pt x="3" y="83"/>
                      <a:pt x="2" y="82"/>
                    </a:cubicBezTo>
                    <a:cubicBezTo>
                      <a:pt x="3" y="84"/>
                      <a:pt x="3" y="83"/>
                      <a:pt x="2" y="82"/>
                    </a:cubicBezTo>
                    <a:cubicBezTo>
                      <a:pt x="3" y="82"/>
                      <a:pt x="3" y="81"/>
                      <a:pt x="2" y="82"/>
                    </a:cubicBezTo>
                    <a:cubicBezTo>
                      <a:pt x="2" y="81"/>
                      <a:pt x="1" y="82"/>
                      <a:pt x="1" y="83"/>
                    </a:cubicBezTo>
                    <a:cubicBezTo>
                      <a:pt x="3" y="83"/>
                      <a:pt x="2" y="83"/>
                      <a:pt x="1" y="83"/>
                    </a:cubicBezTo>
                    <a:cubicBezTo>
                      <a:pt x="1" y="84"/>
                      <a:pt x="1" y="84"/>
                      <a:pt x="1" y="84"/>
                    </a:cubicBezTo>
                    <a:cubicBezTo>
                      <a:pt x="0" y="84"/>
                      <a:pt x="1" y="85"/>
                      <a:pt x="0" y="84"/>
                    </a:cubicBezTo>
                    <a:cubicBezTo>
                      <a:pt x="0" y="84"/>
                      <a:pt x="0" y="84"/>
                      <a:pt x="0" y="84"/>
                    </a:cubicBezTo>
                    <a:cubicBezTo>
                      <a:pt x="0" y="85"/>
                      <a:pt x="0" y="86"/>
                      <a:pt x="1" y="86"/>
                    </a:cubicBezTo>
                    <a:cubicBezTo>
                      <a:pt x="0" y="86"/>
                      <a:pt x="1" y="86"/>
                      <a:pt x="0" y="87"/>
                    </a:cubicBezTo>
                    <a:close/>
                    <a:moveTo>
                      <a:pt x="103" y="82"/>
                    </a:moveTo>
                    <a:cubicBezTo>
                      <a:pt x="103" y="82"/>
                      <a:pt x="103" y="82"/>
                      <a:pt x="103" y="82"/>
                    </a:cubicBezTo>
                    <a:cubicBezTo>
                      <a:pt x="103" y="82"/>
                      <a:pt x="103" y="82"/>
                      <a:pt x="103" y="82"/>
                    </a:cubicBezTo>
                    <a:close/>
                    <a:moveTo>
                      <a:pt x="103" y="93"/>
                    </a:moveTo>
                    <a:cubicBezTo>
                      <a:pt x="103" y="94"/>
                      <a:pt x="103" y="94"/>
                      <a:pt x="103" y="94"/>
                    </a:cubicBezTo>
                    <a:cubicBezTo>
                      <a:pt x="103" y="94"/>
                      <a:pt x="103" y="94"/>
                      <a:pt x="103" y="94"/>
                    </a:cubicBezTo>
                    <a:cubicBezTo>
                      <a:pt x="103" y="94"/>
                      <a:pt x="103" y="94"/>
                      <a:pt x="103" y="94"/>
                    </a:cubicBezTo>
                    <a:cubicBezTo>
                      <a:pt x="103" y="94"/>
                      <a:pt x="103" y="94"/>
                      <a:pt x="103" y="94"/>
                    </a:cubicBezTo>
                    <a:cubicBezTo>
                      <a:pt x="103" y="94"/>
                      <a:pt x="103" y="94"/>
                      <a:pt x="103" y="94"/>
                    </a:cubicBezTo>
                    <a:cubicBezTo>
                      <a:pt x="103" y="94"/>
                      <a:pt x="103" y="94"/>
                      <a:pt x="103" y="94"/>
                    </a:cubicBezTo>
                    <a:cubicBezTo>
                      <a:pt x="103" y="94"/>
                      <a:pt x="103" y="94"/>
                      <a:pt x="103" y="94"/>
                    </a:cubicBezTo>
                    <a:cubicBezTo>
                      <a:pt x="103" y="93"/>
                      <a:pt x="103" y="92"/>
                      <a:pt x="103" y="93"/>
                    </a:cubicBezTo>
                    <a:close/>
                    <a:moveTo>
                      <a:pt x="99" y="101"/>
                    </a:moveTo>
                    <a:cubicBezTo>
                      <a:pt x="100" y="101"/>
                      <a:pt x="100" y="101"/>
                      <a:pt x="100" y="101"/>
                    </a:cubicBezTo>
                    <a:cubicBezTo>
                      <a:pt x="100" y="101"/>
                      <a:pt x="100" y="101"/>
                      <a:pt x="100" y="101"/>
                    </a:cubicBezTo>
                    <a:cubicBezTo>
                      <a:pt x="100" y="101"/>
                      <a:pt x="100" y="101"/>
                      <a:pt x="100" y="101"/>
                    </a:cubicBezTo>
                    <a:cubicBezTo>
                      <a:pt x="99" y="101"/>
                      <a:pt x="98" y="101"/>
                      <a:pt x="99" y="101"/>
                    </a:cubicBezTo>
                    <a:close/>
                    <a:moveTo>
                      <a:pt x="83" y="136"/>
                    </a:moveTo>
                    <a:cubicBezTo>
                      <a:pt x="83" y="131"/>
                      <a:pt x="84" y="135"/>
                      <a:pt x="83" y="136"/>
                    </a:cubicBezTo>
                    <a:cubicBezTo>
                      <a:pt x="84" y="136"/>
                      <a:pt x="84" y="136"/>
                      <a:pt x="84" y="136"/>
                    </a:cubicBezTo>
                    <a:cubicBezTo>
                      <a:pt x="83" y="136"/>
                      <a:pt x="83" y="136"/>
                      <a:pt x="83" y="137"/>
                    </a:cubicBezTo>
                    <a:cubicBezTo>
                      <a:pt x="83" y="137"/>
                      <a:pt x="82" y="134"/>
                      <a:pt x="83" y="136"/>
                    </a:cubicBezTo>
                    <a:close/>
                    <a:moveTo>
                      <a:pt x="49" y="137"/>
                    </a:moveTo>
                    <a:cubicBezTo>
                      <a:pt x="49" y="137"/>
                      <a:pt x="49" y="137"/>
                      <a:pt x="49" y="137"/>
                    </a:cubicBezTo>
                    <a:cubicBezTo>
                      <a:pt x="49" y="137"/>
                      <a:pt x="49" y="137"/>
                      <a:pt x="49" y="137"/>
                    </a:cubicBezTo>
                    <a:cubicBezTo>
                      <a:pt x="49" y="137"/>
                      <a:pt x="49" y="137"/>
                      <a:pt x="49" y="137"/>
                    </a:cubicBezTo>
                    <a:cubicBezTo>
                      <a:pt x="49" y="137"/>
                      <a:pt x="49" y="137"/>
                      <a:pt x="49" y="137"/>
                    </a:cubicBezTo>
                    <a:cubicBezTo>
                      <a:pt x="49" y="137"/>
                      <a:pt x="49" y="137"/>
                      <a:pt x="49" y="137"/>
                    </a:cubicBezTo>
                    <a:cubicBezTo>
                      <a:pt x="49" y="137"/>
                      <a:pt x="49" y="137"/>
                      <a:pt x="49" y="137"/>
                    </a:cubicBezTo>
                    <a:cubicBezTo>
                      <a:pt x="49" y="137"/>
                      <a:pt x="49" y="137"/>
                      <a:pt x="49" y="137"/>
                    </a:cubicBezTo>
                    <a:cubicBezTo>
                      <a:pt x="49" y="137"/>
                      <a:pt x="49" y="137"/>
                      <a:pt x="49" y="137"/>
                    </a:cubicBezTo>
                    <a:cubicBezTo>
                      <a:pt x="49" y="137"/>
                      <a:pt x="49" y="137"/>
                      <a:pt x="49" y="137"/>
                    </a:cubicBezTo>
                    <a:cubicBezTo>
                      <a:pt x="49" y="137"/>
                      <a:pt x="49" y="137"/>
                      <a:pt x="49" y="137"/>
                    </a:cubicBezTo>
                    <a:cubicBezTo>
                      <a:pt x="49" y="138"/>
                      <a:pt x="49" y="138"/>
                      <a:pt x="49" y="138"/>
                    </a:cubicBezTo>
                    <a:cubicBezTo>
                      <a:pt x="49" y="138"/>
                      <a:pt x="49" y="138"/>
                      <a:pt x="49" y="138"/>
                    </a:cubicBezTo>
                    <a:cubicBezTo>
                      <a:pt x="49" y="138"/>
                      <a:pt x="49" y="138"/>
                      <a:pt x="49" y="138"/>
                    </a:cubicBezTo>
                    <a:cubicBezTo>
                      <a:pt x="49" y="137"/>
                      <a:pt x="49" y="137"/>
                      <a:pt x="49" y="137"/>
                    </a:cubicBezTo>
                    <a:cubicBezTo>
                      <a:pt x="49" y="138"/>
                      <a:pt x="49" y="138"/>
                      <a:pt x="49" y="138"/>
                    </a:cubicBezTo>
                    <a:cubicBezTo>
                      <a:pt x="49" y="137"/>
                      <a:pt x="49" y="137"/>
                      <a:pt x="49" y="137"/>
                    </a:cubicBezTo>
                    <a:cubicBezTo>
                      <a:pt x="49" y="137"/>
                      <a:pt x="49" y="137"/>
                      <a:pt x="49" y="137"/>
                    </a:cubicBezTo>
                    <a:cubicBezTo>
                      <a:pt x="49" y="138"/>
                      <a:pt x="49" y="138"/>
                      <a:pt x="49" y="137"/>
                    </a:cubicBezTo>
                    <a:close/>
                    <a:moveTo>
                      <a:pt x="47" y="135"/>
                    </a:moveTo>
                    <a:cubicBezTo>
                      <a:pt x="47" y="135"/>
                      <a:pt x="47" y="135"/>
                      <a:pt x="47" y="135"/>
                    </a:cubicBezTo>
                    <a:cubicBezTo>
                      <a:pt x="47" y="136"/>
                      <a:pt x="47" y="136"/>
                      <a:pt x="47" y="136"/>
                    </a:cubicBezTo>
                    <a:cubicBezTo>
                      <a:pt x="47" y="136"/>
                      <a:pt x="47" y="136"/>
                      <a:pt x="47" y="136"/>
                    </a:cubicBezTo>
                    <a:cubicBezTo>
                      <a:pt x="47" y="136"/>
                      <a:pt x="47" y="136"/>
                      <a:pt x="47" y="136"/>
                    </a:cubicBezTo>
                    <a:lnTo>
                      <a:pt x="47" y="135"/>
                    </a:lnTo>
                    <a:close/>
                    <a:moveTo>
                      <a:pt x="47" y="139"/>
                    </a:moveTo>
                    <a:cubicBezTo>
                      <a:pt x="47" y="138"/>
                      <a:pt x="47" y="139"/>
                      <a:pt x="47" y="139"/>
                    </a:cubicBezTo>
                    <a:close/>
                    <a:moveTo>
                      <a:pt x="45" y="137"/>
                    </a:moveTo>
                    <a:cubicBezTo>
                      <a:pt x="46" y="137"/>
                      <a:pt x="45" y="136"/>
                      <a:pt x="45" y="137"/>
                    </a:cubicBezTo>
                    <a:cubicBezTo>
                      <a:pt x="45" y="137"/>
                      <a:pt x="45" y="136"/>
                      <a:pt x="45" y="137"/>
                    </a:cubicBezTo>
                    <a:close/>
                    <a:moveTo>
                      <a:pt x="44" y="137"/>
                    </a:moveTo>
                    <a:cubicBezTo>
                      <a:pt x="44" y="137"/>
                      <a:pt x="44" y="137"/>
                      <a:pt x="45" y="137"/>
                    </a:cubicBezTo>
                    <a:cubicBezTo>
                      <a:pt x="44" y="138"/>
                      <a:pt x="44" y="138"/>
                      <a:pt x="44" y="138"/>
                    </a:cubicBezTo>
                    <a:cubicBezTo>
                      <a:pt x="44" y="138"/>
                      <a:pt x="44" y="138"/>
                      <a:pt x="44" y="138"/>
                    </a:cubicBezTo>
                    <a:cubicBezTo>
                      <a:pt x="44" y="137"/>
                      <a:pt x="44" y="137"/>
                      <a:pt x="44" y="138"/>
                    </a:cubicBezTo>
                    <a:cubicBezTo>
                      <a:pt x="44" y="138"/>
                      <a:pt x="43" y="138"/>
                      <a:pt x="44" y="137"/>
                    </a:cubicBezTo>
                    <a:close/>
                    <a:moveTo>
                      <a:pt x="42" y="135"/>
                    </a:moveTo>
                    <a:cubicBezTo>
                      <a:pt x="42" y="135"/>
                      <a:pt x="42" y="135"/>
                      <a:pt x="42" y="135"/>
                    </a:cubicBezTo>
                    <a:cubicBezTo>
                      <a:pt x="42" y="135"/>
                      <a:pt x="42" y="135"/>
                      <a:pt x="42" y="135"/>
                    </a:cubicBezTo>
                    <a:cubicBezTo>
                      <a:pt x="42" y="136"/>
                      <a:pt x="42" y="135"/>
                      <a:pt x="42" y="135"/>
                    </a:cubicBezTo>
                    <a:close/>
                    <a:moveTo>
                      <a:pt x="38" y="136"/>
                    </a:moveTo>
                    <a:cubicBezTo>
                      <a:pt x="38" y="135"/>
                      <a:pt x="38" y="135"/>
                      <a:pt x="38" y="135"/>
                    </a:cubicBezTo>
                    <a:cubicBezTo>
                      <a:pt x="39" y="135"/>
                      <a:pt x="39" y="135"/>
                      <a:pt x="39" y="135"/>
                    </a:cubicBezTo>
                    <a:cubicBezTo>
                      <a:pt x="39" y="135"/>
                      <a:pt x="39" y="135"/>
                      <a:pt x="39" y="135"/>
                    </a:cubicBezTo>
                    <a:cubicBezTo>
                      <a:pt x="39" y="135"/>
                      <a:pt x="39" y="136"/>
                      <a:pt x="38" y="136"/>
                    </a:cubicBezTo>
                    <a:close/>
                    <a:moveTo>
                      <a:pt x="37" y="133"/>
                    </a:moveTo>
                    <a:cubicBezTo>
                      <a:pt x="37" y="134"/>
                      <a:pt x="37" y="134"/>
                      <a:pt x="37" y="134"/>
                    </a:cubicBezTo>
                    <a:cubicBezTo>
                      <a:pt x="37" y="134"/>
                      <a:pt x="37" y="134"/>
                      <a:pt x="37" y="134"/>
                    </a:cubicBezTo>
                    <a:cubicBezTo>
                      <a:pt x="37" y="133"/>
                      <a:pt x="37" y="133"/>
                      <a:pt x="37" y="133"/>
                    </a:cubicBezTo>
                    <a:close/>
                    <a:moveTo>
                      <a:pt x="36" y="131"/>
                    </a:moveTo>
                    <a:cubicBezTo>
                      <a:pt x="36" y="132"/>
                      <a:pt x="36" y="132"/>
                      <a:pt x="36" y="132"/>
                    </a:cubicBezTo>
                    <a:cubicBezTo>
                      <a:pt x="36" y="131"/>
                      <a:pt x="36" y="131"/>
                      <a:pt x="36" y="131"/>
                    </a:cubicBezTo>
                    <a:close/>
                    <a:moveTo>
                      <a:pt x="34" y="131"/>
                    </a:moveTo>
                    <a:cubicBezTo>
                      <a:pt x="34" y="131"/>
                      <a:pt x="34" y="131"/>
                      <a:pt x="34" y="131"/>
                    </a:cubicBezTo>
                    <a:cubicBezTo>
                      <a:pt x="34" y="132"/>
                      <a:pt x="34" y="132"/>
                      <a:pt x="34" y="132"/>
                    </a:cubicBezTo>
                    <a:lnTo>
                      <a:pt x="34" y="131"/>
                    </a:lnTo>
                    <a:close/>
                    <a:moveTo>
                      <a:pt x="31" y="133"/>
                    </a:moveTo>
                    <a:cubicBezTo>
                      <a:pt x="31" y="132"/>
                      <a:pt x="31" y="132"/>
                      <a:pt x="31" y="132"/>
                    </a:cubicBezTo>
                    <a:cubicBezTo>
                      <a:pt x="32" y="133"/>
                      <a:pt x="31" y="133"/>
                      <a:pt x="31" y="133"/>
                    </a:cubicBezTo>
                    <a:close/>
                    <a:moveTo>
                      <a:pt x="30" y="131"/>
                    </a:moveTo>
                    <a:cubicBezTo>
                      <a:pt x="30" y="131"/>
                      <a:pt x="30" y="131"/>
                      <a:pt x="30" y="131"/>
                    </a:cubicBezTo>
                    <a:cubicBezTo>
                      <a:pt x="30" y="131"/>
                      <a:pt x="30" y="131"/>
                      <a:pt x="30" y="131"/>
                    </a:cubicBezTo>
                    <a:cubicBezTo>
                      <a:pt x="30" y="131"/>
                      <a:pt x="30" y="131"/>
                      <a:pt x="30" y="131"/>
                    </a:cubicBezTo>
                    <a:close/>
                    <a:moveTo>
                      <a:pt x="31" y="135"/>
                    </a:moveTo>
                    <a:cubicBezTo>
                      <a:pt x="30" y="135"/>
                      <a:pt x="30" y="135"/>
                      <a:pt x="30" y="135"/>
                    </a:cubicBezTo>
                    <a:cubicBezTo>
                      <a:pt x="30" y="135"/>
                      <a:pt x="31" y="135"/>
                      <a:pt x="31" y="135"/>
                    </a:cubicBezTo>
                    <a:close/>
                    <a:moveTo>
                      <a:pt x="29" y="134"/>
                    </a:moveTo>
                    <a:cubicBezTo>
                      <a:pt x="29" y="133"/>
                      <a:pt x="29" y="133"/>
                      <a:pt x="29" y="134"/>
                    </a:cubicBezTo>
                    <a:close/>
                    <a:moveTo>
                      <a:pt x="26" y="132"/>
                    </a:moveTo>
                    <a:cubicBezTo>
                      <a:pt x="26" y="132"/>
                      <a:pt x="26" y="132"/>
                      <a:pt x="26" y="132"/>
                    </a:cubicBezTo>
                    <a:cubicBezTo>
                      <a:pt x="27" y="132"/>
                      <a:pt x="27" y="132"/>
                      <a:pt x="27" y="132"/>
                    </a:cubicBezTo>
                    <a:cubicBezTo>
                      <a:pt x="27" y="132"/>
                      <a:pt x="27" y="133"/>
                      <a:pt x="26" y="132"/>
                    </a:cubicBezTo>
                    <a:close/>
                    <a:moveTo>
                      <a:pt x="24" y="132"/>
                    </a:moveTo>
                    <a:cubicBezTo>
                      <a:pt x="24" y="132"/>
                      <a:pt x="24" y="131"/>
                      <a:pt x="24" y="132"/>
                    </a:cubicBezTo>
                    <a:cubicBezTo>
                      <a:pt x="24" y="132"/>
                      <a:pt x="24" y="133"/>
                      <a:pt x="24" y="132"/>
                    </a:cubicBezTo>
                    <a:close/>
                    <a:moveTo>
                      <a:pt x="22" y="130"/>
                    </a:moveTo>
                    <a:cubicBezTo>
                      <a:pt x="22" y="130"/>
                      <a:pt x="21" y="129"/>
                      <a:pt x="21" y="130"/>
                    </a:cubicBezTo>
                    <a:cubicBezTo>
                      <a:pt x="21" y="130"/>
                      <a:pt x="22" y="129"/>
                      <a:pt x="22" y="129"/>
                    </a:cubicBezTo>
                    <a:cubicBezTo>
                      <a:pt x="22" y="129"/>
                      <a:pt x="22" y="130"/>
                      <a:pt x="22" y="130"/>
                    </a:cubicBezTo>
                    <a:close/>
                    <a:moveTo>
                      <a:pt x="22" y="131"/>
                    </a:moveTo>
                    <a:cubicBezTo>
                      <a:pt x="22" y="131"/>
                      <a:pt x="21" y="131"/>
                      <a:pt x="22" y="131"/>
                    </a:cubicBezTo>
                    <a:cubicBezTo>
                      <a:pt x="22" y="131"/>
                      <a:pt x="22" y="132"/>
                      <a:pt x="22" y="131"/>
                    </a:cubicBezTo>
                    <a:cubicBezTo>
                      <a:pt x="21" y="131"/>
                      <a:pt x="22" y="131"/>
                      <a:pt x="22" y="131"/>
                    </a:cubicBezTo>
                    <a:cubicBezTo>
                      <a:pt x="22" y="131"/>
                      <a:pt x="22" y="131"/>
                      <a:pt x="22" y="131"/>
                    </a:cubicBezTo>
                    <a:cubicBezTo>
                      <a:pt x="21" y="131"/>
                      <a:pt x="22" y="130"/>
                      <a:pt x="22" y="131"/>
                    </a:cubicBezTo>
                    <a:cubicBezTo>
                      <a:pt x="22" y="131"/>
                      <a:pt x="22" y="130"/>
                      <a:pt x="22" y="131"/>
                    </a:cubicBezTo>
                    <a:cubicBezTo>
                      <a:pt x="22" y="130"/>
                      <a:pt x="22" y="130"/>
                      <a:pt x="22" y="131"/>
                    </a:cubicBezTo>
                    <a:close/>
                    <a:moveTo>
                      <a:pt x="21" y="130"/>
                    </a:moveTo>
                    <a:cubicBezTo>
                      <a:pt x="21" y="130"/>
                      <a:pt x="21" y="131"/>
                      <a:pt x="21" y="130"/>
                    </a:cubicBezTo>
                    <a:cubicBezTo>
                      <a:pt x="22" y="130"/>
                      <a:pt x="21" y="132"/>
                      <a:pt x="21" y="131"/>
                    </a:cubicBezTo>
                    <a:cubicBezTo>
                      <a:pt x="22" y="131"/>
                      <a:pt x="22" y="131"/>
                      <a:pt x="21" y="131"/>
                    </a:cubicBezTo>
                    <a:cubicBezTo>
                      <a:pt x="21" y="130"/>
                      <a:pt x="21" y="130"/>
                      <a:pt x="21" y="130"/>
                    </a:cubicBezTo>
                    <a:close/>
                    <a:moveTo>
                      <a:pt x="19" y="131"/>
                    </a:moveTo>
                    <a:cubicBezTo>
                      <a:pt x="20" y="132"/>
                      <a:pt x="20" y="132"/>
                      <a:pt x="20" y="131"/>
                    </a:cubicBezTo>
                    <a:cubicBezTo>
                      <a:pt x="20" y="132"/>
                      <a:pt x="20" y="132"/>
                      <a:pt x="19" y="132"/>
                    </a:cubicBezTo>
                    <a:cubicBezTo>
                      <a:pt x="19" y="132"/>
                      <a:pt x="20" y="131"/>
                      <a:pt x="19" y="131"/>
                    </a:cubicBezTo>
                    <a:close/>
                    <a:moveTo>
                      <a:pt x="18" y="131"/>
                    </a:moveTo>
                    <a:cubicBezTo>
                      <a:pt x="18" y="130"/>
                      <a:pt x="18" y="132"/>
                      <a:pt x="18" y="131"/>
                    </a:cubicBezTo>
                    <a:cubicBezTo>
                      <a:pt x="18" y="131"/>
                      <a:pt x="19" y="130"/>
                      <a:pt x="18" y="132"/>
                    </a:cubicBezTo>
                    <a:cubicBezTo>
                      <a:pt x="18" y="132"/>
                      <a:pt x="17" y="131"/>
                      <a:pt x="18" y="131"/>
                    </a:cubicBez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6" name="íślíḍê"/>
              <p:cNvSpPr/>
              <p:nvPr/>
            </p:nvSpPr>
            <p:spPr bwMode="auto">
              <a:xfrm>
                <a:off x="5347" y="282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7" name="íşlïḓê"/>
              <p:cNvSpPr/>
              <p:nvPr/>
            </p:nvSpPr>
            <p:spPr bwMode="auto">
              <a:xfrm>
                <a:off x="5089" y="2823"/>
                <a:ext cx="3" cy="6"/>
              </a:xfrm>
              <a:custGeom>
                <a:avLst/>
                <a:gdLst>
                  <a:gd name="T0" fmla="*/ 0 w 1"/>
                  <a:gd name="T1" fmla="*/ 2 h 2"/>
                  <a:gd name="T2" fmla="*/ 1 w 1"/>
                  <a:gd name="T3" fmla="*/ 1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0" y="2"/>
                    </a:moveTo>
                    <a:cubicBezTo>
                      <a:pt x="1" y="0"/>
                      <a:pt x="1" y="1"/>
                      <a:pt x="1" y="1"/>
                    </a:cubicBezTo>
                    <a:cubicBezTo>
                      <a:pt x="1" y="2"/>
                      <a:pt x="1" y="1"/>
                      <a:pt x="0" y="2"/>
                    </a:cubicBezTo>
                    <a:cubicBezTo>
                      <a:pt x="0" y="2"/>
                      <a:pt x="0" y="2"/>
                      <a:pt x="0" y="2"/>
                    </a:cubicBez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8" name="ïšľîdè"/>
              <p:cNvSpPr/>
              <p:nvPr/>
            </p:nvSpPr>
            <p:spPr bwMode="auto">
              <a:xfrm>
                <a:off x="5298" y="29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9" name="ïsľïḓè"/>
              <p:cNvSpPr/>
              <p:nvPr/>
            </p:nvSpPr>
            <p:spPr bwMode="auto">
              <a:xfrm>
                <a:off x="5298" y="29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0" name="išḻïḍè"/>
              <p:cNvSpPr/>
              <p:nvPr/>
            </p:nvSpPr>
            <p:spPr bwMode="auto">
              <a:xfrm>
                <a:off x="5177" y="292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1" name="ïṧļïḍê"/>
              <p:cNvSpPr/>
              <p:nvPr/>
            </p:nvSpPr>
            <p:spPr bwMode="auto">
              <a:xfrm>
                <a:off x="5205" y="2942"/>
                <a:ext cx="0" cy="3"/>
              </a:xfrm>
              <a:custGeom>
                <a:avLst/>
                <a:gdLst>
                  <a:gd name="T0" fmla="*/ 0 h 3"/>
                  <a:gd name="T1" fmla="*/ 0 h 3"/>
                  <a:gd name="T2" fmla="*/ 0 h 3"/>
                  <a:gd name="T3" fmla="*/ 0 h 3"/>
                  <a:gd name="T4" fmla="*/ 3 h 3"/>
                  <a:gd name="T5" fmla="*/ 3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0"/>
                    </a:lnTo>
                    <a:lnTo>
                      <a:pt x="0" y="0"/>
                    </a:lnTo>
                    <a:lnTo>
                      <a:pt x="0" y="3"/>
                    </a:lnTo>
                    <a:lnTo>
                      <a:pt x="0" y="3"/>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2" name="íṧ1ïḍê"/>
              <p:cNvSpPr/>
              <p:nvPr/>
            </p:nvSpPr>
            <p:spPr bwMode="auto">
              <a:xfrm>
                <a:off x="5208" y="294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3" name="íSliḓê"/>
              <p:cNvSpPr/>
              <p:nvPr/>
            </p:nvSpPr>
            <p:spPr bwMode="auto">
              <a:xfrm>
                <a:off x="5208" y="2939"/>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4" name="i$ļiďè"/>
              <p:cNvSpPr/>
              <p:nvPr/>
            </p:nvSpPr>
            <p:spPr bwMode="auto">
              <a:xfrm>
                <a:off x="5208" y="2942"/>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5" name="îṡļidè"/>
              <p:cNvSpPr/>
              <p:nvPr/>
            </p:nvSpPr>
            <p:spPr bwMode="auto">
              <a:xfrm>
                <a:off x="5208" y="2939"/>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6" name="ïṡļïďê"/>
              <p:cNvSpPr/>
              <p:nvPr/>
            </p:nvSpPr>
            <p:spPr bwMode="auto">
              <a:xfrm>
                <a:off x="5208" y="2939"/>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7" name="íSľíḍè"/>
              <p:cNvSpPr/>
              <p:nvPr/>
            </p:nvSpPr>
            <p:spPr bwMode="auto">
              <a:xfrm>
                <a:off x="5208" y="293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8" name="ísḷîḓé"/>
              <p:cNvSpPr/>
              <p:nvPr/>
            </p:nvSpPr>
            <p:spPr bwMode="auto">
              <a:xfrm>
                <a:off x="5208" y="2939"/>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59" name="is1iḓe"/>
              <p:cNvSpPr/>
              <p:nvPr/>
            </p:nvSpPr>
            <p:spPr bwMode="auto">
              <a:xfrm>
                <a:off x="5208" y="2939"/>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0" name="ïšḻiḋê"/>
              <p:cNvSpPr/>
              <p:nvPr/>
            </p:nvSpPr>
            <p:spPr bwMode="auto">
              <a:xfrm>
                <a:off x="5208" y="2939"/>
                <a:ext cx="0" cy="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1" name="í$ḷîďe"/>
              <p:cNvSpPr/>
              <p:nvPr/>
            </p:nvSpPr>
            <p:spPr bwMode="auto">
              <a:xfrm>
                <a:off x="5208" y="2942"/>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2" name="íṡ1íḓé"/>
              <p:cNvSpPr/>
              <p:nvPr/>
            </p:nvSpPr>
            <p:spPr bwMode="auto">
              <a:xfrm>
                <a:off x="5208" y="2942"/>
                <a:ext cx="1" cy="1"/>
              </a:xfrm>
              <a:prstGeom prst="ellipse">
                <a:avLst/>
              </a:pr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3" name="íŝḷiḓé"/>
              <p:cNvSpPr/>
              <p:nvPr/>
            </p:nvSpPr>
            <p:spPr bwMode="auto">
              <a:xfrm>
                <a:off x="5283" y="2666"/>
                <a:ext cx="2"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1"/>
                      <a:pt x="0" y="1"/>
                    </a:cubicBezTo>
                    <a:cubicBezTo>
                      <a:pt x="1" y="2"/>
                      <a:pt x="1" y="0"/>
                      <a:pt x="0" y="1"/>
                    </a:cubicBez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4" name="ïSļïde"/>
              <p:cNvSpPr/>
              <p:nvPr/>
            </p:nvSpPr>
            <p:spPr bwMode="auto">
              <a:xfrm>
                <a:off x="5208" y="2942"/>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5" name="íṧḷíďe"/>
              <p:cNvSpPr/>
              <p:nvPr/>
            </p:nvSpPr>
            <p:spPr bwMode="auto">
              <a:xfrm>
                <a:off x="5208" y="29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6" name="ïśḷíḋe"/>
              <p:cNvSpPr/>
              <p:nvPr/>
            </p:nvSpPr>
            <p:spPr bwMode="auto">
              <a:xfrm>
                <a:off x="5205" y="2942"/>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67" name="îṣlîḋè"/>
              <p:cNvSpPr/>
              <p:nvPr/>
            </p:nvSpPr>
            <p:spPr bwMode="auto">
              <a:xfrm>
                <a:off x="5110" y="2852"/>
                <a:ext cx="229" cy="100"/>
              </a:xfrm>
              <a:custGeom>
                <a:avLst/>
                <a:gdLst>
                  <a:gd name="T0" fmla="*/ 4 w 89"/>
                  <a:gd name="T1" fmla="*/ 31 h 39"/>
                  <a:gd name="T2" fmla="*/ 12 w 89"/>
                  <a:gd name="T3" fmla="*/ 29 h 39"/>
                  <a:gd name="T4" fmla="*/ 15 w 89"/>
                  <a:gd name="T5" fmla="*/ 33 h 39"/>
                  <a:gd name="T6" fmla="*/ 17 w 89"/>
                  <a:gd name="T7" fmla="*/ 29 h 39"/>
                  <a:gd name="T8" fmla="*/ 21 w 89"/>
                  <a:gd name="T9" fmla="*/ 30 h 39"/>
                  <a:gd name="T10" fmla="*/ 21 w 89"/>
                  <a:gd name="T11" fmla="*/ 29 h 39"/>
                  <a:gd name="T12" fmla="*/ 23 w 89"/>
                  <a:gd name="T13" fmla="*/ 31 h 39"/>
                  <a:gd name="T14" fmla="*/ 25 w 89"/>
                  <a:gd name="T15" fmla="*/ 31 h 39"/>
                  <a:gd name="T16" fmla="*/ 25 w 89"/>
                  <a:gd name="T17" fmla="*/ 33 h 39"/>
                  <a:gd name="T18" fmla="*/ 26 w 89"/>
                  <a:gd name="T19" fmla="*/ 33 h 39"/>
                  <a:gd name="T20" fmla="*/ 29 w 89"/>
                  <a:gd name="T21" fmla="*/ 33 h 39"/>
                  <a:gd name="T22" fmla="*/ 30 w 89"/>
                  <a:gd name="T23" fmla="*/ 33 h 39"/>
                  <a:gd name="T24" fmla="*/ 31 w 89"/>
                  <a:gd name="T25" fmla="*/ 35 h 39"/>
                  <a:gd name="T26" fmla="*/ 33 w 89"/>
                  <a:gd name="T27" fmla="*/ 36 h 39"/>
                  <a:gd name="T28" fmla="*/ 36 w 89"/>
                  <a:gd name="T29" fmla="*/ 36 h 39"/>
                  <a:gd name="T30" fmla="*/ 38 w 89"/>
                  <a:gd name="T31" fmla="*/ 35 h 39"/>
                  <a:gd name="T32" fmla="*/ 38 w 89"/>
                  <a:gd name="T33" fmla="*/ 34 h 39"/>
                  <a:gd name="T34" fmla="*/ 41 w 89"/>
                  <a:gd name="T35" fmla="*/ 35 h 39"/>
                  <a:gd name="T36" fmla="*/ 42 w 89"/>
                  <a:gd name="T37" fmla="*/ 35 h 39"/>
                  <a:gd name="T38" fmla="*/ 46 w 89"/>
                  <a:gd name="T39" fmla="*/ 37 h 39"/>
                  <a:gd name="T40" fmla="*/ 46 w 89"/>
                  <a:gd name="T41" fmla="*/ 33 h 39"/>
                  <a:gd name="T42" fmla="*/ 50 w 89"/>
                  <a:gd name="T43" fmla="*/ 35 h 39"/>
                  <a:gd name="T44" fmla="*/ 56 w 89"/>
                  <a:gd name="T45" fmla="*/ 31 h 39"/>
                  <a:gd name="T46" fmla="*/ 60 w 89"/>
                  <a:gd name="T47" fmla="*/ 37 h 39"/>
                  <a:gd name="T48" fmla="*/ 63 w 89"/>
                  <a:gd name="T49" fmla="*/ 39 h 39"/>
                  <a:gd name="T50" fmla="*/ 72 w 89"/>
                  <a:gd name="T51" fmla="*/ 36 h 39"/>
                  <a:gd name="T52" fmla="*/ 75 w 89"/>
                  <a:gd name="T53" fmla="*/ 31 h 39"/>
                  <a:gd name="T54" fmla="*/ 78 w 89"/>
                  <a:gd name="T55" fmla="*/ 30 h 39"/>
                  <a:gd name="T56" fmla="*/ 82 w 89"/>
                  <a:gd name="T57" fmla="*/ 29 h 39"/>
                  <a:gd name="T58" fmla="*/ 86 w 89"/>
                  <a:gd name="T59" fmla="*/ 28 h 39"/>
                  <a:gd name="T60" fmla="*/ 84 w 89"/>
                  <a:gd name="T61" fmla="*/ 22 h 39"/>
                  <a:gd name="T62" fmla="*/ 80 w 89"/>
                  <a:gd name="T63" fmla="*/ 14 h 39"/>
                  <a:gd name="T64" fmla="*/ 80 w 89"/>
                  <a:gd name="T65" fmla="*/ 11 h 39"/>
                  <a:gd name="T66" fmla="*/ 77 w 89"/>
                  <a:gd name="T67" fmla="*/ 9 h 39"/>
                  <a:gd name="T68" fmla="*/ 77 w 89"/>
                  <a:gd name="T69" fmla="*/ 5 h 39"/>
                  <a:gd name="T70" fmla="*/ 77 w 89"/>
                  <a:gd name="T71" fmla="*/ 2 h 39"/>
                  <a:gd name="T72" fmla="*/ 73 w 89"/>
                  <a:gd name="T73" fmla="*/ 8 h 39"/>
                  <a:gd name="T74" fmla="*/ 69 w 89"/>
                  <a:gd name="T75" fmla="*/ 11 h 39"/>
                  <a:gd name="T76" fmla="*/ 64 w 89"/>
                  <a:gd name="T77" fmla="*/ 14 h 39"/>
                  <a:gd name="T78" fmla="*/ 58 w 89"/>
                  <a:gd name="T79" fmla="*/ 11 h 39"/>
                  <a:gd name="T80" fmla="*/ 52 w 89"/>
                  <a:gd name="T81" fmla="*/ 15 h 39"/>
                  <a:gd name="T82" fmla="*/ 41 w 89"/>
                  <a:gd name="T83" fmla="*/ 17 h 39"/>
                  <a:gd name="T84" fmla="*/ 29 w 89"/>
                  <a:gd name="T85" fmla="*/ 9 h 39"/>
                  <a:gd name="T86" fmla="*/ 13 w 89"/>
                  <a:gd name="T87" fmla="*/ 6 h 39"/>
                  <a:gd name="T88" fmla="*/ 4 w 89"/>
                  <a:gd name="T89" fmla="*/ 9 h 39"/>
                  <a:gd name="T90" fmla="*/ 7 w 89"/>
                  <a:gd name="T91" fmla="*/ 23 h 39"/>
                  <a:gd name="T92" fmla="*/ 2 w 89"/>
                  <a:gd name="T93" fmla="*/ 23 h 39"/>
                  <a:gd name="T94" fmla="*/ 2 w 89"/>
                  <a:gd name="T95" fmla="*/ 23 h 39"/>
                  <a:gd name="T96" fmla="*/ 77 w 89"/>
                  <a:gd name="T97" fmla="*/ 5 h 39"/>
                  <a:gd name="T98" fmla="*/ 85 w 89"/>
                  <a:gd name="T99" fmla="*/ 26 h 39"/>
                  <a:gd name="T100" fmla="*/ 82 w 89"/>
                  <a:gd name="T101" fmla="*/ 29 h 39"/>
                  <a:gd name="T102" fmla="*/ 68 w 89"/>
                  <a:gd name="T103" fmla="*/ 30 h 39"/>
                  <a:gd name="T104" fmla="*/ 60 w 89"/>
                  <a:gd name="T105" fmla="*/ 34 h 39"/>
                  <a:gd name="T106" fmla="*/ 58 w 89"/>
                  <a:gd name="T107" fmla="*/ 30 h 39"/>
                  <a:gd name="T108" fmla="*/ 46 w 89"/>
                  <a:gd name="T109" fmla="*/ 32 h 39"/>
                  <a:gd name="T110" fmla="*/ 39 w 89"/>
                  <a:gd name="T111" fmla="*/ 32 h 39"/>
                  <a:gd name="T112" fmla="*/ 36 w 89"/>
                  <a:gd name="T113" fmla="*/ 36 h 39"/>
                  <a:gd name="T114" fmla="*/ 28 w 89"/>
                  <a:gd name="T115" fmla="*/ 32 h 39"/>
                  <a:gd name="T116" fmla="*/ 20 w 89"/>
                  <a:gd name="T117" fmla="*/ 30 h 39"/>
                  <a:gd name="T118" fmla="*/ 13 w 89"/>
                  <a:gd name="T1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 h="39">
                    <a:moveTo>
                      <a:pt x="0" y="32"/>
                    </a:moveTo>
                    <a:cubicBezTo>
                      <a:pt x="0" y="32"/>
                      <a:pt x="0" y="32"/>
                      <a:pt x="0" y="32"/>
                    </a:cubicBezTo>
                    <a:cubicBezTo>
                      <a:pt x="0" y="32"/>
                      <a:pt x="0" y="32"/>
                      <a:pt x="0" y="32"/>
                    </a:cubicBezTo>
                    <a:cubicBezTo>
                      <a:pt x="1" y="32"/>
                      <a:pt x="1" y="32"/>
                      <a:pt x="1" y="32"/>
                    </a:cubicBezTo>
                    <a:cubicBezTo>
                      <a:pt x="0" y="33"/>
                      <a:pt x="1" y="33"/>
                      <a:pt x="1" y="33"/>
                    </a:cubicBezTo>
                    <a:cubicBezTo>
                      <a:pt x="1" y="32"/>
                      <a:pt x="1" y="32"/>
                      <a:pt x="1" y="32"/>
                    </a:cubicBezTo>
                    <a:cubicBezTo>
                      <a:pt x="2" y="32"/>
                      <a:pt x="2" y="32"/>
                      <a:pt x="2" y="32"/>
                    </a:cubicBezTo>
                    <a:cubicBezTo>
                      <a:pt x="2" y="32"/>
                      <a:pt x="2" y="32"/>
                      <a:pt x="2" y="32"/>
                    </a:cubicBezTo>
                    <a:cubicBezTo>
                      <a:pt x="3" y="34"/>
                      <a:pt x="2" y="32"/>
                      <a:pt x="3" y="31"/>
                    </a:cubicBezTo>
                    <a:cubicBezTo>
                      <a:pt x="3" y="31"/>
                      <a:pt x="3" y="32"/>
                      <a:pt x="3" y="32"/>
                    </a:cubicBezTo>
                    <a:cubicBezTo>
                      <a:pt x="3" y="31"/>
                      <a:pt x="3" y="31"/>
                      <a:pt x="3" y="31"/>
                    </a:cubicBezTo>
                    <a:cubicBezTo>
                      <a:pt x="3" y="31"/>
                      <a:pt x="3" y="31"/>
                      <a:pt x="3" y="31"/>
                    </a:cubicBezTo>
                    <a:cubicBezTo>
                      <a:pt x="3" y="30"/>
                      <a:pt x="3" y="30"/>
                      <a:pt x="3" y="30"/>
                    </a:cubicBezTo>
                    <a:cubicBezTo>
                      <a:pt x="3" y="31"/>
                      <a:pt x="3" y="31"/>
                      <a:pt x="3" y="31"/>
                    </a:cubicBezTo>
                    <a:cubicBezTo>
                      <a:pt x="3" y="30"/>
                      <a:pt x="3" y="31"/>
                      <a:pt x="4" y="31"/>
                    </a:cubicBezTo>
                    <a:cubicBezTo>
                      <a:pt x="4" y="31"/>
                      <a:pt x="4" y="31"/>
                      <a:pt x="4" y="31"/>
                    </a:cubicBezTo>
                    <a:cubicBezTo>
                      <a:pt x="4" y="31"/>
                      <a:pt x="4" y="31"/>
                      <a:pt x="4" y="31"/>
                    </a:cubicBezTo>
                    <a:cubicBezTo>
                      <a:pt x="4" y="31"/>
                      <a:pt x="4" y="30"/>
                      <a:pt x="4" y="30"/>
                    </a:cubicBezTo>
                    <a:cubicBezTo>
                      <a:pt x="4" y="31"/>
                      <a:pt x="5" y="31"/>
                      <a:pt x="5" y="31"/>
                    </a:cubicBezTo>
                    <a:cubicBezTo>
                      <a:pt x="5" y="31"/>
                      <a:pt x="5" y="31"/>
                      <a:pt x="5" y="31"/>
                    </a:cubicBezTo>
                    <a:cubicBezTo>
                      <a:pt x="5" y="32"/>
                      <a:pt x="5" y="32"/>
                      <a:pt x="5" y="32"/>
                    </a:cubicBezTo>
                    <a:cubicBezTo>
                      <a:pt x="5" y="32"/>
                      <a:pt x="5" y="30"/>
                      <a:pt x="6" y="31"/>
                    </a:cubicBezTo>
                    <a:cubicBezTo>
                      <a:pt x="6" y="31"/>
                      <a:pt x="6" y="32"/>
                      <a:pt x="6" y="31"/>
                    </a:cubicBezTo>
                    <a:cubicBezTo>
                      <a:pt x="6" y="31"/>
                      <a:pt x="6" y="31"/>
                      <a:pt x="6" y="31"/>
                    </a:cubicBezTo>
                    <a:cubicBezTo>
                      <a:pt x="7" y="30"/>
                      <a:pt x="7" y="30"/>
                      <a:pt x="7" y="29"/>
                    </a:cubicBezTo>
                    <a:cubicBezTo>
                      <a:pt x="7" y="29"/>
                      <a:pt x="7" y="29"/>
                      <a:pt x="8" y="29"/>
                    </a:cubicBezTo>
                    <a:cubicBezTo>
                      <a:pt x="9" y="29"/>
                      <a:pt x="9" y="29"/>
                      <a:pt x="9" y="29"/>
                    </a:cubicBezTo>
                    <a:cubicBezTo>
                      <a:pt x="10" y="29"/>
                      <a:pt x="10" y="29"/>
                      <a:pt x="10" y="29"/>
                    </a:cubicBezTo>
                    <a:cubicBezTo>
                      <a:pt x="10" y="29"/>
                      <a:pt x="10" y="30"/>
                      <a:pt x="10" y="30"/>
                    </a:cubicBezTo>
                    <a:cubicBezTo>
                      <a:pt x="10" y="30"/>
                      <a:pt x="11" y="31"/>
                      <a:pt x="11" y="30"/>
                    </a:cubicBezTo>
                    <a:cubicBezTo>
                      <a:pt x="11" y="28"/>
                      <a:pt x="11" y="28"/>
                      <a:pt x="11" y="28"/>
                    </a:cubicBezTo>
                    <a:cubicBezTo>
                      <a:pt x="12" y="29"/>
                      <a:pt x="12" y="29"/>
                      <a:pt x="12" y="29"/>
                    </a:cubicBezTo>
                    <a:cubicBezTo>
                      <a:pt x="12" y="29"/>
                      <a:pt x="12" y="29"/>
                      <a:pt x="12" y="29"/>
                    </a:cubicBezTo>
                    <a:cubicBezTo>
                      <a:pt x="12" y="28"/>
                      <a:pt x="12" y="30"/>
                      <a:pt x="11" y="29"/>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1"/>
                    </a:cubicBezTo>
                    <a:cubicBezTo>
                      <a:pt x="12" y="31"/>
                      <a:pt x="12" y="31"/>
                      <a:pt x="13" y="31"/>
                    </a:cubicBezTo>
                    <a:cubicBezTo>
                      <a:pt x="13" y="31"/>
                      <a:pt x="12" y="30"/>
                      <a:pt x="13" y="31"/>
                    </a:cubicBezTo>
                    <a:cubicBezTo>
                      <a:pt x="13" y="31"/>
                      <a:pt x="13" y="32"/>
                      <a:pt x="13" y="32"/>
                    </a:cubicBezTo>
                    <a:cubicBezTo>
                      <a:pt x="13" y="33"/>
                      <a:pt x="13" y="33"/>
                      <a:pt x="13" y="33"/>
                    </a:cubicBezTo>
                    <a:cubicBezTo>
                      <a:pt x="13" y="32"/>
                      <a:pt x="13" y="32"/>
                      <a:pt x="14" y="32"/>
                    </a:cubicBezTo>
                    <a:cubicBezTo>
                      <a:pt x="14" y="32"/>
                      <a:pt x="14" y="32"/>
                      <a:pt x="14" y="32"/>
                    </a:cubicBezTo>
                    <a:cubicBezTo>
                      <a:pt x="14" y="33"/>
                      <a:pt x="14" y="33"/>
                      <a:pt x="15" y="33"/>
                    </a:cubicBezTo>
                    <a:cubicBezTo>
                      <a:pt x="15" y="33"/>
                      <a:pt x="16" y="33"/>
                      <a:pt x="15" y="33"/>
                    </a:cubicBezTo>
                    <a:cubicBezTo>
                      <a:pt x="15" y="32"/>
                      <a:pt x="14" y="32"/>
                      <a:pt x="15" y="32"/>
                    </a:cubicBezTo>
                    <a:cubicBezTo>
                      <a:pt x="14" y="32"/>
                      <a:pt x="15" y="32"/>
                      <a:pt x="15" y="31"/>
                    </a:cubicBezTo>
                    <a:cubicBezTo>
                      <a:pt x="15" y="31"/>
                      <a:pt x="15" y="32"/>
                      <a:pt x="14" y="32"/>
                    </a:cubicBezTo>
                    <a:cubicBezTo>
                      <a:pt x="14" y="31"/>
                      <a:pt x="14" y="31"/>
                      <a:pt x="14" y="31"/>
                    </a:cubicBezTo>
                    <a:cubicBezTo>
                      <a:pt x="14" y="30"/>
                      <a:pt x="14" y="30"/>
                      <a:pt x="14" y="30"/>
                    </a:cubicBezTo>
                    <a:cubicBezTo>
                      <a:pt x="14" y="30"/>
                      <a:pt x="14" y="30"/>
                      <a:pt x="15" y="30"/>
                    </a:cubicBezTo>
                    <a:cubicBezTo>
                      <a:pt x="15" y="29"/>
                      <a:pt x="15" y="30"/>
                      <a:pt x="16" y="30"/>
                    </a:cubicBezTo>
                    <a:cubicBezTo>
                      <a:pt x="16" y="31"/>
                      <a:pt x="15" y="30"/>
                      <a:pt x="15" y="30"/>
                    </a:cubicBezTo>
                    <a:cubicBezTo>
                      <a:pt x="15" y="30"/>
                      <a:pt x="15" y="31"/>
                      <a:pt x="16" y="30"/>
                    </a:cubicBezTo>
                    <a:cubicBezTo>
                      <a:pt x="16" y="30"/>
                      <a:pt x="16" y="30"/>
                      <a:pt x="16" y="30"/>
                    </a:cubicBezTo>
                    <a:cubicBezTo>
                      <a:pt x="16" y="30"/>
                      <a:pt x="16" y="30"/>
                      <a:pt x="16" y="30"/>
                    </a:cubicBezTo>
                    <a:cubicBezTo>
                      <a:pt x="16" y="29"/>
                      <a:pt x="16" y="29"/>
                      <a:pt x="16" y="29"/>
                    </a:cubicBezTo>
                    <a:cubicBezTo>
                      <a:pt x="16" y="29"/>
                      <a:pt x="16" y="29"/>
                      <a:pt x="16" y="29"/>
                    </a:cubicBezTo>
                    <a:cubicBezTo>
                      <a:pt x="17" y="27"/>
                      <a:pt x="17" y="27"/>
                      <a:pt x="17" y="28"/>
                    </a:cubicBezTo>
                    <a:cubicBezTo>
                      <a:pt x="17" y="29"/>
                      <a:pt x="17" y="29"/>
                      <a:pt x="18" y="29"/>
                    </a:cubicBezTo>
                    <a:cubicBezTo>
                      <a:pt x="17" y="30"/>
                      <a:pt x="17" y="28"/>
                      <a:pt x="17" y="29"/>
                    </a:cubicBezTo>
                    <a:cubicBezTo>
                      <a:pt x="17" y="29"/>
                      <a:pt x="16" y="29"/>
                      <a:pt x="16" y="29"/>
                    </a:cubicBezTo>
                    <a:cubicBezTo>
                      <a:pt x="17" y="30"/>
                      <a:pt x="17" y="29"/>
                      <a:pt x="17" y="30"/>
                    </a:cubicBezTo>
                    <a:cubicBezTo>
                      <a:pt x="18" y="31"/>
                      <a:pt x="18" y="31"/>
                      <a:pt x="18" y="31"/>
                    </a:cubicBezTo>
                    <a:cubicBezTo>
                      <a:pt x="18" y="31"/>
                      <a:pt x="18" y="31"/>
                      <a:pt x="18" y="31"/>
                    </a:cubicBezTo>
                    <a:cubicBezTo>
                      <a:pt x="18" y="31"/>
                      <a:pt x="18" y="31"/>
                      <a:pt x="18" y="31"/>
                    </a:cubicBezTo>
                    <a:cubicBezTo>
                      <a:pt x="18" y="31"/>
                      <a:pt x="18" y="32"/>
                      <a:pt x="19" y="33"/>
                    </a:cubicBezTo>
                    <a:cubicBezTo>
                      <a:pt x="19" y="33"/>
                      <a:pt x="19" y="32"/>
                      <a:pt x="19" y="32"/>
                    </a:cubicBezTo>
                    <a:cubicBezTo>
                      <a:pt x="19" y="33"/>
                      <a:pt x="19" y="33"/>
                      <a:pt x="20" y="32"/>
                    </a:cubicBezTo>
                    <a:cubicBezTo>
                      <a:pt x="20" y="33"/>
                      <a:pt x="20" y="32"/>
                      <a:pt x="21" y="33"/>
                    </a:cubicBezTo>
                    <a:cubicBezTo>
                      <a:pt x="21" y="32"/>
                      <a:pt x="21" y="32"/>
                      <a:pt x="21" y="32"/>
                    </a:cubicBezTo>
                    <a:cubicBezTo>
                      <a:pt x="21" y="32"/>
                      <a:pt x="21" y="32"/>
                      <a:pt x="21" y="32"/>
                    </a:cubicBezTo>
                    <a:cubicBezTo>
                      <a:pt x="22" y="32"/>
                      <a:pt x="22" y="31"/>
                      <a:pt x="22" y="31"/>
                    </a:cubicBezTo>
                    <a:cubicBezTo>
                      <a:pt x="22" y="31"/>
                      <a:pt x="22" y="30"/>
                      <a:pt x="22" y="30"/>
                    </a:cubicBezTo>
                    <a:cubicBezTo>
                      <a:pt x="21" y="30"/>
                      <a:pt x="21" y="30"/>
                      <a:pt x="21" y="30"/>
                    </a:cubicBezTo>
                    <a:cubicBezTo>
                      <a:pt x="21" y="30"/>
                      <a:pt x="22" y="30"/>
                      <a:pt x="21" y="30"/>
                    </a:cubicBezTo>
                    <a:cubicBezTo>
                      <a:pt x="21" y="30"/>
                      <a:pt x="21" y="30"/>
                      <a:pt x="21" y="30"/>
                    </a:cubicBezTo>
                    <a:cubicBezTo>
                      <a:pt x="21" y="29"/>
                      <a:pt x="21" y="29"/>
                      <a:pt x="21"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2" y="29"/>
                      <a:pt x="22" y="29"/>
                    </a:cubicBezTo>
                    <a:cubicBezTo>
                      <a:pt x="22" y="29"/>
                      <a:pt x="22" y="29"/>
                      <a:pt x="22" y="29"/>
                    </a:cubicBezTo>
                    <a:cubicBezTo>
                      <a:pt x="22" y="28"/>
                      <a:pt x="22" y="28"/>
                      <a:pt x="22" y="29"/>
                    </a:cubicBezTo>
                    <a:cubicBezTo>
                      <a:pt x="22" y="29"/>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4" y="31"/>
                      <a:pt x="24" y="31"/>
                      <a:pt x="24" y="31"/>
                    </a:cubicBezTo>
                    <a:cubicBezTo>
                      <a:pt x="24" y="31"/>
                      <a:pt x="24" y="30"/>
                      <a:pt x="24" y="31"/>
                    </a:cubicBezTo>
                    <a:cubicBezTo>
                      <a:pt x="24" y="32"/>
                      <a:pt x="24" y="31"/>
                      <a:pt x="24" y="31"/>
                    </a:cubicBezTo>
                    <a:cubicBezTo>
                      <a:pt x="24" y="31"/>
                      <a:pt x="25" y="30"/>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5" y="30"/>
                      <a:pt x="25" y="31"/>
                      <a:pt x="25" y="30"/>
                    </a:cubicBezTo>
                    <a:cubicBezTo>
                      <a:pt x="24" y="30"/>
                      <a:pt x="25" y="30"/>
                      <a:pt x="25" y="30"/>
                    </a:cubicBezTo>
                    <a:cubicBezTo>
                      <a:pt x="25" y="30"/>
                      <a:pt x="25" y="30"/>
                      <a:pt x="25" y="30"/>
                    </a:cubicBezTo>
                    <a:cubicBezTo>
                      <a:pt x="25" y="30"/>
                      <a:pt x="25" y="29"/>
                      <a:pt x="25" y="30"/>
                    </a:cubicBezTo>
                    <a:cubicBezTo>
                      <a:pt x="26" y="30"/>
                      <a:pt x="26" y="30"/>
                      <a:pt x="26" y="30"/>
                    </a:cubicBezTo>
                    <a:cubicBezTo>
                      <a:pt x="25" y="30"/>
                      <a:pt x="26" y="30"/>
                      <a:pt x="26" y="30"/>
                    </a:cubicBezTo>
                    <a:cubicBezTo>
                      <a:pt x="26" y="30"/>
                      <a:pt x="26" y="31"/>
                      <a:pt x="26" y="31"/>
                    </a:cubicBezTo>
                    <a:cubicBezTo>
                      <a:pt x="26" y="31"/>
                      <a:pt x="26" y="31"/>
                      <a:pt x="26" y="31"/>
                    </a:cubicBezTo>
                    <a:cubicBezTo>
                      <a:pt x="26" y="31"/>
                      <a:pt x="26" y="31"/>
                      <a:pt x="26" y="31"/>
                    </a:cubicBezTo>
                    <a:cubicBezTo>
                      <a:pt x="26" y="31"/>
                      <a:pt x="26" y="31"/>
                      <a:pt x="26" y="31"/>
                    </a:cubicBezTo>
                    <a:cubicBezTo>
                      <a:pt x="26" y="32"/>
                      <a:pt x="26" y="32"/>
                      <a:pt x="26" y="32"/>
                    </a:cubicBezTo>
                    <a:cubicBezTo>
                      <a:pt x="25" y="32"/>
                      <a:pt x="25" y="32"/>
                      <a:pt x="25" y="32"/>
                    </a:cubicBezTo>
                    <a:cubicBezTo>
                      <a:pt x="25" y="32"/>
                      <a:pt x="25" y="33"/>
                      <a:pt x="25" y="33"/>
                    </a:cubicBezTo>
                    <a:cubicBezTo>
                      <a:pt x="25" y="33"/>
                      <a:pt x="24" y="33"/>
                      <a:pt x="24" y="33"/>
                    </a:cubicBezTo>
                    <a:cubicBezTo>
                      <a:pt x="24" y="32"/>
                      <a:pt x="25" y="32"/>
                      <a:pt x="25" y="32"/>
                    </a:cubicBezTo>
                    <a:cubicBezTo>
                      <a:pt x="25" y="32"/>
                      <a:pt x="24" y="31"/>
                      <a:pt x="24" y="32"/>
                    </a:cubicBezTo>
                    <a:cubicBezTo>
                      <a:pt x="24" y="32"/>
                      <a:pt x="24" y="33"/>
                      <a:pt x="24" y="33"/>
                    </a:cubicBezTo>
                    <a:cubicBezTo>
                      <a:pt x="24" y="33"/>
                      <a:pt x="24" y="33"/>
                      <a:pt x="24" y="33"/>
                    </a:cubicBezTo>
                    <a:cubicBezTo>
                      <a:pt x="24" y="33"/>
                      <a:pt x="24" y="34"/>
                      <a:pt x="24" y="33"/>
                    </a:cubicBezTo>
                    <a:cubicBezTo>
                      <a:pt x="24" y="33"/>
                      <a:pt x="24" y="33"/>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5" y="34"/>
                      <a:pt x="24" y="34"/>
                      <a:pt x="25" y="34"/>
                    </a:cubicBezTo>
                    <a:cubicBezTo>
                      <a:pt x="25" y="34"/>
                      <a:pt x="25" y="36"/>
                      <a:pt x="25" y="35"/>
                    </a:cubicBezTo>
                    <a:cubicBezTo>
                      <a:pt x="25" y="34"/>
                      <a:pt x="25" y="34"/>
                      <a:pt x="25" y="34"/>
                    </a:cubicBezTo>
                    <a:cubicBezTo>
                      <a:pt x="25" y="34"/>
                      <a:pt x="25" y="34"/>
                      <a:pt x="25" y="34"/>
                    </a:cubicBezTo>
                    <a:cubicBezTo>
                      <a:pt x="25" y="34"/>
                      <a:pt x="26" y="34"/>
                      <a:pt x="26" y="33"/>
                    </a:cubicBezTo>
                    <a:cubicBezTo>
                      <a:pt x="26" y="33"/>
                      <a:pt x="26" y="34"/>
                      <a:pt x="26" y="34"/>
                    </a:cubicBezTo>
                    <a:cubicBezTo>
                      <a:pt x="26" y="34"/>
                      <a:pt x="26" y="34"/>
                      <a:pt x="26" y="34"/>
                    </a:cubicBezTo>
                    <a:cubicBezTo>
                      <a:pt x="26" y="34"/>
                      <a:pt x="26" y="35"/>
                      <a:pt x="26" y="34"/>
                    </a:cubicBezTo>
                    <a:cubicBezTo>
                      <a:pt x="26" y="34"/>
                      <a:pt x="26" y="34"/>
                      <a:pt x="27" y="34"/>
                    </a:cubicBezTo>
                    <a:cubicBezTo>
                      <a:pt x="27" y="33"/>
                      <a:pt x="27" y="33"/>
                      <a:pt x="27" y="33"/>
                    </a:cubicBezTo>
                    <a:cubicBezTo>
                      <a:pt x="27" y="34"/>
                      <a:pt x="27" y="34"/>
                      <a:pt x="27" y="34"/>
                    </a:cubicBezTo>
                    <a:cubicBezTo>
                      <a:pt x="28" y="34"/>
                      <a:pt x="28" y="34"/>
                      <a:pt x="28" y="33"/>
                    </a:cubicBezTo>
                    <a:cubicBezTo>
                      <a:pt x="28" y="33"/>
                      <a:pt x="28" y="31"/>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9" y="32"/>
                      <a:pt x="29" y="32"/>
                      <a:pt x="29" y="32"/>
                    </a:cubicBezTo>
                    <a:cubicBezTo>
                      <a:pt x="28" y="33"/>
                      <a:pt x="29" y="33"/>
                      <a:pt x="29" y="33"/>
                    </a:cubicBezTo>
                    <a:cubicBezTo>
                      <a:pt x="29" y="32"/>
                      <a:pt x="29" y="32"/>
                      <a:pt x="29" y="32"/>
                    </a:cubicBezTo>
                    <a:cubicBezTo>
                      <a:pt x="29" y="33"/>
                      <a:pt x="29" y="33"/>
                      <a:pt x="29" y="33"/>
                    </a:cubicBezTo>
                    <a:cubicBezTo>
                      <a:pt x="29" y="33"/>
                      <a:pt x="29" y="33"/>
                      <a:pt x="29" y="33"/>
                    </a:cubicBezTo>
                    <a:cubicBezTo>
                      <a:pt x="29" y="32"/>
                      <a:pt x="29" y="32"/>
                      <a:pt x="29" y="32"/>
                    </a:cubicBezTo>
                    <a:cubicBezTo>
                      <a:pt x="29" y="32"/>
                      <a:pt x="29" y="32"/>
                      <a:pt x="29" y="32"/>
                    </a:cubicBezTo>
                    <a:cubicBezTo>
                      <a:pt x="29" y="32"/>
                      <a:pt x="29" y="32"/>
                      <a:pt x="29" y="32"/>
                    </a:cubicBezTo>
                    <a:cubicBezTo>
                      <a:pt x="29" y="32"/>
                      <a:pt x="29" y="33"/>
                      <a:pt x="29" y="33"/>
                    </a:cubicBezTo>
                    <a:cubicBezTo>
                      <a:pt x="29" y="33"/>
                      <a:pt x="29" y="33"/>
                      <a:pt x="29" y="33"/>
                    </a:cubicBezTo>
                    <a:cubicBezTo>
                      <a:pt x="30" y="33"/>
                      <a:pt x="30" y="33"/>
                      <a:pt x="30" y="33"/>
                    </a:cubicBezTo>
                    <a:cubicBezTo>
                      <a:pt x="30" y="33"/>
                      <a:pt x="30" y="33"/>
                      <a:pt x="30" y="33"/>
                    </a:cubicBezTo>
                    <a:cubicBezTo>
                      <a:pt x="30" y="33"/>
                      <a:pt x="30" y="33"/>
                      <a:pt x="29" y="34"/>
                    </a:cubicBezTo>
                    <a:cubicBezTo>
                      <a:pt x="30" y="33"/>
                      <a:pt x="30" y="33"/>
                      <a:pt x="30" y="33"/>
                    </a:cubicBezTo>
                    <a:cubicBezTo>
                      <a:pt x="30" y="33"/>
                      <a:pt x="30" y="33"/>
                      <a:pt x="30" y="33"/>
                    </a:cubicBezTo>
                    <a:cubicBezTo>
                      <a:pt x="30" y="32"/>
                      <a:pt x="30" y="33"/>
                      <a:pt x="30" y="33"/>
                    </a:cubicBezTo>
                    <a:cubicBezTo>
                      <a:pt x="30" y="33"/>
                      <a:pt x="30" y="34"/>
                      <a:pt x="30" y="33"/>
                    </a:cubicBezTo>
                    <a:cubicBezTo>
                      <a:pt x="30" y="33"/>
                      <a:pt x="30" y="33"/>
                      <a:pt x="30" y="33"/>
                    </a:cubicBezTo>
                    <a:cubicBezTo>
                      <a:pt x="30" y="33"/>
                      <a:pt x="31" y="33"/>
                      <a:pt x="30" y="33"/>
                    </a:cubicBezTo>
                    <a:cubicBezTo>
                      <a:pt x="31" y="34"/>
                      <a:pt x="31" y="34"/>
                      <a:pt x="31" y="34"/>
                    </a:cubicBezTo>
                    <a:cubicBezTo>
                      <a:pt x="31" y="34"/>
                      <a:pt x="31" y="34"/>
                      <a:pt x="31" y="34"/>
                    </a:cubicBezTo>
                    <a:cubicBezTo>
                      <a:pt x="31" y="34"/>
                      <a:pt x="31" y="34"/>
                      <a:pt x="31" y="34"/>
                    </a:cubicBezTo>
                    <a:cubicBezTo>
                      <a:pt x="31" y="34"/>
                      <a:pt x="32" y="34"/>
                      <a:pt x="31" y="35"/>
                    </a:cubicBezTo>
                    <a:cubicBezTo>
                      <a:pt x="32" y="35"/>
                      <a:pt x="32" y="35"/>
                      <a:pt x="32" y="35"/>
                    </a:cubicBezTo>
                    <a:cubicBezTo>
                      <a:pt x="32" y="36"/>
                      <a:pt x="32" y="36"/>
                      <a:pt x="32" y="36"/>
                    </a:cubicBezTo>
                    <a:cubicBezTo>
                      <a:pt x="32" y="36"/>
                      <a:pt x="32" y="36"/>
                      <a:pt x="32" y="36"/>
                    </a:cubicBezTo>
                    <a:cubicBezTo>
                      <a:pt x="32" y="37"/>
                      <a:pt x="32" y="37"/>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5"/>
                      <a:pt x="32" y="36"/>
                      <a:pt x="32" y="36"/>
                    </a:cubicBezTo>
                    <a:cubicBezTo>
                      <a:pt x="31" y="35"/>
                      <a:pt x="31" y="35"/>
                      <a:pt x="31" y="35"/>
                    </a:cubicBezTo>
                    <a:cubicBezTo>
                      <a:pt x="31" y="36"/>
                      <a:pt x="31" y="37"/>
                      <a:pt x="31" y="36"/>
                    </a:cubicBezTo>
                    <a:cubicBezTo>
                      <a:pt x="32" y="36"/>
                      <a:pt x="32" y="36"/>
                      <a:pt x="32" y="36"/>
                    </a:cubicBezTo>
                    <a:cubicBezTo>
                      <a:pt x="32" y="36"/>
                      <a:pt x="32" y="36"/>
                      <a:pt x="32" y="36"/>
                    </a:cubicBezTo>
                    <a:cubicBezTo>
                      <a:pt x="31" y="37"/>
                      <a:pt x="31" y="37"/>
                      <a:pt x="31" y="37"/>
                    </a:cubicBezTo>
                    <a:cubicBezTo>
                      <a:pt x="32" y="37"/>
                      <a:pt x="32" y="37"/>
                      <a:pt x="32" y="37"/>
                    </a:cubicBezTo>
                    <a:cubicBezTo>
                      <a:pt x="32" y="36"/>
                      <a:pt x="32" y="37"/>
                      <a:pt x="32" y="37"/>
                    </a:cubicBezTo>
                    <a:cubicBezTo>
                      <a:pt x="33" y="36"/>
                      <a:pt x="33" y="37"/>
                      <a:pt x="33" y="37"/>
                    </a:cubicBezTo>
                    <a:cubicBezTo>
                      <a:pt x="33" y="36"/>
                      <a:pt x="32" y="36"/>
                      <a:pt x="33" y="36"/>
                    </a:cubicBezTo>
                    <a:cubicBezTo>
                      <a:pt x="33" y="37"/>
                      <a:pt x="33" y="37"/>
                      <a:pt x="33" y="36"/>
                    </a:cubicBezTo>
                    <a:cubicBezTo>
                      <a:pt x="33" y="36"/>
                      <a:pt x="33" y="36"/>
                      <a:pt x="33" y="36"/>
                    </a:cubicBezTo>
                    <a:cubicBezTo>
                      <a:pt x="33" y="36"/>
                      <a:pt x="33" y="36"/>
                      <a:pt x="33" y="36"/>
                    </a:cubicBezTo>
                    <a:cubicBezTo>
                      <a:pt x="33" y="36"/>
                      <a:pt x="33" y="36"/>
                      <a:pt x="33" y="36"/>
                    </a:cubicBezTo>
                    <a:cubicBezTo>
                      <a:pt x="33" y="36"/>
                      <a:pt x="33" y="36"/>
                      <a:pt x="33" y="36"/>
                    </a:cubicBezTo>
                    <a:cubicBezTo>
                      <a:pt x="33" y="36"/>
                      <a:pt x="33" y="36"/>
                      <a:pt x="33" y="36"/>
                    </a:cubicBezTo>
                    <a:cubicBezTo>
                      <a:pt x="34" y="36"/>
                      <a:pt x="34" y="36"/>
                      <a:pt x="34" y="36"/>
                    </a:cubicBezTo>
                    <a:cubicBezTo>
                      <a:pt x="33" y="36"/>
                      <a:pt x="33" y="36"/>
                      <a:pt x="33" y="36"/>
                    </a:cubicBezTo>
                    <a:cubicBezTo>
                      <a:pt x="33" y="36"/>
                      <a:pt x="32" y="36"/>
                      <a:pt x="33" y="36"/>
                    </a:cubicBezTo>
                    <a:cubicBezTo>
                      <a:pt x="33" y="35"/>
                      <a:pt x="33" y="35"/>
                      <a:pt x="33" y="35"/>
                    </a:cubicBezTo>
                    <a:cubicBezTo>
                      <a:pt x="33" y="35"/>
                      <a:pt x="33" y="35"/>
                      <a:pt x="33" y="35"/>
                    </a:cubicBezTo>
                    <a:cubicBezTo>
                      <a:pt x="34" y="35"/>
                      <a:pt x="34" y="35"/>
                      <a:pt x="34" y="35"/>
                    </a:cubicBezTo>
                    <a:cubicBezTo>
                      <a:pt x="34" y="35"/>
                      <a:pt x="34" y="35"/>
                      <a:pt x="34" y="35"/>
                    </a:cubicBezTo>
                    <a:cubicBezTo>
                      <a:pt x="34" y="35"/>
                      <a:pt x="34" y="35"/>
                      <a:pt x="34" y="35"/>
                    </a:cubicBezTo>
                    <a:cubicBezTo>
                      <a:pt x="34" y="34"/>
                      <a:pt x="34" y="34"/>
                      <a:pt x="34" y="34"/>
                    </a:cubicBezTo>
                    <a:cubicBezTo>
                      <a:pt x="34" y="35"/>
                      <a:pt x="34" y="34"/>
                      <a:pt x="34" y="34"/>
                    </a:cubicBezTo>
                    <a:cubicBezTo>
                      <a:pt x="35" y="34"/>
                      <a:pt x="35" y="34"/>
                      <a:pt x="34" y="35"/>
                    </a:cubicBezTo>
                    <a:cubicBezTo>
                      <a:pt x="34" y="35"/>
                      <a:pt x="34" y="36"/>
                      <a:pt x="35" y="35"/>
                    </a:cubicBezTo>
                    <a:cubicBezTo>
                      <a:pt x="35" y="36"/>
                      <a:pt x="35" y="36"/>
                      <a:pt x="35" y="36"/>
                    </a:cubicBezTo>
                    <a:cubicBezTo>
                      <a:pt x="35" y="36"/>
                      <a:pt x="35" y="36"/>
                      <a:pt x="35" y="36"/>
                    </a:cubicBezTo>
                    <a:cubicBezTo>
                      <a:pt x="35" y="36"/>
                      <a:pt x="35" y="36"/>
                      <a:pt x="35" y="36"/>
                    </a:cubicBezTo>
                    <a:cubicBezTo>
                      <a:pt x="35" y="37"/>
                      <a:pt x="35" y="37"/>
                      <a:pt x="35" y="37"/>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5"/>
                      <a:pt x="37" y="35"/>
                      <a:pt x="37" y="35"/>
                    </a:cubicBezTo>
                    <a:cubicBezTo>
                      <a:pt x="37" y="36"/>
                      <a:pt x="37" y="36"/>
                      <a:pt x="37" y="36"/>
                    </a:cubicBezTo>
                    <a:cubicBezTo>
                      <a:pt x="37" y="35"/>
                      <a:pt x="37" y="35"/>
                      <a:pt x="37" y="35"/>
                    </a:cubicBezTo>
                    <a:cubicBezTo>
                      <a:pt x="37" y="36"/>
                      <a:pt x="37" y="36"/>
                      <a:pt x="37" y="36"/>
                    </a:cubicBezTo>
                    <a:cubicBezTo>
                      <a:pt x="37" y="36"/>
                      <a:pt x="37" y="36"/>
                      <a:pt x="37" y="36"/>
                    </a:cubicBezTo>
                    <a:cubicBezTo>
                      <a:pt x="37" y="36"/>
                      <a:pt x="37" y="36"/>
                      <a:pt x="37" y="36"/>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4"/>
                      <a:pt x="37"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4"/>
                      <a:pt x="38" y="35"/>
                      <a:pt x="38" y="34"/>
                    </a:cubicBezTo>
                    <a:cubicBezTo>
                      <a:pt x="37" y="33"/>
                      <a:pt x="38" y="35"/>
                      <a:pt x="38" y="35"/>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9" y="34"/>
                      <a:pt x="39" y="35"/>
                      <a:pt x="39" y="35"/>
                    </a:cubicBezTo>
                    <a:cubicBezTo>
                      <a:pt x="40" y="34"/>
                      <a:pt x="40" y="34"/>
                      <a:pt x="40" y="34"/>
                    </a:cubicBezTo>
                    <a:cubicBezTo>
                      <a:pt x="39" y="34"/>
                      <a:pt x="39" y="34"/>
                      <a:pt x="39" y="34"/>
                    </a:cubicBezTo>
                    <a:cubicBezTo>
                      <a:pt x="39" y="33"/>
                      <a:pt x="39" y="33"/>
                      <a:pt x="39" y="33"/>
                    </a:cubicBezTo>
                    <a:cubicBezTo>
                      <a:pt x="40" y="34"/>
                      <a:pt x="40" y="33"/>
                      <a:pt x="40" y="33"/>
                    </a:cubicBezTo>
                    <a:cubicBezTo>
                      <a:pt x="40" y="34"/>
                      <a:pt x="39" y="33"/>
                      <a:pt x="40" y="34"/>
                    </a:cubicBezTo>
                    <a:cubicBezTo>
                      <a:pt x="40" y="34"/>
                      <a:pt x="40" y="34"/>
                      <a:pt x="40" y="34"/>
                    </a:cubicBezTo>
                    <a:cubicBezTo>
                      <a:pt x="40" y="34"/>
                      <a:pt x="40" y="34"/>
                      <a:pt x="41" y="34"/>
                    </a:cubicBezTo>
                    <a:cubicBezTo>
                      <a:pt x="41" y="34"/>
                      <a:pt x="41" y="34"/>
                      <a:pt x="41" y="35"/>
                    </a:cubicBezTo>
                    <a:cubicBezTo>
                      <a:pt x="42" y="35"/>
                      <a:pt x="42" y="35"/>
                      <a:pt x="42" y="35"/>
                    </a:cubicBezTo>
                    <a:cubicBezTo>
                      <a:pt x="42" y="35"/>
                      <a:pt x="42" y="35"/>
                      <a:pt x="42" y="35"/>
                    </a:cubicBezTo>
                    <a:cubicBezTo>
                      <a:pt x="42" y="35"/>
                      <a:pt x="42" y="35"/>
                      <a:pt x="42" y="34"/>
                    </a:cubicBezTo>
                    <a:cubicBezTo>
                      <a:pt x="42" y="34"/>
                      <a:pt x="42" y="34"/>
                      <a:pt x="42" y="34"/>
                    </a:cubicBezTo>
                    <a:cubicBezTo>
                      <a:pt x="42" y="34"/>
                      <a:pt x="42" y="34"/>
                      <a:pt x="42" y="34"/>
                    </a:cubicBezTo>
                    <a:cubicBezTo>
                      <a:pt x="42" y="33"/>
                      <a:pt x="42" y="33"/>
                      <a:pt x="42" y="33"/>
                    </a:cubicBezTo>
                    <a:cubicBezTo>
                      <a:pt x="42" y="34"/>
                      <a:pt x="42" y="34"/>
                      <a:pt x="42" y="34"/>
                    </a:cubicBezTo>
                    <a:cubicBezTo>
                      <a:pt x="42" y="34"/>
                      <a:pt x="42" y="34"/>
                      <a:pt x="42" y="34"/>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6"/>
                      <a:pt x="42" y="36"/>
                      <a:pt x="42" y="35"/>
                    </a:cubicBezTo>
                    <a:cubicBezTo>
                      <a:pt x="42" y="35"/>
                      <a:pt x="42" y="35"/>
                      <a:pt x="42" y="35"/>
                    </a:cubicBezTo>
                    <a:cubicBezTo>
                      <a:pt x="42" y="35"/>
                      <a:pt x="42" y="35"/>
                      <a:pt x="42" y="35"/>
                    </a:cubicBezTo>
                    <a:cubicBezTo>
                      <a:pt x="42" y="36"/>
                      <a:pt x="43" y="35"/>
                      <a:pt x="42" y="35"/>
                    </a:cubicBezTo>
                    <a:cubicBezTo>
                      <a:pt x="42" y="36"/>
                      <a:pt x="42" y="36"/>
                      <a:pt x="42" y="36"/>
                    </a:cubicBezTo>
                    <a:cubicBezTo>
                      <a:pt x="43" y="36"/>
                      <a:pt x="43" y="36"/>
                      <a:pt x="43" y="36"/>
                    </a:cubicBezTo>
                    <a:cubicBezTo>
                      <a:pt x="43" y="35"/>
                      <a:pt x="43" y="37"/>
                      <a:pt x="43" y="36"/>
                    </a:cubicBezTo>
                    <a:cubicBezTo>
                      <a:pt x="43" y="36"/>
                      <a:pt x="43" y="36"/>
                      <a:pt x="43" y="36"/>
                    </a:cubicBezTo>
                    <a:cubicBezTo>
                      <a:pt x="44" y="36"/>
                      <a:pt x="44" y="36"/>
                      <a:pt x="44" y="36"/>
                    </a:cubicBezTo>
                    <a:cubicBezTo>
                      <a:pt x="44" y="36"/>
                      <a:pt x="44" y="36"/>
                      <a:pt x="44" y="36"/>
                    </a:cubicBezTo>
                    <a:cubicBezTo>
                      <a:pt x="44" y="36"/>
                      <a:pt x="44" y="36"/>
                      <a:pt x="44" y="36"/>
                    </a:cubicBezTo>
                    <a:cubicBezTo>
                      <a:pt x="44" y="35"/>
                      <a:pt x="45" y="36"/>
                      <a:pt x="45" y="36"/>
                    </a:cubicBezTo>
                    <a:cubicBezTo>
                      <a:pt x="45" y="36"/>
                      <a:pt x="45" y="37"/>
                      <a:pt x="45" y="37"/>
                    </a:cubicBezTo>
                    <a:cubicBezTo>
                      <a:pt x="45" y="37"/>
                      <a:pt x="45" y="37"/>
                      <a:pt x="45" y="37"/>
                    </a:cubicBezTo>
                    <a:cubicBezTo>
                      <a:pt x="45" y="37"/>
                      <a:pt x="45" y="37"/>
                      <a:pt x="45" y="37"/>
                    </a:cubicBezTo>
                    <a:cubicBezTo>
                      <a:pt x="45" y="37"/>
                      <a:pt x="45" y="37"/>
                      <a:pt x="45" y="37"/>
                    </a:cubicBezTo>
                    <a:cubicBezTo>
                      <a:pt x="45" y="37"/>
                      <a:pt x="45" y="37"/>
                      <a:pt x="45" y="38"/>
                    </a:cubicBezTo>
                    <a:cubicBezTo>
                      <a:pt x="46" y="38"/>
                      <a:pt x="46" y="38"/>
                      <a:pt x="46" y="38"/>
                    </a:cubicBezTo>
                    <a:cubicBezTo>
                      <a:pt x="46" y="38"/>
                      <a:pt x="46" y="37"/>
                      <a:pt x="46" y="37"/>
                    </a:cubicBezTo>
                    <a:cubicBezTo>
                      <a:pt x="46" y="36"/>
                      <a:pt x="46" y="37"/>
                      <a:pt x="46" y="37"/>
                    </a:cubicBezTo>
                    <a:cubicBezTo>
                      <a:pt x="46" y="37"/>
                      <a:pt x="46" y="36"/>
                      <a:pt x="46" y="36"/>
                    </a:cubicBezTo>
                    <a:cubicBezTo>
                      <a:pt x="46" y="36"/>
                      <a:pt x="46" y="36"/>
                      <a:pt x="46" y="36"/>
                    </a:cubicBezTo>
                    <a:cubicBezTo>
                      <a:pt x="47" y="36"/>
                      <a:pt x="47" y="36"/>
                      <a:pt x="46" y="35"/>
                    </a:cubicBezTo>
                    <a:cubicBezTo>
                      <a:pt x="45" y="36"/>
                      <a:pt x="46" y="35"/>
                      <a:pt x="46" y="35"/>
                    </a:cubicBezTo>
                    <a:cubicBezTo>
                      <a:pt x="46" y="35"/>
                      <a:pt x="46" y="35"/>
                      <a:pt x="47" y="35"/>
                    </a:cubicBezTo>
                    <a:cubicBezTo>
                      <a:pt x="46" y="34"/>
                      <a:pt x="46" y="34"/>
                      <a:pt x="46" y="34"/>
                    </a:cubicBezTo>
                    <a:cubicBezTo>
                      <a:pt x="47" y="34"/>
                      <a:pt x="46" y="34"/>
                      <a:pt x="46" y="34"/>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7" y="34"/>
                      <a:pt x="46" y="33"/>
                      <a:pt x="46" y="32"/>
                    </a:cubicBezTo>
                    <a:cubicBezTo>
                      <a:pt x="47" y="34"/>
                      <a:pt x="46" y="32"/>
                      <a:pt x="47" y="33"/>
                    </a:cubicBezTo>
                    <a:cubicBezTo>
                      <a:pt x="48" y="34"/>
                      <a:pt x="48" y="32"/>
                      <a:pt x="48" y="33"/>
                    </a:cubicBezTo>
                    <a:cubicBezTo>
                      <a:pt x="48" y="34"/>
                      <a:pt x="49" y="34"/>
                      <a:pt x="49" y="34"/>
                    </a:cubicBezTo>
                    <a:cubicBezTo>
                      <a:pt x="49" y="33"/>
                      <a:pt x="49" y="33"/>
                      <a:pt x="49" y="35"/>
                    </a:cubicBezTo>
                    <a:cubicBezTo>
                      <a:pt x="49" y="35"/>
                      <a:pt x="49" y="35"/>
                      <a:pt x="49" y="35"/>
                    </a:cubicBezTo>
                    <a:cubicBezTo>
                      <a:pt x="50" y="35"/>
                      <a:pt x="50" y="35"/>
                      <a:pt x="50" y="35"/>
                    </a:cubicBezTo>
                    <a:cubicBezTo>
                      <a:pt x="50" y="35"/>
                      <a:pt x="50" y="35"/>
                      <a:pt x="50" y="35"/>
                    </a:cubicBezTo>
                    <a:cubicBezTo>
                      <a:pt x="51" y="35"/>
                      <a:pt x="50" y="37"/>
                      <a:pt x="51" y="35"/>
                    </a:cubicBezTo>
                    <a:cubicBezTo>
                      <a:pt x="50" y="35"/>
                      <a:pt x="50" y="35"/>
                      <a:pt x="50" y="35"/>
                    </a:cubicBezTo>
                    <a:cubicBezTo>
                      <a:pt x="51" y="35"/>
                      <a:pt x="51" y="35"/>
                      <a:pt x="51" y="34"/>
                    </a:cubicBezTo>
                    <a:cubicBezTo>
                      <a:pt x="52" y="35"/>
                      <a:pt x="51" y="35"/>
                      <a:pt x="52" y="35"/>
                    </a:cubicBezTo>
                    <a:cubicBezTo>
                      <a:pt x="52" y="35"/>
                      <a:pt x="52" y="35"/>
                      <a:pt x="52" y="35"/>
                    </a:cubicBezTo>
                    <a:cubicBezTo>
                      <a:pt x="53" y="35"/>
                      <a:pt x="53" y="35"/>
                      <a:pt x="53" y="35"/>
                    </a:cubicBezTo>
                    <a:cubicBezTo>
                      <a:pt x="53" y="35"/>
                      <a:pt x="52" y="36"/>
                      <a:pt x="53" y="36"/>
                    </a:cubicBezTo>
                    <a:cubicBezTo>
                      <a:pt x="53" y="36"/>
                      <a:pt x="53" y="34"/>
                      <a:pt x="53" y="34"/>
                    </a:cubicBezTo>
                    <a:cubicBezTo>
                      <a:pt x="54" y="33"/>
                      <a:pt x="54" y="35"/>
                      <a:pt x="54" y="35"/>
                    </a:cubicBezTo>
                    <a:cubicBezTo>
                      <a:pt x="55" y="34"/>
                      <a:pt x="54" y="34"/>
                      <a:pt x="53" y="33"/>
                    </a:cubicBezTo>
                    <a:cubicBezTo>
                      <a:pt x="53" y="33"/>
                      <a:pt x="53" y="33"/>
                      <a:pt x="54" y="33"/>
                    </a:cubicBezTo>
                    <a:cubicBezTo>
                      <a:pt x="54" y="33"/>
                      <a:pt x="53" y="32"/>
                      <a:pt x="52" y="32"/>
                    </a:cubicBezTo>
                    <a:cubicBezTo>
                      <a:pt x="54" y="31"/>
                      <a:pt x="54" y="31"/>
                      <a:pt x="54" y="31"/>
                    </a:cubicBezTo>
                    <a:cubicBezTo>
                      <a:pt x="54" y="31"/>
                      <a:pt x="54" y="31"/>
                      <a:pt x="54" y="32"/>
                    </a:cubicBezTo>
                    <a:cubicBezTo>
                      <a:pt x="55" y="31"/>
                      <a:pt x="55" y="31"/>
                      <a:pt x="56" y="32"/>
                    </a:cubicBezTo>
                    <a:cubicBezTo>
                      <a:pt x="56" y="31"/>
                      <a:pt x="56" y="31"/>
                      <a:pt x="56" y="31"/>
                    </a:cubicBezTo>
                    <a:cubicBezTo>
                      <a:pt x="56" y="31"/>
                      <a:pt x="56" y="31"/>
                      <a:pt x="56" y="31"/>
                    </a:cubicBezTo>
                    <a:cubicBezTo>
                      <a:pt x="56" y="31"/>
                      <a:pt x="56" y="30"/>
                      <a:pt x="56" y="31"/>
                    </a:cubicBezTo>
                    <a:cubicBezTo>
                      <a:pt x="56" y="31"/>
                      <a:pt x="56" y="31"/>
                      <a:pt x="56" y="31"/>
                    </a:cubicBezTo>
                    <a:cubicBezTo>
                      <a:pt x="56" y="32"/>
                      <a:pt x="56" y="32"/>
                      <a:pt x="56" y="32"/>
                    </a:cubicBezTo>
                    <a:cubicBezTo>
                      <a:pt x="57" y="31"/>
                      <a:pt x="57" y="31"/>
                      <a:pt x="57" y="31"/>
                    </a:cubicBezTo>
                    <a:cubicBezTo>
                      <a:pt x="57" y="31"/>
                      <a:pt x="57" y="32"/>
                      <a:pt x="56" y="33"/>
                    </a:cubicBezTo>
                    <a:cubicBezTo>
                      <a:pt x="57" y="33"/>
                      <a:pt x="57" y="33"/>
                      <a:pt x="57" y="33"/>
                    </a:cubicBezTo>
                    <a:cubicBezTo>
                      <a:pt x="56" y="33"/>
                      <a:pt x="56" y="34"/>
                      <a:pt x="56" y="34"/>
                    </a:cubicBezTo>
                    <a:cubicBezTo>
                      <a:pt x="55" y="34"/>
                      <a:pt x="56" y="35"/>
                      <a:pt x="57" y="35"/>
                    </a:cubicBezTo>
                    <a:cubicBezTo>
                      <a:pt x="57" y="35"/>
                      <a:pt x="58" y="35"/>
                      <a:pt x="57" y="34"/>
                    </a:cubicBezTo>
                    <a:cubicBezTo>
                      <a:pt x="57" y="35"/>
                      <a:pt x="56" y="35"/>
                      <a:pt x="57" y="34"/>
                    </a:cubicBezTo>
                    <a:cubicBezTo>
                      <a:pt x="58" y="35"/>
                      <a:pt x="58" y="35"/>
                      <a:pt x="58" y="35"/>
                    </a:cubicBezTo>
                    <a:cubicBezTo>
                      <a:pt x="58" y="36"/>
                      <a:pt x="58" y="36"/>
                      <a:pt x="58" y="37"/>
                    </a:cubicBezTo>
                    <a:cubicBezTo>
                      <a:pt x="58" y="37"/>
                      <a:pt x="59" y="37"/>
                      <a:pt x="59" y="37"/>
                    </a:cubicBezTo>
                    <a:cubicBezTo>
                      <a:pt x="59" y="38"/>
                      <a:pt x="59" y="37"/>
                      <a:pt x="60" y="37"/>
                    </a:cubicBezTo>
                    <a:cubicBezTo>
                      <a:pt x="60" y="37"/>
                      <a:pt x="60" y="37"/>
                      <a:pt x="60" y="37"/>
                    </a:cubicBezTo>
                    <a:cubicBezTo>
                      <a:pt x="60" y="37"/>
                      <a:pt x="60" y="37"/>
                      <a:pt x="60" y="37"/>
                    </a:cubicBezTo>
                    <a:cubicBezTo>
                      <a:pt x="60" y="37"/>
                      <a:pt x="60" y="37"/>
                      <a:pt x="60" y="37"/>
                    </a:cubicBezTo>
                    <a:cubicBezTo>
                      <a:pt x="60" y="38"/>
                      <a:pt x="60" y="38"/>
                      <a:pt x="60" y="37"/>
                    </a:cubicBezTo>
                    <a:cubicBezTo>
                      <a:pt x="60" y="38"/>
                      <a:pt x="60" y="38"/>
                      <a:pt x="60" y="38"/>
                    </a:cubicBezTo>
                    <a:cubicBezTo>
                      <a:pt x="60" y="38"/>
                      <a:pt x="60" y="38"/>
                      <a:pt x="60" y="38"/>
                    </a:cubicBezTo>
                    <a:cubicBezTo>
                      <a:pt x="60" y="38"/>
                      <a:pt x="60" y="39"/>
                      <a:pt x="60" y="38"/>
                    </a:cubicBezTo>
                    <a:cubicBezTo>
                      <a:pt x="60" y="39"/>
                      <a:pt x="61" y="38"/>
                      <a:pt x="61" y="38"/>
                    </a:cubicBezTo>
                    <a:cubicBezTo>
                      <a:pt x="61" y="37"/>
                      <a:pt x="62" y="39"/>
                      <a:pt x="61" y="38"/>
                    </a:cubicBezTo>
                    <a:cubicBezTo>
                      <a:pt x="61" y="38"/>
                      <a:pt x="61" y="38"/>
                      <a:pt x="61" y="38"/>
                    </a:cubicBezTo>
                    <a:cubicBezTo>
                      <a:pt x="61" y="38"/>
                      <a:pt x="61" y="38"/>
                      <a:pt x="61" y="38"/>
                    </a:cubicBezTo>
                    <a:cubicBezTo>
                      <a:pt x="61" y="39"/>
                      <a:pt x="61" y="39"/>
                      <a:pt x="61" y="39"/>
                    </a:cubicBezTo>
                    <a:cubicBezTo>
                      <a:pt x="61" y="39"/>
                      <a:pt x="61" y="39"/>
                      <a:pt x="61" y="39"/>
                    </a:cubicBezTo>
                    <a:cubicBezTo>
                      <a:pt x="61" y="38"/>
                      <a:pt x="61" y="38"/>
                      <a:pt x="61" y="38"/>
                    </a:cubicBezTo>
                    <a:cubicBezTo>
                      <a:pt x="61" y="39"/>
                      <a:pt x="61" y="39"/>
                      <a:pt x="61" y="39"/>
                    </a:cubicBezTo>
                    <a:cubicBezTo>
                      <a:pt x="61" y="38"/>
                      <a:pt x="61" y="38"/>
                      <a:pt x="61" y="38"/>
                    </a:cubicBezTo>
                    <a:cubicBezTo>
                      <a:pt x="61" y="39"/>
                      <a:pt x="61" y="39"/>
                      <a:pt x="61" y="39"/>
                    </a:cubicBezTo>
                    <a:cubicBezTo>
                      <a:pt x="61" y="38"/>
                      <a:pt x="61" y="38"/>
                      <a:pt x="61" y="38"/>
                    </a:cubicBezTo>
                    <a:cubicBezTo>
                      <a:pt x="62" y="38"/>
                      <a:pt x="63" y="38"/>
                      <a:pt x="63" y="39"/>
                    </a:cubicBezTo>
                    <a:cubicBezTo>
                      <a:pt x="63" y="39"/>
                      <a:pt x="63" y="39"/>
                      <a:pt x="63" y="39"/>
                    </a:cubicBezTo>
                    <a:cubicBezTo>
                      <a:pt x="63" y="39"/>
                      <a:pt x="63" y="39"/>
                      <a:pt x="63" y="39"/>
                    </a:cubicBezTo>
                    <a:cubicBezTo>
                      <a:pt x="63" y="38"/>
                      <a:pt x="63" y="38"/>
                      <a:pt x="63" y="39"/>
                    </a:cubicBezTo>
                    <a:cubicBezTo>
                      <a:pt x="64" y="38"/>
                      <a:pt x="64" y="39"/>
                      <a:pt x="65" y="39"/>
                    </a:cubicBezTo>
                    <a:cubicBezTo>
                      <a:pt x="66" y="38"/>
                      <a:pt x="66" y="38"/>
                      <a:pt x="66" y="38"/>
                    </a:cubicBezTo>
                    <a:cubicBezTo>
                      <a:pt x="66" y="38"/>
                      <a:pt x="67" y="39"/>
                      <a:pt x="66" y="38"/>
                    </a:cubicBezTo>
                    <a:cubicBezTo>
                      <a:pt x="67" y="37"/>
                      <a:pt x="67" y="39"/>
                      <a:pt x="67" y="38"/>
                    </a:cubicBezTo>
                    <a:cubicBezTo>
                      <a:pt x="68" y="38"/>
                      <a:pt x="68" y="38"/>
                      <a:pt x="68" y="38"/>
                    </a:cubicBezTo>
                    <a:cubicBezTo>
                      <a:pt x="67" y="38"/>
                      <a:pt x="68" y="36"/>
                      <a:pt x="68" y="37"/>
                    </a:cubicBezTo>
                    <a:cubicBezTo>
                      <a:pt x="68" y="37"/>
                      <a:pt x="68" y="37"/>
                      <a:pt x="68" y="37"/>
                    </a:cubicBezTo>
                    <a:cubicBezTo>
                      <a:pt x="68" y="37"/>
                      <a:pt x="68" y="37"/>
                      <a:pt x="68" y="37"/>
                    </a:cubicBezTo>
                    <a:cubicBezTo>
                      <a:pt x="68" y="37"/>
                      <a:pt x="68" y="37"/>
                      <a:pt x="68" y="37"/>
                    </a:cubicBezTo>
                    <a:cubicBezTo>
                      <a:pt x="69" y="37"/>
                      <a:pt x="69" y="38"/>
                      <a:pt x="69" y="38"/>
                    </a:cubicBezTo>
                    <a:cubicBezTo>
                      <a:pt x="69" y="37"/>
                      <a:pt x="70" y="37"/>
                      <a:pt x="71" y="38"/>
                    </a:cubicBezTo>
                    <a:cubicBezTo>
                      <a:pt x="72" y="39"/>
                      <a:pt x="72" y="39"/>
                      <a:pt x="72" y="39"/>
                    </a:cubicBezTo>
                    <a:cubicBezTo>
                      <a:pt x="72" y="39"/>
                      <a:pt x="72" y="36"/>
                      <a:pt x="72" y="36"/>
                    </a:cubicBezTo>
                    <a:cubicBezTo>
                      <a:pt x="72" y="36"/>
                      <a:pt x="72" y="36"/>
                      <a:pt x="72" y="36"/>
                    </a:cubicBezTo>
                    <a:cubicBezTo>
                      <a:pt x="72" y="36"/>
                      <a:pt x="72" y="37"/>
                      <a:pt x="72" y="37"/>
                    </a:cubicBezTo>
                    <a:cubicBezTo>
                      <a:pt x="72" y="37"/>
                      <a:pt x="73" y="37"/>
                      <a:pt x="73" y="37"/>
                    </a:cubicBezTo>
                    <a:cubicBezTo>
                      <a:pt x="73" y="37"/>
                      <a:pt x="74" y="37"/>
                      <a:pt x="73" y="36"/>
                    </a:cubicBezTo>
                    <a:cubicBezTo>
                      <a:pt x="73" y="36"/>
                      <a:pt x="73" y="37"/>
                      <a:pt x="73" y="36"/>
                    </a:cubicBezTo>
                    <a:cubicBezTo>
                      <a:pt x="73" y="35"/>
                      <a:pt x="74" y="36"/>
                      <a:pt x="73" y="35"/>
                    </a:cubicBezTo>
                    <a:cubicBezTo>
                      <a:pt x="73" y="35"/>
                      <a:pt x="72" y="34"/>
                      <a:pt x="72" y="34"/>
                    </a:cubicBezTo>
                    <a:cubicBezTo>
                      <a:pt x="72" y="34"/>
                      <a:pt x="72" y="33"/>
                      <a:pt x="72" y="33"/>
                    </a:cubicBezTo>
                    <a:cubicBezTo>
                      <a:pt x="72" y="33"/>
                      <a:pt x="72" y="33"/>
                      <a:pt x="72" y="33"/>
                    </a:cubicBezTo>
                    <a:cubicBezTo>
                      <a:pt x="73" y="33"/>
                      <a:pt x="73" y="33"/>
                      <a:pt x="73" y="33"/>
                    </a:cubicBezTo>
                    <a:cubicBezTo>
                      <a:pt x="73" y="33"/>
                      <a:pt x="74" y="33"/>
                      <a:pt x="74" y="33"/>
                    </a:cubicBezTo>
                    <a:cubicBezTo>
                      <a:pt x="74" y="33"/>
                      <a:pt x="74" y="33"/>
                      <a:pt x="74" y="33"/>
                    </a:cubicBezTo>
                    <a:cubicBezTo>
                      <a:pt x="74" y="33"/>
                      <a:pt x="74" y="33"/>
                      <a:pt x="74" y="32"/>
                    </a:cubicBezTo>
                    <a:cubicBezTo>
                      <a:pt x="75" y="32"/>
                      <a:pt x="74" y="31"/>
                      <a:pt x="75" y="31"/>
                    </a:cubicBezTo>
                    <a:cubicBezTo>
                      <a:pt x="75" y="31"/>
                      <a:pt x="75" y="31"/>
                      <a:pt x="75" y="31"/>
                    </a:cubicBezTo>
                    <a:cubicBezTo>
                      <a:pt x="75" y="31"/>
                      <a:pt x="75" y="31"/>
                      <a:pt x="75" y="31"/>
                    </a:cubicBezTo>
                    <a:cubicBezTo>
                      <a:pt x="75" y="31"/>
                      <a:pt x="75" y="31"/>
                      <a:pt x="75" y="31"/>
                    </a:cubicBezTo>
                    <a:cubicBezTo>
                      <a:pt x="75" y="31"/>
                      <a:pt x="75" y="31"/>
                      <a:pt x="75" y="31"/>
                    </a:cubicBezTo>
                    <a:cubicBezTo>
                      <a:pt x="75" y="31"/>
                      <a:pt x="75" y="31"/>
                      <a:pt x="76" y="31"/>
                    </a:cubicBezTo>
                    <a:cubicBezTo>
                      <a:pt x="76" y="31"/>
                      <a:pt x="76" y="31"/>
                      <a:pt x="76" y="31"/>
                    </a:cubicBezTo>
                    <a:cubicBezTo>
                      <a:pt x="76" y="32"/>
                      <a:pt x="76" y="32"/>
                      <a:pt x="76" y="32"/>
                    </a:cubicBezTo>
                    <a:cubicBezTo>
                      <a:pt x="76" y="31"/>
                      <a:pt x="76" y="31"/>
                      <a:pt x="76" y="31"/>
                    </a:cubicBezTo>
                    <a:cubicBezTo>
                      <a:pt x="76" y="31"/>
                      <a:pt x="76" y="31"/>
                      <a:pt x="76" y="31"/>
                    </a:cubicBezTo>
                    <a:cubicBezTo>
                      <a:pt x="76" y="32"/>
                      <a:pt x="76" y="32"/>
                      <a:pt x="76" y="32"/>
                    </a:cubicBezTo>
                    <a:cubicBezTo>
                      <a:pt x="76" y="31"/>
                      <a:pt x="77" y="32"/>
                      <a:pt x="76" y="31"/>
                    </a:cubicBezTo>
                    <a:cubicBezTo>
                      <a:pt x="77" y="31"/>
                      <a:pt x="77" y="31"/>
                      <a:pt x="77" y="31"/>
                    </a:cubicBezTo>
                    <a:cubicBezTo>
                      <a:pt x="77" y="31"/>
                      <a:pt x="77" y="30"/>
                      <a:pt x="77" y="30"/>
                    </a:cubicBezTo>
                    <a:cubicBezTo>
                      <a:pt x="77" y="30"/>
                      <a:pt x="77" y="29"/>
                      <a:pt x="77" y="30"/>
                    </a:cubicBezTo>
                    <a:cubicBezTo>
                      <a:pt x="77" y="30"/>
                      <a:pt x="77" y="31"/>
                      <a:pt x="77" y="29"/>
                    </a:cubicBezTo>
                    <a:cubicBezTo>
                      <a:pt x="77" y="29"/>
                      <a:pt x="77" y="29"/>
                      <a:pt x="77" y="29"/>
                    </a:cubicBezTo>
                    <a:cubicBezTo>
                      <a:pt x="77" y="29"/>
                      <a:pt x="77" y="29"/>
                      <a:pt x="77" y="30"/>
                    </a:cubicBezTo>
                    <a:cubicBezTo>
                      <a:pt x="78" y="30"/>
                      <a:pt x="78" y="30"/>
                      <a:pt x="78" y="30"/>
                    </a:cubicBezTo>
                    <a:cubicBezTo>
                      <a:pt x="78" y="30"/>
                      <a:pt x="78" y="30"/>
                      <a:pt x="78" y="30"/>
                    </a:cubicBezTo>
                    <a:cubicBezTo>
                      <a:pt x="78" y="29"/>
                      <a:pt x="78" y="29"/>
                      <a:pt x="78" y="29"/>
                    </a:cubicBezTo>
                    <a:cubicBezTo>
                      <a:pt x="78" y="29"/>
                      <a:pt x="78" y="29"/>
                      <a:pt x="78" y="29"/>
                    </a:cubicBezTo>
                    <a:cubicBezTo>
                      <a:pt x="78" y="29"/>
                      <a:pt x="78" y="29"/>
                      <a:pt x="78" y="29"/>
                    </a:cubicBezTo>
                    <a:cubicBezTo>
                      <a:pt x="78" y="29"/>
                      <a:pt x="78" y="29"/>
                      <a:pt x="78" y="29"/>
                    </a:cubicBezTo>
                    <a:cubicBezTo>
                      <a:pt x="79" y="30"/>
                      <a:pt x="79" y="29"/>
                      <a:pt x="79" y="29"/>
                    </a:cubicBezTo>
                    <a:cubicBezTo>
                      <a:pt x="79" y="29"/>
                      <a:pt x="79" y="29"/>
                      <a:pt x="79" y="29"/>
                    </a:cubicBezTo>
                    <a:cubicBezTo>
                      <a:pt x="79" y="29"/>
                      <a:pt x="79" y="29"/>
                      <a:pt x="79" y="29"/>
                    </a:cubicBezTo>
                    <a:cubicBezTo>
                      <a:pt x="79" y="29"/>
                      <a:pt x="80" y="29"/>
                      <a:pt x="79" y="29"/>
                    </a:cubicBezTo>
                    <a:cubicBezTo>
                      <a:pt x="80" y="30"/>
                      <a:pt x="81" y="29"/>
                      <a:pt x="81" y="29"/>
                    </a:cubicBezTo>
                    <a:cubicBezTo>
                      <a:pt x="81" y="29"/>
                      <a:pt x="81" y="28"/>
                      <a:pt x="82" y="29"/>
                    </a:cubicBezTo>
                    <a:cubicBezTo>
                      <a:pt x="82" y="29"/>
                      <a:pt x="82" y="29"/>
                      <a:pt x="82" y="29"/>
                    </a:cubicBezTo>
                    <a:cubicBezTo>
                      <a:pt x="82" y="29"/>
                      <a:pt x="82" y="29"/>
                      <a:pt x="82" y="29"/>
                    </a:cubicBezTo>
                    <a:cubicBezTo>
                      <a:pt x="82" y="29"/>
                      <a:pt x="82" y="29"/>
                      <a:pt x="82" y="29"/>
                    </a:cubicBezTo>
                    <a:cubicBezTo>
                      <a:pt x="82" y="29"/>
                      <a:pt x="82" y="29"/>
                      <a:pt x="82" y="29"/>
                    </a:cubicBezTo>
                    <a:cubicBezTo>
                      <a:pt x="82" y="29"/>
                      <a:pt x="82" y="29"/>
                      <a:pt x="82" y="29"/>
                    </a:cubicBezTo>
                    <a:cubicBezTo>
                      <a:pt x="83" y="29"/>
                      <a:pt x="83" y="29"/>
                      <a:pt x="83" y="29"/>
                    </a:cubicBezTo>
                    <a:cubicBezTo>
                      <a:pt x="83" y="28"/>
                      <a:pt x="83" y="28"/>
                      <a:pt x="83" y="29"/>
                    </a:cubicBezTo>
                    <a:cubicBezTo>
                      <a:pt x="84" y="28"/>
                      <a:pt x="84" y="29"/>
                      <a:pt x="84" y="28"/>
                    </a:cubicBezTo>
                    <a:cubicBezTo>
                      <a:pt x="83" y="27"/>
                      <a:pt x="84" y="27"/>
                      <a:pt x="84" y="28"/>
                    </a:cubicBezTo>
                    <a:cubicBezTo>
                      <a:pt x="84" y="28"/>
                      <a:pt x="84" y="28"/>
                      <a:pt x="84" y="28"/>
                    </a:cubicBezTo>
                    <a:cubicBezTo>
                      <a:pt x="84" y="28"/>
                      <a:pt x="84" y="28"/>
                      <a:pt x="84" y="28"/>
                    </a:cubicBezTo>
                    <a:cubicBezTo>
                      <a:pt x="84" y="28"/>
                      <a:pt x="83" y="29"/>
                      <a:pt x="84" y="28"/>
                    </a:cubicBezTo>
                    <a:cubicBezTo>
                      <a:pt x="84" y="28"/>
                      <a:pt x="84" y="28"/>
                      <a:pt x="84" y="28"/>
                    </a:cubicBezTo>
                    <a:cubicBezTo>
                      <a:pt x="84" y="28"/>
                      <a:pt x="84" y="28"/>
                      <a:pt x="84" y="28"/>
                    </a:cubicBezTo>
                    <a:cubicBezTo>
                      <a:pt x="85" y="28"/>
                      <a:pt x="85" y="28"/>
                      <a:pt x="85" y="28"/>
                    </a:cubicBezTo>
                    <a:cubicBezTo>
                      <a:pt x="85" y="27"/>
                      <a:pt x="85" y="28"/>
                      <a:pt x="85" y="28"/>
                    </a:cubicBezTo>
                    <a:cubicBezTo>
                      <a:pt x="85" y="29"/>
                      <a:pt x="85" y="29"/>
                      <a:pt x="85" y="29"/>
                    </a:cubicBezTo>
                    <a:cubicBezTo>
                      <a:pt x="85" y="29"/>
                      <a:pt x="85" y="29"/>
                      <a:pt x="85" y="29"/>
                    </a:cubicBezTo>
                    <a:cubicBezTo>
                      <a:pt x="86" y="28"/>
                      <a:pt x="86" y="28"/>
                      <a:pt x="86" y="28"/>
                    </a:cubicBezTo>
                    <a:cubicBezTo>
                      <a:pt x="86" y="28"/>
                      <a:pt x="86" y="28"/>
                      <a:pt x="86" y="28"/>
                    </a:cubicBezTo>
                    <a:cubicBezTo>
                      <a:pt x="86" y="28"/>
                      <a:pt x="86" y="28"/>
                      <a:pt x="86" y="28"/>
                    </a:cubicBezTo>
                    <a:cubicBezTo>
                      <a:pt x="87" y="28"/>
                      <a:pt x="87" y="28"/>
                      <a:pt x="88" y="28"/>
                    </a:cubicBezTo>
                    <a:cubicBezTo>
                      <a:pt x="88" y="28"/>
                      <a:pt x="88" y="28"/>
                      <a:pt x="88" y="28"/>
                    </a:cubicBezTo>
                    <a:cubicBezTo>
                      <a:pt x="88" y="28"/>
                      <a:pt x="88" y="28"/>
                      <a:pt x="88" y="28"/>
                    </a:cubicBezTo>
                    <a:cubicBezTo>
                      <a:pt x="88" y="27"/>
                      <a:pt x="88" y="27"/>
                      <a:pt x="88" y="27"/>
                    </a:cubicBezTo>
                    <a:cubicBezTo>
                      <a:pt x="88" y="27"/>
                      <a:pt x="88" y="27"/>
                      <a:pt x="88" y="27"/>
                    </a:cubicBezTo>
                    <a:cubicBezTo>
                      <a:pt x="88" y="27"/>
                      <a:pt x="88" y="27"/>
                      <a:pt x="88" y="27"/>
                    </a:cubicBezTo>
                    <a:cubicBezTo>
                      <a:pt x="88" y="27"/>
                      <a:pt x="88" y="27"/>
                      <a:pt x="88" y="27"/>
                    </a:cubicBezTo>
                    <a:cubicBezTo>
                      <a:pt x="88" y="27"/>
                      <a:pt x="88" y="27"/>
                      <a:pt x="88" y="27"/>
                    </a:cubicBezTo>
                    <a:cubicBezTo>
                      <a:pt x="88" y="27"/>
                      <a:pt x="88" y="27"/>
                      <a:pt x="88" y="27"/>
                    </a:cubicBezTo>
                    <a:cubicBezTo>
                      <a:pt x="88" y="26"/>
                      <a:pt x="88" y="25"/>
                      <a:pt x="89" y="24"/>
                    </a:cubicBezTo>
                    <a:cubicBezTo>
                      <a:pt x="88" y="24"/>
                      <a:pt x="88" y="24"/>
                      <a:pt x="88" y="24"/>
                    </a:cubicBezTo>
                    <a:cubicBezTo>
                      <a:pt x="88" y="24"/>
                      <a:pt x="88" y="23"/>
                      <a:pt x="87" y="23"/>
                    </a:cubicBezTo>
                    <a:cubicBezTo>
                      <a:pt x="87" y="22"/>
                      <a:pt x="86" y="22"/>
                      <a:pt x="87" y="21"/>
                    </a:cubicBezTo>
                    <a:cubicBezTo>
                      <a:pt x="86" y="21"/>
                      <a:pt x="86" y="21"/>
                      <a:pt x="85" y="22"/>
                    </a:cubicBezTo>
                    <a:cubicBezTo>
                      <a:pt x="86" y="23"/>
                      <a:pt x="85" y="22"/>
                      <a:pt x="85" y="22"/>
                    </a:cubicBezTo>
                    <a:cubicBezTo>
                      <a:pt x="84" y="21"/>
                      <a:pt x="84" y="22"/>
                      <a:pt x="84" y="22"/>
                    </a:cubicBezTo>
                    <a:cubicBezTo>
                      <a:pt x="83" y="23"/>
                      <a:pt x="83" y="23"/>
                      <a:pt x="83" y="23"/>
                    </a:cubicBezTo>
                    <a:cubicBezTo>
                      <a:pt x="83" y="22"/>
                      <a:pt x="83" y="22"/>
                      <a:pt x="82" y="23"/>
                    </a:cubicBezTo>
                    <a:cubicBezTo>
                      <a:pt x="82" y="23"/>
                      <a:pt x="82" y="22"/>
                      <a:pt x="81" y="22"/>
                    </a:cubicBezTo>
                    <a:cubicBezTo>
                      <a:pt x="81" y="22"/>
                      <a:pt x="81" y="22"/>
                      <a:pt x="81" y="22"/>
                    </a:cubicBezTo>
                    <a:cubicBezTo>
                      <a:pt x="81" y="22"/>
                      <a:pt x="81" y="21"/>
                      <a:pt x="80" y="22"/>
                    </a:cubicBezTo>
                    <a:cubicBezTo>
                      <a:pt x="80" y="22"/>
                      <a:pt x="79" y="23"/>
                      <a:pt x="79" y="21"/>
                    </a:cubicBezTo>
                    <a:cubicBezTo>
                      <a:pt x="79" y="21"/>
                      <a:pt x="80" y="21"/>
                      <a:pt x="80" y="20"/>
                    </a:cubicBezTo>
                    <a:cubicBezTo>
                      <a:pt x="80" y="20"/>
                      <a:pt x="80" y="20"/>
                      <a:pt x="80" y="19"/>
                    </a:cubicBezTo>
                    <a:cubicBezTo>
                      <a:pt x="80" y="19"/>
                      <a:pt x="80" y="19"/>
                      <a:pt x="80" y="19"/>
                    </a:cubicBezTo>
                    <a:cubicBezTo>
                      <a:pt x="81" y="19"/>
                      <a:pt x="80" y="18"/>
                      <a:pt x="80" y="18"/>
                    </a:cubicBezTo>
                    <a:cubicBezTo>
                      <a:pt x="79" y="19"/>
                      <a:pt x="79" y="18"/>
                      <a:pt x="79" y="17"/>
                    </a:cubicBezTo>
                    <a:cubicBezTo>
                      <a:pt x="79" y="16"/>
                      <a:pt x="80" y="16"/>
                      <a:pt x="80" y="17"/>
                    </a:cubicBezTo>
                    <a:cubicBezTo>
                      <a:pt x="80" y="17"/>
                      <a:pt x="81" y="16"/>
                      <a:pt x="80" y="16"/>
                    </a:cubicBezTo>
                    <a:cubicBezTo>
                      <a:pt x="80" y="16"/>
                      <a:pt x="80" y="16"/>
                      <a:pt x="80" y="15"/>
                    </a:cubicBezTo>
                    <a:cubicBezTo>
                      <a:pt x="80" y="16"/>
                      <a:pt x="80" y="14"/>
                      <a:pt x="80" y="14"/>
                    </a:cubicBezTo>
                    <a:cubicBezTo>
                      <a:pt x="80" y="14"/>
                      <a:pt x="80" y="14"/>
                      <a:pt x="80" y="14"/>
                    </a:cubicBezTo>
                    <a:cubicBezTo>
                      <a:pt x="81" y="15"/>
                      <a:pt x="80" y="14"/>
                      <a:pt x="80" y="14"/>
                    </a:cubicBezTo>
                    <a:cubicBezTo>
                      <a:pt x="81" y="14"/>
                      <a:pt x="80" y="14"/>
                      <a:pt x="80" y="14"/>
                    </a:cubicBezTo>
                    <a:cubicBezTo>
                      <a:pt x="80" y="14"/>
                      <a:pt x="80" y="14"/>
                      <a:pt x="80" y="14"/>
                    </a:cubicBezTo>
                    <a:cubicBezTo>
                      <a:pt x="80" y="14"/>
                      <a:pt x="80" y="14"/>
                      <a:pt x="80" y="14"/>
                    </a:cubicBezTo>
                    <a:cubicBezTo>
                      <a:pt x="80" y="13"/>
                      <a:pt x="80" y="13"/>
                      <a:pt x="80" y="13"/>
                    </a:cubicBezTo>
                    <a:cubicBezTo>
                      <a:pt x="80" y="13"/>
                      <a:pt x="80" y="13"/>
                      <a:pt x="80" y="13"/>
                    </a:cubicBezTo>
                    <a:cubicBezTo>
                      <a:pt x="80" y="13"/>
                      <a:pt x="81" y="13"/>
                      <a:pt x="81" y="13"/>
                    </a:cubicBezTo>
                    <a:cubicBezTo>
                      <a:pt x="81" y="13"/>
                      <a:pt x="81" y="13"/>
                      <a:pt x="81" y="13"/>
                    </a:cubicBezTo>
                    <a:cubicBezTo>
                      <a:pt x="81" y="13"/>
                      <a:pt x="81" y="13"/>
                      <a:pt x="81" y="13"/>
                    </a:cubicBezTo>
                    <a:cubicBezTo>
                      <a:pt x="81" y="13"/>
                      <a:pt x="81" y="13"/>
                      <a:pt x="81" y="13"/>
                    </a:cubicBezTo>
                    <a:cubicBezTo>
                      <a:pt x="81" y="12"/>
                      <a:pt x="81" y="12"/>
                      <a:pt x="81" y="12"/>
                    </a:cubicBezTo>
                    <a:cubicBezTo>
                      <a:pt x="81" y="12"/>
                      <a:pt x="81" y="13"/>
                      <a:pt x="81" y="13"/>
                    </a:cubicBezTo>
                    <a:cubicBezTo>
                      <a:pt x="80" y="13"/>
                      <a:pt x="80" y="11"/>
                      <a:pt x="80" y="12"/>
                    </a:cubicBezTo>
                    <a:cubicBezTo>
                      <a:pt x="80" y="11"/>
                      <a:pt x="80" y="12"/>
                      <a:pt x="80" y="12"/>
                    </a:cubicBezTo>
                    <a:cubicBezTo>
                      <a:pt x="80" y="12"/>
                      <a:pt x="80" y="12"/>
                      <a:pt x="80" y="12"/>
                    </a:cubicBezTo>
                    <a:cubicBezTo>
                      <a:pt x="79" y="12"/>
                      <a:pt x="80" y="10"/>
                      <a:pt x="80" y="11"/>
                    </a:cubicBezTo>
                    <a:cubicBezTo>
                      <a:pt x="81" y="10"/>
                      <a:pt x="81" y="11"/>
                      <a:pt x="80" y="11"/>
                    </a:cubicBezTo>
                    <a:cubicBezTo>
                      <a:pt x="80" y="11"/>
                      <a:pt x="80" y="12"/>
                      <a:pt x="79" y="11"/>
                    </a:cubicBezTo>
                    <a:cubicBezTo>
                      <a:pt x="80" y="11"/>
                      <a:pt x="79" y="10"/>
                      <a:pt x="79" y="10"/>
                    </a:cubicBezTo>
                    <a:cubicBezTo>
                      <a:pt x="79" y="9"/>
                      <a:pt x="78" y="10"/>
                      <a:pt x="78" y="11"/>
                    </a:cubicBezTo>
                    <a:cubicBezTo>
                      <a:pt x="78" y="11"/>
                      <a:pt x="77" y="11"/>
                      <a:pt x="78" y="11"/>
                    </a:cubicBezTo>
                    <a:cubicBezTo>
                      <a:pt x="78" y="13"/>
                      <a:pt x="78" y="11"/>
                      <a:pt x="78" y="11"/>
                    </a:cubicBezTo>
                    <a:cubicBezTo>
                      <a:pt x="78" y="10"/>
                      <a:pt x="78" y="12"/>
                      <a:pt x="78" y="12"/>
                    </a:cubicBezTo>
                    <a:cubicBezTo>
                      <a:pt x="78" y="12"/>
                      <a:pt x="78" y="12"/>
                      <a:pt x="78" y="12"/>
                    </a:cubicBezTo>
                    <a:cubicBezTo>
                      <a:pt x="78" y="13"/>
                      <a:pt x="78" y="14"/>
                      <a:pt x="78" y="12"/>
                    </a:cubicBezTo>
                    <a:cubicBezTo>
                      <a:pt x="78" y="12"/>
                      <a:pt x="77" y="14"/>
                      <a:pt x="77" y="13"/>
                    </a:cubicBezTo>
                    <a:cubicBezTo>
                      <a:pt x="76" y="13"/>
                      <a:pt x="77" y="13"/>
                      <a:pt x="76" y="13"/>
                    </a:cubicBezTo>
                    <a:cubicBezTo>
                      <a:pt x="77" y="13"/>
                      <a:pt x="76" y="13"/>
                      <a:pt x="76" y="11"/>
                    </a:cubicBezTo>
                    <a:cubicBezTo>
                      <a:pt x="76" y="12"/>
                      <a:pt x="77" y="12"/>
                      <a:pt x="76" y="11"/>
                    </a:cubicBezTo>
                    <a:cubicBezTo>
                      <a:pt x="77" y="10"/>
                      <a:pt x="77" y="10"/>
                      <a:pt x="76" y="11"/>
                    </a:cubicBezTo>
                    <a:cubicBezTo>
                      <a:pt x="76" y="10"/>
                      <a:pt x="76" y="10"/>
                      <a:pt x="77" y="10"/>
                    </a:cubicBezTo>
                    <a:cubicBezTo>
                      <a:pt x="77" y="9"/>
                      <a:pt x="77" y="10"/>
                      <a:pt x="77" y="9"/>
                    </a:cubicBezTo>
                    <a:cubicBezTo>
                      <a:pt x="77" y="9"/>
                      <a:pt x="77" y="8"/>
                      <a:pt x="77" y="8"/>
                    </a:cubicBezTo>
                    <a:cubicBezTo>
                      <a:pt x="77" y="6"/>
                      <a:pt x="78" y="6"/>
                      <a:pt x="77" y="8"/>
                    </a:cubicBezTo>
                    <a:cubicBezTo>
                      <a:pt x="77" y="8"/>
                      <a:pt x="78" y="9"/>
                      <a:pt x="77" y="7"/>
                    </a:cubicBezTo>
                    <a:cubicBezTo>
                      <a:pt x="76" y="7"/>
                      <a:pt x="76" y="7"/>
                      <a:pt x="77" y="6"/>
                    </a:cubicBezTo>
                    <a:cubicBezTo>
                      <a:pt x="76" y="6"/>
                      <a:pt x="77" y="6"/>
                      <a:pt x="76" y="7"/>
                    </a:cubicBezTo>
                    <a:cubicBezTo>
                      <a:pt x="76" y="6"/>
                      <a:pt x="76" y="6"/>
                      <a:pt x="76" y="6"/>
                    </a:cubicBezTo>
                    <a:cubicBezTo>
                      <a:pt x="76" y="6"/>
                      <a:pt x="76" y="6"/>
                      <a:pt x="76" y="6"/>
                    </a:cubicBezTo>
                    <a:cubicBezTo>
                      <a:pt x="76" y="6"/>
                      <a:pt x="76" y="6"/>
                      <a:pt x="76" y="6"/>
                    </a:cubicBezTo>
                    <a:cubicBezTo>
                      <a:pt x="76" y="6"/>
                      <a:pt x="77" y="7"/>
                      <a:pt x="77" y="6"/>
                    </a:cubicBezTo>
                    <a:cubicBezTo>
                      <a:pt x="77" y="6"/>
                      <a:pt x="77" y="5"/>
                      <a:pt x="77" y="6"/>
                    </a:cubicBezTo>
                    <a:cubicBezTo>
                      <a:pt x="77" y="5"/>
                      <a:pt x="77" y="5"/>
                      <a:pt x="77" y="6"/>
                    </a:cubicBezTo>
                    <a:cubicBezTo>
                      <a:pt x="77" y="6"/>
                      <a:pt x="77" y="6"/>
                      <a:pt x="77" y="6"/>
                    </a:cubicBezTo>
                    <a:cubicBezTo>
                      <a:pt x="77" y="6"/>
                      <a:pt x="77" y="6"/>
                      <a:pt x="77" y="5"/>
                    </a:cubicBezTo>
                    <a:cubicBezTo>
                      <a:pt x="76" y="4"/>
                      <a:pt x="77" y="5"/>
                      <a:pt x="77" y="5"/>
                    </a:cubicBezTo>
                    <a:cubicBezTo>
                      <a:pt x="77" y="5"/>
                      <a:pt x="77" y="5"/>
                      <a:pt x="77" y="5"/>
                    </a:cubicBezTo>
                    <a:cubicBezTo>
                      <a:pt x="77" y="5"/>
                      <a:pt x="77" y="5"/>
                      <a:pt x="77" y="5"/>
                    </a:cubicBezTo>
                    <a:cubicBezTo>
                      <a:pt x="78" y="6"/>
                      <a:pt x="78" y="5"/>
                      <a:pt x="77" y="5"/>
                    </a:cubicBezTo>
                    <a:cubicBezTo>
                      <a:pt x="77" y="5"/>
                      <a:pt x="77" y="4"/>
                      <a:pt x="77" y="5"/>
                    </a:cubicBezTo>
                    <a:cubicBezTo>
                      <a:pt x="77" y="5"/>
                      <a:pt x="77" y="4"/>
                      <a:pt x="77" y="4"/>
                    </a:cubicBezTo>
                    <a:cubicBezTo>
                      <a:pt x="77" y="3"/>
                      <a:pt x="78" y="3"/>
                      <a:pt x="78" y="4"/>
                    </a:cubicBezTo>
                    <a:cubicBezTo>
                      <a:pt x="77" y="4"/>
                      <a:pt x="78" y="2"/>
                      <a:pt x="78" y="2"/>
                    </a:cubicBezTo>
                    <a:cubicBezTo>
                      <a:pt x="78" y="1"/>
                      <a:pt x="79" y="3"/>
                      <a:pt x="78" y="2"/>
                    </a:cubicBezTo>
                    <a:cubicBezTo>
                      <a:pt x="78" y="1"/>
                      <a:pt x="78" y="2"/>
                      <a:pt x="78" y="2"/>
                    </a:cubicBezTo>
                    <a:cubicBezTo>
                      <a:pt x="78" y="2"/>
                      <a:pt x="78" y="2"/>
                      <a:pt x="78" y="2"/>
                    </a:cubicBezTo>
                    <a:cubicBezTo>
                      <a:pt x="79" y="1"/>
                      <a:pt x="78" y="2"/>
                      <a:pt x="78" y="1"/>
                    </a:cubicBezTo>
                    <a:cubicBezTo>
                      <a:pt x="78" y="1"/>
                      <a:pt x="78" y="1"/>
                      <a:pt x="78" y="1"/>
                    </a:cubicBezTo>
                    <a:cubicBezTo>
                      <a:pt x="79" y="1"/>
                      <a:pt x="79" y="2"/>
                      <a:pt x="78" y="1"/>
                    </a:cubicBezTo>
                    <a:cubicBezTo>
                      <a:pt x="78" y="0"/>
                      <a:pt x="78" y="1"/>
                      <a:pt x="78" y="0"/>
                    </a:cubicBezTo>
                    <a:cubicBezTo>
                      <a:pt x="78" y="1"/>
                      <a:pt x="78" y="0"/>
                      <a:pt x="78" y="0"/>
                    </a:cubicBezTo>
                    <a:cubicBezTo>
                      <a:pt x="78" y="0"/>
                      <a:pt x="78" y="0"/>
                      <a:pt x="77" y="1"/>
                    </a:cubicBezTo>
                    <a:cubicBezTo>
                      <a:pt x="77" y="1"/>
                      <a:pt x="77" y="1"/>
                      <a:pt x="77" y="1"/>
                    </a:cubicBezTo>
                    <a:cubicBezTo>
                      <a:pt x="77" y="2"/>
                      <a:pt x="77" y="2"/>
                      <a:pt x="77" y="2"/>
                    </a:cubicBezTo>
                    <a:cubicBezTo>
                      <a:pt x="76" y="2"/>
                      <a:pt x="77" y="2"/>
                      <a:pt x="77" y="2"/>
                    </a:cubicBezTo>
                    <a:cubicBezTo>
                      <a:pt x="77" y="2"/>
                      <a:pt x="76" y="2"/>
                      <a:pt x="77" y="2"/>
                    </a:cubicBezTo>
                    <a:cubicBezTo>
                      <a:pt x="77" y="3"/>
                      <a:pt x="77" y="3"/>
                      <a:pt x="77" y="3"/>
                    </a:cubicBezTo>
                    <a:cubicBezTo>
                      <a:pt x="77" y="3"/>
                      <a:pt x="76" y="4"/>
                      <a:pt x="76" y="3"/>
                    </a:cubicBezTo>
                    <a:cubicBezTo>
                      <a:pt x="76" y="3"/>
                      <a:pt x="76" y="3"/>
                      <a:pt x="76" y="3"/>
                    </a:cubicBezTo>
                    <a:cubicBezTo>
                      <a:pt x="76" y="3"/>
                      <a:pt x="76" y="4"/>
                      <a:pt x="76" y="4"/>
                    </a:cubicBezTo>
                    <a:cubicBezTo>
                      <a:pt x="76" y="4"/>
                      <a:pt x="75" y="5"/>
                      <a:pt x="75" y="4"/>
                    </a:cubicBezTo>
                    <a:cubicBezTo>
                      <a:pt x="75" y="5"/>
                      <a:pt x="76" y="4"/>
                      <a:pt x="75" y="6"/>
                    </a:cubicBezTo>
                    <a:cubicBezTo>
                      <a:pt x="75" y="7"/>
                      <a:pt x="74" y="7"/>
                      <a:pt x="75" y="7"/>
                    </a:cubicBezTo>
                    <a:cubicBezTo>
                      <a:pt x="74" y="6"/>
                      <a:pt x="74" y="6"/>
                      <a:pt x="74" y="6"/>
                    </a:cubicBezTo>
                    <a:cubicBezTo>
                      <a:pt x="73" y="5"/>
                      <a:pt x="73" y="7"/>
                      <a:pt x="73" y="7"/>
                    </a:cubicBezTo>
                    <a:cubicBezTo>
                      <a:pt x="73" y="7"/>
                      <a:pt x="72" y="8"/>
                      <a:pt x="73" y="8"/>
                    </a:cubicBezTo>
                    <a:cubicBezTo>
                      <a:pt x="73" y="7"/>
                      <a:pt x="73" y="7"/>
                      <a:pt x="73" y="7"/>
                    </a:cubicBezTo>
                    <a:cubicBezTo>
                      <a:pt x="73" y="7"/>
                      <a:pt x="73" y="6"/>
                      <a:pt x="73" y="8"/>
                    </a:cubicBezTo>
                    <a:cubicBezTo>
                      <a:pt x="72" y="7"/>
                      <a:pt x="72" y="7"/>
                      <a:pt x="72" y="7"/>
                    </a:cubicBezTo>
                    <a:cubicBezTo>
                      <a:pt x="72" y="8"/>
                      <a:pt x="73" y="8"/>
                      <a:pt x="73" y="8"/>
                    </a:cubicBezTo>
                    <a:cubicBezTo>
                      <a:pt x="73" y="9"/>
                      <a:pt x="73" y="8"/>
                      <a:pt x="73" y="9"/>
                    </a:cubicBezTo>
                    <a:cubicBezTo>
                      <a:pt x="73" y="9"/>
                      <a:pt x="72" y="8"/>
                      <a:pt x="73" y="8"/>
                    </a:cubicBezTo>
                    <a:cubicBezTo>
                      <a:pt x="73" y="8"/>
                      <a:pt x="73" y="9"/>
                      <a:pt x="73" y="9"/>
                    </a:cubicBezTo>
                    <a:cubicBezTo>
                      <a:pt x="73" y="8"/>
                      <a:pt x="73" y="8"/>
                      <a:pt x="73" y="9"/>
                    </a:cubicBezTo>
                    <a:cubicBezTo>
                      <a:pt x="72" y="9"/>
                      <a:pt x="73" y="9"/>
                      <a:pt x="73" y="9"/>
                    </a:cubicBezTo>
                    <a:cubicBezTo>
                      <a:pt x="73" y="10"/>
                      <a:pt x="73" y="10"/>
                      <a:pt x="73" y="9"/>
                    </a:cubicBezTo>
                    <a:cubicBezTo>
                      <a:pt x="73" y="10"/>
                      <a:pt x="72" y="10"/>
                      <a:pt x="73" y="10"/>
                    </a:cubicBezTo>
                    <a:cubicBezTo>
                      <a:pt x="72" y="10"/>
                      <a:pt x="73" y="10"/>
                      <a:pt x="73" y="9"/>
                    </a:cubicBezTo>
                    <a:cubicBezTo>
                      <a:pt x="72" y="9"/>
                      <a:pt x="72" y="9"/>
                      <a:pt x="72" y="9"/>
                    </a:cubicBezTo>
                    <a:cubicBezTo>
                      <a:pt x="72" y="9"/>
                      <a:pt x="73" y="10"/>
                      <a:pt x="72" y="10"/>
                    </a:cubicBezTo>
                    <a:cubicBezTo>
                      <a:pt x="71" y="12"/>
                      <a:pt x="71" y="11"/>
                      <a:pt x="71" y="11"/>
                    </a:cubicBezTo>
                    <a:cubicBezTo>
                      <a:pt x="71" y="11"/>
                      <a:pt x="72" y="9"/>
                      <a:pt x="71" y="10"/>
                    </a:cubicBezTo>
                    <a:cubicBezTo>
                      <a:pt x="71" y="11"/>
                      <a:pt x="71" y="11"/>
                      <a:pt x="71" y="10"/>
                    </a:cubicBezTo>
                    <a:cubicBezTo>
                      <a:pt x="70" y="10"/>
                      <a:pt x="70" y="12"/>
                      <a:pt x="70" y="11"/>
                    </a:cubicBezTo>
                    <a:cubicBezTo>
                      <a:pt x="69" y="11"/>
                      <a:pt x="70" y="12"/>
                      <a:pt x="70" y="12"/>
                    </a:cubicBezTo>
                    <a:cubicBezTo>
                      <a:pt x="70" y="11"/>
                      <a:pt x="69" y="11"/>
                      <a:pt x="69" y="11"/>
                    </a:cubicBezTo>
                    <a:cubicBezTo>
                      <a:pt x="68" y="11"/>
                      <a:pt x="69" y="11"/>
                      <a:pt x="69" y="12"/>
                    </a:cubicBezTo>
                    <a:cubicBezTo>
                      <a:pt x="69" y="11"/>
                      <a:pt x="68" y="11"/>
                      <a:pt x="68" y="11"/>
                    </a:cubicBezTo>
                    <a:cubicBezTo>
                      <a:pt x="68" y="11"/>
                      <a:pt x="68" y="9"/>
                      <a:pt x="69" y="12"/>
                    </a:cubicBezTo>
                    <a:cubicBezTo>
                      <a:pt x="68" y="14"/>
                      <a:pt x="68" y="11"/>
                      <a:pt x="68" y="12"/>
                    </a:cubicBezTo>
                    <a:cubicBezTo>
                      <a:pt x="68" y="12"/>
                      <a:pt x="67" y="12"/>
                      <a:pt x="68" y="13"/>
                    </a:cubicBezTo>
                    <a:cubicBezTo>
                      <a:pt x="67" y="14"/>
                      <a:pt x="67" y="14"/>
                      <a:pt x="67" y="14"/>
                    </a:cubicBezTo>
                    <a:cubicBezTo>
                      <a:pt x="67" y="14"/>
                      <a:pt x="67" y="14"/>
                      <a:pt x="67" y="13"/>
                    </a:cubicBezTo>
                    <a:cubicBezTo>
                      <a:pt x="67" y="13"/>
                      <a:pt x="67" y="13"/>
                      <a:pt x="66" y="13"/>
                    </a:cubicBezTo>
                    <a:cubicBezTo>
                      <a:pt x="66" y="12"/>
                      <a:pt x="66" y="13"/>
                      <a:pt x="66" y="13"/>
                    </a:cubicBezTo>
                    <a:cubicBezTo>
                      <a:pt x="66" y="13"/>
                      <a:pt x="66" y="13"/>
                      <a:pt x="66" y="13"/>
                    </a:cubicBezTo>
                    <a:cubicBezTo>
                      <a:pt x="66" y="13"/>
                      <a:pt x="66" y="13"/>
                      <a:pt x="66" y="13"/>
                    </a:cubicBezTo>
                    <a:cubicBezTo>
                      <a:pt x="66" y="12"/>
                      <a:pt x="66" y="13"/>
                      <a:pt x="66" y="13"/>
                    </a:cubicBezTo>
                    <a:cubicBezTo>
                      <a:pt x="66" y="14"/>
                      <a:pt x="66" y="13"/>
                      <a:pt x="66" y="14"/>
                    </a:cubicBezTo>
                    <a:cubicBezTo>
                      <a:pt x="65" y="14"/>
                      <a:pt x="65" y="12"/>
                      <a:pt x="65" y="13"/>
                    </a:cubicBezTo>
                    <a:cubicBezTo>
                      <a:pt x="65" y="13"/>
                      <a:pt x="66" y="13"/>
                      <a:pt x="65" y="14"/>
                    </a:cubicBezTo>
                    <a:cubicBezTo>
                      <a:pt x="65" y="14"/>
                      <a:pt x="64" y="15"/>
                      <a:pt x="64" y="14"/>
                    </a:cubicBezTo>
                    <a:cubicBezTo>
                      <a:pt x="64" y="14"/>
                      <a:pt x="64" y="13"/>
                      <a:pt x="64" y="13"/>
                    </a:cubicBezTo>
                    <a:cubicBezTo>
                      <a:pt x="64" y="12"/>
                      <a:pt x="64" y="13"/>
                      <a:pt x="64" y="13"/>
                    </a:cubicBezTo>
                    <a:cubicBezTo>
                      <a:pt x="64" y="13"/>
                      <a:pt x="63" y="12"/>
                      <a:pt x="63" y="14"/>
                    </a:cubicBezTo>
                    <a:cubicBezTo>
                      <a:pt x="64" y="15"/>
                      <a:pt x="63" y="14"/>
                      <a:pt x="63" y="13"/>
                    </a:cubicBezTo>
                    <a:cubicBezTo>
                      <a:pt x="63" y="13"/>
                      <a:pt x="62" y="13"/>
                      <a:pt x="62" y="13"/>
                    </a:cubicBezTo>
                    <a:cubicBezTo>
                      <a:pt x="61" y="12"/>
                      <a:pt x="62" y="14"/>
                      <a:pt x="62" y="13"/>
                    </a:cubicBezTo>
                    <a:cubicBezTo>
                      <a:pt x="61" y="13"/>
                      <a:pt x="62" y="13"/>
                      <a:pt x="62" y="12"/>
                    </a:cubicBezTo>
                    <a:cubicBezTo>
                      <a:pt x="62" y="13"/>
                      <a:pt x="61" y="12"/>
                      <a:pt x="61" y="11"/>
                    </a:cubicBezTo>
                    <a:cubicBezTo>
                      <a:pt x="61" y="9"/>
                      <a:pt x="61" y="9"/>
                      <a:pt x="61" y="10"/>
                    </a:cubicBezTo>
                    <a:cubicBezTo>
                      <a:pt x="60" y="10"/>
                      <a:pt x="60" y="9"/>
                      <a:pt x="60" y="9"/>
                    </a:cubicBezTo>
                    <a:cubicBezTo>
                      <a:pt x="60" y="9"/>
                      <a:pt x="60" y="9"/>
                      <a:pt x="60" y="9"/>
                    </a:cubicBezTo>
                    <a:cubicBezTo>
                      <a:pt x="61" y="10"/>
                      <a:pt x="61" y="10"/>
                      <a:pt x="60" y="10"/>
                    </a:cubicBezTo>
                    <a:cubicBezTo>
                      <a:pt x="60" y="10"/>
                      <a:pt x="60" y="10"/>
                      <a:pt x="60" y="10"/>
                    </a:cubicBezTo>
                    <a:cubicBezTo>
                      <a:pt x="59" y="10"/>
                      <a:pt x="60" y="9"/>
                      <a:pt x="59" y="9"/>
                    </a:cubicBezTo>
                    <a:cubicBezTo>
                      <a:pt x="59" y="10"/>
                      <a:pt x="59" y="10"/>
                      <a:pt x="59" y="10"/>
                    </a:cubicBezTo>
                    <a:cubicBezTo>
                      <a:pt x="57" y="10"/>
                      <a:pt x="58" y="11"/>
                      <a:pt x="58" y="11"/>
                    </a:cubicBezTo>
                    <a:cubicBezTo>
                      <a:pt x="58" y="12"/>
                      <a:pt x="57" y="9"/>
                      <a:pt x="57" y="10"/>
                    </a:cubicBezTo>
                    <a:cubicBezTo>
                      <a:pt x="57" y="10"/>
                      <a:pt x="55" y="10"/>
                      <a:pt x="56" y="10"/>
                    </a:cubicBezTo>
                    <a:cubicBezTo>
                      <a:pt x="56" y="8"/>
                      <a:pt x="56" y="9"/>
                      <a:pt x="56" y="9"/>
                    </a:cubicBezTo>
                    <a:cubicBezTo>
                      <a:pt x="55" y="6"/>
                      <a:pt x="55" y="7"/>
                      <a:pt x="55" y="7"/>
                    </a:cubicBezTo>
                    <a:cubicBezTo>
                      <a:pt x="54" y="6"/>
                      <a:pt x="55" y="6"/>
                      <a:pt x="54" y="6"/>
                    </a:cubicBezTo>
                    <a:cubicBezTo>
                      <a:pt x="53" y="6"/>
                      <a:pt x="53" y="6"/>
                      <a:pt x="53" y="7"/>
                    </a:cubicBezTo>
                    <a:cubicBezTo>
                      <a:pt x="53" y="7"/>
                      <a:pt x="53" y="8"/>
                      <a:pt x="53" y="8"/>
                    </a:cubicBezTo>
                    <a:cubicBezTo>
                      <a:pt x="54" y="8"/>
                      <a:pt x="53" y="9"/>
                      <a:pt x="53" y="9"/>
                    </a:cubicBezTo>
                    <a:cubicBezTo>
                      <a:pt x="54" y="10"/>
                      <a:pt x="53" y="8"/>
                      <a:pt x="53" y="10"/>
                    </a:cubicBezTo>
                    <a:cubicBezTo>
                      <a:pt x="52" y="10"/>
                      <a:pt x="53" y="10"/>
                      <a:pt x="53" y="11"/>
                    </a:cubicBezTo>
                    <a:cubicBezTo>
                      <a:pt x="53" y="12"/>
                      <a:pt x="53" y="12"/>
                      <a:pt x="53" y="13"/>
                    </a:cubicBezTo>
                    <a:cubicBezTo>
                      <a:pt x="54" y="13"/>
                      <a:pt x="54" y="14"/>
                      <a:pt x="54" y="14"/>
                    </a:cubicBezTo>
                    <a:cubicBezTo>
                      <a:pt x="53" y="13"/>
                      <a:pt x="54" y="12"/>
                      <a:pt x="53" y="13"/>
                    </a:cubicBezTo>
                    <a:cubicBezTo>
                      <a:pt x="53" y="13"/>
                      <a:pt x="53" y="15"/>
                      <a:pt x="53" y="14"/>
                    </a:cubicBezTo>
                    <a:cubicBezTo>
                      <a:pt x="53" y="15"/>
                      <a:pt x="53" y="15"/>
                      <a:pt x="53" y="14"/>
                    </a:cubicBezTo>
                    <a:cubicBezTo>
                      <a:pt x="52" y="14"/>
                      <a:pt x="52" y="14"/>
                      <a:pt x="52" y="15"/>
                    </a:cubicBezTo>
                    <a:cubicBezTo>
                      <a:pt x="52" y="14"/>
                      <a:pt x="52" y="15"/>
                      <a:pt x="52" y="16"/>
                    </a:cubicBezTo>
                    <a:cubicBezTo>
                      <a:pt x="51" y="16"/>
                      <a:pt x="51" y="16"/>
                      <a:pt x="51" y="16"/>
                    </a:cubicBezTo>
                    <a:cubicBezTo>
                      <a:pt x="51" y="17"/>
                      <a:pt x="51" y="17"/>
                      <a:pt x="51" y="17"/>
                    </a:cubicBezTo>
                    <a:cubicBezTo>
                      <a:pt x="50" y="17"/>
                      <a:pt x="51" y="16"/>
                      <a:pt x="50" y="16"/>
                    </a:cubicBezTo>
                    <a:cubicBezTo>
                      <a:pt x="50" y="15"/>
                      <a:pt x="50" y="17"/>
                      <a:pt x="49" y="17"/>
                    </a:cubicBezTo>
                    <a:cubicBezTo>
                      <a:pt x="49" y="16"/>
                      <a:pt x="49" y="16"/>
                      <a:pt x="49" y="17"/>
                    </a:cubicBezTo>
                    <a:cubicBezTo>
                      <a:pt x="48" y="17"/>
                      <a:pt x="48" y="16"/>
                      <a:pt x="48" y="16"/>
                    </a:cubicBezTo>
                    <a:cubicBezTo>
                      <a:pt x="48" y="16"/>
                      <a:pt x="48" y="16"/>
                      <a:pt x="48" y="16"/>
                    </a:cubicBezTo>
                    <a:cubicBezTo>
                      <a:pt x="47" y="18"/>
                      <a:pt x="47" y="16"/>
                      <a:pt x="47" y="16"/>
                    </a:cubicBezTo>
                    <a:cubicBezTo>
                      <a:pt x="47" y="15"/>
                      <a:pt x="46" y="16"/>
                      <a:pt x="46" y="15"/>
                    </a:cubicBezTo>
                    <a:cubicBezTo>
                      <a:pt x="46" y="16"/>
                      <a:pt x="47" y="16"/>
                      <a:pt x="46" y="16"/>
                    </a:cubicBezTo>
                    <a:cubicBezTo>
                      <a:pt x="45" y="16"/>
                      <a:pt x="45" y="17"/>
                      <a:pt x="45" y="16"/>
                    </a:cubicBezTo>
                    <a:cubicBezTo>
                      <a:pt x="44" y="16"/>
                      <a:pt x="44" y="16"/>
                      <a:pt x="44" y="16"/>
                    </a:cubicBezTo>
                    <a:cubicBezTo>
                      <a:pt x="43" y="19"/>
                      <a:pt x="43" y="16"/>
                      <a:pt x="43" y="17"/>
                    </a:cubicBezTo>
                    <a:cubicBezTo>
                      <a:pt x="42" y="15"/>
                      <a:pt x="42" y="17"/>
                      <a:pt x="42" y="16"/>
                    </a:cubicBezTo>
                    <a:cubicBezTo>
                      <a:pt x="42" y="17"/>
                      <a:pt x="41" y="18"/>
                      <a:pt x="41" y="17"/>
                    </a:cubicBezTo>
                    <a:cubicBezTo>
                      <a:pt x="40" y="17"/>
                      <a:pt x="41" y="17"/>
                      <a:pt x="40" y="16"/>
                    </a:cubicBezTo>
                    <a:cubicBezTo>
                      <a:pt x="39" y="16"/>
                      <a:pt x="40" y="16"/>
                      <a:pt x="39" y="16"/>
                    </a:cubicBezTo>
                    <a:cubicBezTo>
                      <a:pt x="40" y="16"/>
                      <a:pt x="39" y="15"/>
                      <a:pt x="39" y="15"/>
                    </a:cubicBezTo>
                    <a:cubicBezTo>
                      <a:pt x="38" y="15"/>
                      <a:pt x="38" y="15"/>
                      <a:pt x="38" y="15"/>
                    </a:cubicBezTo>
                    <a:cubicBezTo>
                      <a:pt x="38" y="16"/>
                      <a:pt x="38" y="16"/>
                      <a:pt x="38" y="16"/>
                    </a:cubicBezTo>
                    <a:cubicBezTo>
                      <a:pt x="37" y="14"/>
                      <a:pt x="38" y="14"/>
                      <a:pt x="37" y="15"/>
                    </a:cubicBezTo>
                    <a:cubicBezTo>
                      <a:pt x="38" y="15"/>
                      <a:pt x="37" y="15"/>
                      <a:pt x="36" y="14"/>
                    </a:cubicBezTo>
                    <a:cubicBezTo>
                      <a:pt x="35" y="15"/>
                      <a:pt x="35" y="14"/>
                      <a:pt x="35" y="14"/>
                    </a:cubicBezTo>
                    <a:cubicBezTo>
                      <a:pt x="35" y="15"/>
                      <a:pt x="35" y="14"/>
                      <a:pt x="35" y="13"/>
                    </a:cubicBezTo>
                    <a:cubicBezTo>
                      <a:pt x="34" y="11"/>
                      <a:pt x="33" y="13"/>
                      <a:pt x="34" y="12"/>
                    </a:cubicBezTo>
                    <a:cubicBezTo>
                      <a:pt x="33" y="13"/>
                      <a:pt x="33" y="12"/>
                      <a:pt x="33" y="12"/>
                    </a:cubicBezTo>
                    <a:cubicBezTo>
                      <a:pt x="33" y="11"/>
                      <a:pt x="32" y="12"/>
                      <a:pt x="32" y="12"/>
                    </a:cubicBezTo>
                    <a:cubicBezTo>
                      <a:pt x="31" y="11"/>
                      <a:pt x="32" y="12"/>
                      <a:pt x="32" y="11"/>
                    </a:cubicBezTo>
                    <a:cubicBezTo>
                      <a:pt x="31" y="12"/>
                      <a:pt x="31" y="11"/>
                      <a:pt x="31" y="11"/>
                    </a:cubicBezTo>
                    <a:cubicBezTo>
                      <a:pt x="30" y="10"/>
                      <a:pt x="30" y="10"/>
                      <a:pt x="30" y="10"/>
                    </a:cubicBezTo>
                    <a:cubicBezTo>
                      <a:pt x="29" y="10"/>
                      <a:pt x="29" y="10"/>
                      <a:pt x="29" y="9"/>
                    </a:cubicBezTo>
                    <a:cubicBezTo>
                      <a:pt x="29" y="9"/>
                      <a:pt x="28" y="9"/>
                      <a:pt x="28" y="9"/>
                    </a:cubicBezTo>
                    <a:cubicBezTo>
                      <a:pt x="27" y="9"/>
                      <a:pt x="27" y="9"/>
                      <a:pt x="27" y="9"/>
                    </a:cubicBezTo>
                    <a:cubicBezTo>
                      <a:pt x="27" y="9"/>
                      <a:pt x="27" y="10"/>
                      <a:pt x="26" y="8"/>
                    </a:cubicBezTo>
                    <a:cubicBezTo>
                      <a:pt x="26" y="9"/>
                      <a:pt x="25" y="8"/>
                      <a:pt x="25" y="8"/>
                    </a:cubicBezTo>
                    <a:cubicBezTo>
                      <a:pt x="25" y="9"/>
                      <a:pt x="24" y="7"/>
                      <a:pt x="24" y="7"/>
                    </a:cubicBezTo>
                    <a:cubicBezTo>
                      <a:pt x="23" y="8"/>
                      <a:pt x="23" y="8"/>
                      <a:pt x="23" y="8"/>
                    </a:cubicBezTo>
                    <a:cubicBezTo>
                      <a:pt x="23" y="8"/>
                      <a:pt x="22" y="8"/>
                      <a:pt x="22" y="8"/>
                    </a:cubicBezTo>
                    <a:cubicBezTo>
                      <a:pt x="21" y="7"/>
                      <a:pt x="21" y="8"/>
                      <a:pt x="21" y="7"/>
                    </a:cubicBezTo>
                    <a:cubicBezTo>
                      <a:pt x="20" y="7"/>
                      <a:pt x="20" y="7"/>
                      <a:pt x="20" y="7"/>
                    </a:cubicBezTo>
                    <a:cubicBezTo>
                      <a:pt x="20" y="7"/>
                      <a:pt x="19" y="7"/>
                      <a:pt x="19" y="7"/>
                    </a:cubicBezTo>
                    <a:cubicBezTo>
                      <a:pt x="18" y="8"/>
                      <a:pt x="18" y="7"/>
                      <a:pt x="17" y="7"/>
                    </a:cubicBezTo>
                    <a:cubicBezTo>
                      <a:pt x="17" y="7"/>
                      <a:pt x="17" y="7"/>
                      <a:pt x="16" y="7"/>
                    </a:cubicBezTo>
                    <a:cubicBezTo>
                      <a:pt x="16" y="7"/>
                      <a:pt x="16" y="7"/>
                      <a:pt x="16" y="7"/>
                    </a:cubicBezTo>
                    <a:cubicBezTo>
                      <a:pt x="15" y="7"/>
                      <a:pt x="15" y="6"/>
                      <a:pt x="15" y="7"/>
                    </a:cubicBezTo>
                    <a:cubicBezTo>
                      <a:pt x="14" y="6"/>
                      <a:pt x="14" y="5"/>
                      <a:pt x="14" y="6"/>
                    </a:cubicBezTo>
                    <a:cubicBezTo>
                      <a:pt x="14" y="6"/>
                      <a:pt x="14" y="7"/>
                      <a:pt x="13" y="6"/>
                    </a:cubicBezTo>
                    <a:cubicBezTo>
                      <a:pt x="13" y="7"/>
                      <a:pt x="12" y="7"/>
                      <a:pt x="12" y="6"/>
                    </a:cubicBezTo>
                    <a:cubicBezTo>
                      <a:pt x="11" y="6"/>
                      <a:pt x="12" y="6"/>
                      <a:pt x="11" y="6"/>
                    </a:cubicBezTo>
                    <a:cubicBezTo>
                      <a:pt x="11" y="7"/>
                      <a:pt x="10" y="5"/>
                      <a:pt x="10" y="6"/>
                    </a:cubicBezTo>
                    <a:cubicBezTo>
                      <a:pt x="10" y="6"/>
                      <a:pt x="10" y="8"/>
                      <a:pt x="10" y="6"/>
                    </a:cubicBezTo>
                    <a:cubicBezTo>
                      <a:pt x="9" y="5"/>
                      <a:pt x="9" y="6"/>
                      <a:pt x="9" y="6"/>
                    </a:cubicBezTo>
                    <a:cubicBezTo>
                      <a:pt x="7" y="5"/>
                      <a:pt x="7" y="6"/>
                      <a:pt x="8" y="6"/>
                    </a:cubicBezTo>
                    <a:cubicBezTo>
                      <a:pt x="7" y="8"/>
                      <a:pt x="9" y="7"/>
                      <a:pt x="8" y="7"/>
                    </a:cubicBezTo>
                    <a:cubicBezTo>
                      <a:pt x="7" y="6"/>
                      <a:pt x="8" y="5"/>
                      <a:pt x="7" y="7"/>
                    </a:cubicBezTo>
                    <a:cubicBezTo>
                      <a:pt x="7" y="7"/>
                      <a:pt x="7" y="6"/>
                      <a:pt x="7" y="8"/>
                    </a:cubicBezTo>
                    <a:cubicBezTo>
                      <a:pt x="7" y="7"/>
                      <a:pt x="7" y="5"/>
                      <a:pt x="6" y="7"/>
                    </a:cubicBezTo>
                    <a:cubicBezTo>
                      <a:pt x="6" y="8"/>
                      <a:pt x="5" y="4"/>
                      <a:pt x="5" y="7"/>
                    </a:cubicBezTo>
                    <a:cubicBezTo>
                      <a:pt x="5" y="5"/>
                      <a:pt x="5" y="5"/>
                      <a:pt x="5" y="6"/>
                    </a:cubicBezTo>
                    <a:cubicBezTo>
                      <a:pt x="4" y="5"/>
                      <a:pt x="3" y="9"/>
                      <a:pt x="5" y="7"/>
                    </a:cubicBezTo>
                    <a:cubicBezTo>
                      <a:pt x="5" y="7"/>
                      <a:pt x="4" y="5"/>
                      <a:pt x="4" y="7"/>
                    </a:cubicBezTo>
                    <a:cubicBezTo>
                      <a:pt x="5" y="6"/>
                      <a:pt x="5" y="8"/>
                      <a:pt x="4" y="8"/>
                    </a:cubicBezTo>
                    <a:cubicBezTo>
                      <a:pt x="4" y="8"/>
                      <a:pt x="4" y="11"/>
                      <a:pt x="4" y="9"/>
                    </a:cubicBezTo>
                    <a:cubicBezTo>
                      <a:pt x="4" y="11"/>
                      <a:pt x="4" y="11"/>
                      <a:pt x="5" y="10"/>
                    </a:cubicBezTo>
                    <a:cubicBezTo>
                      <a:pt x="5" y="10"/>
                      <a:pt x="5" y="12"/>
                      <a:pt x="5" y="10"/>
                    </a:cubicBezTo>
                    <a:cubicBezTo>
                      <a:pt x="4" y="13"/>
                      <a:pt x="4" y="10"/>
                      <a:pt x="5" y="12"/>
                    </a:cubicBezTo>
                    <a:cubicBezTo>
                      <a:pt x="5" y="10"/>
                      <a:pt x="4" y="9"/>
                      <a:pt x="6" y="11"/>
                    </a:cubicBezTo>
                    <a:cubicBezTo>
                      <a:pt x="7" y="13"/>
                      <a:pt x="6" y="13"/>
                      <a:pt x="6" y="13"/>
                    </a:cubicBezTo>
                    <a:cubicBezTo>
                      <a:pt x="7" y="14"/>
                      <a:pt x="7" y="17"/>
                      <a:pt x="6" y="15"/>
                    </a:cubicBezTo>
                    <a:cubicBezTo>
                      <a:pt x="6" y="16"/>
                      <a:pt x="6" y="17"/>
                      <a:pt x="6" y="16"/>
                    </a:cubicBezTo>
                    <a:cubicBezTo>
                      <a:pt x="7" y="16"/>
                      <a:pt x="6" y="13"/>
                      <a:pt x="6" y="15"/>
                    </a:cubicBezTo>
                    <a:cubicBezTo>
                      <a:pt x="6" y="13"/>
                      <a:pt x="8" y="16"/>
                      <a:pt x="7" y="16"/>
                    </a:cubicBezTo>
                    <a:cubicBezTo>
                      <a:pt x="8" y="19"/>
                      <a:pt x="6" y="18"/>
                      <a:pt x="7" y="17"/>
                    </a:cubicBezTo>
                    <a:cubicBezTo>
                      <a:pt x="6" y="14"/>
                      <a:pt x="6" y="19"/>
                      <a:pt x="7" y="18"/>
                    </a:cubicBezTo>
                    <a:cubicBezTo>
                      <a:pt x="8" y="17"/>
                      <a:pt x="7" y="19"/>
                      <a:pt x="6" y="19"/>
                    </a:cubicBezTo>
                    <a:cubicBezTo>
                      <a:pt x="6" y="19"/>
                      <a:pt x="7" y="21"/>
                      <a:pt x="7" y="19"/>
                    </a:cubicBezTo>
                    <a:cubicBezTo>
                      <a:pt x="7" y="18"/>
                      <a:pt x="8" y="17"/>
                      <a:pt x="7" y="20"/>
                    </a:cubicBezTo>
                    <a:cubicBezTo>
                      <a:pt x="6" y="22"/>
                      <a:pt x="8" y="19"/>
                      <a:pt x="7" y="22"/>
                    </a:cubicBezTo>
                    <a:cubicBezTo>
                      <a:pt x="6" y="23"/>
                      <a:pt x="7" y="24"/>
                      <a:pt x="7" y="23"/>
                    </a:cubicBezTo>
                    <a:cubicBezTo>
                      <a:pt x="7" y="20"/>
                      <a:pt x="6" y="24"/>
                      <a:pt x="6" y="23"/>
                    </a:cubicBezTo>
                    <a:cubicBezTo>
                      <a:pt x="6" y="25"/>
                      <a:pt x="6" y="25"/>
                      <a:pt x="6" y="25"/>
                    </a:cubicBezTo>
                    <a:cubicBezTo>
                      <a:pt x="6" y="26"/>
                      <a:pt x="6" y="26"/>
                      <a:pt x="6" y="25"/>
                    </a:cubicBezTo>
                    <a:cubicBezTo>
                      <a:pt x="6" y="26"/>
                      <a:pt x="5" y="26"/>
                      <a:pt x="5" y="26"/>
                    </a:cubicBezTo>
                    <a:cubicBezTo>
                      <a:pt x="5" y="25"/>
                      <a:pt x="5" y="25"/>
                      <a:pt x="5" y="25"/>
                    </a:cubicBezTo>
                    <a:cubicBezTo>
                      <a:pt x="5" y="26"/>
                      <a:pt x="4" y="26"/>
                      <a:pt x="4" y="26"/>
                    </a:cubicBezTo>
                    <a:cubicBezTo>
                      <a:pt x="4" y="25"/>
                      <a:pt x="4" y="26"/>
                      <a:pt x="5" y="25"/>
                    </a:cubicBezTo>
                    <a:cubicBezTo>
                      <a:pt x="4" y="24"/>
                      <a:pt x="4" y="24"/>
                      <a:pt x="4" y="24"/>
                    </a:cubicBezTo>
                    <a:cubicBezTo>
                      <a:pt x="3" y="23"/>
                      <a:pt x="4" y="25"/>
                      <a:pt x="4" y="25"/>
                    </a:cubicBezTo>
                    <a:cubicBezTo>
                      <a:pt x="2" y="23"/>
                      <a:pt x="3" y="25"/>
                      <a:pt x="3" y="25"/>
                    </a:cubicBezTo>
                    <a:cubicBezTo>
                      <a:pt x="2" y="25"/>
                      <a:pt x="2" y="25"/>
                      <a:pt x="2" y="25"/>
                    </a:cubicBezTo>
                    <a:cubicBezTo>
                      <a:pt x="1" y="25"/>
                      <a:pt x="1" y="25"/>
                      <a:pt x="2" y="25"/>
                    </a:cubicBezTo>
                    <a:cubicBezTo>
                      <a:pt x="2" y="26"/>
                      <a:pt x="2" y="25"/>
                      <a:pt x="2" y="24"/>
                    </a:cubicBezTo>
                    <a:cubicBezTo>
                      <a:pt x="2" y="24"/>
                      <a:pt x="3" y="22"/>
                      <a:pt x="2" y="24"/>
                    </a:cubicBezTo>
                    <a:cubicBezTo>
                      <a:pt x="2" y="23"/>
                      <a:pt x="3" y="24"/>
                      <a:pt x="3" y="23"/>
                    </a:cubicBezTo>
                    <a:cubicBezTo>
                      <a:pt x="3" y="23"/>
                      <a:pt x="2" y="23"/>
                      <a:pt x="2" y="23"/>
                    </a:cubicBezTo>
                    <a:cubicBezTo>
                      <a:pt x="2" y="23"/>
                      <a:pt x="2" y="22"/>
                      <a:pt x="1" y="22"/>
                    </a:cubicBezTo>
                    <a:cubicBezTo>
                      <a:pt x="2" y="22"/>
                      <a:pt x="1" y="22"/>
                      <a:pt x="1" y="22"/>
                    </a:cubicBezTo>
                    <a:cubicBezTo>
                      <a:pt x="0" y="22"/>
                      <a:pt x="1" y="22"/>
                      <a:pt x="1" y="24"/>
                    </a:cubicBezTo>
                    <a:cubicBezTo>
                      <a:pt x="2" y="25"/>
                      <a:pt x="1" y="26"/>
                      <a:pt x="2" y="25"/>
                    </a:cubicBezTo>
                    <a:cubicBezTo>
                      <a:pt x="3" y="26"/>
                      <a:pt x="3" y="27"/>
                      <a:pt x="3" y="26"/>
                    </a:cubicBezTo>
                    <a:cubicBezTo>
                      <a:pt x="2" y="26"/>
                      <a:pt x="4" y="27"/>
                      <a:pt x="3" y="27"/>
                    </a:cubicBezTo>
                    <a:cubicBezTo>
                      <a:pt x="3" y="27"/>
                      <a:pt x="2" y="28"/>
                      <a:pt x="3" y="28"/>
                    </a:cubicBezTo>
                    <a:cubicBezTo>
                      <a:pt x="3" y="29"/>
                      <a:pt x="3" y="29"/>
                      <a:pt x="3" y="30"/>
                    </a:cubicBezTo>
                    <a:cubicBezTo>
                      <a:pt x="3" y="29"/>
                      <a:pt x="2" y="27"/>
                      <a:pt x="2" y="28"/>
                    </a:cubicBezTo>
                    <a:cubicBezTo>
                      <a:pt x="2" y="27"/>
                      <a:pt x="2" y="25"/>
                      <a:pt x="2" y="26"/>
                    </a:cubicBezTo>
                    <a:cubicBezTo>
                      <a:pt x="2" y="26"/>
                      <a:pt x="2" y="26"/>
                      <a:pt x="2" y="26"/>
                    </a:cubicBezTo>
                    <a:cubicBezTo>
                      <a:pt x="3" y="25"/>
                      <a:pt x="2" y="25"/>
                      <a:pt x="2" y="24"/>
                    </a:cubicBezTo>
                    <a:cubicBezTo>
                      <a:pt x="2" y="25"/>
                      <a:pt x="3" y="24"/>
                      <a:pt x="2" y="25"/>
                    </a:cubicBezTo>
                    <a:cubicBezTo>
                      <a:pt x="2" y="24"/>
                      <a:pt x="3" y="23"/>
                      <a:pt x="3" y="24"/>
                    </a:cubicBezTo>
                    <a:cubicBezTo>
                      <a:pt x="3" y="23"/>
                      <a:pt x="3" y="24"/>
                      <a:pt x="3" y="24"/>
                    </a:cubicBezTo>
                    <a:cubicBezTo>
                      <a:pt x="3" y="24"/>
                      <a:pt x="2" y="25"/>
                      <a:pt x="2" y="23"/>
                    </a:cubicBezTo>
                    <a:cubicBezTo>
                      <a:pt x="2" y="23"/>
                      <a:pt x="1" y="23"/>
                      <a:pt x="1" y="23"/>
                    </a:cubicBezTo>
                    <a:cubicBezTo>
                      <a:pt x="2" y="23"/>
                      <a:pt x="0" y="23"/>
                      <a:pt x="1" y="23"/>
                    </a:cubicBezTo>
                    <a:cubicBezTo>
                      <a:pt x="0" y="24"/>
                      <a:pt x="0" y="24"/>
                      <a:pt x="0" y="23"/>
                    </a:cubicBezTo>
                    <a:cubicBezTo>
                      <a:pt x="0" y="26"/>
                      <a:pt x="0" y="25"/>
                      <a:pt x="0" y="24"/>
                    </a:cubicBezTo>
                    <a:cubicBezTo>
                      <a:pt x="0" y="25"/>
                      <a:pt x="0" y="25"/>
                      <a:pt x="0" y="26"/>
                    </a:cubicBezTo>
                    <a:cubicBezTo>
                      <a:pt x="0" y="27"/>
                      <a:pt x="1" y="27"/>
                      <a:pt x="1" y="27"/>
                    </a:cubicBezTo>
                    <a:cubicBezTo>
                      <a:pt x="2" y="28"/>
                      <a:pt x="2" y="29"/>
                      <a:pt x="2" y="29"/>
                    </a:cubicBezTo>
                    <a:cubicBezTo>
                      <a:pt x="2" y="29"/>
                      <a:pt x="1" y="29"/>
                      <a:pt x="1" y="30"/>
                    </a:cubicBezTo>
                    <a:cubicBezTo>
                      <a:pt x="1" y="30"/>
                      <a:pt x="1" y="30"/>
                      <a:pt x="1" y="30"/>
                    </a:cubicBezTo>
                    <a:cubicBezTo>
                      <a:pt x="1" y="30"/>
                      <a:pt x="1" y="30"/>
                      <a:pt x="1" y="30"/>
                    </a:cubicBezTo>
                    <a:cubicBezTo>
                      <a:pt x="1" y="29"/>
                      <a:pt x="1" y="31"/>
                      <a:pt x="1" y="31"/>
                    </a:cubicBezTo>
                    <a:cubicBezTo>
                      <a:pt x="1" y="30"/>
                      <a:pt x="0" y="30"/>
                      <a:pt x="0" y="31"/>
                    </a:cubicBezTo>
                    <a:cubicBezTo>
                      <a:pt x="0" y="31"/>
                      <a:pt x="0" y="31"/>
                      <a:pt x="0" y="31"/>
                    </a:cubicBezTo>
                    <a:cubicBezTo>
                      <a:pt x="0" y="31"/>
                      <a:pt x="0" y="32"/>
                      <a:pt x="0" y="32"/>
                    </a:cubicBezTo>
                    <a:close/>
                    <a:moveTo>
                      <a:pt x="76" y="5"/>
                    </a:moveTo>
                    <a:cubicBezTo>
                      <a:pt x="77" y="6"/>
                      <a:pt x="77" y="6"/>
                      <a:pt x="77" y="5"/>
                    </a:cubicBezTo>
                    <a:cubicBezTo>
                      <a:pt x="76" y="5"/>
                      <a:pt x="77" y="5"/>
                      <a:pt x="76" y="5"/>
                    </a:cubicBezTo>
                    <a:cubicBezTo>
                      <a:pt x="76" y="6"/>
                      <a:pt x="76" y="5"/>
                      <a:pt x="76" y="5"/>
                    </a:cubicBezTo>
                    <a:close/>
                    <a:moveTo>
                      <a:pt x="86" y="27"/>
                    </a:moveTo>
                    <a:cubicBezTo>
                      <a:pt x="86" y="27"/>
                      <a:pt x="86" y="27"/>
                      <a:pt x="86" y="27"/>
                    </a:cubicBezTo>
                    <a:cubicBezTo>
                      <a:pt x="86" y="26"/>
                      <a:pt x="86" y="26"/>
                      <a:pt x="86" y="26"/>
                    </a:cubicBezTo>
                    <a:cubicBezTo>
                      <a:pt x="87" y="27"/>
                      <a:pt x="86" y="27"/>
                      <a:pt x="86" y="27"/>
                    </a:cubicBezTo>
                    <a:cubicBezTo>
                      <a:pt x="86" y="27"/>
                      <a:pt x="86" y="27"/>
                      <a:pt x="86" y="27"/>
                    </a:cubicBezTo>
                    <a:cubicBezTo>
                      <a:pt x="86" y="27"/>
                      <a:pt x="86" y="27"/>
                      <a:pt x="86" y="27"/>
                    </a:cubicBezTo>
                    <a:close/>
                    <a:moveTo>
                      <a:pt x="86" y="28"/>
                    </a:moveTo>
                    <a:cubicBezTo>
                      <a:pt x="86" y="28"/>
                      <a:pt x="86" y="27"/>
                      <a:pt x="86" y="28"/>
                    </a:cubicBezTo>
                    <a:cubicBezTo>
                      <a:pt x="86" y="28"/>
                      <a:pt x="86" y="28"/>
                      <a:pt x="86" y="28"/>
                    </a:cubicBezTo>
                    <a:cubicBezTo>
                      <a:pt x="86" y="28"/>
                      <a:pt x="86" y="28"/>
                      <a:pt x="86" y="28"/>
                    </a:cubicBezTo>
                    <a:cubicBezTo>
                      <a:pt x="86" y="28"/>
                      <a:pt x="86" y="28"/>
                      <a:pt x="86" y="28"/>
                    </a:cubicBezTo>
                    <a:cubicBezTo>
                      <a:pt x="86" y="28"/>
                      <a:pt x="86" y="28"/>
                      <a:pt x="86" y="28"/>
                    </a:cubicBezTo>
                    <a:close/>
                    <a:moveTo>
                      <a:pt x="85" y="26"/>
                    </a:moveTo>
                    <a:cubicBezTo>
                      <a:pt x="85" y="26"/>
                      <a:pt x="85" y="26"/>
                      <a:pt x="85" y="26"/>
                    </a:cubicBezTo>
                    <a:cubicBezTo>
                      <a:pt x="85" y="26"/>
                      <a:pt x="85" y="26"/>
                      <a:pt x="85" y="26"/>
                    </a:cubicBezTo>
                    <a:cubicBezTo>
                      <a:pt x="85" y="26"/>
                      <a:pt x="85" y="26"/>
                      <a:pt x="85" y="26"/>
                    </a:cubicBezTo>
                    <a:close/>
                    <a:moveTo>
                      <a:pt x="83" y="27"/>
                    </a:moveTo>
                    <a:cubicBezTo>
                      <a:pt x="83" y="27"/>
                      <a:pt x="83" y="27"/>
                      <a:pt x="83" y="27"/>
                    </a:cubicBezTo>
                    <a:cubicBezTo>
                      <a:pt x="83" y="27"/>
                      <a:pt x="83" y="27"/>
                      <a:pt x="83" y="27"/>
                    </a:cubicBezTo>
                    <a:cubicBezTo>
                      <a:pt x="83" y="27"/>
                      <a:pt x="83" y="27"/>
                      <a:pt x="83" y="27"/>
                    </a:cubicBezTo>
                    <a:close/>
                    <a:moveTo>
                      <a:pt x="82" y="27"/>
                    </a:moveTo>
                    <a:cubicBezTo>
                      <a:pt x="82" y="27"/>
                      <a:pt x="82" y="27"/>
                      <a:pt x="82" y="27"/>
                    </a:cubicBezTo>
                    <a:cubicBezTo>
                      <a:pt x="82" y="27"/>
                      <a:pt x="82" y="27"/>
                      <a:pt x="82" y="27"/>
                    </a:cubicBezTo>
                    <a:cubicBezTo>
                      <a:pt x="83" y="27"/>
                      <a:pt x="83" y="27"/>
                      <a:pt x="83" y="27"/>
                    </a:cubicBezTo>
                    <a:cubicBezTo>
                      <a:pt x="83" y="27"/>
                      <a:pt x="83" y="27"/>
                      <a:pt x="83" y="27"/>
                    </a:cubicBezTo>
                    <a:cubicBezTo>
                      <a:pt x="83" y="27"/>
                      <a:pt x="83" y="27"/>
                      <a:pt x="83" y="27"/>
                    </a:cubicBezTo>
                    <a:cubicBezTo>
                      <a:pt x="83" y="27"/>
                      <a:pt x="82" y="28"/>
                      <a:pt x="82" y="27"/>
                    </a:cubicBezTo>
                    <a:cubicBezTo>
                      <a:pt x="82" y="27"/>
                      <a:pt x="82" y="27"/>
                      <a:pt x="82" y="27"/>
                    </a:cubicBezTo>
                    <a:cubicBezTo>
                      <a:pt x="82" y="27"/>
                      <a:pt x="82" y="27"/>
                      <a:pt x="82" y="27"/>
                    </a:cubicBezTo>
                    <a:close/>
                    <a:moveTo>
                      <a:pt x="82" y="29"/>
                    </a:moveTo>
                    <a:cubicBezTo>
                      <a:pt x="82" y="28"/>
                      <a:pt x="82" y="28"/>
                      <a:pt x="82" y="28"/>
                    </a:cubicBezTo>
                    <a:cubicBezTo>
                      <a:pt x="82" y="28"/>
                      <a:pt x="82" y="28"/>
                      <a:pt x="82" y="28"/>
                    </a:cubicBezTo>
                    <a:lnTo>
                      <a:pt x="82" y="29"/>
                    </a:lnTo>
                    <a:close/>
                    <a:moveTo>
                      <a:pt x="74" y="31"/>
                    </a:moveTo>
                    <a:cubicBezTo>
                      <a:pt x="75" y="31"/>
                      <a:pt x="75" y="31"/>
                      <a:pt x="75" y="31"/>
                    </a:cubicBezTo>
                    <a:cubicBezTo>
                      <a:pt x="75" y="31"/>
                      <a:pt x="75" y="31"/>
                      <a:pt x="75" y="31"/>
                    </a:cubicBezTo>
                    <a:lnTo>
                      <a:pt x="74" y="31"/>
                    </a:lnTo>
                    <a:close/>
                    <a:moveTo>
                      <a:pt x="70" y="11"/>
                    </a:moveTo>
                    <a:cubicBezTo>
                      <a:pt x="70" y="12"/>
                      <a:pt x="71" y="12"/>
                      <a:pt x="70" y="11"/>
                    </a:cubicBezTo>
                    <a:cubicBezTo>
                      <a:pt x="70" y="12"/>
                      <a:pt x="71" y="11"/>
                      <a:pt x="70" y="11"/>
                    </a:cubicBezTo>
                    <a:close/>
                    <a:moveTo>
                      <a:pt x="68" y="37"/>
                    </a:moveTo>
                    <a:cubicBezTo>
                      <a:pt x="69" y="36"/>
                      <a:pt x="69" y="36"/>
                      <a:pt x="69" y="36"/>
                    </a:cubicBezTo>
                    <a:cubicBezTo>
                      <a:pt x="69" y="37"/>
                      <a:pt x="69" y="37"/>
                      <a:pt x="69" y="37"/>
                    </a:cubicBezTo>
                    <a:lnTo>
                      <a:pt x="68" y="37"/>
                    </a:lnTo>
                    <a:close/>
                    <a:moveTo>
                      <a:pt x="68" y="30"/>
                    </a:moveTo>
                    <a:cubicBezTo>
                      <a:pt x="68" y="30"/>
                      <a:pt x="67" y="30"/>
                      <a:pt x="68" y="30"/>
                    </a:cubicBezTo>
                    <a:cubicBezTo>
                      <a:pt x="68" y="30"/>
                      <a:pt x="68" y="30"/>
                      <a:pt x="68" y="30"/>
                    </a:cubicBezTo>
                    <a:close/>
                    <a:moveTo>
                      <a:pt x="62" y="37"/>
                    </a:moveTo>
                    <a:cubicBezTo>
                      <a:pt x="63" y="37"/>
                      <a:pt x="63" y="37"/>
                      <a:pt x="62" y="37"/>
                    </a:cubicBezTo>
                    <a:close/>
                    <a:moveTo>
                      <a:pt x="61" y="37"/>
                    </a:moveTo>
                    <a:cubicBezTo>
                      <a:pt x="61" y="37"/>
                      <a:pt x="61" y="37"/>
                      <a:pt x="61" y="37"/>
                    </a:cubicBezTo>
                    <a:cubicBezTo>
                      <a:pt x="62" y="36"/>
                      <a:pt x="61" y="37"/>
                      <a:pt x="62" y="37"/>
                    </a:cubicBezTo>
                    <a:cubicBezTo>
                      <a:pt x="61" y="38"/>
                      <a:pt x="61" y="38"/>
                      <a:pt x="61" y="38"/>
                    </a:cubicBezTo>
                    <a:lnTo>
                      <a:pt x="61" y="37"/>
                    </a:lnTo>
                    <a:close/>
                    <a:moveTo>
                      <a:pt x="61" y="33"/>
                    </a:moveTo>
                    <a:cubicBezTo>
                      <a:pt x="60" y="33"/>
                      <a:pt x="60" y="33"/>
                      <a:pt x="60" y="33"/>
                    </a:cubicBezTo>
                    <a:cubicBezTo>
                      <a:pt x="60" y="33"/>
                      <a:pt x="60" y="33"/>
                      <a:pt x="60" y="33"/>
                    </a:cubicBezTo>
                    <a:cubicBezTo>
                      <a:pt x="60" y="33"/>
                      <a:pt x="60" y="33"/>
                      <a:pt x="61" y="33"/>
                    </a:cubicBezTo>
                    <a:close/>
                    <a:moveTo>
                      <a:pt x="60" y="34"/>
                    </a:moveTo>
                    <a:cubicBezTo>
                      <a:pt x="60" y="33"/>
                      <a:pt x="60" y="34"/>
                      <a:pt x="60" y="33"/>
                    </a:cubicBezTo>
                    <a:cubicBezTo>
                      <a:pt x="60" y="33"/>
                      <a:pt x="60" y="33"/>
                      <a:pt x="61" y="33"/>
                    </a:cubicBezTo>
                    <a:cubicBezTo>
                      <a:pt x="61" y="33"/>
                      <a:pt x="60" y="34"/>
                      <a:pt x="60" y="34"/>
                    </a:cubicBezTo>
                    <a:close/>
                    <a:moveTo>
                      <a:pt x="60" y="36"/>
                    </a:moveTo>
                    <a:cubicBezTo>
                      <a:pt x="60" y="37"/>
                      <a:pt x="60" y="37"/>
                      <a:pt x="60" y="37"/>
                    </a:cubicBezTo>
                    <a:cubicBezTo>
                      <a:pt x="59" y="36"/>
                      <a:pt x="60" y="37"/>
                      <a:pt x="60" y="36"/>
                    </a:cubicBezTo>
                    <a:close/>
                    <a:moveTo>
                      <a:pt x="59" y="35"/>
                    </a:moveTo>
                    <a:cubicBezTo>
                      <a:pt x="60" y="35"/>
                      <a:pt x="60" y="35"/>
                      <a:pt x="60" y="35"/>
                    </a:cubicBezTo>
                    <a:cubicBezTo>
                      <a:pt x="60" y="35"/>
                      <a:pt x="60" y="35"/>
                      <a:pt x="60" y="35"/>
                    </a:cubicBezTo>
                    <a:cubicBezTo>
                      <a:pt x="59" y="35"/>
                      <a:pt x="61" y="35"/>
                      <a:pt x="60" y="35"/>
                    </a:cubicBezTo>
                    <a:cubicBezTo>
                      <a:pt x="60" y="35"/>
                      <a:pt x="60" y="36"/>
                      <a:pt x="60" y="36"/>
                    </a:cubicBezTo>
                    <a:cubicBezTo>
                      <a:pt x="60" y="36"/>
                      <a:pt x="60" y="36"/>
                      <a:pt x="60" y="36"/>
                    </a:cubicBezTo>
                    <a:cubicBezTo>
                      <a:pt x="60" y="36"/>
                      <a:pt x="60" y="36"/>
                      <a:pt x="60" y="36"/>
                    </a:cubicBezTo>
                    <a:cubicBezTo>
                      <a:pt x="60" y="36"/>
                      <a:pt x="60" y="36"/>
                      <a:pt x="60" y="36"/>
                    </a:cubicBezTo>
                    <a:cubicBezTo>
                      <a:pt x="60" y="36"/>
                      <a:pt x="60" y="36"/>
                      <a:pt x="60" y="36"/>
                    </a:cubicBezTo>
                    <a:cubicBezTo>
                      <a:pt x="59" y="35"/>
                      <a:pt x="59" y="35"/>
                      <a:pt x="59" y="35"/>
                    </a:cubicBezTo>
                    <a:close/>
                    <a:moveTo>
                      <a:pt x="57" y="31"/>
                    </a:moveTo>
                    <a:cubicBezTo>
                      <a:pt x="57" y="31"/>
                      <a:pt x="57" y="30"/>
                      <a:pt x="57" y="29"/>
                    </a:cubicBezTo>
                    <a:cubicBezTo>
                      <a:pt x="57" y="30"/>
                      <a:pt x="58" y="29"/>
                      <a:pt x="58" y="30"/>
                    </a:cubicBezTo>
                    <a:cubicBezTo>
                      <a:pt x="59" y="31"/>
                      <a:pt x="57" y="32"/>
                      <a:pt x="57" y="31"/>
                    </a:cubicBezTo>
                    <a:close/>
                    <a:moveTo>
                      <a:pt x="57" y="33"/>
                    </a:moveTo>
                    <a:cubicBezTo>
                      <a:pt x="58" y="33"/>
                      <a:pt x="58" y="35"/>
                      <a:pt x="58" y="34"/>
                    </a:cubicBezTo>
                    <a:cubicBezTo>
                      <a:pt x="57" y="34"/>
                      <a:pt x="57" y="34"/>
                      <a:pt x="57" y="33"/>
                    </a:cubicBezTo>
                    <a:close/>
                    <a:moveTo>
                      <a:pt x="57" y="33"/>
                    </a:moveTo>
                    <a:cubicBezTo>
                      <a:pt x="57" y="33"/>
                      <a:pt x="57" y="33"/>
                      <a:pt x="57" y="33"/>
                    </a:cubicBezTo>
                    <a:close/>
                    <a:moveTo>
                      <a:pt x="57" y="32"/>
                    </a:moveTo>
                    <a:cubicBezTo>
                      <a:pt x="57" y="32"/>
                      <a:pt x="57" y="32"/>
                      <a:pt x="57" y="32"/>
                    </a:cubicBezTo>
                    <a:cubicBezTo>
                      <a:pt x="57" y="33"/>
                      <a:pt x="57" y="33"/>
                      <a:pt x="57" y="33"/>
                    </a:cubicBezTo>
                    <a:cubicBezTo>
                      <a:pt x="57" y="33"/>
                      <a:pt x="57" y="33"/>
                      <a:pt x="57" y="33"/>
                    </a:cubicBezTo>
                    <a:cubicBezTo>
                      <a:pt x="57" y="33"/>
                      <a:pt x="57" y="33"/>
                      <a:pt x="57" y="33"/>
                    </a:cubicBezTo>
                    <a:cubicBezTo>
                      <a:pt x="57" y="33"/>
                      <a:pt x="57" y="33"/>
                      <a:pt x="57" y="33"/>
                    </a:cubicBezTo>
                    <a:cubicBezTo>
                      <a:pt x="57" y="33"/>
                      <a:pt x="57" y="32"/>
                      <a:pt x="57" y="32"/>
                    </a:cubicBezTo>
                    <a:close/>
                    <a:moveTo>
                      <a:pt x="46" y="32"/>
                    </a:moveTo>
                    <a:cubicBezTo>
                      <a:pt x="46" y="32"/>
                      <a:pt x="46" y="32"/>
                      <a:pt x="47" y="32"/>
                    </a:cubicBezTo>
                    <a:cubicBezTo>
                      <a:pt x="47" y="33"/>
                      <a:pt x="47" y="32"/>
                      <a:pt x="46" y="32"/>
                    </a:cubicBezTo>
                    <a:close/>
                    <a:moveTo>
                      <a:pt x="43" y="34"/>
                    </a:moveTo>
                    <a:cubicBezTo>
                      <a:pt x="43" y="33"/>
                      <a:pt x="43" y="33"/>
                      <a:pt x="43" y="33"/>
                    </a:cubicBezTo>
                    <a:cubicBezTo>
                      <a:pt x="43" y="33"/>
                      <a:pt x="43" y="33"/>
                      <a:pt x="43" y="33"/>
                    </a:cubicBezTo>
                    <a:cubicBezTo>
                      <a:pt x="43" y="34"/>
                      <a:pt x="43" y="34"/>
                      <a:pt x="43" y="34"/>
                    </a:cubicBezTo>
                    <a:close/>
                    <a:moveTo>
                      <a:pt x="42" y="33"/>
                    </a:moveTo>
                    <a:cubicBezTo>
                      <a:pt x="42" y="33"/>
                      <a:pt x="42" y="33"/>
                      <a:pt x="42" y="33"/>
                    </a:cubicBezTo>
                    <a:cubicBezTo>
                      <a:pt x="42" y="33"/>
                      <a:pt x="42" y="33"/>
                      <a:pt x="42" y="33"/>
                    </a:cubicBezTo>
                    <a:cubicBezTo>
                      <a:pt x="43" y="34"/>
                      <a:pt x="41" y="33"/>
                      <a:pt x="42" y="33"/>
                    </a:cubicBezTo>
                    <a:close/>
                    <a:moveTo>
                      <a:pt x="40" y="31"/>
                    </a:moveTo>
                    <a:cubicBezTo>
                      <a:pt x="40" y="31"/>
                      <a:pt x="40" y="31"/>
                      <a:pt x="40" y="31"/>
                    </a:cubicBezTo>
                    <a:cubicBezTo>
                      <a:pt x="40" y="31"/>
                      <a:pt x="40" y="31"/>
                      <a:pt x="40" y="31"/>
                    </a:cubicBezTo>
                    <a:cubicBezTo>
                      <a:pt x="40" y="31"/>
                      <a:pt x="40" y="31"/>
                      <a:pt x="40" y="31"/>
                    </a:cubicBezTo>
                    <a:close/>
                    <a:moveTo>
                      <a:pt x="39" y="32"/>
                    </a:moveTo>
                    <a:cubicBezTo>
                      <a:pt x="39" y="32"/>
                      <a:pt x="39" y="32"/>
                      <a:pt x="39" y="32"/>
                    </a:cubicBezTo>
                    <a:cubicBezTo>
                      <a:pt x="40" y="32"/>
                      <a:pt x="40" y="32"/>
                      <a:pt x="40" y="32"/>
                    </a:cubicBezTo>
                    <a:cubicBezTo>
                      <a:pt x="39" y="32"/>
                      <a:pt x="39" y="32"/>
                      <a:pt x="39" y="32"/>
                    </a:cubicBezTo>
                    <a:cubicBezTo>
                      <a:pt x="40" y="32"/>
                      <a:pt x="40" y="32"/>
                      <a:pt x="40" y="32"/>
                    </a:cubicBezTo>
                    <a:cubicBezTo>
                      <a:pt x="40" y="32"/>
                      <a:pt x="40" y="32"/>
                      <a:pt x="40" y="32"/>
                    </a:cubicBezTo>
                    <a:cubicBezTo>
                      <a:pt x="40" y="32"/>
                      <a:pt x="40" y="32"/>
                      <a:pt x="40" y="32"/>
                    </a:cubicBezTo>
                    <a:cubicBezTo>
                      <a:pt x="39" y="32"/>
                      <a:pt x="39" y="32"/>
                      <a:pt x="39" y="32"/>
                    </a:cubicBezTo>
                    <a:cubicBezTo>
                      <a:pt x="39" y="32"/>
                      <a:pt x="39" y="32"/>
                      <a:pt x="39" y="32"/>
                    </a:cubicBezTo>
                    <a:close/>
                    <a:moveTo>
                      <a:pt x="37" y="31"/>
                    </a:moveTo>
                    <a:cubicBezTo>
                      <a:pt x="38" y="31"/>
                      <a:pt x="38" y="30"/>
                      <a:pt x="38" y="31"/>
                    </a:cubicBezTo>
                    <a:cubicBezTo>
                      <a:pt x="38" y="31"/>
                      <a:pt x="38" y="32"/>
                      <a:pt x="37" y="31"/>
                    </a:cubicBezTo>
                    <a:close/>
                    <a:moveTo>
                      <a:pt x="36" y="32"/>
                    </a:moveTo>
                    <a:cubicBezTo>
                      <a:pt x="36" y="32"/>
                      <a:pt x="36" y="32"/>
                      <a:pt x="36" y="32"/>
                    </a:cubicBezTo>
                    <a:cubicBezTo>
                      <a:pt x="36" y="33"/>
                      <a:pt x="36" y="33"/>
                      <a:pt x="36" y="33"/>
                    </a:cubicBezTo>
                    <a:cubicBezTo>
                      <a:pt x="36" y="33"/>
                      <a:pt x="36" y="33"/>
                      <a:pt x="36" y="33"/>
                    </a:cubicBezTo>
                    <a:cubicBezTo>
                      <a:pt x="36" y="33"/>
                      <a:pt x="36" y="33"/>
                      <a:pt x="36" y="33"/>
                    </a:cubicBezTo>
                    <a:lnTo>
                      <a:pt x="36" y="32"/>
                    </a:lnTo>
                    <a:close/>
                    <a:moveTo>
                      <a:pt x="36" y="36"/>
                    </a:moveTo>
                    <a:cubicBezTo>
                      <a:pt x="36" y="35"/>
                      <a:pt x="36" y="36"/>
                      <a:pt x="36" y="36"/>
                    </a:cubicBezTo>
                    <a:close/>
                    <a:moveTo>
                      <a:pt x="34" y="34"/>
                    </a:moveTo>
                    <a:cubicBezTo>
                      <a:pt x="35" y="34"/>
                      <a:pt x="34" y="33"/>
                      <a:pt x="34" y="34"/>
                    </a:cubicBezTo>
                    <a:cubicBezTo>
                      <a:pt x="34" y="34"/>
                      <a:pt x="34" y="33"/>
                      <a:pt x="34" y="34"/>
                    </a:cubicBezTo>
                    <a:close/>
                    <a:moveTo>
                      <a:pt x="33" y="34"/>
                    </a:moveTo>
                    <a:cubicBezTo>
                      <a:pt x="33" y="34"/>
                      <a:pt x="33" y="34"/>
                      <a:pt x="34" y="34"/>
                    </a:cubicBezTo>
                    <a:cubicBezTo>
                      <a:pt x="33" y="35"/>
                      <a:pt x="33" y="35"/>
                      <a:pt x="33" y="35"/>
                    </a:cubicBezTo>
                    <a:cubicBezTo>
                      <a:pt x="33" y="35"/>
                      <a:pt x="33" y="35"/>
                      <a:pt x="33" y="35"/>
                    </a:cubicBezTo>
                    <a:cubicBezTo>
                      <a:pt x="33" y="34"/>
                      <a:pt x="33" y="34"/>
                      <a:pt x="33" y="35"/>
                    </a:cubicBezTo>
                    <a:cubicBezTo>
                      <a:pt x="33" y="35"/>
                      <a:pt x="32" y="35"/>
                      <a:pt x="33" y="34"/>
                    </a:cubicBezTo>
                    <a:close/>
                    <a:moveTo>
                      <a:pt x="31" y="32"/>
                    </a:moveTo>
                    <a:cubicBezTo>
                      <a:pt x="31" y="32"/>
                      <a:pt x="31" y="32"/>
                      <a:pt x="31" y="32"/>
                    </a:cubicBezTo>
                    <a:cubicBezTo>
                      <a:pt x="31" y="32"/>
                      <a:pt x="31" y="32"/>
                      <a:pt x="31" y="32"/>
                    </a:cubicBezTo>
                    <a:cubicBezTo>
                      <a:pt x="31" y="33"/>
                      <a:pt x="31" y="32"/>
                      <a:pt x="31" y="32"/>
                    </a:cubicBezTo>
                    <a:close/>
                    <a:moveTo>
                      <a:pt x="27" y="33"/>
                    </a:moveTo>
                    <a:cubicBezTo>
                      <a:pt x="27" y="32"/>
                      <a:pt x="27" y="32"/>
                      <a:pt x="27" y="32"/>
                    </a:cubicBezTo>
                    <a:cubicBezTo>
                      <a:pt x="28" y="32"/>
                      <a:pt x="28" y="32"/>
                      <a:pt x="28" y="32"/>
                    </a:cubicBezTo>
                    <a:cubicBezTo>
                      <a:pt x="28" y="32"/>
                      <a:pt x="28" y="32"/>
                      <a:pt x="28" y="32"/>
                    </a:cubicBezTo>
                    <a:cubicBezTo>
                      <a:pt x="28" y="32"/>
                      <a:pt x="28" y="33"/>
                      <a:pt x="27" y="33"/>
                    </a:cubicBezTo>
                    <a:close/>
                    <a:moveTo>
                      <a:pt x="26" y="30"/>
                    </a:moveTo>
                    <a:cubicBezTo>
                      <a:pt x="26" y="31"/>
                      <a:pt x="26" y="31"/>
                      <a:pt x="26" y="31"/>
                    </a:cubicBezTo>
                    <a:cubicBezTo>
                      <a:pt x="26" y="31"/>
                      <a:pt x="26" y="31"/>
                      <a:pt x="26" y="31"/>
                    </a:cubicBezTo>
                    <a:cubicBezTo>
                      <a:pt x="26" y="30"/>
                      <a:pt x="26" y="30"/>
                      <a:pt x="26" y="30"/>
                    </a:cubicBezTo>
                    <a:close/>
                    <a:moveTo>
                      <a:pt x="25" y="28"/>
                    </a:moveTo>
                    <a:cubicBezTo>
                      <a:pt x="25" y="29"/>
                      <a:pt x="25" y="29"/>
                      <a:pt x="25" y="29"/>
                    </a:cubicBezTo>
                    <a:cubicBezTo>
                      <a:pt x="25" y="28"/>
                      <a:pt x="25" y="28"/>
                      <a:pt x="25" y="28"/>
                    </a:cubicBezTo>
                    <a:close/>
                    <a:moveTo>
                      <a:pt x="23" y="28"/>
                    </a:moveTo>
                    <a:cubicBezTo>
                      <a:pt x="23" y="28"/>
                      <a:pt x="23" y="28"/>
                      <a:pt x="23" y="28"/>
                    </a:cubicBezTo>
                    <a:cubicBezTo>
                      <a:pt x="23" y="29"/>
                      <a:pt x="23" y="29"/>
                      <a:pt x="23" y="29"/>
                    </a:cubicBezTo>
                    <a:lnTo>
                      <a:pt x="23" y="28"/>
                    </a:lnTo>
                    <a:close/>
                    <a:moveTo>
                      <a:pt x="20" y="30"/>
                    </a:moveTo>
                    <a:cubicBezTo>
                      <a:pt x="20" y="29"/>
                      <a:pt x="20" y="29"/>
                      <a:pt x="20" y="29"/>
                    </a:cubicBezTo>
                    <a:cubicBezTo>
                      <a:pt x="21" y="30"/>
                      <a:pt x="20" y="30"/>
                      <a:pt x="20" y="30"/>
                    </a:cubicBezTo>
                    <a:close/>
                    <a:moveTo>
                      <a:pt x="19" y="28"/>
                    </a:moveTo>
                    <a:cubicBezTo>
                      <a:pt x="19" y="28"/>
                      <a:pt x="19" y="28"/>
                      <a:pt x="19" y="28"/>
                    </a:cubicBezTo>
                    <a:cubicBezTo>
                      <a:pt x="19" y="28"/>
                      <a:pt x="19" y="28"/>
                      <a:pt x="19" y="28"/>
                    </a:cubicBezTo>
                    <a:cubicBezTo>
                      <a:pt x="19" y="28"/>
                      <a:pt x="19" y="28"/>
                      <a:pt x="19" y="28"/>
                    </a:cubicBezTo>
                    <a:close/>
                    <a:moveTo>
                      <a:pt x="20" y="32"/>
                    </a:moveTo>
                    <a:cubicBezTo>
                      <a:pt x="19" y="32"/>
                      <a:pt x="19" y="32"/>
                      <a:pt x="19" y="32"/>
                    </a:cubicBezTo>
                    <a:cubicBezTo>
                      <a:pt x="19" y="32"/>
                      <a:pt x="20" y="32"/>
                      <a:pt x="20" y="32"/>
                    </a:cubicBezTo>
                    <a:close/>
                    <a:moveTo>
                      <a:pt x="18" y="31"/>
                    </a:moveTo>
                    <a:cubicBezTo>
                      <a:pt x="18" y="30"/>
                      <a:pt x="18" y="30"/>
                      <a:pt x="18" y="31"/>
                    </a:cubicBezTo>
                    <a:close/>
                    <a:moveTo>
                      <a:pt x="15" y="29"/>
                    </a:moveTo>
                    <a:cubicBezTo>
                      <a:pt x="15" y="29"/>
                      <a:pt x="15" y="29"/>
                      <a:pt x="15" y="29"/>
                    </a:cubicBezTo>
                    <a:cubicBezTo>
                      <a:pt x="16" y="29"/>
                      <a:pt x="16" y="29"/>
                      <a:pt x="16" y="29"/>
                    </a:cubicBezTo>
                    <a:cubicBezTo>
                      <a:pt x="16" y="29"/>
                      <a:pt x="16" y="30"/>
                      <a:pt x="15" y="29"/>
                    </a:cubicBezTo>
                    <a:close/>
                    <a:moveTo>
                      <a:pt x="13" y="29"/>
                    </a:moveTo>
                    <a:cubicBezTo>
                      <a:pt x="13" y="29"/>
                      <a:pt x="13" y="28"/>
                      <a:pt x="13" y="29"/>
                    </a:cubicBezTo>
                    <a:cubicBezTo>
                      <a:pt x="13" y="29"/>
                      <a:pt x="13" y="30"/>
                      <a:pt x="13" y="29"/>
                    </a:cubicBezTo>
                    <a:close/>
                    <a:moveTo>
                      <a:pt x="6" y="28"/>
                    </a:moveTo>
                    <a:cubicBezTo>
                      <a:pt x="7" y="29"/>
                      <a:pt x="7" y="27"/>
                      <a:pt x="7" y="29"/>
                    </a:cubicBezTo>
                    <a:cubicBezTo>
                      <a:pt x="7" y="28"/>
                      <a:pt x="6" y="29"/>
                      <a:pt x="6" y="28"/>
                    </a:cubicBezTo>
                    <a:close/>
                    <a:moveTo>
                      <a:pt x="4" y="28"/>
                    </a:moveTo>
                    <a:cubicBezTo>
                      <a:pt x="5" y="29"/>
                      <a:pt x="5" y="27"/>
                      <a:pt x="5" y="28"/>
                    </a:cubicBezTo>
                    <a:cubicBezTo>
                      <a:pt x="6" y="28"/>
                      <a:pt x="5" y="27"/>
                      <a:pt x="5" y="28"/>
                    </a:cubicBezTo>
                    <a:cubicBezTo>
                      <a:pt x="4" y="29"/>
                      <a:pt x="4" y="29"/>
                      <a:pt x="4" y="29"/>
                    </a:cubicBezTo>
                    <a:cubicBezTo>
                      <a:pt x="4" y="29"/>
                      <a:pt x="4" y="28"/>
                      <a:pt x="4" y="28"/>
                    </a:cubicBezTo>
                    <a:close/>
                    <a:moveTo>
                      <a:pt x="1" y="32"/>
                    </a:moveTo>
                    <a:cubicBezTo>
                      <a:pt x="1" y="32"/>
                      <a:pt x="1" y="32"/>
                      <a:pt x="1" y="31"/>
                    </a:cubicBezTo>
                    <a:cubicBezTo>
                      <a:pt x="2" y="32"/>
                      <a:pt x="1" y="32"/>
                      <a:pt x="1" y="32"/>
                    </a:cubicBezTo>
                    <a:close/>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8" name="îṣľíḑê"/>
              <p:cNvSpPr/>
              <p:nvPr/>
            </p:nvSpPr>
            <p:spPr bwMode="auto">
              <a:xfrm>
                <a:off x="5306" y="2867"/>
                <a:ext cx="3" cy="5"/>
              </a:xfrm>
              <a:custGeom>
                <a:avLst/>
                <a:gdLst>
                  <a:gd name="T0" fmla="*/ 0 w 1"/>
                  <a:gd name="T1" fmla="*/ 1 h 2"/>
                  <a:gd name="T2" fmla="*/ 0 w 1"/>
                  <a:gd name="T3" fmla="*/ 1 h 2"/>
                  <a:gd name="T4" fmla="*/ 0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1" y="1"/>
                      <a:pt x="0" y="1"/>
                    </a:cubicBezTo>
                    <a:cubicBezTo>
                      <a:pt x="0" y="2"/>
                      <a:pt x="0" y="2"/>
                      <a:pt x="0" y="1"/>
                    </a:cubicBezTo>
                    <a:cubicBezTo>
                      <a:pt x="0" y="2"/>
                      <a:pt x="0" y="0"/>
                      <a:pt x="0" y="1"/>
                    </a:cubicBez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9" name="íŝ1íḋe"/>
              <p:cNvSpPr/>
              <p:nvPr/>
            </p:nvSpPr>
            <p:spPr bwMode="auto">
              <a:xfrm>
                <a:off x="5236" y="2893"/>
                <a:ext cx="3" cy="3"/>
              </a:xfrm>
              <a:custGeom>
                <a:avLst/>
                <a:gdLst>
                  <a:gd name="T0" fmla="*/ 1 w 1"/>
                  <a:gd name="T1" fmla="*/ 1 h 1"/>
                  <a:gd name="T2" fmla="*/ 0 w 1"/>
                  <a:gd name="T3" fmla="*/ 1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0" y="1"/>
                    </a:cubicBezTo>
                    <a:cubicBezTo>
                      <a:pt x="1" y="0"/>
                      <a:pt x="0" y="1"/>
                      <a:pt x="0" y="1"/>
                    </a:cubicBezTo>
                    <a:lnTo>
                      <a:pt x="1" y="1"/>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0" name="íṩlîḋe"/>
              <p:cNvSpPr/>
              <p:nvPr/>
            </p:nvSpPr>
            <p:spPr bwMode="auto">
              <a:xfrm>
                <a:off x="5316" y="2880"/>
                <a:ext cx="8" cy="10"/>
              </a:xfrm>
              <a:custGeom>
                <a:avLst/>
                <a:gdLst>
                  <a:gd name="T0" fmla="*/ 1 w 3"/>
                  <a:gd name="T1" fmla="*/ 3 h 4"/>
                  <a:gd name="T2" fmla="*/ 1 w 3"/>
                  <a:gd name="T3" fmla="*/ 3 h 4"/>
                  <a:gd name="T4" fmla="*/ 2 w 3"/>
                  <a:gd name="T5" fmla="*/ 3 h 4"/>
                  <a:gd name="T6" fmla="*/ 2 w 3"/>
                  <a:gd name="T7" fmla="*/ 3 h 4"/>
                  <a:gd name="T8" fmla="*/ 2 w 3"/>
                  <a:gd name="T9" fmla="*/ 2 h 4"/>
                  <a:gd name="T10" fmla="*/ 2 w 3"/>
                  <a:gd name="T11" fmla="*/ 2 h 4"/>
                  <a:gd name="T12" fmla="*/ 2 w 3"/>
                  <a:gd name="T13" fmla="*/ 2 h 4"/>
                  <a:gd name="T14" fmla="*/ 2 w 3"/>
                  <a:gd name="T15" fmla="*/ 2 h 4"/>
                  <a:gd name="T16" fmla="*/ 2 w 3"/>
                  <a:gd name="T17" fmla="*/ 2 h 4"/>
                  <a:gd name="T18" fmla="*/ 2 w 3"/>
                  <a:gd name="T19" fmla="*/ 1 h 4"/>
                  <a:gd name="T20" fmla="*/ 2 w 3"/>
                  <a:gd name="T21" fmla="*/ 2 h 4"/>
                  <a:gd name="T22" fmla="*/ 2 w 3"/>
                  <a:gd name="T23" fmla="*/ 1 h 4"/>
                  <a:gd name="T24" fmla="*/ 2 w 3"/>
                  <a:gd name="T25" fmla="*/ 1 h 4"/>
                  <a:gd name="T26" fmla="*/ 2 w 3"/>
                  <a:gd name="T27" fmla="*/ 1 h 4"/>
                  <a:gd name="T28" fmla="*/ 2 w 3"/>
                  <a:gd name="T29" fmla="*/ 2 h 4"/>
                  <a:gd name="T30" fmla="*/ 2 w 3"/>
                  <a:gd name="T31" fmla="*/ 1 h 4"/>
                  <a:gd name="T32" fmla="*/ 2 w 3"/>
                  <a:gd name="T33" fmla="*/ 1 h 4"/>
                  <a:gd name="T34" fmla="*/ 2 w 3"/>
                  <a:gd name="T35" fmla="*/ 1 h 4"/>
                  <a:gd name="T36" fmla="*/ 2 w 3"/>
                  <a:gd name="T37" fmla="*/ 1 h 4"/>
                  <a:gd name="T38" fmla="*/ 1 w 3"/>
                  <a:gd name="T39" fmla="*/ 1 h 4"/>
                  <a:gd name="T40" fmla="*/ 1 w 3"/>
                  <a:gd name="T41" fmla="*/ 1 h 4"/>
                  <a:gd name="T42" fmla="*/ 1 w 3"/>
                  <a:gd name="T43" fmla="*/ 1 h 4"/>
                  <a:gd name="T44" fmla="*/ 1 w 3"/>
                  <a:gd name="T45" fmla="*/ 1 h 4"/>
                  <a:gd name="T46" fmla="*/ 1 w 3"/>
                  <a:gd name="T47" fmla="*/ 1 h 4"/>
                  <a:gd name="T48" fmla="*/ 1 w 3"/>
                  <a:gd name="T49" fmla="*/ 1 h 4"/>
                  <a:gd name="T50" fmla="*/ 1 w 3"/>
                  <a:gd name="T51" fmla="*/ 1 h 4"/>
                  <a:gd name="T52" fmla="*/ 1 w 3"/>
                  <a:gd name="T53" fmla="*/ 0 h 4"/>
                  <a:gd name="T54" fmla="*/ 1 w 3"/>
                  <a:gd name="T55" fmla="*/ 0 h 4"/>
                  <a:gd name="T56" fmla="*/ 1 w 3"/>
                  <a:gd name="T57" fmla="*/ 1 h 4"/>
                  <a:gd name="T58" fmla="*/ 1 w 3"/>
                  <a:gd name="T59" fmla="*/ 1 h 4"/>
                  <a:gd name="T60" fmla="*/ 1 w 3"/>
                  <a:gd name="T61" fmla="*/ 1 h 4"/>
                  <a:gd name="T62" fmla="*/ 1 w 3"/>
                  <a:gd name="T63" fmla="*/ 2 h 4"/>
                  <a:gd name="T64" fmla="*/ 1 w 3"/>
                  <a:gd name="T65" fmla="*/ 1 h 4"/>
                  <a:gd name="T66" fmla="*/ 1 w 3"/>
                  <a:gd name="T67" fmla="*/ 2 h 4"/>
                  <a:gd name="T68" fmla="*/ 1 w 3"/>
                  <a:gd name="T69" fmla="*/ 2 h 4"/>
                  <a:gd name="T70" fmla="*/ 1 w 3"/>
                  <a:gd name="T71" fmla="*/ 2 h 4"/>
                  <a:gd name="T72" fmla="*/ 1 w 3"/>
                  <a:gd name="T73" fmla="*/ 2 h 4"/>
                  <a:gd name="T74" fmla="*/ 1 w 3"/>
                  <a:gd name="T75" fmla="*/ 3 h 4"/>
                  <a:gd name="T76" fmla="*/ 1 w 3"/>
                  <a:gd name="T77" fmla="*/ 2 h 4"/>
                  <a:gd name="T78" fmla="*/ 1 w 3"/>
                  <a:gd name="T79" fmla="*/ 3 h 4"/>
                  <a:gd name="T80" fmla="*/ 1 w 3"/>
                  <a:gd name="T81" fmla="*/ 3 h 4"/>
                  <a:gd name="T82" fmla="*/ 1 w 3"/>
                  <a:gd name="T83" fmla="*/ 3 h 4"/>
                  <a:gd name="T84" fmla="*/ 1 w 3"/>
                  <a:gd name="T85" fmla="*/ 3 h 4"/>
                  <a:gd name="T86" fmla="*/ 1 w 3"/>
                  <a:gd name="T87" fmla="*/ 2 h 4"/>
                  <a:gd name="T88" fmla="*/ 1 w 3"/>
                  <a:gd name="T89" fmla="*/ 2 h 4"/>
                  <a:gd name="T90" fmla="*/ 2 w 3"/>
                  <a:gd name="T91" fmla="*/ 2 h 4"/>
                  <a:gd name="T92" fmla="*/ 1 w 3"/>
                  <a:gd name="T9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4">
                    <a:moveTo>
                      <a:pt x="1" y="3"/>
                    </a:moveTo>
                    <a:cubicBezTo>
                      <a:pt x="1" y="3"/>
                      <a:pt x="1" y="4"/>
                      <a:pt x="1" y="3"/>
                    </a:cubicBezTo>
                    <a:cubicBezTo>
                      <a:pt x="1" y="3"/>
                      <a:pt x="1" y="4"/>
                      <a:pt x="2" y="3"/>
                    </a:cubicBezTo>
                    <a:cubicBezTo>
                      <a:pt x="2" y="4"/>
                      <a:pt x="2" y="4"/>
                      <a:pt x="2" y="3"/>
                    </a:cubicBezTo>
                    <a:cubicBezTo>
                      <a:pt x="3" y="4"/>
                      <a:pt x="3" y="3"/>
                      <a:pt x="2" y="2"/>
                    </a:cubicBezTo>
                    <a:cubicBezTo>
                      <a:pt x="2" y="3"/>
                      <a:pt x="2" y="2"/>
                      <a:pt x="2" y="2"/>
                    </a:cubicBezTo>
                    <a:cubicBezTo>
                      <a:pt x="3" y="2"/>
                      <a:pt x="2" y="3"/>
                      <a:pt x="2" y="2"/>
                    </a:cubicBezTo>
                    <a:cubicBezTo>
                      <a:pt x="2" y="3"/>
                      <a:pt x="2" y="2"/>
                      <a:pt x="2" y="2"/>
                    </a:cubicBezTo>
                    <a:cubicBezTo>
                      <a:pt x="2" y="2"/>
                      <a:pt x="2" y="2"/>
                      <a:pt x="2" y="2"/>
                    </a:cubicBezTo>
                    <a:cubicBezTo>
                      <a:pt x="2" y="2"/>
                      <a:pt x="2" y="1"/>
                      <a:pt x="2" y="1"/>
                    </a:cubicBezTo>
                    <a:cubicBezTo>
                      <a:pt x="2" y="2"/>
                      <a:pt x="2" y="2"/>
                      <a:pt x="2" y="2"/>
                    </a:cubicBezTo>
                    <a:cubicBezTo>
                      <a:pt x="3" y="3"/>
                      <a:pt x="2" y="0"/>
                      <a:pt x="2" y="1"/>
                    </a:cubicBezTo>
                    <a:cubicBezTo>
                      <a:pt x="2" y="1"/>
                      <a:pt x="2" y="2"/>
                      <a:pt x="2" y="1"/>
                    </a:cubicBezTo>
                    <a:cubicBezTo>
                      <a:pt x="2" y="1"/>
                      <a:pt x="2" y="1"/>
                      <a:pt x="2" y="1"/>
                    </a:cubicBezTo>
                    <a:cubicBezTo>
                      <a:pt x="2" y="2"/>
                      <a:pt x="2" y="1"/>
                      <a:pt x="2" y="2"/>
                    </a:cubicBezTo>
                    <a:cubicBezTo>
                      <a:pt x="2" y="1"/>
                      <a:pt x="2" y="1"/>
                      <a:pt x="2" y="1"/>
                    </a:cubicBezTo>
                    <a:cubicBezTo>
                      <a:pt x="2" y="2"/>
                      <a:pt x="3" y="2"/>
                      <a:pt x="2" y="1"/>
                    </a:cubicBezTo>
                    <a:cubicBezTo>
                      <a:pt x="2" y="2"/>
                      <a:pt x="2" y="1"/>
                      <a:pt x="2" y="1"/>
                    </a:cubicBezTo>
                    <a:cubicBezTo>
                      <a:pt x="1" y="1"/>
                      <a:pt x="1" y="1"/>
                      <a:pt x="2" y="1"/>
                    </a:cubicBezTo>
                    <a:cubicBezTo>
                      <a:pt x="1" y="2"/>
                      <a:pt x="1" y="1"/>
                      <a:pt x="1" y="1"/>
                    </a:cubicBezTo>
                    <a:cubicBezTo>
                      <a:pt x="2" y="1"/>
                      <a:pt x="1" y="2"/>
                      <a:pt x="1" y="1"/>
                    </a:cubicBezTo>
                    <a:cubicBezTo>
                      <a:pt x="1" y="1"/>
                      <a:pt x="2" y="1"/>
                      <a:pt x="1" y="1"/>
                    </a:cubicBezTo>
                    <a:cubicBezTo>
                      <a:pt x="2" y="1"/>
                      <a:pt x="1" y="1"/>
                      <a:pt x="1" y="1"/>
                    </a:cubicBezTo>
                    <a:cubicBezTo>
                      <a:pt x="1" y="1"/>
                      <a:pt x="1" y="1"/>
                      <a:pt x="1" y="1"/>
                    </a:cubicBezTo>
                    <a:cubicBezTo>
                      <a:pt x="2" y="2"/>
                      <a:pt x="2" y="0"/>
                      <a:pt x="1" y="1"/>
                    </a:cubicBezTo>
                    <a:cubicBezTo>
                      <a:pt x="1" y="1"/>
                      <a:pt x="1" y="0"/>
                      <a:pt x="1" y="1"/>
                    </a:cubicBezTo>
                    <a:cubicBezTo>
                      <a:pt x="2" y="1"/>
                      <a:pt x="1" y="1"/>
                      <a:pt x="1" y="0"/>
                    </a:cubicBezTo>
                    <a:cubicBezTo>
                      <a:pt x="2" y="2"/>
                      <a:pt x="1" y="1"/>
                      <a:pt x="1" y="0"/>
                    </a:cubicBezTo>
                    <a:cubicBezTo>
                      <a:pt x="1" y="1"/>
                      <a:pt x="1" y="1"/>
                      <a:pt x="1" y="1"/>
                    </a:cubicBezTo>
                    <a:cubicBezTo>
                      <a:pt x="1" y="1"/>
                      <a:pt x="0" y="1"/>
                      <a:pt x="1" y="1"/>
                    </a:cubicBezTo>
                    <a:cubicBezTo>
                      <a:pt x="1" y="1"/>
                      <a:pt x="1" y="1"/>
                      <a:pt x="1" y="1"/>
                    </a:cubicBezTo>
                    <a:cubicBezTo>
                      <a:pt x="1" y="2"/>
                      <a:pt x="1" y="1"/>
                      <a:pt x="1" y="2"/>
                    </a:cubicBezTo>
                    <a:cubicBezTo>
                      <a:pt x="1" y="2"/>
                      <a:pt x="0" y="1"/>
                      <a:pt x="1" y="1"/>
                    </a:cubicBezTo>
                    <a:cubicBezTo>
                      <a:pt x="1" y="2"/>
                      <a:pt x="1" y="2"/>
                      <a:pt x="1" y="2"/>
                    </a:cubicBezTo>
                    <a:cubicBezTo>
                      <a:pt x="1" y="2"/>
                      <a:pt x="1" y="3"/>
                      <a:pt x="1" y="2"/>
                    </a:cubicBezTo>
                    <a:cubicBezTo>
                      <a:pt x="1" y="3"/>
                      <a:pt x="1" y="3"/>
                      <a:pt x="1" y="2"/>
                    </a:cubicBezTo>
                    <a:cubicBezTo>
                      <a:pt x="1" y="2"/>
                      <a:pt x="1" y="2"/>
                      <a:pt x="1" y="2"/>
                    </a:cubicBezTo>
                    <a:cubicBezTo>
                      <a:pt x="1" y="2"/>
                      <a:pt x="1" y="3"/>
                      <a:pt x="1" y="3"/>
                    </a:cubicBezTo>
                    <a:cubicBezTo>
                      <a:pt x="1" y="2"/>
                      <a:pt x="1" y="3"/>
                      <a:pt x="1" y="2"/>
                    </a:cubicBezTo>
                    <a:cubicBezTo>
                      <a:pt x="1" y="2"/>
                      <a:pt x="1" y="2"/>
                      <a:pt x="1" y="3"/>
                    </a:cubicBezTo>
                    <a:cubicBezTo>
                      <a:pt x="1" y="3"/>
                      <a:pt x="2" y="4"/>
                      <a:pt x="1" y="3"/>
                    </a:cubicBezTo>
                    <a:cubicBezTo>
                      <a:pt x="1" y="2"/>
                      <a:pt x="1" y="4"/>
                      <a:pt x="1" y="3"/>
                    </a:cubicBezTo>
                    <a:cubicBezTo>
                      <a:pt x="1" y="3"/>
                      <a:pt x="1" y="3"/>
                      <a:pt x="1" y="3"/>
                    </a:cubicBezTo>
                    <a:close/>
                    <a:moveTo>
                      <a:pt x="1" y="2"/>
                    </a:moveTo>
                    <a:cubicBezTo>
                      <a:pt x="2" y="3"/>
                      <a:pt x="1" y="2"/>
                      <a:pt x="1" y="2"/>
                    </a:cubicBezTo>
                    <a:cubicBezTo>
                      <a:pt x="1" y="2"/>
                      <a:pt x="1" y="3"/>
                      <a:pt x="2" y="2"/>
                    </a:cubicBezTo>
                    <a:cubicBezTo>
                      <a:pt x="2" y="3"/>
                      <a:pt x="2" y="2"/>
                      <a:pt x="1" y="2"/>
                    </a:cubicBez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1" name="íşľiḑè"/>
              <p:cNvSpPr/>
              <p:nvPr/>
            </p:nvSpPr>
            <p:spPr bwMode="auto">
              <a:xfrm>
                <a:off x="5231" y="2932"/>
                <a:ext cx="1" cy="1"/>
              </a:xfrm>
              <a:prstGeom prst="rect">
                <a:avLst/>
              </a:prstGeom>
              <a:solidFill>
                <a:srgbClr val="34B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2" name="ïşļîḑe"/>
              <p:cNvSpPr/>
              <p:nvPr/>
            </p:nvSpPr>
            <p:spPr bwMode="auto">
              <a:xfrm>
                <a:off x="5218" y="2942"/>
                <a:ext cx="1" cy="1"/>
              </a:xfrm>
              <a:prstGeom prst="rect">
                <a:avLst/>
              </a:prstGeom>
              <a:solidFill>
                <a:srgbClr val="34B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73" name="î$ḷíḋè"/>
              <p:cNvSpPr/>
              <p:nvPr/>
            </p:nvSpPr>
            <p:spPr bwMode="auto">
              <a:xfrm>
                <a:off x="5218" y="29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4" name="îšlïdè"/>
              <p:cNvSpPr/>
              <p:nvPr/>
            </p:nvSpPr>
            <p:spPr bwMode="auto">
              <a:xfrm>
                <a:off x="5218" y="2939"/>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5" name="ïṥ1îdé"/>
              <p:cNvSpPr/>
              <p:nvPr/>
            </p:nvSpPr>
            <p:spPr bwMode="auto">
              <a:xfrm>
                <a:off x="5218" y="2942"/>
                <a:ext cx="3" cy="0"/>
              </a:xfrm>
              <a:custGeom>
                <a:avLst/>
                <a:gdLst>
                  <a:gd name="T0" fmla="*/ 0 w 3"/>
                  <a:gd name="T1" fmla="*/ 0 w 3"/>
                  <a:gd name="T2" fmla="*/ 0 w 3"/>
                  <a:gd name="T3" fmla="*/ 0 w 3"/>
                  <a:gd name="T4" fmla="*/ 0 w 3"/>
                  <a:gd name="T5" fmla="*/ 0 w 3"/>
                  <a:gd name="T6" fmla="*/ 0 w 3"/>
                  <a:gd name="T7" fmla="*/ 3 w 3"/>
                  <a:gd name="T8" fmla="*/ 0 w 3"/>
                  <a:gd name="T9" fmla="*/ 0 w 3"/>
                  <a:gd name="T10"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3">
                    <a:moveTo>
                      <a:pt x="0" y="0"/>
                    </a:moveTo>
                    <a:lnTo>
                      <a:pt x="0" y="0"/>
                    </a:lnTo>
                    <a:lnTo>
                      <a:pt x="0" y="0"/>
                    </a:lnTo>
                    <a:lnTo>
                      <a:pt x="0" y="0"/>
                    </a:lnTo>
                    <a:lnTo>
                      <a:pt x="0" y="0"/>
                    </a:lnTo>
                    <a:lnTo>
                      <a:pt x="0" y="0"/>
                    </a:lnTo>
                    <a:lnTo>
                      <a:pt x="0" y="0"/>
                    </a:lnTo>
                    <a:lnTo>
                      <a:pt x="3" y="0"/>
                    </a:lnTo>
                    <a:lnTo>
                      <a:pt x="0" y="0"/>
                    </a:ln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6" name="ïşlïḋè"/>
              <p:cNvSpPr/>
              <p:nvPr/>
            </p:nvSpPr>
            <p:spPr bwMode="auto">
              <a:xfrm>
                <a:off x="5208" y="29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7" name="ïṩ1iḑé"/>
              <p:cNvSpPr/>
              <p:nvPr/>
            </p:nvSpPr>
            <p:spPr bwMode="auto">
              <a:xfrm>
                <a:off x="5182" y="293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8" name="íŝ1ïḓe"/>
              <p:cNvSpPr/>
              <p:nvPr/>
            </p:nvSpPr>
            <p:spPr bwMode="auto">
              <a:xfrm>
                <a:off x="5177" y="292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9" name="íS1ïdè"/>
              <p:cNvSpPr/>
              <p:nvPr/>
            </p:nvSpPr>
            <p:spPr bwMode="auto">
              <a:xfrm>
                <a:off x="5169" y="2932"/>
                <a:ext cx="1" cy="1"/>
              </a:xfrm>
              <a:prstGeom prst="rect">
                <a:avLst/>
              </a:prstGeom>
              <a:solidFill>
                <a:srgbClr val="34B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0" name="ïṥḻidê"/>
              <p:cNvSpPr/>
              <p:nvPr/>
            </p:nvSpPr>
            <p:spPr bwMode="auto">
              <a:xfrm>
                <a:off x="5141" y="292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1" name="íśḷïḑé"/>
              <p:cNvSpPr/>
              <p:nvPr/>
            </p:nvSpPr>
            <p:spPr bwMode="auto">
              <a:xfrm>
                <a:off x="5123" y="2932"/>
                <a:ext cx="1" cy="1"/>
              </a:xfrm>
              <a:prstGeom prst="rect">
                <a:avLst/>
              </a:prstGeom>
              <a:solidFill>
                <a:srgbClr val="34B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82" name="ïṥḻíḍê"/>
              <p:cNvSpPr/>
              <p:nvPr/>
            </p:nvSpPr>
            <p:spPr bwMode="auto">
              <a:xfrm>
                <a:off x="5077" y="2669"/>
                <a:ext cx="7" cy="15"/>
              </a:xfrm>
              <a:custGeom>
                <a:avLst/>
                <a:gdLst>
                  <a:gd name="T0" fmla="*/ 3 w 3"/>
                  <a:gd name="T1" fmla="*/ 5 h 6"/>
                  <a:gd name="T2" fmla="*/ 3 w 3"/>
                  <a:gd name="T3" fmla="*/ 5 h 6"/>
                  <a:gd name="T4" fmla="*/ 3 w 3"/>
                  <a:gd name="T5" fmla="*/ 4 h 6"/>
                  <a:gd name="T6" fmla="*/ 3 w 3"/>
                  <a:gd name="T7" fmla="*/ 3 h 6"/>
                  <a:gd name="T8" fmla="*/ 2 w 3"/>
                  <a:gd name="T9" fmla="*/ 3 h 6"/>
                  <a:gd name="T10" fmla="*/ 2 w 3"/>
                  <a:gd name="T11" fmla="*/ 2 h 6"/>
                  <a:gd name="T12" fmla="*/ 1 w 3"/>
                  <a:gd name="T13" fmla="*/ 2 h 6"/>
                  <a:gd name="T14" fmla="*/ 1 w 3"/>
                  <a:gd name="T15" fmla="*/ 1 h 6"/>
                  <a:gd name="T16" fmla="*/ 0 w 3"/>
                  <a:gd name="T17" fmla="*/ 2 h 6"/>
                  <a:gd name="T18" fmla="*/ 0 w 3"/>
                  <a:gd name="T19" fmla="*/ 3 h 6"/>
                  <a:gd name="T20" fmla="*/ 0 w 3"/>
                  <a:gd name="T21" fmla="*/ 3 h 6"/>
                  <a:gd name="T22" fmla="*/ 0 w 3"/>
                  <a:gd name="T23" fmla="*/ 3 h 6"/>
                  <a:gd name="T24" fmla="*/ 1 w 3"/>
                  <a:gd name="T25" fmla="*/ 4 h 6"/>
                  <a:gd name="T26" fmla="*/ 1 w 3"/>
                  <a:gd name="T27" fmla="*/ 5 h 6"/>
                  <a:gd name="T28" fmla="*/ 2 w 3"/>
                  <a:gd name="T29" fmla="*/ 6 h 6"/>
                  <a:gd name="T30" fmla="*/ 2 w 3"/>
                  <a:gd name="T31" fmla="*/ 6 h 6"/>
                  <a:gd name="T32" fmla="*/ 2 w 3"/>
                  <a:gd name="T33" fmla="*/ 5 h 6"/>
                  <a:gd name="T34" fmla="*/ 2 w 3"/>
                  <a:gd name="T35" fmla="*/ 5 h 6"/>
                  <a:gd name="T36" fmla="*/ 3 w 3"/>
                  <a:gd name="T37" fmla="*/ 5 h 6"/>
                  <a:gd name="T38" fmla="*/ 1 w 3"/>
                  <a:gd name="T39" fmla="*/ 4 h 6"/>
                  <a:gd name="T40" fmla="*/ 1 w 3"/>
                  <a:gd name="T41" fmla="*/ 4 h 6"/>
                  <a:gd name="T42" fmla="*/ 1 w 3"/>
                  <a:gd name="T43" fmla="*/ 1 h 6"/>
                  <a:gd name="T44" fmla="*/ 1 w 3"/>
                  <a:gd name="T45" fmla="*/ 2 h 6"/>
                  <a:gd name="T46" fmla="*/ 1 w 3"/>
                  <a:gd name="T47" fmla="*/ 1 h 6"/>
                  <a:gd name="T48" fmla="*/ 1 w 3"/>
                  <a:gd name="T49" fmla="*/ 4 h 6"/>
                  <a:gd name="T50" fmla="*/ 1 w 3"/>
                  <a:gd name="T51" fmla="*/ 4 h 6"/>
                  <a:gd name="T52" fmla="*/ 1 w 3"/>
                  <a:gd name="T53" fmla="*/ 4 h 6"/>
                  <a:gd name="T54" fmla="*/ 1 w 3"/>
                  <a:gd name="T55" fmla="*/ 3 h 6"/>
                  <a:gd name="T56" fmla="*/ 1 w 3"/>
                  <a:gd name="T57" fmla="*/ 3 h 6"/>
                  <a:gd name="T58" fmla="*/ 1 w 3"/>
                  <a:gd name="T59" fmla="*/ 3 h 6"/>
                  <a:gd name="T60" fmla="*/ 1 w 3"/>
                  <a:gd name="T61" fmla="*/ 3 h 6"/>
                  <a:gd name="T62" fmla="*/ 1 w 3"/>
                  <a:gd name="T63" fmla="*/ 3 h 6"/>
                  <a:gd name="T64" fmla="*/ 1 w 3"/>
                  <a:gd name="T65" fmla="*/ 4 h 6"/>
                  <a:gd name="T66" fmla="*/ 2 w 3"/>
                  <a:gd name="T67" fmla="*/ 4 h 6"/>
                  <a:gd name="T68" fmla="*/ 2 w 3"/>
                  <a:gd name="T69" fmla="*/ 4 h 6"/>
                  <a:gd name="T70" fmla="*/ 3 w 3"/>
                  <a:gd name="T71" fmla="*/ 5 h 6"/>
                  <a:gd name="T72" fmla="*/ 2 w 3"/>
                  <a:gd name="T7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6">
                    <a:moveTo>
                      <a:pt x="3" y="5"/>
                    </a:moveTo>
                    <a:cubicBezTo>
                      <a:pt x="3" y="5"/>
                      <a:pt x="3" y="5"/>
                      <a:pt x="3" y="5"/>
                    </a:cubicBezTo>
                    <a:cubicBezTo>
                      <a:pt x="3" y="5"/>
                      <a:pt x="3" y="4"/>
                      <a:pt x="3" y="4"/>
                    </a:cubicBezTo>
                    <a:cubicBezTo>
                      <a:pt x="3" y="3"/>
                      <a:pt x="3" y="3"/>
                      <a:pt x="3" y="3"/>
                    </a:cubicBezTo>
                    <a:cubicBezTo>
                      <a:pt x="2" y="3"/>
                      <a:pt x="2" y="3"/>
                      <a:pt x="2" y="3"/>
                    </a:cubicBezTo>
                    <a:cubicBezTo>
                      <a:pt x="2" y="3"/>
                      <a:pt x="2" y="2"/>
                      <a:pt x="2" y="2"/>
                    </a:cubicBezTo>
                    <a:cubicBezTo>
                      <a:pt x="2" y="2"/>
                      <a:pt x="2" y="3"/>
                      <a:pt x="1" y="2"/>
                    </a:cubicBezTo>
                    <a:cubicBezTo>
                      <a:pt x="1" y="2"/>
                      <a:pt x="1" y="0"/>
                      <a:pt x="1" y="1"/>
                    </a:cubicBezTo>
                    <a:cubicBezTo>
                      <a:pt x="0" y="2"/>
                      <a:pt x="0" y="2"/>
                      <a:pt x="0" y="2"/>
                    </a:cubicBezTo>
                    <a:cubicBezTo>
                      <a:pt x="0" y="1"/>
                      <a:pt x="0" y="2"/>
                      <a:pt x="0" y="3"/>
                    </a:cubicBezTo>
                    <a:cubicBezTo>
                      <a:pt x="0" y="2"/>
                      <a:pt x="0" y="3"/>
                      <a:pt x="0" y="3"/>
                    </a:cubicBezTo>
                    <a:cubicBezTo>
                      <a:pt x="0" y="3"/>
                      <a:pt x="0" y="3"/>
                      <a:pt x="0" y="3"/>
                    </a:cubicBezTo>
                    <a:cubicBezTo>
                      <a:pt x="0" y="4"/>
                      <a:pt x="1" y="4"/>
                      <a:pt x="1" y="4"/>
                    </a:cubicBezTo>
                    <a:cubicBezTo>
                      <a:pt x="1" y="5"/>
                      <a:pt x="1" y="5"/>
                      <a:pt x="1" y="5"/>
                    </a:cubicBezTo>
                    <a:cubicBezTo>
                      <a:pt x="1" y="6"/>
                      <a:pt x="1" y="5"/>
                      <a:pt x="2" y="6"/>
                    </a:cubicBezTo>
                    <a:cubicBezTo>
                      <a:pt x="2" y="6"/>
                      <a:pt x="2" y="6"/>
                      <a:pt x="2" y="6"/>
                    </a:cubicBezTo>
                    <a:cubicBezTo>
                      <a:pt x="2" y="5"/>
                      <a:pt x="2" y="5"/>
                      <a:pt x="2" y="5"/>
                    </a:cubicBezTo>
                    <a:cubicBezTo>
                      <a:pt x="2" y="5"/>
                      <a:pt x="2" y="5"/>
                      <a:pt x="2" y="5"/>
                    </a:cubicBezTo>
                    <a:cubicBezTo>
                      <a:pt x="3" y="5"/>
                      <a:pt x="3" y="5"/>
                      <a:pt x="3" y="5"/>
                    </a:cubicBezTo>
                    <a:close/>
                    <a:moveTo>
                      <a:pt x="1" y="4"/>
                    </a:moveTo>
                    <a:cubicBezTo>
                      <a:pt x="1" y="4"/>
                      <a:pt x="1" y="4"/>
                      <a:pt x="1" y="4"/>
                    </a:cubicBezTo>
                    <a:moveTo>
                      <a:pt x="1" y="1"/>
                    </a:moveTo>
                    <a:cubicBezTo>
                      <a:pt x="1" y="2"/>
                      <a:pt x="1" y="2"/>
                      <a:pt x="1" y="2"/>
                    </a:cubicBezTo>
                    <a:lnTo>
                      <a:pt x="1" y="1"/>
                    </a:lnTo>
                    <a:close/>
                    <a:moveTo>
                      <a:pt x="1" y="4"/>
                    </a:moveTo>
                    <a:cubicBezTo>
                      <a:pt x="1" y="4"/>
                      <a:pt x="1" y="4"/>
                      <a:pt x="1" y="4"/>
                    </a:cubicBezTo>
                    <a:cubicBezTo>
                      <a:pt x="1" y="3"/>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lnTo>
                      <a:pt x="1" y="4"/>
                    </a:lnTo>
                    <a:close/>
                    <a:moveTo>
                      <a:pt x="2" y="4"/>
                    </a:moveTo>
                    <a:cubicBezTo>
                      <a:pt x="2" y="5"/>
                      <a:pt x="2" y="5"/>
                      <a:pt x="2" y="4"/>
                    </a:cubicBezTo>
                    <a:cubicBezTo>
                      <a:pt x="3" y="5"/>
                      <a:pt x="3" y="5"/>
                      <a:pt x="3" y="5"/>
                    </a:cubicBezTo>
                    <a:cubicBezTo>
                      <a:pt x="3" y="4"/>
                      <a:pt x="3" y="6"/>
                      <a:pt x="2" y="4"/>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3" name="íṥľîḍè"/>
              <p:cNvSpPr/>
              <p:nvPr/>
            </p:nvSpPr>
            <p:spPr bwMode="auto">
              <a:xfrm>
                <a:off x="5136" y="2857"/>
                <a:ext cx="80" cy="41"/>
              </a:xfrm>
              <a:custGeom>
                <a:avLst/>
                <a:gdLst>
                  <a:gd name="T0" fmla="*/ 30 w 31"/>
                  <a:gd name="T1" fmla="*/ 12 h 16"/>
                  <a:gd name="T2" fmla="*/ 28 w 31"/>
                  <a:gd name="T3" fmla="*/ 13 h 16"/>
                  <a:gd name="T4" fmla="*/ 26 w 31"/>
                  <a:gd name="T5" fmla="*/ 14 h 16"/>
                  <a:gd name="T6" fmla="*/ 26 w 31"/>
                  <a:gd name="T7" fmla="*/ 15 h 16"/>
                  <a:gd name="T8" fmla="*/ 24 w 31"/>
                  <a:gd name="T9" fmla="*/ 15 h 16"/>
                  <a:gd name="T10" fmla="*/ 23 w 31"/>
                  <a:gd name="T11" fmla="*/ 15 h 16"/>
                  <a:gd name="T12" fmla="*/ 22 w 31"/>
                  <a:gd name="T13" fmla="*/ 15 h 16"/>
                  <a:gd name="T14" fmla="*/ 21 w 31"/>
                  <a:gd name="T15" fmla="*/ 14 h 16"/>
                  <a:gd name="T16" fmla="*/ 20 w 31"/>
                  <a:gd name="T17" fmla="*/ 14 h 16"/>
                  <a:gd name="T18" fmla="*/ 20 w 31"/>
                  <a:gd name="T19" fmla="*/ 12 h 16"/>
                  <a:gd name="T20" fmla="*/ 20 w 31"/>
                  <a:gd name="T21" fmla="*/ 12 h 16"/>
                  <a:gd name="T22" fmla="*/ 19 w 31"/>
                  <a:gd name="T23" fmla="*/ 11 h 16"/>
                  <a:gd name="T24" fmla="*/ 18 w 31"/>
                  <a:gd name="T25" fmla="*/ 11 h 16"/>
                  <a:gd name="T26" fmla="*/ 18 w 31"/>
                  <a:gd name="T27" fmla="*/ 10 h 16"/>
                  <a:gd name="T28" fmla="*/ 17 w 31"/>
                  <a:gd name="T29" fmla="*/ 11 h 16"/>
                  <a:gd name="T30" fmla="*/ 17 w 31"/>
                  <a:gd name="T31" fmla="*/ 9 h 16"/>
                  <a:gd name="T32" fmla="*/ 16 w 31"/>
                  <a:gd name="T33" fmla="*/ 10 h 16"/>
                  <a:gd name="T34" fmla="*/ 15 w 31"/>
                  <a:gd name="T35" fmla="*/ 9 h 16"/>
                  <a:gd name="T36" fmla="*/ 15 w 31"/>
                  <a:gd name="T37" fmla="*/ 10 h 16"/>
                  <a:gd name="T38" fmla="*/ 14 w 31"/>
                  <a:gd name="T39" fmla="*/ 9 h 16"/>
                  <a:gd name="T40" fmla="*/ 13 w 31"/>
                  <a:gd name="T41" fmla="*/ 10 h 16"/>
                  <a:gd name="T42" fmla="*/ 13 w 31"/>
                  <a:gd name="T43" fmla="*/ 10 h 16"/>
                  <a:gd name="T44" fmla="*/ 12 w 31"/>
                  <a:gd name="T45" fmla="*/ 11 h 16"/>
                  <a:gd name="T46" fmla="*/ 11 w 31"/>
                  <a:gd name="T47" fmla="*/ 11 h 16"/>
                  <a:gd name="T48" fmla="*/ 10 w 31"/>
                  <a:gd name="T49" fmla="*/ 12 h 16"/>
                  <a:gd name="T50" fmla="*/ 9 w 31"/>
                  <a:gd name="T51" fmla="*/ 10 h 16"/>
                  <a:gd name="T52" fmla="*/ 8 w 31"/>
                  <a:gd name="T53" fmla="*/ 12 h 16"/>
                  <a:gd name="T54" fmla="*/ 8 w 31"/>
                  <a:gd name="T55" fmla="*/ 11 h 16"/>
                  <a:gd name="T56" fmla="*/ 8 w 31"/>
                  <a:gd name="T57" fmla="*/ 11 h 16"/>
                  <a:gd name="T58" fmla="*/ 7 w 31"/>
                  <a:gd name="T59" fmla="*/ 10 h 16"/>
                  <a:gd name="T60" fmla="*/ 7 w 31"/>
                  <a:gd name="T61" fmla="*/ 8 h 16"/>
                  <a:gd name="T62" fmla="*/ 7 w 31"/>
                  <a:gd name="T63" fmla="*/ 8 h 16"/>
                  <a:gd name="T64" fmla="*/ 6 w 31"/>
                  <a:gd name="T65" fmla="*/ 7 h 16"/>
                  <a:gd name="T66" fmla="*/ 5 w 31"/>
                  <a:gd name="T67" fmla="*/ 6 h 16"/>
                  <a:gd name="T68" fmla="*/ 5 w 31"/>
                  <a:gd name="T69" fmla="*/ 7 h 16"/>
                  <a:gd name="T70" fmla="*/ 4 w 31"/>
                  <a:gd name="T71" fmla="*/ 5 h 16"/>
                  <a:gd name="T72" fmla="*/ 3 w 31"/>
                  <a:gd name="T73" fmla="*/ 6 h 16"/>
                  <a:gd name="T74" fmla="*/ 2 w 31"/>
                  <a:gd name="T75" fmla="*/ 5 h 16"/>
                  <a:gd name="T76" fmla="*/ 2 w 31"/>
                  <a:gd name="T77" fmla="*/ 3 h 16"/>
                  <a:gd name="T78" fmla="*/ 1 w 31"/>
                  <a:gd name="T79" fmla="*/ 3 h 16"/>
                  <a:gd name="T80" fmla="*/ 1 w 31"/>
                  <a:gd name="T81" fmla="*/ 1 h 16"/>
                  <a:gd name="T82" fmla="*/ 2 w 31"/>
                  <a:gd name="T83" fmla="*/ 1 h 16"/>
                  <a:gd name="T84" fmla="*/ 4 w 31"/>
                  <a:gd name="T85" fmla="*/ 0 h 16"/>
                  <a:gd name="T86" fmla="*/ 6 w 31"/>
                  <a:gd name="T87" fmla="*/ 0 h 16"/>
                  <a:gd name="T88" fmla="*/ 11 w 31"/>
                  <a:gd name="T89" fmla="*/ 0 h 16"/>
                  <a:gd name="T90" fmla="*/ 14 w 31"/>
                  <a:gd name="T91" fmla="*/ 1 h 16"/>
                  <a:gd name="T92" fmla="*/ 21 w 31"/>
                  <a:gd name="T93" fmla="*/ 3 h 16"/>
                  <a:gd name="T94" fmla="*/ 26 w 31"/>
                  <a:gd name="T95" fmla="*/ 6 h 16"/>
                  <a:gd name="T96" fmla="*/ 27 w 31"/>
                  <a:gd name="T97" fmla="*/ 8 h 16"/>
                  <a:gd name="T98" fmla="*/ 29 w 31"/>
                  <a:gd name="T9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6">
                    <a:moveTo>
                      <a:pt x="31" y="13"/>
                    </a:moveTo>
                    <a:cubicBezTo>
                      <a:pt x="31" y="13"/>
                      <a:pt x="30" y="13"/>
                      <a:pt x="30" y="12"/>
                    </a:cubicBezTo>
                    <a:cubicBezTo>
                      <a:pt x="29" y="11"/>
                      <a:pt x="29" y="12"/>
                      <a:pt x="29" y="12"/>
                    </a:cubicBezTo>
                    <a:cubicBezTo>
                      <a:pt x="29" y="12"/>
                      <a:pt x="27" y="12"/>
                      <a:pt x="28" y="13"/>
                    </a:cubicBezTo>
                    <a:cubicBezTo>
                      <a:pt x="28" y="13"/>
                      <a:pt x="26" y="14"/>
                      <a:pt x="27" y="14"/>
                    </a:cubicBezTo>
                    <a:cubicBezTo>
                      <a:pt x="26" y="16"/>
                      <a:pt x="27" y="15"/>
                      <a:pt x="26" y="14"/>
                    </a:cubicBezTo>
                    <a:cubicBezTo>
                      <a:pt x="26" y="12"/>
                      <a:pt x="25" y="12"/>
                      <a:pt x="25" y="14"/>
                    </a:cubicBezTo>
                    <a:cubicBezTo>
                      <a:pt x="25" y="13"/>
                      <a:pt x="25" y="14"/>
                      <a:pt x="26" y="15"/>
                    </a:cubicBezTo>
                    <a:cubicBezTo>
                      <a:pt x="25" y="15"/>
                      <a:pt x="25" y="15"/>
                      <a:pt x="25" y="15"/>
                    </a:cubicBezTo>
                    <a:cubicBezTo>
                      <a:pt x="24" y="16"/>
                      <a:pt x="24" y="14"/>
                      <a:pt x="24" y="15"/>
                    </a:cubicBezTo>
                    <a:cubicBezTo>
                      <a:pt x="24" y="16"/>
                      <a:pt x="24" y="14"/>
                      <a:pt x="23" y="16"/>
                    </a:cubicBezTo>
                    <a:cubicBezTo>
                      <a:pt x="21" y="15"/>
                      <a:pt x="23" y="14"/>
                      <a:pt x="23" y="15"/>
                    </a:cubicBezTo>
                    <a:cubicBezTo>
                      <a:pt x="23" y="13"/>
                      <a:pt x="22" y="16"/>
                      <a:pt x="22" y="15"/>
                    </a:cubicBezTo>
                    <a:cubicBezTo>
                      <a:pt x="23" y="16"/>
                      <a:pt x="22" y="16"/>
                      <a:pt x="22" y="15"/>
                    </a:cubicBezTo>
                    <a:cubicBezTo>
                      <a:pt x="21" y="14"/>
                      <a:pt x="21" y="15"/>
                      <a:pt x="21" y="15"/>
                    </a:cubicBezTo>
                    <a:cubicBezTo>
                      <a:pt x="21" y="15"/>
                      <a:pt x="22" y="15"/>
                      <a:pt x="21" y="14"/>
                    </a:cubicBezTo>
                    <a:cubicBezTo>
                      <a:pt x="23" y="15"/>
                      <a:pt x="20" y="15"/>
                      <a:pt x="21" y="14"/>
                    </a:cubicBezTo>
                    <a:cubicBezTo>
                      <a:pt x="20" y="13"/>
                      <a:pt x="20" y="14"/>
                      <a:pt x="20" y="14"/>
                    </a:cubicBezTo>
                    <a:cubicBezTo>
                      <a:pt x="21" y="14"/>
                      <a:pt x="20" y="13"/>
                      <a:pt x="21" y="13"/>
                    </a:cubicBezTo>
                    <a:cubicBezTo>
                      <a:pt x="20" y="10"/>
                      <a:pt x="21" y="13"/>
                      <a:pt x="20" y="12"/>
                    </a:cubicBezTo>
                    <a:cubicBezTo>
                      <a:pt x="20" y="12"/>
                      <a:pt x="21" y="12"/>
                      <a:pt x="21" y="11"/>
                    </a:cubicBezTo>
                    <a:cubicBezTo>
                      <a:pt x="21" y="11"/>
                      <a:pt x="21" y="10"/>
                      <a:pt x="20" y="12"/>
                    </a:cubicBezTo>
                    <a:cubicBezTo>
                      <a:pt x="20" y="12"/>
                      <a:pt x="20" y="9"/>
                      <a:pt x="20" y="11"/>
                    </a:cubicBezTo>
                    <a:cubicBezTo>
                      <a:pt x="19" y="12"/>
                      <a:pt x="19" y="10"/>
                      <a:pt x="19" y="11"/>
                    </a:cubicBezTo>
                    <a:cubicBezTo>
                      <a:pt x="19" y="11"/>
                      <a:pt x="20" y="11"/>
                      <a:pt x="19" y="10"/>
                    </a:cubicBezTo>
                    <a:cubicBezTo>
                      <a:pt x="19" y="12"/>
                      <a:pt x="18" y="10"/>
                      <a:pt x="18" y="11"/>
                    </a:cubicBezTo>
                    <a:cubicBezTo>
                      <a:pt x="19" y="10"/>
                      <a:pt x="19" y="9"/>
                      <a:pt x="18" y="10"/>
                    </a:cubicBezTo>
                    <a:cubicBezTo>
                      <a:pt x="18" y="9"/>
                      <a:pt x="17" y="10"/>
                      <a:pt x="18" y="10"/>
                    </a:cubicBezTo>
                    <a:cubicBezTo>
                      <a:pt x="16" y="8"/>
                      <a:pt x="17" y="11"/>
                      <a:pt x="17" y="10"/>
                    </a:cubicBezTo>
                    <a:cubicBezTo>
                      <a:pt x="17" y="11"/>
                      <a:pt x="17" y="11"/>
                      <a:pt x="17" y="11"/>
                    </a:cubicBezTo>
                    <a:cubicBezTo>
                      <a:pt x="17" y="11"/>
                      <a:pt x="17" y="10"/>
                      <a:pt x="16" y="10"/>
                    </a:cubicBezTo>
                    <a:cubicBezTo>
                      <a:pt x="16" y="8"/>
                      <a:pt x="16" y="9"/>
                      <a:pt x="17" y="9"/>
                    </a:cubicBezTo>
                    <a:cubicBezTo>
                      <a:pt x="16" y="11"/>
                      <a:pt x="16" y="9"/>
                      <a:pt x="16" y="9"/>
                    </a:cubicBezTo>
                    <a:cubicBezTo>
                      <a:pt x="15" y="10"/>
                      <a:pt x="16" y="9"/>
                      <a:pt x="16" y="10"/>
                    </a:cubicBezTo>
                    <a:cubicBezTo>
                      <a:pt x="16" y="12"/>
                      <a:pt x="16" y="11"/>
                      <a:pt x="15" y="10"/>
                    </a:cubicBezTo>
                    <a:cubicBezTo>
                      <a:pt x="16" y="9"/>
                      <a:pt x="15" y="10"/>
                      <a:pt x="15" y="9"/>
                    </a:cubicBezTo>
                    <a:cubicBezTo>
                      <a:pt x="16" y="7"/>
                      <a:pt x="15" y="10"/>
                      <a:pt x="14" y="9"/>
                    </a:cubicBezTo>
                    <a:cubicBezTo>
                      <a:pt x="15" y="10"/>
                      <a:pt x="15" y="11"/>
                      <a:pt x="15" y="10"/>
                    </a:cubicBezTo>
                    <a:cubicBezTo>
                      <a:pt x="14" y="11"/>
                      <a:pt x="14" y="10"/>
                      <a:pt x="14" y="10"/>
                    </a:cubicBezTo>
                    <a:cubicBezTo>
                      <a:pt x="14" y="8"/>
                      <a:pt x="14" y="10"/>
                      <a:pt x="14" y="9"/>
                    </a:cubicBezTo>
                    <a:cubicBezTo>
                      <a:pt x="14" y="12"/>
                      <a:pt x="14" y="10"/>
                      <a:pt x="14" y="11"/>
                    </a:cubicBezTo>
                    <a:cubicBezTo>
                      <a:pt x="13" y="9"/>
                      <a:pt x="13" y="8"/>
                      <a:pt x="13" y="10"/>
                    </a:cubicBezTo>
                    <a:cubicBezTo>
                      <a:pt x="12" y="11"/>
                      <a:pt x="14" y="10"/>
                      <a:pt x="13" y="11"/>
                    </a:cubicBezTo>
                    <a:cubicBezTo>
                      <a:pt x="12" y="10"/>
                      <a:pt x="13" y="11"/>
                      <a:pt x="13" y="10"/>
                    </a:cubicBezTo>
                    <a:cubicBezTo>
                      <a:pt x="13" y="10"/>
                      <a:pt x="14" y="11"/>
                      <a:pt x="13" y="11"/>
                    </a:cubicBezTo>
                    <a:cubicBezTo>
                      <a:pt x="12" y="11"/>
                      <a:pt x="12" y="13"/>
                      <a:pt x="12" y="11"/>
                    </a:cubicBezTo>
                    <a:cubicBezTo>
                      <a:pt x="11" y="11"/>
                      <a:pt x="12" y="11"/>
                      <a:pt x="11" y="12"/>
                    </a:cubicBezTo>
                    <a:cubicBezTo>
                      <a:pt x="11" y="11"/>
                      <a:pt x="11" y="9"/>
                      <a:pt x="11" y="11"/>
                    </a:cubicBezTo>
                    <a:cubicBezTo>
                      <a:pt x="10" y="11"/>
                      <a:pt x="11" y="9"/>
                      <a:pt x="11" y="12"/>
                    </a:cubicBezTo>
                    <a:cubicBezTo>
                      <a:pt x="10" y="15"/>
                      <a:pt x="10" y="11"/>
                      <a:pt x="10" y="12"/>
                    </a:cubicBezTo>
                    <a:cubicBezTo>
                      <a:pt x="10" y="11"/>
                      <a:pt x="10" y="10"/>
                      <a:pt x="10" y="12"/>
                    </a:cubicBezTo>
                    <a:cubicBezTo>
                      <a:pt x="9" y="12"/>
                      <a:pt x="11" y="10"/>
                      <a:pt x="9" y="10"/>
                    </a:cubicBezTo>
                    <a:cubicBezTo>
                      <a:pt x="10" y="10"/>
                      <a:pt x="9" y="10"/>
                      <a:pt x="9" y="11"/>
                    </a:cubicBezTo>
                    <a:cubicBezTo>
                      <a:pt x="9" y="14"/>
                      <a:pt x="9" y="12"/>
                      <a:pt x="8" y="12"/>
                    </a:cubicBezTo>
                    <a:cubicBezTo>
                      <a:pt x="8" y="10"/>
                      <a:pt x="8" y="10"/>
                      <a:pt x="8" y="11"/>
                    </a:cubicBezTo>
                    <a:cubicBezTo>
                      <a:pt x="7" y="11"/>
                      <a:pt x="8" y="11"/>
                      <a:pt x="8" y="11"/>
                    </a:cubicBezTo>
                    <a:cubicBezTo>
                      <a:pt x="8" y="11"/>
                      <a:pt x="9" y="13"/>
                      <a:pt x="8" y="12"/>
                    </a:cubicBezTo>
                    <a:cubicBezTo>
                      <a:pt x="9" y="11"/>
                      <a:pt x="9" y="10"/>
                      <a:pt x="8" y="11"/>
                    </a:cubicBezTo>
                    <a:cubicBezTo>
                      <a:pt x="8" y="11"/>
                      <a:pt x="8" y="11"/>
                      <a:pt x="8" y="11"/>
                    </a:cubicBezTo>
                    <a:cubicBezTo>
                      <a:pt x="8" y="9"/>
                      <a:pt x="7" y="9"/>
                      <a:pt x="7" y="10"/>
                    </a:cubicBezTo>
                    <a:cubicBezTo>
                      <a:pt x="8" y="8"/>
                      <a:pt x="7" y="7"/>
                      <a:pt x="7" y="8"/>
                    </a:cubicBezTo>
                    <a:cubicBezTo>
                      <a:pt x="7" y="8"/>
                      <a:pt x="7" y="9"/>
                      <a:pt x="7" y="8"/>
                    </a:cubicBezTo>
                    <a:cubicBezTo>
                      <a:pt x="7" y="9"/>
                      <a:pt x="7" y="9"/>
                      <a:pt x="7" y="9"/>
                    </a:cubicBezTo>
                    <a:cubicBezTo>
                      <a:pt x="7" y="10"/>
                      <a:pt x="7" y="8"/>
                      <a:pt x="7" y="8"/>
                    </a:cubicBezTo>
                    <a:cubicBezTo>
                      <a:pt x="7" y="8"/>
                      <a:pt x="7" y="11"/>
                      <a:pt x="7" y="7"/>
                    </a:cubicBezTo>
                    <a:cubicBezTo>
                      <a:pt x="7" y="9"/>
                      <a:pt x="6" y="6"/>
                      <a:pt x="6" y="7"/>
                    </a:cubicBezTo>
                    <a:cubicBezTo>
                      <a:pt x="6" y="6"/>
                      <a:pt x="6" y="8"/>
                      <a:pt x="6" y="7"/>
                    </a:cubicBezTo>
                    <a:cubicBezTo>
                      <a:pt x="4" y="8"/>
                      <a:pt x="6" y="5"/>
                      <a:pt x="5" y="6"/>
                    </a:cubicBezTo>
                    <a:cubicBezTo>
                      <a:pt x="5" y="6"/>
                      <a:pt x="4" y="6"/>
                      <a:pt x="4" y="6"/>
                    </a:cubicBezTo>
                    <a:cubicBezTo>
                      <a:pt x="5" y="7"/>
                      <a:pt x="5" y="7"/>
                      <a:pt x="5" y="7"/>
                    </a:cubicBezTo>
                    <a:cubicBezTo>
                      <a:pt x="5" y="7"/>
                      <a:pt x="5" y="6"/>
                      <a:pt x="5" y="6"/>
                    </a:cubicBezTo>
                    <a:cubicBezTo>
                      <a:pt x="5" y="4"/>
                      <a:pt x="6" y="8"/>
                      <a:pt x="4" y="5"/>
                    </a:cubicBezTo>
                    <a:cubicBezTo>
                      <a:pt x="4" y="5"/>
                      <a:pt x="4" y="5"/>
                      <a:pt x="3" y="5"/>
                    </a:cubicBezTo>
                    <a:cubicBezTo>
                      <a:pt x="4" y="8"/>
                      <a:pt x="3" y="5"/>
                      <a:pt x="3" y="6"/>
                    </a:cubicBezTo>
                    <a:cubicBezTo>
                      <a:pt x="4" y="7"/>
                      <a:pt x="3" y="6"/>
                      <a:pt x="3" y="5"/>
                    </a:cubicBezTo>
                    <a:cubicBezTo>
                      <a:pt x="2" y="6"/>
                      <a:pt x="2" y="5"/>
                      <a:pt x="2" y="5"/>
                    </a:cubicBezTo>
                    <a:cubicBezTo>
                      <a:pt x="2" y="4"/>
                      <a:pt x="2" y="4"/>
                      <a:pt x="2" y="4"/>
                    </a:cubicBezTo>
                    <a:cubicBezTo>
                      <a:pt x="2" y="3"/>
                      <a:pt x="2" y="2"/>
                      <a:pt x="2" y="3"/>
                    </a:cubicBezTo>
                    <a:cubicBezTo>
                      <a:pt x="2" y="4"/>
                      <a:pt x="2" y="3"/>
                      <a:pt x="1" y="3"/>
                    </a:cubicBezTo>
                    <a:cubicBezTo>
                      <a:pt x="2" y="4"/>
                      <a:pt x="2" y="4"/>
                      <a:pt x="1" y="3"/>
                    </a:cubicBezTo>
                    <a:cubicBezTo>
                      <a:pt x="1" y="3"/>
                      <a:pt x="1" y="2"/>
                      <a:pt x="1" y="2"/>
                    </a:cubicBezTo>
                    <a:cubicBezTo>
                      <a:pt x="0" y="1"/>
                      <a:pt x="1" y="1"/>
                      <a:pt x="1" y="1"/>
                    </a:cubicBezTo>
                    <a:cubicBezTo>
                      <a:pt x="1" y="2"/>
                      <a:pt x="2" y="0"/>
                      <a:pt x="2" y="1"/>
                    </a:cubicBezTo>
                    <a:cubicBezTo>
                      <a:pt x="2" y="1"/>
                      <a:pt x="3" y="0"/>
                      <a:pt x="2" y="1"/>
                    </a:cubicBezTo>
                    <a:cubicBezTo>
                      <a:pt x="3" y="0"/>
                      <a:pt x="3" y="1"/>
                      <a:pt x="3" y="1"/>
                    </a:cubicBezTo>
                    <a:cubicBezTo>
                      <a:pt x="4" y="0"/>
                      <a:pt x="4" y="0"/>
                      <a:pt x="4" y="0"/>
                    </a:cubicBezTo>
                    <a:cubicBezTo>
                      <a:pt x="4" y="2"/>
                      <a:pt x="5" y="0"/>
                      <a:pt x="5" y="0"/>
                    </a:cubicBezTo>
                    <a:cubicBezTo>
                      <a:pt x="6" y="1"/>
                      <a:pt x="6" y="0"/>
                      <a:pt x="6" y="0"/>
                    </a:cubicBezTo>
                    <a:cubicBezTo>
                      <a:pt x="7" y="0"/>
                      <a:pt x="7" y="0"/>
                      <a:pt x="8" y="0"/>
                    </a:cubicBezTo>
                    <a:cubicBezTo>
                      <a:pt x="9" y="0"/>
                      <a:pt x="10" y="0"/>
                      <a:pt x="11" y="0"/>
                    </a:cubicBezTo>
                    <a:cubicBezTo>
                      <a:pt x="12" y="0"/>
                      <a:pt x="12" y="1"/>
                      <a:pt x="13" y="1"/>
                    </a:cubicBezTo>
                    <a:cubicBezTo>
                      <a:pt x="13" y="1"/>
                      <a:pt x="14" y="1"/>
                      <a:pt x="14" y="1"/>
                    </a:cubicBezTo>
                    <a:cubicBezTo>
                      <a:pt x="15" y="1"/>
                      <a:pt x="17" y="2"/>
                      <a:pt x="18" y="2"/>
                    </a:cubicBezTo>
                    <a:cubicBezTo>
                      <a:pt x="19" y="3"/>
                      <a:pt x="20" y="3"/>
                      <a:pt x="21" y="3"/>
                    </a:cubicBezTo>
                    <a:cubicBezTo>
                      <a:pt x="22" y="4"/>
                      <a:pt x="23" y="4"/>
                      <a:pt x="24" y="5"/>
                    </a:cubicBezTo>
                    <a:cubicBezTo>
                      <a:pt x="25" y="5"/>
                      <a:pt x="25" y="6"/>
                      <a:pt x="26" y="6"/>
                    </a:cubicBezTo>
                    <a:cubicBezTo>
                      <a:pt x="26" y="6"/>
                      <a:pt x="26" y="6"/>
                      <a:pt x="27" y="7"/>
                    </a:cubicBezTo>
                    <a:cubicBezTo>
                      <a:pt x="26" y="7"/>
                      <a:pt x="27" y="8"/>
                      <a:pt x="27" y="8"/>
                    </a:cubicBezTo>
                    <a:cubicBezTo>
                      <a:pt x="28" y="9"/>
                      <a:pt x="28" y="8"/>
                      <a:pt x="28" y="9"/>
                    </a:cubicBezTo>
                    <a:cubicBezTo>
                      <a:pt x="27" y="10"/>
                      <a:pt x="29" y="9"/>
                      <a:pt x="29" y="10"/>
                    </a:cubicBezTo>
                    <a:cubicBezTo>
                      <a:pt x="28" y="12"/>
                      <a:pt x="28" y="11"/>
                      <a:pt x="29" y="11"/>
                    </a:cubicBezTo>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4" name="iSḷïḋe"/>
              <p:cNvSpPr/>
              <p:nvPr/>
            </p:nvSpPr>
            <p:spPr bwMode="auto">
              <a:xfrm>
                <a:off x="5221" y="2638"/>
                <a:ext cx="31" cy="116"/>
              </a:xfrm>
              <a:custGeom>
                <a:avLst/>
                <a:gdLst>
                  <a:gd name="T0" fmla="*/ 8 w 12"/>
                  <a:gd name="T1" fmla="*/ 22 h 45"/>
                  <a:gd name="T2" fmla="*/ 8 w 12"/>
                  <a:gd name="T3" fmla="*/ 18 h 45"/>
                  <a:gd name="T4" fmla="*/ 7 w 12"/>
                  <a:gd name="T5" fmla="*/ 15 h 45"/>
                  <a:gd name="T6" fmla="*/ 7 w 12"/>
                  <a:gd name="T7" fmla="*/ 13 h 45"/>
                  <a:gd name="T8" fmla="*/ 6 w 12"/>
                  <a:gd name="T9" fmla="*/ 9 h 45"/>
                  <a:gd name="T10" fmla="*/ 5 w 12"/>
                  <a:gd name="T11" fmla="*/ 7 h 45"/>
                  <a:gd name="T12" fmla="*/ 5 w 12"/>
                  <a:gd name="T13" fmla="*/ 3 h 45"/>
                  <a:gd name="T14" fmla="*/ 4 w 12"/>
                  <a:gd name="T15" fmla="*/ 1 h 45"/>
                  <a:gd name="T16" fmla="*/ 2 w 12"/>
                  <a:gd name="T17" fmla="*/ 2 h 45"/>
                  <a:gd name="T18" fmla="*/ 1 w 12"/>
                  <a:gd name="T19" fmla="*/ 3 h 45"/>
                  <a:gd name="T20" fmla="*/ 1 w 12"/>
                  <a:gd name="T21" fmla="*/ 4 h 45"/>
                  <a:gd name="T22" fmla="*/ 0 w 12"/>
                  <a:gd name="T23" fmla="*/ 6 h 45"/>
                  <a:gd name="T24" fmla="*/ 0 w 12"/>
                  <a:gd name="T25" fmla="*/ 8 h 45"/>
                  <a:gd name="T26" fmla="*/ 2 w 12"/>
                  <a:gd name="T27" fmla="*/ 11 h 45"/>
                  <a:gd name="T28" fmla="*/ 3 w 12"/>
                  <a:gd name="T29" fmla="*/ 14 h 45"/>
                  <a:gd name="T30" fmla="*/ 3 w 12"/>
                  <a:gd name="T31" fmla="*/ 16 h 45"/>
                  <a:gd name="T32" fmla="*/ 3 w 12"/>
                  <a:gd name="T33" fmla="*/ 18 h 45"/>
                  <a:gd name="T34" fmla="*/ 2 w 12"/>
                  <a:gd name="T35" fmla="*/ 18 h 45"/>
                  <a:gd name="T36" fmla="*/ 1 w 12"/>
                  <a:gd name="T37" fmla="*/ 20 h 45"/>
                  <a:gd name="T38" fmla="*/ 2 w 12"/>
                  <a:gd name="T39" fmla="*/ 22 h 45"/>
                  <a:gd name="T40" fmla="*/ 3 w 12"/>
                  <a:gd name="T41" fmla="*/ 23 h 45"/>
                  <a:gd name="T42" fmla="*/ 3 w 12"/>
                  <a:gd name="T43" fmla="*/ 25 h 45"/>
                  <a:gd name="T44" fmla="*/ 3 w 12"/>
                  <a:gd name="T45" fmla="*/ 27 h 45"/>
                  <a:gd name="T46" fmla="*/ 2 w 12"/>
                  <a:gd name="T47" fmla="*/ 27 h 45"/>
                  <a:gd name="T48" fmla="*/ 3 w 12"/>
                  <a:gd name="T49" fmla="*/ 29 h 45"/>
                  <a:gd name="T50" fmla="*/ 4 w 12"/>
                  <a:gd name="T51" fmla="*/ 31 h 45"/>
                  <a:gd name="T52" fmla="*/ 5 w 12"/>
                  <a:gd name="T53" fmla="*/ 33 h 45"/>
                  <a:gd name="T54" fmla="*/ 6 w 12"/>
                  <a:gd name="T55" fmla="*/ 35 h 45"/>
                  <a:gd name="T56" fmla="*/ 5 w 12"/>
                  <a:gd name="T57" fmla="*/ 35 h 45"/>
                  <a:gd name="T58" fmla="*/ 4 w 12"/>
                  <a:gd name="T59" fmla="*/ 37 h 45"/>
                  <a:gd name="T60" fmla="*/ 5 w 12"/>
                  <a:gd name="T61" fmla="*/ 37 h 45"/>
                  <a:gd name="T62" fmla="*/ 4 w 12"/>
                  <a:gd name="T63" fmla="*/ 38 h 45"/>
                  <a:gd name="T64" fmla="*/ 4 w 12"/>
                  <a:gd name="T65" fmla="*/ 41 h 45"/>
                  <a:gd name="T66" fmla="*/ 5 w 12"/>
                  <a:gd name="T67" fmla="*/ 42 h 45"/>
                  <a:gd name="T68" fmla="*/ 6 w 12"/>
                  <a:gd name="T69" fmla="*/ 41 h 45"/>
                  <a:gd name="T70" fmla="*/ 6 w 12"/>
                  <a:gd name="T71" fmla="*/ 42 h 45"/>
                  <a:gd name="T72" fmla="*/ 7 w 12"/>
                  <a:gd name="T73" fmla="*/ 43 h 45"/>
                  <a:gd name="T74" fmla="*/ 8 w 12"/>
                  <a:gd name="T75" fmla="*/ 41 h 45"/>
                  <a:gd name="T76" fmla="*/ 8 w 12"/>
                  <a:gd name="T77" fmla="*/ 42 h 45"/>
                  <a:gd name="T78" fmla="*/ 8 w 12"/>
                  <a:gd name="T79" fmla="*/ 43 h 45"/>
                  <a:gd name="T80" fmla="*/ 9 w 12"/>
                  <a:gd name="T81" fmla="*/ 43 h 45"/>
                  <a:gd name="T82" fmla="*/ 9 w 12"/>
                  <a:gd name="T83" fmla="*/ 42 h 45"/>
                  <a:gd name="T84" fmla="*/ 11 w 12"/>
                  <a:gd name="T85" fmla="*/ 42 h 45"/>
                  <a:gd name="T86" fmla="*/ 11 w 12"/>
                  <a:gd name="T87" fmla="*/ 43 h 45"/>
                  <a:gd name="T88" fmla="*/ 11 w 12"/>
                  <a:gd name="T89" fmla="*/ 43 h 45"/>
                  <a:gd name="T90" fmla="*/ 11 w 12"/>
                  <a:gd name="T91" fmla="*/ 40 h 45"/>
                  <a:gd name="T92" fmla="*/ 11 w 12"/>
                  <a:gd name="T93" fmla="*/ 41 h 45"/>
                  <a:gd name="T94" fmla="*/ 10 w 12"/>
                  <a:gd name="T95" fmla="*/ 40 h 45"/>
                  <a:gd name="T96" fmla="*/ 11 w 12"/>
                  <a:gd name="T97" fmla="*/ 38 h 45"/>
                  <a:gd name="T98" fmla="*/ 10 w 12"/>
                  <a:gd name="T99" fmla="*/ 38 h 45"/>
                  <a:gd name="T100" fmla="*/ 10 w 12"/>
                  <a:gd name="T101" fmla="*/ 36 h 45"/>
                  <a:gd name="T102" fmla="*/ 11 w 12"/>
                  <a:gd name="T103" fmla="*/ 33 h 45"/>
                  <a:gd name="T104" fmla="*/ 10 w 12"/>
                  <a:gd name="T105" fmla="*/ 33 h 45"/>
                  <a:gd name="T106" fmla="*/ 10 w 12"/>
                  <a:gd name="T107" fmla="*/ 29 h 45"/>
                  <a:gd name="T108" fmla="*/ 9 w 12"/>
                  <a:gd name="T109" fmla="*/ 24 h 45"/>
                  <a:gd name="T110" fmla="*/ 8 w 12"/>
                  <a:gd name="T111" fmla="*/ 2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45">
                    <a:moveTo>
                      <a:pt x="8" y="24"/>
                    </a:moveTo>
                    <a:cubicBezTo>
                      <a:pt x="8" y="23"/>
                      <a:pt x="7" y="23"/>
                      <a:pt x="8" y="23"/>
                    </a:cubicBezTo>
                    <a:cubicBezTo>
                      <a:pt x="7" y="23"/>
                      <a:pt x="7" y="22"/>
                      <a:pt x="8" y="22"/>
                    </a:cubicBezTo>
                    <a:cubicBezTo>
                      <a:pt x="8" y="23"/>
                      <a:pt x="8" y="21"/>
                      <a:pt x="8" y="21"/>
                    </a:cubicBezTo>
                    <a:cubicBezTo>
                      <a:pt x="8" y="21"/>
                      <a:pt x="8" y="20"/>
                      <a:pt x="8" y="19"/>
                    </a:cubicBezTo>
                    <a:cubicBezTo>
                      <a:pt x="8" y="18"/>
                      <a:pt x="9" y="18"/>
                      <a:pt x="8" y="18"/>
                    </a:cubicBezTo>
                    <a:cubicBezTo>
                      <a:pt x="8" y="17"/>
                      <a:pt x="8" y="18"/>
                      <a:pt x="7" y="17"/>
                    </a:cubicBezTo>
                    <a:cubicBezTo>
                      <a:pt x="7" y="15"/>
                      <a:pt x="7" y="15"/>
                      <a:pt x="7" y="15"/>
                    </a:cubicBezTo>
                    <a:cubicBezTo>
                      <a:pt x="7" y="15"/>
                      <a:pt x="7" y="15"/>
                      <a:pt x="7" y="15"/>
                    </a:cubicBezTo>
                    <a:cubicBezTo>
                      <a:pt x="7" y="15"/>
                      <a:pt x="7" y="15"/>
                      <a:pt x="6" y="14"/>
                    </a:cubicBezTo>
                    <a:cubicBezTo>
                      <a:pt x="6" y="14"/>
                      <a:pt x="5" y="14"/>
                      <a:pt x="7" y="13"/>
                    </a:cubicBezTo>
                    <a:cubicBezTo>
                      <a:pt x="7" y="13"/>
                      <a:pt x="6" y="13"/>
                      <a:pt x="7" y="13"/>
                    </a:cubicBezTo>
                    <a:cubicBezTo>
                      <a:pt x="6" y="13"/>
                      <a:pt x="6" y="11"/>
                      <a:pt x="6" y="11"/>
                    </a:cubicBezTo>
                    <a:cubicBezTo>
                      <a:pt x="6" y="11"/>
                      <a:pt x="6" y="11"/>
                      <a:pt x="6" y="11"/>
                    </a:cubicBezTo>
                    <a:cubicBezTo>
                      <a:pt x="5" y="12"/>
                      <a:pt x="6" y="10"/>
                      <a:pt x="6" y="9"/>
                    </a:cubicBezTo>
                    <a:cubicBezTo>
                      <a:pt x="6" y="10"/>
                      <a:pt x="6" y="9"/>
                      <a:pt x="5" y="8"/>
                    </a:cubicBezTo>
                    <a:cubicBezTo>
                      <a:pt x="5" y="8"/>
                      <a:pt x="7" y="7"/>
                      <a:pt x="6" y="7"/>
                    </a:cubicBezTo>
                    <a:cubicBezTo>
                      <a:pt x="6" y="8"/>
                      <a:pt x="6" y="8"/>
                      <a:pt x="5" y="7"/>
                    </a:cubicBezTo>
                    <a:cubicBezTo>
                      <a:pt x="5" y="5"/>
                      <a:pt x="5" y="6"/>
                      <a:pt x="5" y="5"/>
                    </a:cubicBezTo>
                    <a:cubicBezTo>
                      <a:pt x="5" y="5"/>
                      <a:pt x="6" y="5"/>
                      <a:pt x="5" y="5"/>
                    </a:cubicBezTo>
                    <a:cubicBezTo>
                      <a:pt x="5" y="4"/>
                      <a:pt x="4" y="3"/>
                      <a:pt x="5" y="3"/>
                    </a:cubicBezTo>
                    <a:cubicBezTo>
                      <a:pt x="4" y="3"/>
                      <a:pt x="5" y="2"/>
                      <a:pt x="4" y="2"/>
                    </a:cubicBezTo>
                    <a:cubicBezTo>
                      <a:pt x="4" y="1"/>
                      <a:pt x="5" y="2"/>
                      <a:pt x="4" y="2"/>
                    </a:cubicBezTo>
                    <a:cubicBezTo>
                      <a:pt x="3" y="1"/>
                      <a:pt x="4" y="0"/>
                      <a:pt x="4" y="1"/>
                    </a:cubicBezTo>
                    <a:cubicBezTo>
                      <a:pt x="4" y="0"/>
                      <a:pt x="3" y="2"/>
                      <a:pt x="3" y="1"/>
                    </a:cubicBezTo>
                    <a:cubicBezTo>
                      <a:pt x="3" y="1"/>
                      <a:pt x="3" y="1"/>
                      <a:pt x="2" y="1"/>
                    </a:cubicBezTo>
                    <a:cubicBezTo>
                      <a:pt x="2" y="2"/>
                      <a:pt x="2" y="2"/>
                      <a:pt x="2" y="2"/>
                    </a:cubicBezTo>
                    <a:cubicBezTo>
                      <a:pt x="2" y="2"/>
                      <a:pt x="2" y="3"/>
                      <a:pt x="2" y="2"/>
                    </a:cubicBezTo>
                    <a:cubicBezTo>
                      <a:pt x="2" y="2"/>
                      <a:pt x="2" y="1"/>
                      <a:pt x="1" y="2"/>
                    </a:cubicBezTo>
                    <a:cubicBezTo>
                      <a:pt x="1" y="1"/>
                      <a:pt x="1" y="1"/>
                      <a:pt x="1" y="3"/>
                    </a:cubicBezTo>
                    <a:cubicBezTo>
                      <a:pt x="2" y="3"/>
                      <a:pt x="2" y="4"/>
                      <a:pt x="1" y="2"/>
                    </a:cubicBezTo>
                    <a:cubicBezTo>
                      <a:pt x="2" y="2"/>
                      <a:pt x="1" y="2"/>
                      <a:pt x="1" y="3"/>
                    </a:cubicBezTo>
                    <a:cubicBezTo>
                      <a:pt x="0" y="3"/>
                      <a:pt x="0" y="4"/>
                      <a:pt x="1" y="4"/>
                    </a:cubicBezTo>
                    <a:cubicBezTo>
                      <a:pt x="1" y="5"/>
                      <a:pt x="1" y="4"/>
                      <a:pt x="0" y="4"/>
                    </a:cubicBezTo>
                    <a:cubicBezTo>
                      <a:pt x="0" y="5"/>
                      <a:pt x="1" y="6"/>
                      <a:pt x="0" y="6"/>
                    </a:cubicBezTo>
                    <a:cubicBezTo>
                      <a:pt x="0" y="7"/>
                      <a:pt x="0" y="7"/>
                      <a:pt x="0" y="6"/>
                    </a:cubicBezTo>
                    <a:cubicBezTo>
                      <a:pt x="1" y="7"/>
                      <a:pt x="0" y="6"/>
                      <a:pt x="0" y="6"/>
                    </a:cubicBezTo>
                    <a:cubicBezTo>
                      <a:pt x="0" y="6"/>
                      <a:pt x="0" y="6"/>
                      <a:pt x="0" y="8"/>
                    </a:cubicBezTo>
                    <a:cubicBezTo>
                      <a:pt x="0" y="7"/>
                      <a:pt x="1" y="6"/>
                      <a:pt x="0" y="8"/>
                    </a:cubicBezTo>
                    <a:cubicBezTo>
                      <a:pt x="1" y="9"/>
                      <a:pt x="1" y="10"/>
                      <a:pt x="1" y="10"/>
                    </a:cubicBezTo>
                    <a:cubicBezTo>
                      <a:pt x="1" y="12"/>
                      <a:pt x="0" y="9"/>
                      <a:pt x="1" y="10"/>
                    </a:cubicBezTo>
                    <a:cubicBezTo>
                      <a:pt x="1" y="11"/>
                      <a:pt x="1" y="10"/>
                      <a:pt x="2" y="11"/>
                    </a:cubicBezTo>
                    <a:cubicBezTo>
                      <a:pt x="1" y="10"/>
                      <a:pt x="2" y="12"/>
                      <a:pt x="2" y="12"/>
                    </a:cubicBezTo>
                    <a:cubicBezTo>
                      <a:pt x="2" y="13"/>
                      <a:pt x="2" y="13"/>
                      <a:pt x="3" y="13"/>
                    </a:cubicBezTo>
                    <a:cubicBezTo>
                      <a:pt x="3" y="14"/>
                      <a:pt x="3" y="14"/>
                      <a:pt x="3" y="14"/>
                    </a:cubicBezTo>
                    <a:cubicBezTo>
                      <a:pt x="3" y="12"/>
                      <a:pt x="3" y="14"/>
                      <a:pt x="3" y="13"/>
                    </a:cubicBezTo>
                    <a:cubicBezTo>
                      <a:pt x="3" y="14"/>
                      <a:pt x="3" y="14"/>
                      <a:pt x="3" y="15"/>
                    </a:cubicBezTo>
                    <a:cubicBezTo>
                      <a:pt x="3" y="16"/>
                      <a:pt x="2" y="16"/>
                      <a:pt x="3" y="16"/>
                    </a:cubicBezTo>
                    <a:cubicBezTo>
                      <a:pt x="3" y="17"/>
                      <a:pt x="3" y="15"/>
                      <a:pt x="3" y="16"/>
                    </a:cubicBezTo>
                    <a:cubicBezTo>
                      <a:pt x="3" y="17"/>
                      <a:pt x="3" y="16"/>
                      <a:pt x="2" y="16"/>
                    </a:cubicBezTo>
                    <a:cubicBezTo>
                      <a:pt x="4" y="17"/>
                      <a:pt x="2" y="17"/>
                      <a:pt x="3" y="18"/>
                    </a:cubicBezTo>
                    <a:cubicBezTo>
                      <a:pt x="3" y="19"/>
                      <a:pt x="3" y="19"/>
                      <a:pt x="2" y="19"/>
                    </a:cubicBezTo>
                    <a:cubicBezTo>
                      <a:pt x="2" y="18"/>
                      <a:pt x="2" y="18"/>
                      <a:pt x="2" y="17"/>
                    </a:cubicBezTo>
                    <a:cubicBezTo>
                      <a:pt x="3" y="18"/>
                      <a:pt x="1" y="19"/>
                      <a:pt x="2" y="18"/>
                    </a:cubicBezTo>
                    <a:cubicBezTo>
                      <a:pt x="1" y="19"/>
                      <a:pt x="1" y="17"/>
                      <a:pt x="1" y="19"/>
                    </a:cubicBezTo>
                    <a:cubicBezTo>
                      <a:pt x="1" y="20"/>
                      <a:pt x="2" y="23"/>
                      <a:pt x="1" y="20"/>
                    </a:cubicBezTo>
                    <a:cubicBezTo>
                      <a:pt x="1" y="20"/>
                      <a:pt x="1" y="21"/>
                      <a:pt x="1" y="20"/>
                    </a:cubicBezTo>
                    <a:cubicBezTo>
                      <a:pt x="1" y="19"/>
                      <a:pt x="2" y="20"/>
                      <a:pt x="1" y="21"/>
                    </a:cubicBezTo>
                    <a:cubicBezTo>
                      <a:pt x="2" y="19"/>
                      <a:pt x="2" y="21"/>
                      <a:pt x="2" y="21"/>
                    </a:cubicBezTo>
                    <a:cubicBezTo>
                      <a:pt x="2" y="21"/>
                      <a:pt x="2" y="22"/>
                      <a:pt x="2" y="22"/>
                    </a:cubicBezTo>
                    <a:cubicBezTo>
                      <a:pt x="2" y="23"/>
                      <a:pt x="1" y="24"/>
                      <a:pt x="2" y="22"/>
                    </a:cubicBezTo>
                    <a:cubicBezTo>
                      <a:pt x="2" y="22"/>
                      <a:pt x="1" y="21"/>
                      <a:pt x="2" y="22"/>
                    </a:cubicBezTo>
                    <a:cubicBezTo>
                      <a:pt x="2" y="23"/>
                      <a:pt x="2" y="23"/>
                      <a:pt x="3" y="23"/>
                    </a:cubicBezTo>
                    <a:cubicBezTo>
                      <a:pt x="4" y="24"/>
                      <a:pt x="3" y="24"/>
                      <a:pt x="3" y="24"/>
                    </a:cubicBezTo>
                    <a:cubicBezTo>
                      <a:pt x="3" y="25"/>
                      <a:pt x="3" y="26"/>
                      <a:pt x="3" y="25"/>
                    </a:cubicBezTo>
                    <a:cubicBezTo>
                      <a:pt x="3" y="27"/>
                      <a:pt x="3" y="27"/>
                      <a:pt x="3" y="25"/>
                    </a:cubicBezTo>
                    <a:cubicBezTo>
                      <a:pt x="3" y="25"/>
                      <a:pt x="3" y="26"/>
                      <a:pt x="3" y="26"/>
                    </a:cubicBezTo>
                    <a:cubicBezTo>
                      <a:pt x="3" y="26"/>
                      <a:pt x="3" y="26"/>
                      <a:pt x="2" y="26"/>
                    </a:cubicBezTo>
                    <a:cubicBezTo>
                      <a:pt x="2" y="26"/>
                      <a:pt x="3" y="28"/>
                      <a:pt x="3" y="27"/>
                    </a:cubicBezTo>
                    <a:cubicBezTo>
                      <a:pt x="3" y="27"/>
                      <a:pt x="3" y="28"/>
                      <a:pt x="3" y="28"/>
                    </a:cubicBezTo>
                    <a:cubicBezTo>
                      <a:pt x="2" y="29"/>
                      <a:pt x="2" y="28"/>
                      <a:pt x="2" y="27"/>
                    </a:cubicBezTo>
                    <a:cubicBezTo>
                      <a:pt x="1" y="27"/>
                      <a:pt x="2" y="29"/>
                      <a:pt x="2" y="27"/>
                    </a:cubicBezTo>
                    <a:cubicBezTo>
                      <a:pt x="2" y="28"/>
                      <a:pt x="2" y="27"/>
                      <a:pt x="2" y="28"/>
                    </a:cubicBezTo>
                    <a:cubicBezTo>
                      <a:pt x="2" y="27"/>
                      <a:pt x="2" y="28"/>
                      <a:pt x="3" y="29"/>
                    </a:cubicBezTo>
                    <a:cubicBezTo>
                      <a:pt x="3" y="29"/>
                      <a:pt x="4" y="29"/>
                      <a:pt x="3" y="29"/>
                    </a:cubicBezTo>
                    <a:cubicBezTo>
                      <a:pt x="3" y="31"/>
                      <a:pt x="4" y="29"/>
                      <a:pt x="3" y="30"/>
                    </a:cubicBezTo>
                    <a:cubicBezTo>
                      <a:pt x="3" y="30"/>
                      <a:pt x="4" y="31"/>
                      <a:pt x="4" y="32"/>
                    </a:cubicBezTo>
                    <a:cubicBezTo>
                      <a:pt x="4" y="32"/>
                      <a:pt x="4" y="32"/>
                      <a:pt x="4" y="31"/>
                    </a:cubicBezTo>
                    <a:cubicBezTo>
                      <a:pt x="3" y="30"/>
                      <a:pt x="3" y="32"/>
                      <a:pt x="4" y="31"/>
                    </a:cubicBezTo>
                    <a:cubicBezTo>
                      <a:pt x="4" y="32"/>
                      <a:pt x="3" y="33"/>
                      <a:pt x="4" y="32"/>
                    </a:cubicBezTo>
                    <a:cubicBezTo>
                      <a:pt x="6" y="34"/>
                      <a:pt x="5" y="32"/>
                      <a:pt x="5" y="33"/>
                    </a:cubicBezTo>
                    <a:cubicBezTo>
                      <a:pt x="5" y="35"/>
                      <a:pt x="5" y="31"/>
                      <a:pt x="5" y="34"/>
                    </a:cubicBezTo>
                    <a:cubicBezTo>
                      <a:pt x="5" y="35"/>
                      <a:pt x="6" y="34"/>
                      <a:pt x="6" y="34"/>
                    </a:cubicBezTo>
                    <a:cubicBezTo>
                      <a:pt x="6" y="34"/>
                      <a:pt x="6" y="36"/>
                      <a:pt x="6" y="35"/>
                    </a:cubicBezTo>
                    <a:cubicBezTo>
                      <a:pt x="6" y="36"/>
                      <a:pt x="6" y="35"/>
                      <a:pt x="5" y="35"/>
                    </a:cubicBezTo>
                    <a:cubicBezTo>
                      <a:pt x="6" y="35"/>
                      <a:pt x="6" y="35"/>
                      <a:pt x="6" y="36"/>
                    </a:cubicBezTo>
                    <a:cubicBezTo>
                      <a:pt x="6" y="37"/>
                      <a:pt x="5" y="37"/>
                      <a:pt x="5" y="35"/>
                    </a:cubicBezTo>
                    <a:cubicBezTo>
                      <a:pt x="4" y="34"/>
                      <a:pt x="4" y="34"/>
                      <a:pt x="4" y="35"/>
                    </a:cubicBezTo>
                    <a:cubicBezTo>
                      <a:pt x="4" y="36"/>
                      <a:pt x="4" y="37"/>
                      <a:pt x="4" y="37"/>
                    </a:cubicBezTo>
                    <a:cubicBezTo>
                      <a:pt x="4" y="38"/>
                      <a:pt x="4" y="37"/>
                      <a:pt x="4" y="37"/>
                    </a:cubicBezTo>
                    <a:cubicBezTo>
                      <a:pt x="4" y="37"/>
                      <a:pt x="3" y="38"/>
                      <a:pt x="4" y="37"/>
                    </a:cubicBezTo>
                    <a:cubicBezTo>
                      <a:pt x="3" y="37"/>
                      <a:pt x="3" y="38"/>
                      <a:pt x="4" y="38"/>
                    </a:cubicBezTo>
                    <a:cubicBezTo>
                      <a:pt x="3" y="37"/>
                      <a:pt x="5" y="37"/>
                      <a:pt x="5" y="37"/>
                    </a:cubicBezTo>
                    <a:cubicBezTo>
                      <a:pt x="5" y="35"/>
                      <a:pt x="5" y="38"/>
                      <a:pt x="4" y="38"/>
                    </a:cubicBezTo>
                    <a:cubicBezTo>
                      <a:pt x="4" y="40"/>
                      <a:pt x="3" y="38"/>
                      <a:pt x="5" y="38"/>
                    </a:cubicBezTo>
                    <a:cubicBezTo>
                      <a:pt x="4" y="39"/>
                      <a:pt x="4" y="38"/>
                      <a:pt x="4" y="38"/>
                    </a:cubicBezTo>
                    <a:cubicBezTo>
                      <a:pt x="4" y="37"/>
                      <a:pt x="5" y="38"/>
                      <a:pt x="5" y="39"/>
                    </a:cubicBezTo>
                    <a:cubicBezTo>
                      <a:pt x="5" y="40"/>
                      <a:pt x="6" y="41"/>
                      <a:pt x="5" y="41"/>
                    </a:cubicBezTo>
                    <a:cubicBezTo>
                      <a:pt x="3" y="41"/>
                      <a:pt x="4" y="42"/>
                      <a:pt x="4" y="41"/>
                    </a:cubicBezTo>
                    <a:cubicBezTo>
                      <a:pt x="4" y="43"/>
                      <a:pt x="5" y="41"/>
                      <a:pt x="5" y="41"/>
                    </a:cubicBezTo>
                    <a:cubicBezTo>
                      <a:pt x="5" y="40"/>
                      <a:pt x="5" y="41"/>
                      <a:pt x="5" y="40"/>
                    </a:cubicBezTo>
                    <a:cubicBezTo>
                      <a:pt x="5" y="40"/>
                      <a:pt x="5" y="42"/>
                      <a:pt x="5" y="42"/>
                    </a:cubicBezTo>
                    <a:cubicBezTo>
                      <a:pt x="5" y="43"/>
                      <a:pt x="5" y="42"/>
                      <a:pt x="5" y="43"/>
                    </a:cubicBezTo>
                    <a:cubicBezTo>
                      <a:pt x="5" y="43"/>
                      <a:pt x="5" y="42"/>
                      <a:pt x="6" y="41"/>
                    </a:cubicBezTo>
                    <a:cubicBezTo>
                      <a:pt x="6" y="41"/>
                      <a:pt x="7" y="41"/>
                      <a:pt x="6" y="41"/>
                    </a:cubicBezTo>
                    <a:cubicBezTo>
                      <a:pt x="5" y="40"/>
                      <a:pt x="5" y="39"/>
                      <a:pt x="6" y="39"/>
                    </a:cubicBezTo>
                    <a:cubicBezTo>
                      <a:pt x="5" y="39"/>
                      <a:pt x="5" y="39"/>
                      <a:pt x="5" y="40"/>
                    </a:cubicBezTo>
                    <a:cubicBezTo>
                      <a:pt x="6" y="41"/>
                      <a:pt x="7" y="41"/>
                      <a:pt x="6" y="42"/>
                    </a:cubicBezTo>
                    <a:cubicBezTo>
                      <a:pt x="6" y="43"/>
                      <a:pt x="6" y="44"/>
                      <a:pt x="6" y="44"/>
                    </a:cubicBezTo>
                    <a:cubicBezTo>
                      <a:pt x="6" y="44"/>
                      <a:pt x="6" y="44"/>
                      <a:pt x="6" y="42"/>
                    </a:cubicBezTo>
                    <a:cubicBezTo>
                      <a:pt x="6" y="41"/>
                      <a:pt x="6" y="42"/>
                      <a:pt x="7" y="43"/>
                    </a:cubicBezTo>
                    <a:cubicBezTo>
                      <a:pt x="6" y="43"/>
                      <a:pt x="7" y="45"/>
                      <a:pt x="7" y="44"/>
                    </a:cubicBezTo>
                    <a:cubicBezTo>
                      <a:pt x="6" y="44"/>
                      <a:pt x="7" y="44"/>
                      <a:pt x="7" y="42"/>
                    </a:cubicBezTo>
                    <a:cubicBezTo>
                      <a:pt x="7" y="42"/>
                      <a:pt x="7" y="41"/>
                      <a:pt x="8" y="41"/>
                    </a:cubicBezTo>
                    <a:cubicBezTo>
                      <a:pt x="8" y="40"/>
                      <a:pt x="8" y="41"/>
                      <a:pt x="8" y="41"/>
                    </a:cubicBezTo>
                    <a:cubicBezTo>
                      <a:pt x="8" y="40"/>
                      <a:pt x="9" y="41"/>
                      <a:pt x="8" y="41"/>
                    </a:cubicBezTo>
                    <a:cubicBezTo>
                      <a:pt x="9" y="41"/>
                      <a:pt x="8" y="43"/>
                      <a:pt x="8" y="42"/>
                    </a:cubicBezTo>
                    <a:cubicBezTo>
                      <a:pt x="8" y="39"/>
                      <a:pt x="8" y="43"/>
                      <a:pt x="8" y="42"/>
                    </a:cubicBezTo>
                    <a:cubicBezTo>
                      <a:pt x="7" y="42"/>
                      <a:pt x="9" y="42"/>
                      <a:pt x="8" y="42"/>
                    </a:cubicBezTo>
                    <a:cubicBezTo>
                      <a:pt x="8" y="42"/>
                      <a:pt x="8" y="41"/>
                      <a:pt x="8" y="43"/>
                    </a:cubicBezTo>
                    <a:cubicBezTo>
                      <a:pt x="8" y="44"/>
                      <a:pt x="7" y="43"/>
                      <a:pt x="8" y="44"/>
                    </a:cubicBezTo>
                    <a:cubicBezTo>
                      <a:pt x="8" y="43"/>
                      <a:pt x="8" y="44"/>
                      <a:pt x="8" y="43"/>
                    </a:cubicBezTo>
                    <a:cubicBezTo>
                      <a:pt x="9" y="43"/>
                      <a:pt x="9" y="42"/>
                      <a:pt x="9" y="43"/>
                    </a:cubicBezTo>
                    <a:cubicBezTo>
                      <a:pt x="9" y="43"/>
                      <a:pt x="9" y="43"/>
                      <a:pt x="9" y="42"/>
                    </a:cubicBezTo>
                    <a:cubicBezTo>
                      <a:pt x="9" y="42"/>
                      <a:pt x="9" y="41"/>
                      <a:pt x="9" y="42"/>
                    </a:cubicBezTo>
                    <a:cubicBezTo>
                      <a:pt x="9" y="41"/>
                      <a:pt x="10" y="43"/>
                      <a:pt x="9" y="42"/>
                    </a:cubicBezTo>
                    <a:cubicBezTo>
                      <a:pt x="10" y="43"/>
                      <a:pt x="9" y="42"/>
                      <a:pt x="10" y="42"/>
                    </a:cubicBezTo>
                    <a:cubicBezTo>
                      <a:pt x="10" y="42"/>
                      <a:pt x="10" y="41"/>
                      <a:pt x="10" y="43"/>
                    </a:cubicBezTo>
                    <a:cubicBezTo>
                      <a:pt x="10" y="42"/>
                      <a:pt x="10" y="42"/>
                      <a:pt x="11" y="42"/>
                    </a:cubicBezTo>
                    <a:cubicBezTo>
                      <a:pt x="11" y="41"/>
                      <a:pt x="11" y="42"/>
                      <a:pt x="11" y="42"/>
                    </a:cubicBezTo>
                    <a:cubicBezTo>
                      <a:pt x="11" y="43"/>
                      <a:pt x="10" y="43"/>
                      <a:pt x="11" y="43"/>
                    </a:cubicBezTo>
                    <a:cubicBezTo>
                      <a:pt x="11" y="41"/>
                      <a:pt x="11" y="42"/>
                      <a:pt x="11" y="43"/>
                    </a:cubicBezTo>
                    <a:cubicBezTo>
                      <a:pt x="11" y="43"/>
                      <a:pt x="11" y="43"/>
                      <a:pt x="11" y="43"/>
                    </a:cubicBezTo>
                    <a:cubicBezTo>
                      <a:pt x="11" y="42"/>
                      <a:pt x="11" y="42"/>
                      <a:pt x="11" y="42"/>
                    </a:cubicBezTo>
                    <a:cubicBezTo>
                      <a:pt x="11" y="43"/>
                      <a:pt x="11" y="43"/>
                      <a:pt x="11" y="43"/>
                    </a:cubicBezTo>
                    <a:cubicBezTo>
                      <a:pt x="11" y="42"/>
                      <a:pt x="11" y="43"/>
                      <a:pt x="12" y="41"/>
                    </a:cubicBezTo>
                    <a:cubicBezTo>
                      <a:pt x="12" y="40"/>
                      <a:pt x="12" y="41"/>
                      <a:pt x="12" y="41"/>
                    </a:cubicBezTo>
                    <a:cubicBezTo>
                      <a:pt x="12" y="42"/>
                      <a:pt x="11" y="40"/>
                      <a:pt x="11" y="40"/>
                    </a:cubicBezTo>
                    <a:cubicBezTo>
                      <a:pt x="10" y="41"/>
                      <a:pt x="11" y="40"/>
                      <a:pt x="11" y="39"/>
                    </a:cubicBezTo>
                    <a:cubicBezTo>
                      <a:pt x="11" y="39"/>
                      <a:pt x="10" y="38"/>
                      <a:pt x="11" y="40"/>
                    </a:cubicBezTo>
                    <a:cubicBezTo>
                      <a:pt x="11" y="41"/>
                      <a:pt x="10" y="42"/>
                      <a:pt x="11" y="41"/>
                    </a:cubicBezTo>
                    <a:cubicBezTo>
                      <a:pt x="11" y="43"/>
                      <a:pt x="11" y="42"/>
                      <a:pt x="11" y="42"/>
                    </a:cubicBezTo>
                    <a:cubicBezTo>
                      <a:pt x="10" y="42"/>
                      <a:pt x="11" y="41"/>
                      <a:pt x="11" y="41"/>
                    </a:cubicBezTo>
                    <a:cubicBezTo>
                      <a:pt x="10" y="42"/>
                      <a:pt x="10" y="40"/>
                      <a:pt x="10" y="40"/>
                    </a:cubicBezTo>
                    <a:cubicBezTo>
                      <a:pt x="10" y="40"/>
                      <a:pt x="11" y="41"/>
                      <a:pt x="11" y="39"/>
                    </a:cubicBezTo>
                    <a:cubicBezTo>
                      <a:pt x="11" y="37"/>
                      <a:pt x="10" y="38"/>
                      <a:pt x="11" y="38"/>
                    </a:cubicBezTo>
                    <a:cubicBezTo>
                      <a:pt x="11" y="38"/>
                      <a:pt x="11" y="39"/>
                      <a:pt x="11" y="38"/>
                    </a:cubicBezTo>
                    <a:cubicBezTo>
                      <a:pt x="10" y="38"/>
                      <a:pt x="10" y="38"/>
                      <a:pt x="10" y="38"/>
                    </a:cubicBezTo>
                    <a:cubicBezTo>
                      <a:pt x="10" y="38"/>
                      <a:pt x="10" y="38"/>
                      <a:pt x="10" y="37"/>
                    </a:cubicBezTo>
                    <a:cubicBezTo>
                      <a:pt x="10" y="37"/>
                      <a:pt x="11" y="36"/>
                      <a:pt x="10" y="38"/>
                    </a:cubicBezTo>
                    <a:cubicBezTo>
                      <a:pt x="9" y="36"/>
                      <a:pt x="10" y="37"/>
                      <a:pt x="10" y="36"/>
                    </a:cubicBezTo>
                    <a:cubicBezTo>
                      <a:pt x="10" y="36"/>
                      <a:pt x="12" y="37"/>
                      <a:pt x="10" y="36"/>
                    </a:cubicBezTo>
                    <a:cubicBezTo>
                      <a:pt x="10" y="36"/>
                      <a:pt x="10" y="37"/>
                      <a:pt x="10" y="36"/>
                    </a:cubicBezTo>
                    <a:cubicBezTo>
                      <a:pt x="10" y="36"/>
                      <a:pt x="10" y="37"/>
                      <a:pt x="10" y="35"/>
                    </a:cubicBezTo>
                    <a:cubicBezTo>
                      <a:pt x="10" y="34"/>
                      <a:pt x="10" y="32"/>
                      <a:pt x="11" y="33"/>
                    </a:cubicBezTo>
                    <a:cubicBezTo>
                      <a:pt x="11" y="33"/>
                      <a:pt x="11" y="33"/>
                      <a:pt x="11" y="33"/>
                    </a:cubicBezTo>
                    <a:cubicBezTo>
                      <a:pt x="10" y="32"/>
                      <a:pt x="10" y="33"/>
                      <a:pt x="11" y="33"/>
                    </a:cubicBezTo>
                    <a:cubicBezTo>
                      <a:pt x="11" y="33"/>
                      <a:pt x="11" y="32"/>
                      <a:pt x="11" y="33"/>
                    </a:cubicBezTo>
                    <a:cubicBezTo>
                      <a:pt x="10" y="33"/>
                      <a:pt x="10" y="33"/>
                      <a:pt x="10" y="33"/>
                    </a:cubicBezTo>
                    <a:cubicBezTo>
                      <a:pt x="10" y="33"/>
                      <a:pt x="10" y="33"/>
                      <a:pt x="10" y="32"/>
                    </a:cubicBezTo>
                    <a:cubicBezTo>
                      <a:pt x="10" y="31"/>
                      <a:pt x="12" y="30"/>
                      <a:pt x="10" y="31"/>
                    </a:cubicBezTo>
                    <a:cubicBezTo>
                      <a:pt x="10" y="30"/>
                      <a:pt x="10" y="28"/>
                      <a:pt x="10" y="29"/>
                    </a:cubicBezTo>
                    <a:cubicBezTo>
                      <a:pt x="10" y="28"/>
                      <a:pt x="8" y="28"/>
                      <a:pt x="10" y="28"/>
                    </a:cubicBezTo>
                    <a:cubicBezTo>
                      <a:pt x="10" y="27"/>
                      <a:pt x="10" y="25"/>
                      <a:pt x="10" y="26"/>
                    </a:cubicBezTo>
                    <a:cubicBezTo>
                      <a:pt x="10" y="25"/>
                      <a:pt x="10" y="26"/>
                      <a:pt x="9" y="24"/>
                    </a:cubicBezTo>
                    <a:cubicBezTo>
                      <a:pt x="9" y="24"/>
                      <a:pt x="9" y="24"/>
                      <a:pt x="9" y="23"/>
                    </a:cubicBezTo>
                    <a:cubicBezTo>
                      <a:pt x="9" y="23"/>
                      <a:pt x="9" y="23"/>
                      <a:pt x="9" y="22"/>
                    </a:cubicBezTo>
                    <a:cubicBezTo>
                      <a:pt x="9" y="22"/>
                      <a:pt x="9" y="22"/>
                      <a:pt x="8" y="21"/>
                    </a:cubicBezTo>
                    <a:cubicBezTo>
                      <a:pt x="8" y="21"/>
                      <a:pt x="8" y="19"/>
                      <a:pt x="8" y="20"/>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5" name="î$ḻïdê"/>
              <p:cNvSpPr/>
              <p:nvPr/>
            </p:nvSpPr>
            <p:spPr bwMode="auto">
              <a:xfrm>
                <a:off x="5172" y="2617"/>
                <a:ext cx="39" cy="114"/>
              </a:xfrm>
              <a:custGeom>
                <a:avLst/>
                <a:gdLst>
                  <a:gd name="T0" fmla="*/ 5 w 15"/>
                  <a:gd name="T1" fmla="*/ 36 h 44"/>
                  <a:gd name="T2" fmla="*/ 7 w 15"/>
                  <a:gd name="T3" fmla="*/ 36 h 44"/>
                  <a:gd name="T4" fmla="*/ 8 w 15"/>
                  <a:gd name="T5" fmla="*/ 37 h 44"/>
                  <a:gd name="T6" fmla="*/ 10 w 15"/>
                  <a:gd name="T7" fmla="*/ 37 h 44"/>
                  <a:gd name="T8" fmla="*/ 10 w 15"/>
                  <a:gd name="T9" fmla="*/ 39 h 44"/>
                  <a:gd name="T10" fmla="*/ 9 w 15"/>
                  <a:gd name="T11" fmla="*/ 37 h 44"/>
                  <a:gd name="T12" fmla="*/ 9 w 15"/>
                  <a:gd name="T13" fmla="*/ 39 h 44"/>
                  <a:gd name="T14" fmla="*/ 11 w 15"/>
                  <a:gd name="T15" fmla="*/ 40 h 44"/>
                  <a:gd name="T16" fmla="*/ 11 w 15"/>
                  <a:gd name="T17" fmla="*/ 42 h 44"/>
                  <a:gd name="T18" fmla="*/ 11 w 15"/>
                  <a:gd name="T19" fmla="*/ 43 h 44"/>
                  <a:gd name="T20" fmla="*/ 11 w 15"/>
                  <a:gd name="T21" fmla="*/ 41 h 44"/>
                  <a:gd name="T22" fmla="*/ 11 w 15"/>
                  <a:gd name="T23" fmla="*/ 38 h 44"/>
                  <a:gd name="T24" fmla="*/ 11 w 15"/>
                  <a:gd name="T25" fmla="*/ 38 h 44"/>
                  <a:gd name="T26" fmla="*/ 11 w 15"/>
                  <a:gd name="T27" fmla="*/ 36 h 44"/>
                  <a:gd name="T28" fmla="*/ 11 w 15"/>
                  <a:gd name="T29" fmla="*/ 37 h 44"/>
                  <a:gd name="T30" fmla="*/ 12 w 15"/>
                  <a:gd name="T31" fmla="*/ 36 h 44"/>
                  <a:gd name="T32" fmla="*/ 12 w 15"/>
                  <a:gd name="T33" fmla="*/ 36 h 44"/>
                  <a:gd name="T34" fmla="*/ 13 w 15"/>
                  <a:gd name="T35" fmla="*/ 34 h 44"/>
                  <a:gd name="T36" fmla="*/ 13 w 15"/>
                  <a:gd name="T37" fmla="*/ 35 h 44"/>
                  <a:gd name="T38" fmla="*/ 14 w 15"/>
                  <a:gd name="T39" fmla="*/ 35 h 44"/>
                  <a:gd name="T40" fmla="*/ 14 w 15"/>
                  <a:gd name="T41" fmla="*/ 34 h 44"/>
                  <a:gd name="T42" fmla="*/ 14 w 15"/>
                  <a:gd name="T43" fmla="*/ 31 h 44"/>
                  <a:gd name="T44" fmla="*/ 14 w 15"/>
                  <a:gd name="T45" fmla="*/ 30 h 44"/>
                  <a:gd name="T46" fmla="*/ 15 w 15"/>
                  <a:gd name="T47" fmla="*/ 28 h 44"/>
                  <a:gd name="T48" fmla="*/ 14 w 15"/>
                  <a:gd name="T49" fmla="*/ 25 h 44"/>
                  <a:gd name="T50" fmla="*/ 13 w 15"/>
                  <a:gd name="T51" fmla="*/ 24 h 44"/>
                  <a:gd name="T52" fmla="*/ 13 w 15"/>
                  <a:gd name="T53" fmla="*/ 23 h 44"/>
                  <a:gd name="T54" fmla="*/ 13 w 15"/>
                  <a:gd name="T55" fmla="*/ 21 h 44"/>
                  <a:gd name="T56" fmla="*/ 12 w 15"/>
                  <a:gd name="T57" fmla="*/ 19 h 44"/>
                  <a:gd name="T58" fmla="*/ 12 w 15"/>
                  <a:gd name="T59" fmla="*/ 16 h 44"/>
                  <a:gd name="T60" fmla="*/ 12 w 15"/>
                  <a:gd name="T61" fmla="*/ 14 h 44"/>
                  <a:gd name="T62" fmla="*/ 10 w 15"/>
                  <a:gd name="T63" fmla="*/ 12 h 44"/>
                  <a:gd name="T64" fmla="*/ 9 w 15"/>
                  <a:gd name="T65" fmla="*/ 11 h 44"/>
                  <a:gd name="T66" fmla="*/ 9 w 15"/>
                  <a:gd name="T67" fmla="*/ 9 h 44"/>
                  <a:gd name="T68" fmla="*/ 8 w 15"/>
                  <a:gd name="T69" fmla="*/ 7 h 44"/>
                  <a:gd name="T70" fmla="*/ 7 w 15"/>
                  <a:gd name="T71" fmla="*/ 5 h 44"/>
                  <a:gd name="T72" fmla="*/ 7 w 15"/>
                  <a:gd name="T73" fmla="*/ 3 h 44"/>
                  <a:gd name="T74" fmla="*/ 6 w 15"/>
                  <a:gd name="T75" fmla="*/ 2 h 44"/>
                  <a:gd name="T76" fmla="*/ 5 w 15"/>
                  <a:gd name="T77" fmla="*/ 2 h 44"/>
                  <a:gd name="T78" fmla="*/ 4 w 15"/>
                  <a:gd name="T79" fmla="*/ 1 h 44"/>
                  <a:gd name="T80" fmla="*/ 3 w 15"/>
                  <a:gd name="T81" fmla="*/ 4 h 44"/>
                  <a:gd name="T82" fmla="*/ 3 w 15"/>
                  <a:gd name="T83" fmla="*/ 5 h 44"/>
                  <a:gd name="T84" fmla="*/ 3 w 15"/>
                  <a:gd name="T85" fmla="*/ 6 h 44"/>
                  <a:gd name="T86" fmla="*/ 3 w 15"/>
                  <a:gd name="T87" fmla="*/ 6 h 44"/>
                  <a:gd name="T88" fmla="*/ 3 w 15"/>
                  <a:gd name="T89" fmla="*/ 9 h 44"/>
                  <a:gd name="T90" fmla="*/ 2 w 15"/>
                  <a:gd name="T91" fmla="*/ 10 h 44"/>
                  <a:gd name="T92" fmla="*/ 1 w 15"/>
                  <a:gd name="T93" fmla="*/ 10 h 44"/>
                  <a:gd name="T94" fmla="*/ 0 w 15"/>
                  <a:gd name="T95" fmla="*/ 10 h 44"/>
                  <a:gd name="T96" fmla="*/ 1 w 15"/>
                  <a:gd name="T97" fmla="*/ 13 h 44"/>
                  <a:gd name="T98" fmla="*/ 0 w 15"/>
                  <a:gd name="T99" fmla="*/ 15 h 44"/>
                  <a:gd name="T100" fmla="*/ 2 w 15"/>
                  <a:gd name="T101" fmla="*/ 16 h 44"/>
                  <a:gd name="T102" fmla="*/ 3 w 15"/>
                  <a:gd name="T103" fmla="*/ 19 h 44"/>
                  <a:gd name="T104" fmla="*/ 4 w 15"/>
                  <a:gd name="T105" fmla="*/ 21 h 44"/>
                  <a:gd name="T106" fmla="*/ 5 w 15"/>
                  <a:gd name="T107" fmla="*/ 23 h 44"/>
                  <a:gd name="T108" fmla="*/ 4 w 15"/>
                  <a:gd name="T109" fmla="*/ 24 h 44"/>
                  <a:gd name="T110" fmla="*/ 3 w 15"/>
                  <a:gd name="T111" fmla="*/ 26 h 44"/>
                  <a:gd name="T112" fmla="*/ 4 w 15"/>
                  <a:gd name="T113" fmla="*/ 28 h 44"/>
                  <a:gd name="T114" fmla="*/ 4 w 15"/>
                  <a:gd name="T115" fmla="*/ 30 h 44"/>
                  <a:gd name="T116" fmla="*/ 5 w 15"/>
                  <a:gd name="T117" fmla="*/ 31 h 44"/>
                  <a:gd name="T118" fmla="*/ 6 w 15"/>
                  <a:gd name="T119" fmla="*/ 33 h 44"/>
                  <a:gd name="T120" fmla="*/ 5 w 15"/>
                  <a:gd name="T121" fmla="*/ 33 h 44"/>
                  <a:gd name="T122" fmla="*/ 5 w 15"/>
                  <a:gd name="T123" fmla="*/ 36 h 44"/>
                  <a:gd name="T124" fmla="*/ 5 w 15"/>
                  <a:gd name="T1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44">
                    <a:moveTo>
                      <a:pt x="5" y="36"/>
                    </a:moveTo>
                    <a:cubicBezTo>
                      <a:pt x="4" y="35"/>
                      <a:pt x="6" y="36"/>
                      <a:pt x="5" y="36"/>
                    </a:cubicBezTo>
                    <a:cubicBezTo>
                      <a:pt x="5" y="34"/>
                      <a:pt x="6" y="36"/>
                      <a:pt x="6" y="36"/>
                    </a:cubicBezTo>
                    <a:cubicBezTo>
                      <a:pt x="5" y="36"/>
                      <a:pt x="8" y="35"/>
                      <a:pt x="7" y="36"/>
                    </a:cubicBezTo>
                    <a:cubicBezTo>
                      <a:pt x="8" y="37"/>
                      <a:pt x="8" y="38"/>
                      <a:pt x="7" y="37"/>
                    </a:cubicBezTo>
                    <a:cubicBezTo>
                      <a:pt x="7" y="38"/>
                      <a:pt x="8" y="36"/>
                      <a:pt x="8" y="37"/>
                    </a:cubicBezTo>
                    <a:cubicBezTo>
                      <a:pt x="8" y="36"/>
                      <a:pt x="9" y="37"/>
                      <a:pt x="9" y="37"/>
                    </a:cubicBezTo>
                    <a:cubicBezTo>
                      <a:pt x="9" y="36"/>
                      <a:pt x="10" y="37"/>
                      <a:pt x="10" y="37"/>
                    </a:cubicBezTo>
                    <a:cubicBezTo>
                      <a:pt x="10" y="37"/>
                      <a:pt x="9" y="38"/>
                      <a:pt x="9" y="38"/>
                    </a:cubicBezTo>
                    <a:cubicBezTo>
                      <a:pt x="9" y="39"/>
                      <a:pt x="10" y="38"/>
                      <a:pt x="10" y="39"/>
                    </a:cubicBezTo>
                    <a:cubicBezTo>
                      <a:pt x="10" y="40"/>
                      <a:pt x="10" y="40"/>
                      <a:pt x="9" y="39"/>
                    </a:cubicBezTo>
                    <a:cubicBezTo>
                      <a:pt x="10" y="39"/>
                      <a:pt x="9" y="38"/>
                      <a:pt x="9" y="37"/>
                    </a:cubicBezTo>
                    <a:cubicBezTo>
                      <a:pt x="10" y="37"/>
                      <a:pt x="9" y="36"/>
                      <a:pt x="9" y="38"/>
                    </a:cubicBezTo>
                    <a:cubicBezTo>
                      <a:pt x="9" y="40"/>
                      <a:pt x="9" y="39"/>
                      <a:pt x="9" y="39"/>
                    </a:cubicBezTo>
                    <a:cubicBezTo>
                      <a:pt x="9" y="40"/>
                      <a:pt x="10" y="41"/>
                      <a:pt x="10" y="40"/>
                    </a:cubicBezTo>
                    <a:cubicBezTo>
                      <a:pt x="10" y="41"/>
                      <a:pt x="11" y="41"/>
                      <a:pt x="11" y="40"/>
                    </a:cubicBezTo>
                    <a:cubicBezTo>
                      <a:pt x="10" y="41"/>
                      <a:pt x="10" y="43"/>
                      <a:pt x="11" y="42"/>
                    </a:cubicBezTo>
                    <a:cubicBezTo>
                      <a:pt x="12" y="44"/>
                      <a:pt x="11" y="43"/>
                      <a:pt x="11" y="42"/>
                    </a:cubicBezTo>
                    <a:cubicBezTo>
                      <a:pt x="11" y="43"/>
                      <a:pt x="10" y="40"/>
                      <a:pt x="11" y="43"/>
                    </a:cubicBezTo>
                    <a:cubicBezTo>
                      <a:pt x="11" y="43"/>
                      <a:pt x="10" y="43"/>
                      <a:pt x="11" y="43"/>
                    </a:cubicBezTo>
                    <a:cubicBezTo>
                      <a:pt x="11" y="44"/>
                      <a:pt x="11" y="43"/>
                      <a:pt x="11" y="43"/>
                    </a:cubicBezTo>
                    <a:cubicBezTo>
                      <a:pt x="11" y="42"/>
                      <a:pt x="10" y="41"/>
                      <a:pt x="11" y="41"/>
                    </a:cubicBezTo>
                    <a:cubicBezTo>
                      <a:pt x="12" y="42"/>
                      <a:pt x="12" y="39"/>
                      <a:pt x="12" y="40"/>
                    </a:cubicBezTo>
                    <a:cubicBezTo>
                      <a:pt x="12" y="39"/>
                      <a:pt x="12" y="39"/>
                      <a:pt x="11" y="38"/>
                    </a:cubicBezTo>
                    <a:cubicBezTo>
                      <a:pt x="11" y="38"/>
                      <a:pt x="12" y="39"/>
                      <a:pt x="12" y="40"/>
                    </a:cubicBezTo>
                    <a:cubicBezTo>
                      <a:pt x="12" y="39"/>
                      <a:pt x="12" y="39"/>
                      <a:pt x="11" y="38"/>
                    </a:cubicBezTo>
                    <a:cubicBezTo>
                      <a:pt x="11" y="39"/>
                      <a:pt x="11" y="37"/>
                      <a:pt x="12" y="38"/>
                    </a:cubicBezTo>
                    <a:cubicBezTo>
                      <a:pt x="12" y="37"/>
                      <a:pt x="11" y="37"/>
                      <a:pt x="11" y="36"/>
                    </a:cubicBezTo>
                    <a:cubicBezTo>
                      <a:pt x="12" y="36"/>
                      <a:pt x="11" y="36"/>
                      <a:pt x="11" y="37"/>
                    </a:cubicBezTo>
                    <a:cubicBezTo>
                      <a:pt x="11" y="37"/>
                      <a:pt x="10" y="37"/>
                      <a:pt x="11" y="37"/>
                    </a:cubicBezTo>
                    <a:cubicBezTo>
                      <a:pt x="11" y="37"/>
                      <a:pt x="10" y="36"/>
                      <a:pt x="11" y="36"/>
                    </a:cubicBezTo>
                    <a:cubicBezTo>
                      <a:pt x="11" y="36"/>
                      <a:pt x="11" y="35"/>
                      <a:pt x="12" y="36"/>
                    </a:cubicBezTo>
                    <a:cubicBezTo>
                      <a:pt x="12" y="34"/>
                      <a:pt x="13" y="34"/>
                      <a:pt x="12" y="35"/>
                    </a:cubicBezTo>
                    <a:cubicBezTo>
                      <a:pt x="13" y="34"/>
                      <a:pt x="11" y="35"/>
                      <a:pt x="12" y="36"/>
                    </a:cubicBezTo>
                    <a:cubicBezTo>
                      <a:pt x="13" y="35"/>
                      <a:pt x="13" y="35"/>
                      <a:pt x="13" y="35"/>
                    </a:cubicBezTo>
                    <a:cubicBezTo>
                      <a:pt x="12" y="35"/>
                      <a:pt x="13" y="33"/>
                      <a:pt x="13" y="34"/>
                    </a:cubicBezTo>
                    <a:cubicBezTo>
                      <a:pt x="13" y="33"/>
                      <a:pt x="13" y="34"/>
                      <a:pt x="13" y="34"/>
                    </a:cubicBezTo>
                    <a:cubicBezTo>
                      <a:pt x="13" y="34"/>
                      <a:pt x="13" y="33"/>
                      <a:pt x="13" y="35"/>
                    </a:cubicBezTo>
                    <a:cubicBezTo>
                      <a:pt x="13" y="36"/>
                      <a:pt x="14" y="38"/>
                      <a:pt x="14" y="36"/>
                    </a:cubicBezTo>
                    <a:cubicBezTo>
                      <a:pt x="14" y="34"/>
                      <a:pt x="15" y="35"/>
                      <a:pt x="14" y="35"/>
                    </a:cubicBezTo>
                    <a:cubicBezTo>
                      <a:pt x="14" y="35"/>
                      <a:pt x="14" y="34"/>
                      <a:pt x="14" y="34"/>
                    </a:cubicBezTo>
                    <a:cubicBezTo>
                      <a:pt x="15" y="34"/>
                      <a:pt x="15" y="34"/>
                      <a:pt x="14" y="34"/>
                    </a:cubicBezTo>
                    <a:cubicBezTo>
                      <a:pt x="14" y="35"/>
                      <a:pt x="14" y="33"/>
                      <a:pt x="14" y="32"/>
                    </a:cubicBezTo>
                    <a:cubicBezTo>
                      <a:pt x="15" y="32"/>
                      <a:pt x="14" y="30"/>
                      <a:pt x="14" y="31"/>
                    </a:cubicBezTo>
                    <a:cubicBezTo>
                      <a:pt x="14" y="30"/>
                      <a:pt x="14" y="30"/>
                      <a:pt x="14" y="31"/>
                    </a:cubicBezTo>
                    <a:cubicBezTo>
                      <a:pt x="13" y="30"/>
                      <a:pt x="13" y="31"/>
                      <a:pt x="14" y="30"/>
                    </a:cubicBezTo>
                    <a:cubicBezTo>
                      <a:pt x="14" y="29"/>
                      <a:pt x="15" y="28"/>
                      <a:pt x="14" y="29"/>
                    </a:cubicBezTo>
                    <a:cubicBezTo>
                      <a:pt x="14" y="29"/>
                      <a:pt x="14" y="29"/>
                      <a:pt x="15" y="28"/>
                    </a:cubicBezTo>
                    <a:cubicBezTo>
                      <a:pt x="14" y="26"/>
                      <a:pt x="15" y="27"/>
                      <a:pt x="14" y="26"/>
                    </a:cubicBezTo>
                    <a:cubicBezTo>
                      <a:pt x="15" y="25"/>
                      <a:pt x="14" y="25"/>
                      <a:pt x="14" y="25"/>
                    </a:cubicBezTo>
                    <a:cubicBezTo>
                      <a:pt x="14" y="24"/>
                      <a:pt x="15" y="24"/>
                      <a:pt x="14" y="24"/>
                    </a:cubicBezTo>
                    <a:cubicBezTo>
                      <a:pt x="14" y="25"/>
                      <a:pt x="14" y="24"/>
                      <a:pt x="13" y="24"/>
                    </a:cubicBezTo>
                    <a:cubicBezTo>
                      <a:pt x="14" y="26"/>
                      <a:pt x="13" y="26"/>
                      <a:pt x="13" y="25"/>
                    </a:cubicBezTo>
                    <a:cubicBezTo>
                      <a:pt x="14" y="25"/>
                      <a:pt x="13" y="25"/>
                      <a:pt x="13" y="23"/>
                    </a:cubicBezTo>
                    <a:cubicBezTo>
                      <a:pt x="12" y="23"/>
                      <a:pt x="11" y="23"/>
                      <a:pt x="12" y="22"/>
                    </a:cubicBezTo>
                    <a:cubicBezTo>
                      <a:pt x="13" y="22"/>
                      <a:pt x="13" y="22"/>
                      <a:pt x="13" y="21"/>
                    </a:cubicBezTo>
                    <a:cubicBezTo>
                      <a:pt x="13" y="20"/>
                      <a:pt x="12" y="20"/>
                      <a:pt x="13" y="21"/>
                    </a:cubicBezTo>
                    <a:cubicBezTo>
                      <a:pt x="13" y="20"/>
                      <a:pt x="12" y="20"/>
                      <a:pt x="12" y="19"/>
                    </a:cubicBezTo>
                    <a:cubicBezTo>
                      <a:pt x="12" y="16"/>
                      <a:pt x="12" y="17"/>
                      <a:pt x="12" y="18"/>
                    </a:cubicBezTo>
                    <a:cubicBezTo>
                      <a:pt x="11" y="17"/>
                      <a:pt x="13" y="17"/>
                      <a:pt x="12" y="16"/>
                    </a:cubicBezTo>
                    <a:cubicBezTo>
                      <a:pt x="12" y="15"/>
                      <a:pt x="12" y="16"/>
                      <a:pt x="12" y="16"/>
                    </a:cubicBezTo>
                    <a:cubicBezTo>
                      <a:pt x="11" y="15"/>
                      <a:pt x="11" y="13"/>
                      <a:pt x="12" y="14"/>
                    </a:cubicBezTo>
                    <a:cubicBezTo>
                      <a:pt x="11" y="14"/>
                      <a:pt x="13" y="14"/>
                      <a:pt x="11" y="13"/>
                    </a:cubicBezTo>
                    <a:cubicBezTo>
                      <a:pt x="11" y="11"/>
                      <a:pt x="10" y="13"/>
                      <a:pt x="10" y="12"/>
                    </a:cubicBezTo>
                    <a:cubicBezTo>
                      <a:pt x="10" y="10"/>
                      <a:pt x="10" y="11"/>
                      <a:pt x="9" y="10"/>
                    </a:cubicBezTo>
                    <a:cubicBezTo>
                      <a:pt x="9" y="11"/>
                      <a:pt x="9" y="11"/>
                      <a:pt x="9" y="11"/>
                    </a:cubicBezTo>
                    <a:cubicBezTo>
                      <a:pt x="9" y="11"/>
                      <a:pt x="9" y="10"/>
                      <a:pt x="9" y="9"/>
                    </a:cubicBezTo>
                    <a:cubicBezTo>
                      <a:pt x="9" y="9"/>
                      <a:pt x="9" y="9"/>
                      <a:pt x="9" y="9"/>
                    </a:cubicBezTo>
                    <a:cubicBezTo>
                      <a:pt x="9" y="8"/>
                      <a:pt x="9" y="8"/>
                      <a:pt x="9" y="8"/>
                    </a:cubicBezTo>
                    <a:cubicBezTo>
                      <a:pt x="8" y="8"/>
                      <a:pt x="9" y="8"/>
                      <a:pt x="8" y="7"/>
                    </a:cubicBezTo>
                    <a:cubicBezTo>
                      <a:pt x="7" y="7"/>
                      <a:pt x="8" y="5"/>
                      <a:pt x="8" y="6"/>
                    </a:cubicBezTo>
                    <a:cubicBezTo>
                      <a:pt x="7" y="5"/>
                      <a:pt x="7" y="5"/>
                      <a:pt x="7" y="5"/>
                    </a:cubicBezTo>
                    <a:cubicBezTo>
                      <a:pt x="7" y="5"/>
                      <a:pt x="7" y="4"/>
                      <a:pt x="8" y="4"/>
                    </a:cubicBezTo>
                    <a:cubicBezTo>
                      <a:pt x="7" y="4"/>
                      <a:pt x="7" y="3"/>
                      <a:pt x="7" y="3"/>
                    </a:cubicBezTo>
                    <a:cubicBezTo>
                      <a:pt x="7" y="2"/>
                      <a:pt x="7" y="2"/>
                      <a:pt x="7" y="3"/>
                    </a:cubicBezTo>
                    <a:cubicBezTo>
                      <a:pt x="6" y="2"/>
                      <a:pt x="6" y="1"/>
                      <a:pt x="6" y="2"/>
                    </a:cubicBezTo>
                    <a:cubicBezTo>
                      <a:pt x="6" y="2"/>
                      <a:pt x="6" y="1"/>
                      <a:pt x="5" y="1"/>
                    </a:cubicBezTo>
                    <a:cubicBezTo>
                      <a:pt x="5" y="3"/>
                      <a:pt x="5" y="2"/>
                      <a:pt x="5" y="2"/>
                    </a:cubicBezTo>
                    <a:cubicBezTo>
                      <a:pt x="5" y="2"/>
                      <a:pt x="5" y="1"/>
                      <a:pt x="4" y="1"/>
                    </a:cubicBezTo>
                    <a:cubicBezTo>
                      <a:pt x="4" y="2"/>
                      <a:pt x="4" y="1"/>
                      <a:pt x="4" y="1"/>
                    </a:cubicBezTo>
                    <a:cubicBezTo>
                      <a:pt x="3" y="2"/>
                      <a:pt x="3" y="0"/>
                      <a:pt x="3" y="2"/>
                    </a:cubicBezTo>
                    <a:cubicBezTo>
                      <a:pt x="2" y="3"/>
                      <a:pt x="3" y="3"/>
                      <a:pt x="3" y="4"/>
                    </a:cubicBezTo>
                    <a:cubicBezTo>
                      <a:pt x="2" y="3"/>
                      <a:pt x="1" y="3"/>
                      <a:pt x="3" y="4"/>
                    </a:cubicBezTo>
                    <a:cubicBezTo>
                      <a:pt x="2" y="4"/>
                      <a:pt x="3" y="5"/>
                      <a:pt x="3" y="5"/>
                    </a:cubicBezTo>
                    <a:cubicBezTo>
                      <a:pt x="3" y="4"/>
                      <a:pt x="4" y="6"/>
                      <a:pt x="4" y="5"/>
                    </a:cubicBezTo>
                    <a:cubicBezTo>
                      <a:pt x="3" y="6"/>
                      <a:pt x="3" y="6"/>
                      <a:pt x="3" y="6"/>
                    </a:cubicBezTo>
                    <a:cubicBezTo>
                      <a:pt x="4" y="5"/>
                      <a:pt x="3" y="4"/>
                      <a:pt x="3" y="5"/>
                    </a:cubicBezTo>
                    <a:cubicBezTo>
                      <a:pt x="3" y="4"/>
                      <a:pt x="3" y="5"/>
                      <a:pt x="3" y="6"/>
                    </a:cubicBezTo>
                    <a:cubicBezTo>
                      <a:pt x="4" y="7"/>
                      <a:pt x="2" y="9"/>
                      <a:pt x="3" y="8"/>
                    </a:cubicBezTo>
                    <a:cubicBezTo>
                      <a:pt x="3" y="8"/>
                      <a:pt x="3" y="10"/>
                      <a:pt x="3" y="9"/>
                    </a:cubicBezTo>
                    <a:cubicBezTo>
                      <a:pt x="3" y="9"/>
                      <a:pt x="5" y="9"/>
                      <a:pt x="3" y="10"/>
                    </a:cubicBezTo>
                    <a:cubicBezTo>
                      <a:pt x="2" y="10"/>
                      <a:pt x="1" y="9"/>
                      <a:pt x="2" y="10"/>
                    </a:cubicBezTo>
                    <a:cubicBezTo>
                      <a:pt x="1" y="8"/>
                      <a:pt x="1" y="10"/>
                      <a:pt x="1" y="10"/>
                    </a:cubicBezTo>
                    <a:cubicBezTo>
                      <a:pt x="1" y="10"/>
                      <a:pt x="1" y="10"/>
                      <a:pt x="1" y="10"/>
                    </a:cubicBezTo>
                    <a:cubicBezTo>
                      <a:pt x="1" y="8"/>
                      <a:pt x="1" y="10"/>
                      <a:pt x="1" y="10"/>
                    </a:cubicBezTo>
                    <a:cubicBezTo>
                      <a:pt x="2" y="10"/>
                      <a:pt x="1" y="9"/>
                      <a:pt x="0" y="10"/>
                    </a:cubicBezTo>
                    <a:cubicBezTo>
                      <a:pt x="0" y="11"/>
                      <a:pt x="0" y="10"/>
                      <a:pt x="0" y="12"/>
                    </a:cubicBezTo>
                    <a:cubicBezTo>
                      <a:pt x="0" y="10"/>
                      <a:pt x="1" y="12"/>
                      <a:pt x="1" y="13"/>
                    </a:cubicBezTo>
                    <a:cubicBezTo>
                      <a:pt x="1" y="14"/>
                      <a:pt x="1" y="13"/>
                      <a:pt x="1" y="13"/>
                    </a:cubicBezTo>
                    <a:cubicBezTo>
                      <a:pt x="1" y="15"/>
                      <a:pt x="1" y="16"/>
                      <a:pt x="0" y="15"/>
                    </a:cubicBezTo>
                    <a:cubicBezTo>
                      <a:pt x="0" y="15"/>
                      <a:pt x="0" y="15"/>
                      <a:pt x="1" y="15"/>
                    </a:cubicBezTo>
                    <a:cubicBezTo>
                      <a:pt x="1" y="15"/>
                      <a:pt x="2" y="16"/>
                      <a:pt x="2" y="16"/>
                    </a:cubicBezTo>
                    <a:cubicBezTo>
                      <a:pt x="2" y="15"/>
                      <a:pt x="1" y="16"/>
                      <a:pt x="2" y="17"/>
                    </a:cubicBezTo>
                    <a:cubicBezTo>
                      <a:pt x="2" y="17"/>
                      <a:pt x="2" y="19"/>
                      <a:pt x="3" y="19"/>
                    </a:cubicBezTo>
                    <a:cubicBezTo>
                      <a:pt x="3" y="21"/>
                      <a:pt x="3" y="20"/>
                      <a:pt x="3" y="21"/>
                    </a:cubicBezTo>
                    <a:cubicBezTo>
                      <a:pt x="4" y="21"/>
                      <a:pt x="3" y="20"/>
                      <a:pt x="4" y="21"/>
                    </a:cubicBezTo>
                    <a:cubicBezTo>
                      <a:pt x="5" y="22"/>
                      <a:pt x="3" y="21"/>
                      <a:pt x="4" y="22"/>
                    </a:cubicBezTo>
                    <a:cubicBezTo>
                      <a:pt x="5" y="23"/>
                      <a:pt x="5" y="23"/>
                      <a:pt x="5" y="23"/>
                    </a:cubicBezTo>
                    <a:cubicBezTo>
                      <a:pt x="4" y="24"/>
                      <a:pt x="5" y="23"/>
                      <a:pt x="5" y="23"/>
                    </a:cubicBezTo>
                    <a:cubicBezTo>
                      <a:pt x="5" y="24"/>
                      <a:pt x="5" y="23"/>
                      <a:pt x="4" y="24"/>
                    </a:cubicBezTo>
                    <a:cubicBezTo>
                      <a:pt x="4" y="24"/>
                      <a:pt x="4" y="25"/>
                      <a:pt x="3" y="26"/>
                    </a:cubicBezTo>
                    <a:cubicBezTo>
                      <a:pt x="3" y="27"/>
                      <a:pt x="3" y="27"/>
                      <a:pt x="3" y="26"/>
                    </a:cubicBezTo>
                    <a:cubicBezTo>
                      <a:pt x="4" y="27"/>
                      <a:pt x="3" y="25"/>
                      <a:pt x="3" y="27"/>
                    </a:cubicBezTo>
                    <a:cubicBezTo>
                      <a:pt x="3" y="28"/>
                      <a:pt x="4" y="27"/>
                      <a:pt x="4" y="28"/>
                    </a:cubicBezTo>
                    <a:cubicBezTo>
                      <a:pt x="4" y="28"/>
                      <a:pt x="4" y="28"/>
                      <a:pt x="4" y="28"/>
                    </a:cubicBezTo>
                    <a:cubicBezTo>
                      <a:pt x="5" y="29"/>
                      <a:pt x="4" y="29"/>
                      <a:pt x="4" y="30"/>
                    </a:cubicBezTo>
                    <a:cubicBezTo>
                      <a:pt x="5" y="31"/>
                      <a:pt x="4" y="31"/>
                      <a:pt x="5" y="30"/>
                    </a:cubicBezTo>
                    <a:cubicBezTo>
                      <a:pt x="6" y="29"/>
                      <a:pt x="4" y="29"/>
                      <a:pt x="5" y="31"/>
                    </a:cubicBezTo>
                    <a:cubicBezTo>
                      <a:pt x="4" y="30"/>
                      <a:pt x="5" y="31"/>
                      <a:pt x="5" y="32"/>
                    </a:cubicBezTo>
                    <a:cubicBezTo>
                      <a:pt x="5" y="32"/>
                      <a:pt x="6" y="31"/>
                      <a:pt x="6" y="33"/>
                    </a:cubicBezTo>
                    <a:cubicBezTo>
                      <a:pt x="5" y="34"/>
                      <a:pt x="5" y="34"/>
                      <a:pt x="5" y="34"/>
                    </a:cubicBezTo>
                    <a:cubicBezTo>
                      <a:pt x="6" y="33"/>
                      <a:pt x="5" y="33"/>
                      <a:pt x="5" y="33"/>
                    </a:cubicBezTo>
                    <a:cubicBezTo>
                      <a:pt x="4" y="33"/>
                      <a:pt x="5" y="35"/>
                      <a:pt x="5" y="34"/>
                    </a:cubicBezTo>
                    <a:cubicBezTo>
                      <a:pt x="4" y="34"/>
                      <a:pt x="5" y="34"/>
                      <a:pt x="5" y="36"/>
                    </a:cubicBezTo>
                    <a:cubicBezTo>
                      <a:pt x="4" y="35"/>
                      <a:pt x="4" y="36"/>
                      <a:pt x="5" y="36"/>
                    </a:cubicBezTo>
                    <a:cubicBezTo>
                      <a:pt x="5" y="36"/>
                      <a:pt x="5" y="37"/>
                      <a:pt x="5" y="37"/>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6" name="íṧľiḑe"/>
              <p:cNvSpPr/>
              <p:nvPr/>
            </p:nvSpPr>
            <p:spPr bwMode="auto">
              <a:xfrm>
                <a:off x="5231" y="2759"/>
                <a:ext cx="67" cy="59"/>
              </a:xfrm>
              <a:custGeom>
                <a:avLst/>
                <a:gdLst>
                  <a:gd name="T0" fmla="*/ 20 w 26"/>
                  <a:gd name="T1" fmla="*/ 20 h 23"/>
                  <a:gd name="T2" fmla="*/ 21 w 26"/>
                  <a:gd name="T3" fmla="*/ 17 h 23"/>
                  <a:gd name="T4" fmla="*/ 21 w 26"/>
                  <a:gd name="T5" fmla="*/ 15 h 23"/>
                  <a:gd name="T6" fmla="*/ 21 w 26"/>
                  <a:gd name="T7" fmla="*/ 12 h 23"/>
                  <a:gd name="T8" fmla="*/ 22 w 26"/>
                  <a:gd name="T9" fmla="*/ 13 h 23"/>
                  <a:gd name="T10" fmla="*/ 22 w 26"/>
                  <a:gd name="T11" fmla="*/ 13 h 23"/>
                  <a:gd name="T12" fmla="*/ 23 w 26"/>
                  <a:gd name="T13" fmla="*/ 13 h 23"/>
                  <a:gd name="T14" fmla="*/ 24 w 26"/>
                  <a:gd name="T15" fmla="*/ 11 h 23"/>
                  <a:gd name="T16" fmla="*/ 25 w 26"/>
                  <a:gd name="T17" fmla="*/ 11 h 23"/>
                  <a:gd name="T18" fmla="*/ 25 w 26"/>
                  <a:gd name="T19" fmla="*/ 12 h 23"/>
                  <a:gd name="T20" fmla="*/ 24 w 26"/>
                  <a:gd name="T21" fmla="*/ 11 h 23"/>
                  <a:gd name="T22" fmla="*/ 22 w 26"/>
                  <a:gd name="T23" fmla="*/ 9 h 23"/>
                  <a:gd name="T24" fmla="*/ 22 w 26"/>
                  <a:gd name="T25" fmla="*/ 10 h 23"/>
                  <a:gd name="T26" fmla="*/ 21 w 26"/>
                  <a:gd name="T27" fmla="*/ 9 h 23"/>
                  <a:gd name="T28" fmla="*/ 22 w 26"/>
                  <a:gd name="T29" fmla="*/ 9 h 23"/>
                  <a:gd name="T30" fmla="*/ 21 w 26"/>
                  <a:gd name="T31" fmla="*/ 8 h 23"/>
                  <a:gd name="T32" fmla="*/ 21 w 26"/>
                  <a:gd name="T33" fmla="*/ 7 h 23"/>
                  <a:gd name="T34" fmla="*/ 20 w 26"/>
                  <a:gd name="T35" fmla="*/ 6 h 23"/>
                  <a:gd name="T36" fmla="*/ 21 w 26"/>
                  <a:gd name="T37" fmla="*/ 5 h 23"/>
                  <a:gd name="T38" fmla="*/ 21 w 26"/>
                  <a:gd name="T39" fmla="*/ 4 h 23"/>
                  <a:gd name="T40" fmla="*/ 20 w 26"/>
                  <a:gd name="T41" fmla="*/ 4 h 23"/>
                  <a:gd name="T42" fmla="*/ 18 w 26"/>
                  <a:gd name="T43" fmla="*/ 3 h 23"/>
                  <a:gd name="T44" fmla="*/ 18 w 26"/>
                  <a:gd name="T45" fmla="*/ 3 h 23"/>
                  <a:gd name="T46" fmla="*/ 17 w 26"/>
                  <a:gd name="T47" fmla="*/ 1 h 23"/>
                  <a:gd name="T48" fmla="*/ 15 w 26"/>
                  <a:gd name="T49" fmla="*/ 1 h 23"/>
                  <a:gd name="T50" fmla="*/ 15 w 26"/>
                  <a:gd name="T51" fmla="*/ 2 h 23"/>
                  <a:gd name="T52" fmla="*/ 14 w 26"/>
                  <a:gd name="T53" fmla="*/ 3 h 23"/>
                  <a:gd name="T54" fmla="*/ 13 w 26"/>
                  <a:gd name="T55" fmla="*/ 3 h 23"/>
                  <a:gd name="T56" fmla="*/ 12 w 26"/>
                  <a:gd name="T57" fmla="*/ 3 h 23"/>
                  <a:gd name="T58" fmla="*/ 10 w 26"/>
                  <a:gd name="T59" fmla="*/ 3 h 23"/>
                  <a:gd name="T60" fmla="*/ 9 w 26"/>
                  <a:gd name="T61" fmla="*/ 3 h 23"/>
                  <a:gd name="T62" fmla="*/ 7 w 26"/>
                  <a:gd name="T63" fmla="*/ 4 h 23"/>
                  <a:gd name="T64" fmla="*/ 7 w 26"/>
                  <a:gd name="T65" fmla="*/ 7 h 23"/>
                  <a:gd name="T66" fmla="*/ 6 w 26"/>
                  <a:gd name="T67" fmla="*/ 6 h 23"/>
                  <a:gd name="T68" fmla="*/ 5 w 26"/>
                  <a:gd name="T69" fmla="*/ 7 h 23"/>
                  <a:gd name="T70" fmla="*/ 4 w 26"/>
                  <a:gd name="T71" fmla="*/ 9 h 23"/>
                  <a:gd name="T72" fmla="*/ 2 w 26"/>
                  <a:gd name="T73" fmla="*/ 8 h 23"/>
                  <a:gd name="T74" fmla="*/ 2 w 26"/>
                  <a:gd name="T75" fmla="*/ 10 h 23"/>
                  <a:gd name="T76" fmla="*/ 2 w 26"/>
                  <a:gd name="T77" fmla="*/ 12 h 23"/>
                  <a:gd name="T78" fmla="*/ 1 w 26"/>
                  <a:gd name="T79" fmla="*/ 13 h 23"/>
                  <a:gd name="T80" fmla="*/ 2 w 26"/>
                  <a:gd name="T81" fmla="*/ 16 h 23"/>
                  <a:gd name="T82" fmla="*/ 3 w 26"/>
                  <a:gd name="T83" fmla="*/ 16 h 23"/>
                  <a:gd name="T84" fmla="*/ 3 w 26"/>
                  <a:gd name="T85" fmla="*/ 17 h 23"/>
                  <a:gd name="T86" fmla="*/ 4 w 26"/>
                  <a:gd name="T87" fmla="*/ 16 h 23"/>
                  <a:gd name="T88" fmla="*/ 5 w 26"/>
                  <a:gd name="T89" fmla="*/ 17 h 23"/>
                  <a:gd name="T90" fmla="*/ 6 w 26"/>
                  <a:gd name="T91" fmla="*/ 19 h 23"/>
                  <a:gd name="T92" fmla="*/ 5 w 26"/>
                  <a:gd name="T93" fmla="*/ 21 h 23"/>
                  <a:gd name="T94" fmla="*/ 6 w 26"/>
                  <a:gd name="T95" fmla="*/ 22 h 23"/>
                  <a:gd name="T96" fmla="*/ 7 w 26"/>
                  <a:gd name="T97" fmla="*/ 21 h 23"/>
                  <a:gd name="T98" fmla="*/ 9 w 26"/>
                  <a:gd name="T99" fmla="*/ 23 h 23"/>
                  <a:gd name="T100" fmla="*/ 9 w 26"/>
                  <a:gd name="T101" fmla="*/ 21 h 23"/>
                  <a:gd name="T102" fmla="*/ 11 w 26"/>
                  <a:gd name="T103" fmla="*/ 19 h 23"/>
                  <a:gd name="T104" fmla="*/ 12 w 26"/>
                  <a:gd name="T105" fmla="*/ 18 h 23"/>
                  <a:gd name="T106" fmla="*/ 14 w 26"/>
                  <a:gd name="T107" fmla="*/ 17 h 23"/>
                  <a:gd name="T108" fmla="*/ 14 w 26"/>
                  <a:gd name="T109" fmla="*/ 19 h 23"/>
                  <a:gd name="T110" fmla="*/ 15 w 26"/>
                  <a:gd name="T111" fmla="*/ 20 h 23"/>
                  <a:gd name="T112" fmla="*/ 16 w 26"/>
                  <a:gd name="T113" fmla="*/ 20 h 23"/>
                  <a:gd name="T114" fmla="*/ 17 w 26"/>
                  <a:gd name="T115" fmla="*/ 20 h 23"/>
                  <a:gd name="T116" fmla="*/ 18 w 26"/>
                  <a:gd name="T117" fmla="*/ 19 h 23"/>
                  <a:gd name="T118" fmla="*/ 19 w 26"/>
                  <a:gd name="T119" fmla="*/ 18 h 23"/>
                  <a:gd name="T120" fmla="*/ 19 w 26"/>
                  <a:gd name="T121" fmla="*/ 20 h 23"/>
                  <a:gd name="T122" fmla="*/ 20 w 26"/>
                  <a:gd name="T123" fmla="*/ 20 h 23"/>
                  <a:gd name="T124" fmla="*/ 21 w 26"/>
                  <a:gd name="T12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3">
                    <a:moveTo>
                      <a:pt x="21" y="20"/>
                    </a:moveTo>
                    <a:cubicBezTo>
                      <a:pt x="20" y="21"/>
                      <a:pt x="21" y="19"/>
                      <a:pt x="20" y="20"/>
                    </a:cubicBezTo>
                    <a:cubicBezTo>
                      <a:pt x="20" y="19"/>
                      <a:pt x="20" y="19"/>
                      <a:pt x="20" y="18"/>
                    </a:cubicBezTo>
                    <a:cubicBezTo>
                      <a:pt x="21" y="19"/>
                      <a:pt x="20" y="15"/>
                      <a:pt x="21" y="17"/>
                    </a:cubicBezTo>
                    <a:cubicBezTo>
                      <a:pt x="21" y="15"/>
                      <a:pt x="22" y="15"/>
                      <a:pt x="21" y="16"/>
                    </a:cubicBezTo>
                    <a:cubicBezTo>
                      <a:pt x="22" y="17"/>
                      <a:pt x="21" y="14"/>
                      <a:pt x="21" y="15"/>
                    </a:cubicBezTo>
                    <a:cubicBezTo>
                      <a:pt x="21" y="14"/>
                      <a:pt x="22" y="14"/>
                      <a:pt x="21" y="13"/>
                    </a:cubicBezTo>
                    <a:cubicBezTo>
                      <a:pt x="21" y="13"/>
                      <a:pt x="21" y="12"/>
                      <a:pt x="21" y="12"/>
                    </a:cubicBezTo>
                    <a:cubicBezTo>
                      <a:pt x="22" y="12"/>
                      <a:pt x="22" y="13"/>
                      <a:pt x="22" y="14"/>
                    </a:cubicBezTo>
                    <a:cubicBezTo>
                      <a:pt x="23" y="14"/>
                      <a:pt x="22" y="12"/>
                      <a:pt x="22" y="13"/>
                    </a:cubicBezTo>
                    <a:cubicBezTo>
                      <a:pt x="23" y="13"/>
                      <a:pt x="23" y="13"/>
                      <a:pt x="23" y="13"/>
                    </a:cubicBezTo>
                    <a:cubicBezTo>
                      <a:pt x="23" y="13"/>
                      <a:pt x="22" y="13"/>
                      <a:pt x="22" y="13"/>
                    </a:cubicBezTo>
                    <a:cubicBezTo>
                      <a:pt x="21" y="12"/>
                      <a:pt x="21" y="13"/>
                      <a:pt x="22" y="13"/>
                    </a:cubicBezTo>
                    <a:cubicBezTo>
                      <a:pt x="23" y="14"/>
                      <a:pt x="23" y="14"/>
                      <a:pt x="23" y="13"/>
                    </a:cubicBezTo>
                    <a:cubicBezTo>
                      <a:pt x="23" y="14"/>
                      <a:pt x="24" y="13"/>
                      <a:pt x="23" y="12"/>
                    </a:cubicBezTo>
                    <a:cubicBezTo>
                      <a:pt x="24" y="13"/>
                      <a:pt x="24" y="11"/>
                      <a:pt x="24" y="11"/>
                    </a:cubicBezTo>
                    <a:cubicBezTo>
                      <a:pt x="24" y="12"/>
                      <a:pt x="25" y="13"/>
                      <a:pt x="24" y="12"/>
                    </a:cubicBezTo>
                    <a:cubicBezTo>
                      <a:pt x="26" y="10"/>
                      <a:pt x="25" y="12"/>
                      <a:pt x="25" y="11"/>
                    </a:cubicBezTo>
                    <a:cubicBezTo>
                      <a:pt x="25" y="11"/>
                      <a:pt x="23" y="12"/>
                      <a:pt x="25" y="12"/>
                    </a:cubicBezTo>
                    <a:cubicBezTo>
                      <a:pt x="25" y="11"/>
                      <a:pt x="25" y="12"/>
                      <a:pt x="25" y="12"/>
                    </a:cubicBezTo>
                    <a:cubicBezTo>
                      <a:pt x="26" y="11"/>
                      <a:pt x="25" y="11"/>
                      <a:pt x="25" y="11"/>
                    </a:cubicBezTo>
                    <a:cubicBezTo>
                      <a:pt x="25" y="11"/>
                      <a:pt x="24" y="12"/>
                      <a:pt x="24" y="11"/>
                    </a:cubicBezTo>
                    <a:cubicBezTo>
                      <a:pt x="24" y="9"/>
                      <a:pt x="23" y="9"/>
                      <a:pt x="23" y="9"/>
                    </a:cubicBezTo>
                    <a:cubicBezTo>
                      <a:pt x="23" y="8"/>
                      <a:pt x="23" y="9"/>
                      <a:pt x="22" y="9"/>
                    </a:cubicBezTo>
                    <a:cubicBezTo>
                      <a:pt x="22" y="10"/>
                      <a:pt x="23" y="9"/>
                      <a:pt x="23" y="9"/>
                    </a:cubicBezTo>
                    <a:cubicBezTo>
                      <a:pt x="23" y="8"/>
                      <a:pt x="23" y="9"/>
                      <a:pt x="22" y="10"/>
                    </a:cubicBezTo>
                    <a:cubicBezTo>
                      <a:pt x="23" y="10"/>
                      <a:pt x="22" y="10"/>
                      <a:pt x="22" y="9"/>
                    </a:cubicBezTo>
                    <a:cubicBezTo>
                      <a:pt x="22" y="9"/>
                      <a:pt x="22" y="9"/>
                      <a:pt x="21" y="9"/>
                    </a:cubicBezTo>
                    <a:cubicBezTo>
                      <a:pt x="21" y="8"/>
                      <a:pt x="21" y="9"/>
                      <a:pt x="22" y="10"/>
                    </a:cubicBezTo>
                    <a:cubicBezTo>
                      <a:pt x="22" y="11"/>
                      <a:pt x="21" y="11"/>
                      <a:pt x="22" y="9"/>
                    </a:cubicBezTo>
                    <a:cubicBezTo>
                      <a:pt x="22" y="11"/>
                      <a:pt x="21" y="11"/>
                      <a:pt x="21" y="10"/>
                    </a:cubicBezTo>
                    <a:cubicBezTo>
                      <a:pt x="21" y="10"/>
                      <a:pt x="21" y="9"/>
                      <a:pt x="21" y="8"/>
                    </a:cubicBezTo>
                    <a:cubicBezTo>
                      <a:pt x="20" y="7"/>
                      <a:pt x="20" y="6"/>
                      <a:pt x="20" y="7"/>
                    </a:cubicBezTo>
                    <a:cubicBezTo>
                      <a:pt x="20" y="6"/>
                      <a:pt x="20" y="8"/>
                      <a:pt x="21" y="7"/>
                    </a:cubicBezTo>
                    <a:cubicBezTo>
                      <a:pt x="21" y="6"/>
                      <a:pt x="21" y="5"/>
                      <a:pt x="21" y="6"/>
                    </a:cubicBezTo>
                    <a:cubicBezTo>
                      <a:pt x="21" y="7"/>
                      <a:pt x="20" y="5"/>
                      <a:pt x="20" y="6"/>
                    </a:cubicBezTo>
                    <a:cubicBezTo>
                      <a:pt x="20" y="5"/>
                      <a:pt x="20" y="6"/>
                      <a:pt x="20" y="6"/>
                    </a:cubicBezTo>
                    <a:cubicBezTo>
                      <a:pt x="20" y="6"/>
                      <a:pt x="20" y="5"/>
                      <a:pt x="21" y="5"/>
                    </a:cubicBezTo>
                    <a:cubicBezTo>
                      <a:pt x="21" y="5"/>
                      <a:pt x="22" y="4"/>
                      <a:pt x="21" y="4"/>
                    </a:cubicBezTo>
                    <a:cubicBezTo>
                      <a:pt x="20" y="3"/>
                      <a:pt x="21" y="3"/>
                      <a:pt x="21" y="4"/>
                    </a:cubicBezTo>
                    <a:cubicBezTo>
                      <a:pt x="21" y="4"/>
                      <a:pt x="20" y="4"/>
                      <a:pt x="20" y="3"/>
                    </a:cubicBezTo>
                    <a:cubicBezTo>
                      <a:pt x="20" y="3"/>
                      <a:pt x="20" y="2"/>
                      <a:pt x="20" y="4"/>
                    </a:cubicBezTo>
                    <a:cubicBezTo>
                      <a:pt x="21" y="4"/>
                      <a:pt x="19" y="3"/>
                      <a:pt x="19" y="3"/>
                    </a:cubicBezTo>
                    <a:cubicBezTo>
                      <a:pt x="19" y="2"/>
                      <a:pt x="18" y="3"/>
                      <a:pt x="18" y="3"/>
                    </a:cubicBezTo>
                    <a:cubicBezTo>
                      <a:pt x="18" y="3"/>
                      <a:pt x="18" y="3"/>
                      <a:pt x="19" y="4"/>
                    </a:cubicBezTo>
                    <a:cubicBezTo>
                      <a:pt x="18" y="4"/>
                      <a:pt x="19" y="4"/>
                      <a:pt x="18" y="3"/>
                    </a:cubicBezTo>
                    <a:cubicBezTo>
                      <a:pt x="18" y="3"/>
                      <a:pt x="17" y="0"/>
                      <a:pt x="17" y="2"/>
                    </a:cubicBezTo>
                    <a:cubicBezTo>
                      <a:pt x="18" y="2"/>
                      <a:pt x="17" y="3"/>
                      <a:pt x="17" y="1"/>
                    </a:cubicBezTo>
                    <a:cubicBezTo>
                      <a:pt x="16" y="2"/>
                      <a:pt x="16" y="0"/>
                      <a:pt x="16" y="1"/>
                    </a:cubicBezTo>
                    <a:cubicBezTo>
                      <a:pt x="15" y="0"/>
                      <a:pt x="15" y="1"/>
                      <a:pt x="15" y="1"/>
                    </a:cubicBezTo>
                    <a:cubicBezTo>
                      <a:pt x="15" y="1"/>
                      <a:pt x="15" y="0"/>
                      <a:pt x="15" y="0"/>
                    </a:cubicBezTo>
                    <a:cubicBezTo>
                      <a:pt x="15" y="1"/>
                      <a:pt x="15" y="2"/>
                      <a:pt x="15" y="2"/>
                    </a:cubicBezTo>
                    <a:cubicBezTo>
                      <a:pt x="16" y="1"/>
                      <a:pt x="16" y="3"/>
                      <a:pt x="15" y="3"/>
                    </a:cubicBezTo>
                    <a:cubicBezTo>
                      <a:pt x="15" y="2"/>
                      <a:pt x="15" y="3"/>
                      <a:pt x="14" y="3"/>
                    </a:cubicBezTo>
                    <a:cubicBezTo>
                      <a:pt x="14" y="4"/>
                      <a:pt x="14" y="6"/>
                      <a:pt x="14" y="4"/>
                    </a:cubicBezTo>
                    <a:cubicBezTo>
                      <a:pt x="14" y="3"/>
                      <a:pt x="13" y="3"/>
                      <a:pt x="13" y="3"/>
                    </a:cubicBezTo>
                    <a:cubicBezTo>
                      <a:pt x="13" y="1"/>
                      <a:pt x="12" y="4"/>
                      <a:pt x="13" y="3"/>
                    </a:cubicBezTo>
                    <a:cubicBezTo>
                      <a:pt x="13" y="3"/>
                      <a:pt x="12" y="4"/>
                      <a:pt x="12" y="3"/>
                    </a:cubicBezTo>
                    <a:cubicBezTo>
                      <a:pt x="10" y="3"/>
                      <a:pt x="11" y="3"/>
                      <a:pt x="11" y="3"/>
                    </a:cubicBezTo>
                    <a:cubicBezTo>
                      <a:pt x="11" y="4"/>
                      <a:pt x="11" y="2"/>
                      <a:pt x="10" y="3"/>
                    </a:cubicBezTo>
                    <a:cubicBezTo>
                      <a:pt x="10" y="2"/>
                      <a:pt x="10" y="3"/>
                      <a:pt x="10" y="3"/>
                    </a:cubicBezTo>
                    <a:cubicBezTo>
                      <a:pt x="9" y="4"/>
                      <a:pt x="8" y="4"/>
                      <a:pt x="9" y="3"/>
                    </a:cubicBezTo>
                    <a:cubicBezTo>
                      <a:pt x="9" y="4"/>
                      <a:pt x="9" y="1"/>
                      <a:pt x="8" y="4"/>
                    </a:cubicBezTo>
                    <a:cubicBezTo>
                      <a:pt x="7" y="3"/>
                      <a:pt x="8" y="5"/>
                      <a:pt x="7" y="4"/>
                    </a:cubicBezTo>
                    <a:cubicBezTo>
                      <a:pt x="7" y="4"/>
                      <a:pt x="7" y="5"/>
                      <a:pt x="6" y="6"/>
                    </a:cubicBezTo>
                    <a:cubicBezTo>
                      <a:pt x="7" y="6"/>
                      <a:pt x="7" y="6"/>
                      <a:pt x="7" y="7"/>
                    </a:cubicBezTo>
                    <a:cubicBezTo>
                      <a:pt x="7" y="7"/>
                      <a:pt x="6" y="7"/>
                      <a:pt x="6" y="7"/>
                    </a:cubicBezTo>
                    <a:cubicBezTo>
                      <a:pt x="6" y="6"/>
                      <a:pt x="6" y="6"/>
                      <a:pt x="6" y="6"/>
                    </a:cubicBezTo>
                    <a:cubicBezTo>
                      <a:pt x="6" y="5"/>
                      <a:pt x="5" y="6"/>
                      <a:pt x="5" y="7"/>
                    </a:cubicBezTo>
                    <a:cubicBezTo>
                      <a:pt x="5" y="8"/>
                      <a:pt x="5" y="6"/>
                      <a:pt x="5" y="7"/>
                    </a:cubicBezTo>
                    <a:cubicBezTo>
                      <a:pt x="4" y="8"/>
                      <a:pt x="4" y="7"/>
                      <a:pt x="4" y="8"/>
                    </a:cubicBezTo>
                    <a:cubicBezTo>
                      <a:pt x="4" y="8"/>
                      <a:pt x="4" y="9"/>
                      <a:pt x="4" y="9"/>
                    </a:cubicBezTo>
                    <a:cubicBezTo>
                      <a:pt x="3" y="9"/>
                      <a:pt x="3" y="9"/>
                      <a:pt x="3" y="8"/>
                    </a:cubicBezTo>
                    <a:cubicBezTo>
                      <a:pt x="3" y="8"/>
                      <a:pt x="3" y="8"/>
                      <a:pt x="2" y="8"/>
                    </a:cubicBezTo>
                    <a:cubicBezTo>
                      <a:pt x="2" y="8"/>
                      <a:pt x="2" y="8"/>
                      <a:pt x="2" y="9"/>
                    </a:cubicBezTo>
                    <a:cubicBezTo>
                      <a:pt x="1" y="10"/>
                      <a:pt x="1" y="9"/>
                      <a:pt x="2" y="10"/>
                    </a:cubicBezTo>
                    <a:cubicBezTo>
                      <a:pt x="2" y="10"/>
                      <a:pt x="1" y="9"/>
                      <a:pt x="1" y="11"/>
                    </a:cubicBezTo>
                    <a:cubicBezTo>
                      <a:pt x="2" y="11"/>
                      <a:pt x="1" y="12"/>
                      <a:pt x="2" y="12"/>
                    </a:cubicBezTo>
                    <a:cubicBezTo>
                      <a:pt x="1" y="12"/>
                      <a:pt x="1" y="11"/>
                      <a:pt x="1" y="12"/>
                    </a:cubicBezTo>
                    <a:cubicBezTo>
                      <a:pt x="1" y="13"/>
                      <a:pt x="1" y="12"/>
                      <a:pt x="1" y="13"/>
                    </a:cubicBezTo>
                    <a:cubicBezTo>
                      <a:pt x="2" y="15"/>
                      <a:pt x="0" y="14"/>
                      <a:pt x="1" y="15"/>
                    </a:cubicBezTo>
                    <a:cubicBezTo>
                      <a:pt x="2" y="16"/>
                      <a:pt x="2" y="15"/>
                      <a:pt x="2" y="16"/>
                    </a:cubicBezTo>
                    <a:cubicBezTo>
                      <a:pt x="2" y="17"/>
                      <a:pt x="2" y="18"/>
                      <a:pt x="2" y="16"/>
                    </a:cubicBezTo>
                    <a:cubicBezTo>
                      <a:pt x="3" y="17"/>
                      <a:pt x="3" y="16"/>
                      <a:pt x="3" y="16"/>
                    </a:cubicBezTo>
                    <a:cubicBezTo>
                      <a:pt x="3" y="15"/>
                      <a:pt x="3" y="15"/>
                      <a:pt x="3" y="15"/>
                    </a:cubicBezTo>
                    <a:cubicBezTo>
                      <a:pt x="4" y="16"/>
                      <a:pt x="3" y="16"/>
                      <a:pt x="3" y="17"/>
                    </a:cubicBezTo>
                    <a:cubicBezTo>
                      <a:pt x="3" y="15"/>
                      <a:pt x="3" y="15"/>
                      <a:pt x="3" y="15"/>
                    </a:cubicBezTo>
                    <a:cubicBezTo>
                      <a:pt x="3" y="16"/>
                      <a:pt x="3" y="16"/>
                      <a:pt x="4" y="16"/>
                    </a:cubicBezTo>
                    <a:cubicBezTo>
                      <a:pt x="4" y="15"/>
                      <a:pt x="5" y="19"/>
                      <a:pt x="5" y="17"/>
                    </a:cubicBezTo>
                    <a:cubicBezTo>
                      <a:pt x="5" y="17"/>
                      <a:pt x="6" y="17"/>
                      <a:pt x="5" y="17"/>
                    </a:cubicBezTo>
                    <a:cubicBezTo>
                      <a:pt x="5" y="17"/>
                      <a:pt x="6" y="14"/>
                      <a:pt x="6" y="17"/>
                    </a:cubicBezTo>
                    <a:cubicBezTo>
                      <a:pt x="6" y="19"/>
                      <a:pt x="5" y="20"/>
                      <a:pt x="6" y="19"/>
                    </a:cubicBezTo>
                    <a:cubicBezTo>
                      <a:pt x="5" y="19"/>
                      <a:pt x="6" y="20"/>
                      <a:pt x="6" y="21"/>
                    </a:cubicBezTo>
                    <a:cubicBezTo>
                      <a:pt x="6" y="20"/>
                      <a:pt x="6" y="21"/>
                      <a:pt x="5" y="21"/>
                    </a:cubicBezTo>
                    <a:cubicBezTo>
                      <a:pt x="5" y="20"/>
                      <a:pt x="6" y="21"/>
                      <a:pt x="6" y="21"/>
                    </a:cubicBezTo>
                    <a:cubicBezTo>
                      <a:pt x="6" y="19"/>
                      <a:pt x="5" y="21"/>
                      <a:pt x="6" y="22"/>
                    </a:cubicBezTo>
                    <a:cubicBezTo>
                      <a:pt x="6" y="22"/>
                      <a:pt x="6" y="23"/>
                      <a:pt x="7" y="22"/>
                    </a:cubicBezTo>
                    <a:cubicBezTo>
                      <a:pt x="6" y="23"/>
                      <a:pt x="7" y="21"/>
                      <a:pt x="7" y="21"/>
                    </a:cubicBezTo>
                    <a:cubicBezTo>
                      <a:pt x="8" y="21"/>
                      <a:pt x="8" y="21"/>
                      <a:pt x="8" y="22"/>
                    </a:cubicBezTo>
                    <a:cubicBezTo>
                      <a:pt x="9" y="22"/>
                      <a:pt x="9" y="23"/>
                      <a:pt x="9" y="23"/>
                    </a:cubicBezTo>
                    <a:cubicBezTo>
                      <a:pt x="8" y="23"/>
                      <a:pt x="9" y="23"/>
                      <a:pt x="8" y="22"/>
                    </a:cubicBezTo>
                    <a:cubicBezTo>
                      <a:pt x="8" y="21"/>
                      <a:pt x="9" y="21"/>
                      <a:pt x="9" y="21"/>
                    </a:cubicBezTo>
                    <a:cubicBezTo>
                      <a:pt x="9" y="19"/>
                      <a:pt x="9" y="22"/>
                      <a:pt x="10" y="20"/>
                    </a:cubicBezTo>
                    <a:cubicBezTo>
                      <a:pt x="10" y="20"/>
                      <a:pt x="11" y="20"/>
                      <a:pt x="11" y="19"/>
                    </a:cubicBezTo>
                    <a:cubicBezTo>
                      <a:pt x="12" y="19"/>
                      <a:pt x="12" y="20"/>
                      <a:pt x="12" y="19"/>
                    </a:cubicBezTo>
                    <a:cubicBezTo>
                      <a:pt x="12" y="19"/>
                      <a:pt x="12" y="19"/>
                      <a:pt x="12" y="18"/>
                    </a:cubicBezTo>
                    <a:cubicBezTo>
                      <a:pt x="13" y="17"/>
                      <a:pt x="12" y="20"/>
                      <a:pt x="13" y="17"/>
                    </a:cubicBezTo>
                    <a:cubicBezTo>
                      <a:pt x="13" y="17"/>
                      <a:pt x="13" y="17"/>
                      <a:pt x="14" y="17"/>
                    </a:cubicBezTo>
                    <a:cubicBezTo>
                      <a:pt x="14" y="18"/>
                      <a:pt x="14" y="16"/>
                      <a:pt x="13" y="17"/>
                    </a:cubicBezTo>
                    <a:cubicBezTo>
                      <a:pt x="14" y="17"/>
                      <a:pt x="13" y="17"/>
                      <a:pt x="14" y="19"/>
                    </a:cubicBezTo>
                    <a:cubicBezTo>
                      <a:pt x="14" y="19"/>
                      <a:pt x="14" y="20"/>
                      <a:pt x="15" y="21"/>
                    </a:cubicBezTo>
                    <a:cubicBezTo>
                      <a:pt x="16" y="21"/>
                      <a:pt x="15" y="20"/>
                      <a:pt x="15" y="20"/>
                    </a:cubicBezTo>
                    <a:cubicBezTo>
                      <a:pt x="16" y="20"/>
                      <a:pt x="14" y="21"/>
                      <a:pt x="15" y="21"/>
                    </a:cubicBezTo>
                    <a:cubicBezTo>
                      <a:pt x="16" y="21"/>
                      <a:pt x="15" y="20"/>
                      <a:pt x="16" y="20"/>
                    </a:cubicBezTo>
                    <a:cubicBezTo>
                      <a:pt x="16" y="19"/>
                      <a:pt x="16" y="20"/>
                      <a:pt x="16" y="20"/>
                    </a:cubicBezTo>
                    <a:cubicBezTo>
                      <a:pt x="17" y="19"/>
                      <a:pt x="17" y="19"/>
                      <a:pt x="17" y="20"/>
                    </a:cubicBezTo>
                    <a:cubicBezTo>
                      <a:pt x="18" y="20"/>
                      <a:pt x="18" y="20"/>
                      <a:pt x="17" y="19"/>
                    </a:cubicBezTo>
                    <a:cubicBezTo>
                      <a:pt x="17" y="17"/>
                      <a:pt x="17" y="20"/>
                      <a:pt x="18" y="19"/>
                    </a:cubicBezTo>
                    <a:cubicBezTo>
                      <a:pt x="17" y="20"/>
                      <a:pt x="18" y="19"/>
                      <a:pt x="19" y="19"/>
                    </a:cubicBezTo>
                    <a:cubicBezTo>
                      <a:pt x="19" y="19"/>
                      <a:pt x="18" y="17"/>
                      <a:pt x="19" y="18"/>
                    </a:cubicBezTo>
                    <a:cubicBezTo>
                      <a:pt x="20" y="19"/>
                      <a:pt x="20" y="20"/>
                      <a:pt x="20" y="19"/>
                    </a:cubicBezTo>
                    <a:cubicBezTo>
                      <a:pt x="19" y="18"/>
                      <a:pt x="19" y="20"/>
                      <a:pt x="19" y="20"/>
                    </a:cubicBezTo>
                    <a:cubicBezTo>
                      <a:pt x="19" y="21"/>
                      <a:pt x="20" y="20"/>
                      <a:pt x="20" y="20"/>
                    </a:cubicBezTo>
                    <a:cubicBezTo>
                      <a:pt x="20" y="21"/>
                      <a:pt x="20" y="20"/>
                      <a:pt x="20" y="20"/>
                    </a:cubicBezTo>
                    <a:cubicBezTo>
                      <a:pt x="20" y="21"/>
                      <a:pt x="20" y="21"/>
                      <a:pt x="21" y="21"/>
                    </a:cubicBezTo>
                    <a:cubicBezTo>
                      <a:pt x="21" y="21"/>
                      <a:pt x="21" y="20"/>
                      <a:pt x="21" y="21"/>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7" name="ïṣ1îde"/>
              <p:cNvSpPr/>
              <p:nvPr/>
            </p:nvSpPr>
            <p:spPr bwMode="auto">
              <a:xfrm>
                <a:off x="5218" y="2705"/>
                <a:ext cx="34" cy="116"/>
              </a:xfrm>
              <a:custGeom>
                <a:avLst/>
                <a:gdLst>
                  <a:gd name="T0" fmla="*/ 12 w 13"/>
                  <a:gd name="T1" fmla="*/ 11 h 45"/>
                  <a:gd name="T2" fmla="*/ 10 w 13"/>
                  <a:gd name="T3" fmla="*/ 10 h 45"/>
                  <a:gd name="T4" fmla="*/ 10 w 13"/>
                  <a:gd name="T5" fmla="*/ 8 h 45"/>
                  <a:gd name="T6" fmla="*/ 8 w 13"/>
                  <a:gd name="T7" fmla="*/ 7 h 45"/>
                  <a:gd name="T8" fmla="*/ 8 w 13"/>
                  <a:gd name="T9" fmla="*/ 6 h 45"/>
                  <a:gd name="T10" fmla="*/ 8 w 13"/>
                  <a:gd name="T11" fmla="*/ 7 h 45"/>
                  <a:gd name="T12" fmla="*/ 9 w 13"/>
                  <a:gd name="T13" fmla="*/ 5 h 45"/>
                  <a:gd name="T14" fmla="*/ 8 w 13"/>
                  <a:gd name="T15" fmla="*/ 3 h 45"/>
                  <a:gd name="T16" fmla="*/ 8 w 13"/>
                  <a:gd name="T17" fmla="*/ 1 h 45"/>
                  <a:gd name="T18" fmla="*/ 8 w 13"/>
                  <a:gd name="T19" fmla="*/ 1 h 45"/>
                  <a:gd name="T20" fmla="*/ 7 w 13"/>
                  <a:gd name="T21" fmla="*/ 2 h 45"/>
                  <a:gd name="T22" fmla="*/ 6 w 13"/>
                  <a:gd name="T23" fmla="*/ 5 h 45"/>
                  <a:gd name="T24" fmla="*/ 7 w 13"/>
                  <a:gd name="T25" fmla="*/ 5 h 45"/>
                  <a:gd name="T26" fmla="*/ 6 w 13"/>
                  <a:gd name="T27" fmla="*/ 6 h 45"/>
                  <a:gd name="T28" fmla="*/ 6 w 13"/>
                  <a:gd name="T29" fmla="*/ 6 h 45"/>
                  <a:gd name="T30" fmla="*/ 6 w 13"/>
                  <a:gd name="T31" fmla="*/ 7 h 45"/>
                  <a:gd name="T32" fmla="*/ 5 w 13"/>
                  <a:gd name="T33" fmla="*/ 6 h 45"/>
                  <a:gd name="T34" fmla="*/ 4 w 13"/>
                  <a:gd name="T35" fmla="*/ 7 h 45"/>
                  <a:gd name="T36" fmla="*/ 4 w 13"/>
                  <a:gd name="T37" fmla="*/ 6 h 45"/>
                  <a:gd name="T38" fmla="*/ 3 w 13"/>
                  <a:gd name="T39" fmla="*/ 5 h 45"/>
                  <a:gd name="T40" fmla="*/ 3 w 13"/>
                  <a:gd name="T41" fmla="*/ 7 h 45"/>
                  <a:gd name="T42" fmla="*/ 2 w 13"/>
                  <a:gd name="T43" fmla="*/ 10 h 45"/>
                  <a:gd name="T44" fmla="*/ 2 w 13"/>
                  <a:gd name="T45" fmla="*/ 10 h 45"/>
                  <a:gd name="T46" fmla="*/ 1 w 13"/>
                  <a:gd name="T47" fmla="*/ 12 h 45"/>
                  <a:gd name="T48" fmla="*/ 1 w 13"/>
                  <a:gd name="T49" fmla="*/ 15 h 45"/>
                  <a:gd name="T50" fmla="*/ 2 w 13"/>
                  <a:gd name="T51" fmla="*/ 16 h 45"/>
                  <a:gd name="T52" fmla="*/ 2 w 13"/>
                  <a:gd name="T53" fmla="*/ 17 h 45"/>
                  <a:gd name="T54" fmla="*/ 2 w 13"/>
                  <a:gd name="T55" fmla="*/ 19 h 45"/>
                  <a:gd name="T56" fmla="*/ 1 w 13"/>
                  <a:gd name="T57" fmla="*/ 21 h 45"/>
                  <a:gd name="T58" fmla="*/ 1 w 13"/>
                  <a:gd name="T59" fmla="*/ 24 h 45"/>
                  <a:gd name="T60" fmla="*/ 1 w 13"/>
                  <a:gd name="T61" fmla="*/ 26 h 45"/>
                  <a:gd name="T62" fmla="*/ 2 w 13"/>
                  <a:gd name="T63" fmla="*/ 29 h 45"/>
                  <a:gd name="T64" fmla="*/ 3 w 13"/>
                  <a:gd name="T65" fmla="*/ 31 h 45"/>
                  <a:gd name="T66" fmla="*/ 2 w 13"/>
                  <a:gd name="T67" fmla="*/ 32 h 45"/>
                  <a:gd name="T68" fmla="*/ 3 w 13"/>
                  <a:gd name="T69" fmla="*/ 35 h 45"/>
                  <a:gd name="T70" fmla="*/ 4 w 13"/>
                  <a:gd name="T71" fmla="*/ 37 h 45"/>
                  <a:gd name="T72" fmla="*/ 3 w 13"/>
                  <a:gd name="T73" fmla="*/ 39 h 45"/>
                  <a:gd name="T74" fmla="*/ 4 w 13"/>
                  <a:gd name="T75" fmla="*/ 41 h 45"/>
                  <a:gd name="T76" fmla="*/ 5 w 13"/>
                  <a:gd name="T77" fmla="*/ 42 h 45"/>
                  <a:gd name="T78" fmla="*/ 5 w 13"/>
                  <a:gd name="T79" fmla="*/ 43 h 45"/>
                  <a:gd name="T80" fmla="*/ 7 w 13"/>
                  <a:gd name="T81" fmla="*/ 41 h 45"/>
                  <a:gd name="T82" fmla="*/ 8 w 13"/>
                  <a:gd name="T83" fmla="*/ 40 h 45"/>
                  <a:gd name="T84" fmla="*/ 8 w 13"/>
                  <a:gd name="T85" fmla="*/ 40 h 45"/>
                  <a:gd name="T86" fmla="*/ 8 w 13"/>
                  <a:gd name="T87" fmla="*/ 39 h 45"/>
                  <a:gd name="T88" fmla="*/ 8 w 13"/>
                  <a:gd name="T89" fmla="*/ 37 h 45"/>
                  <a:gd name="T90" fmla="*/ 9 w 13"/>
                  <a:gd name="T91" fmla="*/ 37 h 45"/>
                  <a:gd name="T92" fmla="*/ 10 w 13"/>
                  <a:gd name="T93" fmla="*/ 38 h 45"/>
                  <a:gd name="T94" fmla="*/ 11 w 13"/>
                  <a:gd name="T95" fmla="*/ 37 h 45"/>
                  <a:gd name="T96" fmla="*/ 11 w 13"/>
                  <a:gd name="T97" fmla="*/ 35 h 45"/>
                  <a:gd name="T98" fmla="*/ 12 w 13"/>
                  <a:gd name="T99" fmla="*/ 33 h 45"/>
                  <a:gd name="T100" fmla="*/ 11 w 13"/>
                  <a:gd name="T101" fmla="*/ 31 h 45"/>
                  <a:gd name="T102" fmla="*/ 10 w 13"/>
                  <a:gd name="T103" fmla="*/ 28 h 45"/>
                  <a:gd name="T104" fmla="*/ 10 w 13"/>
                  <a:gd name="T105" fmla="*/ 26 h 45"/>
                  <a:gd name="T106" fmla="*/ 10 w 13"/>
                  <a:gd name="T107" fmla="*/ 23 h 45"/>
                  <a:gd name="T108" fmla="*/ 11 w 13"/>
                  <a:gd name="T109" fmla="*/ 23 h 45"/>
                  <a:gd name="T110" fmla="*/ 12 w 13"/>
                  <a:gd name="T111" fmla="*/ 21 h 45"/>
                  <a:gd name="T112" fmla="*/ 11 w 13"/>
                  <a:gd name="T113" fmla="*/ 19 h 45"/>
                  <a:gd name="T114" fmla="*/ 12 w 13"/>
                  <a:gd name="T115" fmla="*/ 17 h 45"/>
                  <a:gd name="T116" fmla="*/ 11 w 13"/>
                  <a:gd name="T117" fmla="*/ 16 h 45"/>
                  <a:gd name="T118" fmla="*/ 11 w 13"/>
                  <a:gd name="T119" fmla="*/ 13 h 45"/>
                  <a:gd name="T120" fmla="*/ 12 w 13"/>
                  <a:gd name="T121" fmla="*/ 14 h 45"/>
                  <a:gd name="T122" fmla="*/ 12 w 13"/>
                  <a:gd name="T123" fmla="*/ 11 h 45"/>
                  <a:gd name="T124" fmla="*/ 13 w 13"/>
                  <a:gd name="T125"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45">
                    <a:moveTo>
                      <a:pt x="12" y="11"/>
                    </a:moveTo>
                    <a:cubicBezTo>
                      <a:pt x="13" y="13"/>
                      <a:pt x="12" y="10"/>
                      <a:pt x="12" y="11"/>
                    </a:cubicBezTo>
                    <a:cubicBezTo>
                      <a:pt x="11" y="12"/>
                      <a:pt x="11" y="11"/>
                      <a:pt x="11" y="11"/>
                    </a:cubicBezTo>
                    <a:cubicBezTo>
                      <a:pt x="12" y="11"/>
                      <a:pt x="9" y="10"/>
                      <a:pt x="10" y="10"/>
                    </a:cubicBezTo>
                    <a:cubicBezTo>
                      <a:pt x="10" y="8"/>
                      <a:pt x="10" y="8"/>
                      <a:pt x="10" y="9"/>
                    </a:cubicBezTo>
                    <a:cubicBezTo>
                      <a:pt x="11" y="8"/>
                      <a:pt x="9" y="9"/>
                      <a:pt x="10" y="8"/>
                    </a:cubicBezTo>
                    <a:cubicBezTo>
                      <a:pt x="9" y="8"/>
                      <a:pt x="9" y="7"/>
                      <a:pt x="9" y="8"/>
                    </a:cubicBezTo>
                    <a:cubicBezTo>
                      <a:pt x="8" y="7"/>
                      <a:pt x="8" y="7"/>
                      <a:pt x="8" y="7"/>
                    </a:cubicBezTo>
                    <a:cubicBezTo>
                      <a:pt x="8" y="7"/>
                      <a:pt x="8" y="7"/>
                      <a:pt x="9" y="7"/>
                    </a:cubicBezTo>
                    <a:cubicBezTo>
                      <a:pt x="9" y="6"/>
                      <a:pt x="8" y="6"/>
                      <a:pt x="8" y="6"/>
                    </a:cubicBezTo>
                    <a:cubicBezTo>
                      <a:pt x="9" y="5"/>
                      <a:pt x="9" y="4"/>
                      <a:pt x="9" y="5"/>
                    </a:cubicBezTo>
                    <a:cubicBezTo>
                      <a:pt x="8" y="5"/>
                      <a:pt x="8" y="6"/>
                      <a:pt x="8" y="7"/>
                    </a:cubicBezTo>
                    <a:cubicBezTo>
                      <a:pt x="8" y="7"/>
                      <a:pt x="8" y="8"/>
                      <a:pt x="9" y="6"/>
                    </a:cubicBezTo>
                    <a:cubicBezTo>
                      <a:pt x="9" y="5"/>
                      <a:pt x="9" y="5"/>
                      <a:pt x="9" y="5"/>
                    </a:cubicBezTo>
                    <a:cubicBezTo>
                      <a:pt x="9" y="5"/>
                      <a:pt x="9" y="4"/>
                      <a:pt x="8" y="4"/>
                    </a:cubicBezTo>
                    <a:cubicBezTo>
                      <a:pt x="9" y="4"/>
                      <a:pt x="8" y="3"/>
                      <a:pt x="8" y="3"/>
                    </a:cubicBezTo>
                    <a:cubicBezTo>
                      <a:pt x="8" y="3"/>
                      <a:pt x="9" y="2"/>
                      <a:pt x="8" y="2"/>
                    </a:cubicBezTo>
                    <a:cubicBezTo>
                      <a:pt x="7" y="0"/>
                      <a:pt x="8" y="1"/>
                      <a:pt x="8" y="1"/>
                    </a:cubicBezTo>
                    <a:cubicBezTo>
                      <a:pt x="8" y="1"/>
                      <a:pt x="8" y="4"/>
                      <a:pt x="8" y="1"/>
                    </a:cubicBezTo>
                    <a:cubicBezTo>
                      <a:pt x="8" y="1"/>
                      <a:pt x="8" y="1"/>
                      <a:pt x="8" y="1"/>
                    </a:cubicBezTo>
                    <a:cubicBezTo>
                      <a:pt x="8" y="0"/>
                      <a:pt x="8" y="1"/>
                      <a:pt x="8" y="1"/>
                    </a:cubicBezTo>
                    <a:cubicBezTo>
                      <a:pt x="8" y="1"/>
                      <a:pt x="8" y="3"/>
                      <a:pt x="7" y="2"/>
                    </a:cubicBezTo>
                    <a:cubicBezTo>
                      <a:pt x="7" y="1"/>
                      <a:pt x="6" y="4"/>
                      <a:pt x="7" y="3"/>
                    </a:cubicBezTo>
                    <a:cubicBezTo>
                      <a:pt x="6" y="3"/>
                      <a:pt x="6" y="4"/>
                      <a:pt x="6" y="5"/>
                    </a:cubicBezTo>
                    <a:cubicBezTo>
                      <a:pt x="7" y="5"/>
                      <a:pt x="6" y="4"/>
                      <a:pt x="6" y="3"/>
                    </a:cubicBezTo>
                    <a:cubicBezTo>
                      <a:pt x="6" y="3"/>
                      <a:pt x="6" y="4"/>
                      <a:pt x="7" y="5"/>
                    </a:cubicBezTo>
                    <a:cubicBezTo>
                      <a:pt x="7" y="5"/>
                      <a:pt x="7" y="6"/>
                      <a:pt x="6" y="5"/>
                    </a:cubicBezTo>
                    <a:cubicBezTo>
                      <a:pt x="6" y="6"/>
                      <a:pt x="6" y="6"/>
                      <a:pt x="6" y="6"/>
                    </a:cubicBezTo>
                    <a:cubicBezTo>
                      <a:pt x="6" y="7"/>
                      <a:pt x="6" y="7"/>
                      <a:pt x="7" y="6"/>
                    </a:cubicBezTo>
                    <a:cubicBezTo>
                      <a:pt x="7" y="6"/>
                      <a:pt x="7" y="7"/>
                      <a:pt x="6" y="6"/>
                    </a:cubicBezTo>
                    <a:cubicBezTo>
                      <a:pt x="7" y="7"/>
                      <a:pt x="7" y="7"/>
                      <a:pt x="7" y="7"/>
                    </a:cubicBezTo>
                    <a:cubicBezTo>
                      <a:pt x="7" y="7"/>
                      <a:pt x="6" y="8"/>
                      <a:pt x="6" y="7"/>
                    </a:cubicBezTo>
                    <a:cubicBezTo>
                      <a:pt x="5" y="8"/>
                      <a:pt x="4" y="8"/>
                      <a:pt x="5" y="7"/>
                    </a:cubicBezTo>
                    <a:cubicBezTo>
                      <a:pt x="4" y="7"/>
                      <a:pt x="6" y="8"/>
                      <a:pt x="5" y="6"/>
                    </a:cubicBezTo>
                    <a:cubicBezTo>
                      <a:pt x="5" y="7"/>
                      <a:pt x="4" y="6"/>
                      <a:pt x="4" y="7"/>
                    </a:cubicBezTo>
                    <a:cubicBezTo>
                      <a:pt x="5" y="7"/>
                      <a:pt x="4" y="8"/>
                      <a:pt x="4" y="7"/>
                    </a:cubicBezTo>
                    <a:cubicBezTo>
                      <a:pt x="4" y="8"/>
                      <a:pt x="4" y="8"/>
                      <a:pt x="4" y="8"/>
                    </a:cubicBezTo>
                    <a:cubicBezTo>
                      <a:pt x="4" y="8"/>
                      <a:pt x="4" y="8"/>
                      <a:pt x="4" y="6"/>
                    </a:cubicBezTo>
                    <a:cubicBezTo>
                      <a:pt x="4" y="6"/>
                      <a:pt x="4" y="3"/>
                      <a:pt x="3" y="5"/>
                    </a:cubicBezTo>
                    <a:cubicBezTo>
                      <a:pt x="3" y="6"/>
                      <a:pt x="3" y="5"/>
                      <a:pt x="3" y="5"/>
                    </a:cubicBezTo>
                    <a:cubicBezTo>
                      <a:pt x="3" y="6"/>
                      <a:pt x="3" y="6"/>
                      <a:pt x="3" y="7"/>
                    </a:cubicBezTo>
                    <a:cubicBezTo>
                      <a:pt x="3" y="6"/>
                      <a:pt x="3" y="6"/>
                      <a:pt x="3" y="7"/>
                    </a:cubicBezTo>
                    <a:cubicBezTo>
                      <a:pt x="3" y="6"/>
                      <a:pt x="3" y="8"/>
                      <a:pt x="3" y="8"/>
                    </a:cubicBezTo>
                    <a:cubicBezTo>
                      <a:pt x="2" y="8"/>
                      <a:pt x="2" y="10"/>
                      <a:pt x="2" y="10"/>
                    </a:cubicBezTo>
                    <a:cubicBezTo>
                      <a:pt x="2" y="10"/>
                      <a:pt x="3" y="10"/>
                      <a:pt x="3" y="10"/>
                    </a:cubicBezTo>
                    <a:cubicBezTo>
                      <a:pt x="3" y="10"/>
                      <a:pt x="3" y="10"/>
                      <a:pt x="2" y="10"/>
                    </a:cubicBezTo>
                    <a:cubicBezTo>
                      <a:pt x="2" y="11"/>
                      <a:pt x="1" y="11"/>
                      <a:pt x="2" y="11"/>
                    </a:cubicBezTo>
                    <a:cubicBezTo>
                      <a:pt x="2" y="11"/>
                      <a:pt x="2" y="12"/>
                      <a:pt x="1" y="12"/>
                    </a:cubicBezTo>
                    <a:cubicBezTo>
                      <a:pt x="2" y="13"/>
                      <a:pt x="1" y="13"/>
                      <a:pt x="1" y="13"/>
                    </a:cubicBezTo>
                    <a:cubicBezTo>
                      <a:pt x="0" y="14"/>
                      <a:pt x="1" y="15"/>
                      <a:pt x="1" y="15"/>
                    </a:cubicBezTo>
                    <a:cubicBezTo>
                      <a:pt x="1" y="15"/>
                      <a:pt x="0" y="15"/>
                      <a:pt x="1" y="15"/>
                    </a:cubicBezTo>
                    <a:cubicBezTo>
                      <a:pt x="1" y="15"/>
                      <a:pt x="1" y="16"/>
                      <a:pt x="2" y="16"/>
                    </a:cubicBezTo>
                    <a:cubicBezTo>
                      <a:pt x="1" y="14"/>
                      <a:pt x="2" y="15"/>
                      <a:pt x="2" y="15"/>
                    </a:cubicBezTo>
                    <a:cubicBezTo>
                      <a:pt x="2" y="15"/>
                      <a:pt x="2" y="16"/>
                      <a:pt x="2" y="17"/>
                    </a:cubicBezTo>
                    <a:cubicBezTo>
                      <a:pt x="2" y="18"/>
                      <a:pt x="4" y="19"/>
                      <a:pt x="2" y="18"/>
                    </a:cubicBezTo>
                    <a:cubicBezTo>
                      <a:pt x="2" y="18"/>
                      <a:pt x="2" y="19"/>
                      <a:pt x="2" y="19"/>
                    </a:cubicBezTo>
                    <a:cubicBezTo>
                      <a:pt x="1" y="19"/>
                      <a:pt x="2" y="21"/>
                      <a:pt x="2" y="19"/>
                    </a:cubicBezTo>
                    <a:cubicBezTo>
                      <a:pt x="1" y="20"/>
                      <a:pt x="2" y="20"/>
                      <a:pt x="1" y="21"/>
                    </a:cubicBezTo>
                    <a:cubicBezTo>
                      <a:pt x="1" y="24"/>
                      <a:pt x="1" y="23"/>
                      <a:pt x="1" y="22"/>
                    </a:cubicBezTo>
                    <a:cubicBezTo>
                      <a:pt x="2" y="24"/>
                      <a:pt x="1" y="23"/>
                      <a:pt x="1" y="24"/>
                    </a:cubicBezTo>
                    <a:cubicBezTo>
                      <a:pt x="1" y="24"/>
                      <a:pt x="1" y="24"/>
                      <a:pt x="1" y="25"/>
                    </a:cubicBezTo>
                    <a:cubicBezTo>
                      <a:pt x="2" y="26"/>
                      <a:pt x="2" y="28"/>
                      <a:pt x="1" y="26"/>
                    </a:cubicBezTo>
                    <a:cubicBezTo>
                      <a:pt x="2" y="27"/>
                      <a:pt x="0" y="25"/>
                      <a:pt x="1" y="28"/>
                    </a:cubicBezTo>
                    <a:cubicBezTo>
                      <a:pt x="1" y="29"/>
                      <a:pt x="2" y="28"/>
                      <a:pt x="2" y="29"/>
                    </a:cubicBezTo>
                    <a:cubicBezTo>
                      <a:pt x="1" y="30"/>
                      <a:pt x="2" y="30"/>
                      <a:pt x="2" y="31"/>
                    </a:cubicBezTo>
                    <a:cubicBezTo>
                      <a:pt x="3" y="31"/>
                      <a:pt x="3" y="31"/>
                      <a:pt x="3" y="31"/>
                    </a:cubicBezTo>
                    <a:cubicBezTo>
                      <a:pt x="3" y="31"/>
                      <a:pt x="3" y="32"/>
                      <a:pt x="3" y="33"/>
                    </a:cubicBezTo>
                    <a:cubicBezTo>
                      <a:pt x="2" y="32"/>
                      <a:pt x="2" y="32"/>
                      <a:pt x="2" y="32"/>
                    </a:cubicBezTo>
                    <a:cubicBezTo>
                      <a:pt x="2" y="33"/>
                      <a:pt x="2" y="33"/>
                      <a:pt x="3" y="34"/>
                    </a:cubicBezTo>
                    <a:cubicBezTo>
                      <a:pt x="3" y="34"/>
                      <a:pt x="2" y="34"/>
                      <a:pt x="3" y="35"/>
                    </a:cubicBezTo>
                    <a:cubicBezTo>
                      <a:pt x="3" y="36"/>
                      <a:pt x="3" y="37"/>
                      <a:pt x="3" y="36"/>
                    </a:cubicBezTo>
                    <a:cubicBezTo>
                      <a:pt x="4" y="37"/>
                      <a:pt x="4" y="37"/>
                      <a:pt x="4" y="37"/>
                    </a:cubicBezTo>
                    <a:cubicBezTo>
                      <a:pt x="4" y="37"/>
                      <a:pt x="4" y="38"/>
                      <a:pt x="3" y="38"/>
                    </a:cubicBezTo>
                    <a:cubicBezTo>
                      <a:pt x="3" y="38"/>
                      <a:pt x="3" y="39"/>
                      <a:pt x="3" y="39"/>
                    </a:cubicBezTo>
                    <a:cubicBezTo>
                      <a:pt x="3" y="39"/>
                      <a:pt x="3" y="40"/>
                      <a:pt x="3" y="39"/>
                    </a:cubicBezTo>
                    <a:cubicBezTo>
                      <a:pt x="4" y="41"/>
                      <a:pt x="4" y="42"/>
                      <a:pt x="4" y="41"/>
                    </a:cubicBezTo>
                    <a:cubicBezTo>
                      <a:pt x="4" y="41"/>
                      <a:pt x="4" y="41"/>
                      <a:pt x="4" y="42"/>
                    </a:cubicBezTo>
                    <a:cubicBezTo>
                      <a:pt x="5" y="40"/>
                      <a:pt x="5" y="42"/>
                      <a:pt x="5" y="42"/>
                    </a:cubicBezTo>
                    <a:cubicBezTo>
                      <a:pt x="5" y="42"/>
                      <a:pt x="5" y="43"/>
                      <a:pt x="5" y="43"/>
                    </a:cubicBezTo>
                    <a:cubicBezTo>
                      <a:pt x="6" y="43"/>
                      <a:pt x="5" y="43"/>
                      <a:pt x="5" y="43"/>
                    </a:cubicBezTo>
                    <a:cubicBezTo>
                      <a:pt x="7" y="42"/>
                      <a:pt x="6" y="45"/>
                      <a:pt x="7" y="43"/>
                    </a:cubicBezTo>
                    <a:cubicBezTo>
                      <a:pt x="7" y="43"/>
                      <a:pt x="7" y="42"/>
                      <a:pt x="7" y="41"/>
                    </a:cubicBezTo>
                    <a:cubicBezTo>
                      <a:pt x="8" y="42"/>
                      <a:pt x="8" y="43"/>
                      <a:pt x="8" y="41"/>
                    </a:cubicBezTo>
                    <a:cubicBezTo>
                      <a:pt x="8" y="41"/>
                      <a:pt x="8" y="40"/>
                      <a:pt x="8" y="40"/>
                    </a:cubicBezTo>
                    <a:cubicBezTo>
                      <a:pt x="7" y="40"/>
                      <a:pt x="7" y="39"/>
                      <a:pt x="7" y="40"/>
                    </a:cubicBezTo>
                    <a:cubicBezTo>
                      <a:pt x="7" y="39"/>
                      <a:pt x="8" y="40"/>
                      <a:pt x="8" y="40"/>
                    </a:cubicBezTo>
                    <a:cubicBezTo>
                      <a:pt x="7" y="40"/>
                      <a:pt x="7" y="40"/>
                      <a:pt x="7" y="40"/>
                    </a:cubicBezTo>
                    <a:cubicBezTo>
                      <a:pt x="7" y="41"/>
                      <a:pt x="8" y="40"/>
                      <a:pt x="8" y="39"/>
                    </a:cubicBezTo>
                    <a:cubicBezTo>
                      <a:pt x="7" y="38"/>
                      <a:pt x="9" y="37"/>
                      <a:pt x="8" y="38"/>
                    </a:cubicBezTo>
                    <a:cubicBezTo>
                      <a:pt x="8" y="38"/>
                      <a:pt x="8" y="35"/>
                      <a:pt x="8" y="37"/>
                    </a:cubicBezTo>
                    <a:cubicBezTo>
                      <a:pt x="8" y="36"/>
                      <a:pt x="7" y="35"/>
                      <a:pt x="9" y="36"/>
                    </a:cubicBezTo>
                    <a:cubicBezTo>
                      <a:pt x="10" y="36"/>
                      <a:pt x="10" y="38"/>
                      <a:pt x="9" y="37"/>
                    </a:cubicBezTo>
                    <a:cubicBezTo>
                      <a:pt x="10" y="38"/>
                      <a:pt x="10" y="37"/>
                      <a:pt x="10" y="37"/>
                    </a:cubicBezTo>
                    <a:cubicBezTo>
                      <a:pt x="10" y="37"/>
                      <a:pt x="11" y="37"/>
                      <a:pt x="10" y="38"/>
                    </a:cubicBezTo>
                    <a:cubicBezTo>
                      <a:pt x="10" y="39"/>
                      <a:pt x="11" y="37"/>
                      <a:pt x="11" y="37"/>
                    </a:cubicBezTo>
                    <a:cubicBezTo>
                      <a:pt x="10" y="36"/>
                      <a:pt x="10" y="38"/>
                      <a:pt x="11" y="37"/>
                    </a:cubicBezTo>
                    <a:cubicBezTo>
                      <a:pt x="11" y="37"/>
                      <a:pt x="12" y="38"/>
                      <a:pt x="12" y="36"/>
                    </a:cubicBezTo>
                    <a:cubicBezTo>
                      <a:pt x="12" y="37"/>
                      <a:pt x="11" y="35"/>
                      <a:pt x="11" y="35"/>
                    </a:cubicBezTo>
                    <a:cubicBezTo>
                      <a:pt x="11" y="33"/>
                      <a:pt x="11" y="34"/>
                      <a:pt x="11" y="34"/>
                    </a:cubicBezTo>
                    <a:cubicBezTo>
                      <a:pt x="12" y="33"/>
                      <a:pt x="12" y="32"/>
                      <a:pt x="12" y="33"/>
                    </a:cubicBezTo>
                    <a:cubicBezTo>
                      <a:pt x="12" y="33"/>
                      <a:pt x="12" y="33"/>
                      <a:pt x="12" y="33"/>
                    </a:cubicBezTo>
                    <a:cubicBezTo>
                      <a:pt x="11" y="32"/>
                      <a:pt x="11" y="32"/>
                      <a:pt x="11" y="31"/>
                    </a:cubicBezTo>
                    <a:cubicBezTo>
                      <a:pt x="10" y="31"/>
                      <a:pt x="12" y="32"/>
                      <a:pt x="11" y="30"/>
                    </a:cubicBezTo>
                    <a:cubicBezTo>
                      <a:pt x="11" y="30"/>
                      <a:pt x="11" y="28"/>
                      <a:pt x="10" y="28"/>
                    </a:cubicBezTo>
                    <a:cubicBezTo>
                      <a:pt x="10" y="26"/>
                      <a:pt x="11" y="26"/>
                      <a:pt x="11" y="26"/>
                    </a:cubicBezTo>
                    <a:cubicBezTo>
                      <a:pt x="10" y="25"/>
                      <a:pt x="10" y="26"/>
                      <a:pt x="10" y="26"/>
                    </a:cubicBezTo>
                    <a:cubicBezTo>
                      <a:pt x="10" y="24"/>
                      <a:pt x="11" y="26"/>
                      <a:pt x="10" y="24"/>
                    </a:cubicBezTo>
                    <a:cubicBezTo>
                      <a:pt x="10" y="23"/>
                      <a:pt x="10" y="23"/>
                      <a:pt x="10" y="23"/>
                    </a:cubicBezTo>
                    <a:cubicBezTo>
                      <a:pt x="10" y="22"/>
                      <a:pt x="9" y="22"/>
                      <a:pt x="10" y="23"/>
                    </a:cubicBezTo>
                    <a:cubicBezTo>
                      <a:pt x="10" y="22"/>
                      <a:pt x="10" y="23"/>
                      <a:pt x="11" y="23"/>
                    </a:cubicBezTo>
                    <a:cubicBezTo>
                      <a:pt x="11" y="22"/>
                      <a:pt x="11" y="22"/>
                      <a:pt x="12" y="22"/>
                    </a:cubicBezTo>
                    <a:cubicBezTo>
                      <a:pt x="12" y="20"/>
                      <a:pt x="12" y="20"/>
                      <a:pt x="12" y="21"/>
                    </a:cubicBezTo>
                    <a:cubicBezTo>
                      <a:pt x="11" y="20"/>
                      <a:pt x="12" y="22"/>
                      <a:pt x="12" y="20"/>
                    </a:cubicBezTo>
                    <a:cubicBezTo>
                      <a:pt x="12" y="20"/>
                      <a:pt x="11" y="20"/>
                      <a:pt x="11" y="19"/>
                    </a:cubicBezTo>
                    <a:cubicBezTo>
                      <a:pt x="12" y="19"/>
                      <a:pt x="12" y="19"/>
                      <a:pt x="12" y="19"/>
                    </a:cubicBezTo>
                    <a:cubicBezTo>
                      <a:pt x="11" y="17"/>
                      <a:pt x="11" y="18"/>
                      <a:pt x="12" y="17"/>
                    </a:cubicBezTo>
                    <a:cubicBezTo>
                      <a:pt x="12" y="16"/>
                      <a:pt x="12" y="16"/>
                      <a:pt x="11" y="16"/>
                    </a:cubicBezTo>
                    <a:cubicBezTo>
                      <a:pt x="10" y="16"/>
                      <a:pt x="11" y="18"/>
                      <a:pt x="11" y="16"/>
                    </a:cubicBezTo>
                    <a:cubicBezTo>
                      <a:pt x="12" y="16"/>
                      <a:pt x="11" y="16"/>
                      <a:pt x="11" y="14"/>
                    </a:cubicBezTo>
                    <a:cubicBezTo>
                      <a:pt x="12" y="15"/>
                      <a:pt x="10" y="15"/>
                      <a:pt x="11" y="13"/>
                    </a:cubicBezTo>
                    <a:cubicBezTo>
                      <a:pt x="12" y="12"/>
                      <a:pt x="12" y="13"/>
                      <a:pt x="12" y="13"/>
                    </a:cubicBezTo>
                    <a:cubicBezTo>
                      <a:pt x="11" y="13"/>
                      <a:pt x="12" y="14"/>
                      <a:pt x="12" y="14"/>
                    </a:cubicBezTo>
                    <a:cubicBezTo>
                      <a:pt x="12" y="14"/>
                      <a:pt x="12" y="12"/>
                      <a:pt x="12" y="13"/>
                    </a:cubicBezTo>
                    <a:cubicBezTo>
                      <a:pt x="13" y="13"/>
                      <a:pt x="12" y="13"/>
                      <a:pt x="12" y="11"/>
                    </a:cubicBezTo>
                    <a:cubicBezTo>
                      <a:pt x="13" y="12"/>
                      <a:pt x="13" y="12"/>
                      <a:pt x="13" y="11"/>
                    </a:cubicBezTo>
                    <a:cubicBezTo>
                      <a:pt x="13" y="11"/>
                      <a:pt x="13" y="10"/>
                      <a:pt x="13" y="10"/>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8" name="íşļíḍé"/>
              <p:cNvSpPr/>
              <p:nvPr/>
            </p:nvSpPr>
            <p:spPr bwMode="auto">
              <a:xfrm>
                <a:off x="5190" y="2811"/>
                <a:ext cx="33" cy="116"/>
              </a:xfrm>
              <a:custGeom>
                <a:avLst/>
                <a:gdLst>
                  <a:gd name="T0" fmla="*/ 12 w 13"/>
                  <a:gd name="T1" fmla="*/ 12 h 45"/>
                  <a:gd name="T2" fmla="*/ 11 w 13"/>
                  <a:gd name="T3" fmla="*/ 11 h 45"/>
                  <a:gd name="T4" fmla="*/ 10 w 13"/>
                  <a:gd name="T5" fmla="*/ 9 h 45"/>
                  <a:gd name="T6" fmla="*/ 8 w 13"/>
                  <a:gd name="T7" fmla="*/ 8 h 45"/>
                  <a:gd name="T8" fmla="*/ 9 w 13"/>
                  <a:gd name="T9" fmla="*/ 6 h 45"/>
                  <a:gd name="T10" fmla="*/ 9 w 13"/>
                  <a:gd name="T11" fmla="*/ 8 h 45"/>
                  <a:gd name="T12" fmla="*/ 9 w 13"/>
                  <a:gd name="T13" fmla="*/ 6 h 45"/>
                  <a:gd name="T14" fmla="*/ 8 w 13"/>
                  <a:gd name="T15" fmla="*/ 4 h 45"/>
                  <a:gd name="T16" fmla="*/ 8 w 13"/>
                  <a:gd name="T17" fmla="*/ 2 h 45"/>
                  <a:gd name="T18" fmla="*/ 9 w 13"/>
                  <a:gd name="T19" fmla="*/ 2 h 45"/>
                  <a:gd name="T20" fmla="*/ 8 w 13"/>
                  <a:gd name="T21" fmla="*/ 3 h 45"/>
                  <a:gd name="T22" fmla="*/ 7 w 13"/>
                  <a:gd name="T23" fmla="*/ 5 h 45"/>
                  <a:gd name="T24" fmla="*/ 7 w 13"/>
                  <a:gd name="T25" fmla="*/ 6 h 45"/>
                  <a:gd name="T26" fmla="*/ 6 w 13"/>
                  <a:gd name="T27" fmla="*/ 7 h 45"/>
                  <a:gd name="T28" fmla="*/ 6 w 13"/>
                  <a:gd name="T29" fmla="*/ 7 h 45"/>
                  <a:gd name="T30" fmla="*/ 6 w 13"/>
                  <a:gd name="T31" fmla="*/ 8 h 45"/>
                  <a:gd name="T32" fmla="*/ 5 w 13"/>
                  <a:gd name="T33" fmla="*/ 7 h 45"/>
                  <a:gd name="T34" fmla="*/ 4 w 13"/>
                  <a:gd name="T35" fmla="*/ 8 h 45"/>
                  <a:gd name="T36" fmla="*/ 4 w 13"/>
                  <a:gd name="T37" fmla="*/ 7 h 45"/>
                  <a:gd name="T38" fmla="*/ 3 w 13"/>
                  <a:gd name="T39" fmla="*/ 6 h 45"/>
                  <a:gd name="T40" fmla="*/ 3 w 13"/>
                  <a:gd name="T41" fmla="*/ 7 h 45"/>
                  <a:gd name="T42" fmla="*/ 3 w 13"/>
                  <a:gd name="T43" fmla="*/ 11 h 45"/>
                  <a:gd name="T44" fmla="*/ 3 w 13"/>
                  <a:gd name="T45" fmla="*/ 11 h 45"/>
                  <a:gd name="T46" fmla="*/ 1 w 13"/>
                  <a:gd name="T47" fmla="*/ 13 h 45"/>
                  <a:gd name="T48" fmla="*/ 1 w 13"/>
                  <a:gd name="T49" fmla="*/ 16 h 45"/>
                  <a:gd name="T50" fmla="*/ 2 w 13"/>
                  <a:gd name="T51" fmla="*/ 17 h 45"/>
                  <a:gd name="T52" fmla="*/ 2 w 13"/>
                  <a:gd name="T53" fmla="*/ 18 h 45"/>
                  <a:gd name="T54" fmla="*/ 2 w 13"/>
                  <a:gd name="T55" fmla="*/ 20 h 45"/>
                  <a:gd name="T56" fmla="*/ 2 w 13"/>
                  <a:gd name="T57" fmla="*/ 22 h 45"/>
                  <a:gd name="T58" fmla="*/ 1 w 13"/>
                  <a:gd name="T59" fmla="*/ 25 h 45"/>
                  <a:gd name="T60" fmla="*/ 1 w 13"/>
                  <a:gd name="T61" fmla="*/ 27 h 45"/>
                  <a:gd name="T62" fmla="*/ 2 w 13"/>
                  <a:gd name="T63" fmla="*/ 30 h 45"/>
                  <a:gd name="T64" fmla="*/ 3 w 13"/>
                  <a:gd name="T65" fmla="*/ 32 h 45"/>
                  <a:gd name="T66" fmla="*/ 2 w 13"/>
                  <a:gd name="T67" fmla="*/ 33 h 45"/>
                  <a:gd name="T68" fmla="*/ 3 w 13"/>
                  <a:gd name="T69" fmla="*/ 36 h 45"/>
                  <a:gd name="T70" fmla="*/ 4 w 13"/>
                  <a:gd name="T71" fmla="*/ 38 h 45"/>
                  <a:gd name="T72" fmla="*/ 3 w 13"/>
                  <a:gd name="T73" fmla="*/ 40 h 45"/>
                  <a:gd name="T74" fmla="*/ 4 w 13"/>
                  <a:gd name="T75" fmla="*/ 42 h 45"/>
                  <a:gd name="T76" fmla="*/ 5 w 13"/>
                  <a:gd name="T77" fmla="*/ 42 h 45"/>
                  <a:gd name="T78" fmla="*/ 6 w 13"/>
                  <a:gd name="T79" fmla="*/ 44 h 45"/>
                  <a:gd name="T80" fmla="*/ 8 w 13"/>
                  <a:gd name="T81" fmla="*/ 42 h 45"/>
                  <a:gd name="T82" fmla="*/ 8 w 13"/>
                  <a:gd name="T83" fmla="*/ 41 h 45"/>
                  <a:gd name="T84" fmla="*/ 8 w 13"/>
                  <a:gd name="T85" fmla="*/ 41 h 45"/>
                  <a:gd name="T86" fmla="*/ 8 w 13"/>
                  <a:gd name="T87" fmla="*/ 40 h 45"/>
                  <a:gd name="T88" fmla="*/ 9 w 13"/>
                  <a:gd name="T89" fmla="*/ 37 h 45"/>
                  <a:gd name="T90" fmla="*/ 10 w 13"/>
                  <a:gd name="T91" fmla="*/ 37 h 45"/>
                  <a:gd name="T92" fmla="*/ 11 w 13"/>
                  <a:gd name="T93" fmla="*/ 38 h 45"/>
                  <a:gd name="T94" fmla="*/ 12 w 13"/>
                  <a:gd name="T95" fmla="*/ 38 h 45"/>
                  <a:gd name="T96" fmla="*/ 11 w 13"/>
                  <a:gd name="T97" fmla="*/ 35 h 45"/>
                  <a:gd name="T98" fmla="*/ 12 w 13"/>
                  <a:gd name="T99" fmla="*/ 34 h 45"/>
                  <a:gd name="T100" fmla="*/ 11 w 13"/>
                  <a:gd name="T101" fmla="*/ 32 h 45"/>
                  <a:gd name="T102" fmla="*/ 11 w 13"/>
                  <a:gd name="T103" fmla="*/ 28 h 45"/>
                  <a:gd name="T104" fmla="*/ 10 w 13"/>
                  <a:gd name="T105" fmla="*/ 27 h 45"/>
                  <a:gd name="T106" fmla="*/ 10 w 13"/>
                  <a:gd name="T107" fmla="*/ 23 h 45"/>
                  <a:gd name="T108" fmla="*/ 11 w 13"/>
                  <a:gd name="T109" fmla="*/ 24 h 45"/>
                  <a:gd name="T110" fmla="*/ 12 w 13"/>
                  <a:gd name="T111" fmla="*/ 22 h 45"/>
                  <a:gd name="T112" fmla="*/ 12 w 13"/>
                  <a:gd name="T113" fmla="*/ 20 h 45"/>
                  <a:gd name="T114" fmla="*/ 12 w 13"/>
                  <a:gd name="T115" fmla="*/ 18 h 45"/>
                  <a:gd name="T116" fmla="*/ 11 w 13"/>
                  <a:gd name="T117" fmla="*/ 17 h 45"/>
                  <a:gd name="T118" fmla="*/ 11 w 13"/>
                  <a:gd name="T119" fmla="*/ 14 h 45"/>
                  <a:gd name="T120" fmla="*/ 12 w 13"/>
                  <a:gd name="T121" fmla="*/ 14 h 45"/>
                  <a:gd name="T122" fmla="*/ 12 w 13"/>
                  <a:gd name="T123" fmla="*/ 12 h 45"/>
                  <a:gd name="T124" fmla="*/ 13 w 13"/>
                  <a:gd name="T12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 h="45">
                    <a:moveTo>
                      <a:pt x="12" y="12"/>
                    </a:moveTo>
                    <a:cubicBezTo>
                      <a:pt x="13" y="14"/>
                      <a:pt x="12" y="11"/>
                      <a:pt x="12" y="12"/>
                    </a:cubicBezTo>
                    <a:cubicBezTo>
                      <a:pt x="12" y="13"/>
                      <a:pt x="12" y="12"/>
                      <a:pt x="11" y="12"/>
                    </a:cubicBezTo>
                    <a:cubicBezTo>
                      <a:pt x="12" y="12"/>
                      <a:pt x="10" y="11"/>
                      <a:pt x="11" y="11"/>
                    </a:cubicBezTo>
                    <a:cubicBezTo>
                      <a:pt x="10" y="9"/>
                      <a:pt x="10" y="8"/>
                      <a:pt x="11" y="9"/>
                    </a:cubicBezTo>
                    <a:cubicBezTo>
                      <a:pt x="11" y="9"/>
                      <a:pt x="9" y="10"/>
                      <a:pt x="10" y="9"/>
                    </a:cubicBezTo>
                    <a:cubicBezTo>
                      <a:pt x="9" y="9"/>
                      <a:pt x="9" y="8"/>
                      <a:pt x="9" y="8"/>
                    </a:cubicBezTo>
                    <a:cubicBezTo>
                      <a:pt x="8" y="8"/>
                      <a:pt x="8" y="8"/>
                      <a:pt x="8" y="8"/>
                    </a:cubicBezTo>
                    <a:cubicBezTo>
                      <a:pt x="8" y="8"/>
                      <a:pt x="9" y="8"/>
                      <a:pt x="9" y="8"/>
                    </a:cubicBezTo>
                    <a:cubicBezTo>
                      <a:pt x="9" y="7"/>
                      <a:pt x="8" y="6"/>
                      <a:pt x="9" y="6"/>
                    </a:cubicBezTo>
                    <a:cubicBezTo>
                      <a:pt x="9" y="6"/>
                      <a:pt x="9" y="5"/>
                      <a:pt x="9" y="6"/>
                    </a:cubicBezTo>
                    <a:cubicBezTo>
                      <a:pt x="9" y="6"/>
                      <a:pt x="9" y="7"/>
                      <a:pt x="9" y="8"/>
                    </a:cubicBezTo>
                    <a:cubicBezTo>
                      <a:pt x="8" y="8"/>
                      <a:pt x="9" y="9"/>
                      <a:pt x="9" y="7"/>
                    </a:cubicBezTo>
                    <a:cubicBezTo>
                      <a:pt x="9" y="5"/>
                      <a:pt x="9" y="6"/>
                      <a:pt x="9" y="6"/>
                    </a:cubicBezTo>
                    <a:cubicBezTo>
                      <a:pt x="9" y="6"/>
                      <a:pt x="9" y="4"/>
                      <a:pt x="9" y="5"/>
                    </a:cubicBezTo>
                    <a:cubicBezTo>
                      <a:pt x="9" y="4"/>
                      <a:pt x="8" y="3"/>
                      <a:pt x="8" y="4"/>
                    </a:cubicBezTo>
                    <a:cubicBezTo>
                      <a:pt x="8" y="4"/>
                      <a:pt x="9" y="2"/>
                      <a:pt x="8" y="3"/>
                    </a:cubicBezTo>
                    <a:cubicBezTo>
                      <a:pt x="8" y="0"/>
                      <a:pt x="8" y="1"/>
                      <a:pt x="8" y="2"/>
                    </a:cubicBezTo>
                    <a:cubicBezTo>
                      <a:pt x="8" y="2"/>
                      <a:pt x="8" y="5"/>
                      <a:pt x="8" y="2"/>
                    </a:cubicBezTo>
                    <a:cubicBezTo>
                      <a:pt x="9" y="2"/>
                      <a:pt x="9" y="2"/>
                      <a:pt x="9" y="2"/>
                    </a:cubicBezTo>
                    <a:cubicBezTo>
                      <a:pt x="8" y="1"/>
                      <a:pt x="8" y="1"/>
                      <a:pt x="8" y="2"/>
                    </a:cubicBezTo>
                    <a:cubicBezTo>
                      <a:pt x="8" y="2"/>
                      <a:pt x="9" y="4"/>
                      <a:pt x="8" y="3"/>
                    </a:cubicBezTo>
                    <a:cubicBezTo>
                      <a:pt x="7" y="2"/>
                      <a:pt x="6" y="5"/>
                      <a:pt x="7" y="4"/>
                    </a:cubicBezTo>
                    <a:cubicBezTo>
                      <a:pt x="6" y="4"/>
                      <a:pt x="6" y="4"/>
                      <a:pt x="7" y="5"/>
                    </a:cubicBezTo>
                    <a:cubicBezTo>
                      <a:pt x="7" y="6"/>
                      <a:pt x="6" y="5"/>
                      <a:pt x="7" y="4"/>
                    </a:cubicBezTo>
                    <a:cubicBezTo>
                      <a:pt x="6" y="4"/>
                      <a:pt x="7" y="5"/>
                      <a:pt x="7" y="6"/>
                    </a:cubicBezTo>
                    <a:cubicBezTo>
                      <a:pt x="7" y="6"/>
                      <a:pt x="7" y="7"/>
                      <a:pt x="7" y="5"/>
                    </a:cubicBezTo>
                    <a:cubicBezTo>
                      <a:pt x="6" y="6"/>
                      <a:pt x="7" y="7"/>
                      <a:pt x="6" y="7"/>
                    </a:cubicBezTo>
                    <a:cubicBezTo>
                      <a:pt x="6" y="7"/>
                      <a:pt x="6" y="8"/>
                      <a:pt x="7" y="7"/>
                    </a:cubicBezTo>
                    <a:cubicBezTo>
                      <a:pt x="7" y="7"/>
                      <a:pt x="8" y="8"/>
                      <a:pt x="6" y="7"/>
                    </a:cubicBezTo>
                    <a:cubicBezTo>
                      <a:pt x="7" y="7"/>
                      <a:pt x="7" y="8"/>
                      <a:pt x="7" y="8"/>
                    </a:cubicBezTo>
                    <a:cubicBezTo>
                      <a:pt x="7" y="8"/>
                      <a:pt x="7" y="8"/>
                      <a:pt x="6" y="8"/>
                    </a:cubicBezTo>
                    <a:cubicBezTo>
                      <a:pt x="5" y="8"/>
                      <a:pt x="5" y="9"/>
                      <a:pt x="5" y="8"/>
                    </a:cubicBezTo>
                    <a:cubicBezTo>
                      <a:pt x="4" y="8"/>
                      <a:pt x="6" y="9"/>
                      <a:pt x="5" y="7"/>
                    </a:cubicBezTo>
                    <a:cubicBezTo>
                      <a:pt x="5" y="8"/>
                      <a:pt x="4" y="7"/>
                      <a:pt x="4" y="8"/>
                    </a:cubicBezTo>
                    <a:cubicBezTo>
                      <a:pt x="5" y="8"/>
                      <a:pt x="4" y="9"/>
                      <a:pt x="4" y="8"/>
                    </a:cubicBezTo>
                    <a:cubicBezTo>
                      <a:pt x="4" y="9"/>
                      <a:pt x="5" y="8"/>
                      <a:pt x="4" y="9"/>
                    </a:cubicBezTo>
                    <a:cubicBezTo>
                      <a:pt x="5" y="9"/>
                      <a:pt x="4" y="9"/>
                      <a:pt x="4" y="7"/>
                    </a:cubicBezTo>
                    <a:cubicBezTo>
                      <a:pt x="4" y="6"/>
                      <a:pt x="4" y="4"/>
                      <a:pt x="4" y="6"/>
                    </a:cubicBezTo>
                    <a:cubicBezTo>
                      <a:pt x="3" y="7"/>
                      <a:pt x="3" y="6"/>
                      <a:pt x="3" y="6"/>
                    </a:cubicBezTo>
                    <a:cubicBezTo>
                      <a:pt x="3" y="7"/>
                      <a:pt x="4" y="7"/>
                      <a:pt x="3" y="7"/>
                    </a:cubicBezTo>
                    <a:cubicBezTo>
                      <a:pt x="3" y="7"/>
                      <a:pt x="3" y="7"/>
                      <a:pt x="3" y="7"/>
                    </a:cubicBezTo>
                    <a:cubicBezTo>
                      <a:pt x="4" y="7"/>
                      <a:pt x="3" y="9"/>
                      <a:pt x="3" y="9"/>
                    </a:cubicBezTo>
                    <a:cubicBezTo>
                      <a:pt x="2" y="9"/>
                      <a:pt x="2" y="11"/>
                      <a:pt x="3" y="11"/>
                    </a:cubicBezTo>
                    <a:cubicBezTo>
                      <a:pt x="3" y="11"/>
                      <a:pt x="3" y="11"/>
                      <a:pt x="3" y="10"/>
                    </a:cubicBezTo>
                    <a:cubicBezTo>
                      <a:pt x="3" y="11"/>
                      <a:pt x="3" y="10"/>
                      <a:pt x="3" y="11"/>
                    </a:cubicBezTo>
                    <a:cubicBezTo>
                      <a:pt x="2" y="12"/>
                      <a:pt x="1" y="12"/>
                      <a:pt x="2" y="12"/>
                    </a:cubicBezTo>
                    <a:cubicBezTo>
                      <a:pt x="2" y="12"/>
                      <a:pt x="3" y="12"/>
                      <a:pt x="1" y="13"/>
                    </a:cubicBezTo>
                    <a:cubicBezTo>
                      <a:pt x="2" y="14"/>
                      <a:pt x="1" y="13"/>
                      <a:pt x="1" y="14"/>
                    </a:cubicBezTo>
                    <a:cubicBezTo>
                      <a:pt x="1" y="15"/>
                      <a:pt x="1" y="16"/>
                      <a:pt x="1" y="16"/>
                    </a:cubicBezTo>
                    <a:cubicBezTo>
                      <a:pt x="1" y="16"/>
                      <a:pt x="0" y="16"/>
                      <a:pt x="1" y="16"/>
                    </a:cubicBezTo>
                    <a:cubicBezTo>
                      <a:pt x="1" y="16"/>
                      <a:pt x="2" y="17"/>
                      <a:pt x="2" y="17"/>
                    </a:cubicBezTo>
                    <a:cubicBezTo>
                      <a:pt x="1" y="15"/>
                      <a:pt x="2" y="15"/>
                      <a:pt x="2" y="16"/>
                    </a:cubicBezTo>
                    <a:cubicBezTo>
                      <a:pt x="2" y="16"/>
                      <a:pt x="2" y="17"/>
                      <a:pt x="2" y="18"/>
                    </a:cubicBezTo>
                    <a:cubicBezTo>
                      <a:pt x="2" y="19"/>
                      <a:pt x="4" y="20"/>
                      <a:pt x="2" y="19"/>
                    </a:cubicBezTo>
                    <a:cubicBezTo>
                      <a:pt x="2" y="19"/>
                      <a:pt x="2" y="20"/>
                      <a:pt x="2" y="20"/>
                    </a:cubicBezTo>
                    <a:cubicBezTo>
                      <a:pt x="1" y="20"/>
                      <a:pt x="2" y="22"/>
                      <a:pt x="2" y="20"/>
                    </a:cubicBezTo>
                    <a:cubicBezTo>
                      <a:pt x="2" y="21"/>
                      <a:pt x="2" y="21"/>
                      <a:pt x="2" y="22"/>
                    </a:cubicBezTo>
                    <a:cubicBezTo>
                      <a:pt x="2" y="25"/>
                      <a:pt x="1" y="24"/>
                      <a:pt x="1" y="23"/>
                    </a:cubicBezTo>
                    <a:cubicBezTo>
                      <a:pt x="2" y="24"/>
                      <a:pt x="1" y="23"/>
                      <a:pt x="1" y="25"/>
                    </a:cubicBezTo>
                    <a:cubicBezTo>
                      <a:pt x="1" y="25"/>
                      <a:pt x="1" y="25"/>
                      <a:pt x="2" y="26"/>
                    </a:cubicBezTo>
                    <a:cubicBezTo>
                      <a:pt x="2" y="27"/>
                      <a:pt x="2" y="29"/>
                      <a:pt x="1" y="27"/>
                    </a:cubicBezTo>
                    <a:cubicBezTo>
                      <a:pt x="2" y="28"/>
                      <a:pt x="0" y="26"/>
                      <a:pt x="2" y="28"/>
                    </a:cubicBezTo>
                    <a:cubicBezTo>
                      <a:pt x="1" y="30"/>
                      <a:pt x="2" y="29"/>
                      <a:pt x="2" y="30"/>
                    </a:cubicBezTo>
                    <a:cubicBezTo>
                      <a:pt x="2" y="31"/>
                      <a:pt x="2" y="31"/>
                      <a:pt x="2" y="32"/>
                    </a:cubicBezTo>
                    <a:cubicBezTo>
                      <a:pt x="3" y="31"/>
                      <a:pt x="3" y="31"/>
                      <a:pt x="3" y="32"/>
                    </a:cubicBezTo>
                    <a:cubicBezTo>
                      <a:pt x="3" y="32"/>
                      <a:pt x="3" y="33"/>
                      <a:pt x="3" y="34"/>
                    </a:cubicBezTo>
                    <a:cubicBezTo>
                      <a:pt x="3" y="33"/>
                      <a:pt x="2" y="33"/>
                      <a:pt x="2" y="33"/>
                    </a:cubicBezTo>
                    <a:cubicBezTo>
                      <a:pt x="2" y="33"/>
                      <a:pt x="2" y="34"/>
                      <a:pt x="3" y="34"/>
                    </a:cubicBezTo>
                    <a:cubicBezTo>
                      <a:pt x="3" y="35"/>
                      <a:pt x="2" y="34"/>
                      <a:pt x="3" y="36"/>
                    </a:cubicBezTo>
                    <a:cubicBezTo>
                      <a:pt x="4" y="36"/>
                      <a:pt x="3" y="38"/>
                      <a:pt x="3" y="37"/>
                    </a:cubicBezTo>
                    <a:cubicBezTo>
                      <a:pt x="4" y="38"/>
                      <a:pt x="4" y="38"/>
                      <a:pt x="4" y="38"/>
                    </a:cubicBezTo>
                    <a:cubicBezTo>
                      <a:pt x="4" y="38"/>
                      <a:pt x="4" y="39"/>
                      <a:pt x="3" y="38"/>
                    </a:cubicBezTo>
                    <a:cubicBezTo>
                      <a:pt x="3" y="39"/>
                      <a:pt x="3" y="39"/>
                      <a:pt x="3" y="40"/>
                    </a:cubicBezTo>
                    <a:cubicBezTo>
                      <a:pt x="3" y="40"/>
                      <a:pt x="3" y="41"/>
                      <a:pt x="4" y="40"/>
                    </a:cubicBezTo>
                    <a:cubicBezTo>
                      <a:pt x="4" y="42"/>
                      <a:pt x="4" y="43"/>
                      <a:pt x="4" y="42"/>
                    </a:cubicBezTo>
                    <a:cubicBezTo>
                      <a:pt x="4" y="42"/>
                      <a:pt x="4" y="42"/>
                      <a:pt x="4" y="43"/>
                    </a:cubicBezTo>
                    <a:cubicBezTo>
                      <a:pt x="5" y="41"/>
                      <a:pt x="5" y="43"/>
                      <a:pt x="5" y="42"/>
                    </a:cubicBezTo>
                    <a:cubicBezTo>
                      <a:pt x="5" y="43"/>
                      <a:pt x="5" y="43"/>
                      <a:pt x="5" y="44"/>
                    </a:cubicBezTo>
                    <a:cubicBezTo>
                      <a:pt x="6" y="43"/>
                      <a:pt x="5" y="43"/>
                      <a:pt x="6" y="44"/>
                    </a:cubicBezTo>
                    <a:cubicBezTo>
                      <a:pt x="7" y="43"/>
                      <a:pt x="6" y="45"/>
                      <a:pt x="7" y="43"/>
                    </a:cubicBezTo>
                    <a:cubicBezTo>
                      <a:pt x="8" y="44"/>
                      <a:pt x="7" y="43"/>
                      <a:pt x="8" y="42"/>
                    </a:cubicBezTo>
                    <a:cubicBezTo>
                      <a:pt x="8" y="43"/>
                      <a:pt x="9" y="44"/>
                      <a:pt x="8" y="42"/>
                    </a:cubicBezTo>
                    <a:cubicBezTo>
                      <a:pt x="8" y="42"/>
                      <a:pt x="8" y="41"/>
                      <a:pt x="8" y="41"/>
                    </a:cubicBezTo>
                    <a:cubicBezTo>
                      <a:pt x="7" y="41"/>
                      <a:pt x="7" y="40"/>
                      <a:pt x="7" y="40"/>
                    </a:cubicBezTo>
                    <a:cubicBezTo>
                      <a:pt x="8" y="40"/>
                      <a:pt x="8" y="40"/>
                      <a:pt x="8" y="41"/>
                    </a:cubicBezTo>
                    <a:cubicBezTo>
                      <a:pt x="7" y="41"/>
                      <a:pt x="7" y="41"/>
                      <a:pt x="7" y="41"/>
                    </a:cubicBezTo>
                    <a:cubicBezTo>
                      <a:pt x="8" y="42"/>
                      <a:pt x="8" y="41"/>
                      <a:pt x="8" y="40"/>
                    </a:cubicBezTo>
                    <a:cubicBezTo>
                      <a:pt x="7" y="39"/>
                      <a:pt x="9" y="38"/>
                      <a:pt x="8" y="39"/>
                    </a:cubicBezTo>
                    <a:cubicBezTo>
                      <a:pt x="8" y="38"/>
                      <a:pt x="8" y="36"/>
                      <a:pt x="9" y="37"/>
                    </a:cubicBezTo>
                    <a:cubicBezTo>
                      <a:pt x="9" y="37"/>
                      <a:pt x="7" y="36"/>
                      <a:pt x="9" y="36"/>
                    </a:cubicBezTo>
                    <a:cubicBezTo>
                      <a:pt x="10" y="37"/>
                      <a:pt x="10" y="39"/>
                      <a:pt x="10" y="37"/>
                    </a:cubicBezTo>
                    <a:cubicBezTo>
                      <a:pt x="10" y="39"/>
                      <a:pt x="10" y="37"/>
                      <a:pt x="11" y="38"/>
                    </a:cubicBezTo>
                    <a:cubicBezTo>
                      <a:pt x="10" y="38"/>
                      <a:pt x="11" y="38"/>
                      <a:pt x="11" y="38"/>
                    </a:cubicBezTo>
                    <a:cubicBezTo>
                      <a:pt x="10" y="40"/>
                      <a:pt x="11" y="38"/>
                      <a:pt x="11" y="38"/>
                    </a:cubicBezTo>
                    <a:cubicBezTo>
                      <a:pt x="10" y="37"/>
                      <a:pt x="11" y="39"/>
                      <a:pt x="12" y="38"/>
                    </a:cubicBezTo>
                    <a:cubicBezTo>
                      <a:pt x="11" y="38"/>
                      <a:pt x="12" y="39"/>
                      <a:pt x="12" y="37"/>
                    </a:cubicBezTo>
                    <a:cubicBezTo>
                      <a:pt x="12" y="38"/>
                      <a:pt x="11" y="36"/>
                      <a:pt x="11" y="35"/>
                    </a:cubicBezTo>
                    <a:cubicBezTo>
                      <a:pt x="11" y="34"/>
                      <a:pt x="11" y="35"/>
                      <a:pt x="12" y="35"/>
                    </a:cubicBezTo>
                    <a:cubicBezTo>
                      <a:pt x="12" y="34"/>
                      <a:pt x="12" y="33"/>
                      <a:pt x="12" y="34"/>
                    </a:cubicBezTo>
                    <a:cubicBezTo>
                      <a:pt x="13" y="34"/>
                      <a:pt x="13" y="34"/>
                      <a:pt x="12" y="34"/>
                    </a:cubicBezTo>
                    <a:cubicBezTo>
                      <a:pt x="11" y="33"/>
                      <a:pt x="11" y="32"/>
                      <a:pt x="11" y="32"/>
                    </a:cubicBezTo>
                    <a:cubicBezTo>
                      <a:pt x="10" y="32"/>
                      <a:pt x="12" y="32"/>
                      <a:pt x="11" y="30"/>
                    </a:cubicBezTo>
                    <a:cubicBezTo>
                      <a:pt x="11" y="31"/>
                      <a:pt x="11" y="29"/>
                      <a:pt x="11" y="28"/>
                    </a:cubicBezTo>
                    <a:cubicBezTo>
                      <a:pt x="11" y="27"/>
                      <a:pt x="11" y="27"/>
                      <a:pt x="11" y="27"/>
                    </a:cubicBezTo>
                    <a:cubicBezTo>
                      <a:pt x="11" y="26"/>
                      <a:pt x="11" y="27"/>
                      <a:pt x="10" y="27"/>
                    </a:cubicBezTo>
                    <a:cubicBezTo>
                      <a:pt x="10" y="25"/>
                      <a:pt x="11" y="27"/>
                      <a:pt x="10" y="25"/>
                    </a:cubicBezTo>
                    <a:cubicBezTo>
                      <a:pt x="10" y="24"/>
                      <a:pt x="10" y="24"/>
                      <a:pt x="10" y="23"/>
                    </a:cubicBezTo>
                    <a:cubicBezTo>
                      <a:pt x="10" y="23"/>
                      <a:pt x="9" y="23"/>
                      <a:pt x="10" y="23"/>
                    </a:cubicBezTo>
                    <a:cubicBezTo>
                      <a:pt x="10" y="23"/>
                      <a:pt x="10" y="24"/>
                      <a:pt x="11" y="24"/>
                    </a:cubicBezTo>
                    <a:cubicBezTo>
                      <a:pt x="11" y="23"/>
                      <a:pt x="11" y="23"/>
                      <a:pt x="12" y="23"/>
                    </a:cubicBezTo>
                    <a:cubicBezTo>
                      <a:pt x="12" y="21"/>
                      <a:pt x="12" y="21"/>
                      <a:pt x="12" y="22"/>
                    </a:cubicBezTo>
                    <a:cubicBezTo>
                      <a:pt x="11" y="21"/>
                      <a:pt x="12" y="23"/>
                      <a:pt x="12" y="21"/>
                    </a:cubicBezTo>
                    <a:cubicBezTo>
                      <a:pt x="12" y="21"/>
                      <a:pt x="11" y="21"/>
                      <a:pt x="12" y="20"/>
                    </a:cubicBezTo>
                    <a:cubicBezTo>
                      <a:pt x="12" y="20"/>
                      <a:pt x="12" y="20"/>
                      <a:pt x="12" y="20"/>
                    </a:cubicBezTo>
                    <a:cubicBezTo>
                      <a:pt x="11" y="18"/>
                      <a:pt x="12" y="18"/>
                      <a:pt x="12" y="18"/>
                    </a:cubicBezTo>
                    <a:cubicBezTo>
                      <a:pt x="12" y="17"/>
                      <a:pt x="12" y="17"/>
                      <a:pt x="12" y="17"/>
                    </a:cubicBezTo>
                    <a:cubicBezTo>
                      <a:pt x="10" y="17"/>
                      <a:pt x="12" y="18"/>
                      <a:pt x="11" y="17"/>
                    </a:cubicBezTo>
                    <a:cubicBezTo>
                      <a:pt x="12" y="17"/>
                      <a:pt x="12" y="17"/>
                      <a:pt x="11" y="15"/>
                    </a:cubicBezTo>
                    <a:cubicBezTo>
                      <a:pt x="12" y="15"/>
                      <a:pt x="11" y="16"/>
                      <a:pt x="11" y="14"/>
                    </a:cubicBezTo>
                    <a:cubicBezTo>
                      <a:pt x="12" y="13"/>
                      <a:pt x="12" y="14"/>
                      <a:pt x="12" y="13"/>
                    </a:cubicBezTo>
                    <a:cubicBezTo>
                      <a:pt x="11" y="14"/>
                      <a:pt x="12" y="15"/>
                      <a:pt x="12" y="14"/>
                    </a:cubicBezTo>
                    <a:cubicBezTo>
                      <a:pt x="12" y="15"/>
                      <a:pt x="12" y="13"/>
                      <a:pt x="12" y="14"/>
                    </a:cubicBezTo>
                    <a:cubicBezTo>
                      <a:pt x="13" y="14"/>
                      <a:pt x="12" y="13"/>
                      <a:pt x="12" y="12"/>
                    </a:cubicBezTo>
                    <a:cubicBezTo>
                      <a:pt x="13" y="13"/>
                      <a:pt x="13" y="13"/>
                      <a:pt x="13" y="12"/>
                    </a:cubicBezTo>
                    <a:cubicBezTo>
                      <a:pt x="13" y="12"/>
                      <a:pt x="13" y="11"/>
                      <a:pt x="13" y="11"/>
                    </a:cubicBezTo>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9" name="iṡlîde"/>
              <p:cNvSpPr/>
              <p:nvPr/>
            </p:nvSpPr>
            <p:spPr bwMode="auto">
              <a:xfrm>
                <a:off x="5221" y="2826"/>
                <a:ext cx="46" cy="106"/>
              </a:xfrm>
              <a:custGeom>
                <a:avLst/>
                <a:gdLst>
                  <a:gd name="T0" fmla="*/ 10 w 18"/>
                  <a:gd name="T1" fmla="*/ 6 h 41"/>
                  <a:gd name="T2" fmla="*/ 8 w 18"/>
                  <a:gd name="T3" fmla="*/ 6 h 41"/>
                  <a:gd name="T4" fmla="*/ 7 w 18"/>
                  <a:gd name="T5" fmla="*/ 6 h 41"/>
                  <a:gd name="T6" fmla="*/ 5 w 18"/>
                  <a:gd name="T7" fmla="*/ 7 h 41"/>
                  <a:gd name="T8" fmla="*/ 5 w 18"/>
                  <a:gd name="T9" fmla="*/ 5 h 41"/>
                  <a:gd name="T10" fmla="*/ 5 w 18"/>
                  <a:gd name="T11" fmla="*/ 6 h 41"/>
                  <a:gd name="T12" fmla="*/ 5 w 18"/>
                  <a:gd name="T13" fmla="*/ 4 h 41"/>
                  <a:gd name="T14" fmla="*/ 4 w 18"/>
                  <a:gd name="T15" fmla="*/ 3 h 41"/>
                  <a:gd name="T16" fmla="*/ 3 w 18"/>
                  <a:gd name="T17" fmla="*/ 2 h 41"/>
                  <a:gd name="T18" fmla="*/ 4 w 18"/>
                  <a:gd name="T19" fmla="*/ 1 h 41"/>
                  <a:gd name="T20" fmla="*/ 3 w 18"/>
                  <a:gd name="T21" fmla="*/ 3 h 41"/>
                  <a:gd name="T22" fmla="*/ 3 w 18"/>
                  <a:gd name="T23" fmla="*/ 6 h 41"/>
                  <a:gd name="T24" fmla="*/ 3 w 18"/>
                  <a:gd name="T25" fmla="*/ 6 h 41"/>
                  <a:gd name="T26" fmla="*/ 3 w 18"/>
                  <a:gd name="T27" fmla="*/ 8 h 41"/>
                  <a:gd name="T28" fmla="*/ 3 w 18"/>
                  <a:gd name="T29" fmla="*/ 7 h 41"/>
                  <a:gd name="T30" fmla="*/ 3 w 18"/>
                  <a:gd name="T31" fmla="*/ 9 h 41"/>
                  <a:gd name="T32" fmla="*/ 3 w 18"/>
                  <a:gd name="T33" fmla="*/ 9 h 41"/>
                  <a:gd name="T34" fmla="*/ 2 w 18"/>
                  <a:gd name="T35" fmla="*/ 11 h 41"/>
                  <a:gd name="T36" fmla="*/ 2 w 18"/>
                  <a:gd name="T37" fmla="*/ 9 h 41"/>
                  <a:gd name="T38" fmla="*/ 1 w 18"/>
                  <a:gd name="T39" fmla="*/ 10 h 41"/>
                  <a:gd name="T40" fmla="*/ 1 w 18"/>
                  <a:gd name="T41" fmla="*/ 11 h 41"/>
                  <a:gd name="T42" fmla="*/ 2 w 18"/>
                  <a:gd name="T43" fmla="*/ 14 h 41"/>
                  <a:gd name="T44" fmla="*/ 2 w 18"/>
                  <a:gd name="T45" fmla="*/ 15 h 41"/>
                  <a:gd name="T46" fmla="*/ 1 w 18"/>
                  <a:gd name="T47" fmla="*/ 18 h 41"/>
                  <a:gd name="T48" fmla="*/ 2 w 18"/>
                  <a:gd name="T49" fmla="*/ 20 h 41"/>
                  <a:gd name="T50" fmla="*/ 3 w 18"/>
                  <a:gd name="T51" fmla="*/ 21 h 41"/>
                  <a:gd name="T52" fmla="*/ 4 w 18"/>
                  <a:gd name="T53" fmla="*/ 21 h 41"/>
                  <a:gd name="T54" fmla="*/ 4 w 18"/>
                  <a:gd name="T55" fmla="*/ 24 h 41"/>
                  <a:gd name="T56" fmla="*/ 4 w 18"/>
                  <a:gd name="T57" fmla="*/ 25 h 41"/>
                  <a:gd name="T58" fmla="*/ 5 w 18"/>
                  <a:gd name="T59" fmla="*/ 28 h 41"/>
                  <a:gd name="T60" fmla="*/ 6 w 18"/>
                  <a:gd name="T61" fmla="*/ 30 h 41"/>
                  <a:gd name="T62" fmla="*/ 7 w 18"/>
                  <a:gd name="T63" fmla="*/ 32 h 41"/>
                  <a:gd name="T64" fmla="*/ 9 w 18"/>
                  <a:gd name="T65" fmla="*/ 33 h 41"/>
                  <a:gd name="T66" fmla="*/ 9 w 18"/>
                  <a:gd name="T67" fmla="*/ 35 h 41"/>
                  <a:gd name="T68" fmla="*/ 10 w 18"/>
                  <a:gd name="T69" fmla="*/ 36 h 41"/>
                  <a:gd name="T70" fmla="*/ 11 w 18"/>
                  <a:gd name="T71" fmla="*/ 37 h 41"/>
                  <a:gd name="T72" fmla="*/ 11 w 18"/>
                  <a:gd name="T73" fmla="*/ 40 h 41"/>
                  <a:gd name="T74" fmla="*/ 13 w 18"/>
                  <a:gd name="T75" fmla="*/ 40 h 41"/>
                  <a:gd name="T76" fmla="*/ 14 w 18"/>
                  <a:gd name="T77" fmla="*/ 40 h 41"/>
                  <a:gd name="T78" fmla="*/ 15 w 18"/>
                  <a:gd name="T79" fmla="*/ 40 h 41"/>
                  <a:gd name="T80" fmla="*/ 16 w 18"/>
                  <a:gd name="T81" fmla="*/ 37 h 41"/>
                  <a:gd name="T82" fmla="*/ 15 w 18"/>
                  <a:gd name="T83" fmla="*/ 36 h 41"/>
                  <a:gd name="T84" fmla="*/ 16 w 18"/>
                  <a:gd name="T85" fmla="*/ 35 h 41"/>
                  <a:gd name="T86" fmla="*/ 15 w 18"/>
                  <a:gd name="T87" fmla="*/ 35 h 41"/>
                  <a:gd name="T88" fmla="*/ 15 w 18"/>
                  <a:gd name="T89" fmla="*/ 32 h 41"/>
                  <a:gd name="T90" fmla="*/ 16 w 18"/>
                  <a:gd name="T91" fmla="*/ 31 h 41"/>
                  <a:gd name="T92" fmla="*/ 17 w 18"/>
                  <a:gd name="T93" fmla="*/ 31 h 41"/>
                  <a:gd name="T94" fmla="*/ 17 w 18"/>
                  <a:gd name="T95" fmla="*/ 30 h 41"/>
                  <a:gd name="T96" fmla="*/ 16 w 18"/>
                  <a:gd name="T97" fmla="*/ 28 h 41"/>
                  <a:gd name="T98" fmla="*/ 17 w 18"/>
                  <a:gd name="T99" fmla="*/ 25 h 41"/>
                  <a:gd name="T100" fmla="*/ 15 w 18"/>
                  <a:gd name="T101" fmla="*/ 25 h 41"/>
                  <a:gd name="T102" fmla="*/ 14 w 18"/>
                  <a:gd name="T103" fmla="*/ 22 h 41"/>
                  <a:gd name="T104" fmla="*/ 13 w 18"/>
                  <a:gd name="T105" fmla="*/ 21 h 41"/>
                  <a:gd name="T106" fmla="*/ 11 w 18"/>
                  <a:gd name="T107" fmla="*/ 18 h 41"/>
                  <a:gd name="T108" fmla="*/ 12 w 18"/>
                  <a:gd name="T109" fmla="*/ 18 h 41"/>
                  <a:gd name="T110" fmla="*/ 12 w 18"/>
                  <a:gd name="T111" fmla="*/ 15 h 41"/>
                  <a:gd name="T112" fmla="*/ 12 w 18"/>
                  <a:gd name="T113" fmla="*/ 13 h 41"/>
                  <a:gd name="T114" fmla="*/ 11 w 18"/>
                  <a:gd name="T115" fmla="*/ 12 h 41"/>
                  <a:gd name="T116" fmla="*/ 10 w 18"/>
                  <a:gd name="T117" fmla="*/ 11 h 41"/>
                  <a:gd name="T118" fmla="*/ 10 w 18"/>
                  <a:gd name="T119" fmla="*/ 9 h 41"/>
                  <a:gd name="T120" fmla="*/ 10 w 18"/>
                  <a:gd name="T121" fmla="*/ 8 h 41"/>
                  <a:gd name="T122" fmla="*/ 10 w 18"/>
                  <a:gd name="T123" fmla="*/ 6 h 41"/>
                  <a:gd name="T124" fmla="*/ 10 w 18"/>
                  <a:gd name="T125"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 h="41">
                    <a:moveTo>
                      <a:pt x="10" y="6"/>
                    </a:moveTo>
                    <a:cubicBezTo>
                      <a:pt x="11" y="7"/>
                      <a:pt x="9" y="6"/>
                      <a:pt x="10" y="6"/>
                    </a:cubicBezTo>
                    <a:cubicBezTo>
                      <a:pt x="9" y="8"/>
                      <a:pt x="9" y="7"/>
                      <a:pt x="9" y="7"/>
                    </a:cubicBezTo>
                    <a:cubicBezTo>
                      <a:pt x="9" y="6"/>
                      <a:pt x="7" y="8"/>
                      <a:pt x="8" y="6"/>
                    </a:cubicBezTo>
                    <a:cubicBezTo>
                      <a:pt x="7" y="6"/>
                      <a:pt x="7" y="5"/>
                      <a:pt x="7" y="5"/>
                    </a:cubicBezTo>
                    <a:cubicBezTo>
                      <a:pt x="8" y="5"/>
                      <a:pt x="7" y="7"/>
                      <a:pt x="7" y="6"/>
                    </a:cubicBezTo>
                    <a:cubicBezTo>
                      <a:pt x="6" y="7"/>
                      <a:pt x="6" y="6"/>
                      <a:pt x="6" y="6"/>
                    </a:cubicBezTo>
                    <a:cubicBezTo>
                      <a:pt x="6" y="7"/>
                      <a:pt x="5" y="7"/>
                      <a:pt x="5" y="7"/>
                    </a:cubicBezTo>
                    <a:cubicBezTo>
                      <a:pt x="5" y="6"/>
                      <a:pt x="5" y="6"/>
                      <a:pt x="6" y="5"/>
                    </a:cubicBezTo>
                    <a:cubicBezTo>
                      <a:pt x="6" y="4"/>
                      <a:pt x="5" y="5"/>
                      <a:pt x="5" y="5"/>
                    </a:cubicBezTo>
                    <a:cubicBezTo>
                      <a:pt x="5" y="4"/>
                      <a:pt x="5" y="4"/>
                      <a:pt x="5" y="4"/>
                    </a:cubicBezTo>
                    <a:cubicBezTo>
                      <a:pt x="5" y="4"/>
                      <a:pt x="5" y="5"/>
                      <a:pt x="5" y="6"/>
                    </a:cubicBezTo>
                    <a:cubicBezTo>
                      <a:pt x="5" y="7"/>
                      <a:pt x="6" y="7"/>
                      <a:pt x="5" y="5"/>
                    </a:cubicBezTo>
                    <a:cubicBezTo>
                      <a:pt x="5" y="3"/>
                      <a:pt x="5" y="4"/>
                      <a:pt x="5" y="4"/>
                    </a:cubicBezTo>
                    <a:cubicBezTo>
                      <a:pt x="5" y="4"/>
                      <a:pt x="4" y="3"/>
                      <a:pt x="4" y="4"/>
                    </a:cubicBezTo>
                    <a:cubicBezTo>
                      <a:pt x="5" y="3"/>
                      <a:pt x="4" y="3"/>
                      <a:pt x="4" y="3"/>
                    </a:cubicBezTo>
                    <a:cubicBezTo>
                      <a:pt x="4" y="3"/>
                      <a:pt x="4" y="1"/>
                      <a:pt x="4" y="2"/>
                    </a:cubicBezTo>
                    <a:cubicBezTo>
                      <a:pt x="2" y="1"/>
                      <a:pt x="3" y="0"/>
                      <a:pt x="3" y="2"/>
                    </a:cubicBezTo>
                    <a:cubicBezTo>
                      <a:pt x="3" y="1"/>
                      <a:pt x="4" y="4"/>
                      <a:pt x="4" y="1"/>
                    </a:cubicBezTo>
                    <a:cubicBezTo>
                      <a:pt x="3" y="1"/>
                      <a:pt x="4" y="1"/>
                      <a:pt x="4" y="1"/>
                    </a:cubicBezTo>
                    <a:cubicBezTo>
                      <a:pt x="3" y="0"/>
                      <a:pt x="3" y="1"/>
                      <a:pt x="3" y="1"/>
                    </a:cubicBezTo>
                    <a:cubicBezTo>
                      <a:pt x="3" y="2"/>
                      <a:pt x="4" y="2"/>
                      <a:pt x="3" y="3"/>
                    </a:cubicBezTo>
                    <a:cubicBezTo>
                      <a:pt x="2" y="3"/>
                      <a:pt x="3" y="6"/>
                      <a:pt x="3" y="5"/>
                    </a:cubicBezTo>
                    <a:cubicBezTo>
                      <a:pt x="2" y="5"/>
                      <a:pt x="3" y="5"/>
                      <a:pt x="3" y="6"/>
                    </a:cubicBezTo>
                    <a:cubicBezTo>
                      <a:pt x="4" y="6"/>
                      <a:pt x="3" y="5"/>
                      <a:pt x="3" y="5"/>
                    </a:cubicBezTo>
                    <a:cubicBezTo>
                      <a:pt x="2" y="5"/>
                      <a:pt x="3" y="5"/>
                      <a:pt x="3" y="6"/>
                    </a:cubicBezTo>
                    <a:cubicBezTo>
                      <a:pt x="4" y="5"/>
                      <a:pt x="4" y="7"/>
                      <a:pt x="3" y="6"/>
                    </a:cubicBezTo>
                    <a:cubicBezTo>
                      <a:pt x="3" y="7"/>
                      <a:pt x="3" y="7"/>
                      <a:pt x="3" y="8"/>
                    </a:cubicBezTo>
                    <a:cubicBezTo>
                      <a:pt x="3" y="8"/>
                      <a:pt x="3" y="8"/>
                      <a:pt x="4" y="7"/>
                    </a:cubicBezTo>
                    <a:cubicBezTo>
                      <a:pt x="4" y="7"/>
                      <a:pt x="5" y="7"/>
                      <a:pt x="3" y="7"/>
                    </a:cubicBezTo>
                    <a:cubicBezTo>
                      <a:pt x="4" y="7"/>
                      <a:pt x="5" y="7"/>
                      <a:pt x="4" y="8"/>
                    </a:cubicBezTo>
                    <a:cubicBezTo>
                      <a:pt x="4" y="8"/>
                      <a:pt x="4" y="9"/>
                      <a:pt x="3" y="9"/>
                    </a:cubicBezTo>
                    <a:cubicBezTo>
                      <a:pt x="3" y="10"/>
                      <a:pt x="3" y="11"/>
                      <a:pt x="3" y="10"/>
                    </a:cubicBezTo>
                    <a:cubicBezTo>
                      <a:pt x="2" y="10"/>
                      <a:pt x="4" y="9"/>
                      <a:pt x="3" y="9"/>
                    </a:cubicBezTo>
                    <a:cubicBezTo>
                      <a:pt x="3" y="10"/>
                      <a:pt x="2" y="10"/>
                      <a:pt x="2" y="10"/>
                    </a:cubicBezTo>
                    <a:cubicBezTo>
                      <a:pt x="3" y="10"/>
                      <a:pt x="2" y="11"/>
                      <a:pt x="2" y="11"/>
                    </a:cubicBezTo>
                    <a:cubicBezTo>
                      <a:pt x="2" y="12"/>
                      <a:pt x="3" y="11"/>
                      <a:pt x="2" y="11"/>
                    </a:cubicBezTo>
                    <a:cubicBezTo>
                      <a:pt x="3" y="11"/>
                      <a:pt x="2" y="12"/>
                      <a:pt x="2" y="9"/>
                    </a:cubicBezTo>
                    <a:cubicBezTo>
                      <a:pt x="2" y="9"/>
                      <a:pt x="0" y="8"/>
                      <a:pt x="1" y="9"/>
                    </a:cubicBezTo>
                    <a:cubicBezTo>
                      <a:pt x="1" y="11"/>
                      <a:pt x="1" y="10"/>
                      <a:pt x="1" y="10"/>
                    </a:cubicBezTo>
                    <a:cubicBezTo>
                      <a:pt x="1" y="10"/>
                      <a:pt x="1" y="10"/>
                      <a:pt x="1" y="11"/>
                    </a:cubicBezTo>
                    <a:cubicBezTo>
                      <a:pt x="1" y="11"/>
                      <a:pt x="0" y="11"/>
                      <a:pt x="1" y="11"/>
                    </a:cubicBezTo>
                    <a:cubicBezTo>
                      <a:pt x="1" y="10"/>
                      <a:pt x="1" y="12"/>
                      <a:pt x="2" y="13"/>
                    </a:cubicBezTo>
                    <a:cubicBezTo>
                      <a:pt x="1" y="14"/>
                      <a:pt x="1" y="15"/>
                      <a:pt x="2" y="14"/>
                    </a:cubicBezTo>
                    <a:cubicBezTo>
                      <a:pt x="2" y="15"/>
                      <a:pt x="2" y="15"/>
                      <a:pt x="2" y="14"/>
                    </a:cubicBezTo>
                    <a:cubicBezTo>
                      <a:pt x="2" y="14"/>
                      <a:pt x="2" y="13"/>
                      <a:pt x="2" y="15"/>
                    </a:cubicBezTo>
                    <a:cubicBezTo>
                      <a:pt x="2" y="16"/>
                      <a:pt x="1" y="17"/>
                      <a:pt x="1" y="17"/>
                    </a:cubicBezTo>
                    <a:cubicBezTo>
                      <a:pt x="1" y="16"/>
                      <a:pt x="2" y="16"/>
                      <a:pt x="1" y="18"/>
                    </a:cubicBezTo>
                    <a:cubicBezTo>
                      <a:pt x="2" y="18"/>
                      <a:pt x="1" y="19"/>
                      <a:pt x="2" y="19"/>
                    </a:cubicBezTo>
                    <a:cubicBezTo>
                      <a:pt x="1" y="20"/>
                      <a:pt x="2" y="20"/>
                      <a:pt x="2" y="20"/>
                    </a:cubicBezTo>
                    <a:cubicBezTo>
                      <a:pt x="2" y="21"/>
                      <a:pt x="2" y="21"/>
                      <a:pt x="2" y="21"/>
                    </a:cubicBezTo>
                    <a:cubicBezTo>
                      <a:pt x="2" y="20"/>
                      <a:pt x="3" y="21"/>
                      <a:pt x="3" y="21"/>
                    </a:cubicBezTo>
                    <a:cubicBezTo>
                      <a:pt x="2" y="19"/>
                      <a:pt x="3" y="19"/>
                      <a:pt x="3" y="20"/>
                    </a:cubicBezTo>
                    <a:cubicBezTo>
                      <a:pt x="3" y="20"/>
                      <a:pt x="3" y="20"/>
                      <a:pt x="4" y="21"/>
                    </a:cubicBezTo>
                    <a:cubicBezTo>
                      <a:pt x="4" y="22"/>
                      <a:pt x="5" y="21"/>
                      <a:pt x="4" y="22"/>
                    </a:cubicBezTo>
                    <a:cubicBezTo>
                      <a:pt x="4" y="22"/>
                      <a:pt x="4" y="23"/>
                      <a:pt x="4" y="24"/>
                    </a:cubicBezTo>
                    <a:cubicBezTo>
                      <a:pt x="3" y="24"/>
                      <a:pt x="5" y="24"/>
                      <a:pt x="4" y="23"/>
                    </a:cubicBezTo>
                    <a:cubicBezTo>
                      <a:pt x="4" y="24"/>
                      <a:pt x="5" y="24"/>
                      <a:pt x="4" y="25"/>
                    </a:cubicBezTo>
                    <a:cubicBezTo>
                      <a:pt x="5" y="28"/>
                      <a:pt x="5" y="27"/>
                      <a:pt x="5" y="27"/>
                    </a:cubicBezTo>
                    <a:cubicBezTo>
                      <a:pt x="6" y="27"/>
                      <a:pt x="4" y="27"/>
                      <a:pt x="5" y="28"/>
                    </a:cubicBezTo>
                    <a:cubicBezTo>
                      <a:pt x="5" y="29"/>
                      <a:pt x="5" y="28"/>
                      <a:pt x="6" y="29"/>
                    </a:cubicBezTo>
                    <a:cubicBezTo>
                      <a:pt x="6" y="29"/>
                      <a:pt x="7" y="31"/>
                      <a:pt x="6" y="30"/>
                    </a:cubicBezTo>
                    <a:cubicBezTo>
                      <a:pt x="7" y="30"/>
                      <a:pt x="5" y="30"/>
                      <a:pt x="7" y="31"/>
                    </a:cubicBezTo>
                    <a:cubicBezTo>
                      <a:pt x="6" y="33"/>
                      <a:pt x="7" y="31"/>
                      <a:pt x="7" y="32"/>
                    </a:cubicBezTo>
                    <a:cubicBezTo>
                      <a:pt x="7" y="33"/>
                      <a:pt x="8" y="33"/>
                      <a:pt x="8" y="33"/>
                    </a:cubicBezTo>
                    <a:cubicBezTo>
                      <a:pt x="8" y="33"/>
                      <a:pt x="9" y="32"/>
                      <a:pt x="9" y="33"/>
                    </a:cubicBezTo>
                    <a:cubicBezTo>
                      <a:pt x="9" y="33"/>
                      <a:pt x="9" y="33"/>
                      <a:pt x="9" y="34"/>
                    </a:cubicBezTo>
                    <a:cubicBezTo>
                      <a:pt x="9" y="34"/>
                      <a:pt x="9" y="34"/>
                      <a:pt x="9" y="35"/>
                    </a:cubicBezTo>
                    <a:cubicBezTo>
                      <a:pt x="9" y="35"/>
                      <a:pt x="9" y="35"/>
                      <a:pt x="9" y="35"/>
                    </a:cubicBezTo>
                    <a:cubicBezTo>
                      <a:pt x="10" y="35"/>
                      <a:pt x="9" y="35"/>
                      <a:pt x="10" y="36"/>
                    </a:cubicBezTo>
                    <a:cubicBezTo>
                      <a:pt x="11" y="36"/>
                      <a:pt x="10" y="38"/>
                      <a:pt x="10" y="37"/>
                    </a:cubicBezTo>
                    <a:cubicBezTo>
                      <a:pt x="11" y="37"/>
                      <a:pt x="11" y="37"/>
                      <a:pt x="11" y="37"/>
                    </a:cubicBezTo>
                    <a:cubicBezTo>
                      <a:pt x="11" y="37"/>
                      <a:pt x="11" y="38"/>
                      <a:pt x="11" y="38"/>
                    </a:cubicBezTo>
                    <a:cubicBezTo>
                      <a:pt x="11" y="38"/>
                      <a:pt x="11" y="39"/>
                      <a:pt x="11" y="40"/>
                    </a:cubicBezTo>
                    <a:cubicBezTo>
                      <a:pt x="11" y="40"/>
                      <a:pt x="11" y="40"/>
                      <a:pt x="12" y="39"/>
                    </a:cubicBezTo>
                    <a:cubicBezTo>
                      <a:pt x="13" y="40"/>
                      <a:pt x="13" y="41"/>
                      <a:pt x="13" y="40"/>
                    </a:cubicBezTo>
                    <a:cubicBezTo>
                      <a:pt x="13" y="40"/>
                      <a:pt x="13" y="41"/>
                      <a:pt x="13" y="41"/>
                    </a:cubicBezTo>
                    <a:cubicBezTo>
                      <a:pt x="13" y="39"/>
                      <a:pt x="14" y="40"/>
                      <a:pt x="14" y="40"/>
                    </a:cubicBezTo>
                    <a:cubicBezTo>
                      <a:pt x="14" y="40"/>
                      <a:pt x="14" y="41"/>
                      <a:pt x="14" y="41"/>
                    </a:cubicBezTo>
                    <a:cubicBezTo>
                      <a:pt x="15" y="40"/>
                      <a:pt x="14" y="40"/>
                      <a:pt x="15" y="40"/>
                    </a:cubicBezTo>
                    <a:cubicBezTo>
                      <a:pt x="16" y="39"/>
                      <a:pt x="15" y="41"/>
                      <a:pt x="16" y="39"/>
                    </a:cubicBezTo>
                    <a:cubicBezTo>
                      <a:pt x="16" y="38"/>
                      <a:pt x="15" y="38"/>
                      <a:pt x="16" y="37"/>
                    </a:cubicBezTo>
                    <a:cubicBezTo>
                      <a:pt x="16" y="38"/>
                      <a:pt x="17" y="37"/>
                      <a:pt x="16" y="37"/>
                    </a:cubicBezTo>
                    <a:cubicBezTo>
                      <a:pt x="16" y="36"/>
                      <a:pt x="15" y="36"/>
                      <a:pt x="15" y="36"/>
                    </a:cubicBezTo>
                    <a:cubicBezTo>
                      <a:pt x="15" y="37"/>
                      <a:pt x="15" y="36"/>
                      <a:pt x="15" y="36"/>
                    </a:cubicBezTo>
                    <a:cubicBezTo>
                      <a:pt x="15" y="35"/>
                      <a:pt x="15" y="35"/>
                      <a:pt x="16" y="35"/>
                    </a:cubicBezTo>
                    <a:cubicBezTo>
                      <a:pt x="15" y="36"/>
                      <a:pt x="15" y="37"/>
                      <a:pt x="15" y="37"/>
                    </a:cubicBezTo>
                    <a:cubicBezTo>
                      <a:pt x="15" y="37"/>
                      <a:pt x="15" y="36"/>
                      <a:pt x="15" y="35"/>
                    </a:cubicBezTo>
                    <a:cubicBezTo>
                      <a:pt x="14" y="35"/>
                      <a:pt x="16" y="31"/>
                      <a:pt x="15" y="33"/>
                    </a:cubicBezTo>
                    <a:cubicBezTo>
                      <a:pt x="15" y="33"/>
                      <a:pt x="14" y="31"/>
                      <a:pt x="15" y="32"/>
                    </a:cubicBezTo>
                    <a:cubicBezTo>
                      <a:pt x="15" y="32"/>
                      <a:pt x="13" y="32"/>
                      <a:pt x="15" y="31"/>
                    </a:cubicBezTo>
                    <a:cubicBezTo>
                      <a:pt x="16" y="30"/>
                      <a:pt x="16" y="31"/>
                      <a:pt x="16" y="31"/>
                    </a:cubicBezTo>
                    <a:cubicBezTo>
                      <a:pt x="16" y="32"/>
                      <a:pt x="16" y="30"/>
                      <a:pt x="17" y="30"/>
                    </a:cubicBezTo>
                    <a:cubicBezTo>
                      <a:pt x="16" y="30"/>
                      <a:pt x="17" y="30"/>
                      <a:pt x="17" y="31"/>
                    </a:cubicBezTo>
                    <a:cubicBezTo>
                      <a:pt x="17" y="32"/>
                      <a:pt x="17" y="30"/>
                      <a:pt x="17" y="30"/>
                    </a:cubicBezTo>
                    <a:cubicBezTo>
                      <a:pt x="16" y="30"/>
                      <a:pt x="17" y="31"/>
                      <a:pt x="17" y="30"/>
                    </a:cubicBezTo>
                    <a:cubicBezTo>
                      <a:pt x="17" y="29"/>
                      <a:pt x="18" y="30"/>
                      <a:pt x="17" y="28"/>
                    </a:cubicBezTo>
                    <a:cubicBezTo>
                      <a:pt x="18" y="29"/>
                      <a:pt x="16" y="28"/>
                      <a:pt x="16" y="28"/>
                    </a:cubicBezTo>
                    <a:cubicBezTo>
                      <a:pt x="16" y="26"/>
                      <a:pt x="16" y="27"/>
                      <a:pt x="16" y="27"/>
                    </a:cubicBezTo>
                    <a:cubicBezTo>
                      <a:pt x="16" y="25"/>
                      <a:pt x="16" y="24"/>
                      <a:pt x="17" y="25"/>
                    </a:cubicBezTo>
                    <a:cubicBezTo>
                      <a:pt x="17" y="25"/>
                      <a:pt x="17" y="25"/>
                      <a:pt x="16" y="26"/>
                    </a:cubicBezTo>
                    <a:cubicBezTo>
                      <a:pt x="16" y="26"/>
                      <a:pt x="15" y="25"/>
                      <a:pt x="15" y="25"/>
                    </a:cubicBezTo>
                    <a:cubicBezTo>
                      <a:pt x="15" y="25"/>
                      <a:pt x="16" y="24"/>
                      <a:pt x="15" y="23"/>
                    </a:cubicBezTo>
                    <a:cubicBezTo>
                      <a:pt x="15" y="24"/>
                      <a:pt x="14" y="22"/>
                      <a:pt x="14" y="22"/>
                    </a:cubicBezTo>
                    <a:cubicBezTo>
                      <a:pt x="13" y="21"/>
                      <a:pt x="14" y="21"/>
                      <a:pt x="13" y="20"/>
                    </a:cubicBezTo>
                    <a:cubicBezTo>
                      <a:pt x="13" y="20"/>
                      <a:pt x="13" y="21"/>
                      <a:pt x="13" y="21"/>
                    </a:cubicBezTo>
                    <a:cubicBezTo>
                      <a:pt x="12" y="20"/>
                      <a:pt x="14" y="20"/>
                      <a:pt x="12" y="19"/>
                    </a:cubicBezTo>
                    <a:cubicBezTo>
                      <a:pt x="11" y="19"/>
                      <a:pt x="12" y="19"/>
                      <a:pt x="11" y="18"/>
                    </a:cubicBezTo>
                    <a:cubicBezTo>
                      <a:pt x="12" y="18"/>
                      <a:pt x="11" y="19"/>
                      <a:pt x="11" y="18"/>
                    </a:cubicBezTo>
                    <a:cubicBezTo>
                      <a:pt x="11" y="18"/>
                      <a:pt x="11" y="19"/>
                      <a:pt x="12" y="18"/>
                    </a:cubicBezTo>
                    <a:cubicBezTo>
                      <a:pt x="12" y="17"/>
                      <a:pt x="12" y="16"/>
                      <a:pt x="13" y="16"/>
                    </a:cubicBezTo>
                    <a:cubicBezTo>
                      <a:pt x="12" y="14"/>
                      <a:pt x="12" y="14"/>
                      <a:pt x="12" y="15"/>
                    </a:cubicBezTo>
                    <a:cubicBezTo>
                      <a:pt x="12" y="14"/>
                      <a:pt x="13" y="16"/>
                      <a:pt x="12" y="14"/>
                    </a:cubicBezTo>
                    <a:cubicBezTo>
                      <a:pt x="12" y="13"/>
                      <a:pt x="12" y="15"/>
                      <a:pt x="12" y="13"/>
                    </a:cubicBezTo>
                    <a:cubicBezTo>
                      <a:pt x="12" y="13"/>
                      <a:pt x="12" y="13"/>
                      <a:pt x="12" y="13"/>
                    </a:cubicBezTo>
                    <a:cubicBezTo>
                      <a:pt x="11" y="12"/>
                      <a:pt x="11" y="12"/>
                      <a:pt x="11" y="12"/>
                    </a:cubicBezTo>
                    <a:cubicBezTo>
                      <a:pt x="11" y="11"/>
                      <a:pt x="11" y="10"/>
                      <a:pt x="11" y="11"/>
                    </a:cubicBezTo>
                    <a:cubicBezTo>
                      <a:pt x="10" y="13"/>
                      <a:pt x="11" y="12"/>
                      <a:pt x="10" y="11"/>
                    </a:cubicBezTo>
                    <a:cubicBezTo>
                      <a:pt x="11" y="11"/>
                      <a:pt x="11" y="11"/>
                      <a:pt x="10" y="10"/>
                    </a:cubicBezTo>
                    <a:cubicBezTo>
                      <a:pt x="10" y="10"/>
                      <a:pt x="9" y="11"/>
                      <a:pt x="10" y="9"/>
                    </a:cubicBezTo>
                    <a:cubicBezTo>
                      <a:pt x="10" y="7"/>
                      <a:pt x="10" y="8"/>
                      <a:pt x="10" y="8"/>
                    </a:cubicBezTo>
                    <a:cubicBezTo>
                      <a:pt x="9" y="9"/>
                      <a:pt x="10" y="9"/>
                      <a:pt x="10" y="8"/>
                    </a:cubicBezTo>
                    <a:cubicBezTo>
                      <a:pt x="11" y="8"/>
                      <a:pt x="10" y="7"/>
                      <a:pt x="10" y="7"/>
                    </a:cubicBezTo>
                    <a:cubicBezTo>
                      <a:pt x="11" y="7"/>
                      <a:pt x="10" y="8"/>
                      <a:pt x="10" y="6"/>
                    </a:cubicBezTo>
                    <a:cubicBezTo>
                      <a:pt x="10" y="6"/>
                      <a:pt x="10" y="6"/>
                      <a:pt x="10" y="6"/>
                    </a:cubicBezTo>
                    <a:cubicBezTo>
                      <a:pt x="10" y="5"/>
                      <a:pt x="10" y="5"/>
                      <a:pt x="10" y="4"/>
                    </a:cubicBezTo>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0" name="iṥ1îḋè"/>
              <p:cNvSpPr/>
              <p:nvPr/>
            </p:nvSpPr>
            <p:spPr bwMode="auto">
              <a:xfrm>
                <a:off x="5203" y="2777"/>
                <a:ext cx="44" cy="106"/>
              </a:xfrm>
              <a:custGeom>
                <a:avLst/>
                <a:gdLst>
                  <a:gd name="T0" fmla="*/ 9 w 17"/>
                  <a:gd name="T1" fmla="*/ 6 h 41"/>
                  <a:gd name="T2" fmla="*/ 7 w 17"/>
                  <a:gd name="T3" fmla="*/ 7 h 41"/>
                  <a:gd name="T4" fmla="*/ 6 w 17"/>
                  <a:gd name="T5" fmla="*/ 6 h 41"/>
                  <a:gd name="T6" fmla="*/ 5 w 17"/>
                  <a:gd name="T7" fmla="*/ 7 h 41"/>
                  <a:gd name="T8" fmla="*/ 4 w 17"/>
                  <a:gd name="T9" fmla="*/ 5 h 41"/>
                  <a:gd name="T10" fmla="*/ 5 w 17"/>
                  <a:gd name="T11" fmla="*/ 6 h 41"/>
                  <a:gd name="T12" fmla="*/ 5 w 17"/>
                  <a:gd name="T13" fmla="*/ 4 h 41"/>
                  <a:gd name="T14" fmla="*/ 3 w 17"/>
                  <a:gd name="T15" fmla="*/ 4 h 41"/>
                  <a:gd name="T16" fmla="*/ 2 w 17"/>
                  <a:gd name="T17" fmla="*/ 2 h 41"/>
                  <a:gd name="T18" fmla="*/ 3 w 17"/>
                  <a:gd name="T19" fmla="*/ 1 h 41"/>
                  <a:gd name="T20" fmla="*/ 3 w 17"/>
                  <a:gd name="T21" fmla="*/ 3 h 41"/>
                  <a:gd name="T22" fmla="*/ 3 w 17"/>
                  <a:gd name="T23" fmla="*/ 6 h 41"/>
                  <a:gd name="T24" fmla="*/ 3 w 17"/>
                  <a:gd name="T25" fmla="*/ 6 h 41"/>
                  <a:gd name="T26" fmla="*/ 3 w 17"/>
                  <a:gd name="T27" fmla="*/ 8 h 41"/>
                  <a:gd name="T28" fmla="*/ 3 w 17"/>
                  <a:gd name="T29" fmla="*/ 7 h 41"/>
                  <a:gd name="T30" fmla="*/ 2 w 17"/>
                  <a:gd name="T31" fmla="*/ 9 h 41"/>
                  <a:gd name="T32" fmla="*/ 2 w 17"/>
                  <a:gd name="T33" fmla="*/ 9 h 41"/>
                  <a:gd name="T34" fmla="*/ 2 w 17"/>
                  <a:gd name="T35" fmla="*/ 11 h 41"/>
                  <a:gd name="T36" fmla="*/ 1 w 17"/>
                  <a:gd name="T37" fmla="*/ 10 h 41"/>
                  <a:gd name="T38" fmla="*/ 0 w 17"/>
                  <a:gd name="T39" fmla="*/ 10 h 41"/>
                  <a:gd name="T40" fmla="*/ 1 w 17"/>
                  <a:gd name="T41" fmla="*/ 11 h 41"/>
                  <a:gd name="T42" fmla="*/ 1 w 17"/>
                  <a:gd name="T43" fmla="*/ 15 h 41"/>
                  <a:gd name="T44" fmla="*/ 1 w 17"/>
                  <a:gd name="T45" fmla="*/ 15 h 41"/>
                  <a:gd name="T46" fmla="*/ 1 w 17"/>
                  <a:gd name="T47" fmla="*/ 18 h 41"/>
                  <a:gd name="T48" fmla="*/ 2 w 17"/>
                  <a:gd name="T49" fmla="*/ 20 h 41"/>
                  <a:gd name="T50" fmla="*/ 2 w 17"/>
                  <a:gd name="T51" fmla="*/ 21 h 41"/>
                  <a:gd name="T52" fmla="*/ 3 w 17"/>
                  <a:gd name="T53" fmla="*/ 21 h 41"/>
                  <a:gd name="T54" fmla="*/ 3 w 17"/>
                  <a:gd name="T55" fmla="*/ 24 h 41"/>
                  <a:gd name="T56" fmla="*/ 4 w 17"/>
                  <a:gd name="T57" fmla="*/ 26 h 41"/>
                  <a:gd name="T58" fmla="*/ 4 w 17"/>
                  <a:gd name="T59" fmla="*/ 28 h 41"/>
                  <a:gd name="T60" fmla="*/ 5 w 17"/>
                  <a:gd name="T61" fmla="*/ 30 h 41"/>
                  <a:gd name="T62" fmla="*/ 7 w 17"/>
                  <a:gd name="T63" fmla="*/ 32 h 41"/>
                  <a:gd name="T64" fmla="*/ 8 w 17"/>
                  <a:gd name="T65" fmla="*/ 33 h 41"/>
                  <a:gd name="T66" fmla="*/ 8 w 17"/>
                  <a:gd name="T67" fmla="*/ 35 h 41"/>
                  <a:gd name="T68" fmla="*/ 9 w 17"/>
                  <a:gd name="T69" fmla="*/ 36 h 41"/>
                  <a:gd name="T70" fmla="*/ 11 w 17"/>
                  <a:gd name="T71" fmla="*/ 37 h 41"/>
                  <a:gd name="T72" fmla="*/ 11 w 17"/>
                  <a:gd name="T73" fmla="*/ 40 h 41"/>
                  <a:gd name="T74" fmla="*/ 12 w 17"/>
                  <a:gd name="T75" fmla="*/ 41 h 41"/>
                  <a:gd name="T76" fmla="*/ 13 w 17"/>
                  <a:gd name="T77" fmla="*/ 40 h 41"/>
                  <a:gd name="T78" fmla="*/ 14 w 17"/>
                  <a:gd name="T79" fmla="*/ 41 h 41"/>
                  <a:gd name="T80" fmla="*/ 15 w 17"/>
                  <a:gd name="T81" fmla="*/ 37 h 41"/>
                  <a:gd name="T82" fmla="*/ 15 w 17"/>
                  <a:gd name="T83" fmla="*/ 36 h 41"/>
                  <a:gd name="T84" fmla="*/ 15 w 17"/>
                  <a:gd name="T85" fmla="*/ 35 h 41"/>
                  <a:gd name="T86" fmla="*/ 14 w 17"/>
                  <a:gd name="T87" fmla="*/ 35 h 41"/>
                  <a:gd name="T88" fmla="*/ 14 w 17"/>
                  <a:gd name="T89" fmla="*/ 32 h 41"/>
                  <a:gd name="T90" fmla="*/ 15 w 17"/>
                  <a:gd name="T91" fmla="*/ 31 h 41"/>
                  <a:gd name="T92" fmla="*/ 16 w 17"/>
                  <a:gd name="T93" fmla="*/ 31 h 41"/>
                  <a:gd name="T94" fmla="*/ 17 w 17"/>
                  <a:gd name="T95" fmla="*/ 30 h 41"/>
                  <a:gd name="T96" fmla="*/ 16 w 17"/>
                  <a:gd name="T97" fmla="*/ 28 h 41"/>
                  <a:gd name="T98" fmla="*/ 16 w 17"/>
                  <a:gd name="T99" fmla="*/ 25 h 41"/>
                  <a:gd name="T100" fmla="*/ 15 w 17"/>
                  <a:gd name="T101" fmla="*/ 25 h 41"/>
                  <a:gd name="T102" fmla="*/ 13 w 17"/>
                  <a:gd name="T103" fmla="*/ 22 h 41"/>
                  <a:gd name="T104" fmla="*/ 12 w 17"/>
                  <a:gd name="T105" fmla="*/ 21 h 41"/>
                  <a:gd name="T106" fmla="*/ 11 w 17"/>
                  <a:gd name="T107" fmla="*/ 18 h 41"/>
                  <a:gd name="T108" fmla="*/ 12 w 17"/>
                  <a:gd name="T109" fmla="*/ 18 h 41"/>
                  <a:gd name="T110" fmla="*/ 12 w 17"/>
                  <a:gd name="T111" fmla="*/ 15 h 41"/>
                  <a:gd name="T112" fmla="*/ 11 w 17"/>
                  <a:gd name="T113" fmla="*/ 13 h 41"/>
                  <a:gd name="T114" fmla="*/ 11 w 17"/>
                  <a:gd name="T115" fmla="*/ 12 h 41"/>
                  <a:gd name="T116" fmla="*/ 10 w 17"/>
                  <a:gd name="T117" fmla="*/ 11 h 41"/>
                  <a:gd name="T118" fmla="*/ 9 w 17"/>
                  <a:gd name="T119" fmla="*/ 9 h 41"/>
                  <a:gd name="T120" fmla="*/ 10 w 17"/>
                  <a:gd name="T121" fmla="*/ 9 h 41"/>
                  <a:gd name="T122" fmla="*/ 9 w 17"/>
                  <a:gd name="T123" fmla="*/ 6 h 41"/>
                  <a:gd name="T124" fmla="*/ 9 w 17"/>
                  <a:gd name="T125"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41">
                    <a:moveTo>
                      <a:pt x="9" y="6"/>
                    </a:moveTo>
                    <a:cubicBezTo>
                      <a:pt x="10" y="7"/>
                      <a:pt x="8" y="6"/>
                      <a:pt x="9" y="6"/>
                    </a:cubicBezTo>
                    <a:cubicBezTo>
                      <a:pt x="9" y="8"/>
                      <a:pt x="8" y="7"/>
                      <a:pt x="8" y="7"/>
                    </a:cubicBezTo>
                    <a:cubicBezTo>
                      <a:pt x="9" y="6"/>
                      <a:pt x="7" y="8"/>
                      <a:pt x="7" y="7"/>
                    </a:cubicBezTo>
                    <a:cubicBezTo>
                      <a:pt x="6" y="6"/>
                      <a:pt x="6" y="5"/>
                      <a:pt x="7" y="6"/>
                    </a:cubicBezTo>
                    <a:cubicBezTo>
                      <a:pt x="7" y="5"/>
                      <a:pt x="6" y="7"/>
                      <a:pt x="6" y="6"/>
                    </a:cubicBezTo>
                    <a:cubicBezTo>
                      <a:pt x="6" y="7"/>
                      <a:pt x="5" y="6"/>
                      <a:pt x="5" y="7"/>
                    </a:cubicBezTo>
                    <a:cubicBezTo>
                      <a:pt x="5" y="7"/>
                      <a:pt x="5" y="7"/>
                      <a:pt x="5" y="7"/>
                    </a:cubicBezTo>
                    <a:cubicBezTo>
                      <a:pt x="5" y="6"/>
                      <a:pt x="5" y="6"/>
                      <a:pt x="5" y="5"/>
                    </a:cubicBezTo>
                    <a:cubicBezTo>
                      <a:pt x="5" y="4"/>
                      <a:pt x="4" y="5"/>
                      <a:pt x="4" y="5"/>
                    </a:cubicBezTo>
                    <a:cubicBezTo>
                      <a:pt x="4" y="4"/>
                      <a:pt x="4" y="4"/>
                      <a:pt x="4" y="4"/>
                    </a:cubicBezTo>
                    <a:cubicBezTo>
                      <a:pt x="4" y="4"/>
                      <a:pt x="5" y="5"/>
                      <a:pt x="5" y="6"/>
                    </a:cubicBezTo>
                    <a:cubicBezTo>
                      <a:pt x="5" y="7"/>
                      <a:pt x="5" y="7"/>
                      <a:pt x="5" y="5"/>
                    </a:cubicBezTo>
                    <a:cubicBezTo>
                      <a:pt x="5" y="3"/>
                      <a:pt x="5" y="4"/>
                      <a:pt x="5" y="4"/>
                    </a:cubicBezTo>
                    <a:cubicBezTo>
                      <a:pt x="5" y="4"/>
                      <a:pt x="4" y="3"/>
                      <a:pt x="4" y="4"/>
                    </a:cubicBezTo>
                    <a:cubicBezTo>
                      <a:pt x="4" y="3"/>
                      <a:pt x="3" y="3"/>
                      <a:pt x="3" y="4"/>
                    </a:cubicBezTo>
                    <a:cubicBezTo>
                      <a:pt x="3" y="3"/>
                      <a:pt x="3" y="1"/>
                      <a:pt x="3" y="2"/>
                    </a:cubicBezTo>
                    <a:cubicBezTo>
                      <a:pt x="2" y="1"/>
                      <a:pt x="3" y="1"/>
                      <a:pt x="2" y="2"/>
                    </a:cubicBezTo>
                    <a:cubicBezTo>
                      <a:pt x="2" y="1"/>
                      <a:pt x="3" y="4"/>
                      <a:pt x="3" y="1"/>
                    </a:cubicBezTo>
                    <a:cubicBezTo>
                      <a:pt x="3" y="1"/>
                      <a:pt x="3" y="1"/>
                      <a:pt x="3" y="1"/>
                    </a:cubicBezTo>
                    <a:cubicBezTo>
                      <a:pt x="2" y="0"/>
                      <a:pt x="2" y="1"/>
                      <a:pt x="3" y="1"/>
                    </a:cubicBezTo>
                    <a:cubicBezTo>
                      <a:pt x="2" y="2"/>
                      <a:pt x="3" y="3"/>
                      <a:pt x="3" y="3"/>
                    </a:cubicBezTo>
                    <a:cubicBezTo>
                      <a:pt x="1" y="3"/>
                      <a:pt x="2" y="6"/>
                      <a:pt x="2" y="5"/>
                    </a:cubicBezTo>
                    <a:cubicBezTo>
                      <a:pt x="1" y="6"/>
                      <a:pt x="2" y="5"/>
                      <a:pt x="3" y="6"/>
                    </a:cubicBezTo>
                    <a:cubicBezTo>
                      <a:pt x="3" y="6"/>
                      <a:pt x="2" y="5"/>
                      <a:pt x="2" y="5"/>
                    </a:cubicBezTo>
                    <a:cubicBezTo>
                      <a:pt x="2" y="5"/>
                      <a:pt x="2" y="5"/>
                      <a:pt x="3" y="6"/>
                    </a:cubicBezTo>
                    <a:cubicBezTo>
                      <a:pt x="3" y="6"/>
                      <a:pt x="3" y="7"/>
                      <a:pt x="2" y="6"/>
                    </a:cubicBezTo>
                    <a:cubicBezTo>
                      <a:pt x="3" y="7"/>
                      <a:pt x="3" y="7"/>
                      <a:pt x="3" y="8"/>
                    </a:cubicBezTo>
                    <a:cubicBezTo>
                      <a:pt x="3" y="8"/>
                      <a:pt x="3" y="8"/>
                      <a:pt x="3" y="7"/>
                    </a:cubicBezTo>
                    <a:cubicBezTo>
                      <a:pt x="4" y="7"/>
                      <a:pt x="4" y="7"/>
                      <a:pt x="3" y="7"/>
                    </a:cubicBezTo>
                    <a:cubicBezTo>
                      <a:pt x="4" y="7"/>
                      <a:pt x="4" y="7"/>
                      <a:pt x="4" y="8"/>
                    </a:cubicBezTo>
                    <a:cubicBezTo>
                      <a:pt x="3" y="8"/>
                      <a:pt x="3" y="9"/>
                      <a:pt x="2" y="9"/>
                    </a:cubicBezTo>
                    <a:cubicBezTo>
                      <a:pt x="2" y="10"/>
                      <a:pt x="2" y="11"/>
                      <a:pt x="2" y="10"/>
                    </a:cubicBezTo>
                    <a:cubicBezTo>
                      <a:pt x="2" y="10"/>
                      <a:pt x="3" y="9"/>
                      <a:pt x="2" y="9"/>
                    </a:cubicBezTo>
                    <a:cubicBezTo>
                      <a:pt x="2" y="10"/>
                      <a:pt x="1" y="10"/>
                      <a:pt x="1" y="10"/>
                    </a:cubicBezTo>
                    <a:cubicBezTo>
                      <a:pt x="2" y="10"/>
                      <a:pt x="2" y="12"/>
                      <a:pt x="2" y="11"/>
                    </a:cubicBezTo>
                    <a:cubicBezTo>
                      <a:pt x="1" y="12"/>
                      <a:pt x="2" y="11"/>
                      <a:pt x="2" y="11"/>
                    </a:cubicBezTo>
                    <a:cubicBezTo>
                      <a:pt x="2" y="11"/>
                      <a:pt x="1" y="12"/>
                      <a:pt x="1" y="10"/>
                    </a:cubicBezTo>
                    <a:cubicBezTo>
                      <a:pt x="1" y="9"/>
                      <a:pt x="0" y="8"/>
                      <a:pt x="0" y="9"/>
                    </a:cubicBezTo>
                    <a:cubicBezTo>
                      <a:pt x="0" y="11"/>
                      <a:pt x="0" y="10"/>
                      <a:pt x="0" y="10"/>
                    </a:cubicBezTo>
                    <a:cubicBezTo>
                      <a:pt x="0" y="11"/>
                      <a:pt x="1" y="11"/>
                      <a:pt x="0" y="11"/>
                    </a:cubicBezTo>
                    <a:cubicBezTo>
                      <a:pt x="0" y="11"/>
                      <a:pt x="0" y="11"/>
                      <a:pt x="1" y="11"/>
                    </a:cubicBezTo>
                    <a:cubicBezTo>
                      <a:pt x="0" y="10"/>
                      <a:pt x="1" y="13"/>
                      <a:pt x="1" y="13"/>
                    </a:cubicBezTo>
                    <a:cubicBezTo>
                      <a:pt x="0" y="14"/>
                      <a:pt x="1" y="15"/>
                      <a:pt x="1" y="15"/>
                    </a:cubicBezTo>
                    <a:cubicBezTo>
                      <a:pt x="1" y="15"/>
                      <a:pt x="1" y="15"/>
                      <a:pt x="1" y="14"/>
                    </a:cubicBezTo>
                    <a:cubicBezTo>
                      <a:pt x="2" y="15"/>
                      <a:pt x="2" y="13"/>
                      <a:pt x="1" y="15"/>
                    </a:cubicBezTo>
                    <a:cubicBezTo>
                      <a:pt x="1" y="16"/>
                      <a:pt x="0" y="17"/>
                      <a:pt x="1" y="17"/>
                    </a:cubicBezTo>
                    <a:cubicBezTo>
                      <a:pt x="1" y="16"/>
                      <a:pt x="2" y="16"/>
                      <a:pt x="1" y="18"/>
                    </a:cubicBezTo>
                    <a:cubicBezTo>
                      <a:pt x="1" y="19"/>
                      <a:pt x="0" y="19"/>
                      <a:pt x="1" y="19"/>
                    </a:cubicBezTo>
                    <a:cubicBezTo>
                      <a:pt x="1" y="20"/>
                      <a:pt x="1" y="20"/>
                      <a:pt x="2" y="20"/>
                    </a:cubicBezTo>
                    <a:cubicBezTo>
                      <a:pt x="1" y="21"/>
                      <a:pt x="1" y="21"/>
                      <a:pt x="1" y="21"/>
                    </a:cubicBezTo>
                    <a:cubicBezTo>
                      <a:pt x="2" y="20"/>
                      <a:pt x="2" y="21"/>
                      <a:pt x="2" y="21"/>
                    </a:cubicBezTo>
                    <a:cubicBezTo>
                      <a:pt x="1" y="19"/>
                      <a:pt x="2" y="19"/>
                      <a:pt x="2" y="20"/>
                    </a:cubicBezTo>
                    <a:cubicBezTo>
                      <a:pt x="2" y="20"/>
                      <a:pt x="3" y="20"/>
                      <a:pt x="3" y="21"/>
                    </a:cubicBezTo>
                    <a:cubicBezTo>
                      <a:pt x="3" y="22"/>
                      <a:pt x="5" y="21"/>
                      <a:pt x="3" y="22"/>
                    </a:cubicBezTo>
                    <a:cubicBezTo>
                      <a:pt x="3" y="22"/>
                      <a:pt x="3" y="23"/>
                      <a:pt x="3" y="24"/>
                    </a:cubicBezTo>
                    <a:cubicBezTo>
                      <a:pt x="3" y="24"/>
                      <a:pt x="4" y="25"/>
                      <a:pt x="3" y="23"/>
                    </a:cubicBezTo>
                    <a:cubicBezTo>
                      <a:pt x="3" y="24"/>
                      <a:pt x="4" y="24"/>
                      <a:pt x="4" y="26"/>
                    </a:cubicBezTo>
                    <a:cubicBezTo>
                      <a:pt x="5" y="28"/>
                      <a:pt x="4" y="27"/>
                      <a:pt x="4" y="27"/>
                    </a:cubicBezTo>
                    <a:cubicBezTo>
                      <a:pt x="5" y="27"/>
                      <a:pt x="4" y="27"/>
                      <a:pt x="4" y="28"/>
                    </a:cubicBezTo>
                    <a:cubicBezTo>
                      <a:pt x="4" y="29"/>
                      <a:pt x="5" y="28"/>
                      <a:pt x="5" y="29"/>
                    </a:cubicBezTo>
                    <a:cubicBezTo>
                      <a:pt x="6" y="30"/>
                      <a:pt x="6" y="31"/>
                      <a:pt x="5" y="30"/>
                    </a:cubicBezTo>
                    <a:cubicBezTo>
                      <a:pt x="6" y="30"/>
                      <a:pt x="4" y="30"/>
                      <a:pt x="6" y="31"/>
                    </a:cubicBezTo>
                    <a:cubicBezTo>
                      <a:pt x="6" y="33"/>
                      <a:pt x="7" y="31"/>
                      <a:pt x="7" y="32"/>
                    </a:cubicBezTo>
                    <a:cubicBezTo>
                      <a:pt x="7" y="33"/>
                      <a:pt x="7" y="33"/>
                      <a:pt x="8" y="34"/>
                    </a:cubicBezTo>
                    <a:cubicBezTo>
                      <a:pt x="8" y="33"/>
                      <a:pt x="8" y="32"/>
                      <a:pt x="8" y="33"/>
                    </a:cubicBezTo>
                    <a:cubicBezTo>
                      <a:pt x="8" y="33"/>
                      <a:pt x="9" y="33"/>
                      <a:pt x="9" y="34"/>
                    </a:cubicBezTo>
                    <a:cubicBezTo>
                      <a:pt x="8" y="34"/>
                      <a:pt x="8" y="34"/>
                      <a:pt x="8" y="35"/>
                    </a:cubicBezTo>
                    <a:cubicBezTo>
                      <a:pt x="8" y="35"/>
                      <a:pt x="8" y="35"/>
                      <a:pt x="9" y="35"/>
                    </a:cubicBezTo>
                    <a:cubicBezTo>
                      <a:pt x="9" y="35"/>
                      <a:pt x="8" y="36"/>
                      <a:pt x="9" y="36"/>
                    </a:cubicBezTo>
                    <a:cubicBezTo>
                      <a:pt x="10" y="36"/>
                      <a:pt x="10" y="38"/>
                      <a:pt x="10" y="37"/>
                    </a:cubicBezTo>
                    <a:cubicBezTo>
                      <a:pt x="11" y="37"/>
                      <a:pt x="11" y="37"/>
                      <a:pt x="11" y="37"/>
                    </a:cubicBezTo>
                    <a:cubicBezTo>
                      <a:pt x="11" y="38"/>
                      <a:pt x="11" y="38"/>
                      <a:pt x="10" y="39"/>
                    </a:cubicBezTo>
                    <a:cubicBezTo>
                      <a:pt x="10" y="39"/>
                      <a:pt x="11" y="39"/>
                      <a:pt x="11" y="40"/>
                    </a:cubicBezTo>
                    <a:cubicBezTo>
                      <a:pt x="11" y="40"/>
                      <a:pt x="11" y="40"/>
                      <a:pt x="11" y="39"/>
                    </a:cubicBezTo>
                    <a:cubicBezTo>
                      <a:pt x="12" y="41"/>
                      <a:pt x="12" y="41"/>
                      <a:pt x="12" y="41"/>
                    </a:cubicBezTo>
                    <a:cubicBezTo>
                      <a:pt x="12" y="40"/>
                      <a:pt x="12" y="41"/>
                      <a:pt x="13" y="41"/>
                    </a:cubicBezTo>
                    <a:cubicBezTo>
                      <a:pt x="12" y="39"/>
                      <a:pt x="13" y="40"/>
                      <a:pt x="13" y="40"/>
                    </a:cubicBezTo>
                    <a:cubicBezTo>
                      <a:pt x="13" y="40"/>
                      <a:pt x="13" y="41"/>
                      <a:pt x="14" y="41"/>
                    </a:cubicBezTo>
                    <a:cubicBezTo>
                      <a:pt x="14" y="40"/>
                      <a:pt x="14" y="41"/>
                      <a:pt x="14" y="41"/>
                    </a:cubicBezTo>
                    <a:cubicBezTo>
                      <a:pt x="15" y="39"/>
                      <a:pt x="15" y="41"/>
                      <a:pt x="15" y="39"/>
                    </a:cubicBezTo>
                    <a:cubicBezTo>
                      <a:pt x="15" y="38"/>
                      <a:pt x="15" y="38"/>
                      <a:pt x="15" y="37"/>
                    </a:cubicBezTo>
                    <a:cubicBezTo>
                      <a:pt x="15" y="38"/>
                      <a:pt x="16" y="37"/>
                      <a:pt x="15" y="37"/>
                    </a:cubicBezTo>
                    <a:cubicBezTo>
                      <a:pt x="15" y="36"/>
                      <a:pt x="15" y="36"/>
                      <a:pt x="15" y="36"/>
                    </a:cubicBezTo>
                    <a:cubicBezTo>
                      <a:pt x="14" y="37"/>
                      <a:pt x="14" y="36"/>
                      <a:pt x="14" y="36"/>
                    </a:cubicBezTo>
                    <a:cubicBezTo>
                      <a:pt x="14" y="35"/>
                      <a:pt x="15" y="35"/>
                      <a:pt x="15" y="35"/>
                    </a:cubicBezTo>
                    <a:cubicBezTo>
                      <a:pt x="14" y="36"/>
                      <a:pt x="14" y="37"/>
                      <a:pt x="14" y="37"/>
                    </a:cubicBezTo>
                    <a:cubicBezTo>
                      <a:pt x="15" y="37"/>
                      <a:pt x="15" y="36"/>
                      <a:pt x="14" y="35"/>
                    </a:cubicBezTo>
                    <a:cubicBezTo>
                      <a:pt x="14" y="35"/>
                      <a:pt x="15" y="31"/>
                      <a:pt x="14" y="33"/>
                    </a:cubicBezTo>
                    <a:cubicBezTo>
                      <a:pt x="14" y="33"/>
                      <a:pt x="14" y="31"/>
                      <a:pt x="14" y="32"/>
                    </a:cubicBezTo>
                    <a:cubicBezTo>
                      <a:pt x="14" y="32"/>
                      <a:pt x="13" y="33"/>
                      <a:pt x="14" y="31"/>
                    </a:cubicBezTo>
                    <a:cubicBezTo>
                      <a:pt x="15" y="30"/>
                      <a:pt x="16" y="32"/>
                      <a:pt x="15" y="31"/>
                    </a:cubicBezTo>
                    <a:cubicBezTo>
                      <a:pt x="16" y="32"/>
                      <a:pt x="15" y="30"/>
                      <a:pt x="16" y="31"/>
                    </a:cubicBezTo>
                    <a:cubicBezTo>
                      <a:pt x="16" y="31"/>
                      <a:pt x="16" y="30"/>
                      <a:pt x="16" y="31"/>
                    </a:cubicBezTo>
                    <a:cubicBezTo>
                      <a:pt x="16" y="32"/>
                      <a:pt x="16" y="30"/>
                      <a:pt x="16" y="30"/>
                    </a:cubicBezTo>
                    <a:cubicBezTo>
                      <a:pt x="15" y="31"/>
                      <a:pt x="16" y="31"/>
                      <a:pt x="17" y="30"/>
                    </a:cubicBezTo>
                    <a:cubicBezTo>
                      <a:pt x="16" y="29"/>
                      <a:pt x="17" y="30"/>
                      <a:pt x="17" y="29"/>
                    </a:cubicBezTo>
                    <a:cubicBezTo>
                      <a:pt x="17" y="30"/>
                      <a:pt x="16" y="28"/>
                      <a:pt x="16" y="28"/>
                    </a:cubicBezTo>
                    <a:cubicBezTo>
                      <a:pt x="15" y="26"/>
                      <a:pt x="15" y="27"/>
                      <a:pt x="16" y="27"/>
                    </a:cubicBezTo>
                    <a:cubicBezTo>
                      <a:pt x="16" y="25"/>
                      <a:pt x="16" y="25"/>
                      <a:pt x="16" y="25"/>
                    </a:cubicBezTo>
                    <a:cubicBezTo>
                      <a:pt x="16" y="25"/>
                      <a:pt x="16" y="25"/>
                      <a:pt x="15" y="26"/>
                    </a:cubicBezTo>
                    <a:cubicBezTo>
                      <a:pt x="15" y="26"/>
                      <a:pt x="15" y="25"/>
                      <a:pt x="15" y="25"/>
                    </a:cubicBezTo>
                    <a:cubicBezTo>
                      <a:pt x="14" y="26"/>
                      <a:pt x="15" y="24"/>
                      <a:pt x="14" y="23"/>
                    </a:cubicBezTo>
                    <a:cubicBezTo>
                      <a:pt x="14" y="24"/>
                      <a:pt x="13" y="22"/>
                      <a:pt x="13" y="22"/>
                    </a:cubicBezTo>
                    <a:cubicBezTo>
                      <a:pt x="12" y="21"/>
                      <a:pt x="13" y="21"/>
                      <a:pt x="12" y="20"/>
                    </a:cubicBezTo>
                    <a:cubicBezTo>
                      <a:pt x="12" y="20"/>
                      <a:pt x="12" y="21"/>
                      <a:pt x="12" y="21"/>
                    </a:cubicBezTo>
                    <a:cubicBezTo>
                      <a:pt x="11" y="20"/>
                      <a:pt x="13" y="20"/>
                      <a:pt x="11" y="19"/>
                    </a:cubicBezTo>
                    <a:cubicBezTo>
                      <a:pt x="11" y="19"/>
                      <a:pt x="11" y="19"/>
                      <a:pt x="11" y="18"/>
                    </a:cubicBezTo>
                    <a:cubicBezTo>
                      <a:pt x="11" y="18"/>
                      <a:pt x="10" y="19"/>
                      <a:pt x="11" y="19"/>
                    </a:cubicBezTo>
                    <a:cubicBezTo>
                      <a:pt x="10" y="18"/>
                      <a:pt x="11" y="19"/>
                      <a:pt x="12" y="18"/>
                    </a:cubicBezTo>
                    <a:cubicBezTo>
                      <a:pt x="11" y="17"/>
                      <a:pt x="12" y="17"/>
                      <a:pt x="12" y="16"/>
                    </a:cubicBezTo>
                    <a:cubicBezTo>
                      <a:pt x="12" y="14"/>
                      <a:pt x="12" y="14"/>
                      <a:pt x="12" y="15"/>
                    </a:cubicBezTo>
                    <a:cubicBezTo>
                      <a:pt x="11" y="14"/>
                      <a:pt x="12" y="16"/>
                      <a:pt x="12" y="14"/>
                    </a:cubicBezTo>
                    <a:cubicBezTo>
                      <a:pt x="12" y="14"/>
                      <a:pt x="11" y="15"/>
                      <a:pt x="11" y="13"/>
                    </a:cubicBezTo>
                    <a:cubicBezTo>
                      <a:pt x="11" y="13"/>
                      <a:pt x="11" y="13"/>
                      <a:pt x="11" y="13"/>
                    </a:cubicBezTo>
                    <a:cubicBezTo>
                      <a:pt x="10" y="13"/>
                      <a:pt x="10" y="13"/>
                      <a:pt x="11" y="12"/>
                    </a:cubicBezTo>
                    <a:cubicBezTo>
                      <a:pt x="10" y="11"/>
                      <a:pt x="11" y="11"/>
                      <a:pt x="10" y="12"/>
                    </a:cubicBezTo>
                    <a:cubicBezTo>
                      <a:pt x="9" y="13"/>
                      <a:pt x="11" y="12"/>
                      <a:pt x="10" y="11"/>
                    </a:cubicBezTo>
                    <a:cubicBezTo>
                      <a:pt x="10" y="11"/>
                      <a:pt x="10" y="11"/>
                      <a:pt x="9" y="10"/>
                    </a:cubicBezTo>
                    <a:cubicBezTo>
                      <a:pt x="10" y="10"/>
                      <a:pt x="9" y="11"/>
                      <a:pt x="9" y="9"/>
                    </a:cubicBezTo>
                    <a:cubicBezTo>
                      <a:pt x="9" y="8"/>
                      <a:pt x="9" y="8"/>
                      <a:pt x="9" y="8"/>
                    </a:cubicBezTo>
                    <a:cubicBezTo>
                      <a:pt x="9" y="9"/>
                      <a:pt x="10" y="9"/>
                      <a:pt x="10" y="9"/>
                    </a:cubicBezTo>
                    <a:cubicBezTo>
                      <a:pt x="10" y="8"/>
                      <a:pt x="9" y="7"/>
                      <a:pt x="10" y="7"/>
                    </a:cubicBezTo>
                    <a:cubicBezTo>
                      <a:pt x="10" y="8"/>
                      <a:pt x="9" y="8"/>
                      <a:pt x="9" y="6"/>
                    </a:cubicBezTo>
                    <a:cubicBezTo>
                      <a:pt x="10" y="6"/>
                      <a:pt x="10" y="6"/>
                      <a:pt x="9" y="6"/>
                    </a:cubicBezTo>
                    <a:cubicBezTo>
                      <a:pt x="9" y="5"/>
                      <a:pt x="9" y="5"/>
                      <a:pt x="9" y="4"/>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1" name="ïSļidé"/>
              <p:cNvSpPr/>
              <p:nvPr/>
            </p:nvSpPr>
            <p:spPr bwMode="auto">
              <a:xfrm>
                <a:off x="5211" y="2764"/>
                <a:ext cx="43" cy="106"/>
              </a:xfrm>
              <a:custGeom>
                <a:avLst/>
                <a:gdLst>
                  <a:gd name="T0" fmla="*/ 9 w 17"/>
                  <a:gd name="T1" fmla="*/ 6 h 41"/>
                  <a:gd name="T2" fmla="*/ 8 w 17"/>
                  <a:gd name="T3" fmla="*/ 6 h 41"/>
                  <a:gd name="T4" fmla="*/ 7 w 17"/>
                  <a:gd name="T5" fmla="*/ 6 h 41"/>
                  <a:gd name="T6" fmla="*/ 5 w 17"/>
                  <a:gd name="T7" fmla="*/ 6 h 41"/>
                  <a:gd name="T8" fmla="*/ 5 w 17"/>
                  <a:gd name="T9" fmla="*/ 5 h 41"/>
                  <a:gd name="T10" fmla="*/ 5 w 17"/>
                  <a:gd name="T11" fmla="*/ 6 h 41"/>
                  <a:gd name="T12" fmla="*/ 5 w 17"/>
                  <a:gd name="T13" fmla="*/ 4 h 41"/>
                  <a:gd name="T14" fmla="*/ 3 w 17"/>
                  <a:gd name="T15" fmla="*/ 3 h 41"/>
                  <a:gd name="T16" fmla="*/ 3 w 17"/>
                  <a:gd name="T17" fmla="*/ 1 h 41"/>
                  <a:gd name="T18" fmla="*/ 3 w 17"/>
                  <a:gd name="T19" fmla="*/ 1 h 41"/>
                  <a:gd name="T20" fmla="*/ 3 w 17"/>
                  <a:gd name="T21" fmla="*/ 3 h 41"/>
                  <a:gd name="T22" fmla="*/ 3 w 17"/>
                  <a:gd name="T23" fmla="*/ 6 h 41"/>
                  <a:gd name="T24" fmla="*/ 3 w 17"/>
                  <a:gd name="T25" fmla="*/ 5 h 41"/>
                  <a:gd name="T26" fmla="*/ 3 w 17"/>
                  <a:gd name="T27" fmla="*/ 8 h 41"/>
                  <a:gd name="T28" fmla="*/ 3 w 17"/>
                  <a:gd name="T29" fmla="*/ 7 h 41"/>
                  <a:gd name="T30" fmla="*/ 3 w 17"/>
                  <a:gd name="T31" fmla="*/ 8 h 41"/>
                  <a:gd name="T32" fmla="*/ 2 w 17"/>
                  <a:gd name="T33" fmla="*/ 9 h 41"/>
                  <a:gd name="T34" fmla="*/ 2 w 17"/>
                  <a:gd name="T35" fmla="*/ 10 h 41"/>
                  <a:gd name="T36" fmla="*/ 2 w 17"/>
                  <a:gd name="T37" fmla="*/ 9 h 41"/>
                  <a:gd name="T38" fmla="*/ 1 w 17"/>
                  <a:gd name="T39" fmla="*/ 10 h 41"/>
                  <a:gd name="T40" fmla="*/ 1 w 17"/>
                  <a:gd name="T41" fmla="*/ 11 h 41"/>
                  <a:gd name="T42" fmla="*/ 1 w 17"/>
                  <a:gd name="T43" fmla="*/ 14 h 41"/>
                  <a:gd name="T44" fmla="*/ 2 w 17"/>
                  <a:gd name="T45" fmla="*/ 15 h 41"/>
                  <a:gd name="T46" fmla="*/ 1 w 17"/>
                  <a:gd name="T47" fmla="*/ 18 h 41"/>
                  <a:gd name="T48" fmla="*/ 2 w 17"/>
                  <a:gd name="T49" fmla="*/ 20 h 41"/>
                  <a:gd name="T50" fmla="*/ 3 w 17"/>
                  <a:gd name="T51" fmla="*/ 20 h 41"/>
                  <a:gd name="T52" fmla="*/ 4 w 17"/>
                  <a:gd name="T53" fmla="*/ 21 h 41"/>
                  <a:gd name="T54" fmla="*/ 4 w 17"/>
                  <a:gd name="T55" fmla="*/ 23 h 41"/>
                  <a:gd name="T56" fmla="*/ 4 w 17"/>
                  <a:gd name="T57" fmla="*/ 25 h 41"/>
                  <a:gd name="T58" fmla="*/ 5 w 17"/>
                  <a:gd name="T59" fmla="*/ 28 h 41"/>
                  <a:gd name="T60" fmla="*/ 6 w 17"/>
                  <a:gd name="T61" fmla="*/ 30 h 41"/>
                  <a:gd name="T62" fmla="*/ 7 w 17"/>
                  <a:gd name="T63" fmla="*/ 32 h 41"/>
                  <a:gd name="T64" fmla="*/ 9 w 17"/>
                  <a:gd name="T65" fmla="*/ 32 h 41"/>
                  <a:gd name="T66" fmla="*/ 8 w 17"/>
                  <a:gd name="T67" fmla="*/ 34 h 41"/>
                  <a:gd name="T68" fmla="*/ 10 w 17"/>
                  <a:gd name="T69" fmla="*/ 36 h 41"/>
                  <a:gd name="T70" fmla="*/ 11 w 17"/>
                  <a:gd name="T71" fmla="*/ 37 h 41"/>
                  <a:gd name="T72" fmla="*/ 11 w 17"/>
                  <a:gd name="T73" fmla="*/ 39 h 41"/>
                  <a:gd name="T74" fmla="*/ 12 w 17"/>
                  <a:gd name="T75" fmla="*/ 40 h 41"/>
                  <a:gd name="T76" fmla="*/ 14 w 17"/>
                  <a:gd name="T77" fmla="*/ 40 h 41"/>
                  <a:gd name="T78" fmla="*/ 14 w 17"/>
                  <a:gd name="T79" fmla="*/ 40 h 41"/>
                  <a:gd name="T80" fmla="*/ 15 w 17"/>
                  <a:gd name="T81" fmla="*/ 37 h 41"/>
                  <a:gd name="T82" fmla="*/ 15 w 17"/>
                  <a:gd name="T83" fmla="*/ 36 h 41"/>
                  <a:gd name="T84" fmla="*/ 15 w 17"/>
                  <a:gd name="T85" fmla="*/ 35 h 41"/>
                  <a:gd name="T86" fmla="*/ 15 w 17"/>
                  <a:gd name="T87" fmla="*/ 35 h 41"/>
                  <a:gd name="T88" fmla="*/ 15 w 17"/>
                  <a:gd name="T89" fmla="*/ 32 h 41"/>
                  <a:gd name="T90" fmla="*/ 15 w 17"/>
                  <a:gd name="T91" fmla="*/ 31 h 41"/>
                  <a:gd name="T92" fmla="*/ 16 w 17"/>
                  <a:gd name="T93" fmla="*/ 31 h 41"/>
                  <a:gd name="T94" fmla="*/ 17 w 17"/>
                  <a:gd name="T95" fmla="*/ 30 h 41"/>
                  <a:gd name="T96" fmla="*/ 16 w 17"/>
                  <a:gd name="T97" fmla="*/ 27 h 41"/>
                  <a:gd name="T98" fmla="*/ 16 w 17"/>
                  <a:gd name="T99" fmla="*/ 25 h 41"/>
                  <a:gd name="T100" fmla="*/ 15 w 17"/>
                  <a:gd name="T101" fmla="*/ 24 h 41"/>
                  <a:gd name="T102" fmla="*/ 13 w 17"/>
                  <a:gd name="T103" fmla="*/ 22 h 41"/>
                  <a:gd name="T104" fmla="*/ 12 w 17"/>
                  <a:gd name="T105" fmla="*/ 21 h 41"/>
                  <a:gd name="T106" fmla="*/ 11 w 17"/>
                  <a:gd name="T107" fmla="*/ 18 h 41"/>
                  <a:gd name="T108" fmla="*/ 12 w 17"/>
                  <a:gd name="T109" fmla="*/ 17 h 41"/>
                  <a:gd name="T110" fmla="*/ 12 w 17"/>
                  <a:gd name="T111" fmla="*/ 15 h 41"/>
                  <a:gd name="T112" fmla="*/ 11 w 17"/>
                  <a:gd name="T113" fmla="*/ 13 h 41"/>
                  <a:gd name="T114" fmla="*/ 11 w 17"/>
                  <a:gd name="T115" fmla="*/ 12 h 41"/>
                  <a:gd name="T116" fmla="*/ 10 w 17"/>
                  <a:gd name="T117" fmla="*/ 11 h 41"/>
                  <a:gd name="T118" fmla="*/ 9 w 17"/>
                  <a:gd name="T119" fmla="*/ 9 h 41"/>
                  <a:gd name="T120" fmla="*/ 10 w 17"/>
                  <a:gd name="T121" fmla="*/ 8 h 41"/>
                  <a:gd name="T122" fmla="*/ 10 w 17"/>
                  <a:gd name="T123" fmla="*/ 6 h 41"/>
                  <a:gd name="T124" fmla="*/ 10 w 17"/>
                  <a:gd name="T125"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41">
                    <a:moveTo>
                      <a:pt x="9" y="6"/>
                    </a:moveTo>
                    <a:cubicBezTo>
                      <a:pt x="10" y="7"/>
                      <a:pt x="9" y="5"/>
                      <a:pt x="9" y="6"/>
                    </a:cubicBezTo>
                    <a:cubicBezTo>
                      <a:pt x="9" y="8"/>
                      <a:pt x="9" y="6"/>
                      <a:pt x="9" y="6"/>
                    </a:cubicBezTo>
                    <a:cubicBezTo>
                      <a:pt x="9" y="6"/>
                      <a:pt x="7" y="8"/>
                      <a:pt x="8" y="6"/>
                    </a:cubicBezTo>
                    <a:cubicBezTo>
                      <a:pt x="7" y="6"/>
                      <a:pt x="7" y="5"/>
                      <a:pt x="7" y="5"/>
                    </a:cubicBezTo>
                    <a:cubicBezTo>
                      <a:pt x="7" y="5"/>
                      <a:pt x="6" y="7"/>
                      <a:pt x="7" y="6"/>
                    </a:cubicBezTo>
                    <a:cubicBezTo>
                      <a:pt x="6" y="7"/>
                      <a:pt x="6" y="5"/>
                      <a:pt x="6" y="6"/>
                    </a:cubicBezTo>
                    <a:cubicBezTo>
                      <a:pt x="5" y="7"/>
                      <a:pt x="5" y="7"/>
                      <a:pt x="5" y="6"/>
                    </a:cubicBezTo>
                    <a:cubicBezTo>
                      <a:pt x="5" y="6"/>
                      <a:pt x="5" y="6"/>
                      <a:pt x="5" y="5"/>
                    </a:cubicBezTo>
                    <a:cubicBezTo>
                      <a:pt x="6" y="4"/>
                      <a:pt x="4" y="5"/>
                      <a:pt x="5" y="5"/>
                    </a:cubicBezTo>
                    <a:cubicBezTo>
                      <a:pt x="5" y="4"/>
                      <a:pt x="5" y="4"/>
                      <a:pt x="5" y="4"/>
                    </a:cubicBezTo>
                    <a:cubicBezTo>
                      <a:pt x="5" y="4"/>
                      <a:pt x="5" y="5"/>
                      <a:pt x="5" y="6"/>
                    </a:cubicBezTo>
                    <a:cubicBezTo>
                      <a:pt x="5" y="7"/>
                      <a:pt x="5" y="7"/>
                      <a:pt x="5" y="5"/>
                    </a:cubicBezTo>
                    <a:cubicBezTo>
                      <a:pt x="5" y="3"/>
                      <a:pt x="5" y="4"/>
                      <a:pt x="5" y="4"/>
                    </a:cubicBezTo>
                    <a:cubicBezTo>
                      <a:pt x="5" y="3"/>
                      <a:pt x="4" y="3"/>
                      <a:pt x="4" y="4"/>
                    </a:cubicBezTo>
                    <a:cubicBezTo>
                      <a:pt x="4" y="2"/>
                      <a:pt x="3" y="3"/>
                      <a:pt x="3" y="3"/>
                    </a:cubicBezTo>
                    <a:cubicBezTo>
                      <a:pt x="4" y="3"/>
                      <a:pt x="4" y="1"/>
                      <a:pt x="3" y="2"/>
                    </a:cubicBezTo>
                    <a:cubicBezTo>
                      <a:pt x="2" y="0"/>
                      <a:pt x="3" y="0"/>
                      <a:pt x="3" y="1"/>
                    </a:cubicBezTo>
                    <a:cubicBezTo>
                      <a:pt x="3" y="1"/>
                      <a:pt x="4" y="3"/>
                      <a:pt x="3" y="1"/>
                    </a:cubicBezTo>
                    <a:cubicBezTo>
                      <a:pt x="3" y="1"/>
                      <a:pt x="4" y="1"/>
                      <a:pt x="3" y="1"/>
                    </a:cubicBezTo>
                    <a:cubicBezTo>
                      <a:pt x="3" y="0"/>
                      <a:pt x="3" y="1"/>
                      <a:pt x="3" y="1"/>
                    </a:cubicBezTo>
                    <a:cubicBezTo>
                      <a:pt x="3" y="1"/>
                      <a:pt x="4" y="2"/>
                      <a:pt x="3" y="3"/>
                    </a:cubicBezTo>
                    <a:cubicBezTo>
                      <a:pt x="2" y="3"/>
                      <a:pt x="3" y="5"/>
                      <a:pt x="3" y="4"/>
                    </a:cubicBezTo>
                    <a:cubicBezTo>
                      <a:pt x="2" y="5"/>
                      <a:pt x="2" y="5"/>
                      <a:pt x="3" y="6"/>
                    </a:cubicBezTo>
                    <a:cubicBezTo>
                      <a:pt x="4" y="6"/>
                      <a:pt x="3" y="5"/>
                      <a:pt x="3" y="5"/>
                    </a:cubicBezTo>
                    <a:cubicBezTo>
                      <a:pt x="2" y="5"/>
                      <a:pt x="3" y="5"/>
                      <a:pt x="3" y="5"/>
                    </a:cubicBezTo>
                    <a:cubicBezTo>
                      <a:pt x="3" y="5"/>
                      <a:pt x="4" y="7"/>
                      <a:pt x="3" y="6"/>
                    </a:cubicBezTo>
                    <a:cubicBezTo>
                      <a:pt x="3" y="7"/>
                      <a:pt x="3" y="7"/>
                      <a:pt x="3" y="8"/>
                    </a:cubicBezTo>
                    <a:cubicBezTo>
                      <a:pt x="3" y="8"/>
                      <a:pt x="3" y="8"/>
                      <a:pt x="4" y="7"/>
                    </a:cubicBezTo>
                    <a:cubicBezTo>
                      <a:pt x="4" y="7"/>
                      <a:pt x="4" y="7"/>
                      <a:pt x="3" y="7"/>
                    </a:cubicBezTo>
                    <a:cubicBezTo>
                      <a:pt x="4" y="7"/>
                      <a:pt x="4" y="7"/>
                      <a:pt x="4" y="8"/>
                    </a:cubicBezTo>
                    <a:cubicBezTo>
                      <a:pt x="4" y="7"/>
                      <a:pt x="4" y="8"/>
                      <a:pt x="3" y="8"/>
                    </a:cubicBezTo>
                    <a:cubicBezTo>
                      <a:pt x="3" y="10"/>
                      <a:pt x="2" y="11"/>
                      <a:pt x="2" y="10"/>
                    </a:cubicBezTo>
                    <a:cubicBezTo>
                      <a:pt x="2" y="10"/>
                      <a:pt x="3" y="9"/>
                      <a:pt x="2" y="9"/>
                    </a:cubicBezTo>
                    <a:cubicBezTo>
                      <a:pt x="2" y="9"/>
                      <a:pt x="1" y="10"/>
                      <a:pt x="2" y="10"/>
                    </a:cubicBezTo>
                    <a:cubicBezTo>
                      <a:pt x="3" y="9"/>
                      <a:pt x="2" y="11"/>
                      <a:pt x="2" y="10"/>
                    </a:cubicBezTo>
                    <a:cubicBezTo>
                      <a:pt x="2" y="12"/>
                      <a:pt x="2" y="10"/>
                      <a:pt x="2" y="11"/>
                    </a:cubicBezTo>
                    <a:cubicBezTo>
                      <a:pt x="2" y="11"/>
                      <a:pt x="2" y="11"/>
                      <a:pt x="2" y="9"/>
                    </a:cubicBezTo>
                    <a:cubicBezTo>
                      <a:pt x="1" y="9"/>
                      <a:pt x="0" y="7"/>
                      <a:pt x="1" y="9"/>
                    </a:cubicBezTo>
                    <a:cubicBezTo>
                      <a:pt x="1" y="11"/>
                      <a:pt x="0" y="10"/>
                      <a:pt x="1" y="10"/>
                    </a:cubicBezTo>
                    <a:cubicBezTo>
                      <a:pt x="1" y="10"/>
                      <a:pt x="1" y="10"/>
                      <a:pt x="1" y="11"/>
                    </a:cubicBezTo>
                    <a:cubicBezTo>
                      <a:pt x="0" y="11"/>
                      <a:pt x="0" y="11"/>
                      <a:pt x="1" y="11"/>
                    </a:cubicBezTo>
                    <a:cubicBezTo>
                      <a:pt x="1" y="10"/>
                      <a:pt x="1" y="12"/>
                      <a:pt x="1" y="13"/>
                    </a:cubicBezTo>
                    <a:cubicBezTo>
                      <a:pt x="1" y="13"/>
                      <a:pt x="1" y="14"/>
                      <a:pt x="1" y="14"/>
                    </a:cubicBezTo>
                    <a:cubicBezTo>
                      <a:pt x="2" y="14"/>
                      <a:pt x="2" y="14"/>
                      <a:pt x="2" y="14"/>
                    </a:cubicBezTo>
                    <a:cubicBezTo>
                      <a:pt x="2" y="14"/>
                      <a:pt x="2" y="13"/>
                      <a:pt x="2" y="15"/>
                    </a:cubicBezTo>
                    <a:cubicBezTo>
                      <a:pt x="2" y="16"/>
                      <a:pt x="1" y="17"/>
                      <a:pt x="1" y="16"/>
                    </a:cubicBezTo>
                    <a:cubicBezTo>
                      <a:pt x="1" y="16"/>
                      <a:pt x="2" y="16"/>
                      <a:pt x="1" y="18"/>
                    </a:cubicBezTo>
                    <a:cubicBezTo>
                      <a:pt x="2" y="18"/>
                      <a:pt x="1" y="19"/>
                      <a:pt x="2" y="19"/>
                    </a:cubicBezTo>
                    <a:cubicBezTo>
                      <a:pt x="1" y="20"/>
                      <a:pt x="2" y="20"/>
                      <a:pt x="2" y="20"/>
                    </a:cubicBezTo>
                    <a:cubicBezTo>
                      <a:pt x="2" y="21"/>
                      <a:pt x="1" y="21"/>
                      <a:pt x="2" y="21"/>
                    </a:cubicBezTo>
                    <a:cubicBezTo>
                      <a:pt x="2" y="20"/>
                      <a:pt x="3" y="21"/>
                      <a:pt x="3" y="20"/>
                    </a:cubicBezTo>
                    <a:cubicBezTo>
                      <a:pt x="2" y="19"/>
                      <a:pt x="3" y="19"/>
                      <a:pt x="3" y="20"/>
                    </a:cubicBezTo>
                    <a:cubicBezTo>
                      <a:pt x="2" y="20"/>
                      <a:pt x="3" y="20"/>
                      <a:pt x="4" y="21"/>
                    </a:cubicBezTo>
                    <a:cubicBezTo>
                      <a:pt x="4" y="21"/>
                      <a:pt x="5" y="21"/>
                      <a:pt x="4" y="22"/>
                    </a:cubicBezTo>
                    <a:cubicBezTo>
                      <a:pt x="4" y="22"/>
                      <a:pt x="4" y="23"/>
                      <a:pt x="4" y="23"/>
                    </a:cubicBezTo>
                    <a:cubicBezTo>
                      <a:pt x="3" y="24"/>
                      <a:pt x="5" y="24"/>
                      <a:pt x="4" y="23"/>
                    </a:cubicBezTo>
                    <a:cubicBezTo>
                      <a:pt x="4" y="24"/>
                      <a:pt x="5" y="24"/>
                      <a:pt x="4" y="25"/>
                    </a:cubicBezTo>
                    <a:cubicBezTo>
                      <a:pt x="5" y="28"/>
                      <a:pt x="5" y="27"/>
                      <a:pt x="4" y="26"/>
                    </a:cubicBezTo>
                    <a:cubicBezTo>
                      <a:pt x="6" y="27"/>
                      <a:pt x="4" y="27"/>
                      <a:pt x="5" y="28"/>
                    </a:cubicBezTo>
                    <a:cubicBezTo>
                      <a:pt x="5" y="29"/>
                      <a:pt x="5" y="28"/>
                      <a:pt x="5" y="28"/>
                    </a:cubicBezTo>
                    <a:cubicBezTo>
                      <a:pt x="6" y="29"/>
                      <a:pt x="7" y="31"/>
                      <a:pt x="6" y="30"/>
                    </a:cubicBezTo>
                    <a:cubicBezTo>
                      <a:pt x="6" y="30"/>
                      <a:pt x="4" y="30"/>
                      <a:pt x="6" y="31"/>
                    </a:cubicBezTo>
                    <a:cubicBezTo>
                      <a:pt x="6" y="33"/>
                      <a:pt x="7" y="31"/>
                      <a:pt x="7" y="32"/>
                    </a:cubicBezTo>
                    <a:cubicBezTo>
                      <a:pt x="7" y="33"/>
                      <a:pt x="8" y="33"/>
                      <a:pt x="8" y="33"/>
                    </a:cubicBezTo>
                    <a:cubicBezTo>
                      <a:pt x="8" y="32"/>
                      <a:pt x="8" y="32"/>
                      <a:pt x="9" y="32"/>
                    </a:cubicBezTo>
                    <a:cubicBezTo>
                      <a:pt x="9" y="32"/>
                      <a:pt x="9" y="33"/>
                      <a:pt x="9" y="34"/>
                    </a:cubicBezTo>
                    <a:cubicBezTo>
                      <a:pt x="9" y="34"/>
                      <a:pt x="8" y="34"/>
                      <a:pt x="8" y="34"/>
                    </a:cubicBezTo>
                    <a:cubicBezTo>
                      <a:pt x="8" y="35"/>
                      <a:pt x="9" y="35"/>
                      <a:pt x="9" y="35"/>
                    </a:cubicBezTo>
                    <a:cubicBezTo>
                      <a:pt x="10" y="35"/>
                      <a:pt x="9" y="35"/>
                      <a:pt x="10" y="36"/>
                    </a:cubicBezTo>
                    <a:cubicBezTo>
                      <a:pt x="10" y="36"/>
                      <a:pt x="10" y="37"/>
                      <a:pt x="10" y="37"/>
                    </a:cubicBezTo>
                    <a:cubicBezTo>
                      <a:pt x="11" y="37"/>
                      <a:pt x="11" y="37"/>
                      <a:pt x="11" y="37"/>
                    </a:cubicBezTo>
                    <a:cubicBezTo>
                      <a:pt x="11" y="37"/>
                      <a:pt x="11" y="38"/>
                      <a:pt x="11" y="38"/>
                    </a:cubicBezTo>
                    <a:cubicBezTo>
                      <a:pt x="11" y="38"/>
                      <a:pt x="11" y="39"/>
                      <a:pt x="11" y="39"/>
                    </a:cubicBezTo>
                    <a:cubicBezTo>
                      <a:pt x="11" y="40"/>
                      <a:pt x="11" y="40"/>
                      <a:pt x="12" y="39"/>
                    </a:cubicBezTo>
                    <a:cubicBezTo>
                      <a:pt x="13" y="40"/>
                      <a:pt x="12" y="41"/>
                      <a:pt x="12" y="40"/>
                    </a:cubicBezTo>
                    <a:cubicBezTo>
                      <a:pt x="12" y="40"/>
                      <a:pt x="12" y="41"/>
                      <a:pt x="13" y="40"/>
                    </a:cubicBezTo>
                    <a:cubicBezTo>
                      <a:pt x="13" y="39"/>
                      <a:pt x="14" y="40"/>
                      <a:pt x="14" y="40"/>
                    </a:cubicBezTo>
                    <a:cubicBezTo>
                      <a:pt x="14" y="40"/>
                      <a:pt x="14" y="41"/>
                      <a:pt x="14" y="41"/>
                    </a:cubicBezTo>
                    <a:cubicBezTo>
                      <a:pt x="15" y="40"/>
                      <a:pt x="14" y="40"/>
                      <a:pt x="14" y="40"/>
                    </a:cubicBezTo>
                    <a:cubicBezTo>
                      <a:pt x="15" y="39"/>
                      <a:pt x="15" y="41"/>
                      <a:pt x="15" y="39"/>
                    </a:cubicBezTo>
                    <a:cubicBezTo>
                      <a:pt x="16" y="38"/>
                      <a:pt x="15" y="38"/>
                      <a:pt x="15" y="37"/>
                    </a:cubicBezTo>
                    <a:cubicBezTo>
                      <a:pt x="16" y="37"/>
                      <a:pt x="17" y="37"/>
                      <a:pt x="16" y="37"/>
                    </a:cubicBezTo>
                    <a:cubicBezTo>
                      <a:pt x="16" y="36"/>
                      <a:pt x="15" y="35"/>
                      <a:pt x="15" y="36"/>
                    </a:cubicBezTo>
                    <a:cubicBezTo>
                      <a:pt x="15" y="37"/>
                      <a:pt x="14" y="36"/>
                      <a:pt x="14" y="36"/>
                    </a:cubicBezTo>
                    <a:cubicBezTo>
                      <a:pt x="15" y="35"/>
                      <a:pt x="15" y="35"/>
                      <a:pt x="15" y="35"/>
                    </a:cubicBezTo>
                    <a:cubicBezTo>
                      <a:pt x="14" y="36"/>
                      <a:pt x="15" y="37"/>
                      <a:pt x="15" y="36"/>
                    </a:cubicBezTo>
                    <a:cubicBezTo>
                      <a:pt x="15" y="36"/>
                      <a:pt x="15" y="36"/>
                      <a:pt x="15" y="35"/>
                    </a:cubicBezTo>
                    <a:cubicBezTo>
                      <a:pt x="14" y="34"/>
                      <a:pt x="15" y="31"/>
                      <a:pt x="15" y="33"/>
                    </a:cubicBezTo>
                    <a:cubicBezTo>
                      <a:pt x="15" y="33"/>
                      <a:pt x="14" y="31"/>
                      <a:pt x="15" y="32"/>
                    </a:cubicBezTo>
                    <a:cubicBezTo>
                      <a:pt x="15" y="32"/>
                      <a:pt x="13" y="32"/>
                      <a:pt x="15" y="31"/>
                    </a:cubicBezTo>
                    <a:cubicBezTo>
                      <a:pt x="15" y="30"/>
                      <a:pt x="16" y="31"/>
                      <a:pt x="15" y="31"/>
                    </a:cubicBezTo>
                    <a:cubicBezTo>
                      <a:pt x="16" y="32"/>
                      <a:pt x="16" y="30"/>
                      <a:pt x="16" y="30"/>
                    </a:cubicBezTo>
                    <a:cubicBezTo>
                      <a:pt x="16" y="30"/>
                      <a:pt x="17" y="30"/>
                      <a:pt x="16" y="31"/>
                    </a:cubicBezTo>
                    <a:cubicBezTo>
                      <a:pt x="17" y="32"/>
                      <a:pt x="17" y="30"/>
                      <a:pt x="17" y="30"/>
                    </a:cubicBezTo>
                    <a:cubicBezTo>
                      <a:pt x="16" y="30"/>
                      <a:pt x="17" y="31"/>
                      <a:pt x="17" y="30"/>
                    </a:cubicBezTo>
                    <a:cubicBezTo>
                      <a:pt x="17" y="29"/>
                      <a:pt x="17" y="30"/>
                      <a:pt x="17" y="28"/>
                    </a:cubicBezTo>
                    <a:cubicBezTo>
                      <a:pt x="17" y="29"/>
                      <a:pt x="16" y="28"/>
                      <a:pt x="16" y="27"/>
                    </a:cubicBezTo>
                    <a:cubicBezTo>
                      <a:pt x="16" y="26"/>
                      <a:pt x="16" y="27"/>
                      <a:pt x="16" y="27"/>
                    </a:cubicBezTo>
                    <a:cubicBezTo>
                      <a:pt x="16" y="25"/>
                      <a:pt x="16" y="24"/>
                      <a:pt x="16" y="25"/>
                    </a:cubicBezTo>
                    <a:cubicBezTo>
                      <a:pt x="17" y="25"/>
                      <a:pt x="17" y="25"/>
                      <a:pt x="16" y="25"/>
                    </a:cubicBezTo>
                    <a:cubicBezTo>
                      <a:pt x="15" y="25"/>
                      <a:pt x="15" y="25"/>
                      <a:pt x="15" y="24"/>
                    </a:cubicBezTo>
                    <a:cubicBezTo>
                      <a:pt x="14" y="25"/>
                      <a:pt x="16" y="24"/>
                      <a:pt x="14" y="23"/>
                    </a:cubicBezTo>
                    <a:cubicBezTo>
                      <a:pt x="14" y="24"/>
                      <a:pt x="14" y="22"/>
                      <a:pt x="13" y="22"/>
                    </a:cubicBezTo>
                    <a:cubicBezTo>
                      <a:pt x="13" y="20"/>
                      <a:pt x="13" y="20"/>
                      <a:pt x="13" y="20"/>
                    </a:cubicBezTo>
                    <a:cubicBezTo>
                      <a:pt x="13" y="20"/>
                      <a:pt x="13" y="21"/>
                      <a:pt x="12" y="21"/>
                    </a:cubicBezTo>
                    <a:cubicBezTo>
                      <a:pt x="11" y="19"/>
                      <a:pt x="13" y="20"/>
                      <a:pt x="12" y="19"/>
                    </a:cubicBezTo>
                    <a:cubicBezTo>
                      <a:pt x="11" y="19"/>
                      <a:pt x="11" y="19"/>
                      <a:pt x="11" y="18"/>
                    </a:cubicBezTo>
                    <a:cubicBezTo>
                      <a:pt x="11" y="17"/>
                      <a:pt x="11" y="18"/>
                      <a:pt x="11" y="18"/>
                    </a:cubicBezTo>
                    <a:cubicBezTo>
                      <a:pt x="11" y="18"/>
                      <a:pt x="11" y="18"/>
                      <a:pt x="12" y="17"/>
                    </a:cubicBezTo>
                    <a:cubicBezTo>
                      <a:pt x="12" y="17"/>
                      <a:pt x="12" y="16"/>
                      <a:pt x="13" y="15"/>
                    </a:cubicBezTo>
                    <a:cubicBezTo>
                      <a:pt x="12" y="14"/>
                      <a:pt x="12" y="14"/>
                      <a:pt x="12" y="15"/>
                    </a:cubicBezTo>
                    <a:cubicBezTo>
                      <a:pt x="12" y="14"/>
                      <a:pt x="13" y="16"/>
                      <a:pt x="12" y="14"/>
                    </a:cubicBezTo>
                    <a:cubicBezTo>
                      <a:pt x="12" y="13"/>
                      <a:pt x="12" y="14"/>
                      <a:pt x="11" y="13"/>
                    </a:cubicBezTo>
                    <a:cubicBezTo>
                      <a:pt x="12" y="13"/>
                      <a:pt x="12" y="13"/>
                      <a:pt x="12" y="13"/>
                    </a:cubicBezTo>
                    <a:cubicBezTo>
                      <a:pt x="11" y="12"/>
                      <a:pt x="11" y="12"/>
                      <a:pt x="11" y="12"/>
                    </a:cubicBezTo>
                    <a:cubicBezTo>
                      <a:pt x="11" y="10"/>
                      <a:pt x="11" y="10"/>
                      <a:pt x="11" y="11"/>
                    </a:cubicBezTo>
                    <a:cubicBezTo>
                      <a:pt x="10" y="12"/>
                      <a:pt x="11" y="12"/>
                      <a:pt x="10" y="11"/>
                    </a:cubicBezTo>
                    <a:cubicBezTo>
                      <a:pt x="11" y="11"/>
                      <a:pt x="10" y="11"/>
                      <a:pt x="10" y="9"/>
                    </a:cubicBezTo>
                    <a:cubicBezTo>
                      <a:pt x="10" y="9"/>
                      <a:pt x="9" y="11"/>
                      <a:pt x="9" y="9"/>
                    </a:cubicBezTo>
                    <a:cubicBezTo>
                      <a:pt x="9" y="7"/>
                      <a:pt x="10" y="8"/>
                      <a:pt x="9" y="8"/>
                    </a:cubicBezTo>
                    <a:cubicBezTo>
                      <a:pt x="9" y="9"/>
                      <a:pt x="10" y="8"/>
                      <a:pt x="10" y="8"/>
                    </a:cubicBezTo>
                    <a:cubicBezTo>
                      <a:pt x="10" y="8"/>
                      <a:pt x="10" y="7"/>
                      <a:pt x="10" y="7"/>
                    </a:cubicBezTo>
                    <a:cubicBezTo>
                      <a:pt x="10" y="7"/>
                      <a:pt x="10" y="7"/>
                      <a:pt x="10" y="6"/>
                    </a:cubicBezTo>
                    <a:cubicBezTo>
                      <a:pt x="10" y="6"/>
                      <a:pt x="10" y="6"/>
                      <a:pt x="10" y="5"/>
                    </a:cubicBezTo>
                    <a:cubicBezTo>
                      <a:pt x="10" y="5"/>
                      <a:pt x="9" y="5"/>
                      <a:pt x="10" y="4"/>
                    </a:cubicBezTo>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2" name="íśḻiḓé"/>
              <p:cNvSpPr/>
              <p:nvPr/>
            </p:nvSpPr>
            <p:spPr bwMode="auto">
              <a:xfrm>
                <a:off x="5198" y="3148"/>
                <a:ext cx="90" cy="29"/>
              </a:xfrm>
              <a:custGeom>
                <a:avLst/>
                <a:gdLst>
                  <a:gd name="T0" fmla="*/ 16 w 35"/>
                  <a:gd name="T1" fmla="*/ 6 h 11"/>
                  <a:gd name="T2" fmla="*/ 10 w 35"/>
                  <a:gd name="T3" fmla="*/ 8 h 11"/>
                  <a:gd name="T4" fmla="*/ 4 w 35"/>
                  <a:gd name="T5" fmla="*/ 8 h 11"/>
                  <a:gd name="T6" fmla="*/ 1 w 35"/>
                  <a:gd name="T7" fmla="*/ 9 h 11"/>
                  <a:gd name="T8" fmla="*/ 9 w 35"/>
                  <a:gd name="T9" fmla="*/ 9 h 11"/>
                  <a:gd name="T10" fmla="*/ 12 w 35"/>
                  <a:gd name="T11" fmla="*/ 10 h 11"/>
                  <a:gd name="T12" fmla="*/ 17 w 35"/>
                  <a:gd name="T13" fmla="*/ 10 h 11"/>
                  <a:gd name="T14" fmla="*/ 22 w 35"/>
                  <a:gd name="T15" fmla="*/ 11 h 11"/>
                  <a:gd name="T16" fmla="*/ 29 w 35"/>
                  <a:gd name="T17" fmla="*/ 10 h 11"/>
                  <a:gd name="T18" fmla="*/ 32 w 35"/>
                  <a:gd name="T19" fmla="*/ 9 h 11"/>
                  <a:gd name="T20" fmla="*/ 35 w 35"/>
                  <a:gd name="T21" fmla="*/ 9 h 11"/>
                  <a:gd name="T22" fmla="*/ 28 w 35"/>
                  <a:gd name="T23" fmla="*/ 7 h 11"/>
                  <a:gd name="T24" fmla="*/ 22 w 35"/>
                  <a:gd name="T25" fmla="*/ 0 h 11"/>
                  <a:gd name="T26" fmla="*/ 17 w 35"/>
                  <a:gd name="T27" fmla="*/ 3 h 11"/>
                  <a:gd name="T28" fmla="*/ 16 w 35"/>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1">
                    <a:moveTo>
                      <a:pt x="16" y="6"/>
                    </a:moveTo>
                    <a:cubicBezTo>
                      <a:pt x="16" y="6"/>
                      <a:pt x="13" y="7"/>
                      <a:pt x="10" y="8"/>
                    </a:cubicBezTo>
                    <a:cubicBezTo>
                      <a:pt x="7" y="8"/>
                      <a:pt x="6" y="8"/>
                      <a:pt x="4" y="8"/>
                    </a:cubicBezTo>
                    <a:cubicBezTo>
                      <a:pt x="2" y="8"/>
                      <a:pt x="0" y="9"/>
                      <a:pt x="1" y="9"/>
                    </a:cubicBezTo>
                    <a:cubicBezTo>
                      <a:pt x="2" y="10"/>
                      <a:pt x="8" y="9"/>
                      <a:pt x="9" y="9"/>
                    </a:cubicBezTo>
                    <a:cubicBezTo>
                      <a:pt x="9" y="9"/>
                      <a:pt x="12" y="10"/>
                      <a:pt x="12" y="10"/>
                    </a:cubicBezTo>
                    <a:cubicBezTo>
                      <a:pt x="12" y="10"/>
                      <a:pt x="17" y="9"/>
                      <a:pt x="17" y="10"/>
                    </a:cubicBezTo>
                    <a:cubicBezTo>
                      <a:pt x="17" y="10"/>
                      <a:pt x="20" y="11"/>
                      <a:pt x="22" y="11"/>
                    </a:cubicBezTo>
                    <a:cubicBezTo>
                      <a:pt x="25" y="10"/>
                      <a:pt x="29" y="10"/>
                      <a:pt x="29" y="10"/>
                    </a:cubicBezTo>
                    <a:cubicBezTo>
                      <a:pt x="29" y="10"/>
                      <a:pt x="31" y="9"/>
                      <a:pt x="32" y="9"/>
                    </a:cubicBezTo>
                    <a:cubicBezTo>
                      <a:pt x="33" y="9"/>
                      <a:pt x="35" y="9"/>
                      <a:pt x="35" y="9"/>
                    </a:cubicBezTo>
                    <a:cubicBezTo>
                      <a:pt x="35" y="9"/>
                      <a:pt x="29" y="8"/>
                      <a:pt x="28" y="7"/>
                    </a:cubicBezTo>
                    <a:cubicBezTo>
                      <a:pt x="27" y="5"/>
                      <a:pt x="22" y="0"/>
                      <a:pt x="22" y="0"/>
                    </a:cubicBezTo>
                    <a:cubicBezTo>
                      <a:pt x="21" y="0"/>
                      <a:pt x="17" y="3"/>
                      <a:pt x="17" y="3"/>
                    </a:cubicBezTo>
                    <a:cubicBezTo>
                      <a:pt x="17" y="4"/>
                      <a:pt x="16" y="5"/>
                      <a:pt x="16" y="6"/>
                    </a:cubicBezTo>
                    <a:close/>
                  </a:path>
                </a:pathLst>
              </a:custGeom>
              <a:solidFill>
                <a:srgbClr val="1C1E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3" name="íṣ1îḑe"/>
              <p:cNvSpPr/>
              <p:nvPr/>
            </p:nvSpPr>
            <p:spPr bwMode="auto">
              <a:xfrm>
                <a:off x="3744" y="2885"/>
                <a:ext cx="315" cy="719"/>
              </a:xfrm>
              <a:custGeom>
                <a:avLst/>
                <a:gdLst>
                  <a:gd name="T0" fmla="*/ 14 w 122"/>
                  <a:gd name="T1" fmla="*/ 132 h 279"/>
                  <a:gd name="T2" fmla="*/ 43 w 122"/>
                  <a:gd name="T3" fmla="*/ 129 h 279"/>
                  <a:gd name="T4" fmla="*/ 56 w 122"/>
                  <a:gd name="T5" fmla="*/ 174 h 279"/>
                  <a:gd name="T6" fmla="*/ 48 w 122"/>
                  <a:gd name="T7" fmla="*/ 277 h 279"/>
                  <a:gd name="T8" fmla="*/ 75 w 122"/>
                  <a:gd name="T9" fmla="*/ 278 h 279"/>
                  <a:gd name="T10" fmla="*/ 68 w 122"/>
                  <a:gd name="T11" fmla="*/ 181 h 279"/>
                  <a:gd name="T12" fmla="*/ 89 w 122"/>
                  <a:gd name="T13" fmla="*/ 135 h 279"/>
                  <a:gd name="T14" fmla="*/ 94 w 122"/>
                  <a:gd name="T15" fmla="*/ 138 h 279"/>
                  <a:gd name="T16" fmla="*/ 108 w 122"/>
                  <a:gd name="T17" fmla="*/ 141 h 279"/>
                  <a:gd name="T18" fmla="*/ 103 w 122"/>
                  <a:gd name="T19" fmla="*/ 131 h 279"/>
                  <a:gd name="T20" fmla="*/ 119 w 122"/>
                  <a:gd name="T21" fmla="*/ 102 h 279"/>
                  <a:gd name="T22" fmla="*/ 112 w 122"/>
                  <a:gd name="T23" fmla="*/ 114 h 279"/>
                  <a:gd name="T24" fmla="*/ 112 w 122"/>
                  <a:gd name="T25" fmla="*/ 101 h 279"/>
                  <a:gd name="T26" fmla="*/ 110 w 122"/>
                  <a:gd name="T27" fmla="*/ 106 h 279"/>
                  <a:gd name="T28" fmla="*/ 94 w 122"/>
                  <a:gd name="T29" fmla="*/ 127 h 279"/>
                  <a:gd name="T30" fmla="*/ 95 w 122"/>
                  <a:gd name="T31" fmla="*/ 123 h 279"/>
                  <a:gd name="T32" fmla="*/ 75 w 122"/>
                  <a:gd name="T33" fmla="*/ 131 h 279"/>
                  <a:gd name="T34" fmla="*/ 68 w 122"/>
                  <a:gd name="T35" fmla="*/ 143 h 279"/>
                  <a:gd name="T36" fmla="*/ 67 w 122"/>
                  <a:gd name="T37" fmla="*/ 119 h 279"/>
                  <a:gd name="T38" fmla="*/ 92 w 122"/>
                  <a:gd name="T39" fmla="*/ 91 h 279"/>
                  <a:gd name="T40" fmla="*/ 76 w 122"/>
                  <a:gd name="T41" fmla="*/ 95 h 279"/>
                  <a:gd name="T42" fmla="*/ 76 w 122"/>
                  <a:gd name="T43" fmla="*/ 82 h 279"/>
                  <a:gd name="T44" fmla="*/ 71 w 122"/>
                  <a:gd name="T45" fmla="*/ 77 h 279"/>
                  <a:gd name="T46" fmla="*/ 75 w 122"/>
                  <a:gd name="T47" fmla="*/ 69 h 279"/>
                  <a:gd name="T48" fmla="*/ 94 w 122"/>
                  <a:gd name="T49" fmla="*/ 68 h 279"/>
                  <a:gd name="T50" fmla="*/ 94 w 122"/>
                  <a:gd name="T51" fmla="*/ 40 h 279"/>
                  <a:gd name="T52" fmla="*/ 86 w 122"/>
                  <a:gd name="T53" fmla="*/ 46 h 279"/>
                  <a:gd name="T54" fmla="*/ 74 w 122"/>
                  <a:gd name="T55" fmla="*/ 65 h 279"/>
                  <a:gd name="T56" fmla="*/ 80 w 122"/>
                  <a:gd name="T57" fmla="*/ 5 h 279"/>
                  <a:gd name="T58" fmla="*/ 71 w 122"/>
                  <a:gd name="T59" fmla="*/ 66 h 279"/>
                  <a:gd name="T60" fmla="*/ 68 w 122"/>
                  <a:gd name="T61" fmla="*/ 47 h 279"/>
                  <a:gd name="T62" fmla="*/ 67 w 122"/>
                  <a:gd name="T63" fmla="*/ 80 h 279"/>
                  <a:gd name="T64" fmla="*/ 55 w 122"/>
                  <a:gd name="T65" fmla="*/ 65 h 279"/>
                  <a:gd name="T66" fmla="*/ 58 w 122"/>
                  <a:gd name="T67" fmla="*/ 38 h 279"/>
                  <a:gd name="T68" fmla="*/ 55 w 122"/>
                  <a:gd name="T69" fmla="*/ 42 h 279"/>
                  <a:gd name="T70" fmla="*/ 47 w 122"/>
                  <a:gd name="T71" fmla="*/ 25 h 279"/>
                  <a:gd name="T72" fmla="*/ 44 w 122"/>
                  <a:gd name="T73" fmla="*/ 2 h 279"/>
                  <a:gd name="T74" fmla="*/ 44 w 122"/>
                  <a:gd name="T75" fmla="*/ 7 h 279"/>
                  <a:gd name="T76" fmla="*/ 49 w 122"/>
                  <a:gd name="T77" fmla="*/ 42 h 279"/>
                  <a:gd name="T78" fmla="*/ 42 w 122"/>
                  <a:gd name="T79" fmla="*/ 33 h 279"/>
                  <a:gd name="T80" fmla="*/ 53 w 122"/>
                  <a:gd name="T81" fmla="*/ 81 h 279"/>
                  <a:gd name="T82" fmla="*/ 42 w 122"/>
                  <a:gd name="T83" fmla="*/ 76 h 279"/>
                  <a:gd name="T84" fmla="*/ 38 w 122"/>
                  <a:gd name="T85" fmla="*/ 71 h 279"/>
                  <a:gd name="T86" fmla="*/ 15 w 122"/>
                  <a:gd name="T87" fmla="*/ 35 h 279"/>
                  <a:gd name="T88" fmla="*/ 17 w 122"/>
                  <a:gd name="T89" fmla="*/ 49 h 279"/>
                  <a:gd name="T90" fmla="*/ 20 w 122"/>
                  <a:gd name="T91" fmla="*/ 63 h 279"/>
                  <a:gd name="T92" fmla="*/ 34 w 122"/>
                  <a:gd name="T93" fmla="*/ 71 h 279"/>
                  <a:gd name="T94" fmla="*/ 55 w 122"/>
                  <a:gd name="T95" fmla="*/ 130 h 279"/>
                  <a:gd name="T96" fmla="*/ 25 w 122"/>
                  <a:gd name="T97" fmla="*/ 108 h 279"/>
                  <a:gd name="T98" fmla="*/ 18 w 122"/>
                  <a:gd name="T99" fmla="*/ 117 h 279"/>
                  <a:gd name="T100" fmla="*/ 23 w 122"/>
                  <a:gd name="T101" fmla="*/ 124 h 279"/>
                  <a:gd name="T102" fmla="*/ 11 w 122"/>
                  <a:gd name="T103" fmla="*/ 12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 h="279">
                    <a:moveTo>
                      <a:pt x="11" y="130"/>
                    </a:moveTo>
                    <a:cubicBezTo>
                      <a:pt x="7" y="132"/>
                      <a:pt x="4" y="132"/>
                      <a:pt x="4" y="133"/>
                    </a:cubicBezTo>
                    <a:cubicBezTo>
                      <a:pt x="4" y="133"/>
                      <a:pt x="8" y="134"/>
                      <a:pt x="14" y="132"/>
                    </a:cubicBezTo>
                    <a:cubicBezTo>
                      <a:pt x="14" y="131"/>
                      <a:pt x="15" y="131"/>
                      <a:pt x="16" y="131"/>
                    </a:cubicBezTo>
                    <a:cubicBezTo>
                      <a:pt x="18" y="130"/>
                      <a:pt x="24" y="127"/>
                      <a:pt x="24" y="127"/>
                    </a:cubicBezTo>
                    <a:cubicBezTo>
                      <a:pt x="29" y="124"/>
                      <a:pt x="38" y="128"/>
                      <a:pt x="43" y="129"/>
                    </a:cubicBezTo>
                    <a:cubicBezTo>
                      <a:pt x="48" y="130"/>
                      <a:pt x="53" y="136"/>
                      <a:pt x="55" y="145"/>
                    </a:cubicBezTo>
                    <a:cubicBezTo>
                      <a:pt x="55" y="146"/>
                      <a:pt x="56" y="154"/>
                      <a:pt x="56" y="156"/>
                    </a:cubicBezTo>
                    <a:cubicBezTo>
                      <a:pt x="56" y="159"/>
                      <a:pt x="56" y="171"/>
                      <a:pt x="56" y="174"/>
                    </a:cubicBezTo>
                    <a:cubicBezTo>
                      <a:pt x="56" y="187"/>
                      <a:pt x="56" y="201"/>
                      <a:pt x="56" y="207"/>
                    </a:cubicBezTo>
                    <a:cubicBezTo>
                      <a:pt x="56" y="231"/>
                      <a:pt x="56" y="251"/>
                      <a:pt x="52" y="266"/>
                    </a:cubicBezTo>
                    <a:cubicBezTo>
                      <a:pt x="51" y="270"/>
                      <a:pt x="50" y="274"/>
                      <a:pt x="48" y="277"/>
                    </a:cubicBezTo>
                    <a:cubicBezTo>
                      <a:pt x="49" y="278"/>
                      <a:pt x="50" y="278"/>
                      <a:pt x="52" y="279"/>
                    </a:cubicBezTo>
                    <a:cubicBezTo>
                      <a:pt x="59" y="279"/>
                      <a:pt x="66" y="279"/>
                      <a:pt x="73" y="279"/>
                    </a:cubicBezTo>
                    <a:cubicBezTo>
                      <a:pt x="74" y="278"/>
                      <a:pt x="75" y="278"/>
                      <a:pt x="75" y="278"/>
                    </a:cubicBezTo>
                    <a:cubicBezTo>
                      <a:pt x="74" y="273"/>
                      <a:pt x="73" y="270"/>
                      <a:pt x="72" y="266"/>
                    </a:cubicBezTo>
                    <a:cubicBezTo>
                      <a:pt x="71" y="263"/>
                      <a:pt x="71" y="259"/>
                      <a:pt x="70" y="254"/>
                    </a:cubicBezTo>
                    <a:cubicBezTo>
                      <a:pt x="68" y="233"/>
                      <a:pt x="68" y="201"/>
                      <a:pt x="68" y="181"/>
                    </a:cubicBezTo>
                    <a:cubicBezTo>
                      <a:pt x="68" y="179"/>
                      <a:pt x="68" y="166"/>
                      <a:pt x="68" y="165"/>
                    </a:cubicBezTo>
                    <a:cubicBezTo>
                      <a:pt x="68" y="163"/>
                      <a:pt x="70" y="144"/>
                      <a:pt x="76" y="138"/>
                    </a:cubicBezTo>
                    <a:cubicBezTo>
                      <a:pt x="82" y="131"/>
                      <a:pt x="89" y="135"/>
                      <a:pt x="89" y="135"/>
                    </a:cubicBezTo>
                    <a:cubicBezTo>
                      <a:pt x="91" y="136"/>
                      <a:pt x="92" y="136"/>
                      <a:pt x="92" y="137"/>
                    </a:cubicBezTo>
                    <a:cubicBezTo>
                      <a:pt x="92" y="139"/>
                      <a:pt x="94" y="144"/>
                      <a:pt x="94" y="144"/>
                    </a:cubicBezTo>
                    <a:cubicBezTo>
                      <a:pt x="94" y="144"/>
                      <a:pt x="94" y="140"/>
                      <a:pt x="94" y="138"/>
                    </a:cubicBezTo>
                    <a:cubicBezTo>
                      <a:pt x="94" y="138"/>
                      <a:pt x="96" y="141"/>
                      <a:pt x="100" y="142"/>
                    </a:cubicBezTo>
                    <a:cubicBezTo>
                      <a:pt x="102" y="143"/>
                      <a:pt x="103" y="143"/>
                      <a:pt x="105" y="142"/>
                    </a:cubicBezTo>
                    <a:cubicBezTo>
                      <a:pt x="106" y="142"/>
                      <a:pt x="108" y="141"/>
                      <a:pt x="108" y="141"/>
                    </a:cubicBezTo>
                    <a:cubicBezTo>
                      <a:pt x="107" y="141"/>
                      <a:pt x="98" y="140"/>
                      <a:pt x="94" y="135"/>
                    </a:cubicBezTo>
                    <a:cubicBezTo>
                      <a:pt x="94" y="135"/>
                      <a:pt x="93" y="134"/>
                      <a:pt x="93" y="134"/>
                    </a:cubicBezTo>
                    <a:cubicBezTo>
                      <a:pt x="94" y="134"/>
                      <a:pt x="103" y="132"/>
                      <a:pt x="103" y="131"/>
                    </a:cubicBezTo>
                    <a:cubicBezTo>
                      <a:pt x="104" y="130"/>
                      <a:pt x="104" y="130"/>
                      <a:pt x="104" y="130"/>
                    </a:cubicBezTo>
                    <a:cubicBezTo>
                      <a:pt x="106" y="129"/>
                      <a:pt x="107" y="127"/>
                      <a:pt x="108" y="126"/>
                    </a:cubicBezTo>
                    <a:cubicBezTo>
                      <a:pt x="114" y="117"/>
                      <a:pt x="117" y="108"/>
                      <a:pt x="119" y="102"/>
                    </a:cubicBezTo>
                    <a:cubicBezTo>
                      <a:pt x="121" y="95"/>
                      <a:pt x="122" y="92"/>
                      <a:pt x="121" y="91"/>
                    </a:cubicBezTo>
                    <a:cubicBezTo>
                      <a:pt x="121" y="91"/>
                      <a:pt x="120" y="94"/>
                      <a:pt x="118" y="100"/>
                    </a:cubicBezTo>
                    <a:cubicBezTo>
                      <a:pt x="116" y="104"/>
                      <a:pt x="114" y="109"/>
                      <a:pt x="112" y="114"/>
                    </a:cubicBezTo>
                    <a:cubicBezTo>
                      <a:pt x="112" y="109"/>
                      <a:pt x="112" y="105"/>
                      <a:pt x="113" y="102"/>
                    </a:cubicBezTo>
                    <a:cubicBezTo>
                      <a:pt x="115" y="97"/>
                      <a:pt x="116" y="94"/>
                      <a:pt x="115" y="94"/>
                    </a:cubicBezTo>
                    <a:cubicBezTo>
                      <a:pt x="115" y="94"/>
                      <a:pt x="114" y="96"/>
                      <a:pt x="112" y="101"/>
                    </a:cubicBezTo>
                    <a:cubicBezTo>
                      <a:pt x="112" y="101"/>
                      <a:pt x="111" y="101"/>
                      <a:pt x="111" y="102"/>
                    </a:cubicBezTo>
                    <a:cubicBezTo>
                      <a:pt x="111" y="96"/>
                      <a:pt x="111" y="93"/>
                      <a:pt x="110" y="93"/>
                    </a:cubicBezTo>
                    <a:cubicBezTo>
                      <a:pt x="110" y="93"/>
                      <a:pt x="110" y="98"/>
                      <a:pt x="110" y="106"/>
                    </a:cubicBezTo>
                    <a:cubicBezTo>
                      <a:pt x="110" y="110"/>
                      <a:pt x="109" y="115"/>
                      <a:pt x="108" y="120"/>
                    </a:cubicBezTo>
                    <a:cubicBezTo>
                      <a:pt x="107" y="120"/>
                      <a:pt x="107" y="121"/>
                      <a:pt x="106" y="121"/>
                    </a:cubicBezTo>
                    <a:cubicBezTo>
                      <a:pt x="103" y="126"/>
                      <a:pt x="99" y="127"/>
                      <a:pt x="94" y="127"/>
                    </a:cubicBezTo>
                    <a:cubicBezTo>
                      <a:pt x="95" y="127"/>
                      <a:pt x="95" y="126"/>
                      <a:pt x="96" y="125"/>
                    </a:cubicBezTo>
                    <a:cubicBezTo>
                      <a:pt x="100" y="117"/>
                      <a:pt x="101" y="111"/>
                      <a:pt x="101" y="111"/>
                    </a:cubicBezTo>
                    <a:cubicBezTo>
                      <a:pt x="101" y="110"/>
                      <a:pt x="99" y="117"/>
                      <a:pt x="95" y="123"/>
                    </a:cubicBezTo>
                    <a:cubicBezTo>
                      <a:pt x="93" y="125"/>
                      <a:pt x="90" y="127"/>
                      <a:pt x="87" y="127"/>
                    </a:cubicBezTo>
                    <a:cubicBezTo>
                      <a:pt x="85" y="127"/>
                      <a:pt x="84" y="127"/>
                      <a:pt x="82" y="128"/>
                    </a:cubicBezTo>
                    <a:cubicBezTo>
                      <a:pt x="80" y="128"/>
                      <a:pt x="77" y="129"/>
                      <a:pt x="75" y="131"/>
                    </a:cubicBezTo>
                    <a:cubicBezTo>
                      <a:pt x="73" y="132"/>
                      <a:pt x="72" y="134"/>
                      <a:pt x="71" y="136"/>
                    </a:cubicBezTo>
                    <a:cubicBezTo>
                      <a:pt x="70" y="137"/>
                      <a:pt x="69" y="140"/>
                      <a:pt x="68" y="142"/>
                    </a:cubicBezTo>
                    <a:cubicBezTo>
                      <a:pt x="68" y="143"/>
                      <a:pt x="68" y="143"/>
                      <a:pt x="68" y="143"/>
                    </a:cubicBezTo>
                    <a:cubicBezTo>
                      <a:pt x="67" y="140"/>
                      <a:pt x="68" y="139"/>
                      <a:pt x="68" y="137"/>
                    </a:cubicBezTo>
                    <a:cubicBezTo>
                      <a:pt x="68" y="135"/>
                      <a:pt x="68" y="133"/>
                      <a:pt x="67" y="131"/>
                    </a:cubicBezTo>
                    <a:cubicBezTo>
                      <a:pt x="67" y="127"/>
                      <a:pt x="67" y="123"/>
                      <a:pt x="67" y="119"/>
                    </a:cubicBezTo>
                    <a:cubicBezTo>
                      <a:pt x="68" y="117"/>
                      <a:pt x="68" y="115"/>
                      <a:pt x="69" y="113"/>
                    </a:cubicBezTo>
                    <a:cubicBezTo>
                      <a:pt x="71" y="104"/>
                      <a:pt x="75" y="99"/>
                      <a:pt x="79" y="97"/>
                    </a:cubicBezTo>
                    <a:cubicBezTo>
                      <a:pt x="87" y="94"/>
                      <a:pt x="92" y="91"/>
                      <a:pt x="92" y="91"/>
                    </a:cubicBezTo>
                    <a:cubicBezTo>
                      <a:pt x="92" y="90"/>
                      <a:pt x="87" y="92"/>
                      <a:pt x="80" y="94"/>
                    </a:cubicBezTo>
                    <a:cubicBezTo>
                      <a:pt x="83" y="90"/>
                      <a:pt x="84" y="85"/>
                      <a:pt x="84" y="85"/>
                    </a:cubicBezTo>
                    <a:cubicBezTo>
                      <a:pt x="83" y="85"/>
                      <a:pt x="81" y="90"/>
                      <a:pt x="76" y="95"/>
                    </a:cubicBezTo>
                    <a:cubicBezTo>
                      <a:pt x="74" y="98"/>
                      <a:pt x="70" y="101"/>
                      <a:pt x="68" y="107"/>
                    </a:cubicBezTo>
                    <a:cubicBezTo>
                      <a:pt x="68" y="108"/>
                      <a:pt x="68" y="108"/>
                      <a:pt x="68" y="108"/>
                    </a:cubicBezTo>
                    <a:cubicBezTo>
                      <a:pt x="70" y="92"/>
                      <a:pt x="77" y="82"/>
                      <a:pt x="76" y="82"/>
                    </a:cubicBezTo>
                    <a:cubicBezTo>
                      <a:pt x="76" y="82"/>
                      <a:pt x="72" y="86"/>
                      <a:pt x="69" y="95"/>
                    </a:cubicBezTo>
                    <a:cubicBezTo>
                      <a:pt x="69" y="93"/>
                      <a:pt x="69" y="92"/>
                      <a:pt x="69" y="90"/>
                    </a:cubicBezTo>
                    <a:cubicBezTo>
                      <a:pt x="70" y="86"/>
                      <a:pt x="71" y="81"/>
                      <a:pt x="71" y="77"/>
                    </a:cubicBezTo>
                    <a:cubicBezTo>
                      <a:pt x="72" y="76"/>
                      <a:pt x="72" y="76"/>
                      <a:pt x="72" y="75"/>
                    </a:cubicBezTo>
                    <a:cubicBezTo>
                      <a:pt x="72" y="74"/>
                      <a:pt x="73" y="73"/>
                      <a:pt x="73" y="72"/>
                    </a:cubicBezTo>
                    <a:cubicBezTo>
                      <a:pt x="74" y="71"/>
                      <a:pt x="75" y="70"/>
                      <a:pt x="75" y="69"/>
                    </a:cubicBezTo>
                    <a:cubicBezTo>
                      <a:pt x="77" y="68"/>
                      <a:pt x="78" y="67"/>
                      <a:pt x="80" y="66"/>
                    </a:cubicBezTo>
                    <a:cubicBezTo>
                      <a:pt x="81" y="65"/>
                      <a:pt x="82" y="65"/>
                      <a:pt x="83" y="65"/>
                    </a:cubicBezTo>
                    <a:cubicBezTo>
                      <a:pt x="90" y="67"/>
                      <a:pt x="94" y="69"/>
                      <a:pt x="94" y="68"/>
                    </a:cubicBezTo>
                    <a:cubicBezTo>
                      <a:pt x="94" y="68"/>
                      <a:pt x="91" y="65"/>
                      <a:pt x="84" y="62"/>
                    </a:cubicBezTo>
                    <a:cubicBezTo>
                      <a:pt x="85" y="61"/>
                      <a:pt x="87" y="59"/>
                      <a:pt x="88" y="57"/>
                    </a:cubicBezTo>
                    <a:cubicBezTo>
                      <a:pt x="93" y="47"/>
                      <a:pt x="94" y="40"/>
                      <a:pt x="94" y="40"/>
                    </a:cubicBezTo>
                    <a:cubicBezTo>
                      <a:pt x="93" y="39"/>
                      <a:pt x="92" y="47"/>
                      <a:pt x="87" y="55"/>
                    </a:cubicBezTo>
                    <a:cubicBezTo>
                      <a:pt x="86" y="55"/>
                      <a:pt x="86" y="56"/>
                      <a:pt x="85" y="57"/>
                    </a:cubicBezTo>
                    <a:cubicBezTo>
                      <a:pt x="87" y="50"/>
                      <a:pt x="86" y="46"/>
                      <a:pt x="86" y="46"/>
                    </a:cubicBezTo>
                    <a:cubicBezTo>
                      <a:pt x="86" y="45"/>
                      <a:pt x="86" y="53"/>
                      <a:pt x="83" y="58"/>
                    </a:cubicBezTo>
                    <a:cubicBezTo>
                      <a:pt x="81" y="61"/>
                      <a:pt x="78" y="62"/>
                      <a:pt x="75" y="65"/>
                    </a:cubicBezTo>
                    <a:cubicBezTo>
                      <a:pt x="74" y="65"/>
                      <a:pt x="74" y="65"/>
                      <a:pt x="74" y="65"/>
                    </a:cubicBezTo>
                    <a:cubicBezTo>
                      <a:pt x="80" y="41"/>
                      <a:pt x="82" y="25"/>
                      <a:pt x="82" y="25"/>
                    </a:cubicBezTo>
                    <a:cubicBezTo>
                      <a:pt x="81" y="25"/>
                      <a:pt x="81" y="28"/>
                      <a:pt x="79" y="34"/>
                    </a:cubicBezTo>
                    <a:cubicBezTo>
                      <a:pt x="77" y="15"/>
                      <a:pt x="81" y="5"/>
                      <a:pt x="80" y="5"/>
                    </a:cubicBezTo>
                    <a:cubicBezTo>
                      <a:pt x="80" y="4"/>
                      <a:pt x="76" y="16"/>
                      <a:pt x="78" y="36"/>
                    </a:cubicBezTo>
                    <a:cubicBezTo>
                      <a:pt x="78" y="38"/>
                      <a:pt x="78" y="40"/>
                      <a:pt x="77" y="43"/>
                    </a:cubicBezTo>
                    <a:cubicBezTo>
                      <a:pt x="76" y="49"/>
                      <a:pt x="74" y="57"/>
                      <a:pt x="71" y="66"/>
                    </a:cubicBezTo>
                    <a:cubicBezTo>
                      <a:pt x="72" y="58"/>
                      <a:pt x="71" y="51"/>
                      <a:pt x="70" y="46"/>
                    </a:cubicBezTo>
                    <a:cubicBezTo>
                      <a:pt x="67" y="32"/>
                      <a:pt x="69" y="22"/>
                      <a:pt x="69" y="22"/>
                    </a:cubicBezTo>
                    <a:cubicBezTo>
                      <a:pt x="69" y="22"/>
                      <a:pt x="66" y="31"/>
                      <a:pt x="68" y="47"/>
                    </a:cubicBezTo>
                    <a:cubicBezTo>
                      <a:pt x="70" y="54"/>
                      <a:pt x="70" y="62"/>
                      <a:pt x="69" y="72"/>
                    </a:cubicBezTo>
                    <a:cubicBezTo>
                      <a:pt x="69" y="73"/>
                      <a:pt x="69" y="74"/>
                      <a:pt x="69" y="75"/>
                    </a:cubicBezTo>
                    <a:cubicBezTo>
                      <a:pt x="68" y="77"/>
                      <a:pt x="68" y="78"/>
                      <a:pt x="67" y="80"/>
                    </a:cubicBezTo>
                    <a:cubicBezTo>
                      <a:pt x="64" y="93"/>
                      <a:pt x="62" y="108"/>
                      <a:pt x="61" y="125"/>
                    </a:cubicBezTo>
                    <a:cubicBezTo>
                      <a:pt x="61" y="108"/>
                      <a:pt x="59" y="92"/>
                      <a:pt x="58" y="79"/>
                    </a:cubicBezTo>
                    <a:cubicBezTo>
                      <a:pt x="57" y="74"/>
                      <a:pt x="56" y="69"/>
                      <a:pt x="55" y="65"/>
                    </a:cubicBezTo>
                    <a:cubicBezTo>
                      <a:pt x="55" y="54"/>
                      <a:pt x="56" y="45"/>
                      <a:pt x="59" y="40"/>
                    </a:cubicBezTo>
                    <a:cubicBezTo>
                      <a:pt x="62" y="32"/>
                      <a:pt x="61" y="25"/>
                      <a:pt x="61" y="26"/>
                    </a:cubicBezTo>
                    <a:cubicBezTo>
                      <a:pt x="60" y="26"/>
                      <a:pt x="61" y="32"/>
                      <a:pt x="58" y="38"/>
                    </a:cubicBezTo>
                    <a:cubicBezTo>
                      <a:pt x="57" y="39"/>
                      <a:pt x="57" y="40"/>
                      <a:pt x="56" y="41"/>
                    </a:cubicBezTo>
                    <a:cubicBezTo>
                      <a:pt x="57" y="34"/>
                      <a:pt x="56" y="30"/>
                      <a:pt x="56" y="31"/>
                    </a:cubicBezTo>
                    <a:cubicBezTo>
                      <a:pt x="56" y="31"/>
                      <a:pt x="56" y="35"/>
                      <a:pt x="55" y="42"/>
                    </a:cubicBezTo>
                    <a:cubicBezTo>
                      <a:pt x="54" y="45"/>
                      <a:pt x="54" y="48"/>
                      <a:pt x="53" y="52"/>
                    </a:cubicBezTo>
                    <a:cubicBezTo>
                      <a:pt x="53" y="51"/>
                      <a:pt x="53" y="51"/>
                      <a:pt x="53" y="51"/>
                    </a:cubicBezTo>
                    <a:cubicBezTo>
                      <a:pt x="51" y="41"/>
                      <a:pt x="49" y="33"/>
                      <a:pt x="47" y="25"/>
                    </a:cubicBezTo>
                    <a:cubicBezTo>
                      <a:pt x="47" y="21"/>
                      <a:pt x="46" y="18"/>
                      <a:pt x="46" y="15"/>
                    </a:cubicBezTo>
                    <a:cubicBezTo>
                      <a:pt x="45" y="12"/>
                      <a:pt x="45" y="9"/>
                      <a:pt x="45" y="7"/>
                    </a:cubicBezTo>
                    <a:cubicBezTo>
                      <a:pt x="45" y="5"/>
                      <a:pt x="44" y="4"/>
                      <a:pt x="44" y="2"/>
                    </a:cubicBezTo>
                    <a:cubicBezTo>
                      <a:pt x="44" y="1"/>
                      <a:pt x="44" y="1"/>
                      <a:pt x="44" y="0"/>
                    </a:cubicBezTo>
                    <a:cubicBezTo>
                      <a:pt x="44" y="2"/>
                      <a:pt x="44" y="2"/>
                      <a:pt x="44" y="2"/>
                    </a:cubicBezTo>
                    <a:cubicBezTo>
                      <a:pt x="43" y="3"/>
                      <a:pt x="44" y="5"/>
                      <a:pt x="44" y="7"/>
                    </a:cubicBezTo>
                    <a:cubicBezTo>
                      <a:pt x="44" y="9"/>
                      <a:pt x="44" y="12"/>
                      <a:pt x="45" y="15"/>
                    </a:cubicBezTo>
                    <a:cubicBezTo>
                      <a:pt x="45" y="18"/>
                      <a:pt x="46" y="22"/>
                      <a:pt x="46" y="26"/>
                    </a:cubicBezTo>
                    <a:cubicBezTo>
                      <a:pt x="47" y="31"/>
                      <a:pt x="48" y="36"/>
                      <a:pt x="49" y="42"/>
                    </a:cubicBezTo>
                    <a:cubicBezTo>
                      <a:pt x="49" y="42"/>
                      <a:pt x="49" y="42"/>
                      <a:pt x="49" y="42"/>
                    </a:cubicBezTo>
                    <a:cubicBezTo>
                      <a:pt x="49" y="42"/>
                      <a:pt x="49" y="42"/>
                      <a:pt x="48" y="41"/>
                    </a:cubicBezTo>
                    <a:cubicBezTo>
                      <a:pt x="44" y="36"/>
                      <a:pt x="42" y="32"/>
                      <a:pt x="42" y="33"/>
                    </a:cubicBezTo>
                    <a:cubicBezTo>
                      <a:pt x="42" y="33"/>
                      <a:pt x="43" y="38"/>
                      <a:pt x="47" y="43"/>
                    </a:cubicBezTo>
                    <a:cubicBezTo>
                      <a:pt x="48" y="45"/>
                      <a:pt x="49" y="47"/>
                      <a:pt x="50" y="49"/>
                    </a:cubicBezTo>
                    <a:cubicBezTo>
                      <a:pt x="51" y="57"/>
                      <a:pt x="52" y="68"/>
                      <a:pt x="53" y="81"/>
                    </a:cubicBezTo>
                    <a:cubicBezTo>
                      <a:pt x="54" y="89"/>
                      <a:pt x="54" y="97"/>
                      <a:pt x="55" y="107"/>
                    </a:cubicBezTo>
                    <a:cubicBezTo>
                      <a:pt x="52" y="97"/>
                      <a:pt x="48" y="88"/>
                      <a:pt x="44" y="80"/>
                    </a:cubicBezTo>
                    <a:cubicBezTo>
                      <a:pt x="44" y="79"/>
                      <a:pt x="43" y="77"/>
                      <a:pt x="42" y="76"/>
                    </a:cubicBezTo>
                    <a:cubicBezTo>
                      <a:pt x="42" y="75"/>
                      <a:pt x="41" y="74"/>
                      <a:pt x="40" y="73"/>
                    </a:cubicBezTo>
                    <a:cubicBezTo>
                      <a:pt x="35" y="62"/>
                      <a:pt x="34" y="52"/>
                      <a:pt x="34" y="53"/>
                    </a:cubicBezTo>
                    <a:cubicBezTo>
                      <a:pt x="34" y="53"/>
                      <a:pt x="34" y="60"/>
                      <a:pt x="38" y="71"/>
                    </a:cubicBezTo>
                    <a:cubicBezTo>
                      <a:pt x="32" y="65"/>
                      <a:pt x="26" y="63"/>
                      <a:pt x="23" y="56"/>
                    </a:cubicBezTo>
                    <a:cubicBezTo>
                      <a:pt x="20" y="52"/>
                      <a:pt x="19" y="49"/>
                      <a:pt x="17" y="45"/>
                    </a:cubicBezTo>
                    <a:cubicBezTo>
                      <a:pt x="16" y="42"/>
                      <a:pt x="15" y="38"/>
                      <a:pt x="15" y="35"/>
                    </a:cubicBezTo>
                    <a:cubicBezTo>
                      <a:pt x="14" y="34"/>
                      <a:pt x="14" y="24"/>
                      <a:pt x="13" y="23"/>
                    </a:cubicBezTo>
                    <a:cubicBezTo>
                      <a:pt x="13" y="24"/>
                      <a:pt x="12" y="29"/>
                      <a:pt x="15" y="40"/>
                    </a:cubicBezTo>
                    <a:cubicBezTo>
                      <a:pt x="15" y="43"/>
                      <a:pt x="16" y="46"/>
                      <a:pt x="17" y="49"/>
                    </a:cubicBezTo>
                    <a:cubicBezTo>
                      <a:pt x="18" y="52"/>
                      <a:pt x="20" y="55"/>
                      <a:pt x="22" y="58"/>
                    </a:cubicBezTo>
                    <a:cubicBezTo>
                      <a:pt x="23" y="61"/>
                      <a:pt x="26" y="64"/>
                      <a:pt x="28" y="66"/>
                    </a:cubicBezTo>
                    <a:cubicBezTo>
                      <a:pt x="25" y="65"/>
                      <a:pt x="22" y="65"/>
                      <a:pt x="20" y="63"/>
                    </a:cubicBezTo>
                    <a:cubicBezTo>
                      <a:pt x="17" y="60"/>
                      <a:pt x="15" y="58"/>
                      <a:pt x="15" y="59"/>
                    </a:cubicBezTo>
                    <a:cubicBezTo>
                      <a:pt x="15" y="59"/>
                      <a:pt x="16" y="61"/>
                      <a:pt x="19" y="64"/>
                    </a:cubicBezTo>
                    <a:cubicBezTo>
                      <a:pt x="22" y="68"/>
                      <a:pt x="28" y="67"/>
                      <a:pt x="34" y="71"/>
                    </a:cubicBezTo>
                    <a:cubicBezTo>
                      <a:pt x="37" y="74"/>
                      <a:pt x="41" y="80"/>
                      <a:pt x="45" y="87"/>
                    </a:cubicBezTo>
                    <a:cubicBezTo>
                      <a:pt x="47" y="91"/>
                      <a:pt x="48" y="95"/>
                      <a:pt x="50" y="100"/>
                    </a:cubicBezTo>
                    <a:cubicBezTo>
                      <a:pt x="53" y="108"/>
                      <a:pt x="55" y="119"/>
                      <a:pt x="55" y="130"/>
                    </a:cubicBezTo>
                    <a:cubicBezTo>
                      <a:pt x="53" y="127"/>
                      <a:pt x="51" y="125"/>
                      <a:pt x="48" y="124"/>
                    </a:cubicBezTo>
                    <a:cubicBezTo>
                      <a:pt x="43" y="117"/>
                      <a:pt x="36" y="116"/>
                      <a:pt x="32" y="115"/>
                    </a:cubicBezTo>
                    <a:cubicBezTo>
                      <a:pt x="27" y="113"/>
                      <a:pt x="25" y="107"/>
                      <a:pt x="25" y="108"/>
                    </a:cubicBezTo>
                    <a:cubicBezTo>
                      <a:pt x="25" y="107"/>
                      <a:pt x="26" y="114"/>
                      <a:pt x="32" y="117"/>
                    </a:cubicBezTo>
                    <a:cubicBezTo>
                      <a:pt x="34" y="119"/>
                      <a:pt x="38" y="120"/>
                      <a:pt x="41" y="122"/>
                    </a:cubicBezTo>
                    <a:cubicBezTo>
                      <a:pt x="33" y="121"/>
                      <a:pt x="25" y="120"/>
                      <a:pt x="18" y="117"/>
                    </a:cubicBezTo>
                    <a:cubicBezTo>
                      <a:pt x="5" y="110"/>
                      <a:pt x="1" y="93"/>
                      <a:pt x="0" y="94"/>
                    </a:cubicBezTo>
                    <a:cubicBezTo>
                      <a:pt x="0" y="94"/>
                      <a:pt x="3" y="113"/>
                      <a:pt x="18" y="122"/>
                    </a:cubicBezTo>
                    <a:cubicBezTo>
                      <a:pt x="19" y="123"/>
                      <a:pt x="21" y="123"/>
                      <a:pt x="23" y="124"/>
                    </a:cubicBezTo>
                    <a:cubicBezTo>
                      <a:pt x="22" y="124"/>
                      <a:pt x="22" y="124"/>
                      <a:pt x="22" y="124"/>
                    </a:cubicBezTo>
                    <a:cubicBezTo>
                      <a:pt x="21" y="125"/>
                      <a:pt x="19" y="126"/>
                      <a:pt x="17" y="127"/>
                    </a:cubicBezTo>
                    <a:cubicBezTo>
                      <a:pt x="15" y="128"/>
                      <a:pt x="13" y="128"/>
                      <a:pt x="11" y="127"/>
                    </a:cubicBezTo>
                    <a:cubicBezTo>
                      <a:pt x="8" y="126"/>
                      <a:pt x="7" y="123"/>
                      <a:pt x="6" y="124"/>
                    </a:cubicBezTo>
                    <a:cubicBezTo>
                      <a:pt x="6" y="124"/>
                      <a:pt x="7" y="127"/>
                      <a:pt x="11" y="130"/>
                    </a:cubicBezTo>
                    <a:close/>
                  </a:path>
                </a:pathLst>
              </a:custGeom>
              <a:solidFill>
                <a:srgbClr val="1C1E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4" name="íṡḻíďé"/>
              <p:cNvSpPr/>
              <p:nvPr/>
            </p:nvSpPr>
            <p:spPr bwMode="auto">
              <a:xfrm>
                <a:off x="3775" y="2937"/>
                <a:ext cx="3"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1C1E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5" name="îšḷíďe"/>
              <p:cNvSpPr/>
              <p:nvPr/>
            </p:nvSpPr>
            <p:spPr bwMode="auto">
              <a:xfrm>
                <a:off x="3888" y="331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6" name="isľîḓe"/>
              <p:cNvSpPr/>
              <p:nvPr/>
            </p:nvSpPr>
            <p:spPr bwMode="auto">
              <a:xfrm>
                <a:off x="3669" y="2782"/>
                <a:ext cx="464" cy="549"/>
              </a:xfrm>
              <a:custGeom>
                <a:avLst/>
                <a:gdLst>
                  <a:gd name="T0" fmla="*/ 8 w 180"/>
                  <a:gd name="T1" fmla="*/ 169 h 213"/>
                  <a:gd name="T2" fmla="*/ 20 w 180"/>
                  <a:gd name="T3" fmla="*/ 188 h 213"/>
                  <a:gd name="T4" fmla="*/ 30 w 180"/>
                  <a:gd name="T5" fmla="*/ 194 h 213"/>
                  <a:gd name="T6" fmla="*/ 39 w 180"/>
                  <a:gd name="T7" fmla="*/ 202 h 213"/>
                  <a:gd name="T8" fmla="*/ 53 w 180"/>
                  <a:gd name="T9" fmla="*/ 200 h 213"/>
                  <a:gd name="T10" fmla="*/ 63 w 180"/>
                  <a:gd name="T11" fmla="*/ 202 h 213"/>
                  <a:gd name="T12" fmla="*/ 71 w 180"/>
                  <a:gd name="T13" fmla="*/ 207 h 213"/>
                  <a:gd name="T14" fmla="*/ 79 w 180"/>
                  <a:gd name="T15" fmla="*/ 206 h 213"/>
                  <a:gd name="T16" fmla="*/ 97 w 180"/>
                  <a:gd name="T17" fmla="*/ 207 h 213"/>
                  <a:gd name="T18" fmla="*/ 124 w 180"/>
                  <a:gd name="T19" fmla="*/ 207 h 213"/>
                  <a:gd name="T20" fmla="*/ 145 w 180"/>
                  <a:gd name="T21" fmla="*/ 200 h 213"/>
                  <a:gd name="T22" fmla="*/ 163 w 180"/>
                  <a:gd name="T23" fmla="*/ 191 h 213"/>
                  <a:gd name="T24" fmla="*/ 172 w 180"/>
                  <a:gd name="T25" fmla="*/ 174 h 213"/>
                  <a:gd name="T26" fmla="*/ 176 w 180"/>
                  <a:gd name="T27" fmla="*/ 156 h 213"/>
                  <a:gd name="T28" fmla="*/ 174 w 180"/>
                  <a:gd name="T29" fmla="*/ 139 h 213"/>
                  <a:gd name="T30" fmla="*/ 168 w 180"/>
                  <a:gd name="T31" fmla="*/ 136 h 213"/>
                  <a:gd name="T32" fmla="*/ 169 w 180"/>
                  <a:gd name="T33" fmla="*/ 131 h 213"/>
                  <a:gd name="T34" fmla="*/ 166 w 180"/>
                  <a:gd name="T35" fmla="*/ 110 h 213"/>
                  <a:gd name="T36" fmla="*/ 164 w 180"/>
                  <a:gd name="T37" fmla="*/ 99 h 213"/>
                  <a:gd name="T38" fmla="*/ 161 w 180"/>
                  <a:gd name="T39" fmla="*/ 87 h 213"/>
                  <a:gd name="T40" fmla="*/ 149 w 180"/>
                  <a:gd name="T41" fmla="*/ 63 h 213"/>
                  <a:gd name="T42" fmla="*/ 145 w 180"/>
                  <a:gd name="T43" fmla="*/ 44 h 213"/>
                  <a:gd name="T44" fmla="*/ 132 w 180"/>
                  <a:gd name="T45" fmla="*/ 24 h 213"/>
                  <a:gd name="T46" fmla="*/ 119 w 180"/>
                  <a:gd name="T47" fmla="*/ 16 h 213"/>
                  <a:gd name="T48" fmla="*/ 106 w 180"/>
                  <a:gd name="T49" fmla="*/ 9 h 213"/>
                  <a:gd name="T50" fmla="*/ 93 w 180"/>
                  <a:gd name="T51" fmla="*/ 13 h 213"/>
                  <a:gd name="T52" fmla="*/ 85 w 180"/>
                  <a:gd name="T53" fmla="*/ 3 h 213"/>
                  <a:gd name="T54" fmla="*/ 73 w 180"/>
                  <a:gd name="T55" fmla="*/ 8 h 213"/>
                  <a:gd name="T56" fmla="*/ 56 w 180"/>
                  <a:gd name="T57" fmla="*/ 18 h 213"/>
                  <a:gd name="T58" fmla="*/ 44 w 180"/>
                  <a:gd name="T59" fmla="*/ 36 h 213"/>
                  <a:gd name="T60" fmla="*/ 39 w 180"/>
                  <a:gd name="T61" fmla="*/ 52 h 213"/>
                  <a:gd name="T62" fmla="*/ 29 w 180"/>
                  <a:gd name="T63" fmla="*/ 66 h 213"/>
                  <a:gd name="T64" fmla="*/ 23 w 180"/>
                  <a:gd name="T65" fmla="*/ 77 h 213"/>
                  <a:gd name="T66" fmla="*/ 17 w 180"/>
                  <a:gd name="T67" fmla="*/ 97 h 213"/>
                  <a:gd name="T68" fmla="*/ 12 w 180"/>
                  <a:gd name="T69" fmla="*/ 116 h 213"/>
                  <a:gd name="T70" fmla="*/ 12 w 180"/>
                  <a:gd name="T71" fmla="*/ 126 h 213"/>
                  <a:gd name="T72" fmla="*/ 8 w 180"/>
                  <a:gd name="T73" fmla="*/ 134 h 213"/>
                  <a:gd name="T74" fmla="*/ 11 w 180"/>
                  <a:gd name="T75" fmla="*/ 141 h 213"/>
                  <a:gd name="T76" fmla="*/ 4 w 180"/>
                  <a:gd name="T77" fmla="*/ 152 h 213"/>
                  <a:gd name="T78" fmla="*/ 13 w 180"/>
                  <a:gd name="T79" fmla="*/ 139 h 213"/>
                  <a:gd name="T80" fmla="*/ 43 w 180"/>
                  <a:gd name="T81" fmla="*/ 45 h 213"/>
                  <a:gd name="T82" fmla="*/ 143 w 180"/>
                  <a:gd name="T83" fmla="*/ 52 h 213"/>
                  <a:gd name="T84" fmla="*/ 167 w 180"/>
                  <a:gd name="T85" fmla="*/ 117 h 213"/>
                  <a:gd name="T86" fmla="*/ 172 w 180"/>
                  <a:gd name="T87" fmla="*/ 163 h 213"/>
                  <a:gd name="T88" fmla="*/ 169 w 180"/>
                  <a:gd name="T89" fmla="*/ 165 h 213"/>
                  <a:gd name="T90" fmla="*/ 168 w 180"/>
                  <a:gd name="T91" fmla="*/ 175 h 213"/>
                  <a:gd name="T92" fmla="*/ 160 w 180"/>
                  <a:gd name="T93" fmla="*/ 188 h 213"/>
                  <a:gd name="T94" fmla="*/ 151 w 180"/>
                  <a:gd name="T95" fmla="*/ 68 h 213"/>
                  <a:gd name="T96" fmla="*/ 143 w 180"/>
                  <a:gd name="T97" fmla="*/ 197 h 213"/>
                  <a:gd name="T98" fmla="*/ 135 w 180"/>
                  <a:gd name="T99" fmla="*/ 197 h 213"/>
                  <a:gd name="T100" fmla="*/ 126 w 180"/>
                  <a:gd name="T101" fmla="*/ 202 h 213"/>
                  <a:gd name="T102" fmla="*/ 117 w 180"/>
                  <a:gd name="T103" fmla="*/ 17 h 213"/>
                  <a:gd name="T104" fmla="*/ 106 w 180"/>
                  <a:gd name="T105" fmla="*/ 208 h 213"/>
                  <a:gd name="T106" fmla="*/ 91 w 180"/>
                  <a:gd name="T107" fmla="*/ 10 h 213"/>
                  <a:gd name="T108" fmla="*/ 80 w 180"/>
                  <a:gd name="T109" fmla="*/ 9 h 213"/>
                  <a:gd name="T110" fmla="*/ 71 w 180"/>
                  <a:gd name="T111" fmla="*/ 12 h 213"/>
                  <a:gd name="T112" fmla="*/ 61 w 180"/>
                  <a:gd name="T113" fmla="*/ 18 h 213"/>
                  <a:gd name="T114" fmla="*/ 48 w 180"/>
                  <a:gd name="T115" fmla="*/ 200 h 213"/>
                  <a:gd name="T116" fmla="*/ 40 w 180"/>
                  <a:gd name="T117" fmla="*/ 48 h 213"/>
                  <a:gd name="T118" fmla="*/ 33 w 180"/>
                  <a:gd name="T119" fmla="*/ 196 h 213"/>
                  <a:gd name="T120" fmla="*/ 27 w 180"/>
                  <a:gd name="T121" fmla="*/ 79 h 213"/>
                  <a:gd name="T122" fmla="*/ 11 w 180"/>
                  <a:gd name="T123" fmla="*/ 146 h 213"/>
                  <a:gd name="T124" fmla="*/ 10 w 180"/>
                  <a:gd name="T125" fmla="*/ 1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213">
                    <a:moveTo>
                      <a:pt x="0" y="157"/>
                    </a:moveTo>
                    <a:cubicBezTo>
                      <a:pt x="0" y="157"/>
                      <a:pt x="1" y="157"/>
                      <a:pt x="1" y="158"/>
                    </a:cubicBezTo>
                    <a:cubicBezTo>
                      <a:pt x="1" y="157"/>
                      <a:pt x="2" y="158"/>
                      <a:pt x="2" y="158"/>
                    </a:cubicBezTo>
                    <a:cubicBezTo>
                      <a:pt x="1" y="158"/>
                      <a:pt x="2" y="158"/>
                      <a:pt x="2" y="158"/>
                    </a:cubicBezTo>
                    <a:cubicBezTo>
                      <a:pt x="1" y="157"/>
                      <a:pt x="2" y="158"/>
                      <a:pt x="1" y="158"/>
                    </a:cubicBezTo>
                    <a:cubicBezTo>
                      <a:pt x="1" y="159"/>
                      <a:pt x="2" y="159"/>
                      <a:pt x="2" y="158"/>
                    </a:cubicBezTo>
                    <a:cubicBezTo>
                      <a:pt x="1" y="158"/>
                      <a:pt x="1" y="157"/>
                      <a:pt x="1" y="158"/>
                    </a:cubicBezTo>
                    <a:cubicBezTo>
                      <a:pt x="1" y="159"/>
                      <a:pt x="1" y="158"/>
                      <a:pt x="1" y="159"/>
                    </a:cubicBezTo>
                    <a:cubicBezTo>
                      <a:pt x="1" y="158"/>
                      <a:pt x="2" y="159"/>
                      <a:pt x="2" y="159"/>
                    </a:cubicBezTo>
                    <a:cubicBezTo>
                      <a:pt x="3" y="159"/>
                      <a:pt x="2" y="159"/>
                      <a:pt x="2" y="159"/>
                    </a:cubicBezTo>
                    <a:cubicBezTo>
                      <a:pt x="1" y="158"/>
                      <a:pt x="2" y="160"/>
                      <a:pt x="3" y="159"/>
                    </a:cubicBezTo>
                    <a:cubicBezTo>
                      <a:pt x="3" y="158"/>
                      <a:pt x="2" y="159"/>
                      <a:pt x="3" y="159"/>
                    </a:cubicBezTo>
                    <a:cubicBezTo>
                      <a:pt x="3" y="158"/>
                      <a:pt x="2" y="158"/>
                      <a:pt x="3" y="159"/>
                    </a:cubicBezTo>
                    <a:cubicBezTo>
                      <a:pt x="3" y="160"/>
                      <a:pt x="3" y="160"/>
                      <a:pt x="2" y="160"/>
                    </a:cubicBezTo>
                    <a:cubicBezTo>
                      <a:pt x="4" y="161"/>
                      <a:pt x="2" y="160"/>
                      <a:pt x="2" y="161"/>
                    </a:cubicBezTo>
                    <a:cubicBezTo>
                      <a:pt x="3" y="161"/>
                      <a:pt x="3" y="161"/>
                      <a:pt x="3" y="160"/>
                    </a:cubicBezTo>
                    <a:cubicBezTo>
                      <a:pt x="3" y="161"/>
                      <a:pt x="3" y="159"/>
                      <a:pt x="3" y="159"/>
                    </a:cubicBezTo>
                    <a:cubicBezTo>
                      <a:pt x="3" y="159"/>
                      <a:pt x="4" y="161"/>
                      <a:pt x="3" y="160"/>
                    </a:cubicBezTo>
                    <a:cubicBezTo>
                      <a:pt x="4" y="161"/>
                      <a:pt x="3" y="159"/>
                      <a:pt x="3" y="161"/>
                    </a:cubicBezTo>
                    <a:cubicBezTo>
                      <a:pt x="4" y="160"/>
                      <a:pt x="3" y="162"/>
                      <a:pt x="4" y="161"/>
                    </a:cubicBezTo>
                    <a:cubicBezTo>
                      <a:pt x="3" y="160"/>
                      <a:pt x="4" y="160"/>
                      <a:pt x="4" y="160"/>
                    </a:cubicBezTo>
                    <a:cubicBezTo>
                      <a:pt x="4" y="161"/>
                      <a:pt x="4" y="162"/>
                      <a:pt x="5" y="161"/>
                    </a:cubicBezTo>
                    <a:cubicBezTo>
                      <a:pt x="4" y="161"/>
                      <a:pt x="4" y="158"/>
                      <a:pt x="5" y="160"/>
                    </a:cubicBezTo>
                    <a:cubicBezTo>
                      <a:pt x="4" y="161"/>
                      <a:pt x="5" y="161"/>
                      <a:pt x="5" y="160"/>
                    </a:cubicBezTo>
                    <a:cubicBezTo>
                      <a:pt x="4" y="161"/>
                      <a:pt x="5" y="161"/>
                      <a:pt x="5" y="161"/>
                    </a:cubicBezTo>
                    <a:cubicBezTo>
                      <a:pt x="7" y="162"/>
                      <a:pt x="7" y="162"/>
                      <a:pt x="6" y="162"/>
                    </a:cubicBezTo>
                    <a:cubicBezTo>
                      <a:pt x="7" y="163"/>
                      <a:pt x="6" y="161"/>
                      <a:pt x="6" y="161"/>
                    </a:cubicBezTo>
                    <a:cubicBezTo>
                      <a:pt x="8" y="163"/>
                      <a:pt x="6" y="162"/>
                      <a:pt x="6" y="162"/>
                    </a:cubicBezTo>
                    <a:cubicBezTo>
                      <a:pt x="6" y="162"/>
                      <a:pt x="6" y="162"/>
                      <a:pt x="6" y="162"/>
                    </a:cubicBezTo>
                    <a:cubicBezTo>
                      <a:pt x="7" y="163"/>
                      <a:pt x="6" y="163"/>
                      <a:pt x="6" y="163"/>
                    </a:cubicBezTo>
                    <a:cubicBezTo>
                      <a:pt x="5" y="163"/>
                      <a:pt x="5" y="163"/>
                      <a:pt x="5" y="161"/>
                    </a:cubicBezTo>
                    <a:cubicBezTo>
                      <a:pt x="4" y="161"/>
                      <a:pt x="4" y="163"/>
                      <a:pt x="4" y="162"/>
                    </a:cubicBezTo>
                    <a:cubicBezTo>
                      <a:pt x="3" y="161"/>
                      <a:pt x="4" y="163"/>
                      <a:pt x="4" y="163"/>
                    </a:cubicBezTo>
                    <a:cubicBezTo>
                      <a:pt x="4" y="163"/>
                      <a:pt x="5" y="163"/>
                      <a:pt x="4" y="164"/>
                    </a:cubicBezTo>
                    <a:cubicBezTo>
                      <a:pt x="5" y="164"/>
                      <a:pt x="4" y="164"/>
                      <a:pt x="4" y="164"/>
                    </a:cubicBezTo>
                    <a:cubicBezTo>
                      <a:pt x="5" y="164"/>
                      <a:pt x="4" y="165"/>
                      <a:pt x="4" y="164"/>
                    </a:cubicBezTo>
                    <a:cubicBezTo>
                      <a:pt x="3" y="165"/>
                      <a:pt x="4" y="164"/>
                      <a:pt x="4" y="165"/>
                    </a:cubicBezTo>
                    <a:cubicBezTo>
                      <a:pt x="4" y="166"/>
                      <a:pt x="5" y="165"/>
                      <a:pt x="5" y="164"/>
                    </a:cubicBezTo>
                    <a:cubicBezTo>
                      <a:pt x="7" y="164"/>
                      <a:pt x="4" y="166"/>
                      <a:pt x="6" y="165"/>
                    </a:cubicBezTo>
                    <a:cubicBezTo>
                      <a:pt x="6" y="163"/>
                      <a:pt x="7" y="165"/>
                      <a:pt x="7" y="166"/>
                    </a:cubicBezTo>
                    <a:cubicBezTo>
                      <a:pt x="7" y="166"/>
                      <a:pt x="7" y="166"/>
                      <a:pt x="7" y="166"/>
                    </a:cubicBezTo>
                    <a:cubicBezTo>
                      <a:pt x="7" y="165"/>
                      <a:pt x="8" y="166"/>
                      <a:pt x="7" y="167"/>
                    </a:cubicBezTo>
                    <a:cubicBezTo>
                      <a:pt x="8" y="167"/>
                      <a:pt x="8" y="165"/>
                      <a:pt x="8" y="166"/>
                    </a:cubicBezTo>
                    <a:cubicBezTo>
                      <a:pt x="8" y="168"/>
                      <a:pt x="8" y="166"/>
                      <a:pt x="8" y="166"/>
                    </a:cubicBezTo>
                    <a:cubicBezTo>
                      <a:pt x="9" y="166"/>
                      <a:pt x="8" y="166"/>
                      <a:pt x="8" y="167"/>
                    </a:cubicBezTo>
                    <a:cubicBezTo>
                      <a:pt x="8" y="168"/>
                      <a:pt x="7" y="165"/>
                      <a:pt x="8" y="167"/>
                    </a:cubicBezTo>
                    <a:cubicBezTo>
                      <a:pt x="8" y="167"/>
                      <a:pt x="7" y="163"/>
                      <a:pt x="8" y="167"/>
                    </a:cubicBezTo>
                    <a:cubicBezTo>
                      <a:pt x="8" y="169"/>
                      <a:pt x="8" y="168"/>
                      <a:pt x="8" y="167"/>
                    </a:cubicBezTo>
                    <a:cubicBezTo>
                      <a:pt x="9" y="168"/>
                      <a:pt x="9" y="167"/>
                      <a:pt x="9" y="168"/>
                    </a:cubicBezTo>
                    <a:cubicBezTo>
                      <a:pt x="7" y="167"/>
                      <a:pt x="8" y="167"/>
                      <a:pt x="8" y="168"/>
                    </a:cubicBezTo>
                    <a:cubicBezTo>
                      <a:pt x="8" y="168"/>
                      <a:pt x="8" y="168"/>
                      <a:pt x="7" y="169"/>
                    </a:cubicBezTo>
                    <a:cubicBezTo>
                      <a:pt x="8" y="170"/>
                      <a:pt x="8" y="170"/>
                      <a:pt x="9" y="169"/>
                    </a:cubicBezTo>
                    <a:cubicBezTo>
                      <a:pt x="8" y="169"/>
                      <a:pt x="8" y="169"/>
                      <a:pt x="9" y="169"/>
                    </a:cubicBezTo>
                    <a:cubicBezTo>
                      <a:pt x="8" y="170"/>
                      <a:pt x="7" y="170"/>
                      <a:pt x="8" y="169"/>
                    </a:cubicBezTo>
                    <a:cubicBezTo>
                      <a:pt x="9" y="170"/>
                      <a:pt x="7" y="170"/>
                      <a:pt x="7" y="170"/>
                    </a:cubicBezTo>
                    <a:cubicBezTo>
                      <a:pt x="8" y="170"/>
                      <a:pt x="6" y="170"/>
                      <a:pt x="7" y="170"/>
                    </a:cubicBezTo>
                    <a:cubicBezTo>
                      <a:pt x="6" y="171"/>
                      <a:pt x="6" y="170"/>
                      <a:pt x="6" y="170"/>
                    </a:cubicBezTo>
                    <a:cubicBezTo>
                      <a:pt x="7" y="170"/>
                      <a:pt x="6" y="171"/>
                      <a:pt x="6" y="170"/>
                    </a:cubicBezTo>
                    <a:cubicBezTo>
                      <a:pt x="6" y="169"/>
                      <a:pt x="5" y="171"/>
                      <a:pt x="5" y="171"/>
                    </a:cubicBezTo>
                    <a:cubicBezTo>
                      <a:pt x="5" y="173"/>
                      <a:pt x="4" y="171"/>
                      <a:pt x="5" y="172"/>
                    </a:cubicBezTo>
                    <a:cubicBezTo>
                      <a:pt x="5" y="173"/>
                      <a:pt x="5" y="172"/>
                      <a:pt x="5" y="173"/>
                    </a:cubicBezTo>
                    <a:cubicBezTo>
                      <a:pt x="6" y="174"/>
                      <a:pt x="5" y="172"/>
                      <a:pt x="7" y="173"/>
                    </a:cubicBezTo>
                    <a:cubicBezTo>
                      <a:pt x="6" y="174"/>
                      <a:pt x="7" y="175"/>
                      <a:pt x="7" y="175"/>
                    </a:cubicBezTo>
                    <a:cubicBezTo>
                      <a:pt x="7" y="173"/>
                      <a:pt x="8" y="175"/>
                      <a:pt x="8" y="175"/>
                    </a:cubicBezTo>
                    <a:cubicBezTo>
                      <a:pt x="9" y="176"/>
                      <a:pt x="8" y="175"/>
                      <a:pt x="8" y="176"/>
                    </a:cubicBezTo>
                    <a:cubicBezTo>
                      <a:pt x="8" y="176"/>
                      <a:pt x="9" y="175"/>
                      <a:pt x="9" y="176"/>
                    </a:cubicBezTo>
                    <a:cubicBezTo>
                      <a:pt x="8" y="176"/>
                      <a:pt x="8" y="177"/>
                      <a:pt x="8" y="177"/>
                    </a:cubicBezTo>
                    <a:cubicBezTo>
                      <a:pt x="8" y="178"/>
                      <a:pt x="9" y="177"/>
                      <a:pt x="9" y="178"/>
                    </a:cubicBezTo>
                    <a:cubicBezTo>
                      <a:pt x="8" y="179"/>
                      <a:pt x="9" y="177"/>
                      <a:pt x="9" y="177"/>
                    </a:cubicBezTo>
                    <a:cubicBezTo>
                      <a:pt x="9" y="177"/>
                      <a:pt x="9" y="176"/>
                      <a:pt x="9" y="177"/>
                    </a:cubicBezTo>
                    <a:cubicBezTo>
                      <a:pt x="10" y="178"/>
                      <a:pt x="11" y="176"/>
                      <a:pt x="11" y="177"/>
                    </a:cubicBezTo>
                    <a:cubicBezTo>
                      <a:pt x="11" y="175"/>
                      <a:pt x="12" y="175"/>
                      <a:pt x="12" y="177"/>
                    </a:cubicBezTo>
                    <a:cubicBezTo>
                      <a:pt x="12" y="179"/>
                      <a:pt x="13" y="176"/>
                      <a:pt x="13" y="176"/>
                    </a:cubicBezTo>
                    <a:cubicBezTo>
                      <a:pt x="13" y="176"/>
                      <a:pt x="13" y="175"/>
                      <a:pt x="14" y="176"/>
                    </a:cubicBezTo>
                    <a:cubicBezTo>
                      <a:pt x="14" y="178"/>
                      <a:pt x="14" y="176"/>
                      <a:pt x="14" y="177"/>
                    </a:cubicBezTo>
                    <a:cubicBezTo>
                      <a:pt x="14" y="177"/>
                      <a:pt x="14" y="178"/>
                      <a:pt x="14" y="177"/>
                    </a:cubicBezTo>
                    <a:cubicBezTo>
                      <a:pt x="15" y="178"/>
                      <a:pt x="15" y="178"/>
                      <a:pt x="14" y="178"/>
                    </a:cubicBezTo>
                    <a:cubicBezTo>
                      <a:pt x="14" y="178"/>
                      <a:pt x="14" y="178"/>
                      <a:pt x="15" y="178"/>
                    </a:cubicBezTo>
                    <a:cubicBezTo>
                      <a:pt x="16" y="179"/>
                      <a:pt x="16" y="179"/>
                      <a:pt x="15" y="178"/>
                    </a:cubicBezTo>
                    <a:cubicBezTo>
                      <a:pt x="15" y="179"/>
                      <a:pt x="15" y="179"/>
                      <a:pt x="15" y="178"/>
                    </a:cubicBezTo>
                    <a:cubicBezTo>
                      <a:pt x="15" y="180"/>
                      <a:pt x="14" y="178"/>
                      <a:pt x="14" y="179"/>
                    </a:cubicBezTo>
                    <a:cubicBezTo>
                      <a:pt x="14" y="179"/>
                      <a:pt x="14" y="179"/>
                      <a:pt x="15" y="179"/>
                    </a:cubicBezTo>
                    <a:cubicBezTo>
                      <a:pt x="15" y="179"/>
                      <a:pt x="14" y="178"/>
                      <a:pt x="15" y="179"/>
                    </a:cubicBezTo>
                    <a:cubicBezTo>
                      <a:pt x="14" y="179"/>
                      <a:pt x="15" y="178"/>
                      <a:pt x="15" y="180"/>
                    </a:cubicBezTo>
                    <a:cubicBezTo>
                      <a:pt x="15" y="181"/>
                      <a:pt x="16" y="181"/>
                      <a:pt x="15" y="180"/>
                    </a:cubicBezTo>
                    <a:cubicBezTo>
                      <a:pt x="15" y="182"/>
                      <a:pt x="15" y="182"/>
                      <a:pt x="15" y="180"/>
                    </a:cubicBezTo>
                    <a:cubicBezTo>
                      <a:pt x="16" y="181"/>
                      <a:pt x="15" y="182"/>
                      <a:pt x="16" y="181"/>
                    </a:cubicBezTo>
                    <a:cubicBezTo>
                      <a:pt x="16" y="181"/>
                      <a:pt x="16" y="181"/>
                      <a:pt x="16" y="182"/>
                    </a:cubicBezTo>
                    <a:cubicBezTo>
                      <a:pt x="16" y="183"/>
                      <a:pt x="17" y="182"/>
                      <a:pt x="16" y="182"/>
                    </a:cubicBezTo>
                    <a:cubicBezTo>
                      <a:pt x="16" y="181"/>
                      <a:pt x="16" y="183"/>
                      <a:pt x="16" y="182"/>
                    </a:cubicBezTo>
                    <a:cubicBezTo>
                      <a:pt x="16" y="181"/>
                      <a:pt x="16" y="182"/>
                      <a:pt x="16" y="182"/>
                    </a:cubicBezTo>
                    <a:cubicBezTo>
                      <a:pt x="15" y="183"/>
                      <a:pt x="15" y="182"/>
                      <a:pt x="15" y="182"/>
                    </a:cubicBezTo>
                    <a:cubicBezTo>
                      <a:pt x="16" y="184"/>
                      <a:pt x="16" y="183"/>
                      <a:pt x="17" y="183"/>
                    </a:cubicBezTo>
                    <a:cubicBezTo>
                      <a:pt x="16" y="182"/>
                      <a:pt x="16" y="182"/>
                      <a:pt x="16" y="183"/>
                    </a:cubicBezTo>
                    <a:cubicBezTo>
                      <a:pt x="16" y="183"/>
                      <a:pt x="17" y="183"/>
                      <a:pt x="16" y="183"/>
                    </a:cubicBezTo>
                    <a:cubicBezTo>
                      <a:pt x="16" y="185"/>
                      <a:pt x="15" y="184"/>
                      <a:pt x="16" y="184"/>
                    </a:cubicBezTo>
                    <a:cubicBezTo>
                      <a:pt x="15" y="183"/>
                      <a:pt x="17" y="183"/>
                      <a:pt x="16" y="185"/>
                    </a:cubicBezTo>
                    <a:cubicBezTo>
                      <a:pt x="16" y="184"/>
                      <a:pt x="16" y="184"/>
                      <a:pt x="17" y="185"/>
                    </a:cubicBezTo>
                    <a:cubicBezTo>
                      <a:pt x="16" y="185"/>
                      <a:pt x="16" y="185"/>
                      <a:pt x="16" y="185"/>
                    </a:cubicBezTo>
                    <a:cubicBezTo>
                      <a:pt x="15" y="186"/>
                      <a:pt x="16" y="184"/>
                      <a:pt x="16" y="187"/>
                    </a:cubicBezTo>
                    <a:cubicBezTo>
                      <a:pt x="16" y="187"/>
                      <a:pt x="18" y="186"/>
                      <a:pt x="17" y="186"/>
                    </a:cubicBezTo>
                    <a:cubicBezTo>
                      <a:pt x="17" y="188"/>
                      <a:pt x="17" y="188"/>
                      <a:pt x="17" y="188"/>
                    </a:cubicBezTo>
                    <a:cubicBezTo>
                      <a:pt x="17" y="187"/>
                      <a:pt x="17" y="185"/>
                      <a:pt x="18" y="187"/>
                    </a:cubicBezTo>
                    <a:cubicBezTo>
                      <a:pt x="18" y="187"/>
                      <a:pt x="19" y="187"/>
                      <a:pt x="18" y="188"/>
                    </a:cubicBezTo>
                    <a:cubicBezTo>
                      <a:pt x="18" y="189"/>
                      <a:pt x="18" y="190"/>
                      <a:pt x="18" y="188"/>
                    </a:cubicBezTo>
                    <a:cubicBezTo>
                      <a:pt x="18" y="190"/>
                      <a:pt x="19" y="186"/>
                      <a:pt x="18" y="188"/>
                    </a:cubicBezTo>
                    <a:cubicBezTo>
                      <a:pt x="18" y="189"/>
                      <a:pt x="19" y="186"/>
                      <a:pt x="19" y="188"/>
                    </a:cubicBezTo>
                    <a:cubicBezTo>
                      <a:pt x="19" y="189"/>
                      <a:pt x="19" y="187"/>
                      <a:pt x="20" y="188"/>
                    </a:cubicBezTo>
                    <a:cubicBezTo>
                      <a:pt x="20" y="187"/>
                      <a:pt x="20" y="188"/>
                      <a:pt x="20" y="188"/>
                    </a:cubicBezTo>
                    <a:cubicBezTo>
                      <a:pt x="20" y="189"/>
                      <a:pt x="20" y="189"/>
                      <a:pt x="20" y="189"/>
                    </a:cubicBezTo>
                    <a:cubicBezTo>
                      <a:pt x="21" y="189"/>
                      <a:pt x="21" y="189"/>
                      <a:pt x="21" y="188"/>
                    </a:cubicBezTo>
                    <a:cubicBezTo>
                      <a:pt x="22" y="189"/>
                      <a:pt x="21" y="188"/>
                      <a:pt x="21" y="188"/>
                    </a:cubicBezTo>
                    <a:cubicBezTo>
                      <a:pt x="22" y="188"/>
                      <a:pt x="20" y="189"/>
                      <a:pt x="21" y="189"/>
                    </a:cubicBezTo>
                    <a:cubicBezTo>
                      <a:pt x="20" y="188"/>
                      <a:pt x="20" y="190"/>
                      <a:pt x="20" y="190"/>
                    </a:cubicBezTo>
                    <a:cubicBezTo>
                      <a:pt x="20" y="189"/>
                      <a:pt x="21" y="188"/>
                      <a:pt x="21" y="189"/>
                    </a:cubicBezTo>
                    <a:cubicBezTo>
                      <a:pt x="22" y="189"/>
                      <a:pt x="21" y="191"/>
                      <a:pt x="21" y="190"/>
                    </a:cubicBezTo>
                    <a:cubicBezTo>
                      <a:pt x="21" y="190"/>
                      <a:pt x="21" y="191"/>
                      <a:pt x="21" y="191"/>
                    </a:cubicBezTo>
                    <a:cubicBezTo>
                      <a:pt x="23" y="190"/>
                      <a:pt x="22" y="192"/>
                      <a:pt x="22" y="191"/>
                    </a:cubicBezTo>
                    <a:cubicBezTo>
                      <a:pt x="23" y="191"/>
                      <a:pt x="24" y="190"/>
                      <a:pt x="23" y="190"/>
                    </a:cubicBezTo>
                    <a:cubicBezTo>
                      <a:pt x="24" y="189"/>
                      <a:pt x="23" y="191"/>
                      <a:pt x="24" y="191"/>
                    </a:cubicBezTo>
                    <a:cubicBezTo>
                      <a:pt x="24" y="190"/>
                      <a:pt x="24" y="191"/>
                      <a:pt x="25" y="190"/>
                    </a:cubicBezTo>
                    <a:cubicBezTo>
                      <a:pt x="25" y="191"/>
                      <a:pt x="25" y="191"/>
                      <a:pt x="25" y="191"/>
                    </a:cubicBezTo>
                    <a:cubicBezTo>
                      <a:pt x="26" y="193"/>
                      <a:pt x="25" y="191"/>
                      <a:pt x="26" y="191"/>
                    </a:cubicBezTo>
                    <a:cubicBezTo>
                      <a:pt x="26" y="191"/>
                      <a:pt x="27" y="191"/>
                      <a:pt x="26" y="191"/>
                    </a:cubicBezTo>
                    <a:cubicBezTo>
                      <a:pt x="26" y="191"/>
                      <a:pt x="26" y="193"/>
                      <a:pt x="27" y="191"/>
                    </a:cubicBezTo>
                    <a:cubicBezTo>
                      <a:pt x="27" y="191"/>
                      <a:pt x="26" y="192"/>
                      <a:pt x="27" y="191"/>
                    </a:cubicBezTo>
                    <a:cubicBezTo>
                      <a:pt x="27" y="191"/>
                      <a:pt x="27" y="190"/>
                      <a:pt x="27" y="191"/>
                    </a:cubicBezTo>
                    <a:cubicBezTo>
                      <a:pt x="27" y="191"/>
                      <a:pt x="27" y="191"/>
                      <a:pt x="27" y="191"/>
                    </a:cubicBezTo>
                    <a:cubicBezTo>
                      <a:pt x="27" y="191"/>
                      <a:pt x="26" y="191"/>
                      <a:pt x="27" y="191"/>
                    </a:cubicBezTo>
                    <a:cubicBezTo>
                      <a:pt x="27" y="192"/>
                      <a:pt x="27" y="192"/>
                      <a:pt x="27" y="191"/>
                    </a:cubicBezTo>
                    <a:cubicBezTo>
                      <a:pt x="27" y="191"/>
                      <a:pt x="27" y="191"/>
                      <a:pt x="27" y="191"/>
                    </a:cubicBezTo>
                    <a:cubicBezTo>
                      <a:pt x="27" y="191"/>
                      <a:pt x="27" y="191"/>
                      <a:pt x="27" y="191"/>
                    </a:cubicBezTo>
                    <a:cubicBezTo>
                      <a:pt x="27" y="191"/>
                      <a:pt x="27" y="191"/>
                      <a:pt x="27" y="191"/>
                    </a:cubicBezTo>
                    <a:cubicBezTo>
                      <a:pt x="27" y="191"/>
                      <a:pt x="27" y="192"/>
                      <a:pt x="27" y="192"/>
                    </a:cubicBezTo>
                    <a:cubicBezTo>
                      <a:pt x="27" y="192"/>
                      <a:pt x="27" y="191"/>
                      <a:pt x="27" y="192"/>
                    </a:cubicBezTo>
                    <a:cubicBezTo>
                      <a:pt x="25" y="191"/>
                      <a:pt x="26" y="191"/>
                      <a:pt x="27" y="192"/>
                    </a:cubicBezTo>
                    <a:cubicBezTo>
                      <a:pt x="27" y="192"/>
                      <a:pt x="28" y="191"/>
                      <a:pt x="28" y="193"/>
                    </a:cubicBezTo>
                    <a:cubicBezTo>
                      <a:pt x="28" y="192"/>
                      <a:pt x="28" y="193"/>
                      <a:pt x="28" y="193"/>
                    </a:cubicBezTo>
                    <a:cubicBezTo>
                      <a:pt x="29" y="194"/>
                      <a:pt x="29" y="194"/>
                      <a:pt x="28" y="193"/>
                    </a:cubicBezTo>
                    <a:cubicBezTo>
                      <a:pt x="28" y="192"/>
                      <a:pt x="28" y="194"/>
                      <a:pt x="29" y="192"/>
                    </a:cubicBezTo>
                    <a:cubicBezTo>
                      <a:pt x="28" y="191"/>
                      <a:pt x="29" y="194"/>
                      <a:pt x="28" y="192"/>
                    </a:cubicBezTo>
                    <a:cubicBezTo>
                      <a:pt x="28" y="193"/>
                      <a:pt x="29" y="192"/>
                      <a:pt x="28" y="192"/>
                    </a:cubicBezTo>
                    <a:cubicBezTo>
                      <a:pt x="28" y="193"/>
                      <a:pt x="29" y="192"/>
                      <a:pt x="28" y="192"/>
                    </a:cubicBezTo>
                    <a:cubicBezTo>
                      <a:pt x="28" y="192"/>
                      <a:pt x="29" y="191"/>
                      <a:pt x="28" y="191"/>
                    </a:cubicBezTo>
                    <a:cubicBezTo>
                      <a:pt x="28" y="192"/>
                      <a:pt x="29" y="192"/>
                      <a:pt x="29" y="192"/>
                    </a:cubicBezTo>
                    <a:cubicBezTo>
                      <a:pt x="29" y="191"/>
                      <a:pt x="28" y="192"/>
                      <a:pt x="29" y="191"/>
                    </a:cubicBezTo>
                    <a:cubicBezTo>
                      <a:pt x="29" y="192"/>
                      <a:pt x="28" y="190"/>
                      <a:pt x="29" y="192"/>
                    </a:cubicBezTo>
                    <a:cubicBezTo>
                      <a:pt x="30" y="192"/>
                      <a:pt x="30" y="191"/>
                      <a:pt x="29" y="192"/>
                    </a:cubicBezTo>
                    <a:cubicBezTo>
                      <a:pt x="29" y="192"/>
                      <a:pt x="29" y="192"/>
                      <a:pt x="29" y="192"/>
                    </a:cubicBezTo>
                    <a:cubicBezTo>
                      <a:pt x="30" y="191"/>
                      <a:pt x="29" y="191"/>
                      <a:pt x="29" y="192"/>
                    </a:cubicBezTo>
                    <a:cubicBezTo>
                      <a:pt x="29" y="192"/>
                      <a:pt x="29" y="194"/>
                      <a:pt x="29" y="192"/>
                    </a:cubicBezTo>
                    <a:cubicBezTo>
                      <a:pt x="29" y="192"/>
                      <a:pt x="30" y="192"/>
                      <a:pt x="29" y="192"/>
                    </a:cubicBezTo>
                    <a:cubicBezTo>
                      <a:pt x="29" y="192"/>
                      <a:pt x="29" y="192"/>
                      <a:pt x="29" y="192"/>
                    </a:cubicBezTo>
                    <a:cubicBezTo>
                      <a:pt x="29" y="192"/>
                      <a:pt x="29" y="192"/>
                      <a:pt x="29" y="192"/>
                    </a:cubicBezTo>
                    <a:cubicBezTo>
                      <a:pt x="30" y="191"/>
                      <a:pt x="30" y="192"/>
                      <a:pt x="30" y="192"/>
                    </a:cubicBezTo>
                    <a:cubicBezTo>
                      <a:pt x="30" y="193"/>
                      <a:pt x="30" y="193"/>
                      <a:pt x="30" y="192"/>
                    </a:cubicBezTo>
                    <a:cubicBezTo>
                      <a:pt x="30" y="192"/>
                      <a:pt x="30" y="193"/>
                      <a:pt x="29" y="193"/>
                    </a:cubicBezTo>
                    <a:cubicBezTo>
                      <a:pt x="30" y="193"/>
                      <a:pt x="30" y="193"/>
                      <a:pt x="30" y="193"/>
                    </a:cubicBezTo>
                    <a:cubicBezTo>
                      <a:pt x="30" y="193"/>
                      <a:pt x="30" y="193"/>
                      <a:pt x="30" y="193"/>
                    </a:cubicBezTo>
                    <a:cubicBezTo>
                      <a:pt x="30" y="193"/>
                      <a:pt x="29" y="194"/>
                      <a:pt x="29" y="193"/>
                    </a:cubicBezTo>
                    <a:cubicBezTo>
                      <a:pt x="29" y="193"/>
                      <a:pt x="29" y="194"/>
                      <a:pt x="29" y="193"/>
                    </a:cubicBezTo>
                    <a:cubicBezTo>
                      <a:pt x="30" y="194"/>
                      <a:pt x="30" y="193"/>
                      <a:pt x="30" y="194"/>
                    </a:cubicBezTo>
                    <a:cubicBezTo>
                      <a:pt x="29" y="193"/>
                      <a:pt x="30" y="194"/>
                      <a:pt x="30" y="194"/>
                    </a:cubicBezTo>
                    <a:cubicBezTo>
                      <a:pt x="29" y="195"/>
                      <a:pt x="31" y="193"/>
                      <a:pt x="30" y="193"/>
                    </a:cubicBezTo>
                    <a:cubicBezTo>
                      <a:pt x="30" y="194"/>
                      <a:pt x="31" y="194"/>
                      <a:pt x="30" y="194"/>
                    </a:cubicBezTo>
                    <a:cubicBezTo>
                      <a:pt x="31" y="194"/>
                      <a:pt x="30" y="193"/>
                      <a:pt x="30" y="193"/>
                    </a:cubicBezTo>
                    <a:cubicBezTo>
                      <a:pt x="31" y="193"/>
                      <a:pt x="31" y="194"/>
                      <a:pt x="31" y="194"/>
                    </a:cubicBezTo>
                    <a:cubicBezTo>
                      <a:pt x="31" y="193"/>
                      <a:pt x="31" y="194"/>
                      <a:pt x="31" y="194"/>
                    </a:cubicBezTo>
                    <a:cubicBezTo>
                      <a:pt x="32" y="195"/>
                      <a:pt x="32" y="193"/>
                      <a:pt x="32" y="194"/>
                    </a:cubicBezTo>
                    <a:cubicBezTo>
                      <a:pt x="32" y="195"/>
                      <a:pt x="31" y="195"/>
                      <a:pt x="32" y="195"/>
                    </a:cubicBezTo>
                    <a:cubicBezTo>
                      <a:pt x="32" y="195"/>
                      <a:pt x="32" y="195"/>
                      <a:pt x="32" y="195"/>
                    </a:cubicBezTo>
                    <a:cubicBezTo>
                      <a:pt x="31" y="194"/>
                      <a:pt x="32" y="194"/>
                      <a:pt x="32" y="195"/>
                    </a:cubicBezTo>
                    <a:cubicBezTo>
                      <a:pt x="31" y="195"/>
                      <a:pt x="31" y="194"/>
                      <a:pt x="31" y="196"/>
                    </a:cubicBezTo>
                    <a:cubicBezTo>
                      <a:pt x="31" y="195"/>
                      <a:pt x="32" y="196"/>
                      <a:pt x="32" y="196"/>
                    </a:cubicBezTo>
                    <a:cubicBezTo>
                      <a:pt x="32" y="195"/>
                      <a:pt x="32" y="195"/>
                      <a:pt x="32" y="195"/>
                    </a:cubicBezTo>
                    <a:cubicBezTo>
                      <a:pt x="32" y="196"/>
                      <a:pt x="32" y="196"/>
                      <a:pt x="32" y="196"/>
                    </a:cubicBezTo>
                    <a:cubicBezTo>
                      <a:pt x="32" y="196"/>
                      <a:pt x="33" y="194"/>
                      <a:pt x="32" y="196"/>
                    </a:cubicBezTo>
                    <a:cubicBezTo>
                      <a:pt x="32" y="195"/>
                      <a:pt x="33" y="197"/>
                      <a:pt x="32" y="197"/>
                    </a:cubicBezTo>
                    <a:cubicBezTo>
                      <a:pt x="32" y="197"/>
                      <a:pt x="31" y="197"/>
                      <a:pt x="31" y="198"/>
                    </a:cubicBezTo>
                    <a:cubicBezTo>
                      <a:pt x="31" y="198"/>
                      <a:pt x="32" y="197"/>
                      <a:pt x="32" y="198"/>
                    </a:cubicBezTo>
                    <a:cubicBezTo>
                      <a:pt x="32" y="199"/>
                      <a:pt x="32" y="198"/>
                      <a:pt x="32" y="198"/>
                    </a:cubicBezTo>
                    <a:cubicBezTo>
                      <a:pt x="32" y="199"/>
                      <a:pt x="32" y="197"/>
                      <a:pt x="32" y="198"/>
                    </a:cubicBezTo>
                    <a:cubicBezTo>
                      <a:pt x="34" y="197"/>
                      <a:pt x="34" y="197"/>
                      <a:pt x="34" y="197"/>
                    </a:cubicBezTo>
                    <a:cubicBezTo>
                      <a:pt x="34" y="198"/>
                      <a:pt x="33" y="198"/>
                      <a:pt x="33" y="198"/>
                    </a:cubicBezTo>
                    <a:cubicBezTo>
                      <a:pt x="34" y="199"/>
                      <a:pt x="34" y="199"/>
                      <a:pt x="34" y="199"/>
                    </a:cubicBezTo>
                    <a:cubicBezTo>
                      <a:pt x="33" y="199"/>
                      <a:pt x="33" y="199"/>
                      <a:pt x="33" y="200"/>
                    </a:cubicBezTo>
                    <a:cubicBezTo>
                      <a:pt x="33" y="200"/>
                      <a:pt x="32" y="200"/>
                      <a:pt x="33" y="201"/>
                    </a:cubicBezTo>
                    <a:cubicBezTo>
                      <a:pt x="32" y="200"/>
                      <a:pt x="33" y="201"/>
                      <a:pt x="32" y="201"/>
                    </a:cubicBezTo>
                    <a:cubicBezTo>
                      <a:pt x="32" y="200"/>
                      <a:pt x="32" y="202"/>
                      <a:pt x="32" y="202"/>
                    </a:cubicBezTo>
                    <a:cubicBezTo>
                      <a:pt x="32" y="201"/>
                      <a:pt x="31" y="201"/>
                      <a:pt x="31" y="202"/>
                    </a:cubicBezTo>
                    <a:cubicBezTo>
                      <a:pt x="31" y="201"/>
                      <a:pt x="31" y="202"/>
                      <a:pt x="31" y="201"/>
                    </a:cubicBezTo>
                    <a:cubicBezTo>
                      <a:pt x="32" y="201"/>
                      <a:pt x="31" y="200"/>
                      <a:pt x="31" y="201"/>
                    </a:cubicBezTo>
                    <a:cubicBezTo>
                      <a:pt x="31" y="200"/>
                      <a:pt x="30" y="203"/>
                      <a:pt x="30" y="202"/>
                    </a:cubicBezTo>
                    <a:cubicBezTo>
                      <a:pt x="31" y="202"/>
                      <a:pt x="30" y="201"/>
                      <a:pt x="30" y="202"/>
                    </a:cubicBezTo>
                    <a:cubicBezTo>
                      <a:pt x="31" y="202"/>
                      <a:pt x="30" y="203"/>
                      <a:pt x="31" y="202"/>
                    </a:cubicBezTo>
                    <a:cubicBezTo>
                      <a:pt x="30" y="203"/>
                      <a:pt x="30" y="203"/>
                      <a:pt x="30" y="203"/>
                    </a:cubicBezTo>
                    <a:cubicBezTo>
                      <a:pt x="31" y="203"/>
                      <a:pt x="31" y="203"/>
                      <a:pt x="30" y="203"/>
                    </a:cubicBezTo>
                    <a:cubicBezTo>
                      <a:pt x="30" y="203"/>
                      <a:pt x="30" y="203"/>
                      <a:pt x="30" y="204"/>
                    </a:cubicBezTo>
                    <a:cubicBezTo>
                      <a:pt x="31" y="204"/>
                      <a:pt x="30" y="203"/>
                      <a:pt x="31" y="203"/>
                    </a:cubicBezTo>
                    <a:cubicBezTo>
                      <a:pt x="31" y="203"/>
                      <a:pt x="31" y="203"/>
                      <a:pt x="31" y="204"/>
                    </a:cubicBezTo>
                    <a:cubicBezTo>
                      <a:pt x="31" y="204"/>
                      <a:pt x="31" y="204"/>
                      <a:pt x="32" y="203"/>
                    </a:cubicBezTo>
                    <a:cubicBezTo>
                      <a:pt x="31" y="204"/>
                      <a:pt x="31" y="205"/>
                      <a:pt x="32" y="205"/>
                    </a:cubicBezTo>
                    <a:cubicBezTo>
                      <a:pt x="33" y="205"/>
                      <a:pt x="33" y="204"/>
                      <a:pt x="33" y="204"/>
                    </a:cubicBezTo>
                    <a:cubicBezTo>
                      <a:pt x="33" y="204"/>
                      <a:pt x="33" y="204"/>
                      <a:pt x="33" y="203"/>
                    </a:cubicBezTo>
                    <a:cubicBezTo>
                      <a:pt x="34" y="203"/>
                      <a:pt x="34" y="203"/>
                      <a:pt x="34" y="204"/>
                    </a:cubicBezTo>
                    <a:cubicBezTo>
                      <a:pt x="35" y="205"/>
                      <a:pt x="34" y="203"/>
                      <a:pt x="35" y="203"/>
                    </a:cubicBezTo>
                    <a:cubicBezTo>
                      <a:pt x="35" y="203"/>
                      <a:pt x="34" y="203"/>
                      <a:pt x="35" y="203"/>
                    </a:cubicBezTo>
                    <a:cubicBezTo>
                      <a:pt x="35" y="203"/>
                      <a:pt x="35" y="201"/>
                      <a:pt x="35" y="202"/>
                    </a:cubicBezTo>
                    <a:cubicBezTo>
                      <a:pt x="36" y="201"/>
                      <a:pt x="35" y="202"/>
                      <a:pt x="36" y="202"/>
                    </a:cubicBezTo>
                    <a:cubicBezTo>
                      <a:pt x="36" y="202"/>
                      <a:pt x="35" y="202"/>
                      <a:pt x="36" y="202"/>
                    </a:cubicBezTo>
                    <a:cubicBezTo>
                      <a:pt x="36" y="203"/>
                      <a:pt x="37" y="201"/>
                      <a:pt x="37" y="201"/>
                    </a:cubicBezTo>
                    <a:cubicBezTo>
                      <a:pt x="36" y="202"/>
                      <a:pt x="37" y="202"/>
                      <a:pt x="37" y="202"/>
                    </a:cubicBezTo>
                    <a:cubicBezTo>
                      <a:pt x="37" y="203"/>
                      <a:pt x="38" y="202"/>
                      <a:pt x="38" y="202"/>
                    </a:cubicBezTo>
                    <a:cubicBezTo>
                      <a:pt x="38" y="202"/>
                      <a:pt x="38" y="201"/>
                      <a:pt x="38" y="203"/>
                    </a:cubicBezTo>
                    <a:cubicBezTo>
                      <a:pt x="38" y="203"/>
                      <a:pt x="38" y="201"/>
                      <a:pt x="38" y="202"/>
                    </a:cubicBezTo>
                    <a:cubicBezTo>
                      <a:pt x="39" y="202"/>
                      <a:pt x="39" y="203"/>
                      <a:pt x="39" y="202"/>
                    </a:cubicBezTo>
                    <a:cubicBezTo>
                      <a:pt x="40" y="202"/>
                      <a:pt x="39" y="202"/>
                      <a:pt x="39" y="202"/>
                    </a:cubicBezTo>
                    <a:cubicBezTo>
                      <a:pt x="40" y="201"/>
                      <a:pt x="40" y="202"/>
                      <a:pt x="40" y="201"/>
                    </a:cubicBezTo>
                    <a:cubicBezTo>
                      <a:pt x="41" y="199"/>
                      <a:pt x="40" y="201"/>
                      <a:pt x="40" y="201"/>
                    </a:cubicBezTo>
                    <a:cubicBezTo>
                      <a:pt x="41" y="202"/>
                      <a:pt x="41" y="200"/>
                      <a:pt x="40" y="200"/>
                    </a:cubicBezTo>
                    <a:cubicBezTo>
                      <a:pt x="40" y="199"/>
                      <a:pt x="40" y="199"/>
                      <a:pt x="41" y="200"/>
                    </a:cubicBezTo>
                    <a:cubicBezTo>
                      <a:pt x="41" y="201"/>
                      <a:pt x="41" y="199"/>
                      <a:pt x="41" y="201"/>
                    </a:cubicBezTo>
                    <a:cubicBezTo>
                      <a:pt x="41" y="201"/>
                      <a:pt x="41" y="201"/>
                      <a:pt x="41" y="200"/>
                    </a:cubicBezTo>
                    <a:cubicBezTo>
                      <a:pt x="42" y="198"/>
                      <a:pt x="42" y="200"/>
                      <a:pt x="42" y="200"/>
                    </a:cubicBezTo>
                    <a:cubicBezTo>
                      <a:pt x="42" y="199"/>
                      <a:pt x="42" y="200"/>
                      <a:pt x="42" y="201"/>
                    </a:cubicBezTo>
                    <a:cubicBezTo>
                      <a:pt x="42" y="201"/>
                      <a:pt x="43" y="201"/>
                      <a:pt x="43" y="200"/>
                    </a:cubicBezTo>
                    <a:cubicBezTo>
                      <a:pt x="43" y="200"/>
                      <a:pt x="43" y="200"/>
                      <a:pt x="43" y="200"/>
                    </a:cubicBezTo>
                    <a:cubicBezTo>
                      <a:pt x="43" y="199"/>
                      <a:pt x="43" y="202"/>
                      <a:pt x="43" y="200"/>
                    </a:cubicBezTo>
                    <a:cubicBezTo>
                      <a:pt x="44" y="200"/>
                      <a:pt x="44" y="201"/>
                      <a:pt x="44" y="201"/>
                    </a:cubicBezTo>
                    <a:cubicBezTo>
                      <a:pt x="44" y="201"/>
                      <a:pt x="45" y="202"/>
                      <a:pt x="45" y="201"/>
                    </a:cubicBezTo>
                    <a:cubicBezTo>
                      <a:pt x="45" y="200"/>
                      <a:pt x="45" y="200"/>
                      <a:pt x="45" y="199"/>
                    </a:cubicBezTo>
                    <a:cubicBezTo>
                      <a:pt x="45" y="198"/>
                      <a:pt x="44" y="198"/>
                      <a:pt x="44" y="199"/>
                    </a:cubicBezTo>
                    <a:cubicBezTo>
                      <a:pt x="44" y="199"/>
                      <a:pt x="44" y="198"/>
                      <a:pt x="44" y="198"/>
                    </a:cubicBezTo>
                    <a:cubicBezTo>
                      <a:pt x="45" y="199"/>
                      <a:pt x="45" y="199"/>
                      <a:pt x="45" y="199"/>
                    </a:cubicBezTo>
                    <a:cubicBezTo>
                      <a:pt x="45" y="198"/>
                      <a:pt x="45" y="197"/>
                      <a:pt x="45" y="198"/>
                    </a:cubicBezTo>
                    <a:cubicBezTo>
                      <a:pt x="45" y="198"/>
                      <a:pt x="45" y="199"/>
                      <a:pt x="45" y="199"/>
                    </a:cubicBezTo>
                    <a:cubicBezTo>
                      <a:pt x="45" y="198"/>
                      <a:pt x="45" y="200"/>
                      <a:pt x="46" y="199"/>
                    </a:cubicBezTo>
                    <a:cubicBezTo>
                      <a:pt x="46" y="200"/>
                      <a:pt x="47" y="198"/>
                      <a:pt x="46" y="199"/>
                    </a:cubicBezTo>
                    <a:cubicBezTo>
                      <a:pt x="46" y="199"/>
                      <a:pt x="46" y="199"/>
                      <a:pt x="46" y="200"/>
                    </a:cubicBezTo>
                    <a:cubicBezTo>
                      <a:pt x="46" y="199"/>
                      <a:pt x="46" y="201"/>
                      <a:pt x="46" y="200"/>
                    </a:cubicBezTo>
                    <a:cubicBezTo>
                      <a:pt x="46" y="201"/>
                      <a:pt x="46" y="200"/>
                      <a:pt x="46" y="200"/>
                    </a:cubicBezTo>
                    <a:cubicBezTo>
                      <a:pt x="46" y="200"/>
                      <a:pt x="46" y="201"/>
                      <a:pt x="46" y="201"/>
                    </a:cubicBezTo>
                    <a:cubicBezTo>
                      <a:pt x="46" y="202"/>
                      <a:pt x="45" y="200"/>
                      <a:pt x="46" y="202"/>
                    </a:cubicBezTo>
                    <a:cubicBezTo>
                      <a:pt x="47" y="201"/>
                      <a:pt x="46" y="201"/>
                      <a:pt x="47" y="201"/>
                    </a:cubicBezTo>
                    <a:cubicBezTo>
                      <a:pt x="47" y="202"/>
                      <a:pt x="47" y="202"/>
                      <a:pt x="47" y="202"/>
                    </a:cubicBezTo>
                    <a:cubicBezTo>
                      <a:pt x="46" y="201"/>
                      <a:pt x="47" y="200"/>
                      <a:pt x="46" y="201"/>
                    </a:cubicBezTo>
                    <a:cubicBezTo>
                      <a:pt x="47" y="201"/>
                      <a:pt x="46" y="201"/>
                      <a:pt x="46" y="202"/>
                    </a:cubicBezTo>
                    <a:cubicBezTo>
                      <a:pt x="46" y="203"/>
                      <a:pt x="46" y="203"/>
                      <a:pt x="47" y="202"/>
                    </a:cubicBezTo>
                    <a:cubicBezTo>
                      <a:pt x="47" y="202"/>
                      <a:pt x="47" y="201"/>
                      <a:pt x="48" y="202"/>
                    </a:cubicBezTo>
                    <a:cubicBezTo>
                      <a:pt x="47" y="202"/>
                      <a:pt x="48" y="204"/>
                      <a:pt x="48" y="204"/>
                    </a:cubicBezTo>
                    <a:cubicBezTo>
                      <a:pt x="47" y="205"/>
                      <a:pt x="48" y="204"/>
                      <a:pt x="48" y="204"/>
                    </a:cubicBezTo>
                    <a:cubicBezTo>
                      <a:pt x="48" y="204"/>
                      <a:pt x="48" y="203"/>
                      <a:pt x="48" y="203"/>
                    </a:cubicBezTo>
                    <a:cubicBezTo>
                      <a:pt x="49" y="204"/>
                      <a:pt x="48" y="204"/>
                      <a:pt x="49" y="204"/>
                    </a:cubicBezTo>
                    <a:cubicBezTo>
                      <a:pt x="49" y="204"/>
                      <a:pt x="48" y="204"/>
                      <a:pt x="49" y="205"/>
                    </a:cubicBezTo>
                    <a:cubicBezTo>
                      <a:pt x="50" y="205"/>
                      <a:pt x="51" y="204"/>
                      <a:pt x="50" y="204"/>
                    </a:cubicBezTo>
                    <a:cubicBezTo>
                      <a:pt x="50" y="204"/>
                      <a:pt x="49" y="204"/>
                      <a:pt x="50" y="203"/>
                    </a:cubicBezTo>
                    <a:cubicBezTo>
                      <a:pt x="49" y="203"/>
                      <a:pt x="50" y="203"/>
                      <a:pt x="50" y="203"/>
                    </a:cubicBezTo>
                    <a:cubicBezTo>
                      <a:pt x="50" y="202"/>
                      <a:pt x="50" y="204"/>
                      <a:pt x="49" y="203"/>
                    </a:cubicBezTo>
                    <a:cubicBezTo>
                      <a:pt x="49" y="202"/>
                      <a:pt x="49" y="201"/>
                      <a:pt x="49" y="202"/>
                    </a:cubicBezTo>
                    <a:cubicBezTo>
                      <a:pt x="49" y="202"/>
                      <a:pt x="49" y="201"/>
                      <a:pt x="49" y="202"/>
                    </a:cubicBezTo>
                    <a:cubicBezTo>
                      <a:pt x="49" y="200"/>
                      <a:pt x="49" y="200"/>
                      <a:pt x="50" y="201"/>
                    </a:cubicBezTo>
                    <a:cubicBezTo>
                      <a:pt x="50" y="200"/>
                      <a:pt x="51" y="201"/>
                      <a:pt x="51" y="201"/>
                    </a:cubicBezTo>
                    <a:cubicBezTo>
                      <a:pt x="51" y="202"/>
                      <a:pt x="50" y="201"/>
                      <a:pt x="50" y="201"/>
                    </a:cubicBezTo>
                    <a:cubicBezTo>
                      <a:pt x="50" y="202"/>
                      <a:pt x="50" y="203"/>
                      <a:pt x="51" y="201"/>
                    </a:cubicBezTo>
                    <a:cubicBezTo>
                      <a:pt x="51" y="201"/>
                      <a:pt x="51" y="200"/>
                      <a:pt x="51" y="201"/>
                    </a:cubicBezTo>
                    <a:cubicBezTo>
                      <a:pt x="51" y="201"/>
                      <a:pt x="51" y="200"/>
                      <a:pt x="51" y="201"/>
                    </a:cubicBezTo>
                    <a:cubicBezTo>
                      <a:pt x="51" y="200"/>
                      <a:pt x="51" y="200"/>
                      <a:pt x="52" y="200"/>
                    </a:cubicBezTo>
                    <a:cubicBezTo>
                      <a:pt x="52" y="200"/>
                      <a:pt x="52" y="199"/>
                      <a:pt x="52" y="199"/>
                    </a:cubicBezTo>
                    <a:cubicBezTo>
                      <a:pt x="53" y="198"/>
                      <a:pt x="52" y="198"/>
                      <a:pt x="53" y="198"/>
                    </a:cubicBezTo>
                    <a:cubicBezTo>
                      <a:pt x="53" y="200"/>
                      <a:pt x="53" y="199"/>
                      <a:pt x="53" y="200"/>
                    </a:cubicBezTo>
                    <a:cubicBezTo>
                      <a:pt x="53" y="201"/>
                      <a:pt x="53" y="199"/>
                      <a:pt x="52" y="200"/>
                    </a:cubicBezTo>
                    <a:cubicBezTo>
                      <a:pt x="54" y="200"/>
                      <a:pt x="52" y="199"/>
                      <a:pt x="52" y="200"/>
                    </a:cubicBezTo>
                    <a:cubicBezTo>
                      <a:pt x="52" y="201"/>
                      <a:pt x="52" y="200"/>
                      <a:pt x="53" y="200"/>
                    </a:cubicBezTo>
                    <a:cubicBezTo>
                      <a:pt x="54" y="202"/>
                      <a:pt x="54" y="202"/>
                      <a:pt x="54" y="202"/>
                    </a:cubicBezTo>
                    <a:cubicBezTo>
                      <a:pt x="54" y="202"/>
                      <a:pt x="54" y="201"/>
                      <a:pt x="54" y="202"/>
                    </a:cubicBezTo>
                    <a:cubicBezTo>
                      <a:pt x="54" y="201"/>
                      <a:pt x="54" y="202"/>
                      <a:pt x="54" y="203"/>
                    </a:cubicBezTo>
                    <a:cubicBezTo>
                      <a:pt x="55" y="202"/>
                      <a:pt x="54" y="204"/>
                      <a:pt x="55" y="204"/>
                    </a:cubicBezTo>
                    <a:cubicBezTo>
                      <a:pt x="55" y="205"/>
                      <a:pt x="55" y="203"/>
                      <a:pt x="55" y="204"/>
                    </a:cubicBezTo>
                    <a:cubicBezTo>
                      <a:pt x="55" y="204"/>
                      <a:pt x="56" y="205"/>
                      <a:pt x="56" y="204"/>
                    </a:cubicBezTo>
                    <a:cubicBezTo>
                      <a:pt x="56" y="204"/>
                      <a:pt x="57" y="204"/>
                      <a:pt x="57" y="204"/>
                    </a:cubicBezTo>
                    <a:cubicBezTo>
                      <a:pt x="58" y="204"/>
                      <a:pt x="58" y="204"/>
                      <a:pt x="58" y="204"/>
                    </a:cubicBezTo>
                    <a:cubicBezTo>
                      <a:pt x="57" y="204"/>
                      <a:pt x="58" y="204"/>
                      <a:pt x="58" y="203"/>
                    </a:cubicBezTo>
                    <a:cubicBezTo>
                      <a:pt x="59" y="203"/>
                      <a:pt x="58" y="202"/>
                      <a:pt x="59" y="202"/>
                    </a:cubicBezTo>
                    <a:cubicBezTo>
                      <a:pt x="58" y="202"/>
                      <a:pt x="58" y="201"/>
                      <a:pt x="59" y="201"/>
                    </a:cubicBezTo>
                    <a:cubicBezTo>
                      <a:pt x="59" y="201"/>
                      <a:pt x="59" y="201"/>
                      <a:pt x="58" y="201"/>
                    </a:cubicBezTo>
                    <a:cubicBezTo>
                      <a:pt x="58" y="201"/>
                      <a:pt x="59" y="201"/>
                      <a:pt x="58" y="201"/>
                    </a:cubicBezTo>
                    <a:cubicBezTo>
                      <a:pt x="58" y="201"/>
                      <a:pt x="58" y="201"/>
                      <a:pt x="58" y="201"/>
                    </a:cubicBezTo>
                    <a:cubicBezTo>
                      <a:pt x="58" y="200"/>
                      <a:pt x="57" y="200"/>
                      <a:pt x="57" y="200"/>
                    </a:cubicBezTo>
                    <a:cubicBezTo>
                      <a:pt x="57" y="200"/>
                      <a:pt x="57" y="200"/>
                      <a:pt x="57" y="200"/>
                    </a:cubicBezTo>
                    <a:cubicBezTo>
                      <a:pt x="57" y="199"/>
                      <a:pt x="57" y="201"/>
                      <a:pt x="57" y="200"/>
                    </a:cubicBezTo>
                    <a:cubicBezTo>
                      <a:pt x="57" y="199"/>
                      <a:pt x="57" y="200"/>
                      <a:pt x="57" y="200"/>
                    </a:cubicBezTo>
                    <a:cubicBezTo>
                      <a:pt x="57" y="199"/>
                      <a:pt x="56" y="199"/>
                      <a:pt x="57" y="200"/>
                    </a:cubicBezTo>
                    <a:cubicBezTo>
                      <a:pt x="57" y="199"/>
                      <a:pt x="57" y="200"/>
                      <a:pt x="57" y="199"/>
                    </a:cubicBezTo>
                    <a:cubicBezTo>
                      <a:pt x="57" y="199"/>
                      <a:pt x="57" y="199"/>
                      <a:pt x="57" y="200"/>
                    </a:cubicBezTo>
                    <a:cubicBezTo>
                      <a:pt x="58" y="199"/>
                      <a:pt x="58" y="199"/>
                      <a:pt x="58" y="199"/>
                    </a:cubicBezTo>
                    <a:cubicBezTo>
                      <a:pt x="58" y="199"/>
                      <a:pt x="57" y="200"/>
                      <a:pt x="58" y="200"/>
                    </a:cubicBezTo>
                    <a:cubicBezTo>
                      <a:pt x="58" y="199"/>
                      <a:pt x="58" y="201"/>
                      <a:pt x="58" y="200"/>
                    </a:cubicBezTo>
                    <a:cubicBezTo>
                      <a:pt x="58" y="200"/>
                      <a:pt x="59" y="200"/>
                      <a:pt x="59" y="200"/>
                    </a:cubicBezTo>
                    <a:cubicBezTo>
                      <a:pt x="59" y="200"/>
                      <a:pt x="59" y="199"/>
                      <a:pt x="59" y="200"/>
                    </a:cubicBezTo>
                    <a:cubicBezTo>
                      <a:pt x="59" y="199"/>
                      <a:pt x="59" y="199"/>
                      <a:pt x="59" y="200"/>
                    </a:cubicBezTo>
                    <a:cubicBezTo>
                      <a:pt x="59" y="200"/>
                      <a:pt x="60" y="200"/>
                      <a:pt x="61" y="201"/>
                    </a:cubicBezTo>
                    <a:cubicBezTo>
                      <a:pt x="60" y="202"/>
                      <a:pt x="60" y="202"/>
                      <a:pt x="60" y="202"/>
                    </a:cubicBezTo>
                    <a:cubicBezTo>
                      <a:pt x="60" y="202"/>
                      <a:pt x="60" y="202"/>
                      <a:pt x="60" y="202"/>
                    </a:cubicBezTo>
                    <a:cubicBezTo>
                      <a:pt x="60" y="202"/>
                      <a:pt x="60" y="202"/>
                      <a:pt x="60" y="202"/>
                    </a:cubicBezTo>
                    <a:cubicBezTo>
                      <a:pt x="60" y="202"/>
                      <a:pt x="60" y="202"/>
                      <a:pt x="60" y="202"/>
                    </a:cubicBezTo>
                    <a:cubicBezTo>
                      <a:pt x="59" y="202"/>
                      <a:pt x="60" y="203"/>
                      <a:pt x="60" y="202"/>
                    </a:cubicBezTo>
                    <a:cubicBezTo>
                      <a:pt x="60" y="202"/>
                      <a:pt x="60" y="202"/>
                      <a:pt x="60" y="202"/>
                    </a:cubicBezTo>
                    <a:cubicBezTo>
                      <a:pt x="60" y="203"/>
                      <a:pt x="60" y="202"/>
                      <a:pt x="60" y="203"/>
                    </a:cubicBezTo>
                    <a:cubicBezTo>
                      <a:pt x="60" y="203"/>
                      <a:pt x="60" y="203"/>
                      <a:pt x="60" y="202"/>
                    </a:cubicBezTo>
                    <a:cubicBezTo>
                      <a:pt x="60" y="203"/>
                      <a:pt x="60" y="202"/>
                      <a:pt x="60" y="202"/>
                    </a:cubicBezTo>
                    <a:cubicBezTo>
                      <a:pt x="60" y="202"/>
                      <a:pt x="60" y="202"/>
                      <a:pt x="60" y="202"/>
                    </a:cubicBezTo>
                    <a:cubicBezTo>
                      <a:pt x="60" y="202"/>
                      <a:pt x="60" y="203"/>
                      <a:pt x="60" y="202"/>
                    </a:cubicBezTo>
                    <a:cubicBezTo>
                      <a:pt x="60" y="202"/>
                      <a:pt x="60" y="202"/>
                      <a:pt x="60" y="202"/>
                    </a:cubicBezTo>
                    <a:cubicBezTo>
                      <a:pt x="61" y="203"/>
                      <a:pt x="60" y="203"/>
                      <a:pt x="61" y="202"/>
                    </a:cubicBezTo>
                    <a:cubicBezTo>
                      <a:pt x="61" y="202"/>
                      <a:pt x="61" y="202"/>
                      <a:pt x="61" y="202"/>
                    </a:cubicBezTo>
                    <a:cubicBezTo>
                      <a:pt x="61" y="202"/>
                      <a:pt x="61" y="202"/>
                      <a:pt x="61" y="202"/>
                    </a:cubicBezTo>
                    <a:cubicBezTo>
                      <a:pt x="60" y="203"/>
                      <a:pt x="61" y="203"/>
                      <a:pt x="61" y="203"/>
                    </a:cubicBezTo>
                    <a:cubicBezTo>
                      <a:pt x="61" y="202"/>
                      <a:pt x="61" y="201"/>
                      <a:pt x="61" y="202"/>
                    </a:cubicBezTo>
                    <a:cubicBezTo>
                      <a:pt x="61" y="203"/>
                      <a:pt x="61" y="202"/>
                      <a:pt x="62" y="202"/>
                    </a:cubicBezTo>
                    <a:cubicBezTo>
                      <a:pt x="62" y="202"/>
                      <a:pt x="62" y="201"/>
                      <a:pt x="63" y="203"/>
                    </a:cubicBezTo>
                    <a:cubicBezTo>
                      <a:pt x="62" y="204"/>
                      <a:pt x="63" y="203"/>
                      <a:pt x="63" y="203"/>
                    </a:cubicBezTo>
                    <a:cubicBezTo>
                      <a:pt x="62" y="203"/>
                      <a:pt x="63" y="203"/>
                      <a:pt x="63" y="203"/>
                    </a:cubicBezTo>
                    <a:cubicBezTo>
                      <a:pt x="63" y="203"/>
                      <a:pt x="62" y="203"/>
                      <a:pt x="63" y="203"/>
                    </a:cubicBezTo>
                    <a:cubicBezTo>
                      <a:pt x="63" y="202"/>
                      <a:pt x="63" y="202"/>
                      <a:pt x="63" y="202"/>
                    </a:cubicBezTo>
                    <a:cubicBezTo>
                      <a:pt x="61" y="202"/>
                      <a:pt x="62" y="201"/>
                      <a:pt x="63" y="201"/>
                    </a:cubicBezTo>
                    <a:cubicBezTo>
                      <a:pt x="63" y="200"/>
                      <a:pt x="63" y="201"/>
                      <a:pt x="63" y="201"/>
                    </a:cubicBezTo>
                    <a:cubicBezTo>
                      <a:pt x="63" y="201"/>
                      <a:pt x="63" y="200"/>
                      <a:pt x="63" y="201"/>
                    </a:cubicBezTo>
                    <a:cubicBezTo>
                      <a:pt x="63" y="200"/>
                      <a:pt x="64" y="201"/>
                      <a:pt x="64" y="200"/>
                    </a:cubicBezTo>
                    <a:cubicBezTo>
                      <a:pt x="63" y="201"/>
                      <a:pt x="64" y="201"/>
                      <a:pt x="64" y="201"/>
                    </a:cubicBezTo>
                    <a:cubicBezTo>
                      <a:pt x="64" y="202"/>
                      <a:pt x="64" y="203"/>
                      <a:pt x="64" y="201"/>
                    </a:cubicBezTo>
                    <a:cubicBezTo>
                      <a:pt x="64" y="201"/>
                      <a:pt x="64" y="201"/>
                      <a:pt x="64" y="201"/>
                    </a:cubicBezTo>
                    <a:cubicBezTo>
                      <a:pt x="64" y="201"/>
                      <a:pt x="65" y="201"/>
                      <a:pt x="64" y="202"/>
                    </a:cubicBezTo>
                    <a:cubicBezTo>
                      <a:pt x="64" y="202"/>
                      <a:pt x="64" y="203"/>
                      <a:pt x="64" y="202"/>
                    </a:cubicBezTo>
                    <a:cubicBezTo>
                      <a:pt x="64" y="203"/>
                      <a:pt x="63" y="203"/>
                      <a:pt x="64" y="203"/>
                    </a:cubicBezTo>
                    <a:cubicBezTo>
                      <a:pt x="64" y="202"/>
                      <a:pt x="63" y="204"/>
                      <a:pt x="63" y="203"/>
                    </a:cubicBezTo>
                    <a:cubicBezTo>
                      <a:pt x="63" y="204"/>
                      <a:pt x="62" y="204"/>
                      <a:pt x="63" y="204"/>
                    </a:cubicBezTo>
                    <a:cubicBezTo>
                      <a:pt x="62" y="205"/>
                      <a:pt x="62" y="205"/>
                      <a:pt x="62" y="205"/>
                    </a:cubicBezTo>
                    <a:cubicBezTo>
                      <a:pt x="61" y="203"/>
                      <a:pt x="63" y="204"/>
                      <a:pt x="62" y="203"/>
                    </a:cubicBezTo>
                    <a:cubicBezTo>
                      <a:pt x="62" y="203"/>
                      <a:pt x="62" y="203"/>
                      <a:pt x="62" y="203"/>
                    </a:cubicBezTo>
                    <a:cubicBezTo>
                      <a:pt x="61" y="203"/>
                      <a:pt x="61" y="204"/>
                      <a:pt x="61" y="205"/>
                    </a:cubicBezTo>
                    <a:cubicBezTo>
                      <a:pt x="61" y="205"/>
                      <a:pt x="61" y="205"/>
                      <a:pt x="61" y="205"/>
                    </a:cubicBezTo>
                    <a:cubicBezTo>
                      <a:pt x="61" y="204"/>
                      <a:pt x="62" y="205"/>
                      <a:pt x="61" y="205"/>
                    </a:cubicBezTo>
                    <a:cubicBezTo>
                      <a:pt x="62" y="204"/>
                      <a:pt x="62" y="205"/>
                      <a:pt x="61" y="206"/>
                    </a:cubicBezTo>
                    <a:cubicBezTo>
                      <a:pt x="61" y="207"/>
                      <a:pt x="61" y="206"/>
                      <a:pt x="61" y="205"/>
                    </a:cubicBezTo>
                    <a:cubicBezTo>
                      <a:pt x="61" y="206"/>
                      <a:pt x="61" y="206"/>
                      <a:pt x="61" y="206"/>
                    </a:cubicBezTo>
                    <a:cubicBezTo>
                      <a:pt x="60" y="206"/>
                      <a:pt x="61" y="206"/>
                      <a:pt x="61" y="206"/>
                    </a:cubicBezTo>
                    <a:cubicBezTo>
                      <a:pt x="61" y="206"/>
                      <a:pt x="61" y="206"/>
                      <a:pt x="62" y="206"/>
                    </a:cubicBezTo>
                    <a:cubicBezTo>
                      <a:pt x="62" y="205"/>
                      <a:pt x="62" y="206"/>
                      <a:pt x="63" y="206"/>
                    </a:cubicBezTo>
                    <a:cubicBezTo>
                      <a:pt x="62" y="207"/>
                      <a:pt x="63" y="208"/>
                      <a:pt x="63" y="207"/>
                    </a:cubicBezTo>
                    <a:cubicBezTo>
                      <a:pt x="63" y="206"/>
                      <a:pt x="63" y="206"/>
                      <a:pt x="64" y="206"/>
                    </a:cubicBezTo>
                    <a:cubicBezTo>
                      <a:pt x="64" y="206"/>
                      <a:pt x="64" y="207"/>
                      <a:pt x="64" y="206"/>
                    </a:cubicBezTo>
                    <a:cubicBezTo>
                      <a:pt x="64" y="207"/>
                      <a:pt x="64" y="206"/>
                      <a:pt x="65" y="206"/>
                    </a:cubicBezTo>
                    <a:cubicBezTo>
                      <a:pt x="65" y="205"/>
                      <a:pt x="65" y="205"/>
                      <a:pt x="65" y="205"/>
                    </a:cubicBezTo>
                    <a:cubicBezTo>
                      <a:pt x="66" y="205"/>
                      <a:pt x="66" y="206"/>
                      <a:pt x="65" y="205"/>
                    </a:cubicBezTo>
                    <a:cubicBezTo>
                      <a:pt x="66" y="205"/>
                      <a:pt x="66" y="206"/>
                      <a:pt x="66" y="204"/>
                    </a:cubicBezTo>
                    <a:cubicBezTo>
                      <a:pt x="66" y="205"/>
                      <a:pt x="66" y="203"/>
                      <a:pt x="66" y="204"/>
                    </a:cubicBezTo>
                    <a:cubicBezTo>
                      <a:pt x="67" y="204"/>
                      <a:pt x="67" y="204"/>
                      <a:pt x="67" y="204"/>
                    </a:cubicBezTo>
                    <a:cubicBezTo>
                      <a:pt x="67" y="205"/>
                      <a:pt x="67" y="204"/>
                      <a:pt x="67" y="204"/>
                    </a:cubicBezTo>
                    <a:cubicBezTo>
                      <a:pt x="67" y="204"/>
                      <a:pt x="67" y="205"/>
                      <a:pt x="67" y="204"/>
                    </a:cubicBezTo>
                    <a:cubicBezTo>
                      <a:pt x="67" y="205"/>
                      <a:pt x="67" y="204"/>
                      <a:pt x="67" y="204"/>
                    </a:cubicBezTo>
                    <a:cubicBezTo>
                      <a:pt x="67" y="204"/>
                      <a:pt x="67" y="205"/>
                      <a:pt x="67" y="204"/>
                    </a:cubicBezTo>
                    <a:cubicBezTo>
                      <a:pt x="67" y="204"/>
                      <a:pt x="67" y="204"/>
                      <a:pt x="67" y="204"/>
                    </a:cubicBezTo>
                    <a:cubicBezTo>
                      <a:pt x="68" y="203"/>
                      <a:pt x="68" y="205"/>
                      <a:pt x="68" y="204"/>
                    </a:cubicBezTo>
                    <a:cubicBezTo>
                      <a:pt x="68" y="203"/>
                      <a:pt x="67" y="204"/>
                      <a:pt x="67" y="204"/>
                    </a:cubicBezTo>
                    <a:cubicBezTo>
                      <a:pt x="68" y="205"/>
                      <a:pt x="68" y="205"/>
                      <a:pt x="68" y="204"/>
                    </a:cubicBezTo>
                    <a:cubicBezTo>
                      <a:pt x="68" y="205"/>
                      <a:pt x="68" y="205"/>
                      <a:pt x="68" y="205"/>
                    </a:cubicBezTo>
                    <a:cubicBezTo>
                      <a:pt x="69" y="205"/>
                      <a:pt x="69" y="204"/>
                      <a:pt x="68" y="204"/>
                    </a:cubicBezTo>
                    <a:cubicBezTo>
                      <a:pt x="69" y="205"/>
                      <a:pt x="68" y="206"/>
                      <a:pt x="68" y="205"/>
                    </a:cubicBezTo>
                    <a:cubicBezTo>
                      <a:pt x="69" y="205"/>
                      <a:pt x="69" y="205"/>
                      <a:pt x="69" y="204"/>
                    </a:cubicBezTo>
                    <a:cubicBezTo>
                      <a:pt x="69" y="203"/>
                      <a:pt x="69" y="205"/>
                      <a:pt x="69" y="204"/>
                    </a:cubicBezTo>
                    <a:cubicBezTo>
                      <a:pt x="69" y="204"/>
                      <a:pt x="69" y="206"/>
                      <a:pt x="69" y="204"/>
                    </a:cubicBezTo>
                    <a:cubicBezTo>
                      <a:pt x="70" y="205"/>
                      <a:pt x="69" y="205"/>
                      <a:pt x="70" y="205"/>
                    </a:cubicBezTo>
                    <a:cubicBezTo>
                      <a:pt x="69" y="205"/>
                      <a:pt x="70" y="204"/>
                      <a:pt x="69" y="205"/>
                    </a:cubicBezTo>
                    <a:cubicBezTo>
                      <a:pt x="70" y="205"/>
                      <a:pt x="70" y="206"/>
                      <a:pt x="70" y="206"/>
                    </a:cubicBezTo>
                    <a:cubicBezTo>
                      <a:pt x="71" y="206"/>
                      <a:pt x="70" y="206"/>
                      <a:pt x="71" y="206"/>
                    </a:cubicBezTo>
                    <a:cubicBezTo>
                      <a:pt x="71" y="206"/>
                      <a:pt x="71" y="206"/>
                      <a:pt x="71" y="207"/>
                    </a:cubicBezTo>
                    <a:cubicBezTo>
                      <a:pt x="71" y="207"/>
                      <a:pt x="71" y="207"/>
                      <a:pt x="72" y="207"/>
                    </a:cubicBezTo>
                    <a:cubicBezTo>
                      <a:pt x="72" y="209"/>
                      <a:pt x="71" y="208"/>
                      <a:pt x="71" y="207"/>
                    </a:cubicBezTo>
                    <a:cubicBezTo>
                      <a:pt x="71" y="208"/>
                      <a:pt x="72" y="208"/>
                      <a:pt x="71" y="208"/>
                    </a:cubicBezTo>
                    <a:cubicBezTo>
                      <a:pt x="70" y="208"/>
                      <a:pt x="70" y="210"/>
                      <a:pt x="71" y="209"/>
                    </a:cubicBezTo>
                    <a:cubicBezTo>
                      <a:pt x="71" y="208"/>
                      <a:pt x="70" y="209"/>
                      <a:pt x="71" y="209"/>
                    </a:cubicBezTo>
                    <a:cubicBezTo>
                      <a:pt x="71" y="208"/>
                      <a:pt x="71" y="208"/>
                      <a:pt x="71" y="209"/>
                    </a:cubicBezTo>
                    <a:cubicBezTo>
                      <a:pt x="71" y="209"/>
                      <a:pt x="71" y="209"/>
                      <a:pt x="71" y="209"/>
                    </a:cubicBezTo>
                    <a:cubicBezTo>
                      <a:pt x="71" y="210"/>
                      <a:pt x="71" y="210"/>
                      <a:pt x="71" y="209"/>
                    </a:cubicBezTo>
                    <a:cubicBezTo>
                      <a:pt x="71" y="209"/>
                      <a:pt x="72" y="209"/>
                      <a:pt x="72" y="209"/>
                    </a:cubicBezTo>
                    <a:cubicBezTo>
                      <a:pt x="72" y="209"/>
                      <a:pt x="72" y="210"/>
                      <a:pt x="72" y="209"/>
                    </a:cubicBezTo>
                    <a:cubicBezTo>
                      <a:pt x="73" y="209"/>
                      <a:pt x="71" y="208"/>
                      <a:pt x="73" y="209"/>
                    </a:cubicBezTo>
                    <a:cubicBezTo>
                      <a:pt x="72" y="209"/>
                      <a:pt x="73" y="209"/>
                      <a:pt x="73" y="209"/>
                    </a:cubicBezTo>
                    <a:cubicBezTo>
                      <a:pt x="72" y="208"/>
                      <a:pt x="73" y="209"/>
                      <a:pt x="73" y="209"/>
                    </a:cubicBezTo>
                    <a:cubicBezTo>
                      <a:pt x="73" y="208"/>
                      <a:pt x="73" y="209"/>
                      <a:pt x="73" y="209"/>
                    </a:cubicBezTo>
                    <a:cubicBezTo>
                      <a:pt x="73" y="209"/>
                      <a:pt x="73" y="209"/>
                      <a:pt x="73" y="209"/>
                    </a:cubicBezTo>
                    <a:cubicBezTo>
                      <a:pt x="73" y="209"/>
                      <a:pt x="74" y="208"/>
                      <a:pt x="73" y="208"/>
                    </a:cubicBezTo>
                    <a:cubicBezTo>
                      <a:pt x="73" y="208"/>
                      <a:pt x="73" y="208"/>
                      <a:pt x="72" y="208"/>
                    </a:cubicBezTo>
                    <a:cubicBezTo>
                      <a:pt x="73" y="209"/>
                      <a:pt x="72" y="208"/>
                      <a:pt x="73" y="208"/>
                    </a:cubicBezTo>
                    <a:cubicBezTo>
                      <a:pt x="73" y="208"/>
                      <a:pt x="73" y="208"/>
                      <a:pt x="73" y="208"/>
                    </a:cubicBezTo>
                    <a:cubicBezTo>
                      <a:pt x="73" y="208"/>
                      <a:pt x="73" y="207"/>
                      <a:pt x="73" y="208"/>
                    </a:cubicBezTo>
                    <a:cubicBezTo>
                      <a:pt x="73" y="209"/>
                      <a:pt x="73" y="207"/>
                      <a:pt x="73" y="208"/>
                    </a:cubicBezTo>
                    <a:cubicBezTo>
                      <a:pt x="73" y="207"/>
                      <a:pt x="74" y="207"/>
                      <a:pt x="73" y="207"/>
                    </a:cubicBezTo>
                    <a:cubicBezTo>
                      <a:pt x="73" y="208"/>
                      <a:pt x="74" y="206"/>
                      <a:pt x="73" y="207"/>
                    </a:cubicBezTo>
                    <a:cubicBezTo>
                      <a:pt x="73" y="207"/>
                      <a:pt x="73" y="206"/>
                      <a:pt x="72" y="207"/>
                    </a:cubicBezTo>
                    <a:cubicBezTo>
                      <a:pt x="72" y="207"/>
                      <a:pt x="72" y="207"/>
                      <a:pt x="73" y="206"/>
                    </a:cubicBezTo>
                    <a:cubicBezTo>
                      <a:pt x="73" y="206"/>
                      <a:pt x="73" y="207"/>
                      <a:pt x="74" y="207"/>
                    </a:cubicBezTo>
                    <a:cubicBezTo>
                      <a:pt x="74" y="206"/>
                      <a:pt x="73" y="207"/>
                      <a:pt x="74" y="207"/>
                    </a:cubicBezTo>
                    <a:cubicBezTo>
                      <a:pt x="73" y="207"/>
                      <a:pt x="74" y="206"/>
                      <a:pt x="74" y="206"/>
                    </a:cubicBezTo>
                    <a:cubicBezTo>
                      <a:pt x="74" y="207"/>
                      <a:pt x="74" y="206"/>
                      <a:pt x="74" y="206"/>
                    </a:cubicBezTo>
                    <a:cubicBezTo>
                      <a:pt x="75" y="206"/>
                      <a:pt x="75" y="206"/>
                      <a:pt x="75" y="207"/>
                    </a:cubicBezTo>
                    <a:cubicBezTo>
                      <a:pt x="74" y="207"/>
                      <a:pt x="74" y="208"/>
                      <a:pt x="75" y="208"/>
                    </a:cubicBezTo>
                    <a:cubicBezTo>
                      <a:pt x="75" y="209"/>
                      <a:pt x="75" y="208"/>
                      <a:pt x="75" y="208"/>
                    </a:cubicBezTo>
                    <a:cubicBezTo>
                      <a:pt x="75" y="208"/>
                      <a:pt x="75" y="209"/>
                      <a:pt x="75" y="209"/>
                    </a:cubicBezTo>
                    <a:cubicBezTo>
                      <a:pt x="75" y="210"/>
                      <a:pt x="75" y="209"/>
                      <a:pt x="75" y="209"/>
                    </a:cubicBezTo>
                    <a:cubicBezTo>
                      <a:pt x="74" y="209"/>
                      <a:pt x="75" y="209"/>
                      <a:pt x="75" y="209"/>
                    </a:cubicBezTo>
                    <a:cubicBezTo>
                      <a:pt x="75" y="207"/>
                      <a:pt x="76" y="209"/>
                      <a:pt x="76" y="209"/>
                    </a:cubicBezTo>
                    <a:cubicBezTo>
                      <a:pt x="77" y="208"/>
                      <a:pt x="76" y="209"/>
                      <a:pt x="76" y="209"/>
                    </a:cubicBezTo>
                    <a:cubicBezTo>
                      <a:pt x="76" y="207"/>
                      <a:pt x="76" y="209"/>
                      <a:pt x="77" y="208"/>
                    </a:cubicBezTo>
                    <a:cubicBezTo>
                      <a:pt x="78" y="208"/>
                      <a:pt x="78" y="208"/>
                      <a:pt x="77" y="208"/>
                    </a:cubicBezTo>
                    <a:cubicBezTo>
                      <a:pt x="77" y="208"/>
                      <a:pt x="77" y="207"/>
                      <a:pt x="77" y="208"/>
                    </a:cubicBezTo>
                    <a:cubicBezTo>
                      <a:pt x="77" y="208"/>
                      <a:pt x="77" y="208"/>
                      <a:pt x="77" y="208"/>
                    </a:cubicBezTo>
                    <a:cubicBezTo>
                      <a:pt x="78" y="208"/>
                      <a:pt x="77" y="209"/>
                      <a:pt x="77" y="208"/>
                    </a:cubicBezTo>
                    <a:cubicBezTo>
                      <a:pt x="77" y="208"/>
                      <a:pt x="77" y="209"/>
                      <a:pt x="77" y="208"/>
                    </a:cubicBezTo>
                    <a:cubicBezTo>
                      <a:pt x="78" y="207"/>
                      <a:pt x="77" y="207"/>
                      <a:pt x="78" y="207"/>
                    </a:cubicBezTo>
                    <a:cubicBezTo>
                      <a:pt x="78" y="207"/>
                      <a:pt x="78" y="207"/>
                      <a:pt x="78" y="207"/>
                    </a:cubicBezTo>
                    <a:cubicBezTo>
                      <a:pt x="78" y="207"/>
                      <a:pt x="78" y="208"/>
                      <a:pt x="78" y="207"/>
                    </a:cubicBezTo>
                    <a:cubicBezTo>
                      <a:pt x="80" y="207"/>
                      <a:pt x="78" y="206"/>
                      <a:pt x="79" y="208"/>
                    </a:cubicBezTo>
                    <a:cubicBezTo>
                      <a:pt x="79" y="206"/>
                      <a:pt x="79" y="208"/>
                      <a:pt x="79" y="207"/>
                    </a:cubicBezTo>
                    <a:cubicBezTo>
                      <a:pt x="79" y="207"/>
                      <a:pt x="79" y="207"/>
                      <a:pt x="79" y="207"/>
                    </a:cubicBezTo>
                    <a:cubicBezTo>
                      <a:pt x="78" y="207"/>
                      <a:pt x="79" y="207"/>
                      <a:pt x="79" y="207"/>
                    </a:cubicBezTo>
                    <a:cubicBezTo>
                      <a:pt x="78" y="206"/>
                      <a:pt x="79" y="207"/>
                      <a:pt x="79" y="207"/>
                    </a:cubicBezTo>
                    <a:cubicBezTo>
                      <a:pt x="78" y="205"/>
                      <a:pt x="79" y="208"/>
                      <a:pt x="79" y="207"/>
                    </a:cubicBezTo>
                    <a:cubicBezTo>
                      <a:pt x="79" y="206"/>
                      <a:pt x="79" y="206"/>
                      <a:pt x="79" y="206"/>
                    </a:cubicBezTo>
                    <a:cubicBezTo>
                      <a:pt x="79" y="206"/>
                      <a:pt x="79" y="206"/>
                      <a:pt x="79" y="206"/>
                    </a:cubicBezTo>
                    <a:cubicBezTo>
                      <a:pt x="80" y="206"/>
                      <a:pt x="80" y="206"/>
                      <a:pt x="79" y="206"/>
                    </a:cubicBezTo>
                    <a:cubicBezTo>
                      <a:pt x="79" y="206"/>
                      <a:pt x="79" y="206"/>
                      <a:pt x="79" y="206"/>
                    </a:cubicBezTo>
                    <a:cubicBezTo>
                      <a:pt x="80" y="205"/>
                      <a:pt x="79" y="208"/>
                      <a:pt x="80" y="207"/>
                    </a:cubicBezTo>
                    <a:cubicBezTo>
                      <a:pt x="81" y="207"/>
                      <a:pt x="81" y="207"/>
                      <a:pt x="81" y="207"/>
                    </a:cubicBezTo>
                    <a:cubicBezTo>
                      <a:pt x="81" y="206"/>
                      <a:pt x="81" y="206"/>
                      <a:pt x="81" y="206"/>
                    </a:cubicBezTo>
                    <a:cubicBezTo>
                      <a:pt x="80" y="205"/>
                      <a:pt x="81" y="205"/>
                      <a:pt x="81" y="205"/>
                    </a:cubicBezTo>
                    <a:cubicBezTo>
                      <a:pt x="81" y="206"/>
                      <a:pt x="81" y="204"/>
                      <a:pt x="81" y="205"/>
                    </a:cubicBezTo>
                    <a:cubicBezTo>
                      <a:pt x="82" y="206"/>
                      <a:pt x="81" y="205"/>
                      <a:pt x="81" y="206"/>
                    </a:cubicBezTo>
                    <a:cubicBezTo>
                      <a:pt x="82" y="206"/>
                      <a:pt x="81" y="206"/>
                      <a:pt x="82" y="206"/>
                    </a:cubicBezTo>
                    <a:cubicBezTo>
                      <a:pt x="81" y="206"/>
                      <a:pt x="82" y="206"/>
                      <a:pt x="82" y="206"/>
                    </a:cubicBezTo>
                    <a:cubicBezTo>
                      <a:pt x="83" y="206"/>
                      <a:pt x="84" y="207"/>
                      <a:pt x="83" y="207"/>
                    </a:cubicBezTo>
                    <a:cubicBezTo>
                      <a:pt x="83" y="206"/>
                      <a:pt x="84" y="208"/>
                      <a:pt x="83" y="207"/>
                    </a:cubicBezTo>
                    <a:cubicBezTo>
                      <a:pt x="84" y="207"/>
                      <a:pt x="85" y="206"/>
                      <a:pt x="84" y="207"/>
                    </a:cubicBezTo>
                    <a:cubicBezTo>
                      <a:pt x="85" y="207"/>
                      <a:pt x="85" y="207"/>
                      <a:pt x="84" y="207"/>
                    </a:cubicBezTo>
                    <a:cubicBezTo>
                      <a:pt x="84" y="208"/>
                      <a:pt x="84" y="208"/>
                      <a:pt x="84" y="207"/>
                    </a:cubicBezTo>
                    <a:cubicBezTo>
                      <a:pt x="84" y="208"/>
                      <a:pt x="85" y="207"/>
                      <a:pt x="85" y="207"/>
                    </a:cubicBezTo>
                    <a:cubicBezTo>
                      <a:pt x="84" y="207"/>
                      <a:pt x="84" y="208"/>
                      <a:pt x="84" y="207"/>
                    </a:cubicBezTo>
                    <a:cubicBezTo>
                      <a:pt x="84" y="208"/>
                      <a:pt x="84" y="207"/>
                      <a:pt x="84" y="208"/>
                    </a:cubicBezTo>
                    <a:cubicBezTo>
                      <a:pt x="84" y="206"/>
                      <a:pt x="84" y="207"/>
                      <a:pt x="84" y="207"/>
                    </a:cubicBezTo>
                    <a:cubicBezTo>
                      <a:pt x="84" y="208"/>
                      <a:pt x="85" y="207"/>
                      <a:pt x="85" y="208"/>
                    </a:cubicBezTo>
                    <a:cubicBezTo>
                      <a:pt x="83" y="209"/>
                      <a:pt x="83" y="207"/>
                      <a:pt x="84" y="208"/>
                    </a:cubicBezTo>
                    <a:cubicBezTo>
                      <a:pt x="84" y="208"/>
                      <a:pt x="85" y="209"/>
                      <a:pt x="85" y="208"/>
                    </a:cubicBezTo>
                    <a:cubicBezTo>
                      <a:pt x="86" y="208"/>
                      <a:pt x="85" y="209"/>
                      <a:pt x="86" y="209"/>
                    </a:cubicBezTo>
                    <a:cubicBezTo>
                      <a:pt x="85" y="208"/>
                      <a:pt x="85" y="209"/>
                      <a:pt x="86" y="209"/>
                    </a:cubicBezTo>
                    <a:cubicBezTo>
                      <a:pt x="86" y="208"/>
                      <a:pt x="86" y="209"/>
                      <a:pt x="86" y="208"/>
                    </a:cubicBezTo>
                    <a:cubicBezTo>
                      <a:pt x="86" y="207"/>
                      <a:pt x="87" y="208"/>
                      <a:pt x="87" y="208"/>
                    </a:cubicBezTo>
                    <a:cubicBezTo>
                      <a:pt x="87" y="209"/>
                      <a:pt x="87" y="210"/>
                      <a:pt x="87" y="209"/>
                    </a:cubicBezTo>
                    <a:cubicBezTo>
                      <a:pt x="87" y="210"/>
                      <a:pt x="87" y="209"/>
                      <a:pt x="87" y="211"/>
                    </a:cubicBezTo>
                    <a:cubicBezTo>
                      <a:pt x="87" y="211"/>
                      <a:pt x="88" y="210"/>
                      <a:pt x="89" y="211"/>
                    </a:cubicBezTo>
                    <a:cubicBezTo>
                      <a:pt x="89" y="211"/>
                      <a:pt x="89" y="210"/>
                      <a:pt x="89" y="210"/>
                    </a:cubicBezTo>
                    <a:cubicBezTo>
                      <a:pt x="89" y="209"/>
                      <a:pt x="89" y="209"/>
                      <a:pt x="89" y="209"/>
                    </a:cubicBezTo>
                    <a:cubicBezTo>
                      <a:pt x="90" y="210"/>
                      <a:pt x="88" y="208"/>
                      <a:pt x="88" y="209"/>
                    </a:cubicBezTo>
                    <a:cubicBezTo>
                      <a:pt x="89" y="209"/>
                      <a:pt x="90" y="209"/>
                      <a:pt x="89" y="209"/>
                    </a:cubicBezTo>
                    <a:cubicBezTo>
                      <a:pt x="89" y="209"/>
                      <a:pt x="91" y="209"/>
                      <a:pt x="89" y="208"/>
                    </a:cubicBezTo>
                    <a:cubicBezTo>
                      <a:pt x="88" y="208"/>
                      <a:pt x="90" y="207"/>
                      <a:pt x="89" y="207"/>
                    </a:cubicBezTo>
                    <a:cubicBezTo>
                      <a:pt x="89" y="208"/>
                      <a:pt x="89" y="207"/>
                      <a:pt x="90" y="207"/>
                    </a:cubicBezTo>
                    <a:cubicBezTo>
                      <a:pt x="90" y="206"/>
                      <a:pt x="90" y="206"/>
                      <a:pt x="90" y="206"/>
                    </a:cubicBezTo>
                    <a:cubicBezTo>
                      <a:pt x="90" y="206"/>
                      <a:pt x="90" y="206"/>
                      <a:pt x="90" y="205"/>
                    </a:cubicBezTo>
                    <a:cubicBezTo>
                      <a:pt x="90" y="205"/>
                      <a:pt x="89" y="205"/>
                      <a:pt x="90" y="205"/>
                    </a:cubicBezTo>
                    <a:cubicBezTo>
                      <a:pt x="90" y="205"/>
                      <a:pt x="90" y="205"/>
                      <a:pt x="90" y="205"/>
                    </a:cubicBezTo>
                    <a:cubicBezTo>
                      <a:pt x="89" y="204"/>
                      <a:pt x="89" y="205"/>
                      <a:pt x="90" y="205"/>
                    </a:cubicBezTo>
                    <a:cubicBezTo>
                      <a:pt x="89" y="205"/>
                      <a:pt x="90" y="205"/>
                      <a:pt x="90" y="205"/>
                    </a:cubicBezTo>
                    <a:cubicBezTo>
                      <a:pt x="90" y="205"/>
                      <a:pt x="90" y="205"/>
                      <a:pt x="90" y="204"/>
                    </a:cubicBezTo>
                    <a:cubicBezTo>
                      <a:pt x="91" y="206"/>
                      <a:pt x="90" y="204"/>
                      <a:pt x="91" y="205"/>
                    </a:cubicBezTo>
                    <a:cubicBezTo>
                      <a:pt x="92" y="206"/>
                      <a:pt x="92" y="204"/>
                      <a:pt x="92" y="205"/>
                    </a:cubicBezTo>
                    <a:cubicBezTo>
                      <a:pt x="91" y="206"/>
                      <a:pt x="93" y="206"/>
                      <a:pt x="93" y="206"/>
                    </a:cubicBezTo>
                    <a:cubicBezTo>
                      <a:pt x="93" y="205"/>
                      <a:pt x="93" y="205"/>
                      <a:pt x="93" y="207"/>
                    </a:cubicBezTo>
                    <a:cubicBezTo>
                      <a:pt x="95" y="208"/>
                      <a:pt x="93" y="206"/>
                      <a:pt x="93" y="207"/>
                    </a:cubicBezTo>
                    <a:cubicBezTo>
                      <a:pt x="93" y="207"/>
                      <a:pt x="94" y="208"/>
                      <a:pt x="94" y="207"/>
                    </a:cubicBezTo>
                    <a:cubicBezTo>
                      <a:pt x="94" y="207"/>
                      <a:pt x="94" y="207"/>
                      <a:pt x="94" y="207"/>
                    </a:cubicBezTo>
                    <a:cubicBezTo>
                      <a:pt x="95" y="207"/>
                      <a:pt x="95" y="210"/>
                      <a:pt x="95" y="207"/>
                    </a:cubicBezTo>
                    <a:cubicBezTo>
                      <a:pt x="95" y="207"/>
                      <a:pt x="95" y="207"/>
                      <a:pt x="95" y="207"/>
                    </a:cubicBezTo>
                    <a:cubicBezTo>
                      <a:pt x="95" y="207"/>
                      <a:pt x="95" y="208"/>
                      <a:pt x="95" y="206"/>
                    </a:cubicBezTo>
                    <a:cubicBezTo>
                      <a:pt x="97" y="208"/>
                      <a:pt x="96" y="207"/>
                      <a:pt x="96" y="207"/>
                    </a:cubicBezTo>
                    <a:cubicBezTo>
                      <a:pt x="96" y="209"/>
                      <a:pt x="97" y="207"/>
                      <a:pt x="97" y="208"/>
                    </a:cubicBezTo>
                    <a:cubicBezTo>
                      <a:pt x="96" y="208"/>
                      <a:pt x="97" y="207"/>
                      <a:pt x="97" y="207"/>
                    </a:cubicBezTo>
                    <a:cubicBezTo>
                      <a:pt x="98" y="207"/>
                      <a:pt x="97" y="208"/>
                      <a:pt x="99" y="208"/>
                    </a:cubicBezTo>
                    <a:cubicBezTo>
                      <a:pt x="98" y="208"/>
                      <a:pt x="97" y="206"/>
                      <a:pt x="99" y="207"/>
                    </a:cubicBezTo>
                    <a:cubicBezTo>
                      <a:pt x="99" y="205"/>
                      <a:pt x="99" y="208"/>
                      <a:pt x="100" y="207"/>
                    </a:cubicBezTo>
                    <a:cubicBezTo>
                      <a:pt x="100" y="206"/>
                      <a:pt x="99" y="205"/>
                      <a:pt x="98" y="205"/>
                    </a:cubicBezTo>
                    <a:cubicBezTo>
                      <a:pt x="99" y="206"/>
                      <a:pt x="98" y="204"/>
                      <a:pt x="99" y="205"/>
                    </a:cubicBezTo>
                    <a:cubicBezTo>
                      <a:pt x="99" y="205"/>
                      <a:pt x="98" y="204"/>
                      <a:pt x="98" y="203"/>
                    </a:cubicBezTo>
                    <a:cubicBezTo>
                      <a:pt x="97" y="203"/>
                      <a:pt x="100" y="202"/>
                      <a:pt x="100" y="202"/>
                    </a:cubicBezTo>
                    <a:cubicBezTo>
                      <a:pt x="100" y="202"/>
                      <a:pt x="100" y="202"/>
                      <a:pt x="100" y="203"/>
                    </a:cubicBezTo>
                    <a:cubicBezTo>
                      <a:pt x="101" y="203"/>
                      <a:pt x="101" y="202"/>
                      <a:pt x="102" y="203"/>
                    </a:cubicBezTo>
                    <a:cubicBezTo>
                      <a:pt x="102" y="202"/>
                      <a:pt x="103" y="203"/>
                      <a:pt x="102" y="203"/>
                    </a:cubicBezTo>
                    <a:cubicBezTo>
                      <a:pt x="102" y="202"/>
                      <a:pt x="102" y="201"/>
                      <a:pt x="103" y="203"/>
                    </a:cubicBezTo>
                    <a:cubicBezTo>
                      <a:pt x="101" y="204"/>
                      <a:pt x="102" y="203"/>
                      <a:pt x="103" y="203"/>
                    </a:cubicBezTo>
                    <a:cubicBezTo>
                      <a:pt x="103" y="202"/>
                      <a:pt x="102" y="205"/>
                      <a:pt x="102" y="204"/>
                    </a:cubicBezTo>
                    <a:cubicBezTo>
                      <a:pt x="102" y="204"/>
                      <a:pt x="102" y="204"/>
                      <a:pt x="103" y="205"/>
                    </a:cubicBezTo>
                    <a:cubicBezTo>
                      <a:pt x="103" y="203"/>
                      <a:pt x="102" y="206"/>
                      <a:pt x="102" y="206"/>
                    </a:cubicBezTo>
                    <a:cubicBezTo>
                      <a:pt x="101" y="206"/>
                      <a:pt x="102" y="208"/>
                      <a:pt x="103" y="207"/>
                    </a:cubicBezTo>
                    <a:cubicBezTo>
                      <a:pt x="103" y="207"/>
                      <a:pt x="104" y="207"/>
                      <a:pt x="103" y="206"/>
                    </a:cubicBezTo>
                    <a:cubicBezTo>
                      <a:pt x="103" y="208"/>
                      <a:pt x="102" y="207"/>
                      <a:pt x="103" y="206"/>
                    </a:cubicBezTo>
                    <a:cubicBezTo>
                      <a:pt x="104" y="206"/>
                      <a:pt x="104" y="208"/>
                      <a:pt x="104" y="208"/>
                    </a:cubicBezTo>
                    <a:cubicBezTo>
                      <a:pt x="104" y="208"/>
                      <a:pt x="104" y="210"/>
                      <a:pt x="104" y="210"/>
                    </a:cubicBezTo>
                    <a:cubicBezTo>
                      <a:pt x="103" y="209"/>
                      <a:pt x="105" y="209"/>
                      <a:pt x="105" y="210"/>
                    </a:cubicBezTo>
                    <a:cubicBezTo>
                      <a:pt x="106" y="211"/>
                      <a:pt x="106" y="210"/>
                      <a:pt x="107" y="210"/>
                    </a:cubicBezTo>
                    <a:cubicBezTo>
                      <a:pt x="106" y="210"/>
                      <a:pt x="106" y="211"/>
                      <a:pt x="106" y="210"/>
                    </a:cubicBezTo>
                    <a:cubicBezTo>
                      <a:pt x="107" y="209"/>
                      <a:pt x="107" y="210"/>
                      <a:pt x="106" y="210"/>
                    </a:cubicBezTo>
                    <a:cubicBezTo>
                      <a:pt x="106" y="211"/>
                      <a:pt x="106" y="212"/>
                      <a:pt x="106" y="211"/>
                    </a:cubicBezTo>
                    <a:cubicBezTo>
                      <a:pt x="106" y="211"/>
                      <a:pt x="106" y="212"/>
                      <a:pt x="106" y="211"/>
                    </a:cubicBezTo>
                    <a:cubicBezTo>
                      <a:pt x="106" y="211"/>
                      <a:pt x="107" y="212"/>
                      <a:pt x="107" y="211"/>
                    </a:cubicBezTo>
                    <a:cubicBezTo>
                      <a:pt x="107" y="212"/>
                      <a:pt x="108" y="211"/>
                      <a:pt x="108" y="211"/>
                    </a:cubicBezTo>
                    <a:cubicBezTo>
                      <a:pt x="108" y="209"/>
                      <a:pt x="109" y="212"/>
                      <a:pt x="108" y="211"/>
                    </a:cubicBezTo>
                    <a:cubicBezTo>
                      <a:pt x="108" y="212"/>
                      <a:pt x="108" y="213"/>
                      <a:pt x="108" y="211"/>
                    </a:cubicBezTo>
                    <a:cubicBezTo>
                      <a:pt x="108" y="212"/>
                      <a:pt x="109" y="212"/>
                      <a:pt x="108" y="211"/>
                    </a:cubicBezTo>
                    <a:cubicBezTo>
                      <a:pt x="108" y="211"/>
                      <a:pt x="108" y="211"/>
                      <a:pt x="108" y="212"/>
                    </a:cubicBezTo>
                    <a:cubicBezTo>
                      <a:pt x="107" y="212"/>
                      <a:pt x="110" y="210"/>
                      <a:pt x="110" y="212"/>
                    </a:cubicBezTo>
                    <a:cubicBezTo>
                      <a:pt x="111" y="212"/>
                      <a:pt x="110" y="212"/>
                      <a:pt x="111" y="212"/>
                    </a:cubicBezTo>
                    <a:cubicBezTo>
                      <a:pt x="110" y="211"/>
                      <a:pt x="110" y="211"/>
                      <a:pt x="111" y="212"/>
                    </a:cubicBezTo>
                    <a:cubicBezTo>
                      <a:pt x="111" y="211"/>
                      <a:pt x="112" y="212"/>
                      <a:pt x="112" y="212"/>
                    </a:cubicBezTo>
                    <a:cubicBezTo>
                      <a:pt x="114" y="210"/>
                      <a:pt x="114" y="211"/>
                      <a:pt x="114" y="211"/>
                    </a:cubicBezTo>
                    <a:cubicBezTo>
                      <a:pt x="114" y="211"/>
                      <a:pt x="115" y="212"/>
                      <a:pt x="115" y="211"/>
                    </a:cubicBezTo>
                    <a:cubicBezTo>
                      <a:pt x="115" y="210"/>
                      <a:pt x="116" y="212"/>
                      <a:pt x="116" y="211"/>
                    </a:cubicBezTo>
                    <a:cubicBezTo>
                      <a:pt x="117" y="211"/>
                      <a:pt x="117" y="211"/>
                      <a:pt x="116" y="211"/>
                    </a:cubicBezTo>
                    <a:cubicBezTo>
                      <a:pt x="116" y="210"/>
                      <a:pt x="117" y="208"/>
                      <a:pt x="117" y="209"/>
                    </a:cubicBezTo>
                    <a:cubicBezTo>
                      <a:pt x="117" y="210"/>
                      <a:pt x="117" y="210"/>
                      <a:pt x="117" y="209"/>
                    </a:cubicBezTo>
                    <a:cubicBezTo>
                      <a:pt x="117" y="210"/>
                      <a:pt x="118" y="209"/>
                      <a:pt x="117" y="209"/>
                    </a:cubicBezTo>
                    <a:cubicBezTo>
                      <a:pt x="118" y="210"/>
                      <a:pt x="117" y="209"/>
                      <a:pt x="117" y="209"/>
                    </a:cubicBezTo>
                    <a:cubicBezTo>
                      <a:pt x="118" y="209"/>
                      <a:pt x="118" y="211"/>
                      <a:pt x="119" y="211"/>
                    </a:cubicBezTo>
                    <a:cubicBezTo>
                      <a:pt x="119" y="210"/>
                      <a:pt x="119" y="210"/>
                      <a:pt x="120" y="210"/>
                    </a:cubicBezTo>
                    <a:cubicBezTo>
                      <a:pt x="121" y="212"/>
                      <a:pt x="122" y="212"/>
                      <a:pt x="122" y="212"/>
                    </a:cubicBezTo>
                    <a:cubicBezTo>
                      <a:pt x="122" y="212"/>
                      <a:pt x="122" y="209"/>
                      <a:pt x="121" y="209"/>
                    </a:cubicBezTo>
                    <a:cubicBezTo>
                      <a:pt x="122" y="208"/>
                      <a:pt x="122" y="210"/>
                      <a:pt x="122" y="209"/>
                    </a:cubicBezTo>
                    <a:cubicBezTo>
                      <a:pt x="123" y="209"/>
                      <a:pt x="122" y="210"/>
                      <a:pt x="122" y="209"/>
                    </a:cubicBezTo>
                    <a:cubicBezTo>
                      <a:pt x="122" y="210"/>
                      <a:pt x="124" y="210"/>
                      <a:pt x="123" y="209"/>
                    </a:cubicBezTo>
                    <a:cubicBezTo>
                      <a:pt x="123" y="209"/>
                      <a:pt x="124" y="209"/>
                      <a:pt x="123" y="208"/>
                    </a:cubicBezTo>
                    <a:cubicBezTo>
                      <a:pt x="124" y="209"/>
                      <a:pt x="124" y="209"/>
                      <a:pt x="124" y="208"/>
                    </a:cubicBezTo>
                    <a:cubicBezTo>
                      <a:pt x="123" y="207"/>
                      <a:pt x="124" y="208"/>
                      <a:pt x="124" y="207"/>
                    </a:cubicBezTo>
                    <a:cubicBezTo>
                      <a:pt x="123" y="207"/>
                      <a:pt x="122" y="207"/>
                      <a:pt x="122" y="206"/>
                    </a:cubicBezTo>
                    <a:cubicBezTo>
                      <a:pt x="122" y="206"/>
                      <a:pt x="122" y="204"/>
                      <a:pt x="122" y="205"/>
                    </a:cubicBezTo>
                    <a:cubicBezTo>
                      <a:pt x="122" y="205"/>
                      <a:pt x="122" y="205"/>
                      <a:pt x="123" y="205"/>
                    </a:cubicBezTo>
                    <a:cubicBezTo>
                      <a:pt x="123" y="204"/>
                      <a:pt x="123" y="208"/>
                      <a:pt x="123" y="205"/>
                    </a:cubicBezTo>
                    <a:cubicBezTo>
                      <a:pt x="123" y="205"/>
                      <a:pt x="125" y="204"/>
                      <a:pt x="125" y="205"/>
                    </a:cubicBezTo>
                    <a:cubicBezTo>
                      <a:pt x="125" y="204"/>
                      <a:pt x="126" y="204"/>
                      <a:pt x="125" y="203"/>
                    </a:cubicBezTo>
                    <a:cubicBezTo>
                      <a:pt x="124" y="205"/>
                      <a:pt x="125" y="205"/>
                      <a:pt x="125" y="204"/>
                    </a:cubicBezTo>
                    <a:cubicBezTo>
                      <a:pt x="126" y="204"/>
                      <a:pt x="125" y="202"/>
                      <a:pt x="126" y="203"/>
                    </a:cubicBezTo>
                    <a:cubicBezTo>
                      <a:pt x="126" y="202"/>
                      <a:pt x="127" y="202"/>
                      <a:pt x="127" y="203"/>
                    </a:cubicBezTo>
                    <a:cubicBezTo>
                      <a:pt x="127" y="201"/>
                      <a:pt x="126" y="204"/>
                      <a:pt x="127" y="202"/>
                    </a:cubicBezTo>
                    <a:cubicBezTo>
                      <a:pt x="127" y="203"/>
                      <a:pt x="127" y="203"/>
                      <a:pt x="128" y="203"/>
                    </a:cubicBezTo>
                    <a:cubicBezTo>
                      <a:pt x="127" y="203"/>
                      <a:pt x="128" y="203"/>
                      <a:pt x="128" y="202"/>
                    </a:cubicBezTo>
                    <a:cubicBezTo>
                      <a:pt x="129" y="202"/>
                      <a:pt x="129" y="203"/>
                      <a:pt x="129" y="203"/>
                    </a:cubicBezTo>
                    <a:cubicBezTo>
                      <a:pt x="129" y="203"/>
                      <a:pt x="129" y="201"/>
                      <a:pt x="128" y="201"/>
                    </a:cubicBezTo>
                    <a:cubicBezTo>
                      <a:pt x="128" y="201"/>
                      <a:pt x="129" y="200"/>
                      <a:pt x="128" y="201"/>
                    </a:cubicBezTo>
                    <a:cubicBezTo>
                      <a:pt x="129" y="201"/>
                      <a:pt x="129" y="202"/>
                      <a:pt x="129" y="200"/>
                    </a:cubicBezTo>
                    <a:cubicBezTo>
                      <a:pt x="130" y="200"/>
                      <a:pt x="129" y="199"/>
                      <a:pt x="129" y="200"/>
                    </a:cubicBezTo>
                    <a:cubicBezTo>
                      <a:pt x="129" y="200"/>
                      <a:pt x="129" y="200"/>
                      <a:pt x="129" y="201"/>
                    </a:cubicBezTo>
                    <a:cubicBezTo>
                      <a:pt x="130" y="201"/>
                      <a:pt x="130" y="199"/>
                      <a:pt x="129" y="200"/>
                    </a:cubicBezTo>
                    <a:cubicBezTo>
                      <a:pt x="130" y="202"/>
                      <a:pt x="129" y="200"/>
                      <a:pt x="130" y="200"/>
                    </a:cubicBezTo>
                    <a:cubicBezTo>
                      <a:pt x="131" y="201"/>
                      <a:pt x="130" y="198"/>
                      <a:pt x="130" y="200"/>
                    </a:cubicBezTo>
                    <a:cubicBezTo>
                      <a:pt x="130" y="199"/>
                      <a:pt x="131" y="199"/>
                      <a:pt x="130" y="200"/>
                    </a:cubicBezTo>
                    <a:cubicBezTo>
                      <a:pt x="131" y="201"/>
                      <a:pt x="132" y="199"/>
                      <a:pt x="132" y="200"/>
                    </a:cubicBezTo>
                    <a:cubicBezTo>
                      <a:pt x="132" y="200"/>
                      <a:pt x="131" y="200"/>
                      <a:pt x="132" y="200"/>
                    </a:cubicBezTo>
                    <a:cubicBezTo>
                      <a:pt x="131" y="200"/>
                      <a:pt x="133" y="199"/>
                      <a:pt x="132" y="200"/>
                    </a:cubicBezTo>
                    <a:cubicBezTo>
                      <a:pt x="133" y="201"/>
                      <a:pt x="134" y="200"/>
                      <a:pt x="134" y="199"/>
                    </a:cubicBezTo>
                    <a:cubicBezTo>
                      <a:pt x="134" y="200"/>
                      <a:pt x="134" y="199"/>
                      <a:pt x="135" y="200"/>
                    </a:cubicBezTo>
                    <a:cubicBezTo>
                      <a:pt x="135" y="201"/>
                      <a:pt x="135" y="201"/>
                      <a:pt x="135" y="201"/>
                    </a:cubicBezTo>
                    <a:cubicBezTo>
                      <a:pt x="135" y="201"/>
                      <a:pt x="136" y="202"/>
                      <a:pt x="136" y="201"/>
                    </a:cubicBezTo>
                    <a:cubicBezTo>
                      <a:pt x="135" y="202"/>
                      <a:pt x="136" y="201"/>
                      <a:pt x="136" y="200"/>
                    </a:cubicBezTo>
                    <a:cubicBezTo>
                      <a:pt x="137" y="199"/>
                      <a:pt x="136" y="200"/>
                      <a:pt x="136" y="200"/>
                    </a:cubicBezTo>
                    <a:cubicBezTo>
                      <a:pt x="136" y="201"/>
                      <a:pt x="136" y="201"/>
                      <a:pt x="136" y="200"/>
                    </a:cubicBezTo>
                    <a:cubicBezTo>
                      <a:pt x="136" y="200"/>
                      <a:pt x="136" y="198"/>
                      <a:pt x="137" y="199"/>
                    </a:cubicBezTo>
                    <a:cubicBezTo>
                      <a:pt x="137" y="199"/>
                      <a:pt x="137" y="199"/>
                      <a:pt x="137" y="198"/>
                    </a:cubicBezTo>
                    <a:cubicBezTo>
                      <a:pt x="137" y="198"/>
                      <a:pt x="138" y="197"/>
                      <a:pt x="138" y="199"/>
                    </a:cubicBezTo>
                    <a:cubicBezTo>
                      <a:pt x="138" y="199"/>
                      <a:pt x="138" y="198"/>
                      <a:pt x="138" y="199"/>
                    </a:cubicBezTo>
                    <a:cubicBezTo>
                      <a:pt x="138" y="199"/>
                      <a:pt x="137" y="200"/>
                      <a:pt x="138" y="199"/>
                    </a:cubicBezTo>
                    <a:cubicBezTo>
                      <a:pt x="138" y="199"/>
                      <a:pt x="138" y="198"/>
                      <a:pt x="138" y="199"/>
                    </a:cubicBezTo>
                    <a:cubicBezTo>
                      <a:pt x="139" y="198"/>
                      <a:pt x="138" y="199"/>
                      <a:pt x="138" y="199"/>
                    </a:cubicBezTo>
                    <a:cubicBezTo>
                      <a:pt x="139" y="198"/>
                      <a:pt x="139" y="198"/>
                      <a:pt x="139" y="199"/>
                    </a:cubicBezTo>
                    <a:cubicBezTo>
                      <a:pt x="138" y="200"/>
                      <a:pt x="139" y="200"/>
                      <a:pt x="140" y="199"/>
                    </a:cubicBezTo>
                    <a:cubicBezTo>
                      <a:pt x="139" y="199"/>
                      <a:pt x="139" y="199"/>
                      <a:pt x="140" y="199"/>
                    </a:cubicBezTo>
                    <a:cubicBezTo>
                      <a:pt x="140" y="198"/>
                      <a:pt x="140" y="199"/>
                      <a:pt x="140" y="199"/>
                    </a:cubicBezTo>
                    <a:cubicBezTo>
                      <a:pt x="140" y="198"/>
                      <a:pt x="140" y="197"/>
                      <a:pt x="140" y="199"/>
                    </a:cubicBezTo>
                    <a:cubicBezTo>
                      <a:pt x="140" y="199"/>
                      <a:pt x="140" y="200"/>
                      <a:pt x="141" y="200"/>
                    </a:cubicBezTo>
                    <a:cubicBezTo>
                      <a:pt x="141" y="200"/>
                      <a:pt x="140" y="200"/>
                      <a:pt x="141" y="199"/>
                    </a:cubicBezTo>
                    <a:cubicBezTo>
                      <a:pt x="141" y="199"/>
                      <a:pt x="141" y="199"/>
                      <a:pt x="141" y="201"/>
                    </a:cubicBezTo>
                    <a:cubicBezTo>
                      <a:pt x="141" y="200"/>
                      <a:pt x="141" y="200"/>
                      <a:pt x="141" y="201"/>
                    </a:cubicBezTo>
                    <a:cubicBezTo>
                      <a:pt x="142" y="201"/>
                      <a:pt x="142" y="201"/>
                      <a:pt x="142" y="201"/>
                    </a:cubicBezTo>
                    <a:cubicBezTo>
                      <a:pt x="142" y="201"/>
                      <a:pt x="142" y="201"/>
                      <a:pt x="143" y="201"/>
                    </a:cubicBezTo>
                    <a:cubicBezTo>
                      <a:pt x="144" y="202"/>
                      <a:pt x="143" y="201"/>
                      <a:pt x="143" y="201"/>
                    </a:cubicBezTo>
                    <a:cubicBezTo>
                      <a:pt x="143" y="200"/>
                      <a:pt x="143" y="201"/>
                      <a:pt x="143" y="201"/>
                    </a:cubicBezTo>
                    <a:cubicBezTo>
                      <a:pt x="144" y="200"/>
                      <a:pt x="144" y="201"/>
                      <a:pt x="144" y="200"/>
                    </a:cubicBezTo>
                    <a:cubicBezTo>
                      <a:pt x="144" y="201"/>
                      <a:pt x="144" y="201"/>
                      <a:pt x="145" y="200"/>
                    </a:cubicBezTo>
                    <a:cubicBezTo>
                      <a:pt x="144" y="200"/>
                      <a:pt x="145" y="201"/>
                      <a:pt x="145" y="200"/>
                    </a:cubicBezTo>
                    <a:cubicBezTo>
                      <a:pt x="145" y="201"/>
                      <a:pt x="145" y="199"/>
                      <a:pt x="145" y="200"/>
                    </a:cubicBezTo>
                    <a:cubicBezTo>
                      <a:pt x="146" y="201"/>
                      <a:pt x="145" y="201"/>
                      <a:pt x="146" y="201"/>
                    </a:cubicBezTo>
                    <a:cubicBezTo>
                      <a:pt x="146" y="200"/>
                      <a:pt x="146" y="201"/>
                      <a:pt x="146" y="201"/>
                    </a:cubicBezTo>
                    <a:cubicBezTo>
                      <a:pt x="147" y="200"/>
                      <a:pt x="146" y="203"/>
                      <a:pt x="146" y="202"/>
                    </a:cubicBezTo>
                    <a:cubicBezTo>
                      <a:pt x="146" y="201"/>
                      <a:pt x="147" y="201"/>
                      <a:pt x="148" y="202"/>
                    </a:cubicBezTo>
                    <a:cubicBezTo>
                      <a:pt x="148" y="204"/>
                      <a:pt x="148" y="201"/>
                      <a:pt x="148" y="202"/>
                    </a:cubicBezTo>
                    <a:cubicBezTo>
                      <a:pt x="148" y="203"/>
                      <a:pt x="148" y="202"/>
                      <a:pt x="148" y="203"/>
                    </a:cubicBezTo>
                    <a:cubicBezTo>
                      <a:pt x="149" y="203"/>
                      <a:pt x="149" y="203"/>
                      <a:pt x="149" y="202"/>
                    </a:cubicBezTo>
                    <a:cubicBezTo>
                      <a:pt x="149" y="202"/>
                      <a:pt x="149" y="201"/>
                      <a:pt x="150" y="202"/>
                    </a:cubicBezTo>
                    <a:cubicBezTo>
                      <a:pt x="150" y="202"/>
                      <a:pt x="150" y="202"/>
                      <a:pt x="150" y="202"/>
                    </a:cubicBezTo>
                    <a:cubicBezTo>
                      <a:pt x="150" y="202"/>
                      <a:pt x="151" y="201"/>
                      <a:pt x="150" y="202"/>
                    </a:cubicBezTo>
                    <a:cubicBezTo>
                      <a:pt x="151" y="201"/>
                      <a:pt x="150" y="201"/>
                      <a:pt x="151" y="201"/>
                    </a:cubicBezTo>
                    <a:cubicBezTo>
                      <a:pt x="150" y="201"/>
                      <a:pt x="151" y="202"/>
                      <a:pt x="150" y="201"/>
                    </a:cubicBezTo>
                    <a:cubicBezTo>
                      <a:pt x="151" y="201"/>
                      <a:pt x="150" y="201"/>
                      <a:pt x="150" y="200"/>
                    </a:cubicBezTo>
                    <a:cubicBezTo>
                      <a:pt x="150" y="201"/>
                      <a:pt x="150" y="200"/>
                      <a:pt x="150" y="200"/>
                    </a:cubicBezTo>
                    <a:cubicBezTo>
                      <a:pt x="151" y="200"/>
                      <a:pt x="151" y="202"/>
                      <a:pt x="151" y="201"/>
                    </a:cubicBezTo>
                    <a:cubicBezTo>
                      <a:pt x="150" y="201"/>
                      <a:pt x="150" y="199"/>
                      <a:pt x="149" y="199"/>
                    </a:cubicBezTo>
                    <a:cubicBezTo>
                      <a:pt x="150" y="200"/>
                      <a:pt x="149" y="198"/>
                      <a:pt x="149" y="199"/>
                    </a:cubicBezTo>
                    <a:cubicBezTo>
                      <a:pt x="149" y="199"/>
                      <a:pt x="149" y="200"/>
                      <a:pt x="149" y="200"/>
                    </a:cubicBezTo>
                    <a:cubicBezTo>
                      <a:pt x="149" y="199"/>
                      <a:pt x="149" y="200"/>
                      <a:pt x="149" y="200"/>
                    </a:cubicBezTo>
                    <a:cubicBezTo>
                      <a:pt x="149" y="201"/>
                      <a:pt x="149" y="199"/>
                      <a:pt x="148" y="199"/>
                    </a:cubicBezTo>
                    <a:cubicBezTo>
                      <a:pt x="149" y="200"/>
                      <a:pt x="148" y="199"/>
                      <a:pt x="148" y="199"/>
                    </a:cubicBezTo>
                    <a:cubicBezTo>
                      <a:pt x="148" y="198"/>
                      <a:pt x="149" y="198"/>
                      <a:pt x="147" y="198"/>
                    </a:cubicBezTo>
                    <a:cubicBezTo>
                      <a:pt x="148" y="198"/>
                      <a:pt x="147" y="198"/>
                      <a:pt x="147" y="198"/>
                    </a:cubicBezTo>
                    <a:cubicBezTo>
                      <a:pt x="147" y="197"/>
                      <a:pt x="147" y="198"/>
                      <a:pt x="147" y="197"/>
                    </a:cubicBezTo>
                    <a:cubicBezTo>
                      <a:pt x="147" y="197"/>
                      <a:pt x="148" y="196"/>
                      <a:pt x="148" y="196"/>
                    </a:cubicBezTo>
                    <a:cubicBezTo>
                      <a:pt x="148" y="196"/>
                      <a:pt x="148" y="198"/>
                      <a:pt x="148" y="196"/>
                    </a:cubicBezTo>
                    <a:cubicBezTo>
                      <a:pt x="148" y="195"/>
                      <a:pt x="148" y="196"/>
                      <a:pt x="148" y="196"/>
                    </a:cubicBezTo>
                    <a:cubicBezTo>
                      <a:pt x="148" y="196"/>
                      <a:pt x="148" y="197"/>
                      <a:pt x="148" y="197"/>
                    </a:cubicBezTo>
                    <a:cubicBezTo>
                      <a:pt x="149" y="197"/>
                      <a:pt x="148" y="195"/>
                      <a:pt x="149" y="196"/>
                    </a:cubicBezTo>
                    <a:cubicBezTo>
                      <a:pt x="149" y="198"/>
                      <a:pt x="150" y="197"/>
                      <a:pt x="150" y="197"/>
                    </a:cubicBezTo>
                    <a:cubicBezTo>
                      <a:pt x="150" y="197"/>
                      <a:pt x="150" y="197"/>
                      <a:pt x="151" y="196"/>
                    </a:cubicBezTo>
                    <a:cubicBezTo>
                      <a:pt x="151" y="196"/>
                      <a:pt x="151" y="196"/>
                      <a:pt x="151" y="196"/>
                    </a:cubicBezTo>
                    <a:cubicBezTo>
                      <a:pt x="151" y="194"/>
                      <a:pt x="152" y="195"/>
                      <a:pt x="151" y="195"/>
                    </a:cubicBezTo>
                    <a:cubicBezTo>
                      <a:pt x="151" y="195"/>
                      <a:pt x="150" y="194"/>
                      <a:pt x="151" y="194"/>
                    </a:cubicBezTo>
                    <a:cubicBezTo>
                      <a:pt x="150" y="194"/>
                      <a:pt x="152" y="195"/>
                      <a:pt x="151" y="194"/>
                    </a:cubicBezTo>
                    <a:cubicBezTo>
                      <a:pt x="150" y="196"/>
                      <a:pt x="152" y="194"/>
                      <a:pt x="151" y="195"/>
                    </a:cubicBezTo>
                    <a:cubicBezTo>
                      <a:pt x="151" y="195"/>
                      <a:pt x="152" y="195"/>
                      <a:pt x="152" y="195"/>
                    </a:cubicBezTo>
                    <a:cubicBezTo>
                      <a:pt x="151" y="194"/>
                      <a:pt x="153" y="195"/>
                      <a:pt x="152" y="195"/>
                    </a:cubicBezTo>
                    <a:cubicBezTo>
                      <a:pt x="152" y="195"/>
                      <a:pt x="153" y="196"/>
                      <a:pt x="153" y="195"/>
                    </a:cubicBezTo>
                    <a:cubicBezTo>
                      <a:pt x="153" y="194"/>
                      <a:pt x="153" y="195"/>
                      <a:pt x="153" y="195"/>
                    </a:cubicBezTo>
                    <a:cubicBezTo>
                      <a:pt x="153" y="195"/>
                      <a:pt x="154" y="194"/>
                      <a:pt x="153" y="194"/>
                    </a:cubicBezTo>
                    <a:cubicBezTo>
                      <a:pt x="154" y="194"/>
                      <a:pt x="154" y="194"/>
                      <a:pt x="154" y="194"/>
                    </a:cubicBezTo>
                    <a:cubicBezTo>
                      <a:pt x="155" y="196"/>
                      <a:pt x="154" y="196"/>
                      <a:pt x="154" y="195"/>
                    </a:cubicBezTo>
                    <a:cubicBezTo>
                      <a:pt x="154" y="195"/>
                      <a:pt x="155" y="195"/>
                      <a:pt x="155" y="194"/>
                    </a:cubicBezTo>
                    <a:cubicBezTo>
                      <a:pt x="155" y="194"/>
                      <a:pt x="155" y="191"/>
                      <a:pt x="155" y="193"/>
                    </a:cubicBezTo>
                    <a:cubicBezTo>
                      <a:pt x="155" y="193"/>
                      <a:pt x="156" y="192"/>
                      <a:pt x="155" y="194"/>
                    </a:cubicBezTo>
                    <a:cubicBezTo>
                      <a:pt x="155" y="194"/>
                      <a:pt x="156" y="193"/>
                      <a:pt x="158" y="193"/>
                    </a:cubicBezTo>
                    <a:cubicBezTo>
                      <a:pt x="159" y="192"/>
                      <a:pt x="159" y="192"/>
                      <a:pt x="160" y="192"/>
                    </a:cubicBezTo>
                    <a:cubicBezTo>
                      <a:pt x="159" y="193"/>
                      <a:pt x="160" y="193"/>
                      <a:pt x="161" y="193"/>
                    </a:cubicBezTo>
                    <a:cubicBezTo>
                      <a:pt x="161" y="193"/>
                      <a:pt x="162" y="191"/>
                      <a:pt x="162" y="192"/>
                    </a:cubicBezTo>
                    <a:cubicBezTo>
                      <a:pt x="162" y="192"/>
                      <a:pt x="162" y="191"/>
                      <a:pt x="163" y="192"/>
                    </a:cubicBezTo>
                    <a:cubicBezTo>
                      <a:pt x="164" y="191"/>
                      <a:pt x="164" y="191"/>
                      <a:pt x="163" y="191"/>
                    </a:cubicBezTo>
                    <a:cubicBezTo>
                      <a:pt x="163" y="191"/>
                      <a:pt x="163" y="190"/>
                      <a:pt x="164" y="190"/>
                    </a:cubicBezTo>
                    <a:cubicBezTo>
                      <a:pt x="164" y="189"/>
                      <a:pt x="163" y="188"/>
                      <a:pt x="164" y="189"/>
                    </a:cubicBezTo>
                    <a:cubicBezTo>
                      <a:pt x="164" y="189"/>
                      <a:pt x="163" y="189"/>
                      <a:pt x="164" y="188"/>
                    </a:cubicBezTo>
                    <a:cubicBezTo>
                      <a:pt x="163" y="188"/>
                      <a:pt x="164" y="188"/>
                      <a:pt x="165" y="188"/>
                    </a:cubicBezTo>
                    <a:cubicBezTo>
                      <a:pt x="165" y="189"/>
                      <a:pt x="165" y="188"/>
                      <a:pt x="165" y="187"/>
                    </a:cubicBezTo>
                    <a:cubicBezTo>
                      <a:pt x="165" y="186"/>
                      <a:pt x="165" y="186"/>
                      <a:pt x="164" y="187"/>
                    </a:cubicBezTo>
                    <a:cubicBezTo>
                      <a:pt x="164" y="186"/>
                      <a:pt x="165" y="187"/>
                      <a:pt x="164" y="187"/>
                    </a:cubicBezTo>
                    <a:cubicBezTo>
                      <a:pt x="163" y="186"/>
                      <a:pt x="164" y="186"/>
                      <a:pt x="164" y="187"/>
                    </a:cubicBezTo>
                    <a:cubicBezTo>
                      <a:pt x="164" y="187"/>
                      <a:pt x="165" y="186"/>
                      <a:pt x="165" y="186"/>
                    </a:cubicBezTo>
                    <a:cubicBezTo>
                      <a:pt x="166" y="186"/>
                      <a:pt x="165" y="187"/>
                      <a:pt x="165" y="187"/>
                    </a:cubicBezTo>
                    <a:cubicBezTo>
                      <a:pt x="165" y="188"/>
                      <a:pt x="165" y="188"/>
                      <a:pt x="165" y="187"/>
                    </a:cubicBezTo>
                    <a:cubicBezTo>
                      <a:pt x="165" y="188"/>
                      <a:pt x="165" y="187"/>
                      <a:pt x="165" y="187"/>
                    </a:cubicBezTo>
                    <a:cubicBezTo>
                      <a:pt x="165" y="186"/>
                      <a:pt x="165" y="188"/>
                      <a:pt x="165" y="187"/>
                    </a:cubicBezTo>
                    <a:cubicBezTo>
                      <a:pt x="165" y="187"/>
                      <a:pt x="165" y="187"/>
                      <a:pt x="165" y="187"/>
                    </a:cubicBezTo>
                    <a:cubicBezTo>
                      <a:pt x="166" y="186"/>
                      <a:pt x="166" y="186"/>
                      <a:pt x="165" y="187"/>
                    </a:cubicBezTo>
                    <a:cubicBezTo>
                      <a:pt x="166" y="187"/>
                      <a:pt x="166" y="187"/>
                      <a:pt x="166" y="187"/>
                    </a:cubicBezTo>
                    <a:cubicBezTo>
                      <a:pt x="165" y="187"/>
                      <a:pt x="166" y="187"/>
                      <a:pt x="166" y="187"/>
                    </a:cubicBezTo>
                    <a:cubicBezTo>
                      <a:pt x="166" y="187"/>
                      <a:pt x="166" y="188"/>
                      <a:pt x="166" y="187"/>
                    </a:cubicBezTo>
                    <a:cubicBezTo>
                      <a:pt x="166" y="187"/>
                      <a:pt x="166" y="188"/>
                      <a:pt x="166" y="187"/>
                    </a:cubicBezTo>
                    <a:cubicBezTo>
                      <a:pt x="166" y="187"/>
                      <a:pt x="166" y="186"/>
                      <a:pt x="166" y="187"/>
                    </a:cubicBezTo>
                    <a:cubicBezTo>
                      <a:pt x="166" y="187"/>
                      <a:pt x="167" y="187"/>
                      <a:pt x="166" y="187"/>
                    </a:cubicBezTo>
                    <a:cubicBezTo>
                      <a:pt x="166" y="187"/>
                      <a:pt x="167" y="187"/>
                      <a:pt x="167" y="187"/>
                    </a:cubicBezTo>
                    <a:cubicBezTo>
                      <a:pt x="167" y="187"/>
                      <a:pt x="167" y="186"/>
                      <a:pt x="167" y="186"/>
                    </a:cubicBezTo>
                    <a:cubicBezTo>
                      <a:pt x="167" y="185"/>
                      <a:pt x="167" y="186"/>
                      <a:pt x="167" y="185"/>
                    </a:cubicBezTo>
                    <a:cubicBezTo>
                      <a:pt x="167" y="186"/>
                      <a:pt x="168" y="184"/>
                      <a:pt x="168" y="184"/>
                    </a:cubicBezTo>
                    <a:cubicBezTo>
                      <a:pt x="169" y="183"/>
                      <a:pt x="169" y="183"/>
                      <a:pt x="169" y="183"/>
                    </a:cubicBezTo>
                    <a:cubicBezTo>
                      <a:pt x="168" y="183"/>
                      <a:pt x="168" y="183"/>
                      <a:pt x="168" y="183"/>
                    </a:cubicBezTo>
                    <a:cubicBezTo>
                      <a:pt x="169" y="182"/>
                      <a:pt x="168" y="182"/>
                      <a:pt x="168" y="182"/>
                    </a:cubicBezTo>
                    <a:cubicBezTo>
                      <a:pt x="168" y="182"/>
                      <a:pt x="170" y="181"/>
                      <a:pt x="168" y="181"/>
                    </a:cubicBezTo>
                    <a:cubicBezTo>
                      <a:pt x="167" y="182"/>
                      <a:pt x="168" y="180"/>
                      <a:pt x="167" y="181"/>
                    </a:cubicBezTo>
                    <a:cubicBezTo>
                      <a:pt x="168" y="181"/>
                      <a:pt x="168" y="180"/>
                      <a:pt x="168" y="181"/>
                    </a:cubicBezTo>
                    <a:cubicBezTo>
                      <a:pt x="169" y="182"/>
                      <a:pt x="168" y="182"/>
                      <a:pt x="169" y="180"/>
                    </a:cubicBezTo>
                    <a:cubicBezTo>
                      <a:pt x="169" y="181"/>
                      <a:pt x="169" y="181"/>
                      <a:pt x="169" y="180"/>
                    </a:cubicBezTo>
                    <a:cubicBezTo>
                      <a:pt x="168" y="181"/>
                      <a:pt x="168" y="181"/>
                      <a:pt x="169" y="180"/>
                    </a:cubicBezTo>
                    <a:cubicBezTo>
                      <a:pt x="168" y="181"/>
                      <a:pt x="168" y="180"/>
                      <a:pt x="169" y="180"/>
                    </a:cubicBezTo>
                    <a:cubicBezTo>
                      <a:pt x="168" y="179"/>
                      <a:pt x="169" y="179"/>
                      <a:pt x="169" y="180"/>
                    </a:cubicBezTo>
                    <a:cubicBezTo>
                      <a:pt x="169" y="180"/>
                      <a:pt x="169" y="180"/>
                      <a:pt x="169" y="180"/>
                    </a:cubicBezTo>
                    <a:cubicBezTo>
                      <a:pt x="168" y="181"/>
                      <a:pt x="169" y="181"/>
                      <a:pt x="169" y="180"/>
                    </a:cubicBezTo>
                    <a:cubicBezTo>
                      <a:pt x="169" y="180"/>
                      <a:pt x="169" y="180"/>
                      <a:pt x="169" y="179"/>
                    </a:cubicBezTo>
                    <a:cubicBezTo>
                      <a:pt x="168" y="180"/>
                      <a:pt x="168" y="180"/>
                      <a:pt x="169" y="179"/>
                    </a:cubicBezTo>
                    <a:cubicBezTo>
                      <a:pt x="169" y="179"/>
                      <a:pt x="168" y="178"/>
                      <a:pt x="169" y="179"/>
                    </a:cubicBezTo>
                    <a:cubicBezTo>
                      <a:pt x="169" y="179"/>
                      <a:pt x="169" y="177"/>
                      <a:pt x="170" y="179"/>
                    </a:cubicBezTo>
                    <a:cubicBezTo>
                      <a:pt x="170" y="178"/>
                      <a:pt x="171" y="178"/>
                      <a:pt x="170" y="178"/>
                    </a:cubicBezTo>
                    <a:cubicBezTo>
                      <a:pt x="170" y="178"/>
                      <a:pt x="171" y="177"/>
                      <a:pt x="171" y="177"/>
                    </a:cubicBezTo>
                    <a:cubicBezTo>
                      <a:pt x="171" y="177"/>
                      <a:pt x="171" y="178"/>
                      <a:pt x="171" y="177"/>
                    </a:cubicBezTo>
                    <a:cubicBezTo>
                      <a:pt x="171" y="178"/>
                      <a:pt x="171" y="177"/>
                      <a:pt x="171" y="176"/>
                    </a:cubicBezTo>
                    <a:cubicBezTo>
                      <a:pt x="171" y="176"/>
                      <a:pt x="171" y="177"/>
                      <a:pt x="170" y="176"/>
                    </a:cubicBezTo>
                    <a:cubicBezTo>
                      <a:pt x="172" y="176"/>
                      <a:pt x="171" y="175"/>
                      <a:pt x="171" y="175"/>
                    </a:cubicBezTo>
                    <a:cubicBezTo>
                      <a:pt x="172" y="176"/>
                      <a:pt x="173" y="174"/>
                      <a:pt x="172" y="175"/>
                    </a:cubicBezTo>
                    <a:cubicBezTo>
                      <a:pt x="173" y="177"/>
                      <a:pt x="173" y="176"/>
                      <a:pt x="173" y="175"/>
                    </a:cubicBezTo>
                    <a:cubicBezTo>
                      <a:pt x="173" y="175"/>
                      <a:pt x="173" y="174"/>
                      <a:pt x="172" y="175"/>
                    </a:cubicBezTo>
                    <a:cubicBezTo>
                      <a:pt x="172" y="174"/>
                      <a:pt x="172" y="174"/>
                      <a:pt x="172" y="174"/>
                    </a:cubicBezTo>
                    <a:cubicBezTo>
                      <a:pt x="172" y="174"/>
                      <a:pt x="172" y="173"/>
                      <a:pt x="172" y="174"/>
                    </a:cubicBezTo>
                    <a:cubicBezTo>
                      <a:pt x="172" y="174"/>
                      <a:pt x="173" y="175"/>
                      <a:pt x="172" y="174"/>
                    </a:cubicBezTo>
                    <a:cubicBezTo>
                      <a:pt x="171" y="173"/>
                      <a:pt x="172" y="173"/>
                      <a:pt x="172" y="174"/>
                    </a:cubicBezTo>
                    <a:cubicBezTo>
                      <a:pt x="171" y="173"/>
                      <a:pt x="172" y="173"/>
                      <a:pt x="172" y="173"/>
                    </a:cubicBezTo>
                    <a:cubicBezTo>
                      <a:pt x="172" y="173"/>
                      <a:pt x="172" y="173"/>
                      <a:pt x="172" y="173"/>
                    </a:cubicBezTo>
                    <a:cubicBezTo>
                      <a:pt x="172" y="173"/>
                      <a:pt x="172" y="173"/>
                      <a:pt x="172" y="172"/>
                    </a:cubicBezTo>
                    <a:cubicBezTo>
                      <a:pt x="173" y="172"/>
                      <a:pt x="173" y="172"/>
                      <a:pt x="173" y="171"/>
                    </a:cubicBezTo>
                    <a:cubicBezTo>
                      <a:pt x="173" y="171"/>
                      <a:pt x="173" y="171"/>
                      <a:pt x="173" y="170"/>
                    </a:cubicBezTo>
                    <a:cubicBezTo>
                      <a:pt x="174" y="170"/>
                      <a:pt x="174" y="169"/>
                      <a:pt x="175" y="169"/>
                    </a:cubicBezTo>
                    <a:cubicBezTo>
                      <a:pt x="175" y="167"/>
                      <a:pt x="175" y="169"/>
                      <a:pt x="175" y="169"/>
                    </a:cubicBezTo>
                    <a:cubicBezTo>
                      <a:pt x="175" y="169"/>
                      <a:pt x="175" y="166"/>
                      <a:pt x="174" y="167"/>
                    </a:cubicBezTo>
                    <a:cubicBezTo>
                      <a:pt x="174" y="168"/>
                      <a:pt x="174" y="167"/>
                      <a:pt x="174" y="167"/>
                    </a:cubicBezTo>
                    <a:cubicBezTo>
                      <a:pt x="174" y="166"/>
                      <a:pt x="173" y="166"/>
                      <a:pt x="173" y="166"/>
                    </a:cubicBezTo>
                    <a:cubicBezTo>
                      <a:pt x="174" y="167"/>
                      <a:pt x="173" y="167"/>
                      <a:pt x="173" y="167"/>
                    </a:cubicBezTo>
                    <a:cubicBezTo>
                      <a:pt x="173" y="166"/>
                      <a:pt x="173" y="165"/>
                      <a:pt x="173" y="166"/>
                    </a:cubicBezTo>
                    <a:cubicBezTo>
                      <a:pt x="172" y="165"/>
                      <a:pt x="172" y="167"/>
                      <a:pt x="172" y="166"/>
                    </a:cubicBezTo>
                    <a:cubicBezTo>
                      <a:pt x="172" y="166"/>
                      <a:pt x="171" y="166"/>
                      <a:pt x="171" y="166"/>
                    </a:cubicBezTo>
                    <a:cubicBezTo>
                      <a:pt x="171" y="167"/>
                      <a:pt x="171" y="167"/>
                      <a:pt x="171" y="166"/>
                    </a:cubicBezTo>
                    <a:cubicBezTo>
                      <a:pt x="171" y="167"/>
                      <a:pt x="172" y="167"/>
                      <a:pt x="172" y="167"/>
                    </a:cubicBezTo>
                    <a:cubicBezTo>
                      <a:pt x="171" y="168"/>
                      <a:pt x="170" y="167"/>
                      <a:pt x="170" y="167"/>
                    </a:cubicBezTo>
                    <a:cubicBezTo>
                      <a:pt x="171" y="167"/>
                      <a:pt x="171" y="168"/>
                      <a:pt x="171" y="167"/>
                    </a:cubicBezTo>
                    <a:cubicBezTo>
                      <a:pt x="170" y="164"/>
                      <a:pt x="171" y="165"/>
                      <a:pt x="170" y="167"/>
                    </a:cubicBezTo>
                    <a:cubicBezTo>
                      <a:pt x="170" y="167"/>
                      <a:pt x="170" y="167"/>
                      <a:pt x="170" y="167"/>
                    </a:cubicBezTo>
                    <a:cubicBezTo>
                      <a:pt x="170" y="167"/>
                      <a:pt x="170" y="165"/>
                      <a:pt x="170" y="166"/>
                    </a:cubicBezTo>
                    <a:cubicBezTo>
                      <a:pt x="171" y="165"/>
                      <a:pt x="169" y="168"/>
                      <a:pt x="170" y="166"/>
                    </a:cubicBezTo>
                    <a:cubicBezTo>
                      <a:pt x="170" y="164"/>
                      <a:pt x="171" y="166"/>
                      <a:pt x="170" y="165"/>
                    </a:cubicBezTo>
                    <a:cubicBezTo>
                      <a:pt x="170" y="168"/>
                      <a:pt x="170" y="164"/>
                      <a:pt x="170" y="164"/>
                    </a:cubicBezTo>
                    <a:cubicBezTo>
                      <a:pt x="170" y="163"/>
                      <a:pt x="171" y="164"/>
                      <a:pt x="170" y="164"/>
                    </a:cubicBezTo>
                    <a:cubicBezTo>
                      <a:pt x="169" y="165"/>
                      <a:pt x="170" y="163"/>
                      <a:pt x="171" y="164"/>
                    </a:cubicBezTo>
                    <a:cubicBezTo>
                      <a:pt x="170" y="163"/>
                      <a:pt x="172" y="163"/>
                      <a:pt x="172" y="164"/>
                    </a:cubicBezTo>
                    <a:cubicBezTo>
                      <a:pt x="172" y="162"/>
                      <a:pt x="171" y="164"/>
                      <a:pt x="171" y="163"/>
                    </a:cubicBezTo>
                    <a:cubicBezTo>
                      <a:pt x="172" y="164"/>
                      <a:pt x="172" y="163"/>
                      <a:pt x="172" y="163"/>
                    </a:cubicBezTo>
                    <a:cubicBezTo>
                      <a:pt x="173" y="162"/>
                      <a:pt x="173" y="162"/>
                      <a:pt x="173" y="163"/>
                    </a:cubicBezTo>
                    <a:cubicBezTo>
                      <a:pt x="173" y="164"/>
                      <a:pt x="174" y="162"/>
                      <a:pt x="173" y="162"/>
                    </a:cubicBezTo>
                    <a:cubicBezTo>
                      <a:pt x="173" y="163"/>
                      <a:pt x="174" y="162"/>
                      <a:pt x="174" y="162"/>
                    </a:cubicBezTo>
                    <a:cubicBezTo>
                      <a:pt x="175" y="162"/>
                      <a:pt x="174" y="160"/>
                      <a:pt x="175" y="161"/>
                    </a:cubicBezTo>
                    <a:cubicBezTo>
                      <a:pt x="175" y="161"/>
                      <a:pt x="176" y="161"/>
                      <a:pt x="176" y="162"/>
                    </a:cubicBezTo>
                    <a:cubicBezTo>
                      <a:pt x="175" y="160"/>
                      <a:pt x="176" y="162"/>
                      <a:pt x="176" y="161"/>
                    </a:cubicBezTo>
                    <a:cubicBezTo>
                      <a:pt x="176" y="162"/>
                      <a:pt x="175" y="161"/>
                      <a:pt x="175" y="161"/>
                    </a:cubicBezTo>
                    <a:cubicBezTo>
                      <a:pt x="175" y="160"/>
                      <a:pt x="176" y="162"/>
                      <a:pt x="175" y="160"/>
                    </a:cubicBezTo>
                    <a:cubicBezTo>
                      <a:pt x="177" y="161"/>
                      <a:pt x="176" y="160"/>
                      <a:pt x="176" y="159"/>
                    </a:cubicBezTo>
                    <a:cubicBezTo>
                      <a:pt x="175" y="158"/>
                      <a:pt x="176" y="158"/>
                      <a:pt x="176" y="158"/>
                    </a:cubicBezTo>
                    <a:cubicBezTo>
                      <a:pt x="174" y="158"/>
                      <a:pt x="175" y="159"/>
                      <a:pt x="174" y="158"/>
                    </a:cubicBezTo>
                    <a:cubicBezTo>
                      <a:pt x="173" y="158"/>
                      <a:pt x="174" y="159"/>
                      <a:pt x="174" y="159"/>
                    </a:cubicBezTo>
                    <a:cubicBezTo>
                      <a:pt x="173" y="161"/>
                      <a:pt x="173" y="158"/>
                      <a:pt x="173" y="159"/>
                    </a:cubicBezTo>
                    <a:cubicBezTo>
                      <a:pt x="173" y="159"/>
                      <a:pt x="175" y="159"/>
                      <a:pt x="174" y="159"/>
                    </a:cubicBezTo>
                    <a:cubicBezTo>
                      <a:pt x="175" y="157"/>
                      <a:pt x="174" y="158"/>
                      <a:pt x="174" y="158"/>
                    </a:cubicBezTo>
                    <a:cubicBezTo>
                      <a:pt x="174" y="158"/>
                      <a:pt x="175" y="158"/>
                      <a:pt x="174" y="158"/>
                    </a:cubicBezTo>
                    <a:cubicBezTo>
                      <a:pt x="174" y="158"/>
                      <a:pt x="175" y="157"/>
                      <a:pt x="174" y="157"/>
                    </a:cubicBezTo>
                    <a:cubicBezTo>
                      <a:pt x="174" y="155"/>
                      <a:pt x="174" y="157"/>
                      <a:pt x="174" y="156"/>
                    </a:cubicBezTo>
                    <a:cubicBezTo>
                      <a:pt x="174" y="158"/>
                      <a:pt x="174" y="156"/>
                      <a:pt x="175" y="156"/>
                    </a:cubicBezTo>
                    <a:cubicBezTo>
                      <a:pt x="175" y="158"/>
                      <a:pt x="174" y="157"/>
                      <a:pt x="175" y="157"/>
                    </a:cubicBezTo>
                    <a:cubicBezTo>
                      <a:pt x="175" y="158"/>
                      <a:pt x="175" y="156"/>
                      <a:pt x="176" y="156"/>
                    </a:cubicBezTo>
                    <a:cubicBezTo>
                      <a:pt x="176" y="156"/>
                      <a:pt x="175" y="157"/>
                      <a:pt x="176" y="157"/>
                    </a:cubicBezTo>
                    <a:cubicBezTo>
                      <a:pt x="177" y="157"/>
                      <a:pt x="177" y="157"/>
                      <a:pt x="177" y="157"/>
                    </a:cubicBezTo>
                    <a:cubicBezTo>
                      <a:pt x="176" y="157"/>
                      <a:pt x="176" y="157"/>
                      <a:pt x="176" y="156"/>
                    </a:cubicBezTo>
                    <a:cubicBezTo>
                      <a:pt x="178" y="156"/>
                      <a:pt x="177" y="155"/>
                      <a:pt x="177" y="156"/>
                    </a:cubicBezTo>
                    <a:cubicBezTo>
                      <a:pt x="177" y="156"/>
                      <a:pt x="177" y="157"/>
                      <a:pt x="176" y="156"/>
                    </a:cubicBezTo>
                    <a:cubicBezTo>
                      <a:pt x="177" y="156"/>
                      <a:pt x="176" y="157"/>
                      <a:pt x="177" y="157"/>
                    </a:cubicBezTo>
                    <a:cubicBezTo>
                      <a:pt x="178" y="156"/>
                      <a:pt x="177" y="155"/>
                      <a:pt x="177" y="156"/>
                    </a:cubicBezTo>
                    <a:cubicBezTo>
                      <a:pt x="178" y="156"/>
                      <a:pt x="177" y="156"/>
                      <a:pt x="177" y="155"/>
                    </a:cubicBezTo>
                    <a:cubicBezTo>
                      <a:pt x="178" y="155"/>
                      <a:pt x="178" y="154"/>
                      <a:pt x="179" y="155"/>
                    </a:cubicBezTo>
                    <a:cubicBezTo>
                      <a:pt x="179" y="156"/>
                      <a:pt x="178" y="155"/>
                      <a:pt x="179" y="154"/>
                    </a:cubicBezTo>
                    <a:cubicBezTo>
                      <a:pt x="179" y="154"/>
                      <a:pt x="178" y="154"/>
                      <a:pt x="178" y="154"/>
                    </a:cubicBezTo>
                    <a:cubicBezTo>
                      <a:pt x="178" y="152"/>
                      <a:pt x="179" y="154"/>
                      <a:pt x="179" y="154"/>
                    </a:cubicBezTo>
                    <a:cubicBezTo>
                      <a:pt x="179" y="154"/>
                      <a:pt x="179" y="153"/>
                      <a:pt x="179" y="153"/>
                    </a:cubicBezTo>
                    <a:cubicBezTo>
                      <a:pt x="179" y="151"/>
                      <a:pt x="179" y="154"/>
                      <a:pt x="179" y="152"/>
                    </a:cubicBezTo>
                    <a:cubicBezTo>
                      <a:pt x="179" y="151"/>
                      <a:pt x="179" y="152"/>
                      <a:pt x="178" y="152"/>
                    </a:cubicBezTo>
                    <a:cubicBezTo>
                      <a:pt x="178" y="153"/>
                      <a:pt x="178" y="152"/>
                      <a:pt x="177" y="152"/>
                    </a:cubicBezTo>
                    <a:cubicBezTo>
                      <a:pt x="177" y="153"/>
                      <a:pt x="178" y="153"/>
                      <a:pt x="178" y="153"/>
                    </a:cubicBezTo>
                    <a:cubicBezTo>
                      <a:pt x="178" y="153"/>
                      <a:pt x="177" y="152"/>
                      <a:pt x="177" y="153"/>
                    </a:cubicBezTo>
                    <a:cubicBezTo>
                      <a:pt x="177" y="153"/>
                      <a:pt x="177" y="153"/>
                      <a:pt x="177" y="153"/>
                    </a:cubicBezTo>
                    <a:cubicBezTo>
                      <a:pt x="176" y="153"/>
                      <a:pt x="176" y="153"/>
                      <a:pt x="176" y="153"/>
                    </a:cubicBezTo>
                    <a:cubicBezTo>
                      <a:pt x="176" y="152"/>
                      <a:pt x="177" y="152"/>
                      <a:pt x="176" y="151"/>
                    </a:cubicBezTo>
                    <a:cubicBezTo>
                      <a:pt x="176" y="151"/>
                      <a:pt x="176" y="151"/>
                      <a:pt x="176" y="152"/>
                    </a:cubicBezTo>
                    <a:cubicBezTo>
                      <a:pt x="177" y="153"/>
                      <a:pt x="177" y="151"/>
                      <a:pt x="176" y="151"/>
                    </a:cubicBezTo>
                    <a:cubicBezTo>
                      <a:pt x="177" y="153"/>
                      <a:pt x="176" y="152"/>
                      <a:pt x="176" y="151"/>
                    </a:cubicBezTo>
                    <a:cubicBezTo>
                      <a:pt x="175" y="152"/>
                      <a:pt x="176" y="150"/>
                      <a:pt x="176" y="151"/>
                    </a:cubicBezTo>
                    <a:cubicBezTo>
                      <a:pt x="175" y="152"/>
                      <a:pt x="175" y="151"/>
                      <a:pt x="175" y="150"/>
                    </a:cubicBezTo>
                    <a:cubicBezTo>
                      <a:pt x="174" y="149"/>
                      <a:pt x="175" y="147"/>
                      <a:pt x="175" y="150"/>
                    </a:cubicBezTo>
                    <a:cubicBezTo>
                      <a:pt x="175" y="149"/>
                      <a:pt x="174" y="149"/>
                      <a:pt x="174" y="149"/>
                    </a:cubicBezTo>
                    <a:cubicBezTo>
                      <a:pt x="176" y="148"/>
                      <a:pt x="175" y="147"/>
                      <a:pt x="175" y="148"/>
                    </a:cubicBezTo>
                    <a:cubicBezTo>
                      <a:pt x="176" y="148"/>
                      <a:pt x="175" y="148"/>
                      <a:pt x="175" y="149"/>
                    </a:cubicBezTo>
                    <a:cubicBezTo>
                      <a:pt x="175" y="148"/>
                      <a:pt x="175" y="150"/>
                      <a:pt x="175" y="150"/>
                    </a:cubicBezTo>
                    <a:cubicBezTo>
                      <a:pt x="176" y="151"/>
                      <a:pt x="176" y="147"/>
                      <a:pt x="176" y="149"/>
                    </a:cubicBezTo>
                    <a:cubicBezTo>
                      <a:pt x="175" y="150"/>
                      <a:pt x="177" y="149"/>
                      <a:pt x="177" y="148"/>
                    </a:cubicBezTo>
                    <a:cubicBezTo>
                      <a:pt x="178" y="149"/>
                      <a:pt x="176" y="147"/>
                      <a:pt x="177" y="147"/>
                    </a:cubicBezTo>
                    <a:cubicBezTo>
                      <a:pt x="175" y="148"/>
                      <a:pt x="177" y="149"/>
                      <a:pt x="178" y="148"/>
                    </a:cubicBezTo>
                    <a:cubicBezTo>
                      <a:pt x="176" y="147"/>
                      <a:pt x="178" y="148"/>
                      <a:pt x="179" y="146"/>
                    </a:cubicBezTo>
                    <a:cubicBezTo>
                      <a:pt x="179" y="147"/>
                      <a:pt x="178" y="147"/>
                      <a:pt x="178" y="146"/>
                    </a:cubicBezTo>
                    <a:cubicBezTo>
                      <a:pt x="178" y="146"/>
                      <a:pt x="179" y="144"/>
                      <a:pt x="178" y="145"/>
                    </a:cubicBezTo>
                    <a:cubicBezTo>
                      <a:pt x="179" y="145"/>
                      <a:pt x="179" y="144"/>
                      <a:pt x="179" y="144"/>
                    </a:cubicBezTo>
                    <a:cubicBezTo>
                      <a:pt x="179" y="144"/>
                      <a:pt x="180" y="144"/>
                      <a:pt x="178" y="143"/>
                    </a:cubicBezTo>
                    <a:cubicBezTo>
                      <a:pt x="179" y="143"/>
                      <a:pt x="179" y="142"/>
                      <a:pt x="178" y="143"/>
                    </a:cubicBezTo>
                    <a:cubicBezTo>
                      <a:pt x="178" y="141"/>
                      <a:pt x="177" y="142"/>
                      <a:pt x="177" y="142"/>
                    </a:cubicBezTo>
                    <a:cubicBezTo>
                      <a:pt x="177" y="143"/>
                      <a:pt x="176" y="141"/>
                      <a:pt x="176" y="142"/>
                    </a:cubicBezTo>
                    <a:cubicBezTo>
                      <a:pt x="176" y="142"/>
                      <a:pt x="176" y="142"/>
                      <a:pt x="177" y="143"/>
                    </a:cubicBezTo>
                    <a:cubicBezTo>
                      <a:pt x="177" y="143"/>
                      <a:pt x="176" y="144"/>
                      <a:pt x="176" y="142"/>
                    </a:cubicBezTo>
                    <a:cubicBezTo>
                      <a:pt x="175" y="142"/>
                      <a:pt x="175" y="142"/>
                      <a:pt x="176" y="143"/>
                    </a:cubicBezTo>
                    <a:cubicBezTo>
                      <a:pt x="175" y="143"/>
                      <a:pt x="176" y="142"/>
                      <a:pt x="176" y="144"/>
                    </a:cubicBezTo>
                    <a:cubicBezTo>
                      <a:pt x="175" y="143"/>
                      <a:pt x="175" y="143"/>
                      <a:pt x="175" y="144"/>
                    </a:cubicBezTo>
                    <a:cubicBezTo>
                      <a:pt x="175" y="143"/>
                      <a:pt x="175" y="145"/>
                      <a:pt x="174" y="144"/>
                    </a:cubicBezTo>
                    <a:cubicBezTo>
                      <a:pt x="174" y="143"/>
                      <a:pt x="175" y="142"/>
                      <a:pt x="176" y="143"/>
                    </a:cubicBezTo>
                    <a:cubicBezTo>
                      <a:pt x="174" y="142"/>
                      <a:pt x="175" y="142"/>
                      <a:pt x="175" y="141"/>
                    </a:cubicBezTo>
                    <a:cubicBezTo>
                      <a:pt x="175" y="143"/>
                      <a:pt x="176" y="140"/>
                      <a:pt x="176" y="140"/>
                    </a:cubicBezTo>
                    <a:cubicBezTo>
                      <a:pt x="175" y="139"/>
                      <a:pt x="176" y="140"/>
                      <a:pt x="175" y="139"/>
                    </a:cubicBezTo>
                    <a:cubicBezTo>
                      <a:pt x="175" y="139"/>
                      <a:pt x="176" y="139"/>
                      <a:pt x="175" y="139"/>
                    </a:cubicBezTo>
                    <a:cubicBezTo>
                      <a:pt x="175" y="140"/>
                      <a:pt x="175" y="139"/>
                      <a:pt x="175" y="138"/>
                    </a:cubicBezTo>
                    <a:cubicBezTo>
                      <a:pt x="175" y="138"/>
                      <a:pt x="175" y="138"/>
                      <a:pt x="174" y="139"/>
                    </a:cubicBezTo>
                    <a:cubicBezTo>
                      <a:pt x="175" y="138"/>
                      <a:pt x="174" y="138"/>
                      <a:pt x="174" y="139"/>
                    </a:cubicBezTo>
                    <a:cubicBezTo>
                      <a:pt x="174" y="138"/>
                      <a:pt x="175" y="139"/>
                      <a:pt x="174" y="139"/>
                    </a:cubicBezTo>
                    <a:cubicBezTo>
                      <a:pt x="175" y="140"/>
                      <a:pt x="175" y="138"/>
                      <a:pt x="175" y="140"/>
                    </a:cubicBezTo>
                    <a:cubicBezTo>
                      <a:pt x="174" y="141"/>
                      <a:pt x="175" y="143"/>
                      <a:pt x="174" y="140"/>
                    </a:cubicBezTo>
                    <a:cubicBezTo>
                      <a:pt x="175" y="139"/>
                      <a:pt x="173" y="141"/>
                      <a:pt x="174" y="140"/>
                    </a:cubicBezTo>
                    <a:cubicBezTo>
                      <a:pt x="174" y="140"/>
                      <a:pt x="174" y="140"/>
                      <a:pt x="174" y="139"/>
                    </a:cubicBezTo>
                    <a:cubicBezTo>
                      <a:pt x="174" y="139"/>
                      <a:pt x="173" y="139"/>
                      <a:pt x="173" y="140"/>
                    </a:cubicBezTo>
                    <a:cubicBezTo>
                      <a:pt x="172" y="139"/>
                      <a:pt x="173" y="140"/>
                      <a:pt x="172" y="140"/>
                    </a:cubicBezTo>
                    <a:cubicBezTo>
                      <a:pt x="173" y="139"/>
                      <a:pt x="172" y="139"/>
                      <a:pt x="172" y="140"/>
                    </a:cubicBezTo>
                    <a:cubicBezTo>
                      <a:pt x="172" y="139"/>
                      <a:pt x="172" y="140"/>
                      <a:pt x="172" y="140"/>
                    </a:cubicBezTo>
                    <a:cubicBezTo>
                      <a:pt x="171" y="140"/>
                      <a:pt x="171" y="141"/>
                      <a:pt x="171" y="140"/>
                    </a:cubicBezTo>
                    <a:cubicBezTo>
                      <a:pt x="172" y="141"/>
                      <a:pt x="172" y="141"/>
                      <a:pt x="171" y="141"/>
                    </a:cubicBezTo>
                    <a:cubicBezTo>
                      <a:pt x="171" y="142"/>
                      <a:pt x="171" y="139"/>
                      <a:pt x="171" y="141"/>
                    </a:cubicBezTo>
                    <a:cubicBezTo>
                      <a:pt x="171" y="141"/>
                      <a:pt x="171" y="141"/>
                      <a:pt x="171" y="141"/>
                    </a:cubicBezTo>
                    <a:cubicBezTo>
                      <a:pt x="171" y="143"/>
                      <a:pt x="170" y="143"/>
                      <a:pt x="170" y="141"/>
                    </a:cubicBezTo>
                    <a:cubicBezTo>
                      <a:pt x="169" y="140"/>
                      <a:pt x="170" y="139"/>
                      <a:pt x="170" y="141"/>
                    </a:cubicBezTo>
                    <a:cubicBezTo>
                      <a:pt x="169" y="141"/>
                      <a:pt x="170" y="140"/>
                      <a:pt x="170" y="141"/>
                    </a:cubicBezTo>
                    <a:cubicBezTo>
                      <a:pt x="170" y="141"/>
                      <a:pt x="169" y="140"/>
                      <a:pt x="170" y="141"/>
                    </a:cubicBezTo>
                    <a:cubicBezTo>
                      <a:pt x="171" y="141"/>
                      <a:pt x="171" y="139"/>
                      <a:pt x="170" y="141"/>
                    </a:cubicBezTo>
                    <a:cubicBezTo>
                      <a:pt x="170" y="141"/>
                      <a:pt x="170" y="141"/>
                      <a:pt x="170" y="141"/>
                    </a:cubicBezTo>
                    <a:cubicBezTo>
                      <a:pt x="170" y="139"/>
                      <a:pt x="170" y="141"/>
                      <a:pt x="170" y="141"/>
                    </a:cubicBezTo>
                    <a:cubicBezTo>
                      <a:pt x="170" y="141"/>
                      <a:pt x="170" y="139"/>
                      <a:pt x="170" y="141"/>
                    </a:cubicBezTo>
                    <a:cubicBezTo>
                      <a:pt x="169" y="141"/>
                      <a:pt x="171" y="141"/>
                      <a:pt x="170" y="141"/>
                    </a:cubicBezTo>
                    <a:cubicBezTo>
                      <a:pt x="171" y="140"/>
                      <a:pt x="170" y="142"/>
                      <a:pt x="170" y="141"/>
                    </a:cubicBezTo>
                    <a:cubicBezTo>
                      <a:pt x="170" y="142"/>
                      <a:pt x="171" y="139"/>
                      <a:pt x="170" y="141"/>
                    </a:cubicBezTo>
                    <a:cubicBezTo>
                      <a:pt x="170" y="140"/>
                      <a:pt x="171" y="140"/>
                      <a:pt x="171" y="140"/>
                    </a:cubicBezTo>
                    <a:cubicBezTo>
                      <a:pt x="170" y="140"/>
                      <a:pt x="172" y="142"/>
                      <a:pt x="171" y="141"/>
                    </a:cubicBezTo>
                    <a:cubicBezTo>
                      <a:pt x="171" y="141"/>
                      <a:pt x="171" y="139"/>
                      <a:pt x="171" y="141"/>
                    </a:cubicBezTo>
                    <a:cubicBezTo>
                      <a:pt x="170" y="140"/>
                      <a:pt x="170" y="140"/>
                      <a:pt x="171" y="141"/>
                    </a:cubicBezTo>
                    <a:cubicBezTo>
                      <a:pt x="171" y="140"/>
                      <a:pt x="171" y="140"/>
                      <a:pt x="171" y="140"/>
                    </a:cubicBezTo>
                    <a:cubicBezTo>
                      <a:pt x="170" y="141"/>
                      <a:pt x="171" y="143"/>
                      <a:pt x="171" y="140"/>
                    </a:cubicBezTo>
                    <a:cubicBezTo>
                      <a:pt x="171" y="140"/>
                      <a:pt x="171" y="141"/>
                      <a:pt x="171" y="140"/>
                    </a:cubicBezTo>
                    <a:cubicBezTo>
                      <a:pt x="171" y="142"/>
                      <a:pt x="171" y="140"/>
                      <a:pt x="171" y="140"/>
                    </a:cubicBezTo>
                    <a:cubicBezTo>
                      <a:pt x="171" y="139"/>
                      <a:pt x="171" y="141"/>
                      <a:pt x="171" y="140"/>
                    </a:cubicBezTo>
                    <a:cubicBezTo>
                      <a:pt x="171" y="141"/>
                      <a:pt x="170" y="140"/>
                      <a:pt x="171" y="140"/>
                    </a:cubicBezTo>
                    <a:cubicBezTo>
                      <a:pt x="171" y="139"/>
                      <a:pt x="171" y="141"/>
                      <a:pt x="170" y="140"/>
                    </a:cubicBezTo>
                    <a:cubicBezTo>
                      <a:pt x="170" y="140"/>
                      <a:pt x="171" y="139"/>
                      <a:pt x="170" y="140"/>
                    </a:cubicBezTo>
                    <a:cubicBezTo>
                      <a:pt x="171" y="138"/>
                      <a:pt x="169" y="139"/>
                      <a:pt x="170" y="140"/>
                    </a:cubicBezTo>
                    <a:cubicBezTo>
                      <a:pt x="171" y="138"/>
                      <a:pt x="170" y="139"/>
                      <a:pt x="170" y="140"/>
                    </a:cubicBezTo>
                    <a:cubicBezTo>
                      <a:pt x="170" y="139"/>
                      <a:pt x="170" y="138"/>
                      <a:pt x="170" y="139"/>
                    </a:cubicBezTo>
                    <a:cubicBezTo>
                      <a:pt x="169" y="138"/>
                      <a:pt x="169" y="141"/>
                      <a:pt x="169" y="139"/>
                    </a:cubicBezTo>
                    <a:cubicBezTo>
                      <a:pt x="168" y="140"/>
                      <a:pt x="169" y="138"/>
                      <a:pt x="168" y="139"/>
                    </a:cubicBezTo>
                    <a:cubicBezTo>
                      <a:pt x="168" y="139"/>
                      <a:pt x="168" y="141"/>
                      <a:pt x="168" y="139"/>
                    </a:cubicBezTo>
                    <a:cubicBezTo>
                      <a:pt x="168" y="139"/>
                      <a:pt x="168" y="137"/>
                      <a:pt x="169" y="138"/>
                    </a:cubicBezTo>
                    <a:cubicBezTo>
                      <a:pt x="169" y="140"/>
                      <a:pt x="169" y="138"/>
                      <a:pt x="169" y="138"/>
                    </a:cubicBezTo>
                    <a:cubicBezTo>
                      <a:pt x="169" y="137"/>
                      <a:pt x="168" y="140"/>
                      <a:pt x="169" y="138"/>
                    </a:cubicBezTo>
                    <a:cubicBezTo>
                      <a:pt x="169" y="138"/>
                      <a:pt x="169" y="138"/>
                      <a:pt x="169" y="138"/>
                    </a:cubicBezTo>
                    <a:cubicBezTo>
                      <a:pt x="169" y="137"/>
                      <a:pt x="169" y="137"/>
                      <a:pt x="169" y="137"/>
                    </a:cubicBezTo>
                    <a:cubicBezTo>
                      <a:pt x="169" y="136"/>
                      <a:pt x="168" y="138"/>
                      <a:pt x="169" y="137"/>
                    </a:cubicBezTo>
                    <a:cubicBezTo>
                      <a:pt x="170" y="138"/>
                      <a:pt x="168" y="137"/>
                      <a:pt x="169" y="137"/>
                    </a:cubicBezTo>
                    <a:cubicBezTo>
                      <a:pt x="169" y="138"/>
                      <a:pt x="168" y="137"/>
                      <a:pt x="169" y="137"/>
                    </a:cubicBezTo>
                    <a:cubicBezTo>
                      <a:pt x="168" y="137"/>
                      <a:pt x="169" y="137"/>
                      <a:pt x="169" y="137"/>
                    </a:cubicBezTo>
                    <a:cubicBezTo>
                      <a:pt x="169" y="138"/>
                      <a:pt x="169" y="138"/>
                      <a:pt x="168" y="137"/>
                    </a:cubicBezTo>
                    <a:cubicBezTo>
                      <a:pt x="168" y="137"/>
                      <a:pt x="169" y="137"/>
                      <a:pt x="168" y="137"/>
                    </a:cubicBezTo>
                    <a:cubicBezTo>
                      <a:pt x="168" y="136"/>
                      <a:pt x="168" y="136"/>
                      <a:pt x="168" y="136"/>
                    </a:cubicBezTo>
                    <a:cubicBezTo>
                      <a:pt x="168" y="136"/>
                      <a:pt x="168" y="138"/>
                      <a:pt x="168" y="137"/>
                    </a:cubicBezTo>
                    <a:cubicBezTo>
                      <a:pt x="168" y="137"/>
                      <a:pt x="169" y="138"/>
                      <a:pt x="168" y="137"/>
                    </a:cubicBezTo>
                    <a:cubicBezTo>
                      <a:pt x="168" y="137"/>
                      <a:pt x="167" y="138"/>
                      <a:pt x="168" y="137"/>
                    </a:cubicBezTo>
                    <a:cubicBezTo>
                      <a:pt x="168" y="137"/>
                      <a:pt x="168" y="136"/>
                      <a:pt x="168" y="137"/>
                    </a:cubicBezTo>
                    <a:cubicBezTo>
                      <a:pt x="168" y="137"/>
                      <a:pt x="167" y="136"/>
                      <a:pt x="168" y="137"/>
                    </a:cubicBezTo>
                    <a:cubicBezTo>
                      <a:pt x="168" y="135"/>
                      <a:pt x="167" y="138"/>
                      <a:pt x="168" y="137"/>
                    </a:cubicBezTo>
                    <a:cubicBezTo>
                      <a:pt x="168" y="136"/>
                      <a:pt x="168" y="138"/>
                      <a:pt x="168" y="137"/>
                    </a:cubicBezTo>
                    <a:cubicBezTo>
                      <a:pt x="168" y="137"/>
                      <a:pt x="168" y="136"/>
                      <a:pt x="168" y="137"/>
                    </a:cubicBezTo>
                    <a:cubicBezTo>
                      <a:pt x="168" y="138"/>
                      <a:pt x="167" y="139"/>
                      <a:pt x="167" y="138"/>
                    </a:cubicBezTo>
                    <a:cubicBezTo>
                      <a:pt x="168" y="137"/>
                      <a:pt x="167" y="139"/>
                      <a:pt x="167" y="138"/>
                    </a:cubicBezTo>
                    <a:cubicBezTo>
                      <a:pt x="166" y="139"/>
                      <a:pt x="167" y="138"/>
                      <a:pt x="167" y="138"/>
                    </a:cubicBezTo>
                    <a:cubicBezTo>
                      <a:pt x="168" y="138"/>
                      <a:pt x="167" y="139"/>
                      <a:pt x="167" y="138"/>
                    </a:cubicBezTo>
                    <a:cubicBezTo>
                      <a:pt x="167" y="138"/>
                      <a:pt x="167" y="136"/>
                      <a:pt x="167" y="138"/>
                    </a:cubicBezTo>
                    <a:cubicBezTo>
                      <a:pt x="168" y="138"/>
                      <a:pt x="168" y="138"/>
                      <a:pt x="167" y="138"/>
                    </a:cubicBezTo>
                    <a:cubicBezTo>
                      <a:pt x="167" y="136"/>
                      <a:pt x="167" y="138"/>
                      <a:pt x="167" y="138"/>
                    </a:cubicBezTo>
                    <a:cubicBezTo>
                      <a:pt x="167" y="136"/>
                      <a:pt x="168" y="137"/>
                      <a:pt x="167" y="137"/>
                    </a:cubicBezTo>
                    <a:cubicBezTo>
                      <a:pt x="167" y="138"/>
                      <a:pt x="167" y="134"/>
                      <a:pt x="167" y="136"/>
                    </a:cubicBezTo>
                    <a:cubicBezTo>
                      <a:pt x="167" y="135"/>
                      <a:pt x="167" y="136"/>
                      <a:pt x="167" y="135"/>
                    </a:cubicBezTo>
                    <a:cubicBezTo>
                      <a:pt x="166" y="135"/>
                      <a:pt x="166" y="135"/>
                      <a:pt x="166" y="135"/>
                    </a:cubicBezTo>
                    <a:cubicBezTo>
                      <a:pt x="166" y="135"/>
                      <a:pt x="166" y="135"/>
                      <a:pt x="166" y="135"/>
                    </a:cubicBezTo>
                    <a:cubicBezTo>
                      <a:pt x="166" y="135"/>
                      <a:pt x="166" y="134"/>
                      <a:pt x="166" y="135"/>
                    </a:cubicBezTo>
                    <a:cubicBezTo>
                      <a:pt x="166" y="136"/>
                      <a:pt x="165" y="136"/>
                      <a:pt x="166" y="135"/>
                    </a:cubicBezTo>
                    <a:cubicBezTo>
                      <a:pt x="166" y="136"/>
                      <a:pt x="165" y="136"/>
                      <a:pt x="166" y="136"/>
                    </a:cubicBezTo>
                    <a:cubicBezTo>
                      <a:pt x="166" y="134"/>
                      <a:pt x="166" y="135"/>
                      <a:pt x="166" y="136"/>
                    </a:cubicBezTo>
                    <a:cubicBezTo>
                      <a:pt x="166" y="136"/>
                      <a:pt x="166" y="136"/>
                      <a:pt x="166" y="136"/>
                    </a:cubicBezTo>
                    <a:cubicBezTo>
                      <a:pt x="166" y="134"/>
                      <a:pt x="167" y="136"/>
                      <a:pt x="166" y="136"/>
                    </a:cubicBezTo>
                    <a:cubicBezTo>
                      <a:pt x="166" y="136"/>
                      <a:pt x="166" y="136"/>
                      <a:pt x="166" y="136"/>
                    </a:cubicBezTo>
                    <a:cubicBezTo>
                      <a:pt x="166" y="137"/>
                      <a:pt x="166" y="135"/>
                      <a:pt x="166" y="136"/>
                    </a:cubicBezTo>
                    <a:cubicBezTo>
                      <a:pt x="166" y="136"/>
                      <a:pt x="166" y="136"/>
                      <a:pt x="166" y="136"/>
                    </a:cubicBezTo>
                    <a:cubicBezTo>
                      <a:pt x="166" y="136"/>
                      <a:pt x="167" y="138"/>
                      <a:pt x="166" y="136"/>
                    </a:cubicBezTo>
                    <a:cubicBezTo>
                      <a:pt x="166" y="137"/>
                      <a:pt x="166" y="136"/>
                      <a:pt x="166" y="135"/>
                    </a:cubicBezTo>
                    <a:cubicBezTo>
                      <a:pt x="166" y="135"/>
                      <a:pt x="166" y="135"/>
                      <a:pt x="166" y="135"/>
                    </a:cubicBezTo>
                    <a:cubicBezTo>
                      <a:pt x="165" y="136"/>
                      <a:pt x="165" y="134"/>
                      <a:pt x="166" y="135"/>
                    </a:cubicBezTo>
                    <a:cubicBezTo>
                      <a:pt x="166" y="135"/>
                      <a:pt x="165" y="135"/>
                      <a:pt x="166" y="135"/>
                    </a:cubicBezTo>
                    <a:cubicBezTo>
                      <a:pt x="166" y="134"/>
                      <a:pt x="166" y="134"/>
                      <a:pt x="165" y="134"/>
                    </a:cubicBezTo>
                    <a:cubicBezTo>
                      <a:pt x="165" y="134"/>
                      <a:pt x="165" y="134"/>
                      <a:pt x="165" y="134"/>
                    </a:cubicBezTo>
                    <a:cubicBezTo>
                      <a:pt x="165" y="134"/>
                      <a:pt x="166" y="134"/>
                      <a:pt x="166" y="134"/>
                    </a:cubicBezTo>
                    <a:cubicBezTo>
                      <a:pt x="165" y="134"/>
                      <a:pt x="164" y="133"/>
                      <a:pt x="165" y="133"/>
                    </a:cubicBezTo>
                    <a:cubicBezTo>
                      <a:pt x="165" y="131"/>
                      <a:pt x="166" y="133"/>
                      <a:pt x="166" y="133"/>
                    </a:cubicBezTo>
                    <a:cubicBezTo>
                      <a:pt x="166" y="133"/>
                      <a:pt x="165" y="132"/>
                      <a:pt x="165" y="132"/>
                    </a:cubicBezTo>
                    <a:cubicBezTo>
                      <a:pt x="165" y="132"/>
                      <a:pt x="165" y="131"/>
                      <a:pt x="165" y="132"/>
                    </a:cubicBezTo>
                    <a:cubicBezTo>
                      <a:pt x="165" y="132"/>
                      <a:pt x="165" y="131"/>
                      <a:pt x="165" y="131"/>
                    </a:cubicBezTo>
                    <a:cubicBezTo>
                      <a:pt x="165" y="130"/>
                      <a:pt x="165" y="131"/>
                      <a:pt x="165" y="131"/>
                    </a:cubicBezTo>
                    <a:cubicBezTo>
                      <a:pt x="165" y="131"/>
                      <a:pt x="165" y="131"/>
                      <a:pt x="165" y="131"/>
                    </a:cubicBezTo>
                    <a:cubicBezTo>
                      <a:pt x="165" y="130"/>
                      <a:pt x="166" y="129"/>
                      <a:pt x="166" y="129"/>
                    </a:cubicBezTo>
                    <a:cubicBezTo>
                      <a:pt x="166" y="128"/>
                      <a:pt x="166" y="129"/>
                      <a:pt x="166" y="128"/>
                    </a:cubicBezTo>
                    <a:cubicBezTo>
                      <a:pt x="166" y="128"/>
                      <a:pt x="167" y="129"/>
                      <a:pt x="167" y="128"/>
                    </a:cubicBezTo>
                    <a:cubicBezTo>
                      <a:pt x="167" y="128"/>
                      <a:pt x="166" y="126"/>
                      <a:pt x="167" y="127"/>
                    </a:cubicBezTo>
                    <a:cubicBezTo>
                      <a:pt x="166" y="126"/>
                      <a:pt x="166" y="126"/>
                      <a:pt x="167" y="127"/>
                    </a:cubicBezTo>
                    <a:cubicBezTo>
                      <a:pt x="166" y="128"/>
                      <a:pt x="166" y="129"/>
                      <a:pt x="167" y="128"/>
                    </a:cubicBezTo>
                    <a:cubicBezTo>
                      <a:pt x="167" y="127"/>
                      <a:pt x="166" y="128"/>
                      <a:pt x="166" y="129"/>
                    </a:cubicBezTo>
                    <a:cubicBezTo>
                      <a:pt x="167" y="130"/>
                      <a:pt x="167" y="129"/>
                      <a:pt x="168" y="130"/>
                    </a:cubicBezTo>
                    <a:cubicBezTo>
                      <a:pt x="168" y="130"/>
                      <a:pt x="168" y="131"/>
                      <a:pt x="168" y="131"/>
                    </a:cubicBezTo>
                    <a:cubicBezTo>
                      <a:pt x="168" y="130"/>
                      <a:pt x="168" y="131"/>
                      <a:pt x="169" y="131"/>
                    </a:cubicBezTo>
                    <a:cubicBezTo>
                      <a:pt x="170" y="130"/>
                      <a:pt x="170" y="130"/>
                      <a:pt x="170" y="129"/>
                    </a:cubicBezTo>
                    <a:cubicBezTo>
                      <a:pt x="170" y="129"/>
                      <a:pt x="170" y="130"/>
                      <a:pt x="171" y="128"/>
                    </a:cubicBezTo>
                    <a:cubicBezTo>
                      <a:pt x="170" y="127"/>
                      <a:pt x="170" y="128"/>
                      <a:pt x="170" y="128"/>
                    </a:cubicBezTo>
                    <a:cubicBezTo>
                      <a:pt x="170" y="127"/>
                      <a:pt x="170" y="127"/>
                      <a:pt x="170" y="127"/>
                    </a:cubicBezTo>
                    <a:cubicBezTo>
                      <a:pt x="170" y="126"/>
                      <a:pt x="171" y="127"/>
                      <a:pt x="171" y="127"/>
                    </a:cubicBezTo>
                    <a:cubicBezTo>
                      <a:pt x="171" y="127"/>
                      <a:pt x="171" y="126"/>
                      <a:pt x="171" y="126"/>
                    </a:cubicBezTo>
                    <a:cubicBezTo>
                      <a:pt x="171" y="127"/>
                      <a:pt x="171" y="127"/>
                      <a:pt x="171" y="126"/>
                    </a:cubicBezTo>
                    <a:cubicBezTo>
                      <a:pt x="172" y="124"/>
                      <a:pt x="170" y="127"/>
                      <a:pt x="171" y="126"/>
                    </a:cubicBezTo>
                    <a:cubicBezTo>
                      <a:pt x="171" y="126"/>
                      <a:pt x="170" y="127"/>
                      <a:pt x="170" y="125"/>
                    </a:cubicBezTo>
                    <a:cubicBezTo>
                      <a:pt x="170" y="125"/>
                      <a:pt x="170" y="125"/>
                      <a:pt x="170" y="125"/>
                    </a:cubicBezTo>
                    <a:cubicBezTo>
                      <a:pt x="171" y="125"/>
                      <a:pt x="171" y="125"/>
                      <a:pt x="171" y="124"/>
                    </a:cubicBezTo>
                    <a:cubicBezTo>
                      <a:pt x="171" y="124"/>
                      <a:pt x="172" y="125"/>
                      <a:pt x="171" y="124"/>
                    </a:cubicBezTo>
                    <a:cubicBezTo>
                      <a:pt x="172" y="123"/>
                      <a:pt x="171" y="123"/>
                      <a:pt x="170" y="123"/>
                    </a:cubicBezTo>
                    <a:cubicBezTo>
                      <a:pt x="171" y="123"/>
                      <a:pt x="170" y="121"/>
                      <a:pt x="170" y="122"/>
                    </a:cubicBezTo>
                    <a:cubicBezTo>
                      <a:pt x="170" y="121"/>
                      <a:pt x="170" y="122"/>
                      <a:pt x="170" y="121"/>
                    </a:cubicBezTo>
                    <a:cubicBezTo>
                      <a:pt x="170" y="122"/>
                      <a:pt x="170" y="121"/>
                      <a:pt x="170" y="120"/>
                    </a:cubicBezTo>
                    <a:cubicBezTo>
                      <a:pt x="170" y="120"/>
                      <a:pt x="170" y="119"/>
                      <a:pt x="169" y="120"/>
                    </a:cubicBezTo>
                    <a:cubicBezTo>
                      <a:pt x="168" y="120"/>
                      <a:pt x="169" y="120"/>
                      <a:pt x="168" y="120"/>
                    </a:cubicBezTo>
                    <a:cubicBezTo>
                      <a:pt x="169" y="120"/>
                      <a:pt x="169" y="119"/>
                      <a:pt x="169" y="119"/>
                    </a:cubicBezTo>
                    <a:cubicBezTo>
                      <a:pt x="168" y="119"/>
                      <a:pt x="168" y="118"/>
                      <a:pt x="168" y="118"/>
                    </a:cubicBezTo>
                    <a:cubicBezTo>
                      <a:pt x="168" y="119"/>
                      <a:pt x="168" y="118"/>
                      <a:pt x="168" y="118"/>
                    </a:cubicBezTo>
                    <a:cubicBezTo>
                      <a:pt x="168" y="117"/>
                      <a:pt x="168" y="118"/>
                      <a:pt x="167" y="118"/>
                    </a:cubicBezTo>
                    <a:cubicBezTo>
                      <a:pt x="167" y="119"/>
                      <a:pt x="167" y="118"/>
                      <a:pt x="167" y="118"/>
                    </a:cubicBezTo>
                    <a:cubicBezTo>
                      <a:pt x="167" y="117"/>
                      <a:pt x="167" y="117"/>
                      <a:pt x="167" y="117"/>
                    </a:cubicBezTo>
                    <a:cubicBezTo>
                      <a:pt x="167" y="117"/>
                      <a:pt x="167" y="118"/>
                      <a:pt x="167" y="118"/>
                    </a:cubicBezTo>
                    <a:cubicBezTo>
                      <a:pt x="168" y="116"/>
                      <a:pt x="168" y="118"/>
                      <a:pt x="167" y="117"/>
                    </a:cubicBezTo>
                    <a:cubicBezTo>
                      <a:pt x="168" y="118"/>
                      <a:pt x="167" y="117"/>
                      <a:pt x="168" y="117"/>
                    </a:cubicBezTo>
                    <a:cubicBezTo>
                      <a:pt x="167" y="117"/>
                      <a:pt x="167" y="118"/>
                      <a:pt x="167" y="117"/>
                    </a:cubicBezTo>
                    <a:cubicBezTo>
                      <a:pt x="168" y="117"/>
                      <a:pt x="167" y="117"/>
                      <a:pt x="168" y="117"/>
                    </a:cubicBezTo>
                    <a:cubicBezTo>
                      <a:pt x="169" y="116"/>
                      <a:pt x="168" y="116"/>
                      <a:pt x="168" y="116"/>
                    </a:cubicBezTo>
                    <a:cubicBezTo>
                      <a:pt x="167" y="116"/>
                      <a:pt x="168" y="117"/>
                      <a:pt x="168" y="116"/>
                    </a:cubicBezTo>
                    <a:cubicBezTo>
                      <a:pt x="168" y="115"/>
                      <a:pt x="167" y="115"/>
                      <a:pt x="168" y="115"/>
                    </a:cubicBezTo>
                    <a:cubicBezTo>
                      <a:pt x="169" y="115"/>
                      <a:pt x="168" y="116"/>
                      <a:pt x="168" y="116"/>
                    </a:cubicBezTo>
                    <a:cubicBezTo>
                      <a:pt x="168" y="116"/>
                      <a:pt x="168" y="115"/>
                      <a:pt x="168" y="115"/>
                    </a:cubicBezTo>
                    <a:cubicBezTo>
                      <a:pt x="169" y="115"/>
                      <a:pt x="169" y="117"/>
                      <a:pt x="169" y="116"/>
                    </a:cubicBezTo>
                    <a:cubicBezTo>
                      <a:pt x="170" y="116"/>
                      <a:pt x="169" y="115"/>
                      <a:pt x="169" y="115"/>
                    </a:cubicBezTo>
                    <a:cubicBezTo>
                      <a:pt x="168" y="115"/>
                      <a:pt x="168" y="115"/>
                      <a:pt x="168" y="115"/>
                    </a:cubicBezTo>
                    <a:cubicBezTo>
                      <a:pt x="168" y="115"/>
                      <a:pt x="168" y="115"/>
                      <a:pt x="168" y="115"/>
                    </a:cubicBezTo>
                    <a:cubicBezTo>
                      <a:pt x="168" y="115"/>
                      <a:pt x="168" y="115"/>
                      <a:pt x="168" y="114"/>
                    </a:cubicBezTo>
                    <a:cubicBezTo>
                      <a:pt x="168" y="114"/>
                      <a:pt x="168" y="115"/>
                      <a:pt x="169" y="114"/>
                    </a:cubicBezTo>
                    <a:cubicBezTo>
                      <a:pt x="169" y="113"/>
                      <a:pt x="168" y="114"/>
                      <a:pt x="168" y="114"/>
                    </a:cubicBezTo>
                    <a:cubicBezTo>
                      <a:pt x="168" y="113"/>
                      <a:pt x="167" y="113"/>
                      <a:pt x="167" y="113"/>
                    </a:cubicBezTo>
                    <a:cubicBezTo>
                      <a:pt x="167" y="113"/>
                      <a:pt x="167" y="113"/>
                      <a:pt x="167" y="113"/>
                    </a:cubicBezTo>
                    <a:cubicBezTo>
                      <a:pt x="167" y="112"/>
                      <a:pt x="167" y="112"/>
                      <a:pt x="167" y="113"/>
                    </a:cubicBezTo>
                    <a:cubicBezTo>
                      <a:pt x="167" y="112"/>
                      <a:pt x="167" y="113"/>
                      <a:pt x="166" y="112"/>
                    </a:cubicBezTo>
                    <a:cubicBezTo>
                      <a:pt x="167" y="112"/>
                      <a:pt x="167" y="112"/>
                      <a:pt x="167" y="112"/>
                    </a:cubicBezTo>
                    <a:cubicBezTo>
                      <a:pt x="167" y="112"/>
                      <a:pt x="167" y="111"/>
                      <a:pt x="167" y="111"/>
                    </a:cubicBezTo>
                    <a:cubicBezTo>
                      <a:pt x="167" y="111"/>
                      <a:pt x="167" y="111"/>
                      <a:pt x="167" y="111"/>
                    </a:cubicBezTo>
                    <a:cubicBezTo>
                      <a:pt x="167" y="111"/>
                      <a:pt x="167" y="111"/>
                      <a:pt x="166" y="111"/>
                    </a:cubicBezTo>
                    <a:cubicBezTo>
                      <a:pt x="166" y="110"/>
                      <a:pt x="166" y="111"/>
                      <a:pt x="166" y="111"/>
                    </a:cubicBezTo>
                    <a:cubicBezTo>
                      <a:pt x="166" y="111"/>
                      <a:pt x="166" y="111"/>
                      <a:pt x="166" y="111"/>
                    </a:cubicBezTo>
                    <a:cubicBezTo>
                      <a:pt x="166" y="110"/>
                      <a:pt x="166" y="110"/>
                      <a:pt x="165" y="110"/>
                    </a:cubicBezTo>
                    <a:cubicBezTo>
                      <a:pt x="165" y="110"/>
                      <a:pt x="165" y="110"/>
                      <a:pt x="165" y="110"/>
                    </a:cubicBezTo>
                    <a:cubicBezTo>
                      <a:pt x="166" y="110"/>
                      <a:pt x="166" y="110"/>
                      <a:pt x="166" y="110"/>
                    </a:cubicBezTo>
                    <a:cubicBezTo>
                      <a:pt x="166" y="110"/>
                      <a:pt x="166" y="110"/>
                      <a:pt x="166" y="110"/>
                    </a:cubicBezTo>
                    <a:cubicBezTo>
                      <a:pt x="166" y="110"/>
                      <a:pt x="167" y="110"/>
                      <a:pt x="166" y="110"/>
                    </a:cubicBezTo>
                    <a:cubicBezTo>
                      <a:pt x="166" y="110"/>
                      <a:pt x="166" y="110"/>
                      <a:pt x="166" y="110"/>
                    </a:cubicBezTo>
                    <a:cubicBezTo>
                      <a:pt x="166" y="109"/>
                      <a:pt x="166" y="109"/>
                      <a:pt x="166" y="109"/>
                    </a:cubicBezTo>
                    <a:cubicBezTo>
                      <a:pt x="166" y="109"/>
                      <a:pt x="166" y="109"/>
                      <a:pt x="166" y="109"/>
                    </a:cubicBezTo>
                    <a:cubicBezTo>
                      <a:pt x="166" y="109"/>
                      <a:pt x="166" y="109"/>
                      <a:pt x="166" y="109"/>
                    </a:cubicBezTo>
                    <a:cubicBezTo>
                      <a:pt x="166" y="109"/>
                      <a:pt x="166" y="109"/>
                      <a:pt x="166" y="109"/>
                    </a:cubicBezTo>
                    <a:cubicBezTo>
                      <a:pt x="165" y="109"/>
                      <a:pt x="165" y="109"/>
                      <a:pt x="165" y="109"/>
                    </a:cubicBezTo>
                    <a:cubicBezTo>
                      <a:pt x="166" y="109"/>
                      <a:pt x="166" y="109"/>
                      <a:pt x="166" y="109"/>
                    </a:cubicBezTo>
                    <a:cubicBezTo>
                      <a:pt x="166" y="109"/>
                      <a:pt x="166" y="109"/>
                      <a:pt x="166" y="109"/>
                    </a:cubicBezTo>
                    <a:cubicBezTo>
                      <a:pt x="166" y="109"/>
                      <a:pt x="166" y="109"/>
                      <a:pt x="166" y="109"/>
                    </a:cubicBezTo>
                    <a:cubicBezTo>
                      <a:pt x="166" y="109"/>
                      <a:pt x="166" y="109"/>
                      <a:pt x="166" y="109"/>
                    </a:cubicBezTo>
                    <a:cubicBezTo>
                      <a:pt x="167" y="109"/>
                      <a:pt x="167" y="108"/>
                      <a:pt x="167" y="108"/>
                    </a:cubicBezTo>
                    <a:cubicBezTo>
                      <a:pt x="167" y="108"/>
                      <a:pt x="168" y="108"/>
                      <a:pt x="167" y="108"/>
                    </a:cubicBezTo>
                    <a:cubicBezTo>
                      <a:pt x="167" y="108"/>
                      <a:pt x="167" y="108"/>
                      <a:pt x="167" y="108"/>
                    </a:cubicBezTo>
                    <a:cubicBezTo>
                      <a:pt x="168" y="108"/>
                      <a:pt x="168" y="108"/>
                      <a:pt x="168" y="108"/>
                    </a:cubicBezTo>
                    <a:cubicBezTo>
                      <a:pt x="168" y="108"/>
                      <a:pt x="168" y="107"/>
                      <a:pt x="168" y="107"/>
                    </a:cubicBezTo>
                    <a:cubicBezTo>
                      <a:pt x="167" y="107"/>
                      <a:pt x="168" y="106"/>
                      <a:pt x="168" y="107"/>
                    </a:cubicBezTo>
                    <a:cubicBezTo>
                      <a:pt x="168" y="108"/>
                      <a:pt x="168" y="107"/>
                      <a:pt x="168" y="107"/>
                    </a:cubicBezTo>
                    <a:cubicBezTo>
                      <a:pt x="168" y="107"/>
                      <a:pt x="169" y="106"/>
                      <a:pt x="168" y="106"/>
                    </a:cubicBezTo>
                    <a:cubicBezTo>
                      <a:pt x="169" y="106"/>
                      <a:pt x="168" y="107"/>
                      <a:pt x="168" y="106"/>
                    </a:cubicBezTo>
                    <a:cubicBezTo>
                      <a:pt x="168" y="107"/>
                      <a:pt x="168" y="107"/>
                      <a:pt x="168" y="107"/>
                    </a:cubicBezTo>
                    <a:cubicBezTo>
                      <a:pt x="167" y="106"/>
                      <a:pt x="168" y="106"/>
                      <a:pt x="168" y="106"/>
                    </a:cubicBezTo>
                    <a:cubicBezTo>
                      <a:pt x="167" y="106"/>
                      <a:pt x="167" y="106"/>
                      <a:pt x="167" y="106"/>
                    </a:cubicBezTo>
                    <a:cubicBezTo>
                      <a:pt x="167" y="106"/>
                      <a:pt x="167" y="106"/>
                      <a:pt x="167" y="106"/>
                    </a:cubicBezTo>
                    <a:cubicBezTo>
                      <a:pt x="168" y="107"/>
                      <a:pt x="166" y="106"/>
                      <a:pt x="167" y="106"/>
                    </a:cubicBezTo>
                    <a:cubicBezTo>
                      <a:pt x="167" y="106"/>
                      <a:pt x="166" y="107"/>
                      <a:pt x="167" y="106"/>
                    </a:cubicBezTo>
                    <a:cubicBezTo>
                      <a:pt x="167" y="105"/>
                      <a:pt x="167" y="105"/>
                      <a:pt x="167" y="105"/>
                    </a:cubicBezTo>
                    <a:cubicBezTo>
                      <a:pt x="166" y="105"/>
                      <a:pt x="166" y="105"/>
                      <a:pt x="167" y="105"/>
                    </a:cubicBezTo>
                    <a:cubicBezTo>
                      <a:pt x="168" y="103"/>
                      <a:pt x="166" y="104"/>
                      <a:pt x="167" y="104"/>
                    </a:cubicBezTo>
                    <a:cubicBezTo>
                      <a:pt x="166" y="104"/>
                      <a:pt x="167" y="103"/>
                      <a:pt x="167" y="104"/>
                    </a:cubicBezTo>
                    <a:cubicBezTo>
                      <a:pt x="167" y="104"/>
                      <a:pt x="168" y="103"/>
                      <a:pt x="167" y="103"/>
                    </a:cubicBezTo>
                    <a:cubicBezTo>
                      <a:pt x="167" y="103"/>
                      <a:pt x="167" y="103"/>
                      <a:pt x="167" y="103"/>
                    </a:cubicBezTo>
                    <a:cubicBezTo>
                      <a:pt x="167" y="103"/>
                      <a:pt x="167" y="103"/>
                      <a:pt x="167" y="103"/>
                    </a:cubicBezTo>
                    <a:cubicBezTo>
                      <a:pt x="167" y="102"/>
                      <a:pt x="166" y="104"/>
                      <a:pt x="166" y="104"/>
                    </a:cubicBezTo>
                    <a:cubicBezTo>
                      <a:pt x="166" y="104"/>
                      <a:pt x="166" y="104"/>
                      <a:pt x="166" y="103"/>
                    </a:cubicBezTo>
                    <a:cubicBezTo>
                      <a:pt x="166" y="104"/>
                      <a:pt x="165" y="103"/>
                      <a:pt x="166" y="103"/>
                    </a:cubicBezTo>
                    <a:cubicBezTo>
                      <a:pt x="166" y="103"/>
                      <a:pt x="166" y="103"/>
                      <a:pt x="166" y="103"/>
                    </a:cubicBezTo>
                    <a:cubicBezTo>
                      <a:pt x="166" y="103"/>
                      <a:pt x="166" y="103"/>
                      <a:pt x="166" y="103"/>
                    </a:cubicBezTo>
                    <a:cubicBezTo>
                      <a:pt x="166" y="103"/>
                      <a:pt x="166" y="103"/>
                      <a:pt x="166" y="103"/>
                    </a:cubicBezTo>
                    <a:cubicBezTo>
                      <a:pt x="166" y="102"/>
                      <a:pt x="166" y="102"/>
                      <a:pt x="166" y="102"/>
                    </a:cubicBezTo>
                    <a:cubicBezTo>
                      <a:pt x="164" y="103"/>
                      <a:pt x="166" y="102"/>
                      <a:pt x="165" y="102"/>
                    </a:cubicBezTo>
                    <a:cubicBezTo>
                      <a:pt x="164" y="102"/>
                      <a:pt x="165" y="101"/>
                      <a:pt x="165" y="101"/>
                    </a:cubicBezTo>
                    <a:cubicBezTo>
                      <a:pt x="165" y="101"/>
                      <a:pt x="165" y="101"/>
                      <a:pt x="165" y="101"/>
                    </a:cubicBezTo>
                    <a:cubicBezTo>
                      <a:pt x="165" y="101"/>
                      <a:pt x="165" y="101"/>
                      <a:pt x="165" y="101"/>
                    </a:cubicBezTo>
                    <a:cubicBezTo>
                      <a:pt x="165" y="101"/>
                      <a:pt x="165" y="101"/>
                      <a:pt x="165" y="101"/>
                    </a:cubicBezTo>
                    <a:cubicBezTo>
                      <a:pt x="165" y="100"/>
                      <a:pt x="165" y="100"/>
                      <a:pt x="165" y="100"/>
                    </a:cubicBezTo>
                    <a:cubicBezTo>
                      <a:pt x="165" y="100"/>
                      <a:pt x="165" y="100"/>
                      <a:pt x="165" y="100"/>
                    </a:cubicBezTo>
                    <a:cubicBezTo>
                      <a:pt x="165" y="99"/>
                      <a:pt x="165" y="99"/>
                      <a:pt x="165" y="99"/>
                    </a:cubicBezTo>
                    <a:cubicBezTo>
                      <a:pt x="165" y="99"/>
                      <a:pt x="165" y="99"/>
                      <a:pt x="165" y="99"/>
                    </a:cubicBezTo>
                    <a:cubicBezTo>
                      <a:pt x="165" y="100"/>
                      <a:pt x="165" y="99"/>
                      <a:pt x="165" y="99"/>
                    </a:cubicBezTo>
                    <a:cubicBezTo>
                      <a:pt x="165" y="99"/>
                      <a:pt x="164" y="98"/>
                      <a:pt x="164" y="99"/>
                    </a:cubicBezTo>
                    <a:cubicBezTo>
                      <a:pt x="164" y="99"/>
                      <a:pt x="164" y="99"/>
                      <a:pt x="164" y="99"/>
                    </a:cubicBezTo>
                    <a:cubicBezTo>
                      <a:pt x="164" y="99"/>
                      <a:pt x="164" y="99"/>
                      <a:pt x="164" y="99"/>
                    </a:cubicBezTo>
                    <a:cubicBezTo>
                      <a:pt x="164" y="99"/>
                      <a:pt x="164" y="99"/>
                      <a:pt x="164" y="99"/>
                    </a:cubicBezTo>
                    <a:cubicBezTo>
                      <a:pt x="164" y="100"/>
                      <a:pt x="164" y="100"/>
                      <a:pt x="164" y="100"/>
                    </a:cubicBezTo>
                    <a:cubicBezTo>
                      <a:pt x="164" y="99"/>
                      <a:pt x="164" y="99"/>
                      <a:pt x="164" y="99"/>
                    </a:cubicBezTo>
                    <a:cubicBezTo>
                      <a:pt x="164" y="99"/>
                      <a:pt x="164" y="99"/>
                      <a:pt x="164" y="99"/>
                    </a:cubicBezTo>
                    <a:cubicBezTo>
                      <a:pt x="163" y="99"/>
                      <a:pt x="163" y="99"/>
                      <a:pt x="163" y="99"/>
                    </a:cubicBezTo>
                    <a:cubicBezTo>
                      <a:pt x="163" y="99"/>
                      <a:pt x="163" y="99"/>
                      <a:pt x="163" y="99"/>
                    </a:cubicBezTo>
                    <a:cubicBezTo>
                      <a:pt x="163" y="99"/>
                      <a:pt x="163" y="99"/>
                      <a:pt x="163" y="99"/>
                    </a:cubicBezTo>
                    <a:cubicBezTo>
                      <a:pt x="163" y="99"/>
                      <a:pt x="163" y="99"/>
                      <a:pt x="163" y="99"/>
                    </a:cubicBezTo>
                    <a:cubicBezTo>
                      <a:pt x="163" y="99"/>
                      <a:pt x="163" y="99"/>
                      <a:pt x="163" y="99"/>
                    </a:cubicBezTo>
                    <a:cubicBezTo>
                      <a:pt x="164" y="99"/>
                      <a:pt x="164" y="99"/>
                      <a:pt x="164" y="99"/>
                    </a:cubicBezTo>
                    <a:cubicBezTo>
                      <a:pt x="164" y="98"/>
                      <a:pt x="164" y="98"/>
                      <a:pt x="163" y="98"/>
                    </a:cubicBezTo>
                    <a:cubicBezTo>
                      <a:pt x="163" y="99"/>
                      <a:pt x="162" y="99"/>
                      <a:pt x="163" y="98"/>
                    </a:cubicBezTo>
                    <a:cubicBezTo>
                      <a:pt x="163" y="97"/>
                      <a:pt x="163" y="98"/>
                      <a:pt x="163" y="98"/>
                    </a:cubicBezTo>
                    <a:cubicBezTo>
                      <a:pt x="164" y="98"/>
                      <a:pt x="163" y="98"/>
                      <a:pt x="163" y="98"/>
                    </a:cubicBezTo>
                    <a:cubicBezTo>
                      <a:pt x="163" y="98"/>
                      <a:pt x="162" y="98"/>
                      <a:pt x="162" y="97"/>
                    </a:cubicBezTo>
                    <a:cubicBezTo>
                      <a:pt x="163" y="96"/>
                      <a:pt x="163" y="97"/>
                      <a:pt x="163" y="95"/>
                    </a:cubicBezTo>
                    <a:cubicBezTo>
                      <a:pt x="162" y="96"/>
                      <a:pt x="162" y="96"/>
                      <a:pt x="162" y="95"/>
                    </a:cubicBezTo>
                    <a:cubicBezTo>
                      <a:pt x="162" y="96"/>
                      <a:pt x="163" y="95"/>
                      <a:pt x="162" y="94"/>
                    </a:cubicBezTo>
                    <a:cubicBezTo>
                      <a:pt x="163" y="95"/>
                      <a:pt x="164" y="94"/>
                      <a:pt x="164" y="93"/>
                    </a:cubicBezTo>
                    <a:cubicBezTo>
                      <a:pt x="164" y="91"/>
                      <a:pt x="164" y="91"/>
                      <a:pt x="163" y="92"/>
                    </a:cubicBezTo>
                    <a:cubicBezTo>
                      <a:pt x="164" y="89"/>
                      <a:pt x="164" y="89"/>
                      <a:pt x="164" y="91"/>
                    </a:cubicBezTo>
                    <a:cubicBezTo>
                      <a:pt x="164" y="90"/>
                      <a:pt x="163" y="89"/>
                      <a:pt x="164" y="91"/>
                    </a:cubicBezTo>
                    <a:cubicBezTo>
                      <a:pt x="164" y="90"/>
                      <a:pt x="164" y="91"/>
                      <a:pt x="164" y="90"/>
                    </a:cubicBezTo>
                    <a:cubicBezTo>
                      <a:pt x="164" y="90"/>
                      <a:pt x="165" y="88"/>
                      <a:pt x="164" y="89"/>
                    </a:cubicBezTo>
                    <a:cubicBezTo>
                      <a:pt x="164" y="88"/>
                      <a:pt x="164" y="89"/>
                      <a:pt x="163" y="89"/>
                    </a:cubicBezTo>
                    <a:cubicBezTo>
                      <a:pt x="163" y="91"/>
                      <a:pt x="163" y="89"/>
                      <a:pt x="163" y="90"/>
                    </a:cubicBezTo>
                    <a:cubicBezTo>
                      <a:pt x="163" y="90"/>
                      <a:pt x="163" y="90"/>
                      <a:pt x="163" y="90"/>
                    </a:cubicBezTo>
                    <a:cubicBezTo>
                      <a:pt x="161" y="89"/>
                      <a:pt x="160" y="90"/>
                      <a:pt x="161" y="91"/>
                    </a:cubicBezTo>
                    <a:cubicBezTo>
                      <a:pt x="161" y="91"/>
                      <a:pt x="161" y="93"/>
                      <a:pt x="162" y="92"/>
                    </a:cubicBezTo>
                    <a:cubicBezTo>
                      <a:pt x="161" y="92"/>
                      <a:pt x="161" y="95"/>
                      <a:pt x="161" y="93"/>
                    </a:cubicBezTo>
                    <a:cubicBezTo>
                      <a:pt x="161" y="92"/>
                      <a:pt x="161" y="91"/>
                      <a:pt x="161" y="92"/>
                    </a:cubicBezTo>
                    <a:cubicBezTo>
                      <a:pt x="161" y="92"/>
                      <a:pt x="161" y="95"/>
                      <a:pt x="160" y="93"/>
                    </a:cubicBezTo>
                    <a:cubicBezTo>
                      <a:pt x="160" y="93"/>
                      <a:pt x="159" y="92"/>
                      <a:pt x="159" y="93"/>
                    </a:cubicBezTo>
                    <a:cubicBezTo>
                      <a:pt x="159" y="95"/>
                      <a:pt x="159" y="92"/>
                      <a:pt x="159" y="92"/>
                    </a:cubicBezTo>
                    <a:cubicBezTo>
                      <a:pt x="160" y="94"/>
                      <a:pt x="160" y="94"/>
                      <a:pt x="159" y="93"/>
                    </a:cubicBezTo>
                    <a:cubicBezTo>
                      <a:pt x="159" y="93"/>
                      <a:pt x="158" y="94"/>
                      <a:pt x="159" y="93"/>
                    </a:cubicBezTo>
                    <a:cubicBezTo>
                      <a:pt x="159" y="91"/>
                      <a:pt x="158" y="92"/>
                      <a:pt x="159" y="92"/>
                    </a:cubicBezTo>
                    <a:cubicBezTo>
                      <a:pt x="159" y="93"/>
                      <a:pt x="157" y="92"/>
                      <a:pt x="159" y="92"/>
                    </a:cubicBezTo>
                    <a:cubicBezTo>
                      <a:pt x="160" y="91"/>
                      <a:pt x="159" y="90"/>
                      <a:pt x="158" y="92"/>
                    </a:cubicBezTo>
                    <a:cubicBezTo>
                      <a:pt x="158" y="92"/>
                      <a:pt x="159" y="92"/>
                      <a:pt x="158" y="92"/>
                    </a:cubicBezTo>
                    <a:cubicBezTo>
                      <a:pt x="159" y="91"/>
                      <a:pt x="159" y="91"/>
                      <a:pt x="158" y="92"/>
                    </a:cubicBezTo>
                    <a:cubicBezTo>
                      <a:pt x="159" y="91"/>
                      <a:pt x="157" y="93"/>
                      <a:pt x="158" y="92"/>
                    </a:cubicBezTo>
                    <a:cubicBezTo>
                      <a:pt x="158" y="91"/>
                      <a:pt x="158" y="90"/>
                      <a:pt x="158" y="92"/>
                    </a:cubicBezTo>
                    <a:cubicBezTo>
                      <a:pt x="159" y="90"/>
                      <a:pt x="157" y="88"/>
                      <a:pt x="158" y="90"/>
                    </a:cubicBezTo>
                    <a:cubicBezTo>
                      <a:pt x="157" y="89"/>
                      <a:pt x="158" y="91"/>
                      <a:pt x="158" y="91"/>
                    </a:cubicBezTo>
                    <a:cubicBezTo>
                      <a:pt x="159" y="92"/>
                      <a:pt x="159" y="92"/>
                      <a:pt x="159" y="91"/>
                    </a:cubicBezTo>
                    <a:cubicBezTo>
                      <a:pt x="159" y="92"/>
                      <a:pt x="158" y="91"/>
                      <a:pt x="159" y="91"/>
                    </a:cubicBezTo>
                    <a:cubicBezTo>
                      <a:pt x="160" y="93"/>
                      <a:pt x="159" y="90"/>
                      <a:pt x="160" y="91"/>
                    </a:cubicBezTo>
                    <a:cubicBezTo>
                      <a:pt x="160" y="90"/>
                      <a:pt x="159" y="91"/>
                      <a:pt x="160" y="91"/>
                    </a:cubicBezTo>
                    <a:cubicBezTo>
                      <a:pt x="159" y="92"/>
                      <a:pt x="160" y="93"/>
                      <a:pt x="161" y="91"/>
                    </a:cubicBezTo>
                    <a:cubicBezTo>
                      <a:pt x="161" y="90"/>
                      <a:pt x="159" y="89"/>
                      <a:pt x="160" y="90"/>
                    </a:cubicBezTo>
                    <a:cubicBezTo>
                      <a:pt x="160" y="88"/>
                      <a:pt x="161" y="88"/>
                      <a:pt x="161" y="89"/>
                    </a:cubicBezTo>
                    <a:cubicBezTo>
                      <a:pt x="160" y="90"/>
                      <a:pt x="160" y="87"/>
                      <a:pt x="160" y="88"/>
                    </a:cubicBezTo>
                    <a:cubicBezTo>
                      <a:pt x="161" y="87"/>
                      <a:pt x="162" y="86"/>
                      <a:pt x="161" y="87"/>
                    </a:cubicBezTo>
                    <a:cubicBezTo>
                      <a:pt x="160" y="88"/>
                      <a:pt x="162" y="87"/>
                      <a:pt x="161" y="87"/>
                    </a:cubicBezTo>
                    <a:cubicBezTo>
                      <a:pt x="160" y="87"/>
                      <a:pt x="160" y="85"/>
                      <a:pt x="160" y="87"/>
                    </a:cubicBezTo>
                    <a:cubicBezTo>
                      <a:pt x="160" y="86"/>
                      <a:pt x="161" y="85"/>
                      <a:pt x="161" y="87"/>
                    </a:cubicBezTo>
                    <a:cubicBezTo>
                      <a:pt x="161" y="86"/>
                      <a:pt x="159" y="83"/>
                      <a:pt x="160" y="85"/>
                    </a:cubicBezTo>
                    <a:cubicBezTo>
                      <a:pt x="161" y="85"/>
                      <a:pt x="161" y="86"/>
                      <a:pt x="160" y="84"/>
                    </a:cubicBezTo>
                    <a:cubicBezTo>
                      <a:pt x="158" y="84"/>
                      <a:pt x="159" y="81"/>
                      <a:pt x="159" y="84"/>
                    </a:cubicBezTo>
                    <a:cubicBezTo>
                      <a:pt x="159" y="83"/>
                      <a:pt x="160" y="85"/>
                      <a:pt x="159" y="84"/>
                    </a:cubicBezTo>
                    <a:cubicBezTo>
                      <a:pt x="159" y="84"/>
                      <a:pt x="159" y="83"/>
                      <a:pt x="159" y="84"/>
                    </a:cubicBezTo>
                    <a:cubicBezTo>
                      <a:pt x="159" y="83"/>
                      <a:pt x="158" y="84"/>
                      <a:pt x="159" y="83"/>
                    </a:cubicBezTo>
                    <a:cubicBezTo>
                      <a:pt x="159" y="84"/>
                      <a:pt x="158" y="83"/>
                      <a:pt x="159" y="83"/>
                    </a:cubicBezTo>
                    <a:cubicBezTo>
                      <a:pt x="158" y="83"/>
                      <a:pt x="158" y="85"/>
                      <a:pt x="158" y="82"/>
                    </a:cubicBezTo>
                    <a:cubicBezTo>
                      <a:pt x="158" y="81"/>
                      <a:pt x="158" y="81"/>
                      <a:pt x="158" y="81"/>
                    </a:cubicBezTo>
                    <a:cubicBezTo>
                      <a:pt x="158" y="81"/>
                      <a:pt x="158" y="82"/>
                      <a:pt x="158" y="81"/>
                    </a:cubicBezTo>
                    <a:cubicBezTo>
                      <a:pt x="158" y="80"/>
                      <a:pt x="157" y="80"/>
                      <a:pt x="157" y="80"/>
                    </a:cubicBezTo>
                    <a:cubicBezTo>
                      <a:pt x="157" y="80"/>
                      <a:pt x="157" y="80"/>
                      <a:pt x="157" y="77"/>
                    </a:cubicBezTo>
                    <a:cubicBezTo>
                      <a:pt x="157" y="78"/>
                      <a:pt x="158" y="78"/>
                      <a:pt x="157" y="77"/>
                    </a:cubicBezTo>
                    <a:cubicBezTo>
                      <a:pt x="157" y="78"/>
                      <a:pt x="157" y="78"/>
                      <a:pt x="156" y="77"/>
                    </a:cubicBezTo>
                    <a:cubicBezTo>
                      <a:pt x="156" y="77"/>
                      <a:pt x="155" y="75"/>
                      <a:pt x="155" y="76"/>
                    </a:cubicBezTo>
                    <a:cubicBezTo>
                      <a:pt x="154" y="76"/>
                      <a:pt x="155" y="77"/>
                      <a:pt x="155" y="78"/>
                    </a:cubicBezTo>
                    <a:cubicBezTo>
                      <a:pt x="154" y="78"/>
                      <a:pt x="156" y="78"/>
                      <a:pt x="153" y="78"/>
                    </a:cubicBezTo>
                    <a:cubicBezTo>
                      <a:pt x="154" y="79"/>
                      <a:pt x="154" y="80"/>
                      <a:pt x="153" y="78"/>
                    </a:cubicBezTo>
                    <a:cubicBezTo>
                      <a:pt x="153" y="78"/>
                      <a:pt x="152" y="75"/>
                      <a:pt x="154" y="78"/>
                    </a:cubicBezTo>
                    <a:cubicBezTo>
                      <a:pt x="154" y="80"/>
                      <a:pt x="153" y="77"/>
                      <a:pt x="153" y="78"/>
                    </a:cubicBezTo>
                    <a:cubicBezTo>
                      <a:pt x="153" y="76"/>
                      <a:pt x="152" y="77"/>
                      <a:pt x="152" y="77"/>
                    </a:cubicBezTo>
                    <a:cubicBezTo>
                      <a:pt x="151" y="77"/>
                      <a:pt x="152" y="78"/>
                      <a:pt x="152" y="77"/>
                    </a:cubicBezTo>
                    <a:cubicBezTo>
                      <a:pt x="152" y="78"/>
                      <a:pt x="154" y="75"/>
                      <a:pt x="152" y="77"/>
                    </a:cubicBezTo>
                    <a:cubicBezTo>
                      <a:pt x="151" y="77"/>
                      <a:pt x="153" y="74"/>
                      <a:pt x="152" y="77"/>
                    </a:cubicBezTo>
                    <a:cubicBezTo>
                      <a:pt x="152" y="76"/>
                      <a:pt x="151" y="77"/>
                      <a:pt x="152" y="77"/>
                    </a:cubicBezTo>
                    <a:cubicBezTo>
                      <a:pt x="152" y="76"/>
                      <a:pt x="151" y="76"/>
                      <a:pt x="152" y="77"/>
                    </a:cubicBezTo>
                    <a:cubicBezTo>
                      <a:pt x="153" y="78"/>
                      <a:pt x="152" y="75"/>
                      <a:pt x="152" y="76"/>
                    </a:cubicBezTo>
                    <a:cubicBezTo>
                      <a:pt x="152" y="75"/>
                      <a:pt x="152" y="76"/>
                      <a:pt x="152" y="75"/>
                    </a:cubicBezTo>
                    <a:cubicBezTo>
                      <a:pt x="151" y="73"/>
                      <a:pt x="154" y="76"/>
                      <a:pt x="153" y="75"/>
                    </a:cubicBezTo>
                    <a:cubicBezTo>
                      <a:pt x="153" y="72"/>
                      <a:pt x="152" y="73"/>
                      <a:pt x="152" y="74"/>
                    </a:cubicBezTo>
                    <a:cubicBezTo>
                      <a:pt x="152" y="71"/>
                      <a:pt x="153" y="74"/>
                      <a:pt x="152" y="73"/>
                    </a:cubicBezTo>
                    <a:cubicBezTo>
                      <a:pt x="152" y="74"/>
                      <a:pt x="151" y="71"/>
                      <a:pt x="152" y="72"/>
                    </a:cubicBezTo>
                    <a:cubicBezTo>
                      <a:pt x="151" y="72"/>
                      <a:pt x="152" y="71"/>
                      <a:pt x="153" y="72"/>
                    </a:cubicBezTo>
                    <a:cubicBezTo>
                      <a:pt x="152" y="70"/>
                      <a:pt x="151" y="69"/>
                      <a:pt x="152" y="71"/>
                    </a:cubicBezTo>
                    <a:cubicBezTo>
                      <a:pt x="152" y="70"/>
                      <a:pt x="152" y="70"/>
                      <a:pt x="152" y="71"/>
                    </a:cubicBezTo>
                    <a:cubicBezTo>
                      <a:pt x="153" y="72"/>
                      <a:pt x="152" y="69"/>
                      <a:pt x="152" y="70"/>
                    </a:cubicBezTo>
                    <a:cubicBezTo>
                      <a:pt x="152" y="71"/>
                      <a:pt x="152" y="70"/>
                      <a:pt x="151" y="69"/>
                    </a:cubicBezTo>
                    <a:cubicBezTo>
                      <a:pt x="150" y="69"/>
                      <a:pt x="151" y="68"/>
                      <a:pt x="152" y="68"/>
                    </a:cubicBezTo>
                    <a:cubicBezTo>
                      <a:pt x="152" y="66"/>
                      <a:pt x="152" y="68"/>
                      <a:pt x="152" y="67"/>
                    </a:cubicBezTo>
                    <a:cubicBezTo>
                      <a:pt x="152" y="67"/>
                      <a:pt x="152" y="67"/>
                      <a:pt x="152" y="66"/>
                    </a:cubicBezTo>
                    <a:cubicBezTo>
                      <a:pt x="152" y="65"/>
                      <a:pt x="152" y="65"/>
                      <a:pt x="152" y="65"/>
                    </a:cubicBezTo>
                    <a:cubicBezTo>
                      <a:pt x="152" y="63"/>
                      <a:pt x="152" y="64"/>
                      <a:pt x="151" y="64"/>
                    </a:cubicBezTo>
                    <a:cubicBezTo>
                      <a:pt x="151" y="65"/>
                      <a:pt x="151" y="65"/>
                      <a:pt x="151" y="65"/>
                    </a:cubicBezTo>
                    <a:cubicBezTo>
                      <a:pt x="151" y="64"/>
                      <a:pt x="151" y="63"/>
                      <a:pt x="151" y="63"/>
                    </a:cubicBezTo>
                    <a:cubicBezTo>
                      <a:pt x="150" y="64"/>
                      <a:pt x="151" y="63"/>
                      <a:pt x="150" y="64"/>
                    </a:cubicBezTo>
                    <a:cubicBezTo>
                      <a:pt x="150" y="65"/>
                      <a:pt x="150" y="65"/>
                      <a:pt x="150" y="64"/>
                    </a:cubicBezTo>
                    <a:cubicBezTo>
                      <a:pt x="150" y="66"/>
                      <a:pt x="149" y="65"/>
                      <a:pt x="150" y="65"/>
                    </a:cubicBezTo>
                    <a:cubicBezTo>
                      <a:pt x="149" y="65"/>
                      <a:pt x="151" y="63"/>
                      <a:pt x="150" y="63"/>
                    </a:cubicBezTo>
                    <a:cubicBezTo>
                      <a:pt x="150" y="64"/>
                      <a:pt x="149" y="64"/>
                      <a:pt x="149" y="63"/>
                    </a:cubicBezTo>
                    <a:cubicBezTo>
                      <a:pt x="148" y="63"/>
                      <a:pt x="149" y="62"/>
                      <a:pt x="149" y="63"/>
                    </a:cubicBezTo>
                    <a:cubicBezTo>
                      <a:pt x="149" y="63"/>
                      <a:pt x="149" y="63"/>
                      <a:pt x="149" y="63"/>
                    </a:cubicBezTo>
                    <a:cubicBezTo>
                      <a:pt x="148" y="62"/>
                      <a:pt x="149" y="63"/>
                      <a:pt x="149" y="62"/>
                    </a:cubicBezTo>
                    <a:cubicBezTo>
                      <a:pt x="150" y="61"/>
                      <a:pt x="150" y="61"/>
                      <a:pt x="150" y="61"/>
                    </a:cubicBezTo>
                    <a:cubicBezTo>
                      <a:pt x="149" y="61"/>
                      <a:pt x="149" y="62"/>
                      <a:pt x="148" y="61"/>
                    </a:cubicBezTo>
                    <a:cubicBezTo>
                      <a:pt x="149" y="61"/>
                      <a:pt x="150" y="61"/>
                      <a:pt x="149" y="59"/>
                    </a:cubicBezTo>
                    <a:cubicBezTo>
                      <a:pt x="148" y="60"/>
                      <a:pt x="148" y="60"/>
                      <a:pt x="148" y="60"/>
                    </a:cubicBezTo>
                    <a:cubicBezTo>
                      <a:pt x="148" y="60"/>
                      <a:pt x="147" y="59"/>
                      <a:pt x="148" y="58"/>
                    </a:cubicBezTo>
                    <a:cubicBezTo>
                      <a:pt x="148" y="58"/>
                      <a:pt x="148" y="57"/>
                      <a:pt x="148" y="58"/>
                    </a:cubicBezTo>
                    <a:cubicBezTo>
                      <a:pt x="148" y="58"/>
                      <a:pt x="148" y="59"/>
                      <a:pt x="149" y="57"/>
                    </a:cubicBezTo>
                    <a:cubicBezTo>
                      <a:pt x="150" y="55"/>
                      <a:pt x="148" y="57"/>
                      <a:pt x="148" y="56"/>
                    </a:cubicBezTo>
                    <a:cubicBezTo>
                      <a:pt x="149" y="56"/>
                      <a:pt x="149" y="56"/>
                      <a:pt x="149" y="55"/>
                    </a:cubicBezTo>
                    <a:cubicBezTo>
                      <a:pt x="148" y="55"/>
                      <a:pt x="149" y="55"/>
                      <a:pt x="149" y="55"/>
                    </a:cubicBezTo>
                    <a:cubicBezTo>
                      <a:pt x="149" y="55"/>
                      <a:pt x="149" y="54"/>
                      <a:pt x="149" y="54"/>
                    </a:cubicBezTo>
                    <a:cubicBezTo>
                      <a:pt x="149" y="53"/>
                      <a:pt x="150" y="54"/>
                      <a:pt x="149" y="53"/>
                    </a:cubicBezTo>
                    <a:cubicBezTo>
                      <a:pt x="149" y="54"/>
                      <a:pt x="148" y="53"/>
                      <a:pt x="148" y="53"/>
                    </a:cubicBezTo>
                    <a:cubicBezTo>
                      <a:pt x="148" y="55"/>
                      <a:pt x="148" y="52"/>
                      <a:pt x="147" y="54"/>
                    </a:cubicBezTo>
                    <a:cubicBezTo>
                      <a:pt x="147" y="54"/>
                      <a:pt x="147" y="55"/>
                      <a:pt x="147" y="54"/>
                    </a:cubicBezTo>
                    <a:cubicBezTo>
                      <a:pt x="146" y="53"/>
                      <a:pt x="146" y="53"/>
                      <a:pt x="146" y="55"/>
                    </a:cubicBezTo>
                    <a:cubicBezTo>
                      <a:pt x="147" y="55"/>
                      <a:pt x="146" y="56"/>
                      <a:pt x="147" y="56"/>
                    </a:cubicBezTo>
                    <a:cubicBezTo>
                      <a:pt x="146" y="56"/>
                      <a:pt x="146" y="57"/>
                      <a:pt x="146" y="57"/>
                    </a:cubicBezTo>
                    <a:cubicBezTo>
                      <a:pt x="146" y="56"/>
                      <a:pt x="147" y="58"/>
                      <a:pt x="146" y="56"/>
                    </a:cubicBezTo>
                    <a:cubicBezTo>
                      <a:pt x="146" y="56"/>
                      <a:pt x="146" y="58"/>
                      <a:pt x="145" y="57"/>
                    </a:cubicBezTo>
                    <a:cubicBezTo>
                      <a:pt x="144" y="57"/>
                      <a:pt x="144" y="57"/>
                      <a:pt x="144" y="58"/>
                    </a:cubicBezTo>
                    <a:cubicBezTo>
                      <a:pt x="143" y="57"/>
                      <a:pt x="144" y="57"/>
                      <a:pt x="144" y="57"/>
                    </a:cubicBezTo>
                    <a:cubicBezTo>
                      <a:pt x="144" y="57"/>
                      <a:pt x="144" y="56"/>
                      <a:pt x="144" y="57"/>
                    </a:cubicBezTo>
                    <a:cubicBezTo>
                      <a:pt x="144" y="57"/>
                      <a:pt x="143" y="59"/>
                      <a:pt x="143" y="57"/>
                    </a:cubicBezTo>
                    <a:cubicBezTo>
                      <a:pt x="144" y="58"/>
                      <a:pt x="144" y="56"/>
                      <a:pt x="143" y="56"/>
                    </a:cubicBezTo>
                    <a:cubicBezTo>
                      <a:pt x="143" y="56"/>
                      <a:pt x="142" y="56"/>
                      <a:pt x="143" y="54"/>
                    </a:cubicBezTo>
                    <a:cubicBezTo>
                      <a:pt x="143" y="53"/>
                      <a:pt x="143" y="54"/>
                      <a:pt x="143" y="55"/>
                    </a:cubicBezTo>
                    <a:cubicBezTo>
                      <a:pt x="143" y="55"/>
                      <a:pt x="143" y="53"/>
                      <a:pt x="144" y="55"/>
                    </a:cubicBezTo>
                    <a:cubicBezTo>
                      <a:pt x="144" y="54"/>
                      <a:pt x="143" y="55"/>
                      <a:pt x="144" y="56"/>
                    </a:cubicBezTo>
                    <a:cubicBezTo>
                      <a:pt x="144" y="56"/>
                      <a:pt x="145" y="56"/>
                      <a:pt x="145" y="55"/>
                    </a:cubicBezTo>
                    <a:cubicBezTo>
                      <a:pt x="145" y="55"/>
                      <a:pt x="145" y="54"/>
                      <a:pt x="145" y="56"/>
                    </a:cubicBezTo>
                    <a:cubicBezTo>
                      <a:pt x="145" y="55"/>
                      <a:pt x="146" y="57"/>
                      <a:pt x="146" y="55"/>
                    </a:cubicBezTo>
                    <a:cubicBezTo>
                      <a:pt x="146" y="55"/>
                      <a:pt x="144" y="53"/>
                      <a:pt x="145" y="54"/>
                    </a:cubicBezTo>
                    <a:cubicBezTo>
                      <a:pt x="146" y="54"/>
                      <a:pt x="145" y="53"/>
                      <a:pt x="145" y="53"/>
                    </a:cubicBezTo>
                    <a:cubicBezTo>
                      <a:pt x="146" y="53"/>
                      <a:pt x="144" y="51"/>
                      <a:pt x="145" y="52"/>
                    </a:cubicBezTo>
                    <a:cubicBezTo>
                      <a:pt x="145" y="53"/>
                      <a:pt x="146" y="53"/>
                      <a:pt x="146" y="51"/>
                    </a:cubicBezTo>
                    <a:cubicBezTo>
                      <a:pt x="146" y="50"/>
                      <a:pt x="146" y="51"/>
                      <a:pt x="146" y="51"/>
                    </a:cubicBezTo>
                    <a:cubicBezTo>
                      <a:pt x="145" y="51"/>
                      <a:pt x="145" y="50"/>
                      <a:pt x="145" y="51"/>
                    </a:cubicBezTo>
                    <a:cubicBezTo>
                      <a:pt x="146" y="51"/>
                      <a:pt x="147" y="53"/>
                      <a:pt x="147" y="50"/>
                    </a:cubicBezTo>
                    <a:cubicBezTo>
                      <a:pt x="146" y="49"/>
                      <a:pt x="145" y="52"/>
                      <a:pt x="146" y="50"/>
                    </a:cubicBezTo>
                    <a:cubicBezTo>
                      <a:pt x="147" y="51"/>
                      <a:pt x="146" y="49"/>
                      <a:pt x="147" y="49"/>
                    </a:cubicBezTo>
                    <a:cubicBezTo>
                      <a:pt x="147" y="50"/>
                      <a:pt x="148" y="50"/>
                      <a:pt x="147" y="49"/>
                    </a:cubicBezTo>
                    <a:cubicBezTo>
                      <a:pt x="147" y="49"/>
                      <a:pt x="148" y="48"/>
                      <a:pt x="147" y="49"/>
                    </a:cubicBezTo>
                    <a:cubicBezTo>
                      <a:pt x="147" y="48"/>
                      <a:pt x="145" y="49"/>
                      <a:pt x="146" y="47"/>
                    </a:cubicBezTo>
                    <a:cubicBezTo>
                      <a:pt x="145" y="46"/>
                      <a:pt x="145" y="45"/>
                      <a:pt x="145" y="44"/>
                    </a:cubicBezTo>
                    <a:cubicBezTo>
                      <a:pt x="146" y="45"/>
                      <a:pt x="145" y="45"/>
                      <a:pt x="144" y="45"/>
                    </a:cubicBezTo>
                    <a:cubicBezTo>
                      <a:pt x="144" y="46"/>
                      <a:pt x="144" y="44"/>
                      <a:pt x="144" y="46"/>
                    </a:cubicBezTo>
                    <a:cubicBezTo>
                      <a:pt x="143" y="46"/>
                      <a:pt x="144" y="46"/>
                      <a:pt x="143" y="45"/>
                    </a:cubicBezTo>
                    <a:cubicBezTo>
                      <a:pt x="143" y="46"/>
                      <a:pt x="143" y="46"/>
                      <a:pt x="143" y="45"/>
                    </a:cubicBezTo>
                    <a:cubicBezTo>
                      <a:pt x="144" y="45"/>
                      <a:pt x="142" y="45"/>
                      <a:pt x="142" y="44"/>
                    </a:cubicBezTo>
                    <a:cubicBezTo>
                      <a:pt x="143" y="44"/>
                      <a:pt x="143" y="45"/>
                      <a:pt x="143" y="44"/>
                    </a:cubicBezTo>
                    <a:cubicBezTo>
                      <a:pt x="144" y="45"/>
                      <a:pt x="143" y="42"/>
                      <a:pt x="145" y="44"/>
                    </a:cubicBezTo>
                    <a:cubicBezTo>
                      <a:pt x="144" y="43"/>
                      <a:pt x="145" y="45"/>
                      <a:pt x="145" y="44"/>
                    </a:cubicBezTo>
                    <a:cubicBezTo>
                      <a:pt x="145" y="43"/>
                      <a:pt x="144" y="43"/>
                      <a:pt x="144" y="43"/>
                    </a:cubicBezTo>
                    <a:cubicBezTo>
                      <a:pt x="145" y="43"/>
                      <a:pt x="144" y="41"/>
                      <a:pt x="144" y="43"/>
                    </a:cubicBezTo>
                    <a:cubicBezTo>
                      <a:pt x="144" y="43"/>
                      <a:pt x="144" y="43"/>
                      <a:pt x="143" y="43"/>
                    </a:cubicBezTo>
                    <a:cubicBezTo>
                      <a:pt x="143" y="43"/>
                      <a:pt x="143" y="42"/>
                      <a:pt x="144" y="42"/>
                    </a:cubicBezTo>
                    <a:cubicBezTo>
                      <a:pt x="144" y="41"/>
                      <a:pt x="144" y="41"/>
                      <a:pt x="143" y="41"/>
                    </a:cubicBezTo>
                    <a:cubicBezTo>
                      <a:pt x="143" y="42"/>
                      <a:pt x="144" y="41"/>
                      <a:pt x="143" y="41"/>
                    </a:cubicBezTo>
                    <a:cubicBezTo>
                      <a:pt x="142" y="41"/>
                      <a:pt x="144" y="41"/>
                      <a:pt x="143" y="40"/>
                    </a:cubicBezTo>
                    <a:cubicBezTo>
                      <a:pt x="143" y="41"/>
                      <a:pt x="143" y="42"/>
                      <a:pt x="143" y="41"/>
                    </a:cubicBezTo>
                    <a:cubicBezTo>
                      <a:pt x="142" y="40"/>
                      <a:pt x="142" y="41"/>
                      <a:pt x="142" y="42"/>
                    </a:cubicBezTo>
                    <a:cubicBezTo>
                      <a:pt x="141" y="42"/>
                      <a:pt x="141" y="43"/>
                      <a:pt x="141" y="41"/>
                    </a:cubicBezTo>
                    <a:cubicBezTo>
                      <a:pt x="140" y="41"/>
                      <a:pt x="139" y="39"/>
                      <a:pt x="140" y="42"/>
                    </a:cubicBezTo>
                    <a:cubicBezTo>
                      <a:pt x="138" y="42"/>
                      <a:pt x="139" y="42"/>
                      <a:pt x="138" y="43"/>
                    </a:cubicBezTo>
                    <a:cubicBezTo>
                      <a:pt x="139" y="43"/>
                      <a:pt x="138" y="44"/>
                      <a:pt x="137" y="42"/>
                    </a:cubicBezTo>
                    <a:cubicBezTo>
                      <a:pt x="137" y="42"/>
                      <a:pt x="137" y="41"/>
                      <a:pt x="137" y="41"/>
                    </a:cubicBezTo>
                    <a:cubicBezTo>
                      <a:pt x="137" y="42"/>
                      <a:pt x="137" y="42"/>
                      <a:pt x="137" y="42"/>
                    </a:cubicBezTo>
                    <a:cubicBezTo>
                      <a:pt x="137" y="42"/>
                      <a:pt x="137" y="42"/>
                      <a:pt x="137" y="41"/>
                    </a:cubicBezTo>
                    <a:cubicBezTo>
                      <a:pt x="136" y="42"/>
                      <a:pt x="136" y="44"/>
                      <a:pt x="136" y="42"/>
                    </a:cubicBezTo>
                    <a:cubicBezTo>
                      <a:pt x="137" y="42"/>
                      <a:pt x="136" y="43"/>
                      <a:pt x="136" y="43"/>
                    </a:cubicBezTo>
                    <a:cubicBezTo>
                      <a:pt x="136" y="42"/>
                      <a:pt x="135" y="42"/>
                      <a:pt x="135" y="43"/>
                    </a:cubicBezTo>
                    <a:cubicBezTo>
                      <a:pt x="135" y="42"/>
                      <a:pt x="136" y="42"/>
                      <a:pt x="135" y="43"/>
                    </a:cubicBezTo>
                    <a:cubicBezTo>
                      <a:pt x="135" y="41"/>
                      <a:pt x="135" y="42"/>
                      <a:pt x="135" y="42"/>
                    </a:cubicBezTo>
                    <a:cubicBezTo>
                      <a:pt x="135" y="43"/>
                      <a:pt x="136" y="42"/>
                      <a:pt x="135" y="42"/>
                    </a:cubicBezTo>
                    <a:cubicBezTo>
                      <a:pt x="136" y="40"/>
                      <a:pt x="135" y="43"/>
                      <a:pt x="136" y="42"/>
                    </a:cubicBezTo>
                    <a:cubicBezTo>
                      <a:pt x="136" y="40"/>
                      <a:pt x="137" y="40"/>
                      <a:pt x="137" y="40"/>
                    </a:cubicBezTo>
                    <a:cubicBezTo>
                      <a:pt x="137" y="38"/>
                      <a:pt x="136" y="40"/>
                      <a:pt x="137" y="39"/>
                    </a:cubicBezTo>
                    <a:cubicBezTo>
                      <a:pt x="137" y="38"/>
                      <a:pt x="138" y="38"/>
                      <a:pt x="138" y="39"/>
                    </a:cubicBezTo>
                    <a:cubicBezTo>
                      <a:pt x="137" y="40"/>
                      <a:pt x="137" y="38"/>
                      <a:pt x="137" y="38"/>
                    </a:cubicBezTo>
                    <a:cubicBezTo>
                      <a:pt x="137" y="37"/>
                      <a:pt x="138" y="39"/>
                      <a:pt x="137" y="37"/>
                    </a:cubicBezTo>
                    <a:cubicBezTo>
                      <a:pt x="137" y="36"/>
                      <a:pt x="136" y="36"/>
                      <a:pt x="137" y="36"/>
                    </a:cubicBezTo>
                    <a:cubicBezTo>
                      <a:pt x="137" y="35"/>
                      <a:pt x="138" y="36"/>
                      <a:pt x="138" y="36"/>
                    </a:cubicBezTo>
                    <a:cubicBezTo>
                      <a:pt x="137" y="36"/>
                      <a:pt x="137" y="37"/>
                      <a:pt x="137" y="35"/>
                    </a:cubicBezTo>
                    <a:cubicBezTo>
                      <a:pt x="137" y="36"/>
                      <a:pt x="138" y="36"/>
                      <a:pt x="137" y="35"/>
                    </a:cubicBezTo>
                    <a:cubicBezTo>
                      <a:pt x="137" y="35"/>
                      <a:pt x="137" y="34"/>
                      <a:pt x="137" y="34"/>
                    </a:cubicBezTo>
                    <a:cubicBezTo>
                      <a:pt x="137" y="34"/>
                      <a:pt x="137" y="33"/>
                      <a:pt x="136" y="33"/>
                    </a:cubicBezTo>
                    <a:cubicBezTo>
                      <a:pt x="136" y="33"/>
                      <a:pt x="136" y="32"/>
                      <a:pt x="137" y="32"/>
                    </a:cubicBezTo>
                    <a:cubicBezTo>
                      <a:pt x="137" y="31"/>
                      <a:pt x="136" y="32"/>
                      <a:pt x="137" y="31"/>
                    </a:cubicBezTo>
                    <a:cubicBezTo>
                      <a:pt x="137" y="31"/>
                      <a:pt x="138" y="32"/>
                      <a:pt x="137" y="30"/>
                    </a:cubicBezTo>
                    <a:cubicBezTo>
                      <a:pt x="137" y="30"/>
                      <a:pt x="137" y="29"/>
                      <a:pt x="137" y="29"/>
                    </a:cubicBezTo>
                    <a:cubicBezTo>
                      <a:pt x="137" y="29"/>
                      <a:pt x="137" y="29"/>
                      <a:pt x="136" y="28"/>
                    </a:cubicBezTo>
                    <a:cubicBezTo>
                      <a:pt x="136" y="29"/>
                      <a:pt x="136" y="29"/>
                      <a:pt x="135" y="29"/>
                    </a:cubicBezTo>
                    <a:cubicBezTo>
                      <a:pt x="135" y="29"/>
                      <a:pt x="136" y="29"/>
                      <a:pt x="136" y="28"/>
                    </a:cubicBezTo>
                    <a:cubicBezTo>
                      <a:pt x="136" y="28"/>
                      <a:pt x="135" y="27"/>
                      <a:pt x="135" y="28"/>
                    </a:cubicBezTo>
                    <a:cubicBezTo>
                      <a:pt x="135" y="28"/>
                      <a:pt x="135" y="29"/>
                      <a:pt x="135" y="29"/>
                    </a:cubicBezTo>
                    <a:cubicBezTo>
                      <a:pt x="135" y="29"/>
                      <a:pt x="135" y="29"/>
                      <a:pt x="135" y="29"/>
                    </a:cubicBezTo>
                    <a:cubicBezTo>
                      <a:pt x="134" y="29"/>
                      <a:pt x="135" y="29"/>
                      <a:pt x="135" y="28"/>
                    </a:cubicBezTo>
                    <a:cubicBezTo>
                      <a:pt x="135" y="28"/>
                      <a:pt x="134" y="27"/>
                      <a:pt x="134" y="27"/>
                    </a:cubicBezTo>
                    <a:cubicBezTo>
                      <a:pt x="134" y="26"/>
                      <a:pt x="134" y="28"/>
                      <a:pt x="134" y="27"/>
                    </a:cubicBezTo>
                    <a:cubicBezTo>
                      <a:pt x="134" y="25"/>
                      <a:pt x="135" y="25"/>
                      <a:pt x="134" y="25"/>
                    </a:cubicBezTo>
                    <a:cubicBezTo>
                      <a:pt x="134" y="25"/>
                      <a:pt x="134" y="26"/>
                      <a:pt x="133" y="25"/>
                    </a:cubicBezTo>
                    <a:cubicBezTo>
                      <a:pt x="134" y="25"/>
                      <a:pt x="135" y="25"/>
                      <a:pt x="134" y="23"/>
                    </a:cubicBezTo>
                    <a:cubicBezTo>
                      <a:pt x="134" y="23"/>
                      <a:pt x="134" y="24"/>
                      <a:pt x="133" y="24"/>
                    </a:cubicBezTo>
                    <a:cubicBezTo>
                      <a:pt x="133" y="23"/>
                      <a:pt x="133" y="22"/>
                      <a:pt x="133" y="22"/>
                    </a:cubicBezTo>
                    <a:cubicBezTo>
                      <a:pt x="133" y="22"/>
                      <a:pt x="132" y="22"/>
                      <a:pt x="132" y="22"/>
                    </a:cubicBezTo>
                    <a:cubicBezTo>
                      <a:pt x="132" y="23"/>
                      <a:pt x="131" y="25"/>
                      <a:pt x="132" y="24"/>
                    </a:cubicBezTo>
                    <a:cubicBezTo>
                      <a:pt x="132" y="23"/>
                      <a:pt x="132" y="24"/>
                      <a:pt x="132" y="25"/>
                    </a:cubicBezTo>
                    <a:cubicBezTo>
                      <a:pt x="132" y="26"/>
                      <a:pt x="131" y="25"/>
                      <a:pt x="131" y="26"/>
                    </a:cubicBezTo>
                    <a:cubicBezTo>
                      <a:pt x="131" y="26"/>
                      <a:pt x="132" y="27"/>
                      <a:pt x="131" y="26"/>
                    </a:cubicBezTo>
                    <a:cubicBezTo>
                      <a:pt x="131" y="26"/>
                      <a:pt x="131" y="26"/>
                      <a:pt x="131" y="26"/>
                    </a:cubicBezTo>
                    <a:cubicBezTo>
                      <a:pt x="132" y="26"/>
                      <a:pt x="132" y="26"/>
                      <a:pt x="132" y="26"/>
                    </a:cubicBezTo>
                    <a:cubicBezTo>
                      <a:pt x="132" y="25"/>
                      <a:pt x="132" y="26"/>
                      <a:pt x="133" y="25"/>
                    </a:cubicBezTo>
                    <a:cubicBezTo>
                      <a:pt x="132" y="25"/>
                      <a:pt x="132" y="27"/>
                      <a:pt x="131" y="26"/>
                    </a:cubicBezTo>
                    <a:cubicBezTo>
                      <a:pt x="131" y="26"/>
                      <a:pt x="131" y="26"/>
                      <a:pt x="131" y="26"/>
                    </a:cubicBezTo>
                    <a:cubicBezTo>
                      <a:pt x="131" y="25"/>
                      <a:pt x="130" y="26"/>
                      <a:pt x="131" y="26"/>
                    </a:cubicBezTo>
                    <a:cubicBezTo>
                      <a:pt x="131" y="25"/>
                      <a:pt x="131" y="25"/>
                      <a:pt x="131" y="25"/>
                    </a:cubicBezTo>
                    <a:cubicBezTo>
                      <a:pt x="131" y="26"/>
                      <a:pt x="131" y="26"/>
                      <a:pt x="131" y="25"/>
                    </a:cubicBezTo>
                    <a:cubicBezTo>
                      <a:pt x="131" y="24"/>
                      <a:pt x="131" y="26"/>
                      <a:pt x="131" y="24"/>
                    </a:cubicBezTo>
                    <a:cubicBezTo>
                      <a:pt x="131" y="25"/>
                      <a:pt x="131" y="24"/>
                      <a:pt x="131" y="24"/>
                    </a:cubicBezTo>
                    <a:cubicBezTo>
                      <a:pt x="131" y="24"/>
                      <a:pt x="131" y="23"/>
                      <a:pt x="130" y="23"/>
                    </a:cubicBezTo>
                    <a:cubicBezTo>
                      <a:pt x="130" y="23"/>
                      <a:pt x="130" y="24"/>
                      <a:pt x="130" y="23"/>
                    </a:cubicBezTo>
                    <a:cubicBezTo>
                      <a:pt x="129" y="23"/>
                      <a:pt x="130" y="23"/>
                      <a:pt x="129" y="22"/>
                    </a:cubicBezTo>
                    <a:cubicBezTo>
                      <a:pt x="129" y="21"/>
                      <a:pt x="129" y="21"/>
                      <a:pt x="129" y="23"/>
                    </a:cubicBezTo>
                    <a:cubicBezTo>
                      <a:pt x="129" y="23"/>
                      <a:pt x="130" y="23"/>
                      <a:pt x="129" y="23"/>
                    </a:cubicBezTo>
                    <a:cubicBezTo>
                      <a:pt x="129" y="23"/>
                      <a:pt x="128" y="23"/>
                      <a:pt x="128" y="23"/>
                    </a:cubicBezTo>
                    <a:cubicBezTo>
                      <a:pt x="128" y="23"/>
                      <a:pt x="129" y="23"/>
                      <a:pt x="128" y="23"/>
                    </a:cubicBezTo>
                    <a:cubicBezTo>
                      <a:pt x="128" y="23"/>
                      <a:pt x="127" y="22"/>
                      <a:pt x="127" y="22"/>
                    </a:cubicBezTo>
                    <a:cubicBezTo>
                      <a:pt x="127" y="22"/>
                      <a:pt x="127" y="24"/>
                      <a:pt x="126" y="23"/>
                    </a:cubicBezTo>
                    <a:cubicBezTo>
                      <a:pt x="126" y="22"/>
                      <a:pt x="127" y="22"/>
                      <a:pt x="127" y="22"/>
                    </a:cubicBezTo>
                    <a:cubicBezTo>
                      <a:pt x="126" y="21"/>
                      <a:pt x="126" y="21"/>
                      <a:pt x="127" y="21"/>
                    </a:cubicBezTo>
                    <a:cubicBezTo>
                      <a:pt x="126" y="21"/>
                      <a:pt x="126" y="21"/>
                      <a:pt x="126" y="21"/>
                    </a:cubicBezTo>
                    <a:cubicBezTo>
                      <a:pt x="126" y="22"/>
                      <a:pt x="126" y="22"/>
                      <a:pt x="126" y="22"/>
                    </a:cubicBezTo>
                    <a:cubicBezTo>
                      <a:pt x="126" y="22"/>
                      <a:pt x="126" y="22"/>
                      <a:pt x="126" y="22"/>
                    </a:cubicBezTo>
                    <a:cubicBezTo>
                      <a:pt x="125" y="21"/>
                      <a:pt x="125" y="22"/>
                      <a:pt x="125" y="21"/>
                    </a:cubicBezTo>
                    <a:cubicBezTo>
                      <a:pt x="125" y="21"/>
                      <a:pt x="125" y="20"/>
                      <a:pt x="125" y="20"/>
                    </a:cubicBezTo>
                    <a:cubicBezTo>
                      <a:pt x="124" y="20"/>
                      <a:pt x="124" y="21"/>
                      <a:pt x="124" y="21"/>
                    </a:cubicBezTo>
                    <a:cubicBezTo>
                      <a:pt x="124" y="20"/>
                      <a:pt x="125" y="20"/>
                      <a:pt x="124" y="20"/>
                    </a:cubicBezTo>
                    <a:cubicBezTo>
                      <a:pt x="124" y="19"/>
                      <a:pt x="125" y="20"/>
                      <a:pt x="125" y="18"/>
                    </a:cubicBezTo>
                    <a:cubicBezTo>
                      <a:pt x="125" y="18"/>
                      <a:pt x="125" y="18"/>
                      <a:pt x="124" y="17"/>
                    </a:cubicBezTo>
                    <a:cubicBezTo>
                      <a:pt x="125" y="18"/>
                      <a:pt x="124" y="16"/>
                      <a:pt x="125" y="15"/>
                    </a:cubicBezTo>
                    <a:cubicBezTo>
                      <a:pt x="125" y="15"/>
                      <a:pt x="125" y="15"/>
                      <a:pt x="125" y="15"/>
                    </a:cubicBezTo>
                    <a:cubicBezTo>
                      <a:pt x="125" y="15"/>
                      <a:pt x="125" y="14"/>
                      <a:pt x="125" y="14"/>
                    </a:cubicBezTo>
                    <a:cubicBezTo>
                      <a:pt x="125" y="13"/>
                      <a:pt x="125" y="13"/>
                      <a:pt x="125" y="13"/>
                    </a:cubicBezTo>
                    <a:cubicBezTo>
                      <a:pt x="125" y="14"/>
                      <a:pt x="124" y="14"/>
                      <a:pt x="124" y="14"/>
                    </a:cubicBezTo>
                    <a:cubicBezTo>
                      <a:pt x="124" y="14"/>
                      <a:pt x="124" y="14"/>
                      <a:pt x="124" y="14"/>
                    </a:cubicBezTo>
                    <a:cubicBezTo>
                      <a:pt x="123" y="14"/>
                      <a:pt x="124" y="14"/>
                      <a:pt x="123" y="14"/>
                    </a:cubicBezTo>
                    <a:cubicBezTo>
                      <a:pt x="123" y="14"/>
                      <a:pt x="123" y="13"/>
                      <a:pt x="123" y="12"/>
                    </a:cubicBezTo>
                    <a:cubicBezTo>
                      <a:pt x="123" y="12"/>
                      <a:pt x="122" y="12"/>
                      <a:pt x="122" y="12"/>
                    </a:cubicBezTo>
                    <a:cubicBezTo>
                      <a:pt x="122" y="12"/>
                      <a:pt x="121" y="11"/>
                      <a:pt x="121" y="10"/>
                    </a:cubicBezTo>
                    <a:cubicBezTo>
                      <a:pt x="120" y="9"/>
                      <a:pt x="121" y="11"/>
                      <a:pt x="121" y="10"/>
                    </a:cubicBezTo>
                    <a:cubicBezTo>
                      <a:pt x="120" y="9"/>
                      <a:pt x="119" y="10"/>
                      <a:pt x="120" y="11"/>
                    </a:cubicBezTo>
                    <a:cubicBezTo>
                      <a:pt x="120" y="12"/>
                      <a:pt x="119" y="11"/>
                      <a:pt x="119" y="11"/>
                    </a:cubicBezTo>
                    <a:cubicBezTo>
                      <a:pt x="118" y="10"/>
                      <a:pt x="119" y="13"/>
                      <a:pt x="119" y="12"/>
                    </a:cubicBezTo>
                    <a:cubicBezTo>
                      <a:pt x="119" y="12"/>
                      <a:pt x="120" y="11"/>
                      <a:pt x="119" y="12"/>
                    </a:cubicBezTo>
                    <a:cubicBezTo>
                      <a:pt x="119" y="13"/>
                      <a:pt x="119" y="13"/>
                      <a:pt x="119" y="13"/>
                    </a:cubicBezTo>
                    <a:cubicBezTo>
                      <a:pt x="119" y="13"/>
                      <a:pt x="119" y="13"/>
                      <a:pt x="118" y="14"/>
                    </a:cubicBezTo>
                    <a:cubicBezTo>
                      <a:pt x="118" y="14"/>
                      <a:pt x="118" y="14"/>
                      <a:pt x="118" y="15"/>
                    </a:cubicBezTo>
                    <a:cubicBezTo>
                      <a:pt x="118" y="15"/>
                      <a:pt x="119" y="15"/>
                      <a:pt x="119" y="14"/>
                    </a:cubicBezTo>
                    <a:cubicBezTo>
                      <a:pt x="119" y="14"/>
                      <a:pt x="119" y="14"/>
                      <a:pt x="119" y="14"/>
                    </a:cubicBezTo>
                    <a:cubicBezTo>
                      <a:pt x="119" y="15"/>
                      <a:pt x="120" y="16"/>
                      <a:pt x="119" y="16"/>
                    </a:cubicBezTo>
                    <a:cubicBezTo>
                      <a:pt x="120" y="16"/>
                      <a:pt x="119" y="15"/>
                      <a:pt x="119" y="15"/>
                    </a:cubicBezTo>
                    <a:cubicBezTo>
                      <a:pt x="119" y="15"/>
                      <a:pt x="118" y="16"/>
                      <a:pt x="119" y="16"/>
                    </a:cubicBezTo>
                    <a:cubicBezTo>
                      <a:pt x="119" y="16"/>
                      <a:pt x="120" y="17"/>
                      <a:pt x="119" y="17"/>
                    </a:cubicBezTo>
                    <a:cubicBezTo>
                      <a:pt x="119" y="16"/>
                      <a:pt x="118" y="18"/>
                      <a:pt x="118" y="16"/>
                    </a:cubicBezTo>
                    <a:cubicBezTo>
                      <a:pt x="118" y="16"/>
                      <a:pt x="119" y="16"/>
                      <a:pt x="118" y="15"/>
                    </a:cubicBezTo>
                    <a:cubicBezTo>
                      <a:pt x="119" y="16"/>
                      <a:pt x="118" y="17"/>
                      <a:pt x="118" y="16"/>
                    </a:cubicBezTo>
                    <a:cubicBezTo>
                      <a:pt x="117" y="16"/>
                      <a:pt x="117" y="17"/>
                      <a:pt x="117" y="16"/>
                    </a:cubicBezTo>
                    <a:cubicBezTo>
                      <a:pt x="116" y="16"/>
                      <a:pt x="116" y="15"/>
                      <a:pt x="116" y="16"/>
                    </a:cubicBezTo>
                    <a:cubicBezTo>
                      <a:pt x="116" y="15"/>
                      <a:pt x="116" y="16"/>
                      <a:pt x="117" y="15"/>
                    </a:cubicBezTo>
                    <a:cubicBezTo>
                      <a:pt x="116" y="14"/>
                      <a:pt x="117" y="14"/>
                      <a:pt x="116" y="14"/>
                    </a:cubicBezTo>
                    <a:cubicBezTo>
                      <a:pt x="116" y="15"/>
                      <a:pt x="115" y="15"/>
                      <a:pt x="115" y="14"/>
                    </a:cubicBezTo>
                    <a:cubicBezTo>
                      <a:pt x="115" y="13"/>
                      <a:pt x="116" y="13"/>
                      <a:pt x="116" y="13"/>
                    </a:cubicBezTo>
                    <a:cubicBezTo>
                      <a:pt x="116" y="13"/>
                      <a:pt x="116" y="12"/>
                      <a:pt x="116" y="13"/>
                    </a:cubicBezTo>
                    <a:cubicBezTo>
                      <a:pt x="115" y="12"/>
                      <a:pt x="116" y="13"/>
                      <a:pt x="115" y="13"/>
                    </a:cubicBezTo>
                    <a:cubicBezTo>
                      <a:pt x="114" y="12"/>
                      <a:pt x="115" y="12"/>
                      <a:pt x="115" y="11"/>
                    </a:cubicBezTo>
                    <a:cubicBezTo>
                      <a:pt x="115" y="11"/>
                      <a:pt x="114" y="11"/>
                      <a:pt x="114" y="10"/>
                    </a:cubicBezTo>
                    <a:cubicBezTo>
                      <a:pt x="114" y="9"/>
                      <a:pt x="115" y="11"/>
                      <a:pt x="115" y="9"/>
                    </a:cubicBezTo>
                    <a:cubicBezTo>
                      <a:pt x="114" y="10"/>
                      <a:pt x="114" y="10"/>
                      <a:pt x="114" y="9"/>
                    </a:cubicBezTo>
                    <a:cubicBezTo>
                      <a:pt x="114" y="10"/>
                      <a:pt x="114" y="12"/>
                      <a:pt x="114" y="10"/>
                    </a:cubicBezTo>
                    <a:cubicBezTo>
                      <a:pt x="113" y="10"/>
                      <a:pt x="113" y="10"/>
                      <a:pt x="113" y="10"/>
                    </a:cubicBezTo>
                    <a:cubicBezTo>
                      <a:pt x="113" y="10"/>
                      <a:pt x="113" y="8"/>
                      <a:pt x="113" y="9"/>
                    </a:cubicBezTo>
                    <a:cubicBezTo>
                      <a:pt x="112" y="8"/>
                      <a:pt x="112" y="7"/>
                      <a:pt x="112" y="9"/>
                    </a:cubicBezTo>
                    <a:cubicBezTo>
                      <a:pt x="112" y="11"/>
                      <a:pt x="112" y="10"/>
                      <a:pt x="112" y="11"/>
                    </a:cubicBezTo>
                    <a:cubicBezTo>
                      <a:pt x="112" y="12"/>
                      <a:pt x="113" y="12"/>
                      <a:pt x="113" y="12"/>
                    </a:cubicBezTo>
                    <a:cubicBezTo>
                      <a:pt x="113" y="11"/>
                      <a:pt x="112" y="12"/>
                      <a:pt x="112" y="12"/>
                    </a:cubicBezTo>
                    <a:cubicBezTo>
                      <a:pt x="112" y="12"/>
                      <a:pt x="112" y="13"/>
                      <a:pt x="112" y="11"/>
                    </a:cubicBezTo>
                    <a:cubicBezTo>
                      <a:pt x="112" y="11"/>
                      <a:pt x="112" y="12"/>
                      <a:pt x="111" y="12"/>
                    </a:cubicBezTo>
                    <a:cubicBezTo>
                      <a:pt x="111" y="13"/>
                      <a:pt x="112" y="11"/>
                      <a:pt x="112" y="11"/>
                    </a:cubicBezTo>
                    <a:cubicBezTo>
                      <a:pt x="111" y="10"/>
                      <a:pt x="112" y="9"/>
                      <a:pt x="111" y="11"/>
                    </a:cubicBezTo>
                    <a:cubicBezTo>
                      <a:pt x="110" y="11"/>
                      <a:pt x="110" y="11"/>
                      <a:pt x="110" y="11"/>
                    </a:cubicBezTo>
                    <a:cubicBezTo>
                      <a:pt x="110" y="13"/>
                      <a:pt x="111" y="11"/>
                      <a:pt x="110" y="10"/>
                    </a:cubicBezTo>
                    <a:cubicBezTo>
                      <a:pt x="111" y="9"/>
                      <a:pt x="111" y="9"/>
                      <a:pt x="111" y="10"/>
                    </a:cubicBezTo>
                    <a:cubicBezTo>
                      <a:pt x="111" y="9"/>
                      <a:pt x="110" y="10"/>
                      <a:pt x="110" y="9"/>
                    </a:cubicBezTo>
                    <a:cubicBezTo>
                      <a:pt x="111" y="9"/>
                      <a:pt x="110" y="8"/>
                      <a:pt x="111" y="9"/>
                    </a:cubicBezTo>
                    <a:cubicBezTo>
                      <a:pt x="110" y="9"/>
                      <a:pt x="111" y="8"/>
                      <a:pt x="111" y="8"/>
                    </a:cubicBezTo>
                    <a:cubicBezTo>
                      <a:pt x="110" y="7"/>
                      <a:pt x="110" y="8"/>
                      <a:pt x="110" y="9"/>
                    </a:cubicBezTo>
                    <a:cubicBezTo>
                      <a:pt x="110" y="7"/>
                      <a:pt x="110" y="9"/>
                      <a:pt x="110" y="8"/>
                    </a:cubicBezTo>
                    <a:cubicBezTo>
                      <a:pt x="110" y="10"/>
                      <a:pt x="110" y="9"/>
                      <a:pt x="110" y="9"/>
                    </a:cubicBezTo>
                    <a:cubicBezTo>
                      <a:pt x="110" y="7"/>
                      <a:pt x="111" y="7"/>
                      <a:pt x="111" y="8"/>
                    </a:cubicBezTo>
                    <a:cubicBezTo>
                      <a:pt x="111" y="7"/>
                      <a:pt x="110" y="7"/>
                      <a:pt x="110" y="8"/>
                    </a:cubicBezTo>
                    <a:cubicBezTo>
                      <a:pt x="110" y="8"/>
                      <a:pt x="109" y="9"/>
                      <a:pt x="109" y="8"/>
                    </a:cubicBezTo>
                    <a:cubicBezTo>
                      <a:pt x="110" y="8"/>
                      <a:pt x="108" y="5"/>
                      <a:pt x="109" y="6"/>
                    </a:cubicBezTo>
                    <a:cubicBezTo>
                      <a:pt x="109" y="7"/>
                      <a:pt x="109" y="5"/>
                      <a:pt x="109" y="6"/>
                    </a:cubicBezTo>
                    <a:cubicBezTo>
                      <a:pt x="108" y="6"/>
                      <a:pt x="110" y="7"/>
                      <a:pt x="108" y="7"/>
                    </a:cubicBezTo>
                    <a:cubicBezTo>
                      <a:pt x="108" y="7"/>
                      <a:pt x="109" y="5"/>
                      <a:pt x="108" y="6"/>
                    </a:cubicBezTo>
                    <a:cubicBezTo>
                      <a:pt x="108" y="5"/>
                      <a:pt x="109" y="5"/>
                      <a:pt x="107" y="5"/>
                    </a:cubicBezTo>
                    <a:cubicBezTo>
                      <a:pt x="107" y="6"/>
                      <a:pt x="107" y="6"/>
                      <a:pt x="107" y="6"/>
                    </a:cubicBezTo>
                    <a:cubicBezTo>
                      <a:pt x="107" y="6"/>
                      <a:pt x="107" y="6"/>
                      <a:pt x="107" y="7"/>
                    </a:cubicBezTo>
                    <a:cubicBezTo>
                      <a:pt x="108" y="8"/>
                      <a:pt x="107" y="5"/>
                      <a:pt x="107" y="7"/>
                    </a:cubicBezTo>
                    <a:cubicBezTo>
                      <a:pt x="107" y="9"/>
                      <a:pt x="107" y="7"/>
                      <a:pt x="108" y="7"/>
                    </a:cubicBezTo>
                    <a:cubicBezTo>
                      <a:pt x="108" y="8"/>
                      <a:pt x="107" y="7"/>
                      <a:pt x="108" y="8"/>
                    </a:cubicBezTo>
                    <a:cubicBezTo>
                      <a:pt x="108" y="9"/>
                      <a:pt x="108" y="7"/>
                      <a:pt x="108" y="8"/>
                    </a:cubicBezTo>
                    <a:cubicBezTo>
                      <a:pt x="107" y="8"/>
                      <a:pt x="107" y="10"/>
                      <a:pt x="107" y="9"/>
                    </a:cubicBezTo>
                    <a:cubicBezTo>
                      <a:pt x="106" y="9"/>
                      <a:pt x="106" y="11"/>
                      <a:pt x="106" y="9"/>
                    </a:cubicBezTo>
                    <a:cubicBezTo>
                      <a:pt x="106" y="9"/>
                      <a:pt x="106" y="10"/>
                      <a:pt x="106" y="9"/>
                    </a:cubicBezTo>
                    <a:cubicBezTo>
                      <a:pt x="108" y="9"/>
                      <a:pt x="106" y="9"/>
                      <a:pt x="106" y="9"/>
                    </a:cubicBezTo>
                    <a:cubicBezTo>
                      <a:pt x="105" y="9"/>
                      <a:pt x="106" y="10"/>
                      <a:pt x="106" y="9"/>
                    </a:cubicBezTo>
                    <a:cubicBezTo>
                      <a:pt x="106" y="11"/>
                      <a:pt x="105" y="10"/>
                      <a:pt x="105" y="9"/>
                    </a:cubicBezTo>
                    <a:cubicBezTo>
                      <a:pt x="105" y="9"/>
                      <a:pt x="104" y="11"/>
                      <a:pt x="105" y="10"/>
                    </a:cubicBezTo>
                    <a:cubicBezTo>
                      <a:pt x="105" y="10"/>
                      <a:pt x="105" y="10"/>
                      <a:pt x="105" y="10"/>
                    </a:cubicBezTo>
                    <a:cubicBezTo>
                      <a:pt x="105" y="12"/>
                      <a:pt x="105" y="12"/>
                      <a:pt x="104" y="11"/>
                    </a:cubicBezTo>
                    <a:cubicBezTo>
                      <a:pt x="105" y="12"/>
                      <a:pt x="104" y="10"/>
                      <a:pt x="103" y="10"/>
                    </a:cubicBezTo>
                    <a:cubicBezTo>
                      <a:pt x="104" y="8"/>
                      <a:pt x="104" y="12"/>
                      <a:pt x="105" y="10"/>
                    </a:cubicBezTo>
                    <a:cubicBezTo>
                      <a:pt x="103" y="10"/>
                      <a:pt x="105" y="10"/>
                      <a:pt x="105" y="10"/>
                    </a:cubicBezTo>
                    <a:cubicBezTo>
                      <a:pt x="105" y="9"/>
                      <a:pt x="104" y="9"/>
                      <a:pt x="104" y="9"/>
                    </a:cubicBezTo>
                    <a:cubicBezTo>
                      <a:pt x="104" y="9"/>
                      <a:pt x="104" y="7"/>
                      <a:pt x="103" y="8"/>
                    </a:cubicBezTo>
                    <a:cubicBezTo>
                      <a:pt x="103" y="9"/>
                      <a:pt x="103" y="8"/>
                      <a:pt x="103" y="8"/>
                    </a:cubicBezTo>
                    <a:cubicBezTo>
                      <a:pt x="103" y="8"/>
                      <a:pt x="102" y="8"/>
                      <a:pt x="103" y="7"/>
                    </a:cubicBezTo>
                    <a:cubicBezTo>
                      <a:pt x="102" y="7"/>
                      <a:pt x="102" y="5"/>
                      <a:pt x="102" y="6"/>
                    </a:cubicBezTo>
                    <a:cubicBezTo>
                      <a:pt x="102" y="5"/>
                      <a:pt x="103" y="6"/>
                      <a:pt x="102" y="6"/>
                    </a:cubicBezTo>
                    <a:cubicBezTo>
                      <a:pt x="101" y="6"/>
                      <a:pt x="101" y="6"/>
                      <a:pt x="101" y="6"/>
                    </a:cubicBezTo>
                    <a:cubicBezTo>
                      <a:pt x="101" y="5"/>
                      <a:pt x="100" y="6"/>
                      <a:pt x="100" y="6"/>
                    </a:cubicBezTo>
                    <a:cubicBezTo>
                      <a:pt x="99" y="5"/>
                      <a:pt x="100" y="6"/>
                      <a:pt x="99" y="6"/>
                    </a:cubicBezTo>
                    <a:cubicBezTo>
                      <a:pt x="99" y="4"/>
                      <a:pt x="99" y="7"/>
                      <a:pt x="99" y="6"/>
                    </a:cubicBezTo>
                    <a:cubicBezTo>
                      <a:pt x="99" y="7"/>
                      <a:pt x="98" y="7"/>
                      <a:pt x="98" y="8"/>
                    </a:cubicBezTo>
                    <a:cubicBezTo>
                      <a:pt x="98" y="8"/>
                      <a:pt x="99" y="9"/>
                      <a:pt x="98" y="9"/>
                    </a:cubicBezTo>
                    <a:cubicBezTo>
                      <a:pt x="99" y="9"/>
                      <a:pt x="98" y="9"/>
                      <a:pt x="99" y="8"/>
                    </a:cubicBezTo>
                    <a:cubicBezTo>
                      <a:pt x="98" y="10"/>
                      <a:pt x="98" y="10"/>
                      <a:pt x="99" y="9"/>
                    </a:cubicBezTo>
                    <a:cubicBezTo>
                      <a:pt x="99" y="10"/>
                      <a:pt x="99" y="9"/>
                      <a:pt x="99" y="9"/>
                    </a:cubicBezTo>
                    <a:cubicBezTo>
                      <a:pt x="100" y="9"/>
                      <a:pt x="99" y="11"/>
                      <a:pt x="100" y="10"/>
                    </a:cubicBezTo>
                    <a:cubicBezTo>
                      <a:pt x="101" y="10"/>
                      <a:pt x="100" y="10"/>
                      <a:pt x="100" y="10"/>
                    </a:cubicBezTo>
                    <a:cubicBezTo>
                      <a:pt x="100" y="11"/>
                      <a:pt x="100" y="10"/>
                      <a:pt x="100" y="11"/>
                    </a:cubicBezTo>
                    <a:cubicBezTo>
                      <a:pt x="99" y="12"/>
                      <a:pt x="99" y="9"/>
                      <a:pt x="99" y="9"/>
                    </a:cubicBezTo>
                    <a:cubicBezTo>
                      <a:pt x="98" y="9"/>
                      <a:pt x="98" y="10"/>
                      <a:pt x="98" y="11"/>
                    </a:cubicBezTo>
                    <a:cubicBezTo>
                      <a:pt x="98" y="10"/>
                      <a:pt x="97" y="8"/>
                      <a:pt x="96" y="9"/>
                    </a:cubicBezTo>
                    <a:cubicBezTo>
                      <a:pt x="96" y="9"/>
                      <a:pt x="96" y="10"/>
                      <a:pt x="96" y="10"/>
                    </a:cubicBezTo>
                    <a:cubicBezTo>
                      <a:pt x="95" y="11"/>
                      <a:pt x="95" y="11"/>
                      <a:pt x="96" y="10"/>
                    </a:cubicBezTo>
                    <a:cubicBezTo>
                      <a:pt x="95" y="10"/>
                      <a:pt x="95" y="12"/>
                      <a:pt x="95" y="11"/>
                    </a:cubicBezTo>
                    <a:cubicBezTo>
                      <a:pt x="94" y="10"/>
                      <a:pt x="95" y="10"/>
                      <a:pt x="96" y="11"/>
                    </a:cubicBezTo>
                    <a:cubicBezTo>
                      <a:pt x="96" y="11"/>
                      <a:pt x="96" y="11"/>
                      <a:pt x="96" y="11"/>
                    </a:cubicBezTo>
                    <a:cubicBezTo>
                      <a:pt x="96" y="12"/>
                      <a:pt x="96" y="12"/>
                      <a:pt x="96" y="11"/>
                    </a:cubicBezTo>
                    <a:cubicBezTo>
                      <a:pt x="96" y="10"/>
                      <a:pt x="96" y="11"/>
                      <a:pt x="96" y="11"/>
                    </a:cubicBezTo>
                    <a:cubicBezTo>
                      <a:pt x="96" y="10"/>
                      <a:pt x="97" y="12"/>
                      <a:pt x="97" y="11"/>
                    </a:cubicBezTo>
                    <a:cubicBezTo>
                      <a:pt x="97" y="10"/>
                      <a:pt x="96" y="11"/>
                      <a:pt x="96" y="12"/>
                    </a:cubicBezTo>
                    <a:cubicBezTo>
                      <a:pt x="96" y="11"/>
                      <a:pt x="96" y="11"/>
                      <a:pt x="96" y="12"/>
                    </a:cubicBezTo>
                    <a:cubicBezTo>
                      <a:pt x="97" y="11"/>
                      <a:pt x="97" y="12"/>
                      <a:pt x="96" y="12"/>
                    </a:cubicBezTo>
                    <a:cubicBezTo>
                      <a:pt x="96" y="12"/>
                      <a:pt x="96" y="14"/>
                      <a:pt x="96" y="14"/>
                    </a:cubicBezTo>
                    <a:cubicBezTo>
                      <a:pt x="97" y="13"/>
                      <a:pt x="96" y="14"/>
                      <a:pt x="97" y="14"/>
                    </a:cubicBezTo>
                    <a:cubicBezTo>
                      <a:pt x="97" y="14"/>
                      <a:pt x="97" y="14"/>
                      <a:pt x="96" y="14"/>
                    </a:cubicBezTo>
                    <a:cubicBezTo>
                      <a:pt x="97" y="12"/>
                      <a:pt x="96" y="12"/>
                      <a:pt x="96" y="14"/>
                    </a:cubicBezTo>
                    <a:cubicBezTo>
                      <a:pt x="96" y="16"/>
                      <a:pt x="96" y="15"/>
                      <a:pt x="96" y="15"/>
                    </a:cubicBezTo>
                    <a:cubicBezTo>
                      <a:pt x="97" y="16"/>
                      <a:pt x="96" y="15"/>
                      <a:pt x="96" y="15"/>
                    </a:cubicBezTo>
                    <a:cubicBezTo>
                      <a:pt x="95" y="15"/>
                      <a:pt x="95" y="16"/>
                      <a:pt x="95" y="15"/>
                    </a:cubicBezTo>
                    <a:cubicBezTo>
                      <a:pt x="94" y="16"/>
                      <a:pt x="94" y="14"/>
                      <a:pt x="95" y="14"/>
                    </a:cubicBezTo>
                    <a:cubicBezTo>
                      <a:pt x="94" y="14"/>
                      <a:pt x="95" y="14"/>
                      <a:pt x="94" y="13"/>
                    </a:cubicBezTo>
                    <a:cubicBezTo>
                      <a:pt x="94" y="12"/>
                      <a:pt x="95" y="13"/>
                      <a:pt x="94" y="14"/>
                    </a:cubicBezTo>
                    <a:cubicBezTo>
                      <a:pt x="93" y="12"/>
                      <a:pt x="94" y="15"/>
                      <a:pt x="93" y="14"/>
                    </a:cubicBezTo>
                    <a:cubicBezTo>
                      <a:pt x="93" y="12"/>
                      <a:pt x="93" y="12"/>
                      <a:pt x="93" y="13"/>
                    </a:cubicBezTo>
                    <a:cubicBezTo>
                      <a:pt x="93" y="11"/>
                      <a:pt x="93" y="13"/>
                      <a:pt x="93" y="12"/>
                    </a:cubicBezTo>
                    <a:cubicBezTo>
                      <a:pt x="94" y="12"/>
                      <a:pt x="94" y="12"/>
                      <a:pt x="93" y="12"/>
                    </a:cubicBezTo>
                    <a:cubicBezTo>
                      <a:pt x="94" y="12"/>
                      <a:pt x="94" y="12"/>
                      <a:pt x="94" y="12"/>
                    </a:cubicBezTo>
                    <a:cubicBezTo>
                      <a:pt x="94" y="11"/>
                      <a:pt x="95" y="12"/>
                      <a:pt x="95" y="12"/>
                    </a:cubicBezTo>
                    <a:cubicBezTo>
                      <a:pt x="94" y="10"/>
                      <a:pt x="94" y="12"/>
                      <a:pt x="94" y="11"/>
                    </a:cubicBezTo>
                    <a:cubicBezTo>
                      <a:pt x="94" y="12"/>
                      <a:pt x="95" y="11"/>
                      <a:pt x="95" y="11"/>
                    </a:cubicBezTo>
                    <a:cubicBezTo>
                      <a:pt x="95" y="11"/>
                      <a:pt x="95" y="10"/>
                      <a:pt x="95" y="10"/>
                    </a:cubicBezTo>
                    <a:cubicBezTo>
                      <a:pt x="96" y="9"/>
                      <a:pt x="95" y="9"/>
                      <a:pt x="95" y="9"/>
                    </a:cubicBezTo>
                    <a:cubicBezTo>
                      <a:pt x="96" y="9"/>
                      <a:pt x="95" y="10"/>
                      <a:pt x="95" y="9"/>
                    </a:cubicBezTo>
                    <a:cubicBezTo>
                      <a:pt x="95" y="9"/>
                      <a:pt x="95" y="9"/>
                      <a:pt x="95" y="9"/>
                    </a:cubicBezTo>
                    <a:cubicBezTo>
                      <a:pt x="95" y="8"/>
                      <a:pt x="95" y="9"/>
                      <a:pt x="95" y="8"/>
                    </a:cubicBezTo>
                    <a:cubicBezTo>
                      <a:pt x="95" y="8"/>
                      <a:pt x="95" y="8"/>
                      <a:pt x="95" y="9"/>
                    </a:cubicBezTo>
                    <a:cubicBezTo>
                      <a:pt x="94" y="9"/>
                      <a:pt x="96" y="9"/>
                      <a:pt x="96" y="9"/>
                    </a:cubicBezTo>
                    <a:cubicBezTo>
                      <a:pt x="96" y="9"/>
                      <a:pt x="95" y="10"/>
                      <a:pt x="96" y="8"/>
                    </a:cubicBezTo>
                    <a:cubicBezTo>
                      <a:pt x="96" y="10"/>
                      <a:pt x="97" y="10"/>
                      <a:pt x="96" y="8"/>
                    </a:cubicBezTo>
                    <a:cubicBezTo>
                      <a:pt x="97" y="8"/>
                      <a:pt x="96" y="8"/>
                      <a:pt x="95" y="8"/>
                    </a:cubicBezTo>
                    <a:cubicBezTo>
                      <a:pt x="95" y="8"/>
                      <a:pt x="95" y="8"/>
                      <a:pt x="96" y="8"/>
                    </a:cubicBezTo>
                    <a:cubicBezTo>
                      <a:pt x="96" y="8"/>
                      <a:pt x="95" y="6"/>
                      <a:pt x="95" y="6"/>
                    </a:cubicBezTo>
                    <a:cubicBezTo>
                      <a:pt x="95" y="6"/>
                      <a:pt x="94" y="8"/>
                      <a:pt x="94" y="8"/>
                    </a:cubicBezTo>
                    <a:cubicBezTo>
                      <a:pt x="93" y="7"/>
                      <a:pt x="93" y="8"/>
                      <a:pt x="93" y="7"/>
                    </a:cubicBezTo>
                    <a:cubicBezTo>
                      <a:pt x="92" y="8"/>
                      <a:pt x="91" y="8"/>
                      <a:pt x="91" y="8"/>
                    </a:cubicBezTo>
                    <a:cubicBezTo>
                      <a:pt x="91" y="7"/>
                      <a:pt x="91" y="6"/>
                      <a:pt x="91" y="7"/>
                    </a:cubicBezTo>
                    <a:cubicBezTo>
                      <a:pt x="92" y="8"/>
                      <a:pt x="92" y="6"/>
                      <a:pt x="92" y="7"/>
                    </a:cubicBezTo>
                    <a:cubicBezTo>
                      <a:pt x="92" y="7"/>
                      <a:pt x="92" y="6"/>
                      <a:pt x="92" y="6"/>
                    </a:cubicBezTo>
                    <a:cubicBezTo>
                      <a:pt x="93" y="7"/>
                      <a:pt x="93" y="6"/>
                      <a:pt x="93" y="6"/>
                    </a:cubicBezTo>
                    <a:cubicBezTo>
                      <a:pt x="94" y="7"/>
                      <a:pt x="92" y="8"/>
                      <a:pt x="93" y="6"/>
                    </a:cubicBezTo>
                    <a:cubicBezTo>
                      <a:pt x="93" y="5"/>
                      <a:pt x="93" y="5"/>
                      <a:pt x="93" y="6"/>
                    </a:cubicBezTo>
                    <a:cubicBezTo>
                      <a:pt x="93" y="7"/>
                      <a:pt x="93" y="5"/>
                      <a:pt x="94" y="5"/>
                    </a:cubicBezTo>
                    <a:cubicBezTo>
                      <a:pt x="93" y="5"/>
                      <a:pt x="94" y="3"/>
                      <a:pt x="93" y="4"/>
                    </a:cubicBezTo>
                    <a:cubicBezTo>
                      <a:pt x="93" y="3"/>
                      <a:pt x="92" y="3"/>
                      <a:pt x="92" y="3"/>
                    </a:cubicBezTo>
                    <a:cubicBezTo>
                      <a:pt x="93" y="3"/>
                      <a:pt x="92" y="2"/>
                      <a:pt x="92" y="3"/>
                    </a:cubicBezTo>
                    <a:cubicBezTo>
                      <a:pt x="92" y="3"/>
                      <a:pt x="91" y="4"/>
                      <a:pt x="91" y="3"/>
                    </a:cubicBezTo>
                    <a:cubicBezTo>
                      <a:pt x="91" y="3"/>
                      <a:pt x="90" y="4"/>
                      <a:pt x="90" y="3"/>
                    </a:cubicBezTo>
                    <a:cubicBezTo>
                      <a:pt x="89" y="4"/>
                      <a:pt x="90" y="1"/>
                      <a:pt x="90" y="3"/>
                    </a:cubicBezTo>
                    <a:cubicBezTo>
                      <a:pt x="89" y="3"/>
                      <a:pt x="90" y="3"/>
                      <a:pt x="89" y="4"/>
                    </a:cubicBezTo>
                    <a:cubicBezTo>
                      <a:pt x="88" y="4"/>
                      <a:pt x="89" y="6"/>
                      <a:pt x="89" y="5"/>
                    </a:cubicBezTo>
                    <a:cubicBezTo>
                      <a:pt x="89" y="6"/>
                      <a:pt x="88" y="4"/>
                      <a:pt x="88" y="4"/>
                    </a:cubicBezTo>
                    <a:cubicBezTo>
                      <a:pt x="88" y="5"/>
                      <a:pt x="88" y="7"/>
                      <a:pt x="88" y="6"/>
                    </a:cubicBezTo>
                    <a:cubicBezTo>
                      <a:pt x="87" y="7"/>
                      <a:pt x="87" y="3"/>
                      <a:pt x="87" y="6"/>
                    </a:cubicBezTo>
                    <a:cubicBezTo>
                      <a:pt x="86" y="8"/>
                      <a:pt x="88" y="7"/>
                      <a:pt x="87" y="6"/>
                    </a:cubicBezTo>
                    <a:cubicBezTo>
                      <a:pt x="87" y="8"/>
                      <a:pt x="88" y="7"/>
                      <a:pt x="88" y="6"/>
                    </a:cubicBezTo>
                    <a:cubicBezTo>
                      <a:pt x="88" y="7"/>
                      <a:pt x="87" y="7"/>
                      <a:pt x="87" y="8"/>
                    </a:cubicBezTo>
                    <a:cubicBezTo>
                      <a:pt x="87" y="7"/>
                      <a:pt x="88" y="7"/>
                      <a:pt x="87" y="7"/>
                    </a:cubicBezTo>
                    <a:cubicBezTo>
                      <a:pt x="87" y="6"/>
                      <a:pt x="86" y="8"/>
                      <a:pt x="86" y="7"/>
                    </a:cubicBezTo>
                    <a:cubicBezTo>
                      <a:pt x="86" y="5"/>
                      <a:pt x="87" y="4"/>
                      <a:pt x="86" y="6"/>
                    </a:cubicBezTo>
                    <a:cubicBezTo>
                      <a:pt x="86" y="5"/>
                      <a:pt x="86" y="4"/>
                      <a:pt x="86" y="6"/>
                    </a:cubicBezTo>
                    <a:cubicBezTo>
                      <a:pt x="86" y="4"/>
                      <a:pt x="85" y="6"/>
                      <a:pt x="86" y="5"/>
                    </a:cubicBezTo>
                    <a:cubicBezTo>
                      <a:pt x="84" y="4"/>
                      <a:pt x="86" y="4"/>
                      <a:pt x="85" y="5"/>
                    </a:cubicBezTo>
                    <a:cubicBezTo>
                      <a:pt x="85" y="7"/>
                      <a:pt x="86" y="5"/>
                      <a:pt x="86" y="6"/>
                    </a:cubicBezTo>
                    <a:cubicBezTo>
                      <a:pt x="86" y="4"/>
                      <a:pt x="86" y="5"/>
                      <a:pt x="84" y="5"/>
                    </a:cubicBezTo>
                    <a:cubicBezTo>
                      <a:pt x="84" y="4"/>
                      <a:pt x="85" y="4"/>
                      <a:pt x="84" y="4"/>
                    </a:cubicBezTo>
                    <a:cubicBezTo>
                      <a:pt x="84" y="4"/>
                      <a:pt x="85" y="4"/>
                      <a:pt x="84" y="4"/>
                    </a:cubicBezTo>
                    <a:cubicBezTo>
                      <a:pt x="84" y="3"/>
                      <a:pt x="84" y="4"/>
                      <a:pt x="84" y="3"/>
                    </a:cubicBezTo>
                    <a:cubicBezTo>
                      <a:pt x="85" y="3"/>
                      <a:pt x="85" y="4"/>
                      <a:pt x="85" y="3"/>
                    </a:cubicBezTo>
                    <a:cubicBezTo>
                      <a:pt x="85" y="3"/>
                      <a:pt x="84" y="4"/>
                      <a:pt x="85" y="3"/>
                    </a:cubicBezTo>
                    <a:cubicBezTo>
                      <a:pt x="85" y="2"/>
                      <a:pt x="86" y="3"/>
                      <a:pt x="85" y="2"/>
                    </a:cubicBezTo>
                    <a:cubicBezTo>
                      <a:pt x="85" y="0"/>
                      <a:pt x="85" y="2"/>
                      <a:pt x="85" y="1"/>
                    </a:cubicBezTo>
                    <a:cubicBezTo>
                      <a:pt x="84" y="2"/>
                      <a:pt x="84" y="2"/>
                      <a:pt x="84" y="2"/>
                    </a:cubicBezTo>
                    <a:cubicBezTo>
                      <a:pt x="83" y="1"/>
                      <a:pt x="84" y="3"/>
                      <a:pt x="84" y="3"/>
                    </a:cubicBezTo>
                    <a:cubicBezTo>
                      <a:pt x="82" y="3"/>
                      <a:pt x="84" y="2"/>
                      <a:pt x="83" y="1"/>
                    </a:cubicBezTo>
                    <a:cubicBezTo>
                      <a:pt x="83" y="1"/>
                      <a:pt x="82" y="1"/>
                      <a:pt x="83" y="2"/>
                    </a:cubicBezTo>
                    <a:cubicBezTo>
                      <a:pt x="83" y="2"/>
                      <a:pt x="83" y="3"/>
                      <a:pt x="83" y="4"/>
                    </a:cubicBezTo>
                    <a:cubicBezTo>
                      <a:pt x="82" y="4"/>
                      <a:pt x="82" y="1"/>
                      <a:pt x="82" y="3"/>
                    </a:cubicBezTo>
                    <a:cubicBezTo>
                      <a:pt x="82" y="5"/>
                      <a:pt x="81" y="3"/>
                      <a:pt x="81" y="3"/>
                    </a:cubicBezTo>
                    <a:cubicBezTo>
                      <a:pt x="80" y="4"/>
                      <a:pt x="82" y="4"/>
                      <a:pt x="81" y="4"/>
                    </a:cubicBezTo>
                    <a:cubicBezTo>
                      <a:pt x="82" y="3"/>
                      <a:pt x="82" y="4"/>
                      <a:pt x="82" y="4"/>
                    </a:cubicBezTo>
                    <a:cubicBezTo>
                      <a:pt x="82" y="5"/>
                      <a:pt x="81" y="4"/>
                      <a:pt x="82" y="4"/>
                    </a:cubicBezTo>
                    <a:cubicBezTo>
                      <a:pt x="81" y="4"/>
                      <a:pt x="81" y="4"/>
                      <a:pt x="81" y="4"/>
                    </a:cubicBezTo>
                    <a:cubicBezTo>
                      <a:pt x="82" y="4"/>
                      <a:pt x="80" y="5"/>
                      <a:pt x="81" y="4"/>
                    </a:cubicBezTo>
                    <a:cubicBezTo>
                      <a:pt x="80" y="5"/>
                      <a:pt x="82" y="4"/>
                      <a:pt x="81" y="5"/>
                    </a:cubicBezTo>
                    <a:cubicBezTo>
                      <a:pt x="81" y="8"/>
                      <a:pt x="81" y="4"/>
                      <a:pt x="80" y="6"/>
                    </a:cubicBezTo>
                    <a:cubicBezTo>
                      <a:pt x="81" y="6"/>
                      <a:pt x="81" y="5"/>
                      <a:pt x="81" y="6"/>
                    </a:cubicBezTo>
                    <a:cubicBezTo>
                      <a:pt x="81" y="5"/>
                      <a:pt x="81" y="5"/>
                      <a:pt x="81" y="6"/>
                    </a:cubicBezTo>
                    <a:cubicBezTo>
                      <a:pt x="81" y="8"/>
                      <a:pt x="81" y="6"/>
                      <a:pt x="80" y="6"/>
                    </a:cubicBezTo>
                    <a:cubicBezTo>
                      <a:pt x="80" y="5"/>
                      <a:pt x="81" y="7"/>
                      <a:pt x="80" y="7"/>
                    </a:cubicBezTo>
                    <a:cubicBezTo>
                      <a:pt x="79" y="7"/>
                      <a:pt x="80" y="9"/>
                      <a:pt x="80" y="7"/>
                    </a:cubicBezTo>
                    <a:cubicBezTo>
                      <a:pt x="80" y="7"/>
                      <a:pt x="80" y="7"/>
                      <a:pt x="79" y="7"/>
                    </a:cubicBezTo>
                    <a:cubicBezTo>
                      <a:pt x="79" y="7"/>
                      <a:pt x="79" y="8"/>
                      <a:pt x="79" y="8"/>
                    </a:cubicBezTo>
                    <a:cubicBezTo>
                      <a:pt x="80" y="8"/>
                      <a:pt x="80" y="7"/>
                      <a:pt x="78" y="7"/>
                    </a:cubicBezTo>
                    <a:cubicBezTo>
                      <a:pt x="79" y="8"/>
                      <a:pt x="79" y="7"/>
                      <a:pt x="80" y="7"/>
                    </a:cubicBezTo>
                    <a:cubicBezTo>
                      <a:pt x="80" y="6"/>
                      <a:pt x="80" y="5"/>
                      <a:pt x="80" y="5"/>
                    </a:cubicBezTo>
                    <a:cubicBezTo>
                      <a:pt x="79" y="3"/>
                      <a:pt x="78" y="5"/>
                      <a:pt x="79" y="4"/>
                    </a:cubicBezTo>
                    <a:cubicBezTo>
                      <a:pt x="79" y="3"/>
                      <a:pt x="79" y="3"/>
                      <a:pt x="78" y="5"/>
                    </a:cubicBezTo>
                    <a:cubicBezTo>
                      <a:pt x="78" y="6"/>
                      <a:pt x="77" y="6"/>
                      <a:pt x="78" y="5"/>
                    </a:cubicBezTo>
                    <a:cubicBezTo>
                      <a:pt x="78" y="5"/>
                      <a:pt x="78" y="4"/>
                      <a:pt x="78" y="5"/>
                    </a:cubicBezTo>
                    <a:cubicBezTo>
                      <a:pt x="77" y="4"/>
                      <a:pt x="77" y="4"/>
                      <a:pt x="77" y="4"/>
                    </a:cubicBezTo>
                    <a:cubicBezTo>
                      <a:pt x="77" y="5"/>
                      <a:pt x="77" y="4"/>
                      <a:pt x="78" y="6"/>
                    </a:cubicBezTo>
                    <a:cubicBezTo>
                      <a:pt x="76" y="7"/>
                      <a:pt x="77" y="6"/>
                      <a:pt x="76" y="6"/>
                    </a:cubicBezTo>
                    <a:cubicBezTo>
                      <a:pt x="77" y="9"/>
                      <a:pt x="76" y="8"/>
                      <a:pt x="76" y="8"/>
                    </a:cubicBezTo>
                    <a:cubicBezTo>
                      <a:pt x="76" y="9"/>
                      <a:pt x="76" y="10"/>
                      <a:pt x="76" y="8"/>
                    </a:cubicBezTo>
                    <a:cubicBezTo>
                      <a:pt x="75" y="7"/>
                      <a:pt x="75" y="7"/>
                      <a:pt x="75" y="8"/>
                    </a:cubicBezTo>
                    <a:cubicBezTo>
                      <a:pt x="76" y="8"/>
                      <a:pt x="76" y="9"/>
                      <a:pt x="76" y="9"/>
                    </a:cubicBezTo>
                    <a:cubicBezTo>
                      <a:pt x="75" y="9"/>
                      <a:pt x="75" y="9"/>
                      <a:pt x="75" y="9"/>
                    </a:cubicBezTo>
                    <a:cubicBezTo>
                      <a:pt x="74" y="8"/>
                      <a:pt x="75" y="11"/>
                      <a:pt x="74" y="10"/>
                    </a:cubicBezTo>
                    <a:cubicBezTo>
                      <a:pt x="74" y="9"/>
                      <a:pt x="74" y="10"/>
                      <a:pt x="74" y="11"/>
                    </a:cubicBezTo>
                    <a:cubicBezTo>
                      <a:pt x="74" y="10"/>
                      <a:pt x="74" y="13"/>
                      <a:pt x="74" y="10"/>
                    </a:cubicBezTo>
                    <a:cubicBezTo>
                      <a:pt x="74" y="9"/>
                      <a:pt x="75" y="10"/>
                      <a:pt x="73" y="11"/>
                    </a:cubicBezTo>
                    <a:cubicBezTo>
                      <a:pt x="74" y="10"/>
                      <a:pt x="73" y="12"/>
                      <a:pt x="72" y="10"/>
                    </a:cubicBezTo>
                    <a:cubicBezTo>
                      <a:pt x="72" y="11"/>
                      <a:pt x="72" y="11"/>
                      <a:pt x="73" y="11"/>
                    </a:cubicBezTo>
                    <a:cubicBezTo>
                      <a:pt x="73" y="11"/>
                      <a:pt x="71" y="12"/>
                      <a:pt x="72" y="11"/>
                    </a:cubicBezTo>
                    <a:cubicBezTo>
                      <a:pt x="71" y="11"/>
                      <a:pt x="70" y="10"/>
                      <a:pt x="72" y="11"/>
                    </a:cubicBezTo>
                    <a:cubicBezTo>
                      <a:pt x="73" y="11"/>
                      <a:pt x="72" y="10"/>
                      <a:pt x="72" y="9"/>
                    </a:cubicBezTo>
                    <a:cubicBezTo>
                      <a:pt x="72" y="8"/>
                      <a:pt x="72" y="10"/>
                      <a:pt x="72" y="10"/>
                    </a:cubicBezTo>
                    <a:cubicBezTo>
                      <a:pt x="72" y="12"/>
                      <a:pt x="72" y="8"/>
                      <a:pt x="72" y="9"/>
                    </a:cubicBezTo>
                    <a:cubicBezTo>
                      <a:pt x="73" y="9"/>
                      <a:pt x="73" y="9"/>
                      <a:pt x="72" y="9"/>
                    </a:cubicBezTo>
                    <a:cubicBezTo>
                      <a:pt x="72" y="8"/>
                      <a:pt x="73" y="8"/>
                      <a:pt x="73" y="10"/>
                    </a:cubicBezTo>
                    <a:cubicBezTo>
                      <a:pt x="72" y="9"/>
                      <a:pt x="72" y="9"/>
                      <a:pt x="73" y="8"/>
                    </a:cubicBezTo>
                    <a:cubicBezTo>
                      <a:pt x="74" y="7"/>
                      <a:pt x="73" y="7"/>
                      <a:pt x="73" y="8"/>
                    </a:cubicBezTo>
                    <a:cubicBezTo>
                      <a:pt x="72" y="7"/>
                      <a:pt x="73" y="7"/>
                      <a:pt x="72" y="7"/>
                    </a:cubicBezTo>
                    <a:cubicBezTo>
                      <a:pt x="72" y="7"/>
                      <a:pt x="72" y="6"/>
                      <a:pt x="73" y="7"/>
                    </a:cubicBezTo>
                    <a:cubicBezTo>
                      <a:pt x="72" y="7"/>
                      <a:pt x="73" y="6"/>
                      <a:pt x="73" y="6"/>
                    </a:cubicBezTo>
                    <a:cubicBezTo>
                      <a:pt x="72" y="5"/>
                      <a:pt x="72" y="6"/>
                      <a:pt x="72" y="5"/>
                    </a:cubicBezTo>
                    <a:cubicBezTo>
                      <a:pt x="72" y="4"/>
                      <a:pt x="72" y="5"/>
                      <a:pt x="71" y="4"/>
                    </a:cubicBezTo>
                    <a:cubicBezTo>
                      <a:pt x="71" y="4"/>
                      <a:pt x="70" y="4"/>
                      <a:pt x="70" y="4"/>
                    </a:cubicBezTo>
                    <a:cubicBezTo>
                      <a:pt x="70" y="6"/>
                      <a:pt x="70" y="6"/>
                      <a:pt x="70" y="7"/>
                    </a:cubicBezTo>
                    <a:cubicBezTo>
                      <a:pt x="69" y="5"/>
                      <a:pt x="69" y="6"/>
                      <a:pt x="69" y="6"/>
                    </a:cubicBezTo>
                    <a:cubicBezTo>
                      <a:pt x="68" y="6"/>
                      <a:pt x="68" y="8"/>
                      <a:pt x="68" y="8"/>
                    </a:cubicBezTo>
                    <a:cubicBezTo>
                      <a:pt x="67" y="8"/>
                      <a:pt x="67" y="7"/>
                      <a:pt x="67" y="7"/>
                    </a:cubicBezTo>
                    <a:cubicBezTo>
                      <a:pt x="67" y="7"/>
                      <a:pt x="67" y="9"/>
                      <a:pt x="67" y="8"/>
                    </a:cubicBezTo>
                    <a:cubicBezTo>
                      <a:pt x="66" y="8"/>
                      <a:pt x="66" y="7"/>
                      <a:pt x="66" y="7"/>
                    </a:cubicBezTo>
                    <a:cubicBezTo>
                      <a:pt x="66" y="7"/>
                      <a:pt x="66" y="8"/>
                      <a:pt x="66" y="8"/>
                    </a:cubicBezTo>
                    <a:cubicBezTo>
                      <a:pt x="65" y="9"/>
                      <a:pt x="66" y="7"/>
                      <a:pt x="66" y="8"/>
                    </a:cubicBezTo>
                    <a:cubicBezTo>
                      <a:pt x="66" y="8"/>
                      <a:pt x="66" y="8"/>
                      <a:pt x="66" y="9"/>
                    </a:cubicBezTo>
                    <a:cubicBezTo>
                      <a:pt x="66" y="10"/>
                      <a:pt x="66" y="10"/>
                      <a:pt x="66" y="11"/>
                    </a:cubicBezTo>
                    <a:cubicBezTo>
                      <a:pt x="66" y="11"/>
                      <a:pt x="67" y="11"/>
                      <a:pt x="66" y="12"/>
                    </a:cubicBezTo>
                    <a:cubicBezTo>
                      <a:pt x="66" y="13"/>
                      <a:pt x="66" y="12"/>
                      <a:pt x="66" y="13"/>
                    </a:cubicBezTo>
                    <a:cubicBezTo>
                      <a:pt x="66" y="14"/>
                      <a:pt x="67" y="15"/>
                      <a:pt x="67" y="14"/>
                    </a:cubicBezTo>
                    <a:cubicBezTo>
                      <a:pt x="65" y="16"/>
                      <a:pt x="66" y="14"/>
                      <a:pt x="66" y="14"/>
                    </a:cubicBezTo>
                    <a:cubicBezTo>
                      <a:pt x="66" y="14"/>
                      <a:pt x="66" y="14"/>
                      <a:pt x="65" y="15"/>
                    </a:cubicBezTo>
                    <a:cubicBezTo>
                      <a:pt x="66" y="17"/>
                      <a:pt x="66" y="16"/>
                      <a:pt x="65" y="16"/>
                    </a:cubicBezTo>
                    <a:cubicBezTo>
                      <a:pt x="63" y="16"/>
                      <a:pt x="64" y="16"/>
                      <a:pt x="65" y="15"/>
                    </a:cubicBezTo>
                    <a:cubicBezTo>
                      <a:pt x="65" y="16"/>
                      <a:pt x="64" y="16"/>
                      <a:pt x="64" y="14"/>
                    </a:cubicBezTo>
                    <a:cubicBezTo>
                      <a:pt x="65" y="15"/>
                      <a:pt x="65" y="15"/>
                      <a:pt x="64" y="15"/>
                    </a:cubicBezTo>
                    <a:cubicBezTo>
                      <a:pt x="64" y="16"/>
                      <a:pt x="62" y="15"/>
                      <a:pt x="63" y="15"/>
                    </a:cubicBezTo>
                    <a:cubicBezTo>
                      <a:pt x="63" y="16"/>
                      <a:pt x="65" y="17"/>
                      <a:pt x="64" y="16"/>
                    </a:cubicBezTo>
                    <a:cubicBezTo>
                      <a:pt x="62" y="14"/>
                      <a:pt x="63" y="14"/>
                      <a:pt x="63" y="15"/>
                    </a:cubicBezTo>
                    <a:cubicBezTo>
                      <a:pt x="62" y="16"/>
                      <a:pt x="63" y="14"/>
                      <a:pt x="62" y="16"/>
                    </a:cubicBezTo>
                    <a:cubicBezTo>
                      <a:pt x="62" y="16"/>
                      <a:pt x="62" y="17"/>
                      <a:pt x="62" y="17"/>
                    </a:cubicBezTo>
                    <a:cubicBezTo>
                      <a:pt x="61" y="16"/>
                      <a:pt x="61" y="16"/>
                      <a:pt x="61" y="16"/>
                    </a:cubicBezTo>
                    <a:cubicBezTo>
                      <a:pt x="60" y="16"/>
                      <a:pt x="61" y="16"/>
                      <a:pt x="61" y="16"/>
                    </a:cubicBezTo>
                    <a:cubicBezTo>
                      <a:pt x="61" y="14"/>
                      <a:pt x="61" y="16"/>
                      <a:pt x="61" y="15"/>
                    </a:cubicBezTo>
                    <a:cubicBezTo>
                      <a:pt x="60" y="15"/>
                      <a:pt x="61" y="17"/>
                      <a:pt x="60" y="16"/>
                    </a:cubicBezTo>
                    <a:cubicBezTo>
                      <a:pt x="60" y="17"/>
                      <a:pt x="60" y="17"/>
                      <a:pt x="60" y="16"/>
                    </a:cubicBezTo>
                    <a:cubicBezTo>
                      <a:pt x="60" y="17"/>
                      <a:pt x="59" y="19"/>
                      <a:pt x="59" y="17"/>
                    </a:cubicBezTo>
                    <a:cubicBezTo>
                      <a:pt x="59" y="18"/>
                      <a:pt x="59" y="17"/>
                      <a:pt x="59" y="17"/>
                    </a:cubicBezTo>
                    <a:cubicBezTo>
                      <a:pt x="59" y="18"/>
                      <a:pt x="59" y="18"/>
                      <a:pt x="59" y="17"/>
                    </a:cubicBezTo>
                    <a:cubicBezTo>
                      <a:pt x="60" y="18"/>
                      <a:pt x="58" y="17"/>
                      <a:pt x="59" y="18"/>
                    </a:cubicBezTo>
                    <a:cubicBezTo>
                      <a:pt x="59" y="17"/>
                      <a:pt x="60" y="18"/>
                      <a:pt x="59" y="18"/>
                    </a:cubicBezTo>
                    <a:cubicBezTo>
                      <a:pt x="59" y="19"/>
                      <a:pt x="59" y="17"/>
                      <a:pt x="59" y="19"/>
                    </a:cubicBezTo>
                    <a:cubicBezTo>
                      <a:pt x="59" y="18"/>
                      <a:pt x="59" y="19"/>
                      <a:pt x="58" y="19"/>
                    </a:cubicBezTo>
                    <a:cubicBezTo>
                      <a:pt x="58" y="20"/>
                      <a:pt x="58" y="19"/>
                      <a:pt x="57" y="18"/>
                    </a:cubicBezTo>
                    <a:cubicBezTo>
                      <a:pt x="57" y="18"/>
                      <a:pt x="58" y="18"/>
                      <a:pt x="58" y="19"/>
                    </a:cubicBezTo>
                    <a:cubicBezTo>
                      <a:pt x="58" y="21"/>
                      <a:pt x="58" y="18"/>
                      <a:pt x="58" y="19"/>
                    </a:cubicBezTo>
                    <a:cubicBezTo>
                      <a:pt x="59" y="19"/>
                      <a:pt x="58" y="18"/>
                      <a:pt x="58" y="19"/>
                    </a:cubicBezTo>
                    <a:cubicBezTo>
                      <a:pt x="59" y="19"/>
                      <a:pt x="59" y="19"/>
                      <a:pt x="59" y="19"/>
                    </a:cubicBezTo>
                    <a:cubicBezTo>
                      <a:pt x="59" y="19"/>
                      <a:pt x="58" y="18"/>
                      <a:pt x="58" y="18"/>
                    </a:cubicBezTo>
                    <a:cubicBezTo>
                      <a:pt x="58" y="18"/>
                      <a:pt x="58" y="16"/>
                      <a:pt x="58" y="17"/>
                    </a:cubicBezTo>
                    <a:cubicBezTo>
                      <a:pt x="59" y="16"/>
                      <a:pt x="58" y="14"/>
                      <a:pt x="59" y="15"/>
                    </a:cubicBezTo>
                    <a:cubicBezTo>
                      <a:pt x="59" y="14"/>
                      <a:pt x="58" y="15"/>
                      <a:pt x="57" y="15"/>
                    </a:cubicBezTo>
                    <a:cubicBezTo>
                      <a:pt x="57" y="17"/>
                      <a:pt x="58" y="16"/>
                      <a:pt x="57" y="16"/>
                    </a:cubicBezTo>
                    <a:cubicBezTo>
                      <a:pt x="56" y="17"/>
                      <a:pt x="56" y="15"/>
                      <a:pt x="56" y="16"/>
                    </a:cubicBezTo>
                    <a:cubicBezTo>
                      <a:pt x="55" y="15"/>
                      <a:pt x="57" y="17"/>
                      <a:pt x="56" y="18"/>
                    </a:cubicBezTo>
                    <a:cubicBezTo>
                      <a:pt x="56" y="18"/>
                      <a:pt x="56" y="17"/>
                      <a:pt x="55" y="18"/>
                    </a:cubicBezTo>
                    <a:cubicBezTo>
                      <a:pt x="55" y="18"/>
                      <a:pt x="56" y="18"/>
                      <a:pt x="56" y="19"/>
                    </a:cubicBezTo>
                    <a:cubicBezTo>
                      <a:pt x="56" y="19"/>
                      <a:pt x="57" y="19"/>
                      <a:pt x="56" y="20"/>
                    </a:cubicBezTo>
                    <a:cubicBezTo>
                      <a:pt x="56" y="19"/>
                      <a:pt x="56" y="19"/>
                      <a:pt x="55" y="20"/>
                    </a:cubicBezTo>
                    <a:cubicBezTo>
                      <a:pt x="54" y="20"/>
                      <a:pt x="55" y="23"/>
                      <a:pt x="55" y="21"/>
                    </a:cubicBezTo>
                    <a:cubicBezTo>
                      <a:pt x="55" y="21"/>
                      <a:pt x="54" y="20"/>
                      <a:pt x="55" y="21"/>
                    </a:cubicBezTo>
                    <a:cubicBezTo>
                      <a:pt x="54" y="20"/>
                      <a:pt x="55" y="19"/>
                      <a:pt x="54" y="20"/>
                    </a:cubicBezTo>
                    <a:cubicBezTo>
                      <a:pt x="54" y="20"/>
                      <a:pt x="54" y="19"/>
                      <a:pt x="54" y="20"/>
                    </a:cubicBezTo>
                    <a:cubicBezTo>
                      <a:pt x="54" y="20"/>
                      <a:pt x="55" y="19"/>
                      <a:pt x="54" y="21"/>
                    </a:cubicBezTo>
                    <a:cubicBezTo>
                      <a:pt x="54" y="21"/>
                      <a:pt x="54" y="21"/>
                      <a:pt x="54" y="20"/>
                    </a:cubicBezTo>
                    <a:cubicBezTo>
                      <a:pt x="52" y="21"/>
                      <a:pt x="54" y="20"/>
                      <a:pt x="52" y="21"/>
                    </a:cubicBezTo>
                    <a:cubicBezTo>
                      <a:pt x="52" y="22"/>
                      <a:pt x="52" y="21"/>
                      <a:pt x="52" y="22"/>
                    </a:cubicBezTo>
                    <a:cubicBezTo>
                      <a:pt x="52" y="22"/>
                      <a:pt x="52" y="22"/>
                      <a:pt x="53" y="23"/>
                    </a:cubicBezTo>
                    <a:cubicBezTo>
                      <a:pt x="53" y="24"/>
                      <a:pt x="52" y="22"/>
                      <a:pt x="52" y="24"/>
                    </a:cubicBezTo>
                    <a:cubicBezTo>
                      <a:pt x="53" y="25"/>
                      <a:pt x="53" y="25"/>
                      <a:pt x="53" y="25"/>
                    </a:cubicBezTo>
                    <a:cubicBezTo>
                      <a:pt x="52" y="25"/>
                      <a:pt x="53" y="26"/>
                      <a:pt x="52" y="26"/>
                    </a:cubicBezTo>
                    <a:cubicBezTo>
                      <a:pt x="53" y="28"/>
                      <a:pt x="51" y="26"/>
                      <a:pt x="52" y="27"/>
                    </a:cubicBezTo>
                    <a:cubicBezTo>
                      <a:pt x="51" y="26"/>
                      <a:pt x="52" y="29"/>
                      <a:pt x="52" y="27"/>
                    </a:cubicBezTo>
                    <a:cubicBezTo>
                      <a:pt x="52" y="27"/>
                      <a:pt x="52" y="27"/>
                      <a:pt x="51" y="28"/>
                    </a:cubicBezTo>
                    <a:cubicBezTo>
                      <a:pt x="51" y="28"/>
                      <a:pt x="52" y="28"/>
                      <a:pt x="52" y="28"/>
                    </a:cubicBezTo>
                    <a:cubicBezTo>
                      <a:pt x="52" y="28"/>
                      <a:pt x="51" y="29"/>
                      <a:pt x="51" y="29"/>
                    </a:cubicBezTo>
                    <a:cubicBezTo>
                      <a:pt x="50" y="30"/>
                      <a:pt x="52" y="30"/>
                      <a:pt x="52" y="30"/>
                    </a:cubicBezTo>
                    <a:cubicBezTo>
                      <a:pt x="51" y="30"/>
                      <a:pt x="51" y="31"/>
                      <a:pt x="51" y="31"/>
                    </a:cubicBezTo>
                    <a:cubicBezTo>
                      <a:pt x="50" y="30"/>
                      <a:pt x="52" y="31"/>
                      <a:pt x="51" y="31"/>
                    </a:cubicBezTo>
                    <a:cubicBezTo>
                      <a:pt x="52" y="32"/>
                      <a:pt x="51" y="33"/>
                      <a:pt x="51" y="32"/>
                    </a:cubicBezTo>
                    <a:cubicBezTo>
                      <a:pt x="51" y="33"/>
                      <a:pt x="52" y="32"/>
                      <a:pt x="52" y="34"/>
                    </a:cubicBezTo>
                    <a:cubicBezTo>
                      <a:pt x="53" y="34"/>
                      <a:pt x="53" y="34"/>
                      <a:pt x="53" y="34"/>
                    </a:cubicBezTo>
                    <a:cubicBezTo>
                      <a:pt x="53" y="35"/>
                      <a:pt x="52" y="34"/>
                      <a:pt x="53" y="35"/>
                    </a:cubicBezTo>
                    <a:cubicBezTo>
                      <a:pt x="53" y="35"/>
                      <a:pt x="53" y="36"/>
                      <a:pt x="52" y="35"/>
                    </a:cubicBezTo>
                    <a:cubicBezTo>
                      <a:pt x="52" y="34"/>
                      <a:pt x="52" y="35"/>
                      <a:pt x="52" y="35"/>
                    </a:cubicBezTo>
                    <a:cubicBezTo>
                      <a:pt x="53" y="35"/>
                      <a:pt x="52" y="34"/>
                      <a:pt x="52" y="35"/>
                    </a:cubicBezTo>
                    <a:cubicBezTo>
                      <a:pt x="52" y="34"/>
                      <a:pt x="51" y="33"/>
                      <a:pt x="52" y="34"/>
                    </a:cubicBezTo>
                    <a:cubicBezTo>
                      <a:pt x="52" y="33"/>
                      <a:pt x="53" y="33"/>
                      <a:pt x="52" y="33"/>
                    </a:cubicBezTo>
                    <a:cubicBezTo>
                      <a:pt x="51" y="34"/>
                      <a:pt x="51" y="33"/>
                      <a:pt x="51" y="34"/>
                    </a:cubicBezTo>
                    <a:cubicBezTo>
                      <a:pt x="50" y="33"/>
                      <a:pt x="51" y="34"/>
                      <a:pt x="51" y="33"/>
                    </a:cubicBezTo>
                    <a:cubicBezTo>
                      <a:pt x="51" y="34"/>
                      <a:pt x="50" y="35"/>
                      <a:pt x="51" y="34"/>
                    </a:cubicBezTo>
                    <a:cubicBezTo>
                      <a:pt x="51" y="36"/>
                      <a:pt x="50" y="34"/>
                      <a:pt x="50" y="35"/>
                    </a:cubicBezTo>
                    <a:cubicBezTo>
                      <a:pt x="49" y="34"/>
                      <a:pt x="49" y="32"/>
                      <a:pt x="48" y="34"/>
                    </a:cubicBezTo>
                    <a:cubicBezTo>
                      <a:pt x="49" y="32"/>
                      <a:pt x="48" y="34"/>
                      <a:pt x="47" y="32"/>
                    </a:cubicBezTo>
                    <a:cubicBezTo>
                      <a:pt x="46" y="31"/>
                      <a:pt x="46" y="33"/>
                      <a:pt x="46" y="33"/>
                    </a:cubicBezTo>
                    <a:cubicBezTo>
                      <a:pt x="46" y="31"/>
                      <a:pt x="47" y="32"/>
                      <a:pt x="46" y="32"/>
                    </a:cubicBezTo>
                    <a:cubicBezTo>
                      <a:pt x="46" y="31"/>
                      <a:pt x="46" y="31"/>
                      <a:pt x="45" y="31"/>
                    </a:cubicBezTo>
                    <a:cubicBezTo>
                      <a:pt x="44" y="31"/>
                      <a:pt x="45" y="33"/>
                      <a:pt x="45" y="32"/>
                    </a:cubicBezTo>
                    <a:cubicBezTo>
                      <a:pt x="45" y="33"/>
                      <a:pt x="45" y="33"/>
                      <a:pt x="45" y="32"/>
                    </a:cubicBezTo>
                    <a:cubicBezTo>
                      <a:pt x="45" y="33"/>
                      <a:pt x="45" y="32"/>
                      <a:pt x="45" y="33"/>
                    </a:cubicBezTo>
                    <a:cubicBezTo>
                      <a:pt x="44" y="32"/>
                      <a:pt x="45" y="32"/>
                      <a:pt x="44" y="33"/>
                    </a:cubicBezTo>
                    <a:cubicBezTo>
                      <a:pt x="45" y="34"/>
                      <a:pt x="44" y="34"/>
                      <a:pt x="45" y="34"/>
                    </a:cubicBezTo>
                    <a:cubicBezTo>
                      <a:pt x="45" y="35"/>
                      <a:pt x="45" y="34"/>
                      <a:pt x="44" y="34"/>
                    </a:cubicBezTo>
                    <a:cubicBezTo>
                      <a:pt x="44" y="35"/>
                      <a:pt x="45" y="34"/>
                      <a:pt x="44" y="34"/>
                    </a:cubicBezTo>
                    <a:cubicBezTo>
                      <a:pt x="44" y="35"/>
                      <a:pt x="44" y="34"/>
                      <a:pt x="44" y="35"/>
                    </a:cubicBezTo>
                    <a:cubicBezTo>
                      <a:pt x="44" y="36"/>
                      <a:pt x="43" y="35"/>
                      <a:pt x="45" y="35"/>
                    </a:cubicBezTo>
                    <a:cubicBezTo>
                      <a:pt x="44" y="36"/>
                      <a:pt x="45" y="37"/>
                      <a:pt x="45" y="35"/>
                    </a:cubicBezTo>
                    <a:cubicBezTo>
                      <a:pt x="46" y="37"/>
                      <a:pt x="44" y="36"/>
                      <a:pt x="45" y="37"/>
                    </a:cubicBezTo>
                    <a:cubicBezTo>
                      <a:pt x="45" y="37"/>
                      <a:pt x="45" y="37"/>
                      <a:pt x="44" y="36"/>
                    </a:cubicBezTo>
                    <a:cubicBezTo>
                      <a:pt x="44" y="37"/>
                      <a:pt x="44" y="37"/>
                      <a:pt x="44" y="37"/>
                    </a:cubicBezTo>
                    <a:cubicBezTo>
                      <a:pt x="44" y="37"/>
                      <a:pt x="44" y="36"/>
                      <a:pt x="44" y="36"/>
                    </a:cubicBezTo>
                    <a:cubicBezTo>
                      <a:pt x="43" y="35"/>
                      <a:pt x="43" y="37"/>
                      <a:pt x="43" y="36"/>
                    </a:cubicBezTo>
                    <a:cubicBezTo>
                      <a:pt x="43" y="36"/>
                      <a:pt x="43" y="36"/>
                      <a:pt x="43" y="36"/>
                    </a:cubicBezTo>
                    <a:cubicBezTo>
                      <a:pt x="44" y="37"/>
                      <a:pt x="44" y="38"/>
                      <a:pt x="44" y="37"/>
                    </a:cubicBezTo>
                    <a:cubicBezTo>
                      <a:pt x="43" y="39"/>
                      <a:pt x="44" y="38"/>
                      <a:pt x="43" y="38"/>
                    </a:cubicBezTo>
                    <a:cubicBezTo>
                      <a:pt x="44" y="38"/>
                      <a:pt x="43" y="38"/>
                      <a:pt x="44" y="38"/>
                    </a:cubicBezTo>
                    <a:cubicBezTo>
                      <a:pt x="44" y="38"/>
                      <a:pt x="44" y="39"/>
                      <a:pt x="44" y="39"/>
                    </a:cubicBezTo>
                    <a:cubicBezTo>
                      <a:pt x="44" y="38"/>
                      <a:pt x="43" y="39"/>
                      <a:pt x="43" y="39"/>
                    </a:cubicBezTo>
                    <a:cubicBezTo>
                      <a:pt x="42" y="39"/>
                      <a:pt x="43" y="40"/>
                      <a:pt x="43" y="39"/>
                    </a:cubicBezTo>
                    <a:cubicBezTo>
                      <a:pt x="43" y="39"/>
                      <a:pt x="44" y="39"/>
                      <a:pt x="43" y="39"/>
                    </a:cubicBezTo>
                    <a:cubicBezTo>
                      <a:pt x="42" y="41"/>
                      <a:pt x="43" y="37"/>
                      <a:pt x="43" y="39"/>
                    </a:cubicBezTo>
                    <a:cubicBezTo>
                      <a:pt x="42" y="39"/>
                      <a:pt x="42" y="38"/>
                      <a:pt x="42" y="38"/>
                    </a:cubicBezTo>
                    <a:cubicBezTo>
                      <a:pt x="42" y="40"/>
                      <a:pt x="41" y="41"/>
                      <a:pt x="41" y="41"/>
                    </a:cubicBezTo>
                    <a:cubicBezTo>
                      <a:pt x="41" y="40"/>
                      <a:pt x="41" y="41"/>
                      <a:pt x="41" y="41"/>
                    </a:cubicBezTo>
                    <a:cubicBezTo>
                      <a:pt x="42" y="41"/>
                      <a:pt x="42" y="41"/>
                      <a:pt x="41" y="41"/>
                    </a:cubicBezTo>
                    <a:cubicBezTo>
                      <a:pt x="41" y="40"/>
                      <a:pt x="40" y="42"/>
                      <a:pt x="41" y="42"/>
                    </a:cubicBezTo>
                    <a:cubicBezTo>
                      <a:pt x="42" y="41"/>
                      <a:pt x="41" y="42"/>
                      <a:pt x="42" y="42"/>
                    </a:cubicBezTo>
                    <a:cubicBezTo>
                      <a:pt x="42" y="42"/>
                      <a:pt x="42" y="42"/>
                      <a:pt x="41" y="42"/>
                    </a:cubicBezTo>
                    <a:cubicBezTo>
                      <a:pt x="41" y="42"/>
                      <a:pt x="41" y="43"/>
                      <a:pt x="41" y="42"/>
                    </a:cubicBezTo>
                    <a:cubicBezTo>
                      <a:pt x="41" y="42"/>
                      <a:pt x="41" y="43"/>
                      <a:pt x="42" y="43"/>
                    </a:cubicBezTo>
                    <a:cubicBezTo>
                      <a:pt x="42" y="43"/>
                      <a:pt x="41" y="43"/>
                      <a:pt x="41" y="44"/>
                    </a:cubicBezTo>
                    <a:cubicBezTo>
                      <a:pt x="41" y="45"/>
                      <a:pt x="41" y="44"/>
                      <a:pt x="42" y="45"/>
                    </a:cubicBezTo>
                    <a:cubicBezTo>
                      <a:pt x="42" y="47"/>
                      <a:pt x="40" y="45"/>
                      <a:pt x="41" y="46"/>
                    </a:cubicBezTo>
                    <a:cubicBezTo>
                      <a:pt x="40" y="48"/>
                      <a:pt x="42" y="47"/>
                      <a:pt x="42" y="47"/>
                    </a:cubicBezTo>
                    <a:cubicBezTo>
                      <a:pt x="42" y="47"/>
                      <a:pt x="42" y="47"/>
                      <a:pt x="42" y="46"/>
                    </a:cubicBezTo>
                    <a:cubicBezTo>
                      <a:pt x="42" y="45"/>
                      <a:pt x="43" y="48"/>
                      <a:pt x="43" y="47"/>
                    </a:cubicBezTo>
                    <a:cubicBezTo>
                      <a:pt x="42" y="46"/>
                      <a:pt x="43" y="47"/>
                      <a:pt x="42" y="46"/>
                    </a:cubicBezTo>
                    <a:cubicBezTo>
                      <a:pt x="43" y="46"/>
                      <a:pt x="44" y="46"/>
                      <a:pt x="43" y="46"/>
                    </a:cubicBezTo>
                    <a:cubicBezTo>
                      <a:pt x="44" y="44"/>
                      <a:pt x="43" y="44"/>
                      <a:pt x="44" y="45"/>
                    </a:cubicBezTo>
                    <a:cubicBezTo>
                      <a:pt x="43" y="45"/>
                      <a:pt x="44" y="47"/>
                      <a:pt x="44" y="47"/>
                    </a:cubicBezTo>
                    <a:cubicBezTo>
                      <a:pt x="43" y="46"/>
                      <a:pt x="42" y="48"/>
                      <a:pt x="43" y="48"/>
                    </a:cubicBezTo>
                    <a:cubicBezTo>
                      <a:pt x="42" y="48"/>
                      <a:pt x="42" y="50"/>
                      <a:pt x="43" y="48"/>
                    </a:cubicBezTo>
                    <a:cubicBezTo>
                      <a:pt x="42" y="49"/>
                      <a:pt x="43" y="47"/>
                      <a:pt x="42" y="48"/>
                    </a:cubicBezTo>
                    <a:cubicBezTo>
                      <a:pt x="42" y="47"/>
                      <a:pt x="43" y="47"/>
                      <a:pt x="42" y="48"/>
                    </a:cubicBezTo>
                    <a:cubicBezTo>
                      <a:pt x="42" y="47"/>
                      <a:pt x="42" y="48"/>
                      <a:pt x="42" y="48"/>
                    </a:cubicBezTo>
                    <a:cubicBezTo>
                      <a:pt x="41" y="47"/>
                      <a:pt x="42" y="49"/>
                      <a:pt x="41" y="48"/>
                    </a:cubicBezTo>
                    <a:cubicBezTo>
                      <a:pt x="41" y="47"/>
                      <a:pt x="40" y="45"/>
                      <a:pt x="40" y="47"/>
                    </a:cubicBezTo>
                    <a:cubicBezTo>
                      <a:pt x="41" y="48"/>
                      <a:pt x="40" y="47"/>
                      <a:pt x="41" y="47"/>
                    </a:cubicBezTo>
                    <a:cubicBezTo>
                      <a:pt x="40" y="47"/>
                      <a:pt x="40" y="46"/>
                      <a:pt x="40" y="47"/>
                    </a:cubicBezTo>
                    <a:cubicBezTo>
                      <a:pt x="40" y="46"/>
                      <a:pt x="40" y="47"/>
                      <a:pt x="40" y="46"/>
                    </a:cubicBezTo>
                    <a:cubicBezTo>
                      <a:pt x="41" y="44"/>
                      <a:pt x="40" y="44"/>
                      <a:pt x="39" y="45"/>
                    </a:cubicBezTo>
                    <a:cubicBezTo>
                      <a:pt x="39" y="43"/>
                      <a:pt x="40" y="47"/>
                      <a:pt x="39" y="44"/>
                    </a:cubicBezTo>
                    <a:cubicBezTo>
                      <a:pt x="39" y="44"/>
                      <a:pt x="39" y="44"/>
                      <a:pt x="39" y="44"/>
                    </a:cubicBezTo>
                    <a:cubicBezTo>
                      <a:pt x="39" y="45"/>
                      <a:pt x="38" y="45"/>
                      <a:pt x="38" y="44"/>
                    </a:cubicBezTo>
                    <a:cubicBezTo>
                      <a:pt x="37" y="45"/>
                      <a:pt x="38" y="44"/>
                      <a:pt x="38" y="45"/>
                    </a:cubicBezTo>
                    <a:cubicBezTo>
                      <a:pt x="37" y="45"/>
                      <a:pt x="37" y="45"/>
                      <a:pt x="37" y="45"/>
                    </a:cubicBezTo>
                    <a:cubicBezTo>
                      <a:pt x="37" y="46"/>
                      <a:pt x="38" y="46"/>
                      <a:pt x="38" y="45"/>
                    </a:cubicBezTo>
                    <a:cubicBezTo>
                      <a:pt x="38" y="45"/>
                      <a:pt x="38" y="46"/>
                      <a:pt x="38" y="47"/>
                    </a:cubicBezTo>
                    <a:cubicBezTo>
                      <a:pt x="39" y="48"/>
                      <a:pt x="38" y="48"/>
                      <a:pt x="38" y="48"/>
                    </a:cubicBezTo>
                    <a:cubicBezTo>
                      <a:pt x="38" y="49"/>
                      <a:pt x="39" y="49"/>
                      <a:pt x="39" y="49"/>
                    </a:cubicBezTo>
                    <a:cubicBezTo>
                      <a:pt x="39" y="50"/>
                      <a:pt x="39" y="50"/>
                      <a:pt x="39" y="50"/>
                    </a:cubicBezTo>
                    <a:cubicBezTo>
                      <a:pt x="39" y="51"/>
                      <a:pt x="39" y="50"/>
                      <a:pt x="38" y="50"/>
                    </a:cubicBezTo>
                    <a:cubicBezTo>
                      <a:pt x="39" y="51"/>
                      <a:pt x="38" y="51"/>
                      <a:pt x="39" y="52"/>
                    </a:cubicBezTo>
                    <a:cubicBezTo>
                      <a:pt x="38" y="53"/>
                      <a:pt x="39" y="52"/>
                      <a:pt x="38" y="52"/>
                    </a:cubicBezTo>
                    <a:cubicBezTo>
                      <a:pt x="38" y="53"/>
                      <a:pt x="38" y="54"/>
                      <a:pt x="38" y="52"/>
                    </a:cubicBezTo>
                    <a:cubicBezTo>
                      <a:pt x="39" y="54"/>
                      <a:pt x="38" y="52"/>
                      <a:pt x="38" y="53"/>
                    </a:cubicBezTo>
                    <a:cubicBezTo>
                      <a:pt x="38" y="56"/>
                      <a:pt x="39" y="51"/>
                      <a:pt x="38" y="53"/>
                    </a:cubicBezTo>
                    <a:cubicBezTo>
                      <a:pt x="38" y="54"/>
                      <a:pt x="37" y="53"/>
                      <a:pt x="37" y="53"/>
                    </a:cubicBezTo>
                    <a:cubicBezTo>
                      <a:pt x="38" y="52"/>
                      <a:pt x="38" y="52"/>
                      <a:pt x="38" y="54"/>
                    </a:cubicBezTo>
                    <a:cubicBezTo>
                      <a:pt x="37" y="54"/>
                      <a:pt x="37" y="54"/>
                      <a:pt x="37" y="54"/>
                    </a:cubicBezTo>
                    <a:cubicBezTo>
                      <a:pt x="37" y="53"/>
                      <a:pt x="36" y="53"/>
                      <a:pt x="37" y="53"/>
                    </a:cubicBezTo>
                    <a:cubicBezTo>
                      <a:pt x="36" y="53"/>
                      <a:pt x="37" y="53"/>
                      <a:pt x="37" y="54"/>
                    </a:cubicBezTo>
                    <a:cubicBezTo>
                      <a:pt x="36" y="54"/>
                      <a:pt x="37" y="55"/>
                      <a:pt x="37" y="54"/>
                    </a:cubicBezTo>
                    <a:cubicBezTo>
                      <a:pt x="37" y="55"/>
                      <a:pt x="36" y="54"/>
                      <a:pt x="37" y="54"/>
                    </a:cubicBezTo>
                    <a:cubicBezTo>
                      <a:pt x="37" y="54"/>
                      <a:pt x="37" y="54"/>
                      <a:pt x="36" y="56"/>
                    </a:cubicBezTo>
                    <a:cubicBezTo>
                      <a:pt x="36" y="57"/>
                      <a:pt x="37" y="55"/>
                      <a:pt x="37" y="57"/>
                    </a:cubicBezTo>
                    <a:cubicBezTo>
                      <a:pt x="36" y="58"/>
                      <a:pt x="37" y="57"/>
                      <a:pt x="37" y="56"/>
                    </a:cubicBezTo>
                    <a:cubicBezTo>
                      <a:pt x="37" y="57"/>
                      <a:pt x="37" y="57"/>
                      <a:pt x="36" y="56"/>
                    </a:cubicBezTo>
                    <a:cubicBezTo>
                      <a:pt x="37" y="56"/>
                      <a:pt x="35" y="57"/>
                      <a:pt x="37" y="57"/>
                    </a:cubicBezTo>
                    <a:cubicBezTo>
                      <a:pt x="36" y="55"/>
                      <a:pt x="37" y="56"/>
                      <a:pt x="37" y="57"/>
                    </a:cubicBezTo>
                    <a:cubicBezTo>
                      <a:pt x="37" y="57"/>
                      <a:pt x="37" y="56"/>
                      <a:pt x="37" y="57"/>
                    </a:cubicBezTo>
                    <a:cubicBezTo>
                      <a:pt x="36" y="58"/>
                      <a:pt x="39" y="56"/>
                      <a:pt x="37" y="59"/>
                    </a:cubicBezTo>
                    <a:cubicBezTo>
                      <a:pt x="37" y="56"/>
                      <a:pt x="37" y="62"/>
                      <a:pt x="36" y="59"/>
                    </a:cubicBezTo>
                    <a:cubicBezTo>
                      <a:pt x="37" y="58"/>
                      <a:pt x="36" y="59"/>
                      <a:pt x="36" y="60"/>
                    </a:cubicBezTo>
                    <a:cubicBezTo>
                      <a:pt x="36" y="60"/>
                      <a:pt x="36" y="60"/>
                      <a:pt x="35" y="60"/>
                    </a:cubicBezTo>
                    <a:cubicBezTo>
                      <a:pt x="34" y="60"/>
                      <a:pt x="35" y="60"/>
                      <a:pt x="35" y="59"/>
                    </a:cubicBezTo>
                    <a:cubicBezTo>
                      <a:pt x="35" y="60"/>
                      <a:pt x="36" y="61"/>
                      <a:pt x="35" y="61"/>
                    </a:cubicBezTo>
                    <a:cubicBezTo>
                      <a:pt x="35" y="62"/>
                      <a:pt x="34" y="61"/>
                      <a:pt x="34" y="62"/>
                    </a:cubicBezTo>
                    <a:cubicBezTo>
                      <a:pt x="33" y="62"/>
                      <a:pt x="34" y="61"/>
                      <a:pt x="33" y="62"/>
                    </a:cubicBezTo>
                    <a:cubicBezTo>
                      <a:pt x="33" y="62"/>
                      <a:pt x="33" y="63"/>
                      <a:pt x="34" y="63"/>
                    </a:cubicBezTo>
                    <a:cubicBezTo>
                      <a:pt x="35" y="63"/>
                      <a:pt x="33" y="62"/>
                      <a:pt x="34" y="63"/>
                    </a:cubicBezTo>
                    <a:cubicBezTo>
                      <a:pt x="34" y="63"/>
                      <a:pt x="34" y="63"/>
                      <a:pt x="34" y="64"/>
                    </a:cubicBezTo>
                    <a:cubicBezTo>
                      <a:pt x="34" y="64"/>
                      <a:pt x="33" y="64"/>
                      <a:pt x="34" y="64"/>
                    </a:cubicBezTo>
                    <a:cubicBezTo>
                      <a:pt x="33" y="65"/>
                      <a:pt x="33" y="62"/>
                      <a:pt x="33" y="64"/>
                    </a:cubicBezTo>
                    <a:cubicBezTo>
                      <a:pt x="34" y="65"/>
                      <a:pt x="34" y="64"/>
                      <a:pt x="34" y="64"/>
                    </a:cubicBezTo>
                    <a:cubicBezTo>
                      <a:pt x="34" y="64"/>
                      <a:pt x="34" y="65"/>
                      <a:pt x="35" y="64"/>
                    </a:cubicBezTo>
                    <a:cubicBezTo>
                      <a:pt x="34" y="64"/>
                      <a:pt x="34" y="64"/>
                      <a:pt x="35" y="65"/>
                    </a:cubicBezTo>
                    <a:cubicBezTo>
                      <a:pt x="35" y="65"/>
                      <a:pt x="35" y="64"/>
                      <a:pt x="35" y="65"/>
                    </a:cubicBezTo>
                    <a:cubicBezTo>
                      <a:pt x="34" y="64"/>
                      <a:pt x="35" y="64"/>
                      <a:pt x="34" y="65"/>
                    </a:cubicBezTo>
                    <a:cubicBezTo>
                      <a:pt x="34" y="64"/>
                      <a:pt x="35" y="65"/>
                      <a:pt x="34" y="65"/>
                    </a:cubicBezTo>
                    <a:cubicBezTo>
                      <a:pt x="35" y="64"/>
                      <a:pt x="35" y="66"/>
                      <a:pt x="34" y="66"/>
                    </a:cubicBezTo>
                    <a:cubicBezTo>
                      <a:pt x="34" y="67"/>
                      <a:pt x="33" y="66"/>
                      <a:pt x="34" y="65"/>
                    </a:cubicBezTo>
                    <a:cubicBezTo>
                      <a:pt x="33" y="66"/>
                      <a:pt x="34" y="66"/>
                      <a:pt x="33" y="66"/>
                    </a:cubicBezTo>
                    <a:cubicBezTo>
                      <a:pt x="33" y="66"/>
                      <a:pt x="33" y="66"/>
                      <a:pt x="32" y="65"/>
                    </a:cubicBezTo>
                    <a:cubicBezTo>
                      <a:pt x="33" y="67"/>
                      <a:pt x="32" y="65"/>
                      <a:pt x="32" y="65"/>
                    </a:cubicBezTo>
                    <a:cubicBezTo>
                      <a:pt x="32" y="63"/>
                      <a:pt x="31" y="68"/>
                      <a:pt x="32" y="66"/>
                    </a:cubicBezTo>
                    <a:cubicBezTo>
                      <a:pt x="32" y="65"/>
                      <a:pt x="32" y="65"/>
                      <a:pt x="32" y="66"/>
                    </a:cubicBezTo>
                    <a:cubicBezTo>
                      <a:pt x="32" y="65"/>
                      <a:pt x="32" y="65"/>
                      <a:pt x="32" y="66"/>
                    </a:cubicBezTo>
                    <a:cubicBezTo>
                      <a:pt x="32" y="67"/>
                      <a:pt x="32" y="67"/>
                      <a:pt x="33" y="66"/>
                    </a:cubicBezTo>
                    <a:cubicBezTo>
                      <a:pt x="33" y="67"/>
                      <a:pt x="34" y="67"/>
                      <a:pt x="33" y="66"/>
                    </a:cubicBezTo>
                    <a:cubicBezTo>
                      <a:pt x="32" y="67"/>
                      <a:pt x="31" y="64"/>
                      <a:pt x="31" y="66"/>
                    </a:cubicBezTo>
                    <a:cubicBezTo>
                      <a:pt x="31" y="66"/>
                      <a:pt x="31" y="67"/>
                      <a:pt x="31" y="67"/>
                    </a:cubicBezTo>
                    <a:cubicBezTo>
                      <a:pt x="30" y="65"/>
                      <a:pt x="31" y="65"/>
                      <a:pt x="30" y="66"/>
                    </a:cubicBezTo>
                    <a:cubicBezTo>
                      <a:pt x="29" y="64"/>
                      <a:pt x="30" y="65"/>
                      <a:pt x="29" y="65"/>
                    </a:cubicBezTo>
                    <a:cubicBezTo>
                      <a:pt x="29" y="65"/>
                      <a:pt x="30" y="66"/>
                      <a:pt x="29" y="66"/>
                    </a:cubicBezTo>
                    <a:cubicBezTo>
                      <a:pt x="29" y="66"/>
                      <a:pt x="29" y="65"/>
                      <a:pt x="29" y="65"/>
                    </a:cubicBezTo>
                    <a:cubicBezTo>
                      <a:pt x="28" y="66"/>
                      <a:pt x="30" y="67"/>
                      <a:pt x="29" y="66"/>
                    </a:cubicBezTo>
                    <a:cubicBezTo>
                      <a:pt x="29" y="69"/>
                      <a:pt x="29" y="67"/>
                      <a:pt x="29" y="68"/>
                    </a:cubicBezTo>
                    <a:cubicBezTo>
                      <a:pt x="30" y="68"/>
                      <a:pt x="29" y="68"/>
                      <a:pt x="29" y="67"/>
                    </a:cubicBezTo>
                    <a:cubicBezTo>
                      <a:pt x="28" y="66"/>
                      <a:pt x="28" y="67"/>
                      <a:pt x="28" y="67"/>
                    </a:cubicBezTo>
                    <a:cubicBezTo>
                      <a:pt x="29" y="67"/>
                      <a:pt x="28" y="69"/>
                      <a:pt x="28" y="69"/>
                    </a:cubicBezTo>
                    <a:cubicBezTo>
                      <a:pt x="28" y="69"/>
                      <a:pt x="28" y="68"/>
                      <a:pt x="29" y="69"/>
                    </a:cubicBezTo>
                    <a:cubicBezTo>
                      <a:pt x="29" y="70"/>
                      <a:pt x="30" y="68"/>
                      <a:pt x="30" y="68"/>
                    </a:cubicBezTo>
                    <a:cubicBezTo>
                      <a:pt x="30" y="68"/>
                      <a:pt x="29" y="67"/>
                      <a:pt x="30" y="69"/>
                    </a:cubicBezTo>
                    <a:cubicBezTo>
                      <a:pt x="30" y="68"/>
                      <a:pt x="30" y="70"/>
                      <a:pt x="30" y="69"/>
                    </a:cubicBezTo>
                    <a:cubicBezTo>
                      <a:pt x="29" y="70"/>
                      <a:pt x="28" y="70"/>
                      <a:pt x="29" y="70"/>
                    </a:cubicBezTo>
                    <a:cubicBezTo>
                      <a:pt x="29" y="71"/>
                      <a:pt x="28" y="68"/>
                      <a:pt x="29" y="70"/>
                    </a:cubicBezTo>
                    <a:cubicBezTo>
                      <a:pt x="29" y="70"/>
                      <a:pt x="28" y="69"/>
                      <a:pt x="28" y="70"/>
                    </a:cubicBezTo>
                    <a:cubicBezTo>
                      <a:pt x="28" y="70"/>
                      <a:pt x="28" y="70"/>
                      <a:pt x="28" y="69"/>
                    </a:cubicBezTo>
                    <a:cubicBezTo>
                      <a:pt x="27" y="69"/>
                      <a:pt x="28" y="71"/>
                      <a:pt x="28" y="69"/>
                    </a:cubicBezTo>
                    <a:cubicBezTo>
                      <a:pt x="27" y="70"/>
                      <a:pt x="27" y="69"/>
                      <a:pt x="27" y="70"/>
                    </a:cubicBezTo>
                    <a:cubicBezTo>
                      <a:pt x="28" y="71"/>
                      <a:pt x="28" y="72"/>
                      <a:pt x="28" y="71"/>
                    </a:cubicBezTo>
                    <a:cubicBezTo>
                      <a:pt x="29" y="70"/>
                      <a:pt x="28" y="71"/>
                      <a:pt x="28" y="71"/>
                    </a:cubicBezTo>
                    <a:cubicBezTo>
                      <a:pt x="28" y="72"/>
                      <a:pt x="27" y="72"/>
                      <a:pt x="28" y="72"/>
                    </a:cubicBezTo>
                    <a:cubicBezTo>
                      <a:pt x="28" y="74"/>
                      <a:pt x="28" y="72"/>
                      <a:pt x="28" y="72"/>
                    </a:cubicBezTo>
                    <a:cubicBezTo>
                      <a:pt x="28" y="72"/>
                      <a:pt x="28" y="72"/>
                      <a:pt x="27" y="72"/>
                    </a:cubicBezTo>
                    <a:cubicBezTo>
                      <a:pt x="28" y="73"/>
                      <a:pt x="28" y="73"/>
                      <a:pt x="27" y="72"/>
                    </a:cubicBezTo>
                    <a:cubicBezTo>
                      <a:pt x="27" y="72"/>
                      <a:pt x="27" y="74"/>
                      <a:pt x="27" y="73"/>
                    </a:cubicBezTo>
                    <a:cubicBezTo>
                      <a:pt x="27" y="71"/>
                      <a:pt x="26" y="73"/>
                      <a:pt x="27" y="73"/>
                    </a:cubicBezTo>
                    <a:cubicBezTo>
                      <a:pt x="26" y="73"/>
                      <a:pt x="27" y="72"/>
                      <a:pt x="27" y="73"/>
                    </a:cubicBezTo>
                    <a:cubicBezTo>
                      <a:pt x="26" y="72"/>
                      <a:pt x="28" y="73"/>
                      <a:pt x="27" y="73"/>
                    </a:cubicBezTo>
                    <a:cubicBezTo>
                      <a:pt x="26" y="74"/>
                      <a:pt x="26" y="73"/>
                      <a:pt x="26" y="75"/>
                    </a:cubicBezTo>
                    <a:cubicBezTo>
                      <a:pt x="27" y="76"/>
                      <a:pt x="25" y="76"/>
                      <a:pt x="26" y="75"/>
                    </a:cubicBezTo>
                    <a:cubicBezTo>
                      <a:pt x="26" y="75"/>
                      <a:pt x="26" y="75"/>
                      <a:pt x="26" y="75"/>
                    </a:cubicBezTo>
                    <a:cubicBezTo>
                      <a:pt x="25" y="76"/>
                      <a:pt x="25" y="76"/>
                      <a:pt x="25" y="76"/>
                    </a:cubicBezTo>
                    <a:cubicBezTo>
                      <a:pt x="24" y="76"/>
                      <a:pt x="26" y="76"/>
                      <a:pt x="26" y="76"/>
                    </a:cubicBezTo>
                    <a:cubicBezTo>
                      <a:pt x="27" y="76"/>
                      <a:pt x="26" y="77"/>
                      <a:pt x="26" y="77"/>
                    </a:cubicBezTo>
                    <a:cubicBezTo>
                      <a:pt x="26" y="79"/>
                      <a:pt x="25" y="79"/>
                      <a:pt x="26" y="78"/>
                    </a:cubicBezTo>
                    <a:cubicBezTo>
                      <a:pt x="25" y="79"/>
                      <a:pt x="25" y="79"/>
                      <a:pt x="25" y="80"/>
                    </a:cubicBezTo>
                    <a:cubicBezTo>
                      <a:pt x="26" y="81"/>
                      <a:pt x="25" y="80"/>
                      <a:pt x="26" y="80"/>
                    </a:cubicBezTo>
                    <a:cubicBezTo>
                      <a:pt x="26" y="81"/>
                      <a:pt x="26" y="80"/>
                      <a:pt x="26" y="80"/>
                    </a:cubicBezTo>
                    <a:cubicBezTo>
                      <a:pt x="27" y="80"/>
                      <a:pt x="26" y="80"/>
                      <a:pt x="26" y="80"/>
                    </a:cubicBezTo>
                    <a:cubicBezTo>
                      <a:pt x="26" y="80"/>
                      <a:pt x="27" y="79"/>
                      <a:pt x="26" y="80"/>
                    </a:cubicBezTo>
                    <a:cubicBezTo>
                      <a:pt x="26" y="80"/>
                      <a:pt x="26" y="80"/>
                      <a:pt x="26" y="80"/>
                    </a:cubicBezTo>
                    <a:cubicBezTo>
                      <a:pt x="26" y="80"/>
                      <a:pt x="27" y="81"/>
                      <a:pt x="27" y="80"/>
                    </a:cubicBezTo>
                    <a:cubicBezTo>
                      <a:pt x="27" y="80"/>
                      <a:pt x="26" y="80"/>
                      <a:pt x="27" y="81"/>
                    </a:cubicBezTo>
                    <a:cubicBezTo>
                      <a:pt x="27" y="80"/>
                      <a:pt x="28" y="80"/>
                      <a:pt x="27" y="81"/>
                    </a:cubicBezTo>
                    <a:cubicBezTo>
                      <a:pt x="27" y="81"/>
                      <a:pt x="27" y="81"/>
                      <a:pt x="27" y="81"/>
                    </a:cubicBezTo>
                    <a:cubicBezTo>
                      <a:pt x="27" y="80"/>
                      <a:pt x="27" y="81"/>
                      <a:pt x="27" y="81"/>
                    </a:cubicBezTo>
                    <a:cubicBezTo>
                      <a:pt x="27" y="82"/>
                      <a:pt x="27" y="82"/>
                      <a:pt x="27" y="82"/>
                    </a:cubicBezTo>
                    <a:cubicBezTo>
                      <a:pt x="27" y="81"/>
                      <a:pt x="27" y="82"/>
                      <a:pt x="27" y="81"/>
                    </a:cubicBezTo>
                    <a:cubicBezTo>
                      <a:pt x="27" y="81"/>
                      <a:pt x="26" y="81"/>
                      <a:pt x="27" y="82"/>
                    </a:cubicBezTo>
                    <a:cubicBezTo>
                      <a:pt x="27" y="83"/>
                      <a:pt x="26" y="82"/>
                      <a:pt x="27" y="82"/>
                    </a:cubicBezTo>
                    <a:cubicBezTo>
                      <a:pt x="26" y="81"/>
                      <a:pt x="26" y="83"/>
                      <a:pt x="25" y="82"/>
                    </a:cubicBezTo>
                    <a:cubicBezTo>
                      <a:pt x="25" y="81"/>
                      <a:pt x="25" y="80"/>
                      <a:pt x="24" y="80"/>
                    </a:cubicBezTo>
                    <a:cubicBezTo>
                      <a:pt x="24" y="79"/>
                      <a:pt x="25" y="81"/>
                      <a:pt x="25" y="81"/>
                    </a:cubicBezTo>
                    <a:cubicBezTo>
                      <a:pt x="25" y="80"/>
                      <a:pt x="25" y="82"/>
                      <a:pt x="24" y="80"/>
                    </a:cubicBezTo>
                    <a:cubicBezTo>
                      <a:pt x="24" y="81"/>
                      <a:pt x="25" y="79"/>
                      <a:pt x="25" y="79"/>
                    </a:cubicBezTo>
                    <a:cubicBezTo>
                      <a:pt x="24" y="78"/>
                      <a:pt x="24" y="78"/>
                      <a:pt x="24" y="78"/>
                    </a:cubicBezTo>
                    <a:cubicBezTo>
                      <a:pt x="23" y="79"/>
                      <a:pt x="24" y="77"/>
                      <a:pt x="24" y="78"/>
                    </a:cubicBezTo>
                    <a:cubicBezTo>
                      <a:pt x="24" y="78"/>
                      <a:pt x="24" y="79"/>
                      <a:pt x="23" y="77"/>
                    </a:cubicBezTo>
                    <a:cubicBezTo>
                      <a:pt x="23" y="77"/>
                      <a:pt x="23" y="75"/>
                      <a:pt x="22" y="77"/>
                    </a:cubicBezTo>
                    <a:cubicBezTo>
                      <a:pt x="22" y="77"/>
                      <a:pt x="23" y="76"/>
                      <a:pt x="22" y="77"/>
                    </a:cubicBezTo>
                    <a:cubicBezTo>
                      <a:pt x="22" y="77"/>
                      <a:pt x="21" y="77"/>
                      <a:pt x="22" y="78"/>
                    </a:cubicBezTo>
                    <a:cubicBezTo>
                      <a:pt x="22" y="78"/>
                      <a:pt x="22" y="79"/>
                      <a:pt x="22" y="79"/>
                    </a:cubicBezTo>
                    <a:cubicBezTo>
                      <a:pt x="22" y="80"/>
                      <a:pt x="23" y="78"/>
                      <a:pt x="22" y="79"/>
                    </a:cubicBezTo>
                    <a:cubicBezTo>
                      <a:pt x="21" y="80"/>
                      <a:pt x="22" y="80"/>
                      <a:pt x="23" y="80"/>
                    </a:cubicBezTo>
                    <a:cubicBezTo>
                      <a:pt x="23" y="79"/>
                      <a:pt x="23" y="81"/>
                      <a:pt x="22" y="81"/>
                    </a:cubicBezTo>
                    <a:cubicBezTo>
                      <a:pt x="22" y="83"/>
                      <a:pt x="23" y="81"/>
                      <a:pt x="23" y="82"/>
                    </a:cubicBezTo>
                    <a:cubicBezTo>
                      <a:pt x="25" y="82"/>
                      <a:pt x="24" y="84"/>
                      <a:pt x="24" y="84"/>
                    </a:cubicBezTo>
                    <a:cubicBezTo>
                      <a:pt x="23" y="84"/>
                      <a:pt x="23" y="85"/>
                      <a:pt x="23" y="83"/>
                    </a:cubicBezTo>
                    <a:cubicBezTo>
                      <a:pt x="23" y="85"/>
                      <a:pt x="23" y="84"/>
                      <a:pt x="23" y="85"/>
                    </a:cubicBezTo>
                    <a:cubicBezTo>
                      <a:pt x="23" y="85"/>
                      <a:pt x="23" y="87"/>
                      <a:pt x="23" y="86"/>
                    </a:cubicBezTo>
                    <a:cubicBezTo>
                      <a:pt x="23" y="87"/>
                      <a:pt x="23" y="86"/>
                      <a:pt x="23" y="86"/>
                    </a:cubicBezTo>
                    <a:cubicBezTo>
                      <a:pt x="23" y="86"/>
                      <a:pt x="22" y="88"/>
                      <a:pt x="23" y="86"/>
                    </a:cubicBezTo>
                    <a:cubicBezTo>
                      <a:pt x="23" y="86"/>
                      <a:pt x="23" y="86"/>
                      <a:pt x="22" y="87"/>
                    </a:cubicBezTo>
                    <a:cubicBezTo>
                      <a:pt x="22" y="86"/>
                      <a:pt x="21" y="87"/>
                      <a:pt x="21" y="87"/>
                    </a:cubicBezTo>
                    <a:cubicBezTo>
                      <a:pt x="21" y="88"/>
                      <a:pt x="22" y="89"/>
                      <a:pt x="22" y="87"/>
                    </a:cubicBezTo>
                    <a:cubicBezTo>
                      <a:pt x="22" y="89"/>
                      <a:pt x="22" y="87"/>
                      <a:pt x="22" y="87"/>
                    </a:cubicBezTo>
                    <a:cubicBezTo>
                      <a:pt x="21" y="88"/>
                      <a:pt x="21" y="88"/>
                      <a:pt x="21" y="86"/>
                    </a:cubicBezTo>
                    <a:cubicBezTo>
                      <a:pt x="21" y="86"/>
                      <a:pt x="21" y="87"/>
                      <a:pt x="21" y="87"/>
                    </a:cubicBezTo>
                    <a:cubicBezTo>
                      <a:pt x="21" y="87"/>
                      <a:pt x="22" y="87"/>
                      <a:pt x="22" y="88"/>
                    </a:cubicBezTo>
                    <a:cubicBezTo>
                      <a:pt x="20" y="87"/>
                      <a:pt x="22" y="87"/>
                      <a:pt x="21" y="88"/>
                    </a:cubicBezTo>
                    <a:cubicBezTo>
                      <a:pt x="21" y="89"/>
                      <a:pt x="21" y="91"/>
                      <a:pt x="21" y="90"/>
                    </a:cubicBezTo>
                    <a:cubicBezTo>
                      <a:pt x="21" y="90"/>
                      <a:pt x="22" y="90"/>
                      <a:pt x="21" y="90"/>
                    </a:cubicBezTo>
                    <a:cubicBezTo>
                      <a:pt x="20" y="90"/>
                      <a:pt x="21" y="89"/>
                      <a:pt x="21" y="90"/>
                    </a:cubicBezTo>
                    <a:cubicBezTo>
                      <a:pt x="20" y="90"/>
                      <a:pt x="21" y="92"/>
                      <a:pt x="21" y="90"/>
                    </a:cubicBezTo>
                    <a:cubicBezTo>
                      <a:pt x="21" y="88"/>
                      <a:pt x="21" y="90"/>
                      <a:pt x="22" y="91"/>
                    </a:cubicBezTo>
                    <a:cubicBezTo>
                      <a:pt x="21" y="91"/>
                      <a:pt x="21" y="92"/>
                      <a:pt x="22" y="91"/>
                    </a:cubicBezTo>
                    <a:cubicBezTo>
                      <a:pt x="21" y="92"/>
                      <a:pt x="21" y="89"/>
                      <a:pt x="22" y="91"/>
                    </a:cubicBezTo>
                    <a:cubicBezTo>
                      <a:pt x="22" y="92"/>
                      <a:pt x="23" y="92"/>
                      <a:pt x="21" y="92"/>
                    </a:cubicBezTo>
                    <a:cubicBezTo>
                      <a:pt x="22" y="93"/>
                      <a:pt x="22" y="92"/>
                      <a:pt x="22" y="93"/>
                    </a:cubicBezTo>
                    <a:cubicBezTo>
                      <a:pt x="22" y="92"/>
                      <a:pt x="22" y="93"/>
                      <a:pt x="22" y="93"/>
                    </a:cubicBezTo>
                    <a:cubicBezTo>
                      <a:pt x="22" y="93"/>
                      <a:pt x="23" y="95"/>
                      <a:pt x="22" y="94"/>
                    </a:cubicBezTo>
                    <a:cubicBezTo>
                      <a:pt x="22" y="95"/>
                      <a:pt x="22" y="96"/>
                      <a:pt x="22" y="94"/>
                    </a:cubicBezTo>
                    <a:cubicBezTo>
                      <a:pt x="22" y="94"/>
                      <a:pt x="22" y="95"/>
                      <a:pt x="22" y="94"/>
                    </a:cubicBezTo>
                    <a:cubicBezTo>
                      <a:pt x="23" y="95"/>
                      <a:pt x="22" y="93"/>
                      <a:pt x="22" y="94"/>
                    </a:cubicBezTo>
                    <a:cubicBezTo>
                      <a:pt x="22" y="94"/>
                      <a:pt x="22" y="96"/>
                      <a:pt x="21" y="95"/>
                    </a:cubicBezTo>
                    <a:cubicBezTo>
                      <a:pt x="21" y="97"/>
                      <a:pt x="22" y="95"/>
                      <a:pt x="21" y="95"/>
                    </a:cubicBezTo>
                    <a:cubicBezTo>
                      <a:pt x="21" y="97"/>
                      <a:pt x="22" y="96"/>
                      <a:pt x="21" y="96"/>
                    </a:cubicBezTo>
                    <a:cubicBezTo>
                      <a:pt x="21" y="96"/>
                      <a:pt x="20" y="95"/>
                      <a:pt x="21" y="96"/>
                    </a:cubicBezTo>
                    <a:cubicBezTo>
                      <a:pt x="20" y="96"/>
                      <a:pt x="21" y="96"/>
                      <a:pt x="21" y="95"/>
                    </a:cubicBezTo>
                    <a:cubicBezTo>
                      <a:pt x="20" y="94"/>
                      <a:pt x="21" y="95"/>
                      <a:pt x="21" y="95"/>
                    </a:cubicBezTo>
                    <a:cubicBezTo>
                      <a:pt x="21" y="95"/>
                      <a:pt x="21" y="94"/>
                      <a:pt x="21" y="94"/>
                    </a:cubicBezTo>
                    <a:cubicBezTo>
                      <a:pt x="21" y="94"/>
                      <a:pt x="21" y="94"/>
                      <a:pt x="21" y="93"/>
                    </a:cubicBezTo>
                    <a:cubicBezTo>
                      <a:pt x="19" y="93"/>
                      <a:pt x="20" y="95"/>
                      <a:pt x="20" y="94"/>
                    </a:cubicBezTo>
                    <a:cubicBezTo>
                      <a:pt x="19" y="93"/>
                      <a:pt x="20" y="93"/>
                      <a:pt x="19" y="93"/>
                    </a:cubicBezTo>
                    <a:cubicBezTo>
                      <a:pt x="18" y="91"/>
                      <a:pt x="19" y="92"/>
                      <a:pt x="19" y="95"/>
                    </a:cubicBezTo>
                    <a:cubicBezTo>
                      <a:pt x="19" y="93"/>
                      <a:pt x="18" y="95"/>
                      <a:pt x="19" y="96"/>
                    </a:cubicBezTo>
                    <a:cubicBezTo>
                      <a:pt x="18" y="96"/>
                      <a:pt x="18" y="96"/>
                      <a:pt x="18" y="96"/>
                    </a:cubicBezTo>
                    <a:cubicBezTo>
                      <a:pt x="18" y="97"/>
                      <a:pt x="18" y="97"/>
                      <a:pt x="18" y="96"/>
                    </a:cubicBezTo>
                    <a:cubicBezTo>
                      <a:pt x="19" y="97"/>
                      <a:pt x="18" y="97"/>
                      <a:pt x="18" y="97"/>
                    </a:cubicBezTo>
                    <a:cubicBezTo>
                      <a:pt x="18" y="98"/>
                      <a:pt x="19" y="95"/>
                      <a:pt x="19" y="97"/>
                    </a:cubicBezTo>
                    <a:cubicBezTo>
                      <a:pt x="18" y="97"/>
                      <a:pt x="18" y="98"/>
                      <a:pt x="18" y="97"/>
                    </a:cubicBezTo>
                    <a:cubicBezTo>
                      <a:pt x="17" y="97"/>
                      <a:pt x="18" y="99"/>
                      <a:pt x="17" y="97"/>
                    </a:cubicBezTo>
                    <a:cubicBezTo>
                      <a:pt x="18" y="98"/>
                      <a:pt x="17" y="98"/>
                      <a:pt x="18" y="98"/>
                    </a:cubicBezTo>
                    <a:cubicBezTo>
                      <a:pt x="19" y="98"/>
                      <a:pt x="18" y="98"/>
                      <a:pt x="19" y="97"/>
                    </a:cubicBezTo>
                    <a:cubicBezTo>
                      <a:pt x="18" y="98"/>
                      <a:pt x="18" y="97"/>
                      <a:pt x="19" y="98"/>
                    </a:cubicBezTo>
                    <a:cubicBezTo>
                      <a:pt x="19" y="98"/>
                      <a:pt x="19" y="99"/>
                      <a:pt x="19" y="98"/>
                    </a:cubicBezTo>
                    <a:cubicBezTo>
                      <a:pt x="19" y="100"/>
                      <a:pt x="19" y="97"/>
                      <a:pt x="19" y="98"/>
                    </a:cubicBezTo>
                    <a:cubicBezTo>
                      <a:pt x="19" y="99"/>
                      <a:pt x="19" y="101"/>
                      <a:pt x="19" y="99"/>
                    </a:cubicBezTo>
                    <a:cubicBezTo>
                      <a:pt x="19" y="98"/>
                      <a:pt x="18" y="101"/>
                      <a:pt x="19" y="99"/>
                    </a:cubicBezTo>
                    <a:cubicBezTo>
                      <a:pt x="19" y="98"/>
                      <a:pt x="19" y="100"/>
                      <a:pt x="18" y="99"/>
                    </a:cubicBezTo>
                    <a:cubicBezTo>
                      <a:pt x="18" y="99"/>
                      <a:pt x="18" y="99"/>
                      <a:pt x="17" y="99"/>
                    </a:cubicBezTo>
                    <a:cubicBezTo>
                      <a:pt x="16" y="98"/>
                      <a:pt x="17" y="99"/>
                      <a:pt x="17" y="99"/>
                    </a:cubicBezTo>
                    <a:cubicBezTo>
                      <a:pt x="16" y="98"/>
                      <a:pt x="17" y="99"/>
                      <a:pt x="16" y="99"/>
                    </a:cubicBezTo>
                    <a:cubicBezTo>
                      <a:pt x="16" y="99"/>
                      <a:pt x="16" y="99"/>
                      <a:pt x="16" y="99"/>
                    </a:cubicBezTo>
                    <a:cubicBezTo>
                      <a:pt x="16" y="99"/>
                      <a:pt x="17" y="99"/>
                      <a:pt x="16" y="99"/>
                    </a:cubicBezTo>
                    <a:cubicBezTo>
                      <a:pt x="16" y="101"/>
                      <a:pt x="16" y="98"/>
                      <a:pt x="17" y="99"/>
                    </a:cubicBezTo>
                    <a:cubicBezTo>
                      <a:pt x="17" y="101"/>
                      <a:pt x="17" y="100"/>
                      <a:pt x="18" y="99"/>
                    </a:cubicBezTo>
                    <a:cubicBezTo>
                      <a:pt x="18" y="100"/>
                      <a:pt x="17" y="99"/>
                      <a:pt x="17" y="101"/>
                    </a:cubicBezTo>
                    <a:cubicBezTo>
                      <a:pt x="16" y="100"/>
                      <a:pt x="16" y="100"/>
                      <a:pt x="16" y="101"/>
                    </a:cubicBezTo>
                    <a:cubicBezTo>
                      <a:pt x="16" y="102"/>
                      <a:pt x="15" y="102"/>
                      <a:pt x="15" y="101"/>
                    </a:cubicBezTo>
                    <a:cubicBezTo>
                      <a:pt x="15" y="101"/>
                      <a:pt x="15" y="102"/>
                      <a:pt x="15" y="101"/>
                    </a:cubicBezTo>
                    <a:cubicBezTo>
                      <a:pt x="15" y="100"/>
                      <a:pt x="15" y="101"/>
                      <a:pt x="15" y="102"/>
                    </a:cubicBezTo>
                    <a:cubicBezTo>
                      <a:pt x="16" y="101"/>
                      <a:pt x="15" y="103"/>
                      <a:pt x="15" y="102"/>
                    </a:cubicBezTo>
                    <a:cubicBezTo>
                      <a:pt x="15" y="103"/>
                      <a:pt x="15" y="102"/>
                      <a:pt x="14" y="102"/>
                    </a:cubicBezTo>
                    <a:cubicBezTo>
                      <a:pt x="14" y="102"/>
                      <a:pt x="14" y="101"/>
                      <a:pt x="14" y="103"/>
                    </a:cubicBezTo>
                    <a:cubicBezTo>
                      <a:pt x="14" y="102"/>
                      <a:pt x="15" y="103"/>
                      <a:pt x="15" y="103"/>
                    </a:cubicBezTo>
                    <a:cubicBezTo>
                      <a:pt x="15" y="102"/>
                      <a:pt x="15" y="103"/>
                      <a:pt x="15" y="104"/>
                    </a:cubicBezTo>
                    <a:cubicBezTo>
                      <a:pt x="15" y="104"/>
                      <a:pt x="15" y="103"/>
                      <a:pt x="16" y="102"/>
                    </a:cubicBezTo>
                    <a:cubicBezTo>
                      <a:pt x="16" y="103"/>
                      <a:pt x="15" y="102"/>
                      <a:pt x="15" y="103"/>
                    </a:cubicBezTo>
                    <a:cubicBezTo>
                      <a:pt x="16" y="103"/>
                      <a:pt x="16" y="105"/>
                      <a:pt x="16" y="104"/>
                    </a:cubicBezTo>
                    <a:cubicBezTo>
                      <a:pt x="16" y="106"/>
                      <a:pt x="17" y="103"/>
                      <a:pt x="16" y="103"/>
                    </a:cubicBezTo>
                    <a:cubicBezTo>
                      <a:pt x="16" y="103"/>
                      <a:pt x="16" y="103"/>
                      <a:pt x="16" y="103"/>
                    </a:cubicBezTo>
                    <a:cubicBezTo>
                      <a:pt x="17" y="100"/>
                      <a:pt x="16" y="101"/>
                      <a:pt x="17" y="102"/>
                    </a:cubicBezTo>
                    <a:cubicBezTo>
                      <a:pt x="17" y="101"/>
                      <a:pt x="17" y="104"/>
                      <a:pt x="17" y="104"/>
                    </a:cubicBezTo>
                    <a:cubicBezTo>
                      <a:pt x="17" y="105"/>
                      <a:pt x="17" y="104"/>
                      <a:pt x="16" y="106"/>
                    </a:cubicBezTo>
                    <a:cubicBezTo>
                      <a:pt x="17" y="105"/>
                      <a:pt x="15" y="105"/>
                      <a:pt x="15" y="105"/>
                    </a:cubicBezTo>
                    <a:cubicBezTo>
                      <a:pt x="15" y="104"/>
                      <a:pt x="14" y="104"/>
                      <a:pt x="15" y="105"/>
                    </a:cubicBezTo>
                    <a:cubicBezTo>
                      <a:pt x="15" y="105"/>
                      <a:pt x="15" y="105"/>
                      <a:pt x="14" y="107"/>
                    </a:cubicBezTo>
                    <a:cubicBezTo>
                      <a:pt x="14" y="108"/>
                      <a:pt x="14" y="108"/>
                      <a:pt x="14" y="107"/>
                    </a:cubicBezTo>
                    <a:cubicBezTo>
                      <a:pt x="14" y="107"/>
                      <a:pt x="14" y="107"/>
                      <a:pt x="14" y="107"/>
                    </a:cubicBezTo>
                    <a:cubicBezTo>
                      <a:pt x="14" y="107"/>
                      <a:pt x="13" y="108"/>
                      <a:pt x="13" y="107"/>
                    </a:cubicBezTo>
                    <a:cubicBezTo>
                      <a:pt x="12" y="108"/>
                      <a:pt x="13" y="108"/>
                      <a:pt x="13" y="108"/>
                    </a:cubicBezTo>
                    <a:cubicBezTo>
                      <a:pt x="13" y="108"/>
                      <a:pt x="12" y="108"/>
                      <a:pt x="12" y="109"/>
                    </a:cubicBezTo>
                    <a:cubicBezTo>
                      <a:pt x="12" y="108"/>
                      <a:pt x="12" y="109"/>
                      <a:pt x="12" y="110"/>
                    </a:cubicBezTo>
                    <a:cubicBezTo>
                      <a:pt x="12" y="111"/>
                      <a:pt x="11" y="110"/>
                      <a:pt x="11" y="111"/>
                    </a:cubicBezTo>
                    <a:cubicBezTo>
                      <a:pt x="11" y="111"/>
                      <a:pt x="11" y="111"/>
                      <a:pt x="11" y="111"/>
                    </a:cubicBezTo>
                    <a:cubicBezTo>
                      <a:pt x="11" y="111"/>
                      <a:pt x="11" y="112"/>
                      <a:pt x="12" y="112"/>
                    </a:cubicBezTo>
                    <a:cubicBezTo>
                      <a:pt x="12" y="113"/>
                      <a:pt x="12" y="112"/>
                      <a:pt x="12" y="112"/>
                    </a:cubicBezTo>
                    <a:cubicBezTo>
                      <a:pt x="12" y="112"/>
                      <a:pt x="12" y="112"/>
                      <a:pt x="11" y="113"/>
                    </a:cubicBezTo>
                    <a:cubicBezTo>
                      <a:pt x="11" y="113"/>
                      <a:pt x="11" y="112"/>
                      <a:pt x="10" y="113"/>
                    </a:cubicBezTo>
                    <a:cubicBezTo>
                      <a:pt x="9" y="113"/>
                      <a:pt x="11" y="113"/>
                      <a:pt x="11" y="113"/>
                    </a:cubicBezTo>
                    <a:cubicBezTo>
                      <a:pt x="12" y="114"/>
                      <a:pt x="11" y="115"/>
                      <a:pt x="11" y="114"/>
                    </a:cubicBezTo>
                    <a:cubicBezTo>
                      <a:pt x="11" y="113"/>
                      <a:pt x="12" y="114"/>
                      <a:pt x="12" y="114"/>
                    </a:cubicBezTo>
                    <a:cubicBezTo>
                      <a:pt x="12" y="115"/>
                      <a:pt x="12" y="115"/>
                      <a:pt x="12" y="115"/>
                    </a:cubicBezTo>
                    <a:cubicBezTo>
                      <a:pt x="11" y="114"/>
                      <a:pt x="11" y="116"/>
                      <a:pt x="11" y="115"/>
                    </a:cubicBezTo>
                    <a:cubicBezTo>
                      <a:pt x="11" y="116"/>
                      <a:pt x="11" y="116"/>
                      <a:pt x="12" y="116"/>
                    </a:cubicBezTo>
                    <a:cubicBezTo>
                      <a:pt x="12" y="117"/>
                      <a:pt x="12" y="117"/>
                      <a:pt x="12" y="118"/>
                    </a:cubicBezTo>
                    <a:cubicBezTo>
                      <a:pt x="13" y="117"/>
                      <a:pt x="13" y="118"/>
                      <a:pt x="13" y="118"/>
                    </a:cubicBezTo>
                    <a:cubicBezTo>
                      <a:pt x="13" y="119"/>
                      <a:pt x="14" y="118"/>
                      <a:pt x="14" y="117"/>
                    </a:cubicBezTo>
                    <a:cubicBezTo>
                      <a:pt x="15" y="117"/>
                      <a:pt x="15" y="115"/>
                      <a:pt x="15" y="116"/>
                    </a:cubicBezTo>
                    <a:cubicBezTo>
                      <a:pt x="15" y="116"/>
                      <a:pt x="15" y="113"/>
                      <a:pt x="15" y="116"/>
                    </a:cubicBezTo>
                    <a:cubicBezTo>
                      <a:pt x="15" y="116"/>
                      <a:pt x="14" y="114"/>
                      <a:pt x="15" y="115"/>
                    </a:cubicBezTo>
                    <a:cubicBezTo>
                      <a:pt x="14" y="113"/>
                      <a:pt x="15" y="116"/>
                      <a:pt x="15" y="115"/>
                    </a:cubicBezTo>
                    <a:cubicBezTo>
                      <a:pt x="15" y="114"/>
                      <a:pt x="15" y="115"/>
                      <a:pt x="15" y="115"/>
                    </a:cubicBezTo>
                    <a:cubicBezTo>
                      <a:pt x="14" y="115"/>
                      <a:pt x="15" y="115"/>
                      <a:pt x="16" y="116"/>
                    </a:cubicBezTo>
                    <a:cubicBezTo>
                      <a:pt x="16" y="115"/>
                      <a:pt x="16" y="114"/>
                      <a:pt x="16" y="116"/>
                    </a:cubicBezTo>
                    <a:cubicBezTo>
                      <a:pt x="15" y="117"/>
                      <a:pt x="16" y="117"/>
                      <a:pt x="16" y="117"/>
                    </a:cubicBezTo>
                    <a:cubicBezTo>
                      <a:pt x="16" y="117"/>
                      <a:pt x="16" y="118"/>
                      <a:pt x="16" y="117"/>
                    </a:cubicBezTo>
                    <a:cubicBezTo>
                      <a:pt x="16" y="118"/>
                      <a:pt x="16" y="117"/>
                      <a:pt x="16" y="117"/>
                    </a:cubicBezTo>
                    <a:cubicBezTo>
                      <a:pt x="16" y="116"/>
                      <a:pt x="16" y="116"/>
                      <a:pt x="16" y="117"/>
                    </a:cubicBezTo>
                    <a:cubicBezTo>
                      <a:pt x="16" y="118"/>
                      <a:pt x="15" y="117"/>
                      <a:pt x="15" y="118"/>
                    </a:cubicBezTo>
                    <a:cubicBezTo>
                      <a:pt x="15" y="119"/>
                      <a:pt x="15" y="117"/>
                      <a:pt x="15" y="118"/>
                    </a:cubicBezTo>
                    <a:cubicBezTo>
                      <a:pt x="16" y="118"/>
                      <a:pt x="16" y="118"/>
                      <a:pt x="15" y="119"/>
                    </a:cubicBezTo>
                    <a:cubicBezTo>
                      <a:pt x="15" y="119"/>
                      <a:pt x="15" y="120"/>
                      <a:pt x="15" y="120"/>
                    </a:cubicBezTo>
                    <a:cubicBezTo>
                      <a:pt x="15" y="119"/>
                      <a:pt x="14" y="122"/>
                      <a:pt x="14" y="120"/>
                    </a:cubicBezTo>
                    <a:cubicBezTo>
                      <a:pt x="15" y="120"/>
                      <a:pt x="14" y="121"/>
                      <a:pt x="14" y="120"/>
                    </a:cubicBezTo>
                    <a:cubicBezTo>
                      <a:pt x="14" y="120"/>
                      <a:pt x="14" y="120"/>
                      <a:pt x="14" y="119"/>
                    </a:cubicBezTo>
                    <a:cubicBezTo>
                      <a:pt x="14" y="119"/>
                      <a:pt x="15" y="119"/>
                      <a:pt x="14" y="119"/>
                    </a:cubicBezTo>
                    <a:cubicBezTo>
                      <a:pt x="15" y="121"/>
                      <a:pt x="14" y="120"/>
                      <a:pt x="14" y="119"/>
                    </a:cubicBezTo>
                    <a:cubicBezTo>
                      <a:pt x="15" y="118"/>
                      <a:pt x="14" y="118"/>
                      <a:pt x="14" y="119"/>
                    </a:cubicBezTo>
                    <a:cubicBezTo>
                      <a:pt x="14" y="119"/>
                      <a:pt x="15" y="119"/>
                      <a:pt x="14" y="119"/>
                    </a:cubicBezTo>
                    <a:cubicBezTo>
                      <a:pt x="15" y="118"/>
                      <a:pt x="13" y="119"/>
                      <a:pt x="14" y="119"/>
                    </a:cubicBezTo>
                    <a:cubicBezTo>
                      <a:pt x="15" y="119"/>
                      <a:pt x="14" y="119"/>
                      <a:pt x="14" y="119"/>
                    </a:cubicBezTo>
                    <a:cubicBezTo>
                      <a:pt x="13" y="119"/>
                      <a:pt x="14" y="117"/>
                      <a:pt x="13" y="119"/>
                    </a:cubicBezTo>
                    <a:cubicBezTo>
                      <a:pt x="13" y="118"/>
                      <a:pt x="12" y="120"/>
                      <a:pt x="13" y="120"/>
                    </a:cubicBezTo>
                    <a:cubicBezTo>
                      <a:pt x="13" y="121"/>
                      <a:pt x="12" y="121"/>
                      <a:pt x="13" y="120"/>
                    </a:cubicBezTo>
                    <a:cubicBezTo>
                      <a:pt x="13" y="120"/>
                      <a:pt x="13" y="120"/>
                      <a:pt x="12" y="120"/>
                    </a:cubicBezTo>
                    <a:cubicBezTo>
                      <a:pt x="11" y="120"/>
                      <a:pt x="10" y="120"/>
                      <a:pt x="11" y="120"/>
                    </a:cubicBezTo>
                    <a:cubicBezTo>
                      <a:pt x="10" y="121"/>
                      <a:pt x="11" y="122"/>
                      <a:pt x="12" y="121"/>
                    </a:cubicBezTo>
                    <a:cubicBezTo>
                      <a:pt x="11" y="123"/>
                      <a:pt x="11" y="122"/>
                      <a:pt x="11" y="122"/>
                    </a:cubicBezTo>
                    <a:cubicBezTo>
                      <a:pt x="10" y="120"/>
                      <a:pt x="11" y="124"/>
                      <a:pt x="11" y="123"/>
                    </a:cubicBezTo>
                    <a:cubicBezTo>
                      <a:pt x="11" y="122"/>
                      <a:pt x="11" y="124"/>
                      <a:pt x="11" y="123"/>
                    </a:cubicBezTo>
                    <a:cubicBezTo>
                      <a:pt x="11" y="124"/>
                      <a:pt x="12" y="123"/>
                      <a:pt x="11" y="123"/>
                    </a:cubicBezTo>
                    <a:cubicBezTo>
                      <a:pt x="11" y="124"/>
                      <a:pt x="12" y="123"/>
                      <a:pt x="11" y="124"/>
                    </a:cubicBezTo>
                    <a:cubicBezTo>
                      <a:pt x="11" y="125"/>
                      <a:pt x="11" y="124"/>
                      <a:pt x="10" y="123"/>
                    </a:cubicBezTo>
                    <a:cubicBezTo>
                      <a:pt x="10" y="125"/>
                      <a:pt x="10" y="124"/>
                      <a:pt x="10" y="123"/>
                    </a:cubicBezTo>
                    <a:cubicBezTo>
                      <a:pt x="11" y="123"/>
                      <a:pt x="10" y="121"/>
                      <a:pt x="10" y="123"/>
                    </a:cubicBezTo>
                    <a:cubicBezTo>
                      <a:pt x="11" y="123"/>
                      <a:pt x="9" y="123"/>
                      <a:pt x="11" y="123"/>
                    </a:cubicBezTo>
                    <a:cubicBezTo>
                      <a:pt x="10" y="122"/>
                      <a:pt x="10" y="123"/>
                      <a:pt x="10" y="124"/>
                    </a:cubicBezTo>
                    <a:cubicBezTo>
                      <a:pt x="11" y="124"/>
                      <a:pt x="11" y="124"/>
                      <a:pt x="11" y="124"/>
                    </a:cubicBezTo>
                    <a:cubicBezTo>
                      <a:pt x="11" y="124"/>
                      <a:pt x="10" y="124"/>
                      <a:pt x="11" y="124"/>
                    </a:cubicBezTo>
                    <a:cubicBezTo>
                      <a:pt x="11" y="125"/>
                      <a:pt x="11" y="124"/>
                      <a:pt x="11" y="124"/>
                    </a:cubicBezTo>
                    <a:cubicBezTo>
                      <a:pt x="10" y="126"/>
                      <a:pt x="11" y="124"/>
                      <a:pt x="10" y="125"/>
                    </a:cubicBezTo>
                    <a:cubicBezTo>
                      <a:pt x="11" y="124"/>
                      <a:pt x="10" y="126"/>
                      <a:pt x="11" y="125"/>
                    </a:cubicBezTo>
                    <a:cubicBezTo>
                      <a:pt x="11" y="126"/>
                      <a:pt x="11" y="125"/>
                      <a:pt x="11" y="125"/>
                    </a:cubicBezTo>
                    <a:cubicBezTo>
                      <a:pt x="12" y="125"/>
                      <a:pt x="12" y="125"/>
                      <a:pt x="12" y="125"/>
                    </a:cubicBezTo>
                    <a:cubicBezTo>
                      <a:pt x="12" y="126"/>
                      <a:pt x="11" y="125"/>
                      <a:pt x="11" y="125"/>
                    </a:cubicBezTo>
                    <a:cubicBezTo>
                      <a:pt x="11" y="125"/>
                      <a:pt x="11" y="126"/>
                      <a:pt x="11" y="125"/>
                    </a:cubicBezTo>
                    <a:cubicBezTo>
                      <a:pt x="12" y="125"/>
                      <a:pt x="10" y="126"/>
                      <a:pt x="11" y="125"/>
                    </a:cubicBezTo>
                    <a:cubicBezTo>
                      <a:pt x="12" y="127"/>
                      <a:pt x="12" y="125"/>
                      <a:pt x="12" y="126"/>
                    </a:cubicBezTo>
                    <a:cubicBezTo>
                      <a:pt x="11" y="127"/>
                      <a:pt x="11" y="127"/>
                      <a:pt x="11" y="127"/>
                    </a:cubicBezTo>
                    <a:cubicBezTo>
                      <a:pt x="10" y="127"/>
                      <a:pt x="10" y="126"/>
                      <a:pt x="10" y="126"/>
                    </a:cubicBezTo>
                    <a:cubicBezTo>
                      <a:pt x="11" y="125"/>
                      <a:pt x="10" y="126"/>
                      <a:pt x="10" y="126"/>
                    </a:cubicBezTo>
                    <a:cubicBezTo>
                      <a:pt x="11" y="127"/>
                      <a:pt x="10" y="126"/>
                      <a:pt x="10" y="126"/>
                    </a:cubicBezTo>
                    <a:cubicBezTo>
                      <a:pt x="10" y="127"/>
                      <a:pt x="10" y="126"/>
                      <a:pt x="9" y="127"/>
                    </a:cubicBezTo>
                    <a:cubicBezTo>
                      <a:pt x="9" y="126"/>
                      <a:pt x="9" y="126"/>
                      <a:pt x="8" y="126"/>
                    </a:cubicBezTo>
                    <a:cubicBezTo>
                      <a:pt x="9" y="125"/>
                      <a:pt x="9" y="125"/>
                      <a:pt x="9" y="126"/>
                    </a:cubicBezTo>
                    <a:cubicBezTo>
                      <a:pt x="9" y="125"/>
                      <a:pt x="7" y="126"/>
                      <a:pt x="8" y="126"/>
                    </a:cubicBezTo>
                    <a:cubicBezTo>
                      <a:pt x="7" y="127"/>
                      <a:pt x="9" y="126"/>
                      <a:pt x="8" y="126"/>
                    </a:cubicBezTo>
                    <a:cubicBezTo>
                      <a:pt x="9" y="126"/>
                      <a:pt x="8" y="125"/>
                      <a:pt x="8" y="126"/>
                    </a:cubicBezTo>
                    <a:cubicBezTo>
                      <a:pt x="8" y="127"/>
                      <a:pt x="9" y="126"/>
                      <a:pt x="8" y="126"/>
                    </a:cubicBezTo>
                    <a:cubicBezTo>
                      <a:pt x="8" y="127"/>
                      <a:pt x="8" y="126"/>
                      <a:pt x="8" y="126"/>
                    </a:cubicBezTo>
                    <a:cubicBezTo>
                      <a:pt x="8" y="125"/>
                      <a:pt x="9" y="126"/>
                      <a:pt x="8" y="126"/>
                    </a:cubicBezTo>
                    <a:cubicBezTo>
                      <a:pt x="9" y="126"/>
                      <a:pt x="8" y="127"/>
                      <a:pt x="8" y="125"/>
                    </a:cubicBezTo>
                    <a:cubicBezTo>
                      <a:pt x="8" y="125"/>
                      <a:pt x="7" y="123"/>
                      <a:pt x="7" y="125"/>
                    </a:cubicBezTo>
                    <a:cubicBezTo>
                      <a:pt x="7" y="125"/>
                      <a:pt x="8" y="125"/>
                      <a:pt x="7" y="125"/>
                    </a:cubicBezTo>
                    <a:cubicBezTo>
                      <a:pt x="6" y="125"/>
                      <a:pt x="6" y="124"/>
                      <a:pt x="7" y="125"/>
                    </a:cubicBezTo>
                    <a:cubicBezTo>
                      <a:pt x="6" y="124"/>
                      <a:pt x="7" y="126"/>
                      <a:pt x="6" y="125"/>
                    </a:cubicBezTo>
                    <a:cubicBezTo>
                      <a:pt x="6" y="125"/>
                      <a:pt x="7" y="125"/>
                      <a:pt x="6" y="126"/>
                    </a:cubicBezTo>
                    <a:cubicBezTo>
                      <a:pt x="6" y="126"/>
                      <a:pt x="6" y="126"/>
                      <a:pt x="6" y="125"/>
                    </a:cubicBezTo>
                    <a:cubicBezTo>
                      <a:pt x="5" y="124"/>
                      <a:pt x="6" y="125"/>
                      <a:pt x="6" y="126"/>
                    </a:cubicBezTo>
                    <a:cubicBezTo>
                      <a:pt x="6" y="126"/>
                      <a:pt x="5" y="127"/>
                      <a:pt x="5" y="126"/>
                    </a:cubicBezTo>
                    <a:cubicBezTo>
                      <a:pt x="5" y="127"/>
                      <a:pt x="4" y="126"/>
                      <a:pt x="4" y="126"/>
                    </a:cubicBezTo>
                    <a:cubicBezTo>
                      <a:pt x="4" y="127"/>
                      <a:pt x="4" y="126"/>
                      <a:pt x="4" y="127"/>
                    </a:cubicBezTo>
                    <a:cubicBezTo>
                      <a:pt x="4" y="128"/>
                      <a:pt x="4" y="128"/>
                      <a:pt x="4" y="128"/>
                    </a:cubicBezTo>
                    <a:cubicBezTo>
                      <a:pt x="4" y="127"/>
                      <a:pt x="4" y="127"/>
                      <a:pt x="4" y="127"/>
                    </a:cubicBezTo>
                    <a:cubicBezTo>
                      <a:pt x="4" y="127"/>
                      <a:pt x="5" y="125"/>
                      <a:pt x="5" y="127"/>
                    </a:cubicBezTo>
                    <a:cubicBezTo>
                      <a:pt x="6" y="127"/>
                      <a:pt x="4" y="127"/>
                      <a:pt x="5" y="128"/>
                    </a:cubicBezTo>
                    <a:cubicBezTo>
                      <a:pt x="6" y="128"/>
                      <a:pt x="6" y="128"/>
                      <a:pt x="6" y="128"/>
                    </a:cubicBezTo>
                    <a:cubicBezTo>
                      <a:pt x="5" y="129"/>
                      <a:pt x="6" y="129"/>
                      <a:pt x="6" y="129"/>
                    </a:cubicBezTo>
                    <a:cubicBezTo>
                      <a:pt x="5" y="129"/>
                      <a:pt x="5" y="129"/>
                      <a:pt x="5" y="129"/>
                    </a:cubicBezTo>
                    <a:cubicBezTo>
                      <a:pt x="5" y="128"/>
                      <a:pt x="4" y="129"/>
                      <a:pt x="5" y="130"/>
                    </a:cubicBezTo>
                    <a:cubicBezTo>
                      <a:pt x="6" y="129"/>
                      <a:pt x="5" y="131"/>
                      <a:pt x="6" y="130"/>
                    </a:cubicBezTo>
                    <a:cubicBezTo>
                      <a:pt x="6" y="130"/>
                      <a:pt x="7" y="131"/>
                      <a:pt x="7" y="130"/>
                    </a:cubicBezTo>
                    <a:cubicBezTo>
                      <a:pt x="7" y="130"/>
                      <a:pt x="7" y="131"/>
                      <a:pt x="7" y="131"/>
                    </a:cubicBezTo>
                    <a:cubicBezTo>
                      <a:pt x="6" y="132"/>
                      <a:pt x="6" y="130"/>
                      <a:pt x="6" y="130"/>
                    </a:cubicBezTo>
                    <a:cubicBezTo>
                      <a:pt x="6" y="132"/>
                      <a:pt x="6" y="130"/>
                      <a:pt x="6" y="131"/>
                    </a:cubicBezTo>
                    <a:cubicBezTo>
                      <a:pt x="7" y="133"/>
                      <a:pt x="7" y="131"/>
                      <a:pt x="7" y="131"/>
                    </a:cubicBezTo>
                    <a:cubicBezTo>
                      <a:pt x="7" y="130"/>
                      <a:pt x="8" y="130"/>
                      <a:pt x="8" y="131"/>
                    </a:cubicBezTo>
                    <a:cubicBezTo>
                      <a:pt x="7" y="129"/>
                      <a:pt x="8" y="132"/>
                      <a:pt x="8" y="131"/>
                    </a:cubicBezTo>
                    <a:cubicBezTo>
                      <a:pt x="9" y="132"/>
                      <a:pt x="9" y="132"/>
                      <a:pt x="9" y="132"/>
                    </a:cubicBezTo>
                    <a:cubicBezTo>
                      <a:pt x="8" y="132"/>
                      <a:pt x="9" y="131"/>
                      <a:pt x="9" y="133"/>
                    </a:cubicBezTo>
                    <a:cubicBezTo>
                      <a:pt x="9" y="133"/>
                      <a:pt x="8" y="133"/>
                      <a:pt x="8" y="132"/>
                    </a:cubicBezTo>
                    <a:cubicBezTo>
                      <a:pt x="9" y="132"/>
                      <a:pt x="7" y="133"/>
                      <a:pt x="8" y="132"/>
                    </a:cubicBezTo>
                    <a:cubicBezTo>
                      <a:pt x="8" y="133"/>
                      <a:pt x="6" y="133"/>
                      <a:pt x="7" y="133"/>
                    </a:cubicBezTo>
                    <a:cubicBezTo>
                      <a:pt x="6" y="132"/>
                      <a:pt x="7" y="132"/>
                      <a:pt x="7" y="132"/>
                    </a:cubicBezTo>
                    <a:cubicBezTo>
                      <a:pt x="7" y="132"/>
                      <a:pt x="7" y="131"/>
                      <a:pt x="7" y="132"/>
                    </a:cubicBezTo>
                    <a:cubicBezTo>
                      <a:pt x="6" y="132"/>
                      <a:pt x="6" y="134"/>
                      <a:pt x="7" y="133"/>
                    </a:cubicBezTo>
                    <a:cubicBezTo>
                      <a:pt x="7" y="133"/>
                      <a:pt x="7" y="133"/>
                      <a:pt x="8" y="133"/>
                    </a:cubicBezTo>
                    <a:cubicBezTo>
                      <a:pt x="7" y="135"/>
                      <a:pt x="7" y="134"/>
                      <a:pt x="8" y="133"/>
                    </a:cubicBezTo>
                    <a:cubicBezTo>
                      <a:pt x="8" y="134"/>
                      <a:pt x="7" y="134"/>
                      <a:pt x="8" y="133"/>
                    </a:cubicBezTo>
                    <a:cubicBezTo>
                      <a:pt x="8" y="134"/>
                      <a:pt x="8" y="134"/>
                      <a:pt x="8" y="134"/>
                    </a:cubicBezTo>
                    <a:cubicBezTo>
                      <a:pt x="8" y="133"/>
                      <a:pt x="8" y="134"/>
                      <a:pt x="9" y="133"/>
                    </a:cubicBezTo>
                    <a:cubicBezTo>
                      <a:pt x="8" y="132"/>
                      <a:pt x="9" y="133"/>
                      <a:pt x="8" y="134"/>
                    </a:cubicBezTo>
                    <a:cubicBezTo>
                      <a:pt x="9" y="135"/>
                      <a:pt x="8" y="136"/>
                      <a:pt x="9" y="134"/>
                    </a:cubicBezTo>
                    <a:cubicBezTo>
                      <a:pt x="8" y="135"/>
                      <a:pt x="9" y="135"/>
                      <a:pt x="9" y="135"/>
                    </a:cubicBezTo>
                    <a:cubicBezTo>
                      <a:pt x="9" y="135"/>
                      <a:pt x="9" y="134"/>
                      <a:pt x="9" y="135"/>
                    </a:cubicBezTo>
                    <a:cubicBezTo>
                      <a:pt x="8" y="134"/>
                      <a:pt x="8" y="135"/>
                      <a:pt x="8" y="134"/>
                    </a:cubicBezTo>
                    <a:cubicBezTo>
                      <a:pt x="8" y="135"/>
                      <a:pt x="8" y="133"/>
                      <a:pt x="8" y="134"/>
                    </a:cubicBezTo>
                    <a:cubicBezTo>
                      <a:pt x="8" y="133"/>
                      <a:pt x="8" y="133"/>
                      <a:pt x="8" y="134"/>
                    </a:cubicBezTo>
                    <a:cubicBezTo>
                      <a:pt x="9" y="134"/>
                      <a:pt x="8" y="134"/>
                      <a:pt x="8" y="134"/>
                    </a:cubicBezTo>
                    <a:cubicBezTo>
                      <a:pt x="8" y="134"/>
                      <a:pt x="8" y="134"/>
                      <a:pt x="8" y="134"/>
                    </a:cubicBezTo>
                    <a:cubicBezTo>
                      <a:pt x="7" y="133"/>
                      <a:pt x="7" y="133"/>
                      <a:pt x="8" y="134"/>
                    </a:cubicBezTo>
                    <a:cubicBezTo>
                      <a:pt x="8" y="132"/>
                      <a:pt x="7" y="133"/>
                      <a:pt x="7" y="133"/>
                    </a:cubicBezTo>
                    <a:cubicBezTo>
                      <a:pt x="6" y="134"/>
                      <a:pt x="6" y="133"/>
                      <a:pt x="7" y="134"/>
                    </a:cubicBezTo>
                    <a:cubicBezTo>
                      <a:pt x="7" y="135"/>
                      <a:pt x="8" y="134"/>
                      <a:pt x="7" y="135"/>
                    </a:cubicBezTo>
                    <a:cubicBezTo>
                      <a:pt x="8" y="136"/>
                      <a:pt x="7" y="136"/>
                      <a:pt x="7" y="135"/>
                    </a:cubicBezTo>
                    <a:cubicBezTo>
                      <a:pt x="7" y="136"/>
                      <a:pt x="7" y="135"/>
                      <a:pt x="7" y="135"/>
                    </a:cubicBezTo>
                    <a:cubicBezTo>
                      <a:pt x="7" y="135"/>
                      <a:pt x="8" y="135"/>
                      <a:pt x="7" y="135"/>
                    </a:cubicBezTo>
                    <a:cubicBezTo>
                      <a:pt x="7" y="135"/>
                      <a:pt x="7" y="134"/>
                      <a:pt x="7" y="135"/>
                    </a:cubicBezTo>
                    <a:cubicBezTo>
                      <a:pt x="7" y="135"/>
                      <a:pt x="7" y="136"/>
                      <a:pt x="7" y="136"/>
                    </a:cubicBezTo>
                    <a:cubicBezTo>
                      <a:pt x="8" y="136"/>
                      <a:pt x="7" y="136"/>
                      <a:pt x="7" y="136"/>
                    </a:cubicBezTo>
                    <a:cubicBezTo>
                      <a:pt x="8" y="136"/>
                      <a:pt x="8" y="135"/>
                      <a:pt x="8" y="136"/>
                    </a:cubicBezTo>
                    <a:cubicBezTo>
                      <a:pt x="7" y="137"/>
                      <a:pt x="8" y="137"/>
                      <a:pt x="8" y="137"/>
                    </a:cubicBezTo>
                    <a:cubicBezTo>
                      <a:pt x="8" y="138"/>
                      <a:pt x="8" y="138"/>
                      <a:pt x="8" y="137"/>
                    </a:cubicBezTo>
                    <a:cubicBezTo>
                      <a:pt x="8" y="138"/>
                      <a:pt x="7" y="137"/>
                      <a:pt x="7" y="137"/>
                    </a:cubicBezTo>
                    <a:cubicBezTo>
                      <a:pt x="8" y="137"/>
                      <a:pt x="8" y="137"/>
                      <a:pt x="7" y="137"/>
                    </a:cubicBezTo>
                    <a:cubicBezTo>
                      <a:pt x="7" y="137"/>
                      <a:pt x="6" y="139"/>
                      <a:pt x="7" y="138"/>
                    </a:cubicBezTo>
                    <a:cubicBezTo>
                      <a:pt x="7" y="139"/>
                      <a:pt x="8" y="140"/>
                      <a:pt x="8" y="138"/>
                    </a:cubicBezTo>
                    <a:cubicBezTo>
                      <a:pt x="7" y="138"/>
                      <a:pt x="8" y="138"/>
                      <a:pt x="8" y="138"/>
                    </a:cubicBezTo>
                    <a:cubicBezTo>
                      <a:pt x="8" y="137"/>
                      <a:pt x="7" y="139"/>
                      <a:pt x="8" y="138"/>
                    </a:cubicBezTo>
                    <a:cubicBezTo>
                      <a:pt x="9" y="137"/>
                      <a:pt x="10" y="139"/>
                      <a:pt x="9" y="138"/>
                    </a:cubicBezTo>
                    <a:cubicBezTo>
                      <a:pt x="9" y="137"/>
                      <a:pt x="9" y="137"/>
                      <a:pt x="8" y="138"/>
                    </a:cubicBezTo>
                    <a:cubicBezTo>
                      <a:pt x="8" y="138"/>
                      <a:pt x="9" y="138"/>
                      <a:pt x="8" y="137"/>
                    </a:cubicBezTo>
                    <a:cubicBezTo>
                      <a:pt x="10" y="138"/>
                      <a:pt x="9" y="136"/>
                      <a:pt x="9" y="137"/>
                    </a:cubicBezTo>
                    <a:cubicBezTo>
                      <a:pt x="9" y="137"/>
                      <a:pt x="9" y="136"/>
                      <a:pt x="10" y="137"/>
                    </a:cubicBezTo>
                    <a:cubicBezTo>
                      <a:pt x="10" y="137"/>
                      <a:pt x="10" y="138"/>
                      <a:pt x="10" y="137"/>
                    </a:cubicBezTo>
                    <a:cubicBezTo>
                      <a:pt x="10" y="134"/>
                      <a:pt x="10" y="137"/>
                      <a:pt x="10" y="137"/>
                    </a:cubicBezTo>
                    <a:cubicBezTo>
                      <a:pt x="11" y="137"/>
                      <a:pt x="11" y="139"/>
                      <a:pt x="10" y="137"/>
                    </a:cubicBezTo>
                    <a:cubicBezTo>
                      <a:pt x="10" y="136"/>
                      <a:pt x="10" y="137"/>
                      <a:pt x="10" y="137"/>
                    </a:cubicBezTo>
                    <a:cubicBezTo>
                      <a:pt x="11" y="137"/>
                      <a:pt x="11" y="137"/>
                      <a:pt x="10" y="137"/>
                    </a:cubicBezTo>
                    <a:cubicBezTo>
                      <a:pt x="10" y="137"/>
                      <a:pt x="10" y="138"/>
                      <a:pt x="10" y="137"/>
                    </a:cubicBezTo>
                    <a:cubicBezTo>
                      <a:pt x="10" y="138"/>
                      <a:pt x="10" y="138"/>
                      <a:pt x="10" y="138"/>
                    </a:cubicBezTo>
                    <a:cubicBezTo>
                      <a:pt x="11" y="139"/>
                      <a:pt x="10" y="137"/>
                      <a:pt x="10" y="138"/>
                    </a:cubicBezTo>
                    <a:cubicBezTo>
                      <a:pt x="11" y="137"/>
                      <a:pt x="11" y="137"/>
                      <a:pt x="11" y="138"/>
                    </a:cubicBezTo>
                    <a:cubicBezTo>
                      <a:pt x="11" y="139"/>
                      <a:pt x="12" y="140"/>
                      <a:pt x="11" y="139"/>
                    </a:cubicBezTo>
                    <a:cubicBezTo>
                      <a:pt x="11" y="139"/>
                      <a:pt x="11" y="139"/>
                      <a:pt x="11" y="139"/>
                    </a:cubicBezTo>
                    <a:cubicBezTo>
                      <a:pt x="11" y="140"/>
                      <a:pt x="11" y="140"/>
                      <a:pt x="11" y="140"/>
                    </a:cubicBezTo>
                    <a:cubicBezTo>
                      <a:pt x="11" y="140"/>
                      <a:pt x="11" y="140"/>
                      <a:pt x="11" y="140"/>
                    </a:cubicBezTo>
                    <a:cubicBezTo>
                      <a:pt x="12" y="140"/>
                      <a:pt x="11" y="142"/>
                      <a:pt x="12" y="141"/>
                    </a:cubicBezTo>
                    <a:cubicBezTo>
                      <a:pt x="12" y="140"/>
                      <a:pt x="13" y="140"/>
                      <a:pt x="12" y="140"/>
                    </a:cubicBezTo>
                    <a:cubicBezTo>
                      <a:pt x="13" y="139"/>
                      <a:pt x="12" y="140"/>
                      <a:pt x="13" y="140"/>
                    </a:cubicBezTo>
                    <a:cubicBezTo>
                      <a:pt x="12" y="140"/>
                      <a:pt x="13" y="140"/>
                      <a:pt x="13" y="140"/>
                    </a:cubicBezTo>
                    <a:cubicBezTo>
                      <a:pt x="13" y="141"/>
                      <a:pt x="13" y="140"/>
                      <a:pt x="13" y="140"/>
                    </a:cubicBezTo>
                    <a:cubicBezTo>
                      <a:pt x="12" y="140"/>
                      <a:pt x="12" y="141"/>
                      <a:pt x="13" y="140"/>
                    </a:cubicBezTo>
                    <a:cubicBezTo>
                      <a:pt x="13" y="141"/>
                      <a:pt x="13" y="141"/>
                      <a:pt x="12" y="141"/>
                    </a:cubicBezTo>
                    <a:cubicBezTo>
                      <a:pt x="12" y="142"/>
                      <a:pt x="13" y="141"/>
                      <a:pt x="12" y="141"/>
                    </a:cubicBezTo>
                    <a:cubicBezTo>
                      <a:pt x="12" y="141"/>
                      <a:pt x="11" y="142"/>
                      <a:pt x="11" y="141"/>
                    </a:cubicBezTo>
                    <a:cubicBezTo>
                      <a:pt x="10" y="142"/>
                      <a:pt x="11" y="143"/>
                      <a:pt x="12" y="142"/>
                    </a:cubicBezTo>
                    <a:cubicBezTo>
                      <a:pt x="11" y="141"/>
                      <a:pt x="12" y="143"/>
                      <a:pt x="13" y="142"/>
                    </a:cubicBezTo>
                    <a:cubicBezTo>
                      <a:pt x="12" y="142"/>
                      <a:pt x="13" y="143"/>
                      <a:pt x="13" y="142"/>
                    </a:cubicBezTo>
                    <a:cubicBezTo>
                      <a:pt x="12" y="143"/>
                      <a:pt x="13" y="142"/>
                      <a:pt x="13" y="143"/>
                    </a:cubicBezTo>
                    <a:cubicBezTo>
                      <a:pt x="12" y="143"/>
                      <a:pt x="13" y="141"/>
                      <a:pt x="13" y="142"/>
                    </a:cubicBezTo>
                    <a:cubicBezTo>
                      <a:pt x="13" y="143"/>
                      <a:pt x="14" y="143"/>
                      <a:pt x="13" y="143"/>
                    </a:cubicBezTo>
                    <a:cubicBezTo>
                      <a:pt x="14" y="143"/>
                      <a:pt x="13" y="142"/>
                      <a:pt x="13" y="143"/>
                    </a:cubicBezTo>
                    <a:cubicBezTo>
                      <a:pt x="13" y="142"/>
                      <a:pt x="13" y="143"/>
                      <a:pt x="13" y="144"/>
                    </a:cubicBezTo>
                    <a:cubicBezTo>
                      <a:pt x="13" y="142"/>
                      <a:pt x="13" y="145"/>
                      <a:pt x="13" y="144"/>
                    </a:cubicBezTo>
                    <a:cubicBezTo>
                      <a:pt x="13" y="144"/>
                      <a:pt x="12" y="144"/>
                      <a:pt x="12" y="144"/>
                    </a:cubicBezTo>
                    <a:cubicBezTo>
                      <a:pt x="11" y="142"/>
                      <a:pt x="11" y="144"/>
                      <a:pt x="11" y="142"/>
                    </a:cubicBezTo>
                    <a:cubicBezTo>
                      <a:pt x="11" y="142"/>
                      <a:pt x="10" y="143"/>
                      <a:pt x="10" y="142"/>
                    </a:cubicBezTo>
                    <a:cubicBezTo>
                      <a:pt x="9" y="144"/>
                      <a:pt x="9" y="144"/>
                      <a:pt x="9" y="143"/>
                    </a:cubicBezTo>
                    <a:cubicBezTo>
                      <a:pt x="9" y="144"/>
                      <a:pt x="10" y="142"/>
                      <a:pt x="9" y="144"/>
                    </a:cubicBezTo>
                    <a:cubicBezTo>
                      <a:pt x="9" y="142"/>
                      <a:pt x="10" y="144"/>
                      <a:pt x="10" y="145"/>
                    </a:cubicBezTo>
                    <a:cubicBezTo>
                      <a:pt x="9" y="144"/>
                      <a:pt x="9" y="144"/>
                      <a:pt x="9" y="144"/>
                    </a:cubicBezTo>
                    <a:cubicBezTo>
                      <a:pt x="9" y="145"/>
                      <a:pt x="10" y="146"/>
                      <a:pt x="8" y="145"/>
                    </a:cubicBezTo>
                    <a:cubicBezTo>
                      <a:pt x="8" y="144"/>
                      <a:pt x="7" y="145"/>
                      <a:pt x="8" y="145"/>
                    </a:cubicBezTo>
                    <a:cubicBezTo>
                      <a:pt x="7" y="144"/>
                      <a:pt x="8" y="143"/>
                      <a:pt x="8" y="144"/>
                    </a:cubicBezTo>
                    <a:cubicBezTo>
                      <a:pt x="7" y="144"/>
                      <a:pt x="8" y="144"/>
                      <a:pt x="8" y="143"/>
                    </a:cubicBezTo>
                    <a:cubicBezTo>
                      <a:pt x="7" y="143"/>
                      <a:pt x="8" y="143"/>
                      <a:pt x="7" y="143"/>
                    </a:cubicBezTo>
                    <a:cubicBezTo>
                      <a:pt x="7" y="144"/>
                      <a:pt x="7" y="143"/>
                      <a:pt x="7" y="143"/>
                    </a:cubicBezTo>
                    <a:cubicBezTo>
                      <a:pt x="7" y="144"/>
                      <a:pt x="8" y="144"/>
                      <a:pt x="6" y="143"/>
                    </a:cubicBezTo>
                    <a:cubicBezTo>
                      <a:pt x="6" y="143"/>
                      <a:pt x="5" y="143"/>
                      <a:pt x="6" y="143"/>
                    </a:cubicBezTo>
                    <a:cubicBezTo>
                      <a:pt x="6" y="142"/>
                      <a:pt x="5" y="142"/>
                      <a:pt x="5" y="143"/>
                    </a:cubicBezTo>
                    <a:cubicBezTo>
                      <a:pt x="5" y="143"/>
                      <a:pt x="5" y="144"/>
                      <a:pt x="5" y="144"/>
                    </a:cubicBezTo>
                    <a:cubicBezTo>
                      <a:pt x="5" y="143"/>
                      <a:pt x="5" y="143"/>
                      <a:pt x="5" y="143"/>
                    </a:cubicBezTo>
                    <a:cubicBezTo>
                      <a:pt x="5" y="142"/>
                      <a:pt x="4" y="141"/>
                      <a:pt x="5" y="143"/>
                    </a:cubicBezTo>
                    <a:cubicBezTo>
                      <a:pt x="5" y="142"/>
                      <a:pt x="5" y="143"/>
                      <a:pt x="5" y="142"/>
                    </a:cubicBezTo>
                    <a:cubicBezTo>
                      <a:pt x="5" y="143"/>
                      <a:pt x="5" y="142"/>
                      <a:pt x="5" y="142"/>
                    </a:cubicBezTo>
                    <a:cubicBezTo>
                      <a:pt x="5" y="142"/>
                      <a:pt x="5" y="143"/>
                      <a:pt x="5" y="142"/>
                    </a:cubicBezTo>
                    <a:cubicBezTo>
                      <a:pt x="5" y="142"/>
                      <a:pt x="5" y="141"/>
                      <a:pt x="4" y="143"/>
                    </a:cubicBezTo>
                    <a:cubicBezTo>
                      <a:pt x="4" y="144"/>
                      <a:pt x="5" y="143"/>
                      <a:pt x="4" y="142"/>
                    </a:cubicBezTo>
                    <a:cubicBezTo>
                      <a:pt x="4" y="143"/>
                      <a:pt x="3" y="143"/>
                      <a:pt x="3" y="143"/>
                    </a:cubicBezTo>
                    <a:cubicBezTo>
                      <a:pt x="3" y="144"/>
                      <a:pt x="4" y="144"/>
                      <a:pt x="5" y="145"/>
                    </a:cubicBezTo>
                    <a:cubicBezTo>
                      <a:pt x="5" y="146"/>
                      <a:pt x="4" y="145"/>
                      <a:pt x="4" y="146"/>
                    </a:cubicBezTo>
                    <a:cubicBezTo>
                      <a:pt x="4" y="146"/>
                      <a:pt x="5" y="147"/>
                      <a:pt x="5" y="147"/>
                    </a:cubicBezTo>
                    <a:cubicBezTo>
                      <a:pt x="4" y="147"/>
                      <a:pt x="4" y="147"/>
                      <a:pt x="4" y="148"/>
                    </a:cubicBezTo>
                    <a:cubicBezTo>
                      <a:pt x="4" y="146"/>
                      <a:pt x="5" y="147"/>
                      <a:pt x="4" y="147"/>
                    </a:cubicBezTo>
                    <a:cubicBezTo>
                      <a:pt x="4" y="146"/>
                      <a:pt x="3" y="147"/>
                      <a:pt x="3" y="147"/>
                    </a:cubicBezTo>
                    <a:cubicBezTo>
                      <a:pt x="3" y="148"/>
                      <a:pt x="3" y="146"/>
                      <a:pt x="4" y="146"/>
                    </a:cubicBezTo>
                    <a:cubicBezTo>
                      <a:pt x="3" y="147"/>
                      <a:pt x="3" y="147"/>
                      <a:pt x="3" y="146"/>
                    </a:cubicBezTo>
                    <a:cubicBezTo>
                      <a:pt x="2" y="146"/>
                      <a:pt x="3" y="147"/>
                      <a:pt x="3" y="146"/>
                    </a:cubicBezTo>
                    <a:cubicBezTo>
                      <a:pt x="4" y="147"/>
                      <a:pt x="2" y="146"/>
                      <a:pt x="2" y="146"/>
                    </a:cubicBezTo>
                    <a:cubicBezTo>
                      <a:pt x="2" y="144"/>
                      <a:pt x="1" y="146"/>
                      <a:pt x="1" y="147"/>
                    </a:cubicBezTo>
                    <a:cubicBezTo>
                      <a:pt x="1" y="147"/>
                      <a:pt x="0" y="147"/>
                      <a:pt x="1" y="147"/>
                    </a:cubicBezTo>
                    <a:cubicBezTo>
                      <a:pt x="1" y="148"/>
                      <a:pt x="0" y="147"/>
                      <a:pt x="0" y="148"/>
                    </a:cubicBezTo>
                    <a:cubicBezTo>
                      <a:pt x="1" y="149"/>
                      <a:pt x="0" y="150"/>
                      <a:pt x="1" y="149"/>
                    </a:cubicBezTo>
                    <a:cubicBezTo>
                      <a:pt x="1" y="149"/>
                      <a:pt x="1" y="149"/>
                      <a:pt x="1" y="150"/>
                    </a:cubicBezTo>
                    <a:cubicBezTo>
                      <a:pt x="1" y="150"/>
                      <a:pt x="1" y="150"/>
                      <a:pt x="1" y="150"/>
                    </a:cubicBezTo>
                    <a:cubicBezTo>
                      <a:pt x="1" y="151"/>
                      <a:pt x="2" y="150"/>
                      <a:pt x="2" y="151"/>
                    </a:cubicBezTo>
                    <a:cubicBezTo>
                      <a:pt x="2" y="152"/>
                      <a:pt x="3" y="151"/>
                      <a:pt x="3" y="151"/>
                    </a:cubicBezTo>
                    <a:cubicBezTo>
                      <a:pt x="4" y="151"/>
                      <a:pt x="2" y="152"/>
                      <a:pt x="2" y="152"/>
                    </a:cubicBezTo>
                    <a:cubicBezTo>
                      <a:pt x="2" y="153"/>
                      <a:pt x="3" y="152"/>
                      <a:pt x="4" y="152"/>
                    </a:cubicBezTo>
                    <a:cubicBezTo>
                      <a:pt x="4" y="153"/>
                      <a:pt x="4" y="153"/>
                      <a:pt x="4" y="154"/>
                    </a:cubicBezTo>
                    <a:cubicBezTo>
                      <a:pt x="5" y="154"/>
                      <a:pt x="4" y="150"/>
                      <a:pt x="4" y="153"/>
                    </a:cubicBezTo>
                    <a:cubicBezTo>
                      <a:pt x="4" y="154"/>
                      <a:pt x="4" y="153"/>
                      <a:pt x="4" y="153"/>
                    </a:cubicBezTo>
                    <a:cubicBezTo>
                      <a:pt x="4" y="153"/>
                      <a:pt x="4" y="154"/>
                      <a:pt x="4" y="154"/>
                    </a:cubicBezTo>
                    <a:cubicBezTo>
                      <a:pt x="4" y="154"/>
                      <a:pt x="4" y="153"/>
                      <a:pt x="5" y="154"/>
                    </a:cubicBezTo>
                    <a:cubicBezTo>
                      <a:pt x="5" y="154"/>
                      <a:pt x="5" y="153"/>
                      <a:pt x="5" y="154"/>
                    </a:cubicBezTo>
                    <a:cubicBezTo>
                      <a:pt x="4" y="154"/>
                      <a:pt x="4" y="153"/>
                      <a:pt x="4" y="154"/>
                    </a:cubicBezTo>
                    <a:cubicBezTo>
                      <a:pt x="4" y="154"/>
                      <a:pt x="3" y="155"/>
                      <a:pt x="4" y="155"/>
                    </a:cubicBezTo>
                    <a:cubicBezTo>
                      <a:pt x="4" y="155"/>
                      <a:pt x="3" y="155"/>
                      <a:pt x="3" y="155"/>
                    </a:cubicBezTo>
                    <a:cubicBezTo>
                      <a:pt x="3" y="155"/>
                      <a:pt x="3" y="155"/>
                      <a:pt x="3" y="156"/>
                    </a:cubicBezTo>
                    <a:cubicBezTo>
                      <a:pt x="3" y="156"/>
                      <a:pt x="2" y="154"/>
                      <a:pt x="4" y="155"/>
                    </a:cubicBezTo>
                    <a:cubicBezTo>
                      <a:pt x="3" y="155"/>
                      <a:pt x="4" y="157"/>
                      <a:pt x="4" y="156"/>
                    </a:cubicBezTo>
                    <a:cubicBezTo>
                      <a:pt x="3" y="157"/>
                      <a:pt x="3" y="157"/>
                      <a:pt x="3" y="157"/>
                    </a:cubicBezTo>
                    <a:cubicBezTo>
                      <a:pt x="3" y="158"/>
                      <a:pt x="3" y="156"/>
                      <a:pt x="3" y="157"/>
                    </a:cubicBezTo>
                    <a:cubicBezTo>
                      <a:pt x="3" y="156"/>
                      <a:pt x="2" y="156"/>
                      <a:pt x="2" y="157"/>
                    </a:cubicBezTo>
                    <a:cubicBezTo>
                      <a:pt x="2" y="157"/>
                      <a:pt x="2" y="157"/>
                      <a:pt x="2" y="156"/>
                    </a:cubicBezTo>
                    <a:cubicBezTo>
                      <a:pt x="2" y="155"/>
                      <a:pt x="2" y="156"/>
                      <a:pt x="1" y="156"/>
                    </a:cubicBezTo>
                    <a:cubicBezTo>
                      <a:pt x="1" y="156"/>
                      <a:pt x="2" y="156"/>
                      <a:pt x="1" y="156"/>
                    </a:cubicBezTo>
                    <a:cubicBezTo>
                      <a:pt x="1" y="155"/>
                      <a:pt x="1" y="156"/>
                      <a:pt x="0" y="157"/>
                    </a:cubicBezTo>
                    <a:close/>
                    <a:moveTo>
                      <a:pt x="1" y="150"/>
                    </a:moveTo>
                    <a:cubicBezTo>
                      <a:pt x="1" y="149"/>
                      <a:pt x="1" y="149"/>
                      <a:pt x="1" y="149"/>
                    </a:cubicBezTo>
                    <a:cubicBezTo>
                      <a:pt x="2" y="149"/>
                      <a:pt x="2" y="150"/>
                      <a:pt x="1" y="150"/>
                    </a:cubicBezTo>
                    <a:close/>
                    <a:moveTo>
                      <a:pt x="4" y="148"/>
                    </a:moveTo>
                    <a:cubicBezTo>
                      <a:pt x="4" y="148"/>
                      <a:pt x="4" y="148"/>
                      <a:pt x="4" y="148"/>
                    </a:cubicBezTo>
                    <a:cubicBezTo>
                      <a:pt x="3" y="149"/>
                      <a:pt x="3" y="147"/>
                      <a:pt x="4" y="148"/>
                    </a:cubicBezTo>
                    <a:close/>
                    <a:moveTo>
                      <a:pt x="7" y="131"/>
                    </a:moveTo>
                    <a:cubicBezTo>
                      <a:pt x="7" y="131"/>
                      <a:pt x="7" y="131"/>
                      <a:pt x="7" y="131"/>
                    </a:cubicBezTo>
                    <a:cubicBezTo>
                      <a:pt x="7" y="131"/>
                      <a:pt x="7" y="131"/>
                      <a:pt x="7" y="131"/>
                    </a:cubicBezTo>
                    <a:close/>
                    <a:moveTo>
                      <a:pt x="10" y="137"/>
                    </a:moveTo>
                    <a:cubicBezTo>
                      <a:pt x="11" y="137"/>
                      <a:pt x="11" y="137"/>
                      <a:pt x="11" y="137"/>
                    </a:cubicBezTo>
                    <a:lnTo>
                      <a:pt x="10" y="137"/>
                    </a:lnTo>
                    <a:close/>
                    <a:moveTo>
                      <a:pt x="11" y="128"/>
                    </a:moveTo>
                    <a:cubicBezTo>
                      <a:pt x="11" y="128"/>
                      <a:pt x="11" y="128"/>
                      <a:pt x="11" y="128"/>
                    </a:cubicBezTo>
                    <a:cubicBezTo>
                      <a:pt x="10" y="128"/>
                      <a:pt x="10" y="128"/>
                      <a:pt x="10" y="127"/>
                    </a:cubicBezTo>
                    <a:cubicBezTo>
                      <a:pt x="11" y="128"/>
                      <a:pt x="11" y="128"/>
                      <a:pt x="11" y="128"/>
                    </a:cubicBezTo>
                    <a:close/>
                    <a:moveTo>
                      <a:pt x="11" y="132"/>
                    </a:moveTo>
                    <a:cubicBezTo>
                      <a:pt x="11" y="132"/>
                      <a:pt x="11" y="132"/>
                      <a:pt x="11" y="132"/>
                    </a:cubicBezTo>
                    <a:cubicBezTo>
                      <a:pt x="11" y="132"/>
                      <a:pt x="11" y="132"/>
                      <a:pt x="11" y="132"/>
                    </a:cubicBezTo>
                    <a:cubicBezTo>
                      <a:pt x="10" y="132"/>
                      <a:pt x="10" y="132"/>
                      <a:pt x="10" y="132"/>
                    </a:cubicBezTo>
                    <a:cubicBezTo>
                      <a:pt x="11" y="132"/>
                      <a:pt x="11" y="132"/>
                      <a:pt x="11" y="132"/>
                    </a:cubicBezTo>
                    <a:cubicBezTo>
                      <a:pt x="11" y="132"/>
                      <a:pt x="11" y="132"/>
                      <a:pt x="11" y="132"/>
                    </a:cubicBezTo>
                    <a:cubicBezTo>
                      <a:pt x="11" y="132"/>
                      <a:pt x="11" y="132"/>
                      <a:pt x="11" y="132"/>
                    </a:cubicBezTo>
                    <a:cubicBezTo>
                      <a:pt x="11" y="132"/>
                      <a:pt x="11" y="132"/>
                      <a:pt x="10" y="131"/>
                    </a:cubicBezTo>
                    <a:cubicBezTo>
                      <a:pt x="11" y="132"/>
                      <a:pt x="11" y="130"/>
                      <a:pt x="11" y="131"/>
                    </a:cubicBezTo>
                    <a:cubicBezTo>
                      <a:pt x="11" y="131"/>
                      <a:pt x="11" y="131"/>
                      <a:pt x="11" y="131"/>
                    </a:cubicBezTo>
                    <a:cubicBezTo>
                      <a:pt x="11" y="131"/>
                      <a:pt x="11" y="132"/>
                      <a:pt x="11" y="132"/>
                    </a:cubicBezTo>
                    <a:close/>
                    <a:moveTo>
                      <a:pt x="12" y="139"/>
                    </a:moveTo>
                    <a:cubicBezTo>
                      <a:pt x="12" y="140"/>
                      <a:pt x="12" y="140"/>
                      <a:pt x="12" y="140"/>
                    </a:cubicBezTo>
                    <a:cubicBezTo>
                      <a:pt x="11" y="140"/>
                      <a:pt x="11" y="140"/>
                      <a:pt x="11" y="140"/>
                    </a:cubicBezTo>
                    <a:cubicBezTo>
                      <a:pt x="11" y="140"/>
                      <a:pt x="12" y="139"/>
                      <a:pt x="12" y="139"/>
                    </a:cubicBezTo>
                    <a:close/>
                    <a:moveTo>
                      <a:pt x="12" y="139"/>
                    </a:moveTo>
                    <a:cubicBezTo>
                      <a:pt x="12" y="139"/>
                      <a:pt x="12" y="139"/>
                      <a:pt x="12" y="139"/>
                    </a:cubicBezTo>
                    <a:cubicBezTo>
                      <a:pt x="12" y="139"/>
                      <a:pt x="12" y="139"/>
                      <a:pt x="12" y="139"/>
                    </a:cubicBezTo>
                    <a:close/>
                    <a:moveTo>
                      <a:pt x="13" y="139"/>
                    </a:moveTo>
                    <a:cubicBezTo>
                      <a:pt x="12" y="139"/>
                      <a:pt x="12" y="139"/>
                      <a:pt x="12" y="139"/>
                    </a:cubicBezTo>
                    <a:lnTo>
                      <a:pt x="13" y="139"/>
                    </a:lnTo>
                    <a:close/>
                    <a:moveTo>
                      <a:pt x="12" y="114"/>
                    </a:moveTo>
                    <a:cubicBezTo>
                      <a:pt x="11" y="113"/>
                      <a:pt x="12" y="113"/>
                      <a:pt x="12" y="113"/>
                    </a:cubicBezTo>
                    <a:cubicBezTo>
                      <a:pt x="12" y="112"/>
                      <a:pt x="12" y="114"/>
                      <a:pt x="12" y="114"/>
                    </a:cubicBezTo>
                    <a:close/>
                    <a:moveTo>
                      <a:pt x="12" y="111"/>
                    </a:moveTo>
                    <a:cubicBezTo>
                      <a:pt x="12" y="111"/>
                      <a:pt x="12" y="111"/>
                      <a:pt x="12" y="111"/>
                    </a:cubicBezTo>
                    <a:cubicBezTo>
                      <a:pt x="11" y="111"/>
                      <a:pt x="12" y="111"/>
                      <a:pt x="12" y="111"/>
                    </a:cubicBezTo>
                    <a:close/>
                    <a:moveTo>
                      <a:pt x="15" y="112"/>
                    </a:moveTo>
                    <a:cubicBezTo>
                      <a:pt x="15" y="112"/>
                      <a:pt x="15" y="112"/>
                      <a:pt x="15" y="112"/>
                    </a:cubicBezTo>
                    <a:cubicBezTo>
                      <a:pt x="15" y="113"/>
                      <a:pt x="15" y="113"/>
                      <a:pt x="15" y="113"/>
                    </a:cubicBezTo>
                    <a:cubicBezTo>
                      <a:pt x="15" y="113"/>
                      <a:pt x="15" y="113"/>
                      <a:pt x="15" y="113"/>
                    </a:cubicBezTo>
                    <a:cubicBezTo>
                      <a:pt x="15" y="113"/>
                      <a:pt x="15" y="113"/>
                      <a:pt x="15" y="113"/>
                    </a:cubicBezTo>
                    <a:cubicBezTo>
                      <a:pt x="14" y="113"/>
                      <a:pt x="15" y="113"/>
                      <a:pt x="14" y="113"/>
                    </a:cubicBezTo>
                    <a:cubicBezTo>
                      <a:pt x="14" y="113"/>
                      <a:pt x="14" y="113"/>
                      <a:pt x="15" y="112"/>
                    </a:cubicBezTo>
                    <a:close/>
                    <a:moveTo>
                      <a:pt x="14" y="112"/>
                    </a:moveTo>
                    <a:cubicBezTo>
                      <a:pt x="14" y="113"/>
                      <a:pt x="14" y="112"/>
                      <a:pt x="14" y="112"/>
                    </a:cubicBezTo>
                    <a:cubicBezTo>
                      <a:pt x="14" y="112"/>
                      <a:pt x="15" y="112"/>
                      <a:pt x="14" y="112"/>
                    </a:cubicBezTo>
                    <a:close/>
                    <a:moveTo>
                      <a:pt x="15" y="111"/>
                    </a:moveTo>
                    <a:cubicBezTo>
                      <a:pt x="15" y="112"/>
                      <a:pt x="15" y="112"/>
                      <a:pt x="15" y="112"/>
                    </a:cubicBezTo>
                    <a:cubicBezTo>
                      <a:pt x="14" y="112"/>
                      <a:pt x="14" y="112"/>
                      <a:pt x="14" y="112"/>
                    </a:cubicBezTo>
                    <a:cubicBezTo>
                      <a:pt x="14" y="111"/>
                      <a:pt x="14" y="111"/>
                      <a:pt x="14" y="111"/>
                    </a:cubicBezTo>
                    <a:cubicBezTo>
                      <a:pt x="14" y="111"/>
                      <a:pt x="14" y="111"/>
                      <a:pt x="14" y="111"/>
                    </a:cubicBezTo>
                    <a:cubicBezTo>
                      <a:pt x="15" y="111"/>
                      <a:pt x="15" y="111"/>
                      <a:pt x="15" y="111"/>
                    </a:cubicBezTo>
                    <a:close/>
                    <a:moveTo>
                      <a:pt x="16" y="107"/>
                    </a:moveTo>
                    <a:cubicBezTo>
                      <a:pt x="16" y="107"/>
                      <a:pt x="16" y="107"/>
                      <a:pt x="16" y="107"/>
                    </a:cubicBezTo>
                    <a:cubicBezTo>
                      <a:pt x="16" y="108"/>
                      <a:pt x="15" y="107"/>
                      <a:pt x="15" y="107"/>
                    </a:cubicBezTo>
                    <a:cubicBezTo>
                      <a:pt x="15" y="107"/>
                      <a:pt x="15" y="107"/>
                      <a:pt x="15" y="107"/>
                    </a:cubicBezTo>
                    <a:cubicBezTo>
                      <a:pt x="15" y="106"/>
                      <a:pt x="16" y="106"/>
                      <a:pt x="16" y="106"/>
                    </a:cubicBezTo>
                    <a:cubicBezTo>
                      <a:pt x="16" y="106"/>
                      <a:pt x="16" y="106"/>
                      <a:pt x="16" y="107"/>
                    </a:cubicBezTo>
                    <a:close/>
                    <a:moveTo>
                      <a:pt x="16" y="113"/>
                    </a:moveTo>
                    <a:cubicBezTo>
                      <a:pt x="16" y="114"/>
                      <a:pt x="16" y="114"/>
                      <a:pt x="16" y="114"/>
                    </a:cubicBezTo>
                    <a:cubicBezTo>
                      <a:pt x="16" y="114"/>
                      <a:pt x="15" y="114"/>
                      <a:pt x="15" y="114"/>
                    </a:cubicBezTo>
                    <a:cubicBezTo>
                      <a:pt x="15" y="113"/>
                      <a:pt x="15" y="113"/>
                      <a:pt x="15" y="113"/>
                    </a:cubicBezTo>
                    <a:lnTo>
                      <a:pt x="16" y="113"/>
                    </a:lnTo>
                    <a:close/>
                    <a:moveTo>
                      <a:pt x="17" y="102"/>
                    </a:moveTo>
                    <a:cubicBezTo>
                      <a:pt x="16" y="102"/>
                      <a:pt x="16" y="102"/>
                      <a:pt x="16" y="102"/>
                    </a:cubicBezTo>
                    <a:cubicBezTo>
                      <a:pt x="16" y="102"/>
                      <a:pt x="17" y="101"/>
                      <a:pt x="16" y="101"/>
                    </a:cubicBezTo>
                    <a:cubicBezTo>
                      <a:pt x="16" y="101"/>
                      <a:pt x="17" y="101"/>
                      <a:pt x="17" y="102"/>
                    </a:cubicBezTo>
                    <a:close/>
                    <a:moveTo>
                      <a:pt x="23" y="80"/>
                    </a:moveTo>
                    <a:cubicBezTo>
                      <a:pt x="22" y="79"/>
                      <a:pt x="23" y="80"/>
                      <a:pt x="22" y="79"/>
                    </a:cubicBezTo>
                    <a:cubicBezTo>
                      <a:pt x="22" y="79"/>
                      <a:pt x="23" y="79"/>
                      <a:pt x="23" y="80"/>
                    </a:cubicBezTo>
                    <a:close/>
                    <a:moveTo>
                      <a:pt x="23" y="79"/>
                    </a:moveTo>
                    <a:cubicBezTo>
                      <a:pt x="23" y="79"/>
                      <a:pt x="23" y="79"/>
                      <a:pt x="23" y="78"/>
                    </a:cubicBezTo>
                    <a:cubicBezTo>
                      <a:pt x="23" y="78"/>
                      <a:pt x="23" y="80"/>
                      <a:pt x="23" y="79"/>
                    </a:cubicBezTo>
                    <a:close/>
                    <a:moveTo>
                      <a:pt x="39" y="46"/>
                    </a:moveTo>
                    <a:cubicBezTo>
                      <a:pt x="38" y="46"/>
                      <a:pt x="38" y="46"/>
                      <a:pt x="38" y="46"/>
                    </a:cubicBezTo>
                    <a:cubicBezTo>
                      <a:pt x="37" y="46"/>
                      <a:pt x="39" y="46"/>
                      <a:pt x="39" y="46"/>
                    </a:cubicBezTo>
                    <a:close/>
                    <a:moveTo>
                      <a:pt x="39" y="46"/>
                    </a:moveTo>
                    <a:cubicBezTo>
                      <a:pt x="39" y="45"/>
                      <a:pt x="39" y="45"/>
                      <a:pt x="39" y="45"/>
                    </a:cubicBezTo>
                    <a:lnTo>
                      <a:pt x="39" y="46"/>
                    </a:lnTo>
                    <a:close/>
                    <a:moveTo>
                      <a:pt x="43" y="45"/>
                    </a:moveTo>
                    <a:cubicBezTo>
                      <a:pt x="43" y="46"/>
                      <a:pt x="43" y="45"/>
                      <a:pt x="43" y="46"/>
                    </a:cubicBezTo>
                    <a:cubicBezTo>
                      <a:pt x="43" y="46"/>
                      <a:pt x="43" y="45"/>
                      <a:pt x="43" y="45"/>
                    </a:cubicBezTo>
                    <a:close/>
                    <a:moveTo>
                      <a:pt x="43" y="44"/>
                    </a:moveTo>
                    <a:cubicBezTo>
                      <a:pt x="43" y="44"/>
                      <a:pt x="43" y="44"/>
                      <a:pt x="42" y="45"/>
                    </a:cubicBezTo>
                    <a:cubicBezTo>
                      <a:pt x="42" y="44"/>
                      <a:pt x="42" y="44"/>
                      <a:pt x="42" y="44"/>
                    </a:cubicBezTo>
                    <a:cubicBezTo>
                      <a:pt x="42" y="44"/>
                      <a:pt x="42" y="44"/>
                      <a:pt x="42" y="43"/>
                    </a:cubicBezTo>
                    <a:cubicBezTo>
                      <a:pt x="42" y="43"/>
                      <a:pt x="42" y="44"/>
                      <a:pt x="43" y="44"/>
                    </a:cubicBezTo>
                    <a:close/>
                    <a:moveTo>
                      <a:pt x="43" y="42"/>
                    </a:moveTo>
                    <a:cubicBezTo>
                      <a:pt x="42" y="41"/>
                      <a:pt x="42" y="41"/>
                      <a:pt x="42" y="41"/>
                    </a:cubicBezTo>
                    <a:cubicBezTo>
                      <a:pt x="43" y="42"/>
                      <a:pt x="43" y="41"/>
                      <a:pt x="43" y="41"/>
                    </a:cubicBezTo>
                    <a:cubicBezTo>
                      <a:pt x="44" y="42"/>
                      <a:pt x="43" y="42"/>
                      <a:pt x="43" y="42"/>
                    </a:cubicBezTo>
                    <a:close/>
                    <a:moveTo>
                      <a:pt x="72" y="7"/>
                    </a:moveTo>
                    <a:cubicBezTo>
                      <a:pt x="72" y="8"/>
                      <a:pt x="73" y="8"/>
                      <a:pt x="72" y="8"/>
                    </a:cubicBezTo>
                    <a:cubicBezTo>
                      <a:pt x="72" y="8"/>
                      <a:pt x="72" y="8"/>
                      <a:pt x="72" y="7"/>
                    </a:cubicBezTo>
                    <a:close/>
                    <a:moveTo>
                      <a:pt x="119" y="13"/>
                    </a:moveTo>
                    <a:cubicBezTo>
                      <a:pt x="119" y="14"/>
                      <a:pt x="119" y="14"/>
                      <a:pt x="119" y="14"/>
                    </a:cubicBezTo>
                    <a:cubicBezTo>
                      <a:pt x="119" y="12"/>
                      <a:pt x="119" y="13"/>
                      <a:pt x="119" y="13"/>
                    </a:cubicBezTo>
                    <a:close/>
                    <a:moveTo>
                      <a:pt x="136" y="36"/>
                    </a:moveTo>
                    <a:cubicBezTo>
                      <a:pt x="136" y="36"/>
                      <a:pt x="135" y="36"/>
                      <a:pt x="136" y="36"/>
                    </a:cubicBezTo>
                    <a:cubicBezTo>
                      <a:pt x="135" y="35"/>
                      <a:pt x="136" y="36"/>
                      <a:pt x="136" y="36"/>
                    </a:cubicBezTo>
                    <a:cubicBezTo>
                      <a:pt x="136" y="35"/>
                      <a:pt x="137" y="37"/>
                      <a:pt x="136" y="36"/>
                    </a:cubicBezTo>
                    <a:cubicBezTo>
                      <a:pt x="136" y="36"/>
                      <a:pt x="136" y="36"/>
                      <a:pt x="136" y="36"/>
                    </a:cubicBezTo>
                    <a:close/>
                    <a:moveTo>
                      <a:pt x="135" y="32"/>
                    </a:moveTo>
                    <a:cubicBezTo>
                      <a:pt x="136" y="32"/>
                      <a:pt x="137" y="32"/>
                      <a:pt x="136" y="33"/>
                    </a:cubicBezTo>
                    <a:lnTo>
                      <a:pt x="135" y="32"/>
                    </a:lnTo>
                    <a:close/>
                    <a:moveTo>
                      <a:pt x="144" y="50"/>
                    </a:moveTo>
                    <a:cubicBezTo>
                      <a:pt x="144" y="50"/>
                      <a:pt x="143" y="50"/>
                      <a:pt x="145" y="50"/>
                    </a:cubicBezTo>
                    <a:cubicBezTo>
                      <a:pt x="144" y="50"/>
                      <a:pt x="144" y="52"/>
                      <a:pt x="144" y="51"/>
                    </a:cubicBezTo>
                    <a:cubicBezTo>
                      <a:pt x="145" y="51"/>
                      <a:pt x="143" y="50"/>
                      <a:pt x="144" y="50"/>
                    </a:cubicBezTo>
                    <a:close/>
                    <a:moveTo>
                      <a:pt x="145" y="48"/>
                    </a:moveTo>
                    <a:cubicBezTo>
                      <a:pt x="144" y="47"/>
                      <a:pt x="145" y="48"/>
                      <a:pt x="144" y="48"/>
                    </a:cubicBezTo>
                    <a:cubicBezTo>
                      <a:pt x="144" y="48"/>
                      <a:pt x="145" y="48"/>
                      <a:pt x="144" y="48"/>
                    </a:cubicBezTo>
                    <a:cubicBezTo>
                      <a:pt x="144" y="48"/>
                      <a:pt x="144" y="48"/>
                      <a:pt x="144" y="48"/>
                    </a:cubicBezTo>
                    <a:cubicBezTo>
                      <a:pt x="145" y="47"/>
                      <a:pt x="144" y="48"/>
                      <a:pt x="144" y="48"/>
                    </a:cubicBezTo>
                    <a:cubicBezTo>
                      <a:pt x="144" y="47"/>
                      <a:pt x="144" y="47"/>
                      <a:pt x="144" y="47"/>
                    </a:cubicBezTo>
                    <a:cubicBezTo>
                      <a:pt x="144" y="48"/>
                      <a:pt x="144" y="47"/>
                      <a:pt x="144" y="47"/>
                    </a:cubicBezTo>
                    <a:cubicBezTo>
                      <a:pt x="144" y="46"/>
                      <a:pt x="144" y="46"/>
                      <a:pt x="144" y="46"/>
                    </a:cubicBezTo>
                    <a:cubicBezTo>
                      <a:pt x="144" y="45"/>
                      <a:pt x="146" y="45"/>
                      <a:pt x="145" y="46"/>
                    </a:cubicBezTo>
                    <a:cubicBezTo>
                      <a:pt x="144" y="46"/>
                      <a:pt x="145" y="47"/>
                      <a:pt x="145" y="46"/>
                    </a:cubicBezTo>
                    <a:cubicBezTo>
                      <a:pt x="146" y="47"/>
                      <a:pt x="145" y="47"/>
                      <a:pt x="145" y="47"/>
                    </a:cubicBezTo>
                    <a:cubicBezTo>
                      <a:pt x="146" y="46"/>
                      <a:pt x="146" y="47"/>
                      <a:pt x="145" y="47"/>
                    </a:cubicBezTo>
                    <a:cubicBezTo>
                      <a:pt x="145" y="47"/>
                      <a:pt x="145" y="48"/>
                      <a:pt x="145" y="48"/>
                    </a:cubicBezTo>
                    <a:close/>
                    <a:moveTo>
                      <a:pt x="144" y="53"/>
                    </a:moveTo>
                    <a:cubicBezTo>
                      <a:pt x="145" y="50"/>
                      <a:pt x="144" y="53"/>
                      <a:pt x="145" y="53"/>
                    </a:cubicBezTo>
                    <a:cubicBezTo>
                      <a:pt x="146" y="52"/>
                      <a:pt x="144" y="53"/>
                      <a:pt x="144" y="53"/>
                    </a:cubicBezTo>
                    <a:cubicBezTo>
                      <a:pt x="145" y="53"/>
                      <a:pt x="144" y="53"/>
                      <a:pt x="144" y="54"/>
                    </a:cubicBezTo>
                    <a:cubicBezTo>
                      <a:pt x="145" y="53"/>
                      <a:pt x="143" y="54"/>
                      <a:pt x="144" y="53"/>
                    </a:cubicBezTo>
                    <a:close/>
                    <a:moveTo>
                      <a:pt x="144" y="54"/>
                    </a:moveTo>
                    <a:cubicBezTo>
                      <a:pt x="145" y="55"/>
                      <a:pt x="143" y="55"/>
                      <a:pt x="143" y="55"/>
                    </a:cubicBezTo>
                    <a:cubicBezTo>
                      <a:pt x="143" y="55"/>
                      <a:pt x="143" y="55"/>
                      <a:pt x="144" y="54"/>
                    </a:cubicBezTo>
                    <a:close/>
                    <a:moveTo>
                      <a:pt x="143" y="47"/>
                    </a:moveTo>
                    <a:cubicBezTo>
                      <a:pt x="143" y="47"/>
                      <a:pt x="143" y="48"/>
                      <a:pt x="143" y="47"/>
                    </a:cubicBezTo>
                    <a:cubicBezTo>
                      <a:pt x="142" y="46"/>
                      <a:pt x="144" y="48"/>
                      <a:pt x="143" y="48"/>
                    </a:cubicBezTo>
                    <a:lnTo>
                      <a:pt x="143" y="47"/>
                    </a:lnTo>
                    <a:close/>
                    <a:moveTo>
                      <a:pt x="143" y="53"/>
                    </a:moveTo>
                    <a:cubicBezTo>
                      <a:pt x="142" y="54"/>
                      <a:pt x="143" y="52"/>
                      <a:pt x="143" y="52"/>
                    </a:cubicBezTo>
                    <a:cubicBezTo>
                      <a:pt x="143" y="52"/>
                      <a:pt x="143" y="52"/>
                      <a:pt x="143" y="52"/>
                    </a:cubicBezTo>
                    <a:cubicBezTo>
                      <a:pt x="142" y="53"/>
                      <a:pt x="143" y="52"/>
                      <a:pt x="143" y="53"/>
                    </a:cubicBezTo>
                    <a:close/>
                    <a:moveTo>
                      <a:pt x="160" y="86"/>
                    </a:moveTo>
                    <a:cubicBezTo>
                      <a:pt x="160" y="88"/>
                      <a:pt x="159" y="87"/>
                      <a:pt x="159" y="87"/>
                    </a:cubicBezTo>
                    <a:cubicBezTo>
                      <a:pt x="158" y="86"/>
                      <a:pt x="158" y="85"/>
                      <a:pt x="159" y="86"/>
                    </a:cubicBezTo>
                    <a:cubicBezTo>
                      <a:pt x="159" y="84"/>
                      <a:pt x="159" y="85"/>
                      <a:pt x="160" y="86"/>
                    </a:cubicBezTo>
                    <a:close/>
                    <a:moveTo>
                      <a:pt x="159" y="89"/>
                    </a:moveTo>
                    <a:cubicBezTo>
                      <a:pt x="159" y="87"/>
                      <a:pt x="160" y="87"/>
                      <a:pt x="160" y="88"/>
                    </a:cubicBezTo>
                    <a:cubicBezTo>
                      <a:pt x="160" y="88"/>
                      <a:pt x="160" y="87"/>
                      <a:pt x="159" y="89"/>
                    </a:cubicBezTo>
                    <a:cubicBezTo>
                      <a:pt x="160" y="91"/>
                      <a:pt x="159" y="90"/>
                      <a:pt x="159" y="90"/>
                    </a:cubicBezTo>
                    <a:cubicBezTo>
                      <a:pt x="160" y="89"/>
                      <a:pt x="158" y="90"/>
                      <a:pt x="159" y="89"/>
                    </a:cubicBezTo>
                    <a:close/>
                    <a:moveTo>
                      <a:pt x="159" y="90"/>
                    </a:moveTo>
                    <a:cubicBezTo>
                      <a:pt x="159" y="91"/>
                      <a:pt x="159" y="90"/>
                      <a:pt x="159" y="91"/>
                    </a:cubicBezTo>
                    <a:cubicBezTo>
                      <a:pt x="159" y="88"/>
                      <a:pt x="158" y="91"/>
                      <a:pt x="159" y="90"/>
                    </a:cubicBezTo>
                    <a:close/>
                    <a:moveTo>
                      <a:pt x="158" y="83"/>
                    </a:moveTo>
                    <a:cubicBezTo>
                      <a:pt x="158" y="84"/>
                      <a:pt x="158" y="82"/>
                      <a:pt x="158" y="83"/>
                    </a:cubicBezTo>
                    <a:cubicBezTo>
                      <a:pt x="159" y="84"/>
                      <a:pt x="158" y="84"/>
                      <a:pt x="158" y="84"/>
                    </a:cubicBezTo>
                    <a:cubicBezTo>
                      <a:pt x="158" y="83"/>
                      <a:pt x="158" y="83"/>
                      <a:pt x="158" y="83"/>
                    </a:cubicBezTo>
                    <a:close/>
                    <a:moveTo>
                      <a:pt x="158" y="89"/>
                    </a:moveTo>
                    <a:cubicBezTo>
                      <a:pt x="157" y="88"/>
                      <a:pt x="158" y="86"/>
                      <a:pt x="158" y="88"/>
                    </a:cubicBezTo>
                    <a:cubicBezTo>
                      <a:pt x="158" y="91"/>
                      <a:pt x="159" y="88"/>
                      <a:pt x="158" y="88"/>
                    </a:cubicBezTo>
                    <a:cubicBezTo>
                      <a:pt x="159" y="89"/>
                      <a:pt x="158" y="90"/>
                      <a:pt x="158" y="89"/>
                    </a:cubicBezTo>
                    <a:close/>
                    <a:moveTo>
                      <a:pt x="164" y="91"/>
                    </a:moveTo>
                    <a:cubicBezTo>
                      <a:pt x="163" y="92"/>
                      <a:pt x="164" y="92"/>
                      <a:pt x="163" y="91"/>
                    </a:cubicBezTo>
                    <a:cubicBezTo>
                      <a:pt x="163" y="92"/>
                      <a:pt x="164" y="92"/>
                      <a:pt x="164" y="91"/>
                    </a:cubicBezTo>
                    <a:close/>
                    <a:moveTo>
                      <a:pt x="163" y="90"/>
                    </a:moveTo>
                    <a:cubicBezTo>
                      <a:pt x="163" y="90"/>
                      <a:pt x="164" y="91"/>
                      <a:pt x="163" y="91"/>
                    </a:cubicBezTo>
                    <a:cubicBezTo>
                      <a:pt x="164" y="92"/>
                      <a:pt x="163" y="91"/>
                      <a:pt x="163" y="90"/>
                    </a:cubicBezTo>
                    <a:close/>
                    <a:moveTo>
                      <a:pt x="170" y="124"/>
                    </a:moveTo>
                    <a:cubicBezTo>
                      <a:pt x="170" y="123"/>
                      <a:pt x="171" y="124"/>
                      <a:pt x="170" y="124"/>
                    </a:cubicBezTo>
                    <a:cubicBezTo>
                      <a:pt x="170" y="123"/>
                      <a:pt x="170" y="124"/>
                      <a:pt x="170" y="124"/>
                    </a:cubicBezTo>
                    <a:close/>
                    <a:moveTo>
                      <a:pt x="170" y="126"/>
                    </a:moveTo>
                    <a:cubicBezTo>
                      <a:pt x="170" y="126"/>
                      <a:pt x="170" y="127"/>
                      <a:pt x="170" y="127"/>
                    </a:cubicBezTo>
                    <a:cubicBezTo>
                      <a:pt x="169" y="127"/>
                      <a:pt x="170" y="125"/>
                      <a:pt x="170" y="126"/>
                    </a:cubicBezTo>
                    <a:close/>
                    <a:moveTo>
                      <a:pt x="167" y="115"/>
                    </a:moveTo>
                    <a:cubicBezTo>
                      <a:pt x="167" y="115"/>
                      <a:pt x="167" y="115"/>
                      <a:pt x="167" y="115"/>
                    </a:cubicBezTo>
                    <a:cubicBezTo>
                      <a:pt x="167" y="115"/>
                      <a:pt x="167" y="115"/>
                      <a:pt x="167" y="115"/>
                    </a:cubicBezTo>
                    <a:cubicBezTo>
                      <a:pt x="167" y="115"/>
                      <a:pt x="167" y="115"/>
                      <a:pt x="167" y="115"/>
                    </a:cubicBezTo>
                    <a:cubicBezTo>
                      <a:pt x="167" y="115"/>
                      <a:pt x="167" y="115"/>
                      <a:pt x="167" y="115"/>
                    </a:cubicBezTo>
                    <a:cubicBezTo>
                      <a:pt x="167" y="115"/>
                      <a:pt x="167" y="115"/>
                      <a:pt x="167" y="115"/>
                    </a:cubicBezTo>
                    <a:cubicBezTo>
                      <a:pt x="167" y="116"/>
                      <a:pt x="167" y="116"/>
                      <a:pt x="167" y="116"/>
                    </a:cubicBezTo>
                    <a:cubicBezTo>
                      <a:pt x="167" y="115"/>
                      <a:pt x="167" y="115"/>
                      <a:pt x="167" y="115"/>
                    </a:cubicBezTo>
                    <a:cubicBezTo>
                      <a:pt x="166" y="116"/>
                      <a:pt x="166" y="116"/>
                      <a:pt x="167" y="115"/>
                    </a:cubicBezTo>
                    <a:close/>
                    <a:moveTo>
                      <a:pt x="167" y="114"/>
                    </a:moveTo>
                    <a:cubicBezTo>
                      <a:pt x="167" y="114"/>
                      <a:pt x="167" y="114"/>
                      <a:pt x="167" y="114"/>
                    </a:cubicBezTo>
                    <a:cubicBezTo>
                      <a:pt x="167" y="114"/>
                      <a:pt x="167" y="114"/>
                      <a:pt x="167" y="114"/>
                    </a:cubicBezTo>
                    <a:cubicBezTo>
                      <a:pt x="167" y="114"/>
                      <a:pt x="167" y="114"/>
                      <a:pt x="167" y="114"/>
                    </a:cubicBezTo>
                    <a:cubicBezTo>
                      <a:pt x="167" y="114"/>
                      <a:pt x="167" y="114"/>
                      <a:pt x="167" y="114"/>
                    </a:cubicBezTo>
                    <a:cubicBezTo>
                      <a:pt x="167" y="114"/>
                      <a:pt x="167" y="114"/>
                      <a:pt x="167" y="114"/>
                    </a:cubicBezTo>
                    <a:cubicBezTo>
                      <a:pt x="167" y="114"/>
                      <a:pt x="167" y="114"/>
                      <a:pt x="167" y="114"/>
                    </a:cubicBezTo>
                    <a:cubicBezTo>
                      <a:pt x="168" y="114"/>
                      <a:pt x="168" y="114"/>
                      <a:pt x="168" y="114"/>
                    </a:cubicBezTo>
                    <a:cubicBezTo>
                      <a:pt x="167" y="115"/>
                      <a:pt x="167" y="114"/>
                      <a:pt x="167" y="114"/>
                    </a:cubicBezTo>
                    <a:close/>
                    <a:moveTo>
                      <a:pt x="167" y="117"/>
                    </a:moveTo>
                    <a:cubicBezTo>
                      <a:pt x="167" y="117"/>
                      <a:pt x="167" y="117"/>
                      <a:pt x="167" y="117"/>
                    </a:cubicBezTo>
                    <a:cubicBezTo>
                      <a:pt x="167" y="117"/>
                      <a:pt x="167" y="117"/>
                      <a:pt x="167" y="117"/>
                    </a:cubicBezTo>
                    <a:cubicBezTo>
                      <a:pt x="167" y="117"/>
                      <a:pt x="167" y="117"/>
                      <a:pt x="167" y="117"/>
                    </a:cubicBezTo>
                    <a:close/>
                    <a:moveTo>
                      <a:pt x="168" y="119"/>
                    </a:moveTo>
                    <a:cubicBezTo>
                      <a:pt x="168" y="120"/>
                      <a:pt x="168" y="119"/>
                      <a:pt x="167" y="119"/>
                    </a:cubicBezTo>
                    <a:cubicBezTo>
                      <a:pt x="167" y="120"/>
                      <a:pt x="167" y="121"/>
                      <a:pt x="167" y="120"/>
                    </a:cubicBezTo>
                    <a:cubicBezTo>
                      <a:pt x="167" y="119"/>
                      <a:pt x="167" y="119"/>
                      <a:pt x="167" y="119"/>
                    </a:cubicBezTo>
                    <a:cubicBezTo>
                      <a:pt x="167" y="119"/>
                      <a:pt x="166" y="119"/>
                      <a:pt x="167" y="118"/>
                    </a:cubicBezTo>
                    <a:cubicBezTo>
                      <a:pt x="167" y="119"/>
                      <a:pt x="169" y="118"/>
                      <a:pt x="168" y="119"/>
                    </a:cubicBezTo>
                    <a:close/>
                    <a:moveTo>
                      <a:pt x="168" y="124"/>
                    </a:moveTo>
                    <a:cubicBezTo>
                      <a:pt x="168" y="124"/>
                      <a:pt x="169" y="125"/>
                      <a:pt x="168" y="124"/>
                    </a:cubicBezTo>
                    <a:cubicBezTo>
                      <a:pt x="168" y="125"/>
                      <a:pt x="168" y="124"/>
                      <a:pt x="167" y="125"/>
                    </a:cubicBezTo>
                    <a:cubicBezTo>
                      <a:pt x="167" y="124"/>
                      <a:pt x="167" y="124"/>
                      <a:pt x="167" y="124"/>
                    </a:cubicBezTo>
                    <a:cubicBezTo>
                      <a:pt x="168" y="124"/>
                      <a:pt x="168" y="124"/>
                      <a:pt x="168" y="123"/>
                    </a:cubicBezTo>
                    <a:cubicBezTo>
                      <a:pt x="168" y="124"/>
                      <a:pt x="168" y="125"/>
                      <a:pt x="168" y="124"/>
                    </a:cubicBezTo>
                    <a:close/>
                    <a:moveTo>
                      <a:pt x="168" y="125"/>
                    </a:moveTo>
                    <a:cubicBezTo>
                      <a:pt x="168" y="124"/>
                      <a:pt x="168" y="124"/>
                      <a:pt x="169" y="125"/>
                    </a:cubicBezTo>
                    <a:cubicBezTo>
                      <a:pt x="168" y="125"/>
                      <a:pt x="168" y="125"/>
                      <a:pt x="168" y="125"/>
                    </a:cubicBezTo>
                    <a:close/>
                    <a:moveTo>
                      <a:pt x="167" y="126"/>
                    </a:moveTo>
                    <a:cubicBezTo>
                      <a:pt x="167" y="126"/>
                      <a:pt x="167" y="125"/>
                      <a:pt x="167" y="125"/>
                    </a:cubicBezTo>
                    <a:cubicBezTo>
                      <a:pt x="167" y="125"/>
                      <a:pt x="167" y="125"/>
                      <a:pt x="167" y="125"/>
                    </a:cubicBezTo>
                    <a:cubicBezTo>
                      <a:pt x="167" y="125"/>
                      <a:pt x="167" y="124"/>
                      <a:pt x="167" y="125"/>
                    </a:cubicBezTo>
                    <a:cubicBezTo>
                      <a:pt x="167" y="125"/>
                      <a:pt x="168" y="126"/>
                      <a:pt x="168" y="125"/>
                    </a:cubicBezTo>
                    <a:cubicBezTo>
                      <a:pt x="168" y="125"/>
                      <a:pt x="168" y="125"/>
                      <a:pt x="168" y="126"/>
                    </a:cubicBezTo>
                    <a:cubicBezTo>
                      <a:pt x="167" y="125"/>
                      <a:pt x="168" y="126"/>
                      <a:pt x="167" y="126"/>
                    </a:cubicBezTo>
                    <a:close/>
                    <a:moveTo>
                      <a:pt x="166" y="126"/>
                    </a:moveTo>
                    <a:cubicBezTo>
                      <a:pt x="166" y="126"/>
                      <a:pt x="166" y="126"/>
                      <a:pt x="166" y="126"/>
                    </a:cubicBezTo>
                    <a:cubicBezTo>
                      <a:pt x="166" y="126"/>
                      <a:pt x="166" y="125"/>
                      <a:pt x="166" y="126"/>
                    </a:cubicBezTo>
                    <a:cubicBezTo>
                      <a:pt x="167" y="126"/>
                      <a:pt x="167" y="126"/>
                      <a:pt x="167" y="126"/>
                    </a:cubicBezTo>
                    <a:cubicBezTo>
                      <a:pt x="167" y="126"/>
                      <a:pt x="167" y="126"/>
                      <a:pt x="167" y="126"/>
                    </a:cubicBezTo>
                    <a:cubicBezTo>
                      <a:pt x="167" y="127"/>
                      <a:pt x="166" y="127"/>
                      <a:pt x="166" y="126"/>
                    </a:cubicBezTo>
                    <a:close/>
                    <a:moveTo>
                      <a:pt x="178" y="145"/>
                    </a:moveTo>
                    <a:cubicBezTo>
                      <a:pt x="179" y="146"/>
                      <a:pt x="179" y="145"/>
                      <a:pt x="178" y="146"/>
                    </a:cubicBezTo>
                    <a:cubicBezTo>
                      <a:pt x="178" y="146"/>
                      <a:pt x="178" y="144"/>
                      <a:pt x="178" y="145"/>
                    </a:cubicBezTo>
                    <a:close/>
                    <a:moveTo>
                      <a:pt x="176" y="144"/>
                    </a:moveTo>
                    <a:cubicBezTo>
                      <a:pt x="176" y="143"/>
                      <a:pt x="176" y="146"/>
                      <a:pt x="176" y="145"/>
                    </a:cubicBezTo>
                    <a:cubicBezTo>
                      <a:pt x="176" y="145"/>
                      <a:pt x="176" y="145"/>
                      <a:pt x="176" y="144"/>
                    </a:cubicBezTo>
                    <a:close/>
                    <a:moveTo>
                      <a:pt x="175" y="154"/>
                    </a:moveTo>
                    <a:cubicBezTo>
                      <a:pt x="175" y="154"/>
                      <a:pt x="176" y="154"/>
                      <a:pt x="175" y="155"/>
                    </a:cubicBezTo>
                    <a:cubicBezTo>
                      <a:pt x="176" y="155"/>
                      <a:pt x="175" y="154"/>
                      <a:pt x="175" y="154"/>
                    </a:cubicBezTo>
                    <a:close/>
                    <a:moveTo>
                      <a:pt x="175" y="151"/>
                    </a:moveTo>
                    <a:cubicBezTo>
                      <a:pt x="176" y="151"/>
                      <a:pt x="175" y="153"/>
                      <a:pt x="176" y="152"/>
                    </a:cubicBezTo>
                    <a:cubicBezTo>
                      <a:pt x="174" y="150"/>
                      <a:pt x="175" y="150"/>
                      <a:pt x="175" y="151"/>
                    </a:cubicBezTo>
                    <a:cubicBezTo>
                      <a:pt x="175" y="150"/>
                      <a:pt x="174" y="152"/>
                      <a:pt x="175" y="151"/>
                    </a:cubicBezTo>
                    <a:close/>
                    <a:moveTo>
                      <a:pt x="173" y="145"/>
                    </a:moveTo>
                    <a:cubicBezTo>
                      <a:pt x="174" y="145"/>
                      <a:pt x="174" y="145"/>
                      <a:pt x="174" y="146"/>
                    </a:cubicBezTo>
                    <a:cubicBezTo>
                      <a:pt x="174" y="145"/>
                      <a:pt x="173" y="145"/>
                      <a:pt x="173" y="145"/>
                    </a:cubicBezTo>
                    <a:close/>
                    <a:moveTo>
                      <a:pt x="173" y="144"/>
                    </a:moveTo>
                    <a:cubicBezTo>
                      <a:pt x="172" y="143"/>
                      <a:pt x="173" y="142"/>
                      <a:pt x="174" y="144"/>
                    </a:cubicBezTo>
                    <a:cubicBezTo>
                      <a:pt x="173" y="146"/>
                      <a:pt x="174" y="145"/>
                      <a:pt x="174" y="145"/>
                    </a:cubicBezTo>
                    <a:cubicBezTo>
                      <a:pt x="174" y="145"/>
                      <a:pt x="172" y="143"/>
                      <a:pt x="173" y="144"/>
                    </a:cubicBezTo>
                    <a:close/>
                    <a:moveTo>
                      <a:pt x="172" y="158"/>
                    </a:moveTo>
                    <a:cubicBezTo>
                      <a:pt x="172" y="159"/>
                      <a:pt x="173" y="159"/>
                      <a:pt x="173" y="159"/>
                    </a:cubicBezTo>
                    <a:cubicBezTo>
                      <a:pt x="172" y="158"/>
                      <a:pt x="172" y="158"/>
                      <a:pt x="172" y="158"/>
                    </a:cubicBezTo>
                    <a:close/>
                    <a:moveTo>
                      <a:pt x="172" y="163"/>
                    </a:moveTo>
                    <a:cubicBezTo>
                      <a:pt x="172" y="161"/>
                      <a:pt x="172" y="162"/>
                      <a:pt x="172" y="162"/>
                    </a:cubicBezTo>
                    <a:cubicBezTo>
                      <a:pt x="173" y="162"/>
                      <a:pt x="172" y="163"/>
                      <a:pt x="172" y="163"/>
                    </a:cubicBezTo>
                    <a:close/>
                    <a:moveTo>
                      <a:pt x="171" y="158"/>
                    </a:moveTo>
                    <a:cubicBezTo>
                      <a:pt x="172" y="157"/>
                      <a:pt x="171" y="157"/>
                      <a:pt x="171" y="157"/>
                    </a:cubicBezTo>
                    <a:cubicBezTo>
                      <a:pt x="171" y="158"/>
                      <a:pt x="171" y="158"/>
                      <a:pt x="172" y="157"/>
                    </a:cubicBezTo>
                    <a:lnTo>
                      <a:pt x="171" y="158"/>
                    </a:lnTo>
                    <a:close/>
                    <a:moveTo>
                      <a:pt x="173" y="167"/>
                    </a:moveTo>
                    <a:cubicBezTo>
                      <a:pt x="172" y="167"/>
                      <a:pt x="172" y="168"/>
                      <a:pt x="172" y="167"/>
                    </a:cubicBezTo>
                    <a:cubicBezTo>
                      <a:pt x="173" y="167"/>
                      <a:pt x="173" y="167"/>
                      <a:pt x="173" y="167"/>
                    </a:cubicBezTo>
                    <a:close/>
                    <a:moveTo>
                      <a:pt x="172" y="170"/>
                    </a:moveTo>
                    <a:cubicBezTo>
                      <a:pt x="173" y="169"/>
                      <a:pt x="173" y="171"/>
                      <a:pt x="172" y="171"/>
                    </a:cubicBezTo>
                    <a:cubicBezTo>
                      <a:pt x="173" y="170"/>
                      <a:pt x="172" y="170"/>
                      <a:pt x="172" y="170"/>
                    </a:cubicBezTo>
                    <a:close/>
                    <a:moveTo>
                      <a:pt x="172" y="171"/>
                    </a:moveTo>
                    <a:cubicBezTo>
                      <a:pt x="172" y="171"/>
                      <a:pt x="171" y="169"/>
                      <a:pt x="172" y="169"/>
                    </a:cubicBezTo>
                    <a:cubicBezTo>
                      <a:pt x="172" y="170"/>
                      <a:pt x="172" y="168"/>
                      <a:pt x="172" y="170"/>
                    </a:cubicBezTo>
                    <a:cubicBezTo>
                      <a:pt x="172" y="170"/>
                      <a:pt x="172" y="170"/>
                      <a:pt x="172" y="170"/>
                    </a:cubicBezTo>
                    <a:cubicBezTo>
                      <a:pt x="173" y="171"/>
                      <a:pt x="172" y="171"/>
                      <a:pt x="172" y="171"/>
                    </a:cubicBezTo>
                    <a:cubicBezTo>
                      <a:pt x="172" y="171"/>
                      <a:pt x="173" y="171"/>
                      <a:pt x="172" y="171"/>
                    </a:cubicBezTo>
                    <a:cubicBezTo>
                      <a:pt x="172" y="171"/>
                      <a:pt x="171" y="170"/>
                      <a:pt x="172" y="171"/>
                    </a:cubicBezTo>
                    <a:close/>
                    <a:moveTo>
                      <a:pt x="170" y="169"/>
                    </a:moveTo>
                    <a:cubicBezTo>
                      <a:pt x="170" y="168"/>
                      <a:pt x="171" y="167"/>
                      <a:pt x="171" y="168"/>
                    </a:cubicBezTo>
                    <a:cubicBezTo>
                      <a:pt x="171" y="168"/>
                      <a:pt x="170" y="168"/>
                      <a:pt x="170" y="169"/>
                    </a:cubicBezTo>
                    <a:cubicBezTo>
                      <a:pt x="171" y="169"/>
                      <a:pt x="170" y="168"/>
                      <a:pt x="170" y="169"/>
                    </a:cubicBezTo>
                    <a:close/>
                    <a:moveTo>
                      <a:pt x="170" y="174"/>
                    </a:moveTo>
                    <a:cubicBezTo>
                      <a:pt x="170" y="174"/>
                      <a:pt x="170" y="174"/>
                      <a:pt x="170" y="174"/>
                    </a:cubicBezTo>
                    <a:cubicBezTo>
                      <a:pt x="170" y="174"/>
                      <a:pt x="170" y="174"/>
                      <a:pt x="170" y="174"/>
                    </a:cubicBezTo>
                    <a:cubicBezTo>
                      <a:pt x="170" y="174"/>
                      <a:pt x="170" y="174"/>
                      <a:pt x="170" y="174"/>
                    </a:cubicBezTo>
                    <a:cubicBezTo>
                      <a:pt x="170" y="174"/>
                      <a:pt x="170" y="174"/>
                      <a:pt x="170" y="174"/>
                    </a:cubicBezTo>
                    <a:cubicBezTo>
                      <a:pt x="170" y="174"/>
                      <a:pt x="170" y="174"/>
                      <a:pt x="170" y="174"/>
                    </a:cubicBezTo>
                    <a:close/>
                    <a:moveTo>
                      <a:pt x="167" y="170"/>
                    </a:moveTo>
                    <a:cubicBezTo>
                      <a:pt x="168" y="171"/>
                      <a:pt x="168" y="171"/>
                      <a:pt x="168" y="171"/>
                    </a:cubicBezTo>
                    <a:cubicBezTo>
                      <a:pt x="167" y="171"/>
                      <a:pt x="167" y="171"/>
                      <a:pt x="167" y="171"/>
                    </a:cubicBezTo>
                    <a:cubicBezTo>
                      <a:pt x="167" y="170"/>
                      <a:pt x="167" y="170"/>
                      <a:pt x="167" y="170"/>
                    </a:cubicBezTo>
                    <a:cubicBezTo>
                      <a:pt x="167" y="170"/>
                      <a:pt x="167" y="170"/>
                      <a:pt x="167" y="170"/>
                    </a:cubicBezTo>
                    <a:cubicBezTo>
                      <a:pt x="167" y="170"/>
                      <a:pt x="167" y="170"/>
                      <a:pt x="167" y="170"/>
                    </a:cubicBezTo>
                    <a:cubicBezTo>
                      <a:pt x="167" y="170"/>
                      <a:pt x="167" y="170"/>
                      <a:pt x="167" y="170"/>
                    </a:cubicBezTo>
                    <a:cubicBezTo>
                      <a:pt x="167" y="170"/>
                      <a:pt x="167" y="170"/>
                      <a:pt x="167" y="170"/>
                    </a:cubicBezTo>
                    <a:cubicBezTo>
                      <a:pt x="167" y="170"/>
                      <a:pt x="167" y="170"/>
                      <a:pt x="167" y="170"/>
                    </a:cubicBezTo>
                    <a:cubicBezTo>
                      <a:pt x="167" y="170"/>
                      <a:pt x="167" y="170"/>
                      <a:pt x="167" y="170"/>
                    </a:cubicBezTo>
                    <a:close/>
                    <a:moveTo>
                      <a:pt x="168" y="168"/>
                    </a:moveTo>
                    <a:cubicBezTo>
                      <a:pt x="168" y="168"/>
                      <a:pt x="168" y="168"/>
                      <a:pt x="168" y="168"/>
                    </a:cubicBezTo>
                    <a:cubicBezTo>
                      <a:pt x="169" y="168"/>
                      <a:pt x="168" y="169"/>
                      <a:pt x="168" y="168"/>
                    </a:cubicBezTo>
                    <a:cubicBezTo>
                      <a:pt x="168" y="168"/>
                      <a:pt x="168" y="169"/>
                      <a:pt x="168" y="168"/>
                    </a:cubicBezTo>
                    <a:cubicBezTo>
                      <a:pt x="168" y="167"/>
                      <a:pt x="168" y="167"/>
                      <a:pt x="168" y="167"/>
                    </a:cubicBezTo>
                    <a:cubicBezTo>
                      <a:pt x="169" y="168"/>
                      <a:pt x="168" y="168"/>
                      <a:pt x="168" y="167"/>
                    </a:cubicBezTo>
                    <a:cubicBezTo>
                      <a:pt x="168" y="169"/>
                      <a:pt x="168" y="167"/>
                      <a:pt x="168" y="168"/>
                    </a:cubicBezTo>
                    <a:close/>
                    <a:moveTo>
                      <a:pt x="168" y="165"/>
                    </a:moveTo>
                    <a:cubicBezTo>
                      <a:pt x="168" y="165"/>
                      <a:pt x="169" y="165"/>
                      <a:pt x="169" y="166"/>
                    </a:cubicBezTo>
                    <a:cubicBezTo>
                      <a:pt x="169" y="166"/>
                      <a:pt x="170" y="166"/>
                      <a:pt x="169" y="166"/>
                    </a:cubicBezTo>
                    <a:cubicBezTo>
                      <a:pt x="169" y="167"/>
                      <a:pt x="169" y="166"/>
                      <a:pt x="168" y="166"/>
                    </a:cubicBezTo>
                    <a:cubicBezTo>
                      <a:pt x="168" y="167"/>
                      <a:pt x="168" y="166"/>
                      <a:pt x="168" y="165"/>
                    </a:cubicBezTo>
                    <a:close/>
                    <a:moveTo>
                      <a:pt x="169" y="165"/>
                    </a:moveTo>
                    <a:cubicBezTo>
                      <a:pt x="169" y="165"/>
                      <a:pt x="169" y="164"/>
                      <a:pt x="169" y="165"/>
                    </a:cubicBezTo>
                    <a:cubicBezTo>
                      <a:pt x="170" y="164"/>
                      <a:pt x="170" y="166"/>
                      <a:pt x="169" y="165"/>
                    </a:cubicBezTo>
                    <a:cubicBezTo>
                      <a:pt x="170" y="165"/>
                      <a:pt x="169" y="166"/>
                      <a:pt x="169" y="165"/>
                    </a:cubicBezTo>
                    <a:close/>
                    <a:moveTo>
                      <a:pt x="169" y="164"/>
                    </a:moveTo>
                    <a:cubicBezTo>
                      <a:pt x="169" y="163"/>
                      <a:pt x="169" y="165"/>
                      <a:pt x="168" y="164"/>
                    </a:cubicBezTo>
                    <a:cubicBezTo>
                      <a:pt x="169" y="163"/>
                      <a:pt x="169" y="165"/>
                      <a:pt x="168" y="164"/>
                    </a:cubicBezTo>
                    <a:cubicBezTo>
                      <a:pt x="168" y="163"/>
                      <a:pt x="168" y="163"/>
                      <a:pt x="168" y="163"/>
                    </a:cubicBezTo>
                    <a:cubicBezTo>
                      <a:pt x="169" y="163"/>
                      <a:pt x="169" y="165"/>
                      <a:pt x="169" y="164"/>
                    </a:cubicBezTo>
                    <a:close/>
                    <a:moveTo>
                      <a:pt x="169" y="160"/>
                    </a:moveTo>
                    <a:cubicBezTo>
                      <a:pt x="169" y="160"/>
                      <a:pt x="169" y="160"/>
                      <a:pt x="169" y="160"/>
                    </a:cubicBezTo>
                    <a:cubicBezTo>
                      <a:pt x="169" y="160"/>
                      <a:pt x="168" y="159"/>
                      <a:pt x="169" y="160"/>
                    </a:cubicBezTo>
                    <a:cubicBezTo>
                      <a:pt x="169" y="160"/>
                      <a:pt x="170" y="160"/>
                      <a:pt x="169" y="160"/>
                    </a:cubicBezTo>
                    <a:close/>
                    <a:moveTo>
                      <a:pt x="170" y="163"/>
                    </a:moveTo>
                    <a:cubicBezTo>
                      <a:pt x="170" y="162"/>
                      <a:pt x="169" y="163"/>
                      <a:pt x="169" y="163"/>
                    </a:cubicBezTo>
                    <a:lnTo>
                      <a:pt x="170" y="163"/>
                    </a:lnTo>
                    <a:close/>
                    <a:moveTo>
                      <a:pt x="169" y="164"/>
                    </a:moveTo>
                    <a:cubicBezTo>
                      <a:pt x="169" y="164"/>
                      <a:pt x="170" y="165"/>
                      <a:pt x="170" y="165"/>
                    </a:cubicBezTo>
                    <a:cubicBezTo>
                      <a:pt x="169" y="164"/>
                      <a:pt x="169" y="164"/>
                      <a:pt x="169" y="164"/>
                    </a:cubicBezTo>
                    <a:close/>
                    <a:moveTo>
                      <a:pt x="168" y="170"/>
                    </a:moveTo>
                    <a:cubicBezTo>
                      <a:pt x="168" y="170"/>
                      <a:pt x="168" y="170"/>
                      <a:pt x="168" y="170"/>
                    </a:cubicBezTo>
                    <a:cubicBezTo>
                      <a:pt x="168" y="170"/>
                      <a:pt x="169" y="171"/>
                      <a:pt x="168" y="171"/>
                    </a:cubicBezTo>
                    <a:cubicBezTo>
                      <a:pt x="168" y="170"/>
                      <a:pt x="168" y="170"/>
                      <a:pt x="168" y="171"/>
                    </a:cubicBezTo>
                    <a:cubicBezTo>
                      <a:pt x="168" y="172"/>
                      <a:pt x="168" y="171"/>
                      <a:pt x="168" y="171"/>
                    </a:cubicBezTo>
                    <a:cubicBezTo>
                      <a:pt x="168" y="170"/>
                      <a:pt x="168" y="171"/>
                      <a:pt x="168" y="171"/>
                    </a:cubicBezTo>
                    <a:cubicBezTo>
                      <a:pt x="168" y="171"/>
                      <a:pt x="168" y="170"/>
                      <a:pt x="168" y="171"/>
                    </a:cubicBezTo>
                    <a:cubicBezTo>
                      <a:pt x="168" y="171"/>
                      <a:pt x="168" y="171"/>
                      <a:pt x="168" y="171"/>
                    </a:cubicBezTo>
                    <a:cubicBezTo>
                      <a:pt x="168" y="171"/>
                      <a:pt x="168" y="170"/>
                      <a:pt x="168" y="171"/>
                    </a:cubicBezTo>
                    <a:cubicBezTo>
                      <a:pt x="168" y="171"/>
                      <a:pt x="168" y="169"/>
                      <a:pt x="167" y="170"/>
                    </a:cubicBezTo>
                    <a:cubicBezTo>
                      <a:pt x="167" y="169"/>
                      <a:pt x="168" y="170"/>
                      <a:pt x="167" y="169"/>
                    </a:cubicBezTo>
                    <a:cubicBezTo>
                      <a:pt x="168" y="169"/>
                      <a:pt x="167" y="170"/>
                      <a:pt x="167" y="169"/>
                    </a:cubicBezTo>
                    <a:cubicBezTo>
                      <a:pt x="168" y="170"/>
                      <a:pt x="167" y="169"/>
                      <a:pt x="167" y="169"/>
                    </a:cubicBezTo>
                    <a:cubicBezTo>
                      <a:pt x="168" y="170"/>
                      <a:pt x="168" y="170"/>
                      <a:pt x="168" y="169"/>
                    </a:cubicBezTo>
                    <a:cubicBezTo>
                      <a:pt x="168" y="170"/>
                      <a:pt x="167" y="169"/>
                      <a:pt x="167" y="169"/>
                    </a:cubicBezTo>
                    <a:cubicBezTo>
                      <a:pt x="168" y="169"/>
                      <a:pt x="168" y="169"/>
                      <a:pt x="168" y="169"/>
                    </a:cubicBezTo>
                    <a:cubicBezTo>
                      <a:pt x="169" y="168"/>
                      <a:pt x="168" y="168"/>
                      <a:pt x="169" y="169"/>
                    </a:cubicBezTo>
                    <a:cubicBezTo>
                      <a:pt x="168" y="168"/>
                      <a:pt x="169" y="168"/>
                      <a:pt x="169" y="169"/>
                    </a:cubicBezTo>
                    <a:cubicBezTo>
                      <a:pt x="170" y="170"/>
                      <a:pt x="170" y="170"/>
                      <a:pt x="169" y="170"/>
                    </a:cubicBezTo>
                    <a:cubicBezTo>
                      <a:pt x="169" y="170"/>
                      <a:pt x="168" y="168"/>
                      <a:pt x="168" y="170"/>
                    </a:cubicBezTo>
                    <a:close/>
                    <a:moveTo>
                      <a:pt x="167" y="175"/>
                    </a:moveTo>
                    <a:cubicBezTo>
                      <a:pt x="167" y="175"/>
                      <a:pt x="167" y="174"/>
                      <a:pt x="168" y="175"/>
                    </a:cubicBezTo>
                    <a:cubicBezTo>
                      <a:pt x="168" y="174"/>
                      <a:pt x="168" y="174"/>
                      <a:pt x="167" y="175"/>
                    </a:cubicBezTo>
                    <a:cubicBezTo>
                      <a:pt x="167" y="174"/>
                      <a:pt x="167" y="174"/>
                      <a:pt x="167" y="174"/>
                    </a:cubicBezTo>
                    <a:cubicBezTo>
                      <a:pt x="167" y="174"/>
                      <a:pt x="167" y="174"/>
                      <a:pt x="167" y="174"/>
                    </a:cubicBezTo>
                    <a:cubicBezTo>
                      <a:pt x="167" y="174"/>
                      <a:pt x="167" y="174"/>
                      <a:pt x="167" y="174"/>
                    </a:cubicBezTo>
                    <a:cubicBezTo>
                      <a:pt x="168" y="174"/>
                      <a:pt x="168" y="174"/>
                      <a:pt x="168" y="174"/>
                    </a:cubicBezTo>
                    <a:cubicBezTo>
                      <a:pt x="167" y="174"/>
                      <a:pt x="167" y="174"/>
                      <a:pt x="167" y="174"/>
                    </a:cubicBezTo>
                    <a:cubicBezTo>
                      <a:pt x="168" y="173"/>
                      <a:pt x="168" y="173"/>
                      <a:pt x="168" y="173"/>
                    </a:cubicBezTo>
                    <a:cubicBezTo>
                      <a:pt x="168" y="173"/>
                      <a:pt x="168" y="173"/>
                      <a:pt x="168" y="173"/>
                    </a:cubicBezTo>
                    <a:cubicBezTo>
                      <a:pt x="168" y="174"/>
                      <a:pt x="168" y="174"/>
                      <a:pt x="168" y="174"/>
                    </a:cubicBezTo>
                    <a:cubicBezTo>
                      <a:pt x="168" y="174"/>
                      <a:pt x="168" y="174"/>
                      <a:pt x="168" y="174"/>
                    </a:cubicBezTo>
                    <a:cubicBezTo>
                      <a:pt x="168" y="174"/>
                      <a:pt x="168" y="174"/>
                      <a:pt x="168" y="174"/>
                    </a:cubicBezTo>
                    <a:cubicBezTo>
                      <a:pt x="168" y="174"/>
                      <a:pt x="168" y="174"/>
                      <a:pt x="168" y="174"/>
                    </a:cubicBezTo>
                    <a:cubicBezTo>
                      <a:pt x="168" y="174"/>
                      <a:pt x="169" y="174"/>
                      <a:pt x="169" y="175"/>
                    </a:cubicBezTo>
                    <a:cubicBezTo>
                      <a:pt x="169" y="174"/>
                      <a:pt x="169" y="175"/>
                      <a:pt x="169" y="175"/>
                    </a:cubicBezTo>
                    <a:cubicBezTo>
                      <a:pt x="168" y="176"/>
                      <a:pt x="168" y="176"/>
                      <a:pt x="168" y="176"/>
                    </a:cubicBezTo>
                    <a:cubicBezTo>
                      <a:pt x="168" y="175"/>
                      <a:pt x="168" y="175"/>
                      <a:pt x="168" y="175"/>
                    </a:cubicBezTo>
                    <a:lnTo>
                      <a:pt x="167" y="175"/>
                    </a:lnTo>
                    <a:close/>
                    <a:moveTo>
                      <a:pt x="167" y="174"/>
                    </a:moveTo>
                    <a:cubicBezTo>
                      <a:pt x="167" y="173"/>
                      <a:pt x="167" y="173"/>
                      <a:pt x="167" y="173"/>
                    </a:cubicBezTo>
                    <a:cubicBezTo>
                      <a:pt x="167" y="173"/>
                      <a:pt x="167" y="173"/>
                      <a:pt x="167" y="173"/>
                    </a:cubicBezTo>
                    <a:cubicBezTo>
                      <a:pt x="167" y="173"/>
                      <a:pt x="167" y="173"/>
                      <a:pt x="167" y="173"/>
                    </a:cubicBezTo>
                    <a:cubicBezTo>
                      <a:pt x="167" y="174"/>
                      <a:pt x="167" y="174"/>
                      <a:pt x="167" y="174"/>
                    </a:cubicBezTo>
                    <a:cubicBezTo>
                      <a:pt x="167" y="173"/>
                      <a:pt x="167" y="173"/>
                      <a:pt x="167" y="173"/>
                    </a:cubicBezTo>
                    <a:cubicBezTo>
                      <a:pt x="167" y="174"/>
                      <a:pt x="167" y="174"/>
                      <a:pt x="167" y="174"/>
                    </a:cubicBezTo>
                    <a:close/>
                    <a:moveTo>
                      <a:pt x="167" y="182"/>
                    </a:moveTo>
                    <a:cubicBezTo>
                      <a:pt x="166" y="182"/>
                      <a:pt x="166" y="182"/>
                      <a:pt x="166" y="182"/>
                    </a:cubicBezTo>
                    <a:cubicBezTo>
                      <a:pt x="166" y="182"/>
                      <a:pt x="166" y="182"/>
                      <a:pt x="166" y="182"/>
                    </a:cubicBezTo>
                    <a:cubicBezTo>
                      <a:pt x="166" y="182"/>
                      <a:pt x="166" y="182"/>
                      <a:pt x="166" y="182"/>
                    </a:cubicBezTo>
                    <a:cubicBezTo>
                      <a:pt x="166" y="182"/>
                      <a:pt x="166" y="182"/>
                      <a:pt x="166" y="182"/>
                    </a:cubicBezTo>
                    <a:cubicBezTo>
                      <a:pt x="166" y="182"/>
                      <a:pt x="166" y="182"/>
                      <a:pt x="166" y="182"/>
                    </a:cubicBezTo>
                    <a:cubicBezTo>
                      <a:pt x="166" y="182"/>
                      <a:pt x="166" y="182"/>
                      <a:pt x="167" y="182"/>
                    </a:cubicBezTo>
                    <a:close/>
                    <a:moveTo>
                      <a:pt x="166" y="183"/>
                    </a:moveTo>
                    <a:cubicBezTo>
                      <a:pt x="166" y="182"/>
                      <a:pt x="166" y="182"/>
                      <a:pt x="166" y="182"/>
                    </a:cubicBezTo>
                    <a:cubicBezTo>
                      <a:pt x="166" y="182"/>
                      <a:pt x="166" y="182"/>
                      <a:pt x="166" y="182"/>
                    </a:cubicBezTo>
                    <a:cubicBezTo>
                      <a:pt x="166" y="182"/>
                      <a:pt x="166" y="182"/>
                      <a:pt x="166" y="182"/>
                    </a:cubicBezTo>
                    <a:cubicBezTo>
                      <a:pt x="167" y="182"/>
                      <a:pt x="167" y="182"/>
                      <a:pt x="167" y="182"/>
                    </a:cubicBezTo>
                    <a:cubicBezTo>
                      <a:pt x="166" y="182"/>
                      <a:pt x="166" y="182"/>
                      <a:pt x="166" y="182"/>
                    </a:cubicBezTo>
                    <a:cubicBezTo>
                      <a:pt x="166" y="182"/>
                      <a:pt x="166" y="182"/>
                      <a:pt x="166" y="182"/>
                    </a:cubicBezTo>
                    <a:cubicBezTo>
                      <a:pt x="166" y="182"/>
                      <a:pt x="166" y="182"/>
                      <a:pt x="166" y="182"/>
                    </a:cubicBezTo>
                    <a:cubicBezTo>
                      <a:pt x="166" y="182"/>
                      <a:pt x="166" y="182"/>
                      <a:pt x="166" y="182"/>
                    </a:cubicBezTo>
                    <a:cubicBezTo>
                      <a:pt x="166" y="183"/>
                      <a:pt x="166" y="183"/>
                      <a:pt x="166" y="183"/>
                    </a:cubicBezTo>
                    <a:cubicBezTo>
                      <a:pt x="166" y="183"/>
                      <a:pt x="166" y="183"/>
                      <a:pt x="166" y="183"/>
                    </a:cubicBezTo>
                    <a:cubicBezTo>
                      <a:pt x="166" y="183"/>
                      <a:pt x="166" y="183"/>
                      <a:pt x="166" y="183"/>
                    </a:cubicBezTo>
                    <a:close/>
                    <a:moveTo>
                      <a:pt x="166" y="176"/>
                    </a:moveTo>
                    <a:cubicBezTo>
                      <a:pt x="165" y="176"/>
                      <a:pt x="165" y="176"/>
                      <a:pt x="165" y="176"/>
                    </a:cubicBezTo>
                    <a:cubicBezTo>
                      <a:pt x="166" y="175"/>
                      <a:pt x="166" y="175"/>
                      <a:pt x="166" y="176"/>
                    </a:cubicBezTo>
                    <a:cubicBezTo>
                      <a:pt x="167" y="175"/>
                      <a:pt x="166" y="177"/>
                      <a:pt x="166" y="176"/>
                    </a:cubicBezTo>
                    <a:cubicBezTo>
                      <a:pt x="166" y="176"/>
                      <a:pt x="166" y="176"/>
                      <a:pt x="166" y="176"/>
                    </a:cubicBezTo>
                    <a:close/>
                    <a:moveTo>
                      <a:pt x="165" y="176"/>
                    </a:moveTo>
                    <a:cubicBezTo>
                      <a:pt x="165" y="176"/>
                      <a:pt x="165" y="176"/>
                      <a:pt x="165" y="176"/>
                    </a:cubicBezTo>
                    <a:cubicBezTo>
                      <a:pt x="165" y="176"/>
                      <a:pt x="165" y="176"/>
                      <a:pt x="165" y="176"/>
                    </a:cubicBezTo>
                    <a:cubicBezTo>
                      <a:pt x="166" y="176"/>
                      <a:pt x="166" y="176"/>
                      <a:pt x="166" y="176"/>
                    </a:cubicBezTo>
                    <a:cubicBezTo>
                      <a:pt x="165" y="176"/>
                      <a:pt x="165" y="176"/>
                      <a:pt x="165" y="176"/>
                    </a:cubicBezTo>
                    <a:cubicBezTo>
                      <a:pt x="165" y="177"/>
                      <a:pt x="165" y="177"/>
                      <a:pt x="165" y="177"/>
                    </a:cubicBezTo>
                    <a:lnTo>
                      <a:pt x="165" y="176"/>
                    </a:lnTo>
                    <a:close/>
                    <a:moveTo>
                      <a:pt x="161" y="95"/>
                    </a:moveTo>
                    <a:cubicBezTo>
                      <a:pt x="160" y="95"/>
                      <a:pt x="159" y="94"/>
                      <a:pt x="160" y="94"/>
                    </a:cubicBezTo>
                    <a:cubicBezTo>
                      <a:pt x="161" y="96"/>
                      <a:pt x="159" y="94"/>
                      <a:pt x="160" y="94"/>
                    </a:cubicBezTo>
                    <a:cubicBezTo>
                      <a:pt x="160" y="91"/>
                      <a:pt x="160" y="93"/>
                      <a:pt x="161" y="93"/>
                    </a:cubicBezTo>
                    <a:cubicBezTo>
                      <a:pt x="161" y="93"/>
                      <a:pt x="161" y="94"/>
                      <a:pt x="162" y="93"/>
                    </a:cubicBezTo>
                    <a:cubicBezTo>
                      <a:pt x="162" y="93"/>
                      <a:pt x="163" y="94"/>
                      <a:pt x="162" y="93"/>
                    </a:cubicBezTo>
                    <a:cubicBezTo>
                      <a:pt x="162" y="94"/>
                      <a:pt x="161" y="94"/>
                      <a:pt x="161" y="94"/>
                    </a:cubicBezTo>
                    <a:cubicBezTo>
                      <a:pt x="161" y="91"/>
                      <a:pt x="162" y="94"/>
                      <a:pt x="161" y="95"/>
                    </a:cubicBezTo>
                    <a:cubicBezTo>
                      <a:pt x="161" y="97"/>
                      <a:pt x="161" y="97"/>
                      <a:pt x="162" y="95"/>
                    </a:cubicBezTo>
                    <a:cubicBezTo>
                      <a:pt x="162" y="96"/>
                      <a:pt x="162" y="96"/>
                      <a:pt x="162" y="96"/>
                    </a:cubicBezTo>
                    <a:cubicBezTo>
                      <a:pt x="162" y="93"/>
                      <a:pt x="162" y="98"/>
                      <a:pt x="162" y="96"/>
                    </a:cubicBezTo>
                    <a:cubicBezTo>
                      <a:pt x="162" y="97"/>
                      <a:pt x="162" y="96"/>
                      <a:pt x="161" y="95"/>
                    </a:cubicBezTo>
                    <a:close/>
                    <a:moveTo>
                      <a:pt x="160" y="188"/>
                    </a:moveTo>
                    <a:cubicBezTo>
                      <a:pt x="160" y="187"/>
                      <a:pt x="160" y="188"/>
                      <a:pt x="161" y="188"/>
                    </a:cubicBezTo>
                    <a:cubicBezTo>
                      <a:pt x="161" y="188"/>
                      <a:pt x="160" y="188"/>
                      <a:pt x="160" y="188"/>
                    </a:cubicBezTo>
                    <a:close/>
                    <a:moveTo>
                      <a:pt x="160" y="188"/>
                    </a:moveTo>
                    <a:cubicBezTo>
                      <a:pt x="160" y="188"/>
                      <a:pt x="160" y="188"/>
                      <a:pt x="160" y="188"/>
                    </a:cubicBezTo>
                    <a:cubicBezTo>
                      <a:pt x="160" y="188"/>
                      <a:pt x="160" y="188"/>
                      <a:pt x="160" y="188"/>
                    </a:cubicBezTo>
                    <a:cubicBezTo>
                      <a:pt x="160" y="189"/>
                      <a:pt x="159" y="188"/>
                      <a:pt x="160" y="188"/>
                    </a:cubicBezTo>
                    <a:close/>
                    <a:moveTo>
                      <a:pt x="159" y="94"/>
                    </a:moveTo>
                    <a:cubicBezTo>
                      <a:pt x="158" y="93"/>
                      <a:pt x="160" y="95"/>
                      <a:pt x="159" y="94"/>
                    </a:cubicBezTo>
                    <a:cubicBezTo>
                      <a:pt x="159" y="94"/>
                      <a:pt x="159" y="94"/>
                      <a:pt x="159" y="93"/>
                    </a:cubicBezTo>
                    <a:cubicBezTo>
                      <a:pt x="159" y="91"/>
                      <a:pt x="159" y="95"/>
                      <a:pt x="160" y="94"/>
                    </a:cubicBezTo>
                    <a:cubicBezTo>
                      <a:pt x="160" y="94"/>
                      <a:pt x="159" y="96"/>
                      <a:pt x="159" y="94"/>
                    </a:cubicBezTo>
                    <a:close/>
                    <a:moveTo>
                      <a:pt x="158" y="92"/>
                    </a:moveTo>
                    <a:cubicBezTo>
                      <a:pt x="158" y="92"/>
                      <a:pt x="157" y="91"/>
                      <a:pt x="158" y="92"/>
                    </a:cubicBezTo>
                    <a:cubicBezTo>
                      <a:pt x="158" y="92"/>
                      <a:pt x="159" y="92"/>
                      <a:pt x="158" y="92"/>
                    </a:cubicBezTo>
                    <a:cubicBezTo>
                      <a:pt x="158" y="91"/>
                      <a:pt x="158" y="92"/>
                      <a:pt x="158" y="92"/>
                    </a:cubicBezTo>
                    <a:close/>
                    <a:moveTo>
                      <a:pt x="158" y="191"/>
                    </a:moveTo>
                    <a:cubicBezTo>
                      <a:pt x="157" y="190"/>
                      <a:pt x="158" y="190"/>
                      <a:pt x="158" y="191"/>
                    </a:cubicBezTo>
                    <a:cubicBezTo>
                      <a:pt x="158" y="191"/>
                      <a:pt x="158" y="191"/>
                      <a:pt x="158" y="191"/>
                    </a:cubicBezTo>
                    <a:close/>
                    <a:moveTo>
                      <a:pt x="157" y="79"/>
                    </a:moveTo>
                    <a:cubicBezTo>
                      <a:pt x="157" y="79"/>
                      <a:pt x="156" y="79"/>
                      <a:pt x="156" y="80"/>
                    </a:cubicBezTo>
                    <a:cubicBezTo>
                      <a:pt x="155" y="80"/>
                      <a:pt x="155" y="78"/>
                      <a:pt x="156" y="78"/>
                    </a:cubicBezTo>
                    <a:cubicBezTo>
                      <a:pt x="158" y="77"/>
                      <a:pt x="157" y="77"/>
                      <a:pt x="157" y="79"/>
                    </a:cubicBezTo>
                    <a:close/>
                    <a:moveTo>
                      <a:pt x="156" y="79"/>
                    </a:moveTo>
                    <a:cubicBezTo>
                      <a:pt x="157" y="79"/>
                      <a:pt x="156" y="82"/>
                      <a:pt x="156" y="79"/>
                    </a:cubicBezTo>
                    <a:cubicBezTo>
                      <a:pt x="157" y="78"/>
                      <a:pt x="156" y="78"/>
                      <a:pt x="156" y="79"/>
                    </a:cubicBezTo>
                    <a:close/>
                    <a:moveTo>
                      <a:pt x="156" y="81"/>
                    </a:moveTo>
                    <a:cubicBezTo>
                      <a:pt x="157" y="79"/>
                      <a:pt x="156" y="81"/>
                      <a:pt x="156" y="81"/>
                    </a:cubicBezTo>
                    <a:cubicBezTo>
                      <a:pt x="157" y="82"/>
                      <a:pt x="156" y="82"/>
                      <a:pt x="156" y="81"/>
                    </a:cubicBezTo>
                    <a:cubicBezTo>
                      <a:pt x="156" y="80"/>
                      <a:pt x="157" y="82"/>
                      <a:pt x="156" y="81"/>
                    </a:cubicBezTo>
                    <a:cubicBezTo>
                      <a:pt x="157" y="81"/>
                      <a:pt x="158" y="81"/>
                      <a:pt x="157" y="81"/>
                    </a:cubicBezTo>
                    <a:cubicBezTo>
                      <a:pt x="157" y="80"/>
                      <a:pt x="158" y="83"/>
                      <a:pt x="157" y="82"/>
                    </a:cubicBezTo>
                    <a:cubicBezTo>
                      <a:pt x="157" y="81"/>
                      <a:pt x="156" y="81"/>
                      <a:pt x="156" y="81"/>
                    </a:cubicBezTo>
                    <a:close/>
                    <a:moveTo>
                      <a:pt x="155" y="82"/>
                    </a:moveTo>
                    <a:cubicBezTo>
                      <a:pt x="156" y="82"/>
                      <a:pt x="155" y="81"/>
                      <a:pt x="156" y="82"/>
                    </a:cubicBezTo>
                    <a:cubicBezTo>
                      <a:pt x="155" y="82"/>
                      <a:pt x="157" y="82"/>
                      <a:pt x="156" y="82"/>
                    </a:cubicBezTo>
                    <a:cubicBezTo>
                      <a:pt x="156" y="84"/>
                      <a:pt x="156" y="84"/>
                      <a:pt x="156" y="83"/>
                    </a:cubicBezTo>
                    <a:cubicBezTo>
                      <a:pt x="156" y="80"/>
                      <a:pt x="155" y="82"/>
                      <a:pt x="156" y="82"/>
                    </a:cubicBezTo>
                    <a:cubicBezTo>
                      <a:pt x="157" y="81"/>
                      <a:pt x="155" y="82"/>
                      <a:pt x="155" y="82"/>
                    </a:cubicBezTo>
                    <a:close/>
                    <a:moveTo>
                      <a:pt x="155" y="79"/>
                    </a:moveTo>
                    <a:cubicBezTo>
                      <a:pt x="154" y="78"/>
                      <a:pt x="154" y="79"/>
                      <a:pt x="154" y="80"/>
                    </a:cubicBezTo>
                    <a:cubicBezTo>
                      <a:pt x="153" y="79"/>
                      <a:pt x="155" y="79"/>
                      <a:pt x="155" y="79"/>
                    </a:cubicBezTo>
                    <a:close/>
                    <a:moveTo>
                      <a:pt x="154" y="193"/>
                    </a:moveTo>
                    <a:cubicBezTo>
                      <a:pt x="153" y="193"/>
                      <a:pt x="153" y="193"/>
                      <a:pt x="153" y="193"/>
                    </a:cubicBezTo>
                    <a:cubicBezTo>
                      <a:pt x="153" y="192"/>
                      <a:pt x="153" y="192"/>
                      <a:pt x="154" y="192"/>
                    </a:cubicBezTo>
                    <a:cubicBezTo>
                      <a:pt x="154" y="193"/>
                      <a:pt x="154" y="193"/>
                      <a:pt x="154" y="193"/>
                    </a:cubicBezTo>
                    <a:cubicBezTo>
                      <a:pt x="154" y="193"/>
                      <a:pt x="154" y="193"/>
                      <a:pt x="154" y="193"/>
                    </a:cubicBezTo>
                    <a:close/>
                    <a:moveTo>
                      <a:pt x="153" y="193"/>
                    </a:moveTo>
                    <a:cubicBezTo>
                      <a:pt x="153" y="193"/>
                      <a:pt x="153" y="193"/>
                      <a:pt x="154" y="193"/>
                    </a:cubicBezTo>
                    <a:cubicBezTo>
                      <a:pt x="154" y="193"/>
                      <a:pt x="154" y="193"/>
                      <a:pt x="154" y="193"/>
                    </a:cubicBezTo>
                    <a:cubicBezTo>
                      <a:pt x="153" y="193"/>
                      <a:pt x="154" y="193"/>
                      <a:pt x="153" y="193"/>
                    </a:cubicBezTo>
                    <a:close/>
                    <a:moveTo>
                      <a:pt x="151" y="72"/>
                    </a:moveTo>
                    <a:cubicBezTo>
                      <a:pt x="150" y="73"/>
                      <a:pt x="150" y="70"/>
                      <a:pt x="151" y="72"/>
                    </a:cubicBezTo>
                    <a:cubicBezTo>
                      <a:pt x="150" y="71"/>
                      <a:pt x="150" y="73"/>
                      <a:pt x="151" y="72"/>
                    </a:cubicBezTo>
                    <a:cubicBezTo>
                      <a:pt x="151" y="72"/>
                      <a:pt x="151" y="73"/>
                      <a:pt x="151" y="72"/>
                    </a:cubicBezTo>
                    <a:cubicBezTo>
                      <a:pt x="151" y="70"/>
                      <a:pt x="150" y="73"/>
                      <a:pt x="151" y="72"/>
                    </a:cubicBezTo>
                    <a:close/>
                    <a:moveTo>
                      <a:pt x="151" y="68"/>
                    </a:moveTo>
                    <a:cubicBezTo>
                      <a:pt x="151" y="67"/>
                      <a:pt x="152" y="68"/>
                      <a:pt x="151" y="68"/>
                    </a:cubicBezTo>
                    <a:cubicBezTo>
                      <a:pt x="150" y="69"/>
                      <a:pt x="151" y="68"/>
                      <a:pt x="151" y="68"/>
                    </a:cubicBezTo>
                    <a:close/>
                    <a:moveTo>
                      <a:pt x="148" y="63"/>
                    </a:moveTo>
                    <a:cubicBezTo>
                      <a:pt x="149" y="62"/>
                      <a:pt x="149" y="62"/>
                      <a:pt x="149" y="62"/>
                    </a:cubicBezTo>
                    <a:cubicBezTo>
                      <a:pt x="150" y="63"/>
                      <a:pt x="149" y="63"/>
                      <a:pt x="148" y="63"/>
                    </a:cubicBezTo>
                    <a:cubicBezTo>
                      <a:pt x="148" y="64"/>
                      <a:pt x="149" y="63"/>
                      <a:pt x="148" y="63"/>
                    </a:cubicBezTo>
                    <a:close/>
                    <a:moveTo>
                      <a:pt x="148" y="55"/>
                    </a:moveTo>
                    <a:cubicBezTo>
                      <a:pt x="148" y="56"/>
                      <a:pt x="147" y="55"/>
                      <a:pt x="148" y="54"/>
                    </a:cubicBezTo>
                    <a:cubicBezTo>
                      <a:pt x="147" y="55"/>
                      <a:pt x="148" y="55"/>
                      <a:pt x="148" y="55"/>
                    </a:cubicBezTo>
                    <a:close/>
                    <a:moveTo>
                      <a:pt x="149" y="56"/>
                    </a:moveTo>
                    <a:cubicBezTo>
                      <a:pt x="148" y="57"/>
                      <a:pt x="148" y="56"/>
                      <a:pt x="148" y="56"/>
                    </a:cubicBezTo>
                    <a:cubicBezTo>
                      <a:pt x="147" y="54"/>
                      <a:pt x="148" y="53"/>
                      <a:pt x="149" y="56"/>
                    </a:cubicBezTo>
                    <a:close/>
                    <a:moveTo>
                      <a:pt x="147" y="61"/>
                    </a:moveTo>
                    <a:cubicBezTo>
                      <a:pt x="147" y="61"/>
                      <a:pt x="146" y="62"/>
                      <a:pt x="147" y="61"/>
                    </a:cubicBezTo>
                    <a:cubicBezTo>
                      <a:pt x="148" y="61"/>
                      <a:pt x="148" y="61"/>
                      <a:pt x="148" y="61"/>
                    </a:cubicBezTo>
                    <a:cubicBezTo>
                      <a:pt x="147" y="60"/>
                      <a:pt x="148" y="62"/>
                      <a:pt x="147" y="62"/>
                    </a:cubicBezTo>
                    <a:cubicBezTo>
                      <a:pt x="147" y="61"/>
                      <a:pt x="147" y="62"/>
                      <a:pt x="147" y="61"/>
                    </a:cubicBezTo>
                    <a:close/>
                    <a:moveTo>
                      <a:pt x="148" y="201"/>
                    </a:moveTo>
                    <a:cubicBezTo>
                      <a:pt x="148" y="202"/>
                      <a:pt x="149" y="202"/>
                      <a:pt x="149" y="202"/>
                    </a:cubicBezTo>
                    <a:cubicBezTo>
                      <a:pt x="148" y="202"/>
                      <a:pt x="147" y="201"/>
                      <a:pt x="148" y="201"/>
                    </a:cubicBezTo>
                    <a:close/>
                    <a:moveTo>
                      <a:pt x="144" y="58"/>
                    </a:moveTo>
                    <a:cubicBezTo>
                      <a:pt x="145" y="58"/>
                      <a:pt x="144" y="59"/>
                      <a:pt x="144" y="58"/>
                    </a:cubicBezTo>
                    <a:cubicBezTo>
                      <a:pt x="144" y="57"/>
                      <a:pt x="144" y="57"/>
                      <a:pt x="144" y="58"/>
                    </a:cubicBezTo>
                    <a:cubicBezTo>
                      <a:pt x="144" y="58"/>
                      <a:pt x="144" y="58"/>
                      <a:pt x="144" y="58"/>
                    </a:cubicBezTo>
                    <a:cubicBezTo>
                      <a:pt x="144" y="57"/>
                      <a:pt x="144" y="59"/>
                      <a:pt x="144" y="58"/>
                    </a:cubicBezTo>
                    <a:cubicBezTo>
                      <a:pt x="144" y="57"/>
                      <a:pt x="144" y="57"/>
                      <a:pt x="144" y="58"/>
                    </a:cubicBezTo>
                    <a:close/>
                    <a:moveTo>
                      <a:pt x="146" y="59"/>
                    </a:moveTo>
                    <a:cubicBezTo>
                      <a:pt x="146" y="58"/>
                      <a:pt x="146" y="59"/>
                      <a:pt x="145" y="58"/>
                    </a:cubicBezTo>
                    <a:cubicBezTo>
                      <a:pt x="145" y="59"/>
                      <a:pt x="145" y="57"/>
                      <a:pt x="145" y="58"/>
                    </a:cubicBezTo>
                    <a:cubicBezTo>
                      <a:pt x="145" y="58"/>
                      <a:pt x="145" y="57"/>
                      <a:pt x="146" y="58"/>
                    </a:cubicBezTo>
                    <a:cubicBezTo>
                      <a:pt x="145" y="56"/>
                      <a:pt x="146" y="57"/>
                      <a:pt x="146" y="57"/>
                    </a:cubicBezTo>
                    <a:cubicBezTo>
                      <a:pt x="146" y="56"/>
                      <a:pt x="146" y="57"/>
                      <a:pt x="147" y="58"/>
                    </a:cubicBezTo>
                    <a:cubicBezTo>
                      <a:pt x="146" y="58"/>
                      <a:pt x="146" y="56"/>
                      <a:pt x="146" y="58"/>
                    </a:cubicBezTo>
                    <a:cubicBezTo>
                      <a:pt x="146" y="59"/>
                      <a:pt x="147" y="58"/>
                      <a:pt x="146" y="59"/>
                    </a:cubicBezTo>
                    <a:cubicBezTo>
                      <a:pt x="145" y="60"/>
                      <a:pt x="147" y="58"/>
                      <a:pt x="146" y="59"/>
                    </a:cubicBezTo>
                    <a:cubicBezTo>
                      <a:pt x="146" y="60"/>
                      <a:pt x="147" y="60"/>
                      <a:pt x="147" y="60"/>
                    </a:cubicBezTo>
                    <a:cubicBezTo>
                      <a:pt x="146" y="60"/>
                      <a:pt x="147" y="60"/>
                      <a:pt x="146" y="60"/>
                    </a:cubicBezTo>
                    <a:cubicBezTo>
                      <a:pt x="146" y="59"/>
                      <a:pt x="146" y="60"/>
                      <a:pt x="146" y="59"/>
                    </a:cubicBezTo>
                    <a:close/>
                    <a:moveTo>
                      <a:pt x="145" y="199"/>
                    </a:moveTo>
                    <a:cubicBezTo>
                      <a:pt x="145" y="199"/>
                      <a:pt x="145" y="199"/>
                      <a:pt x="145" y="199"/>
                    </a:cubicBezTo>
                    <a:cubicBezTo>
                      <a:pt x="146" y="200"/>
                      <a:pt x="145" y="200"/>
                      <a:pt x="146" y="200"/>
                    </a:cubicBezTo>
                    <a:cubicBezTo>
                      <a:pt x="145" y="200"/>
                      <a:pt x="145" y="200"/>
                      <a:pt x="145" y="199"/>
                    </a:cubicBezTo>
                    <a:close/>
                    <a:moveTo>
                      <a:pt x="145" y="197"/>
                    </a:moveTo>
                    <a:cubicBezTo>
                      <a:pt x="145" y="197"/>
                      <a:pt x="145" y="197"/>
                      <a:pt x="145" y="197"/>
                    </a:cubicBezTo>
                    <a:cubicBezTo>
                      <a:pt x="145" y="197"/>
                      <a:pt x="145" y="197"/>
                      <a:pt x="146" y="196"/>
                    </a:cubicBezTo>
                    <a:cubicBezTo>
                      <a:pt x="146" y="196"/>
                      <a:pt x="146" y="196"/>
                      <a:pt x="146" y="196"/>
                    </a:cubicBezTo>
                    <a:cubicBezTo>
                      <a:pt x="146" y="197"/>
                      <a:pt x="146" y="197"/>
                      <a:pt x="146" y="198"/>
                    </a:cubicBezTo>
                    <a:cubicBezTo>
                      <a:pt x="146" y="198"/>
                      <a:pt x="146" y="198"/>
                      <a:pt x="146" y="198"/>
                    </a:cubicBezTo>
                    <a:cubicBezTo>
                      <a:pt x="146" y="198"/>
                      <a:pt x="146" y="197"/>
                      <a:pt x="145" y="197"/>
                    </a:cubicBezTo>
                    <a:cubicBezTo>
                      <a:pt x="145" y="197"/>
                      <a:pt x="145" y="197"/>
                      <a:pt x="145" y="197"/>
                    </a:cubicBezTo>
                    <a:close/>
                    <a:moveTo>
                      <a:pt x="142" y="198"/>
                    </a:moveTo>
                    <a:cubicBezTo>
                      <a:pt x="142" y="198"/>
                      <a:pt x="142" y="198"/>
                      <a:pt x="142" y="198"/>
                    </a:cubicBezTo>
                    <a:cubicBezTo>
                      <a:pt x="142" y="197"/>
                      <a:pt x="142" y="197"/>
                      <a:pt x="142" y="197"/>
                    </a:cubicBezTo>
                    <a:cubicBezTo>
                      <a:pt x="143" y="197"/>
                      <a:pt x="143" y="197"/>
                      <a:pt x="143" y="197"/>
                    </a:cubicBezTo>
                    <a:cubicBezTo>
                      <a:pt x="143" y="198"/>
                      <a:pt x="143" y="198"/>
                      <a:pt x="143" y="198"/>
                    </a:cubicBezTo>
                    <a:cubicBezTo>
                      <a:pt x="143" y="198"/>
                      <a:pt x="143" y="198"/>
                      <a:pt x="143" y="198"/>
                    </a:cubicBezTo>
                    <a:cubicBezTo>
                      <a:pt x="143" y="198"/>
                      <a:pt x="143" y="198"/>
                      <a:pt x="143" y="198"/>
                    </a:cubicBezTo>
                    <a:cubicBezTo>
                      <a:pt x="143" y="198"/>
                      <a:pt x="144" y="198"/>
                      <a:pt x="145" y="198"/>
                    </a:cubicBezTo>
                    <a:cubicBezTo>
                      <a:pt x="145" y="198"/>
                      <a:pt x="145" y="198"/>
                      <a:pt x="145" y="198"/>
                    </a:cubicBezTo>
                    <a:cubicBezTo>
                      <a:pt x="144" y="198"/>
                      <a:pt x="144" y="198"/>
                      <a:pt x="144" y="198"/>
                    </a:cubicBezTo>
                    <a:cubicBezTo>
                      <a:pt x="144" y="199"/>
                      <a:pt x="144" y="198"/>
                      <a:pt x="144" y="198"/>
                    </a:cubicBezTo>
                    <a:cubicBezTo>
                      <a:pt x="144" y="198"/>
                      <a:pt x="143" y="199"/>
                      <a:pt x="143" y="198"/>
                    </a:cubicBezTo>
                    <a:cubicBezTo>
                      <a:pt x="144" y="198"/>
                      <a:pt x="142" y="198"/>
                      <a:pt x="142" y="198"/>
                    </a:cubicBezTo>
                    <a:close/>
                    <a:moveTo>
                      <a:pt x="142" y="43"/>
                    </a:moveTo>
                    <a:cubicBezTo>
                      <a:pt x="142" y="44"/>
                      <a:pt x="141" y="43"/>
                      <a:pt x="141" y="42"/>
                    </a:cubicBezTo>
                    <a:cubicBezTo>
                      <a:pt x="141" y="43"/>
                      <a:pt x="142" y="42"/>
                      <a:pt x="142" y="43"/>
                    </a:cubicBezTo>
                    <a:close/>
                    <a:moveTo>
                      <a:pt x="141" y="43"/>
                    </a:moveTo>
                    <a:cubicBezTo>
                      <a:pt x="141" y="43"/>
                      <a:pt x="141" y="43"/>
                      <a:pt x="141" y="43"/>
                    </a:cubicBezTo>
                    <a:cubicBezTo>
                      <a:pt x="140" y="44"/>
                      <a:pt x="141" y="45"/>
                      <a:pt x="141" y="43"/>
                    </a:cubicBezTo>
                    <a:close/>
                    <a:moveTo>
                      <a:pt x="141" y="45"/>
                    </a:moveTo>
                    <a:cubicBezTo>
                      <a:pt x="141" y="45"/>
                      <a:pt x="141" y="45"/>
                      <a:pt x="141" y="45"/>
                    </a:cubicBezTo>
                    <a:cubicBezTo>
                      <a:pt x="141" y="45"/>
                      <a:pt x="141" y="45"/>
                      <a:pt x="141" y="45"/>
                    </a:cubicBezTo>
                    <a:cubicBezTo>
                      <a:pt x="140" y="45"/>
                      <a:pt x="141" y="45"/>
                      <a:pt x="141" y="45"/>
                    </a:cubicBezTo>
                    <a:cubicBezTo>
                      <a:pt x="141" y="45"/>
                      <a:pt x="142" y="46"/>
                      <a:pt x="142" y="45"/>
                    </a:cubicBezTo>
                    <a:cubicBezTo>
                      <a:pt x="143" y="44"/>
                      <a:pt x="142" y="45"/>
                      <a:pt x="142" y="46"/>
                    </a:cubicBezTo>
                    <a:cubicBezTo>
                      <a:pt x="142" y="46"/>
                      <a:pt x="141" y="48"/>
                      <a:pt x="141" y="45"/>
                    </a:cubicBezTo>
                    <a:close/>
                    <a:moveTo>
                      <a:pt x="141" y="197"/>
                    </a:moveTo>
                    <a:cubicBezTo>
                      <a:pt x="140" y="197"/>
                      <a:pt x="140" y="197"/>
                      <a:pt x="140" y="197"/>
                    </a:cubicBezTo>
                    <a:cubicBezTo>
                      <a:pt x="141" y="197"/>
                      <a:pt x="141" y="197"/>
                      <a:pt x="141" y="197"/>
                    </a:cubicBezTo>
                    <a:cubicBezTo>
                      <a:pt x="141" y="197"/>
                      <a:pt x="140" y="197"/>
                      <a:pt x="141" y="198"/>
                    </a:cubicBezTo>
                    <a:cubicBezTo>
                      <a:pt x="140" y="198"/>
                      <a:pt x="140" y="198"/>
                      <a:pt x="140" y="198"/>
                    </a:cubicBezTo>
                    <a:cubicBezTo>
                      <a:pt x="140" y="197"/>
                      <a:pt x="140" y="197"/>
                      <a:pt x="141" y="197"/>
                    </a:cubicBezTo>
                    <a:close/>
                    <a:moveTo>
                      <a:pt x="140" y="46"/>
                    </a:moveTo>
                    <a:cubicBezTo>
                      <a:pt x="141" y="46"/>
                      <a:pt x="140" y="45"/>
                      <a:pt x="141" y="46"/>
                    </a:cubicBezTo>
                    <a:cubicBezTo>
                      <a:pt x="140" y="46"/>
                      <a:pt x="140" y="47"/>
                      <a:pt x="141" y="47"/>
                    </a:cubicBezTo>
                    <a:cubicBezTo>
                      <a:pt x="141" y="48"/>
                      <a:pt x="141" y="47"/>
                      <a:pt x="141" y="47"/>
                    </a:cubicBezTo>
                    <a:cubicBezTo>
                      <a:pt x="141" y="47"/>
                      <a:pt x="140" y="48"/>
                      <a:pt x="141" y="47"/>
                    </a:cubicBezTo>
                    <a:cubicBezTo>
                      <a:pt x="140" y="47"/>
                      <a:pt x="141" y="45"/>
                      <a:pt x="140" y="46"/>
                    </a:cubicBezTo>
                    <a:close/>
                    <a:moveTo>
                      <a:pt x="140" y="43"/>
                    </a:moveTo>
                    <a:cubicBezTo>
                      <a:pt x="139" y="43"/>
                      <a:pt x="140" y="44"/>
                      <a:pt x="139" y="44"/>
                    </a:cubicBezTo>
                    <a:cubicBezTo>
                      <a:pt x="139" y="44"/>
                      <a:pt x="140" y="42"/>
                      <a:pt x="140" y="43"/>
                    </a:cubicBezTo>
                    <a:close/>
                    <a:moveTo>
                      <a:pt x="139" y="196"/>
                    </a:moveTo>
                    <a:cubicBezTo>
                      <a:pt x="139" y="196"/>
                      <a:pt x="139" y="196"/>
                      <a:pt x="139" y="196"/>
                    </a:cubicBezTo>
                    <a:cubicBezTo>
                      <a:pt x="139" y="196"/>
                      <a:pt x="139" y="196"/>
                      <a:pt x="139" y="196"/>
                    </a:cubicBezTo>
                    <a:cubicBezTo>
                      <a:pt x="139" y="196"/>
                      <a:pt x="139" y="196"/>
                      <a:pt x="139" y="196"/>
                    </a:cubicBezTo>
                    <a:close/>
                    <a:moveTo>
                      <a:pt x="136" y="197"/>
                    </a:moveTo>
                    <a:cubicBezTo>
                      <a:pt x="137" y="197"/>
                      <a:pt x="137" y="197"/>
                      <a:pt x="137" y="197"/>
                    </a:cubicBezTo>
                    <a:cubicBezTo>
                      <a:pt x="137" y="197"/>
                      <a:pt x="137" y="197"/>
                      <a:pt x="137" y="197"/>
                    </a:cubicBezTo>
                    <a:cubicBezTo>
                      <a:pt x="136" y="197"/>
                      <a:pt x="136" y="197"/>
                      <a:pt x="136" y="197"/>
                    </a:cubicBezTo>
                    <a:close/>
                    <a:moveTo>
                      <a:pt x="135" y="197"/>
                    </a:moveTo>
                    <a:cubicBezTo>
                      <a:pt x="135" y="197"/>
                      <a:pt x="135" y="197"/>
                      <a:pt x="135" y="197"/>
                    </a:cubicBezTo>
                    <a:cubicBezTo>
                      <a:pt x="135" y="197"/>
                      <a:pt x="135" y="197"/>
                      <a:pt x="135" y="197"/>
                    </a:cubicBezTo>
                    <a:cubicBezTo>
                      <a:pt x="136" y="197"/>
                      <a:pt x="136" y="197"/>
                      <a:pt x="136" y="197"/>
                    </a:cubicBezTo>
                    <a:cubicBezTo>
                      <a:pt x="136" y="197"/>
                      <a:pt x="136" y="197"/>
                      <a:pt x="136" y="197"/>
                    </a:cubicBezTo>
                    <a:cubicBezTo>
                      <a:pt x="136" y="197"/>
                      <a:pt x="136" y="197"/>
                      <a:pt x="136" y="197"/>
                    </a:cubicBezTo>
                    <a:cubicBezTo>
                      <a:pt x="136" y="197"/>
                      <a:pt x="136" y="198"/>
                      <a:pt x="136" y="197"/>
                    </a:cubicBezTo>
                    <a:cubicBezTo>
                      <a:pt x="136" y="197"/>
                      <a:pt x="136" y="197"/>
                      <a:pt x="136" y="197"/>
                    </a:cubicBezTo>
                    <a:cubicBezTo>
                      <a:pt x="135" y="197"/>
                      <a:pt x="135" y="197"/>
                      <a:pt x="135" y="197"/>
                    </a:cubicBezTo>
                    <a:close/>
                    <a:moveTo>
                      <a:pt x="135" y="200"/>
                    </a:moveTo>
                    <a:cubicBezTo>
                      <a:pt x="135" y="200"/>
                      <a:pt x="135" y="200"/>
                      <a:pt x="135" y="200"/>
                    </a:cubicBezTo>
                    <a:close/>
                    <a:moveTo>
                      <a:pt x="135" y="199"/>
                    </a:moveTo>
                    <a:cubicBezTo>
                      <a:pt x="135" y="199"/>
                      <a:pt x="135" y="199"/>
                      <a:pt x="135" y="199"/>
                    </a:cubicBezTo>
                    <a:cubicBezTo>
                      <a:pt x="135" y="199"/>
                      <a:pt x="135" y="199"/>
                      <a:pt x="135" y="199"/>
                    </a:cubicBezTo>
                    <a:cubicBezTo>
                      <a:pt x="135" y="199"/>
                      <a:pt x="135" y="199"/>
                      <a:pt x="135" y="199"/>
                    </a:cubicBezTo>
                    <a:close/>
                    <a:moveTo>
                      <a:pt x="134" y="42"/>
                    </a:moveTo>
                    <a:cubicBezTo>
                      <a:pt x="134" y="43"/>
                      <a:pt x="134" y="42"/>
                      <a:pt x="134" y="42"/>
                    </a:cubicBezTo>
                    <a:cubicBezTo>
                      <a:pt x="134" y="42"/>
                      <a:pt x="134" y="42"/>
                      <a:pt x="134" y="42"/>
                    </a:cubicBezTo>
                    <a:cubicBezTo>
                      <a:pt x="134" y="43"/>
                      <a:pt x="134" y="42"/>
                      <a:pt x="134" y="42"/>
                    </a:cubicBezTo>
                    <a:close/>
                    <a:moveTo>
                      <a:pt x="134" y="41"/>
                    </a:moveTo>
                    <a:cubicBezTo>
                      <a:pt x="134" y="40"/>
                      <a:pt x="135" y="41"/>
                      <a:pt x="134" y="41"/>
                    </a:cubicBezTo>
                    <a:cubicBezTo>
                      <a:pt x="135" y="42"/>
                      <a:pt x="134" y="41"/>
                      <a:pt x="134" y="41"/>
                    </a:cubicBezTo>
                    <a:close/>
                    <a:moveTo>
                      <a:pt x="133" y="27"/>
                    </a:moveTo>
                    <a:cubicBezTo>
                      <a:pt x="134" y="26"/>
                      <a:pt x="134" y="26"/>
                      <a:pt x="134" y="26"/>
                    </a:cubicBezTo>
                    <a:cubicBezTo>
                      <a:pt x="134" y="27"/>
                      <a:pt x="133" y="27"/>
                      <a:pt x="133" y="27"/>
                    </a:cubicBezTo>
                    <a:close/>
                    <a:moveTo>
                      <a:pt x="133" y="37"/>
                    </a:moveTo>
                    <a:cubicBezTo>
                      <a:pt x="132" y="35"/>
                      <a:pt x="132" y="36"/>
                      <a:pt x="133" y="37"/>
                    </a:cubicBezTo>
                    <a:cubicBezTo>
                      <a:pt x="133" y="36"/>
                      <a:pt x="133" y="37"/>
                      <a:pt x="133" y="36"/>
                    </a:cubicBezTo>
                    <a:cubicBezTo>
                      <a:pt x="132" y="38"/>
                      <a:pt x="132" y="38"/>
                      <a:pt x="133" y="37"/>
                    </a:cubicBezTo>
                    <a:close/>
                    <a:moveTo>
                      <a:pt x="132" y="27"/>
                    </a:moveTo>
                    <a:cubicBezTo>
                      <a:pt x="131" y="27"/>
                      <a:pt x="132" y="26"/>
                      <a:pt x="132" y="27"/>
                    </a:cubicBezTo>
                    <a:cubicBezTo>
                      <a:pt x="132" y="27"/>
                      <a:pt x="132" y="27"/>
                      <a:pt x="132" y="27"/>
                    </a:cubicBezTo>
                    <a:close/>
                    <a:moveTo>
                      <a:pt x="132" y="31"/>
                    </a:moveTo>
                    <a:cubicBezTo>
                      <a:pt x="132" y="31"/>
                      <a:pt x="132" y="31"/>
                      <a:pt x="132" y="31"/>
                    </a:cubicBezTo>
                    <a:cubicBezTo>
                      <a:pt x="131" y="31"/>
                      <a:pt x="132" y="31"/>
                      <a:pt x="132" y="31"/>
                    </a:cubicBezTo>
                    <a:close/>
                    <a:moveTo>
                      <a:pt x="131" y="27"/>
                    </a:moveTo>
                    <a:cubicBezTo>
                      <a:pt x="132" y="27"/>
                      <a:pt x="132" y="27"/>
                      <a:pt x="132" y="27"/>
                    </a:cubicBezTo>
                    <a:cubicBezTo>
                      <a:pt x="132" y="28"/>
                      <a:pt x="132" y="28"/>
                      <a:pt x="132" y="28"/>
                    </a:cubicBezTo>
                    <a:cubicBezTo>
                      <a:pt x="131" y="28"/>
                      <a:pt x="131" y="28"/>
                      <a:pt x="131" y="28"/>
                    </a:cubicBezTo>
                    <a:lnTo>
                      <a:pt x="131" y="27"/>
                    </a:lnTo>
                    <a:close/>
                    <a:moveTo>
                      <a:pt x="130" y="27"/>
                    </a:moveTo>
                    <a:cubicBezTo>
                      <a:pt x="131" y="27"/>
                      <a:pt x="131" y="27"/>
                      <a:pt x="131" y="27"/>
                    </a:cubicBezTo>
                    <a:cubicBezTo>
                      <a:pt x="131" y="27"/>
                      <a:pt x="131" y="28"/>
                      <a:pt x="130" y="27"/>
                    </a:cubicBezTo>
                    <a:close/>
                    <a:moveTo>
                      <a:pt x="128" y="25"/>
                    </a:moveTo>
                    <a:cubicBezTo>
                      <a:pt x="128" y="25"/>
                      <a:pt x="129" y="25"/>
                      <a:pt x="129" y="25"/>
                    </a:cubicBezTo>
                    <a:cubicBezTo>
                      <a:pt x="128" y="26"/>
                      <a:pt x="128" y="25"/>
                      <a:pt x="128" y="25"/>
                    </a:cubicBezTo>
                    <a:close/>
                    <a:moveTo>
                      <a:pt x="128" y="27"/>
                    </a:moveTo>
                    <a:cubicBezTo>
                      <a:pt x="128" y="27"/>
                      <a:pt x="128" y="27"/>
                      <a:pt x="128" y="27"/>
                    </a:cubicBezTo>
                    <a:cubicBezTo>
                      <a:pt x="128" y="27"/>
                      <a:pt x="128" y="27"/>
                      <a:pt x="128" y="27"/>
                    </a:cubicBezTo>
                    <a:cubicBezTo>
                      <a:pt x="128" y="28"/>
                      <a:pt x="128" y="28"/>
                      <a:pt x="128" y="28"/>
                    </a:cubicBezTo>
                    <a:cubicBezTo>
                      <a:pt x="128" y="28"/>
                      <a:pt x="128" y="28"/>
                      <a:pt x="128" y="28"/>
                    </a:cubicBezTo>
                    <a:cubicBezTo>
                      <a:pt x="128" y="28"/>
                      <a:pt x="128" y="28"/>
                      <a:pt x="128" y="28"/>
                    </a:cubicBezTo>
                    <a:lnTo>
                      <a:pt x="128" y="27"/>
                    </a:lnTo>
                    <a:close/>
                    <a:moveTo>
                      <a:pt x="127" y="26"/>
                    </a:moveTo>
                    <a:cubicBezTo>
                      <a:pt x="128" y="25"/>
                      <a:pt x="128" y="25"/>
                      <a:pt x="128" y="25"/>
                    </a:cubicBezTo>
                    <a:cubicBezTo>
                      <a:pt x="128" y="26"/>
                      <a:pt x="128" y="26"/>
                      <a:pt x="128" y="26"/>
                    </a:cubicBezTo>
                    <a:lnTo>
                      <a:pt x="127" y="26"/>
                    </a:lnTo>
                    <a:close/>
                    <a:moveTo>
                      <a:pt x="126" y="202"/>
                    </a:moveTo>
                    <a:cubicBezTo>
                      <a:pt x="126" y="202"/>
                      <a:pt x="126" y="202"/>
                      <a:pt x="126" y="202"/>
                    </a:cubicBezTo>
                    <a:cubicBezTo>
                      <a:pt x="126" y="203"/>
                      <a:pt x="126" y="203"/>
                      <a:pt x="126" y="203"/>
                    </a:cubicBezTo>
                    <a:lnTo>
                      <a:pt x="126" y="202"/>
                    </a:lnTo>
                    <a:close/>
                    <a:moveTo>
                      <a:pt x="125" y="202"/>
                    </a:moveTo>
                    <a:cubicBezTo>
                      <a:pt x="126" y="202"/>
                      <a:pt x="126" y="202"/>
                      <a:pt x="126" y="202"/>
                    </a:cubicBezTo>
                    <a:cubicBezTo>
                      <a:pt x="126" y="202"/>
                      <a:pt x="126" y="202"/>
                      <a:pt x="126" y="202"/>
                    </a:cubicBezTo>
                    <a:lnTo>
                      <a:pt x="125" y="202"/>
                    </a:lnTo>
                    <a:close/>
                    <a:moveTo>
                      <a:pt x="122" y="13"/>
                    </a:moveTo>
                    <a:cubicBezTo>
                      <a:pt x="122" y="13"/>
                      <a:pt x="122" y="13"/>
                      <a:pt x="121" y="13"/>
                    </a:cubicBezTo>
                    <a:cubicBezTo>
                      <a:pt x="121" y="12"/>
                      <a:pt x="122" y="12"/>
                      <a:pt x="122" y="13"/>
                    </a:cubicBezTo>
                    <a:close/>
                    <a:moveTo>
                      <a:pt x="122" y="14"/>
                    </a:moveTo>
                    <a:cubicBezTo>
                      <a:pt x="122" y="13"/>
                      <a:pt x="121" y="14"/>
                      <a:pt x="121" y="14"/>
                    </a:cubicBezTo>
                    <a:cubicBezTo>
                      <a:pt x="121" y="14"/>
                      <a:pt x="122" y="13"/>
                      <a:pt x="122" y="14"/>
                    </a:cubicBezTo>
                    <a:cubicBezTo>
                      <a:pt x="122" y="13"/>
                      <a:pt x="122" y="13"/>
                      <a:pt x="122" y="13"/>
                    </a:cubicBezTo>
                    <a:cubicBezTo>
                      <a:pt x="122" y="14"/>
                      <a:pt x="122" y="14"/>
                      <a:pt x="122" y="14"/>
                    </a:cubicBezTo>
                    <a:cubicBezTo>
                      <a:pt x="123" y="14"/>
                      <a:pt x="122" y="13"/>
                      <a:pt x="123" y="13"/>
                    </a:cubicBezTo>
                    <a:lnTo>
                      <a:pt x="122" y="14"/>
                    </a:lnTo>
                    <a:close/>
                    <a:moveTo>
                      <a:pt x="120" y="18"/>
                    </a:moveTo>
                    <a:cubicBezTo>
                      <a:pt x="121" y="18"/>
                      <a:pt x="121" y="18"/>
                      <a:pt x="121" y="18"/>
                    </a:cubicBezTo>
                    <a:cubicBezTo>
                      <a:pt x="121" y="18"/>
                      <a:pt x="120" y="16"/>
                      <a:pt x="121" y="17"/>
                    </a:cubicBezTo>
                    <a:cubicBezTo>
                      <a:pt x="121" y="17"/>
                      <a:pt x="121" y="17"/>
                      <a:pt x="122" y="17"/>
                    </a:cubicBezTo>
                    <a:cubicBezTo>
                      <a:pt x="121" y="18"/>
                      <a:pt x="121" y="18"/>
                      <a:pt x="121" y="19"/>
                    </a:cubicBezTo>
                    <a:cubicBezTo>
                      <a:pt x="122" y="19"/>
                      <a:pt x="122" y="18"/>
                      <a:pt x="122" y="18"/>
                    </a:cubicBezTo>
                    <a:cubicBezTo>
                      <a:pt x="122" y="18"/>
                      <a:pt x="123" y="17"/>
                      <a:pt x="123" y="18"/>
                    </a:cubicBezTo>
                    <a:cubicBezTo>
                      <a:pt x="122" y="18"/>
                      <a:pt x="122" y="19"/>
                      <a:pt x="121" y="19"/>
                    </a:cubicBezTo>
                    <a:cubicBezTo>
                      <a:pt x="122" y="19"/>
                      <a:pt x="122" y="19"/>
                      <a:pt x="122" y="19"/>
                    </a:cubicBezTo>
                    <a:cubicBezTo>
                      <a:pt x="122" y="19"/>
                      <a:pt x="122" y="19"/>
                      <a:pt x="122" y="20"/>
                    </a:cubicBezTo>
                    <a:cubicBezTo>
                      <a:pt x="122" y="20"/>
                      <a:pt x="122" y="20"/>
                      <a:pt x="122" y="20"/>
                    </a:cubicBezTo>
                    <a:cubicBezTo>
                      <a:pt x="121" y="19"/>
                      <a:pt x="121" y="19"/>
                      <a:pt x="121" y="19"/>
                    </a:cubicBezTo>
                    <a:cubicBezTo>
                      <a:pt x="121" y="19"/>
                      <a:pt x="121" y="19"/>
                      <a:pt x="121" y="18"/>
                    </a:cubicBezTo>
                    <a:cubicBezTo>
                      <a:pt x="121" y="19"/>
                      <a:pt x="121" y="19"/>
                      <a:pt x="121" y="19"/>
                    </a:cubicBezTo>
                    <a:cubicBezTo>
                      <a:pt x="120" y="18"/>
                      <a:pt x="120" y="18"/>
                      <a:pt x="120" y="18"/>
                    </a:cubicBezTo>
                    <a:close/>
                    <a:moveTo>
                      <a:pt x="120" y="15"/>
                    </a:moveTo>
                    <a:cubicBezTo>
                      <a:pt x="121" y="15"/>
                      <a:pt x="121" y="15"/>
                      <a:pt x="121" y="15"/>
                    </a:cubicBezTo>
                    <a:cubicBezTo>
                      <a:pt x="120" y="15"/>
                      <a:pt x="121" y="16"/>
                      <a:pt x="121" y="16"/>
                    </a:cubicBezTo>
                    <a:cubicBezTo>
                      <a:pt x="120" y="16"/>
                      <a:pt x="120" y="15"/>
                      <a:pt x="120" y="15"/>
                    </a:cubicBezTo>
                    <a:close/>
                    <a:moveTo>
                      <a:pt x="120" y="18"/>
                    </a:moveTo>
                    <a:cubicBezTo>
                      <a:pt x="120" y="19"/>
                      <a:pt x="119" y="19"/>
                      <a:pt x="120" y="18"/>
                    </a:cubicBezTo>
                    <a:cubicBezTo>
                      <a:pt x="120" y="19"/>
                      <a:pt x="120" y="17"/>
                      <a:pt x="120" y="18"/>
                    </a:cubicBezTo>
                    <a:cubicBezTo>
                      <a:pt x="120" y="18"/>
                      <a:pt x="120" y="17"/>
                      <a:pt x="120" y="18"/>
                    </a:cubicBezTo>
                    <a:cubicBezTo>
                      <a:pt x="120" y="18"/>
                      <a:pt x="120" y="17"/>
                      <a:pt x="120" y="18"/>
                    </a:cubicBezTo>
                    <a:cubicBezTo>
                      <a:pt x="121" y="19"/>
                      <a:pt x="120" y="19"/>
                      <a:pt x="120" y="19"/>
                    </a:cubicBezTo>
                    <a:cubicBezTo>
                      <a:pt x="120" y="19"/>
                      <a:pt x="120" y="19"/>
                      <a:pt x="120" y="18"/>
                    </a:cubicBezTo>
                    <a:close/>
                    <a:moveTo>
                      <a:pt x="118" y="18"/>
                    </a:moveTo>
                    <a:cubicBezTo>
                      <a:pt x="118" y="18"/>
                      <a:pt x="118" y="18"/>
                      <a:pt x="118" y="18"/>
                    </a:cubicBezTo>
                    <a:cubicBezTo>
                      <a:pt x="118" y="17"/>
                      <a:pt x="118" y="18"/>
                      <a:pt x="118" y="17"/>
                    </a:cubicBezTo>
                    <a:cubicBezTo>
                      <a:pt x="119" y="17"/>
                      <a:pt x="119" y="17"/>
                      <a:pt x="119" y="17"/>
                    </a:cubicBezTo>
                    <a:cubicBezTo>
                      <a:pt x="119" y="17"/>
                      <a:pt x="119" y="17"/>
                      <a:pt x="118" y="18"/>
                    </a:cubicBezTo>
                    <a:close/>
                    <a:moveTo>
                      <a:pt x="117" y="209"/>
                    </a:moveTo>
                    <a:cubicBezTo>
                      <a:pt x="117" y="209"/>
                      <a:pt x="117" y="209"/>
                      <a:pt x="118" y="209"/>
                    </a:cubicBezTo>
                    <a:cubicBezTo>
                      <a:pt x="118" y="209"/>
                      <a:pt x="118" y="210"/>
                      <a:pt x="118" y="209"/>
                    </a:cubicBezTo>
                    <a:lnTo>
                      <a:pt x="117" y="209"/>
                    </a:lnTo>
                    <a:close/>
                    <a:moveTo>
                      <a:pt x="117" y="201"/>
                    </a:moveTo>
                    <a:cubicBezTo>
                      <a:pt x="117" y="201"/>
                      <a:pt x="117" y="200"/>
                      <a:pt x="117" y="201"/>
                    </a:cubicBezTo>
                    <a:cubicBezTo>
                      <a:pt x="117" y="201"/>
                      <a:pt x="117" y="202"/>
                      <a:pt x="117" y="201"/>
                    </a:cubicBezTo>
                    <a:close/>
                    <a:moveTo>
                      <a:pt x="117" y="17"/>
                    </a:moveTo>
                    <a:cubicBezTo>
                      <a:pt x="117" y="16"/>
                      <a:pt x="117" y="17"/>
                      <a:pt x="118" y="17"/>
                    </a:cubicBezTo>
                    <a:cubicBezTo>
                      <a:pt x="118" y="17"/>
                      <a:pt x="118" y="17"/>
                      <a:pt x="118" y="17"/>
                    </a:cubicBezTo>
                    <a:cubicBezTo>
                      <a:pt x="117" y="17"/>
                      <a:pt x="117" y="17"/>
                      <a:pt x="117" y="17"/>
                    </a:cubicBezTo>
                    <a:close/>
                    <a:moveTo>
                      <a:pt x="117" y="17"/>
                    </a:moveTo>
                    <a:cubicBezTo>
                      <a:pt x="117" y="16"/>
                      <a:pt x="117" y="16"/>
                      <a:pt x="117" y="16"/>
                    </a:cubicBezTo>
                    <a:cubicBezTo>
                      <a:pt x="118" y="17"/>
                      <a:pt x="117" y="17"/>
                      <a:pt x="117" y="17"/>
                    </a:cubicBezTo>
                    <a:close/>
                    <a:moveTo>
                      <a:pt x="116" y="17"/>
                    </a:moveTo>
                    <a:cubicBezTo>
                      <a:pt x="116" y="18"/>
                      <a:pt x="116" y="18"/>
                      <a:pt x="116" y="18"/>
                    </a:cubicBezTo>
                    <a:cubicBezTo>
                      <a:pt x="117" y="17"/>
                      <a:pt x="116" y="18"/>
                      <a:pt x="116" y="18"/>
                    </a:cubicBezTo>
                    <a:cubicBezTo>
                      <a:pt x="116" y="18"/>
                      <a:pt x="116" y="18"/>
                      <a:pt x="116" y="18"/>
                    </a:cubicBezTo>
                    <a:cubicBezTo>
                      <a:pt x="116" y="18"/>
                      <a:pt x="117" y="18"/>
                      <a:pt x="116" y="17"/>
                    </a:cubicBezTo>
                    <a:close/>
                    <a:moveTo>
                      <a:pt x="116" y="16"/>
                    </a:moveTo>
                    <a:cubicBezTo>
                      <a:pt x="116" y="17"/>
                      <a:pt x="117" y="17"/>
                      <a:pt x="116" y="17"/>
                    </a:cubicBezTo>
                    <a:cubicBezTo>
                      <a:pt x="116" y="18"/>
                      <a:pt x="116" y="17"/>
                      <a:pt x="116" y="16"/>
                    </a:cubicBezTo>
                    <a:close/>
                    <a:moveTo>
                      <a:pt x="115" y="13"/>
                    </a:moveTo>
                    <a:cubicBezTo>
                      <a:pt x="115" y="13"/>
                      <a:pt x="116" y="13"/>
                      <a:pt x="115" y="14"/>
                    </a:cubicBezTo>
                    <a:cubicBezTo>
                      <a:pt x="115" y="14"/>
                      <a:pt x="115" y="14"/>
                      <a:pt x="115" y="13"/>
                    </a:cubicBezTo>
                    <a:close/>
                    <a:moveTo>
                      <a:pt x="113" y="17"/>
                    </a:moveTo>
                    <a:cubicBezTo>
                      <a:pt x="113" y="17"/>
                      <a:pt x="113" y="17"/>
                      <a:pt x="114" y="17"/>
                    </a:cubicBezTo>
                    <a:cubicBezTo>
                      <a:pt x="114" y="16"/>
                      <a:pt x="113" y="18"/>
                      <a:pt x="113" y="17"/>
                    </a:cubicBezTo>
                    <a:cubicBezTo>
                      <a:pt x="114" y="17"/>
                      <a:pt x="114" y="17"/>
                      <a:pt x="113" y="17"/>
                    </a:cubicBezTo>
                    <a:close/>
                    <a:moveTo>
                      <a:pt x="111" y="14"/>
                    </a:moveTo>
                    <a:cubicBezTo>
                      <a:pt x="111" y="13"/>
                      <a:pt x="112" y="13"/>
                      <a:pt x="112" y="13"/>
                    </a:cubicBezTo>
                    <a:cubicBezTo>
                      <a:pt x="112" y="13"/>
                      <a:pt x="112" y="12"/>
                      <a:pt x="111" y="14"/>
                    </a:cubicBezTo>
                    <a:close/>
                    <a:moveTo>
                      <a:pt x="111" y="14"/>
                    </a:moveTo>
                    <a:cubicBezTo>
                      <a:pt x="112" y="15"/>
                      <a:pt x="112" y="14"/>
                      <a:pt x="111" y="15"/>
                    </a:cubicBezTo>
                    <a:cubicBezTo>
                      <a:pt x="111" y="15"/>
                      <a:pt x="111" y="15"/>
                      <a:pt x="111" y="15"/>
                    </a:cubicBezTo>
                    <a:lnTo>
                      <a:pt x="111" y="14"/>
                    </a:lnTo>
                    <a:close/>
                    <a:moveTo>
                      <a:pt x="110" y="210"/>
                    </a:moveTo>
                    <a:cubicBezTo>
                      <a:pt x="110" y="209"/>
                      <a:pt x="110" y="210"/>
                      <a:pt x="110" y="210"/>
                    </a:cubicBezTo>
                    <a:close/>
                    <a:moveTo>
                      <a:pt x="108" y="210"/>
                    </a:moveTo>
                    <a:cubicBezTo>
                      <a:pt x="108" y="209"/>
                      <a:pt x="108" y="209"/>
                      <a:pt x="108" y="209"/>
                    </a:cubicBezTo>
                    <a:cubicBezTo>
                      <a:pt x="109" y="209"/>
                      <a:pt x="108" y="210"/>
                      <a:pt x="109" y="210"/>
                    </a:cubicBezTo>
                    <a:cubicBezTo>
                      <a:pt x="108" y="210"/>
                      <a:pt x="108" y="210"/>
                      <a:pt x="108" y="210"/>
                    </a:cubicBezTo>
                    <a:close/>
                    <a:moveTo>
                      <a:pt x="108" y="10"/>
                    </a:moveTo>
                    <a:cubicBezTo>
                      <a:pt x="109" y="10"/>
                      <a:pt x="109" y="10"/>
                      <a:pt x="109" y="10"/>
                    </a:cubicBezTo>
                    <a:cubicBezTo>
                      <a:pt x="109" y="10"/>
                      <a:pt x="109" y="12"/>
                      <a:pt x="108" y="10"/>
                    </a:cubicBezTo>
                    <a:close/>
                    <a:moveTo>
                      <a:pt x="108" y="205"/>
                    </a:moveTo>
                    <a:cubicBezTo>
                      <a:pt x="108" y="205"/>
                      <a:pt x="108" y="205"/>
                      <a:pt x="108" y="205"/>
                    </a:cubicBezTo>
                    <a:cubicBezTo>
                      <a:pt x="107" y="205"/>
                      <a:pt x="107" y="204"/>
                      <a:pt x="107" y="204"/>
                    </a:cubicBezTo>
                    <a:cubicBezTo>
                      <a:pt x="107" y="205"/>
                      <a:pt x="108" y="204"/>
                      <a:pt x="108" y="204"/>
                    </a:cubicBezTo>
                    <a:lnTo>
                      <a:pt x="108" y="205"/>
                    </a:lnTo>
                    <a:close/>
                    <a:moveTo>
                      <a:pt x="107" y="206"/>
                    </a:moveTo>
                    <a:cubicBezTo>
                      <a:pt x="106" y="205"/>
                      <a:pt x="107" y="205"/>
                      <a:pt x="107" y="205"/>
                    </a:cubicBezTo>
                    <a:cubicBezTo>
                      <a:pt x="107" y="205"/>
                      <a:pt x="107" y="205"/>
                      <a:pt x="108" y="205"/>
                    </a:cubicBezTo>
                    <a:cubicBezTo>
                      <a:pt x="108" y="205"/>
                      <a:pt x="108" y="206"/>
                      <a:pt x="107" y="206"/>
                    </a:cubicBezTo>
                    <a:close/>
                    <a:moveTo>
                      <a:pt x="107" y="209"/>
                    </a:moveTo>
                    <a:cubicBezTo>
                      <a:pt x="107" y="209"/>
                      <a:pt x="107" y="209"/>
                      <a:pt x="107" y="209"/>
                    </a:cubicBezTo>
                    <a:cubicBezTo>
                      <a:pt x="106" y="208"/>
                      <a:pt x="106" y="209"/>
                      <a:pt x="107" y="209"/>
                    </a:cubicBezTo>
                    <a:close/>
                    <a:moveTo>
                      <a:pt x="106" y="207"/>
                    </a:moveTo>
                    <a:cubicBezTo>
                      <a:pt x="106" y="207"/>
                      <a:pt x="106" y="207"/>
                      <a:pt x="106" y="207"/>
                    </a:cubicBezTo>
                    <a:cubicBezTo>
                      <a:pt x="106" y="207"/>
                      <a:pt x="106" y="207"/>
                      <a:pt x="106" y="207"/>
                    </a:cubicBezTo>
                    <a:cubicBezTo>
                      <a:pt x="106" y="207"/>
                      <a:pt x="108" y="207"/>
                      <a:pt x="107" y="207"/>
                    </a:cubicBezTo>
                    <a:cubicBezTo>
                      <a:pt x="107" y="208"/>
                      <a:pt x="107" y="209"/>
                      <a:pt x="107" y="209"/>
                    </a:cubicBezTo>
                    <a:cubicBezTo>
                      <a:pt x="107" y="209"/>
                      <a:pt x="107" y="209"/>
                      <a:pt x="107" y="209"/>
                    </a:cubicBezTo>
                    <a:cubicBezTo>
                      <a:pt x="107" y="209"/>
                      <a:pt x="107" y="209"/>
                      <a:pt x="107" y="209"/>
                    </a:cubicBezTo>
                    <a:cubicBezTo>
                      <a:pt x="106" y="208"/>
                      <a:pt x="106" y="208"/>
                      <a:pt x="106" y="208"/>
                    </a:cubicBezTo>
                    <a:cubicBezTo>
                      <a:pt x="106" y="208"/>
                      <a:pt x="106" y="208"/>
                      <a:pt x="106" y="208"/>
                    </a:cubicBezTo>
                    <a:cubicBezTo>
                      <a:pt x="106" y="207"/>
                      <a:pt x="106" y="207"/>
                      <a:pt x="106" y="207"/>
                    </a:cubicBezTo>
                    <a:cubicBezTo>
                      <a:pt x="105" y="207"/>
                      <a:pt x="106" y="207"/>
                      <a:pt x="106" y="207"/>
                    </a:cubicBezTo>
                    <a:close/>
                    <a:moveTo>
                      <a:pt x="106" y="11"/>
                    </a:moveTo>
                    <a:cubicBezTo>
                      <a:pt x="106" y="9"/>
                      <a:pt x="106" y="9"/>
                      <a:pt x="106" y="10"/>
                    </a:cubicBezTo>
                    <a:cubicBezTo>
                      <a:pt x="106" y="10"/>
                      <a:pt x="106" y="10"/>
                      <a:pt x="106" y="10"/>
                    </a:cubicBezTo>
                    <a:cubicBezTo>
                      <a:pt x="106" y="10"/>
                      <a:pt x="105" y="12"/>
                      <a:pt x="106" y="11"/>
                    </a:cubicBezTo>
                    <a:close/>
                    <a:moveTo>
                      <a:pt x="103" y="203"/>
                    </a:moveTo>
                    <a:cubicBezTo>
                      <a:pt x="104" y="203"/>
                      <a:pt x="103" y="201"/>
                      <a:pt x="103" y="200"/>
                    </a:cubicBezTo>
                    <a:cubicBezTo>
                      <a:pt x="103" y="201"/>
                      <a:pt x="104" y="200"/>
                      <a:pt x="104" y="201"/>
                    </a:cubicBezTo>
                    <a:cubicBezTo>
                      <a:pt x="105" y="202"/>
                      <a:pt x="103" y="203"/>
                      <a:pt x="103" y="203"/>
                    </a:cubicBezTo>
                    <a:close/>
                    <a:moveTo>
                      <a:pt x="104" y="205"/>
                    </a:moveTo>
                    <a:cubicBezTo>
                      <a:pt x="104" y="205"/>
                      <a:pt x="104" y="207"/>
                      <a:pt x="104" y="206"/>
                    </a:cubicBezTo>
                    <a:cubicBezTo>
                      <a:pt x="104" y="206"/>
                      <a:pt x="103" y="206"/>
                      <a:pt x="104" y="205"/>
                    </a:cubicBezTo>
                    <a:close/>
                    <a:moveTo>
                      <a:pt x="104" y="204"/>
                    </a:moveTo>
                    <a:cubicBezTo>
                      <a:pt x="103" y="203"/>
                      <a:pt x="104" y="204"/>
                      <a:pt x="104" y="204"/>
                    </a:cubicBezTo>
                    <a:cubicBezTo>
                      <a:pt x="103" y="205"/>
                      <a:pt x="103" y="205"/>
                      <a:pt x="104" y="204"/>
                    </a:cubicBezTo>
                    <a:cubicBezTo>
                      <a:pt x="104" y="205"/>
                      <a:pt x="103" y="204"/>
                      <a:pt x="103" y="204"/>
                    </a:cubicBezTo>
                    <a:cubicBezTo>
                      <a:pt x="103" y="205"/>
                      <a:pt x="103" y="205"/>
                      <a:pt x="103" y="204"/>
                    </a:cubicBezTo>
                    <a:cubicBezTo>
                      <a:pt x="103" y="205"/>
                      <a:pt x="104" y="203"/>
                      <a:pt x="104" y="204"/>
                    </a:cubicBezTo>
                    <a:close/>
                    <a:moveTo>
                      <a:pt x="101" y="7"/>
                    </a:moveTo>
                    <a:cubicBezTo>
                      <a:pt x="102" y="6"/>
                      <a:pt x="102" y="6"/>
                      <a:pt x="102" y="6"/>
                    </a:cubicBezTo>
                    <a:cubicBezTo>
                      <a:pt x="102" y="7"/>
                      <a:pt x="101" y="7"/>
                      <a:pt x="101" y="7"/>
                    </a:cubicBezTo>
                    <a:close/>
                    <a:moveTo>
                      <a:pt x="101" y="12"/>
                    </a:moveTo>
                    <a:cubicBezTo>
                      <a:pt x="101" y="12"/>
                      <a:pt x="101" y="12"/>
                      <a:pt x="101" y="12"/>
                    </a:cubicBezTo>
                    <a:cubicBezTo>
                      <a:pt x="101" y="12"/>
                      <a:pt x="101" y="11"/>
                      <a:pt x="101" y="12"/>
                    </a:cubicBezTo>
                    <a:close/>
                    <a:moveTo>
                      <a:pt x="101" y="9"/>
                    </a:moveTo>
                    <a:cubicBezTo>
                      <a:pt x="100" y="10"/>
                      <a:pt x="100" y="10"/>
                      <a:pt x="100" y="10"/>
                    </a:cubicBezTo>
                    <a:cubicBezTo>
                      <a:pt x="100" y="9"/>
                      <a:pt x="101" y="9"/>
                      <a:pt x="101" y="9"/>
                    </a:cubicBezTo>
                    <a:close/>
                    <a:moveTo>
                      <a:pt x="100" y="12"/>
                    </a:moveTo>
                    <a:cubicBezTo>
                      <a:pt x="100" y="12"/>
                      <a:pt x="101" y="11"/>
                      <a:pt x="101" y="12"/>
                    </a:cubicBezTo>
                    <a:cubicBezTo>
                      <a:pt x="100" y="12"/>
                      <a:pt x="100" y="12"/>
                      <a:pt x="100" y="12"/>
                    </a:cubicBezTo>
                    <a:close/>
                    <a:moveTo>
                      <a:pt x="91" y="6"/>
                    </a:moveTo>
                    <a:cubicBezTo>
                      <a:pt x="91" y="6"/>
                      <a:pt x="92" y="7"/>
                      <a:pt x="91" y="7"/>
                    </a:cubicBezTo>
                    <a:cubicBezTo>
                      <a:pt x="91" y="6"/>
                      <a:pt x="91" y="5"/>
                      <a:pt x="91" y="6"/>
                    </a:cubicBezTo>
                    <a:close/>
                    <a:moveTo>
                      <a:pt x="92" y="15"/>
                    </a:moveTo>
                    <a:cubicBezTo>
                      <a:pt x="92" y="14"/>
                      <a:pt x="92" y="14"/>
                      <a:pt x="92" y="14"/>
                    </a:cubicBezTo>
                    <a:cubicBezTo>
                      <a:pt x="92" y="14"/>
                      <a:pt x="92" y="14"/>
                      <a:pt x="93" y="14"/>
                    </a:cubicBezTo>
                    <a:cubicBezTo>
                      <a:pt x="92" y="13"/>
                      <a:pt x="92" y="15"/>
                      <a:pt x="93" y="14"/>
                    </a:cubicBezTo>
                    <a:cubicBezTo>
                      <a:pt x="93" y="13"/>
                      <a:pt x="93" y="15"/>
                      <a:pt x="94" y="15"/>
                    </a:cubicBezTo>
                    <a:cubicBezTo>
                      <a:pt x="94" y="15"/>
                      <a:pt x="93" y="15"/>
                      <a:pt x="92" y="15"/>
                    </a:cubicBezTo>
                    <a:cubicBezTo>
                      <a:pt x="92" y="14"/>
                      <a:pt x="92" y="15"/>
                      <a:pt x="92" y="15"/>
                    </a:cubicBezTo>
                    <a:cubicBezTo>
                      <a:pt x="92" y="14"/>
                      <a:pt x="92" y="15"/>
                      <a:pt x="92" y="15"/>
                    </a:cubicBezTo>
                    <a:close/>
                    <a:moveTo>
                      <a:pt x="90" y="204"/>
                    </a:moveTo>
                    <a:cubicBezTo>
                      <a:pt x="90" y="203"/>
                      <a:pt x="90" y="203"/>
                      <a:pt x="90" y="203"/>
                    </a:cubicBezTo>
                    <a:cubicBezTo>
                      <a:pt x="89" y="203"/>
                      <a:pt x="90" y="203"/>
                      <a:pt x="90" y="203"/>
                    </a:cubicBezTo>
                    <a:cubicBezTo>
                      <a:pt x="90" y="204"/>
                      <a:pt x="90" y="203"/>
                      <a:pt x="90" y="204"/>
                    </a:cubicBezTo>
                    <a:close/>
                    <a:moveTo>
                      <a:pt x="90" y="203"/>
                    </a:moveTo>
                    <a:cubicBezTo>
                      <a:pt x="90" y="202"/>
                      <a:pt x="90" y="201"/>
                      <a:pt x="90" y="202"/>
                    </a:cubicBezTo>
                    <a:cubicBezTo>
                      <a:pt x="90" y="202"/>
                      <a:pt x="90" y="203"/>
                      <a:pt x="90" y="202"/>
                    </a:cubicBezTo>
                    <a:cubicBezTo>
                      <a:pt x="90" y="202"/>
                      <a:pt x="90" y="202"/>
                      <a:pt x="90" y="203"/>
                    </a:cubicBezTo>
                    <a:close/>
                    <a:moveTo>
                      <a:pt x="91" y="9"/>
                    </a:moveTo>
                    <a:cubicBezTo>
                      <a:pt x="91" y="9"/>
                      <a:pt x="91" y="9"/>
                      <a:pt x="91" y="9"/>
                    </a:cubicBezTo>
                    <a:cubicBezTo>
                      <a:pt x="91" y="9"/>
                      <a:pt x="91" y="9"/>
                      <a:pt x="91" y="10"/>
                    </a:cubicBezTo>
                    <a:cubicBezTo>
                      <a:pt x="90" y="9"/>
                      <a:pt x="91" y="9"/>
                      <a:pt x="91" y="9"/>
                    </a:cubicBezTo>
                    <a:close/>
                    <a:moveTo>
                      <a:pt x="90" y="3"/>
                    </a:moveTo>
                    <a:cubicBezTo>
                      <a:pt x="90" y="3"/>
                      <a:pt x="90" y="4"/>
                      <a:pt x="91" y="3"/>
                    </a:cubicBezTo>
                    <a:cubicBezTo>
                      <a:pt x="91" y="4"/>
                      <a:pt x="90" y="4"/>
                      <a:pt x="90" y="3"/>
                    </a:cubicBezTo>
                    <a:close/>
                    <a:moveTo>
                      <a:pt x="90" y="9"/>
                    </a:moveTo>
                    <a:cubicBezTo>
                      <a:pt x="90" y="8"/>
                      <a:pt x="91" y="9"/>
                      <a:pt x="90" y="9"/>
                    </a:cubicBezTo>
                    <a:cubicBezTo>
                      <a:pt x="90" y="11"/>
                      <a:pt x="90" y="8"/>
                      <a:pt x="90" y="9"/>
                    </a:cubicBezTo>
                    <a:close/>
                    <a:moveTo>
                      <a:pt x="85" y="206"/>
                    </a:moveTo>
                    <a:cubicBezTo>
                      <a:pt x="85" y="205"/>
                      <a:pt x="85" y="205"/>
                      <a:pt x="85" y="205"/>
                    </a:cubicBezTo>
                    <a:cubicBezTo>
                      <a:pt x="85" y="205"/>
                      <a:pt x="85" y="205"/>
                      <a:pt x="85" y="205"/>
                    </a:cubicBezTo>
                    <a:cubicBezTo>
                      <a:pt x="85" y="205"/>
                      <a:pt x="86" y="205"/>
                      <a:pt x="85" y="206"/>
                    </a:cubicBezTo>
                    <a:close/>
                    <a:moveTo>
                      <a:pt x="86" y="7"/>
                    </a:moveTo>
                    <a:cubicBezTo>
                      <a:pt x="86" y="7"/>
                      <a:pt x="86" y="6"/>
                      <a:pt x="85" y="7"/>
                    </a:cubicBezTo>
                    <a:cubicBezTo>
                      <a:pt x="85" y="6"/>
                      <a:pt x="85" y="6"/>
                      <a:pt x="85" y="6"/>
                    </a:cubicBezTo>
                    <a:cubicBezTo>
                      <a:pt x="85" y="6"/>
                      <a:pt x="86" y="6"/>
                      <a:pt x="86" y="7"/>
                    </a:cubicBezTo>
                    <a:close/>
                    <a:moveTo>
                      <a:pt x="84" y="204"/>
                    </a:moveTo>
                    <a:cubicBezTo>
                      <a:pt x="84" y="204"/>
                      <a:pt x="84" y="204"/>
                      <a:pt x="84" y="204"/>
                    </a:cubicBezTo>
                    <a:cubicBezTo>
                      <a:pt x="84" y="205"/>
                      <a:pt x="84" y="205"/>
                      <a:pt x="84" y="205"/>
                    </a:cubicBezTo>
                    <a:cubicBezTo>
                      <a:pt x="85" y="206"/>
                      <a:pt x="83" y="205"/>
                      <a:pt x="84" y="204"/>
                    </a:cubicBezTo>
                    <a:close/>
                    <a:moveTo>
                      <a:pt x="84" y="206"/>
                    </a:moveTo>
                    <a:cubicBezTo>
                      <a:pt x="84" y="206"/>
                      <a:pt x="84" y="206"/>
                      <a:pt x="84" y="206"/>
                    </a:cubicBezTo>
                    <a:cubicBezTo>
                      <a:pt x="84" y="206"/>
                      <a:pt x="84" y="206"/>
                      <a:pt x="84" y="206"/>
                    </a:cubicBezTo>
                    <a:cubicBezTo>
                      <a:pt x="84" y="206"/>
                      <a:pt x="84" y="206"/>
                      <a:pt x="84" y="205"/>
                    </a:cubicBezTo>
                    <a:cubicBezTo>
                      <a:pt x="84" y="206"/>
                      <a:pt x="84" y="206"/>
                      <a:pt x="84" y="206"/>
                    </a:cubicBezTo>
                    <a:cubicBezTo>
                      <a:pt x="84" y="206"/>
                      <a:pt x="84" y="206"/>
                      <a:pt x="84" y="206"/>
                    </a:cubicBezTo>
                    <a:cubicBezTo>
                      <a:pt x="84" y="207"/>
                      <a:pt x="84" y="207"/>
                      <a:pt x="84" y="207"/>
                    </a:cubicBezTo>
                    <a:cubicBezTo>
                      <a:pt x="84" y="207"/>
                      <a:pt x="83" y="207"/>
                      <a:pt x="84" y="206"/>
                    </a:cubicBezTo>
                    <a:close/>
                    <a:moveTo>
                      <a:pt x="82" y="6"/>
                    </a:moveTo>
                    <a:cubicBezTo>
                      <a:pt x="82" y="5"/>
                      <a:pt x="83" y="7"/>
                      <a:pt x="83" y="6"/>
                    </a:cubicBezTo>
                    <a:cubicBezTo>
                      <a:pt x="82" y="7"/>
                      <a:pt x="83" y="4"/>
                      <a:pt x="82" y="6"/>
                    </a:cubicBezTo>
                    <a:close/>
                    <a:moveTo>
                      <a:pt x="81" y="203"/>
                    </a:moveTo>
                    <a:cubicBezTo>
                      <a:pt x="81" y="202"/>
                      <a:pt x="81" y="202"/>
                      <a:pt x="81" y="202"/>
                    </a:cubicBezTo>
                    <a:cubicBezTo>
                      <a:pt x="81" y="202"/>
                      <a:pt x="81" y="202"/>
                      <a:pt x="81" y="202"/>
                    </a:cubicBezTo>
                    <a:cubicBezTo>
                      <a:pt x="82" y="203"/>
                      <a:pt x="82" y="203"/>
                      <a:pt x="82" y="203"/>
                    </a:cubicBezTo>
                    <a:lnTo>
                      <a:pt x="81" y="203"/>
                    </a:lnTo>
                    <a:close/>
                    <a:moveTo>
                      <a:pt x="80" y="204"/>
                    </a:moveTo>
                    <a:cubicBezTo>
                      <a:pt x="80" y="203"/>
                      <a:pt x="80" y="203"/>
                      <a:pt x="80" y="203"/>
                    </a:cubicBezTo>
                    <a:cubicBezTo>
                      <a:pt x="81" y="203"/>
                      <a:pt x="81" y="203"/>
                      <a:pt x="81" y="203"/>
                    </a:cubicBezTo>
                    <a:cubicBezTo>
                      <a:pt x="81" y="203"/>
                      <a:pt x="81" y="203"/>
                      <a:pt x="81" y="203"/>
                    </a:cubicBezTo>
                    <a:cubicBezTo>
                      <a:pt x="81" y="203"/>
                      <a:pt x="81" y="203"/>
                      <a:pt x="81" y="203"/>
                    </a:cubicBezTo>
                    <a:cubicBezTo>
                      <a:pt x="81" y="204"/>
                      <a:pt x="81" y="204"/>
                      <a:pt x="81" y="204"/>
                    </a:cubicBezTo>
                    <a:cubicBezTo>
                      <a:pt x="81" y="204"/>
                      <a:pt x="81" y="204"/>
                      <a:pt x="81" y="204"/>
                    </a:cubicBezTo>
                    <a:cubicBezTo>
                      <a:pt x="81" y="204"/>
                      <a:pt x="81" y="204"/>
                      <a:pt x="81" y="204"/>
                    </a:cubicBezTo>
                    <a:cubicBezTo>
                      <a:pt x="81" y="204"/>
                      <a:pt x="80" y="204"/>
                      <a:pt x="81" y="204"/>
                    </a:cubicBezTo>
                    <a:lnTo>
                      <a:pt x="80" y="204"/>
                    </a:lnTo>
                    <a:close/>
                    <a:moveTo>
                      <a:pt x="79" y="202"/>
                    </a:moveTo>
                    <a:cubicBezTo>
                      <a:pt x="79" y="202"/>
                      <a:pt x="79" y="201"/>
                      <a:pt x="79" y="202"/>
                    </a:cubicBezTo>
                    <a:cubicBezTo>
                      <a:pt x="79" y="202"/>
                      <a:pt x="79" y="203"/>
                      <a:pt x="79" y="202"/>
                    </a:cubicBezTo>
                    <a:close/>
                    <a:moveTo>
                      <a:pt x="80" y="10"/>
                    </a:moveTo>
                    <a:cubicBezTo>
                      <a:pt x="81" y="10"/>
                      <a:pt x="80" y="10"/>
                      <a:pt x="80" y="10"/>
                    </a:cubicBezTo>
                    <a:cubicBezTo>
                      <a:pt x="79" y="11"/>
                      <a:pt x="79" y="10"/>
                      <a:pt x="79" y="10"/>
                    </a:cubicBezTo>
                    <a:cubicBezTo>
                      <a:pt x="79" y="9"/>
                      <a:pt x="79" y="10"/>
                      <a:pt x="80" y="10"/>
                    </a:cubicBezTo>
                    <a:close/>
                    <a:moveTo>
                      <a:pt x="79" y="8"/>
                    </a:moveTo>
                    <a:cubicBezTo>
                      <a:pt x="79" y="8"/>
                      <a:pt x="80" y="10"/>
                      <a:pt x="80" y="9"/>
                    </a:cubicBezTo>
                    <a:cubicBezTo>
                      <a:pt x="79" y="9"/>
                      <a:pt x="80" y="10"/>
                      <a:pt x="79" y="8"/>
                    </a:cubicBezTo>
                    <a:close/>
                    <a:moveTo>
                      <a:pt x="77" y="204"/>
                    </a:moveTo>
                    <a:cubicBezTo>
                      <a:pt x="77" y="204"/>
                      <a:pt x="77" y="204"/>
                      <a:pt x="77" y="204"/>
                    </a:cubicBezTo>
                    <a:cubicBezTo>
                      <a:pt x="77" y="204"/>
                      <a:pt x="77" y="204"/>
                      <a:pt x="77" y="204"/>
                    </a:cubicBezTo>
                    <a:cubicBezTo>
                      <a:pt x="77" y="204"/>
                      <a:pt x="77" y="204"/>
                      <a:pt x="77" y="204"/>
                    </a:cubicBezTo>
                    <a:cubicBezTo>
                      <a:pt x="77" y="204"/>
                      <a:pt x="77" y="204"/>
                      <a:pt x="77" y="204"/>
                    </a:cubicBezTo>
                    <a:close/>
                    <a:moveTo>
                      <a:pt x="77" y="12"/>
                    </a:moveTo>
                    <a:cubicBezTo>
                      <a:pt x="77" y="12"/>
                      <a:pt x="77" y="12"/>
                      <a:pt x="77" y="12"/>
                    </a:cubicBezTo>
                    <a:cubicBezTo>
                      <a:pt x="77" y="12"/>
                      <a:pt x="77" y="12"/>
                      <a:pt x="77" y="12"/>
                    </a:cubicBezTo>
                    <a:close/>
                    <a:moveTo>
                      <a:pt x="76" y="8"/>
                    </a:moveTo>
                    <a:cubicBezTo>
                      <a:pt x="76" y="9"/>
                      <a:pt x="76" y="9"/>
                      <a:pt x="76" y="9"/>
                    </a:cubicBezTo>
                    <a:cubicBezTo>
                      <a:pt x="75" y="8"/>
                      <a:pt x="76" y="8"/>
                      <a:pt x="76" y="8"/>
                    </a:cubicBezTo>
                    <a:close/>
                    <a:moveTo>
                      <a:pt x="75" y="205"/>
                    </a:moveTo>
                    <a:cubicBezTo>
                      <a:pt x="75" y="206"/>
                      <a:pt x="75" y="205"/>
                      <a:pt x="74" y="206"/>
                    </a:cubicBezTo>
                    <a:cubicBezTo>
                      <a:pt x="73" y="206"/>
                      <a:pt x="74" y="205"/>
                      <a:pt x="75" y="205"/>
                    </a:cubicBezTo>
                    <a:close/>
                    <a:moveTo>
                      <a:pt x="75" y="11"/>
                    </a:moveTo>
                    <a:cubicBezTo>
                      <a:pt x="75" y="12"/>
                      <a:pt x="75" y="12"/>
                      <a:pt x="75" y="12"/>
                    </a:cubicBezTo>
                    <a:lnTo>
                      <a:pt x="75" y="11"/>
                    </a:lnTo>
                    <a:close/>
                    <a:moveTo>
                      <a:pt x="74" y="13"/>
                    </a:moveTo>
                    <a:cubicBezTo>
                      <a:pt x="74" y="12"/>
                      <a:pt x="74" y="12"/>
                      <a:pt x="74" y="12"/>
                    </a:cubicBezTo>
                    <a:cubicBezTo>
                      <a:pt x="75" y="13"/>
                      <a:pt x="75" y="13"/>
                      <a:pt x="75" y="13"/>
                    </a:cubicBezTo>
                    <a:cubicBezTo>
                      <a:pt x="74" y="13"/>
                      <a:pt x="74" y="13"/>
                      <a:pt x="74" y="13"/>
                    </a:cubicBezTo>
                    <a:close/>
                    <a:moveTo>
                      <a:pt x="74" y="11"/>
                    </a:moveTo>
                    <a:cubicBezTo>
                      <a:pt x="74" y="11"/>
                      <a:pt x="74" y="12"/>
                      <a:pt x="74" y="12"/>
                    </a:cubicBezTo>
                    <a:cubicBezTo>
                      <a:pt x="74" y="12"/>
                      <a:pt x="74" y="12"/>
                      <a:pt x="74" y="11"/>
                    </a:cubicBezTo>
                    <a:close/>
                    <a:moveTo>
                      <a:pt x="72" y="209"/>
                    </a:moveTo>
                    <a:cubicBezTo>
                      <a:pt x="71" y="209"/>
                      <a:pt x="71" y="209"/>
                      <a:pt x="71" y="209"/>
                    </a:cubicBezTo>
                    <a:cubicBezTo>
                      <a:pt x="71" y="209"/>
                      <a:pt x="71" y="209"/>
                      <a:pt x="71" y="209"/>
                    </a:cubicBezTo>
                    <a:cubicBezTo>
                      <a:pt x="71" y="209"/>
                      <a:pt x="71" y="209"/>
                      <a:pt x="71" y="209"/>
                    </a:cubicBezTo>
                    <a:cubicBezTo>
                      <a:pt x="71" y="208"/>
                      <a:pt x="71" y="208"/>
                      <a:pt x="71" y="208"/>
                    </a:cubicBezTo>
                    <a:cubicBezTo>
                      <a:pt x="71" y="208"/>
                      <a:pt x="71" y="208"/>
                      <a:pt x="71" y="208"/>
                    </a:cubicBezTo>
                    <a:cubicBezTo>
                      <a:pt x="71" y="208"/>
                      <a:pt x="71" y="208"/>
                      <a:pt x="71" y="208"/>
                    </a:cubicBezTo>
                    <a:cubicBezTo>
                      <a:pt x="71" y="208"/>
                      <a:pt x="71" y="208"/>
                      <a:pt x="71" y="208"/>
                    </a:cubicBezTo>
                    <a:cubicBezTo>
                      <a:pt x="72" y="208"/>
                      <a:pt x="71" y="209"/>
                      <a:pt x="72" y="209"/>
                    </a:cubicBezTo>
                    <a:close/>
                    <a:moveTo>
                      <a:pt x="73" y="12"/>
                    </a:moveTo>
                    <a:cubicBezTo>
                      <a:pt x="73" y="12"/>
                      <a:pt x="73" y="12"/>
                      <a:pt x="73" y="12"/>
                    </a:cubicBezTo>
                    <a:cubicBezTo>
                      <a:pt x="74" y="12"/>
                      <a:pt x="74" y="12"/>
                      <a:pt x="74" y="12"/>
                    </a:cubicBezTo>
                    <a:cubicBezTo>
                      <a:pt x="74" y="12"/>
                      <a:pt x="73" y="12"/>
                      <a:pt x="73" y="12"/>
                    </a:cubicBezTo>
                    <a:close/>
                    <a:moveTo>
                      <a:pt x="72" y="13"/>
                    </a:moveTo>
                    <a:cubicBezTo>
                      <a:pt x="72" y="12"/>
                      <a:pt x="72" y="12"/>
                      <a:pt x="72" y="11"/>
                    </a:cubicBezTo>
                    <a:cubicBezTo>
                      <a:pt x="72" y="12"/>
                      <a:pt x="72" y="12"/>
                      <a:pt x="72" y="12"/>
                    </a:cubicBezTo>
                    <a:cubicBezTo>
                      <a:pt x="73" y="13"/>
                      <a:pt x="73" y="13"/>
                      <a:pt x="73" y="13"/>
                    </a:cubicBezTo>
                    <a:lnTo>
                      <a:pt x="72" y="13"/>
                    </a:lnTo>
                    <a:close/>
                    <a:moveTo>
                      <a:pt x="70" y="204"/>
                    </a:moveTo>
                    <a:cubicBezTo>
                      <a:pt x="71" y="203"/>
                      <a:pt x="71" y="203"/>
                      <a:pt x="71" y="203"/>
                    </a:cubicBezTo>
                    <a:cubicBezTo>
                      <a:pt x="71" y="203"/>
                      <a:pt x="71" y="203"/>
                      <a:pt x="71" y="203"/>
                    </a:cubicBezTo>
                    <a:cubicBezTo>
                      <a:pt x="71" y="205"/>
                      <a:pt x="71" y="204"/>
                      <a:pt x="70" y="204"/>
                    </a:cubicBezTo>
                    <a:close/>
                    <a:moveTo>
                      <a:pt x="71" y="12"/>
                    </a:moveTo>
                    <a:cubicBezTo>
                      <a:pt x="71" y="12"/>
                      <a:pt x="71" y="12"/>
                      <a:pt x="71" y="12"/>
                    </a:cubicBezTo>
                    <a:cubicBezTo>
                      <a:pt x="71" y="12"/>
                      <a:pt x="71" y="12"/>
                      <a:pt x="71" y="12"/>
                    </a:cubicBezTo>
                    <a:cubicBezTo>
                      <a:pt x="71" y="12"/>
                      <a:pt x="71" y="13"/>
                      <a:pt x="71" y="13"/>
                    </a:cubicBezTo>
                    <a:cubicBezTo>
                      <a:pt x="71" y="12"/>
                      <a:pt x="71" y="12"/>
                      <a:pt x="71" y="13"/>
                    </a:cubicBezTo>
                    <a:cubicBezTo>
                      <a:pt x="71" y="13"/>
                      <a:pt x="71" y="13"/>
                      <a:pt x="71" y="13"/>
                    </a:cubicBezTo>
                    <a:lnTo>
                      <a:pt x="71" y="12"/>
                    </a:lnTo>
                    <a:close/>
                    <a:moveTo>
                      <a:pt x="70" y="10"/>
                    </a:moveTo>
                    <a:cubicBezTo>
                      <a:pt x="70" y="10"/>
                      <a:pt x="70" y="10"/>
                      <a:pt x="70" y="10"/>
                    </a:cubicBezTo>
                    <a:cubicBezTo>
                      <a:pt x="71" y="10"/>
                      <a:pt x="71" y="10"/>
                      <a:pt x="71" y="10"/>
                    </a:cubicBezTo>
                    <a:cubicBezTo>
                      <a:pt x="71" y="10"/>
                      <a:pt x="71" y="11"/>
                      <a:pt x="70" y="10"/>
                    </a:cubicBezTo>
                    <a:close/>
                    <a:moveTo>
                      <a:pt x="70" y="7"/>
                    </a:moveTo>
                    <a:cubicBezTo>
                      <a:pt x="69" y="8"/>
                      <a:pt x="69" y="7"/>
                      <a:pt x="69" y="7"/>
                    </a:cubicBezTo>
                    <a:cubicBezTo>
                      <a:pt x="69" y="7"/>
                      <a:pt x="70" y="7"/>
                      <a:pt x="70" y="7"/>
                    </a:cubicBezTo>
                    <a:close/>
                    <a:moveTo>
                      <a:pt x="70" y="8"/>
                    </a:moveTo>
                    <a:cubicBezTo>
                      <a:pt x="70" y="8"/>
                      <a:pt x="69" y="8"/>
                      <a:pt x="69" y="8"/>
                    </a:cubicBezTo>
                    <a:cubicBezTo>
                      <a:pt x="69" y="7"/>
                      <a:pt x="69" y="7"/>
                      <a:pt x="68" y="7"/>
                    </a:cubicBezTo>
                    <a:cubicBezTo>
                      <a:pt x="69" y="7"/>
                      <a:pt x="69" y="7"/>
                      <a:pt x="69" y="8"/>
                    </a:cubicBezTo>
                    <a:cubicBezTo>
                      <a:pt x="69" y="8"/>
                      <a:pt x="69" y="7"/>
                      <a:pt x="69" y="8"/>
                    </a:cubicBezTo>
                    <a:cubicBezTo>
                      <a:pt x="70" y="8"/>
                      <a:pt x="70" y="8"/>
                      <a:pt x="70" y="8"/>
                    </a:cubicBezTo>
                    <a:close/>
                    <a:moveTo>
                      <a:pt x="68" y="12"/>
                    </a:moveTo>
                    <a:cubicBezTo>
                      <a:pt x="68" y="11"/>
                      <a:pt x="69" y="13"/>
                      <a:pt x="69" y="12"/>
                    </a:cubicBezTo>
                    <a:cubicBezTo>
                      <a:pt x="69" y="12"/>
                      <a:pt x="69" y="13"/>
                      <a:pt x="69" y="13"/>
                    </a:cubicBezTo>
                    <a:cubicBezTo>
                      <a:pt x="70" y="12"/>
                      <a:pt x="69" y="11"/>
                      <a:pt x="69" y="11"/>
                    </a:cubicBezTo>
                    <a:cubicBezTo>
                      <a:pt x="70" y="11"/>
                      <a:pt x="70" y="11"/>
                      <a:pt x="70" y="11"/>
                    </a:cubicBezTo>
                    <a:cubicBezTo>
                      <a:pt x="70" y="12"/>
                      <a:pt x="70" y="12"/>
                      <a:pt x="70" y="12"/>
                    </a:cubicBezTo>
                    <a:cubicBezTo>
                      <a:pt x="70" y="12"/>
                      <a:pt x="70" y="12"/>
                      <a:pt x="70" y="12"/>
                    </a:cubicBezTo>
                    <a:cubicBezTo>
                      <a:pt x="70" y="13"/>
                      <a:pt x="70" y="13"/>
                      <a:pt x="70" y="13"/>
                    </a:cubicBezTo>
                    <a:cubicBezTo>
                      <a:pt x="70" y="13"/>
                      <a:pt x="70" y="13"/>
                      <a:pt x="70" y="13"/>
                    </a:cubicBezTo>
                    <a:cubicBezTo>
                      <a:pt x="70" y="13"/>
                      <a:pt x="69" y="13"/>
                      <a:pt x="69" y="14"/>
                    </a:cubicBezTo>
                    <a:cubicBezTo>
                      <a:pt x="69" y="13"/>
                      <a:pt x="69" y="13"/>
                      <a:pt x="68" y="14"/>
                    </a:cubicBezTo>
                    <a:cubicBezTo>
                      <a:pt x="69" y="13"/>
                      <a:pt x="68" y="14"/>
                      <a:pt x="68" y="14"/>
                    </a:cubicBezTo>
                    <a:cubicBezTo>
                      <a:pt x="68" y="14"/>
                      <a:pt x="69" y="13"/>
                      <a:pt x="68" y="13"/>
                    </a:cubicBezTo>
                    <a:cubicBezTo>
                      <a:pt x="68" y="13"/>
                      <a:pt x="69" y="13"/>
                      <a:pt x="69" y="14"/>
                    </a:cubicBezTo>
                    <a:cubicBezTo>
                      <a:pt x="69" y="12"/>
                      <a:pt x="69" y="12"/>
                      <a:pt x="68" y="12"/>
                    </a:cubicBezTo>
                    <a:close/>
                    <a:moveTo>
                      <a:pt x="66" y="204"/>
                    </a:moveTo>
                    <a:cubicBezTo>
                      <a:pt x="66" y="204"/>
                      <a:pt x="66" y="204"/>
                      <a:pt x="66" y="204"/>
                    </a:cubicBezTo>
                    <a:cubicBezTo>
                      <a:pt x="66" y="204"/>
                      <a:pt x="66" y="204"/>
                      <a:pt x="66" y="204"/>
                    </a:cubicBezTo>
                    <a:cubicBezTo>
                      <a:pt x="66" y="204"/>
                      <a:pt x="66" y="204"/>
                      <a:pt x="66" y="204"/>
                    </a:cubicBezTo>
                    <a:cubicBezTo>
                      <a:pt x="66" y="204"/>
                      <a:pt x="66" y="204"/>
                      <a:pt x="66" y="204"/>
                    </a:cubicBezTo>
                    <a:close/>
                    <a:moveTo>
                      <a:pt x="63" y="206"/>
                    </a:moveTo>
                    <a:cubicBezTo>
                      <a:pt x="63" y="206"/>
                      <a:pt x="63" y="206"/>
                      <a:pt x="63" y="205"/>
                    </a:cubicBezTo>
                    <a:cubicBezTo>
                      <a:pt x="64" y="205"/>
                      <a:pt x="63" y="206"/>
                      <a:pt x="63" y="206"/>
                    </a:cubicBezTo>
                    <a:close/>
                    <a:moveTo>
                      <a:pt x="63" y="199"/>
                    </a:moveTo>
                    <a:cubicBezTo>
                      <a:pt x="63" y="199"/>
                      <a:pt x="63" y="199"/>
                      <a:pt x="63" y="199"/>
                    </a:cubicBezTo>
                    <a:cubicBezTo>
                      <a:pt x="63" y="199"/>
                      <a:pt x="63" y="199"/>
                      <a:pt x="63" y="199"/>
                    </a:cubicBezTo>
                    <a:close/>
                    <a:moveTo>
                      <a:pt x="62" y="19"/>
                    </a:moveTo>
                    <a:cubicBezTo>
                      <a:pt x="62" y="19"/>
                      <a:pt x="62" y="18"/>
                      <a:pt x="62" y="18"/>
                    </a:cubicBezTo>
                    <a:cubicBezTo>
                      <a:pt x="63" y="19"/>
                      <a:pt x="63" y="19"/>
                      <a:pt x="63" y="19"/>
                    </a:cubicBezTo>
                    <a:cubicBezTo>
                      <a:pt x="63" y="20"/>
                      <a:pt x="62" y="19"/>
                      <a:pt x="62" y="19"/>
                    </a:cubicBezTo>
                    <a:close/>
                    <a:moveTo>
                      <a:pt x="60" y="199"/>
                    </a:moveTo>
                    <a:cubicBezTo>
                      <a:pt x="61" y="199"/>
                      <a:pt x="61" y="199"/>
                      <a:pt x="61" y="199"/>
                    </a:cubicBezTo>
                    <a:cubicBezTo>
                      <a:pt x="61" y="199"/>
                      <a:pt x="61" y="199"/>
                      <a:pt x="61" y="199"/>
                    </a:cubicBezTo>
                    <a:lnTo>
                      <a:pt x="60" y="199"/>
                    </a:lnTo>
                    <a:close/>
                    <a:moveTo>
                      <a:pt x="61" y="21"/>
                    </a:moveTo>
                    <a:cubicBezTo>
                      <a:pt x="61" y="22"/>
                      <a:pt x="62" y="19"/>
                      <a:pt x="61" y="21"/>
                    </a:cubicBezTo>
                    <a:cubicBezTo>
                      <a:pt x="61" y="21"/>
                      <a:pt x="61" y="20"/>
                      <a:pt x="61" y="20"/>
                    </a:cubicBezTo>
                    <a:cubicBezTo>
                      <a:pt x="62" y="20"/>
                      <a:pt x="62" y="20"/>
                      <a:pt x="62" y="20"/>
                    </a:cubicBezTo>
                    <a:cubicBezTo>
                      <a:pt x="61" y="22"/>
                      <a:pt x="61" y="21"/>
                      <a:pt x="61" y="21"/>
                    </a:cubicBezTo>
                    <a:cubicBezTo>
                      <a:pt x="62" y="21"/>
                      <a:pt x="61" y="20"/>
                      <a:pt x="61" y="21"/>
                    </a:cubicBezTo>
                    <a:close/>
                    <a:moveTo>
                      <a:pt x="61" y="18"/>
                    </a:moveTo>
                    <a:cubicBezTo>
                      <a:pt x="62" y="18"/>
                      <a:pt x="62" y="19"/>
                      <a:pt x="61" y="19"/>
                    </a:cubicBezTo>
                    <a:cubicBezTo>
                      <a:pt x="61" y="19"/>
                      <a:pt x="61" y="18"/>
                      <a:pt x="61" y="18"/>
                    </a:cubicBezTo>
                    <a:close/>
                    <a:moveTo>
                      <a:pt x="58" y="20"/>
                    </a:moveTo>
                    <a:cubicBezTo>
                      <a:pt x="59" y="20"/>
                      <a:pt x="59" y="20"/>
                      <a:pt x="59" y="20"/>
                    </a:cubicBezTo>
                    <a:cubicBezTo>
                      <a:pt x="59" y="21"/>
                      <a:pt x="59" y="20"/>
                      <a:pt x="58" y="20"/>
                    </a:cubicBezTo>
                    <a:close/>
                    <a:moveTo>
                      <a:pt x="56" y="200"/>
                    </a:moveTo>
                    <a:cubicBezTo>
                      <a:pt x="57" y="200"/>
                      <a:pt x="57" y="200"/>
                      <a:pt x="57" y="200"/>
                    </a:cubicBezTo>
                    <a:cubicBezTo>
                      <a:pt x="57" y="201"/>
                      <a:pt x="56" y="201"/>
                      <a:pt x="56" y="200"/>
                    </a:cubicBezTo>
                    <a:close/>
                    <a:moveTo>
                      <a:pt x="58" y="21"/>
                    </a:moveTo>
                    <a:cubicBezTo>
                      <a:pt x="58" y="20"/>
                      <a:pt x="58" y="20"/>
                      <a:pt x="58" y="20"/>
                    </a:cubicBezTo>
                    <a:cubicBezTo>
                      <a:pt x="58" y="21"/>
                      <a:pt x="58" y="19"/>
                      <a:pt x="58" y="20"/>
                    </a:cubicBezTo>
                    <a:cubicBezTo>
                      <a:pt x="58" y="21"/>
                      <a:pt x="58" y="20"/>
                      <a:pt x="58" y="21"/>
                    </a:cubicBezTo>
                    <a:cubicBezTo>
                      <a:pt x="59" y="20"/>
                      <a:pt x="58" y="21"/>
                      <a:pt x="58" y="21"/>
                    </a:cubicBezTo>
                    <a:close/>
                    <a:moveTo>
                      <a:pt x="58" y="19"/>
                    </a:moveTo>
                    <a:cubicBezTo>
                      <a:pt x="58" y="19"/>
                      <a:pt x="58" y="19"/>
                      <a:pt x="58" y="20"/>
                    </a:cubicBezTo>
                    <a:cubicBezTo>
                      <a:pt x="58" y="20"/>
                      <a:pt x="58" y="20"/>
                      <a:pt x="58" y="19"/>
                    </a:cubicBezTo>
                    <a:close/>
                    <a:moveTo>
                      <a:pt x="58" y="24"/>
                    </a:moveTo>
                    <a:cubicBezTo>
                      <a:pt x="57" y="25"/>
                      <a:pt x="57" y="24"/>
                      <a:pt x="57" y="23"/>
                    </a:cubicBezTo>
                    <a:cubicBezTo>
                      <a:pt x="58" y="25"/>
                      <a:pt x="58" y="24"/>
                      <a:pt x="58" y="24"/>
                    </a:cubicBezTo>
                    <a:close/>
                    <a:moveTo>
                      <a:pt x="56" y="198"/>
                    </a:moveTo>
                    <a:cubicBezTo>
                      <a:pt x="56" y="198"/>
                      <a:pt x="56" y="198"/>
                      <a:pt x="56" y="198"/>
                    </a:cubicBezTo>
                    <a:cubicBezTo>
                      <a:pt x="56" y="198"/>
                      <a:pt x="56" y="198"/>
                      <a:pt x="56" y="198"/>
                    </a:cubicBezTo>
                    <a:cubicBezTo>
                      <a:pt x="56" y="198"/>
                      <a:pt x="56" y="198"/>
                      <a:pt x="56" y="198"/>
                    </a:cubicBezTo>
                    <a:cubicBezTo>
                      <a:pt x="56" y="198"/>
                      <a:pt x="56" y="198"/>
                      <a:pt x="56" y="198"/>
                    </a:cubicBezTo>
                    <a:close/>
                    <a:moveTo>
                      <a:pt x="56" y="203"/>
                    </a:moveTo>
                    <a:cubicBezTo>
                      <a:pt x="55" y="204"/>
                      <a:pt x="55" y="204"/>
                      <a:pt x="55" y="204"/>
                    </a:cubicBezTo>
                    <a:cubicBezTo>
                      <a:pt x="55" y="203"/>
                      <a:pt x="56" y="203"/>
                      <a:pt x="56" y="203"/>
                    </a:cubicBezTo>
                    <a:close/>
                    <a:moveTo>
                      <a:pt x="56" y="19"/>
                    </a:moveTo>
                    <a:cubicBezTo>
                      <a:pt x="56" y="19"/>
                      <a:pt x="56" y="19"/>
                      <a:pt x="57" y="20"/>
                    </a:cubicBezTo>
                    <a:cubicBezTo>
                      <a:pt x="57" y="19"/>
                      <a:pt x="56" y="19"/>
                      <a:pt x="56" y="19"/>
                    </a:cubicBezTo>
                    <a:close/>
                    <a:moveTo>
                      <a:pt x="56" y="29"/>
                    </a:moveTo>
                    <a:cubicBezTo>
                      <a:pt x="56" y="29"/>
                      <a:pt x="56" y="29"/>
                      <a:pt x="56" y="29"/>
                    </a:cubicBezTo>
                    <a:cubicBezTo>
                      <a:pt x="56" y="29"/>
                      <a:pt x="56" y="29"/>
                      <a:pt x="56" y="30"/>
                    </a:cubicBezTo>
                    <a:cubicBezTo>
                      <a:pt x="56" y="31"/>
                      <a:pt x="56" y="29"/>
                      <a:pt x="56" y="29"/>
                    </a:cubicBezTo>
                    <a:close/>
                    <a:moveTo>
                      <a:pt x="54" y="33"/>
                    </a:moveTo>
                    <a:cubicBezTo>
                      <a:pt x="54" y="32"/>
                      <a:pt x="55" y="33"/>
                      <a:pt x="54" y="33"/>
                    </a:cubicBezTo>
                    <a:cubicBezTo>
                      <a:pt x="54" y="33"/>
                      <a:pt x="53" y="33"/>
                      <a:pt x="54" y="33"/>
                    </a:cubicBezTo>
                    <a:close/>
                    <a:moveTo>
                      <a:pt x="54" y="34"/>
                    </a:moveTo>
                    <a:cubicBezTo>
                      <a:pt x="53" y="34"/>
                      <a:pt x="53" y="33"/>
                      <a:pt x="54" y="34"/>
                    </a:cubicBezTo>
                    <a:cubicBezTo>
                      <a:pt x="54" y="35"/>
                      <a:pt x="54" y="34"/>
                      <a:pt x="54" y="34"/>
                    </a:cubicBezTo>
                    <a:cubicBezTo>
                      <a:pt x="55" y="34"/>
                      <a:pt x="54" y="34"/>
                      <a:pt x="54" y="34"/>
                    </a:cubicBezTo>
                    <a:close/>
                    <a:moveTo>
                      <a:pt x="53" y="28"/>
                    </a:moveTo>
                    <a:cubicBezTo>
                      <a:pt x="53" y="28"/>
                      <a:pt x="53" y="28"/>
                      <a:pt x="53" y="28"/>
                    </a:cubicBezTo>
                    <a:cubicBezTo>
                      <a:pt x="53" y="28"/>
                      <a:pt x="53" y="28"/>
                      <a:pt x="53" y="28"/>
                    </a:cubicBezTo>
                    <a:cubicBezTo>
                      <a:pt x="52" y="28"/>
                      <a:pt x="53" y="29"/>
                      <a:pt x="53" y="28"/>
                    </a:cubicBezTo>
                    <a:close/>
                    <a:moveTo>
                      <a:pt x="54" y="24"/>
                    </a:moveTo>
                    <a:cubicBezTo>
                      <a:pt x="53" y="24"/>
                      <a:pt x="53" y="24"/>
                      <a:pt x="53" y="25"/>
                    </a:cubicBezTo>
                    <a:cubicBezTo>
                      <a:pt x="53" y="25"/>
                      <a:pt x="53" y="24"/>
                      <a:pt x="54" y="24"/>
                    </a:cubicBezTo>
                    <a:close/>
                    <a:moveTo>
                      <a:pt x="50" y="200"/>
                    </a:moveTo>
                    <a:cubicBezTo>
                      <a:pt x="50" y="200"/>
                      <a:pt x="51" y="200"/>
                      <a:pt x="51" y="200"/>
                    </a:cubicBezTo>
                    <a:cubicBezTo>
                      <a:pt x="51" y="200"/>
                      <a:pt x="51" y="199"/>
                      <a:pt x="51" y="199"/>
                    </a:cubicBezTo>
                    <a:cubicBezTo>
                      <a:pt x="51" y="200"/>
                      <a:pt x="51" y="200"/>
                      <a:pt x="50" y="200"/>
                    </a:cubicBezTo>
                    <a:close/>
                    <a:moveTo>
                      <a:pt x="48" y="200"/>
                    </a:moveTo>
                    <a:cubicBezTo>
                      <a:pt x="48" y="200"/>
                      <a:pt x="48" y="199"/>
                      <a:pt x="48" y="200"/>
                    </a:cubicBezTo>
                    <a:cubicBezTo>
                      <a:pt x="48" y="200"/>
                      <a:pt x="48" y="201"/>
                      <a:pt x="48" y="200"/>
                    </a:cubicBezTo>
                    <a:close/>
                    <a:moveTo>
                      <a:pt x="48" y="35"/>
                    </a:moveTo>
                    <a:cubicBezTo>
                      <a:pt x="48" y="35"/>
                      <a:pt x="49" y="35"/>
                      <a:pt x="49" y="35"/>
                    </a:cubicBezTo>
                    <a:cubicBezTo>
                      <a:pt x="48" y="35"/>
                      <a:pt x="48" y="35"/>
                      <a:pt x="48" y="35"/>
                    </a:cubicBezTo>
                    <a:close/>
                    <a:moveTo>
                      <a:pt x="47" y="34"/>
                    </a:moveTo>
                    <a:cubicBezTo>
                      <a:pt x="47" y="35"/>
                      <a:pt x="46" y="34"/>
                      <a:pt x="46" y="34"/>
                    </a:cubicBezTo>
                    <a:cubicBezTo>
                      <a:pt x="46" y="33"/>
                      <a:pt x="46" y="34"/>
                      <a:pt x="47" y="34"/>
                    </a:cubicBezTo>
                    <a:close/>
                    <a:moveTo>
                      <a:pt x="47" y="35"/>
                    </a:moveTo>
                    <a:cubicBezTo>
                      <a:pt x="47" y="36"/>
                      <a:pt x="46" y="35"/>
                      <a:pt x="47" y="35"/>
                    </a:cubicBezTo>
                    <a:close/>
                    <a:moveTo>
                      <a:pt x="47" y="38"/>
                    </a:moveTo>
                    <a:cubicBezTo>
                      <a:pt x="46" y="38"/>
                      <a:pt x="46" y="38"/>
                      <a:pt x="46" y="38"/>
                    </a:cubicBezTo>
                    <a:cubicBezTo>
                      <a:pt x="47" y="38"/>
                      <a:pt x="47" y="38"/>
                      <a:pt x="47" y="38"/>
                    </a:cubicBezTo>
                    <a:cubicBezTo>
                      <a:pt x="47" y="38"/>
                      <a:pt x="47" y="38"/>
                      <a:pt x="47" y="38"/>
                    </a:cubicBezTo>
                    <a:cubicBezTo>
                      <a:pt x="47" y="38"/>
                      <a:pt x="47" y="38"/>
                      <a:pt x="47" y="38"/>
                    </a:cubicBezTo>
                    <a:close/>
                    <a:moveTo>
                      <a:pt x="45" y="197"/>
                    </a:moveTo>
                    <a:cubicBezTo>
                      <a:pt x="45" y="197"/>
                      <a:pt x="45" y="197"/>
                      <a:pt x="45" y="197"/>
                    </a:cubicBezTo>
                    <a:cubicBezTo>
                      <a:pt x="45" y="197"/>
                      <a:pt x="45" y="197"/>
                      <a:pt x="45" y="197"/>
                    </a:cubicBezTo>
                    <a:close/>
                    <a:moveTo>
                      <a:pt x="44" y="198"/>
                    </a:moveTo>
                    <a:cubicBezTo>
                      <a:pt x="45" y="198"/>
                      <a:pt x="45" y="198"/>
                      <a:pt x="45" y="198"/>
                    </a:cubicBezTo>
                    <a:cubicBezTo>
                      <a:pt x="44" y="198"/>
                      <a:pt x="44" y="198"/>
                      <a:pt x="44" y="198"/>
                    </a:cubicBezTo>
                    <a:close/>
                    <a:moveTo>
                      <a:pt x="45" y="37"/>
                    </a:moveTo>
                    <a:cubicBezTo>
                      <a:pt x="46" y="37"/>
                      <a:pt x="46" y="36"/>
                      <a:pt x="45" y="36"/>
                    </a:cubicBezTo>
                    <a:cubicBezTo>
                      <a:pt x="45" y="37"/>
                      <a:pt x="46" y="37"/>
                      <a:pt x="46" y="37"/>
                    </a:cubicBezTo>
                    <a:cubicBezTo>
                      <a:pt x="46" y="36"/>
                      <a:pt x="47" y="36"/>
                      <a:pt x="47" y="37"/>
                    </a:cubicBezTo>
                    <a:cubicBezTo>
                      <a:pt x="46" y="37"/>
                      <a:pt x="46" y="37"/>
                      <a:pt x="46" y="37"/>
                    </a:cubicBezTo>
                    <a:cubicBezTo>
                      <a:pt x="47" y="37"/>
                      <a:pt x="47" y="37"/>
                      <a:pt x="46" y="37"/>
                    </a:cubicBezTo>
                    <a:cubicBezTo>
                      <a:pt x="47" y="37"/>
                      <a:pt x="46" y="37"/>
                      <a:pt x="45" y="37"/>
                    </a:cubicBezTo>
                    <a:close/>
                    <a:moveTo>
                      <a:pt x="44" y="39"/>
                    </a:moveTo>
                    <a:cubicBezTo>
                      <a:pt x="44" y="38"/>
                      <a:pt x="44" y="38"/>
                      <a:pt x="44" y="38"/>
                    </a:cubicBezTo>
                    <a:cubicBezTo>
                      <a:pt x="44" y="38"/>
                      <a:pt x="44" y="38"/>
                      <a:pt x="44" y="38"/>
                    </a:cubicBezTo>
                    <a:cubicBezTo>
                      <a:pt x="45" y="39"/>
                      <a:pt x="44" y="39"/>
                      <a:pt x="44" y="39"/>
                    </a:cubicBezTo>
                    <a:close/>
                    <a:moveTo>
                      <a:pt x="44" y="44"/>
                    </a:moveTo>
                    <a:cubicBezTo>
                      <a:pt x="44" y="43"/>
                      <a:pt x="44" y="44"/>
                      <a:pt x="44" y="43"/>
                    </a:cubicBezTo>
                    <a:cubicBezTo>
                      <a:pt x="44" y="43"/>
                      <a:pt x="44" y="43"/>
                      <a:pt x="44" y="44"/>
                    </a:cubicBezTo>
                    <a:cubicBezTo>
                      <a:pt x="44" y="43"/>
                      <a:pt x="44" y="44"/>
                      <a:pt x="44" y="44"/>
                    </a:cubicBezTo>
                    <a:close/>
                    <a:moveTo>
                      <a:pt x="42" y="199"/>
                    </a:moveTo>
                    <a:cubicBezTo>
                      <a:pt x="42" y="199"/>
                      <a:pt x="42" y="199"/>
                      <a:pt x="42" y="199"/>
                    </a:cubicBezTo>
                    <a:cubicBezTo>
                      <a:pt x="42" y="199"/>
                      <a:pt x="42" y="199"/>
                      <a:pt x="42" y="199"/>
                    </a:cubicBezTo>
                    <a:close/>
                    <a:moveTo>
                      <a:pt x="38" y="198"/>
                    </a:moveTo>
                    <a:cubicBezTo>
                      <a:pt x="37" y="197"/>
                      <a:pt x="37" y="197"/>
                      <a:pt x="37" y="197"/>
                    </a:cubicBezTo>
                    <a:cubicBezTo>
                      <a:pt x="37" y="197"/>
                      <a:pt x="37" y="197"/>
                      <a:pt x="37" y="197"/>
                    </a:cubicBezTo>
                    <a:cubicBezTo>
                      <a:pt x="38" y="197"/>
                      <a:pt x="38" y="197"/>
                      <a:pt x="38" y="197"/>
                    </a:cubicBezTo>
                    <a:lnTo>
                      <a:pt x="38" y="198"/>
                    </a:lnTo>
                    <a:close/>
                    <a:moveTo>
                      <a:pt x="40" y="198"/>
                    </a:moveTo>
                    <a:cubicBezTo>
                      <a:pt x="40" y="197"/>
                      <a:pt x="40" y="199"/>
                      <a:pt x="40" y="198"/>
                    </a:cubicBezTo>
                    <a:cubicBezTo>
                      <a:pt x="41" y="198"/>
                      <a:pt x="40" y="199"/>
                      <a:pt x="40" y="199"/>
                    </a:cubicBezTo>
                    <a:cubicBezTo>
                      <a:pt x="40" y="198"/>
                      <a:pt x="40" y="199"/>
                      <a:pt x="40" y="198"/>
                    </a:cubicBezTo>
                    <a:close/>
                    <a:moveTo>
                      <a:pt x="39" y="51"/>
                    </a:moveTo>
                    <a:cubicBezTo>
                      <a:pt x="39" y="52"/>
                      <a:pt x="40" y="52"/>
                      <a:pt x="39" y="51"/>
                    </a:cubicBezTo>
                    <a:cubicBezTo>
                      <a:pt x="39" y="51"/>
                      <a:pt x="39" y="50"/>
                      <a:pt x="40" y="50"/>
                    </a:cubicBezTo>
                    <a:cubicBezTo>
                      <a:pt x="40" y="51"/>
                      <a:pt x="40" y="50"/>
                      <a:pt x="40" y="50"/>
                    </a:cubicBezTo>
                    <a:cubicBezTo>
                      <a:pt x="40" y="48"/>
                      <a:pt x="40" y="48"/>
                      <a:pt x="40" y="48"/>
                    </a:cubicBezTo>
                    <a:cubicBezTo>
                      <a:pt x="40" y="48"/>
                      <a:pt x="40" y="48"/>
                      <a:pt x="40" y="48"/>
                    </a:cubicBezTo>
                    <a:cubicBezTo>
                      <a:pt x="40" y="48"/>
                      <a:pt x="40" y="48"/>
                      <a:pt x="40" y="48"/>
                    </a:cubicBezTo>
                    <a:cubicBezTo>
                      <a:pt x="41" y="48"/>
                      <a:pt x="41" y="48"/>
                      <a:pt x="41" y="48"/>
                    </a:cubicBezTo>
                    <a:cubicBezTo>
                      <a:pt x="41" y="48"/>
                      <a:pt x="41" y="48"/>
                      <a:pt x="41" y="49"/>
                    </a:cubicBezTo>
                    <a:cubicBezTo>
                      <a:pt x="42" y="49"/>
                      <a:pt x="42" y="49"/>
                      <a:pt x="42" y="49"/>
                    </a:cubicBezTo>
                    <a:cubicBezTo>
                      <a:pt x="41" y="49"/>
                      <a:pt x="41" y="49"/>
                      <a:pt x="41" y="49"/>
                    </a:cubicBezTo>
                    <a:cubicBezTo>
                      <a:pt x="41" y="49"/>
                      <a:pt x="41" y="49"/>
                      <a:pt x="41" y="49"/>
                    </a:cubicBezTo>
                    <a:cubicBezTo>
                      <a:pt x="41" y="49"/>
                      <a:pt x="40" y="49"/>
                      <a:pt x="40" y="50"/>
                    </a:cubicBezTo>
                    <a:cubicBezTo>
                      <a:pt x="40" y="50"/>
                      <a:pt x="40" y="49"/>
                      <a:pt x="40" y="50"/>
                    </a:cubicBezTo>
                    <a:cubicBezTo>
                      <a:pt x="40" y="49"/>
                      <a:pt x="40" y="50"/>
                      <a:pt x="39" y="51"/>
                    </a:cubicBezTo>
                    <a:close/>
                    <a:moveTo>
                      <a:pt x="36" y="200"/>
                    </a:moveTo>
                    <a:cubicBezTo>
                      <a:pt x="37" y="200"/>
                      <a:pt x="37" y="200"/>
                      <a:pt x="37" y="199"/>
                    </a:cubicBezTo>
                    <a:cubicBezTo>
                      <a:pt x="37" y="199"/>
                      <a:pt x="38" y="199"/>
                      <a:pt x="38" y="199"/>
                    </a:cubicBezTo>
                    <a:cubicBezTo>
                      <a:pt x="38" y="198"/>
                      <a:pt x="38" y="198"/>
                      <a:pt x="38" y="198"/>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200"/>
                      <a:pt x="37" y="200"/>
                      <a:pt x="38" y="200"/>
                    </a:cubicBezTo>
                    <a:cubicBezTo>
                      <a:pt x="38" y="200"/>
                      <a:pt x="37" y="200"/>
                      <a:pt x="37" y="200"/>
                    </a:cubicBezTo>
                    <a:lnTo>
                      <a:pt x="36" y="200"/>
                    </a:lnTo>
                    <a:close/>
                    <a:moveTo>
                      <a:pt x="36" y="62"/>
                    </a:moveTo>
                    <a:cubicBezTo>
                      <a:pt x="37" y="62"/>
                      <a:pt x="36" y="62"/>
                      <a:pt x="36" y="62"/>
                    </a:cubicBezTo>
                    <a:cubicBezTo>
                      <a:pt x="36" y="62"/>
                      <a:pt x="36" y="62"/>
                      <a:pt x="36" y="62"/>
                    </a:cubicBezTo>
                    <a:cubicBezTo>
                      <a:pt x="36" y="63"/>
                      <a:pt x="36" y="62"/>
                      <a:pt x="36" y="62"/>
                    </a:cubicBezTo>
                    <a:cubicBezTo>
                      <a:pt x="36" y="62"/>
                      <a:pt x="37" y="61"/>
                      <a:pt x="36" y="62"/>
                    </a:cubicBezTo>
                    <a:close/>
                    <a:moveTo>
                      <a:pt x="37" y="62"/>
                    </a:moveTo>
                    <a:cubicBezTo>
                      <a:pt x="37" y="61"/>
                      <a:pt x="37" y="61"/>
                      <a:pt x="37" y="61"/>
                    </a:cubicBezTo>
                    <a:cubicBezTo>
                      <a:pt x="38" y="61"/>
                      <a:pt x="37" y="61"/>
                      <a:pt x="37" y="61"/>
                    </a:cubicBezTo>
                    <a:cubicBezTo>
                      <a:pt x="38" y="62"/>
                      <a:pt x="37" y="63"/>
                      <a:pt x="37" y="62"/>
                    </a:cubicBezTo>
                    <a:cubicBezTo>
                      <a:pt x="37" y="61"/>
                      <a:pt x="37" y="61"/>
                      <a:pt x="37" y="62"/>
                    </a:cubicBezTo>
                    <a:cubicBezTo>
                      <a:pt x="37" y="61"/>
                      <a:pt x="37" y="61"/>
                      <a:pt x="37" y="62"/>
                    </a:cubicBezTo>
                    <a:close/>
                    <a:moveTo>
                      <a:pt x="35" y="196"/>
                    </a:moveTo>
                    <a:cubicBezTo>
                      <a:pt x="35" y="196"/>
                      <a:pt x="35" y="196"/>
                      <a:pt x="35" y="196"/>
                    </a:cubicBezTo>
                    <a:cubicBezTo>
                      <a:pt x="36" y="196"/>
                      <a:pt x="36" y="196"/>
                      <a:pt x="36" y="196"/>
                    </a:cubicBezTo>
                    <a:lnTo>
                      <a:pt x="35" y="196"/>
                    </a:lnTo>
                    <a:close/>
                    <a:moveTo>
                      <a:pt x="35" y="202"/>
                    </a:moveTo>
                    <a:cubicBezTo>
                      <a:pt x="35" y="201"/>
                      <a:pt x="35" y="201"/>
                      <a:pt x="35" y="201"/>
                    </a:cubicBezTo>
                    <a:cubicBezTo>
                      <a:pt x="35" y="201"/>
                      <a:pt x="35" y="201"/>
                      <a:pt x="35" y="201"/>
                    </a:cubicBezTo>
                    <a:cubicBezTo>
                      <a:pt x="35" y="201"/>
                      <a:pt x="36" y="202"/>
                      <a:pt x="35" y="202"/>
                    </a:cubicBezTo>
                    <a:close/>
                    <a:moveTo>
                      <a:pt x="35" y="199"/>
                    </a:moveTo>
                    <a:cubicBezTo>
                      <a:pt x="34" y="198"/>
                      <a:pt x="35" y="198"/>
                      <a:pt x="35" y="198"/>
                    </a:cubicBezTo>
                    <a:cubicBezTo>
                      <a:pt x="35" y="198"/>
                      <a:pt x="35" y="198"/>
                      <a:pt x="35" y="198"/>
                    </a:cubicBezTo>
                    <a:cubicBezTo>
                      <a:pt x="35" y="197"/>
                      <a:pt x="35" y="197"/>
                      <a:pt x="35" y="197"/>
                    </a:cubicBezTo>
                    <a:cubicBezTo>
                      <a:pt x="35" y="198"/>
                      <a:pt x="35" y="198"/>
                      <a:pt x="35" y="199"/>
                    </a:cubicBezTo>
                    <a:cubicBezTo>
                      <a:pt x="35" y="199"/>
                      <a:pt x="35" y="199"/>
                      <a:pt x="35" y="199"/>
                    </a:cubicBezTo>
                    <a:cubicBezTo>
                      <a:pt x="35" y="199"/>
                      <a:pt x="35" y="199"/>
                      <a:pt x="35" y="200"/>
                    </a:cubicBezTo>
                    <a:lnTo>
                      <a:pt x="35" y="199"/>
                    </a:lnTo>
                    <a:close/>
                    <a:moveTo>
                      <a:pt x="34" y="197"/>
                    </a:moveTo>
                    <a:cubicBezTo>
                      <a:pt x="35" y="197"/>
                      <a:pt x="35" y="197"/>
                      <a:pt x="35" y="197"/>
                    </a:cubicBezTo>
                    <a:cubicBezTo>
                      <a:pt x="35" y="197"/>
                      <a:pt x="35" y="197"/>
                      <a:pt x="35" y="197"/>
                    </a:cubicBezTo>
                    <a:cubicBezTo>
                      <a:pt x="35" y="197"/>
                      <a:pt x="34" y="197"/>
                      <a:pt x="34" y="197"/>
                    </a:cubicBezTo>
                    <a:close/>
                    <a:moveTo>
                      <a:pt x="32" y="204"/>
                    </a:moveTo>
                    <a:cubicBezTo>
                      <a:pt x="32" y="203"/>
                      <a:pt x="32" y="203"/>
                      <a:pt x="32" y="203"/>
                    </a:cubicBezTo>
                    <a:cubicBezTo>
                      <a:pt x="33" y="203"/>
                      <a:pt x="33" y="204"/>
                      <a:pt x="32" y="204"/>
                    </a:cubicBezTo>
                    <a:close/>
                    <a:moveTo>
                      <a:pt x="33" y="196"/>
                    </a:moveTo>
                    <a:cubicBezTo>
                      <a:pt x="33" y="196"/>
                      <a:pt x="33" y="196"/>
                      <a:pt x="33" y="196"/>
                    </a:cubicBezTo>
                    <a:cubicBezTo>
                      <a:pt x="33" y="196"/>
                      <a:pt x="33" y="196"/>
                      <a:pt x="33" y="196"/>
                    </a:cubicBezTo>
                    <a:close/>
                    <a:moveTo>
                      <a:pt x="32" y="67"/>
                    </a:moveTo>
                    <a:cubicBezTo>
                      <a:pt x="32" y="67"/>
                      <a:pt x="32" y="67"/>
                      <a:pt x="32" y="67"/>
                    </a:cubicBezTo>
                    <a:cubicBezTo>
                      <a:pt x="31" y="67"/>
                      <a:pt x="31" y="67"/>
                      <a:pt x="31" y="67"/>
                    </a:cubicBezTo>
                    <a:cubicBezTo>
                      <a:pt x="31" y="67"/>
                      <a:pt x="31" y="67"/>
                      <a:pt x="31" y="67"/>
                    </a:cubicBezTo>
                    <a:lnTo>
                      <a:pt x="32" y="67"/>
                    </a:lnTo>
                    <a:close/>
                    <a:moveTo>
                      <a:pt x="31" y="70"/>
                    </a:moveTo>
                    <a:cubicBezTo>
                      <a:pt x="31" y="70"/>
                      <a:pt x="31" y="70"/>
                      <a:pt x="31" y="70"/>
                    </a:cubicBezTo>
                    <a:cubicBezTo>
                      <a:pt x="31" y="70"/>
                      <a:pt x="31" y="70"/>
                      <a:pt x="31" y="70"/>
                    </a:cubicBezTo>
                    <a:cubicBezTo>
                      <a:pt x="31" y="70"/>
                      <a:pt x="31" y="70"/>
                      <a:pt x="31" y="70"/>
                    </a:cubicBezTo>
                    <a:cubicBezTo>
                      <a:pt x="31" y="70"/>
                      <a:pt x="31" y="70"/>
                      <a:pt x="31" y="70"/>
                    </a:cubicBezTo>
                    <a:cubicBezTo>
                      <a:pt x="31" y="70"/>
                      <a:pt x="31" y="70"/>
                      <a:pt x="31" y="70"/>
                    </a:cubicBezTo>
                    <a:close/>
                    <a:moveTo>
                      <a:pt x="29" y="192"/>
                    </a:moveTo>
                    <a:cubicBezTo>
                      <a:pt x="30" y="192"/>
                      <a:pt x="30" y="192"/>
                      <a:pt x="30" y="192"/>
                    </a:cubicBezTo>
                    <a:cubicBezTo>
                      <a:pt x="30" y="192"/>
                      <a:pt x="30" y="192"/>
                      <a:pt x="30" y="192"/>
                    </a:cubicBezTo>
                    <a:cubicBezTo>
                      <a:pt x="30" y="192"/>
                      <a:pt x="30" y="192"/>
                      <a:pt x="30" y="192"/>
                    </a:cubicBezTo>
                    <a:cubicBezTo>
                      <a:pt x="30" y="192"/>
                      <a:pt x="30" y="192"/>
                      <a:pt x="30" y="192"/>
                    </a:cubicBezTo>
                    <a:cubicBezTo>
                      <a:pt x="30" y="192"/>
                      <a:pt x="30" y="192"/>
                      <a:pt x="29" y="192"/>
                    </a:cubicBezTo>
                    <a:close/>
                    <a:moveTo>
                      <a:pt x="29" y="191"/>
                    </a:moveTo>
                    <a:cubicBezTo>
                      <a:pt x="29" y="192"/>
                      <a:pt x="29" y="192"/>
                      <a:pt x="29" y="192"/>
                    </a:cubicBezTo>
                    <a:lnTo>
                      <a:pt x="29" y="191"/>
                    </a:lnTo>
                    <a:close/>
                    <a:moveTo>
                      <a:pt x="31" y="71"/>
                    </a:moveTo>
                    <a:cubicBezTo>
                      <a:pt x="31" y="71"/>
                      <a:pt x="31" y="71"/>
                      <a:pt x="31" y="71"/>
                    </a:cubicBezTo>
                    <a:cubicBezTo>
                      <a:pt x="32" y="71"/>
                      <a:pt x="32" y="71"/>
                      <a:pt x="32" y="71"/>
                    </a:cubicBezTo>
                    <a:cubicBezTo>
                      <a:pt x="31" y="72"/>
                      <a:pt x="31" y="72"/>
                      <a:pt x="31" y="72"/>
                    </a:cubicBezTo>
                    <a:cubicBezTo>
                      <a:pt x="31" y="72"/>
                      <a:pt x="31" y="72"/>
                      <a:pt x="31" y="72"/>
                    </a:cubicBezTo>
                    <a:cubicBezTo>
                      <a:pt x="31" y="72"/>
                      <a:pt x="31" y="72"/>
                      <a:pt x="31" y="72"/>
                    </a:cubicBezTo>
                    <a:lnTo>
                      <a:pt x="31" y="71"/>
                    </a:lnTo>
                    <a:close/>
                    <a:moveTo>
                      <a:pt x="29" y="191"/>
                    </a:moveTo>
                    <a:cubicBezTo>
                      <a:pt x="29" y="191"/>
                      <a:pt x="29" y="191"/>
                      <a:pt x="29" y="191"/>
                    </a:cubicBezTo>
                    <a:cubicBezTo>
                      <a:pt x="28" y="191"/>
                      <a:pt x="29" y="191"/>
                      <a:pt x="29" y="191"/>
                    </a:cubicBezTo>
                    <a:close/>
                    <a:moveTo>
                      <a:pt x="30" y="71"/>
                    </a:moveTo>
                    <a:cubicBezTo>
                      <a:pt x="30" y="70"/>
                      <a:pt x="30" y="70"/>
                      <a:pt x="30" y="70"/>
                    </a:cubicBezTo>
                    <a:cubicBezTo>
                      <a:pt x="30" y="70"/>
                      <a:pt x="30" y="70"/>
                      <a:pt x="30" y="70"/>
                    </a:cubicBezTo>
                    <a:cubicBezTo>
                      <a:pt x="31" y="70"/>
                      <a:pt x="31" y="70"/>
                      <a:pt x="31" y="70"/>
                    </a:cubicBezTo>
                    <a:cubicBezTo>
                      <a:pt x="31" y="70"/>
                      <a:pt x="31" y="70"/>
                      <a:pt x="31" y="70"/>
                    </a:cubicBezTo>
                    <a:lnTo>
                      <a:pt x="30" y="71"/>
                    </a:lnTo>
                    <a:close/>
                    <a:moveTo>
                      <a:pt x="28" y="193"/>
                    </a:moveTo>
                    <a:cubicBezTo>
                      <a:pt x="28" y="193"/>
                      <a:pt x="28" y="193"/>
                      <a:pt x="28" y="193"/>
                    </a:cubicBezTo>
                    <a:cubicBezTo>
                      <a:pt x="28" y="193"/>
                      <a:pt x="28" y="193"/>
                      <a:pt x="28" y="193"/>
                    </a:cubicBezTo>
                    <a:cubicBezTo>
                      <a:pt x="28" y="193"/>
                      <a:pt x="28" y="193"/>
                      <a:pt x="28" y="193"/>
                    </a:cubicBezTo>
                    <a:close/>
                    <a:moveTo>
                      <a:pt x="28" y="190"/>
                    </a:moveTo>
                    <a:cubicBezTo>
                      <a:pt x="28" y="190"/>
                      <a:pt x="28" y="190"/>
                      <a:pt x="28" y="190"/>
                    </a:cubicBezTo>
                    <a:cubicBezTo>
                      <a:pt x="28" y="190"/>
                      <a:pt x="28" y="190"/>
                      <a:pt x="28" y="190"/>
                    </a:cubicBezTo>
                    <a:cubicBezTo>
                      <a:pt x="28" y="191"/>
                      <a:pt x="28" y="191"/>
                      <a:pt x="28" y="191"/>
                    </a:cubicBezTo>
                    <a:lnTo>
                      <a:pt x="28" y="190"/>
                    </a:lnTo>
                    <a:close/>
                    <a:moveTo>
                      <a:pt x="28" y="72"/>
                    </a:moveTo>
                    <a:cubicBezTo>
                      <a:pt x="29" y="72"/>
                      <a:pt x="29" y="72"/>
                      <a:pt x="29" y="72"/>
                    </a:cubicBezTo>
                    <a:cubicBezTo>
                      <a:pt x="29" y="72"/>
                      <a:pt x="29" y="72"/>
                      <a:pt x="29" y="72"/>
                    </a:cubicBezTo>
                    <a:cubicBezTo>
                      <a:pt x="29" y="72"/>
                      <a:pt x="29" y="72"/>
                      <a:pt x="28" y="72"/>
                    </a:cubicBezTo>
                    <a:close/>
                    <a:moveTo>
                      <a:pt x="27" y="79"/>
                    </a:moveTo>
                    <a:cubicBezTo>
                      <a:pt x="27" y="78"/>
                      <a:pt x="27" y="79"/>
                      <a:pt x="28" y="79"/>
                    </a:cubicBezTo>
                    <a:cubicBezTo>
                      <a:pt x="28" y="80"/>
                      <a:pt x="28" y="79"/>
                      <a:pt x="27" y="79"/>
                    </a:cubicBezTo>
                    <a:cubicBezTo>
                      <a:pt x="27" y="79"/>
                      <a:pt x="27" y="79"/>
                      <a:pt x="27" y="79"/>
                    </a:cubicBezTo>
                    <a:close/>
                    <a:moveTo>
                      <a:pt x="27" y="77"/>
                    </a:moveTo>
                    <a:cubicBezTo>
                      <a:pt x="26" y="77"/>
                      <a:pt x="26" y="77"/>
                      <a:pt x="27" y="77"/>
                    </a:cubicBezTo>
                    <a:cubicBezTo>
                      <a:pt x="27" y="77"/>
                      <a:pt x="27" y="77"/>
                      <a:pt x="27" y="77"/>
                    </a:cubicBezTo>
                    <a:cubicBezTo>
                      <a:pt x="26" y="77"/>
                      <a:pt x="26" y="77"/>
                      <a:pt x="26" y="77"/>
                    </a:cubicBezTo>
                    <a:lnTo>
                      <a:pt x="27" y="77"/>
                    </a:lnTo>
                    <a:close/>
                    <a:moveTo>
                      <a:pt x="27" y="78"/>
                    </a:moveTo>
                    <a:cubicBezTo>
                      <a:pt x="27" y="78"/>
                      <a:pt x="27" y="78"/>
                      <a:pt x="27" y="78"/>
                    </a:cubicBezTo>
                    <a:cubicBezTo>
                      <a:pt x="27" y="78"/>
                      <a:pt x="27" y="78"/>
                      <a:pt x="27" y="78"/>
                    </a:cubicBezTo>
                    <a:cubicBezTo>
                      <a:pt x="27" y="79"/>
                      <a:pt x="27" y="79"/>
                      <a:pt x="27" y="78"/>
                    </a:cubicBezTo>
                    <a:cubicBezTo>
                      <a:pt x="26" y="77"/>
                      <a:pt x="26" y="78"/>
                      <a:pt x="27" y="78"/>
                    </a:cubicBezTo>
                    <a:close/>
                    <a:moveTo>
                      <a:pt x="28" y="75"/>
                    </a:moveTo>
                    <a:cubicBezTo>
                      <a:pt x="27" y="75"/>
                      <a:pt x="26" y="75"/>
                      <a:pt x="27" y="75"/>
                    </a:cubicBezTo>
                    <a:cubicBezTo>
                      <a:pt x="27" y="75"/>
                      <a:pt x="27" y="74"/>
                      <a:pt x="28" y="75"/>
                    </a:cubicBezTo>
                    <a:cubicBezTo>
                      <a:pt x="28" y="75"/>
                      <a:pt x="27" y="75"/>
                      <a:pt x="28" y="75"/>
                    </a:cubicBezTo>
                    <a:close/>
                    <a:moveTo>
                      <a:pt x="27" y="80"/>
                    </a:moveTo>
                    <a:cubicBezTo>
                      <a:pt x="27" y="80"/>
                      <a:pt x="28" y="79"/>
                      <a:pt x="27" y="80"/>
                    </a:cubicBezTo>
                    <a:cubicBezTo>
                      <a:pt x="28" y="79"/>
                      <a:pt x="28" y="79"/>
                      <a:pt x="28" y="79"/>
                    </a:cubicBezTo>
                    <a:cubicBezTo>
                      <a:pt x="28" y="79"/>
                      <a:pt x="28" y="79"/>
                      <a:pt x="28" y="79"/>
                    </a:cubicBezTo>
                    <a:cubicBezTo>
                      <a:pt x="28" y="80"/>
                      <a:pt x="28" y="81"/>
                      <a:pt x="27" y="80"/>
                    </a:cubicBezTo>
                    <a:close/>
                    <a:moveTo>
                      <a:pt x="26" y="83"/>
                    </a:moveTo>
                    <a:cubicBezTo>
                      <a:pt x="26" y="83"/>
                      <a:pt x="27" y="82"/>
                      <a:pt x="26" y="82"/>
                    </a:cubicBezTo>
                    <a:cubicBezTo>
                      <a:pt x="26" y="83"/>
                      <a:pt x="26" y="82"/>
                      <a:pt x="26" y="82"/>
                    </a:cubicBezTo>
                    <a:cubicBezTo>
                      <a:pt x="26" y="83"/>
                      <a:pt x="26" y="83"/>
                      <a:pt x="26" y="83"/>
                    </a:cubicBezTo>
                    <a:cubicBezTo>
                      <a:pt x="27" y="83"/>
                      <a:pt x="26" y="82"/>
                      <a:pt x="26" y="83"/>
                    </a:cubicBezTo>
                    <a:close/>
                    <a:moveTo>
                      <a:pt x="24" y="189"/>
                    </a:moveTo>
                    <a:cubicBezTo>
                      <a:pt x="24" y="189"/>
                      <a:pt x="24" y="189"/>
                      <a:pt x="24" y="189"/>
                    </a:cubicBezTo>
                    <a:cubicBezTo>
                      <a:pt x="24" y="190"/>
                      <a:pt x="24" y="190"/>
                      <a:pt x="24" y="190"/>
                    </a:cubicBezTo>
                    <a:cubicBezTo>
                      <a:pt x="25" y="190"/>
                      <a:pt x="25" y="190"/>
                      <a:pt x="25" y="190"/>
                    </a:cubicBezTo>
                    <a:cubicBezTo>
                      <a:pt x="24" y="190"/>
                      <a:pt x="24" y="190"/>
                      <a:pt x="24" y="189"/>
                    </a:cubicBezTo>
                    <a:close/>
                    <a:moveTo>
                      <a:pt x="24" y="84"/>
                    </a:moveTo>
                    <a:cubicBezTo>
                      <a:pt x="25" y="84"/>
                      <a:pt x="24" y="84"/>
                      <a:pt x="24" y="83"/>
                    </a:cubicBezTo>
                    <a:cubicBezTo>
                      <a:pt x="24" y="84"/>
                      <a:pt x="24" y="83"/>
                      <a:pt x="25" y="83"/>
                    </a:cubicBezTo>
                    <a:cubicBezTo>
                      <a:pt x="24" y="83"/>
                      <a:pt x="25" y="82"/>
                      <a:pt x="24" y="82"/>
                    </a:cubicBezTo>
                    <a:cubicBezTo>
                      <a:pt x="24" y="82"/>
                      <a:pt x="24" y="83"/>
                      <a:pt x="24" y="82"/>
                    </a:cubicBezTo>
                    <a:cubicBezTo>
                      <a:pt x="24" y="81"/>
                      <a:pt x="24" y="81"/>
                      <a:pt x="24" y="81"/>
                    </a:cubicBezTo>
                    <a:cubicBezTo>
                      <a:pt x="25" y="81"/>
                      <a:pt x="25" y="81"/>
                      <a:pt x="25" y="82"/>
                    </a:cubicBezTo>
                    <a:cubicBezTo>
                      <a:pt x="26" y="82"/>
                      <a:pt x="26" y="82"/>
                      <a:pt x="26" y="82"/>
                    </a:cubicBezTo>
                    <a:cubicBezTo>
                      <a:pt x="26" y="83"/>
                      <a:pt x="26" y="83"/>
                      <a:pt x="26" y="83"/>
                    </a:cubicBezTo>
                    <a:cubicBezTo>
                      <a:pt x="26" y="83"/>
                      <a:pt x="25" y="82"/>
                      <a:pt x="25" y="83"/>
                    </a:cubicBezTo>
                    <a:cubicBezTo>
                      <a:pt x="24" y="84"/>
                      <a:pt x="24" y="83"/>
                      <a:pt x="24" y="84"/>
                    </a:cubicBezTo>
                    <a:cubicBezTo>
                      <a:pt x="24" y="85"/>
                      <a:pt x="24" y="85"/>
                      <a:pt x="24" y="84"/>
                    </a:cubicBezTo>
                    <a:close/>
                    <a:moveTo>
                      <a:pt x="18" y="102"/>
                    </a:moveTo>
                    <a:cubicBezTo>
                      <a:pt x="18" y="102"/>
                      <a:pt x="18" y="102"/>
                      <a:pt x="19" y="102"/>
                    </a:cubicBezTo>
                    <a:cubicBezTo>
                      <a:pt x="19" y="103"/>
                      <a:pt x="19" y="103"/>
                      <a:pt x="19" y="102"/>
                    </a:cubicBezTo>
                    <a:cubicBezTo>
                      <a:pt x="19" y="101"/>
                      <a:pt x="18" y="102"/>
                      <a:pt x="18" y="102"/>
                    </a:cubicBezTo>
                    <a:cubicBezTo>
                      <a:pt x="18" y="103"/>
                      <a:pt x="18" y="103"/>
                      <a:pt x="18" y="102"/>
                    </a:cubicBezTo>
                    <a:close/>
                    <a:moveTo>
                      <a:pt x="17" y="104"/>
                    </a:moveTo>
                    <a:cubicBezTo>
                      <a:pt x="17" y="105"/>
                      <a:pt x="17" y="105"/>
                      <a:pt x="17" y="105"/>
                    </a:cubicBezTo>
                    <a:cubicBezTo>
                      <a:pt x="17" y="105"/>
                      <a:pt x="17" y="105"/>
                      <a:pt x="17" y="105"/>
                    </a:cubicBezTo>
                    <a:cubicBezTo>
                      <a:pt x="17" y="105"/>
                      <a:pt x="17" y="105"/>
                      <a:pt x="17" y="105"/>
                    </a:cubicBezTo>
                    <a:cubicBezTo>
                      <a:pt x="17" y="105"/>
                      <a:pt x="17" y="105"/>
                      <a:pt x="17" y="104"/>
                    </a:cubicBezTo>
                    <a:close/>
                    <a:moveTo>
                      <a:pt x="12" y="146"/>
                    </a:moveTo>
                    <a:cubicBezTo>
                      <a:pt x="11" y="146"/>
                      <a:pt x="11" y="146"/>
                      <a:pt x="11" y="146"/>
                    </a:cubicBezTo>
                    <a:cubicBezTo>
                      <a:pt x="11" y="146"/>
                      <a:pt x="10" y="146"/>
                      <a:pt x="10" y="146"/>
                    </a:cubicBezTo>
                    <a:cubicBezTo>
                      <a:pt x="10" y="146"/>
                      <a:pt x="10" y="146"/>
                      <a:pt x="10" y="145"/>
                    </a:cubicBezTo>
                    <a:cubicBezTo>
                      <a:pt x="10" y="145"/>
                      <a:pt x="10" y="145"/>
                      <a:pt x="10" y="145"/>
                    </a:cubicBezTo>
                    <a:cubicBezTo>
                      <a:pt x="10" y="145"/>
                      <a:pt x="10" y="144"/>
                      <a:pt x="10" y="143"/>
                    </a:cubicBezTo>
                    <a:cubicBezTo>
                      <a:pt x="11" y="144"/>
                      <a:pt x="10" y="145"/>
                      <a:pt x="10" y="145"/>
                    </a:cubicBezTo>
                    <a:cubicBezTo>
                      <a:pt x="11" y="146"/>
                      <a:pt x="11" y="146"/>
                      <a:pt x="11" y="146"/>
                    </a:cubicBezTo>
                    <a:cubicBezTo>
                      <a:pt x="12" y="146"/>
                      <a:pt x="12" y="146"/>
                      <a:pt x="12" y="146"/>
                    </a:cubicBezTo>
                    <a:close/>
                    <a:moveTo>
                      <a:pt x="12" y="169"/>
                    </a:moveTo>
                    <a:cubicBezTo>
                      <a:pt x="12" y="169"/>
                      <a:pt x="12" y="169"/>
                      <a:pt x="12" y="169"/>
                    </a:cubicBezTo>
                    <a:cubicBezTo>
                      <a:pt x="12" y="169"/>
                      <a:pt x="11" y="170"/>
                      <a:pt x="11" y="170"/>
                    </a:cubicBezTo>
                    <a:cubicBezTo>
                      <a:pt x="11" y="169"/>
                      <a:pt x="11" y="169"/>
                      <a:pt x="11" y="169"/>
                    </a:cubicBezTo>
                    <a:cubicBezTo>
                      <a:pt x="11" y="170"/>
                      <a:pt x="11" y="169"/>
                      <a:pt x="12" y="169"/>
                    </a:cubicBezTo>
                    <a:close/>
                    <a:moveTo>
                      <a:pt x="12" y="146"/>
                    </a:moveTo>
                    <a:cubicBezTo>
                      <a:pt x="12" y="146"/>
                      <a:pt x="12" y="146"/>
                      <a:pt x="12" y="146"/>
                    </a:cubicBezTo>
                    <a:cubicBezTo>
                      <a:pt x="12" y="146"/>
                      <a:pt x="12" y="146"/>
                      <a:pt x="12" y="146"/>
                    </a:cubicBezTo>
                    <a:close/>
                    <a:moveTo>
                      <a:pt x="12" y="171"/>
                    </a:moveTo>
                    <a:cubicBezTo>
                      <a:pt x="12" y="172"/>
                      <a:pt x="12" y="171"/>
                      <a:pt x="12" y="171"/>
                    </a:cubicBezTo>
                    <a:cubicBezTo>
                      <a:pt x="11" y="171"/>
                      <a:pt x="12" y="171"/>
                      <a:pt x="11" y="171"/>
                    </a:cubicBezTo>
                    <a:cubicBezTo>
                      <a:pt x="11" y="171"/>
                      <a:pt x="11" y="172"/>
                      <a:pt x="11" y="171"/>
                    </a:cubicBezTo>
                    <a:cubicBezTo>
                      <a:pt x="12" y="171"/>
                      <a:pt x="12" y="172"/>
                      <a:pt x="12" y="171"/>
                    </a:cubicBezTo>
                    <a:cubicBezTo>
                      <a:pt x="12" y="171"/>
                      <a:pt x="11" y="171"/>
                      <a:pt x="12" y="171"/>
                    </a:cubicBezTo>
                    <a:close/>
                    <a:moveTo>
                      <a:pt x="13" y="173"/>
                    </a:moveTo>
                    <a:cubicBezTo>
                      <a:pt x="13" y="173"/>
                      <a:pt x="13" y="174"/>
                      <a:pt x="13" y="173"/>
                    </a:cubicBezTo>
                    <a:cubicBezTo>
                      <a:pt x="13" y="174"/>
                      <a:pt x="13" y="174"/>
                      <a:pt x="13" y="174"/>
                    </a:cubicBezTo>
                    <a:cubicBezTo>
                      <a:pt x="14" y="175"/>
                      <a:pt x="13" y="174"/>
                      <a:pt x="13" y="174"/>
                    </a:cubicBezTo>
                    <a:cubicBezTo>
                      <a:pt x="13" y="174"/>
                      <a:pt x="13" y="173"/>
                      <a:pt x="13" y="174"/>
                    </a:cubicBezTo>
                    <a:lnTo>
                      <a:pt x="13" y="173"/>
                    </a:lnTo>
                    <a:close/>
                    <a:moveTo>
                      <a:pt x="11" y="172"/>
                    </a:moveTo>
                    <a:cubicBezTo>
                      <a:pt x="11" y="173"/>
                      <a:pt x="11" y="173"/>
                      <a:pt x="11" y="172"/>
                    </a:cubicBezTo>
                    <a:cubicBezTo>
                      <a:pt x="11" y="173"/>
                      <a:pt x="12" y="172"/>
                      <a:pt x="12" y="172"/>
                    </a:cubicBezTo>
                    <a:cubicBezTo>
                      <a:pt x="11" y="172"/>
                      <a:pt x="12" y="171"/>
                      <a:pt x="12" y="172"/>
                    </a:cubicBezTo>
                    <a:cubicBezTo>
                      <a:pt x="12" y="172"/>
                      <a:pt x="12" y="172"/>
                      <a:pt x="12" y="172"/>
                    </a:cubicBezTo>
                    <a:cubicBezTo>
                      <a:pt x="12" y="173"/>
                      <a:pt x="12" y="173"/>
                      <a:pt x="13" y="173"/>
                    </a:cubicBezTo>
                    <a:cubicBezTo>
                      <a:pt x="12" y="172"/>
                      <a:pt x="13" y="172"/>
                      <a:pt x="13" y="173"/>
                    </a:cubicBezTo>
                    <a:cubicBezTo>
                      <a:pt x="13" y="173"/>
                      <a:pt x="13" y="173"/>
                      <a:pt x="13" y="173"/>
                    </a:cubicBezTo>
                    <a:cubicBezTo>
                      <a:pt x="12" y="173"/>
                      <a:pt x="12" y="174"/>
                      <a:pt x="12" y="174"/>
                    </a:cubicBezTo>
                    <a:cubicBezTo>
                      <a:pt x="11" y="175"/>
                      <a:pt x="12" y="173"/>
                      <a:pt x="12" y="174"/>
                    </a:cubicBezTo>
                    <a:cubicBezTo>
                      <a:pt x="12" y="172"/>
                      <a:pt x="12" y="174"/>
                      <a:pt x="12" y="173"/>
                    </a:cubicBezTo>
                    <a:cubicBezTo>
                      <a:pt x="12" y="172"/>
                      <a:pt x="12" y="173"/>
                      <a:pt x="11" y="173"/>
                    </a:cubicBezTo>
                    <a:cubicBezTo>
                      <a:pt x="11" y="171"/>
                      <a:pt x="11" y="173"/>
                      <a:pt x="11" y="172"/>
                    </a:cubicBezTo>
                    <a:close/>
                    <a:moveTo>
                      <a:pt x="11" y="168"/>
                    </a:moveTo>
                    <a:cubicBezTo>
                      <a:pt x="11" y="168"/>
                      <a:pt x="11" y="168"/>
                      <a:pt x="11" y="168"/>
                    </a:cubicBezTo>
                    <a:cubicBezTo>
                      <a:pt x="11" y="168"/>
                      <a:pt x="11" y="168"/>
                      <a:pt x="11" y="168"/>
                    </a:cubicBezTo>
                    <a:cubicBezTo>
                      <a:pt x="11" y="169"/>
                      <a:pt x="11" y="169"/>
                      <a:pt x="11" y="169"/>
                    </a:cubicBezTo>
                    <a:cubicBezTo>
                      <a:pt x="11" y="168"/>
                      <a:pt x="11" y="168"/>
                      <a:pt x="11" y="168"/>
                    </a:cubicBezTo>
                    <a:cubicBezTo>
                      <a:pt x="10" y="169"/>
                      <a:pt x="11" y="168"/>
                      <a:pt x="11" y="168"/>
                    </a:cubicBezTo>
                    <a:cubicBezTo>
                      <a:pt x="11" y="168"/>
                      <a:pt x="10" y="168"/>
                      <a:pt x="11" y="168"/>
                    </a:cubicBezTo>
                    <a:cubicBezTo>
                      <a:pt x="11" y="167"/>
                      <a:pt x="11" y="168"/>
                      <a:pt x="11" y="168"/>
                    </a:cubicBezTo>
                    <a:close/>
                    <a:moveTo>
                      <a:pt x="10" y="170"/>
                    </a:moveTo>
                    <a:cubicBezTo>
                      <a:pt x="10" y="170"/>
                      <a:pt x="10" y="170"/>
                      <a:pt x="10" y="170"/>
                    </a:cubicBezTo>
                    <a:cubicBezTo>
                      <a:pt x="10" y="170"/>
                      <a:pt x="10" y="170"/>
                      <a:pt x="10" y="170"/>
                    </a:cubicBezTo>
                    <a:cubicBezTo>
                      <a:pt x="10" y="170"/>
                      <a:pt x="10" y="170"/>
                      <a:pt x="10" y="170"/>
                    </a:cubicBezTo>
                    <a:cubicBezTo>
                      <a:pt x="10" y="170"/>
                      <a:pt x="10" y="170"/>
                      <a:pt x="10" y="169"/>
                    </a:cubicBezTo>
                    <a:cubicBezTo>
                      <a:pt x="10" y="169"/>
                      <a:pt x="10" y="169"/>
                      <a:pt x="10" y="169"/>
                    </a:cubicBezTo>
                    <a:cubicBezTo>
                      <a:pt x="10" y="170"/>
                      <a:pt x="10" y="169"/>
                      <a:pt x="10" y="170"/>
                    </a:cubicBezTo>
                    <a:close/>
                    <a:moveTo>
                      <a:pt x="9" y="171"/>
                    </a:moveTo>
                    <a:cubicBezTo>
                      <a:pt x="10" y="172"/>
                      <a:pt x="10" y="172"/>
                      <a:pt x="10" y="172"/>
                    </a:cubicBezTo>
                    <a:cubicBezTo>
                      <a:pt x="10" y="171"/>
                      <a:pt x="9" y="172"/>
                      <a:pt x="9" y="172"/>
                    </a:cubicBezTo>
                    <a:lnTo>
                      <a:pt x="9" y="171"/>
                    </a:lnTo>
                    <a:close/>
                    <a:moveTo>
                      <a:pt x="8" y="173"/>
                    </a:moveTo>
                    <a:cubicBezTo>
                      <a:pt x="8" y="173"/>
                      <a:pt x="8" y="173"/>
                      <a:pt x="7" y="174"/>
                    </a:cubicBezTo>
                    <a:cubicBezTo>
                      <a:pt x="7" y="174"/>
                      <a:pt x="7" y="173"/>
                      <a:pt x="8" y="173"/>
                    </a:cubicBezTo>
                    <a:close/>
                    <a:moveTo>
                      <a:pt x="7" y="171"/>
                    </a:moveTo>
                    <a:cubicBezTo>
                      <a:pt x="7" y="170"/>
                      <a:pt x="7" y="170"/>
                      <a:pt x="8" y="170"/>
                    </a:cubicBezTo>
                    <a:cubicBezTo>
                      <a:pt x="8" y="170"/>
                      <a:pt x="8" y="171"/>
                      <a:pt x="7" y="171"/>
                    </a:cubicBezTo>
                    <a:close/>
                    <a:moveTo>
                      <a:pt x="8" y="174"/>
                    </a:moveTo>
                    <a:cubicBezTo>
                      <a:pt x="8" y="175"/>
                      <a:pt x="8" y="174"/>
                      <a:pt x="8" y="175"/>
                    </a:cubicBezTo>
                    <a:cubicBezTo>
                      <a:pt x="8" y="175"/>
                      <a:pt x="8" y="175"/>
                      <a:pt x="8" y="174"/>
                    </a:cubicBezTo>
                    <a:cubicBezTo>
                      <a:pt x="8" y="174"/>
                      <a:pt x="8" y="174"/>
                      <a:pt x="8" y="173"/>
                    </a:cubicBezTo>
                    <a:cubicBezTo>
                      <a:pt x="7" y="174"/>
                      <a:pt x="8" y="173"/>
                      <a:pt x="8" y="173"/>
                    </a:cubicBezTo>
                    <a:cubicBezTo>
                      <a:pt x="8" y="173"/>
                      <a:pt x="8" y="172"/>
                      <a:pt x="8" y="173"/>
                    </a:cubicBezTo>
                    <a:cubicBezTo>
                      <a:pt x="9" y="173"/>
                      <a:pt x="8" y="173"/>
                      <a:pt x="8" y="174"/>
                    </a:cubicBezTo>
                    <a:close/>
                    <a:moveTo>
                      <a:pt x="9" y="171"/>
                    </a:moveTo>
                    <a:cubicBezTo>
                      <a:pt x="8" y="171"/>
                      <a:pt x="8" y="171"/>
                      <a:pt x="8" y="171"/>
                    </a:cubicBezTo>
                    <a:cubicBezTo>
                      <a:pt x="9" y="171"/>
                      <a:pt x="8" y="171"/>
                      <a:pt x="8" y="170"/>
                    </a:cubicBezTo>
                    <a:cubicBezTo>
                      <a:pt x="8" y="171"/>
                      <a:pt x="8" y="171"/>
                      <a:pt x="9" y="171"/>
                    </a:cubicBezTo>
                    <a:close/>
                    <a:moveTo>
                      <a:pt x="9" y="168"/>
                    </a:moveTo>
                    <a:cubicBezTo>
                      <a:pt x="9" y="168"/>
                      <a:pt x="9" y="169"/>
                      <a:pt x="8" y="169"/>
                    </a:cubicBezTo>
                    <a:cubicBezTo>
                      <a:pt x="8" y="168"/>
                      <a:pt x="9" y="167"/>
                      <a:pt x="9" y="168"/>
                    </a:cubicBezTo>
                    <a:close/>
                    <a:moveTo>
                      <a:pt x="7" y="165"/>
                    </a:moveTo>
                    <a:cubicBezTo>
                      <a:pt x="8" y="165"/>
                      <a:pt x="8" y="166"/>
                      <a:pt x="8" y="166"/>
                    </a:cubicBezTo>
                    <a:cubicBezTo>
                      <a:pt x="7" y="167"/>
                      <a:pt x="7" y="166"/>
                      <a:pt x="7" y="165"/>
                    </a:cubicBezTo>
                    <a:close/>
                    <a:moveTo>
                      <a:pt x="6" y="148"/>
                    </a:moveTo>
                    <a:cubicBezTo>
                      <a:pt x="5" y="148"/>
                      <a:pt x="6" y="148"/>
                      <a:pt x="6" y="148"/>
                    </a:cubicBezTo>
                    <a:cubicBezTo>
                      <a:pt x="6" y="148"/>
                      <a:pt x="6" y="147"/>
                      <a:pt x="7" y="147"/>
                    </a:cubicBezTo>
                    <a:cubicBezTo>
                      <a:pt x="7" y="148"/>
                      <a:pt x="6" y="148"/>
                      <a:pt x="6" y="148"/>
                    </a:cubicBezTo>
                    <a:close/>
                    <a:moveTo>
                      <a:pt x="6" y="149"/>
                    </a:moveTo>
                    <a:cubicBezTo>
                      <a:pt x="5" y="149"/>
                      <a:pt x="6" y="149"/>
                      <a:pt x="6" y="149"/>
                    </a:cubicBezTo>
                    <a:close/>
                    <a:moveTo>
                      <a:pt x="5" y="153"/>
                    </a:moveTo>
                    <a:cubicBezTo>
                      <a:pt x="6" y="153"/>
                      <a:pt x="6" y="153"/>
                      <a:pt x="6" y="153"/>
                    </a:cubicBezTo>
                    <a:cubicBezTo>
                      <a:pt x="5" y="153"/>
                      <a:pt x="5" y="153"/>
                      <a:pt x="5" y="153"/>
                    </a:cubicBezTo>
                    <a:close/>
                    <a:moveTo>
                      <a:pt x="5" y="153"/>
                    </a:moveTo>
                    <a:cubicBezTo>
                      <a:pt x="4" y="153"/>
                      <a:pt x="4" y="153"/>
                      <a:pt x="4" y="153"/>
                    </a:cubicBezTo>
                    <a:cubicBezTo>
                      <a:pt x="5" y="153"/>
                      <a:pt x="4" y="152"/>
                      <a:pt x="4" y="152"/>
                    </a:cubicBezTo>
                    <a:cubicBezTo>
                      <a:pt x="5" y="152"/>
                      <a:pt x="5" y="152"/>
                      <a:pt x="5" y="153"/>
                    </a:cubicBezTo>
                    <a:close/>
                    <a:moveTo>
                      <a:pt x="5" y="154"/>
                    </a:moveTo>
                    <a:cubicBezTo>
                      <a:pt x="5" y="155"/>
                      <a:pt x="5" y="155"/>
                      <a:pt x="5" y="155"/>
                    </a:cubicBezTo>
                    <a:cubicBezTo>
                      <a:pt x="5" y="155"/>
                      <a:pt x="5" y="155"/>
                      <a:pt x="5" y="155"/>
                    </a:cubicBezTo>
                    <a:cubicBezTo>
                      <a:pt x="5" y="155"/>
                      <a:pt x="5" y="155"/>
                      <a:pt x="5" y="155"/>
                    </a:cubicBezTo>
                    <a:cubicBezTo>
                      <a:pt x="5" y="155"/>
                      <a:pt x="4" y="155"/>
                      <a:pt x="4" y="155"/>
                    </a:cubicBezTo>
                    <a:cubicBezTo>
                      <a:pt x="4" y="155"/>
                      <a:pt x="4" y="154"/>
                      <a:pt x="5" y="154"/>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7" name="î$ḻiḓe"/>
              <p:cNvSpPr/>
              <p:nvPr/>
            </p:nvSpPr>
            <p:spPr bwMode="auto">
              <a:xfrm>
                <a:off x="3669" y="2782"/>
                <a:ext cx="299" cy="474"/>
              </a:xfrm>
              <a:custGeom>
                <a:avLst/>
                <a:gdLst>
                  <a:gd name="T0" fmla="*/ 2 w 116"/>
                  <a:gd name="T1" fmla="*/ 158 h 184"/>
                  <a:gd name="T2" fmla="*/ 5 w 116"/>
                  <a:gd name="T3" fmla="*/ 161 h 184"/>
                  <a:gd name="T4" fmla="*/ 7 w 116"/>
                  <a:gd name="T5" fmla="*/ 167 h 184"/>
                  <a:gd name="T6" fmla="*/ 8 w 116"/>
                  <a:gd name="T7" fmla="*/ 174 h 184"/>
                  <a:gd name="T8" fmla="*/ 15 w 116"/>
                  <a:gd name="T9" fmla="*/ 180 h 184"/>
                  <a:gd name="T10" fmla="*/ 26 w 116"/>
                  <a:gd name="T11" fmla="*/ 130 h 184"/>
                  <a:gd name="T12" fmla="*/ 50 w 116"/>
                  <a:gd name="T13" fmla="*/ 77 h 184"/>
                  <a:gd name="T14" fmla="*/ 82 w 116"/>
                  <a:gd name="T15" fmla="*/ 24 h 184"/>
                  <a:gd name="T16" fmla="*/ 114 w 116"/>
                  <a:gd name="T17" fmla="*/ 11 h 184"/>
                  <a:gd name="T18" fmla="*/ 106 w 116"/>
                  <a:gd name="T19" fmla="*/ 10 h 184"/>
                  <a:gd name="T20" fmla="*/ 98 w 116"/>
                  <a:gd name="T21" fmla="*/ 8 h 184"/>
                  <a:gd name="T22" fmla="*/ 90 w 116"/>
                  <a:gd name="T23" fmla="*/ 3 h 184"/>
                  <a:gd name="T24" fmla="*/ 82 w 116"/>
                  <a:gd name="T25" fmla="*/ 4 h 184"/>
                  <a:gd name="T26" fmla="*/ 72 w 116"/>
                  <a:gd name="T27" fmla="*/ 11 h 184"/>
                  <a:gd name="T28" fmla="*/ 65 w 116"/>
                  <a:gd name="T29" fmla="*/ 16 h 184"/>
                  <a:gd name="T30" fmla="*/ 59 w 116"/>
                  <a:gd name="T31" fmla="*/ 19 h 184"/>
                  <a:gd name="T32" fmla="*/ 52 w 116"/>
                  <a:gd name="T33" fmla="*/ 22 h 184"/>
                  <a:gd name="T34" fmla="*/ 44 w 116"/>
                  <a:gd name="T35" fmla="*/ 34 h 184"/>
                  <a:gd name="T36" fmla="*/ 40 w 116"/>
                  <a:gd name="T37" fmla="*/ 46 h 184"/>
                  <a:gd name="T38" fmla="*/ 38 w 116"/>
                  <a:gd name="T39" fmla="*/ 53 h 184"/>
                  <a:gd name="T40" fmla="*/ 33 w 116"/>
                  <a:gd name="T41" fmla="*/ 64 h 184"/>
                  <a:gd name="T42" fmla="*/ 28 w 116"/>
                  <a:gd name="T43" fmla="*/ 69 h 184"/>
                  <a:gd name="T44" fmla="*/ 26 w 116"/>
                  <a:gd name="T45" fmla="*/ 75 h 184"/>
                  <a:gd name="T46" fmla="*/ 28 w 116"/>
                  <a:gd name="T47" fmla="*/ 79 h 184"/>
                  <a:gd name="T48" fmla="*/ 22 w 116"/>
                  <a:gd name="T49" fmla="*/ 87 h 184"/>
                  <a:gd name="T50" fmla="*/ 21 w 116"/>
                  <a:gd name="T51" fmla="*/ 96 h 184"/>
                  <a:gd name="T52" fmla="*/ 17 w 116"/>
                  <a:gd name="T53" fmla="*/ 99 h 184"/>
                  <a:gd name="T54" fmla="*/ 16 w 116"/>
                  <a:gd name="T55" fmla="*/ 105 h 184"/>
                  <a:gd name="T56" fmla="*/ 16 w 116"/>
                  <a:gd name="T57" fmla="*/ 117 h 184"/>
                  <a:gd name="T58" fmla="*/ 11 w 116"/>
                  <a:gd name="T59" fmla="*/ 124 h 184"/>
                  <a:gd name="T60" fmla="*/ 8 w 116"/>
                  <a:gd name="T61" fmla="*/ 126 h 184"/>
                  <a:gd name="T62" fmla="*/ 8 w 116"/>
                  <a:gd name="T63" fmla="*/ 133 h 184"/>
                  <a:gd name="T64" fmla="*/ 8 w 116"/>
                  <a:gd name="T65" fmla="*/ 138 h 184"/>
                  <a:gd name="T66" fmla="*/ 12 w 116"/>
                  <a:gd name="T67" fmla="*/ 141 h 184"/>
                  <a:gd name="T68" fmla="*/ 8 w 116"/>
                  <a:gd name="T69" fmla="*/ 143 h 184"/>
                  <a:gd name="T70" fmla="*/ 8 w 116"/>
                  <a:gd name="T71" fmla="*/ 126 h 184"/>
                  <a:gd name="T72" fmla="*/ 8 w 116"/>
                  <a:gd name="T73" fmla="*/ 134 h 184"/>
                  <a:gd name="T74" fmla="*/ 8 w 116"/>
                  <a:gd name="T75" fmla="*/ 134 h 184"/>
                  <a:gd name="T76" fmla="*/ 11 w 116"/>
                  <a:gd name="T77" fmla="*/ 128 h 184"/>
                  <a:gd name="T78" fmla="*/ 13 w 116"/>
                  <a:gd name="T79" fmla="*/ 140 h 184"/>
                  <a:gd name="T80" fmla="*/ 16 w 116"/>
                  <a:gd name="T81" fmla="*/ 107 h 184"/>
                  <a:gd name="T82" fmla="*/ 27 w 116"/>
                  <a:gd name="T83" fmla="*/ 77 h 184"/>
                  <a:gd name="T84" fmla="*/ 113 w 116"/>
                  <a:gd name="T85" fmla="*/ 12 h 184"/>
                  <a:gd name="T86" fmla="*/ 97 w 116"/>
                  <a:gd name="T87" fmla="*/ 11 h 184"/>
                  <a:gd name="T88" fmla="*/ 96 w 116"/>
                  <a:gd name="T89" fmla="*/ 9 h 184"/>
                  <a:gd name="T90" fmla="*/ 96 w 116"/>
                  <a:gd name="T91" fmla="*/ 14 h 184"/>
                  <a:gd name="T92" fmla="*/ 80 w 116"/>
                  <a:gd name="T93" fmla="*/ 7 h 184"/>
                  <a:gd name="T94" fmla="*/ 70 w 116"/>
                  <a:gd name="T95" fmla="*/ 8 h 184"/>
                  <a:gd name="T96" fmla="*/ 69 w 116"/>
                  <a:gd name="T97" fmla="*/ 13 h 184"/>
                  <a:gd name="T98" fmla="*/ 58 w 116"/>
                  <a:gd name="T99" fmla="*/ 21 h 184"/>
                  <a:gd name="T100" fmla="*/ 53 w 116"/>
                  <a:gd name="T101" fmla="*/ 24 h 184"/>
                  <a:gd name="T102" fmla="*/ 47 w 116"/>
                  <a:gd name="T103" fmla="*/ 38 h 184"/>
                  <a:gd name="T104" fmla="*/ 43 w 116"/>
                  <a:gd name="T105" fmla="*/ 42 h 184"/>
                  <a:gd name="T106" fmla="*/ 43 w 116"/>
                  <a:gd name="T107" fmla="*/ 46 h 184"/>
                  <a:gd name="T108" fmla="*/ 36 w 116"/>
                  <a:gd name="T109" fmla="*/ 62 h 184"/>
                  <a:gd name="T110" fmla="*/ 29 w 116"/>
                  <a:gd name="T111" fmla="*/ 70 h 184"/>
                  <a:gd name="T112" fmla="*/ 18 w 116"/>
                  <a:gd name="T113" fmla="*/ 99 h 184"/>
                  <a:gd name="T114" fmla="*/ 12 w 116"/>
                  <a:gd name="T115" fmla="*/ 169 h 184"/>
                  <a:gd name="T116" fmla="*/ 13 w 116"/>
                  <a:gd name="T117" fmla="*/ 174 h 184"/>
                  <a:gd name="T118" fmla="*/ 10 w 116"/>
                  <a:gd name="T119" fmla="*/ 169 h 184"/>
                  <a:gd name="T120" fmla="*/ 8 w 116"/>
                  <a:gd name="T121" fmla="*/ 166 h 184"/>
                  <a:gd name="T122" fmla="*/ 5 w 116"/>
                  <a:gd name="T123" fmla="*/ 1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84">
                    <a:moveTo>
                      <a:pt x="1" y="149"/>
                    </a:moveTo>
                    <a:cubicBezTo>
                      <a:pt x="1" y="149"/>
                      <a:pt x="1" y="149"/>
                      <a:pt x="1" y="150"/>
                    </a:cubicBezTo>
                    <a:cubicBezTo>
                      <a:pt x="1" y="150"/>
                      <a:pt x="1" y="150"/>
                      <a:pt x="1" y="150"/>
                    </a:cubicBezTo>
                    <a:cubicBezTo>
                      <a:pt x="1" y="150"/>
                      <a:pt x="2" y="150"/>
                      <a:pt x="2" y="151"/>
                    </a:cubicBezTo>
                    <a:cubicBezTo>
                      <a:pt x="2" y="152"/>
                      <a:pt x="3" y="151"/>
                      <a:pt x="3" y="151"/>
                    </a:cubicBezTo>
                    <a:cubicBezTo>
                      <a:pt x="4" y="151"/>
                      <a:pt x="3" y="152"/>
                      <a:pt x="2" y="152"/>
                    </a:cubicBezTo>
                    <a:cubicBezTo>
                      <a:pt x="2" y="153"/>
                      <a:pt x="3" y="152"/>
                      <a:pt x="4" y="152"/>
                    </a:cubicBezTo>
                    <a:cubicBezTo>
                      <a:pt x="4" y="153"/>
                      <a:pt x="4" y="153"/>
                      <a:pt x="4" y="154"/>
                    </a:cubicBezTo>
                    <a:cubicBezTo>
                      <a:pt x="4" y="154"/>
                      <a:pt x="4" y="154"/>
                      <a:pt x="4" y="154"/>
                    </a:cubicBezTo>
                    <a:cubicBezTo>
                      <a:pt x="4" y="154"/>
                      <a:pt x="4" y="154"/>
                      <a:pt x="4" y="154"/>
                    </a:cubicBezTo>
                    <a:cubicBezTo>
                      <a:pt x="4" y="154"/>
                      <a:pt x="4" y="154"/>
                      <a:pt x="4" y="154"/>
                    </a:cubicBezTo>
                    <a:cubicBezTo>
                      <a:pt x="4" y="153"/>
                      <a:pt x="4" y="153"/>
                      <a:pt x="4" y="153"/>
                    </a:cubicBezTo>
                    <a:cubicBezTo>
                      <a:pt x="4" y="153"/>
                      <a:pt x="4" y="153"/>
                      <a:pt x="4" y="153"/>
                    </a:cubicBezTo>
                    <a:cubicBezTo>
                      <a:pt x="4" y="153"/>
                      <a:pt x="4" y="153"/>
                      <a:pt x="4" y="153"/>
                    </a:cubicBezTo>
                    <a:cubicBezTo>
                      <a:pt x="5" y="154"/>
                      <a:pt x="5" y="154"/>
                      <a:pt x="5" y="154"/>
                    </a:cubicBezTo>
                    <a:cubicBezTo>
                      <a:pt x="5" y="154"/>
                      <a:pt x="5" y="154"/>
                      <a:pt x="5" y="154"/>
                    </a:cubicBezTo>
                    <a:cubicBezTo>
                      <a:pt x="5" y="154"/>
                      <a:pt x="5" y="154"/>
                      <a:pt x="5" y="154"/>
                    </a:cubicBezTo>
                    <a:cubicBezTo>
                      <a:pt x="4" y="154"/>
                      <a:pt x="4" y="153"/>
                      <a:pt x="4" y="154"/>
                    </a:cubicBezTo>
                    <a:cubicBezTo>
                      <a:pt x="4" y="154"/>
                      <a:pt x="4" y="154"/>
                      <a:pt x="4" y="154"/>
                    </a:cubicBezTo>
                    <a:cubicBezTo>
                      <a:pt x="4" y="154"/>
                      <a:pt x="3" y="155"/>
                      <a:pt x="4" y="155"/>
                    </a:cubicBezTo>
                    <a:cubicBezTo>
                      <a:pt x="4" y="155"/>
                      <a:pt x="4" y="155"/>
                      <a:pt x="4" y="155"/>
                    </a:cubicBezTo>
                    <a:cubicBezTo>
                      <a:pt x="4" y="155"/>
                      <a:pt x="4" y="155"/>
                      <a:pt x="4" y="155"/>
                    </a:cubicBezTo>
                    <a:cubicBezTo>
                      <a:pt x="3" y="155"/>
                      <a:pt x="4" y="157"/>
                      <a:pt x="4" y="156"/>
                    </a:cubicBezTo>
                    <a:cubicBezTo>
                      <a:pt x="3" y="157"/>
                      <a:pt x="3" y="157"/>
                      <a:pt x="3" y="157"/>
                    </a:cubicBezTo>
                    <a:cubicBezTo>
                      <a:pt x="3" y="158"/>
                      <a:pt x="3" y="157"/>
                      <a:pt x="3" y="157"/>
                    </a:cubicBezTo>
                    <a:cubicBezTo>
                      <a:pt x="2" y="156"/>
                      <a:pt x="2" y="156"/>
                      <a:pt x="2" y="156"/>
                    </a:cubicBezTo>
                    <a:cubicBezTo>
                      <a:pt x="2" y="156"/>
                      <a:pt x="2" y="156"/>
                      <a:pt x="2" y="156"/>
                    </a:cubicBezTo>
                    <a:cubicBezTo>
                      <a:pt x="2" y="155"/>
                      <a:pt x="2" y="156"/>
                      <a:pt x="1" y="156"/>
                    </a:cubicBezTo>
                    <a:cubicBezTo>
                      <a:pt x="1" y="156"/>
                      <a:pt x="2" y="156"/>
                      <a:pt x="1" y="156"/>
                    </a:cubicBezTo>
                    <a:cubicBezTo>
                      <a:pt x="1" y="155"/>
                      <a:pt x="1" y="156"/>
                      <a:pt x="0" y="157"/>
                    </a:cubicBezTo>
                    <a:cubicBezTo>
                      <a:pt x="0" y="157"/>
                      <a:pt x="1" y="157"/>
                      <a:pt x="1" y="158"/>
                    </a:cubicBezTo>
                    <a:cubicBezTo>
                      <a:pt x="1" y="157"/>
                      <a:pt x="2" y="158"/>
                      <a:pt x="2" y="158"/>
                    </a:cubicBezTo>
                    <a:cubicBezTo>
                      <a:pt x="2" y="158"/>
                      <a:pt x="2" y="158"/>
                      <a:pt x="2" y="158"/>
                    </a:cubicBezTo>
                    <a:cubicBezTo>
                      <a:pt x="2" y="158"/>
                      <a:pt x="2" y="158"/>
                      <a:pt x="2" y="158"/>
                    </a:cubicBezTo>
                    <a:cubicBezTo>
                      <a:pt x="2" y="158"/>
                      <a:pt x="2" y="158"/>
                      <a:pt x="2" y="158"/>
                    </a:cubicBezTo>
                    <a:cubicBezTo>
                      <a:pt x="1" y="158"/>
                      <a:pt x="1" y="158"/>
                      <a:pt x="1" y="158"/>
                    </a:cubicBezTo>
                    <a:cubicBezTo>
                      <a:pt x="1" y="158"/>
                      <a:pt x="1" y="158"/>
                      <a:pt x="1" y="158"/>
                    </a:cubicBezTo>
                    <a:cubicBezTo>
                      <a:pt x="1" y="158"/>
                      <a:pt x="1" y="157"/>
                      <a:pt x="1" y="158"/>
                    </a:cubicBezTo>
                    <a:cubicBezTo>
                      <a:pt x="1" y="159"/>
                      <a:pt x="1" y="158"/>
                      <a:pt x="1" y="159"/>
                    </a:cubicBezTo>
                    <a:cubicBezTo>
                      <a:pt x="1" y="158"/>
                      <a:pt x="1" y="158"/>
                      <a:pt x="1" y="158"/>
                    </a:cubicBezTo>
                    <a:cubicBezTo>
                      <a:pt x="2" y="158"/>
                      <a:pt x="2" y="158"/>
                      <a:pt x="2" y="158"/>
                    </a:cubicBezTo>
                    <a:cubicBezTo>
                      <a:pt x="2" y="159"/>
                      <a:pt x="2" y="159"/>
                      <a:pt x="2" y="159"/>
                    </a:cubicBezTo>
                    <a:cubicBezTo>
                      <a:pt x="2" y="159"/>
                      <a:pt x="2" y="159"/>
                      <a:pt x="2" y="159"/>
                    </a:cubicBezTo>
                    <a:cubicBezTo>
                      <a:pt x="2" y="159"/>
                      <a:pt x="2" y="159"/>
                      <a:pt x="2" y="159"/>
                    </a:cubicBezTo>
                    <a:cubicBezTo>
                      <a:pt x="2" y="159"/>
                      <a:pt x="2" y="159"/>
                      <a:pt x="2" y="159"/>
                    </a:cubicBezTo>
                    <a:cubicBezTo>
                      <a:pt x="2" y="159"/>
                      <a:pt x="2" y="159"/>
                      <a:pt x="3" y="159"/>
                    </a:cubicBezTo>
                    <a:cubicBezTo>
                      <a:pt x="3" y="159"/>
                      <a:pt x="3" y="159"/>
                      <a:pt x="3" y="159"/>
                    </a:cubicBezTo>
                    <a:cubicBezTo>
                      <a:pt x="3" y="159"/>
                      <a:pt x="3" y="159"/>
                      <a:pt x="3" y="159"/>
                    </a:cubicBezTo>
                    <a:cubicBezTo>
                      <a:pt x="3" y="160"/>
                      <a:pt x="3" y="160"/>
                      <a:pt x="2" y="160"/>
                    </a:cubicBezTo>
                    <a:cubicBezTo>
                      <a:pt x="4" y="161"/>
                      <a:pt x="2" y="160"/>
                      <a:pt x="2" y="161"/>
                    </a:cubicBezTo>
                    <a:cubicBezTo>
                      <a:pt x="3" y="161"/>
                      <a:pt x="3" y="161"/>
                      <a:pt x="3" y="161"/>
                    </a:cubicBezTo>
                    <a:cubicBezTo>
                      <a:pt x="3" y="161"/>
                      <a:pt x="3" y="161"/>
                      <a:pt x="3" y="161"/>
                    </a:cubicBezTo>
                    <a:cubicBezTo>
                      <a:pt x="3" y="161"/>
                      <a:pt x="3" y="161"/>
                      <a:pt x="3" y="161"/>
                    </a:cubicBezTo>
                    <a:cubicBezTo>
                      <a:pt x="4" y="161"/>
                      <a:pt x="4" y="161"/>
                      <a:pt x="4" y="161"/>
                    </a:cubicBezTo>
                    <a:cubicBezTo>
                      <a:pt x="3" y="160"/>
                      <a:pt x="3" y="160"/>
                      <a:pt x="3" y="160"/>
                    </a:cubicBezTo>
                    <a:cubicBezTo>
                      <a:pt x="4" y="160"/>
                      <a:pt x="4" y="160"/>
                      <a:pt x="4" y="160"/>
                    </a:cubicBezTo>
                    <a:cubicBezTo>
                      <a:pt x="3" y="160"/>
                      <a:pt x="3" y="160"/>
                      <a:pt x="3" y="160"/>
                    </a:cubicBezTo>
                    <a:cubicBezTo>
                      <a:pt x="3" y="160"/>
                      <a:pt x="3" y="160"/>
                      <a:pt x="3" y="160"/>
                    </a:cubicBezTo>
                    <a:cubicBezTo>
                      <a:pt x="3" y="160"/>
                      <a:pt x="3" y="160"/>
                      <a:pt x="3" y="160"/>
                    </a:cubicBezTo>
                    <a:cubicBezTo>
                      <a:pt x="3" y="160"/>
                      <a:pt x="3" y="160"/>
                      <a:pt x="3" y="160"/>
                    </a:cubicBezTo>
                    <a:cubicBezTo>
                      <a:pt x="4" y="160"/>
                      <a:pt x="4" y="160"/>
                      <a:pt x="4" y="160"/>
                    </a:cubicBezTo>
                    <a:cubicBezTo>
                      <a:pt x="4" y="161"/>
                      <a:pt x="4" y="162"/>
                      <a:pt x="5" y="161"/>
                    </a:cubicBezTo>
                    <a:cubicBezTo>
                      <a:pt x="4" y="161"/>
                      <a:pt x="4" y="158"/>
                      <a:pt x="5" y="160"/>
                    </a:cubicBezTo>
                    <a:cubicBezTo>
                      <a:pt x="4" y="161"/>
                      <a:pt x="5" y="161"/>
                      <a:pt x="5" y="161"/>
                    </a:cubicBezTo>
                    <a:cubicBezTo>
                      <a:pt x="5" y="161"/>
                      <a:pt x="5" y="161"/>
                      <a:pt x="5" y="161"/>
                    </a:cubicBezTo>
                    <a:cubicBezTo>
                      <a:pt x="6" y="161"/>
                      <a:pt x="6" y="162"/>
                      <a:pt x="6" y="162"/>
                    </a:cubicBezTo>
                    <a:cubicBezTo>
                      <a:pt x="6" y="162"/>
                      <a:pt x="6" y="162"/>
                      <a:pt x="6" y="162"/>
                    </a:cubicBezTo>
                    <a:cubicBezTo>
                      <a:pt x="6" y="162"/>
                      <a:pt x="6" y="162"/>
                      <a:pt x="6" y="162"/>
                    </a:cubicBezTo>
                    <a:cubicBezTo>
                      <a:pt x="6" y="162"/>
                      <a:pt x="6" y="162"/>
                      <a:pt x="6" y="162"/>
                    </a:cubicBezTo>
                    <a:cubicBezTo>
                      <a:pt x="6" y="162"/>
                      <a:pt x="6" y="162"/>
                      <a:pt x="6" y="162"/>
                    </a:cubicBezTo>
                    <a:cubicBezTo>
                      <a:pt x="6" y="162"/>
                      <a:pt x="6" y="162"/>
                      <a:pt x="6" y="162"/>
                    </a:cubicBezTo>
                    <a:cubicBezTo>
                      <a:pt x="6" y="163"/>
                      <a:pt x="6" y="163"/>
                      <a:pt x="6" y="163"/>
                    </a:cubicBezTo>
                    <a:cubicBezTo>
                      <a:pt x="5" y="163"/>
                      <a:pt x="5" y="163"/>
                      <a:pt x="5" y="161"/>
                    </a:cubicBezTo>
                    <a:cubicBezTo>
                      <a:pt x="4" y="161"/>
                      <a:pt x="4" y="163"/>
                      <a:pt x="4" y="162"/>
                    </a:cubicBezTo>
                    <a:cubicBezTo>
                      <a:pt x="3" y="162"/>
                      <a:pt x="4" y="163"/>
                      <a:pt x="4" y="163"/>
                    </a:cubicBezTo>
                    <a:cubicBezTo>
                      <a:pt x="4" y="163"/>
                      <a:pt x="5" y="163"/>
                      <a:pt x="4" y="164"/>
                    </a:cubicBezTo>
                    <a:cubicBezTo>
                      <a:pt x="5" y="164"/>
                      <a:pt x="4" y="164"/>
                      <a:pt x="4" y="164"/>
                    </a:cubicBezTo>
                    <a:cubicBezTo>
                      <a:pt x="5" y="164"/>
                      <a:pt x="4" y="165"/>
                      <a:pt x="4" y="164"/>
                    </a:cubicBezTo>
                    <a:cubicBezTo>
                      <a:pt x="4" y="164"/>
                      <a:pt x="4" y="164"/>
                      <a:pt x="4" y="164"/>
                    </a:cubicBezTo>
                    <a:cubicBezTo>
                      <a:pt x="4" y="164"/>
                      <a:pt x="4" y="165"/>
                      <a:pt x="4" y="165"/>
                    </a:cubicBezTo>
                    <a:cubicBezTo>
                      <a:pt x="4" y="166"/>
                      <a:pt x="5" y="165"/>
                      <a:pt x="5" y="164"/>
                    </a:cubicBezTo>
                    <a:cubicBezTo>
                      <a:pt x="7" y="165"/>
                      <a:pt x="4" y="166"/>
                      <a:pt x="6" y="165"/>
                    </a:cubicBezTo>
                    <a:cubicBezTo>
                      <a:pt x="6" y="163"/>
                      <a:pt x="7" y="166"/>
                      <a:pt x="7" y="166"/>
                    </a:cubicBezTo>
                    <a:cubicBezTo>
                      <a:pt x="7" y="166"/>
                      <a:pt x="7" y="166"/>
                      <a:pt x="7" y="166"/>
                    </a:cubicBezTo>
                    <a:cubicBezTo>
                      <a:pt x="7" y="166"/>
                      <a:pt x="8" y="165"/>
                      <a:pt x="7" y="166"/>
                    </a:cubicBezTo>
                    <a:cubicBezTo>
                      <a:pt x="7" y="166"/>
                      <a:pt x="7" y="166"/>
                      <a:pt x="7" y="165"/>
                    </a:cubicBezTo>
                    <a:cubicBezTo>
                      <a:pt x="8" y="166"/>
                      <a:pt x="7" y="165"/>
                      <a:pt x="8" y="166"/>
                    </a:cubicBezTo>
                    <a:cubicBezTo>
                      <a:pt x="8" y="165"/>
                      <a:pt x="7" y="167"/>
                      <a:pt x="8" y="166"/>
                    </a:cubicBezTo>
                    <a:cubicBezTo>
                      <a:pt x="8" y="166"/>
                      <a:pt x="8" y="166"/>
                      <a:pt x="8" y="166"/>
                    </a:cubicBezTo>
                    <a:cubicBezTo>
                      <a:pt x="8" y="166"/>
                      <a:pt x="8" y="166"/>
                      <a:pt x="8" y="166"/>
                    </a:cubicBezTo>
                    <a:cubicBezTo>
                      <a:pt x="7" y="165"/>
                      <a:pt x="8" y="165"/>
                      <a:pt x="8" y="166"/>
                    </a:cubicBezTo>
                    <a:cubicBezTo>
                      <a:pt x="7" y="166"/>
                      <a:pt x="8" y="166"/>
                      <a:pt x="8" y="166"/>
                    </a:cubicBezTo>
                    <a:cubicBezTo>
                      <a:pt x="7" y="166"/>
                      <a:pt x="8" y="166"/>
                      <a:pt x="8" y="166"/>
                    </a:cubicBezTo>
                    <a:cubicBezTo>
                      <a:pt x="8" y="166"/>
                      <a:pt x="8" y="166"/>
                      <a:pt x="8" y="166"/>
                    </a:cubicBezTo>
                    <a:cubicBezTo>
                      <a:pt x="8" y="166"/>
                      <a:pt x="7" y="167"/>
                      <a:pt x="8" y="166"/>
                    </a:cubicBezTo>
                    <a:cubicBezTo>
                      <a:pt x="8" y="167"/>
                      <a:pt x="8" y="166"/>
                      <a:pt x="7" y="167"/>
                    </a:cubicBezTo>
                    <a:cubicBezTo>
                      <a:pt x="8" y="166"/>
                      <a:pt x="8" y="166"/>
                      <a:pt x="8" y="167"/>
                    </a:cubicBezTo>
                    <a:cubicBezTo>
                      <a:pt x="7" y="167"/>
                      <a:pt x="8" y="167"/>
                      <a:pt x="8" y="167"/>
                    </a:cubicBezTo>
                    <a:cubicBezTo>
                      <a:pt x="8" y="168"/>
                      <a:pt x="8" y="167"/>
                      <a:pt x="8" y="167"/>
                    </a:cubicBezTo>
                    <a:cubicBezTo>
                      <a:pt x="8" y="167"/>
                      <a:pt x="8" y="167"/>
                      <a:pt x="8" y="168"/>
                    </a:cubicBezTo>
                    <a:cubicBezTo>
                      <a:pt x="8" y="168"/>
                      <a:pt x="8" y="167"/>
                      <a:pt x="8" y="167"/>
                    </a:cubicBezTo>
                    <a:cubicBezTo>
                      <a:pt x="8" y="169"/>
                      <a:pt x="8" y="167"/>
                      <a:pt x="8" y="168"/>
                    </a:cubicBezTo>
                    <a:cubicBezTo>
                      <a:pt x="8" y="168"/>
                      <a:pt x="8" y="168"/>
                      <a:pt x="8" y="168"/>
                    </a:cubicBezTo>
                    <a:cubicBezTo>
                      <a:pt x="8" y="168"/>
                      <a:pt x="8" y="169"/>
                      <a:pt x="7" y="169"/>
                    </a:cubicBezTo>
                    <a:cubicBezTo>
                      <a:pt x="7" y="169"/>
                      <a:pt x="7" y="169"/>
                      <a:pt x="8" y="169"/>
                    </a:cubicBezTo>
                    <a:cubicBezTo>
                      <a:pt x="8" y="170"/>
                      <a:pt x="9" y="168"/>
                      <a:pt x="8" y="170"/>
                    </a:cubicBezTo>
                    <a:cubicBezTo>
                      <a:pt x="8" y="169"/>
                      <a:pt x="8" y="170"/>
                      <a:pt x="8" y="170"/>
                    </a:cubicBezTo>
                    <a:cubicBezTo>
                      <a:pt x="8" y="170"/>
                      <a:pt x="9" y="169"/>
                      <a:pt x="8" y="170"/>
                    </a:cubicBezTo>
                    <a:cubicBezTo>
                      <a:pt x="8" y="170"/>
                      <a:pt x="7" y="170"/>
                      <a:pt x="7" y="170"/>
                    </a:cubicBezTo>
                    <a:cubicBezTo>
                      <a:pt x="8" y="169"/>
                      <a:pt x="7" y="171"/>
                      <a:pt x="7" y="170"/>
                    </a:cubicBezTo>
                    <a:cubicBezTo>
                      <a:pt x="7" y="170"/>
                      <a:pt x="8" y="169"/>
                      <a:pt x="8" y="170"/>
                    </a:cubicBezTo>
                    <a:cubicBezTo>
                      <a:pt x="8" y="170"/>
                      <a:pt x="8" y="171"/>
                      <a:pt x="7" y="171"/>
                    </a:cubicBezTo>
                    <a:cubicBezTo>
                      <a:pt x="7" y="170"/>
                      <a:pt x="7" y="170"/>
                      <a:pt x="7" y="170"/>
                    </a:cubicBezTo>
                    <a:cubicBezTo>
                      <a:pt x="7" y="170"/>
                      <a:pt x="6" y="170"/>
                      <a:pt x="7" y="170"/>
                    </a:cubicBezTo>
                    <a:cubicBezTo>
                      <a:pt x="7" y="171"/>
                      <a:pt x="6" y="171"/>
                      <a:pt x="6" y="170"/>
                    </a:cubicBezTo>
                    <a:cubicBezTo>
                      <a:pt x="6" y="170"/>
                      <a:pt x="6" y="170"/>
                      <a:pt x="6" y="170"/>
                    </a:cubicBezTo>
                    <a:cubicBezTo>
                      <a:pt x="6" y="169"/>
                      <a:pt x="5" y="171"/>
                      <a:pt x="5" y="171"/>
                    </a:cubicBezTo>
                    <a:cubicBezTo>
                      <a:pt x="5" y="173"/>
                      <a:pt x="4" y="171"/>
                      <a:pt x="5" y="172"/>
                    </a:cubicBezTo>
                    <a:cubicBezTo>
                      <a:pt x="5" y="173"/>
                      <a:pt x="5" y="173"/>
                      <a:pt x="5" y="173"/>
                    </a:cubicBezTo>
                    <a:cubicBezTo>
                      <a:pt x="5" y="173"/>
                      <a:pt x="5" y="173"/>
                      <a:pt x="5" y="173"/>
                    </a:cubicBezTo>
                    <a:cubicBezTo>
                      <a:pt x="6" y="174"/>
                      <a:pt x="5" y="172"/>
                      <a:pt x="7" y="173"/>
                    </a:cubicBezTo>
                    <a:cubicBezTo>
                      <a:pt x="6" y="174"/>
                      <a:pt x="7" y="175"/>
                      <a:pt x="7" y="175"/>
                    </a:cubicBezTo>
                    <a:cubicBezTo>
                      <a:pt x="7" y="174"/>
                      <a:pt x="7" y="174"/>
                      <a:pt x="7" y="174"/>
                    </a:cubicBezTo>
                    <a:cubicBezTo>
                      <a:pt x="7" y="174"/>
                      <a:pt x="7" y="173"/>
                      <a:pt x="8" y="173"/>
                    </a:cubicBezTo>
                    <a:cubicBezTo>
                      <a:pt x="8" y="174"/>
                      <a:pt x="8" y="173"/>
                      <a:pt x="8" y="173"/>
                    </a:cubicBezTo>
                    <a:cubicBezTo>
                      <a:pt x="8" y="173"/>
                      <a:pt x="8" y="173"/>
                      <a:pt x="8" y="173"/>
                    </a:cubicBezTo>
                    <a:cubicBezTo>
                      <a:pt x="7" y="173"/>
                      <a:pt x="8" y="172"/>
                      <a:pt x="8" y="173"/>
                    </a:cubicBezTo>
                    <a:cubicBezTo>
                      <a:pt x="8" y="172"/>
                      <a:pt x="8" y="174"/>
                      <a:pt x="8" y="174"/>
                    </a:cubicBezTo>
                    <a:cubicBezTo>
                      <a:pt x="8" y="174"/>
                      <a:pt x="8" y="174"/>
                      <a:pt x="8" y="174"/>
                    </a:cubicBezTo>
                    <a:cubicBezTo>
                      <a:pt x="8" y="174"/>
                      <a:pt x="8" y="174"/>
                      <a:pt x="8" y="174"/>
                    </a:cubicBezTo>
                    <a:cubicBezTo>
                      <a:pt x="8" y="174"/>
                      <a:pt x="8" y="174"/>
                      <a:pt x="8" y="173"/>
                    </a:cubicBezTo>
                    <a:cubicBezTo>
                      <a:pt x="8" y="173"/>
                      <a:pt x="8" y="173"/>
                      <a:pt x="8" y="173"/>
                    </a:cubicBezTo>
                    <a:cubicBezTo>
                      <a:pt x="8" y="174"/>
                      <a:pt x="8" y="174"/>
                      <a:pt x="8" y="174"/>
                    </a:cubicBezTo>
                    <a:cubicBezTo>
                      <a:pt x="8" y="175"/>
                      <a:pt x="8" y="174"/>
                      <a:pt x="8" y="175"/>
                    </a:cubicBezTo>
                    <a:cubicBezTo>
                      <a:pt x="8" y="175"/>
                      <a:pt x="8" y="175"/>
                      <a:pt x="8" y="175"/>
                    </a:cubicBezTo>
                    <a:cubicBezTo>
                      <a:pt x="8" y="175"/>
                      <a:pt x="8" y="175"/>
                      <a:pt x="8" y="175"/>
                    </a:cubicBezTo>
                    <a:cubicBezTo>
                      <a:pt x="8" y="176"/>
                      <a:pt x="9" y="175"/>
                      <a:pt x="8" y="175"/>
                    </a:cubicBezTo>
                    <a:cubicBezTo>
                      <a:pt x="9" y="175"/>
                      <a:pt x="8" y="175"/>
                      <a:pt x="8" y="176"/>
                    </a:cubicBezTo>
                    <a:cubicBezTo>
                      <a:pt x="8" y="176"/>
                      <a:pt x="9" y="174"/>
                      <a:pt x="9" y="176"/>
                    </a:cubicBezTo>
                    <a:cubicBezTo>
                      <a:pt x="8" y="176"/>
                      <a:pt x="8" y="177"/>
                      <a:pt x="8" y="177"/>
                    </a:cubicBezTo>
                    <a:cubicBezTo>
                      <a:pt x="9" y="178"/>
                      <a:pt x="9" y="178"/>
                      <a:pt x="9" y="178"/>
                    </a:cubicBezTo>
                    <a:cubicBezTo>
                      <a:pt x="9" y="178"/>
                      <a:pt x="9" y="177"/>
                      <a:pt x="9" y="177"/>
                    </a:cubicBezTo>
                    <a:cubicBezTo>
                      <a:pt x="9" y="177"/>
                      <a:pt x="9" y="176"/>
                      <a:pt x="9" y="177"/>
                    </a:cubicBezTo>
                    <a:cubicBezTo>
                      <a:pt x="10" y="177"/>
                      <a:pt x="11" y="176"/>
                      <a:pt x="11" y="177"/>
                    </a:cubicBezTo>
                    <a:cubicBezTo>
                      <a:pt x="9" y="174"/>
                      <a:pt x="13" y="174"/>
                      <a:pt x="12" y="177"/>
                    </a:cubicBezTo>
                    <a:cubicBezTo>
                      <a:pt x="12" y="179"/>
                      <a:pt x="13" y="177"/>
                      <a:pt x="13" y="176"/>
                    </a:cubicBezTo>
                    <a:cubicBezTo>
                      <a:pt x="14" y="178"/>
                      <a:pt x="13" y="175"/>
                      <a:pt x="14" y="176"/>
                    </a:cubicBezTo>
                    <a:cubicBezTo>
                      <a:pt x="13" y="177"/>
                      <a:pt x="14" y="174"/>
                      <a:pt x="14" y="177"/>
                    </a:cubicBezTo>
                    <a:cubicBezTo>
                      <a:pt x="14" y="175"/>
                      <a:pt x="13" y="175"/>
                      <a:pt x="14" y="177"/>
                    </a:cubicBezTo>
                    <a:cubicBezTo>
                      <a:pt x="13" y="177"/>
                      <a:pt x="14" y="177"/>
                      <a:pt x="14" y="177"/>
                    </a:cubicBezTo>
                    <a:cubicBezTo>
                      <a:pt x="16" y="179"/>
                      <a:pt x="15" y="177"/>
                      <a:pt x="15" y="178"/>
                    </a:cubicBezTo>
                    <a:cubicBezTo>
                      <a:pt x="14" y="180"/>
                      <a:pt x="16" y="177"/>
                      <a:pt x="15" y="178"/>
                    </a:cubicBezTo>
                    <a:cubicBezTo>
                      <a:pt x="15" y="179"/>
                      <a:pt x="15" y="177"/>
                      <a:pt x="15" y="179"/>
                    </a:cubicBezTo>
                    <a:cubicBezTo>
                      <a:pt x="13" y="179"/>
                      <a:pt x="15" y="181"/>
                      <a:pt x="15" y="178"/>
                    </a:cubicBezTo>
                    <a:cubicBezTo>
                      <a:pt x="15" y="181"/>
                      <a:pt x="15" y="178"/>
                      <a:pt x="15" y="179"/>
                    </a:cubicBezTo>
                    <a:cubicBezTo>
                      <a:pt x="17" y="179"/>
                      <a:pt x="15" y="179"/>
                      <a:pt x="15" y="178"/>
                    </a:cubicBezTo>
                    <a:cubicBezTo>
                      <a:pt x="14" y="179"/>
                      <a:pt x="15" y="180"/>
                      <a:pt x="15" y="178"/>
                    </a:cubicBezTo>
                    <a:cubicBezTo>
                      <a:pt x="15" y="177"/>
                      <a:pt x="16" y="179"/>
                      <a:pt x="15" y="179"/>
                    </a:cubicBezTo>
                    <a:cubicBezTo>
                      <a:pt x="14" y="177"/>
                      <a:pt x="15" y="179"/>
                      <a:pt x="15" y="179"/>
                    </a:cubicBezTo>
                    <a:cubicBezTo>
                      <a:pt x="15" y="179"/>
                      <a:pt x="16" y="181"/>
                      <a:pt x="15" y="180"/>
                    </a:cubicBezTo>
                    <a:cubicBezTo>
                      <a:pt x="15" y="181"/>
                      <a:pt x="16" y="180"/>
                      <a:pt x="15" y="180"/>
                    </a:cubicBezTo>
                    <a:cubicBezTo>
                      <a:pt x="15" y="182"/>
                      <a:pt x="16" y="182"/>
                      <a:pt x="15" y="180"/>
                    </a:cubicBezTo>
                    <a:cubicBezTo>
                      <a:pt x="16" y="182"/>
                      <a:pt x="14" y="180"/>
                      <a:pt x="16" y="181"/>
                    </a:cubicBezTo>
                    <a:cubicBezTo>
                      <a:pt x="16" y="180"/>
                      <a:pt x="16" y="180"/>
                      <a:pt x="16" y="182"/>
                    </a:cubicBezTo>
                    <a:cubicBezTo>
                      <a:pt x="18" y="181"/>
                      <a:pt x="15" y="181"/>
                      <a:pt x="16" y="182"/>
                    </a:cubicBezTo>
                    <a:cubicBezTo>
                      <a:pt x="16" y="182"/>
                      <a:pt x="16" y="179"/>
                      <a:pt x="16" y="182"/>
                    </a:cubicBezTo>
                    <a:cubicBezTo>
                      <a:pt x="15" y="182"/>
                      <a:pt x="16" y="181"/>
                      <a:pt x="15" y="183"/>
                    </a:cubicBezTo>
                    <a:cubicBezTo>
                      <a:pt x="16" y="183"/>
                      <a:pt x="16" y="182"/>
                      <a:pt x="16" y="183"/>
                    </a:cubicBezTo>
                    <a:cubicBezTo>
                      <a:pt x="15" y="182"/>
                      <a:pt x="16" y="182"/>
                      <a:pt x="18" y="179"/>
                    </a:cubicBezTo>
                    <a:cubicBezTo>
                      <a:pt x="18" y="181"/>
                      <a:pt x="17" y="180"/>
                      <a:pt x="17" y="178"/>
                    </a:cubicBezTo>
                    <a:cubicBezTo>
                      <a:pt x="15" y="179"/>
                      <a:pt x="16" y="177"/>
                      <a:pt x="15" y="176"/>
                    </a:cubicBezTo>
                    <a:cubicBezTo>
                      <a:pt x="15" y="177"/>
                      <a:pt x="13" y="175"/>
                      <a:pt x="13" y="175"/>
                    </a:cubicBezTo>
                    <a:cubicBezTo>
                      <a:pt x="12" y="174"/>
                      <a:pt x="12" y="173"/>
                      <a:pt x="13" y="173"/>
                    </a:cubicBezTo>
                    <a:cubicBezTo>
                      <a:pt x="14" y="171"/>
                      <a:pt x="12" y="172"/>
                      <a:pt x="13" y="170"/>
                    </a:cubicBezTo>
                    <a:cubicBezTo>
                      <a:pt x="13" y="168"/>
                      <a:pt x="13" y="169"/>
                      <a:pt x="13" y="166"/>
                    </a:cubicBezTo>
                    <a:cubicBezTo>
                      <a:pt x="14" y="165"/>
                      <a:pt x="13" y="165"/>
                      <a:pt x="13" y="166"/>
                    </a:cubicBezTo>
                    <a:cubicBezTo>
                      <a:pt x="14" y="164"/>
                      <a:pt x="15" y="160"/>
                      <a:pt x="14" y="162"/>
                    </a:cubicBezTo>
                    <a:cubicBezTo>
                      <a:pt x="13" y="161"/>
                      <a:pt x="15" y="157"/>
                      <a:pt x="15" y="159"/>
                    </a:cubicBezTo>
                    <a:cubicBezTo>
                      <a:pt x="14" y="160"/>
                      <a:pt x="14" y="159"/>
                      <a:pt x="14" y="159"/>
                    </a:cubicBezTo>
                    <a:cubicBezTo>
                      <a:pt x="14" y="158"/>
                      <a:pt x="14" y="157"/>
                      <a:pt x="16" y="157"/>
                    </a:cubicBezTo>
                    <a:cubicBezTo>
                      <a:pt x="16" y="156"/>
                      <a:pt x="18" y="155"/>
                      <a:pt x="17" y="154"/>
                    </a:cubicBezTo>
                    <a:cubicBezTo>
                      <a:pt x="16" y="155"/>
                      <a:pt x="18" y="150"/>
                      <a:pt x="18" y="151"/>
                    </a:cubicBezTo>
                    <a:cubicBezTo>
                      <a:pt x="18" y="149"/>
                      <a:pt x="18" y="152"/>
                      <a:pt x="20" y="149"/>
                    </a:cubicBezTo>
                    <a:cubicBezTo>
                      <a:pt x="21" y="145"/>
                      <a:pt x="19" y="148"/>
                      <a:pt x="20" y="147"/>
                    </a:cubicBezTo>
                    <a:cubicBezTo>
                      <a:pt x="20" y="146"/>
                      <a:pt x="20" y="149"/>
                      <a:pt x="19" y="146"/>
                    </a:cubicBezTo>
                    <a:cubicBezTo>
                      <a:pt x="19" y="146"/>
                      <a:pt x="19" y="147"/>
                      <a:pt x="21" y="144"/>
                    </a:cubicBezTo>
                    <a:cubicBezTo>
                      <a:pt x="22" y="144"/>
                      <a:pt x="23" y="140"/>
                      <a:pt x="21" y="141"/>
                    </a:cubicBezTo>
                    <a:cubicBezTo>
                      <a:pt x="21" y="142"/>
                      <a:pt x="22" y="137"/>
                      <a:pt x="22" y="139"/>
                    </a:cubicBezTo>
                    <a:cubicBezTo>
                      <a:pt x="22" y="138"/>
                      <a:pt x="20" y="141"/>
                      <a:pt x="22" y="136"/>
                    </a:cubicBezTo>
                    <a:cubicBezTo>
                      <a:pt x="24" y="133"/>
                      <a:pt x="21" y="132"/>
                      <a:pt x="24" y="134"/>
                    </a:cubicBezTo>
                    <a:cubicBezTo>
                      <a:pt x="22" y="133"/>
                      <a:pt x="24" y="136"/>
                      <a:pt x="24" y="132"/>
                    </a:cubicBezTo>
                    <a:cubicBezTo>
                      <a:pt x="24" y="131"/>
                      <a:pt x="27" y="133"/>
                      <a:pt x="26" y="130"/>
                    </a:cubicBezTo>
                    <a:cubicBezTo>
                      <a:pt x="25" y="131"/>
                      <a:pt x="29" y="128"/>
                      <a:pt x="27" y="129"/>
                    </a:cubicBezTo>
                    <a:cubicBezTo>
                      <a:pt x="28" y="127"/>
                      <a:pt x="25" y="128"/>
                      <a:pt x="27" y="127"/>
                    </a:cubicBezTo>
                    <a:cubicBezTo>
                      <a:pt x="27" y="125"/>
                      <a:pt x="26" y="123"/>
                      <a:pt x="25" y="123"/>
                    </a:cubicBezTo>
                    <a:cubicBezTo>
                      <a:pt x="25" y="121"/>
                      <a:pt x="25" y="124"/>
                      <a:pt x="26" y="124"/>
                    </a:cubicBezTo>
                    <a:cubicBezTo>
                      <a:pt x="25" y="123"/>
                      <a:pt x="23" y="123"/>
                      <a:pt x="25" y="124"/>
                    </a:cubicBezTo>
                    <a:cubicBezTo>
                      <a:pt x="26" y="122"/>
                      <a:pt x="26" y="121"/>
                      <a:pt x="26" y="120"/>
                    </a:cubicBezTo>
                    <a:cubicBezTo>
                      <a:pt x="27" y="119"/>
                      <a:pt x="26" y="122"/>
                      <a:pt x="25" y="120"/>
                    </a:cubicBezTo>
                    <a:cubicBezTo>
                      <a:pt x="25" y="120"/>
                      <a:pt x="24" y="119"/>
                      <a:pt x="27" y="117"/>
                    </a:cubicBezTo>
                    <a:cubicBezTo>
                      <a:pt x="27" y="117"/>
                      <a:pt x="26" y="115"/>
                      <a:pt x="27" y="118"/>
                    </a:cubicBezTo>
                    <a:cubicBezTo>
                      <a:pt x="28" y="118"/>
                      <a:pt x="27" y="119"/>
                      <a:pt x="27" y="114"/>
                    </a:cubicBezTo>
                    <a:cubicBezTo>
                      <a:pt x="28" y="113"/>
                      <a:pt x="25" y="112"/>
                      <a:pt x="28" y="111"/>
                    </a:cubicBezTo>
                    <a:cubicBezTo>
                      <a:pt x="28" y="113"/>
                      <a:pt x="27" y="111"/>
                      <a:pt x="28" y="108"/>
                    </a:cubicBezTo>
                    <a:cubicBezTo>
                      <a:pt x="28" y="106"/>
                      <a:pt x="28" y="104"/>
                      <a:pt x="28" y="104"/>
                    </a:cubicBezTo>
                    <a:cubicBezTo>
                      <a:pt x="29" y="104"/>
                      <a:pt x="29" y="103"/>
                      <a:pt x="28" y="101"/>
                    </a:cubicBezTo>
                    <a:cubicBezTo>
                      <a:pt x="28" y="101"/>
                      <a:pt x="28" y="100"/>
                      <a:pt x="29" y="98"/>
                    </a:cubicBezTo>
                    <a:cubicBezTo>
                      <a:pt x="30" y="98"/>
                      <a:pt x="29" y="96"/>
                      <a:pt x="29" y="96"/>
                    </a:cubicBezTo>
                    <a:cubicBezTo>
                      <a:pt x="28" y="93"/>
                      <a:pt x="28" y="95"/>
                      <a:pt x="29" y="93"/>
                    </a:cubicBezTo>
                    <a:cubicBezTo>
                      <a:pt x="29" y="91"/>
                      <a:pt x="28" y="90"/>
                      <a:pt x="30" y="89"/>
                    </a:cubicBezTo>
                    <a:cubicBezTo>
                      <a:pt x="30" y="90"/>
                      <a:pt x="31" y="87"/>
                      <a:pt x="31" y="87"/>
                    </a:cubicBezTo>
                    <a:cubicBezTo>
                      <a:pt x="32" y="86"/>
                      <a:pt x="33" y="86"/>
                      <a:pt x="33" y="84"/>
                    </a:cubicBezTo>
                    <a:cubicBezTo>
                      <a:pt x="32" y="85"/>
                      <a:pt x="33" y="84"/>
                      <a:pt x="34" y="82"/>
                    </a:cubicBezTo>
                    <a:cubicBezTo>
                      <a:pt x="35" y="81"/>
                      <a:pt x="35" y="81"/>
                      <a:pt x="35" y="80"/>
                    </a:cubicBezTo>
                    <a:cubicBezTo>
                      <a:pt x="35" y="80"/>
                      <a:pt x="36" y="80"/>
                      <a:pt x="37" y="80"/>
                    </a:cubicBezTo>
                    <a:cubicBezTo>
                      <a:pt x="38" y="81"/>
                      <a:pt x="39" y="81"/>
                      <a:pt x="39" y="80"/>
                    </a:cubicBezTo>
                    <a:cubicBezTo>
                      <a:pt x="39" y="78"/>
                      <a:pt x="39" y="81"/>
                      <a:pt x="40" y="79"/>
                    </a:cubicBezTo>
                    <a:cubicBezTo>
                      <a:pt x="39" y="78"/>
                      <a:pt x="41" y="82"/>
                      <a:pt x="42" y="79"/>
                    </a:cubicBezTo>
                    <a:cubicBezTo>
                      <a:pt x="42" y="80"/>
                      <a:pt x="44" y="78"/>
                      <a:pt x="44" y="79"/>
                    </a:cubicBezTo>
                    <a:cubicBezTo>
                      <a:pt x="44" y="79"/>
                      <a:pt x="46" y="82"/>
                      <a:pt x="45" y="79"/>
                    </a:cubicBezTo>
                    <a:cubicBezTo>
                      <a:pt x="45" y="80"/>
                      <a:pt x="46" y="81"/>
                      <a:pt x="46" y="81"/>
                    </a:cubicBezTo>
                    <a:cubicBezTo>
                      <a:pt x="47" y="81"/>
                      <a:pt x="47" y="80"/>
                      <a:pt x="47" y="78"/>
                    </a:cubicBezTo>
                    <a:cubicBezTo>
                      <a:pt x="45" y="76"/>
                      <a:pt x="50" y="77"/>
                      <a:pt x="48" y="78"/>
                    </a:cubicBezTo>
                    <a:cubicBezTo>
                      <a:pt x="48" y="77"/>
                      <a:pt x="50" y="77"/>
                      <a:pt x="50" y="77"/>
                    </a:cubicBezTo>
                    <a:cubicBezTo>
                      <a:pt x="51" y="77"/>
                      <a:pt x="48" y="74"/>
                      <a:pt x="50" y="76"/>
                    </a:cubicBezTo>
                    <a:cubicBezTo>
                      <a:pt x="49" y="77"/>
                      <a:pt x="51" y="74"/>
                      <a:pt x="50" y="73"/>
                    </a:cubicBezTo>
                    <a:cubicBezTo>
                      <a:pt x="49" y="72"/>
                      <a:pt x="49" y="76"/>
                      <a:pt x="50" y="71"/>
                    </a:cubicBezTo>
                    <a:cubicBezTo>
                      <a:pt x="49" y="72"/>
                      <a:pt x="48" y="70"/>
                      <a:pt x="49" y="68"/>
                    </a:cubicBezTo>
                    <a:cubicBezTo>
                      <a:pt x="49" y="66"/>
                      <a:pt x="49" y="65"/>
                      <a:pt x="49" y="64"/>
                    </a:cubicBezTo>
                    <a:cubicBezTo>
                      <a:pt x="49" y="62"/>
                      <a:pt x="50" y="62"/>
                      <a:pt x="48" y="62"/>
                    </a:cubicBezTo>
                    <a:cubicBezTo>
                      <a:pt x="49" y="62"/>
                      <a:pt x="47" y="61"/>
                      <a:pt x="49" y="60"/>
                    </a:cubicBezTo>
                    <a:cubicBezTo>
                      <a:pt x="51" y="60"/>
                      <a:pt x="50" y="56"/>
                      <a:pt x="51" y="56"/>
                    </a:cubicBezTo>
                    <a:cubicBezTo>
                      <a:pt x="51" y="56"/>
                      <a:pt x="52" y="53"/>
                      <a:pt x="52" y="53"/>
                    </a:cubicBezTo>
                    <a:cubicBezTo>
                      <a:pt x="52" y="51"/>
                      <a:pt x="52" y="49"/>
                      <a:pt x="52" y="49"/>
                    </a:cubicBezTo>
                    <a:cubicBezTo>
                      <a:pt x="53" y="48"/>
                      <a:pt x="54" y="47"/>
                      <a:pt x="54" y="45"/>
                    </a:cubicBezTo>
                    <a:cubicBezTo>
                      <a:pt x="54" y="43"/>
                      <a:pt x="55" y="43"/>
                      <a:pt x="52" y="42"/>
                    </a:cubicBezTo>
                    <a:cubicBezTo>
                      <a:pt x="53" y="41"/>
                      <a:pt x="52" y="41"/>
                      <a:pt x="53" y="40"/>
                    </a:cubicBezTo>
                    <a:cubicBezTo>
                      <a:pt x="54" y="38"/>
                      <a:pt x="54" y="39"/>
                      <a:pt x="54" y="36"/>
                    </a:cubicBezTo>
                    <a:cubicBezTo>
                      <a:pt x="53" y="35"/>
                      <a:pt x="56" y="34"/>
                      <a:pt x="56" y="33"/>
                    </a:cubicBezTo>
                    <a:cubicBezTo>
                      <a:pt x="55" y="32"/>
                      <a:pt x="58" y="30"/>
                      <a:pt x="58" y="30"/>
                    </a:cubicBezTo>
                    <a:cubicBezTo>
                      <a:pt x="58" y="31"/>
                      <a:pt x="60" y="31"/>
                      <a:pt x="60" y="30"/>
                    </a:cubicBezTo>
                    <a:cubicBezTo>
                      <a:pt x="61" y="30"/>
                      <a:pt x="61" y="29"/>
                      <a:pt x="61" y="28"/>
                    </a:cubicBezTo>
                    <a:cubicBezTo>
                      <a:pt x="60" y="27"/>
                      <a:pt x="61" y="29"/>
                      <a:pt x="63" y="27"/>
                    </a:cubicBezTo>
                    <a:cubicBezTo>
                      <a:pt x="64" y="26"/>
                      <a:pt x="64" y="25"/>
                      <a:pt x="64" y="25"/>
                    </a:cubicBezTo>
                    <a:cubicBezTo>
                      <a:pt x="65" y="24"/>
                      <a:pt x="65" y="24"/>
                      <a:pt x="66" y="25"/>
                    </a:cubicBezTo>
                    <a:cubicBezTo>
                      <a:pt x="66" y="27"/>
                      <a:pt x="67" y="26"/>
                      <a:pt x="67" y="26"/>
                    </a:cubicBezTo>
                    <a:cubicBezTo>
                      <a:pt x="67" y="25"/>
                      <a:pt x="67" y="24"/>
                      <a:pt x="66" y="25"/>
                    </a:cubicBezTo>
                    <a:cubicBezTo>
                      <a:pt x="67" y="25"/>
                      <a:pt x="67" y="25"/>
                      <a:pt x="67" y="25"/>
                    </a:cubicBezTo>
                    <a:cubicBezTo>
                      <a:pt x="68" y="26"/>
                      <a:pt x="68" y="26"/>
                      <a:pt x="69" y="25"/>
                    </a:cubicBezTo>
                    <a:cubicBezTo>
                      <a:pt x="69" y="24"/>
                      <a:pt x="68" y="24"/>
                      <a:pt x="69" y="24"/>
                    </a:cubicBezTo>
                    <a:cubicBezTo>
                      <a:pt x="69" y="24"/>
                      <a:pt x="70" y="24"/>
                      <a:pt x="70" y="23"/>
                    </a:cubicBezTo>
                    <a:cubicBezTo>
                      <a:pt x="72" y="24"/>
                      <a:pt x="71" y="22"/>
                      <a:pt x="72" y="24"/>
                    </a:cubicBezTo>
                    <a:cubicBezTo>
                      <a:pt x="73" y="24"/>
                      <a:pt x="74" y="24"/>
                      <a:pt x="75" y="24"/>
                    </a:cubicBezTo>
                    <a:cubicBezTo>
                      <a:pt x="76" y="26"/>
                      <a:pt x="75" y="25"/>
                      <a:pt x="77" y="23"/>
                    </a:cubicBezTo>
                    <a:cubicBezTo>
                      <a:pt x="78" y="22"/>
                      <a:pt x="78" y="25"/>
                      <a:pt x="80" y="23"/>
                    </a:cubicBezTo>
                    <a:cubicBezTo>
                      <a:pt x="80" y="24"/>
                      <a:pt x="81" y="26"/>
                      <a:pt x="82" y="24"/>
                    </a:cubicBezTo>
                    <a:cubicBezTo>
                      <a:pt x="82" y="24"/>
                      <a:pt x="85" y="23"/>
                      <a:pt x="85" y="25"/>
                    </a:cubicBezTo>
                    <a:cubicBezTo>
                      <a:pt x="84" y="27"/>
                      <a:pt x="87" y="26"/>
                      <a:pt x="87" y="27"/>
                    </a:cubicBezTo>
                    <a:cubicBezTo>
                      <a:pt x="88" y="27"/>
                      <a:pt x="89" y="30"/>
                      <a:pt x="89" y="30"/>
                    </a:cubicBezTo>
                    <a:cubicBezTo>
                      <a:pt x="88" y="31"/>
                      <a:pt x="91" y="27"/>
                      <a:pt x="91" y="30"/>
                    </a:cubicBezTo>
                    <a:cubicBezTo>
                      <a:pt x="89" y="29"/>
                      <a:pt x="93" y="29"/>
                      <a:pt x="93" y="30"/>
                    </a:cubicBezTo>
                    <a:cubicBezTo>
                      <a:pt x="93" y="33"/>
                      <a:pt x="96" y="28"/>
                      <a:pt x="95" y="30"/>
                    </a:cubicBezTo>
                    <a:cubicBezTo>
                      <a:pt x="97" y="30"/>
                      <a:pt x="97" y="31"/>
                      <a:pt x="97" y="30"/>
                    </a:cubicBezTo>
                    <a:cubicBezTo>
                      <a:pt x="98" y="33"/>
                      <a:pt x="99" y="34"/>
                      <a:pt x="99" y="31"/>
                    </a:cubicBezTo>
                    <a:cubicBezTo>
                      <a:pt x="98" y="27"/>
                      <a:pt x="100" y="32"/>
                      <a:pt x="101" y="31"/>
                    </a:cubicBezTo>
                    <a:cubicBezTo>
                      <a:pt x="102" y="28"/>
                      <a:pt x="101" y="32"/>
                      <a:pt x="103" y="31"/>
                    </a:cubicBezTo>
                    <a:cubicBezTo>
                      <a:pt x="102" y="30"/>
                      <a:pt x="103" y="27"/>
                      <a:pt x="103" y="29"/>
                    </a:cubicBezTo>
                    <a:cubicBezTo>
                      <a:pt x="105" y="29"/>
                      <a:pt x="102" y="28"/>
                      <a:pt x="104" y="31"/>
                    </a:cubicBezTo>
                    <a:cubicBezTo>
                      <a:pt x="102" y="31"/>
                      <a:pt x="107" y="23"/>
                      <a:pt x="106" y="30"/>
                    </a:cubicBezTo>
                    <a:cubicBezTo>
                      <a:pt x="104" y="31"/>
                      <a:pt x="108" y="28"/>
                      <a:pt x="107" y="27"/>
                    </a:cubicBezTo>
                    <a:cubicBezTo>
                      <a:pt x="110" y="28"/>
                      <a:pt x="108" y="27"/>
                      <a:pt x="108" y="24"/>
                    </a:cubicBezTo>
                    <a:cubicBezTo>
                      <a:pt x="110" y="24"/>
                      <a:pt x="108" y="25"/>
                      <a:pt x="108" y="22"/>
                    </a:cubicBezTo>
                    <a:cubicBezTo>
                      <a:pt x="109" y="17"/>
                      <a:pt x="107" y="21"/>
                      <a:pt x="109" y="19"/>
                    </a:cubicBezTo>
                    <a:cubicBezTo>
                      <a:pt x="108" y="17"/>
                      <a:pt x="109" y="17"/>
                      <a:pt x="110" y="16"/>
                    </a:cubicBezTo>
                    <a:cubicBezTo>
                      <a:pt x="111" y="15"/>
                      <a:pt x="111" y="16"/>
                      <a:pt x="110" y="16"/>
                    </a:cubicBezTo>
                    <a:cubicBezTo>
                      <a:pt x="110" y="16"/>
                      <a:pt x="111" y="14"/>
                      <a:pt x="111" y="14"/>
                    </a:cubicBezTo>
                    <a:cubicBezTo>
                      <a:pt x="111" y="14"/>
                      <a:pt x="111" y="14"/>
                      <a:pt x="111" y="14"/>
                    </a:cubicBezTo>
                    <a:cubicBezTo>
                      <a:pt x="111" y="14"/>
                      <a:pt x="111" y="14"/>
                      <a:pt x="111" y="14"/>
                    </a:cubicBezTo>
                    <a:cubicBezTo>
                      <a:pt x="112" y="13"/>
                      <a:pt x="112" y="13"/>
                      <a:pt x="113" y="13"/>
                    </a:cubicBezTo>
                    <a:cubicBezTo>
                      <a:pt x="113" y="13"/>
                      <a:pt x="114" y="13"/>
                      <a:pt x="115" y="13"/>
                    </a:cubicBezTo>
                    <a:cubicBezTo>
                      <a:pt x="115" y="13"/>
                      <a:pt x="115" y="13"/>
                      <a:pt x="115" y="13"/>
                    </a:cubicBezTo>
                    <a:cubicBezTo>
                      <a:pt x="116" y="13"/>
                      <a:pt x="116" y="13"/>
                      <a:pt x="116" y="13"/>
                    </a:cubicBezTo>
                    <a:cubicBezTo>
                      <a:pt x="116" y="13"/>
                      <a:pt x="116" y="13"/>
                      <a:pt x="116" y="13"/>
                    </a:cubicBezTo>
                    <a:cubicBezTo>
                      <a:pt x="116" y="13"/>
                      <a:pt x="116" y="13"/>
                      <a:pt x="116" y="13"/>
                    </a:cubicBezTo>
                    <a:cubicBezTo>
                      <a:pt x="116" y="13"/>
                      <a:pt x="116" y="12"/>
                      <a:pt x="116" y="13"/>
                    </a:cubicBezTo>
                    <a:cubicBezTo>
                      <a:pt x="115" y="12"/>
                      <a:pt x="116" y="13"/>
                      <a:pt x="115" y="13"/>
                    </a:cubicBezTo>
                    <a:cubicBezTo>
                      <a:pt x="114" y="12"/>
                      <a:pt x="115" y="12"/>
                      <a:pt x="115" y="11"/>
                    </a:cubicBezTo>
                    <a:cubicBezTo>
                      <a:pt x="115" y="11"/>
                      <a:pt x="114" y="11"/>
                      <a:pt x="114" y="11"/>
                    </a:cubicBezTo>
                    <a:cubicBezTo>
                      <a:pt x="114" y="11"/>
                      <a:pt x="114" y="11"/>
                      <a:pt x="114" y="10"/>
                    </a:cubicBezTo>
                    <a:cubicBezTo>
                      <a:pt x="113" y="10"/>
                      <a:pt x="113" y="10"/>
                      <a:pt x="113" y="10"/>
                    </a:cubicBezTo>
                    <a:cubicBezTo>
                      <a:pt x="113" y="10"/>
                      <a:pt x="113" y="8"/>
                      <a:pt x="113" y="9"/>
                    </a:cubicBezTo>
                    <a:cubicBezTo>
                      <a:pt x="112" y="8"/>
                      <a:pt x="112" y="7"/>
                      <a:pt x="112" y="9"/>
                    </a:cubicBezTo>
                    <a:cubicBezTo>
                      <a:pt x="112" y="11"/>
                      <a:pt x="112" y="10"/>
                      <a:pt x="112" y="11"/>
                    </a:cubicBezTo>
                    <a:cubicBezTo>
                      <a:pt x="111" y="11"/>
                      <a:pt x="112" y="11"/>
                      <a:pt x="111" y="10"/>
                    </a:cubicBezTo>
                    <a:cubicBezTo>
                      <a:pt x="111" y="11"/>
                      <a:pt x="111" y="11"/>
                      <a:pt x="111" y="11"/>
                    </a:cubicBezTo>
                    <a:cubicBezTo>
                      <a:pt x="110" y="11"/>
                      <a:pt x="110" y="11"/>
                      <a:pt x="110" y="11"/>
                    </a:cubicBezTo>
                    <a:cubicBezTo>
                      <a:pt x="110" y="11"/>
                      <a:pt x="110" y="11"/>
                      <a:pt x="110" y="10"/>
                    </a:cubicBezTo>
                    <a:cubicBezTo>
                      <a:pt x="110" y="10"/>
                      <a:pt x="110" y="9"/>
                      <a:pt x="111" y="10"/>
                    </a:cubicBezTo>
                    <a:cubicBezTo>
                      <a:pt x="110" y="9"/>
                      <a:pt x="110" y="9"/>
                      <a:pt x="110" y="9"/>
                    </a:cubicBezTo>
                    <a:cubicBezTo>
                      <a:pt x="111" y="9"/>
                      <a:pt x="111" y="9"/>
                      <a:pt x="111" y="9"/>
                    </a:cubicBezTo>
                    <a:cubicBezTo>
                      <a:pt x="110" y="8"/>
                      <a:pt x="111" y="8"/>
                      <a:pt x="111" y="8"/>
                    </a:cubicBezTo>
                    <a:cubicBezTo>
                      <a:pt x="111" y="8"/>
                      <a:pt x="111" y="8"/>
                      <a:pt x="110" y="8"/>
                    </a:cubicBezTo>
                    <a:cubicBezTo>
                      <a:pt x="111" y="7"/>
                      <a:pt x="111" y="7"/>
                      <a:pt x="111" y="7"/>
                    </a:cubicBezTo>
                    <a:cubicBezTo>
                      <a:pt x="110" y="8"/>
                      <a:pt x="110" y="8"/>
                      <a:pt x="110" y="8"/>
                    </a:cubicBezTo>
                    <a:cubicBezTo>
                      <a:pt x="109" y="8"/>
                      <a:pt x="109" y="8"/>
                      <a:pt x="109" y="8"/>
                    </a:cubicBezTo>
                    <a:cubicBezTo>
                      <a:pt x="110" y="8"/>
                      <a:pt x="109" y="7"/>
                      <a:pt x="109" y="6"/>
                    </a:cubicBezTo>
                    <a:cubicBezTo>
                      <a:pt x="109" y="7"/>
                      <a:pt x="109" y="7"/>
                      <a:pt x="108" y="7"/>
                    </a:cubicBezTo>
                    <a:cubicBezTo>
                      <a:pt x="108" y="7"/>
                      <a:pt x="109" y="5"/>
                      <a:pt x="108" y="6"/>
                    </a:cubicBezTo>
                    <a:cubicBezTo>
                      <a:pt x="108" y="5"/>
                      <a:pt x="109" y="5"/>
                      <a:pt x="107" y="5"/>
                    </a:cubicBezTo>
                    <a:cubicBezTo>
                      <a:pt x="107" y="6"/>
                      <a:pt x="107" y="6"/>
                      <a:pt x="107" y="6"/>
                    </a:cubicBezTo>
                    <a:cubicBezTo>
                      <a:pt x="107" y="6"/>
                      <a:pt x="107" y="6"/>
                      <a:pt x="107" y="7"/>
                    </a:cubicBezTo>
                    <a:cubicBezTo>
                      <a:pt x="107" y="7"/>
                      <a:pt x="107" y="7"/>
                      <a:pt x="107" y="7"/>
                    </a:cubicBezTo>
                    <a:cubicBezTo>
                      <a:pt x="107" y="7"/>
                      <a:pt x="107" y="7"/>
                      <a:pt x="107" y="7"/>
                    </a:cubicBezTo>
                    <a:cubicBezTo>
                      <a:pt x="107" y="8"/>
                      <a:pt x="108" y="8"/>
                      <a:pt x="107" y="8"/>
                    </a:cubicBezTo>
                    <a:cubicBezTo>
                      <a:pt x="108" y="8"/>
                      <a:pt x="108" y="8"/>
                      <a:pt x="108" y="8"/>
                    </a:cubicBezTo>
                    <a:cubicBezTo>
                      <a:pt x="108" y="9"/>
                      <a:pt x="108" y="7"/>
                      <a:pt x="108" y="8"/>
                    </a:cubicBezTo>
                    <a:cubicBezTo>
                      <a:pt x="107" y="8"/>
                      <a:pt x="107" y="8"/>
                      <a:pt x="107" y="9"/>
                    </a:cubicBezTo>
                    <a:cubicBezTo>
                      <a:pt x="107" y="9"/>
                      <a:pt x="106" y="9"/>
                      <a:pt x="106" y="10"/>
                    </a:cubicBezTo>
                    <a:cubicBezTo>
                      <a:pt x="107" y="9"/>
                      <a:pt x="106" y="10"/>
                      <a:pt x="106" y="10"/>
                    </a:cubicBezTo>
                    <a:cubicBezTo>
                      <a:pt x="107" y="10"/>
                      <a:pt x="107" y="9"/>
                      <a:pt x="106" y="10"/>
                    </a:cubicBezTo>
                    <a:cubicBezTo>
                      <a:pt x="106" y="11"/>
                      <a:pt x="106" y="10"/>
                      <a:pt x="106" y="10"/>
                    </a:cubicBezTo>
                    <a:cubicBezTo>
                      <a:pt x="106" y="10"/>
                      <a:pt x="106" y="10"/>
                      <a:pt x="106" y="10"/>
                    </a:cubicBezTo>
                    <a:cubicBezTo>
                      <a:pt x="106" y="9"/>
                      <a:pt x="106" y="11"/>
                      <a:pt x="105" y="11"/>
                    </a:cubicBezTo>
                    <a:cubicBezTo>
                      <a:pt x="106" y="11"/>
                      <a:pt x="106" y="11"/>
                      <a:pt x="106" y="11"/>
                    </a:cubicBezTo>
                    <a:cubicBezTo>
                      <a:pt x="105" y="11"/>
                      <a:pt x="106" y="10"/>
                      <a:pt x="106" y="10"/>
                    </a:cubicBezTo>
                    <a:cubicBezTo>
                      <a:pt x="106" y="10"/>
                      <a:pt x="106" y="10"/>
                      <a:pt x="105" y="9"/>
                    </a:cubicBezTo>
                    <a:cubicBezTo>
                      <a:pt x="106" y="10"/>
                      <a:pt x="105" y="10"/>
                      <a:pt x="106" y="10"/>
                    </a:cubicBezTo>
                    <a:cubicBezTo>
                      <a:pt x="106" y="9"/>
                      <a:pt x="105" y="10"/>
                      <a:pt x="106" y="9"/>
                    </a:cubicBezTo>
                    <a:cubicBezTo>
                      <a:pt x="106" y="9"/>
                      <a:pt x="106" y="10"/>
                      <a:pt x="106" y="10"/>
                    </a:cubicBezTo>
                    <a:cubicBezTo>
                      <a:pt x="106" y="9"/>
                      <a:pt x="106" y="9"/>
                      <a:pt x="106" y="9"/>
                    </a:cubicBezTo>
                    <a:cubicBezTo>
                      <a:pt x="106" y="9"/>
                      <a:pt x="106" y="9"/>
                      <a:pt x="106" y="9"/>
                    </a:cubicBezTo>
                    <a:cubicBezTo>
                      <a:pt x="106" y="9"/>
                      <a:pt x="106" y="9"/>
                      <a:pt x="106" y="9"/>
                    </a:cubicBezTo>
                    <a:cubicBezTo>
                      <a:pt x="106" y="9"/>
                      <a:pt x="106" y="10"/>
                      <a:pt x="106" y="9"/>
                    </a:cubicBezTo>
                    <a:cubicBezTo>
                      <a:pt x="106" y="9"/>
                      <a:pt x="106" y="8"/>
                      <a:pt x="106" y="9"/>
                    </a:cubicBezTo>
                    <a:cubicBezTo>
                      <a:pt x="106" y="8"/>
                      <a:pt x="105" y="10"/>
                      <a:pt x="105" y="9"/>
                    </a:cubicBezTo>
                    <a:cubicBezTo>
                      <a:pt x="106" y="9"/>
                      <a:pt x="105" y="11"/>
                      <a:pt x="105" y="10"/>
                    </a:cubicBezTo>
                    <a:cubicBezTo>
                      <a:pt x="105" y="10"/>
                      <a:pt x="105" y="10"/>
                      <a:pt x="105" y="10"/>
                    </a:cubicBezTo>
                    <a:cubicBezTo>
                      <a:pt x="105" y="11"/>
                      <a:pt x="104" y="13"/>
                      <a:pt x="104" y="11"/>
                    </a:cubicBezTo>
                    <a:cubicBezTo>
                      <a:pt x="105" y="11"/>
                      <a:pt x="104" y="10"/>
                      <a:pt x="103" y="10"/>
                    </a:cubicBezTo>
                    <a:cubicBezTo>
                      <a:pt x="104" y="8"/>
                      <a:pt x="104" y="12"/>
                      <a:pt x="105" y="10"/>
                    </a:cubicBezTo>
                    <a:cubicBezTo>
                      <a:pt x="104" y="10"/>
                      <a:pt x="105" y="10"/>
                      <a:pt x="105" y="10"/>
                    </a:cubicBezTo>
                    <a:cubicBezTo>
                      <a:pt x="105" y="9"/>
                      <a:pt x="104" y="10"/>
                      <a:pt x="104" y="9"/>
                    </a:cubicBezTo>
                    <a:cubicBezTo>
                      <a:pt x="104" y="9"/>
                      <a:pt x="104" y="7"/>
                      <a:pt x="103" y="8"/>
                    </a:cubicBezTo>
                    <a:cubicBezTo>
                      <a:pt x="102" y="9"/>
                      <a:pt x="103" y="8"/>
                      <a:pt x="103" y="8"/>
                    </a:cubicBezTo>
                    <a:cubicBezTo>
                      <a:pt x="103" y="8"/>
                      <a:pt x="103" y="7"/>
                      <a:pt x="103" y="7"/>
                    </a:cubicBezTo>
                    <a:cubicBezTo>
                      <a:pt x="102" y="7"/>
                      <a:pt x="102" y="7"/>
                      <a:pt x="102" y="6"/>
                    </a:cubicBezTo>
                    <a:cubicBezTo>
                      <a:pt x="102" y="6"/>
                      <a:pt x="102" y="6"/>
                      <a:pt x="102" y="6"/>
                    </a:cubicBezTo>
                    <a:cubicBezTo>
                      <a:pt x="101" y="6"/>
                      <a:pt x="101" y="6"/>
                      <a:pt x="101" y="6"/>
                    </a:cubicBezTo>
                    <a:cubicBezTo>
                      <a:pt x="101" y="5"/>
                      <a:pt x="100" y="6"/>
                      <a:pt x="100" y="6"/>
                    </a:cubicBezTo>
                    <a:cubicBezTo>
                      <a:pt x="99" y="5"/>
                      <a:pt x="100" y="6"/>
                      <a:pt x="99" y="6"/>
                    </a:cubicBezTo>
                    <a:cubicBezTo>
                      <a:pt x="99" y="4"/>
                      <a:pt x="99" y="7"/>
                      <a:pt x="99" y="6"/>
                    </a:cubicBezTo>
                    <a:cubicBezTo>
                      <a:pt x="99" y="8"/>
                      <a:pt x="99" y="6"/>
                      <a:pt x="98" y="8"/>
                    </a:cubicBezTo>
                    <a:cubicBezTo>
                      <a:pt x="98" y="9"/>
                      <a:pt x="98" y="9"/>
                      <a:pt x="98" y="9"/>
                    </a:cubicBezTo>
                    <a:cubicBezTo>
                      <a:pt x="99" y="9"/>
                      <a:pt x="98" y="8"/>
                      <a:pt x="99" y="8"/>
                    </a:cubicBezTo>
                    <a:cubicBezTo>
                      <a:pt x="99" y="9"/>
                      <a:pt x="98" y="10"/>
                      <a:pt x="99" y="9"/>
                    </a:cubicBezTo>
                    <a:cubicBezTo>
                      <a:pt x="99" y="9"/>
                      <a:pt x="99" y="9"/>
                      <a:pt x="99" y="9"/>
                    </a:cubicBezTo>
                    <a:cubicBezTo>
                      <a:pt x="100" y="9"/>
                      <a:pt x="99" y="10"/>
                      <a:pt x="100" y="10"/>
                    </a:cubicBezTo>
                    <a:cubicBezTo>
                      <a:pt x="99" y="9"/>
                      <a:pt x="100" y="9"/>
                      <a:pt x="100" y="10"/>
                    </a:cubicBezTo>
                    <a:cubicBezTo>
                      <a:pt x="101" y="9"/>
                      <a:pt x="100" y="11"/>
                      <a:pt x="100" y="10"/>
                    </a:cubicBezTo>
                    <a:cubicBezTo>
                      <a:pt x="100" y="10"/>
                      <a:pt x="99" y="10"/>
                      <a:pt x="100" y="11"/>
                    </a:cubicBezTo>
                    <a:cubicBezTo>
                      <a:pt x="98" y="11"/>
                      <a:pt x="99" y="10"/>
                      <a:pt x="99" y="9"/>
                    </a:cubicBezTo>
                    <a:cubicBezTo>
                      <a:pt x="98" y="8"/>
                      <a:pt x="99" y="11"/>
                      <a:pt x="98" y="11"/>
                    </a:cubicBezTo>
                    <a:cubicBezTo>
                      <a:pt x="97" y="10"/>
                      <a:pt x="97" y="8"/>
                      <a:pt x="96" y="9"/>
                    </a:cubicBezTo>
                    <a:cubicBezTo>
                      <a:pt x="97" y="8"/>
                      <a:pt x="97" y="9"/>
                      <a:pt x="96" y="8"/>
                    </a:cubicBezTo>
                    <a:cubicBezTo>
                      <a:pt x="97" y="8"/>
                      <a:pt x="96" y="8"/>
                      <a:pt x="96" y="8"/>
                    </a:cubicBezTo>
                    <a:cubicBezTo>
                      <a:pt x="96" y="7"/>
                      <a:pt x="96" y="7"/>
                      <a:pt x="96" y="8"/>
                    </a:cubicBezTo>
                    <a:cubicBezTo>
                      <a:pt x="96" y="7"/>
                      <a:pt x="95" y="7"/>
                      <a:pt x="95" y="6"/>
                    </a:cubicBezTo>
                    <a:cubicBezTo>
                      <a:pt x="95" y="6"/>
                      <a:pt x="94" y="8"/>
                      <a:pt x="94" y="8"/>
                    </a:cubicBezTo>
                    <a:cubicBezTo>
                      <a:pt x="93" y="7"/>
                      <a:pt x="93" y="8"/>
                      <a:pt x="93" y="7"/>
                    </a:cubicBezTo>
                    <a:cubicBezTo>
                      <a:pt x="93" y="7"/>
                      <a:pt x="93" y="7"/>
                      <a:pt x="93" y="7"/>
                    </a:cubicBezTo>
                    <a:cubicBezTo>
                      <a:pt x="93" y="7"/>
                      <a:pt x="93" y="7"/>
                      <a:pt x="93" y="7"/>
                    </a:cubicBezTo>
                    <a:cubicBezTo>
                      <a:pt x="93" y="7"/>
                      <a:pt x="93" y="7"/>
                      <a:pt x="93" y="7"/>
                    </a:cubicBezTo>
                    <a:cubicBezTo>
                      <a:pt x="93" y="6"/>
                      <a:pt x="93" y="6"/>
                      <a:pt x="93" y="6"/>
                    </a:cubicBezTo>
                    <a:cubicBezTo>
                      <a:pt x="93" y="5"/>
                      <a:pt x="93" y="5"/>
                      <a:pt x="93" y="6"/>
                    </a:cubicBezTo>
                    <a:cubicBezTo>
                      <a:pt x="94" y="5"/>
                      <a:pt x="94" y="5"/>
                      <a:pt x="94" y="5"/>
                    </a:cubicBezTo>
                    <a:cubicBezTo>
                      <a:pt x="93" y="5"/>
                      <a:pt x="94" y="3"/>
                      <a:pt x="93" y="4"/>
                    </a:cubicBezTo>
                    <a:cubicBezTo>
                      <a:pt x="92" y="3"/>
                      <a:pt x="92" y="3"/>
                      <a:pt x="92" y="3"/>
                    </a:cubicBezTo>
                    <a:cubicBezTo>
                      <a:pt x="92" y="3"/>
                      <a:pt x="92" y="2"/>
                      <a:pt x="92" y="3"/>
                    </a:cubicBezTo>
                    <a:cubicBezTo>
                      <a:pt x="92" y="3"/>
                      <a:pt x="91" y="4"/>
                      <a:pt x="91" y="3"/>
                    </a:cubicBezTo>
                    <a:cubicBezTo>
                      <a:pt x="90" y="3"/>
                      <a:pt x="90" y="3"/>
                      <a:pt x="90" y="3"/>
                    </a:cubicBezTo>
                    <a:cubicBezTo>
                      <a:pt x="90" y="3"/>
                      <a:pt x="90" y="4"/>
                      <a:pt x="91" y="3"/>
                    </a:cubicBezTo>
                    <a:cubicBezTo>
                      <a:pt x="91" y="4"/>
                      <a:pt x="90" y="4"/>
                      <a:pt x="90" y="3"/>
                    </a:cubicBezTo>
                    <a:cubicBezTo>
                      <a:pt x="90" y="3"/>
                      <a:pt x="90" y="3"/>
                      <a:pt x="90" y="3"/>
                    </a:cubicBezTo>
                    <a:cubicBezTo>
                      <a:pt x="90" y="3"/>
                      <a:pt x="90" y="3"/>
                      <a:pt x="90" y="3"/>
                    </a:cubicBezTo>
                    <a:cubicBezTo>
                      <a:pt x="89" y="3"/>
                      <a:pt x="89" y="3"/>
                      <a:pt x="89" y="4"/>
                    </a:cubicBezTo>
                    <a:cubicBezTo>
                      <a:pt x="88" y="4"/>
                      <a:pt x="89" y="5"/>
                      <a:pt x="89" y="5"/>
                    </a:cubicBezTo>
                    <a:cubicBezTo>
                      <a:pt x="89" y="6"/>
                      <a:pt x="88" y="5"/>
                      <a:pt x="88" y="5"/>
                    </a:cubicBezTo>
                    <a:cubicBezTo>
                      <a:pt x="88" y="5"/>
                      <a:pt x="88" y="7"/>
                      <a:pt x="88" y="6"/>
                    </a:cubicBezTo>
                    <a:cubicBezTo>
                      <a:pt x="87" y="7"/>
                      <a:pt x="87" y="3"/>
                      <a:pt x="87" y="6"/>
                    </a:cubicBezTo>
                    <a:cubicBezTo>
                      <a:pt x="87" y="6"/>
                      <a:pt x="87" y="7"/>
                      <a:pt x="87" y="7"/>
                    </a:cubicBezTo>
                    <a:cubicBezTo>
                      <a:pt x="87" y="7"/>
                      <a:pt x="87" y="7"/>
                      <a:pt x="87" y="7"/>
                    </a:cubicBezTo>
                    <a:cubicBezTo>
                      <a:pt x="87" y="6"/>
                      <a:pt x="86" y="8"/>
                      <a:pt x="86" y="7"/>
                    </a:cubicBezTo>
                    <a:cubicBezTo>
                      <a:pt x="86" y="6"/>
                      <a:pt x="86" y="6"/>
                      <a:pt x="86" y="6"/>
                    </a:cubicBezTo>
                    <a:cubicBezTo>
                      <a:pt x="86" y="5"/>
                      <a:pt x="86" y="5"/>
                      <a:pt x="86" y="6"/>
                    </a:cubicBezTo>
                    <a:cubicBezTo>
                      <a:pt x="86" y="5"/>
                      <a:pt x="86" y="5"/>
                      <a:pt x="86" y="5"/>
                    </a:cubicBezTo>
                    <a:cubicBezTo>
                      <a:pt x="86" y="5"/>
                      <a:pt x="86" y="5"/>
                      <a:pt x="86" y="5"/>
                    </a:cubicBezTo>
                    <a:cubicBezTo>
                      <a:pt x="86" y="5"/>
                      <a:pt x="86" y="5"/>
                      <a:pt x="86" y="5"/>
                    </a:cubicBezTo>
                    <a:cubicBezTo>
                      <a:pt x="86" y="5"/>
                      <a:pt x="86" y="5"/>
                      <a:pt x="86" y="5"/>
                    </a:cubicBezTo>
                    <a:cubicBezTo>
                      <a:pt x="85" y="5"/>
                      <a:pt x="85" y="5"/>
                      <a:pt x="85" y="5"/>
                    </a:cubicBezTo>
                    <a:cubicBezTo>
                      <a:pt x="85" y="5"/>
                      <a:pt x="85" y="5"/>
                      <a:pt x="85" y="5"/>
                    </a:cubicBezTo>
                    <a:cubicBezTo>
                      <a:pt x="85" y="5"/>
                      <a:pt x="85" y="5"/>
                      <a:pt x="85" y="5"/>
                    </a:cubicBezTo>
                    <a:cubicBezTo>
                      <a:pt x="85" y="5"/>
                      <a:pt x="85" y="5"/>
                      <a:pt x="85" y="5"/>
                    </a:cubicBezTo>
                    <a:cubicBezTo>
                      <a:pt x="84" y="5"/>
                      <a:pt x="84" y="5"/>
                      <a:pt x="84" y="5"/>
                    </a:cubicBezTo>
                    <a:cubicBezTo>
                      <a:pt x="84" y="4"/>
                      <a:pt x="85" y="4"/>
                      <a:pt x="84" y="4"/>
                    </a:cubicBezTo>
                    <a:cubicBezTo>
                      <a:pt x="84" y="4"/>
                      <a:pt x="84" y="4"/>
                      <a:pt x="84" y="4"/>
                    </a:cubicBezTo>
                    <a:cubicBezTo>
                      <a:pt x="84" y="4"/>
                      <a:pt x="84" y="4"/>
                      <a:pt x="84" y="3"/>
                    </a:cubicBezTo>
                    <a:cubicBezTo>
                      <a:pt x="85" y="3"/>
                      <a:pt x="85" y="3"/>
                      <a:pt x="85" y="3"/>
                    </a:cubicBezTo>
                    <a:cubicBezTo>
                      <a:pt x="85" y="3"/>
                      <a:pt x="85" y="3"/>
                      <a:pt x="85" y="3"/>
                    </a:cubicBezTo>
                    <a:cubicBezTo>
                      <a:pt x="85" y="2"/>
                      <a:pt x="86" y="3"/>
                      <a:pt x="85" y="2"/>
                    </a:cubicBezTo>
                    <a:cubicBezTo>
                      <a:pt x="85" y="0"/>
                      <a:pt x="85" y="2"/>
                      <a:pt x="85" y="1"/>
                    </a:cubicBezTo>
                    <a:cubicBezTo>
                      <a:pt x="84" y="2"/>
                      <a:pt x="84" y="2"/>
                      <a:pt x="84" y="2"/>
                    </a:cubicBezTo>
                    <a:cubicBezTo>
                      <a:pt x="83" y="1"/>
                      <a:pt x="84" y="3"/>
                      <a:pt x="84" y="3"/>
                    </a:cubicBezTo>
                    <a:cubicBezTo>
                      <a:pt x="83" y="3"/>
                      <a:pt x="83" y="3"/>
                      <a:pt x="83" y="3"/>
                    </a:cubicBezTo>
                    <a:cubicBezTo>
                      <a:pt x="83" y="3"/>
                      <a:pt x="83" y="4"/>
                      <a:pt x="83" y="4"/>
                    </a:cubicBezTo>
                    <a:cubicBezTo>
                      <a:pt x="82" y="4"/>
                      <a:pt x="82" y="1"/>
                      <a:pt x="82" y="3"/>
                    </a:cubicBezTo>
                    <a:cubicBezTo>
                      <a:pt x="82" y="4"/>
                      <a:pt x="82" y="4"/>
                      <a:pt x="82" y="4"/>
                    </a:cubicBezTo>
                    <a:cubicBezTo>
                      <a:pt x="82" y="4"/>
                      <a:pt x="82" y="4"/>
                      <a:pt x="82" y="4"/>
                    </a:cubicBezTo>
                    <a:cubicBezTo>
                      <a:pt x="82" y="5"/>
                      <a:pt x="82" y="5"/>
                      <a:pt x="82" y="4"/>
                    </a:cubicBezTo>
                    <a:cubicBezTo>
                      <a:pt x="81" y="4"/>
                      <a:pt x="81" y="4"/>
                      <a:pt x="81" y="4"/>
                    </a:cubicBezTo>
                    <a:cubicBezTo>
                      <a:pt x="81" y="4"/>
                      <a:pt x="81" y="4"/>
                      <a:pt x="81" y="4"/>
                    </a:cubicBezTo>
                    <a:cubicBezTo>
                      <a:pt x="81" y="4"/>
                      <a:pt x="81" y="4"/>
                      <a:pt x="81" y="4"/>
                    </a:cubicBezTo>
                    <a:cubicBezTo>
                      <a:pt x="80" y="5"/>
                      <a:pt x="82" y="4"/>
                      <a:pt x="81" y="5"/>
                    </a:cubicBezTo>
                    <a:cubicBezTo>
                      <a:pt x="81" y="7"/>
                      <a:pt x="81" y="6"/>
                      <a:pt x="81" y="6"/>
                    </a:cubicBezTo>
                    <a:cubicBezTo>
                      <a:pt x="81" y="5"/>
                      <a:pt x="81" y="6"/>
                      <a:pt x="81" y="6"/>
                    </a:cubicBezTo>
                    <a:cubicBezTo>
                      <a:pt x="81" y="8"/>
                      <a:pt x="81" y="7"/>
                      <a:pt x="80" y="6"/>
                    </a:cubicBezTo>
                    <a:cubicBezTo>
                      <a:pt x="80" y="7"/>
                      <a:pt x="80" y="7"/>
                      <a:pt x="80" y="7"/>
                    </a:cubicBezTo>
                    <a:cubicBezTo>
                      <a:pt x="80" y="7"/>
                      <a:pt x="80" y="7"/>
                      <a:pt x="80" y="7"/>
                    </a:cubicBezTo>
                    <a:cubicBezTo>
                      <a:pt x="80" y="6"/>
                      <a:pt x="80" y="5"/>
                      <a:pt x="80" y="5"/>
                    </a:cubicBezTo>
                    <a:cubicBezTo>
                      <a:pt x="80" y="4"/>
                      <a:pt x="79" y="4"/>
                      <a:pt x="79" y="4"/>
                    </a:cubicBezTo>
                    <a:cubicBezTo>
                      <a:pt x="79" y="3"/>
                      <a:pt x="79" y="3"/>
                      <a:pt x="78" y="5"/>
                    </a:cubicBezTo>
                    <a:cubicBezTo>
                      <a:pt x="78" y="6"/>
                      <a:pt x="77" y="6"/>
                      <a:pt x="78" y="5"/>
                    </a:cubicBezTo>
                    <a:cubicBezTo>
                      <a:pt x="78" y="5"/>
                      <a:pt x="78" y="5"/>
                      <a:pt x="78" y="5"/>
                    </a:cubicBezTo>
                    <a:cubicBezTo>
                      <a:pt x="77" y="4"/>
                      <a:pt x="77" y="4"/>
                      <a:pt x="77" y="4"/>
                    </a:cubicBezTo>
                    <a:cubicBezTo>
                      <a:pt x="77" y="5"/>
                      <a:pt x="77" y="4"/>
                      <a:pt x="78" y="6"/>
                    </a:cubicBezTo>
                    <a:cubicBezTo>
                      <a:pt x="76" y="7"/>
                      <a:pt x="77" y="6"/>
                      <a:pt x="76" y="6"/>
                    </a:cubicBezTo>
                    <a:cubicBezTo>
                      <a:pt x="77" y="9"/>
                      <a:pt x="76" y="8"/>
                      <a:pt x="76" y="8"/>
                    </a:cubicBezTo>
                    <a:cubicBezTo>
                      <a:pt x="76" y="9"/>
                      <a:pt x="76" y="10"/>
                      <a:pt x="76" y="9"/>
                    </a:cubicBezTo>
                    <a:cubicBezTo>
                      <a:pt x="76" y="9"/>
                      <a:pt x="76" y="9"/>
                      <a:pt x="76" y="9"/>
                    </a:cubicBezTo>
                    <a:cubicBezTo>
                      <a:pt x="76" y="9"/>
                      <a:pt x="76" y="9"/>
                      <a:pt x="76" y="9"/>
                    </a:cubicBezTo>
                    <a:cubicBezTo>
                      <a:pt x="75" y="9"/>
                      <a:pt x="75" y="9"/>
                      <a:pt x="75" y="9"/>
                    </a:cubicBezTo>
                    <a:cubicBezTo>
                      <a:pt x="74" y="8"/>
                      <a:pt x="75" y="11"/>
                      <a:pt x="74" y="10"/>
                    </a:cubicBezTo>
                    <a:cubicBezTo>
                      <a:pt x="74" y="10"/>
                      <a:pt x="74" y="10"/>
                      <a:pt x="74" y="10"/>
                    </a:cubicBezTo>
                    <a:cubicBezTo>
                      <a:pt x="74" y="10"/>
                      <a:pt x="74" y="10"/>
                      <a:pt x="74" y="11"/>
                    </a:cubicBezTo>
                    <a:cubicBezTo>
                      <a:pt x="74" y="10"/>
                      <a:pt x="74" y="12"/>
                      <a:pt x="74" y="10"/>
                    </a:cubicBezTo>
                    <a:cubicBezTo>
                      <a:pt x="74" y="11"/>
                      <a:pt x="74" y="11"/>
                      <a:pt x="74" y="11"/>
                    </a:cubicBezTo>
                    <a:cubicBezTo>
                      <a:pt x="73" y="11"/>
                      <a:pt x="73" y="11"/>
                      <a:pt x="73" y="11"/>
                    </a:cubicBezTo>
                    <a:cubicBezTo>
                      <a:pt x="72" y="11"/>
                      <a:pt x="71" y="12"/>
                      <a:pt x="72" y="11"/>
                    </a:cubicBezTo>
                    <a:cubicBezTo>
                      <a:pt x="71" y="11"/>
                      <a:pt x="70" y="10"/>
                      <a:pt x="72" y="11"/>
                    </a:cubicBezTo>
                    <a:cubicBezTo>
                      <a:pt x="72" y="11"/>
                      <a:pt x="72" y="11"/>
                      <a:pt x="72" y="11"/>
                    </a:cubicBezTo>
                    <a:cubicBezTo>
                      <a:pt x="72" y="11"/>
                      <a:pt x="72" y="11"/>
                      <a:pt x="73" y="11"/>
                    </a:cubicBezTo>
                    <a:cubicBezTo>
                      <a:pt x="73" y="11"/>
                      <a:pt x="73" y="10"/>
                      <a:pt x="72" y="10"/>
                    </a:cubicBezTo>
                    <a:cubicBezTo>
                      <a:pt x="72" y="10"/>
                      <a:pt x="72" y="10"/>
                      <a:pt x="72" y="10"/>
                    </a:cubicBezTo>
                    <a:cubicBezTo>
                      <a:pt x="72" y="10"/>
                      <a:pt x="72" y="10"/>
                      <a:pt x="72" y="10"/>
                    </a:cubicBezTo>
                    <a:cubicBezTo>
                      <a:pt x="72" y="9"/>
                      <a:pt x="72" y="9"/>
                      <a:pt x="72" y="9"/>
                    </a:cubicBezTo>
                    <a:cubicBezTo>
                      <a:pt x="72" y="9"/>
                      <a:pt x="72" y="9"/>
                      <a:pt x="72" y="9"/>
                    </a:cubicBezTo>
                    <a:cubicBezTo>
                      <a:pt x="73" y="9"/>
                      <a:pt x="73" y="9"/>
                      <a:pt x="73" y="9"/>
                    </a:cubicBezTo>
                    <a:cubicBezTo>
                      <a:pt x="73" y="8"/>
                      <a:pt x="73" y="8"/>
                      <a:pt x="73" y="8"/>
                    </a:cubicBezTo>
                    <a:cubicBezTo>
                      <a:pt x="74" y="7"/>
                      <a:pt x="73" y="7"/>
                      <a:pt x="73" y="8"/>
                    </a:cubicBezTo>
                    <a:cubicBezTo>
                      <a:pt x="72" y="7"/>
                      <a:pt x="73" y="7"/>
                      <a:pt x="72" y="7"/>
                    </a:cubicBezTo>
                    <a:cubicBezTo>
                      <a:pt x="72" y="7"/>
                      <a:pt x="72" y="7"/>
                      <a:pt x="72" y="7"/>
                    </a:cubicBezTo>
                    <a:cubicBezTo>
                      <a:pt x="73" y="6"/>
                      <a:pt x="73" y="6"/>
                      <a:pt x="73" y="6"/>
                    </a:cubicBezTo>
                    <a:cubicBezTo>
                      <a:pt x="72" y="5"/>
                      <a:pt x="72" y="6"/>
                      <a:pt x="72" y="5"/>
                    </a:cubicBezTo>
                    <a:cubicBezTo>
                      <a:pt x="72" y="4"/>
                      <a:pt x="72" y="5"/>
                      <a:pt x="71" y="4"/>
                    </a:cubicBezTo>
                    <a:cubicBezTo>
                      <a:pt x="71" y="4"/>
                      <a:pt x="70" y="4"/>
                      <a:pt x="70" y="4"/>
                    </a:cubicBezTo>
                    <a:cubicBezTo>
                      <a:pt x="70" y="6"/>
                      <a:pt x="70" y="6"/>
                      <a:pt x="70" y="7"/>
                    </a:cubicBezTo>
                    <a:cubicBezTo>
                      <a:pt x="69" y="5"/>
                      <a:pt x="69" y="6"/>
                      <a:pt x="69" y="6"/>
                    </a:cubicBezTo>
                    <a:cubicBezTo>
                      <a:pt x="68" y="6"/>
                      <a:pt x="68" y="8"/>
                      <a:pt x="68" y="8"/>
                    </a:cubicBezTo>
                    <a:cubicBezTo>
                      <a:pt x="67" y="8"/>
                      <a:pt x="67" y="7"/>
                      <a:pt x="67" y="7"/>
                    </a:cubicBezTo>
                    <a:cubicBezTo>
                      <a:pt x="67" y="7"/>
                      <a:pt x="67" y="9"/>
                      <a:pt x="67" y="8"/>
                    </a:cubicBezTo>
                    <a:cubicBezTo>
                      <a:pt x="66" y="8"/>
                      <a:pt x="66" y="7"/>
                      <a:pt x="66" y="7"/>
                    </a:cubicBezTo>
                    <a:cubicBezTo>
                      <a:pt x="66" y="7"/>
                      <a:pt x="66" y="8"/>
                      <a:pt x="66" y="8"/>
                    </a:cubicBezTo>
                    <a:cubicBezTo>
                      <a:pt x="65" y="9"/>
                      <a:pt x="66" y="8"/>
                      <a:pt x="66" y="8"/>
                    </a:cubicBezTo>
                    <a:cubicBezTo>
                      <a:pt x="66" y="8"/>
                      <a:pt x="66" y="8"/>
                      <a:pt x="66" y="9"/>
                    </a:cubicBezTo>
                    <a:cubicBezTo>
                      <a:pt x="66" y="10"/>
                      <a:pt x="66" y="10"/>
                      <a:pt x="66" y="11"/>
                    </a:cubicBezTo>
                    <a:cubicBezTo>
                      <a:pt x="66" y="11"/>
                      <a:pt x="67" y="11"/>
                      <a:pt x="66" y="12"/>
                    </a:cubicBezTo>
                    <a:cubicBezTo>
                      <a:pt x="66" y="13"/>
                      <a:pt x="66" y="12"/>
                      <a:pt x="66" y="13"/>
                    </a:cubicBezTo>
                    <a:cubicBezTo>
                      <a:pt x="66" y="14"/>
                      <a:pt x="67" y="15"/>
                      <a:pt x="67" y="14"/>
                    </a:cubicBezTo>
                    <a:cubicBezTo>
                      <a:pt x="65" y="15"/>
                      <a:pt x="66" y="14"/>
                      <a:pt x="66" y="14"/>
                    </a:cubicBezTo>
                    <a:cubicBezTo>
                      <a:pt x="66" y="14"/>
                      <a:pt x="66" y="14"/>
                      <a:pt x="65" y="15"/>
                    </a:cubicBezTo>
                    <a:cubicBezTo>
                      <a:pt x="66" y="17"/>
                      <a:pt x="66" y="16"/>
                      <a:pt x="65" y="16"/>
                    </a:cubicBezTo>
                    <a:cubicBezTo>
                      <a:pt x="64" y="16"/>
                      <a:pt x="64" y="16"/>
                      <a:pt x="64" y="16"/>
                    </a:cubicBezTo>
                    <a:cubicBezTo>
                      <a:pt x="64" y="16"/>
                      <a:pt x="64" y="16"/>
                      <a:pt x="64" y="16"/>
                    </a:cubicBezTo>
                    <a:cubicBezTo>
                      <a:pt x="64" y="16"/>
                      <a:pt x="64" y="15"/>
                      <a:pt x="64" y="15"/>
                    </a:cubicBezTo>
                    <a:cubicBezTo>
                      <a:pt x="64" y="15"/>
                      <a:pt x="64" y="15"/>
                      <a:pt x="64" y="15"/>
                    </a:cubicBezTo>
                    <a:cubicBezTo>
                      <a:pt x="64" y="15"/>
                      <a:pt x="64" y="16"/>
                      <a:pt x="63" y="16"/>
                    </a:cubicBezTo>
                    <a:cubicBezTo>
                      <a:pt x="64" y="16"/>
                      <a:pt x="65" y="17"/>
                      <a:pt x="64" y="16"/>
                    </a:cubicBezTo>
                    <a:cubicBezTo>
                      <a:pt x="63" y="16"/>
                      <a:pt x="63" y="16"/>
                      <a:pt x="63" y="16"/>
                    </a:cubicBezTo>
                    <a:cubicBezTo>
                      <a:pt x="63" y="15"/>
                      <a:pt x="63" y="15"/>
                      <a:pt x="63" y="15"/>
                    </a:cubicBezTo>
                    <a:cubicBezTo>
                      <a:pt x="63" y="14"/>
                      <a:pt x="63" y="15"/>
                      <a:pt x="63" y="15"/>
                    </a:cubicBezTo>
                    <a:cubicBezTo>
                      <a:pt x="62" y="16"/>
                      <a:pt x="63" y="14"/>
                      <a:pt x="62" y="16"/>
                    </a:cubicBezTo>
                    <a:cubicBezTo>
                      <a:pt x="62" y="17"/>
                      <a:pt x="62" y="17"/>
                      <a:pt x="62" y="17"/>
                    </a:cubicBezTo>
                    <a:cubicBezTo>
                      <a:pt x="61" y="16"/>
                      <a:pt x="61" y="16"/>
                      <a:pt x="61" y="16"/>
                    </a:cubicBezTo>
                    <a:cubicBezTo>
                      <a:pt x="61" y="16"/>
                      <a:pt x="61" y="16"/>
                      <a:pt x="61" y="16"/>
                    </a:cubicBezTo>
                    <a:cubicBezTo>
                      <a:pt x="61" y="14"/>
                      <a:pt x="61" y="16"/>
                      <a:pt x="61" y="15"/>
                    </a:cubicBezTo>
                    <a:cubicBezTo>
                      <a:pt x="61" y="15"/>
                      <a:pt x="61" y="15"/>
                      <a:pt x="61" y="16"/>
                    </a:cubicBezTo>
                    <a:cubicBezTo>
                      <a:pt x="61" y="16"/>
                      <a:pt x="61" y="16"/>
                      <a:pt x="61" y="16"/>
                    </a:cubicBezTo>
                    <a:cubicBezTo>
                      <a:pt x="60" y="16"/>
                      <a:pt x="60" y="16"/>
                      <a:pt x="60" y="16"/>
                    </a:cubicBezTo>
                    <a:cubicBezTo>
                      <a:pt x="60" y="17"/>
                      <a:pt x="60" y="17"/>
                      <a:pt x="60" y="16"/>
                    </a:cubicBezTo>
                    <a:cubicBezTo>
                      <a:pt x="59" y="18"/>
                      <a:pt x="59" y="18"/>
                      <a:pt x="59" y="18"/>
                    </a:cubicBezTo>
                    <a:cubicBezTo>
                      <a:pt x="59" y="18"/>
                      <a:pt x="59" y="18"/>
                      <a:pt x="59" y="18"/>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8"/>
                      <a:pt x="59" y="18"/>
                      <a:pt x="59" y="18"/>
                    </a:cubicBezTo>
                    <a:cubicBezTo>
                      <a:pt x="59" y="18"/>
                      <a:pt x="59" y="18"/>
                      <a:pt x="59" y="18"/>
                    </a:cubicBezTo>
                    <a:cubicBezTo>
                      <a:pt x="59" y="18"/>
                      <a:pt x="59" y="18"/>
                      <a:pt x="59" y="18"/>
                    </a:cubicBezTo>
                    <a:cubicBezTo>
                      <a:pt x="59" y="19"/>
                      <a:pt x="59" y="19"/>
                      <a:pt x="59" y="19"/>
                    </a:cubicBezTo>
                    <a:cubicBezTo>
                      <a:pt x="59" y="18"/>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9" y="19"/>
                      <a:pt x="59" y="19"/>
                      <a:pt x="59" y="19"/>
                    </a:cubicBezTo>
                    <a:cubicBezTo>
                      <a:pt x="58" y="19"/>
                      <a:pt x="58" y="19"/>
                      <a:pt x="58" y="19"/>
                    </a:cubicBezTo>
                    <a:cubicBezTo>
                      <a:pt x="58" y="19"/>
                      <a:pt x="58" y="19"/>
                      <a:pt x="58" y="19"/>
                    </a:cubicBezTo>
                    <a:cubicBezTo>
                      <a:pt x="58" y="20"/>
                      <a:pt x="58" y="20"/>
                      <a:pt x="58" y="20"/>
                    </a:cubicBezTo>
                    <a:cubicBezTo>
                      <a:pt x="58" y="20"/>
                      <a:pt x="58" y="20"/>
                      <a:pt x="58" y="19"/>
                    </a:cubicBezTo>
                    <a:cubicBezTo>
                      <a:pt x="58" y="19"/>
                      <a:pt x="58" y="19"/>
                      <a:pt x="58" y="19"/>
                    </a:cubicBezTo>
                    <a:cubicBezTo>
                      <a:pt x="58" y="19"/>
                      <a:pt x="58" y="19"/>
                      <a:pt x="57" y="18"/>
                    </a:cubicBezTo>
                    <a:cubicBezTo>
                      <a:pt x="58" y="18"/>
                      <a:pt x="58" y="18"/>
                      <a:pt x="58" y="19"/>
                    </a:cubicBezTo>
                    <a:cubicBezTo>
                      <a:pt x="58" y="19"/>
                      <a:pt x="58" y="19"/>
                      <a:pt x="58" y="19"/>
                    </a:cubicBezTo>
                    <a:cubicBezTo>
                      <a:pt x="58" y="19"/>
                      <a:pt x="58" y="19"/>
                      <a:pt x="58" y="19"/>
                    </a:cubicBezTo>
                    <a:cubicBezTo>
                      <a:pt x="58" y="19"/>
                      <a:pt x="58" y="19"/>
                      <a:pt x="58" y="19"/>
                    </a:cubicBezTo>
                    <a:cubicBezTo>
                      <a:pt x="58" y="18"/>
                      <a:pt x="58" y="18"/>
                      <a:pt x="58" y="18"/>
                    </a:cubicBezTo>
                    <a:cubicBezTo>
                      <a:pt x="58" y="18"/>
                      <a:pt x="58" y="16"/>
                      <a:pt x="58" y="17"/>
                    </a:cubicBezTo>
                    <a:cubicBezTo>
                      <a:pt x="59" y="16"/>
                      <a:pt x="59" y="15"/>
                      <a:pt x="59" y="15"/>
                    </a:cubicBezTo>
                    <a:cubicBezTo>
                      <a:pt x="59" y="14"/>
                      <a:pt x="58" y="15"/>
                      <a:pt x="57" y="15"/>
                    </a:cubicBezTo>
                    <a:cubicBezTo>
                      <a:pt x="57" y="17"/>
                      <a:pt x="58" y="16"/>
                      <a:pt x="57" y="16"/>
                    </a:cubicBezTo>
                    <a:cubicBezTo>
                      <a:pt x="56" y="17"/>
                      <a:pt x="56" y="15"/>
                      <a:pt x="56" y="16"/>
                    </a:cubicBezTo>
                    <a:cubicBezTo>
                      <a:pt x="55" y="15"/>
                      <a:pt x="57" y="17"/>
                      <a:pt x="56" y="18"/>
                    </a:cubicBezTo>
                    <a:cubicBezTo>
                      <a:pt x="56" y="18"/>
                      <a:pt x="56" y="17"/>
                      <a:pt x="55" y="18"/>
                    </a:cubicBezTo>
                    <a:cubicBezTo>
                      <a:pt x="55" y="18"/>
                      <a:pt x="56" y="18"/>
                      <a:pt x="56" y="19"/>
                    </a:cubicBezTo>
                    <a:cubicBezTo>
                      <a:pt x="56" y="19"/>
                      <a:pt x="57" y="19"/>
                      <a:pt x="56" y="20"/>
                    </a:cubicBezTo>
                    <a:cubicBezTo>
                      <a:pt x="56" y="19"/>
                      <a:pt x="56" y="19"/>
                      <a:pt x="55" y="20"/>
                    </a:cubicBezTo>
                    <a:cubicBezTo>
                      <a:pt x="55" y="21"/>
                      <a:pt x="55" y="21"/>
                      <a:pt x="55" y="21"/>
                    </a:cubicBezTo>
                    <a:cubicBezTo>
                      <a:pt x="55" y="20"/>
                      <a:pt x="55" y="20"/>
                      <a:pt x="55" y="20"/>
                    </a:cubicBezTo>
                    <a:cubicBezTo>
                      <a:pt x="54" y="20"/>
                      <a:pt x="54" y="20"/>
                      <a:pt x="54" y="20"/>
                    </a:cubicBezTo>
                    <a:cubicBezTo>
                      <a:pt x="54" y="20"/>
                      <a:pt x="54" y="19"/>
                      <a:pt x="54" y="20"/>
                    </a:cubicBezTo>
                    <a:cubicBezTo>
                      <a:pt x="54" y="20"/>
                      <a:pt x="55" y="19"/>
                      <a:pt x="54" y="21"/>
                    </a:cubicBezTo>
                    <a:cubicBezTo>
                      <a:pt x="54" y="21"/>
                      <a:pt x="54" y="21"/>
                      <a:pt x="54" y="20"/>
                    </a:cubicBezTo>
                    <a:cubicBezTo>
                      <a:pt x="52" y="21"/>
                      <a:pt x="54" y="20"/>
                      <a:pt x="52" y="21"/>
                    </a:cubicBezTo>
                    <a:cubicBezTo>
                      <a:pt x="52" y="22"/>
                      <a:pt x="52" y="21"/>
                      <a:pt x="52" y="22"/>
                    </a:cubicBezTo>
                    <a:cubicBezTo>
                      <a:pt x="52" y="22"/>
                      <a:pt x="52" y="22"/>
                      <a:pt x="53" y="23"/>
                    </a:cubicBezTo>
                    <a:cubicBezTo>
                      <a:pt x="52" y="23"/>
                      <a:pt x="52" y="23"/>
                      <a:pt x="52" y="24"/>
                    </a:cubicBezTo>
                    <a:cubicBezTo>
                      <a:pt x="53" y="25"/>
                      <a:pt x="53" y="25"/>
                      <a:pt x="53" y="25"/>
                    </a:cubicBezTo>
                    <a:cubicBezTo>
                      <a:pt x="53" y="24"/>
                      <a:pt x="53" y="26"/>
                      <a:pt x="52" y="26"/>
                    </a:cubicBezTo>
                    <a:cubicBezTo>
                      <a:pt x="53" y="28"/>
                      <a:pt x="51" y="27"/>
                      <a:pt x="52" y="27"/>
                    </a:cubicBezTo>
                    <a:cubicBezTo>
                      <a:pt x="51" y="27"/>
                      <a:pt x="51" y="27"/>
                      <a:pt x="52" y="28"/>
                    </a:cubicBezTo>
                    <a:cubicBezTo>
                      <a:pt x="51" y="28"/>
                      <a:pt x="52" y="28"/>
                      <a:pt x="51" y="28"/>
                    </a:cubicBezTo>
                    <a:cubicBezTo>
                      <a:pt x="51" y="27"/>
                      <a:pt x="51" y="28"/>
                      <a:pt x="52" y="28"/>
                    </a:cubicBezTo>
                    <a:cubicBezTo>
                      <a:pt x="52" y="30"/>
                      <a:pt x="51" y="28"/>
                      <a:pt x="51" y="29"/>
                    </a:cubicBezTo>
                    <a:cubicBezTo>
                      <a:pt x="51" y="31"/>
                      <a:pt x="51" y="30"/>
                      <a:pt x="51" y="30"/>
                    </a:cubicBezTo>
                    <a:cubicBezTo>
                      <a:pt x="51" y="30"/>
                      <a:pt x="51" y="31"/>
                      <a:pt x="51" y="31"/>
                    </a:cubicBezTo>
                    <a:cubicBezTo>
                      <a:pt x="51" y="30"/>
                      <a:pt x="51" y="30"/>
                      <a:pt x="51" y="31"/>
                    </a:cubicBezTo>
                    <a:cubicBezTo>
                      <a:pt x="52" y="32"/>
                      <a:pt x="51" y="33"/>
                      <a:pt x="51" y="32"/>
                    </a:cubicBezTo>
                    <a:cubicBezTo>
                      <a:pt x="50" y="32"/>
                      <a:pt x="51" y="31"/>
                      <a:pt x="52" y="33"/>
                    </a:cubicBezTo>
                    <a:cubicBezTo>
                      <a:pt x="51" y="34"/>
                      <a:pt x="51" y="35"/>
                      <a:pt x="52" y="33"/>
                    </a:cubicBezTo>
                    <a:cubicBezTo>
                      <a:pt x="51" y="35"/>
                      <a:pt x="51" y="33"/>
                      <a:pt x="51" y="34"/>
                    </a:cubicBezTo>
                    <a:cubicBezTo>
                      <a:pt x="51" y="33"/>
                      <a:pt x="52" y="33"/>
                      <a:pt x="51" y="34"/>
                    </a:cubicBezTo>
                    <a:cubicBezTo>
                      <a:pt x="51" y="33"/>
                      <a:pt x="51" y="33"/>
                      <a:pt x="51" y="34"/>
                    </a:cubicBezTo>
                    <a:cubicBezTo>
                      <a:pt x="50" y="33"/>
                      <a:pt x="52" y="34"/>
                      <a:pt x="51" y="34"/>
                    </a:cubicBezTo>
                    <a:cubicBezTo>
                      <a:pt x="52" y="35"/>
                      <a:pt x="50" y="34"/>
                      <a:pt x="50" y="35"/>
                    </a:cubicBezTo>
                    <a:cubicBezTo>
                      <a:pt x="49" y="34"/>
                      <a:pt x="48" y="33"/>
                      <a:pt x="48" y="34"/>
                    </a:cubicBezTo>
                    <a:cubicBezTo>
                      <a:pt x="49" y="31"/>
                      <a:pt x="48" y="34"/>
                      <a:pt x="47" y="32"/>
                    </a:cubicBezTo>
                    <a:cubicBezTo>
                      <a:pt x="46" y="31"/>
                      <a:pt x="46" y="33"/>
                      <a:pt x="46" y="33"/>
                    </a:cubicBezTo>
                    <a:cubicBezTo>
                      <a:pt x="46" y="31"/>
                      <a:pt x="47" y="32"/>
                      <a:pt x="46" y="32"/>
                    </a:cubicBezTo>
                    <a:cubicBezTo>
                      <a:pt x="46" y="31"/>
                      <a:pt x="46" y="31"/>
                      <a:pt x="45" y="31"/>
                    </a:cubicBezTo>
                    <a:cubicBezTo>
                      <a:pt x="44" y="31"/>
                      <a:pt x="45" y="33"/>
                      <a:pt x="45" y="32"/>
                    </a:cubicBezTo>
                    <a:cubicBezTo>
                      <a:pt x="45" y="33"/>
                      <a:pt x="45" y="33"/>
                      <a:pt x="45" y="32"/>
                    </a:cubicBezTo>
                    <a:cubicBezTo>
                      <a:pt x="45" y="33"/>
                      <a:pt x="45" y="32"/>
                      <a:pt x="45" y="33"/>
                    </a:cubicBezTo>
                    <a:cubicBezTo>
                      <a:pt x="44" y="32"/>
                      <a:pt x="44" y="32"/>
                      <a:pt x="44" y="32"/>
                    </a:cubicBezTo>
                    <a:cubicBezTo>
                      <a:pt x="44" y="33"/>
                      <a:pt x="44" y="33"/>
                      <a:pt x="44" y="33"/>
                    </a:cubicBezTo>
                    <a:cubicBezTo>
                      <a:pt x="45" y="34"/>
                      <a:pt x="44" y="34"/>
                      <a:pt x="45" y="34"/>
                    </a:cubicBezTo>
                    <a:cubicBezTo>
                      <a:pt x="45" y="35"/>
                      <a:pt x="45" y="34"/>
                      <a:pt x="44" y="34"/>
                    </a:cubicBezTo>
                    <a:cubicBezTo>
                      <a:pt x="44" y="34"/>
                      <a:pt x="44" y="34"/>
                      <a:pt x="44" y="34"/>
                    </a:cubicBezTo>
                    <a:cubicBezTo>
                      <a:pt x="44" y="34"/>
                      <a:pt x="44" y="34"/>
                      <a:pt x="44" y="34"/>
                    </a:cubicBezTo>
                    <a:cubicBezTo>
                      <a:pt x="44" y="35"/>
                      <a:pt x="44" y="34"/>
                      <a:pt x="44" y="35"/>
                    </a:cubicBezTo>
                    <a:cubicBezTo>
                      <a:pt x="44" y="36"/>
                      <a:pt x="43" y="35"/>
                      <a:pt x="45" y="35"/>
                    </a:cubicBezTo>
                    <a:cubicBezTo>
                      <a:pt x="44" y="36"/>
                      <a:pt x="45" y="37"/>
                      <a:pt x="45" y="35"/>
                    </a:cubicBezTo>
                    <a:cubicBezTo>
                      <a:pt x="46" y="37"/>
                      <a:pt x="44" y="36"/>
                      <a:pt x="45" y="37"/>
                    </a:cubicBezTo>
                    <a:cubicBezTo>
                      <a:pt x="45" y="37"/>
                      <a:pt x="45" y="37"/>
                      <a:pt x="44" y="36"/>
                    </a:cubicBezTo>
                    <a:cubicBezTo>
                      <a:pt x="44" y="37"/>
                      <a:pt x="44" y="37"/>
                      <a:pt x="44" y="37"/>
                    </a:cubicBezTo>
                    <a:cubicBezTo>
                      <a:pt x="44" y="37"/>
                      <a:pt x="44" y="36"/>
                      <a:pt x="44" y="36"/>
                    </a:cubicBezTo>
                    <a:cubicBezTo>
                      <a:pt x="43" y="36"/>
                      <a:pt x="43" y="36"/>
                      <a:pt x="43" y="36"/>
                    </a:cubicBezTo>
                    <a:cubicBezTo>
                      <a:pt x="43" y="36"/>
                      <a:pt x="43" y="36"/>
                      <a:pt x="43" y="36"/>
                    </a:cubicBezTo>
                    <a:cubicBezTo>
                      <a:pt x="44" y="37"/>
                      <a:pt x="44" y="38"/>
                      <a:pt x="44" y="37"/>
                    </a:cubicBezTo>
                    <a:cubicBezTo>
                      <a:pt x="43" y="38"/>
                      <a:pt x="43" y="38"/>
                      <a:pt x="43" y="38"/>
                    </a:cubicBezTo>
                    <a:cubicBezTo>
                      <a:pt x="44" y="38"/>
                      <a:pt x="43" y="38"/>
                      <a:pt x="44" y="38"/>
                    </a:cubicBezTo>
                    <a:cubicBezTo>
                      <a:pt x="44" y="39"/>
                      <a:pt x="44" y="39"/>
                      <a:pt x="44" y="39"/>
                    </a:cubicBezTo>
                    <a:cubicBezTo>
                      <a:pt x="43" y="39"/>
                      <a:pt x="43" y="39"/>
                      <a:pt x="43" y="39"/>
                    </a:cubicBezTo>
                    <a:cubicBezTo>
                      <a:pt x="43" y="39"/>
                      <a:pt x="43" y="39"/>
                      <a:pt x="43" y="39"/>
                    </a:cubicBezTo>
                    <a:cubicBezTo>
                      <a:pt x="43" y="39"/>
                      <a:pt x="43" y="38"/>
                      <a:pt x="43" y="39"/>
                    </a:cubicBezTo>
                    <a:cubicBezTo>
                      <a:pt x="42" y="39"/>
                      <a:pt x="42" y="38"/>
                      <a:pt x="42" y="38"/>
                    </a:cubicBezTo>
                    <a:cubicBezTo>
                      <a:pt x="42" y="40"/>
                      <a:pt x="41" y="41"/>
                      <a:pt x="41" y="41"/>
                    </a:cubicBezTo>
                    <a:cubicBezTo>
                      <a:pt x="41" y="41"/>
                      <a:pt x="41" y="41"/>
                      <a:pt x="41" y="41"/>
                    </a:cubicBezTo>
                    <a:cubicBezTo>
                      <a:pt x="41" y="42"/>
                      <a:pt x="41" y="42"/>
                      <a:pt x="41" y="42"/>
                    </a:cubicBezTo>
                    <a:cubicBezTo>
                      <a:pt x="42" y="41"/>
                      <a:pt x="41" y="42"/>
                      <a:pt x="42" y="42"/>
                    </a:cubicBezTo>
                    <a:cubicBezTo>
                      <a:pt x="42" y="42"/>
                      <a:pt x="42" y="42"/>
                      <a:pt x="41" y="42"/>
                    </a:cubicBezTo>
                    <a:cubicBezTo>
                      <a:pt x="41" y="42"/>
                      <a:pt x="41" y="42"/>
                      <a:pt x="41" y="42"/>
                    </a:cubicBezTo>
                    <a:cubicBezTo>
                      <a:pt x="41" y="42"/>
                      <a:pt x="41" y="43"/>
                      <a:pt x="42" y="43"/>
                    </a:cubicBezTo>
                    <a:cubicBezTo>
                      <a:pt x="42" y="43"/>
                      <a:pt x="41" y="43"/>
                      <a:pt x="41" y="44"/>
                    </a:cubicBezTo>
                    <a:cubicBezTo>
                      <a:pt x="41" y="45"/>
                      <a:pt x="41" y="44"/>
                      <a:pt x="42" y="45"/>
                    </a:cubicBezTo>
                    <a:cubicBezTo>
                      <a:pt x="42" y="47"/>
                      <a:pt x="40" y="45"/>
                      <a:pt x="41" y="46"/>
                    </a:cubicBezTo>
                    <a:cubicBezTo>
                      <a:pt x="41" y="47"/>
                      <a:pt x="41" y="47"/>
                      <a:pt x="41" y="47"/>
                    </a:cubicBezTo>
                    <a:cubicBezTo>
                      <a:pt x="41" y="46"/>
                      <a:pt x="40" y="46"/>
                      <a:pt x="40" y="46"/>
                    </a:cubicBezTo>
                    <a:cubicBezTo>
                      <a:pt x="40" y="46"/>
                      <a:pt x="40" y="46"/>
                      <a:pt x="40" y="46"/>
                    </a:cubicBezTo>
                    <a:cubicBezTo>
                      <a:pt x="41" y="44"/>
                      <a:pt x="40" y="44"/>
                      <a:pt x="39" y="45"/>
                    </a:cubicBezTo>
                    <a:cubicBezTo>
                      <a:pt x="39" y="44"/>
                      <a:pt x="39" y="44"/>
                      <a:pt x="39" y="44"/>
                    </a:cubicBezTo>
                    <a:cubicBezTo>
                      <a:pt x="39" y="44"/>
                      <a:pt x="39" y="44"/>
                      <a:pt x="39" y="44"/>
                    </a:cubicBezTo>
                    <a:cubicBezTo>
                      <a:pt x="39" y="45"/>
                      <a:pt x="38" y="45"/>
                      <a:pt x="38" y="45"/>
                    </a:cubicBezTo>
                    <a:cubicBezTo>
                      <a:pt x="38" y="45"/>
                      <a:pt x="38" y="45"/>
                      <a:pt x="38" y="45"/>
                    </a:cubicBezTo>
                    <a:cubicBezTo>
                      <a:pt x="38" y="44"/>
                      <a:pt x="38" y="44"/>
                      <a:pt x="38" y="44"/>
                    </a:cubicBezTo>
                    <a:cubicBezTo>
                      <a:pt x="38" y="45"/>
                      <a:pt x="38" y="45"/>
                      <a:pt x="38" y="45"/>
                    </a:cubicBezTo>
                    <a:cubicBezTo>
                      <a:pt x="38" y="45"/>
                      <a:pt x="38" y="45"/>
                      <a:pt x="38" y="45"/>
                    </a:cubicBezTo>
                    <a:cubicBezTo>
                      <a:pt x="37" y="45"/>
                      <a:pt x="37" y="45"/>
                      <a:pt x="37" y="45"/>
                    </a:cubicBezTo>
                    <a:cubicBezTo>
                      <a:pt x="37" y="46"/>
                      <a:pt x="38" y="46"/>
                      <a:pt x="38" y="45"/>
                    </a:cubicBezTo>
                    <a:cubicBezTo>
                      <a:pt x="38" y="45"/>
                      <a:pt x="38" y="45"/>
                      <a:pt x="38" y="46"/>
                    </a:cubicBezTo>
                    <a:cubicBezTo>
                      <a:pt x="39" y="46"/>
                      <a:pt x="39" y="46"/>
                      <a:pt x="39" y="46"/>
                    </a:cubicBezTo>
                    <a:cubicBezTo>
                      <a:pt x="38" y="46"/>
                      <a:pt x="38" y="46"/>
                      <a:pt x="38" y="46"/>
                    </a:cubicBezTo>
                    <a:cubicBezTo>
                      <a:pt x="38" y="47"/>
                      <a:pt x="38" y="47"/>
                      <a:pt x="38" y="47"/>
                    </a:cubicBezTo>
                    <a:cubicBezTo>
                      <a:pt x="39" y="48"/>
                      <a:pt x="38" y="48"/>
                      <a:pt x="38" y="48"/>
                    </a:cubicBezTo>
                    <a:cubicBezTo>
                      <a:pt x="38" y="49"/>
                      <a:pt x="39" y="49"/>
                      <a:pt x="39" y="49"/>
                    </a:cubicBezTo>
                    <a:cubicBezTo>
                      <a:pt x="40" y="50"/>
                      <a:pt x="39" y="50"/>
                      <a:pt x="39" y="50"/>
                    </a:cubicBezTo>
                    <a:cubicBezTo>
                      <a:pt x="40" y="50"/>
                      <a:pt x="40" y="50"/>
                      <a:pt x="40" y="50"/>
                    </a:cubicBezTo>
                    <a:cubicBezTo>
                      <a:pt x="40" y="50"/>
                      <a:pt x="40" y="50"/>
                      <a:pt x="40" y="50"/>
                    </a:cubicBezTo>
                    <a:cubicBezTo>
                      <a:pt x="39" y="51"/>
                      <a:pt x="39" y="51"/>
                      <a:pt x="39" y="51"/>
                    </a:cubicBezTo>
                    <a:cubicBezTo>
                      <a:pt x="39" y="51"/>
                      <a:pt x="39" y="51"/>
                      <a:pt x="39" y="51"/>
                    </a:cubicBezTo>
                    <a:cubicBezTo>
                      <a:pt x="39" y="50"/>
                      <a:pt x="39" y="50"/>
                      <a:pt x="39" y="51"/>
                    </a:cubicBezTo>
                    <a:cubicBezTo>
                      <a:pt x="39" y="51"/>
                      <a:pt x="39" y="50"/>
                      <a:pt x="39" y="50"/>
                    </a:cubicBezTo>
                    <a:cubicBezTo>
                      <a:pt x="39" y="50"/>
                      <a:pt x="39" y="49"/>
                      <a:pt x="38" y="50"/>
                    </a:cubicBezTo>
                    <a:cubicBezTo>
                      <a:pt x="39" y="50"/>
                      <a:pt x="39" y="50"/>
                      <a:pt x="39" y="52"/>
                    </a:cubicBezTo>
                    <a:cubicBezTo>
                      <a:pt x="38" y="52"/>
                      <a:pt x="39" y="52"/>
                      <a:pt x="38" y="53"/>
                    </a:cubicBezTo>
                    <a:cubicBezTo>
                      <a:pt x="38" y="52"/>
                      <a:pt x="38" y="52"/>
                      <a:pt x="38" y="52"/>
                    </a:cubicBezTo>
                    <a:cubicBezTo>
                      <a:pt x="38" y="53"/>
                      <a:pt x="38" y="53"/>
                      <a:pt x="38" y="53"/>
                    </a:cubicBezTo>
                    <a:cubicBezTo>
                      <a:pt x="38" y="53"/>
                      <a:pt x="38" y="53"/>
                      <a:pt x="38" y="53"/>
                    </a:cubicBezTo>
                    <a:cubicBezTo>
                      <a:pt x="38" y="53"/>
                      <a:pt x="38" y="53"/>
                      <a:pt x="38" y="53"/>
                    </a:cubicBezTo>
                    <a:cubicBezTo>
                      <a:pt x="38" y="53"/>
                      <a:pt x="39" y="53"/>
                      <a:pt x="38" y="53"/>
                    </a:cubicBezTo>
                    <a:cubicBezTo>
                      <a:pt x="38" y="53"/>
                      <a:pt x="38" y="53"/>
                      <a:pt x="38" y="53"/>
                    </a:cubicBezTo>
                    <a:cubicBezTo>
                      <a:pt x="38" y="53"/>
                      <a:pt x="38" y="52"/>
                      <a:pt x="38" y="53"/>
                    </a:cubicBezTo>
                    <a:cubicBezTo>
                      <a:pt x="38" y="54"/>
                      <a:pt x="38" y="54"/>
                      <a:pt x="38" y="54"/>
                    </a:cubicBezTo>
                    <a:cubicBezTo>
                      <a:pt x="37" y="54"/>
                      <a:pt x="37" y="54"/>
                      <a:pt x="37" y="54"/>
                    </a:cubicBezTo>
                    <a:cubicBezTo>
                      <a:pt x="37" y="53"/>
                      <a:pt x="37" y="53"/>
                      <a:pt x="37" y="53"/>
                    </a:cubicBezTo>
                    <a:cubicBezTo>
                      <a:pt x="37" y="53"/>
                      <a:pt x="37" y="53"/>
                      <a:pt x="37" y="54"/>
                    </a:cubicBezTo>
                    <a:cubicBezTo>
                      <a:pt x="37" y="53"/>
                      <a:pt x="37" y="54"/>
                      <a:pt x="37" y="54"/>
                    </a:cubicBezTo>
                    <a:cubicBezTo>
                      <a:pt x="38" y="55"/>
                      <a:pt x="37" y="55"/>
                      <a:pt x="37" y="54"/>
                    </a:cubicBezTo>
                    <a:cubicBezTo>
                      <a:pt x="37" y="54"/>
                      <a:pt x="37" y="54"/>
                      <a:pt x="36" y="56"/>
                    </a:cubicBezTo>
                    <a:cubicBezTo>
                      <a:pt x="36" y="56"/>
                      <a:pt x="36" y="56"/>
                      <a:pt x="37" y="56"/>
                    </a:cubicBezTo>
                    <a:cubicBezTo>
                      <a:pt x="36" y="57"/>
                      <a:pt x="37" y="56"/>
                      <a:pt x="37" y="57"/>
                    </a:cubicBezTo>
                    <a:cubicBezTo>
                      <a:pt x="37" y="57"/>
                      <a:pt x="37" y="56"/>
                      <a:pt x="37" y="57"/>
                    </a:cubicBezTo>
                    <a:cubicBezTo>
                      <a:pt x="36" y="56"/>
                      <a:pt x="36" y="56"/>
                      <a:pt x="36" y="56"/>
                    </a:cubicBezTo>
                    <a:cubicBezTo>
                      <a:pt x="36" y="56"/>
                      <a:pt x="36" y="57"/>
                      <a:pt x="37" y="57"/>
                    </a:cubicBezTo>
                    <a:cubicBezTo>
                      <a:pt x="37" y="56"/>
                      <a:pt x="37" y="56"/>
                      <a:pt x="37" y="56"/>
                    </a:cubicBezTo>
                    <a:cubicBezTo>
                      <a:pt x="37" y="56"/>
                      <a:pt x="37" y="57"/>
                      <a:pt x="37" y="57"/>
                    </a:cubicBezTo>
                    <a:cubicBezTo>
                      <a:pt x="36" y="56"/>
                      <a:pt x="37" y="57"/>
                      <a:pt x="37" y="57"/>
                    </a:cubicBezTo>
                    <a:cubicBezTo>
                      <a:pt x="36" y="56"/>
                      <a:pt x="37" y="57"/>
                      <a:pt x="37" y="57"/>
                    </a:cubicBezTo>
                    <a:cubicBezTo>
                      <a:pt x="37" y="57"/>
                      <a:pt x="37" y="56"/>
                      <a:pt x="37" y="57"/>
                    </a:cubicBezTo>
                    <a:cubicBezTo>
                      <a:pt x="36" y="58"/>
                      <a:pt x="39" y="56"/>
                      <a:pt x="37" y="59"/>
                    </a:cubicBezTo>
                    <a:cubicBezTo>
                      <a:pt x="37" y="56"/>
                      <a:pt x="37" y="63"/>
                      <a:pt x="36" y="59"/>
                    </a:cubicBezTo>
                    <a:cubicBezTo>
                      <a:pt x="36" y="59"/>
                      <a:pt x="36" y="59"/>
                      <a:pt x="36" y="60"/>
                    </a:cubicBezTo>
                    <a:cubicBezTo>
                      <a:pt x="36" y="60"/>
                      <a:pt x="36" y="61"/>
                      <a:pt x="35" y="60"/>
                    </a:cubicBezTo>
                    <a:cubicBezTo>
                      <a:pt x="35" y="60"/>
                      <a:pt x="35" y="60"/>
                      <a:pt x="35" y="60"/>
                    </a:cubicBezTo>
                    <a:cubicBezTo>
                      <a:pt x="35" y="61"/>
                      <a:pt x="35" y="61"/>
                      <a:pt x="35" y="61"/>
                    </a:cubicBezTo>
                    <a:cubicBezTo>
                      <a:pt x="35" y="62"/>
                      <a:pt x="34" y="60"/>
                      <a:pt x="34" y="62"/>
                    </a:cubicBezTo>
                    <a:cubicBezTo>
                      <a:pt x="33" y="62"/>
                      <a:pt x="33" y="62"/>
                      <a:pt x="34" y="62"/>
                    </a:cubicBezTo>
                    <a:cubicBezTo>
                      <a:pt x="34" y="62"/>
                      <a:pt x="34" y="63"/>
                      <a:pt x="33" y="62"/>
                    </a:cubicBezTo>
                    <a:cubicBezTo>
                      <a:pt x="33" y="62"/>
                      <a:pt x="33" y="63"/>
                      <a:pt x="34" y="63"/>
                    </a:cubicBezTo>
                    <a:cubicBezTo>
                      <a:pt x="34" y="63"/>
                      <a:pt x="34" y="63"/>
                      <a:pt x="34" y="63"/>
                    </a:cubicBezTo>
                    <a:cubicBezTo>
                      <a:pt x="34" y="63"/>
                      <a:pt x="34" y="64"/>
                      <a:pt x="34" y="64"/>
                    </a:cubicBezTo>
                    <a:cubicBezTo>
                      <a:pt x="35" y="64"/>
                      <a:pt x="33" y="63"/>
                      <a:pt x="34" y="64"/>
                    </a:cubicBezTo>
                    <a:cubicBezTo>
                      <a:pt x="33" y="64"/>
                      <a:pt x="33" y="63"/>
                      <a:pt x="33" y="64"/>
                    </a:cubicBezTo>
                    <a:cubicBezTo>
                      <a:pt x="33" y="64"/>
                      <a:pt x="33" y="64"/>
                      <a:pt x="33" y="64"/>
                    </a:cubicBezTo>
                    <a:cubicBezTo>
                      <a:pt x="33" y="65"/>
                      <a:pt x="34" y="64"/>
                      <a:pt x="34" y="64"/>
                    </a:cubicBezTo>
                    <a:cubicBezTo>
                      <a:pt x="35" y="64"/>
                      <a:pt x="34" y="65"/>
                      <a:pt x="34" y="64"/>
                    </a:cubicBezTo>
                    <a:cubicBezTo>
                      <a:pt x="35" y="65"/>
                      <a:pt x="35" y="65"/>
                      <a:pt x="35" y="65"/>
                    </a:cubicBezTo>
                    <a:cubicBezTo>
                      <a:pt x="34" y="65"/>
                      <a:pt x="35" y="64"/>
                      <a:pt x="35" y="65"/>
                    </a:cubicBezTo>
                    <a:cubicBezTo>
                      <a:pt x="35" y="65"/>
                      <a:pt x="35" y="65"/>
                      <a:pt x="34" y="66"/>
                    </a:cubicBezTo>
                    <a:cubicBezTo>
                      <a:pt x="34" y="66"/>
                      <a:pt x="34" y="66"/>
                      <a:pt x="34" y="66"/>
                    </a:cubicBezTo>
                    <a:cubicBezTo>
                      <a:pt x="34" y="65"/>
                      <a:pt x="34" y="66"/>
                      <a:pt x="33" y="66"/>
                    </a:cubicBezTo>
                    <a:cubicBezTo>
                      <a:pt x="33" y="66"/>
                      <a:pt x="33" y="66"/>
                      <a:pt x="32" y="65"/>
                    </a:cubicBezTo>
                    <a:cubicBezTo>
                      <a:pt x="32" y="66"/>
                      <a:pt x="32" y="66"/>
                      <a:pt x="32" y="66"/>
                    </a:cubicBezTo>
                    <a:cubicBezTo>
                      <a:pt x="33" y="66"/>
                      <a:pt x="32" y="66"/>
                      <a:pt x="32" y="66"/>
                    </a:cubicBezTo>
                    <a:cubicBezTo>
                      <a:pt x="32" y="66"/>
                      <a:pt x="32" y="66"/>
                      <a:pt x="32" y="66"/>
                    </a:cubicBezTo>
                    <a:cubicBezTo>
                      <a:pt x="32" y="66"/>
                      <a:pt x="32" y="66"/>
                      <a:pt x="32" y="66"/>
                    </a:cubicBezTo>
                    <a:cubicBezTo>
                      <a:pt x="32" y="66"/>
                      <a:pt x="32" y="66"/>
                      <a:pt x="32" y="66"/>
                    </a:cubicBezTo>
                    <a:cubicBezTo>
                      <a:pt x="32" y="66"/>
                      <a:pt x="32" y="66"/>
                      <a:pt x="32" y="66"/>
                    </a:cubicBezTo>
                    <a:cubicBezTo>
                      <a:pt x="32" y="65"/>
                      <a:pt x="32" y="65"/>
                      <a:pt x="32" y="65"/>
                    </a:cubicBezTo>
                    <a:cubicBezTo>
                      <a:pt x="32" y="65"/>
                      <a:pt x="32" y="65"/>
                      <a:pt x="32" y="65"/>
                    </a:cubicBezTo>
                    <a:cubicBezTo>
                      <a:pt x="32" y="64"/>
                      <a:pt x="32" y="66"/>
                      <a:pt x="32" y="66"/>
                    </a:cubicBezTo>
                    <a:cubicBezTo>
                      <a:pt x="31" y="66"/>
                      <a:pt x="31" y="65"/>
                      <a:pt x="31" y="66"/>
                    </a:cubicBezTo>
                    <a:cubicBezTo>
                      <a:pt x="31" y="65"/>
                      <a:pt x="31" y="67"/>
                      <a:pt x="31" y="67"/>
                    </a:cubicBezTo>
                    <a:cubicBezTo>
                      <a:pt x="30" y="65"/>
                      <a:pt x="31" y="65"/>
                      <a:pt x="30" y="66"/>
                    </a:cubicBezTo>
                    <a:cubicBezTo>
                      <a:pt x="30" y="65"/>
                      <a:pt x="30" y="65"/>
                      <a:pt x="30" y="65"/>
                    </a:cubicBezTo>
                    <a:cubicBezTo>
                      <a:pt x="30" y="64"/>
                      <a:pt x="30" y="65"/>
                      <a:pt x="29" y="65"/>
                    </a:cubicBezTo>
                    <a:cubicBezTo>
                      <a:pt x="29" y="65"/>
                      <a:pt x="30" y="66"/>
                      <a:pt x="29" y="66"/>
                    </a:cubicBezTo>
                    <a:cubicBezTo>
                      <a:pt x="29" y="66"/>
                      <a:pt x="29" y="65"/>
                      <a:pt x="29" y="65"/>
                    </a:cubicBezTo>
                    <a:cubicBezTo>
                      <a:pt x="29" y="66"/>
                      <a:pt x="29" y="66"/>
                      <a:pt x="29" y="66"/>
                    </a:cubicBezTo>
                    <a:cubicBezTo>
                      <a:pt x="29" y="67"/>
                      <a:pt x="29" y="67"/>
                      <a:pt x="29" y="68"/>
                    </a:cubicBezTo>
                    <a:cubicBezTo>
                      <a:pt x="29" y="68"/>
                      <a:pt x="29" y="68"/>
                      <a:pt x="29" y="68"/>
                    </a:cubicBezTo>
                    <a:cubicBezTo>
                      <a:pt x="30" y="68"/>
                      <a:pt x="29" y="68"/>
                      <a:pt x="29" y="68"/>
                    </a:cubicBezTo>
                    <a:cubicBezTo>
                      <a:pt x="29" y="67"/>
                      <a:pt x="29" y="68"/>
                      <a:pt x="29" y="67"/>
                    </a:cubicBezTo>
                    <a:cubicBezTo>
                      <a:pt x="28" y="66"/>
                      <a:pt x="29" y="67"/>
                      <a:pt x="28" y="67"/>
                    </a:cubicBezTo>
                    <a:cubicBezTo>
                      <a:pt x="29" y="66"/>
                      <a:pt x="27" y="69"/>
                      <a:pt x="28" y="69"/>
                    </a:cubicBezTo>
                    <a:cubicBezTo>
                      <a:pt x="28" y="69"/>
                      <a:pt x="29" y="68"/>
                      <a:pt x="29" y="69"/>
                    </a:cubicBezTo>
                    <a:cubicBezTo>
                      <a:pt x="29" y="69"/>
                      <a:pt x="29" y="69"/>
                      <a:pt x="30" y="69"/>
                    </a:cubicBezTo>
                    <a:cubicBezTo>
                      <a:pt x="30" y="69"/>
                      <a:pt x="29" y="68"/>
                      <a:pt x="30" y="69"/>
                    </a:cubicBezTo>
                    <a:cubicBezTo>
                      <a:pt x="30" y="69"/>
                      <a:pt x="30" y="70"/>
                      <a:pt x="30" y="69"/>
                    </a:cubicBezTo>
                    <a:cubicBezTo>
                      <a:pt x="29" y="69"/>
                      <a:pt x="29" y="69"/>
                      <a:pt x="29" y="70"/>
                    </a:cubicBezTo>
                    <a:cubicBezTo>
                      <a:pt x="29" y="69"/>
                      <a:pt x="29" y="69"/>
                      <a:pt x="29" y="70"/>
                    </a:cubicBezTo>
                    <a:cubicBezTo>
                      <a:pt x="29" y="71"/>
                      <a:pt x="28" y="69"/>
                      <a:pt x="28" y="70"/>
                    </a:cubicBezTo>
                    <a:cubicBezTo>
                      <a:pt x="28" y="69"/>
                      <a:pt x="28" y="70"/>
                      <a:pt x="28" y="69"/>
                    </a:cubicBezTo>
                    <a:cubicBezTo>
                      <a:pt x="28" y="70"/>
                      <a:pt x="28" y="69"/>
                      <a:pt x="28" y="69"/>
                    </a:cubicBezTo>
                    <a:cubicBezTo>
                      <a:pt x="28" y="69"/>
                      <a:pt x="28" y="69"/>
                      <a:pt x="28" y="69"/>
                    </a:cubicBezTo>
                    <a:cubicBezTo>
                      <a:pt x="27" y="69"/>
                      <a:pt x="27" y="69"/>
                      <a:pt x="27" y="70"/>
                    </a:cubicBezTo>
                    <a:cubicBezTo>
                      <a:pt x="27" y="70"/>
                      <a:pt x="27" y="70"/>
                      <a:pt x="27" y="70"/>
                    </a:cubicBezTo>
                    <a:cubicBezTo>
                      <a:pt x="28" y="71"/>
                      <a:pt x="28" y="71"/>
                      <a:pt x="28" y="71"/>
                    </a:cubicBezTo>
                    <a:cubicBezTo>
                      <a:pt x="28" y="71"/>
                      <a:pt x="28" y="71"/>
                      <a:pt x="28" y="71"/>
                    </a:cubicBezTo>
                    <a:cubicBezTo>
                      <a:pt x="28" y="72"/>
                      <a:pt x="27" y="71"/>
                      <a:pt x="28" y="72"/>
                    </a:cubicBezTo>
                    <a:cubicBezTo>
                      <a:pt x="28" y="73"/>
                      <a:pt x="28" y="71"/>
                      <a:pt x="28" y="72"/>
                    </a:cubicBezTo>
                    <a:cubicBezTo>
                      <a:pt x="28" y="72"/>
                      <a:pt x="28" y="72"/>
                      <a:pt x="27" y="72"/>
                    </a:cubicBezTo>
                    <a:cubicBezTo>
                      <a:pt x="27" y="73"/>
                      <a:pt x="27" y="73"/>
                      <a:pt x="27" y="73"/>
                    </a:cubicBezTo>
                    <a:cubicBezTo>
                      <a:pt x="27" y="73"/>
                      <a:pt x="27" y="73"/>
                      <a:pt x="27" y="73"/>
                    </a:cubicBezTo>
                    <a:cubicBezTo>
                      <a:pt x="27" y="72"/>
                      <a:pt x="27" y="72"/>
                      <a:pt x="27" y="73"/>
                    </a:cubicBezTo>
                    <a:cubicBezTo>
                      <a:pt x="27" y="73"/>
                      <a:pt x="27" y="73"/>
                      <a:pt x="27" y="73"/>
                    </a:cubicBezTo>
                    <a:cubicBezTo>
                      <a:pt x="27" y="73"/>
                      <a:pt x="27" y="73"/>
                      <a:pt x="27" y="73"/>
                    </a:cubicBezTo>
                    <a:cubicBezTo>
                      <a:pt x="27" y="73"/>
                      <a:pt x="27" y="72"/>
                      <a:pt x="27" y="73"/>
                    </a:cubicBezTo>
                    <a:cubicBezTo>
                      <a:pt x="27" y="72"/>
                      <a:pt x="27" y="73"/>
                      <a:pt x="27" y="73"/>
                    </a:cubicBezTo>
                    <a:cubicBezTo>
                      <a:pt x="27" y="73"/>
                      <a:pt x="27" y="73"/>
                      <a:pt x="27" y="73"/>
                    </a:cubicBezTo>
                    <a:cubicBezTo>
                      <a:pt x="27" y="73"/>
                      <a:pt x="27" y="73"/>
                      <a:pt x="27" y="73"/>
                    </a:cubicBezTo>
                    <a:cubicBezTo>
                      <a:pt x="27" y="73"/>
                      <a:pt x="27" y="73"/>
                      <a:pt x="27" y="73"/>
                    </a:cubicBezTo>
                    <a:cubicBezTo>
                      <a:pt x="26" y="73"/>
                      <a:pt x="26" y="73"/>
                      <a:pt x="26" y="75"/>
                    </a:cubicBezTo>
                    <a:cubicBezTo>
                      <a:pt x="26" y="75"/>
                      <a:pt x="26" y="75"/>
                      <a:pt x="26" y="75"/>
                    </a:cubicBezTo>
                    <a:cubicBezTo>
                      <a:pt x="26" y="75"/>
                      <a:pt x="26" y="75"/>
                      <a:pt x="26" y="75"/>
                    </a:cubicBezTo>
                    <a:cubicBezTo>
                      <a:pt x="26" y="75"/>
                      <a:pt x="26" y="75"/>
                      <a:pt x="26" y="75"/>
                    </a:cubicBezTo>
                    <a:cubicBezTo>
                      <a:pt x="26" y="77"/>
                      <a:pt x="25" y="77"/>
                      <a:pt x="26" y="75"/>
                    </a:cubicBezTo>
                    <a:cubicBezTo>
                      <a:pt x="26" y="75"/>
                      <a:pt x="26" y="75"/>
                      <a:pt x="26" y="75"/>
                    </a:cubicBezTo>
                    <a:cubicBezTo>
                      <a:pt x="25" y="76"/>
                      <a:pt x="25" y="76"/>
                      <a:pt x="25" y="76"/>
                    </a:cubicBezTo>
                    <a:cubicBezTo>
                      <a:pt x="25" y="76"/>
                      <a:pt x="25" y="76"/>
                      <a:pt x="25" y="76"/>
                    </a:cubicBezTo>
                    <a:cubicBezTo>
                      <a:pt x="25" y="76"/>
                      <a:pt x="25" y="76"/>
                      <a:pt x="25" y="76"/>
                    </a:cubicBezTo>
                    <a:cubicBezTo>
                      <a:pt x="25" y="76"/>
                      <a:pt x="26" y="76"/>
                      <a:pt x="26" y="76"/>
                    </a:cubicBezTo>
                    <a:cubicBezTo>
                      <a:pt x="26" y="76"/>
                      <a:pt x="26" y="76"/>
                      <a:pt x="26" y="77"/>
                    </a:cubicBezTo>
                    <a:cubicBezTo>
                      <a:pt x="26" y="78"/>
                      <a:pt x="26" y="78"/>
                      <a:pt x="26" y="78"/>
                    </a:cubicBezTo>
                    <a:cubicBezTo>
                      <a:pt x="26" y="78"/>
                      <a:pt x="26" y="78"/>
                      <a:pt x="26" y="78"/>
                    </a:cubicBezTo>
                    <a:cubicBezTo>
                      <a:pt x="26" y="78"/>
                      <a:pt x="26" y="78"/>
                      <a:pt x="26" y="78"/>
                    </a:cubicBezTo>
                    <a:cubicBezTo>
                      <a:pt x="26" y="78"/>
                      <a:pt x="26" y="78"/>
                      <a:pt x="26" y="78"/>
                    </a:cubicBezTo>
                    <a:cubicBezTo>
                      <a:pt x="25" y="79"/>
                      <a:pt x="25" y="79"/>
                      <a:pt x="25" y="80"/>
                    </a:cubicBezTo>
                    <a:cubicBezTo>
                      <a:pt x="26" y="81"/>
                      <a:pt x="25" y="80"/>
                      <a:pt x="26" y="80"/>
                    </a:cubicBezTo>
                    <a:cubicBezTo>
                      <a:pt x="26" y="80"/>
                      <a:pt x="26" y="81"/>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6" y="80"/>
                      <a:pt x="26" y="80"/>
                      <a:pt x="26" y="80"/>
                    </a:cubicBezTo>
                    <a:cubicBezTo>
                      <a:pt x="27" y="80"/>
                      <a:pt x="27" y="80"/>
                      <a:pt x="27" y="80"/>
                    </a:cubicBezTo>
                    <a:cubicBezTo>
                      <a:pt x="27" y="81"/>
                      <a:pt x="27" y="81"/>
                      <a:pt x="27" y="81"/>
                    </a:cubicBezTo>
                    <a:cubicBezTo>
                      <a:pt x="27" y="80"/>
                      <a:pt x="27" y="82"/>
                      <a:pt x="27" y="81"/>
                    </a:cubicBezTo>
                    <a:cubicBezTo>
                      <a:pt x="28" y="81"/>
                      <a:pt x="27" y="80"/>
                      <a:pt x="27" y="81"/>
                    </a:cubicBezTo>
                    <a:cubicBezTo>
                      <a:pt x="27" y="80"/>
                      <a:pt x="27" y="80"/>
                      <a:pt x="27" y="80"/>
                    </a:cubicBezTo>
                    <a:cubicBezTo>
                      <a:pt x="28" y="80"/>
                      <a:pt x="27" y="80"/>
                      <a:pt x="28" y="80"/>
                    </a:cubicBezTo>
                    <a:cubicBezTo>
                      <a:pt x="28" y="80"/>
                      <a:pt x="28" y="80"/>
                      <a:pt x="28" y="79"/>
                    </a:cubicBezTo>
                    <a:cubicBezTo>
                      <a:pt x="27" y="79"/>
                      <a:pt x="27" y="79"/>
                      <a:pt x="28" y="79"/>
                    </a:cubicBezTo>
                    <a:cubicBezTo>
                      <a:pt x="28" y="79"/>
                      <a:pt x="27" y="80"/>
                      <a:pt x="28" y="79"/>
                    </a:cubicBezTo>
                    <a:cubicBezTo>
                      <a:pt x="28" y="80"/>
                      <a:pt x="27" y="79"/>
                      <a:pt x="28" y="79"/>
                    </a:cubicBezTo>
                    <a:cubicBezTo>
                      <a:pt x="28" y="80"/>
                      <a:pt x="28" y="79"/>
                      <a:pt x="27" y="79"/>
                    </a:cubicBezTo>
                    <a:cubicBezTo>
                      <a:pt x="27" y="79"/>
                      <a:pt x="27" y="79"/>
                      <a:pt x="27" y="79"/>
                    </a:cubicBezTo>
                    <a:cubicBezTo>
                      <a:pt x="27" y="78"/>
                      <a:pt x="28" y="79"/>
                      <a:pt x="28" y="79"/>
                    </a:cubicBezTo>
                    <a:cubicBezTo>
                      <a:pt x="28" y="79"/>
                      <a:pt x="28" y="79"/>
                      <a:pt x="28" y="79"/>
                    </a:cubicBezTo>
                    <a:cubicBezTo>
                      <a:pt x="28" y="79"/>
                      <a:pt x="28" y="79"/>
                      <a:pt x="28" y="79"/>
                    </a:cubicBezTo>
                    <a:cubicBezTo>
                      <a:pt x="29" y="80"/>
                      <a:pt x="28" y="81"/>
                      <a:pt x="27" y="80"/>
                    </a:cubicBezTo>
                    <a:cubicBezTo>
                      <a:pt x="27" y="80"/>
                      <a:pt x="27" y="81"/>
                      <a:pt x="27" y="81"/>
                    </a:cubicBezTo>
                    <a:cubicBezTo>
                      <a:pt x="27" y="81"/>
                      <a:pt x="27" y="81"/>
                      <a:pt x="27" y="81"/>
                    </a:cubicBezTo>
                    <a:cubicBezTo>
                      <a:pt x="27" y="81"/>
                      <a:pt x="26" y="81"/>
                      <a:pt x="27" y="81"/>
                    </a:cubicBezTo>
                    <a:cubicBezTo>
                      <a:pt x="27" y="82"/>
                      <a:pt x="27" y="82"/>
                      <a:pt x="27" y="81"/>
                    </a:cubicBezTo>
                    <a:cubicBezTo>
                      <a:pt x="26" y="81"/>
                      <a:pt x="26" y="81"/>
                      <a:pt x="27" y="82"/>
                    </a:cubicBezTo>
                    <a:cubicBezTo>
                      <a:pt x="27" y="82"/>
                      <a:pt x="26" y="82"/>
                      <a:pt x="27" y="82"/>
                    </a:cubicBezTo>
                    <a:cubicBezTo>
                      <a:pt x="26" y="81"/>
                      <a:pt x="26" y="82"/>
                      <a:pt x="26" y="82"/>
                    </a:cubicBezTo>
                    <a:cubicBezTo>
                      <a:pt x="26" y="82"/>
                      <a:pt x="26" y="82"/>
                      <a:pt x="26" y="82"/>
                    </a:cubicBezTo>
                    <a:cubicBezTo>
                      <a:pt x="26" y="82"/>
                      <a:pt x="26" y="83"/>
                      <a:pt x="26" y="83"/>
                    </a:cubicBezTo>
                    <a:cubicBezTo>
                      <a:pt x="25" y="83"/>
                      <a:pt x="25" y="83"/>
                      <a:pt x="25" y="83"/>
                    </a:cubicBezTo>
                    <a:cubicBezTo>
                      <a:pt x="24" y="83"/>
                      <a:pt x="24" y="84"/>
                      <a:pt x="24" y="84"/>
                    </a:cubicBezTo>
                    <a:cubicBezTo>
                      <a:pt x="24" y="84"/>
                      <a:pt x="24" y="84"/>
                      <a:pt x="24" y="84"/>
                    </a:cubicBezTo>
                    <a:cubicBezTo>
                      <a:pt x="24" y="84"/>
                      <a:pt x="24" y="84"/>
                      <a:pt x="24" y="84"/>
                    </a:cubicBezTo>
                    <a:cubicBezTo>
                      <a:pt x="23" y="84"/>
                      <a:pt x="23" y="84"/>
                      <a:pt x="23" y="84"/>
                    </a:cubicBezTo>
                    <a:cubicBezTo>
                      <a:pt x="23" y="84"/>
                      <a:pt x="23" y="84"/>
                      <a:pt x="23" y="85"/>
                    </a:cubicBezTo>
                    <a:cubicBezTo>
                      <a:pt x="23" y="86"/>
                      <a:pt x="23" y="86"/>
                      <a:pt x="23" y="86"/>
                    </a:cubicBezTo>
                    <a:cubicBezTo>
                      <a:pt x="23" y="86"/>
                      <a:pt x="23" y="86"/>
                      <a:pt x="23" y="86"/>
                    </a:cubicBezTo>
                    <a:cubicBezTo>
                      <a:pt x="23" y="86"/>
                      <a:pt x="23" y="86"/>
                      <a:pt x="23" y="86"/>
                    </a:cubicBezTo>
                    <a:cubicBezTo>
                      <a:pt x="23" y="86"/>
                      <a:pt x="23" y="86"/>
                      <a:pt x="23" y="86"/>
                    </a:cubicBezTo>
                    <a:cubicBezTo>
                      <a:pt x="23" y="87"/>
                      <a:pt x="22" y="88"/>
                      <a:pt x="23" y="86"/>
                    </a:cubicBezTo>
                    <a:cubicBezTo>
                      <a:pt x="22" y="86"/>
                      <a:pt x="22" y="86"/>
                      <a:pt x="22" y="87"/>
                    </a:cubicBezTo>
                    <a:cubicBezTo>
                      <a:pt x="22" y="86"/>
                      <a:pt x="22" y="87"/>
                      <a:pt x="21" y="87"/>
                    </a:cubicBezTo>
                    <a:cubicBezTo>
                      <a:pt x="22" y="87"/>
                      <a:pt x="22" y="87"/>
                      <a:pt x="22" y="87"/>
                    </a:cubicBezTo>
                    <a:cubicBezTo>
                      <a:pt x="21" y="88"/>
                      <a:pt x="21" y="88"/>
                      <a:pt x="21" y="88"/>
                    </a:cubicBezTo>
                    <a:cubicBezTo>
                      <a:pt x="22" y="88"/>
                      <a:pt x="21" y="88"/>
                      <a:pt x="21" y="88"/>
                    </a:cubicBezTo>
                    <a:cubicBezTo>
                      <a:pt x="21" y="90"/>
                      <a:pt x="21" y="90"/>
                      <a:pt x="21" y="90"/>
                    </a:cubicBezTo>
                    <a:cubicBezTo>
                      <a:pt x="21" y="90"/>
                      <a:pt x="22" y="90"/>
                      <a:pt x="22" y="91"/>
                    </a:cubicBezTo>
                    <a:cubicBezTo>
                      <a:pt x="21" y="91"/>
                      <a:pt x="21" y="91"/>
                      <a:pt x="22" y="91"/>
                    </a:cubicBezTo>
                    <a:cubicBezTo>
                      <a:pt x="22" y="91"/>
                      <a:pt x="22" y="90"/>
                      <a:pt x="22" y="91"/>
                    </a:cubicBezTo>
                    <a:cubicBezTo>
                      <a:pt x="22" y="91"/>
                      <a:pt x="22" y="91"/>
                      <a:pt x="22" y="91"/>
                    </a:cubicBezTo>
                    <a:cubicBezTo>
                      <a:pt x="21" y="92"/>
                      <a:pt x="21" y="92"/>
                      <a:pt x="21" y="91"/>
                    </a:cubicBezTo>
                    <a:cubicBezTo>
                      <a:pt x="21" y="92"/>
                      <a:pt x="22" y="92"/>
                      <a:pt x="22" y="91"/>
                    </a:cubicBezTo>
                    <a:cubicBezTo>
                      <a:pt x="22" y="93"/>
                      <a:pt x="23" y="91"/>
                      <a:pt x="21" y="92"/>
                    </a:cubicBezTo>
                    <a:cubicBezTo>
                      <a:pt x="22" y="92"/>
                      <a:pt x="23" y="92"/>
                      <a:pt x="22" y="93"/>
                    </a:cubicBezTo>
                    <a:cubicBezTo>
                      <a:pt x="22" y="94"/>
                      <a:pt x="21" y="93"/>
                      <a:pt x="22" y="93"/>
                    </a:cubicBezTo>
                    <a:cubicBezTo>
                      <a:pt x="22" y="93"/>
                      <a:pt x="22" y="93"/>
                      <a:pt x="22" y="93"/>
                    </a:cubicBezTo>
                    <a:cubicBezTo>
                      <a:pt x="22" y="93"/>
                      <a:pt x="22" y="95"/>
                      <a:pt x="22" y="94"/>
                    </a:cubicBezTo>
                    <a:cubicBezTo>
                      <a:pt x="22" y="93"/>
                      <a:pt x="22" y="94"/>
                      <a:pt x="22" y="94"/>
                    </a:cubicBezTo>
                    <a:cubicBezTo>
                      <a:pt x="23" y="95"/>
                      <a:pt x="22" y="94"/>
                      <a:pt x="22" y="94"/>
                    </a:cubicBezTo>
                    <a:cubicBezTo>
                      <a:pt x="21" y="94"/>
                      <a:pt x="21" y="94"/>
                      <a:pt x="22" y="94"/>
                    </a:cubicBezTo>
                    <a:cubicBezTo>
                      <a:pt x="23" y="94"/>
                      <a:pt x="23" y="94"/>
                      <a:pt x="22" y="94"/>
                    </a:cubicBezTo>
                    <a:cubicBezTo>
                      <a:pt x="21" y="95"/>
                      <a:pt x="21" y="94"/>
                      <a:pt x="22" y="94"/>
                    </a:cubicBezTo>
                    <a:cubicBezTo>
                      <a:pt x="22" y="95"/>
                      <a:pt x="22" y="94"/>
                      <a:pt x="22" y="94"/>
                    </a:cubicBezTo>
                    <a:cubicBezTo>
                      <a:pt x="22" y="94"/>
                      <a:pt x="23" y="95"/>
                      <a:pt x="22" y="95"/>
                    </a:cubicBezTo>
                    <a:cubicBezTo>
                      <a:pt x="22" y="95"/>
                      <a:pt x="22" y="96"/>
                      <a:pt x="22" y="95"/>
                    </a:cubicBezTo>
                    <a:cubicBezTo>
                      <a:pt x="23" y="95"/>
                      <a:pt x="23" y="94"/>
                      <a:pt x="22" y="94"/>
                    </a:cubicBezTo>
                    <a:cubicBezTo>
                      <a:pt x="22" y="95"/>
                      <a:pt x="22" y="95"/>
                      <a:pt x="22" y="94"/>
                    </a:cubicBezTo>
                    <a:cubicBezTo>
                      <a:pt x="22" y="94"/>
                      <a:pt x="22" y="95"/>
                      <a:pt x="22" y="95"/>
                    </a:cubicBezTo>
                    <a:cubicBezTo>
                      <a:pt x="22" y="95"/>
                      <a:pt x="22" y="96"/>
                      <a:pt x="21" y="95"/>
                    </a:cubicBezTo>
                    <a:cubicBezTo>
                      <a:pt x="21" y="96"/>
                      <a:pt x="21" y="96"/>
                      <a:pt x="21" y="96"/>
                    </a:cubicBezTo>
                    <a:cubicBezTo>
                      <a:pt x="21" y="96"/>
                      <a:pt x="22" y="95"/>
                      <a:pt x="21" y="96"/>
                    </a:cubicBezTo>
                    <a:cubicBezTo>
                      <a:pt x="21" y="96"/>
                      <a:pt x="21" y="95"/>
                      <a:pt x="21" y="96"/>
                    </a:cubicBezTo>
                    <a:cubicBezTo>
                      <a:pt x="20" y="96"/>
                      <a:pt x="21" y="95"/>
                      <a:pt x="21" y="96"/>
                    </a:cubicBezTo>
                    <a:cubicBezTo>
                      <a:pt x="21" y="95"/>
                      <a:pt x="20" y="95"/>
                      <a:pt x="21" y="96"/>
                    </a:cubicBezTo>
                    <a:cubicBezTo>
                      <a:pt x="20" y="96"/>
                      <a:pt x="19" y="96"/>
                      <a:pt x="21" y="96"/>
                    </a:cubicBezTo>
                    <a:cubicBezTo>
                      <a:pt x="21" y="95"/>
                      <a:pt x="21" y="95"/>
                      <a:pt x="21" y="95"/>
                    </a:cubicBezTo>
                    <a:cubicBezTo>
                      <a:pt x="20" y="95"/>
                      <a:pt x="20" y="95"/>
                      <a:pt x="21" y="95"/>
                    </a:cubicBezTo>
                    <a:cubicBezTo>
                      <a:pt x="21" y="95"/>
                      <a:pt x="21" y="95"/>
                      <a:pt x="21" y="94"/>
                    </a:cubicBezTo>
                    <a:cubicBezTo>
                      <a:pt x="20" y="94"/>
                      <a:pt x="21" y="95"/>
                      <a:pt x="21" y="93"/>
                    </a:cubicBezTo>
                    <a:cubicBezTo>
                      <a:pt x="19" y="93"/>
                      <a:pt x="21" y="94"/>
                      <a:pt x="20" y="94"/>
                    </a:cubicBezTo>
                    <a:cubicBezTo>
                      <a:pt x="19" y="93"/>
                      <a:pt x="20" y="93"/>
                      <a:pt x="19" y="93"/>
                    </a:cubicBezTo>
                    <a:cubicBezTo>
                      <a:pt x="18" y="91"/>
                      <a:pt x="19" y="92"/>
                      <a:pt x="19" y="94"/>
                    </a:cubicBezTo>
                    <a:cubicBezTo>
                      <a:pt x="19" y="94"/>
                      <a:pt x="18" y="95"/>
                      <a:pt x="19" y="96"/>
                    </a:cubicBezTo>
                    <a:cubicBezTo>
                      <a:pt x="18" y="96"/>
                      <a:pt x="18" y="96"/>
                      <a:pt x="18" y="96"/>
                    </a:cubicBezTo>
                    <a:cubicBezTo>
                      <a:pt x="18" y="97"/>
                      <a:pt x="18" y="97"/>
                      <a:pt x="18" y="96"/>
                    </a:cubicBezTo>
                    <a:cubicBezTo>
                      <a:pt x="18" y="96"/>
                      <a:pt x="18" y="96"/>
                      <a:pt x="18" y="96"/>
                    </a:cubicBezTo>
                    <a:cubicBezTo>
                      <a:pt x="19" y="97"/>
                      <a:pt x="19" y="97"/>
                      <a:pt x="19" y="97"/>
                    </a:cubicBezTo>
                    <a:cubicBezTo>
                      <a:pt x="19" y="97"/>
                      <a:pt x="19" y="97"/>
                      <a:pt x="19" y="97"/>
                    </a:cubicBezTo>
                    <a:cubicBezTo>
                      <a:pt x="19" y="97"/>
                      <a:pt x="19" y="97"/>
                      <a:pt x="19" y="97"/>
                    </a:cubicBezTo>
                    <a:cubicBezTo>
                      <a:pt x="18" y="97"/>
                      <a:pt x="18" y="97"/>
                      <a:pt x="18" y="97"/>
                    </a:cubicBezTo>
                    <a:cubicBezTo>
                      <a:pt x="18" y="97"/>
                      <a:pt x="18" y="97"/>
                      <a:pt x="18" y="97"/>
                    </a:cubicBezTo>
                    <a:cubicBezTo>
                      <a:pt x="18" y="97"/>
                      <a:pt x="18" y="97"/>
                      <a:pt x="18" y="97"/>
                    </a:cubicBezTo>
                    <a:cubicBezTo>
                      <a:pt x="18" y="97"/>
                      <a:pt x="18" y="97"/>
                      <a:pt x="18" y="97"/>
                    </a:cubicBezTo>
                    <a:cubicBezTo>
                      <a:pt x="17" y="97"/>
                      <a:pt x="18" y="99"/>
                      <a:pt x="17" y="97"/>
                    </a:cubicBezTo>
                    <a:cubicBezTo>
                      <a:pt x="18" y="98"/>
                      <a:pt x="17" y="98"/>
                      <a:pt x="18" y="98"/>
                    </a:cubicBezTo>
                    <a:cubicBezTo>
                      <a:pt x="19" y="98"/>
                      <a:pt x="18" y="98"/>
                      <a:pt x="19" y="97"/>
                    </a:cubicBezTo>
                    <a:cubicBezTo>
                      <a:pt x="19" y="98"/>
                      <a:pt x="19" y="98"/>
                      <a:pt x="19" y="98"/>
                    </a:cubicBezTo>
                    <a:cubicBezTo>
                      <a:pt x="19" y="99"/>
                      <a:pt x="19" y="99"/>
                      <a:pt x="19" y="98"/>
                    </a:cubicBezTo>
                    <a:cubicBezTo>
                      <a:pt x="18" y="100"/>
                      <a:pt x="19" y="97"/>
                      <a:pt x="19" y="98"/>
                    </a:cubicBezTo>
                    <a:cubicBezTo>
                      <a:pt x="19" y="98"/>
                      <a:pt x="18" y="98"/>
                      <a:pt x="19" y="99"/>
                    </a:cubicBezTo>
                    <a:cubicBezTo>
                      <a:pt x="19" y="99"/>
                      <a:pt x="19" y="99"/>
                      <a:pt x="19" y="99"/>
                    </a:cubicBezTo>
                    <a:cubicBezTo>
                      <a:pt x="19" y="99"/>
                      <a:pt x="19" y="99"/>
                      <a:pt x="19" y="99"/>
                    </a:cubicBezTo>
                    <a:cubicBezTo>
                      <a:pt x="19" y="99"/>
                      <a:pt x="19" y="99"/>
                      <a:pt x="19" y="99"/>
                    </a:cubicBezTo>
                    <a:cubicBezTo>
                      <a:pt x="18" y="98"/>
                      <a:pt x="19" y="99"/>
                      <a:pt x="19" y="99"/>
                    </a:cubicBezTo>
                    <a:cubicBezTo>
                      <a:pt x="18" y="99"/>
                      <a:pt x="18" y="99"/>
                      <a:pt x="18" y="99"/>
                    </a:cubicBezTo>
                    <a:cubicBezTo>
                      <a:pt x="18" y="99"/>
                      <a:pt x="18" y="99"/>
                      <a:pt x="17" y="99"/>
                    </a:cubicBezTo>
                    <a:cubicBezTo>
                      <a:pt x="16" y="98"/>
                      <a:pt x="17" y="99"/>
                      <a:pt x="17" y="99"/>
                    </a:cubicBezTo>
                    <a:cubicBezTo>
                      <a:pt x="16" y="99"/>
                      <a:pt x="16" y="99"/>
                      <a:pt x="16" y="99"/>
                    </a:cubicBezTo>
                    <a:cubicBezTo>
                      <a:pt x="16" y="99"/>
                      <a:pt x="16" y="99"/>
                      <a:pt x="16" y="99"/>
                    </a:cubicBezTo>
                    <a:cubicBezTo>
                      <a:pt x="16" y="99"/>
                      <a:pt x="16" y="99"/>
                      <a:pt x="16" y="99"/>
                    </a:cubicBezTo>
                    <a:cubicBezTo>
                      <a:pt x="17" y="99"/>
                      <a:pt x="17" y="99"/>
                      <a:pt x="17" y="99"/>
                    </a:cubicBezTo>
                    <a:cubicBezTo>
                      <a:pt x="17" y="100"/>
                      <a:pt x="17" y="100"/>
                      <a:pt x="17" y="100"/>
                    </a:cubicBezTo>
                    <a:cubicBezTo>
                      <a:pt x="17" y="101"/>
                      <a:pt x="17" y="101"/>
                      <a:pt x="17" y="101"/>
                    </a:cubicBezTo>
                    <a:cubicBezTo>
                      <a:pt x="16" y="100"/>
                      <a:pt x="16" y="100"/>
                      <a:pt x="16" y="101"/>
                    </a:cubicBezTo>
                    <a:cubicBezTo>
                      <a:pt x="15" y="102"/>
                      <a:pt x="15" y="102"/>
                      <a:pt x="15" y="102"/>
                    </a:cubicBezTo>
                    <a:cubicBezTo>
                      <a:pt x="15" y="102"/>
                      <a:pt x="15" y="102"/>
                      <a:pt x="15" y="102"/>
                    </a:cubicBezTo>
                    <a:cubicBezTo>
                      <a:pt x="15" y="102"/>
                      <a:pt x="15" y="102"/>
                      <a:pt x="15" y="102"/>
                    </a:cubicBezTo>
                    <a:cubicBezTo>
                      <a:pt x="15" y="102"/>
                      <a:pt x="15" y="102"/>
                      <a:pt x="14" y="102"/>
                    </a:cubicBezTo>
                    <a:cubicBezTo>
                      <a:pt x="14" y="102"/>
                      <a:pt x="14" y="101"/>
                      <a:pt x="14" y="103"/>
                    </a:cubicBezTo>
                    <a:cubicBezTo>
                      <a:pt x="14" y="102"/>
                      <a:pt x="15" y="103"/>
                      <a:pt x="15" y="103"/>
                    </a:cubicBezTo>
                    <a:cubicBezTo>
                      <a:pt x="15" y="104"/>
                      <a:pt x="15" y="104"/>
                      <a:pt x="15" y="104"/>
                    </a:cubicBezTo>
                    <a:cubicBezTo>
                      <a:pt x="15" y="103"/>
                      <a:pt x="15" y="103"/>
                      <a:pt x="15" y="103"/>
                    </a:cubicBezTo>
                    <a:cubicBezTo>
                      <a:pt x="15" y="103"/>
                      <a:pt x="15" y="103"/>
                      <a:pt x="15" y="103"/>
                    </a:cubicBezTo>
                    <a:cubicBezTo>
                      <a:pt x="16" y="103"/>
                      <a:pt x="16" y="105"/>
                      <a:pt x="16" y="104"/>
                    </a:cubicBezTo>
                    <a:cubicBezTo>
                      <a:pt x="16" y="106"/>
                      <a:pt x="17" y="103"/>
                      <a:pt x="16" y="103"/>
                    </a:cubicBezTo>
                    <a:cubicBezTo>
                      <a:pt x="16" y="103"/>
                      <a:pt x="16" y="103"/>
                      <a:pt x="16" y="103"/>
                    </a:cubicBezTo>
                    <a:cubicBezTo>
                      <a:pt x="16" y="102"/>
                      <a:pt x="16" y="102"/>
                      <a:pt x="16" y="102"/>
                    </a:cubicBezTo>
                    <a:cubicBezTo>
                      <a:pt x="16" y="102"/>
                      <a:pt x="16" y="102"/>
                      <a:pt x="16" y="102"/>
                    </a:cubicBezTo>
                    <a:cubicBezTo>
                      <a:pt x="16" y="102"/>
                      <a:pt x="16" y="102"/>
                      <a:pt x="16" y="102"/>
                    </a:cubicBezTo>
                    <a:cubicBezTo>
                      <a:pt x="16" y="101"/>
                      <a:pt x="16" y="101"/>
                      <a:pt x="16" y="101"/>
                    </a:cubicBezTo>
                    <a:cubicBezTo>
                      <a:pt x="16" y="101"/>
                      <a:pt x="16" y="101"/>
                      <a:pt x="16" y="101"/>
                    </a:cubicBezTo>
                    <a:cubicBezTo>
                      <a:pt x="16" y="101"/>
                      <a:pt x="16" y="101"/>
                      <a:pt x="16" y="101"/>
                    </a:cubicBezTo>
                    <a:cubicBezTo>
                      <a:pt x="16" y="101"/>
                      <a:pt x="16" y="101"/>
                      <a:pt x="16" y="101"/>
                    </a:cubicBezTo>
                    <a:cubicBezTo>
                      <a:pt x="16" y="101"/>
                      <a:pt x="16" y="101"/>
                      <a:pt x="16" y="101"/>
                    </a:cubicBezTo>
                    <a:cubicBezTo>
                      <a:pt x="16" y="101"/>
                      <a:pt x="17" y="101"/>
                      <a:pt x="17" y="102"/>
                    </a:cubicBezTo>
                    <a:cubicBezTo>
                      <a:pt x="17" y="102"/>
                      <a:pt x="17" y="102"/>
                      <a:pt x="17" y="102"/>
                    </a:cubicBezTo>
                    <a:cubicBezTo>
                      <a:pt x="17" y="102"/>
                      <a:pt x="17" y="102"/>
                      <a:pt x="17" y="102"/>
                    </a:cubicBezTo>
                    <a:cubicBezTo>
                      <a:pt x="17" y="101"/>
                      <a:pt x="17" y="104"/>
                      <a:pt x="17" y="104"/>
                    </a:cubicBezTo>
                    <a:cubicBezTo>
                      <a:pt x="16" y="105"/>
                      <a:pt x="17" y="104"/>
                      <a:pt x="16" y="105"/>
                    </a:cubicBezTo>
                    <a:cubicBezTo>
                      <a:pt x="16" y="106"/>
                      <a:pt x="15" y="105"/>
                      <a:pt x="15" y="105"/>
                    </a:cubicBezTo>
                    <a:cubicBezTo>
                      <a:pt x="15" y="104"/>
                      <a:pt x="14" y="104"/>
                      <a:pt x="15" y="105"/>
                    </a:cubicBezTo>
                    <a:cubicBezTo>
                      <a:pt x="15" y="105"/>
                      <a:pt x="15" y="105"/>
                      <a:pt x="14" y="107"/>
                    </a:cubicBezTo>
                    <a:cubicBezTo>
                      <a:pt x="14" y="107"/>
                      <a:pt x="14" y="107"/>
                      <a:pt x="14" y="107"/>
                    </a:cubicBezTo>
                    <a:cubicBezTo>
                      <a:pt x="14" y="107"/>
                      <a:pt x="14" y="107"/>
                      <a:pt x="14" y="107"/>
                    </a:cubicBezTo>
                    <a:cubicBezTo>
                      <a:pt x="14" y="107"/>
                      <a:pt x="13" y="108"/>
                      <a:pt x="13" y="107"/>
                    </a:cubicBezTo>
                    <a:cubicBezTo>
                      <a:pt x="12" y="108"/>
                      <a:pt x="13" y="108"/>
                      <a:pt x="13" y="108"/>
                    </a:cubicBezTo>
                    <a:cubicBezTo>
                      <a:pt x="13" y="108"/>
                      <a:pt x="12" y="108"/>
                      <a:pt x="12" y="109"/>
                    </a:cubicBezTo>
                    <a:cubicBezTo>
                      <a:pt x="12" y="108"/>
                      <a:pt x="12" y="109"/>
                      <a:pt x="12" y="110"/>
                    </a:cubicBezTo>
                    <a:cubicBezTo>
                      <a:pt x="12" y="111"/>
                      <a:pt x="11" y="110"/>
                      <a:pt x="11" y="111"/>
                    </a:cubicBezTo>
                    <a:cubicBezTo>
                      <a:pt x="11" y="111"/>
                      <a:pt x="11" y="111"/>
                      <a:pt x="11" y="111"/>
                    </a:cubicBezTo>
                    <a:cubicBezTo>
                      <a:pt x="11" y="111"/>
                      <a:pt x="11" y="112"/>
                      <a:pt x="12" y="112"/>
                    </a:cubicBezTo>
                    <a:cubicBezTo>
                      <a:pt x="12" y="113"/>
                      <a:pt x="12" y="112"/>
                      <a:pt x="12" y="112"/>
                    </a:cubicBezTo>
                    <a:cubicBezTo>
                      <a:pt x="11" y="113"/>
                      <a:pt x="11" y="113"/>
                      <a:pt x="11" y="113"/>
                    </a:cubicBezTo>
                    <a:cubicBezTo>
                      <a:pt x="11" y="113"/>
                      <a:pt x="11" y="112"/>
                      <a:pt x="11" y="113"/>
                    </a:cubicBezTo>
                    <a:cubicBezTo>
                      <a:pt x="11" y="113"/>
                      <a:pt x="11" y="113"/>
                      <a:pt x="11" y="113"/>
                    </a:cubicBezTo>
                    <a:cubicBezTo>
                      <a:pt x="11" y="114"/>
                      <a:pt x="11" y="114"/>
                      <a:pt x="11" y="114"/>
                    </a:cubicBezTo>
                    <a:cubicBezTo>
                      <a:pt x="12" y="114"/>
                      <a:pt x="12" y="114"/>
                      <a:pt x="12" y="114"/>
                    </a:cubicBezTo>
                    <a:cubicBezTo>
                      <a:pt x="12" y="115"/>
                      <a:pt x="12" y="115"/>
                      <a:pt x="12" y="115"/>
                    </a:cubicBezTo>
                    <a:cubicBezTo>
                      <a:pt x="11" y="114"/>
                      <a:pt x="11" y="116"/>
                      <a:pt x="11" y="115"/>
                    </a:cubicBezTo>
                    <a:cubicBezTo>
                      <a:pt x="11" y="116"/>
                      <a:pt x="11" y="116"/>
                      <a:pt x="12" y="116"/>
                    </a:cubicBezTo>
                    <a:cubicBezTo>
                      <a:pt x="12" y="117"/>
                      <a:pt x="12" y="117"/>
                      <a:pt x="12" y="118"/>
                    </a:cubicBezTo>
                    <a:cubicBezTo>
                      <a:pt x="13" y="117"/>
                      <a:pt x="13" y="118"/>
                      <a:pt x="13" y="118"/>
                    </a:cubicBezTo>
                    <a:cubicBezTo>
                      <a:pt x="13" y="119"/>
                      <a:pt x="14" y="118"/>
                      <a:pt x="14" y="117"/>
                    </a:cubicBezTo>
                    <a:cubicBezTo>
                      <a:pt x="15" y="117"/>
                      <a:pt x="15" y="116"/>
                      <a:pt x="15" y="116"/>
                    </a:cubicBezTo>
                    <a:cubicBezTo>
                      <a:pt x="16" y="116"/>
                      <a:pt x="16" y="116"/>
                      <a:pt x="15" y="116"/>
                    </a:cubicBezTo>
                    <a:cubicBezTo>
                      <a:pt x="15" y="116"/>
                      <a:pt x="15" y="116"/>
                      <a:pt x="16" y="116"/>
                    </a:cubicBezTo>
                    <a:cubicBezTo>
                      <a:pt x="16" y="116"/>
                      <a:pt x="16" y="115"/>
                      <a:pt x="16" y="116"/>
                    </a:cubicBezTo>
                    <a:cubicBezTo>
                      <a:pt x="16" y="116"/>
                      <a:pt x="16" y="116"/>
                      <a:pt x="16" y="116"/>
                    </a:cubicBezTo>
                    <a:cubicBezTo>
                      <a:pt x="15" y="116"/>
                      <a:pt x="15" y="117"/>
                      <a:pt x="16" y="117"/>
                    </a:cubicBezTo>
                    <a:cubicBezTo>
                      <a:pt x="16" y="115"/>
                      <a:pt x="16" y="116"/>
                      <a:pt x="16" y="117"/>
                    </a:cubicBezTo>
                    <a:cubicBezTo>
                      <a:pt x="16" y="117"/>
                      <a:pt x="16" y="117"/>
                      <a:pt x="16" y="117"/>
                    </a:cubicBezTo>
                    <a:cubicBezTo>
                      <a:pt x="17" y="118"/>
                      <a:pt x="16" y="117"/>
                      <a:pt x="16" y="117"/>
                    </a:cubicBezTo>
                    <a:cubicBezTo>
                      <a:pt x="16" y="117"/>
                      <a:pt x="16" y="118"/>
                      <a:pt x="16" y="118"/>
                    </a:cubicBezTo>
                    <a:cubicBezTo>
                      <a:pt x="16" y="117"/>
                      <a:pt x="15" y="116"/>
                      <a:pt x="16" y="118"/>
                    </a:cubicBezTo>
                    <a:cubicBezTo>
                      <a:pt x="16" y="117"/>
                      <a:pt x="16" y="116"/>
                      <a:pt x="15" y="118"/>
                    </a:cubicBezTo>
                    <a:cubicBezTo>
                      <a:pt x="15" y="118"/>
                      <a:pt x="15" y="118"/>
                      <a:pt x="15" y="118"/>
                    </a:cubicBezTo>
                    <a:cubicBezTo>
                      <a:pt x="16" y="118"/>
                      <a:pt x="15" y="118"/>
                      <a:pt x="15" y="119"/>
                    </a:cubicBezTo>
                    <a:cubicBezTo>
                      <a:pt x="15" y="119"/>
                      <a:pt x="15" y="121"/>
                      <a:pt x="15" y="120"/>
                    </a:cubicBezTo>
                    <a:cubicBezTo>
                      <a:pt x="15" y="120"/>
                      <a:pt x="15" y="120"/>
                      <a:pt x="14" y="120"/>
                    </a:cubicBezTo>
                    <a:cubicBezTo>
                      <a:pt x="15" y="119"/>
                      <a:pt x="15" y="121"/>
                      <a:pt x="14" y="120"/>
                    </a:cubicBezTo>
                    <a:cubicBezTo>
                      <a:pt x="14" y="121"/>
                      <a:pt x="14" y="121"/>
                      <a:pt x="14" y="120"/>
                    </a:cubicBezTo>
                    <a:cubicBezTo>
                      <a:pt x="14" y="120"/>
                      <a:pt x="14" y="120"/>
                      <a:pt x="14" y="120"/>
                    </a:cubicBezTo>
                    <a:cubicBezTo>
                      <a:pt x="14" y="120"/>
                      <a:pt x="14" y="120"/>
                      <a:pt x="14" y="120"/>
                    </a:cubicBezTo>
                    <a:cubicBezTo>
                      <a:pt x="14" y="120"/>
                      <a:pt x="14" y="120"/>
                      <a:pt x="14" y="119"/>
                    </a:cubicBezTo>
                    <a:cubicBezTo>
                      <a:pt x="14" y="119"/>
                      <a:pt x="14" y="119"/>
                      <a:pt x="14" y="119"/>
                    </a:cubicBezTo>
                    <a:cubicBezTo>
                      <a:pt x="14" y="119"/>
                      <a:pt x="14" y="119"/>
                      <a:pt x="14" y="119"/>
                    </a:cubicBezTo>
                    <a:cubicBezTo>
                      <a:pt x="14" y="119"/>
                      <a:pt x="14" y="119"/>
                      <a:pt x="14" y="119"/>
                    </a:cubicBezTo>
                    <a:cubicBezTo>
                      <a:pt x="14" y="119"/>
                      <a:pt x="15" y="119"/>
                      <a:pt x="14" y="119"/>
                    </a:cubicBezTo>
                    <a:cubicBezTo>
                      <a:pt x="14" y="119"/>
                      <a:pt x="14" y="119"/>
                      <a:pt x="14" y="119"/>
                    </a:cubicBezTo>
                    <a:cubicBezTo>
                      <a:pt x="14" y="119"/>
                      <a:pt x="14" y="119"/>
                      <a:pt x="14" y="119"/>
                    </a:cubicBezTo>
                    <a:cubicBezTo>
                      <a:pt x="13" y="119"/>
                      <a:pt x="14" y="117"/>
                      <a:pt x="13" y="119"/>
                    </a:cubicBezTo>
                    <a:cubicBezTo>
                      <a:pt x="13" y="118"/>
                      <a:pt x="12" y="120"/>
                      <a:pt x="13" y="120"/>
                    </a:cubicBezTo>
                    <a:cubicBezTo>
                      <a:pt x="13" y="121"/>
                      <a:pt x="12" y="121"/>
                      <a:pt x="12" y="120"/>
                    </a:cubicBezTo>
                    <a:cubicBezTo>
                      <a:pt x="12" y="120"/>
                      <a:pt x="12" y="120"/>
                      <a:pt x="12" y="120"/>
                    </a:cubicBezTo>
                    <a:cubicBezTo>
                      <a:pt x="11" y="120"/>
                      <a:pt x="10" y="120"/>
                      <a:pt x="11" y="120"/>
                    </a:cubicBezTo>
                    <a:cubicBezTo>
                      <a:pt x="10" y="121"/>
                      <a:pt x="11" y="122"/>
                      <a:pt x="12" y="121"/>
                    </a:cubicBezTo>
                    <a:cubicBezTo>
                      <a:pt x="11" y="123"/>
                      <a:pt x="11" y="122"/>
                      <a:pt x="11" y="122"/>
                    </a:cubicBezTo>
                    <a:cubicBezTo>
                      <a:pt x="11" y="121"/>
                      <a:pt x="11" y="122"/>
                      <a:pt x="11" y="123"/>
                    </a:cubicBezTo>
                    <a:cubicBezTo>
                      <a:pt x="11" y="123"/>
                      <a:pt x="11" y="123"/>
                      <a:pt x="11" y="123"/>
                    </a:cubicBezTo>
                    <a:cubicBezTo>
                      <a:pt x="11" y="123"/>
                      <a:pt x="11" y="123"/>
                      <a:pt x="11" y="123"/>
                    </a:cubicBezTo>
                    <a:cubicBezTo>
                      <a:pt x="11" y="124"/>
                      <a:pt x="11" y="124"/>
                      <a:pt x="11" y="123"/>
                    </a:cubicBezTo>
                    <a:cubicBezTo>
                      <a:pt x="11" y="124"/>
                      <a:pt x="11" y="124"/>
                      <a:pt x="11" y="124"/>
                    </a:cubicBezTo>
                    <a:cubicBezTo>
                      <a:pt x="11" y="124"/>
                      <a:pt x="11" y="124"/>
                      <a:pt x="11" y="124"/>
                    </a:cubicBezTo>
                    <a:cubicBezTo>
                      <a:pt x="11" y="125"/>
                      <a:pt x="11" y="125"/>
                      <a:pt x="11" y="125"/>
                    </a:cubicBezTo>
                    <a:cubicBezTo>
                      <a:pt x="11" y="125"/>
                      <a:pt x="11" y="125"/>
                      <a:pt x="11" y="125"/>
                    </a:cubicBezTo>
                    <a:cubicBezTo>
                      <a:pt x="11" y="125"/>
                      <a:pt x="11" y="125"/>
                      <a:pt x="11" y="125"/>
                    </a:cubicBezTo>
                    <a:cubicBezTo>
                      <a:pt x="11" y="125"/>
                      <a:pt x="11" y="125"/>
                      <a:pt x="11" y="125"/>
                    </a:cubicBezTo>
                    <a:cubicBezTo>
                      <a:pt x="11" y="125"/>
                      <a:pt x="11" y="125"/>
                      <a:pt x="11" y="125"/>
                    </a:cubicBezTo>
                    <a:cubicBezTo>
                      <a:pt x="11" y="125"/>
                      <a:pt x="11" y="125"/>
                      <a:pt x="11" y="125"/>
                    </a:cubicBezTo>
                    <a:cubicBezTo>
                      <a:pt x="12" y="125"/>
                      <a:pt x="12" y="125"/>
                      <a:pt x="12" y="125"/>
                    </a:cubicBezTo>
                    <a:cubicBezTo>
                      <a:pt x="12" y="126"/>
                      <a:pt x="11" y="125"/>
                      <a:pt x="11" y="125"/>
                    </a:cubicBezTo>
                    <a:cubicBezTo>
                      <a:pt x="11" y="126"/>
                      <a:pt x="11" y="126"/>
                      <a:pt x="11" y="126"/>
                    </a:cubicBezTo>
                    <a:cubicBezTo>
                      <a:pt x="12" y="126"/>
                      <a:pt x="12" y="126"/>
                      <a:pt x="12" y="126"/>
                    </a:cubicBezTo>
                    <a:cubicBezTo>
                      <a:pt x="12" y="126"/>
                      <a:pt x="12" y="126"/>
                      <a:pt x="12" y="126"/>
                    </a:cubicBezTo>
                    <a:cubicBezTo>
                      <a:pt x="11" y="127"/>
                      <a:pt x="11" y="127"/>
                      <a:pt x="11" y="127"/>
                    </a:cubicBezTo>
                    <a:cubicBezTo>
                      <a:pt x="11" y="127"/>
                      <a:pt x="10" y="127"/>
                      <a:pt x="10" y="126"/>
                    </a:cubicBezTo>
                    <a:cubicBezTo>
                      <a:pt x="10" y="126"/>
                      <a:pt x="10" y="126"/>
                      <a:pt x="10" y="126"/>
                    </a:cubicBezTo>
                    <a:cubicBezTo>
                      <a:pt x="10" y="126"/>
                      <a:pt x="10" y="126"/>
                      <a:pt x="10" y="126"/>
                    </a:cubicBezTo>
                    <a:cubicBezTo>
                      <a:pt x="11" y="125"/>
                      <a:pt x="10" y="126"/>
                      <a:pt x="10" y="126"/>
                    </a:cubicBezTo>
                    <a:cubicBezTo>
                      <a:pt x="10" y="126"/>
                      <a:pt x="10" y="126"/>
                      <a:pt x="10" y="126"/>
                    </a:cubicBezTo>
                    <a:cubicBezTo>
                      <a:pt x="10" y="126"/>
                      <a:pt x="10" y="126"/>
                      <a:pt x="10" y="126"/>
                    </a:cubicBezTo>
                    <a:cubicBezTo>
                      <a:pt x="10" y="127"/>
                      <a:pt x="10" y="126"/>
                      <a:pt x="9" y="127"/>
                    </a:cubicBezTo>
                    <a:cubicBezTo>
                      <a:pt x="9" y="126"/>
                      <a:pt x="9" y="126"/>
                      <a:pt x="9" y="126"/>
                    </a:cubicBezTo>
                    <a:cubicBezTo>
                      <a:pt x="9" y="126"/>
                      <a:pt x="9" y="126"/>
                      <a:pt x="9"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6"/>
                    </a:cubicBezTo>
                    <a:cubicBezTo>
                      <a:pt x="8" y="126"/>
                      <a:pt x="8" y="126"/>
                      <a:pt x="8" y="125"/>
                    </a:cubicBezTo>
                    <a:cubicBezTo>
                      <a:pt x="8" y="125"/>
                      <a:pt x="7" y="123"/>
                      <a:pt x="7" y="125"/>
                    </a:cubicBezTo>
                    <a:cubicBezTo>
                      <a:pt x="7" y="125"/>
                      <a:pt x="7" y="125"/>
                      <a:pt x="7" y="125"/>
                    </a:cubicBezTo>
                    <a:cubicBezTo>
                      <a:pt x="7" y="125"/>
                      <a:pt x="7" y="125"/>
                      <a:pt x="7" y="125"/>
                    </a:cubicBezTo>
                    <a:cubicBezTo>
                      <a:pt x="7" y="125"/>
                      <a:pt x="7" y="125"/>
                      <a:pt x="6" y="125"/>
                    </a:cubicBezTo>
                    <a:cubicBezTo>
                      <a:pt x="6" y="125"/>
                      <a:pt x="6" y="125"/>
                      <a:pt x="6" y="125"/>
                    </a:cubicBezTo>
                    <a:cubicBezTo>
                      <a:pt x="6" y="125"/>
                      <a:pt x="7" y="125"/>
                      <a:pt x="6" y="126"/>
                    </a:cubicBezTo>
                    <a:cubicBezTo>
                      <a:pt x="6" y="126"/>
                      <a:pt x="6" y="126"/>
                      <a:pt x="6" y="126"/>
                    </a:cubicBezTo>
                    <a:cubicBezTo>
                      <a:pt x="6" y="126"/>
                      <a:pt x="6" y="126"/>
                      <a:pt x="6" y="126"/>
                    </a:cubicBezTo>
                    <a:cubicBezTo>
                      <a:pt x="6" y="126"/>
                      <a:pt x="5" y="127"/>
                      <a:pt x="5" y="126"/>
                    </a:cubicBezTo>
                    <a:cubicBezTo>
                      <a:pt x="5" y="126"/>
                      <a:pt x="5" y="126"/>
                      <a:pt x="5" y="126"/>
                    </a:cubicBezTo>
                    <a:cubicBezTo>
                      <a:pt x="5" y="127"/>
                      <a:pt x="5" y="127"/>
                      <a:pt x="5" y="127"/>
                    </a:cubicBezTo>
                    <a:cubicBezTo>
                      <a:pt x="6" y="127"/>
                      <a:pt x="4" y="127"/>
                      <a:pt x="5" y="128"/>
                    </a:cubicBezTo>
                    <a:cubicBezTo>
                      <a:pt x="6" y="128"/>
                      <a:pt x="6" y="128"/>
                      <a:pt x="6" y="128"/>
                    </a:cubicBezTo>
                    <a:cubicBezTo>
                      <a:pt x="5" y="129"/>
                      <a:pt x="6" y="129"/>
                      <a:pt x="6" y="129"/>
                    </a:cubicBezTo>
                    <a:cubicBezTo>
                      <a:pt x="5" y="129"/>
                      <a:pt x="5" y="129"/>
                      <a:pt x="5" y="129"/>
                    </a:cubicBezTo>
                    <a:cubicBezTo>
                      <a:pt x="5" y="130"/>
                      <a:pt x="5" y="130"/>
                      <a:pt x="5" y="130"/>
                    </a:cubicBezTo>
                    <a:cubicBezTo>
                      <a:pt x="6" y="129"/>
                      <a:pt x="5" y="131"/>
                      <a:pt x="6" y="130"/>
                    </a:cubicBezTo>
                    <a:cubicBezTo>
                      <a:pt x="6" y="130"/>
                      <a:pt x="7" y="131"/>
                      <a:pt x="7" y="130"/>
                    </a:cubicBezTo>
                    <a:cubicBezTo>
                      <a:pt x="7" y="130"/>
                      <a:pt x="7" y="130"/>
                      <a:pt x="7" y="130"/>
                    </a:cubicBezTo>
                    <a:cubicBezTo>
                      <a:pt x="7" y="130"/>
                      <a:pt x="8" y="130"/>
                      <a:pt x="8" y="131"/>
                    </a:cubicBezTo>
                    <a:cubicBezTo>
                      <a:pt x="7" y="129"/>
                      <a:pt x="8" y="132"/>
                      <a:pt x="8" y="131"/>
                    </a:cubicBezTo>
                    <a:cubicBezTo>
                      <a:pt x="9" y="132"/>
                      <a:pt x="9" y="132"/>
                      <a:pt x="9" y="132"/>
                    </a:cubicBezTo>
                    <a:cubicBezTo>
                      <a:pt x="9" y="132"/>
                      <a:pt x="9" y="132"/>
                      <a:pt x="9" y="132"/>
                    </a:cubicBezTo>
                    <a:cubicBezTo>
                      <a:pt x="9" y="132"/>
                      <a:pt x="9" y="132"/>
                      <a:pt x="9" y="132"/>
                    </a:cubicBezTo>
                    <a:cubicBezTo>
                      <a:pt x="9" y="132"/>
                      <a:pt x="9" y="132"/>
                      <a:pt x="9" y="133"/>
                    </a:cubicBezTo>
                    <a:cubicBezTo>
                      <a:pt x="9" y="133"/>
                      <a:pt x="8" y="133"/>
                      <a:pt x="8" y="133"/>
                    </a:cubicBezTo>
                    <a:cubicBezTo>
                      <a:pt x="8" y="132"/>
                      <a:pt x="8" y="132"/>
                      <a:pt x="8" y="132"/>
                    </a:cubicBezTo>
                    <a:cubicBezTo>
                      <a:pt x="7" y="133"/>
                      <a:pt x="7" y="133"/>
                      <a:pt x="7" y="133"/>
                    </a:cubicBezTo>
                    <a:cubicBezTo>
                      <a:pt x="7" y="132"/>
                      <a:pt x="7" y="132"/>
                      <a:pt x="7" y="132"/>
                    </a:cubicBezTo>
                    <a:cubicBezTo>
                      <a:pt x="6" y="132"/>
                      <a:pt x="6" y="134"/>
                      <a:pt x="7" y="133"/>
                    </a:cubicBezTo>
                    <a:cubicBezTo>
                      <a:pt x="7" y="133"/>
                      <a:pt x="7" y="133"/>
                      <a:pt x="7" y="133"/>
                    </a:cubicBezTo>
                    <a:cubicBezTo>
                      <a:pt x="7" y="133"/>
                      <a:pt x="7" y="133"/>
                      <a:pt x="7" y="133"/>
                    </a:cubicBezTo>
                    <a:cubicBezTo>
                      <a:pt x="6" y="134"/>
                      <a:pt x="6" y="133"/>
                      <a:pt x="7" y="134"/>
                    </a:cubicBezTo>
                    <a:cubicBezTo>
                      <a:pt x="7" y="135"/>
                      <a:pt x="7" y="135"/>
                      <a:pt x="7" y="135"/>
                    </a:cubicBezTo>
                    <a:cubicBezTo>
                      <a:pt x="7" y="135"/>
                      <a:pt x="7" y="135"/>
                      <a:pt x="7" y="135"/>
                    </a:cubicBezTo>
                    <a:cubicBezTo>
                      <a:pt x="7" y="136"/>
                      <a:pt x="7" y="135"/>
                      <a:pt x="7" y="135"/>
                    </a:cubicBezTo>
                    <a:cubicBezTo>
                      <a:pt x="7" y="135"/>
                      <a:pt x="7" y="135"/>
                      <a:pt x="7" y="135"/>
                    </a:cubicBezTo>
                    <a:cubicBezTo>
                      <a:pt x="7" y="135"/>
                      <a:pt x="7" y="135"/>
                      <a:pt x="7" y="135"/>
                    </a:cubicBezTo>
                    <a:cubicBezTo>
                      <a:pt x="7" y="135"/>
                      <a:pt x="7" y="135"/>
                      <a:pt x="7" y="135"/>
                    </a:cubicBezTo>
                    <a:cubicBezTo>
                      <a:pt x="7" y="135"/>
                      <a:pt x="7" y="135"/>
                      <a:pt x="7" y="135"/>
                    </a:cubicBezTo>
                    <a:cubicBezTo>
                      <a:pt x="7" y="135"/>
                      <a:pt x="7" y="134"/>
                      <a:pt x="7" y="135"/>
                    </a:cubicBezTo>
                    <a:cubicBezTo>
                      <a:pt x="7" y="135"/>
                      <a:pt x="7" y="135"/>
                      <a:pt x="7" y="135"/>
                    </a:cubicBezTo>
                    <a:cubicBezTo>
                      <a:pt x="7" y="135"/>
                      <a:pt x="7" y="135"/>
                      <a:pt x="7" y="135"/>
                    </a:cubicBezTo>
                    <a:cubicBezTo>
                      <a:pt x="7" y="135"/>
                      <a:pt x="7" y="135"/>
                      <a:pt x="7" y="135"/>
                    </a:cubicBezTo>
                    <a:cubicBezTo>
                      <a:pt x="7" y="135"/>
                      <a:pt x="7" y="136"/>
                      <a:pt x="7" y="136"/>
                    </a:cubicBezTo>
                    <a:cubicBezTo>
                      <a:pt x="7" y="136"/>
                      <a:pt x="7" y="136"/>
                      <a:pt x="7" y="136"/>
                    </a:cubicBezTo>
                    <a:cubicBezTo>
                      <a:pt x="7" y="136"/>
                      <a:pt x="7" y="136"/>
                      <a:pt x="7" y="136"/>
                    </a:cubicBezTo>
                    <a:cubicBezTo>
                      <a:pt x="8" y="136"/>
                      <a:pt x="8" y="135"/>
                      <a:pt x="8" y="136"/>
                    </a:cubicBezTo>
                    <a:cubicBezTo>
                      <a:pt x="8" y="137"/>
                      <a:pt x="8" y="137"/>
                      <a:pt x="8" y="137"/>
                    </a:cubicBezTo>
                    <a:cubicBezTo>
                      <a:pt x="8" y="138"/>
                      <a:pt x="8" y="138"/>
                      <a:pt x="8" y="138"/>
                    </a:cubicBezTo>
                    <a:cubicBezTo>
                      <a:pt x="8" y="137"/>
                      <a:pt x="8" y="137"/>
                      <a:pt x="8" y="137"/>
                    </a:cubicBezTo>
                    <a:cubicBezTo>
                      <a:pt x="8" y="137"/>
                      <a:pt x="8" y="137"/>
                      <a:pt x="8" y="137"/>
                    </a:cubicBezTo>
                    <a:cubicBezTo>
                      <a:pt x="8" y="137"/>
                      <a:pt x="8" y="137"/>
                      <a:pt x="7" y="137"/>
                    </a:cubicBezTo>
                    <a:cubicBezTo>
                      <a:pt x="7" y="137"/>
                      <a:pt x="6" y="139"/>
                      <a:pt x="7" y="138"/>
                    </a:cubicBezTo>
                    <a:cubicBezTo>
                      <a:pt x="7" y="139"/>
                      <a:pt x="8" y="140"/>
                      <a:pt x="8" y="138"/>
                    </a:cubicBezTo>
                    <a:cubicBezTo>
                      <a:pt x="8" y="138"/>
                      <a:pt x="8" y="138"/>
                      <a:pt x="8" y="138"/>
                    </a:cubicBezTo>
                    <a:cubicBezTo>
                      <a:pt x="8" y="138"/>
                      <a:pt x="8" y="138"/>
                      <a:pt x="8" y="138"/>
                    </a:cubicBezTo>
                    <a:cubicBezTo>
                      <a:pt x="8" y="138"/>
                      <a:pt x="8" y="138"/>
                      <a:pt x="8" y="138"/>
                    </a:cubicBezTo>
                    <a:cubicBezTo>
                      <a:pt x="9" y="138"/>
                      <a:pt x="9" y="138"/>
                      <a:pt x="9" y="138"/>
                    </a:cubicBezTo>
                    <a:cubicBezTo>
                      <a:pt x="9" y="138"/>
                      <a:pt x="9" y="138"/>
                      <a:pt x="9" y="138"/>
                    </a:cubicBezTo>
                    <a:cubicBezTo>
                      <a:pt x="9" y="138"/>
                      <a:pt x="9" y="138"/>
                      <a:pt x="9" y="138"/>
                    </a:cubicBezTo>
                    <a:cubicBezTo>
                      <a:pt x="8" y="138"/>
                      <a:pt x="8" y="138"/>
                      <a:pt x="8" y="138"/>
                    </a:cubicBezTo>
                    <a:cubicBezTo>
                      <a:pt x="8" y="137"/>
                      <a:pt x="8" y="137"/>
                      <a:pt x="8" y="137"/>
                    </a:cubicBezTo>
                    <a:cubicBezTo>
                      <a:pt x="9" y="137"/>
                      <a:pt x="9" y="137"/>
                      <a:pt x="9" y="137"/>
                    </a:cubicBezTo>
                    <a:cubicBezTo>
                      <a:pt x="9" y="137"/>
                      <a:pt x="9" y="137"/>
                      <a:pt x="9" y="137"/>
                    </a:cubicBezTo>
                    <a:cubicBezTo>
                      <a:pt x="9" y="137"/>
                      <a:pt x="9" y="137"/>
                      <a:pt x="9" y="137"/>
                    </a:cubicBezTo>
                    <a:cubicBezTo>
                      <a:pt x="9" y="137"/>
                      <a:pt x="9" y="137"/>
                      <a:pt x="9" y="137"/>
                    </a:cubicBezTo>
                    <a:cubicBezTo>
                      <a:pt x="10" y="138"/>
                      <a:pt x="9" y="136"/>
                      <a:pt x="10" y="137"/>
                    </a:cubicBezTo>
                    <a:cubicBezTo>
                      <a:pt x="10" y="137"/>
                      <a:pt x="10" y="138"/>
                      <a:pt x="10" y="137"/>
                    </a:cubicBezTo>
                    <a:cubicBezTo>
                      <a:pt x="10" y="137"/>
                      <a:pt x="10" y="138"/>
                      <a:pt x="10" y="138"/>
                    </a:cubicBezTo>
                    <a:cubicBezTo>
                      <a:pt x="10" y="138"/>
                      <a:pt x="10" y="138"/>
                      <a:pt x="10" y="138"/>
                    </a:cubicBezTo>
                    <a:cubicBezTo>
                      <a:pt x="10" y="137"/>
                      <a:pt x="10" y="138"/>
                      <a:pt x="10" y="138"/>
                    </a:cubicBezTo>
                    <a:cubicBezTo>
                      <a:pt x="11" y="138"/>
                      <a:pt x="10" y="136"/>
                      <a:pt x="10" y="138"/>
                    </a:cubicBezTo>
                    <a:cubicBezTo>
                      <a:pt x="10" y="139"/>
                      <a:pt x="10" y="138"/>
                      <a:pt x="10" y="138"/>
                    </a:cubicBezTo>
                    <a:cubicBezTo>
                      <a:pt x="10" y="138"/>
                      <a:pt x="10" y="138"/>
                      <a:pt x="10" y="138"/>
                    </a:cubicBezTo>
                    <a:cubicBezTo>
                      <a:pt x="11" y="138"/>
                      <a:pt x="10" y="139"/>
                      <a:pt x="10" y="137"/>
                    </a:cubicBezTo>
                    <a:cubicBezTo>
                      <a:pt x="10" y="137"/>
                      <a:pt x="10" y="136"/>
                      <a:pt x="10" y="137"/>
                    </a:cubicBezTo>
                    <a:cubicBezTo>
                      <a:pt x="10" y="137"/>
                      <a:pt x="11" y="137"/>
                      <a:pt x="10" y="137"/>
                    </a:cubicBezTo>
                    <a:cubicBezTo>
                      <a:pt x="11" y="137"/>
                      <a:pt x="10" y="138"/>
                      <a:pt x="11" y="137"/>
                    </a:cubicBezTo>
                    <a:cubicBezTo>
                      <a:pt x="11" y="136"/>
                      <a:pt x="11" y="138"/>
                      <a:pt x="11" y="138"/>
                    </a:cubicBezTo>
                    <a:cubicBezTo>
                      <a:pt x="11" y="138"/>
                      <a:pt x="11" y="139"/>
                      <a:pt x="11" y="139"/>
                    </a:cubicBezTo>
                    <a:cubicBezTo>
                      <a:pt x="12" y="138"/>
                      <a:pt x="11" y="139"/>
                      <a:pt x="11" y="139"/>
                    </a:cubicBezTo>
                    <a:cubicBezTo>
                      <a:pt x="11" y="140"/>
                      <a:pt x="11" y="139"/>
                      <a:pt x="11" y="140"/>
                    </a:cubicBezTo>
                    <a:cubicBezTo>
                      <a:pt x="11" y="139"/>
                      <a:pt x="11" y="140"/>
                      <a:pt x="11" y="140"/>
                    </a:cubicBezTo>
                    <a:cubicBezTo>
                      <a:pt x="11" y="140"/>
                      <a:pt x="11" y="140"/>
                      <a:pt x="11" y="140"/>
                    </a:cubicBezTo>
                    <a:cubicBezTo>
                      <a:pt x="12" y="141"/>
                      <a:pt x="10" y="140"/>
                      <a:pt x="12" y="141"/>
                    </a:cubicBezTo>
                    <a:cubicBezTo>
                      <a:pt x="12" y="141"/>
                      <a:pt x="13" y="140"/>
                      <a:pt x="12" y="140"/>
                    </a:cubicBezTo>
                    <a:cubicBezTo>
                      <a:pt x="13" y="141"/>
                      <a:pt x="12" y="141"/>
                      <a:pt x="13" y="140"/>
                    </a:cubicBezTo>
                    <a:cubicBezTo>
                      <a:pt x="14" y="142"/>
                      <a:pt x="13" y="140"/>
                      <a:pt x="12" y="141"/>
                    </a:cubicBezTo>
                    <a:cubicBezTo>
                      <a:pt x="12" y="141"/>
                      <a:pt x="12" y="142"/>
                      <a:pt x="12" y="141"/>
                    </a:cubicBezTo>
                    <a:cubicBezTo>
                      <a:pt x="13" y="142"/>
                      <a:pt x="11" y="144"/>
                      <a:pt x="12" y="142"/>
                    </a:cubicBezTo>
                    <a:cubicBezTo>
                      <a:pt x="11" y="140"/>
                      <a:pt x="14" y="144"/>
                      <a:pt x="12" y="142"/>
                    </a:cubicBezTo>
                    <a:cubicBezTo>
                      <a:pt x="14" y="144"/>
                      <a:pt x="13" y="143"/>
                      <a:pt x="13" y="142"/>
                    </a:cubicBezTo>
                    <a:cubicBezTo>
                      <a:pt x="13" y="143"/>
                      <a:pt x="13" y="143"/>
                      <a:pt x="13" y="142"/>
                    </a:cubicBezTo>
                    <a:cubicBezTo>
                      <a:pt x="13" y="142"/>
                      <a:pt x="13" y="141"/>
                      <a:pt x="13" y="142"/>
                    </a:cubicBezTo>
                    <a:cubicBezTo>
                      <a:pt x="13" y="145"/>
                      <a:pt x="13" y="142"/>
                      <a:pt x="13" y="142"/>
                    </a:cubicBezTo>
                    <a:cubicBezTo>
                      <a:pt x="13" y="141"/>
                      <a:pt x="13" y="144"/>
                      <a:pt x="13" y="142"/>
                    </a:cubicBezTo>
                    <a:cubicBezTo>
                      <a:pt x="12" y="144"/>
                      <a:pt x="13" y="141"/>
                      <a:pt x="13" y="142"/>
                    </a:cubicBezTo>
                    <a:cubicBezTo>
                      <a:pt x="13" y="145"/>
                      <a:pt x="14" y="144"/>
                      <a:pt x="13" y="142"/>
                    </a:cubicBezTo>
                    <a:cubicBezTo>
                      <a:pt x="12" y="143"/>
                      <a:pt x="13" y="143"/>
                      <a:pt x="13" y="142"/>
                    </a:cubicBezTo>
                    <a:cubicBezTo>
                      <a:pt x="12" y="142"/>
                      <a:pt x="15" y="144"/>
                      <a:pt x="13" y="143"/>
                    </a:cubicBezTo>
                    <a:cubicBezTo>
                      <a:pt x="13" y="144"/>
                      <a:pt x="13" y="147"/>
                      <a:pt x="13" y="143"/>
                    </a:cubicBezTo>
                    <a:cubicBezTo>
                      <a:pt x="14" y="145"/>
                      <a:pt x="13" y="145"/>
                      <a:pt x="13" y="143"/>
                    </a:cubicBezTo>
                    <a:cubicBezTo>
                      <a:pt x="15" y="144"/>
                      <a:pt x="13" y="144"/>
                      <a:pt x="13" y="143"/>
                    </a:cubicBezTo>
                    <a:cubicBezTo>
                      <a:pt x="13" y="141"/>
                      <a:pt x="13" y="145"/>
                      <a:pt x="13" y="143"/>
                    </a:cubicBezTo>
                    <a:cubicBezTo>
                      <a:pt x="12" y="145"/>
                      <a:pt x="13" y="140"/>
                      <a:pt x="13" y="143"/>
                    </a:cubicBezTo>
                    <a:cubicBezTo>
                      <a:pt x="13" y="142"/>
                      <a:pt x="13" y="145"/>
                      <a:pt x="13" y="143"/>
                    </a:cubicBezTo>
                    <a:cubicBezTo>
                      <a:pt x="13" y="141"/>
                      <a:pt x="14" y="143"/>
                      <a:pt x="13" y="143"/>
                    </a:cubicBezTo>
                    <a:cubicBezTo>
                      <a:pt x="12" y="143"/>
                      <a:pt x="13" y="144"/>
                      <a:pt x="13" y="144"/>
                    </a:cubicBezTo>
                    <a:cubicBezTo>
                      <a:pt x="13" y="144"/>
                      <a:pt x="12" y="143"/>
                      <a:pt x="12" y="144"/>
                    </a:cubicBezTo>
                    <a:cubicBezTo>
                      <a:pt x="11" y="143"/>
                      <a:pt x="11" y="146"/>
                      <a:pt x="11" y="142"/>
                    </a:cubicBezTo>
                    <a:cubicBezTo>
                      <a:pt x="11" y="140"/>
                      <a:pt x="10" y="143"/>
                      <a:pt x="10" y="142"/>
                    </a:cubicBezTo>
                    <a:cubicBezTo>
                      <a:pt x="10" y="141"/>
                      <a:pt x="10" y="144"/>
                      <a:pt x="9" y="143"/>
                    </a:cubicBezTo>
                    <a:cubicBezTo>
                      <a:pt x="9" y="145"/>
                      <a:pt x="10" y="144"/>
                      <a:pt x="9" y="144"/>
                    </a:cubicBezTo>
                    <a:cubicBezTo>
                      <a:pt x="9" y="144"/>
                      <a:pt x="10" y="144"/>
                      <a:pt x="9" y="144"/>
                    </a:cubicBezTo>
                    <a:cubicBezTo>
                      <a:pt x="10" y="143"/>
                      <a:pt x="10" y="144"/>
                      <a:pt x="10" y="145"/>
                    </a:cubicBezTo>
                    <a:cubicBezTo>
                      <a:pt x="9" y="144"/>
                      <a:pt x="9" y="144"/>
                      <a:pt x="9" y="144"/>
                    </a:cubicBezTo>
                    <a:cubicBezTo>
                      <a:pt x="9" y="144"/>
                      <a:pt x="8" y="146"/>
                      <a:pt x="9" y="145"/>
                    </a:cubicBezTo>
                    <a:cubicBezTo>
                      <a:pt x="9" y="145"/>
                      <a:pt x="8" y="145"/>
                      <a:pt x="8" y="145"/>
                    </a:cubicBezTo>
                    <a:cubicBezTo>
                      <a:pt x="8" y="143"/>
                      <a:pt x="8" y="144"/>
                      <a:pt x="8" y="145"/>
                    </a:cubicBezTo>
                    <a:cubicBezTo>
                      <a:pt x="8" y="144"/>
                      <a:pt x="8" y="144"/>
                      <a:pt x="8" y="144"/>
                    </a:cubicBezTo>
                    <a:cubicBezTo>
                      <a:pt x="8" y="143"/>
                      <a:pt x="8" y="143"/>
                      <a:pt x="8" y="143"/>
                    </a:cubicBezTo>
                    <a:cubicBezTo>
                      <a:pt x="8" y="143"/>
                      <a:pt x="8" y="143"/>
                      <a:pt x="8" y="143"/>
                    </a:cubicBezTo>
                    <a:cubicBezTo>
                      <a:pt x="7" y="143"/>
                      <a:pt x="7" y="143"/>
                      <a:pt x="7" y="143"/>
                    </a:cubicBezTo>
                    <a:cubicBezTo>
                      <a:pt x="7" y="144"/>
                      <a:pt x="7" y="144"/>
                      <a:pt x="7" y="144"/>
                    </a:cubicBezTo>
                    <a:cubicBezTo>
                      <a:pt x="7" y="144"/>
                      <a:pt x="7" y="144"/>
                      <a:pt x="6" y="143"/>
                    </a:cubicBezTo>
                    <a:cubicBezTo>
                      <a:pt x="6" y="143"/>
                      <a:pt x="5" y="143"/>
                      <a:pt x="6" y="143"/>
                    </a:cubicBezTo>
                    <a:cubicBezTo>
                      <a:pt x="6" y="142"/>
                      <a:pt x="5" y="142"/>
                      <a:pt x="5" y="143"/>
                    </a:cubicBezTo>
                    <a:cubicBezTo>
                      <a:pt x="5" y="143"/>
                      <a:pt x="5" y="143"/>
                      <a:pt x="5" y="144"/>
                    </a:cubicBezTo>
                    <a:cubicBezTo>
                      <a:pt x="5" y="143"/>
                      <a:pt x="5" y="143"/>
                      <a:pt x="5" y="143"/>
                    </a:cubicBezTo>
                    <a:cubicBezTo>
                      <a:pt x="5" y="142"/>
                      <a:pt x="4" y="141"/>
                      <a:pt x="5" y="142"/>
                    </a:cubicBezTo>
                    <a:cubicBezTo>
                      <a:pt x="5" y="142"/>
                      <a:pt x="5" y="142"/>
                      <a:pt x="5" y="142"/>
                    </a:cubicBezTo>
                    <a:cubicBezTo>
                      <a:pt x="5" y="142"/>
                      <a:pt x="5" y="141"/>
                      <a:pt x="4" y="143"/>
                    </a:cubicBezTo>
                    <a:cubicBezTo>
                      <a:pt x="4" y="142"/>
                      <a:pt x="4" y="142"/>
                      <a:pt x="4" y="142"/>
                    </a:cubicBezTo>
                    <a:cubicBezTo>
                      <a:pt x="4" y="143"/>
                      <a:pt x="3" y="143"/>
                      <a:pt x="3" y="143"/>
                    </a:cubicBezTo>
                    <a:cubicBezTo>
                      <a:pt x="3" y="144"/>
                      <a:pt x="4" y="144"/>
                      <a:pt x="5" y="145"/>
                    </a:cubicBezTo>
                    <a:cubicBezTo>
                      <a:pt x="5" y="146"/>
                      <a:pt x="4" y="145"/>
                      <a:pt x="4" y="146"/>
                    </a:cubicBezTo>
                    <a:cubicBezTo>
                      <a:pt x="4" y="146"/>
                      <a:pt x="5" y="147"/>
                      <a:pt x="5" y="147"/>
                    </a:cubicBezTo>
                    <a:cubicBezTo>
                      <a:pt x="5" y="147"/>
                      <a:pt x="4" y="147"/>
                      <a:pt x="4" y="147"/>
                    </a:cubicBezTo>
                    <a:cubicBezTo>
                      <a:pt x="4" y="147"/>
                      <a:pt x="4" y="147"/>
                      <a:pt x="4" y="147"/>
                    </a:cubicBezTo>
                    <a:cubicBezTo>
                      <a:pt x="4" y="147"/>
                      <a:pt x="4" y="147"/>
                      <a:pt x="4" y="147"/>
                    </a:cubicBezTo>
                    <a:cubicBezTo>
                      <a:pt x="4" y="146"/>
                      <a:pt x="3" y="147"/>
                      <a:pt x="3" y="147"/>
                    </a:cubicBezTo>
                    <a:cubicBezTo>
                      <a:pt x="3" y="148"/>
                      <a:pt x="3" y="147"/>
                      <a:pt x="3" y="146"/>
                    </a:cubicBezTo>
                    <a:cubicBezTo>
                      <a:pt x="3" y="147"/>
                      <a:pt x="3" y="147"/>
                      <a:pt x="3" y="146"/>
                    </a:cubicBezTo>
                    <a:cubicBezTo>
                      <a:pt x="2" y="146"/>
                      <a:pt x="3" y="147"/>
                      <a:pt x="3" y="146"/>
                    </a:cubicBezTo>
                    <a:cubicBezTo>
                      <a:pt x="2" y="146"/>
                      <a:pt x="2" y="146"/>
                      <a:pt x="2" y="146"/>
                    </a:cubicBezTo>
                    <a:cubicBezTo>
                      <a:pt x="2" y="144"/>
                      <a:pt x="1" y="146"/>
                      <a:pt x="1" y="147"/>
                    </a:cubicBezTo>
                    <a:cubicBezTo>
                      <a:pt x="1" y="147"/>
                      <a:pt x="0" y="147"/>
                      <a:pt x="1" y="147"/>
                    </a:cubicBezTo>
                    <a:cubicBezTo>
                      <a:pt x="1" y="148"/>
                      <a:pt x="0" y="147"/>
                      <a:pt x="0" y="148"/>
                    </a:cubicBezTo>
                    <a:cubicBezTo>
                      <a:pt x="1" y="149"/>
                      <a:pt x="0" y="150"/>
                      <a:pt x="1" y="149"/>
                    </a:cubicBezTo>
                    <a:close/>
                    <a:moveTo>
                      <a:pt x="12" y="142"/>
                    </a:moveTo>
                    <a:cubicBezTo>
                      <a:pt x="12" y="141"/>
                      <a:pt x="13" y="141"/>
                      <a:pt x="12" y="142"/>
                    </a:cubicBezTo>
                    <a:cubicBezTo>
                      <a:pt x="12" y="144"/>
                      <a:pt x="11" y="141"/>
                      <a:pt x="12" y="142"/>
                    </a:cubicBezTo>
                    <a:close/>
                    <a:moveTo>
                      <a:pt x="8" y="126"/>
                    </a:moveTo>
                    <a:cubicBezTo>
                      <a:pt x="8" y="126"/>
                      <a:pt x="8" y="126"/>
                      <a:pt x="8" y="126"/>
                    </a:cubicBezTo>
                    <a:cubicBezTo>
                      <a:pt x="8" y="126"/>
                      <a:pt x="8" y="126"/>
                      <a:pt x="8" y="126"/>
                    </a:cubicBezTo>
                    <a:cubicBezTo>
                      <a:pt x="8" y="126"/>
                      <a:pt x="8" y="126"/>
                      <a:pt x="8" y="126"/>
                    </a:cubicBezTo>
                    <a:close/>
                    <a:moveTo>
                      <a:pt x="8" y="126"/>
                    </a:moveTo>
                    <a:cubicBezTo>
                      <a:pt x="8" y="126"/>
                      <a:pt x="8" y="126"/>
                      <a:pt x="8" y="126"/>
                    </a:cubicBezTo>
                    <a:cubicBezTo>
                      <a:pt x="8" y="126"/>
                      <a:pt x="8" y="126"/>
                      <a:pt x="8" y="126"/>
                    </a:cubicBezTo>
                    <a:close/>
                    <a:moveTo>
                      <a:pt x="8" y="126"/>
                    </a:moveTo>
                    <a:cubicBezTo>
                      <a:pt x="8" y="126"/>
                      <a:pt x="8" y="126"/>
                      <a:pt x="8" y="126"/>
                    </a:cubicBezTo>
                    <a:moveTo>
                      <a:pt x="8" y="126"/>
                    </a:moveTo>
                    <a:cubicBezTo>
                      <a:pt x="8" y="126"/>
                      <a:pt x="8" y="126"/>
                      <a:pt x="8" y="126"/>
                    </a:cubicBezTo>
                    <a:cubicBezTo>
                      <a:pt x="8" y="126"/>
                      <a:pt x="8" y="126"/>
                      <a:pt x="8" y="126"/>
                    </a:cubicBezTo>
                    <a:close/>
                    <a:moveTo>
                      <a:pt x="8" y="126"/>
                    </a:moveTo>
                    <a:cubicBezTo>
                      <a:pt x="8" y="126"/>
                      <a:pt x="8" y="126"/>
                      <a:pt x="8" y="126"/>
                    </a:cubicBezTo>
                    <a:cubicBezTo>
                      <a:pt x="8" y="126"/>
                      <a:pt x="8" y="126"/>
                      <a:pt x="8" y="126"/>
                    </a:cubicBezTo>
                    <a:close/>
                    <a:moveTo>
                      <a:pt x="8" y="126"/>
                    </a:moveTo>
                    <a:cubicBezTo>
                      <a:pt x="8" y="126"/>
                      <a:pt x="8" y="126"/>
                      <a:pt x="8" y="126"/>
                    </a:cubicBezTo>
                    <a:cubicBezTo>
                      <a:pt x="8" y="126"/>
                      <a:pt x="8" y="126"/>
                      <a:pt x="8" y="126"/>
                    </a:cubicBezTo>
                    <a:close/>
                    <a:moveTo>
                      <a:pt x="8" y="126"/>
                    </a:moveTo>
                    <a:cubicBezTo>
                      <a:pt x="8" y="126"/>
                      <a:pt x="8" y="126"/>
                      <a:pt x="8" y="126"/>
                    </a:cubicBezTo>
                    <a:cubicBezTo>
                      <a:pt x="8" y="126"/>
                      <a:pt x="8" y="126"/>
                      <a:pt x="8" y="126"/>
                    </a:cubicBezTo>
                    <a:cubicBezTo>
                      <a:pt x="8" y="126"/>
                      <a:pt x="8" y="126"/>
                      <a:pt x="8" y="126"/>
                    </a:cubicBezTo>
                    <a:cubicBezTo>
                      <a:pt x="8" y="126"/>
                      <a:pt x="8" y="126"/>
                      <a:pt x="8" y="126"/>
                    </a:cubicBezTo>
                    <a:close/>
                    <a:moveTo>
                      <a:pt x="9" y="135"/>
                    </a:moveTo>
                    <a:cubicBezTo>
                      <a:pt x="9" y="135"/>
                      <a:pt x="9" y="135"/>
                      <a:pt x="9" y="135"/>
                    </a:cubicBezTo>
                    <a:moveTo>
                      <a:pt x="8" y="138"/>
                    </a:moveTo>
                    <a:cubicBezTo>
                      <a:pt x="8" y="138"/>
                      <a:pt x="8" y="138"/>
                      <a:pt x="8" y="138"/>
                    </a:cubicBezTo>
                    <a:close/>
                    <a:moveTo>
                      <a:pt x="7" y="135"/>
                    </a:moveTo>
                    <a:cubicBezTo>
                      <a:pt x="7" y="135"/>
                      <a:pt x="7" y="135"/>
                      <a:pt x="7" y="135"/>
                    </a:cubicBezTo>
                    <a:moveTo>
                      <a:pt x="8" y="133"/>
                    </a:moveTo>
                    <a:cubicBezTo>
                      <a:pt x="8" y="133"/>
                      <a:pt x="8" y="133"/>
                      <a:pt x="8" y="133"/>
                    </a:cubicBezTo>
                    <a:cubicBezTo>
                      <a:pt x="8" y="133"/>
                      <a:pt x="8" y="133"/>
                      <a:pt x="8" y="133"/>
                    </a:cubicBezTo>
                    <a:close/>
                    <a:moveTo>
                      <a:pt x="8" y="134"/>
                    </a:moveTo>
                    <a:cubicBezTo>
                      <a:pt x="8" y="134"/>
                      <a:pt x="8" y="134"/>
                      <a:pt x="8" y="134"/>
                    </a:cubicBezTo>
                    <a:cubicBezTo>
                      <a:pt x="9" y="134"/>
                      <a:pt x="9" y="134"/>
                      <a:pt x="9" y="134"/>
                    </a:cubicBezTo>
                    <a:cubicBezTo>
                      <a:pt x="9" y="135"/>
                      <a:pt x="9" y="135"/>
                      <a:pt x="9" y="135"/>
                    </a:cubicBezTo>
                    <a:cubicBezTo>
                      <a:pt x="9" y="135"/>
                      <a:pt x="9" y="135"/>
                      <a:pt x="9" y="135"/>
                    </a:cubicBezTo>
                    <a:cubicBezTo>
                      <a:pt x="8" y="135"/>
                      <a:pt x="8" y="135"/>
                      <a:pt x="8" y="135"/>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7" y="134"/>
                      <a:pt x="7" y="134"/>
                      <a:pt x="7" y="134"/>
                    </a:cubicBezTo>
                    <a:cubicBezTo>
                      <a:pt x="7" y="134"/>
                      <a:pt x="7" y="134"/>
                      <a:pt x="7" y="134"/>
                    </a:cubicBezTo>
                    <a:cubicBezTo>
                      <a:pt x="7" y="134"/>
                      <a:pt x="7" y="134"/>
                      <a:pt x="7" y="134"/>
                    </a:cubicBezTo>
                    <a:cubicBezTo>
                      <a:pt x="7" y="134"/>
                      <a:pt x="7" y="134"/>
                      <a:pt x="7" y="134"/>
                    </a:cubicBezTo>
                    <a:cubicBezTo>
                      <a:pt x="8" y="134"/>
                      <a:pt x="8" y="134"/>
                      <a:pt x="8" y="134"/>
                    </a:cubicBezTo>
                    <a:cubicBezTo>
                      <a:pt x="8" y="133"/>
                      <a:pt x="8" y="133"/>
                      <a:pt x="8" y="133"/>
                    </a:cubicBezTo>
                    <a:cubicBezTo>
                      <a:pt x="8" y="133"/>
                      <a:pt x="8" y="133"/>
                      <a:pt x="8" y="133"/>
                    </a:cubicBezTo>
                    <a:cubicBezTo>
                      <a:pt x="8" y="133"/>
                      <a:pt x="8" y="133"/>
                      <a:pt x="8" y="133"/>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4"/>
                      <a:pt x="8" y="134"/>
                      <a:pt x="8" y="134"/>
                    </a:cubicBezTo>
                    <a:cubicBezTo>
                      <a:pt x="8" y="133"/>
                      <a:pt x="8" y="134"/>
                      <a:pt x="8" y="134"/>
                    </a:cubicBezTo>
                    <a:close/>
                    <a:moveTo>
                      <a:pt x="9" y="134"/>
                    </a:moveTo>
                    <a:cubicBezTo>
                      <a:pt x="9" y="133"/>
                      <a:pt x="9" y="133"/>
                      <a:pt x="9" y="133"/>
                    </a:cubicBezTo>
                    <a:cubicBezTo>
                      <a:pt x="8" y="132"/>
                      <a:pt x="9" y="133"/>
                      <a:pt x="9" y="134"/>
                    </a:cubicBezTo>
                    <a:close/>
                    <a:moveTo>
                      <a:pt x="11" y="123"/>
                    </a:moveTo>
                    <a:cubicBezTo>
                      <a:pt x="11" y="123"/>
                      <a:pt x="11" y="123"/>
                      <a:pt x="11" y="123"/>
                    </a:cubicBezTo>
                    <a:close/>
                    <a:moveTo>
                      <a:pt x="13" y="140"/>
                    </a:moveTo>
                    <a:cubicBezTo>
                      <a:pt x="13" y="139"/>
                      <a:pt x="13" y="138"/>
                      <a:pt x="13" y="140"/>
                    </a:cubicBezTo>
                    <a:cubicBezTo>
                      <a:pt x="11" y="140"/>
                      <a:pt x="13" y="140"/>
                      <a:pt x="13" y="140"/>
                    </a:cubicBezTo>
                    <a:cubicBezTo>
                      <a:pt x="12" y="141"/>
                      <a:pt x="14" y="141"/>
                      <a:pt x="13" y="140"/>
                    </a:cubicBezTo>
                    <a:close/>
                    <a:moveTo>
                      <a:pt x="11" y="137"/>
                    </a:moveTo>
                    <a:cubicBezTo>
                      <a:pt x="10" y="137"/>
                      <a:pt x="11" y="136"/>
                      <a:pt x="11" y="137"/>
                    </a:cubicBezTo>
                    <a:cubicBezTo>
                      <a:pt x="10" y="137"/>
                      <a:pt x="10" y="137"/>
                      <a:pt x="10" y="137"/>
                    </a:cubicBezTo>
                    <a:cubicBezTo>
                      <a:pt x="11" y="137"/>
                      <a:pt x="10" y="136"/>
                      <a:pt x="11" y="137"/>
                    </a:cubicBezTo>
                    <a:cubicBezTo>
                      <a:pt x="11" y="137"/>
                      <a:pt x="11" y="137"/>
                      <a:pt x="11" y="137"/>
                    </a:cubicBezTo>
                    <a:close/>
                    <a:moveTo>
                      <a:pt x="10" y="137"/>
                    </a:moveTo>
                    <a:cubicBezTo>
                      <a:pt x="10" y="136"/>
                      <a:pt x="10" y="137"/>
                      <a:pt x="10" y="137"/>
                    </a:cubicBezTo>
                    <a:cubicBezTo>
                      <a:pt x="10" y="137"/>
                      <a:pt x="10" y="137"/>
                      <a:pt x="10" y="137"/>
                    </a:cubicBezTo>
                    <a:cubicBezTo>
                      <a:pt x="10" y="137"/>
                      <a:pt x="10" y="137"/>
                      <a:pt x="10" y="137"/>
                    </a:cubicBezTo>
                    <a:cubicBezTo>
                      <a:pt x="10" y="137"/>
                      <a:pt x="10" y="138"/>
                      <a:pt x="10" y="137"/>
                    </a:cubicBezTo>
                    <a:close/>
                    <a:moveTo>
                      <a:pt x="10" y="137"/>
                    </a:moveTo>
                    <a:cubicBezTo>
                      <a:pt x="11" y="136"/>
                      <a:pt x="11" y="138"/>
                      <a:pt x="10" y="137"/>
                    </a:cubicBezTo>
                    <a:cubicBezTo>
                      <a:pt x="11" y="137"/>
                      <a:pt x="10" y="137"/>
                      <a:pt x="10" y="137"/>
                    </a:cubicBezTo>
                    <a:cubicBezTo>
                      <a:pt x="10" y="137"/>
                      <a:pt x="11" y="137"/>
                      <a:pt x="10" y="137"/>
                    </a:cubicBezTo>
                    <a:cubicBezTo>
                      <a:pt x="10" y="137"/>
                      <a:pt x="10" y="137"/>
                      <a:pt x="10" y="137"/>
                    </a:cubicBezTo>
                    <a:cubicBezTo>
                      <a:pt x="10" y="137"/>
                      <a:pt x="10" y="138"/>
                      <a:pt x="10" y="137"/>
                    </a:cubicBezTo>
                    <a:close/>
                    <a:moveTo>
                      <a:pt x="11" y="128"/>
                    </a:moveTo>
                    <a:cubicBezTo>
                      <a:pt x="11" y="128"/>
                      <a:pt x="11" y="128"/>
                      <a:pt x="11" y="128"/>
                    </a:cubicBezTo>
                    <a:cubicBezTo>
                      <a:pt x="10" y="128"/>
                      <a:pt x="10" y="128"/>
                      <a:pt x="10" y="127"/>
                    </a:cubicBezTo>
                    <a:cubicBezTo>
                      <a:pt x="11" y="128"/>
                      <a:pt x="11" y="128"/>
                      <a:pt x="11" y="128"/>
                    </a:cubicBezTo>
                    <a:close/>
                    <a:moveTo>
                      <a:pt x="11" y="132"/>
                    </a:moveTo>
                    <a:cubicBezTo>
                      <a:pt x="11" y="133"/>
                      <a:pt x="11" y="133"/>
                      <a:pt x="11" y="132"/>
                    </a:cubicBezTo>
                    <a:cubicBezTo>
                      <a:pt x="11" y="132"/>
                      <a:pt x="11" y="132"/>
                      <a:pt x="11" y="132"/>
                    </a:cubicBezTo>
                    <a:cubicBezTo>
                      <a:pt x="11" y="133"/>
                      <a:pt x="10" y="133"/>
                      <a:pt x="10" y="132"/>
                    </a:cubicBezTo>
                    <a:cubicBezTo>
                      <a:pt x="11" y="132"/>
                      <a:pt x="11" y="132"/>
                      <a:pt x="11" y="132"/>
                    </a:cubicBezTo>
                    <a:cubicBezTo>
                      <a:pt x="11" y="132"/>
                      <a:pt x="11" y="132"/>
                      <a:pt x="11" y="132"/>
                    </a:cubicBezTo>
                    <a:cubicBezTo>
                      <a:pt x="11" y="132"/>
                      <a:pt x="11" y="132"/>
                      <a:pt x="11" y="132"/>
                    </a:cubicBezTo>
                    <a:cubicBezTo>
                      <a:pt x="11" y="132"/>
                      <a:pt x="11" y="131"/>
                      <a:pt x="10" y="131"/>
                    </a:cubicBezTo>
                    <a:cubicBezTo>
                      <a:pt x="11" y="132"/>
                      <a:pt x="11" y="130"/>
                      <a:pt x="11" y="131"/>
                    </a:cubicBezTo>
                    <a:cubicBezTo>
                      <a:pt x="11" y="131"/>
                      <a:pt x="11" y="131"/>
                      <a:pt x="11" y="131"/>
                    </a:cubicBezTo>
                    <a:cubicBezTo>
                      <a:pt x="11" y="131"/>
                      <a:pt x="11" y="131"/>
                      <a:pt x="11" y="132"/>
                    </a:cubicBezTo>
                    <a:close/>
                    <a:moveTo>
                      <a:pt x="12" y="139"/>
                    </a:moveTo>
                    <a:cubicBezTo>
                      <a:pt x="12" y="137"/>
                      <a:pt x="12" y="138"/>
                      <a:pt x="12" y="140"/>
                    </a:cubicBezTo>
                    <a:cubicBezTo>
                      <a:pt x="12" y="141"/>
                      <a:pt x="12" y="141"/>
                      <a:pt x="11" y="140"/>
                    </a:cubicBezTo>
                    <a:cubicBezTo>
                      <a:pt x="11" y="139"/>
                      <a:pt x="11" y="139"/>
                      <a:pt x="12" y="140"/>
                    </a:cubicBezTo>
                    <a:cubicBezTo>
                      <a:pt x="11" y="139"/>
                      <a:pt x="12" y="142"/>
                      <a:pt x="12" y="140"/>
                    </a:cubicBezTo>
                    <a:cubicBezTo>
                      <a:pt x="11" y="139"/>
                      <a:pt x="11" y="139"/>
                      <a:pt x="12" y="139"/>
                    </a:cubicBezTo>
                    <a:close/>
                    <a:moveTo>
                      <a:pt x="12" y="139"/>
                    </a:moveTo>
                    <a:cubicBezTo>
                      <a:pt x="12" y="139"/>
                      <a:pt x="12" y="139"/>
                      <a:pt x="12" y="139"/>
                    </a:cubicBezTo>
                    <a:cubicBezTo>
                      <a:pt x="12" y="139"/>
                      <a:pt x="12" y="140"/>
                      <a:pt x="12" y="139"/>
                    </a:cubicBezTo>
                    <a:cubicBezTo>
                      <a:pt x="13" y="140"/>
                      <a:pt x="13" y="139"/>
                      <a:pt x="12" y="139"/>
                    </a:cubicBezTo>
                    <a:close/>
                    <a:moveTo>
                      <a:pt x="13" y="139"/>
                    </a:moveTo>
                    <a:cubicBezTo>
                      <a:pt x="12" y="141"/>
                      <a:pt x="12" y="139"/>
                      <a:pt x="12" y="139"/>
                    </a:cubicBezTo>
                    <a:cubicBezTo>
                      <a:pt x="11" y="138"/>
                      <a:pt x="13" y="139"/>
                      <a:pt x="13" y="139"/>
                    </a:cubicBezTo>
                    <a:close/>
                    <a:moveTo>
                      <a:pt x="13" y="140"/>
                    </a:moveTo>
                    <a:cubicBezTo>
                      <a:pt x="13" y="139"/>
                      <a:pt x="13" y="139"/>
                      <a:pt x="13" y="140"/>
                    </a:cubicBezTo>
                    <a:cubicBezTo>
                      <a:pt x="12" y="141"/>
                      <a:pt x="12" y="140"/>
                      <a:pt x="13" y="140"/>
                    </a:cubicBezTo>
                    <a:cubicBezTo>
                      <a:pt x="12" y="143"/>
                      <a:pt x="12" y="141"/>
                      <a:pt x="12" y="140"/>
                    </a:cubicBezTo>
                    <a:cubicBezTo>
                      <a:pt x="13" y="140"/>
                      <a:pt x="12" y="139"/>
                      <a:pt x="13" y="140"/>
                    </a:cubicBezTo>
                    <a:close/>
                    <a:moveTo>
                      <a:pt x="13" y="140"/>
                    </a:moveTo>
                    <a:cubicBezTo>
                      <a:pt x="12" y="141"/>
                      <a:pt x="12" y="138"/>
                      <a:pt x="13" y="140"/>
                    </a:cubicBezTo>
                    <a:cubicBezTo>
                      <a:pt x="13" y="140"/>
                      <a:pt x="14" y="141"/>
                      <a:pt x="13" y="140"/>
                    </a:cubicBezTo>
                    <a:close/>
                    <a:moveTo>
                      <a:pt x="12" y="114"/>
                    </a:moveTo>
                    <a:cubicBezTo>
                      <a:pt x="11" y="113"/>
                      <a:pt x="12" y="113"/>
                      <a:pt x="12" y="113"/>
                    </a:cubicBezTo>
                    <a:cubicBezTo>
                      <a:pt x="12" y="112"/>
                      <a:pt x="12" y="114"/>
                      <a:pt x="12" y="114"/>
                    </a:cubicBezTo>
                    <a:close/>
                    <a:moveTo>
                      <a:pt x="12" y="111"/>
                    </a:moveTo>
                    <a:cubicBezTo>
                      <a:pt x="12" y="111"/>
                      <a:pt x="12" y="111"/>
                      <a:pt x="12" y="111"/>
                    </a:cubicBezTo>
                    <a:cubicBezTo>
                      <a:pt x="11" y="111"/>
                      <a:pt x="12" y="111"/>
                      <a:pt x="12" y="111"/>
                    </a:cubicBezTo>
                    <a:close/>
                    <a:moveTo>
                      <a:pt x="15" y="115"/>
                    </a:moveTo>
                    <a:cubicBezTo>
                      <a:pt x="15" y="115"/>
                      <a:pt x="15" y="114"/>
                      <a:pt x="15" y="115"/>
                    </a:cubicBezTo>
                    <a:cubicBezTo>
                      <a:pt x="15" y="115"/>
                      <a:pt x="15" y="114"/>
                      <a:pt x="15" y="115"/>
                    </a:cubicBezTo>
                    <a:cubicBezTo>
                      <a:pt x="15" y="114"/>
                      <a:pt x="15" y="115"/>
                      <a:pt x="15" y="115"/>
                    </a:cubicBezTo>
                    <a:close/>
                    <a:moveTo>
                      <a:pt x="15" y="115"/>
                    </a:moveTo>
                    <a:cubicBezTo>
                      <a:pt x="15" y="115"/>
                      <a:pt x="15" y="115"/>
                      <a:pt x="15" y="115"/>
                    </a:cubicBezTo>
                    <a:cubicBezTo>
                      <a:pt x="16" y="115"/>
                      <a:pt x="15" y="115"/>
                      <a:pt x="15" y="115"/>
                    </a:cubicBezTo>
                    <a:cubicBezTo>
                      <a:pt x="15" y="115"/>
                      <a:pt x="15" y="115"/>
                      <a:pt x="15" y="115"/>
                    </a:cubicBezTo>
                    <a:close/>
                    <a:moveTo>
                      <a:pt x="15" y="112"/>
                    </a:moveTo>
                    <a:cubicBezTo>
                      <a:pt x="15" y="112"/>
                      <a:pt x="15" y="112"/>
                      <a:pt x="15" y="112"/>
                    </a:cubicBezTo>
                    <a:cubicBezTo>
                      <a:pt x="15" y="113"/>
                      <a:pt x="15" y="113"/>
                      <a:pt x="15" y="113"/>
                    </a:cubicBezTo>
                    <a:cubicBezTo>
                      <a:pt x="15" y="113"/>
                      <a:pt x="15" y="113"/>
                      <a:pt x="15" y="113"/>
                    </a:cubicBezTo>
                    <a:cubicBezTo>
                      <a:pt x="15" y="113"/>
                      <a:pt x="15" y="113"/>
                      <a:pt x="15" y="113"/>
                    </a:cubicBezTo>
                    <a:cubicBezTo>
                      <a:pt x="14" y="113"/>
                      <a:pt x="15" y="113"/>
                      <a:pt x="14" y="113"/>
                    </a:cubicBezTo>
                    <a:cubicBezTo>
                      <a:pt x="14" y="113"/>
                      <a:pt x="14" y="113"/>
                      <a:pt x="15" y="112"/>
                    </a:cubicBezTo>
                    <a:close/>
                    <a:moveTo>
                      <a:pt x="14" y="112"/>
                    </a:moveTo>
                    <a:cubicBezTo>
                      <a:pt x="14" y="113"/>
                      <a:pt x="14" y="112"/>
                      <a:pt x="14" y="112"/>
                    </a:cubicBezTo>
                    <a:cubicBezTo>
                      <a:pt x="14" y="112"/>
                      <a:pt x="15" y="112"/>
                      <a:pt x="14" y="112"/>
                    </a:cubicBezTo>
                    <a:close/>
                    <a:moveTo>
                      <a:pt x="14" y="111"/>
                    </a:moveTo>
                    <a:cubicBezTo>
                      <a:pt x="14" y="111"/>
                      <a:pt x="14" y="111"/>
                      <a:pt x="14" y="111"/>
                    </a:cubicBezTo>
                    <a:cubicBezTo>
                      <a:pt x="15" y="111"/>
                      <a:pt x="15" y="111"/>
                      <a:pt x="15" y="111"/>
                    </a:cubicBezTo>
                    <a:cubicBezTo>
                      <a:pt x="15" y="112"/>
                      <a:pt x="15" y="112"/>
                      <a:pt x="15" y="112"/>
                    </a:cubicBezTo>
                    <a:cubicBezTo>
                      <a:pt x="14" y="112"/>
                      <a:pt x="14" y="112"/>
                      <a:pt x="14" y="112"/>
                    </a:cubicBezTo>
                    <a:lnTo>
                      <a:pt x="14" y="111"/>
                    </a:lnTo>
                    <a:close/>
                    <a:moveTo>
                      <a:pt x="16" y="107"/>
                    </a:moveTo>
                    <a:cubicBezTo>
                      <a:pt x="16" y="107"/>
                      <a:pt x="16" y="107"/>
                      <a:pt x="16" y="107"/>
                    </a:cubicBezTo>
                    <a:cubicBezTo>
                      <a:pt x="16" y="108"/>
                      <a:pt x="15" y="107"/>
                      <a:pt x="15" y="107"/>
                    </a:cubicBezTo>
                    <a:cubicBezTo>
                      <a:pt x="15" y="107"/>
                      <a:pt x="15" y="107"/>
                      <a:pt x="15" y="107"/>
                    </a:cubicBezTo>
                    <a:cubicBezTo>
                      <a:pt x="15" y="106"/>
                      <a:pt x="16" y="106"/>
                      <a:pt x="16" y="106"/>
                    </a:cubicBezTo>
                    <a:cubicBezTo>
                      <a:pt x="16" y="107"/>
                      <a:pt x="16" y="106"/>
                      <a:pt x="16" y="107"/>
                    </a:cubicBezTo>
                    <a:close/>
                    <a:moveTo>
                      <a:pt x="16" y="113"/>
                    </a:moveTo>
                    <a:cubicBezTo>
                      <a:pt x="16" y="114"/>
                      <a:pt x="16" y="113"/>
                      <a:pt x="16" y="114"/>
                    </a:cubicBezTo>
                    <a:cubicBezTo>
                      <a:pt x="16" y="114"/>
                      <a:pt x="15" y="114"/>
                      <a:pt x="15" y="114"/>
                    </a:cubicBezTo>
                    <a:cubicBezTo>
                      <a:pt x="15" y="113"/>
                      <a:pt x="16" y="113"/>
                      <a:pt x="15" y="113"/>
                    </a:cubicBezTo>
                    <a:cubicBezTo>
                      <a:pt x="16" y="114"/>
                      <a:pt x="16" y="113"/>
                      <a:pt x="16" y="113"/>
                    </a:cubicBezTo>
                    <a:close/>
                    <a:moveTo>
                      <a:pt x="15" y="103"/>
                    </a:moveTo>
                    <a:cubicBezTo>
                      <a:pt x="16" y="102"/>
                      <a:pt x="16" y="102"/>
                      <a:pt x="16" y="102"/>
                    </a:cubicBezTo>
                    <a:cubicBezTo>
                      <a:pt x="16" y="103"/>
                      <a:pt x="16" y="103"/>
                      <a:pt x="15" y="103"/>
                    </a:cubicBezTo>
                    <a:close/>
                    <a:moveTo>
                      <a:pt x="27" y="80"/>
                    </a:moveTo>
                    <a:cubicBezTo>
                      <a:pt x="27" y="79"/>
                      <a:pt x="27" y="80"/>
                      <a:pt x="27" y="80"/>
                    </a:cubicBezTo>
                    <a:cubicBezTo>
                      <a:pt x="27" y="79"/>
                      <a:pt x="27" y="79"/>
                      <a:pt x="27" y="80"/>
                    </a:cubicBezTo>
                    <a:close/>
                    <a:moveTo>
                      <a:pt x="27" y="80"/>
                    </a:moveTo>
                    <a:cubicBezTo>
                      <a:pt x="27" y="81"/>
                      <a:pt x="26" y="80"/>
                      <a:pt x="27" y="80"/>
                    </a:cubicBezTo>
                    <a:cubicBezTo>
                      <a:pt x="27" y="80"/>
                      <a:pt x="28" y="80"/>
                      <a:pt x="27" y="80"/>
                    </a:cubicBezTo>
                    <a:close/>
                    <a:moveTo>
                      <a:pt x="27" y="78"/>
                    </a:moveTo>
                    <a:cubicBezTo>
                      <a:pt x="26" y="77"/>
                      <a:pt x="27" y="77"/>
                      <a:pt x="27" y="78"/>
                    </a:cubicBezTo>
                    <a:cubicBezTo>
                      <a:pt x="27" y="78"/>
                      <a:pt x="27" y="78"/>
                      <a:pt x="27" y="78"/>
                    </a:cubicBezTo>
                    <a:cubicBezTo>
                      <a:pt x="27" y="78"/>
                      <a:pt x="27" y="78"/>
                      <a:pt x="27" y="78"/>
                    </a:cubicBezTo>
                    <a:cubicBezTo>
                      <a:pt x="27" y="78"/>
                      <a:pt x="27" y="78"/>
                      <a:pt x="27" y="78"/>
                    </a:cubicBezTo>
                    <a:cubicBezTo>
                      <a:pt x="27" y="78"/>
                      <a:pt x="27" y="78"/>
                      <a:pt x="27" y="78"/>
                    </a:cubicBezTo>
                    <a:cubicBezTo>
                      <a:pt x="27" y="78"/>
                      <a:pt x="27" y="79"/>
                      <a:pt x="27" y="78"/>
                    </a:cubicBezTo>
                    <a:cubicBezTo>
                      <a:pt x="26" y="78"/>
                      <a:pt x="26" y="78"/>
                      <a:pt x="27" y="78"/>
                    </a:cubicBezTo>
                    <a:close/>
                    <a:moveTo>
                      <a:pt x="26" y="80"/>
                    </a:moveTo>
                    <a:cubicBezTo>
                      <a:pt x="26" y="80"/>
                      <a:pt x="26" y="80"/>
                      <a:pt x="26" y="80"/>
                    </a:cubicBezTo>
                    <a:cubicBezTo>
                      <a:pt x="26" y="80"/>
                      <a:pt x="26" y="80"/>
                      <a:pt x="26" y="80"/>
                    </a:cubicBezTo>
                    <a:cubicBezTo>
                      <a:pt x="26" y="80"/>
                      <a:pt x="26" y="80"/>
                      <a:pt x="26" y="80"/>
                    </a:cubicBezTo>
                    <a:close/>
                    <a:moveTo>
                      <a:pt x="27" y="77"/>
                    </a:moveTo>
                    <a:cubicBezTo>
                      <a:pt x="26" y="77"/>
                      <a:pt x="26" y="77"/>
                      <a:pt x="27" y="77"/>
                    </a:cubicBezTo>
                    <a:cubicBezTo>
                      <a:pt x="27" y="77"/>
                      <a:pt x="27" y="77"/>
                      <a:pt x="27" y="77"/>
                    </a:cubicBezTo>
                    <a:cubicBezTo>
                      <a:pt x="26" y="77"/>
                      <a:pt x="26" y="77"/>
                      <a:pt x="26" y="77"/>
                    </a:cubicBezTo>
                    <a:cubicBezTo>
                      <a:pt x="26" y="77"/>
                      <a:pt x="26" y="77"/>
                      <a:pt x="27" y="77"/>
                    </a:cubicBezTo>
                    <a:close/>
                    <a:moveTo>
                      <a:pt x="28" y="75"/>
                    </a:moveTo>
                    <a:cubicBezTo>
                      <a:pt x="27" y="75"/>
                      <a:pt x="26" y="75"/>
                      <a:pt x="27" y="75"/>
                    </a:cubicBezTo>
                    <a:cubicBezTo>
                      <a:pt x="27" y="75"/>
                      <a:pt x="28" y="75"/>
                      <a:pt x="28" y="75"/>
                    </a:cubicBezTo>
                    <a:close/>
                    <a:moveTo>
                      <a:pt x="34" y="64"/>
                    </a:moveTo>
                    <a:cubicBezTo>
                      <a:pt x="34" y="64"/>
                      <a:pt x="34" y="64"/>
                      <a:pt x="34" y="64"/>
                    </a:cubicBezTo>
                    <a:moveTo>
                      <a:pt x="37" y="56"/>
                    </a:moveTo>
                    <a:cubicBezTo>
                      <a:pt x="37" y="56"/>
                      <a:pt x="37" y="57"/>
                      <a:pt x="37" y="56"/>
                    </a:cubicBezTo>
                    <a:close/>
                    <a:moveTo>
                      <a:pt x="37" y="57"/>
                    </a:moveTo>
                    <a:cubicBezTo>
                      <a:pt x="37" y="57"/>
                      <a:pt x="37" y="57"/>
                      <a:pt x="37" y="57"/>
                    </a:cubicBezTo>
                    <a:close/>
                    <a:moveTo>
                      <a:pt x="39" y="46"/>
                    </a:moveTo>
                    <a:cubicBezTo>
                      <a:pt x="39" y="45"/>
                      <a:pt x="39" y="45"/>
                      <a:pt x="39" y="45"/>
                    </a:cubicBezTo>
                    <a:lnTo>
                      <a:pt x="39" y="46"/>
                    </a:lnTo>
                    <a:close/>
                    <a:moveTo>
                      <a:pt x="41" y="41"/>
                    </a:moveTo>
                    <a:cubicBezTo>
                      <a:pt x="41" y="41"/>
                      <a:pt x="41" y="41"/>
                      <a:pt x="41" y="41"/>
                    </a:cubicBezTo>
                    <a:cubicBezTo>
                      <a:pt x="41" y="41"/>
                      <a:pt x="41" y="41"/>
                      <a:pt x="41" y="41"/>
                    </a:cubicBezTo>
                    <a:cubicBezTo>
                      <a:pt x="41" y="41"/>
                      <a:pt x="41" y="41"/>
                      <a:pt x="41" y="41"/>
                    </a:cubicBezTo>
                    <a:close/>
                    <a:moveTo>
                      <a:pt x="72" y="7"/>
                    </a:moveTo>
                    <a:cubicBezTo>
                      <a:pt x="72" y="8"/>
                      <a:pt x="73" y="8"/>
                      <a:pt x="72" y="8"/>
                    </a:cubicBezTo>
                    <a:cubicBezTo>
                      <a:pt x="72" y="8"/>
                      <a:pt x="72" y="8"/>
                      <a:pt x="72" y="7"/>
                    </a:cubicBezTo>
                    <a:close/>
                    <a:moveTo>
                      <a:pt x="72" y="9"/>
                    </a:moveTo>
                    <a:cubicBezTo>
                      <a:pt x="72" y="9"/>
                      <a:pt x="72" y="9"/>
                      <a:pt x="72" y="9"/>
                    </a:cubicBezTo>
                    <a:close/>
                    <a:moveTo>
                      <a:pt x="108" y="7"/>
                    </a:moveTo>
                    <a:cubicBezTo>
                      <a:pt x="108" y="7"/>
                      <a:pt x="108" y="7"/>
                      <a:pt x="108" y="7"/>
                    </a:cubicBezTo>
                    <a:close/>
                    <a:moveTo>
                      <a:pt x="113" y="12"/>
                    </a:moveTo>
                    <a:cubicBezTo>
                      <a:pt x="112" y="12"/>
                      <a:pt x="112" y="12"/>
                      <a:pt x="112" y="12"/>
                    </a:cubicBezTo>
                    <a:cubicBezTo>
                      <a:pt x="112" y="12"/>
                      <a:pt x="112" y="12"/>
                      <a:pt x="112" y="12"/>
                    </a:cubicBezTo>
                    <a:cubicBezTo>
                      <a:pt x="112" y="11"/>
                      <a:pt x="113" y="11"/>
                      <a:pt x="113" y="12"/>
                    </a:cubicBezTo>
                    <a:close/>
                    <a:moveTo>
                      <a:pt x="113" y="12"/>
                    </a:moveTo>
                    <a:cubicBezTo>
                      <a:pt x="113" y="11"/>
                      <a:pt x="113" y="11"/>
                      <a:pt x="113" y="12"/>
                    </a:cubicBezTo>
                    <a:close/>
                    <a:moveTo>
                      <a:pt x="112" y="13"/>
                    </a:moveTo>
                    <a:cubicBezTo>
                      <a:pt x="112" y="13"/>
                      <a:pt x="112" y="14"/>
                      <a:pt x="111" y="14"/>
                    </a:cubicBezTo>
                    <a:cubicBezTo>
                      <a:pt x="111" y="16"/>
                      <a:pt x="112" y="13"/>
                      <a:pt x="112" y="13"/>
                    </a:cubicBezTo>
                    <a:close/>
                    <a:moveTo>
                      <a:pt x="110" y="11"/>
                    </a:moveTo>
                    <a:cubicBezTo>
                      <a:pt x="110" y="11"/>
                      <a:pt x="110" y="10"/>
                      <a:pt x="110" y="11"/>
                    </a:cubicBezTo>
                    <a:cubicBezTo>
                      <a:pt x="110" y="11"/>
                      <a:pt x="110" y="11"/>
                      <a:pt x="110" y="11"/>
                    </a:cubicBezTo>
                    <a:close/>
                    <a:moveTo>
                      <a:pt x="109" y="10"/>
                    </a:moveTo>
                    <a:cubicBezTo>
                      <a:pt x="109" y="10"/>
                      <a:pt x="109" y="12"/>
                      <a:pt x="108" y="10"/>
                    </a:cubicBezTo>
                    <a:cubicBezTo>
                      <a:pt x="108" y="10"/>
                      <a:pt x="109" y="10"/>
                      <a:pt x="109" y="10"/>
                    </a:cubicBezTo>
                    <a:close/>
                    <a:moveTo>
                      <a:pt x="101" y="7"/>
                    </a:moveTo>
                    <a:cubicBezTo>
                      <a:pt x="101" y="7"/>
                      <a:pt x="101" y="7"/>
                      <a:pt x="102" y="6"/>
                    </a:cubicBezTo>
                    <a:cubicBezTo>
                      <a:pt x="102" y="7"/>
                      <a:pt x="101" y="6"/>
                      <a:pt x="101" y="7"/>
                    </a:cubicBezTo>
                    <a:close/>
                    <a:moveTo>
                      <a:pt x="101" y="12"/>
                    </a:moveTo>
                    <a:cubicBezTo>
                      <a:pt x="101" y="12"/>
                      <a:pt x="102" y="12"/>
                      <a:pt x="101" y="12"/>
                    </a:cubicBezTo>
                    <a:cubicBezTo>
                      <a:pt x="101" y="11"/>
                      <a:pt x="100" y="11"/>
                      <a:pt x="101" y="12"/>
                    </a:cubicBezTo>
                    <a:close/>
                    <a:moveTo>
                      <a:pt x="101" y="9"/>
                    </a:moveTo>
                    <a:cubicBezTo>
                      <a:pt x="101" y="9"/>
                      <a:pt x="100" y="9"/>
                      <a:pt x="100" y="10"/>
                    </a:cubicBezTo>
                    <a:cubicBezTo>
                      <a:pt x="99" y="9"/>
                      <a:pt x="101" y="9"/>
                      <a:pt x="101" y="9"/>
                    </a:cubicBezTo>
                    <a:close/>
                    <a:moveTo>
                      <a:pt x="100" y="12"/>
                    </a:moveTo>
                    <a:cubicBezTo>
                      <a:pt x="99" y="13"/>
                      <a:pt x="102" y="12"/>
                      <a:pt x="101" y="12"/>
                    </a:cubicBezTo>
                    <a:cubicBezTo>
                      <a:pt x="101" y="11"/>
                      <a:pt x="100" y="12"/>
                      <a:pt x="100" y="12"/>
                    </a:cubicBezTo>
                    <a:cubicBezTo>
                      <a:pt x="101" y="13"/>
                      <a:pt x="100" y="11"/>
                      <a:pt x="100" y="12"/>
                    </a:cubicBezTo>
                    <a:close/>
                    <a:moveTo>
                      <a:pt x="94" y="11"/>
                    </a:moveTo>
                    <a:cubicBezTo>
                      <a:pt x="95" y="12"/>
                      <a:pt x="95" y="12"/>
                      <a:pt x="94" y="11"/>
                    </a:cubicBezTo>
                    <a:close/>
                    <a:moveTo>
                      <a:pt x="95" y="8"/>
                    </a:moveTo>
                    <a:cubicBezTo>
                      <a:pt x="95" y="8"/>
                      <a:pt x="95" y="8"/>
                      <a:pt x="95" y="8"/>
                    </a:cubicBezTo>
                    <a:close/>
                    <a:moveTo>
                      <a:pt x="97" y="11"/>
                    </a:moveTo>
                    <a:cubicBezTo>
                      <a:pt x="97" y="10"/>
                      <a:pt x="97" y="11"/>
                      <a:pt x="96" y="12"/>
                    </a:cubicBezTo>
                    <a:cubicBezTo>
                      <a:pt x="97" y="11"/>
                      <a:pt x="96" y="11"/>
                      <a:pt x="96" y="11"/>
                    </a:cubicBezTo>
                    <a:cubicBezTo>
                      <a:pt x="97" y="11"/>
                      <a:pt x="95" y="10"/>
                      <a:pt x="96" y="11"/>
                    </a:cubicBezTo>
                    <a:cubicBezTo>
                      <a:pt x="96" y="10"/>
                      <a:pt x="97" y="10"/>
                      <a:pt x="97" y="11"/>
                    </a:cubicBezTo>
                    <a:close/>
                    <a:moveTo>
                      <a:pt x="97" y="11"/>
                    </a:moveTo>
                    <a:cubicBezTo>
                      <a:pt x="98" y="12"/>
                      <a:pt x="97" y="10"/>
                      <a:pt x="97" y="11"/>
                    </a:cubicBezTo>
                    <a:cubicBezTo>
                      <a:pt x="97" y="11"/>
                      <a:pt x="96" y="11"/>
                      <a:pt x="97" y="11"/>
                    </a:cubicBezTo>
                    <a:close/>
                    <a:moveTo>
                      <a:pt x="97" y="14"/>
                    </a:moveTo>
                    <a:cubicBezTo>
                      <a:pt x="95" y="13"/>
                      <a:pt x="96" y="15"/>
                      <a:pt x="97" y="14"/>
                    </a:cubicBezTo>
                    <a:cubicBezTo>
                      <a:pt x="97" y="15"/>
                      <a:pt x="97" y="13"/>
                      <a:pt x="97" y="14"/>
                    </a:cubicBezTo>
                    <a:cubicBezTo>
                      <a:pt x="96" y="16"/>
                      <a:pt x="97" y="13"/>
                      <a:pt x="97" y="14"/>
                    </a:cubicBezTo>
                    <a:close/>
                    <a:moveTo>
                      <a:pt x="92" y="15"/>
                    </a:moveTo>
                    <a:cubicBezTo>
                      <a:pt x="92" y="16"/>
                      <a:pt x="92" y="13"/>
                      <a:pt x="92" y="14"/>
                    </a:cubicBezTo>
                    <a:cubicBezTo>
                      <a:pt x="92" y="14"/>
                      <a:pt x="91" y="13"/>
                      <a:pt x="92" y="14"/>
                    </a:cubicBezTo>
                    <a:cubicBezTo>
                      <a:pt x="92" y="13"/>
                      <a:pt x="93" y="14"/>
                      <a:pt x="93" y="14"/>
                    </a:cubicBezTo>
                    <a:cubicBezTo>
                      <a:pt x="92" y="14"/>
                      <a:pt x="93" y="14"/>
                      <a:pt x="93" y="14"/>
                    </a:cubicBezTo>
                    <a:cubicBezTo>
                      <a:pt x="93" y="12"/>
                      <a:pt x="92" y="13"/>
                      <a:pt x="93" y="13"/>
                    </a:cubicBezTo>
                    <a:cubicBezTo>
                      <a:pt x="93" y="12"/>
                      <a:pt x="94" y="12"/>
                      <a:pt x="93" y="13"/>
                    </a:cubicBezTo>
                    <a:cubicBezTo>
                      <a:pt x="92" y="11"/>
                      <a:pt x="93" y="13"/>
                      <a:pt x="93" y="12"/>
                    </a:cubicBezTo>
                    <a:cubicBezTo>
                      <a:pt x="94" y="12"/>
                      <a:pt x="94" y="12"/>
                      <a:pt x="93" y="12"/>
                    </a:cubicBezTo>
                    <a:cubicBezTo>
                      <a:pt x="93" y="13"/>
                      <a:pt x="94" y="13"/>
                      <a:pt x="94" y="12"/>
                    </a:cubicBezTo>
                    <a:cubicBezTo>
                      <a:pt x="94" y="12"/>
                      <a:pt x="94" y="12"/>
                      <a:pt x="94" y="11"/>
                    </a:cubicBezTo>
                    <a:cubicBezTo>
                      <a:pt x="94" y="11"/>
                      <a:pt x="95" y="11"/>
                      <a:pt x="94" y="12"/>
                    </a:cubicBezTo>
                    <a:cubicBezTo>
                      <a:pt x="94" y="11"/>
                      <a:pt x="95" y="11"/>
                      <a:pt x="94" y="11"/>
                    </a:cubicBezTo>
                    <a:cubicBezTo>
                      <a:pt x="95" y="10"/>
                      <a:pt x="95" y="11"/>
                      <a:pt x="94" y="12"/>
                    </a:cubicBezTo>
                    <a:cubicBezTo>
                      <a:pt x="95" y="14"/>
                      <a:pt x="95" y="11"/>
                      <a:pt x="95" y="11"/>
                    </a:cubicBezTo>
                    <a:cubicBezTo>
                      <a:pt x="95" y="11"/>
                      <a:pt x="94" y="12"/>
                      <a:pt x="95" y="11"/>
                    </a:cubicBezTo>
                    <a:cubicBezTo>
                      <a:pt x="95" y="11"/>
                      <a:pt x="95" y="11"/>
                      <a:pt x="95" y="10"/>
                    </a:cubicBezTo>
                    <a:cubicBezTo>
                      <a:pt x="95" y="10"/>
                      <a:pt x="96" y="10"/>
                      <a:pt x="95" y="10"/>
                    </a:cubicBezTo>
                    <a:cubicBezTo>
                      <a:pt x="96" y="9"/>
                      <a:pt x="95" y="10"/>
                      <a:pt x="95" y="9"/>
                    </a:cubicBezTo>
                    <a:cubicBezTo>
                      <a:pt x="96" y="10"/>
                      <a:pt x="95" y="9"/>
                      <a:pt x="95" y="9"/>
                    </a:cubicBezTo>
                    <a:cubicBezTo>
                      <a:pt x="94" y="9"/>
                      <a:pt x="95" y="8"/>
                      <a:pt x="95" y="9"/>
                    </a:cubicBezTo>
                    <a:cubicBezTo>
                      <a:pt x="94" y="8"/>
                      <a:pt x="94" y="9"/>
                      <a:pt x="95" y="9"/>
                    </a:cubicBezTo>
                    <a:cubicBezTo>
                      <a:pt x="95" y="9"/>
                      <a:pt x="95" y="8"/>
                      <a:pt x="95" y="9"/>
                    </a:cubicBezTo>
                    <a:cubicBezTo>
                      <a:pt x="95" y="9"/>
                      <a:pt x="95" y="10"/>
                      <a:pt x="96" y="9"/>
                    </a:cubicBezTo>
                    <a:cubicBezTo>
                      <a:pt x="95" y="8"/>
                      <a:pt x="96" y="9"/>
                      <a:pt x="96" y="8"/>
                    </a:cubicBezTo>
                    <a:cubicBezTo>
                      <a:pt x="95" y="9"/>
                      <a:pt x="95" y="9"/>
                      <a:pt x="96" y="9"/>
                    </a:cubicBezTo>
                    <a:cubicBezTo>
                      <a:pt x="95" y="9"/>
                      <a:pt x="96" y="10"/>
                      <a:pt x="96" y="10"/>
                    </a:cubicBezTo>
                    <a:cubicBezTo>
                      <a:pt x="95" y="11"/>
                      <a:pt x="95" y="10"/>
                      <a:pt x="95" y="11"/>
                    </a:cubicBezTo>
                    <a:cubicBezTo>
                      <a:pt x="95" y="10"/>
                      <a:pt x="95" y="10"/>
                      <a:pt x="95" y="11"/>
                    </a:cubicBezTo>
                    <a:cubicBezTo>
                      <a:pt x="96" y="10"/>
                      <a:pt x="95" y="12"/>
                      <a:pt x="95" y="11"/>
                    </a:cubicBezTo>
                    <a:cubicBezTo>
                      <a:pt x="95" y="11"/>
                      <a:pt x="95" y="11"/>
                      <a:pt x="95" y="11"/>
                    </a:cubicBezTo>
                    <a:cubicBezTo>
                      <a:pt x="96" y="11"/>
                      <a:pt x="95" y="10"/>
                      <a:pt x="96" y="11"/>
                    </a:cubicBezTo>
                    <a:cubicBezTo>
                      <a:pt x="95" y="10"/>
                      <a:pt x="95" y="11"/>
                      <a:pt x="96" y="11"/>
                    </a:cubicBezTo>
                    <a:cubicBezTo>
                      <a:pt x="96" y="12"/>
                      <a:pt x="95" y="13"/>
                      <a:pt x="96" y="12"/>
                    </a:cubicBezTo>
                    <a:cubicBezTo>
                      <a:pt x="97" y="13"/>
                      <a:pt x="97" y="12"/>
                      <a:pt x="96" y="12"/>
                    </a:cubicBezTo>
                    <a:cubicBezTo>
                      <a:pt x="97" y="11"/>
                      <a:pt x="96" y="11"/>
                      <a:pt x="96" y="12"/>
                    </a:cubicBezTo>
                    <a:cubicBezTo>
                      <a:pt x="96" y="12"/>
                      <a:pt x="97" y="16"/>
                      <a:pt x="96" y="14"/>
                    </a:cubicBezTo>
                    <a:cubicBezTo>
                      <a:pt x="97" y="12"/>
                      <a:pt x="96" y="12"/>
                      <a:pt x="96" y="14"/>
                    </a:cubicBezTo>
                    <a:cubicBezTo>
                      <a:pt x="95" y="13"/>
                      <a:pt x="98" y="14"/>
                      <a:pt x="96" y="14"/>
                    </a:cubicBezTo>
                    <a:cubicBezTo>
                      <a:pt x="96" y="14"/>
                      <a:pt x="97" y="14"/>
                      <a:pt x="96" y="14"/>
                    </a:cubicBezTo>
                    <a:cubicBezTo>
                      <a:pt x="96" y="15"/>
                      <a:pt x="97" y="13"/>
                      <a:pt x="97" y="14"/>
                    </a:cubicBezTo>
                    <a:cubicBezTo>
                      <a:pt x="96" y="13"/>
                      <a:pt x="97" y="12"/>
                      <a:pt x="96" y="14"/>
                    </a:cubicBezTo>
                    <a:cubicBezTo>
                      <a:pt x="96" y="14"/>
                      <a:pt x="96" y="14"/>
                      <a:pt x="96" y="14"/>
                    </a:cubicBezTo>
                    <a:cubicBezTo>
                      <a:pt x="96" y="15"/>
                      <a:pt x="96" y="15"/>
                      <a:pt x="96" y="15"/>
                    </a:cubicBezTo>
                    <a:cubicBezTo>
                      <a:pt x="96" y="16"/>
                      <a:pt x="95" y="12"/>
                      <a:pt x="96" y="15"/>
                    </a:cubicBezTo>
                    <a:cubicBezTo>
                      <a:pt x="96" y="15"/>
                      <a:pt x="95" y="19"/>
                      <a:pt x="95" y="15"/>
                    </a:cubicBezTo>
                    <a:cubicBezTo>
                      <a:pt x="94" y="15"/>
                      <a:pt x="93" y="14"/>
                      <a:pt x="95" y="14"/>
                    </a:cubicBezTo>
                    <a:cubicBezTo>
                      <a:pt x="95" y="14"/>
                      <a:pt x="95" y="14"/>
                      <a:pt x="94" y="13"/>
                    </a:cubicBezTo>
                    <a:cubicBezTo>
                      <a:pt x="94" y="13"/>
                      <a:pt x="94" y="12"/>
                      <a:pt x="94" y="13"/>
                    </a:cubicBezTo>
                    <a:cubicBezTo>
                      <a:pt x="94" y="14"/>
                      <a:pt x="96" y="13"/>
                      <a:pt x="94" y="14"/>
                    </a:cubicBezTo>
                    <a:cubicBezTo>
                      <a:pt x="94" y="12"/>
                      <a:pt x="93" y="13"/>
                      <a:pt x="93" y="14"/>
                    </a:cubicBezTo>
                    <a:cubicBezTo>
                      <a:pt x="93" y="13"/>
                      <a:pt x="92" y="15"/>
                      <a:pt x="94" y="15"/>
                    </a:cubicBezTo>
                    <a:cubicBezTo>
                      <a:pt x="94" y="15"/>
                      <a:pt x="91" y="17"/>
                      <a:pt x="92" y="15"/>
                    </a:cubicBezTo>
                    <a:cubicBezTo>
                      <a:pt x="91" y="14"/>
                      <a:pt x="93" y="13"/>
                      <a:pt x="92" y="15"/>
                    </a:cubicBezTo>
                    <a:cubicBezTo>
                      <a:pt x="92" y="13"/>
                      <a:pt x="92" y="14"/>
                      <a:pt x="92" y="15"/>
                    </a:cubicBezTo>
                    <a:close/>
                    <a:moveTo>
                      <a:pt x="96" y="14"/>
                    </a:moveTo>
                    <a:cubicBezTo>
                      <a:pt x="96" y="13"/>
                      <a:pt x="98" y="14"/>
                      <a:pt x="96" y="14"/>
                    </a:cubicBezTo>
                    <a:cubicBezTo>
                      <a:pt x="97" y="13"/>
                      <a:pt x="97" y="15"/>
                      <a:pt x="96" y="14"/>
                    </a:cubicBezTo>
                    <a:close/>
                    <a:moveTo>
                      <a:pt x="91" y="8"/>
                    </a:moveTo>
                    <a:cubicBezTo>
                      <a:pt x="91" y="7"/>
                      <a:pt x="91" y="7"/>
                      <a:pt x="91" y="6"/>
                    </a:cubicBezTo>
                    <a:cubicBezTo>
                      <a:pt x="91" y="6"/>
                      <a:pt x="91" y="6"/>
                      <a:pt x="91" y="6"/>
                    </a:cubicBezTo>
                    <a:cubicBezTo>
                      <a:pt x="91" y="7"/>
                      <a:pt x="91" y="7"/>
                      <a:pt x="91" y="7"/>
                    </a:cubicBezTo>
                    <a:cubicBezTo>
                      <a:pt x="92" y="8"/>
                      <a:pt x="92" y="6"/>
                      <a:pt x="92" y="7"/>
                    </a:cubicBezTo>
                    <a:cubicBezTo>
                      <a:pt x="92" y="7"/>
                      <a:pt x="92" y="6"/>
                      <a:pt x="92" y="6"/>
                    </a:cubicBezTo>
                    <a:cubicBezTo>
                      <a:pt x="92" y="6"/>
                      <a:pt x="92" y="7"/>
                      <a:pt x="93" y="7"/>
                    </a:cubicBezTo>
                    <a:cubicBezTo>
                      <a:pt x="92" y="7"/>
                      <a:pt x="91" y="8"/>
                      <a:pt x="91" y="8"/>
                    </a:cubicBezTo>
                    <a:close/>
                    <a:moveTo>
                      <a:pt x="91" y="9"/>
                    </a:moveTo>
                    <a:cubicBezTo>
                      <a:pt x="91" y="9"/>
                      <a:pt x="91" y="9"/>
                      <a:pt x="91" y="9"/>
                    </a:cubicBezTo>
                    <a:cubicBezTo>
                      <a:pt x="91" y="10"/>
                      <a:pt x="92" y="9"/>
                      <a:pt x="91" y="10"/>
                    </a:cubicBezTo>
                    <a:cubicBezTo>
                      <a:pt x="90" y="10"/>
                      <a:pt x="91" y="10"/>
                      <a:pt x="91" y="9"/>
                    </a:cubicBezTo>
                    <a:close/>
                    <a:moveTo>
                      <a:pt x="90" y="9"/>
                    </a:moveTo>
                    <a:cubicBezTo>
                      <a:pt x="90" y="8"/>
                      <a:pt x="91" y="9"/>
                      <a:pt x="90" y="9"/>
                    </a:cubicBezTo>
                    <a:cubicBezTo>
                      <a:pt x="90" y="9"/>
                      <a:pt x="90" y="8"/>
                      <a:pt x="90" y="9"/>
                    </a:cubicBezTo>
                    <a:close/>
                    <a:moveTo>
                      <a:pt x="87" y="7"/>
                    </a:moveTo>
                    <a:cubicBezTo>
                      <a:pt x="87" y="7"/>
                      <a:pt x="87" y="7"/>
                      <a:pt x="87" y="7"/>
                    </a:cubicBezTo>
                    <a:cubicBezTo>
                      <a:pt x="87" y="7"/>
                      <a:pt x="88" y="7"/>
                      <a:pt x="88" y="6"/>
                    </a:cubicBezTo>
                    <a:cubicBezTo>
                      <a:pt x="88" y="7"/>
                      <a:pt x="87" y="7"/>
                      <a:pt x="87" y="8"/>
                    </a:cubicBezTo>
                    <a:cubicBezTo>
                      <a:pt x="87" y="7"/>
                      <a:pt x="87" y="7"/>
                      <a:pt x="87" y="7"/>
                    </a:cubicBezTo>
                    <a:close/>
                    <a:moveTo>
                      <a:pt x="85" y="6"/>
                    </a:moveTo>
                    <a:cubicBezTo>
                      <a:pt x="85" y="6"/>
                      <a:pt x="85" y="6"/>
                      <a:pt x="85" y="6"/>
                    </a:cubicBezTo>
                    <a:cubicBezTo>
                      <a:pt x="85" y="6"/>
                      <a:pt x="85" y="6"/>
                      <a:pt x="85" y="6"/>
                    </a:cubicBezTo>
                    <a:cubicBezTo>
                      <a:pt x="86" y="6"/>
                      <a:pt x="86" y="6"/>
                      <a:pt x="86" y="7"/>
                    </a:cubicBezTo>
                    <a:cubicBezTo>
                      <a:pt x="86" y="7"/>
                      <a:pt x="86" y="6"/>
                      <a:pt x="85" y="7"/>
                    </a:cubicBezTo>
                    <a:cubicBezTo>
                      <a:pt x="85" y="6"/>
                      <a:pt x="85" y="6"/>
                      <a:pt x="85" y="6"/>
                    </a:cubicBezTo>
                    <a:close/>
                    <a:moveTo>
                      <a:pt x="83" y="6"/>
                    </a:moveTo>
                    <a:cubicBezTo>
                      <a:pt x="83" y="6"/>
                      <a:pt x="83" y="6"/>
                      <a:pt x="83" y="6"/>
                    </a:cubicBezTo>
                    <a:close/>
                    <a:moveTo>
                      <a:pt x="82" y="6"/>
                    </a:moveTo>
                    <a:cubicBezTo>
                      <a:pt x="82" y="6"/>
                      <a:pt x="82" y="6"/>
                      <a:pt x="82" y="6"/>
                    </a:cubicBezTo>
                    <a:close/>
                    <a:moveTo>
                      <a:pt x="80" y="7"/>
                    </a:moveTo>
                    <a:cubicBezTo>
                      <a:pt x="80" y="7"/>
                      <a:pt x="80" y="7"/>
                      <a:pt x="80" y="7"/>
                    </a:cubicBezTo>
                    <a:cubicBezTo>
                      <a:pt x="79" y="7"/>
                      <a:pt x="79" y="7"/>
                      <a:pt x="79" y="7"/>
                    </a:cubicBezTo>
                    <a:lnTo>
                      <a:pt x="80" y="7"/>
                    </a:lnTo>
                    <a:close/>
                    <a:moveTo>
                      <a:pt x="79" y="10"/>
                    </a:moveTo>
                    <a:cubicBezTo>
                      <a:pt x="79" y="9"/>
                      <a:pt x="79" y="10"/>
                      <a:pt x="80" y="10"/>
                    </a:cubicBezTo>
                    <a:cubicBezTo>
                      <a:pt x="81" y="10"/>
                      <a:pt x="80" y="10"/>
                      <a:pt x="80" y="10"/>
                    </a:cubicBezTo>
                    <a:cubicBezTo>
                      <a:pt x="79" y="11"/>
                      <a:pt x="79" y="10"/>
                      <a:pt x="79" y="10"/>
                    </a:cubicBezTo>
                    <a:close/>
                    <a:moveTo>
                      <a:pt x="77" y="12"/>
                    </a:moveTo>
                    <a:cubicBezTo>
                      <a:pt x="77" y="12"/>
                      <a:pt x="77" y="12"/>
                      <a:pt x="77" y="12"/>
                    </a:cubicBezTo>
                    <a:cubicBezTo>
                      <a:pt x="77" y="12"/>
                      <a:pt x="77" y="12"/>
                      <a:pt x="77" y="12"/>
                    </a:cubicBezTo>
                    <a:close/>
                    <a:moveTo>
                      <a:pt x="75" y="11"/>
                    </a:moveTo>
                    <a:cubicBezTo>
                      <a:pt x="75" y="12"/>
                      <a:pt x="75" y="12"/>
                      <a:pt x="75" y="12"/>
                    </a:cubicBezTo>
                    <a:lnTo>
                      <a:pt x="75" y="11"/>
                    </a:lnTo>
                    <a:close/>
                    <a:moveTo>
                      <a:pt x="74" y="13"/>
                    </a:moveTo>
                    <a:cubicBezTo>
                      <a:pt x="74" y="12"/>
                      <a:pt x="74" y="12"/>
                      <a:pt x="74" y="12"/>
                    </a:cubicBezTo>
                    <a:cubicBezTo>
                      <a:pt x="75" y="13"/>
                      <a:pt x="75" y="13"/>
                      <a:pt x="75" y="13"/>
                    </a:cubicBezTo>
                    <a:cubicBezTo>
                      <a:pt x="74" y="13"/>
                      <a:pt x="74" y="13"/>
                      <a:pt x="74" y="13"/>
                    </a:cubicBezTo>
                    <a:close/>
                    <a:moveTo>
                      <a:pt x="74" y="11"/>
                    </a:moveTo>
                    <a:cubicBezTo>
                      <a:pt x="74" y="11"/>
                      <a:pt x="74" y="12"/>
                      <a:pt x="74" y="12"/>
                    </a:cubicBezTo>
                    <a:cubicBezTo>
                      <a:pt x="74" y="12"/>
                      <a:pt x="74" y="12"/>
                      <a:pt x="74" y="11"/>
                    </a:cubicBezTo>
                    <a:close/>
                    <a:moveTo>
                      <a:pt x="73" y="12"/>
                    </a:moveTo>
                    <a:cubicBezTo>
                      <a:pt x="73" y="12"/>
                      <a:pt x="73" y="12"/>
                      <a:pt x="73" y="12"/>
                    </a:cubicBezTo>
                    <a:cubicBezTo>
                      <a:pt x="74" y="12"/>
                      <a:pt x="74" y="12"/>
                      <a:pt x="74" y="12"/>
                    </a:cubicBezTo>
                    <a:cubicBezTo>
                      <a:pt x="74" y="12"/>
                      <a:pt x="73" y="12"/>
                      <a:pt x="73" y="12"/>
                    </a:cubicBezTo>
                    <a:close/>
                    <a:moveTo>
                      <a:pt x="72" y="11"/>
                    </a:moveTo>
                    <a:cubicBezTo>
                      <a:pt x="72" y="12"/>
                      <a:pt x="72" y="12"/>
                      <a:pt x="72" y="12"/>
                    </a:cubicBezTo>
                    <a:cubicBezTo>
                      <a:pt x="73" y="13"/>
                      <a:pt x="73" y="13"/>
                      <a:pt x="73" y="13"/>
                    </a:cubicBezTo>
                    <a:cubicBezTo>
                      <a:pt x="72" y="13"/>
                      <a:pt x="72" y="13"/>
                      <a:pt x="72" y="13"/>
                    </a:cubicBezTo>
                    <a:cubicBezTo>
                      <a:pt x="72" y="12"/>
                      <a:pt x="72" y="12"/>
                      <a:pt x="72" y="11"/>
                    </a:cubicBezTo>
                    <a:close/>
                    <a:moveTo>
                      <a:pt x="70" y="7"/>
                    </a:moveTo>
                    <a:cubicBezTo>
                      <a:pt x="69" y="8"/>
                      <a:pt x="69" y="7"/>
                      <a:pt x="69" y="7"/>
                    </a:cubicBezTo>
                    <a:cubicBezTo>
                      <a:pt x="69" y="7"/>
                      <a:pt x="70" y="7"/>
                      <a:pt x="70" y="7"/>
                    </a:cubicBezTo>
                    <a:close/>
                    <a:moveTo>
                      <a:pt x="70" y="8"/>
                    </a:moveTo>
                    <a:cubicBezTo>
                      <a:pt x="70" y="8"/>
                      <a:pt x="69" y="8"/>
                      <a:pt x="69" y="8"/>
                    </a:cubicBezTo>
                    <a:cubicBezTo>
                      <a:pt x="69" y="7"/>
                      <a:pt x="69" y="7"/>
                      <a:pt x="68" y="7"/>
                    </a:cubicBezTo>
                    <a:cubicBezTo>
                      <a:pt x="69" y="7"/>
                      <a:pt x="69" y="7"/>
                      <a:pt x="69" y="8"/>
                    </a:cubicBezTo>
                    <a:cubicBezTo>
                      <a:pt x="69" y="8"/>
                      <a:pt x="69" y="7"/>
                      <a:pt x="69" y="8"/>
                    </a:cubicBezTo>
                    <a:cubicBezTo>
                      <a:pt x="69" y="8"/>
                      <a:pt x="69" y="8"/>
                      <a:pt x="69" y="8"/>
                    </a:cubicBezTo>
                    <a:cubicBezTo>
                      <a:pt x="70" y="8"/>
                      <a:pt x="70" y="8"/>
                      <a:pt x="70" y="8"/>
                    </a:cubicBezTo>
                    <a:close/>
                    <a:moveTo>
                      <a:pt x="68" y="13"/>
                    </a:moveTo>
                    <a:cubicBezTo>
                      <a:pt x="68" y="13"/>
                      <a:pt x="69" y="13"/>
                      <a:pt x="69" y="13"/>
                    </a:cubicBezTo>
                    <a:cubicBezTo>
                      <a:pt x="69" y="14"/>
                      <a:pt x="69" y="14"/>
                      <a:pt x="69" y="14"/>
                    </a:cubicBezTo>
                    <a:lnTo>
                      <a:pt x="68" y="13"/>
                    </a:lnTo>
                    <a:close/>
                    <a:moveTo>
                      <a:pt x="71" y="12"/>
                    </a:moveTo>
                    <a:cubicBezTo>
                      <a:pt x="71" y="12"/>
                      <a:pt x="71" y="12"/>
                      <a:pt x="71" y="12"/>
                    </a:cubicBezTo>
                    <a:cubicBezTo>
                      <a:pt x="71" y="12"/>
                      <a:pt x="71" y="12"/>
                      <a:pt x="71" y="12"/>
                    </a:cubicBezTo>
                    <a:cubicBezTo>
                      <a:pt x="71" y="12"/>
                      <a:pt x="71" y="13"/>
                      <a:pt x="71" y="13"/>
                    </a:cubicBezTo>
                    <a:cubicBezTo>
                      <a:pt x="71" y="12"/>
                      <a:pt x="71" y="12"/>
                      <a:pt x="71" y="13"/>
                    </a:cubicBezTo>
                    <a:cubicBezTo>
                      <a:pt x="71" y="13"/>
                      <a:pt x="71" y="13"/>
                      <a:pt x="71" y="13"/>
                    </a:cubicBezTo>
                    <a:lnTo>
                      <a:pt x="71" y="12"/>
                    </a:lnTo>
                    <a:close/>
                    <a:moveTo>
                      <a:pt x="70" y="10"/>
                    </a:moveTo>
                    <a:cubicBezTo>
                      <a:pt x="71" y="10"/>
                      <a:pt x="71" y="10"/>
                      <a:pt x="71" y="10"/>
                    </a:cubicBezTo>
                    <a:cubicBezTo>
                      <a:pt x="71" y="10"/>
                      <a:pt x="71" y="11"/>
                      <a:pt x="70" y="10"/>
                    </a:cubicBezTo>
                    <a:cubicBezTo>
                      <a:pt x="70" y="10"/>
                      <a:pt x="70" y="10"/>
                      <a:pt x="70" y="10"/>
                    </a:cubicBezTo>
                    <a:close/>
                    <a:moveTo>
                      <a:pt x="69" y="13"/>
                    </a:moveTo>
                    <a:cubicBezTo>
                      <a:pt x="69" y="13"/>
                      <a:pt x="69" y="13"/>
                      <a:pt x="69" y="13"/>
                    </a:cubicBezTo>
                    <a:cubicBezTo>
                      <a:pt x="69" y="13"/>
                      <a:pt x="69" y="13"/>
                      <a:pt x="69" y="13"/>
                    </a:cubicBezTo>
                    <a:cubicBezTo>
                      <a:pt x="70" y="12"/>
                      <a:pt x="69" y="11"/>
                      <a:pt x="69" y="11"/>
                    </a:cubicBezTo>
                    <a:cubicBezTo>
                      <a:pt x="70" y="11"/>
                      <a:pt x="70" y="11"/>
                      <a:pt x="70" y="11"/>
                    </a:cubicBezTo>
                    <a:cubicBezTo>
                      <a:pt x="70" y="12"/>
                      <a:pt x="70" y="12"/>
                      <a:pt x="70" y="12"/>
                    </a:cubicBezTo>
                    <a:cubicBezTo>
                      <a:pt x="70" y="12"/>
                      <a:pt x="70" y="12"/>
                      <a:pt x="70" y="12"/>
                    </a:cubicBezTo>
                    <a:cubicBezTo>
                      <a:pt x="70" y="13"/>
                      <a:pt x="70" y="13"/>
                      <a:pt x="70" y="13"/>
                    </a:cubicBezTo>
                    <a:cubicBezTo>
                      <a:pt x="70" y="13"/>
                      <a:pt x="70" y="13"/>
                      <a:pt x="70" y="13"/>
                    </a:cubicBezTo>
                    <a:cubicBezTo>
                      <a:pt x="70" y="13"/>
                      <a:pt x="69" y="13"/>
                      <a:pt x="69" y="14"/>
                    </a:cubicBezTo>
                    <a:lnTo>
                      <a:pt x="69" y="13"/>
                    </a:lnTo>
                    <a:close/>
                    <a:moveTo>
                      <a:pt x="68" y="12"/>
                    </a:moveTo>
                    <a:cubicBezTo>
                      <a:pt x="68" y="11"/>
                      <a:pt x="69" y="13"/>
                      <a:pt x="69" y="12"/>
                    </a:cubicBezTo>
                    <a:cubicBezTo>
                      <a:pt x="69" y="12"/>
                      <a:pt x="69" y="12"/>
                      <a:pt x="69" y="12"/>
                    </a:cubicBezTo>
                    <a:lnTo>
                      <a:pt x="68" y="12"/>
                    </a:lnTo>
                    <a:close/>
                    <a:moveTo>
                      <a:pt x="62" y="18"/>
                    </a:moveTo>
                    <a:cubicBezTo>
                      <a:pt x="62" y="19"/>
                      <a:pt x="63" y="19"/>
                      <a:pt x="63" y="19"/>
                    </a:cubicBezTo>
                    <a:cubicBezTo>
                      <a:pt x="63" y="19"/>
                      <a:pt x="63" y="19"/>
                      <a:pt x="63" y="19"/>
                    </a:cubicBezTo>
                    <a:cubicBezTo>
                      <a:pt x="63" y="20"/>
                      <a:pt x="62" y="19"/>
                      <a:pt x="62" y="19"/>
                    </a:cubicBezTo>
                    <a:cubicBezTo>
                      <a:pt x="62" y="19"/>
                      <a:pt x="62" y="18"/>
                      <a:pt x="62" y="18"/>
                    </a:cubicBezTo>
                    <a:close/>
                    <a:moveTo>
                      <a:pt x="61" y="19"/>
                    </a:moveTo>
                    <a:cubicBezTo>
                      <a:pt x="61" y="19"/>
                      <a:pt x="61" y="18"/>
                      <a:pt x="61" y="18"/>
                    </a:cubicBezTo>
                    <a:cubicBezTo>
                      <a:pt x="62" y="18"/>
                      <a:pt x="62" y="19"/>
                      <a:pt x="61" y="19"/>
                    </a:cubicBezTo>
                    <a:close/>
                    <a:moveTo>
                      <a:pt x="61" y="21"/>
                    </a:moveTo>
                    <a:cubicBezTo>
                      <a:pt x="61" y="21"/>
                      <a:pt x="61" y="20"/>
                      <a:pt x="61" y="21"/>
                    </a:cubicBezTo>
                    <a:cubicBezTo>
                      <a:pt x="61" y="21"/>
                      <a:pt x="61" y="21"/>
                      <a:pt x="61" y="21"/>
                    </a:cubicBezTo>
                    <a:cubicBezTo>
                      <a:pt x="62" y="20"/>
                      <a:pt x="61" y="20"/>
                      <a:pt x="61" y="20"/>
                    </a:cubicBezTo>
                    <a:cubicBezTo>
                      <a:pt x="62" y="20"/>
                      <a:pt x="61" y="20"/>
                      <a:pt x="62" y="20"/>
                    </a:cubicBezTo>
                    <a:cubicBezTo>
                      <a:pt x="61" y="21"/>
                      <a:pt x="62" y="21"/>
                      <a:pt x="62" y="20"/>
                    </a:cubicBezTo>
                    <a:cubicBezTo>
                      <a:pt x="61" y="22"/>
                      <a:pt x="62" y="22"/>
                      <a:pt x="61" y="21"/>
                    </a:cubicBezTo>
                    <a:close/>
                    <a:moveTo>
                      <a:pt x="61" y="21"/>
                    </a:moveTo>
                    <a:cubicBezTo>
                      <a:pt x="61" y="21"/>
                      <a:pt x="61" y="21"/>
                      <a:pt x="61" y="21"/>
                    </a:cubicBezTo>
                    <a:cubicBezTo>
                      <a:pt x="61" y="21"/>
                      <a:pt x="61" y="22"/>
                      <a:pt x="61" y="21"/>
                    </a:cubicBezTo>
                    <a:close/>
                    <a:moveTo>
                      <a:pt x="59" y="18"/>
                    </a:moveTo>
                    <a:cubicBezTo>
                      <a:pt x="59" y="17"/>
                      <a:pt x="59" y="17"/>
                      <a:pt x="59" y="17"/>
                    </a:cubicBezTo>
                    <a:lnTo>
                      <a:pt x="59" y="18"/>
                    </a:lnTo>
                    <a:close/>
                    <a:moveTo>
                      <a:pt x="58" y="20"/>
                    </a:moveTo>
                    <a:cubicBezTo>
                      <a:pt x="59" y="19"/>
                      <a:pt x="59" y="20"/>
                      <a:pt x="59" y="20"/>
                    </a:cubicBezTo>
                    <a:cubicBezTo>
                      <a:pt x="59" y="21"/>
                      <a:pt x="59" y="20"/>
                      <a:pt x="58" y="20"/>
                    </a:cubicBezTo>
                    <a:close/>
                    <a:moveTo>
                      <a:pt x="58" y="20"/>
                    </a:moveTo>
                    <a:cubicBezTo>
                      <a:pt x="59" y="21"/>
                      <a:pt x="58" y="19"/>
                      <a:pt x="58" y="20"/>
                    </a:cubicBezTo>
                    <a:cubicBezTo>
                      <a:pt x="58" y="20"/>
                      <a:pt x="58" y="20"/>
                      <a:pt x="58" y="20"/>
                    </a:cubicBezTo>
                    <a:cubicBezTo>
                      <a:pt x="58" y="21"/>
                      <a:pt x="58" y="21"/>
                      <a:pt x="58" y="21"/>
                    </a:cubicBezTo>
                    <a:lnTo>
                      <a:pt x="58" y="20"/>
                    </a:lnTo>
                    <a:close/>
                    <a:moveTo>
                      <a:pt x="57" y="23"/>
                    </a:moveTo>
                    <a:cubicBezTo>
                      <a:pt x="58" y="25"/>
                      <a:pt x="57" y="24"/>
                      <a:pt x="58" y="24"/>
                    </a:cubicBezTo>
                    <a:cubicBezTo>
                      <a:pt x="57" y="25"/>
                      <a:pt x="57" y="23"/>
                      <a:pt x="57" y="23"/>
                    </a:cubicBezTo>
                    <a:close/>
                    <a:moveTo>
                      <a:pt x="56" y="19"/>
                    </a:moveTo>
                    <a:cubicBezTo>
                      <a:pt x="56" y="19"/>
                      <a:pt x="56" y="19"/>
                      <a:pt x="56" y="19"/>
                    </a:cubicBezTo>
                    <a:close/>
                    <a:moveTo>
                      <a:pt x="56" y="29"/>
                    </a:moveTo>
                    <a:cubicBezTo>
                      <a:pt x="56" y="30"/>
                      <a:pt x="55" y="29"/>
                      <a:pt x="56" y="29"/>
                    </a:cubicBezTo>
                    <a:cubicBezTo>
                      <a:pt x="56" y="28"/>
                      <a:pt x="55" y="29"/>
                      <a:pt x="56" y="30"/>
                    </a:cubicBezTo>
                    <a:cubicBezTo>
                      <a:pt x="56" y="31"/>
                      <a:pt x="56" y="29"/>
                      <a:pt x="56" y="29"/>
                    </a:cubicBezTo>
                    <a:close/>
                    <a:moveTo>
                      <a:pt x="53" y="28"/>
                    </a:moveTo>
                    <a:cubicBezTo>
                      <a:pt x="53" y="28"/>
                      <a:pt x="53" y="29"/>
                      <a:pt x="53" y="28"/>
                    </a:cubicBezTo>
                    <a:cubicBezTo>
                      <a:pt x="53" y="28"/>
                      <a:pt x="53" y="28"/>
                      <a:pt x="53" y="28"/>
                    </a:cubicBezTo>
                    <a:cubicBezTo>
                      <a:pt x="53" y="28"/>
                      <a:pt x="53" y="29"/>
                      <a:pt x="53" y="28"/>
                    </a:cubicBezTo>
                    <a:cubicBezTo>
                      <a:pt x="53" y="29"/>
                      <a:pt x="53" y="28"/>
                      <a:pt x="53" y="28"/>
                    </a:cubicBezTo>
                    <a:cubicBezTo>
                      <a:pt x="52" y="27"/>
                      <a:pt x="53" y="27"/>
                      <a:pt x="53" y="28"/>
                    </a:cubicBezTo>
                    <a:close/>
                    <a:moveTo>
                      <a:pt x="54" y="24"/>
                    </a:moveTo>
                    <a:cubicBezTo>
                      <a:pt x="53" y="24"/>
                      <a:pt x="53" y="24"/>
                      <a:pt x="53" y="24"/>
                    </a:cubicBezTo>
                    <a:cubicBezTo>
                      <a:pt x="53" y="25"/>
                      <a:pt x="54" y="24"/>
                      <a:pt x="54" y="24"/>
                    </a:cubicBezTo>
                    <a:close/>
                    <a:moveTo>
                      <a:pt x="55" y="21"/>
                    </a:moveTo>
                    <a:cubicBezTo>
                      <a:pt x="55" y="21"/>
                      <a:pt x="55" y="21"/>
                      <a:pt x="55" y="21"/>
                    </a:cubicBezTo>
                    <a:close/>
                    <a:moveTo>
                      <a:pt x="55" y="21"/>
                    </a:moveTo>
                    <a:cubicBezTo>
                      <a:pt x="55" y="21"/>
                      <a:pt x="55" y="21"/>
                      <a:pt x="55" y="21"/>
                    </a:cubicBezTo>
                    <a:close/>
                    <a:moveTo>
                      <a:pt x="54" y="33"/>
                    </a:moveTo>
                    <a:cubicBezTo>
                      <a:pt x="55" y="31"/>
                      <a:pt x="53" y="34"/>
                      <a:pt x="54" y="33"/>
                    </a:cubicBezTo>
                    <a:cubicBezTo>
                      <a:pt x="55" y="32"/>
                      <a:pt x="56" y="31"/>
                      <a:pt x="54" y="33"/>
                    </a:cubicBezTo>
                    <a:close/>
                    <a:moveTo>
                      <a:pt x="54" y="34"/>
                    </a:moveTo>
                    <a:cubicBezTo>
                      <a:pt x="53" y="35"/>
                      <a:pt x="54" y="33"/>
                      <a:pt x="54" y="34"/>
                    </a:cubicBezTo>
                    <a:cubicBezTo>
                      <a:pt x="54" y="33"/>
                      <a:pt x="54" y="33"/>
                      <a:pt x="54" y="34"/>
                    </a:cubicBezTo>
                    <a:cubicBezTo>
                      <a:pt x="55" y="37"/>
                      <a:pt x="53" y="32"/>
                      <a:pt x="54" y="34"/>
                    </a:cubicBezTo>
                    <a:close/>
                    <a:moveTo>
                      <a:pt x="53" y="25"/>
                    </a:moveTo>
                    <a:cubicBezTo>
                      <a:pt x="53" y="25"/>
                      <a:pt x="53" y="24"/>
                      <a:pt x="53" y="24"/>
                    </a:cubicBezTo>
                    <a:cubicBezTo>
                      <a:pt x="54" y="24"/>
                      <a:pt x="53" y="24"/>
                      <a:pt x="53" y="25"/>
                    </a:cubicBezTo>
                    <a:close/>
                    <a:moveTo>
                      <a:pt x="52" y="35"/>
                    </a:moveTo>
                    <a:cubicBezTo>
                      <a:pt x="52" y="35"/>
                      <a:pt x="54" y="34"/>
                      <a:pt x="52" y="35"/>
                    </a:cubicBezTo>
                    <a:cubicBezTo>
                      <a:pt x="52" y="38"/>
                      <a:pt x="54" y="34"/>
                      <a:pt x="52" y="35"/>
                    </a:cubicBezTo>
                    <a:cubicBezTo>
                      <a:pt x="53" y="34"/>
                      <a:pt x="52" y="35"/>
                      <a:pt x="53" y="35"/>
                    </a:cubicBezTo>
                    <a:cubicBezTo>
                      <a:pt x="54" y="35"/>
                      <a:pt x="53" y="33"/>
                      <a:pt x="53" y="34"/>
                    </a:cubicBezTo>
                    <a:cubicBezTo>
                      <a:pt x="53" y="35"/>
                      <a:pt x="53" y="34"/>
                      <a:pt x="52" y="34"/>
                    </a:cubicBezTo>
                    <a:cubicBezTo>
                      <a:pt x="53" y="35"/>
                      <a:pt x="52" y="33"/>
                      <a:pt x="52" y="33"/>
                    </a:cubicBezTo>
                    <a:cubicBezTo>
                      <a:pt x="52" y="33"/>
                      <a:pt x="52" y="33"/>
                      <a:pt x="52" y="34"/>
                    </a:cubicBezTo>
                    <a:cubicBezTo>
                      <a:pt x="53" y="39"/>
                      <a:pt x="52" y="35"/>
                      <a:pt x="53" y="34"/>
                    </a:cubicBezTo>
                    <a:cubicBezTo>
                      <a:pt x="53" y="36"/>
                      <a:pt x="54" y="33"/>
                      <a:pt x="53" y="35"/>
                    </a:cubicBezTo>
                    <a:cubicBezTo>
                      <a:pt x="52" y="33"/>
                      <a:pt x="54" y="36"/>
                      <a:pt x="53" y="35"/>
                    </a:cubicBezTo>
                    <a:cubicBezTo>
                      <a:pt x="54" y="36"/>
                      <a:pt x="53" y="33"/>
                      <a:pt x="53" y="35"/>
                    </a:cubicBezTo>
                    <a:cubicBezTo>
                      <a:pt x="54" y="33"/>
                      <a:pt x="53" y="34"/>
                      <a:pt x="53" y="35"/>
                    </a:cubicBezTo>
                    <a:cubicBezTo>
                      <a:pt x="53" y="36"/>
                      <a:pt x="53" y="36"/>
                      <a:pt x="52" y="35"/>
                    </a:cubicBezTo>
                    <a:close/>
                    <a:moveTo>
                      <a:pt x="52" y="34"/>
                    </a:moveTo>
                    <a:cubicBezTo>
                      <a:pt x="52" y="33"/>
                      <a:pt x="52" y="34"/>
                      <a:pt x="52" y="35"/>
                    </a:cubicBezTo>
                    <a:cubicBezTo>
                      <a:pt x="52" y="33"/>
                      <a:pt x="51" y="34"/>
                      <a:pt x="52" y="34"/>
                    </a:cubicBezTo>
                    <a:close/>
                    <a:moveTo>
                      <a:pt x="48" y="35"/>
                    </a:moveTo>
                    <a:cubicBezTo>
                      <a:pt x="49" y="34"/>
                      <a:pt x="49" y="35"/>
                      <a:pt x="49" y="35"/>
                    </a:cubicBezTo>
                    <a:cubicBezTo>
                      <a:pt x="48" y="36"/>
                      <a:pt x="48" y="35"/>
                      <a:pt x="48" y="35"/>
                    </a:cubicBezTo>
                    <a:close/>
                    <a:moveTo>
                      <a:pt x="47" y="34"/>
                    </a:moveTo>
                    <a:cubicBezTo>
                      <a:pt x="47" y="35"/>
                      <a:pt x="46" y="34"/>
                      <a:pt x="46" y="34"/>
                    </a:cubicBezTo>
                    <a:cubicBezTo>
                      <a:pt x="46" y="33"/>
                      <a:pt x="46" y="34"/>
                      <a:pt x="47" y="34"/>
                    </a:cubicBezTo>
                    <a:close/>
                    <a:moveTo>
                      <a:pt x="47" y="35"/>
                    </a:moveTo>
                    <a:cubicBezTo>
                      <a:pt x="47" y="35"/>
                      <a:pt x="47" y="35"/>
                      <a:pt x="47" y="35"/>
                    </a:cubicBezTo>
                    <a:cubicBezTo>
                      <a:pt x="48" y="36"/>
                      <a:pt x="46" y="35"/>
                      <a:pt x="47" y="35"/>
                    </a:cubicBezTo>
                    <a:close/>
                    <a:moveTo>
                      <a:pt x="46" y="38"/>
                    </a:moveTo>
                    <a:cubicBezTo>
                      <a:pt x="46" y="38"/>
                      <a:pt x="47" y="37"/>
                      <a:pt x="47" y="38"/>
                    </a:cubicBezTo>
                    <a:cubicBezTo>
                      <a:pt x="47" y="37"/>
                      <a:pt x="47" y="38"/>
                      <a:pt x="47" y="38"/>
                    </a:cubicBezTo>
                    <a:cubicBezTo>
                      <a:pt x="47" y="38"/>
                      <a:pt x="47" y="38"/>
                      <a:pt x="47" y="38"/>
                    </a:cubicBezTo>
                    <a:cubicBezTo>
                      <a:pt x="47" y="38"/>
                      <a:pt x="47" y="38"/>
                      <a:pt x="47" y="38"/>
                    </a:cubicBezTo>
                    <a:lnTo>
                      <a:pt x="46" y="38"/>
                    </a:lnTo>
                    <a:close/>
                    <a:moveTo>
                      <a:pt x="45" y="37"/>
                    </a:moveTo>
                    <a:cubicBezTo>
                      <a:pt x="46" y="37"/>
                      <a:pt x="46" y="37"/>
                      <a:pt x="46" y="37"/>
                    </a:cubicBezTo>
                    <a:cubicBezTo>
                      <a:pt x="46" y="37"/>
                      <a:pt x="46" y="37"/>
                      <a:pt x="46" y="37"/>
                    </a:cubicBezTo>
                    <a:cubicBezTo>
                      <a:pt x="47" y="37"/>
                      <a:pt x="47" y="37"/>
                      <a:pt x="47" y="37"/>
                    </a:cubicBezTo>
                    <a:cubicBezTo>
                      <a:pt x="46" y="37"/>
                      <a:pt x="46" y="37"/>
                      <a:pt x="46" y="37"/>
                    </a:cubicBezTo>
                    <a:cubicBezTo>
                      <a:pt x="46" y="37"/>
                      <a:pt x="46" y="37"/>
                      <a:pt x="46" y="37"/>
                    </a:cubicBezTo>
                    <a:cubicBezTo>
                      <a:pt x="47" y="37"/>
                      <a:pt x="46" y="37"/>
                      <a:pt x="45" y="37"/>
                    </a:cubicBezTo>
                    <a:close/>
                    <a:moveTo>
                      <a:pt x="39" y="45"/>
                    </a:moveTo>
                    <a:cubicBezTo>
                      <a:pt x="39" y="45"/>
                      <a:pt x="39" y="45"/>
                      <a:pt x="39" y="45"/>
                    </a:cubicBezTo>
                    <a:cubicBezTo>
                      <a:pt x="39" y="44"/>
                      <a:pt x="39" y="44"/>
                      <a:pt x="39" y="45"/>
                    </a:cubicBezTo>
                    <a:close/>
                    <a:moveTo>
                      <a:pt x="40" y="48"/>
                    </a:moveTo>
                    <a:cubicBezTo>
                      <a:pt x="40" y="48"/>
                      <a:pt x="40" y="48"/>
                      <a:pt x="40" y="48"/>
                    </a:cubicBezTo>
                    <a:close/>
                    <a:moveTo>
                      <a:pt x="40" y="47"/>
                    </a:moveTo>
                    <a:cubicBezTo>
                      <a:pt x="40" y="47"/>
                      <a:pt x="40" y="47"/>
                      <a:pt x="40" y="47"/>
                    </a:cubicBezTo>
                    <a:cubicBezTo>
                      <a:pt x="40" y="47"/>
                      <a:pt x="40" y="47"/>
                      <a:pt x="40" y="47"/>
                    </a:cubicBezTo>
                    <a:cubicBezTo>
                      <a:pt x="40" y="47"/>
                      <a:pt x="40" y="47"/>
                      <a:pt x="40" y="47"/>
                    </a:cubicBezTo>
                    <a:close/>
                    <a:moveTo>
                      <a:pt x="40" y="47"/>
                    </a:moveTo>
                    <a:cubicBezTo>
                      <a:pt x="40" y="47"/>
                      <a:pt x="40" y="47"/>
                      <a:pt x="40" y="47"/>
                    </a:cubicBezTo>
                    <a:moveTo>
                      <a:pt x="43" y="44"/>
                    </a:moveTo>
                    <a:cubicBezTo>
                      <a:pt x="43" y="44"/>
                      <a:pt x="43" y="44"/>
                      <a:pt x="42" y="45"/>
                    </a:cubicBezTo>
                    <a:cubicBezTo>
                      <a:pt x="42" y="44"/>
                      <a:pt x="42" y="44"/>
                      <a:pt x="42" y="44"/>
                    </a:cubicBezTo>
                    <a:cubicBezTo>
                      <a:pt x="42" y="44"/>
                      <a:pt x="42" y="44"/>
                      <a:pt x="42" y="43"/>
                    </a:cubicBezTo>
                    <a:cubicBezTo>
                      <a:pt x="42" y="43"/>
                      <a:pt x="42" y="44"/>
                      <a:pt x="43" y="44"/>
                    </a:cubicBezTo>
                    <a:close/>
                    <a:moveTo>
                      <a:pt x="43" y="46"/>
                    </a:moveTo>
                    <a:cubicBezTo>
                      <a:pt x="43" y="45"/>
                      <a:pt x="43" y="46"/>
                      <a:pt x="43" y="45"/>
                    </a:cubicBezTo>
                    <a:lnTo>
                      <a:pt x="43" y="46"/>
                    </a:lnTo>
                    <a:close/>
                    <a:moveTo>
                      <a:pt x="43" y="40"/>
                    </a:moveTo>
                    <a:cubicBezTo>
                      <a:pt x="43" y="40"/>
                      <a:pt x="43" y="40"/>
                      <a:pt x="43" y="40"/>
                    </a:cubicBezTo>
                    <a:close/>
                    <a:moveTo>
                      <a:pt x="43" y="39"/>
                    </a:moveTo>
                    <a:cubicBezTo>
                      <a:pt x="43" y="39"/>
                      <a:pt x="43" y="39"/>
                      <a:pt x="43" y="39"/>
                    </a:cubicBezTo>
                    <a:close/>
                    <a:moveTo>
                      <a:pt x="43" y="42"/>
                    </a:moveTo>
                    <a:cubicBezTo>
                      <a:pt x="43" y="41"/>
                      <a:pt x="43" y="41"/>
                      <a:pt x="43" y="41"/>
                    </a:cubicBezTo>
                    <a:cubicBezTo>
                      <a:pt x="43" y="41"/>
                      <a:pt x="43" y="41"/>
                      <a:pt x="43" y="41"/>
                    </a:cubicBezTo>
                    <a:cubicBezTo>
                      <a:pt x="44" y="41"/>
                      <a:pt x="43" y="42"/>
                      <a:pt x="43" y="42"/>
                    </a:cubicBezTo>
                    <a:close/>
                    <a:moveTo>
                      <a:pt x="44" y="39"/>
                    </a:moveTo>
                    <a:cubicBezTo>
                      <a:pt x="44" y="38"/>
                      <a:pt x="44" y="38"/>
                      <a:pt x="44" y="38"/>
                    </a:cubicBezTo>
                    <a:cubicBezTo>
                      <a:pt x="44" y="38"/>
                      <a:pt x="44" y="38"/>
                      <a:pt x="44" y="38"/>
                    </a:cubicBezTo>
                    <a:cubicBezTo>
                      <a:pt x="45" y="39"/>
                      <a:pt x="44" y="39"/>
                      <a:pt x="44" y="39"/>
                    </a:cubicBezTo>
                    <a:close/>
                    <a:moveTo>
                      <a:pt x="44" y="44"/>
                    </a:moveTo>
                    <a:cubicBezTo>
                      <a:pt x="44" y="43"/>
                      <a:pt x="44" y="43"/>
                      <a:pt x="44" y="43"/>
                    </a:cubicBezTo>
                    <a:cubicBezTo>
                      <a:pt x="44" y="43"/>
                      <a:pt x="44" y="43"/>
                      <a:pt x="44" y="43"/>
                    </a:cubicBezTo>
                    <a:cubicBezTo>
                      <a:pt x="44" y="44"/>
                      <a:pt x="44" y="44"/>
                      <a:pt x="44" y="44"/>
                    </a:cubicBezTo>
                    <a:cubicBezTo>
                      <a:pt x="44" y="43"/>
                      <a:pt x="44" y="44"/>
                      <a:pt x="44" y="44"/>
                    </a:cubicBezTo>
                    <a:close/>
                    <a:moveTo>
                      <a:pt x="43" y="48"/>
                    </a:moveTo>
                    <a:cubicBezTo>
                      <a:pt x="43" y="48"/>
                      <a:pt x="43" y="48"/>
                      <a:pt x="43" y="48"/>
                    </a:cubicBezTo>
                    <a:cubicBezTo>
                      <a:pt x="43" y="48"/>
                      <a:pt x="43" y="48"/>
                      <a:pt x="43" y="48"/>
                    </a:cubicBezTo>
                    <a:close/>
                    <a:moveTo>
                      <a:pt x="41" y="49"/>
                    </a:moveTo>
                    <a:cubicBezTo>
                      <a:pt x="41" y="49"/>
                      <a:pt x="42" y="50"/>
                      <a:pt x="42" y="49"/>
                    </a:cubicBezTo>
                    <a:cubicBezTo>
                      <a:pt x="42" y="49"/>
                      <a:pt x="41" y="50"/>
                      <a:pt x="41" y="49"/>
                    </a:cubicBezTo>
                    <a:close/>
                    <a:moveTo>
                      <a:pt x="40" y="49"/>
                    </a:moveTo>
                    <a:cubicBezTo>
                      <a:pt x="40" y="49"/>
                      <a:pt x="40" y="49"/>
                      <a:pt x="40" y="49"/>
                    </a:cubicBezTo>
                    <a:cubicBezTo>
                      <a:pt x="40" y="48"/>
                      <a:pt x="40" y="48"/>
                      <a:pt x="40" y="48"/>
                    </a:cubicBezTo>
                    <a:cubicBezTo>
                      <a:pt x="40" y="48"/>
                      <a:pt x="40" y="48"/>
                      <a:pt x="40" y="48"/>
                    </a:cubicBezTo>
                    <a:cubicBezTo>
                      <a:pt x="40" y="48"/>
                      <a:pt x="40" y="48"/>
                      <a:pt x="40" y="48"/>
                    </a:cubicBezTo>
                    <a:cubicBezTo>
                      <a:pt x="41" y="48"/>
                      <a:pt x="41" y="48"/>
                      <a:pt x="41" y="48"/>
                    </a:cubicBezTo>
                    <a:cubicBezTo>
                      <a:pt x="41" y="48"/>
                      <a:pt x="41" y="48"/>
                      <a:pt x="41" y="48"/>
                    </a:cubicBezTo>
                    <a:cubicBezTo>
                      <a:pt x="41" y="48"/>
                      <a:pt x="41" y="48"/>
                      <a:pt x="41" y="48"/>
                    </a:cubicBezTo>
                    <a:cubicBezTo>
                      <a:pt x="41" y="48"/>
                      <a:pt x="41" y="48"/>
                      <a:pt x="41" y="47"/>
                    </a:cubicBezTo>
                    <a:cubicBezTo>
                      <a:pt x="41" y="47"/>
                      <a:pt x="42" y="47"/>
                      <a:pt x="42" y="47"/>
                    </a:cubicBezTo>
                    <a:cubicBezTo>
                      <a:pt x="42" y="47"/>
                      <a:pt x="42" y="47"/>
                      <a:pt x="42" y="46"/>
                    </a:cubicBezTo>
                    <a:cubicBezTo>
                      <a:pt x="42" y="46"/>
                      <a:pt x="43" y="47"/>
                      <a:pt x="43" y="47"/>
                    </a:cubicBezTo>
                    <a:cubicBezTo>
                      <a:pt x="42" y="46"/>
                      <a:pt x="43" y="47"/>
                      <a:pt x="42" y="46"/>
                    </a:cubicBezTo>
                    <a:cubicBezTo>
                      <a:pt x="43" y="46"/>
                      <a:pt x="44" y="46"/>
                      <a:pt x="43" y="46"/>
                    </a:cubicBezTo>
                    <a:cubicBezTo>
                      <a:pt x="44" y="45"/>
                      <a:pt x="44" y="45"/>
                      <a:pt x="44" y="45"/>
                    </a:cubicBezTo>
                    <a:cubicBezTo>
                      <a:pt x="44" y="45"/>
                      <a:pt x="44" y="45"/>
                      <a:pt x="44" y="45"/>
                    </a:cubicBezTo>
                    <a:cubicBezTo>
                      <a:pt x="43" y="45"/>
                      <a:pt x="44" y="47"/>
                      <a:pt x="44" y="47"/>
                    </a:cubicBezTo>
                    <a:cubicBezTo>
                      <a:pt x="43" y="47"/>
                      <a:pt x="43" y="48"/>
                      <a:pt x="43" y="47"/>
                    </a:cubicBezTo>
                    <a:cubicBezTo>
                      <a:pt x="42" y="48"/>
                      <a:pt x="42" y="48"/>
                      <a:pt x="42" y="48"/>
                    </a:cubicBezTo>
                    <a:cubicBezTo>
                      <a:pt x="43" y="48"/>
                      <a:pt x="42" y="48"/>
                      <a:pt x="42" y="48"/>
                    </a:cubicBezTo>
                    <a:cubicBezTo>
                      <a:pt x="42" y="47"/>
                      <a:pt x="42" y="48"/>
                      <a:pt x="42" y="48"/>
                    </a:cubicBezTo>
                    <a:cubicBezTo>
                      <a:pt x="41" y="47"/>
                      <a:pt x="42" y="49"/>
                      <a:pt x="41" y="48"/>
                    </a:cubicBezTo>
                    <a:cubicBezTo>
                      <a:pt x="41" y="48"/>
                      <a:pt x="42" y="49"/>
                      <a:pt x="41" y="49"/>
                    </a:cubicBezTo>
                    <a:cubicBezTo>
                      <a:pt x="41" y="49"/>
                      <a:pt x="41" y="49"/>
                      <a:pt x="41" y="49"/>
                    </a:cubicBezTo>
                    <a:cubicBezTo>
                      <a:pt x="41" y="49"/>
                      <a:pt x="41" y="50"/>
                      <a:pt x="41" y="49"/>
                    </a:cubicBezTo>
                    <a:cubicBezTo>
                      <a:pt x="40" y="50"/>
                      <a:pt x="40" y="50"/>
                      <a:pt x="40" y="50"/>
                    </a:cubicBezTo>
                    <a:cubicBezTo>
                      <a:pt x="40" y="50"/>
                      <a:pt x="40" y="50"/>
                      <a:pt x="40" y="50"/>
                    </a:cubicBezTo>
                    <a:cubicBezTo>
                      <a:pt x="41" y="50"/>
                      <a:pt x="40" y="49"/>
                      <a:pt x="40" y="50"/>
                    </a:cubicBezTo>
                    <a:cubicBezTo>
                      <a:pt x="41" y="50"/>
                      <a:pt x="40" y="49"/>
                      <a:pt x="40" y="50"/>
                    </a:cubicBezTo>
                    <a:cubicBezTo>
                      <a:pt x="41" y="50"/>
                      <a:pt x="40" y="50"/>
                      <a:pt x="40" y="49"/>
                    </a:cubicBezTo>
                    <a:close/>
                    <a:moveTo>
                      <a:pt x="37" y="61"/>
                    </a:moveTo>
                    <a:cubicBezTo>
                      <a:pt x="37" y="61"/>
                      <a:pt x="37" y="62"/>
                      <a:pt x="37" y="61"/>
                    </a:cubicBezTo>
                    <a:cubicBezTo>
                      <a:pt x="37" y="62"/>
                      <a:pt x="37" y="62"/>
                      <a:pt x="37" y="61"/>
                    </a:cubicBezTo>
                    <a:cubicBezTo>
                      <a:pt x="37" y="62"/>
                      <a:pt x="37" y="62"/>
                      <a:pt x="37" y="61"/>
                    </a:cubicBezTo>
                    <a:close/>
                    <a:moveTo>
                      <a:pt x="37" y="61"/>
                    </a:moveTo>
                    <a:cubicBezTo>
                      <a:pt x="38" y="61"/>
                      <a:pt x="37" y="61"/>
                      <a:pt x="37" y="61"/>
                    </a:cubicBezTo>
                    <a:cubicBezTo>
                      <a:pt x="38" y="62"/>
                      <a:pt x="38" y="63"/>
                      <a:pt x="37" y="62"/>
                    </a:cubicBezTo>
                    <a:cubicBezTo>
                      <a:pt x="38" y="61"/>
                      <a:pt x="37" y="62"/>
                      <a:pt x="37" y="61"/>
                    </a:cubicBezTo>
                    <a:close/>
                    <a:moveTo>
                      <a:pt x="36" y="62"/>
                    </a:moveTo>
                    <a:cubicBezTo>
                      <a:pt x="36" y="62"/>
                      <a:pt x="36" y="62"/>
                      <a:pt x="36" y="62"/>
                    </a:cubicBezTo>
                    <a:cubicBezTo>
                      <a:pt x="36" y="62"/>
                      <a:pt x="36" y="62"/>
                      <a:pt x="36" y="62"/>
                    </a:cubicBezTo>
                    <a:cubicBezTo>
                      <a:pt x="36" y="62"/>
                      <a:pt x="36" y="62"/>
                      <a:pt x="36" y="62"/>
                    </a:cubicBezTo>
                    <a:cubicBezTo>
                      <a:pt x="36" y="62"/>
                      <a:pt x="37" y="61"/>
                      <a:pt x="36" y="62"/>
                    </a:cubicBezTo>
                    <a:cubicBezTo>
                      <a:pt x="36" y="63"/>
                      <a:pt x="36" y="62"/>
                      <a:pt x="36" y="62"/>
                    </a:cubicBezTo>
                    <a:close/>
                    <a:moveTo>
                      <a:pt x="36" y="62"/>
                    </a:moveTo>
                    <a:cubicBezTo>
                      <a:pt x="36" y="61"/>
                      <a:pt x="36" y="62"/>
                      <a:pt x="36" y="62"/>
                    </a:cubicBezTo>
                    <a:cubicBezTo>
                      <a:pt x="36" y="62"/>
                      <a:pt x="36" y="63"/>
                      <a:pt x="36" y="62"/>
                    </a:cubicBezTo>
                    <a:cubicBezTo>
                      <a:pt x="36" y="62"/>
                      <a:pt x="36" y="61"/>
                      <a:pt x="36" y="62"/>
                    </a:cubicBezTo>
                    <a:close/>
                    <a:moveTo>
                      <a:pt x="32" y="67"/>
                    </a:moveTo>
                    <a:cubicBezTo>
                      <a:pt x="32" y="67"/>
                      <a:pt x="32" y="67"/>
                      <a:pt x="32" y="67"/>
                    </a:cubicBezTo>
                    <a:cubicBezTo>
                      <a:pt x="31" y="67"/>
                      <a:pt x="31" y="67"/>
                      <a:pt x="31" y="67"/>
                    </a:cubicBezTo>
                    <a:cubicBezTo>
                      <a:pt x="31" y="67"/>
                      <a:pt x="31" y="67"/>
                      <a:pt x="31" y="67"/>
                    </a:cubicBezTo>
                    <a:cubicBezTo>
                      <a:pt x="31" y="67"/>
                      <a:pt x="31" y="67"/>
                      <a:pt x="32" y="67"/>
                    </a:cubicBezTo>
                    <a:close/>
                    <a:moveTo>
                      <a:pt x="31" y="70"/>
                    </a:moveTo>
                    <a:cubicBezTo>
                      <a:pt x="31" y="71"/>
                      <a:pt x="31" y="70"/>
                      <a:pt x="31" y="70"/>
                    </a:cubicBezTo>
                    <a:cubicBezTo>
                      <a:pt x="31" y="70"/>
                      <a:pt x="31" y="70"/>
                      <a:pt x="31" y="70"/>
                    </a:cubicBezTo>
                    <a:cubicBezTo>
                      <a:pt x="31" y="70"/>
                      <a:pt x="31" y="69"/>
                      <a:pt x="31" y="70"/>
                    </a:cubicBezTo>
                    <a:cubicBezTo>
                      <a:pt x="31" y="70"/>
                      <a:pt x="31" y="70"/>
                      <a:pt x="31" y="70"/>
                    </a:cubicBezTo>
                    <a:cubicBezTo>
                      <a:pt x="31" y="70"/>
                      <a:pt x="31" y="70"/>
                      <a:pt x="31" y="70"/>
                    </a:cubicBezTo>
                    <a:cubicBezTo>
                      <a:pt x="31" y="71"/>
                      <a:pt x="31" y="70"/>
                      <a:pt x="31" y="70"/>
                    </a:cubicBezTo>
                    <a:close/>
                    <a:moveTo>
                      <a:pt x="32" y="67"/>
                    </a:moveTo>
                    <a:cubicBezTo>
                      <a:pt x="32" y="67"/>
                      <a:pt x="33" y="67"/>
                      <a:pt x="33" y="66"/>
                    </a:cubicBezTo>
                    <a:cubicBezTo>
                      <a:pt x="33" y="67"/>
                      <a:pt x="34" y="68"/>
                      <a:pt x="33" y="66"/>
                    </a:cubicBezTo>
                    <a:cubicBezTo>
                      <a:pt x="33" y="66"/>
                      <a:pt x="33" y="66"/>
                      <a:pt x="32" y="67"/>
                    </a:cubicBezTo>
                    <a:close/>
                    <a:moveTo>
                      <a:pt x="31" y="71"/>
                    </a:moveTo>
                    <a:cubicBezTo>
                      <a:pt x="31" y="71"/>
                      <a:pt x="31" y="70"/>
                      <a:pt x="31" y="71"/>
                    </a:cubicBezTo>
                    <a:cubicBezTo>
                      <a:pt x="32" y="71"/>
                      <a:pt x="32" y="71"/>
                      <a:pt x="32" y="71"/>
                    </a:cubicBezTo>
                    <a:cubicBezTo>
                      <a:pt x="31" y="72"/>
                      <a:pt x="31" y="71"/>
                      <a:pt x="31" y="72"/>
                    </a:cubicBezTo>
                    <a:cubicBezTo>
                      <a:pt x="31" y="72"/>
                      <a:pt x="31" y="72"/>
                      <a:pt x="31" y="72"/>
                    </a:cubicBezTo>
                    <a:cubicBezTo>
                      <a:pt x="31" y="72"/>
                      <a:pt x="31" y="72"/>
                      <a:pt x="31" y="72"/>
                    </a:cubicBezTo>
                    <a:cubicBezTo>
                      <a:pt x="31" y="72"/>
                      <a:pt x="31" y="71"/>
                      <a:pt x="31" y="71"/>
                    </a:cubicBezTo>
                    <a:close/>
                    <a:moveTo>
                      <a:pt x="30" y="71"/>
                    </a:moveTo>
                    <a:cubicBezTo>
                      <a:pt x="30" y="70"/>
                      <a:pt x="30" y="70"/>
                      <a:pt x="30" y="70"/>
                    </a:cubicBezTo>
                    <a:cubicBezTo>
                      <a:pt x="30" y="70"/>
                      <a:pt x="30" y="70"/>
                      <a:pt x="30" y="70"/>
                    </a:cubicBezTo>
                    <a:cubicBezTo>
                      <a:pt x="30" y="70"/>
                      <a:pt x="31" y="70"/>
                      <a:pt x="31" y="70"/>
                    </a:cubicBezTo>
                    <a:cubicBezTo>
                      <a:pt x="31" y="70"/>
                      <a:pt x="31" y="70"/>
                      <a:pt x="31" y="70"/>
                    </a:cubicBezTo>
                    <a:cubicBezTo>
                      <a:pt x="31" y="71"/>
                      <a:pt x="30" y="71"/>
                      <a:pt x="30" y="71"/>
                    </a:cubicBezTo>
                    <a:close/>
                    <a:moveTo>
                      <a:pt x="29" y="70"/>
                    </a:moveTo>
                    <a:cubicBezTo>
                      <a:pt x="29" y="70"/>
                      <a:pt x="29" y="71"/>
                      <a:pt x="29" y="70"/>
                    </a:cubicBezTo>
                    <a:close/>
                    <a:moveTo>
                      <a:pt x="28" y="72"/>
                    </a:moveTo>
                    <a:cubicBezTo>
                      <a:pt x="29" y="72"/>
                      <a:pt x="29" y="72"/>
                      <a:pt x="29" y="72"/>
                    </a:cubicBezTo>
                    <a:cubicBezTo>
                      <a:pt x="29" y="72"/>
                      <a:pt x="29" y="72"/>
                      <a:pt x="29" y="72"/>
                    </a:cubicBezTo>
                    <a:cubicBezTo>
                      <a:pt x="29" y="72"/>
                      <a:pt x="29" y="72"/>
                      <a:pt x="28" y="72"/>
                    </a:cubicBezTo>
                    <a:close/>
                    <a:moveTo>
                      <a:pt x="28" y="71"/>
                    </a:moveTo>
                    <a:cubicBezTo>
                      <a:pt x="28" y="71"/>
                      <a:pt x="28" y="71"/>
                      <a:pt x="28" y="71"/>
                    </a:cubicBezTo>
                    <a:cubicBezTo>
                      <a:pt x="29" y="70"/>
                      <a:pt x="28" y="70"/>
                      <a:pt x="28" y="71"/>
                    </a:cubicBezTo>
                    <a:close/>
                    <a:moveTo>
                      <a:pt x="27" y="82"/>
                    </a:moveTo>
                    <a:cubicBezTo>
                      <a:pt x="27" y="82"/>
                      <a:pt x="27" y="81"/>
                      <a:pt x="27" y="81"/>
                    </a:cubicBezTo>
                    <a:cubicBezTo>
                      <a:pt x="27" y="81"/>
                      <a:pt x="27" y="81"/>
                      <a:pt x="27" y="81"/>
                    </a:cubicBezTo>
                    <a:cubicBezTo>
                      <a:pt x="27" y="82"/>
                      <a:pt x="27" y="81"/>
                      <a:pt x="27" y="82"/>
                    </a:cubicBezTo>
                    <a:close/>
                    <a:moveTo>
                      <a:pt x="26" y="83"/>
                    </a:moveTo>
                    <a:cubicBezTo>
                      <a:pt x="26" y="83"/>
                      <a:pt x="26" y="83"/>
                      <a:pt x="26" y="82"/>
                    </a:cubicBezTo>
                    <a:cubicBezTo>
                      <a:pt x="26" y="82"/>
                      <a:pt x="27" y="82"/>
                      <a:pt x="26" y="82"/>
                    </a:cubicBezTo>
                    <a:cubicBezTo>
                      <a:pt x="27" y="82"/>
                      <a:pt x="27" y="82"/>
                      <a:pt x="26" y="82"/>
                    </a:cubicBezTo>
                    <a:cubicBezTo>
                      <a:pt x="26" y="82"/>
                      <a:pt x="26" y="84"/>
                      <a:pt x="26" y="83"/>
                    </a:cubicBezTo>
                    <a:cubicBezTo>
                      <a:pt x="27" y="83"/>
                      <a:pt x="27" y="83"/>
                      <a:pt x="26" y="83"/>
                    </a:cubicBezTo>
                    <a:cubicBezTo>
                      <a:pt x="26" y="83"/>
                      <a:pt x="27" y="83"/>
                      <a:pt x="26" y="83"/>
                    </a:cubicBezTo>
                    <a:cubicBezTo>
                      <a:pt x="27" y="83"/>
                      <a:pt x="26" y="83"/>
                      <a:pt x="26" y="83"/>
                    </a:cubicBezTo>
                    <a:close/>
                    <a:moveTo>
                      <a:pt x="24" y="84"/>
                    </a:moveTo>
                    <a:cubicBezTo>
                      <a:pt x="24" y="84"/>
                      <a:pt x="24" y="84"/>
                      <a:pt x="24" y="84"/>
                    </a:cubicBezTo>
                    <a:cubicBezTo>
                      <a:pt x="24" y="84"/>
                      <a:pt x="24" y="84"/>
                      <a:pt x="24" y="84"/>
                    </a:cubicBezTo>
                    <a:cubicBezTo>
                      <a:pt x="24" y="85"/>
                      <a:pt x="24" y="85"/>
                      <a:pt x="24" y="84"/>
                    </a:cubicBezTo>
                    <a:close/>
                    <a:moveTo>
                      <a:pt x="19" y="99"/>
                    </a:moveTo>
                    <a:cubicBezTo>
                      <a:pt x="19" y="99"/>
                      <a:pt x="19" y="99"/>
                      <a:pt x="19" y="99"/>
                    </a:cubicBezTo>
                    <a:moveTo>
                      <a:pt x="18" y="102"/>
                    </a:moveTo>
                    <a:cubicBezTo>
                      <a:pt x="19" y="101"/>
                      <a:pt x="19" y="101"/>
                      <a:pt x="19" y="102"/>
                    </a:cubicBezTo>
                    <a:cubicBezTo>
                      <a:pt x="18" y="101"/>
                      <a:pt x="19" y="101"/>
                      <a:pt x="19" y="102"/>
                    </a:cubicBezTo>
                    <a:cubicBezTo>
                      <a:pt x="18" y="100"/>
                      <a:pt x="18" y="102"/>
                      <a:pt x="18" y="102"/>
                    </a:cubicBezTo>
                    <a:cubicBezTo>
                      <a:pt x="18" y="103"/>
                      <a:pt x="18" y="103"/>
                      <a:pt x="18" y="102"/>
                    </a:cubicBezTo>
                    <a:close/>
                    <a:moveTo>
                      <a:pt x="18" y="99"/>
                    </a:moveTo>
                    <a:cubicBezTo>
                      <a:pt x="18" y="100"/>
                      <a:pt x="17" y="100"/>
                      <a:pt x="17" y="100"/>
                    </a:cubicBezTo>
                    <a:lnTo>
                      <a:pt x="18" y="99"/>
                    </a:lnTo>
                    <a:close/>
                    <a:moveTo>
                      <a:pt x="17" y="104"/>
                    </a:moveTo>
                    <a:cubicBezTo>
                      <a:pt x="18" y="104"/>
                      <a:pt x="17" y="104"/>
                      <a:pt x="17" y="105"/>
                    </a:cubicBezTo>
                    <a:cubicBezTo>
                      <a:pt x="17" y="105"/>
                      <a:pt x="18" y="104"/>
                      <a:pt x="17" y="105"/>
                    </a:cubicBezTo>
                    <a:cubicBezTo>
                      <a:pt x="17" y="105"/>
                      <a:pt x="17" y="106"/>
                      <a:pt x="17" y="105"/>
                    </a:cubicBezTo>
                    <a:cubicBezTo>
                      <a:pt x="17" y="105"/>
                      <a:pt x="17" y="105"/>
                      <a:pt x="17" y="104"/>
                    </a:cubicBezTo>
                    <a:close/>
                    <a:moveTo>
                      <a:pt x="16" y="182"/>
                    </a:moveTo>
                    <a:cubicBezTo>
                      <a:pt x="16" y="183"/>
                      <a:pt x="17" y="181"/>
                      <a:pt x="16" y="182"/>
                    </a:cubicBezTo>
                    <a:cubicBezTo>
                      <a:pt x="17" y="180"/>
                      <a:pt x="15" y="183"/>
                      <a:pt x="16" y="182"/>
                    </a:cubicBezTo>
                    <a:cubicBezTo>
                      <a:pt x="16" y="183"/>
                      <a:pt x="16" y="182"/>
                      <a:pt x="16" y="182"/>
                    </a:cubicBezTo>
                    <a:close/>
                    <a:moveTo>
                      <a:pt x="16" y="182"/>
                    </a:moveTo>
                    <a:cubicBezTo>
                      <a:pt x="16" y="181"/>
                      <a:pt x="16" y="183"/>
                      <a:pt x="16" y="182"/>
                    </a:cubicBezTo>
                    <a:cubicBezTo>
                      <a:pt x="20" y="181"/>
                      <a:pt x="15" y="184"/>
                      <a:pt x="16" y="182"/>
                    </a:cubicBezTo>
                    <a:close/>
                    <a:moveTo>
                      <a:pt x="15" y="179"/>
                    </a:moveTo>
                    <a:cubicBezTo>
                      <a:pt x="16" y="179"/>
                      <a:pt x="16" y="177"/>
                      <a:pt x="15" y="179"/>
                    </a:cubicBezTo>
                    <a:cubicBezTo>
                      <a:pt x="14" y="180"/>
                      <a:pt x="14" y="178"/>
                      <a:pt x="15" y="179"/>
                    </a:cubicBezTo>
                    <a:close/>
                    <a:moveTo>
                      <a:pt x="12" y="146"/>
                    </a:moveTo>
                    <a:cubicBezTo>
                      <a:pt x="12" y="148"/>
                      <a:pt x="11" y="146"/>
                      <a:pt x="11" y="146"/>
                    </a:cubicBezTo>
                    <a:cubicBezTo>
                      <a:pt x="12" y="147"/>
                      <a:pt x="10" y="146"/>
                      <a:pt x="10" y="146"/>
                    </a:cubicBezTo>
                    <a:cubicBezTo>
                      <a:pt x="9" y="146"/>
                      <a:pt x="9" y="146"/>
                      <a:pt x="10" y="145"/>
                    </a:cubicBezTo>
                    <a:cubicBezTo>
                      <a:pt x="9" y="146"/>
                      <a:pt x="10" y="146"/>
                      <a:pt x="10" y="145"/>
                    </a:cubicBezTo>
                    <a:cubicBezTo>
                      <a:pt x="9" y="145"/>
                      <a:pt x="11" y="144"/>
                      <a:pt x="10" y="143"/>
                    </a:cubicBezTo>
                    <a:cubicBezTo>
                      <a:pt x="9" y="145"/>
                      <a:pt x="11" y="144"/>
                      <a:pt x="10" y="145"/>
                    </a:cubicBezTo>
                    <a:cubicBezTo>
                      <a:pt x="10" y="145"/>
                      <a:pt x="11" y="147"/>
                      <a:pt x="11" y="146"/>
                    </a:cubicBezTo>
                    <a:cubicBezTo>
                      <a:pt x="11" y="145"/>
                      <a:pt x="11" y="144"/>
                      <a:pt x="12" y="146"/>
                    </a:cubicBezTo>
                    <a:cubicBezTo>
                      <a:pt x="13" y="144"/>
                      <a:pt x="13" y="144"/>
                      <a:pt x="12" y="146"/>
                    </a:cubicBezTo>
                    <a:close/>
                    <a:moveTo>
                      <a:pt x="11" y="168"/>
                    </a:moveTo>
                    <a:cubicBezTo>
                      <a:pt x="10" y="169"/>
                      <a:pt x="12" y="168"/>
                      <a:pt x="11" y="168"/>
                    </a:cubicBezTo>
                    <a:cubicBezTo>
                      <a:pt x="11" y="170"/>
                      <a:pt x="10" y="167"/>
                      <a:pt x="11" y="168"/>
                    </a:cubicBezTo>
                    <a:close/>
                    <a:moveTo>
                      <a:pt x="12" y="169"/>
                    </a:moveTo>
                    <a:cubicBezTo>
                      <a:pt x="12" y="170"/>
                      <a:pt x="14" y="169"/>
                      <a:pt x="12" y="169"/>
                    </a:cubicBezTo>
                    <a:cubicBezTo>
                      <a:pt x="10" y="170"/>
                      <a:pt x="13" y="172"/>
                      <a:pt x="11" y="170"/>
                    </a:cubicBezTo>
                    <a:cubicBezTo>
                      <a:pt x="9" y="169"/>
                      <a:pt x="10" y="172"/>
                      <a:pt x="11" y="169"/>
                    </a:cubicBezTo>
                    <a:cubicBezTo>
                      <a:pt x="11" y="171"/>
                      <a:pt x="12" y="169"/>
                      <a:pt x="12" y="169"/>
                    </a:cubicBezTo>
                    <a:close/>
                    <a:moveTo>
                      <a:pt x="11" y="168"/>
                    </a:moveTo>
                    <a:cubicBezTo>
                      <a:pt x="11" y="168"/>
                      <a:pt x="10" y="169"/>
                      <a:pt x="11" y="168"/>
                    </a:cubicBezTo>
                    <a:cubicBezTo>
                      <a:pt x="10" y="167"/>
                      <a:pt x="10" y="169"/>
                      <a:pt x="11" y="168"/>
                    </a:cubicBezTo>
                    <a:close/>
                    <a:moveTo>
                      <a:pt x="11" y="168"/>
                    </a:moveTo>
                    <a:cubicBezTo>
                      <a:pt x="11" y="169"/>
                      <a:pt x="10" y="168"/>
                      <a:pt x="11" y="168"/>
                    </a:cubicBezTo>
                    <a:cubicBezTo>
                      <a:pt x="10" y="169"/>
                      <a:pt x="12" y="168"/>
                      <a:pt x="11" y="168"/>
                    </a:cubicBezTo>
                    <a:close/>
                    <a:moveTo>
                      <a:pt x="11" y="171"/>
                    </a:moveTo>
                    <a:cubicBezTo>
                      <a:pt x="11" y="170"/>
                      <a:pt x="11" y="172"/>
                      <a:pt x="11" y="171"/>
                    </a:cubicBezTo>
                    <a:cubicBezTo>
                      <a:pt x="11" y="172"/>
                      <a:pt x="11" y="171"/>
                      <a:pt x="11" y="171"/>
                    </a:cubicBezTo>
                    <a:close/>
                    <a:moveTo>
                      <a:pt x="12" y="146"/>
                    </a:moveTo>
                    <a:cubicBezTo>
                      <a:pt x="11" y="146"/>
                      <a:pt x="11" y="143"/>
                      <a:pt x="12" y="146"/>
                    </a:cubicBezTo>
                    <a:cubicBezTo>
                      <a:pt x="12" y="145"/>
                      <a:pt x="11" y="145"/>
                      <a:pt x="12" y="146"/>
                    </a:cubicBezTo>
                    <a:cubicBezTo>
                      <a:pt x="12" y="145"/>
                      <a:pt x="13" y="144"/>
                      <a:pt x="12" y="146"/>
                    </a:cubicBezTo>
                    <a:close/>
                    <a:moveTo>
                      <a:pt x="12" y="171"/>
                    </a:moveTo>
                    <a:cubicBezTo>
                      <a:pt x="12" y="169"/>
                      <a:pt x="12" y="173"/>
                      <a:pt x="12" y="171"/>
                    </a:cubicBezTo>
                    <a:cubicBezTo>
                      <a:pt x="11" y="170"/>
                      <a:pt x="11" y="171"/>
                      <a:pt x="11" y="171"/>
                    </a:cubicBezTo>
                    <a:cubicBezTo>
                      <a:pt x="11" y="172"/>
                      <a:pt x="12" y="170"/>
                      <a:pt x="11" y="171"/>
                    </a:cubicBezTo>
                    <a:cubicBezTo>
                      <a:pt x="11" y="171"/>
                      <a:pt x="13" y="172"/>
                      <a:pt x="12" y="171"/>
                    </a:cubicBezTo>
                    <a:cubicBezTo>
                      <a:pt x="12" y="171"/>
                      <a:pt x="11" y="171"/>
                      <a:pt x="12" y="171"/>
                    </a:cubicBezTo>
                    <a:cubicBezTo>
                      <a:pt x="12" y="173"/>
                      <a:pt x="11" y="172"/>
                      <a:pt x="12" y="171"/>
                    </a:cubicBezTo>
                    <a:close/>
                    <a:moveTo>
                      <a:pt x="12" y="172"/>
                    </a:moveTo>
                    <a:cubicBezTo>
                      <a:pt x="12" y="173"/>
                      <a:pt x="12" y="171"/>
                      <a:pt x="12" y="172"/>
                    </a:cubicBezTo>
                    <a:cubicBezTo>
                      <a:pt x="13" y="174"/>
                      <a:pt x="13" y="171"/>
                      <a:pt x="12" y="172"/>
                    </a:cubicBezTo>
                    <a:cubicBezTo>
                      <a:pt x="13" y="176"/>
                      <a:pt x="13" y="172"/>
                      <a:pt x="12" y="172"/>
                    </a:cubicBezTo>
                    <a:cubicBezTo>
                      <a:pt x="11" y="170"/>
                      <a:pt x="12" y="173"/>
                      <a:pt x="12" y="172"/>
                    </a:cubicBezTo>
                    <a:cubicBezTo>
                      <a:pt x="13" y="174"/>
                      <a:pt x="13" y="168"/>
                      <a:pt x="12" y="172"/>
                    </a:cubicBezTo>
                    <a:close/>
                    <a:moveTo>
                      <a:pt x="13" y="174"/>
                    </a:moveTo>
                    <a:cubicBezTo>
                      <a:pt x="13" y="174"/>
                      <a:pt x="13" y="175"/>
                      <a:pt x="13" y="174"/>
                    </a:cubicBezTo>
                    <a:cubicBezTo>
                      <a:pt x="14" y="174"/>
                      <a:pt x="14" y="172"/>
                      <a:pt x="13" y="174"/>
                    </a:cubicBezTo>
                    <a:cubicBezTo>
                      <a:pt x="14" y="175"/>
                      <a:pt x="14" y="171"/>
                      <a:pt x="13" y="174"/>
                    </a:cubicBezTo>
                    <a:close/>
                    <a:moveTo>
                      <a:pt x="13" y="174"/>
                    </a:moveTo>
                    <a:cubicBezTo>
                      <a:pt x="12" y="175"/>
                      <a:pt x="13" y="173"/>
                      <a:pt x="13" y="173"/>
                    </a:cubicBezTo>
                    <a:cubicBezTo>
                      <a:pt x="14" y="172"/>
                      <a:pt x="13" y="175"/>
                      <a:pt x="13" y="174"/>
                    </a:cubicBezTo>
                    <a:cubicBezTo>
                      <a:pt x="14" y="173"/>
                      <a:pt x="11" y="174"/>
                      <a:pt x="13" y="174"/>
                    </a:cubicBezTo>
                    <a:cubicBezTo>
                      <a:pt x="13" y="174"/>
                      <a:pt x="14" y="176"/>
                      <a:pt x="13" y="174"/>
                    </a:cubicBezTo>
                    <a:close/>
                    <a:moveTo>
                      <a:pt x="12" y="174"/>
                    </a:moveTo>
                    <a:cubicBezTo>
                      <a:pt x="12" y="173"/>
                      <a:pt x="12" y="173"/>
                      <a:pt x="12" y="173"/>
                    </a:cubicBezTo>
                    <a:cubicBezTo>
                      <a:pt x="11" y="174"/>
                      <a:pt x="10" y="173"/>
                      <a:pt x="12" y="173"/>
                    </a:cubicBezTo>
                    <a:cubicBezTo>
                      <a:pt x="13" y="173"/>
                      <a:pt x="11" y="174"/>
                      <a:pt x="13" y="173"/>
                    </a:cubicBezTo>
                    <a:cubicBezTo>
                      <a:pt x="12" y="173"/>
                      <a:pt x="12" y="170"/>
                      <a:pt x="13" y="173"/>
                    </a:cubicBezTo>
                    <a:cubicBezTo>
                      <a:pt x="12" y="171"/>
                      <a:pt x="14" y="170"/>
                      <a:pt x="13" y="173"/>
                    </a:cubicBezTo>
                    <a:cubicBezTo>
                      <a:pt x="12" y="175"/>
                      <a:pt x="11" y="176"/>
                      <a:pt x="12" y="174"/>
                    </a:cubicBezTo>
                    <a:cubicBezTo>
                      <a:pt x="9" y="171"/>
                      <a:pt x="12" y="173"/>
                      <a:pt x="12" y="174"/>
                    </a:cubicBezTo>
                    <a:close/>
                    <a:moveTo>
                      <a:pt x="11" y="173"/>
                    </a:moveTo>
                    <a:cubicBezTo>
                      <a:pt x="11" y="173"/>
                      <a:pt x="11" y="172"/>
                      <a:pt x="11" y="172"/>
                    </a:cubicBezTo>
                    <a:cubicBezTo>
                      <a:pt x="9" y="173"/>
                      <a:pt x="9" y="173"/>
                      <a:pt x="11" y="172"/>
                    </a:cubicBezTo>
                    <a:cubicBezTo>
                      <a:pt x="11" y="173"/>
                      <a:pt x="12" y="173"/>
                      <a:pt x="11" y="172"/>
                    </a:cubicBezTo>
                    <a:cubicBezTo>
                      <a:pt x="12" y="172"/>
                      <a:pt x="11" y="173"/>
                      <a:pt x="11" y="173"/>
                    </a:cubicBezTo>
                    <a:cubicBezTo>
                      <a:pt x="12" y="174"/>
                      <a:pt x="11" y="172"/>
                      <a:pt x="11" y="173"/>
                    </a:cubicBezTo>
                    <a:close/>
                    <a:moveTo>
                      <a:pt x="11" y="168"/>
                    </a:moveTo>
                    <a:cubicBezTo>
                      <a:pt x="11" y="167"/>
                      <a:pt x="12" y="167"/>
                      <a:pt x="11" y="168"/>
                    </a:cubicBezTo>
                    <a:cubicBezTo>
                      <a:pt x="14" y="167"/>
                      <a:pt x="10" y="169"/>
                      <a:pt x="11" y="168"/>
                    </a:cubicBezTo>
                    <a:cubicBezTo>
                      <a:pt x="11" y="168"/>
                      <a:pt x="12" y="170"/>
                      <a:pt x="11" y="168"/>
                    </a:cubicBezTo>
                    <a:cubicBezTo>
                      <a:pt x="10" y="170"/>
                      <a:pt x="11" y="168"/>
                      <a:pt x="11" y="169"/>
                    </a:cubicBezTo>
                    <a:cubicBezTo>
                      <a:pt x="13" y="170"/>
                      <a:pt x="11" y="169"/>
                      <a:pt x="11" y="168"/>
                    </a:cubicBezTo>
                    <a:cubicBezTo>
                      <a:pt x="10" y="168"/>
                      <a:pt x="11" y="169"/>
                      <a:pt x="11" y="168"/>
                    </a:cubicBezTo>
                    <a:close/>
                    <a:moveTo>
                      <a:pt x="10" y="170"/>
                    </a:moveTo>
                    <a:cubicBezTo>
                      <a:pt x="10" y="171"/>
                      <a:pt x="9" y="170"/>
                      <a:pt x="10" y="170"/>
                    </a:cubicBezTo>
                    <a:cubicBezTo>
                      <a:pt x="10" y="171"/>
                      <a:pt x="9" y="169"/>
                      <a:pt x="10" y="170"/>
                    </a:cubicBezTo>
                    <a:cubicBezTo>
                      <a:pt x="9" y="169"/>
                      <a:pt x="11" y="170"/>
                      <a:pt x="10" y="169"/>
                    </a:cubicBezTo>
                    <a:cubicBezTo>
                      <a:pt x="10" y="169"/>
                      <a:pt x="12" y="170"/>
                      <a:pt x="10" y="169"/>
                    </a:cubicBezTo>
                    <a:cubicBezTo>
                      <a:pt x="9" y="168"/>
                      <a:pt x="10" y="170"/>
                      <a:pt x="10" y="170"/>
                    </a:cubicBezTo>
                    <a:cubicBezTo>
                      <a:pt x="10" y="168"/>
                      <a:pt x="11" y="171"/>
                      <a:pt x="10" y="170"/>
                    </a:cubicBezTo>
                    <a:close/>
                    <a:moveTo>
                      <a:pt x="10" y="172"/>
                    </a:moveTo>
                    <a:cubicBezTo>
                      <a:pt x="9" y="173"/>
                      <a:pt x="10" y="172"/>
                      <a:pt x="10" y="172"/>
                    </a:cubicBezTo>
                    <a:cubicBezTo>
                      <a:pt x="9" y="172"/>
                      <a:pt x="9" y="172"/>
                      <a:pt x="10" y="172"/>
                    </a:cubicBezTo>
                    <a:close/>
                    <a:moveTo>
                      <a:pt x="9" y="171"/>
                    </a:moveTo>
                    <a:cubicBezTo>
                      <a:pt x="9" y="172"/>
                      <a:pt x="10" y="172"/>
                      <a:pt x="10" y="172"/>
                    </a:cubicBezTo>
                    <a:cubicBezTo>
                      <a:pt x="9" y="172"/>
                      <a:pt x="9" y="172"/>
                      <a:pt x="9" y="172"/>
                    </a:cubicBezTo>
                    <a:cubicBezTo>
                      <a:pt x="9" y="171"/>
                      <a:pt x="10" y="169"/>
                      <a:pt x="9" y="171"/>
                    </a:cubicBezTo>
                    <a:close/>
                    <a:moveTo>
                      <a:pt x="8" y="166"/>
                    </a:moveTo>
                    <a:cubicBezTo>
                      <a:pt x="8" y="166"/>
                      <a:pt x="8" y="166"/>
                      <a:pt x="8" y="166"/>
                    </a:cubicBezTo>
                    <a:cubicBezTo>
                      <a:pt x="8" y="168"/>
                      <a:pt x="9" y="166"/>
                      <a:pt x="8" y="166"/>
                    </a:cubicBezTo>
                    <a:close/>
                    <a:moveTo>
                      <a:pt x="8" y="171"/>
                    </a:moveTo>
                    <a:cubicBezTo>
                      <a:pt x="8" y="172"/>
                      <a:pt x="9" y="171"/>
                      <a:pt x="9" y="171"/>
                    </a:cubicBezTo>
                    <a:cubicBezTo>
                      <a:pt x="9" y="170"/>
                      <a:pt x="8" y="171"/>
                      <a:pt x="8" y="171"/>
                    </a:cubicBezTo>
                    <a:close/>
                    <a:moveTo>
                      <a:pt x="9" y="169"/>
                    </a:moveTo>
                    <a:cubicBezTo>
                      <a:pt x="9" y="168"/>
                      <a:pt x="8" y="169"/>
                      <a:pt x="8" y="169"/>
                    </a:cubicBezTo>
                    <a:cubicBezTo>
                      <a:pt x="9" y="169"/>
                      <a:pt x="9" y="169"/>
                      <a:pt x="8" y="169"/>
                    </a:cubicBezTo>
                    <a:cubicBezTo>
                      <a:pt x="9" y="169"/>
                      <a:pt x="9" y="169"/>
                      <a:pt x="9" y="169"/>
                    </a:cubicBezTo>
                    <a:close/>
                    <a:moveTo>
                      <a:pt x="8" y="170"/>
                    </a:moveTo>
                    <a:cubicBezTo>
                      <a:pt x="8" y="171"/>
                      <a:pt x="9" y="172"/>
                      <a:pt x="8" y="171"/>
                    </a:cubicBezTo>
                    <a:cubicBezTo>
                      <a:pt x="8" y="170"/>
                      <a:pt x="8" y="170"/>
                      <a:pt x="8" y="170"/>
                    </a:cubicBezTo>
                    <a:close/>
                    <a:moveTo>
                      <a:pt x="9" y="168"/>
                    </a:moveTo>
                    <a:cubicBezTo>
                      <a:pt x="8" y="167"/>
                      <a:pt x="8" y="168"/>
                      <a:pt x="8" y="169"/>
                    </a:cubicBezTo>
                    <a:cubicBezTo>
                      <a:pt x="7" y="168"/>
                      <a:pt x="9" y="167"/>
                      <a:pt x="9" y="168"/>
                    </a:cubicBezTo>
                    <a:close/>
                    <a:moveTo>
                      <a:pt x="8" y="168"/>
                    </a:moveTo>
                    <a:cubicBezTo>
                      <a:pt x="8" y="167"/>
                      <a:pt x="8" y="168"/>
                      <a:pt x="8" y="167"/>
                    </a:cubicBezTo>
                    <a:cubicBezTo>
                      <a:pt x="8" y="167"/>
                      <a:pt x="8" y="166"/>
                      <a:pt x="9" y="168"/>
                    </a:cubicBezTo>
                    <a:cubicBezTo>
                      <a:pt x="9" y="168"/>
                      <a:pt x="10" y="168"/>
                      <a:pt x="9" y="168"/>
                    </a:cubicBezTo>
                    <a:cubicBezTo>
                      <a:pt x="8" y="167"/>
                      <a:pt x="9" y="168"/>
                      <a:pt x="8" y="168"/>
                    </a:cubicBezTo>
                    <a:close/>
                    <a:moveTo>
                      <a:pt x="8" y="166"/>
                    </a:moveTo>
                    <a:cubicBezTo>
                      <a:pt x="8" y="166"/>
                      <a:pt x="8" y="167"/>
                      <a:pt x="8" y="166"/>
                    </a:cubicBezTo>
                    <a:cubicBezTo>
                      <a:pt x="9" y="167"/>
                      <a:pt x="9" y="166"/>
                      <a:pt x="8" y="166"/>
                    </a:cubicBezTo>
                    <a:cubicBezTo>
                      <a:pt x="8" y="167"/>
                      <a:pt x="8" y="167"/>
                      <a:pt x="8" y="167"/>
                    </a:cubicBezTo>
                    <a:cubicBezTo>
                      <a:pt x="8" y="167"/>
                      <a:pt x="7" y="167"/>
                      <a:pt x="8" y="167"/>
                    </a:cubicBezTo>
                    <a:cubicBezTo>
                      <a:pt x="10" y="166"/>
                      <a:pt x="7" y="167"/>
                      <a:pt x="8" y="167"/>
                    </a:cubicBezTo>
                    <a:cubicBezTo>
                      <a:pt x="8" y="167"/>
                      <a:pt x="8" y="166"/>
                      <a:pt x="8" y="167"/>
                    </a:cubicBezTo>
                    <a:cubicBezTo>
                      <a:pt x="8" y="167"/>
                      <a:pt x="9" y="167"/>
                      <a:pt x="8" y="167"/>
                    </a:cubicBezTo>
                    <a:cubicBezTo>
                      <a:pt x="8" y="166"/>
                      <a:pt x="8" y="166"/>
                      <a:pt x="8" y="166"/>
                    </a:cubicBezTo>
                    <a:cubicBezTo>
                      <a:pt x="8" y="166"/>
                      <a:pt x="8" y="166"/>
                      <a:pt x="8" y="166"/>
                    </a:cubicBezTo>
                    <a:close/>
                    <a:moveTo>
                      <a:pt x="3" y="159"/>
                    </a:moveTo>
                    <a:cubicBezTo>
                      <a:pt x="3" y="159"/>
                      <a:pt x="3" y="159"/>
                      <a:pt x="3" y="159"/>
                    </a:cubicBezTo>
                    <a:close/>
                    <a:moveTo>
                      <a:pt x="3" y="160"/>
                    </a:moveTo>
                    <a:cubicBezTo>
                      <a:pt x="3" y="160"/>
                      <a:pt x="3" y="160"/>
                      <a:pt x="3" y="160"/>
                    </a:cubicBezTo>
                    <a:cubicBezTo>
                      <a:pt x="3" y="159"/>
                      <a:pt x="3" y="159"/>
                      <a:pt x="3" y="159"/>
                    </a:cubicBezTo>
                    <a:lnTo>
                      <a:pt x="3" y="160"/>
                    </a:lnTo>
                    <a:close/>
                    <a:moveTo>
                      <a:pt x="7" y="147"/>
                    </a:moveTo>
                    <a:cubicBezTo>
                      <a:pt x="7" y="148"/>
                      <a:pt x="6" y="148"/>
                      <a:pt x="6" y="148"/>
                    </a:cubicBezTo>
                    <a:cubicBezTo>
                      <a:pt x="5" y="148"/>
                      <a:pt x="6" y="148"/>
                      <a:pt x="6" y="148"/>
                    </a:cubicBezTo>
                    <a:cubicBezTo>
                      <a:pt x="6" y="148"/>
                      <a:pt x="6" y="147"/>
                      <a:pt x="7" y="147"/>
                    </a:cubicBezTo>
                    <a:close/>
                    <a:moveTo>
                      <a:pt x="6" y="161"/>
                    </a:moveTo>
                    <a:cubicBezTo>
                      <a:pt x="7" y="161"/>
                      <a:pt x="7" y="161"/>
                      <a:pt x="7" y="162"/>
                    </a:cubicBezTo>
                    <a:cubicBezTo>
                      <a:pt x="6" y="162"/>
                      <a:pt x="6" y="162"/>
                      <a:pt x="6" y="162"/>
                    </a:cubicBezTo>
                    <a:cubicBezTo>
                      <a:pt x="6" y="162"/>
                      <a:pt x="6" y="162"/>
                      <a:pt x="6" y="162"/>
                    </a:cubicBezTo>
                    <a:lnTo>
                      <a:pt x="6" y="161"/>
                    </a:lnTo>
                    <a:close/>
                    <a:moveTo>
                      <a:pt x="6" y="149"/>
                    </a:moveTo>
                    <a:cubicBezTo>
                      <a:pt x="5" y="149"/>
                      <a:pt x="6" y="149"/>
                      <a:pt x="6" y="149"/>
                    </a:cubicBezTo>
                    <a:close/>
                    <a:moveTo>
                      <a:pt x="5" y="153"/>
                    </a:moveTo>
                    <a:cubicBezTo>
                      <a:pt x="6" y="153"/>
                      <a:pt x="6" y="153"/>
                      <a:pt x="6" y="153"/>
                    </a:cubicBezTo>
                    <a:cubicBezTo>
                      <a:pt x="5" y="153"/>
                      <a:pt x="5" y="153"/>
                      <a:pt x="5" y="153"/>
                    </a:cubicBezTo>
                    <a:close/>
                    <a:moveTo>
                      <a:pt x="5" y="154"/>
                    </a:moveTo>
                    <a:cubicBezTo>
                      <a:pt x="5" y="155"/>
                      <a:pt x="5" y="155"/>
                      <a:pt x="5" y="155"/>
                    </a:cubicBezTo>
                    <a:cubicBezTo>
                      <a:pt x="5" y="155"/>
                      <a:pt x="5" y="155"/>
                      <a:pt x="5" y="155"/>
                    </a:cubicBezTo>
                    <a:cubicBezTo>
                      <a:pt x="5" y="155"/>
                      <a:pt x="5" y="155"/>
                      <a:pt x="5" y="155"/>
                    </a:cubicBezTo>
                    <a:cubicBezTo>
                      <a:pt x="5" y="155"/>
                      <a:pt x="4" y="155"/>
                      <a:pt x="4" y="155"/>
                    </a:cubicBezTo>
                    <a:cubicBezTo>
                      <a:pt x="4" y="155"/>
                      <a:pt x="4" y="154"/>
                      <a:pt x="5" y="154"/>
                    </a:cubicBezTo>
                    <a:close/>
                    <a:moveTo>
                      <a:pt x="4" y="152"/>
                    </a:moveTo>
                    <a:cubicBezTo>
                      <a:pt x="5" y="152"/>
                      <a:pt x="5" y="152"/>
                      <a:pt x="5" y="153"/>
                    </a:cubicBezTo>
                    <a:cubicBezTo>
                      <a:pt x="4" y="153"/>
                      <a:pt x="4" y="153"/>
                      <a:pt x="4" y="153"/>
                    </a:cubicBezTo>
                    <a:cubicBezTo>
                      <a:pt x="5" y="153"/>
                      <a:pt x="5" y="153"/>
                      <a:pt x="5" y="153"/>
                    </a:cubicBezTo>
                    <a:cubicBezTo>
                      <a:pt x="5" y="152"/>
                      <a:pt x="4" y="151"/>
                      <a:pt x="4" y="153"/>
                    </a:cubicBezTo>
                    <a:lnTo>
                      <a:pt x="4" y="152"/>
                    </a:lnTo>
                    <a:close/>
                    <a:moveTo>
                      <a:pt x="4" y="148"/>
                    </a:moveTo>
                    <a:cubicBezTo>
                      <a:pt x="4" y="148"/>
                      <a:pt x="4" y="148"/>
                      <a:pt x="4" y="148"/>
                    </a:cubicBezTo>
                    <a:cubicBezTo>
                      <a:pt x="3" y="149"/>
                      <a:pt x="3" y="147"/>
                      <a:pt x="4" y="148"/>
                    </a:cubicBezTo>
                    <a:close/>
                    <a:moveTo>
                      <a:pt x="1" y="149"/>
                    </a:moveTo>
                    <a:cubicBezTo>
                      <a:pt x="2" y="149"/>
                      <a:pt x="2" y="150"/>
                      <a:pt x="1" y="150"/>
                    </a:cubicBezTo>
                    <a:lnTo>
                      <a:pt x="1" y="149"/>
                    </a:ln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8" name="îšļíḋè"/>
              <p:cNvSpPr/>
              <p:nvPr/>
            </p:nvSpPr>
            <p:spPr bwMode="auto">
              <a:xfrm>
                <a:off x="3974" y="2805"/>
                <a:ext cx="18" cy="29"/>
              </a:xfrm>
              <a:custGeom>
                <a:avLst/>
                <a:gdLst>
                  <a:gd name="T0" fmla="*/ 7 w 7"/>
                  <a:gd name="T1" fmla="*/ 5 h 11"/>
                  <a:gd name="T2" fmla="*/ 7 w 7"/>
                  <a:gd name="T3" fmla="*/ 4 h 11"/>
                  <a:gd name="T4" fmla="*/ 6 w 7"/>
                  <a:gd name="T5" fmla="*/ 5 h 11"/>
                  <a:gd name="T6" fmla="*/ 6 w 7"/>
                  <a:gd name="T7" fmla="*/ 5 h 11"/>
                  <a:gd name="T8" fmla="*/ 5 w 7"/>
                  <a:gd name="T9" fmla="*/ 5 h 11"/>
                  <a:gd name="T10" fmla="*/ 5 w 7"/>
                  <a:gd name="T11" fmla="*/ 3 h 11"/>
                  <a:gd name="T12" fmla="*/ 4 w 7"/>
                  <a:gd name="T13" fmla="*/ 3 h 11"/>
                  <a:gd name="T14" fmla="*/ 3 w 7"/>
                  <a:gd name="T15" fmla="*/ 1 h 11"/>
                  <a:gd name="T16" fmla="*/ 3 w 7"/>
                  <a:gd name="T17" fmla="*/ 1 h 11"/>
                  <a:gd name="T18" fmla="*/ 2 w 7"/>
                  <a:gd name="T19" fmla="*/ 2 h 11"/>
                  <a:gd name="T20" fmla="*/ 1 w 7"/>
                  <a:gd name="T21" fmla="*/ 2 h 11"/>
                  <a:gd name="T22" fmla="*/ 1 w 7"/>
                  <a:gd name="T23" fmla="*/ 3 h 11"/>
                  <a:gd name="T24" fmla="*/ 1 w 7"/>
                  <a:gd name="T25" fmla="*/ 3 h 11"/>
                  <a:gd name="T26" fmla="*/ 1 w 7"/>
                  <a:gd name="T27" fmla="*/ 4 h 11"/>
                  <a:gd name="T28" fmla="*/ 0 w 7"/>
                  <a:gd name="T29" fmla="*/ 5 h 11"/>
                  <a:gd name="T30" fmla="*/ 0 w 7"/>
                  <a:gd name="T31" fmla="*/ 5 h 11"/>
                  <a:gd name="T32" fmla="*/ 0 w 7"/>
                  <a:gd name="T33" fmla="*/ 5 h 11"/>
                  <a:gd name="T34" fmla="*/ 1 w 7"/>
                  <a:gd name="T35" fmla="*/ 6 h 11"/>
                  <a:gd name="T36" fmla="*/ 1 w 7"/>
                  <a:gd name="T37" fmla="*/ 5 h 11"/>
                  <a:gd name="T38" fmla="*/ 1 w 7"/>
                  <a:gd name="T39" fmla="*/ 5 h 11"/>
                  <a:gd name="T40" fmla="*/ 1 w 7"/>
                  <a:gd name="T41" fmla="*/ 6 h 11"/>
                  <a:gd name="T42" fmla="*/ 2 w 7"/>
                  <a:gd name="T43" fmla="*/ 7 h 11"/>
                  <a:gd name="T44" fmla="*/ 2 w 7"/>
                  <a:gd name="T45" fmla="*/ 6 h 11"/>
                  <a:gd name="T46" fmla="*/ 3 w 7"/>
                  <a:gd name="T47" fmla="*/ 7 h 11"/>
                  <a:gd name="T48" fmla="*/ 3 w 7"/>
                  <a:gd name="T49" fmla="*/ 7 h 11"/>
                  <a:gd name="T50" fmla="*/ 2 w 7"/>
                  <a:gd name="T51" fmla="*/ 7 h 11"/>
                  <a:gd name="T52" fmla="*/ 3 w 7"/>
                  <a:gd name="T53" fmla="*/ 8 h 11"/>
                  <a:gd name="T54" fmla="*/ 4 w 7"/>
                  <a:gd name="T55" fmla="*/ 8 h 11"/>
                  <a:gd name="T56" fmla="*/ 3 w 7"/>
                  <a:gd name="T57" fmla="*/ 8 h 11"/>
                  <a:gd name="T58" fmla="*/ 4 w 7"/>
                  <a:gd name="T59" fmla="*/ 9 h 11"/>
                  <a:gd name="T60" fmla="*/ 5 w 7"/>
                  <a:gd name="T61" fmla="*/ 9 h 11"/>
                  <a:gd name="T62" fmla="*/ 6 w 7"/>
                  <a:gd name="T63" fmla="*/ 11 h 11"/>
                  <a:gd name="T64" fmla="*/ 6 w 7"/>
                  <a:gd name="T65" fmla="*/ 11 h 11"/>
                  <a:gd name="T66" fmla="*/ 7 w 7"/>
                  <a:gd name="T67" fmla="*/ 9 h 11"/>
                  <a:gd name="T68" fmla="*/ 7 w 7"/>
                  <a:gd name="T69" fmla="*/ 8 h 11"/>
                  <a:gd name="T70" fmla="*/ 7 w 7"/>
                  <a:gd name="T71" fmla="*/ 6 h 11"/>
                  <a:gd name="T72" fmla="*/ 7 w 7"/>
                  <a:gd name="T73" fmla="*/ 6 h 11"/>
                  <a:gd name="T74" fmla="*/ 7 w 7"/>
                  <a:gd name="T75" fmla="*/ 5 h 11"/>
                  <a:gd name="T76" fmla="*/ 1 w 7"/>
                  <a:gd name="T77" fmla="*/ 4 h 11"/>
                  <a:gd name="T78" fmla="*/ 1 w 7"/>
                  <a:gd name="T79" fmla="*/ 5 h 11"/>
                  <a:gd name="T80" fmla="*/ 1 w 7"/>
                  <a:gd name="T81" fmla="*/ 4 h 11"/>
                  <a:gd name="T82" fmla="*/ 4 w 7"/>
                  <a:gd name="T83" fmla="*/ 4 h 11"/>
                  <a:gd name="T84" fmla="*/ 3 w 7"/>
                  <a:gd name="T85" fmla="*/ 4 h 11"/>
                  <a:gd name="T86" fmla="*/ 4 w 7"/>
                  <a:gd name="T87" fmla="*/ 4 h 11"/>
                  <a:gd name="T88" fmla="*/ 4 w 7"/>
                  <a:gd name="T89" fmla="*/ 5 h 11"/>
                  <a:gd name="T90" fmla="*/ 3 w 7"/>
                  <a:gd name="T91" fmla="*/ 5 h 11"/>
                  <a:gd name="T92" fmla="*/ 4 w 7"/>
                  <a:gd name="T93" fmla="*/ 5 h 11"/>
                  <a:gd name="T94" fmla="*/ 4 w 7"/>
                  <a:gd name="T95" fmla="*/ 4 h 11"/>
                  <a:gd name="T96" fmla="*/ 4 w 7"/>
                  <a:gd name="T97" fmla="*/ 4 h 11"/>
                  <a:gd name="T98" fmla="*/ 4 w 7"/>
                  <a:gd name="T99" fmla="*/ 5 h 11"/>
                  <a:gd name="T100" fmla="*/ 5 w 7"/>
                  <a:gd name="T101" fmla="*/ 4 h 11"/>
                  <a:gd name="T102" fmla="*/ 4 w 7"/>
                  <a:gd name="T10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 h="11">
                    <a:moveTo>
                      <a:pt x="7" y="5"/>
                    </a:moveTo>
                    <a:cubicBezTo>
                      <a:pt x="7" y="4"/>
                      <a:pt x="7" y="4"/>
                      <a:pt x="7" y="4"/>
                    </a:cubicBezTo>
                    <a:cubicBezTo>
                      <a:pt x="7" y="5"/>
                      <a:pt x="6" y="5"/>
                      <a:pt x="6" y="5"/>
                    </a:cubicBezTo>
                    <a:cubicBezTo>
                      <a:pt x="6" y="5"/>
                      <a:pt x="6" y="5"/>
                      <a:pt x="6" y="5"/>
                    </a:cubicBezTo>
                    <a:cubicBezTo>
                      <a:pt x="5" y="5"/>
                      <a:pt x="6" y="5"/>
                      <a:pt x="5" y="5"/>
                    </a:cubicBezTo>
                    <a:cubicBezTo>
                      <a:pt x="5" y="5"/>
                      <a:pt x="5" y="4"/>
                      <a:pt x="5" y="3"/>
                    </a:cubicBezTo>
                    <a:cubicBezTo>
                      <a:pt x="5" y="3"/>
                      <a:pt x="4" y="3"/>
                      <a:pt x="4" y="3"/>
                    </a:cubicBezTo>
                    <a:cubicBezTo>
                      <a:pt x="4" y="3"/>
                      <a:pt x="3" y="2"/>
                      <a:pt x="3" y="1"/>
                    </a:cubicBezTo>
                    <a:cubicBezTo>
                      <a:pt x="2" y="0"/>
                      <a:pt x="3" y="2"/>
                      <a:pt x="3" y="1"/>
                    </a:cubicBezTo>
                    <a:cubicBezTo>
                      <a:pt x="2" y="0"/>
                      <a:pt x="1" y="1"/>
                      <a:pt x="2" y="2"/>
                    </a:cubicBezTo>
                    <a:cubicBezTo>
                      <a:pt x="2" y="3"/>
                      <a:pt x="1" y="2"/>
                      <a:pt x="1" y="2"/>
                    </a:cubicBezTo>
                    <a:cubicBezTo>
                      <a:pt x="0" y="1"/>
                      <a:pt x="1" y="3"/>
                      <a:pt x="1" y="3"/>
                    </a:cubicBezTo>
                    <a:cubicBezTo>
                      <a:pt x="1" y="3"/>
                      <a:pt x="2" y="2"/>
                      <a:pt x="1" y="3"/>
                    </a:cubicBezTo>
                    <a:cubicBezTo>
                      <a:pt x="1" y="4"/>
                      <a:pt x="1" y="4"/>
                      <a:pt x="1" y="4"/>
                    </a:cubicBezTo>
                    <a:cubicBezTo>
                      <a:pt x="1" y="4"/>
                      <a:pt x="1" y="4"/>
                      <a:pt x="0" y="5"/>
                    </a:cubicBezTo>
                    <a:cubicBezTo>
                      <a:pt x="0" y="5"/>
                      <a:pt x="0" y="5"/>
                      <a:pt x="0" y="5"/>
                    </a:cubicBezTo>
                    <a:cubicBezTo>
                      <a:pt x="0" y="5"/>
                      <a:pt x="0" y="5"/>
                      <a:pt x="0" y="5"/>
                    </a:cubicBezTo>
                    <a:cubicBezTo>
                      <a:pt x="1" y="6"/>
                      <a:pt x="1" y="6"/>
                      <a:pt x="1" y="6"/>
                    </a:cubicBezTo>
                    <a:cubicBezTo>
                      <a:pt x="1" y="5"/>
                      <a:pt x="1" y="5"/>
                      <a:pt x="1" y="5"/>
                    </a:cubicBezTo>
                    <a:cubicBezTo>
                      <a:pt x="1" y="5"/>
                      <a:pt x="1" y="5"/>
                      <a:pt x="1" y="5"/>
                    </a:cubicBezTo>
                    <a:cubicBezTo>
                      <a:pt x="1" y="6"/>
                      <a:pt x="1" y="6"/>
                      <a:pt x="1" y="6"/>
                    </a:cubicBezTo>
                    <a:cubicBezTo>
                      <a:pt x="2" y="7"/>
                      <a:pt x="2" y="7"/>
                      <a:pt x="2" y="7"/>
                    </a:cubicBezTo>
                    <a:cubicBezTo>
                      <a:pt x="2" y="6"/>
                      <a:pt x="2" y="6"/>
                      <a:pt x="2" y="6"/>
                    </a:cubicBezTo>
                    <a:cubicBezTo>
                      <a:pt x="3" y="7"/>
                      <a:pt x="3" y="7"/>
                      <a:pt x="3" y="7"/>
                    </a:cubicBezTo>
                    <a:cubicBezTo>
                      <a:pt x="3" y="7"/>
                      <a:pt x="3" y="7"/>
                      <a:pt x="3" y="7"/>
                    </a:cubicBezTo>
                    <a:cubicBezTo>
                      <a:pt x="2" y="7"/>
                      <a:pt x="2" y="7"/>
                      <a:pt x="2" y="7"/>
                    </a:cubicBezTo>
                    <a:cubicBezTo>
                      <a:pt x="3" y="8"/>
                      <a:pt x="3" y="8"/>
                      <a:pt x="3" y="8"/>
                    </a:cubicBezTo>
                    <a:cubicBezTo>
                      <a:pt x="4" y="8"/>
                      <a:pt x="4" y="8"/>
                      <a:pt x="4" y="8"/>
                    </a:cubicBezTo>
                    <a:cubicBezTo>
                      <a:pt x="3" y="8"/>
                      <a:pt x="3" y="8"/>
                      <a:pt x="3" y="8"/>
                    </a:cubicBezTo>
                    <a:cubicBezTo>
                      <a:pt x="4" y="8"/>
                      <a:pt x="4" y="9"/>
                      <a:pt x="4" y="9"/>
                    </a:cubicBezTo>
                    <a:cubicBezTo>
                      <a:pt x="4" y="8"/>
                      <a:pt x="5" y="8"/>
                      <a:pt x="5" y="9"/>
                    </a:cubicBezTo>
                    <a:cubicBezTo>
                      <a:pt x="5" y="10"/>
                      <a:pt x="6" y="11"/>
                      <a:pt x="6" y="11"/>
                    </a:cubicBezTo>
                    <a:cubicBezTo>
                      <a:pt x="6" y="10"/>
                      <a:pt x="7" y="11"/>
                      <a:pt x="6" y="11"/>
                    </a:cubicBezTo>
                    <a:cubicBezTo>
                      <a:pt x="5" y="10"/>
                      <a:pt x="7" y="11"/>
                      <a:pt x="7" y="9"/>
                    </a:cubicBezTo>
                    <a:cubicBezTo>
                      <a:pt x="7" y="9"/>
                      <a:pt x="7" y="9"/>
                      <a:pt x="7" y="8"/>
                    </a:cubicBezTo>
                    <a:cubicBezTo>
                      <a:pt x="7" y="9"/>
                      <a:pt x="6" y="7"/>
                      <a:pt x="7" y="6"/>
                    </a:cubicBezTo>
                    <a:cubicBezTo>
                      <a:pt x="7" y="6"/>
                      <a:pt x="7" y="6"/>
                      <a:pt x="7" y="6"/>
                    </a:cubicBezTo>
                    <a:cubicBezTo>
                      <a:pt x="7" y="6"/>
                      <a:pt x="7" y="5"/>
                      <a:pt x="7" y="5"/>
                    </a:cubicBezTo>
                    <a:close/>
                    <a:moveTo>
                      <a:pt x="1" y="4"/>
                    </a:moveTo>
                    <a:cubicBezTo>
                      <a:pt x="1" y="5"/>
                      <a:pt x="1" y="5"/>
                      <a:pt x="1" y="5"/>
                    </a:cubicBezTo>
                    <a:cubicBezTo>
                      <a:pt x="1" y="3"/>
                      <a:pt x="1" y="4"/>
                      <a:pt x="1" y="4"/>
                    </a:cubicBezTo>
                    <a:close/>
                    <a:moveTo>
                      <a:pt x="4" y="4"/>
                    </a:moveTo>
                    <a:cubicBezTo>
                      <a:pt x="4" y="4"/>
                      <a:pt x="4" y="4"/>
                      <a:pt x="3" y="4"/>
                    </a:cubicBezTo>
                    <a:cubicBezTo>
                      <a:pt x="3" y="3"/>
                      <a:pt x="4" y="3"/>
                      <a:pt x="4" y="4"/>
                    </a:cubicBezTo>
                    <a:close/>
                    <a:moveTo>
                      <a:pt x="4" y="5"/>
                    </a:moveTo>
                    <a:cubicBezTo>
                      <a:pt x="4" y="4"/>
                      <a:pt x="3" y="5"/>
                      <a:pt x="3" y="5"/>
                    </a:cubicBezTo>
                    <a:cubicBezTo>
                      <a:pt x="3" y="5"/>
                      <a:pt x="4" y="4"/>
                      <a:pt x="4" y="5"/>
                    </a:cubicBezTo>
                    <a:cubicBezTo>
                      <a:pt x="4" y="4"/>
                      <a:pt x="4" y="4"/>
                      <a:pt x="4" y="4"/>
                    </a:cubicBezTo>
                    <a:cubicBezTo>
                      <a:pt x="4" y="4"/>
                      <a:pt x="4" y="4"/>
                      <a:pt x="4" y="4"/>
                    </a:cubicBezTo>
                    <a:cubicBezTo>
                      <a:pt x="4" y="5"/>
                      <a:pt x="4" y="5"/>
                      <a:pt x="4" y="5"/>
                    </a:cubicBezTo>
                    <a:cubicBezTo>
                      <a:pt x="5" y="5"/>
                      <a:pt x="4" y="4"/>
                      <a:pt x="5" y="4"/>
                    </a:cubicBezTo>
                    <a:lnTo>
                      <a:pt x="4" y="5"/>
                    </a:ln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9" name="iṣḻïḋê"/>
              <p:cNvSpPr/>
              <p:nvPr/>
            </p:nvSpPr>
            <p:spPr bwMode="auto">
              <a:xfrm>
                <a:off x="3986" y="2834"/>
                <a:ext cx="145" cy="348"/>
              </a:xfrm>
              <a:custGeom>
                <a:avLst/>
                <a:gdLst>
                  <a:gd name="T0" fmla="*/ 52 w 56"/>
                  <a:gd name="T1" fmla="*/ 119 h 135"/>
                  <a:gd name="T2" fmla="*/ 48 w 56"/>
                  <a:gd name="T3" fmla="*/ 121 h 135"/>
                  <a:gd name="T4" fmla="*/ 47 w 56"/>
                  <a:gd name="T5" fmla="*/ 121 h 135"/>
                  <a:gd name="T6" fmla="*/ 47 w 56"/>
                  <a:gd name="T7" fmla="*/ 119 h 135"/>
                  <a:gd name="T8" fmla="*/ 46 w 56"/>
                  <a:gd name="T9" fmla="*/ 118 h 135"/>
                  <a:gd name="T10" fmla="*/ 45 w 56"/>
                  <a:gd name="T11" fmla="*/ 117 h 135"/>
                  <a:gd name="T12" fmla="*/ 43 w 56"/>
                  <a:gd name="T13" fmla="*/ 116 h 135"/>
                  <a:gd name="T14" fmla="*/ 42 w 56"/>
                  <a:gd name="T15" fmla="*/ 112 h 135"/>
                  <a:gd name="T16" fmla="*/ 48 w 56"/>
                  <a:gd name="T17" fmla="*/ 106 h 135"/>
                  <a:gd name="T18" fmla="*/ 44 w 56"/>
                  <a:gd name="T19" fmla="*/ 99 h 135"/>
                  <a:gd name="T20" fmla="*/ 45 w 56"/>
                  <a:gd name="T21" fmla="*/ 96 h 135"/>
                  <a:gd name="T22" fmla="*/ 43 w 56"/>
                  <a:gd name="T23" fmla="*/ 91 h 135"/>
                  <a:gd name="T24" fmla="*/ 44 w 56"/>
                  <a:gd name="T25" fmla="*/ 88 h 135"/>
                  <a:gd name="T26" fmla="*/ 43 w 56"/>
                  <a:gd name="T27" fmla="*/ 83 h 135"/>
                  <a:gd name="T28" fmla="*/ 41 w 56"/>
                  <a:gd name="T29" fmla="*/ 79 h 135"/>
                  <a:gd name="T30" fmla="*/ 39 w 56"/>
                  <a:gd name="T31" fmla="*/ 77 h 135"/>
                  <a:gd name="T32" fmla="*/ 41 w 56"/>
                  <a:gd name="T33" fmla="*/ 70 h 135"/>
                  <a:gd name="T34" fmla="*/ 38 w 56"/>
                  <a:gd name="T35" fmla="*/ 75 h 135"/>
                  <a:gd name="T36" fmla="*/ 36 w 56"/>
                  <a:gd name="T37" fmla="*/ 72 h 135"/>
                  <a:gd name="T38" fmla="*/ 36 w 56"/>
                  <a:gd name="T39" fmla="*/ 64 h 135"/>
                  <a:gd name="T40" fmla="*/ 35 w 56"/>
                  <a:gd name="T41" fmla="*/ 63 h 135"/>
                  <a:gd name="T42" fmla="*/ 29 w 56"/>
                  <a:gd name="T43" fmla="*/ 57 h 135"/>
                  <a:gd name="T44" fmla="*/ 28 w 56"/>
                  <a:gd name="T45" fmla="*/ 49 h 135"/>
                  <a:gd name="T46" fmla="*/ 26 w 56"/>
                  <a:gd name="T47" fmla="*/ 43 h 135"/>
                  <a:gd name="T48" fmla="*/ 25 w 56"/>
                  <a:gd name="T49" fmla="*/ 36 h 135"/>
                  <a:gd name="T50" fmla="*/ 23 w 56"/>
                  <a:gd name="T51" fmla="*/ 37 h 135"/>
                  <a:gd name="T52" fmla="*/ 21 w 56"/>
                  <a:gd name="T53" fmla="*/ 37 h 135"/>
                  <a:gd name="T54" fmla="*/ 21 w 56"/>
                  <a:gd name="T55" fmla="*/ 34 h 135"/>
                  <a:gd name="T56" fmla="*/ 22 w 56"/>
                  <a:gd name="T57" fmla="*/ 28 h 135"/>
                  <a:gd name="T58" fmla="*/ 19 w 56"/>
                  <a:gd name="T59" fmla="*/ 24 h 135"/>
                  <a:gd name="T60" fmla="*/ 14 w 56"/>
                  <a:gd name="T61" fmla="*/ 22 h 135"/>
                  <a:gd name="T62" fmla="*/ 14 w 56"/>
                  <a:gd name="T63" fmla="*/ 18 h 135"/>
                  <a:gd name="T64" fmla="*/ 12 w 56"/>
                  <a:gd name="T65" fmla="*/ 9 h 135"/>
                  <a:gd name="T66" fmla="*/ 8 w 56"/>
                  <a:gd name="T67" fmla="*/ 6 h 135"/>
                  <a:gd name="T68" fmla="*/ 3 w 56"/>
                  <a:gd name="T69" fmla="*/ 3 h 135"/>
                  <a:gd name="T70" fmla="*/ 12 w 56"/>
                  <a:gd name="T71" fmla="*/ 27 h 135"/>
                  <a:gd name="T72" fmla="*/ 21 w 56"/>
                  <a:gd name="T73" fmla="*/ 61 h 135"/>
                  <a:gd name="T74" fmla="*/ 30 w 56"/>
                  <a:gd name="T75" fmla="*/ 85 h 135"/>
                  <a:gd name="T76" fmla="*/ 39 w 56"/>
                  <a:gd name="T77" fmla="*/ 130 h 135"/>
                  <a:gd name="T78" fmla="*/ 51 w 56"/>
                  <a:gd name="T79" fmla="*/ 129 h 135"/>
                  <a:gd name="T80" fmla="*/ 5 w 56"/>
                  <a:gd name="T81" fmla="*/ 6 h 135"/>
                  <a:gd name="T82" fmla="*/ 9 w 56"/>
                  <a:gd name="T83" fmla="*/ 11 h 135"/>
                  <a:gd name="T84" fmla="*/ 10 w 56"/>
                  <a:gd name="T85" fmla="*/ 16 h 135"/>
                  <a:gd name="T86" fmla="*/ 12 w 56"/>
                  <a:gd name="T87" fmla="*/ 12 h 135"/>
                  <a:gd name="T88" fmla="*/ 18 w 56"/>
                  <a:gd name="T89" fmla="*/ 27 h 135"/>
                  <a:gd name="T90" fmla="*/ 23 w 56"/>
                  <a:gd name="T91" fmla="*/ 30 h 135"/>
                  <a:gd name="T92" fmla="*/ 20 w 56"/>
                  <a:gd name="T93" fmla="*/ 27 h 135"/>
                  <a:gd name="T94" fmla="*/ 24 w 56"/>
                  <a:gd name="T95" fmla="*/ 40 h 135"/>
                  <a:gd name="T96" fmla="*/ 27 w 56"/>
                  <a:gd name="T97" fmla="*/ 52 h 135"/>
                  <a:gd name="T98" fmla="*/ 33 w 56"/>
                  <a:gd name="T99" fmla="*/ 61 h 135"/>
                  <a:gd name="T100" fmla="*/ 34 w 56"/>
                  <a:gd name="T101" fmla="*/ 61 h 135"/>
                  <a:gd name="T102" fmla="*/ 37 w 56"/>
                  <a:gd name="T103" fmla="*/ 66 h 135"/>
                  <a:gd name="T104" fmla="*/ 35 w 56"/>
                  <a:gd name="T105" fmla="*/ 72 h 135"/>
                  <a:gd name="T106" fmla="*/ 36 w 56"/>
                  <a:gd name="T107" fmla="*/ 72 h 135"/>
                  <a:gd name="T108" fmla="*/ 40 w 56"/>
                  <a:gd name="T109" fmla="*/ 78 h 135"/>
                  <a:gd name="T110" fmla="*/ 44 w 56"/>
                  <a:gd name="T111" fmla="*/ 98 h 135"/>
                  <a:gd name="T112" fmla="*/ 43 w 56"/>
                  <a:gd name="T113" fmla="*/ 107 h 135"/>
                  <a:gd name="T114" fmla="*/ 45 w 56"/>
                  <a:gd name="T115" fmla="*/ 105 h 135"/>
                  <a:gd name="T116" fmla="*/ 43 w 56"/>
                  <a:gd name="T117" fmla="*/ 116 h 135"/>
                  <a:gd name="T118" fmla="*/ 44 w 56"/>
                  <a:gd name="T119" fmla="*/ 118 h 135"/>
                  <a:gd name="T120" fmla="*/ 44 w 56"/>
                  <a:gd name="T121" fmla="*/ 118 h 135"/>
                  <a:gd name="T122" fmla="*/ 47 w 56"/>
                  <a:gd name="T123" fmla="*/ 121 h 135"/>
                  <a:gd name="T124" fmla="*/ 50 w 56"/>
                  <a:gd name="T125"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 h="135">
                    <a:moveTo>
                      <a:pt x="55" y="123"/>
                    </a:moveTo>
                    <a:cubicBezTo>
                      <a:pt x="56" y="123"/>
                      <a:pt x="56" y="122"/>
                      <a:pt x="55" y="123"/>
                    </a:cubicBezTo>
                    <a:cubicBezTo>
                      <a:pt x="55" y="121"/>
                      <a:pt x="54" y="122"/>
                      <a:pt x="54" y="122"/>
                    </a:cubicBezTo>
                    <a:cubicBezTo>
                      <a:pt x="54" y="123"/>
                      <a:pt x="53" y="121"/>
                      <a:pt x="53" y="122"/>
                    </a:cubicBezTo>
                    <a:cubicBezTo>
                      <a:pt x="53" y="122"/>
                      <a:pt x="53" y="122"/>
                      <a:pt x="53" y="122"/>
                    </a:cubicBezTo>
                    <a:cubicBezTo>
                      <a:pt x="54" y="123"/>
                      <a:pt x="54" y="123"/>
                      <a:pt x="54" y="123"/>
                    </a:cubicBezTo>
                    <a:cubicBezTo>
                      <a:pt x="54" y="123"/>
                      <a:pt x="53" y="124"/>
                      <a:pt x="53" y="123"/>
                    </a:cubicBezTo>
                    <a:cubicBezTo>
                      <a:pt x="53" y="123"/>
                      <a:pt x="53" y="123"/>
                      <a:pt x="53" y="123"/>
                    </a:cubicBezTo>
                    <a:cubicBezTo>
                      <a:pt x="53" y="123"/>
                      <a:pt x="53" y="123"/>
                      <a:pt x="53" y="123"/>
                    </a:cubicBezTo>
                    <a:cubicBezTo>
                      <a:pt x="52" y="122"/>
                      <a:pt x="52" y="122"/>
                      <a:pt x="52" y="122"/>
                    </a:cubicBezTo>
                    <a:cubicBezTo>
                      <a:pt x="53" y="122"/>
                      <a:pt x="53" y="120"/>
                      <a:pt x="53" y="120"/>
                    </a:cubicBezTo>
                    <a:cubicBezTo>
                      <a:pt x="52" y="120"/>
                      <a:pt x="53" y="120"/>
                      <a:pt x="52" y="119"/>
                    </a:cubicBezTo>
                    <a:cubicBezTo>
                      <a:pt x="52" y="119"/>
                      <a:pt x="52" y="119"/>
                      <a:pt x="52" y="119"/>
                    </a:cubicBezTo>
                    <a:cubicBezTo>
                      <a:pt x="52" y="118"/>
                      <a:pt x="52" y="118"/>
                      <a:pt x="52" y="118"/>
                    </a:cubicBezTo>
                    <a:cubicBezTo>
                      <a:pt x="51" y="119"/>
                      <a:pt x="51" y="119"/>
                      <a:pt x="51" y="119"/>
                    </a:cubicBezTo>
                    <a:cubicBezTo>
                      <a:pt x="52" y="118"/>
                      <a:pt x="51" y="118"/>
                      <a:pt x="51" y="119"/>
                    </a:cubicBezTo>
                    <a:cubicBezTo>
                      <a:pt x="51" y="118"/>
                      <a:pt x="52" y="119"/>
                      <a:pt x="51" y="119"/>
                    </a:cubicBezTo>
                    <a:cubicBezTo>
                      <a:pt x="52" y="120"/>
                      <a:pt x="52" y="119"/>
                      <a:pt x="52" y="119"/>
                    </a:cubicBezTo>
                    <a:cubicBezTo>
                      <a:pt x="52" y="120"/>
                      <a:pt x="52" y="120"/>
                      <a:pt x="52" y="120"/>
                    </a:cubicBezTo>
                    <a:cubicBezTo>
                      <a:pt x="52" y="120"/>
                      <a:pt x="52" y="121"/>
                      <a:pt x="52" y="121"/>
                    </a:cubicBezTo>
                    <a:cubicBezTo>
                      <a:pt x="52" y="121"/>
                      <a:pt x="52" y="121"/>
                      <a:pt x="52" y="121"/>
                    </a:cubicBezTo>
                    <a:cubicBezTo>
                      <a:pt x="52" y="121"/>
                      <a:pt x="52" y="121"/>
                      <a:pt x="52" y="121"/>
                    </a:cubicBezTo>
                    <a:cubicBezTo>
                      <a:pt x="52" y="122"/>
                      <a:pt x="51" y="122"/>
                      <a:pt x="51" y="120"/>
                    </a:cubicBezTo>
                    <a:cubicBezTo>
                      <a:pt x="52" y="119"/>
                      <a:pt x="50" y="121"/>
                      <a:pt x="51" y="120"/>
                    </a:cubicBezTo>
                    <a:cubicBezTo>
                      <a:pt x="51" y="119"/>
                      <a:pt x="51" y="119"/>
                      <a:pt x="51" y="119"/>
                    </a:cubicBezTo>
                    <a:cubicBezTo>
                      <a:pt x="51" y="119"/>
                      <a:pt x="50" y="119"/>
                      <a:pt x="50" y="120"/>
                    </a:cubicBezTo>
                    <a:cubicBezTo>
                      <a:pt x="49" y="119"/>
                      <a:pt x="50" y="120"/>
                      <a:pt x="49" y="120"/>
                    </a:cubicBezTo>
                    <a:cubicBezTo>
                      <a:pt x="50" y="119"/>
                      <a:pt x="49" y="119"/>
                      <a:pt x="49" y="120"/>
                    </a:cubicBezTo>
                    <a:cubicBezTo>
                      <a:pt x="49" y="119"/>
                      <a:pt x="49" y="120"/>
                      <a:pt x="49" y="120"/>
                    </a:cubicBezTo>
                    <a:cubicBezTo>
                      <a:pt x="48" y="120"/>
                      <a:pt x="48" y="121"/>
                      <a:pt x="48" y="120"/>
                    </a:cubicBezTo>
                    <a:cubicBezTo>
                      <a:pt x="49" y="121"/>
                      <a:pt x="49" y="121"/>
                      <a:pt x="48" y="121"/>
                    </a:cubicBezTo>
                    <a:cubicBezTo>
                      <a:pt x="48" y="121"/>
                      <a:pt x="48" y="120"/>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8" y="121"/>
                      <a:pt x="48" y="121"/>
                      <a:pt x="48" y="121"/>
                    </a:cubicBezTo>
                    <a:cubicBezTo>
                      <a:pt x="47" y="121"/>
                      <a:pt x="48" y="122"/>
                      <a:pt x="48" y="122"/>
                    </a:cubicBezTo>
                    <a:cubicBezTo>
                      <a:pt x="48" y="123"/>
                      <a:pt x="47" y="123"/>
                      <a:pt x="47" y="121"/>
                    </a:cubicBezTo>
                    <a:cubicBezTo>
                      <a:pt x="47" y="121"/>
                      <a:pt x="47" y="121"/>
                      <a:pt x="47" y="121"/>
                    </a:cubicBezTo>
                    <a:cubicBezTo>
                      <a:pt x="47" y="121"/>
                      <a:pt x="47" y="121"/>
                      <a:pt x="47" y="121"/>
                    </a:cubicBezTo>
                    <a:cubicBezTo>
                      <a:pt x="46" y="120"/>
                      <a:pt x="47" y="120"/>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0"/>
                      <a:pt x="47" y="120"/>
                      <a:pt x="47" y="120"/>
                    </a:cubicBezTo>
                    <a:cubicBezTo>
                      <a:pt x="47" y="120"/>
                      <a:pt x="47" y="120"/>
                      <a:pt x="47" y="120"/>
                    </a:cubicBezTo>
                    <a:cubicBezTo>
                      <a:pt x="47" y="120"/>
                      <a:pt x="47" y="120"/>
                      <a:pt x="47" y="120"/>
                    </a:cubicBezTo>
                    <a:cubicBezTo>
                      <a:pt x="47" y="120"/>
                      <a:pt x="47" y="120"/>
                      <a:pt x="47" y="120"/>
                    </a:cubicBezTo>
                    <a:cubicBezTo>
                      <a:pt x="47" y="120"/>
                      <a:pt x="47" y="120"/>
                      <a:pt x="47" y="120"/>
                    </a:cubicBezTo>
                    <a:cubicBezTo>
                      <a:pt x="48" y="120"/>
                      <a:pt x="48" y="120"/>
                      <a:pt x="48" y="120"/>
                    </a:cubicBezTo>
                    <a:cubicBezTo>
                      <a:pt x="48" y="120"/>
                      <a:pt x="48" y="120"/>
                      <a:pt x="48" y="120"/>
                    </a:cubicBezTo>
                    <a:cubicBezTo>
                      <a:pt x="48" y="120"/>
                      <a:pt x="48" y="120"/>
                      <a:pt x="48" y="120"/>
                    </a:cubicBezTo>
                    <a:cubicBezTo>
                      <a:pt x="47" y="120"/>
                      <a:pt x="47" y="120"/>
                      <a:pt x="47" y="120"/>
                    </a:cubicBezTo>
                    <a:cubicBezTo>
                      <a:pt x="47" y="120"/>
                      <a:pt x="47" y="120"/>
                      <a:pt x="47" y="120"/>
                    </a:cubicBezTo>
                    <a:cubicBezTo>
                      <a:pt x="48" y="119"/>
                      <a:pt x="48" y="119"/>
                      <a:pt x="47" y="119"/>
                    </a:cubicBezTo>
                    <a:cubicBezTo>
                      <a:pt x="47" y="118"/>
                      <a:pt x="47" y="119"/>
                      <a:pt x="47" y="119"/>
                    </a:cubicBezTo>
                    <a:cubicBezTo>
                      <a:pt x="47" y="119"/>
                      <a:pt x="47" y="119"/>
                      <a:pt x="47" y="119"/>
                    </a:cubicBezTo>
                    <a:cubicBezTo>
                      <a:pt x="46" y="118"/>
                      <a:pt x="46" y="121"/>
                      <a:pt x="46" y="119"/>
                    </a:cubicBezTo>
                    <a:cubicBezTo>
                      <a:pt x="45" y="120"/>
                      <a:pt x="46" y="118"/>
                      <a:pt x="45" y="119"/>
                    </a:cubicBezTo>
                    <a:cubicBezTo>
                      <a:pt x="45" y="120"/>
                      <a:pt x="45" y="120"/>
                      <a:pt x="45" y="120"/>
                    </a:cubicBezTo>
                    <a:cubicBezTo>
                      <a:pt x="45" y="119"/>
                      <a:pt x="45" y="119"/>
                      <a:pt x="45" y="119"/>
                    </a:cubicBezTo>
                    <a:cubicBezTo>
                      <a:pt x="45" y="119"/>
                      <a:pt x="45" y="117"/>
                      <a:pt x="46" y="118"/>
                    </a:cubicBezTo>
                    <a:cubicBezTo>
                      <a:pt x="46" y="118"/>
                      <a:pt x="46" y="118"/>
                      <a:pt x="46" y="118"/>
                    </a:cubicBezTo>
                    <a:cubicBezTo>
                      <a:pt x="46" y="119"/>
                      <a:pt x="46" y="119"/>
                      <a:pt x="46" y="119"/>
                    </a:cubicBezTo>
                    <a:cubicBezTo>
                      <a:pt x="46" y="118"/>
                      <a:pt x="46" y="118"/>
                      <a:pt x="46" y="118"/>
                    </a:cubicBezTo>
                    <a:cubicBezTo>
                      <a:pt x="46" y="119"/>
                      <a:pt x="46" y="119"/>
                      <a:pt x="46" y="119"/>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7"/>
                      <a:pt x="45" y="117"/>
                    </a:cubicBezTo>
                    <a:cubicBezTo>
                      <a:pt x="45" y="117"/>
                      <a:pt x="45" y="118"/>
                      <a:pt x="45" y="117"/>
                    </a:cubicBezTo>
                    <a:cubicBezTo>
                      <a:pt x="45" y="117"/>
                      <a:pt x="45" y="117"/>
                      <a:pt x="45" y="117"/>
                    </a:cubicBezTo>
                    <a:cubicBezTo>
                      <a:pt x="45" y="117"/>
                      <a:pt x="45" y="117"/>
                      <a:pt x="45" y="117"/>
                    </a:cubicBezTo>
                    <a:cubicBezTo>
                      <a:pt x="44" y="118"/>
                      <a:pt x="44" y="118"/>
                      <a:pt x="44" y="118"/>
                    </a:cubicBezTo>
                    <a:cubicBezTo>
                      <a:pt x="44" y="118"/>
                      <a:pt x="44" y="118"/>
                      <a:pt x="44" y="118"/>
                    </a:cubicBezTo>
                    <a:cubicBezTo>
                      <a:pt x="44" y="117"/>
                      <a:pt x="44" y="116"/>
                      <a:pt x="44" y="118"/>
                    </a:cubicBezTo>
                    <a:cubicBezTo>
                      <a:pt x="44" y="118"/>
                      <a:pt x="44" y="118"/>
                      <a:pt x="44" y="118"/>
                    </a:cubicBezTo>
                    <a:cubicBezTo>
                      <a:pt x="44" y="117"/>
                      <a:pt x="44" y="117"/>
                      <a:pt x="44" y="117"/>
                    </a:cubicBezTo>
                    <a:cubicBezTo>
                      <a:pt x="44" y="117"/>
                      <a:pt x="44" y="117"/>
                      <a:pt x="44" y="117"/>
                    </a:cubicBezTo>
                    <a:cubicBezTo>
                      <a:pt x="44" y="117"/>
                      <a:pt x="44" y="117"/>
                      <a:pt x="44" y="117"/>
                    </a:cubicBezTo>
                    <a:cubicBezTo>
                      <a:pt x="44" y="117"/>
                      <a:pt x="44" y="116"/>
                      <a:pt x="44" y="116"/>
                    </a:cubicBezTo>
                    <a:cubicBezTo>
                      <a:pt x="44" y="115"/>
                      <a:pt x="44" y="115"/>
                      <a:pt x="44" y="115"/>
                    </a:cubicBezTo>
                    <a:cubicBezTo>
                      <a:pt x="44" y="115"/>
                      <a:pt x="44" y="115"/>
                      <a:pt x="44" y="115"/>
                    </a:cubicBezTo>
                    <a:cubicBezTo>
                      <a:pt x="43" y="115"/>
                      <a:pt x="43" y="115"/>
                      <a:pt x="43" y="115"/>
                    </a:cubicBezTo>
                    <a:cubicBezTo>
                      <a:pt x="43" y="116"/>
                      <a:pt x="43" y="116"/>
                      <a:pt x="43" y="116"/>
                    </a:cubicBezTo>
                    <a:cubicBezTo>
                      <a:pt x="43" y="116"/>
                      <a:pt x="43" y="116"/>
                      <a:pt x="43" y="116"/>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4"/>
                      <a:pt x="43" y="114"/>
                      <a:pt x="42" y="114"/>
                    </a:cubicBezTo>
                    <a:cubicBezTo>
                      <a:pt x="42" y="114"/>
                      <a:pt x="42" y="115"/>
                      <a:pt x="42" y="114"/>
                    </a:cubicBezTo>
                    <a:cubicBezTo>
                      <a:pt x="42" y="114"/>
                      <a:pt x="43" y="114"/>
                      <a:pt x="43" y="114"/>
                    </a:cubicBezTo>
                    <a:cubicBezTo>
                      <a:pt x="42" y="114"/>
                      <a:pt x="41" y="113"/>
                      <a:pt x="42" y="113"/>
                    </a:cubicBezTo>
                    <a:cubicBezTo>
                      <a:pt x="42" y="112"/>
                      <a:pt x="42" y="112"/>
                      <a:pt x="43" y="113"/>
                    </a:cubicBezTo>
                    <a:cubicBezTo>
                      <a:pt x="42" y="112"/>
                      <a:pt x="42" y="112"/>
                      <a:pt x="42" y="112"/>
                    </a:cubicBezTo>
                    <a:cubicBezTo>
                      <a:pt x="42" y="112"/>
                      <a:pt x="42" y="111"/>
                      <a:pt x="42" y="112"/>
                    </a:cubicBezTo>
                    <a:cubicBezTo>
                      <a:pt x="42" y="112"/>
                      <a:pt x="42" y="112"/>
                      <a:pt x="42" y="112"/>
                    </a:cubicBezTo>
                    <a:cubicBezTo>
                      <a:pt x="42" y="111"/>
                      <a:pt x="42" y="111"/>
                      <a:pt x="42" y="111"/>
                    </a:cubicBezTo>
                    <a:cubicBezTo>
                      <a:pt x="42" y="110"/>
                      <a:pt x="42" y="111"/>
                      <a:pt x="42" y="111"/>
                    </a:cubicBezTo>
                    <a:cubicBezTo>
                      <a:pt x="42" y="111"/>
                      <a:pt x="42" y="111"/>
                      <a:pt x="42" y="111"/>
                    </a:cubicBezTo>
                    <a:cubicBezTo>
                      <a:pt x="42" y="110"/>
                      <a:pt x="43" y="109"/>
                      <a:pt x="43" y="109"/>
                    </a:cubicBezTo>
                    <a:cubicBezTo>
                      <a:pt x="43" y="108"/>
                      <a:pt x="43" y="108"/>
                      <a:pt x="43" y="108"/>
                    </a:cubicBezTo>
                    <a:cubicBezTo>
                      <a:pt x="43" y="108"/>
                      <a:pt x="43" y="108"/>
                      <a:pt x="43" y="108"/>
                    </a:cubicBezTo>
                    <a:cubicBezTo>
                      <a:pt x="43" y="109"/>
                      <a:pt x="43" y="109"/>
                      <a:pt x="43" y="109"/>
                    </a:cubicBezTo>
                    <a:cubicBezTo>
                      <a:pt x="44" y="110"/>
                      <a:pt x="44" y="109"/>
                      <a:pt x="45" y="110"/>
                    </a:cubicBezTo>
                    <a:cubicBezTo>
                      <a:pt x="45" y="111"/>
                      <a:pt x="45" y="111"/>
                      <a:pt x="45" y="111"/>
                    </a:cubicBezTo>
                    <a:cubicBezTo>
                      <a:pt x="45" y="110"/>
                      <a:pt x="45" y="111"/>
                      <a:pt x="46" y="111"/>
                    </a:cubicBezTo>
                    <a:cubicBezTo>
                      <a:pt x="47" y="110"/>
                      <a:pt x="47" y="110"/>
                      <a:pt x="47" y="109"/>
                    </a:cubicBezTo>
                    <a:cubicBezTo>
                      <a:pt x="47" y="109"/>
                      <a:pt x="47" y="110"/>
                      <a:pt x="48" y="108"/>
                    </a:cubicBezTo>
                    <a:cubicBezTo>
                      <a:pt x="47" y="107"/>
                      <a:pt x="47" y="108"/>
                      <a:pt x="47" y="108"/>
                    </a:cubicBezTo>
                    <a:cubicBezTo>
                      <a:pt x="47" y="107"/>
                      <a:pt x="47" y="107"/>
                      <a:pt x="47" y="107"/>
                    </a:cubicBezTo>
                    <a:cubicBezTo>
                      <a:pt x="47" y="106"/>
                      <a:pt x="48" y="107"/>
                      <a:pt x="48" y="107"/>
                    </a:cubicBezTo>
                    <a:cubicBezTo>
                      <a:pt x="48" y="107"/>
                      <a:pt x="48" y="106"/>
                      <a:pt x="48" y="106"/>
                    </a:cubicBezTo>
                    <a:cubicBezTo>
                      <a:pt x="48" y="107"/>
                      <a:pt x="48" y="107"/>
                      <a:pt x="48" y="106"/>
                    </a:cubicBezTo>
                    <a:cubicBezTo>
                      <a:pt x="49" y="105"/>
                      <a:pt x="48" y="106"/>
                      <a:pt x="48" y="106"/>
                    </a:cubicBezTo>
                    <a:cubicBezTo>
                      <a:pt x="48" y="106"/>
                      <a:pt x="47" y="107"/>
                      <a:pt x="47" y="106"/>
                    </a:cubicBezTo>
                    <a:cubicBezTo>
                      <a:pt x="47" y="106"/>
                      <a:pt x="47" y="107"/>
                      <a:pt x="47" y="107"/>
                    </a:cubicBezTo>
                    <a:cubicBezTo>
                      <a:pt x="47" y="107"/>
                      <a:pt x="47" y="105"/>
                      <a:pt x="47" y="106"/>
                    </a:cubicBezTo>
                    <a:cubicBezTo>
                      <a:pt x="47" y="105"/>
                      <a:pt x="47" y="105"/>
                      <a:pt x="47" y="105"/>
                    </a:cubicBezTo>
                    <a:cubicBezTo>
                      <a:pt x="47" y="105"/>
                      <a:pt x="47" y="105"/>
                      <a:pt x="47" y="105"/>
                    </a:cubicBezTo>
                    <a:cubicBezTo>
                      <a:pt x="48" y="105"/>
                      <a:pt x="48" y="105"/>
                      <a:pt x="48" y="104"/>
                    </a:cubicBezTo>
                    <a:cubicBezTo>
                      <a:pt x="48" y="104"/>
                      <a:pt x="49" y="105"/>
                      <a:pt x="48" y="104"/>
                    </a:cubicBezTo>
                    <a:cubicBezTo>
                      <a:pt x="49" y="103"/>
                      <a:pt x="48" y="103"/>
                      <a:pt x="47" y="103"/>
                    </a:cubicBezTo>
                    <a:cubicBezTo>
                      <a:pt x="47" y="102"/>
                      <a:pt x="47" y="102"/>
                      <a:pt x="47" y="102"/>
                    </a:cubicBezTo>
                    <a:cubicBezTo>
                      <a:pt x="47" y="102"/>
                      <a:pt x="47" y="102"/>
                      <a:pt x="47" y="102"/>
                    </a:cubicBezTo>
                    <a:cubicBezTo>
                      <a:pt x="47" y="100"/>
                      <a:pt x="47" y="100"/>
                      <a:pt x="47" y="100"/>
                    </a:cubicBezTo>
                    <a:cubicBezTo>
                      <a:pt x="47" y="100"/>
                      <a:pt x="47" y="99"/>
                      <a:pt x="46" y="100"/>
                    </a:cubicBezTo>
                    <a:cubicBezTo>
                      <a:pt x="46" y="100"/>
                      <a:pt x="46" y="100"/>
                      <a:pt x="46" y="100"/>
                    </a:cubicBezTo>
                    <a:cubicBezTo>
                      <a:pt x="46" y="100"/>
                      <a:pt x="46" y="100"/>
                      <a:pt x="46" y="100"/>
                    </a:cubicBezTo>
                    <a:cubicBezTo>
                      <a:pt x="46" y="100"/>
                      <a:pt x="46" y="99"/>
                      <a:pt x="46" y="99"/>
                    </a:cubicBezTo>
                    <a:cubicBezTo>
                      <a:pt x="45" y="99"/>
                      <a:pt x="45" y="99"/>
                      <a:pt x="45" y="99"/>
                    </a:cubicBezTo>
                    <a:cubicBezTo>
                      <a:pt x="45" y="99"/>
                      <a:pt x="45" y="99"/>
                      <a:pt x="45" y="99"/>
                    </a:cubicBezTo>
                    <a:cubicBezTo>
                      <a:pt x="45" y="100"/>
                      <a:pt x="45" y="99"/>
                      <a:pt x="44" y="99"/>
                    </a:cubicBezTo>
                    <a:cubicBezTo>
                      <a:pt x="44" y="100"/>
                      <a:pt x="44" y="101"/>
                      <a:pt x="44" y="100"/>
                    </a:cubicBezTo>
                    <a:cubicBezTo>
                      <a:pt x="44" y="99"/>
                      <a:pt x="44" y="99"/>
                      <a:pt x="44" y="99"/>
                    </a:cubicBezTo>
                    <a:cubicBezTo>
                      <a:pt x="44" y="99"/>
                      <a:pt x="43" y="99"/>
                      <a:pt x="44" y="98"/>
                    </a:cubicBezTo>
                    <a:cubicBezTo>
                      <a:pt x="45" y="99"/>
                      <a:pt x="45" y="99"/>
                      <a:pt x="45" y="99"/>
                    </a:cubicBezTo>
                    <a:cubicBezTo>
                      <a:pt x="45" y="98"/>
                      <a:pt x="45" y="98"/>
                      <a:pt x="45" y="98"/>
                    </a:cubicBezTo>
                    <a:cubicBezTo>
                      <a:pt x="45" y="98"/>
                      <a:pt x="45" y="98"/>
                      <a:pt x="45" y="98"/>
                    </a:cubicBezTo>
                    <a:cubicBezTo>
                      <a:pt x="44" y="98"/>
                      <a:pt x="44" y="98"/>
                      <a:pt x="44" y="98"/>
                    </a:cubicBezTo>
                    <a:cubicBezTo>
                      <a:pt x="44" y="99"/>
                      <a:pt x="44" y="98"/>
                      <a:pt x="44" y="98"/>
                    </a:cubicBezTo>
                    <a:cubicBezTo>
                      <a:pt x="44" y="98"/>
                      <a:pt x="44" y="98"/>
                      <a:pt x="44" y="98"/>
                    </a:cubicBezTo>
                    <a:cubicBezTo>
                      <a:pt x="44" y="97"/>
                      <a:pt x="44" y="97"/>
                      <a:pt x="44" y="97"/>
                    </a:cubicBezTo>
                    <a:cubicBezTo>
                      <a:pt x="44" y="97"/>
                      <a:pt x="44" y="97"/>
                      <a:pt x="44" y="97"/>
                    </a:cubicBezTo>
                    <a:cubicBezTo>
                      <a:pt x="44" y="97"/>
                      <a:pt x="44" y="97"/>
                      <a:pt x="44" y="97"/>
                    </a:cubicBezTo>
                    <a:cubicBezTo>
                      <a:pt x="44" y="97"/>
                      <a:pt x="44" y="97"/>
                      <a:pt x="44" y="97"/>
                    </a:cubicBezTo>
                    <a:cubicBezTo>
                      <a:pt x="45" y="97"/>
                      <a:pt x="45" y="97"/>
                      <a:pt x="45" y="97"/>
                    </a:cubicBezTo>
                    <a:cubicBezTo>
                      <a:pt x="44" y="97"/>
                      <a:pt x="44" y="97"/>
                      <a:pt x="44" y="97"/>
                    </a:cubicBezTo>
                    <a:cubicBezTo>
                      <a:pt x="45" y="97"/>
                      <a:pt x="45" y="97"/>
                      <a:pt x="45" y="97"/>
                    </a:cubicBezTo>
                    <a:cubicBezTo>
                      <a:pt x="45" y="96"/>
                      <a:pt x="45" y="96"/>
                      <a:pt x="45" y="96"/>
                    </a:cubicBezTo>
                    <a:cubicBezTo>
                      <a:pt x="45" y="96"/>
                      <a:pt x="45" y="96"/>
                      <a:pt x="45" y="96"/>
                    </a:cubicBezTo>
                    <a:cubicBezTo>
                      <a:pt x="45" y="96"/>
                      <a:pt x="45" y="96"/>
                      <a:pt x="45" y="96"/>
                    </a:cubicBezTo>
                    <a:cubicBezTo>
                      <a:pt x="45" y="96"/>
                      <a:pt x="45" y="96"/>
                      <a:pt x="45" y="96"/>
                    </a:cubicBezTo>
                    <a:cubicBezTo>
                      <a:pt x="45" y="95"/>
                      <a:pt x="44" y="95"/>
                      <a:pt x="45" y="95"/>
                    </a:cubicBezTo>
                    <a:cubicBezTo>
                      <a:pt x="45" y="95"/>
                      <a:pt x="45" y="95"/>
                      <a:pt x="45" y="95"/>
                    </a:cubicBezTo>
                    <a:cubicBezTo>
                      <a:pt x="45" y="95"/>
                      <a:pt x="45" y="95"/>
                      <a:pt x="45" y="95"/>
                    </a:cubicBezTo>
                    <a:cubicBezTo>
                      <a:pt x="45" y="94"/>
                      <a:pt x="45" y="94"/>
                      <a:pt x="45" y="94"/>
                    </a:cubicBezTo>
                    <a:cubicBezTo>
                      <a:pt x="45" y="94"/>
                      <a:pt x="45" y="95"/>
                      <a:pt x="46" y="94"/>
                    </a:cubicBezTo>
                    <a:cubicBezTo>
                      <a:pt x="46" y="93"/>
                      <a:pt x="45" y="94"/>
                      <a:pt x="45" y="94"/>
                    </a:cubicBezTo>
                    <a:cubicBezTo>
                      <a:pt x="45" y="93"/>
                      <a:pt x="44" y="93"/>
                      <a:pt x="44" y="93"/>
                    </a:cubicBezTo>
                    <a:cubicBezTo>
                      <a:pt x="44" y="93"/>
                      <a:pt x="44" y="93"/>
                      <a:pt x="44" y="93"/>
                    </a:cubicBezTo>
                    <a:cubicBezTo>
                      <a:pt x="44" y="92"/>
                      <a:pt x="44" y="92"/>
                      <a:pt x="44" y="93"/>
                    </a:cubicBezTo>
                    <a:cubicBezTo>
                      <a:pt x="44" y="92"/>
                      <a:pt x="44" y="93"/>
                      <a:pt x="43" y="92"/>
                    </a:cubicBezTo>
                    <a:cubicBezTo>
                      <a:pt x="44" y="92"/>
                      <a:pt x="44" y="92"/>
                      <a:pt x="44" y="92"/>
                    </a:cubicBezTo>
                    <a:cubicBezTo>
                      <a:pt x="44" y="92"/>
                      <a:pt x="44" y="91"/>
                      <a:pt x="44" y="91"/>
                    </a:cubicBezTo>
                    <a:cubicBezTo>
                      <a:pt x="44" y="91"/>
                      <a:pt x="44" y="91"/>
                      <a:pt x="44" y="91"/>
                    </a:cubicBezTo>
                    <a:cubicBezTo>
                      <a:pt x="44" y="91"/>
                      <a:pt x="44" y="91"/>
                      <a:pt x="43" y="91"/>
                    </a:cubicBezTo>
                    <a:cubicBezTo>
                      <a:pt x="43" y="90"/>
                      <a:pt x="43" y="91"/>
                      <a:pt x="43" y="91"/>
                    </a:cubicBezTo>
                    <a:cubicBezTo>
                      <a:pt x="43" y="91"/>
                      <a:pt x="43" y="91"/>
                      <a:pt x="43" y="91"/>
                    </a:cubicBezTo>
                    <a:cubicBezTo>
                      <a:pt x="43" y="90"/>
                      <a:pt x="43" y="90"/>
                      <a:pt x="42" y="90"/>
                    </a:cubicBezTo>
                    <a:cubicBezTo>
                      <a:pt x="42" y="90"/>
                      <a:pt x="42" y="90"/>
                      <a:pt x="42" y="90"/>
                    </a:cubicBezTo>
                    <a:cubicBezTo>
                      <a:pt x="43" y="90"/>
                      <a:pt x="43" y="90"/>
                      <a:pt x="43" y="90"/>
                    </a:cubicBezTo>
                    <a:cubicBezTo>
                      <a:pt x="43" y="90"/>
                      <a:pt x="43" y="90"/>
                      <a:pt x="43" y="90"/>
                    </a:cubicBezTo>
                    <a:cubicBezTo>
                      <a:pt x="43" y="90"/>
                      <a:pt x="44" y="90"/>
                      <a:pt x="43" y="90"/>
                    </a:cubicBezTo>
                    <a:cubicBezTo>
                      <a:pt x="43" y="90"/>
                      <a:pt x="43" y="90"/>
                      <a:pt x="43" y="90"/>
                    </a:cubicBezTo>
                    <a:cubicBezTo>
                      <a:pt x="43" y="89"/>
                      <a:pt x="43" y="89"/>
                      <a:pt x="43" y="89"/>
                    </a:cubicBezTo>
                    <a:cubicBezTo>
                      <a:pt x="43" y="89"/>
                      <a:pt x="43" y="89"/>
                      <a:pt x="43" y="89"/>
                    </a:cubicBezTo>
                    <a:cubicBezTo>
                      <a:pt x="43" y="89"/>
                      <a:pt x="43" y="89"/>
                      <a:pt x="43" y="89"/>
                    </a:cubicBezTo>
                    <a:cubicBezTo>
                      <a:pt x="43" y="89"/>
                      <a:pt x="43" y="89"/>
                      <a:pt x="43" y="89"/>
                    </a:cubicBezTo>
                    <a:cubicBezTo>
                      <a:pt x="42" y="89"/>
                      <a:pt x="42" y="89"/>
                      <a:pt x="42" y="89"/>
                    </a:cubicBezTo>
                    <a:cubicBezTo>
                      <a:pt x="43" y="89"/>
                      <a:pt x="43" y="89"/>
                      <a:pt x="43" y="89"/>
                    </a:cubicBezTo>
                    <a:cubicBezTo>
                      <a:pt x="43" y="89"/>
                      <a:pt x="43" y="89"/>
                      <a:pt x="43" y="89"/>
                    </a:cubicBezTo>
                    <a:cubicBezTo>
                      <a:pt x="43" y="89"/>
                      <a:pt x="43" y="89"/>
                      <a:pt x="43" y="89"/>
                    </a:cubicBezTo>
                    <a:cubicBezTo>
                      <a:pt x="43" y="89"/>
                      <a:pt x="43" y="89"/>
                      <a:pt x="43" y="89"/>
                    </a:cubicBezTo>
                    <a:cubicBezTo>
                      <a:pt x="44" y="89"/>
                      <a:pt x="44" y="88"/>
                      <a:pt x="44" y="88"/>
                    </a:cubicBezTo>
                    <a:cubicBezTo>
                      <a:pt x="44" y="88"/>
                      <a:pt x="45" y="88"/>
                      <a:pt x="44" y="88"/>
                    </a:cubicBezTo>
                    <a:cubicBezTo>
                      <a:pt x="44" y="88"/>
                      <a:pt x="44" y="88"/>
                      <a:pt x="44" y="88"/>
                    </a:cubicBezTo>
                    <a:cubicBezTo>
                      <a:pt x="45" y="88"/>
                      <a:pt x="45" y="88"/>
                      <a:pt x="45" y="88"/>
                    </a:cubicBezTo>
                    <a:cubicBezTo>
                      <a:pt x="45" y="88"/>
                      <a:pt x="45" y="87"/>
                      <a:pt x="45" y="87"/>
                    </a:cubicBezTo>
                    <a:cubicBezTo>
                      <a:pt x="45" y="88"/>
                      <a:pt x="45" y="87"/>
                      <a:pt x="45" y="87"/>
                    </a:cubicBezTo>
                    <a:cubicBezTo>
                      <a:pt x="45" y="87"/>
                      <a:pt x="45" y="87"/>
                      <a:pt x="45" y="86"/>
                    </a:cubicBezTo>
                    <a:cubicBezTo>
                      <a:pt x="45" y="86"/>
                      <a:pt x="45" y="86"/>
                      <a:pt x="45" y="86"/>
                    </a:cubicBezTo>
                    <a:cubicBezTo>
                      <a:pt x="44" y="86"/>
                      <a:pt x="44" y="86"/>
                      <a:pt x="44" y="86"/>
                    </a:cubicBezTo>
                    <a:cubicBezTo>
                      <a:pt x="44" y="86"/>
                      <a:pt x="44" y="86"/>
                      <a:pt x="44" y="86"/>
                    </a:cubicBezTo>
                    <a:cubicBezTo>
                      <a:pt x="45" y="87"/>
                      <a:pt x="44" y="87"/>
                      <a:pt x="44" y="86"/>
                    </a:cubicBezTo>
                    <a:cubicBezTo>
                      <a:pt x="44" y="87"/>
                      <a:pt x="44" y="87"/>
                      <a:pt x="44" y="86"/>
                    </a:cubicBezTo>
                    <a:cubicBezTo>
                      <a:pt x="44" y="85"/>
                      <a:pt x="44" y="85"/>
                      <a:pt x="44" y="85"/>
                    </a:cubicBezTo>
                    <a:cubicBezTo>
                      <a:pt x="43" y="85"/>
                      <a:pt x="43" y="85"/>
                      <a:pt x="44" y="85"/>
                    </a:cubicBezTo>
                    <a:cubicBezTo>
                      <a:pt x="45" y="83"/>
                      <a:pt x="43" y="84"/>
                      <a:pt x="44" y="84"/>
                    </a:cubicBezTo>
                    <a:cubicBezTo>
                      <a:pt x="43" y="84"/>
                      <a:pt x="44" y="83"/>
                      <a:pt x="44" y="84"/>
                    </a:cubicBezTo>
                    <a:cubicBezTo>
                      <a:pt x="44" y="84"/>
                      <a:pt x="45" y="83"/>
                      <a:pt x="44" y="83"/>
                    </a:cubicBezTo>
                    <a:cubicBezTo>
                      <a:pt x="44" y="83"/>
                      <a:pt x="44" y="83"/>
                      <a:pt x="44" y="83"/>
                    </a:cubicBezTo>
                    <a:cubicBezTo>
                      <a:pt x="44" y="83"/>
                      <a:pt x="44" y="83"/>
                      <a:pt x="44" y="83"/>
                    </a:cubicBezTo>
                    <a:cubicBezTo>
                      <a:pt x="44" y="82"/>
                      <a:pt x="43" y="84"/>
                      <a:pt x="43" y="84"/>
                    </a:cubicBezTo>
                    <a:cubicBezTo>
                      <a:pt x="43" y="84"/>
                      <a:pt x="43" y="84"/>
                      <a:pt x="43" y="83"/>
                    </a:cubicBezTo>
                    <a:cubicBezTo>
                      <a:pt x="43" y="84"/>
                      <a:pt x="42" y="83"/>
                      <a:pt x="43" y="83"/>
                    </a:cubicBezTo>
                    <a:cubicBezTo>
                      <a:pt x="43" y="83"/>
                      <a:pt x="43" y="83"/>
                      <a:pt x="43" y="83"/>
                    </a:cubicBezTo>
                    <a:cubicBezTo>
                      <a:pt x="43" y="83"/>
                      <a:pt x="43" y="83"/>
                      <a:pt x="43" y="83"/>
                    </a:cubicBezTo>
                    <a:cubicBezTo>
                      <a:pt x="43" y="83"/>
                      <a:pt x="43" y="83"/>
                      <a:pt x="43" y="83"/>
                    </a:cubicBezTo>
                    <a:cubicBezTo>
                      <a:pt x="43" y="82"/>
                      <a:pt x="43" y="82"/>
                      <a:pt x="43" y="82"/>
                    </a:cubicBezTo>
                    <a:cubicBezTo>
                      <a:pt x="41" y="82"/>
                      <a:pt x="43" y="82"/>
                      <a:pt x="42" y="82"/>
                    </a:cubicBezTo>
                    <a:cubicBezTo>
                      <a:pt x="41" y="82"/>
                      <a:pt x="42" y="81"/>
                      <a:pt x="42" y="81"/>
                    </a:cubicBezTo>
                    <a:cubicBezTo>
                      <a:pt x="42" y="81"/>
                      <a:pt x="42" y="81"/>
                      <a:pt x="42" y="81"/>
                    </a:cubicBezTo>
                    <a:cubicBezTo>
                      <a:pt x="42" y="81"/>
                      <a:pt x="42" y="81"/>
                      <a:pt x="42" y="81"/>
                    </a:cubicBezTo>
                    <a:cubicBezTo>
                      <a:pt x="42" y="81"/>
                      <a:pt x="42" y="81"/>
                      <a:pt x="42" y="81"/>
                    </a:cubicBezTo>
                    <a:cubicBezTo>
                      <a:pt x="42" y="80"/>
                      <a:pt x="42" y="80"/>
                      <a:pt x="42" y="80"/>
                    </a:cubicBezTo>
                    <a:cubicBezTo>
                      <a:pt x="42" y="80"/>
                      <a:pt x="42" y="80"/>
                      <a:pt x="42" y="80"/>
                    </a:cubicBezTo>
                    <a:cubicBezTo>
                      <a:pt x="42" y="79"/>
                      <a:pt x="42" y="79"/>
                      <a:pt x="42" y="79"/>
                    </a:cubicBezTo>
                    <a:cubicBezTo>
                      <a:pt x="42" y="79"/>
                      <a:pt x="42" y="79"/>
                      <a:pt x="42" y="79"/>
                    </a:cubicBezTo>
                    <a:cubicBezTo>
                      <a:pt x="42" y="80"/>
                      <a:pt x="42" y="79"/>
                      <a:pt x="42" y="79"/>
                    </a:cubicBezTo>
                    <a:cubicBezTo>
                      <a:pt x="42" y="79"/>
                      <a:pt x="41" y="78"/>
                      <a:pt x="41" y="79"/>
                    </a:cubicBezTo>
                    <a:cubicBezTo>
                      <a:pt x="41" y="79"/>
                      <a:pt x="41" y="79"/>
                      <a:pt x="41" y="79"/>
                    </a:cubicBezTo>
                    <a:cubicBezTo>
                      <a:pt x="41" y="79"/>
                      <a:pt x="41" y="79"/>
                      <a:pt x="41" y="79"/>
                    </a:cubicBezTo>
                    <a:cubicBezTo>
                      <a:pt x="41" y="79"/>
                      <a:pt x="41" y="79"/>
                      <a:pt x="41" y="79"/>
                    </a:cubicBezTo>
                    <a:cubicBezTo>
                      <a:pt x="41" y="80"/>
                      <a:pt x="41" y="80"/>
                      <a:pt x="41" y="80"/>
                    </a:cubicBezTo>
                    <a:cubicBezTo>
                      <a:pt x="41" y="79"/>
                      <a:pt x="41" y="79"/>
                      <a:pt x="41" y="79"/>
                    </a:cubicBezTo>
                    <a:cubicBezTo>
                      <a:pt x="41" y="79"/>
                      <a:pt x="41" y="79"/>
                      <a:pt x="41" y="79"/>
                    </a:cubicBezTo>
                    <a:cubicBezTo>
                      <a:pt x="40" y="79"/>
                      <a:pt x="40" y="79"/>
                      <a:pt x="40" y="79"/>
                    </a:cubicBezTo>
                    <a:cubicBezTo>
                      <a:pt x="40" y="79"/>
                      <a:pt x="40" y="79"/>
                      <a:pt x="40" y="79"/>
                    </a:cubicBezTo>
                    <a:cubicBezTo>
                      <a:pt x="41" y="80"/>
                      <a:pt x="40" y="79"/>
                      <a:pt x="40" y="79"/>
                    </a:cubicBezTo>
                    <a:cubicBezTo>
                      <a:pt x="40" y="79"/>
                      <a:pt x="41" y="80"/>
                      <a:pt x="40" y="79"/>
                    </a:cubicBezTo>
                    <a:cubicBezTo>
                      <a:pt x="40" y="79"/>
                      <a:pt x="40" y="79"/>
                      <a:pt x="40" y="79"/>
                    </a:cubicBezTo>
                    <a:cubicBezTo>
                      <a:pt x="41" y="79"/>
                      <a:pt x="41" y="79"/>
                      <a:pt x="41" y="79"/>
                    </a:cubicBezTo>
                    <a:cubicBezTo>
                      <a:pt x="41" y="78"/>
                      <a:pt x="41" y="78"/>
                      <a:pt x="40" y="78"/>
                    </a:cubicBezTo>
                    <a:cubicBezTo>
                      <a:pt x="40" y="79"/>
                      <a:pt x="39" y="78"/>
                      <a:pt x="40" y="78"/>
                    </a:cubicBezTo>
                    <a:cubicBezTo>
                      <a:pt x="40" y="78"/>
                      <a:pt x="40" y="78"/>
                      <a:pt x="40" y="78"/>
                    </a:cubicBezTo>
                    <a:cubicBezTo>
                      <a:pt x="40" y="78"/>
                      <a:pt x="40" y="78"/>
                      <a:pt x="40" y="78"/>
                    </a:cubicBezTo>
                    <a:cubicBezTo>
                      <a:pt x="40" y="78"/>
                      <a:pt x="40" y="78"/>
                      <a:pt x="40" y="78"/>
                    </a:cubicBezTo>
                    <a:cubicBezTo>
                      <a:pt x="40" y="78"/>
                      <a:pt x="40" y="78"/>
                      <a:pt x="40" y="78"/>
                    </a:cubicBezTo>
                    <a:cubicBezTo>
                      <a:pt x="40" y="78"/>
                      <a:pt x="40" y="77"/>
                      <a:pt x="40" y="78"/>
                    </a:cubicBezTo>
                    <a:cubicBezTo>
                      <a:pt x="39" y="78"/>
                      <a:pt x="39" y="78"/>
                      <a:pt x="39" y="77"/>
                    </a:cubicBezTo>
                    <a:cubicBezTo>
                      <a:pt x="40" y="76"/>
                      <a:pt x="40" y="77"/>
                      <a:pt x="40" y="75"/>
                    </a:cubicBezTo>
                    <a:cubicBezTo>
                      <a:pt x="39" y="76"/>
                      <a:pt x="39" y="76"/>
                      <a:pt x="39" y="75"/>
                    </a:cubicBezTo>
                    <a:cubicBezTo>
                      <a:pt x="39" y="76"/>
                      <a:pt x="38" y="77"/>
                      <a:pt x="39" y="76"/>
                    </a:cubicBezTo>
                    <a:cubicBezTo>
                      <a:pt x="39" y="76"/>
                      <a:pt x="39" y="75"/>
                      <a:pt x="38" y="76"/>
                    </a:cubicBezTo>
                    <a:cubicBezTo>
                      <a:pt x="39" y="75"/>
                      <a:pt x="39" y="75"/>
                      <a:pt x="39" y="75"/>
                    </a:cubicBezTo>
                    <a:cubicBezTo>
                      <a:pt x="39" y="76"/>
                      <a:pt x="39" y="76"/>
                      <a:pt x="39" y="76"/>
                    </a:cubicBezTo>
                    <a:cubicBezTo>
                      <a:pt x="39" y="75"/>
                      <a:pt x="39" y="75"/>
                      <a:pt x="39" y="75"/>
                    </a:cubicBezTo>
                    <a:cubicBezTo>
                      <a:pt x="39" y="75"/>
                      <a:pt x="39" y="75"/>
                      <a:pt x="39" y="75"/>
                    </a:cubicBezTo>
                    <a:cubicBezTo>
                      <a:pt x="39" y="75"/>
                      <a:pt x="39" y="75"/>
                      <a:pt x="39" y="75"/>
                    </a:cubicBezTo>
                    <a:cubicBezTo>
                      <a:pt x="39" y="75"/>
                      <a:pt x="39" y="75"/>
                      <a:pt x="39" y="75"/>
                    </a:cubicBezTo>
                    <a:cubicBezTo>
                      <a:pt x="39" y="76"/>
                      <a:pt x="40" y="75"/>
                      <a:pt x="39" y="74"/>
                    </a:cubicBezTo>
                    <a:cubicBezTo>
                      <a:pt x="40" y="75"/>
                      <a:pt x="41" y="74"/>
                      <a:pt x="41" y="73"/>
                    </a:cubicBezTo>
                    <a:cubicBezTo>
                      <a:pt x="41" y="72"/>
                      <a:pt x="41" y="72"/>
                      <a:pt x="41" y="72"/>
                    </a:cubicBezTo>
                    <a:cubicBezTo>
                      <a:pt x="41" y="71"/>
                      <a:pt x="41" y="71"/>
                      <a:pt x="41" y="71"/>
                    </a:cubicBezTo>
                    <a:cubicBezTo>
                      <a:pt x="40" y="71"/>
                      <a:pt x="40" y="71"/>
                      <a:pt x="40" y="71"/>
                    </a:cubicBezTo>
                    <a:cubicBezTo>
                      <a:pt x="41" y="71"/>
                      <a:pt x="41" y="70"/>
                      <a:pt x="41" y="70"/>
                    </a:cubicBezTo>
                    <a:cubicBezTo>
                      <a:pt x="41" y="70"/>
                      <a:pt x="41" y="70"/>
                      <a:pt x="41" y="70"/>
                    </a:cubicBezTo>
                    <a:cubicBezTo>
                      <a:pt x="41" y="69"/>
                      <a:pt x="41" y="70"/>
                      <a:pt x="41" y="70"/>
                    </a:cubicBezTo>
                    <a:cubicBezTo>
                      <a:pt x="41" y="71"/>
                      <a:pt x="41" y="71"/>
                      <a:pt x="41" y="71"/>
                    </a:cubicBezTo>
                    <a:cubicBezTo>
                      <a:pt x="41" y="70"/>
                      <a:pt x="41" y="70"/>
                      <a:pt x="41" y="70"/>
                    </a:cubicBezTo>
                    <a:cubicBezTo>
                      <a:pt x="41" y="70"/>
                      <a:pt x="42" y="68"/>
                      <a:pt x="41" y="69"/>
                    </a:cubicBezTo>
                    <a:cubicBezTo>
                      <a:pt x="41" y="68"/>
                      <a:pt x="41" y="69"/>
                      <a:pt x="40" y="69"/>
                    </a:cubicBezTo>
                    <a:cubicBezTo>
                      <a:pt x="40" y="70"/>
                      <a:pt x="40" y="70"/>
                      <a:pt x="40" y="70"/>
                    </a:cubicBezTo>
                    <a:cubicBezTo>
                      <a:pt x="40" y="70"/>
                      <a:pt x="40" y="70"/>
                      <a:pt x="40" y="70"/>
                    </a:cubicBezTo>
                    <a:cubicBezTo>
                      <a:pt x="38" y="69"/>
                      <a:pt x="37" y="70"/>
                      <a:pt x="38" y="71"/>
                    </a:cubicBezTo>
                    <a:cubicBezTo>
                      <a:pt x="39" y="72"/>
                      <a:pt x="39" y="72"/>
                      <a:pt x="39" y="72"/>
                    </a:cubicBezTo>
                    <a:cubicBezTo>
                      <a:pt x="38" y="73"/>
                      <a:pt x="38" y="73"/>
                      <a:pt x="38" y="73"/>
                    </a:cubicBezTo>
                    <a:cubicBezTo>
                      <a:pt x="38" y="73"/>
                      <a:pt x="38" y="73"/>
                      <a:pt x="38" y="73"/>
                    </a:cubicBezTo>
                    <a:cubicBezTo>
                      <a:pt x="38" y="73"/>
                      <a:pt x="38" y="73"/>
                      <a:pt x="38" y="73"/>
                    </a:cubicBezTo>
                    <a:cubicBezTo>
                      <a:pt x="38" y="73"/>
                      <a:pt x="38" y="73"/>
                      <a:pt x="38" y="73"/>
                    </a:cubicBezTo>
                    <a:cubicBezTo>
                      <a:pt x="38" y="73"/>
                      <a:pt x="38" y="73"/>
                      <a:pt x="38" y="73"/>
                    </a:cubicBezTo>
                    <a:cubicBezTo>
                      <a:pt x="38" y="73"/>
                      <a:pt x="38" y="73"/>
                      <a:pt x="38" y="73"/>
                    </a:cubicBezTo>
                    <a:cubicBezTo>
                      <a:pt x="38" y="73"/>
                      <a:pt x="38" y="73"/>
                      <a:pt x="38" y="73"/>
                    </a:cubicBezTo>
                    <a:cubicBezTo>
                      <a:pt x="38" y="74"/>
                      <a:pt x="37" y="74"/>
                      <a:pt x="38" y="75"/>
                    </a:cubicBezTo>
                    <a:cubicBezTo>
                      <a:pt x="38" y="76"/>
                      <a:pt x="38" y="75"/>
                      <a:pt x="38" y="75"/>
                    </a:cubicBezTo>
                    <a:cubicBezTo>
                      <a:pt x="38" y="76"/>
                      <a:pt x="37" y="76"/>
                      <a:pt x="38" y="75"/>
                    </a:cubicBezTo>
                    <a:cubicBezTo>
                      <a:pt x="38" y="76"/>
                      <a:pt x="37" y="73"/>
                      <a:pt x="37" y="74"/>
                    </a:cubicBezTo>
                    <a:cubicBezTo>
                      <a:pt x="37" y="75"/>
                      <a:pt x="37" y="74"/>
                      <a:pt x="37" y="74"/>
                    </a:cubicBezTo>
                    <a:cubicBezTo>
                      <a:pt x="36" y="75"/>
                      <a:pt x="37" y="75"/>
                      <a:pt x="37" y="74"/>
                    </a:cubicBezTo>
                    <a:cubicBezTo>
                      <a:pt x="37" y="74"/>
                      <a:pt x="36" y="74"/>
                      <a:pt x="36" y="74"/>
                    </a:cubicBezTo>
                    <a:cubicBezTo>
                      <a:pt x="37" y="74"/>
                      <a:pt x="36" y="74"/>
                      <a:pt x="36" y="74"/>
                    </a:cubicBezTo>
                    <a:cubicBezTo>
                      <a:pt x="36" y="75"/>
                      <a:pt x="36" y="74"/>
                      <a:pt x="36" y="74"/>
                    </a:cubicBezTo>
                    <a:cubicBezTo>
                      <a:pt x="36" y="75"/>
                      <a:pt x="37" y="75"/>
                      <a:pt x="36" y="74"/>
                    </a:cubicBezTo>
                    <a:cubicBezTo>
                      <a:pt x="36" y="73"/>
                      <a:pt x="36" y="73"/>
                      <a:pt x="36" y="74"/>
                    </a:cubicBezTo>
                    <a:cubicBezTo>
                      <a:pt x="36" y="75"/>
                      <a:pt x="35" y="75"/>
                      <a:pt x="36" y="74"/>
                    </a:cubicBezTo>
                    <a:cubicBezTo>
                      <a:pt x="36" y="73"/>
                      <a:pt x="36" y="74"/>
                      <a:pt x="36" y="73"/>
                    </a:cubicBezTo>
                    <a:cubicBezTo>
                      <a:pt x="36" y="73"/>
                      <a:pt x="36" y="75"/>
                      <a:pt x="36" y="73"/>
                    </a:cubicBezTo>
                    <a:cubicBezTo>
                      <a:pt x="36" y="74"/>
                      <a:pt x="36" y="74"/>
                      <a:pt x="36" y="74"/>
                    </a:cubicBezTo>
                    <a:cubicBezTo>
                      <a:pt x="36" y="74"/>
                      <a:pt x="36" y="74"/>
                      <a:pt x="36" y="74"/>
                    </a:cubicBezTo>
                    <a:cubicBezTo>
                      <a:pt x="35" y="76"/>
                      <a:pt x="35" y="73"/>
                      <a:pt x="36" y="73"/>
                    </a:cubicBezTo>
                    <a:cubicBezTo>
                      <a:pt x="36" y="73"/>
                      <a:pt x="34" y="74"/>
                      <a:pt x="36" y="73"/>
                    </a:cubicBezTo>
                    <a:cubicBezTo>
                      <a:pt x="35" y="72"/>
                      <a:pt x="36" y="73"/>
                      <a:pt x="36" y="72"/>
                    </a:cubicBezTo>
                    <a:cubicBezTo>
                      <a:pt x="36" y="71"/>
                      <a:pt x="36" y="72"/>
                      <a:pt x="36" y="72"/>
                    </a:cubicBezTo>
                    <a:cubicBezTo>
                      <a:pt x="36" y="72"/>
                      <a:pt x="36" y="72"/>
                      <a:pt x="36" y="72"/>
                    </a:cubicBezTo>
                    <a:cubicBezTo>
                      <a:pt x="37" y="72"/>
                      <a:pt x="36" y="71"/>
                      <a:pt x="36" y="71"/>
                    </a:cubicBezTo>
                    <a:cubicBezTo>
                      <a:pt x="37" y="71"/>
                      <a:pt x="37" y="71"/>
                      <a:pt x="37" y="71"/>
                    </a:cubicBezTo>
                    <a:cubicBezTo>
                      <a:pt x="35" y="71"/>
                      <a:pt x="37" y="73"/>
                      <a:pt x="38" y="71"/>
                    </a:cubicBezTo>
                    <a:cubicBezTo>
                      <a:pt x="38" y="71"/>
                      <a:pt x="37" y="70"/>
                      <a:pt x="37" y="70"/>
                    </a:cubicBezTo>
                    <a:cubicBezTo>
                      <a:pt x="37" y="69"/>
                      <a:pt x="37" y="69"/>
                      <a:pt x="37" y="69"/>
                    </a:cubicBezTo>
                    <a:cubicBezTo>
                      <a:pt x="37" y="68"/>
                      <a:pt x="37" y="67"/>
                      <a:pt x="37" y="68"/>
                    </a:cubicBezTo>
                    <a:cubicBezTo>
                      <a:pt x="38" y="67"/>
                      <a:pt x="38" y="67"/>
                      <a:pt x="38" y="67"/>
                    </a:cubicBezTo>
                    <a:cubicBezTo>
                      <a:pt x="38" y="67"/>
                      <a:pt x="38" y="67"/>
                      <a:pt x="38" y="67"/>
                    </a:cubicBezTo>
                    <a:cubicBezTo>
                      <a:pt x="37" y="66"/>
                      <a:pt x="37" y="66"/>
                      <a:pt x="37" y="66"/>
                    </a:cubicBezTo>
                    <a:cubicBezTo>
                      <a:pt x="38" y="66"/>
                      <a:pt x="38" y="66"/>
                      <a:pt x="38" y="66"/>
                    </a:cubicBezTo>
                    <a:cubicBezTo>
                      <a:pt x="37" y="65"/>
                      <a:pt x="37" y="65"/>
                      <a:pt x="37" y="65"/>
                    </a:cubicBezTo>
                    <a:cubicBezTo>
                      <a:pt x="37" y="65"/>
                      <a:pt x="37" y="65"/>
                      <a:pt x="37" y="65"/>
                    </a:cubicBezTo>
                    <a:cubicBezTo>
                      <a:pt x="37" y="65"/>
                      <a:pt x="37" y="65"/>
                      <a:pt x="37" y="65"/>
                    </a:cubicBezTo>
                    <a:cubicBezTo>
                      <a:pt x="37" y="64"/>
                      <a:pt x="37" y="64"/>
                      <a:pt x="37" y="65"/>
                    </a:cubicBezTo>
                    <a:cubicBezTo>
                      <a:pt x="37" y="65"/>
                      <a:pt x="37" y="64"/>
                      <a:pt x="37" y="64"/>
                    </a:cubicBezTo>
                    <a:cubicBezTo>
                      <a:pt x="36" y="64"/>
                      <a:pt x="36" y="64"/>
                      <a:pt x="36" y="64"/>
                    </a:cubicBezTo>
                    <a:cubicBezTo>
                      <a:pt x="36" y="64"/>
                      <a:pt x="36" y="64"/>
                      <a:pt x="36" y="64"/>
                    </a:cubicBezTo>
                    <a:cubicBezTo>
                      <a:pt x="36" y="64"/>
                      <a:pt x="36" y="64"/>
                      <a:pt x="36" y="64"/>
                    </a:cubicBezTo>
                    <a:cubicBezTo>
                      <a:pt x="36" y="64"/>
                      <a:pt x="36" y="64"/>
                      <a:pt x="36" y="64"/>
                    </a:cubicBezTo>
                    <a:cubicBezTo>
                      <a:pt x="36" y="64"/>
                      <a:pt x="36" y="64"/>
                      <a:pt x="36" y="64"/>
                    </a:cubicBezTo>
                    <a:cubicBezTo>
                      <a:pt x="36" y="63"/>
                      <a:pt x="36" y="63"/>
                      <a:pt x="36" y="63"/>
                    </a:cubicBezTo>
                    <a:cubicBezTo>
                      <a:pt x="36" y="63"/>
                      <a:pt x="36" y="63"/>
                      <a:pt x="36" y="63"/>
                    </a:cubicBezTo>
                    <a:cubicBezTo>
                      <a:pt x="36" y="63"/>
                      <a:pt x="36" y="63"/>
                      <a:pt x="36" y="63"/>
                    </a:cubicBezTo>
                    <a:cubicBezTo>
                      <a:pt x="36" y="63"/>
                      <a:pt x="36" y="63"/>
                      <a:pt x="36" y="63"/>
                    </a:cubicBezTo>
                    <a:cubicBezTo>
                      <a:pt x="36" y="63"/>
                      <a:pt x="36" y="63"/>
                      <a:pt x="36" y="63"/>
                    </a:cubicBezTo>
                    <a:cubicBezTo>
                      <a:pt x="36" y="63"/>
                      <a:pt x="36" y="63"/>
                      <a:pt x="36" y="63"/>
                    </a:cubicBezTo>
                    <a:cubicBezTo>
                      <a:pt x="36" y="63"/>
                      <a:pt x="36" y="63"/>
                      <a:pt x="36" y="63"/>
                    </a:cubicBezTo>
                    <a:cubicBezTo>
                      <a:pt x="36" y="63"/>
                      <a:pt x="36" y="63"/>
                      <a:pt x="36" y="63"/>
                    </a:cubicBezTo>
                    <a:cubicBezTo>
                      <a:pt x="35" y="63"/>
                      <a:pt x="35" y="64"/>
                      <a:pt x="35" y="63"/>
                    </a:cubicBezTo>
                    <a:cubicBezTo>
                      <a:pt x="35" y="63"/>
                      <a:pt x="35" y="63"/>
                      <a:pt x="35" y="63"/>
                    </a:cubicBezTo>
                    <a:cubicBezTo>
                      <a:pt x="35" y="63"/>
                      <a:pt x="35" y="63"/>
                      <a:pt x="35" y="63"/>
                    </a:cubicBezTo>
                    <a:cubicBezTo>
                      <a:pt x="35" y="63"/>
                      <a:pt x="35" y="63"/>
                      <a:pt x="35" y="63"/>
                    </a:cubicBezTo>
                    <a:cubicBezTo>
                      <a:pt x="35" y="63"/>
                      <a:pt x="35" y="63"/>
                      <a:pt x="35" y="63"/>
                    </a:cubicBezTo>
                    <a:cubicBezTo>
                      <a:pt x="35" y="63"/>
                      <a:pt x="35" y="63"/>
                      <a:pt x="35" y="63"/>
                    </a:cubicBezTo>
                    <a:cubicBezTo>
                      <a:pt x="35" y="63"/>
                      <a:pt x="35" y="63"/>
                      <a:pt x="35" y="63"/>
                    </a:cubicBezTo>
                    <a:cubicBezTo>
                      <a:pt x="35" y="63"/>
                      <a:pt x="35" y="63"/>
                      <a:pt x="35" y="63"/>
                    </a:cubicBezTo>
                    <a:cubicBezTo>
                      <a:pt x="35" y="63"/>
                      <a:pt x="35" y="62"/>
                      <a:pt x="35" y="62"/>
                    </a:cubicBezTo>
                    <a:cubicBezTo>
                      <a:pt x="35" y="61"/>
                      <a:pt x="35" y="61"/>
                      <a:pt x="35" y="61"/>
                    </a:cubicBezTo>
                    <a:cubicBezTo>
                      <a:pt x="35" y="60"/>
                      <a:pt x="34" y="60"/>
                      <a:pt x="34" y="60"/>
                    </a:cubicBezTo>
                    <a:cubicBezTo>
                      <a:pt x="34" y="60"/>
                      <a:pt x="34" y="60"/>
                      <a:pt x="34" y="59"/>
                    </a:cubicBezTo>
                    <a:cubicBezTo>
                      <a:pt x="33" y="59"/>
                      <a:pt x="33" y="59"/>
                      <a:pt x="33" y="59"/>
                    </a:cubicBezTo>
                    <a:cubicBezTo>
                      <a:pt x="34" y="60"/>
                      <a:pt x="33" y="61"/>
                      <a:pt x="33" y="60"/>
                    </a:cubicBezTo>
                    <a:cubicBezTo>
                      <a:pt x="32" y="60"/>
                      <a:pt x="32" y="58"/>
                      <a:pt x="33" y="58"/>
                    </a:cubicBezTo>
                    <a:cubicBezTo>
                      <a:pt x="33" y="58"/>
                      <a:pt x="34" y="58"/>
                      <a:pt x="34" y="58"/>
                    </a:cubicBezTo>
                    <a:cubicBezTo>
                      <a:pt x="33" y="57"/>
                      <a:pt x="33" y="57"/>
                      <a:pt x="33" y="57"/>
                    </a:cubicBezTo>
                    <a:cubicBezTo>
                      <a:pt x="33" y="57"/>
                      <a:pt x="32" y="55"/>
                      <a:pt x="32" y="56"/>
                    </a:cubicBezTo>
                    <a:cubicBezTo>
                      <a:pt x="31" y="56"/>
                      <a:pt x="32" y="57"/>
                      <a:pt x="32" y="58"/>
                    </a:cubicBezTo>
                    <a:cubicBezTo>
                      <a:pt x="31" y="58"/>
                      <a:pt x="31" y="58"/>
                      <a:pt x="31" y="58"/>
                    </a:cubicBezTo>
                    <a:cubicBezTo>
                      <a:pt x="31" y="58"/>
                      <a:pt x="31" y="58"/>
                      <a:pt x="31" y="58"/>
                    </a:cubicBezTo>
                    <a:cubicBezTo>
                      <a:pt x="30" y="59"/>
                      <a:pt x="30" y="59"/>
                      <a:pt x="30" y="59"/>
                    </a:cubicBezTo>
                    <a:cubicBezTo>
                      <a:pt x="31" y="59"/>
                      <a:pt x="31" y="60"/>
                      <a:pt x="30" y="59"/>
                    </a:cubicBezTo>
                    <a:cubicBezTo>
                      <a:pt x="30" y="59"/>
                      <a:pt x="30" y="58"/>
                      <a:pt x="30" y="58"/>
                    </a:cubicBezTo>
                    <a:cubicBezTo>
                      <a:pt x="30" y="57"/>
                      <a:pt x="30" y="57"/>
                      <a:pt x="30" y="57"/>
                    </a:cubicBezTo>
                    <a:cubicBezTo>
                      <a:pt x="30" y="57"/>
                      <a:pt x="30" y="56"/>
                      <a:pt x="29" y="57"/>
                    </a:cubicBezTo>
                    <a:cubicBezTo>
                      <a:pt x="29" y="56"/>
                      <a:pt x="29" y="56"/>
                      <a:pt x="29" y="56"/>
                    </a:cubicBezTo>
                    <a:cubicBezTo>
                      <a:pt x="29" y="56"/>
                      <a:pt x="29" y="56"/>
                      <a:pt x="29" y="57"/>
                    </a:cubicBezTo>
                    <a:cubicBezTo>
                      <a:pt x="29" y="56"/>
                      <a:pt x="29" y="56"/>
                      <a:pt x="29" y="56"/>
                    </a:cubicBezTo>
                    <a:cubicBezTo>
                      <a:pt x="29" y="56"/>
                      <a:pt x="29" y="56"/>
                      <a:pt x="29" y="56"/>
                    </a:cubicBezTo>
                    <a:cubicBezTo>
                      <a:pt x="29" y="56"/>
                      <a:pt x="29" y="56"/>
                      <a:pt x="29" y="56"/>
                    </a:cubicBezTo>
                    <a:cubicBezTo>
                      <a:pt x="29" y="56"/>
                      <a:pt x="28" y="55"/>
                      <a:pt x="29" y="55"/>
                    </a:cubicBezTo>
                    <a:cubicBezTo>
                      <a:pt x="28" y="53"/>
                      <a:pt x="31" y="56"/>
                      <a:pt x="30" y="55"/>
                    </a:cubicBezTo>
                    <a:cubicBezTo>
                      <a:pt x="30" y="54"/>
                      <a:pt x="30" y="53"/>
                      <a:pt x="29" y="53"/>
                    </a:cubicBezTo>
                    <a:cubicBezTo>
                      <a:pt x="29" y="53"/>
                      <a:pt x="29" y="53"/>
                      <a:pt x="29" y="53"/>
                    </a:cubicBezTo>
                    <a:cubicBezTo>
                      <a:pt x="29" y="53"/>
                      <a:pt x="29" y="53"/>
                      <a:pt x="29" y="54"/>
                    </a:cubicBezTo>
                    <a:cubicBezTo>
                      <a:pt x="29" y="53"/>
                      <a:pt x="29" y="53"/>
                      <a:pt x="29" y="53"/>
                    </a:cubicBezTo>
                    <a:cubicBezTo>
                      <a:pt x="29" y="52"/>
                      <a:pt x="28" y="51"/>
                      <a:pt x="29" y="52"/>
                    </a:cubicBezTo>
                    <a:cubicBezTo>
                      <a:pt x="28" y="52"/>
                      <a:pt x="29" y="51"/>
                      <a:pt x="30" y="52"/>
                    </a:cubicBezTo>
                    <a:cubicBezTo>
                      <a:pt x="29" y="51"/>
                      <a:pt x="29" y="51"/>
                      <a:pt x="29" y="51"/>
                    </a:cubicBezTo>
                    <a:cubicBezTo>
                      <a:pt x="29" y="50"/>
                      <a:pt x="29" y="50"/>
                      <a:pt x="29" y="51"/>
                    </a:cubicBezTo>
                    <a:cubicBezTo>
                      <a:pt x="30" y="52"/>
                      <a:pt x="29" y="50"/>
                      <a:pt x="29" y="50"/>
                    </a:cubicBezTo>
                    <a:cubicBezTo>
                      <a:pt x="29" y="51"/>
                      <a:pt x="29" y="50"/>
                      <a:pt x="28" y="49"/>
                    </a:cubicBezTo>
                    <a:cubicBezTo>
                      <a:pt x="28" y="49"/>
                      <a:pt x="28" y="49"/>
                      <a:pt x="28" y="49"/>
                    </a:cubicBezTo>
                    <a:cubicBezTo>
                      <a:pt x="28" y="49"/>
                      <a:pt x="28" y="48"/>
                      <a:pt x="28" y="48"/>
                    </a:cubicBezTo>
                    <a:cubicBezTo>
                      <a:pt x="28" y="48"/>
                      <a:pt x="28" y="48"/>
                      <a:pt x="28" y="48"/>
                    </a:cubicBezTo>
                    <a:cubicBezTo>
                      <a:pt x="29" y="48"/>
                      <a:pt x="29" y="48"/>
                      <a:pt x="29" y="48"/>
                    </a:cubicBezTo>
                    <a:cubicBezTo>
                      <a:pt x="29" y="47"/>
                      <a:pt x="29" y="47"/>
                      <a:pt x="29" y="47"/>
                    </a:cubicBezTo>
                    <a:cubicBezTo>
                      <a:pt x="29" y="47"/>
                      <a:pt x="29" y="46"/>
                      <a:pt x="29" y="46"/>
                    </a:cubicBezTo>
                    <a:cubicBezTo>
                      <a:pt x="29" y="45"/>
                      <a:pt x="29" y="45"/>
                      <a:pt x="29" y="45"/>
                    </a:cubicBezTo>
                    <a:cubicBezTo>
                      <a:pt x="29" y="43"/>
                      <a:pt x="29" y="44"/>
                      <a:pt x="28" y="44"/>
                    </a:cubicBezTo>
                    <a:cubicBezTo>
                      <a:pt x="28" y="45"/>
                      <a:pt x="28" y="45"/>
                      <a:pt x="28" y="45"/>
                    </a:cubicBezTo>
                    <a:cubicBezTo>
                      <a:pt x="28" y="44"/>
                      <a:pt x="28" y="43"/>
                      <a:pt x="28" y="43"/>
                    </a:cubicBezTo>
                    <a:cubicBezTo>
                      <a:pt x="27" y="44"/>
                      <a:pt x="28" y="43"/>
                      <a:pt x="27" y="44"/>
                    </a:cubicBezTo>
                    <a:cubicBezTo>
                      <a:pt x="27" y="45"/>
                      <a:pt x="27" y="45"/>
                      <a:pt x="27" y="44"/>
                    </a:cubicBezTo>
                    <a:cubicBezTo>
                      <a:pt x="27" y="45"/>
                      <a:pt x="27" y="45"/>
                      <a:pt x="27" y="45"/>
                    </a:cubicBezTo>
                    <a:cubicBezTo>
                      <a:pt x="26" y="45"/>
                      <a:pt x="28" y="43"/>
                      <a:pt x="27" y="43"/>
                    </a:cubicBezTo>
                    <a:cubicBezTo>
                      <a:pt x="27" y="44"/>
                      <a:pt x="26" y="44"/>
                      <a:pt x="26" y="43"/>
                    </a:cubicBezTo>
                    <a:cubicBezTo>
                      <a:pt x="25" y="43"/>
                      <a:pt x="26" y="43"/>
                      <a:pt x="26" y="43"/>
                    </a:cubicBezTo>
                    <a:cubicBezTo>
                      <a:pt x="26" y="43"/>
                      <a:pt x="26" y="43"/>
                      <a:pt x="26" y="43"/>
                    </a:cubicBezTo>
                    <a:cubicBezTo>
                      <a:pt x="26" y="43"/>
                      <a:pt x="26" y="43"/>
                      <a:pt x="26" y="43"/>
                    </a:cubicBezTo>
                    <a:cubicBezTo>
                      <a:pt x="26" y="43"/>
                      <a:pt x="26" y="43"/>
                      <a:pt x="26" y="43"/>
                    </a:cubicBezTo>
                    <a:cubicBezTo>
                      <a:pt x="26" y="43"/>
                      <a:pt x="26" y="43"/>
                      <a:pt x="26" y="43"/>
                    </a:cubicBezTo>
                    <a:cubicBezTo>
                      <a:pt x="26" y="43"/>
                      <a:pt x="26" y="43"/>
                      <a:pt x="26" y="43"/>
                    </a:cubicBezTo>
                    <a:cubicBezTo>
                      <a:pt x="26" y="43"/>
                      <a:pt x="26" y="43"/>
                      <a:pt x="26" y="43"/>
                    </a:cubicBezTo>
                    <a:cubicBezTo>
                      <a:pt x="26" y="43"/>
                      <a:pt x="25" y="43"/>
                      <a:pt x="25" y="43"/>
                    </a:cubicBezTo>
                    <a:cubicBezTo>
                      <a:pt x="25" y="43"/>
                      <a:pt x="25" y="43"/>
                      <a:pt x="25" y="43"/>
                    </a:cubicBezTo>
                    <a:cubicBezTo>
                      <a:pt x="25" y="43"/>
                      <a:pt x="25" y="43"/>
                      <a:pt x="25" y="43"/>
                    </a:cubicBezTo>
                    <a:cubicBezTo>
                      <a:pt x="26" y="42"/>
                      <a:pt x="26" y="42"/>
                      <a:pt x="26" y="42"/>
                    </a:cubicBezTo>
                    <a:cubicBezTo>
                      <a:pt x="26" y="43"/>
                      <a:pt x="26" y="43"/>
                      <a:pt x="26" y="43"/>
                    </a:cubicBezTo>
                    <a:cubicBezTo>
                      <a:pt x="26" y="42"/>
                      <a:pt x="26" y="42"/>
                      <a:pt x="26" y="42"/>
                    </a:cubicBezTo>
                    <a:cubicBezTo>
                      <a:pt x="27" y="41"/>
                      <a:pt x="27" y="41"/>
                      <a:pt x="27" y="41"/>
                    </a:cubicBezTo>
                    <a:cubicBezTo>
                      <a:pt x="26" y="41"/>
                      <a:pt x="26" y="42"/>
                      <a:pt x="25" y="41"/>
                    </a:cubicBezTo>
                    <a:cubicBezTo>
                      <a:pt x="26" y="41"/>
                      <a:pt x="27" y="41"/>
                      <a:pt x="26" y="39"/>
                    </a:cubicBezTo>
                    <a:cubicBezTo>
                      <a:pt x="25" y="40"/>
                      <a:pt x="25" y="40"/>
                      <a:pt x="25" y="40"/>
                    </a:cubicBezTo>
                    <a:cubicBezTo>
                      <a:pt x="25" y="40"/>
                      <a:pt x="24" y="39"/>
                      <a:pt x="25" y="38"/>
                    </a:cubicBezTo>
                    <a:cubicBezTo>
                      <a:pt x="25" y="38"/>
                      <a:pt x="25" y="38"/>
                      <a:pt x="25" y="38"/>
                    </a:cubicBezTo>
                    <a:cubicBezTo>
                      <a:pt x="26" y="37"/>
                      <a:pt x="26" y="37"/>
                      <a:pt x="26" y="37"/>
                    </a:cubicBezTo>
                    <a:cubicBezTo>
                      <a:pt x="27" y="35"/>
                      <a:pt x="25" y="37"/>
                      <a:pt x="25" y="36"/>
                    </a:cubicBezTo>
                    <a:cubicBezTo>
                      <a:pt x="25" y="36"/>
                      <a:pt x="25" y="36"/>
                      <a:pt x="25" y="36"/>
                    </a:cubicBezTo>
                    <a:cubicBezTo>
                      <a:pt x="24" y="34"/>
                      <a:pt x="25" y="33"/>
                      <a:pt x="26" y="36"/>
                    </a:cubicBezTo>
                    <a:cubicBezTo>
                      <a:pt x="25" y="36"/>
                      <a:pt x="25" y="36"/>
                      <a:pt x="25" y="36"/>
                    </a:cubicBezTo>
                    <a:cubicBezTo>
                      <a:pt x="26" y="36"/>
                      <a:pt x="26" y="36"/>
                      <a:pt x="26" y="35"/>
                    </a:cubicBezTo>
                    <a:cubicBezTo>
                      <a:pt x="26" y="35"/>
                      <a:pt x="26" y="35"/>
                      <a:pt x="26" y="35"/>
                    </a:cubicBezTo>
                    <a:cubicBezTo>
                      <a:pt x="26" y="35"/>
                      <a:pt x="26" y="34"/>
                      <a:pt x="26" y="34"/>
                    </a:cubicBezTo>
                    <a:cubicBezTo>
                      <a:pt x="26" y="33"/>
                      <a:pt x="27" y="34"/>
                      <a:pt x="26" y="33"/>
                    </a:cubicBezTo>
                    <a:cubicBezTo>
                      <a:pt x="26" y="34"/>
                      <a:pt x="25" y="33"/>
                      <a:pt x="25" y="33"/>
                    </a:cubicBezTo>
                    <a:cubicBezTo>
                      <a:pt x="25" y="35"/>
                      <a:pt x="25" y="32"/>
                      <a:pt x="24" y="34"/>
                    </a:cubicBezTo>
                    <a:cubicBezTo>
                      <a:pt x="24" y="34"/>
                      <a:pt x="24" y="34"/>
                      <a:pt x="24" y="34"/>
                    </a:cubicBezTo>
                    <a:cubicBezTo>
                      <a:pt x="23" y="33"/>
                      <a:pt x="23" y="33"/>
                      <a:pt x="23" y="35"/>
                    </a:cubicBezTo>
                    <a:cubicBezTo>
                      <a:pt x="24" y="35"/>
                      <a:pt x="23" y="36"/>
                      <a:pt x="24" y="36"/>
                    </a:cubicBezTo>
                    <a:cubicBezTo>
                      <a:pt x="23" y="37"/>
                      <a:pt x="23" y="37"/>
                      <a:pt x="23" y="37"/>
                    </a:cubicBezTo>
                    <a:cubicBezTo>
                      <a:pt x="23" y="36"/>
                      <a:pt x="23" y="36"/>
                      <a:pt x="23" y="36"/>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4" y="38"/>
                      <a:pt x="24" y="38"/>
                      <a:pt x="24" y="38"/>
                    </a:cubicBezTo>
                    <a:cubicBezTo>
                      <a:pt x="23" y="38"/>
                      <a:pt x="23" y="36"/>
                      <a:pt x="23" y="38"/>
                    </a:cubicBezTo>
                    <a:cubicBezTo>
                      <a:pt x="23" y="39"/>
                      <a:pt x="24" y="38"/>
                      <a:pt x="23" y="39"/>
                    </a:cubicBezTo>
                    <a:cubicBezTo>
                      <a:pt x="22" y="39"/>
                      <a:pt x="24" y="38"/>
                      <a:pt x="23" y="39"/>
                    </a:cubicBezTo>
                    <a:cubicBezTo>
                      <a:pt x="24" y="40"/>
                      <a:pt x="24" y="40"/>
                      <a:pt x="24" y="40"/>
                    </a:cubicBezTo>
                    <a:cubicBezTo>
                      <a:pt x="23" y="40"/>
                      <a:pt x="23" y="40"/>
                      <a:pt x="23" y="40"/>
                    </a:cubicBezTo>
                    <a:cubicBezTo>
                      <a:pt x="23" y="39"/>
                      <a:pt x="23" y="41"/>
                      <a:pt x="23" y="39"/>
                    </a:cubicBezTo>
                    <a:cubicBezTo>
                      <a:pt x="23" y="39"/>
                      <a:pt x="23" y="38"/>
                      <a:pt x="22" y="38"/>
                    </a:cubicBezTo>
                    <a:cubicBezTo>
                      <a:pt x="22" y="38"/>
                      <a:pt x="22" y="38"/>
                      <a:pt x="22" y="38"/>
                    </a:cubicBezTo>
                    <a:cubicBezTo>
                      <a:pt x="22" y="37"/>
                      <a:pt x="22" y="39"/>
                      <a:pt x="22" y="37"/>
                    </a:cubicBezTo>
                    <a:cubicBezTo>
                      <a:pt x="21" y="37"/>
                      <a:pt x="21" y="39"/>
                      <a:pt x="22" y="37"/>
                    </a:cubicBezTo>
                    <a:cubicBezTo>
                      <a:pt x="22" y="38"/>
                      <a:pt x="22" y="38"/>
                      <a:pt x="21" y="37"/>
                    </a:cubicBezTo>
                    <a:cubicBezTo>
                      <a:pt x="21" y="38"/>
                      <a:pt x="20" y="37"/>
                      <a:pt x="21" y="37"/>
                    </a:cubicBezTo>
                    <a:cubicBezTo>
                      <a:pt x="21" y="37"/>
                      <a:pt x="21" y="37"/>
                      <a:pt x="21" y="37"/>
                    </a:cubicBezTo>
                    <a:cubicBezTo>
                      <a:pt x="22" y="38"/>
                      <a:pt x="21" y="38"/>
                      <a:pt x="21" y="37"/>
                    </a:cubicBezTo>
                    <a:cubicBezTo>
                      <a:pt x="22" y="39"/>
                      <a:pt x="21" y="37"/>
                      <a:pt x="21" y="38"/>
                    </a:cubicBezTo>
                    <a:cubicBezTo>
                      <a:pt x="20" y="36"/>
                      <a:pt x="20" y="37"/>
                      <a:pt x="21" y="37"/>
                    </a:cubicBezTo>
                    <a:cubicBezTo>
                      <a:pt x="21" y="38"/>
                      <a:pt x="21" y="35"/>
                      <a:pt x="21" y="37"/>
                    </a:cubicBezTo>
                    <a:cubicBezTo>
                      <a:pt x="20" y="36"/>
                      <a:pt x="21" y="36"/>
                      <a:pt x="20" y="36"/>
                    </a:cubicBezTo>
                    <a:cubicBezTo>
                      <a:pt x="19" y="36"/>
                      <a:pt x="21" y="38"/>
                      <a:pt x="20" y="34"/>
                    </a:cubicBezTo>
                    <a:cubicBezTo>
                      <a:pt x="20" y="33"/>
                      <a:pt x="21" y="34"/>
                      <a:pt x="20" y="35"/>
                    </a:cubicBezTo>
                    <a:cubicBezTo>
                      <a:pt x="19" y="34"/>
                      <a:pt x="20" y="34"/>
                      <a:pt x="21" y="34"/>
                    </a:cubicBezTo>
                    <a:cubicBezTo>
                      <a:pt x="21" y="34"/>
                      <a:pt x="21" y="34"/>
                      <a:pt x="21" y="34"/>
                    </a:cubicBezTo>
                    <a:cubicBezTo>
                      <a:pt x="21" y="35"/>
                      <a:pt x="21" y="35"/>
                      <a:pt x="21" y="35"/>
                    </a:cubicBezTo>
                    <a:cubicBezTo>
                      <a:pt x="21" y="35"/>
                      <a:pt x="21" y="35"/>
                      <a:pt x="21" y="35"/>
                    </a:cubicBezTo>
                    <a:cubicBezTo>
                      <a:pt x="21" y="35"/>
                      <a:pt x="21" y="35"/>
                      <a:pt x="21" y="35"/>
                    </a:cubicBezTo>
                    <a:cubicBezTo>
                      <a:pt x="21" y="35"/>
                      <a:pt x="21" y="35"/>
                      <a:pt x="21" y="35"/>
                    </a:cubicBezTo>
                    <a:cubicBezTo>
                      <a:pt x="19" y="36"/>
                      <a:pt x="21" y="35"/>
                      <a:pt x="21" y="36"/>
                    </a:cubicBezTo>
                    <a:cubicBezTo>
                      <a:pt x="20" y="35"/>
                      <a:pt x="22" y="37"/>
                      <a:pt x="22" y="35"/>
                    </a:cubicBezTo>
                    <a:cubicBezTo>
                      <a:pt x="22" y="35"/>
                      <a:pt x="22" y="34"/>
                      <a:pt x="22" y="36"/>
                    </a:cubicBezTo>
                    <a:cubicBezTo>
                      <a:pt x="22" y="35"/>
                      <a:pt x="23" y="37"/>
                      <a:pt x="23" y="35"/>
                    </a:cubicBezTo>
                    <a:cubicBezTo>
                      <a:pt x="23" y="35"/>
                      <a:pt x="22" y="34"/>
                      <a:pt x="22" y="34"/>
                    </a:cubicBezTo>
                    <a:cubicBezTo>
                      <a:pt x="23" y="34"/>
                      <a:pt x="22" y="33"/>
                      <a:pt x="22" y="33"/>
                    </a:cubicBezTo>
                    <a:cubicBezTo>
                      <a:pt x="22" y="32"/>
                      <a:pt x="22" y="32"/>
                      <a:pt x="22" y="32"/>
                    </a:cubicBezTo>
                    <a:cubicBezTo>
                      <a:pt x="21" y="33"/>
                      <a:pt x="21" y="33"/>
                      <a:pt x="21" y="33"/>
                    </a:cubicBezTo>
                    <a:cubicBezTo>
                      <a:pt x="21" y="34"/>
                      <a:pt x="21" y="34"/>
                      <a:pt x="21" y="34"/>
                    </a:cubicBezTo>
                    <a:cubicBezTo>
                      <a:pt x="21" y="34"/>
                      <a:pt x="20" y="34"/>
                      <a:pt x="21" y="33"/>
                    </a:cubicBezTo>
                    <a:cubicBezTo>
                      <a:pt x="22" y="30"/>
                      <a:pt x="21" y="33"/>
                      <a:pt x="22" y="33"/>
                    </a:cubicBezTo>
                    <a:cubicBezTo>
                      <a:pt x="22" y="32"/>
                      <a:pt x="22" y="32"/>
                      <a:pt x="22" y="32"/>
                    </a:cubicBezTo>
                    <a:cubicBezTo>
                      <a:pt x="22" y="32"/>
                      <a:pt x="21" y="31"/>
                      <a:pt x="22" y="32"/>
                    </a:cubicBezTo>
                    <a:cubicBezTo>
                      <a:pt x="22" y="33"/>
                      <a:pt x="23" y="33"/>
                      <a:pt x="23" y="31"/>
                    </a:cubicBezTo>
                    <a:cubicBezTo>
                      <a:pt x="23" y="31"/>
                      <a:pt x="23" y="31"/>
                      <a:pt x="23" y="31"/>
                    </a:cubicBezTo>
                    <a:cubicBezTo>
                      <a:pt x="24" y="32"/>
                      <a:pt x="24" y="33"/>
                      <a:pt x="24" y="30"/>
                    </a:cubicBezTo>
                    <a:cubicBezTo>
                      <a:pt x="24" y="30"/>
                      <a:pt x="24" y="30"/>
                      <a:pt x="24" y="30"/>
                    </a:cubicBezTo>
                    <a:cubicBezTo>
                      <a:pt x="24" y="29"/>
                      <a:pt x="24" y="29"/>
                      <a:pt x="24" y="29"/>
                    </a:cubicBezTo>
                    <a:cubicBezTo>
                      <a:pt x="24" y="30"/>
                      <a:pt x="25" y="30"/>
                      <a:pt x="24" y="29"/>
                    </a:cubicBezTo>
                    <a:cubicBezTo>
                      <a:pt x="24" y="29"/>
                      <a:pt x="25" y="28"/>
                      <a:pt x="24" y="29"/>
                    </a:cubicBezTo>
                    <a:cubicBezTo>
                      <a:pt x="24" y="28"/>
                      <a:pt x="22" y="29"/>
                      <a:pt x="23" y="27"/>
                    </a:cubicBezTo>
                    <a:cubicBezTo>
                      <a:pt x="22" y="26"/>
                      <a:pt x="22" y="26"/>
                      <a:pt x="22" y="26"/>
                    </a:cubicBezTo>
                    <a:cubicBezTo>
                      <a:pt x="22" y="26"/>
                      <a:pt x="22" y="26"/>
                      <a:pt x="22" y="26"/>
                    </a:cubicBezTo>
                    <a:cubicBezTo>
                      <a:pt x="22" y="27"/>
                      <a:pt x="22" y="27"/>
                      <a:pt x="22" y="27"/>
                    </a:cubicBezTo>
                    <a:cubicBezTo>
                      <a:pt x="23" y="27"/>
                      <a:pt x="23" y="27"/>
                      <a:pt x="22" y="27"/>
                    </a:cubicBezTo>
                    <a:cubicBezTo>
                      <a:pt x="22" y="27"/>
                      <a:pt x="22" y="28"/>
                      <a:pt x="22" y="28"/>
                    </a:cubicBezTo>
                    <a:cubicBezTo>
                      <a:pt x="22" y="28"/>
                      <a:pt x="22" y="28"/>
                      <a:pt x="22" y="28"/>
                    </a:cubicBezTo>
                    <a:cubicBezTo>
                      <a:pt x="21" y="28"/>
                      <a:pt x="21" y="28"/>
                      <a:pt x="21" y="28"/>
                    </a:cubicBezTo>
                    <a:cubicBezTo>
                      <a:pt x="21" y="28"/>
                      <a:pt x="21" y="28"/>
                      <a:pt x="21" y="28"/>
                    </a:cubicBezTo>
                    <a:cubicBezTo>
                      <a:pt x="21" y="28"/>
                      <a:pt x="21" y="28"/>
                      <a:pt x="21" y="28"/>
                    </a:cubicBezTo>
                    <a:cubicBezTo>
                      <a:pt x="22" y="28"/>
                      <a:pt x="22" y="28"/>
                      <a:pt x="21" y="28"/>
                    </a:cubicBezTo>
                    <a:cubicBezTo>
                      <a:pt x="21" y="28"/>
                      <a:pt x="21" y="28"/>
                      <a:pt x="21" y="28"/>
                    </a:cubicBezTo>
                    <a:cubicBezTo>
                      <a:pt x="21" y="28"/>
                      <a:pt x="21" y="28"/>
                      <a:pt x="21" y="28"/>
                    </a:cubicBezTo>
                    <a:cubicBezTo>
                      <a:pt x="21" y="28"/>
                      <a:pt x="21" y="28"/>
                      <a:pt x="21" y="28"/>
                    </a:cubicBezTo>
                    <a:cubicBezTo>
                      <a:pt x="21" y="28"/>
                      <a:pt x="21" y="28"/>
                      <a:pt x="21" y="28"/>
                    </a:cubicBezTo>
                    <a:cubicBezTo>
                      <a:pt x="21" y="27"/>
                      <a:pt x="21" y="27"/>
                      <a:pt x="21" y="27"/>
                    </a:cubicBezTo>
                    <a:cubicBezTo>
                      <a:pt x="21" y="28"/>
                      <a:pt x="21" y="27"/>
                      <a:pt x="21" y="27"/>
                    </a:cubicBezTo>
                    <a:cubicBezTo>
                      <a:pt x="21" y="26"/>
                      <a:pt x="21" y="26"/>
                      <a:pt x="21" y="26"/>
                    </a:cubicBezTo>
                    <a:cubicBezTo>
                      <a:pt x="21" y="26"/>
                      <a:pt x="22" y="25"/>
                      <a:pt x="22" y="25"/>
                    </a:cubicBezTo>
                    <a:cubicBezTo>
                      <a:pt x="22" y="25"/>
                      <a:pt x="22" y="25"/>
                      <a:pt x="22" y="25"/>
                    </a:cubicBezTo>
                    <a:cubicBezTo>
                      <a:pt x="21" y="25"/>
                      <a:pt x="21" y="25"/>
                      <a:pt x="21" y="25"/>
                    </a:cubicBezTo>
                    <a:cubicBezTo>
                      <a:pt x="21" y="26"/>
                      <a:pt x="21" y="24"/>
                      <a:pt x="21" y="26"/>
                    </a:cubicBezTo>
                    <a:cubicBezTo>
                      <a:pt x="20" y="26"/>
                      <a:pt x="21" y="26"/>
                      <a:pt x="20" y="25"/>
                    </a:cubicBezTo>
                    <a:cubicBezTo>
                      <a:pt x="20" y="26"/>
                      <a:pt x="20" y="26"/>
                      <a:pt x="20" y="25"/>
                    </a:cubicBezTo>
                    <a:cubicBezTo>
                      <a:pt x="21" y="25"/>
                      <a:pt x="19" y="25"/>
                      <a:pt x="19" y="24"/>
                    </a:cubicBezTo>
                    <a:cubicBezTo>
                      <a:pt x="20" y="24"/>
                      <a:pt x="20" y="25"/>
                      <a:pt x="20" y="24"/>
                    </a:cubicBezTo>
                    <a:cubicBezTo>
                      <a:pt x="21" y="25"/>
                      <a:pt x="20" y="22"/>
                      <a:pt x="22" y="24"/>
                    </a:cubicBezTo>
                    <a:cubicBezTo>
                      <a:pt x="21" y="23"/>
                      <a:pt x="22" y="25"/>
                      <a:pt x="22" y="24"/>
                    </a:cubicBezTo>
                    <a:cubicBezTo>
                      <a:pt x="22" y="23"/>
                      <a:pt x="21" y="23"/>
                      <a:pt x="21" y="23"/>
                    </a:cubicBezTo>
                    <a:cubicBezTo>
                      <a:pt x="22" y="23"/>
                      <a:pt x="21" y="21"/>
                      <a:pt x="21" y="23"/>
                    </a:cubicBezTo>
                    <a:cubicBezTo>
                      <a:pt x="21" y="23"/>
                      <a:pt x="21" y="23"/>
                      <a:pt x="20" y="23"/>
                    </a:cubicBezTo>
                    <a:cubicBezTo>
                      <a:pt x="20" y="23"/>
                      <a:pt x="20" y="22"/>
                      <a:pt x="21" y="22"/>
                    </a:cubicBezTo>
                    <a:cubicBezTo>
                      <a:pt x="21" y="21"/>
                      <a:pt x="21" y="21"/>
                      <a:pt x="20" y="21"/>
                    </a:cubicBezTo>
                    <a:cubicBezTo>
                      <a:pt x="20" y="21"/>
                      <a:pt x="20" y="21"/>
                      <a:pt x="20" y="21"/>
                    </a:cubicBezTo>
                    <a:cubicBezTo>
                      <a:pt x="20" y="21"/>
                      <a:pt x="20" y="21"/>
                      <a:pt x="20" y="21"/>
                    </a:cubicBezTo>
                    <a:cubicBezTo>
                      <a:pt x="19" y="21"/>
                      <a:pt x="21" y="21"/>
                      <a:pt x="20" y="20"/>
                    </a:cubicBezTo>
                    <a:cubicBezTo>
                      <a:pt x="20" y="21"/>
                      <a:pt x="20" y="22"/>
                      <a:pt x="20" y="21"/>
                    </a:cubicBezTo>
                    <a:cubicBezTo>
                      <a:pt x="19" y="20"/>
                      <a:pt x="19" y="21"/>
                      <a:pt x="19" y="22"/>
                    </a:cubicBezTo>
                    <a:cubicBezTo>
                      <a:pt x="18" y="22"/>
                      <a:pt x="18" y="23"/>
                      <a:pt x="18" y="21"/>
                    </a:cubicBezTo>
                    <a:cubicBezTo>
                      <a:pt x="17" y="21"/>
                      <a:pt x="16" y="19"/>
                      <a:pt x="17" y="22"/>
                    </a:cubicBezTo>
                    <a:cubicBezTo>
                      <a:pt x="16" y="22"/>
                      <a:pt x="16" y="22"/>
                      <a:pt x="15" y="23"/>
                    </a:cubicBezTo>
                    <a:cubicBezTo>
                      <a:pt x="16" y="23"/>
                      <a:pt x="15" y="23"/>
                      <a:pt x="14" y="22"/>
                    </a:cubicBezTo>
                    <a:cubicBezTo>
                      <a:pt x="14" y="22"/>
                      <a:pt x="15" y="22"/>
                      <a:pt x="14" y="22"/>
                    </a:cubicBezTo>
                    <a:cubicBezTo>
                      <a:pt x="13" y="21"/>
                      <a:pt x="14" y="22"/>
                      <a:pt x="14" y="22"/>
                    </a:cubicBezTo>
                    <a:cubicBezTo>
                      <a:pt x="14" y="21"/>
                      <a:pt x="14" y="21"/>
                      <a:pt x="14" y="21"/>
                    </a:cubicBezTo>
                    <a:cubicBezTo>
                      <a:pt x="13" y="20"/>
                      <a:pt x="12" y="25"/>
                      <a:pt x="13" y="22"/>
                    </a:cubicBezTo>
                    <a:cubicBezTo>
                      <a:pt x="12" y="23"/>
                      <a:pt x="12" y="21"/>
                      <a:pt x="13" y="22"/>
                    </a:cubicBezTo>
                    <a:cubicBezTo>
                      <a:pt x="12" y="22"/>
                      <a:pt x="13" y="24"/>
                      <a:pt x="13" y="22"/>
                    </a:cubicBezTo>
                    <a:cubicBezTo>
                      <a:pt x="12" y="23"/>
                      <a:pt x="12" y="21"/>
                      <a:pt x="12" y="23"/>
                    </a:cubicBezTo>
                    <a:cubicBezTo>
                      <a:pt x="12" y="19"/>
                      <a:pt x="13" y="23"/>
                      <a:pt x="12" y="23"/>
                    </a:cubicBezTo>
                    <a:cubicBezTo>
                      <a:pt x="12" y="22"/>
                      <a:pt x="12" y="24"/>
                      <a:pt x="12" y="23"/>
                    </a:cubicBezTo>
                    <a:cubicBezTo>
                      <a:pt x="12" y="21"/>
                      <a:pt x="13" y="23"/>
                      <a:pt x="12" y="22"/>
                    </a:cubicBezTo>
                    <a:cubicBezTo>
                      <a:pt x="12" y="22"/>
                      <a:pt x="13" y="21"/>
                      <a:pt x="12" y="22"/>
                    </a:cubicBezTo>
                    <a:cubicBezTo>
                      <a:pt x="12" y="23"/>
                      <a:pt x="13" y="20"/>
                      <a:pt x="12" y="22"/>
                    </a:cubicBezTo>
                    <a:cubicBezTo>
                      <a:pt x="13" y="22"/>
                      <a:pt x="13" y="23"/>
                      <a:pt x="12" y="22"/>
                    </a:cubicBezTo>
                    <a:cubicBezTo>
                      <a:pt x="13" y="20"/>
                      <a:pt x="13" y="23"/>
                      <a:pt x="13" y="22"/>
                    </a:cubicBezTo>
                    <a:cubicBezTo>
                      <a:pt x="12" y="21"/>
                      <a:pt x="13" y="21"/>
                      <a:pt x="14" y="20"/>
                    </a:cubicBezTo>
                    <a:cubicBezTo>
                      <a:pt x="14" y="20"/>
                      <a:pt x="14" y="19"/>
                      <a:pt x="14" y="19"/>
                    </a:cubicBezTo>
                    <a:cubicBezTo>
                      <a:pt x="14" y="18"/>
                      <a:pt x="14" y="21"/>
                      <a:pt x="14" y="19"/>
                    </a:cubicBezTo>
                    <a:cubicBezTo>
                      <a:pt x="14" y="18"/>
                      <a:pt x="13" y="19"/>
                      <a:pt x="14" y="19"/>
                    </a:cubicBezTo>
                    <a:cubicBezTo>
                      <a:pt x="15" y="19"/>
                      <a:pt x="14" y="18"/>
                      <a:pt x="14" y="18"/>
                    </a:cubicBezTo>
                    <a:cubicBezTo>
                      <a:pt x="14" y="18"/>
                      <a:pt x="15" y="18"/>
                      <a:pt x="14" y="17"/>
                    </a:cubicBezTo>
                    <a:cubicBezTo>
                      <a:pt x="14" y="17"/>
                      <a:pt x="14" y="16"/>
                      <a:pt x="14" y="16"/>
                    </a:cubicBezTo>
                    <a:cubicBezTo>
                      <a:pt x="14" y="16"/>
                      <a:pt x="14" y="16"/>
                      <a:pt x="14" y="16"/>
                    </a:cubicBezTo>
                    <a:cubicBezTo>
                      <a:pt x="14" y="15"/>
                      <a:pt x="14" y="15"/>
                      <a:pt x="14" y="15"/>
                    </a:cubicBezTo>
                    <a:cubicBezTo>
                      <a:pt x="14" y="16"/>
                      <a:pt x="14" y="16"/>
                      <a:pt x="14" y="16"/>
                    </a:cubicBezTo>
                    <a:cubicBezTo>
                      <a:pt x="14" y="16"/>
                      <a:pt x="14" y="16"/>
                      <a:pt x="14" y="16"/>
                    </a:cubicBezTo>
                    <a:cubicBezTo>
                      <a:pt x="14" y="16"/>
                      <a:pt x="14" y="15"/>
                      <a:pt x="14" y="15"/>
                    </a:cubicBezTo>
                    <a:cubicBezTo>
                      <a:pt x="14" y="15"/>
                      <a:pt x="14" y="14"/>
                      <a:pt x="14" y="14"/>
                    </a:cubicBezTo>
                    <a:cubicBezTo>
                      <a:pt x="14" y="14"/>
                      <a:pt x="14" y="13"/>
                      <a:pt x="13" y="13"/>
                    </a:cubicBezTo>
                    <a:cubicBezTo>
                      <a:pt x="13" y="13"/>
                      <a:pt x="13" y="12"/>
                      <a:pt x="14" y="12"/>
                    </a:cubicBezTo>
                    <a:cubicBezTo>
                      <a:pt x="14" y="11"/>
                      <a:pt x="13" y="12"/>
                      <a:pt x="14" y="11"/>
                    </a:cubicBezTo>
                    <a:cubicBezTo>
                      <a:pt x="14" y="11"/>
                      <a:pt x="15" y="12"/>
                      <a:pt x="14" y="10"/>
                    </a:cubicBezTo>
                    <a:cubicBezTo>
                      <a:pt x="14" y="10"/>
                      <a:pt x="14" y="9"/>
                      <a:pt x="14" y="9"/>
                    </a:cubicBezTo>
                    <a:cubicBezTo>
                      <a:pt x="14" y="9"/>
                      <a:pt x="14" y="9"/>
                      <a:pt x="13" y="8"/>
                    </a:cubicBezTo>
                    <a:cubicBezTo>
                      <a:pt x="13" y="8"/>
                      <a:pt x="13" y="8"/>
                      <a:pt x="13" y="8"/>
                    </a:cubicBezTo>
                    <a:cubicBezTo>
                      <a:pt x="13" y="8"/>
                      <a:pt x="12" y="7"/>
                      <a:pt x="12" y="8"/>
                    </a:cubicBezTo>
                    <a:cubicBezTo>
                      <a:pt x="12" y="8"/>
                      <a:pt x="12" y="9"/>
                      <a:pt x="12" y="9"/>
                    </a:cubicBezTo>
                    <a:cubicBezTo>
                      <a:pt x="12" y="9"/>
                      <a:pt x="12" y="9"/>
                      <a:pt x="12" y="9"/>
                    </a:cubicBezTo>
                    <a:cubicBezTo>
                      <a:pt x="12" y="9"/>
                      <a:pt x="12" y="9"/>
                      <a:pt x="12" y="9"/>
                    </a:cubicBezTo>
                    <a:cubicBezTo>
                      <a:pt x="12" y="9"/>
                      <a:pt x="12" y="9"/>
                      <a:pt x="12" y="8"/>
                    </a:cubicBezTo>
                    <a:cubicBezTo>
                      <a:pt x="12" y="8"/>
                      <a:pt x="11" y="7"/>
                      <a:pt x="11" y="7"/>
                    </a:cubicBezTo>
                    <a:cubicBezTo>
                      <a:pt x="11" y="6"/>
                      <a:pt x="11" y="8"/>
                      <a:pt x="11" y="7"/>
                    </a:cubicBezTo>
                    <a:cubicBezTo>
                      <a:pt x="11" y="6"/>
                      <a:pt x="11" y="5"/>
                      <a:pt x="12" y="5"/>
                    </a:cubicBezTo>
                    <a:cubicBezTo>
                      <a:pt x="11" y="5"/>
                      <a:pt x="11" y="5"/>
                      <a:pt x="11" y="5"/>
                    </a:cubicBezTo>
                    <a:cubicBezTo>
                      <a:pt x="11" y="5"/>
                      <a:pt x="11" y="6"/>
                      <a:pt x="10" y="5"/>
                    </a:cubicBezTo>
                    <a:cubicBezTo>
                      <a:pt x="11" y="5"/>
                      <a:pt x="12" y="5"/>
                      <a:pt x="11" y="3"/>
                    </a:cubicBezTo>
                    <a:cubicBezTo>
                      <a:pt x="11" y="3"/>
                      <a:pt x="11" y="4"/>
                      <a:pt x="10" y="4"/>
                    </a:cubicBezTo>
                    <a:cubicBezTo>
                      <a:pt x="10" y="3"/>
                      <a:pt x="10" y="2"/>
                      <a:pt x="10" y="2"/>
                    </a:cubicBezTo>
                    <a:cubicBezTo>
                      <a:pt x="10" y="2"/>
                      <a:pt x="9" y="2"/>
                      <a:pt x="9" y="2"/>
                    </a:cubicBezTo>
                    <a:cubicBezTo>
                      <a:pt x="9" y="3"/>
                      <a:pt x="8" y="5"/>
                      <a:pt x="9" y="4"/>
                    </a:cubicBezTo>
                    <a:cubicBezTo>
                      <a:pt x="9" y="3"/>
                      <a:pt x="9" y="4"/>
                      <a:pt x="9" y="5"/>
                    </a:cubicBezTo>
                    <a:cubicBezTo>
                      <a:pt x="9" y="6"/>
                      <a:pt x="8" y="5"/>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5"/>
                      <a:pt x="8" y="5"/>
                      <a:pt x="8" y="5"/>
                    </a:cubicBezTo>
                    <a:cubicBezTo>
                      <a:pt x="8" y="6"/>
                      <a:pt x="8" y="6"/>
                      <a:pt x="8" y="6"/>
                    </a:cubicBezTo>
                    <a:cubicBezTo>
                      <a:pt x="8" y="5"/>
                      <a:pt x="8" y="5"/>
                      <a:pt x="8" y="5"/>
                    </a:cubicBezTo>
                    <a:cubicBezTo>
                      <a:pt x="8" y="5"/>
                      <a:pt x="8" y="5"/>
                      <a:pt x="8" y="5"/>
                    </a:cubicBezTo>
                    <a:cubicBezTo>
                      <a:pt x="8" y="5"/>
                      <a:pt x="8" y="5"/>
                      <a:pt x="8" y="5"/>
                    </a:cubicBezTo>
                    <a:cubicBezTo>
                      <a:pt x="8" y="5"/>
                      <a:pt x="8" y="5"/>
                      <a:pt x="8" y="5"/>
                    </a:cubicBezTo>
                    <a:cubicBezTo>
                      <a:pt x="8" y="5"/>
                      <a:pt x="8" y="5"/>
                      <a:pt x="8" y="4"/>
                    </a:cubicBezTo>
                    <a:cubicBezTo>
                      <a:pt x="8" y="5"/>
                      <a:pt x="8" y="4"/>
                      <a:pt x="8" y="4"/>
                    </a:cubicBezTo>
                    <a:cubicBezTo>
                      <a:pt x="8" y="4"/>
                      <a:pt x="8" y="3"/>
                      <a:pt x="7" y="3"/>
                    </a:cubicBezTo>
                    <a:cubicBezTo>
                      <a:pt x="7" y="3"/>
                      <a:pt x="7" y="4"/>
                      <a:pt x="7" y="3"/>
                    </a:cubicBezTo>
                    <a:cubicBezTo>
                      <a:pt x="6" y="3"/>
                      <a:pt x="7" y="3"/>
                      <a:pt x="6" y="2"/>
                    </a:cubicBezTo>
                    <a:cubicBezTo>
                      <a:pt x="6" y="1"/>
                      <a:pt x="6" y="1"/>
                      <a:pt x="6" y="3"/>
                    </a:cubicBezTo>
                    <a:cubicBezTo>
                      <a:pt x="6" y="3"/>
                      <a:pt x="6" y="3"/>
                      <a:pt x="6" y="3"/>
                    </a:cubicBezTo>
                    <a:cubicBezTo>
                      <a:pt x="5" y="3"/>
                      <a:pt x="5" y="3"/>
                      <a:pt x="5" y="3"/>
                    </a:cubicBezTo>
                    <a:cubicBezTo>
                      <a:pt x="5" y="3"/>
                      <a:pt x="5" y="3"/>
                      <a:pt x="5" y="3"/>
                    </a:cubicBezTo>
                    <a:cubicBezTo>
                      <a:pt x="4" y="2"/>
                      <a:pt x="4" y="2"/>
                      <a:pt x="4" y="2"/>
                    </a:cubicBezTo>
                    <a:cubicBezTo>
                      <a:pt x="4" y="2"/>
                      <a:pt x="4" y="3"/>
                      <a:pt x="3" y="3"/>
                    </a:cubicBezTo>
                    <a:cubicBezTo>
                      <a:pt x="3" y="1"/>
                      <a:pt x="4" y="2"/>
                      <a:pt x="4" y="2"/>
                    </a:cubicBezTo>
                    <a:cubicBezTo>
                      <a:pt x="3" y="1"/>
                      <a:pt x="3" y="1"/>
                      <a:pt x="4" y="1"/>
                    </a:cubicBezTo>
                    <a:cubicBezTo>
                      <a:pt x="3" y="1"/>
                      <a:pt x="3" y="1"/>
                      <a:pt x="3" y="1"/>
                    </a:cubicBezTo>
                    <a:cubicBezTo>
                      <a:pt x="3" y="1"/>
                      <a:pt x="3" y="1"/>
                      <a:pt x="3" y="2"/>
                    </a:cubicBezTo>
                    <a:cubicBezTo>
                      <a:pt x="2" y="3"/>
                      <a:pt x="3" y="1"/>
                      <a:pt x="3" y="2"/>
                    </a:cubicBezTo>
                    <a:cubicBezTo>
                      <a:pt x="3" y="0"/>
                      <a:pt x="2" y="1"/>
                      <a:pt x="2" y="1"/>
                    </a:cubicBezTo>
                    <a:cubicBezTo>
                      <a:pt x="2" y="0"/>
                      <a:pt x="2" y="0"/>
                      <a:pt x="2" y="0"/>
                    </a:cubicBezTo>
                    <a:cubicBezTo>
                      <a:pt x="2" y="1"/>
                      <a:pt x="0" y="1"/>
                      <a:pt x="1" y="1"/>
                    </a:cubicBezTo>
                    <a:cubicBezTo>
                      <a:pt x="2" y="1"/>
                      <a:pt x="2" y="3"/>
                      <a:pt x="3" y="3"/>
                    </a:cubicBezTo>
                    <a:cubicBezTo>
                      <a:pt x="3" y="3"/>
                      <a:pt x="5" y="5"/>
                      <a:pt x="4" y="6"/>
                    </a:cubicBezTo>
                    <a:cubicBezTo>
                      <a:pt x="4" y="7"/>
                      <a:pt x="4" y="10"/>
                      <a:pt x="5" y="9"/>
                    </a:cubicBezTo>
                    <a:cubicBezTo>
                      <a:pt x="5" y="11"/>
                      <a:pt x="5" y="12"/>
                      <a:pt x="6" y="12"/>
                    </a:cubicBezTo>
                    <a:cubicBezTo>
                      <a:pt x="4" y="12"/>
                      <a:pt x="7" y="11"/>
                      <a:pt x="7" y="14"/>
                    </a:cubicBezTo>
                    <a:cubicBezTo>
                      <a:pt x="8" y="14"/>
                      <a:pt x="5" y="16"/>
                      <a:pt x="8" y="17"/>
                    </a:cubicBezTo>
                    <a:cubicBezTo>
                      <a:pt x="8" y="18"/>
                      <a:pt x="8" y="18"/>
                      <a:pt x="9" y="20"/>
                    </a:cubicBezTo>
                    <a:cubicBezTo>
                      <a:pt x="9" y="19"/>
                      <a:pt x="10" y="19"/>
                      <a:pt x="10" y="22"/>
                    </a:cubicBezTo>
                    <a:cubicBezTo>
                      <a:pt x="9" y="24"/>
                      <a:pt x="11" y="23"/>
                      <a:pt x="11" y="24"/>
                    </a:cubicBezTo>
                    <a:cubicBezTo>
                      <a:pt x="13" y="21"/>
                      <a:pt x="11" y="27"/>
                      <a:pt x="12" y="27"/>
                    </a:cubicBezTo>
                    <a:cubicBezTo>
                      <a:pt x="10" y="27"/>
                      <a:pt x="13" y="29"/>
                      <a:pt x="14" y="29"/>
                    </a:cubicBezTo>
                    <a:cubicBezTo>
                      <a:pt x="14" y="33"/>
                      <a:pt x="15" y="33"/>
                      <a:pt x="15" y="32"/>
                    </a:cubicBezTo>
                    <a:cubicBezTo>
                      <a:pt x="15" y="30"/>
                      <a:pt x="15" y="31"/>
                      <a:pt x="16" y="34"/>
                    </a:cubicBezTo>
                    <a:cubicBezTo>
                      <a:pt x="16" y="34"/>
                      <a:pt x="17" y="37"/>
                      <a:pt x="17" y="37"/>
                    </a:cubicBezTo>
                    <a:cubicBezTo>
                      <a:pt x="19" y="39"/>
                      <a:pt x="17" y="40"/>
                      <a:pt x="18" y="38"/>
                    </a:cubicBezTo>
                    <a:cubicBezTo>
                      <a:pt x="19" y="35"/>
                      <a:pt x="18" y="39"/>
                      <a:pt x="19" y="40"/>
                    </a:cubicBezTo>
                    <a:cubicBezTo>
                      <a:pt x="20" y="42"/>
                      <a:pt x="21" y="42"/>
                      <a:pt x="21" y="43"/>
                    </a:cubicBezTo>
                    <a:cubicBezTo>
                      <a:pt x="22" y="41"/>
                      <a:pt x="22" y="44"/>
                      <a:pt x="23" y="46"/>
                    </a:cubicBezTo>
                    <a:cubicBezTo>
                      <a:pt x="24" y="46"/>
                      <a:pt x="25" y="47"/>
                      <a:pt x="25" y="49"/>
                    </a:cubicBezTo>
                    <a:cubicBezTo>
                      <a:pt x="26" y="49"/>
                      <a:pt x="25" y="50"/>
                      <a:pt x="26" y="51"/>
                    </a:cubicBezTo>
                    <a:cubicBezTo>
                      <a:pt x="27" y="52"/>
                      <a:pt x="28" y="53"/>
                      <a:pt x="28" y="54"/>
                    </a:cubicBezTo>
                    <a:cubicBezTo>
                      <a:pt x="27" y="57"/>
                      <a:pt x="28" y="56"/>
                      <a:pt x="27" y="57"/>
                    </a:cubicBezTo>
                    <a:cubicBezTo>
                      <a:pt x="26" y="57"/>
                      <a:pt x="23" y="57"/>
                      <a:pt x="25" y="58"/>
                    </a:cubicBezTo>
                    <a:cubicBezTo>
                      <a:pt x="24" y="57"/>
                      <a:pt x="25" y="59"/>
                      <a:pt x="23" y="60"/>
                    </a:cubicBezTo>
                    <a:cubicBezTo>
                      <a:pt x="24" y="59"/>
                      <a:pt x="24" y="60"/>
                      <a:pt x="22" y="60"/>
                    </a:cubicBezTo>
                    <a:cubicBezTo>
                      <a:pt x="20" y="59"/>
                      <a:pt x="21" y="61"/>
                      <a:pt x="21" y="61"/>
                    </a:cubicBezTo>
                    <a:cubicBezTo>
                      <a:pt x="20" y="58"/>
                      <a:pt x="22" y="61"/>
                      <a:pt x="21" y="58"/>
                    </a:cubicBezTo>
                    <a:cubicBezTo>
                      <a:pt x="19" y="59"/>
                      <a:pt x="23" y="61"/>
                      <a:pt x="21" y="61"/>
                    </a:cubicBezTo>
                    <a:cubicBezTo>
                      <a:pt x="22" y="62"/>
                      <a:pt x="22" y="62"/>
                      <a:pt x="23" y="62"/>
                    </a:cubicBezTo>
                    <a:cubicBezTo>
                      <a:pt x="24" y="67"/>
                      <a:pt x="22" y="64"/>
                      <a:pt x="22" y="63"/>
                    </a:cubicBezTo>
                    <a:cubicBezTo>
                      <a:pt x="24" y="70"/>
                      <a:pt x="22" y="62"/>
                      <a:pt x="22" y="66"/>
                    </a:cubicBezTo>
                    <a:cubicBezTo>
                      <a:pt x="22" y="68"/>
                      <a:pt x="21" y="68"/>
                      <a:pt x="22" y="70"/>
                    </a:cubicBezTo>
                    <a:cubicBezTo>
                      <a:pt x="22" y="71"/>
                      <a:pt x="24" y="74"/>
                      <a:pt x="23" y="68"/>
                    </a:cubicBezTo>
                    <a:cubicBezTo>
                      <a:pt x="25" y="68"/>
                      <a:pt x="25" y="68"/>
                      <a:pt x="25" y="68"/>
                    </a:cubicBezTo>
                    <a:cubicBezTo>
                      <a:pt x="24" y="71"/>
                      <a:pt x="24" y="68"/>
                      <a:pt x="25" y="70"/>
                    </a:cubicBezTo>
                    <a:cubicBezTo>
                      <a:pt x="24" y="73"/>
                      <a:pt x="23" y="75"/>
                      <a:pt x="25" y="72"/>
                    </a:cubicBezTo>
                    <a:cubicBezTo>
                      <a:pt x="26" y="73"/>
                      <a:pt x="28" y="73"/>
                      <a:pt x="26" y="72"/>
                    </a:cubicBezTo>
                    <a:cubicBezTo>
                      <a:pt x="25" y="70"/>
                      <a:pt x="26" y="69"/>
                      <a:pt x="26" y="72"/>
                    </a:cubicBezTo>
                    <a:cubicBezTo>
                      <a:pt x="25" y="72"/>
                      <a:pt x="25" y="73"/>
                      <a:pt x="27" y="73"/>
                    </a:cubicBezTo>
                    <a:cubicBezTo>
                      <a:pt x="26" y="74"/>
                      <a:pt x="25" y="75"/>
                      <a:pt x="26" y="75"/>
                    </a:cubicBezTo>
                    <a:cubicBezTo>
                      <a:pt x="27" y="75"/>
                      <a:pt x="28" y="73"/>
                      <a:pt x="29" y="76"/>
                    </a:cubicBezTo>
                    <a:cubicBezTo>
                      <a:pt x="29" y="76"/>
                      <a:pt x="28" y="77"/>
                      <a:pt x="29" y="78"/>
                    </a:cubicBezTo>
                    <a:cubicBezTo>
                      <a:pt x="30" y="80"/>
                      <a:pt x="30" y="80"/>
                      <a:pt x="29" y="81"/>
                    </a:cubicBezTo>
                    <a:cubicBezTo>
                      <a:pt x="28" y="81"/>
                      <a:pt x="30" y="79"/>
                      <a:pt x="30" y="80"/>
                    </a:cubicBezTo>
                    <a:cubicBezTo>
                      <a:pt x="30" y="79"/>
                      <a:pt x="30" y="84"/>
                      <a:pt x="31" y="83"/>
                    </a:cubicBezTo>
                    <a:cubicBezTo>
                      <a:pt x="32" y="84"/>
                      <a:pt x="30" y="86"/>
                      <a:pt x="30" y="85"/>
                    </a:cubicBezTo>
                    <a:cubicBezTo>
                      <a:pt x="29" y="82"/>
                      <a:pt x="31" y="83"/>
                      <a:pt x="32" y="85"/>
                    </a:cubicBezTo>
                    <a:cubicBezTo>
                      <a:pt x="34" y="85"/>
                      <a:pt x="35" y="86"/>
                      <a:pt x="33" y="87"/>
                    </a:cubicBezTo>
                    <a:cubicBezTo>
                      <a:pt x="31" y="84"/>
                      <a:pt x="34" y="88"/>
                      <a:pt x="34" y="87"/>
                    </a:cubicBezTo>
                    <a:cubicBezTo>
                      <a:pt x="36" y="90"/>
                      <a:pt x="36" y="90"/>
                      <a:pt x="36" y="89"/>
                    </a:cubicBezTo>
                    <a:cubicBezTo>
                      <a:pt x="37" y="89"/>
                      <a:pt x="38" y="92"/>
                      <a:pt x="37" y="91"/>
                    </a:cubicBezTo>
                    <a:cubicBezTo>
                      <a:pt x="38" y="92"/>
                      <a:pt x="36" y="94"/>
                      <a:pt x="37" y="95"/>
                    </a:cubicBezTo>
                    <a:cubicBezTo>
                      <a:pt x="38" y="97"/>
                      <a:pt x="38" y="97"/>
                      <a:pt x="39" y="98"/>
                    </a:cubicBezTo>
                    <a:cubicBezTo>
                      <a:pt x="39" y="98"/>
                      <a:pt x="38" y="100"/>
                      <a:pt x="37" y="100"/>
                    </a:cubicBezTo>
                    <a:cubicBezTo>
                      <a:pt x="36" y="101"/>
                      <a:pt x="36" y="103"/>
                      <a:pt x="36" y="103"/>
                    </a:cubicBezTo>
                    <a:cubicBezTo>
                      <a:pt x="37" y="102"/>
                      <a:pt x="37" y="104"/>
                      <a:pt x="36" y="106"/>
                    </a:cubicBezTo>
                    <a:cubicBezTo>
                      <a:pt x="38" y="106"/>
                      <a:pt x="37" y="113"/>
                      <a:pt x="36" y="109"/>
                    </a:cubicBezTo>
                    <a:cubicBezTo>
                      <a:pt x="35" y="111"/>
                      <a:pt x="32" y="110"/>
                      <a:pt x="36" y="113"/>
                    </a:cubicBezTo>
                    <a:cubicBezTo>
                      <a:pt x="37" y="114"/>
                      <a:pt x="37" y="116"/>
                      <a:pt x="38" y="116"/>
                    </a:cubicBezTo>
                    <a:cubicBezTo>
                      <a:pt x="38" y="117"/>
                      <a:pt x="37" y="119"/>
                      <a:pt x="38" y="117"/>
                    </a:cubicBezTo>
                    <a:cubicBezTo>
                      <a:pt x="38" y="118"/>
                      <a:pt x="38" y="117"/>
                      <a:pt x="39" y="119"/>
                    </a:cubicBezTo>
                    <a:cubicBezTo>
                      <a:pt x="41" y="121"/>
                      <a:pt x="40" y="119"/>
                      <a:pt x="39" y="121"/>
                    </a:cubicBezTo>
                    <a:cubicBezTo>
                      <a:pt x="41" y="124"/>
                      <a:pt x="40" y="124"/>
                      <a:pt x="40" y="125"/>
                    </a:cubicBezTo>
                    <a:cubicBezTo>
                      <a:pt x="40" y="127"/>
                      <a:pt x="40" y="130"/>
                      <a:pt x="39" y="130"/>
                    </a:cubicBezTo>
                    <a:cubicBezTo>
                      <a:pt x="38" y="128"/>
                      <a:pt x="41" y="127"/>
                      <a:pt x="41" y="129"/>
                    </a:cubicBezTo>
                    <a:cubicBezTo>
                      <a:pt x="40" y="130"/>
                      <a:pt x="42" y="129"/>
                      <a:pt x="42" y="128"/>
                    </a:cubicBezTo>
                    <a:cubicBezTo>
                      <a:pt x="42" y="127"/>
                      <a:pt x="41" y="130"/>
                      <a:pt x="40" y="133"/>
                    </a:cubicBezTo>
                    <a:cubicBezTo>
                      <a:pt x="40" y="131"/>
                      <a:pt x="40" y="132"/>
                      <a:pt x="41" y="133"/>
                    </a:cubicBezTo>
                    <a:cubicBezTo>
                      <a:pt x="43" y="132"/>
                      <a:pt x="43" y="131"/>
                      <a:pt x="44" y="135"/>
                    </a:cubicBezTo>
                    <a:cubicBezTo>
                      <a:pt x="45" y="134"/>
                      <a:pt x="46" y="135"/>
                      <a:pt x="46" y="135"/>
                    </a:cubicBezTo>
                    <a:cubicBezTo>
                      <a:pt x="47" y="135"/>
                      <a:pt x="48" y="135"/>
                      <a:pt x="49" y="135"/>
                    </a:cubicBezTo>
                    <a:cubicBezTo>
                      <a:pt x="51" y="134"/>
                      <a:pt x="52" y="134"/>
                      <a:pt x="53" y="133"/>
                    </a:cubicBezTo>
                    <a:cubicBezTo>
                      <a:pt x="53" y="133"/>
                      <a:pt x="53" y="133"/>
                      <a:pt x="53" y="133"/>
                    </a:cubicBezTo>
                    <a:cubicBezTo>
                      <a:pt x="53" y="132"/>
                      <a:pt x="53" y="132"/>
                      <a:pt x="53" y="132"/>
                    </a:cubicBezTo>
                    <a:cubicBezTo>
                      <a:pt x="53" y="131"/>
                      <a:pt x="53" y="131"/>
                      <a:pt x="53" y="131"/>
                    </a:cubicBezTo>
                    <a:cubicBezTo>
                      <a:pt x="53" y="131"/>
                      <a:pt x="53" y="131"/>
                      <a:pt x="53" y="131"/>
                    </a:cubicBezTo>
                    <a:cubicBezTo>
                      <a:pt x="53" y="131"/>
                      <a:pt x="53" y="131"/>
                      <a:pt x="53" y="131"/>
                    </a:cubicBezTo>
                    <a:cubicBezTo>
                      <a:pt x="53" y="131"/>
                      <a:pt x="53" y="131"/>
                      <a:pt x="53" y="131"/>
                    </a:cubicBezTo>
                    <a:cubicBezTo>
                      <a:pt x="53" y="131"/>
                      <a:pt x="53" y="131"/>
                      <a:pt x="53" y="131"/>
                    </a:cubicBezTo>
                    <a:cubicBezTo>
                      <a:pt x="52" y="130"/>
                      <a:pt x="52" y="130"/>
                      <a:pt x="52" y="130"/>
                    </a:cubicBezTo>
                    <a:cubicBezTo>
                      <a:pt x="52" y="129"/>
                      <a:pt x="52" y="129"/>
                      <a:pt x="52" y="129"/>
                    </a:cubicBezTo>
                    <a:cubicBezTo>
                      <a:pt x="51" y="129"/>
                      <a:pt x="51" y="129"/>
                      <a:pt x="51" y="129"/>
                    </a:cubicBezTo>
                    <a:cubicBezTo>
                      <a:pt x="52" y="128"/>
                      <a:pt x="52" y="127"/>
                      <a:pt x="52" y="128"/>
                    </a:cubicBezTo>
                    <a:cubicBezTo>
                      <a:pt x="52" y="128"/>
                      <a:pt x="52" y="129"/>
                      <a:pt x="52" y="129"/>
                    </a:cubicBezTo>
                    <a:cubicBezTo>
                      <a:pt x="52" y="128"/>
                      <a:pt x="52" y="130"/>
                      <a:pt x="52" y="130"/>
                    </a:cubicBezTo>
                    <a:cubicBezTo>
                      <a:pt x="53" y="131"/>
                      <a:pt x="53" y="130"/>
                      <a:pt x="53" y="129"/>
                    </a:cubicBezTo>
                    <a:cubicBezTo>
                      <a:pt x="53" y="129"/>
                      <a:pt x="54" y="128"/>
                      <a:pt x="54" y="128"/>
                    </a:cubicBezTo>
                    <a:cubicBezTo>
                      <a:pt x="54" y="128"/>
                      <a:pt x="54" y="128"/>
                      <a:pt x="54" y="128"/>
                    </a:cubicBezTo>
                    <a:cubicBezTo>
                      <a:pt x="54" y="128"/>
                      <a:pt x="54" y="128"/>
                      <a:pt x="54" y="128"/>
                    </a:cubicBezTo>
                    <a:cubicBezTo>
                      <a:pt x="55" y="128"/>
                      <a:pt x="55" y="128"/>
                      <a:pt x="55" y="128"/>
                    </a:cubicBezTo>
                    <a:cubicBezTo>
                      <a:pt x="53" y="127"/>
                      <a:pt x="55" y="128"/>
                      <a:pt x="56" y="126"/>
                    </a:cubicBezTo>
                    <a:cubicBezTo>
                      <a:pt x="56" y="127"/>
                      <a:pt x="55" y="127"/>
                      <a:pt x="55" y="126"/>
                    </a:cubicBezTo>
                    <a:cubicBezTo>
                      <a:pt x="55" y="126"/>
                      <a:pt x="55" y="126"/>
                      <a:pt x="55" y="126"/>
                    </a:cubicBezTo>
                    <a:cubicBezTo>
                      <a:pt x="55" y="126"/>
                      <a:pt x="55" y="124"/>
                      <a:pt x="55" y="125"/>
                    </a:cubicBezTo>
                    <a:cubicBezTo>
                      <a:pt x="55" y="125"/>
                      <a:pt x="55" y="125"/>
                      <a:pt x="55" y="125"/>
                    </a:cubicBezTo>
                    <a:cubicBezTo>
                      <a:pt x="55" y="125"/>
                      <a:pt x="56" y="124"/>
                      <a:pt x="55" y="125"/>
                    </a:cubicBezTo>
                    <a:cubicBezTo>
                      <a:pt x="56" y="125"/>
                      <a:pt x="56" y="124"/>
                      <a:pt x="56" y="124"/>
                    </a:cubicBezTo>
                    <a:cubicBezTo>
                      <a:pt x="56" y="124"/>
                      <a:pt x="56" y="124"/>
                      <a:pt x="55" y="123"/>
                    </a:cubicBezTo>
                    <a:close/>
                    <a:moveTo>
                      <a:pt x="5" y="5"/>
                    </a:moveTo>
                    <a:cubicBezTo>
                      <a:pt x="5" y="4"/>
                      <a:pt x="3" y="7"/>
                      <a:pt x="5" y="6"/>
                    </a:cubicBezTo>
                    <a:cubicBezTo>
                      <a:pt x="4" y="4"/>
                      <a:pt x="3" y="6"/>
                      <a:pt x="4" y="6"/>
                    </a:cubicBezTo>
                    <a:cubicBezTo>
                      <a:pt x="4" y="4"/>
                      <a:pt x="4" y="3"/>
                      <a:pt x="5" y="5"/>
                    </a:cubicBezTo>
                    <a:close/>
                    <a:moveTo>
                      <a:pt x="5" y="3"/>
                    </a:moveTo>
                    <a:cubicBezTo>
                      <a:pt x="5" y="3"/>
                      <a:pt x="5" y="3"/>
                      <a:pt x="5" y="3"/>
                    </a:cubicBezTo>
                    <a:close/>
                    <a:moveTo>
                      <a:pt x="5" y="7"/>
                    </a:moveTo>
                    <a:cubicBezTo>
                      <a:pt x="4" y="9"/>
                      <a:pt x="6" y="7"/>
                      <a:pt x="5" y="8"/>
                    </a:cubicBezTo>
                    <a:cubicBezTo>
                      <a:pt x="7" y="7"/>
                      <a:pt x="5" y="8"/>
                      <a:pt x="5" y="8"/>
                    </a:cubicBezTo>
                    <a:cubicBezTo>
                      <a:pt x="5" y="7"/>
                      <a:pt x="5" y="7"/>
                      <a:pt x="5" y="8"/>
                    </a:cubicBezTo>
                    <a:cubicBezTo>
                      <a:pt x="6" y="8"/>
                      <a:pt x="5" y="7"/>
                      <a:pt x="5" y="7"/>
                    </a:cubicBezTo>
                    <a:cubicBezTo>
                      <a:pt x="5" y="8"/>
                      <a:pt x="6" y="10"/>
                      <a:pt x="5" y="7"/>
                    </a:cubicBezTo>
                    <a:cubicBezTo>
                      <a:pt x="6" y="8"/>
                      <a:pt x="5" y="6"/>
                      <a:pt x="5" y="7"/>
                    </a:cubicBezTo>
                    <a:close/>
                    <a:moveTo>
                      <a:pt x="6" y="5"/>
                    </a:moveTo>
                    <a:cubicBezTo>
                      <a:pt x="5" y="5"/>
                      <a:pt x="5" y="5"/>
                      <a:pt x="5" y="5"/>
                    </a:cubicBezTo>
                    <a:cubicBezTo>
                      <a:pt x="6" y="5"/>
                      <a:pt x="6" y="5"/>
                      <a:pt x="6" y="5"/>
                    </a:cubicBezTo>
                    <a:close/>
                    <a:moveTo>
                      <a:pt x="9" y="7"/>
                    </a:moveTo>
                    <a:cubicBezTo>
                      <a:pt x="9" y="7"/>
                      <a:pt x="9" y="7"/>
                      <a:pt x="9" y="7"/>
                    </a:cubicBezTo>
                    <a:cubicBezTo>
                      <a:pt x="8" y="7"/>
                      <a:pt x="9" y="6"/>
                      <a:pt x="9" y="7"/>
                    </a:cubicBezTo>
                    <a:close/>
                    <a:moveTo>
                      <a:pt x="9" y="11"/>
                    </a:moveTo>
                    <a:cubicBezTo>
                      <a:pt x="9" y="11"/>
                      <a:pt x="10" y="11"/>
                      <a:pt x="9" y="11"/>
                    </a:cubicBezTo>
                    <a:cubicBezTo>
                      <a:pt x="8" y="11"/>
                      <a:pt x="9" y="12"/>
                      <a:pt x="9" y="11"/>
                    </a:cubicBezTo>
                    <a:close/>
                    <a:moveTo>
                      <a:pt x="8" y="7"/>
                    </a:moveTo>
                    <a:cubicBezTo>
                      <a:pt x="9" y="7"/>
                      <a:pt x="9" y="7"/>
                      <a:pt x="9" y="7"/>
                    </a:cubicBezTo>
                    <a:cubicBezTo>
                      <a:pt x="9" y="8"/>
                      <a:pt x="9" y="8"/>
                      <a:pt x="9" y="8"/>
                    </a:cubicBezTo>
                    <a:cubicBezTo>
                      <a:pt x="8" y="8"/>
                      <a:pt x="8" y="8"/>
                      <a:pt x="8" y="8"/>
                    </a:cubicBezTo>
                    <a:lnTo>
                      <a:pt x="8" y="7"/>
                    </a:lnTo>
                    <a:close/>
                    <a:moveTo>
                      <a:pt x="8" y="7"/>
                    </a:moveTo>
                    <a:cubicBezTo>
                      <a:pt x="8" y="7"/>
                      <a:pt x="8" y="8"/>
                      <a:pt x="7" y="7"/>
                    </a:cubicBezTo>
                    <a:cubicBezTo>
                      <a:pt x="8" y="7"/>
                      <a:pt x="8" y="7"/>
                      <a:pt x="8" y="7"/>
                    </a:cubicBezTo>
                    <a:close/>
                    <a:moveTo>
                      <a:pt x="9" y="6"/>
                    </a:moveTo>
                    <a:cubicBezTo>
                      <a:pt x="9" y="6"/>
                      <a:pt x="9" y="7"/>
                      <a:pt x="8" y="6"/>
                    </a:cubicBezTo>
                    <a:cubicBezTo>
                      <a:pt x="8" y="6"/>
                      <a:pt x="8" y="6"/>
                      <a:pt x="8" y="6"/>
                    </a:cubicBezTo>
                    <a:lnTo>
                      <a:pt x="9" y="6"/>
                    </a:lnTo>
                    <a:close/>
                    <a:moveTo>
                      <a:pt x="9" y="5"/>
                    </a:moveTo>
                    <a:cubicBezTo>
                      <a:pt x="9" y="6"/>
                      <a:pt x="9" y="6"/>
                      <a:pt x="9" y="6"/>
                    </a:cubicBezTo>
                    <a:lnTo>
                      <a:pt x="9" y="5"/>
                    </a:lnTo>
                    <a:close/>
                    <a:moveTo>
                      <a:pt x="10" y="16"/>
                    </a:moveTo>
                    <a:cubicBezTo>
                      <a:pt x="10" y="19"/>
                      <a:pt x="9" y="19"/>
                      <a:pt x="10" y="17"/>
                    </a:cubicBezTo>
                    <a:cubicBezTo>
                      <a:pt x="10" y="15"/>
                      <a:pt x="10" y="16"/>
                      <a:pt x="10" y="17"/>
                    </a:cubicBezTo>
                    <a:cubicBezTo>
                      <a:pt x="11" y="17"/>
                      <a:pt x="11" y="17"/>
                      <a:pt x="10" y="16"/>
                    </a:cubicBezTo>
                    <a:close/>
                    <a:moveTo>
                      <a:pt x="11" y="22"/>
                    </a:moveTo>
                    <a:cubicBezTo>
                      <a:pt x="10" y="21"/>
                      <a:pt x="10" y="21"/>
                      <a:pt x="11" y="22"/>
                    </a:cubicBezTo>
                    <a:cubicBezTo>
                      <a:pt x="12" y="22"/>
                      <a:pt x="12" y="26"/>
                      <a:pt x="11" y="22"/>
                    </a:cubicBezTo>
                    <a:cubicBezTo>
                      <a:pt x="10" y="23"/>
                      <a:pt x="12" y="22"/>
                      <a:pt x="11" y="22"/>
                    </a:cubicBezTo>
                    <a:close/>
                    <a:moveTo>
                      <a:pt x="11" y="6"/>
                    </a:moveTo>
                    <a:cubicBezTo>
                      <a:pt x="11" y="7"/>
                      <a:pt x="10" y="7"/>
                      <a:pt x="10" y="7"/>
                    </a:cubicBezTo>
                    <a:lnTo>
                      <a:pt x="11" y="6"/>
                    </a:lnTo>
                    <a:close/>
                    <a:moveTo>
                      <a:pt x="11" y="21"/>
                    </a:moveTo>
                    <a:cubicBezTo>
                      <a:pt x="13" y="21"/>
                      <a:pt x="11" y="21"/>
                      <a:pt x="11" y="21"/>
                    </a:cubicBezTo>
                    <a:cubicBezTo>
                      <a:pt x="12" y="20"/>
                      <a:pt x="11" y="21"/>
                      <a:pt x="11" y="21"/>
                    </a:cubicBezTo>
                    <a:close/>
                    <a:moveTo>
                      <a:pt x="13" y="9"/>
                    </a:moveTo>
                    <a:cubicBezTo>
                      <a:pt x="13" y="8"/>
                      <a:pt x="13" y="8"/>
                      <a:pt x="13" y="8"/>
                    </a:cubicBezTo>
                    <a:cubicBezTo>
                      <a:pt x="13" y="9"/>
                      <a:pt x="13" y="9"/>
                      <a:pt x="13" y="9"/>
                    </a:cubicBezTo>
                    <a:close/>
                    <a:moveTo>
                      <a:pt x="13" y="13"/>
                    </a:moveTo>
                    <a:cubicBezTo>
                      <a:pt x="12" y="12"/>
                      <a:pt x="12" y="12"/>
                      <a:pt x="12" y="12"/>
                    </a:cubicBezTo>
                    <a:cubicBezTo>
                      <a:pt x="13" y="12"/>
                      <a:pt x="14" y="12"/>
                      <a:pt x="13" y="13"/>
                    </a:cubicBezTo>
                    <a:close/>
                    <a:moveTo>
                      <a:pt x="13" y="16"/>
                    </a:moveTo>
                    <a:cubicBezTo>
                      <a:pt x="12" y="16"/>
                      <a:pt x="13" y="15"/>
                      <a:pt x="13" y="16"/>
                    </a:cubicBezTo>
                    <a:cubicBezTo>
                      <a:pt x="13" y="15"/>
                      <a:pt x="13" y="17"/>
                      <a:pt x="13" y="16"/>
                    </a:cubicBezTo>
                    <a:cubicBezTo>
                      <a:pt x="14" y="17"/>
                      <a:pt x="13" y="15"/>
                      <a:pt x="13" y="16"/>
                    </a:cubicBezTo>
                    <a:cubicBezTo>
                      <a:pt x="13" y="15"/>
                      <a:pt x="13" y="15"/>
                      <a:pt x="13" y="16"/>
                    </a:cubicBezTo>
                    <a:close/>
                    <a:moveTo>
                      <a:pt x="16" y="23"/>
                    </a:moveTo>
                    <a:cubicBezTo>
                      <a:pt x="17" y="25"/>
                      <a:pt x="17" y="24"/>
                      <a:pt x="16" y="24"/>
                    </a:cubicBezTo>
                    <a:cubicBezTo>
                      <a:pt x="16" y="23"/>
                      <a:pt x="16" y="24"/>
                      <a:pt x="16" y="23"/>
                    </a:cubicBezTo>
                    <a:close/>
                    <a:moveTo>
                      <a:pt x="17" y="23"/>
                    </a:moveTo>
                    <a:cubicBezTo>
                      <a:pt x="16" y="23"/>
                      <a:pt x="17" y="23"/>
                      <a:pt x="16" y="23"/>
                    </a:cubicBezTo>
                    <a:cubicBezTo>
                      <a:pt x="17" y="23"/>
                      <a:pt x="17" y="23"/>
                      <a:pt x="17" y="23"/>
                    </a:cubicBezTo>
                    <a:close/>
                    <a:moveTo>
                      <a:pt x="18" y="27"/>
                    </a:moveTo>
                    <a:cubicBezTo>
                      <a:pt x="17" y="28"/>
                      <a:pt x="18" y="27"/>
                      <a:pt x="18" y="27"/>
                    </a:cubicBezTo>
                    <a:cubicBezTo>
                      <a:pt x="17" y="27"/>
                      <a:pt x="18" y="27"/>
                      <a:pt x="18" y="27"/>
                    </a:cubicBezTo>
                    <a:cubicBezTo>
                      <a:pt x="18" y="27"/>
                      <a:pt x="18" y="27"/>
                      <a:pt x="18" y="27"/>
                    </a:cubicBezTo>
                    <a:cubicBezTo>
                      <a:pt x="18" y="27"/>
                      <a:pt x="18" y="27"/>
                      <a:pt x="18" y="27"/>
                    </a:cubicBezTo>
                    <a:cubicBezTo>
                      <a:pt x="18" y="27"/>
                      <a:pt x="18" y="27"/>
                      <a:pt x="18" y="27"/>
                    </a:cubicBezTo>
                    <a:cubicBezTo>
                      <a:pt x="18" y="27"/>
                      <a:pt x="18" y="26"/>
                      <a:pt x="18" y="27"/>
                    </a:cubicBezTo>
                    <a:close/>
                    <a:moveTo>
                      <a:pt x="18" y="25"/>
                    </a:moveTo>
                    <a:cubicBezTo>
                      <a:pt x="18" y="25"/>
                      <a:pt x="18" y="25"/>
                      <a:pt x="18" y="25"/>
                    </a:cubicBezTo>
                    <a:cubicBezTo>
                      <a:pt x="18" y="25"/>
                      <a:pt x="18" y="25"/>
                      <a:pt x="18" y="25"/>
                    </a:cubicBezTo>
                    <a:cubicBezTo>
                      <a:pt x="17" y="25"/>
                      <a:pt x="18" y="25"/>
                      <a:pt x="18" y="25"/>
                    </a:cubicBezTo>
                    <a:close/>
                    <a:moveTo>
                      <a:pt x="18" y="26"/>
                    </a:moveTo>
                    <a:cubicBezTo>
                      <a:pt x="17" y="27"/>
                      <a:pt x="17" y="27"/>
                      <a:pt x="17" y="27"/>
                    </a:cubicBezTo>
                    <a:cubicBezTo>
                      <a:pt x="18" y="26"/>
                      <a:pt x="17" y="27"/>
                      <a:pt x="17" y="26"/>
                    </a:cubicBezTo>
                    <a:cubicBezTo>
                      <a:pt x="18" y="26"/>
                      <a:pt x="17" y="26"/>
                      <a:pt x="18" y="26"/>
                    </a:cubicBezTo>
                    <a:close/>
                    <a:moveTo>
                      <a:pt x="19" y="23"/>
                    </a:moveTo>
                    <a:cubicBezTo>
                      <a:pt x="19" y="24"/>
                      <a:pt x="18" y="23"/>
                      <a:pt x="18" y="22"/>
                    </a:cubicBezTo>
                    <a:cubicBezTo>
                      <a:pt x="18" y="23"/>
                      <a:pt x="19" y="22"/>
                      <a:pt x="19" y="23"/>
                    </a:cubicBezTo>
                    <a:close/>
                    <a:moveTo>
                      <a:pt x="19" y="25"/>
                    </a:moveTo>
                    <a:cubicBezTo>
                      <a:pt x="19" y="25"/>
                      <a:pt x="19" y="25"/>
                      <a:pt x="19" y="25"/>
                    </a:cubicBezTo>
                    <a:cubicBezTo>
                      <a:pt x="19" y="25"/>
                      <a:pt x="19" y="25"/>
                      <a:pt x="19" y="26"/>
                    </a:cubicBezTo>
                    <a:cubicBezTo>
                      <a:pt x="19" y="26"/>
                      <a:pt x="18" y="28"/>
                      <a:pt x="18" y="25"/>
                    </a:cubicBezTo>
                    <a:cubicBezTo>
                      <a:pt x="19" y="25"/>
                      <a:pt x="19" y="25"/>
                      <a:pt x="19" y="25"/>
                    </a:cubicBezTo>
                    <a:close/>
                    <a:moveTo>
                      <a:pt x="23" y="30"/>
                    </a:moveTo>
                    <a:cubicBezTo>
                      <a:pt x="23" y="31"/>
                      <a:pt x="23" y="31"/>
                      <a:pt x="23" y="30"/>
                    </a:cubicBezTo>
                    <a:close/>
                    <a:moveTo>
                      <a:pt x="23" y="31"/>
                    </a:moveTo>
                    <a:cubicBezTo>
                      <a:pt x="23" y="31"/>
                      <a:pt x="23" y="31"/>
                      <a:pt x="23" y="31"/>
                    </a:cubicBezTo>
                    <a:moveTo>
                      <a:pt x="22" y="31"/>
                    </a:moveTo>
                    <a:cubicBezTo>
                      <a:pt x="23" y="31"/>
                      <a:pt x="23" y="31"/>
                      <a:pt x="23" y="31"/>
                    </a:cubicBezTo>
                    <a:cubicBezTo>
                      <a:pt x="23" y="31"/>
                      <a:pt x="23" y="31"/>
                      <a:pt x="23" y="31"/>
                    </a:cubicBezTo>
                    <a:cubicBezTo>
                      <a:pt x="22" y="31"/>
                      <a:pt x="22" y="30"/>
                      <a:pt x="22" y="31"/>
                    </a:cubicBezTo>
                    <a:close/>
                    <a:moveTo>
                      <a:pt x="21" y="31"/>
                    </a:moveTo>
                    <a:cubicBezTo>
                      <a:pt x="21" y="31"/>
                      <a:pt x="21" y="30"/>
                      <a:pt x="21" y="30"/>
                    </a:cubicBezTo>
                    <a:cubicBezTo>
                      <a:pt x="21" y="30"/>
                      <a:pt x="21" y="30"/>
                      <a:pt x="22" y="30"/>
                    </a:cubicBezTo>
                    <a:cubicBezTo>
                      <a:pt x="21" y="30"/>
                      <a:pt x="21" y="32"/>
                      <a:pt x="21" y="31"/>
                    </a:cubicBezTo>
                    <a:close/>
                    <a:moveTo>
                      <a:pt x="21" y="30"/>
                    </a:moveTo>
                    <a:cubicBezTo>
                      <a:pt x="21" y="30"/>
                      <a:pt x="21" y="30"/>
                      <a:pt x="21" y="30"/>
                    </a:cubicBezTo>
                    <a:close/>
                    <a:moveTo>
                      <a:pt x="20" y="27"/>
                    </a:moveTo>
                    <a:cubicBezTo>
                      <a:pt x="20" y="28"/>
                      <a:pt x="20" y="28"/>
                      <a:pt x="20" y="28"/>
                    </a:cubicBezTo>
                    <a:lnTo>
                      <a:pt x="20" y="27"/>
                    </a:lnTo>
                    <a:close/>
                    <a:moveTo>
                      <a:pt x="20" y="27"/>
                    </a:moveTo>
                    <a:cubicBezTo>
                      <a:pt x="20" y="27"/>
                      <a:pt x="20" y="27"/>
                      <a:pt x="20" y="27"/>
                    </a:cubicBezTo>
                    <a:cubicBezTo>
                      <a:pt x="20" y="27"/>
                      <a:pt x="20" y="27"/>
                      <a:pt x="20" y="27"/>
                    </a:cubicBezTo>
                    <a:close/>
                    <a:moveTo>
                      <a:pt x="20" y="33"/>
                    </a:moveTo>
                    <a:cubicBezTo>
                      <a:pt x="19" y="32"/>
                      <a:pt x="20" y="34"/>
                      <a:pt x="20" y="33"/>
                    </a:cubicBezTo>
                    <a:cubicBezTo>
                      <a:pt x="20" y="35"/>
                      <a:pt x="18" y="33"/>
                      <a:pt x="20" y="33"/>
                    </a:cubicBezTo>
                    <a:close/>
                    <a:moveTo>
                      <a:pt x="20" y="37"/>
                    </a:moveTo>
                    <a:cubicBezTo>
                      <a:pt x="20" y="38"/>
                      <a:pt x="21" y="37"/>
                      <a:pt x="21" y="37"/>
                    </a:cubicBezTo>
                    <a:cubicBezTo>
                      <a:pt x="22" y="36"/>
                      <a:pt x="17" y="40"/>
                      <a:pt x="20" y="37"/>
                    </a:cubicBezTo>
                    <a:close/>
                    <a:moveTo>
                      <a:pt x="21" y="38"/>
                    </a:moveTo>
                    <a:cubicBezTo>
                      <a:pt x="21" y="37"/>
                      <a:pt x="20" y="39"/>
                      <a:pt x="21" y="38"/>
                    </a:cubicBezTo>
                    <a:cubicBezTo>
                      <a:pt x="20" y="38"/>
                      <a:pt x="21" y="37"/>
                      <a:pt x="21" y="38"/>
                    </a:cubicBezTo>
                    <a:cubicBezTo>
                      <a:pt x="21" y="37"/>
                      <a:pt x="21" y="39"/>
                      <a:pt x="21" y="38"/>
                    </a:cubicBezTo>
                    <a:close/>
                    <a:moveTo>
                      <a:pt x="21" y="38"/>
                    </a:moveTo>
                    <a:cubicBezTo>
                      <a:pt x="21" y="37"/>
                      <a:pt x="21" y="41"/>
                      <a:pt x="21" y="38"/>
                    </a:cubicBezTo>
                    <a:cubicBezTo>
                      <a:pt x="20" y="38"/>
                      <a:pt x="21" y="38"/>
                      <a:pt x="21" y="38"/>
                    </a:cubicBezTo>
                    <a:cubicBezTo>
                      <a:pt x="22" y="36"/>
                      <a:pt x="22" y="38"/>
                      <a:pt x="21" y="38"/>
                    </a:cubicBezTo>
                    <a:cubicBezTo>
                      <a:pt x="22" y="39"/>
                      <a:pt x="21" y="39"/>
                      <a:pt x="21" y="38"/>
                    </a:cubicBezTo>
                    <a:close/>
                    <a:moveTo>
                      <a:pt x="24" y="40"/>
                    </a:moveTo>
                    <a:cubicBezTo>
                      <a:pt x="24" y="40"/>
                      <a:pt x="24" y="40"/>
                      <a:pt x="24" y="40"/>
                    </a:cubicBezTo>
                    <a:cubicBezTo>
                      <a:pt x="23" y="41"/>
                      <a:pt x="24" y="40"/>
                      <a:pt x="24" y="40"/>
                    </a:cubicBezTo>
                    <a:close/>
                    <a:moveTo>
                      <a:pt x="24" y="41"/>
                    </a:moveTo>
                    <a:cubicBezTo>
                      <a:pt x="24" y="42"/>
                      <a:pt x="25" y="42"/>
                      <a:pt x="24" y="42"/>
                    </a:cubicBezTo>
                    <a:cubicBezTo>
                      <a:pt x="25" y="40"/>
                      <a:pt x="24" y="42"/>
                      <a:pt x="24" y="41"/>
                    </a:cubicBezTo>
                    <a:cubicBezTo>
                      <a:pt x="25" y="41"/>
                      <a:pt x="24" y="41"/>
                      <a:pt x="24" y="41"/>
                    </a:cubicBezTo>
                    <a:cubicBezTo>
                      <a:pt x="24" y="41"/>
                      <a:pt x="25" y="42"/>
                      <a:pt x="24" y="41"/>
                    </a:cubicBezTo>
                    <a:cubicBezTo>
                      <a:pt x="24" y="41"/>
                      <a:pt x="24" y="42"/>
                      <a:pt x="24" y="41"/>
                    </a:cubicBezTo>
                    <a:close/>
                    <a:moveTo>
                      <a:pt x="25" y="41"/>
                    </a:moveTo>
                    <a:cubicBezTo>
                      <a:pt x="24" y="41"/>
                      <a:pt x="24" y="41"/>
                      <a:pt x="25" y="41"/>
                    </a:cubicBezTo>
                    <a:cubicBezTo>
                      <a:pt x="25" y="41"/>
                      <a:pt x="25" y="41"/>
                      <a:pt x="25" y="41"/>
                    </a:cubicBezTo>
                    <a:close/>
                    <a:moveTo>
                      <a:pt x="27" y="45"/>
                    </a:moveTo>
                    <a:cubicBezTo>
                      <a:pt x="27" y="45"/>
                      <a:pt x="27" y="45"/>
                      <a:pt x="27" y="45"/>
                    </a:cubicBezTo>
                    <a:moveTo>
                      <a:pt x="29" y="47"/>
                    </a:moveTo>
                    <a:cubicBezTo>
                      <a:pt x="29" y="47"/>
                      <a:pt x="29" y="47"/>
                      <a:pt x="29" y="47"/>
                    </a:cubicBezTo>
                    <a:cubicBezTo>
                      <a:pt x="29" y="47"/>
                      <a:pt x="29" y="47"/>
                      <a:pt x="29" y="47"/>
                    </a:cubicBezTo>
                    <a:close/>
                    <a:moveTo>
                      <a:pt x="28" y="51"/>
                    </a:moveTo>
                    <a:cubicBezTo>
                      <a:pt x="27" y="51"/>
                      <a:pt x="28" y="52"/>
                      <a:pt x="27" y="52"/>
                    </a:cubicBezTo>
                    <a:cubicBezTo>
                      <a:pt x="27" y="54"/>
                      <a:pt x="28" y="51"/>
                      <a:pt x="27" y="52"/>
                    </a:cubicBezTo>
                    <a:cubicBezTo>
                      <a:pt x="26" y="50"/>
                      <a:pt x="27" y="51"/>
                      <a:pt x="28" y="51"/>
                    </a:cubicBezTo>
                    <a:close/>
                    <a:moveTo>
                      <a:pt x="28" y="52"/>
                    </a:moveTo>
                    <a:cubicBezTo>
                      <a:pt x="28" y="52"/>
                      <a:pt x="28" y="52"/>
                      <a:pt x="28" y="52"/>
                    </a:cubicBezTo>
                    <a:cubicBezTo>
                      <a:pt x="28" y="52"/>
                      <a:pt x="28" y="52"/>
                      <a:pt x="28" y="52"/>
                    </a:cubicBezTo>
                    <a:close/>
                    <a:moveTo>
                      <a:pt x="29" y="57"/>
                    </a:moveTo>
                    <a:cubicBezTo>
                      <a:pt x="29" y="57"/>
                      <a:pt x="29" y="57"/>
                      <a:pt x="29" y="57"/>
                    </a:cubicBezTo>
                    <a:cubicBezTo>
                      <a:pt x="29" y="57"/>
                      <a:pt x="29" y="57"/>
                      <a:pt x="29" y="57"/>
                    </a:cubicBezTo>
                    <a:close/>
                    <a:moveTo>
                      <a:pt x="29" y="57"/>
                    </a:moveTo>
                    <a:cubicBezTo>
                      <a:pt x="27" y="60"/>
                      <a:pt x="29" y="57"/>
                      <a:pt x="29" y="57"/>
                    </a:cubicBezTo>
                    <a:cubicBezTo>
                      <a:pt x="29" y="56"/>
                      <a:pt x="29" y="56"/>
                      <a:pt x="29" y="57"/>
                    </a:cubicBezTo>
                    <a:cubicBezTo>
                      <a:pt x="29" y="57"/>
                      <a:pt x="29" y="57"/>
                      <a:pt x="29" y="57"/>
                    </a:cubicBezTo>
                    <a:close/>
                    <a:moveTo>
                      <a:pt x="29" y="57"/>
                    </a:moveTo>
                    <a:cubicBezTo>
                      <a:pt x="29" y="57"/>
                      <a:pt x="29" y="59"/>
                      <a:pt x="29" y="57"/>
                    </a:cubicBezTo>
                    <a:cubicBezTo>
                      <a:pt x="29" y="56"/>
                      <a:pt x="29" y="56"/>
                      <a:pt x="29" y="57"/>
                    </a:cubicBezTo>
                    <a:cubicBezTo>
                      <a:pt x="29" y="57"/>
                      <a:pt x="29" y="56"/>
                      <a:pt x="29" y="57"/>
                    </a:cubicBezTo>
                    <a:close/>
                    <a:moveTo>
                      <a:pt x="32" y="59"/>
                    </a:moveTo>
                    <a:cubicBezTo>
                      <a:pt x="32" y="59"/>
                      <a:pt x="32" y="59"/>
                      <a:pt x="32" y="59"/>
                    </a:cubicBezTo>
                    <a:close/>
                    <a:moveTo>
                      <a:pt x="33" y="61"/>
                    </a:moveTo>
                    <a:cubicBezTo>
                      <a:pt x="34" y="61"/>
                      <a:pt x="34" y="61"/>
                      <a:pt x="34" y="61"/>
                    </a:cubicBezTo>
                    <a:lnTo>
                      <a:pt x="33" y="61"/>
                    </a:lnTo>
                    <a:close/>
                    <a:moveTo>
                      <a:pt x="33" y="63"/>
                    </a:moveTo>
                    <a:cubicBezTo>
                      <a:pt x="33" y="62"/>
                      <a:pt x="33" y="62"/>
                      <a:pt x="33" y="62"/>
                    </a:cubicBezTo>
                    <a:cubicBezTo>
                      <a:pt x="33" y="62"/>
                      <a:pt x="33" y="62"/>
                      <a:pt x="33" y="62"/>
                    </a:cubicBezTo>
                    <a:cubicBezTo>
                      <a:pt x="33" y="62"/>
                      <a:pt x="33" y="62"/>
                      <a:pt x="33" y="62"/>
                    </a:cubicBezTo>
                    <a:cubicBezTo>
                      <a:pt x="33" y="64"/>
                      <a:pt x="33" y="64"/>
                      <a:pt x="33" y="63"/>
                    </a:cubicBezTo>
                    <a:close/>
                    <a:moveTo>
                      <a:pt x="33" y="61"/>
                    </a:moveTo>
                    <a:cubicBezTo>
                      <a:pt x="33" y="61"/>
                      <a:pt x="33" y="61"/>
                      <a:pt x="33" y="61"/>
                    </a:cubicBezTo>
                    <a:cubicBezTo>
                      <a:pt x="34" y="62"/>
                      <a:pt x="33" y="62"/>
                      <a:pt x="33" y="61"/>
                    </a:cubicBezTo>
                    <a:close/>
                    <a:moveTo>
                      <a:pt x="34" y="61"/>
                    </a:moveTo>
                    <a:cubicBezTo>
                      <a:pt x="34" y="61"/>
                      <a:pt x="34" y="61"/>
                      <a:pt x="34" y="61"/>
                    </a:cubicBezTo>
                    <a:moveTo>
                      <a:pt x="34" y="61"/>
                    </a:moveTo>
                    <a:cubicBezTo>
                      <a:pt x="34" y="61"/>
                      <a:pt x="34" y="61"/>
                      <a:pt x="34" y="61"/>
                    </a:cubicBezTo>
                    <a:close/>
                    <a:moveTo>
                      <a:pt x="34" y="62"/>
                    </a:moveTo>
                    <a:cubicBezTo>
                      <a:pt x="34" y="61"/>
                      <a:pt x="34" y="61"/>
                      <a:pt x="34" y="61"/>
                    </a:cubicBezTo>
                    <a:cubicBezTo>
                      <a:pt x="33" y="61"/>
                      <a:pt x="33" y="61"/>
                      <a:pt x="33" y="61"/>
                    </a:cubicBezTo>
                    <a:cubicBezTo>
                      <a:pt x="34" y="61"/>
                      <a:pt x="34" y="61"/>
                      <a:pt x="34" y="61"/>
                    </a:cubicBezTo>
                    <a:cubicBezTo>
                      <a:pt x="34" y="61"/>
                      <a:pt x="34" y="62"/>
                      <a:pt x="34" y="62"/>
                    </a:cubicBezTo>
                    <a:close/>
                    <a:moveTo>
                      <a:pt x="35" y="68"/>
                    </a:moveTo>
                    <a:cubicBezTo>
                      <a:pt x="35" y="69"/>
                      <a:pt x="35" y="69"/>
                      <a:pt x="35" y="69"/>
                    </a:cubicBezTo>
                    <a:cubicBezTo>
                      <a:pt x="35" y="69"/>
                      <a:pt x="35" y="69"/>
                      <a:pt x="35" y="69"/>
                    </a:cubicBezTo>
                    <a:cubicBezTo>
                      <a:pt x="34" y="68"/>
                      <a:pt x="35" y="66"/>
                      <a:pt x="35" y="68"/>
                    </a:cubicBezTo>
                    <a:close/>
                    <a:moveTo>
                      <a:pt x="35" y="64"/>
                    </a:moveTo>
                    <a:cubicBezTo>
                      <a:pt x="35" y="64"/>
                      <a:pt x="35" y="64"/>
                      <a:pt x="35" y="64"/>
                    </a:cubicBezTo>
                    <a:moveTo>
                      <a:pt x="36" y="63"/>
                    </a:moveTo>
                    <a:cubicBezTo>
                      <a:pt x="36" y="63"/>
                      <a:pt x="36" y="63"/>
                      <a:pt x="36" y="63"/>
                    </a:cubicBezTo>
                    <a:close/>
                    <a:moveTo>
                      <a:pt x="36" y="67"/>
                    </a:moveTo>
                    <a:cubicBezTo>
                      <a:pt x="35" y="66"/>
                      <a:pt x="35" y="65"/>
                      <a:pt x="36" y="66"/>
                    </a:cubicBezTo>
                    <a:cubicBezTo>
                      <a:pt x="36" y="64"/>
                      <a:pt x="36" y="65"/>
                      <a:pt x="37" y="66"/>
                    </a:cubicBezTo>
                    <a:cubicBezTo>
                      <a:pt x="37" y="68"/>
                      <a:pt x="36" y="67"/>
                      <a:pt x="36" y="67"/>
                    </a:cubicBezTo>
                    <a:close/>
                    <a:moveTo>
                      <a:pt x="36" y="71"/>
                    </a:moveTo>
                    <a:cubicBezTo>
                      <a:pt x="36" y="70"/>
                      <a:pt x="36" y="70"/>
                      <a:pt x="36" y="70"/>
                    </a:cubicBezTo>
                    <a:cubicBezTo>
                      <a:pt x="36" y="70"/>
                      <a:pt x="36" y="70"/>
                      <a:pt x="36" y="70"/>
                    </a:cubicBezTo>
                    <a:cubicBezTo>
                      <a:pt x="36" y="71"/>
                      <a:pt x="36" y="70"/>
                      <a:pt x="36" y="71"/>
                    </a:cubicBezTo>
                    <a:close/>
                    <a:moveTo>
                      <a:pt x="37" y="66"/>
                    </a:moveTo>
                    <a:cubicBezTo>
                      <a:pt x="37" y="67"/>
                      <a:pt x="37" y="67"/>
                      <a:pt x="37" y="67"/>
                    </a:cubicBezTo>
                    <a:lnTo>
                      <a:pt x="37" y="66"/>
                    </a:lnTo>
                    <a:close/>
                    <a:moveTo>
                      <a:pt x="36" y="69"/>
                    </a:moveTo>
                    <a:cubicBezTo>
                      <a:pt x="36" y="69"/>
                      <a:pt x="36" y="69"/>
                      <a:pt x="36" y="69"/>
                    </a:cubicBezTo>
                    <a:cubicBezTo>
                      <a:pt x="36" y="69"/>
                      <a:pt x="36" y="69"/>
                      <a:pt x="36" y="69"/>
                    </a:cubicBezTo>
                    <a:cubicBezTo>
                      <a:pt x="36" y="67"/>
                      <a:pt x="37" y="67"/>
                      <a:pt x="37" y="68"/>
                    </a:cubicBezTo>
                    <a:cubicBezTo>
                      <a:pt x="37" y="68"/>
                      <a:pt x="37" y="67"/>
                      <a:pt x="36" y="69"/>
                    </a:cubicBezTo>
                    <a:cubicBezTo>
                      <a:pt x="37" y="71"/>
                      <a:pt x="36" y="70"/>
                      <a:pt x="36" y="70"/>
                    </a:cubicBezTo>
                    <a:lnTo>
                      <a:pt x="36" y="69"/>
                    </a:lnTo>
                    <a:close/>
                    <a:moveTo>
                      <a:pt x="36" y="71"/>
                    </a:moveTo>
                    <a:cubicBezTo>
                      <a:pt x="36" y="72"/>
                      <a:pt x="36" y="72"/>
                      <a:pt x="36" y="72"/>
                    </a:cubicBezTo>
                    <a:cubicBezTo>
                      <a:pt x="36" y="72"/>
                      <a:pt x="36" y="72"/>
                      <a:pt x="36" y="72"/>
                    </a:cubicBezTo>
                    <a:cubicBezTo>
                      <a:pt x="36" y="71"/>
                      <a:pt x="36" y="71"/>
                      <a:pt x="36" y="72"/>
                    </a:cubicBezTo>
                    <a:cubicBezTo>
                      <a:pt x="36" y="72"/>
                      <a:pt x="35" y="73"/>
                      <a:pt x="35" y="72"/>
                    </a:cubicBezTo>
                    <a:cubicBezTo>
                      <a:pt x="36" y="72"/>
                      <a:pt x="36" y="72"/>
                      <a:pt x="35" y="72"/>
                    </a:cubicBezTo>
                    <a:cubicBezTo>
                      <a:pt x="36" y="72"/>
                      <a:pt x="35" y="72"/>
                      <a:pt x="35" y="72"/>
                    </a:cubicBezTo>
                    <a:cubicBezTo>
                      <a:pt x="36" y="72"/>
                      <a:pt x="35" y="71"/>
                      <a:pt x="35" y="72"/>
                    </a:cubicBezTo>
                    <a:cubicBezTo>
                      <a:pt x="36" y="72"/>
                      <a:pt x="35" y="71"/>
                      <a:pt x="35" y="72"/>
                    </a:cubicBezTo>
                    <a:cubicBezTo>
                      <a:pt x="36" y="72"/>
                      <a:pt x="36" y="71"/>
                      <a:pt x="35" y="71"/>
                    </a:cubicBezTo>
                    <a:cubicBezTo>
                      <a:pt x="35" y="73"/>
                      <a:pt x="35" y="71"/>
                      <a:pt x="35" y="72"/>
                    </a:cubicBezTo>
                    <a:cubicBezTo>
                      <a:pt x="35" y="73"/>
                      <a:pt x="35" y="72"/>
                      <a:pt x="35" y="72"/>
                    </a:cubicBezTo>
                    <a:cubicBezTo>
                      <a:pt x="35" y="72"/>
                      <a:pt x="34" y="73"/>
                      <a:pt x="35" y="71"/>
                    </a:cubicBezTo>
                    <a:cubicBezTo>
                      <a:pt x="35" y="72"/>
                      <a:pt x="35" y="71"/>
                      <a:pt x="35" y="71"/>
                    </a:cubicBezTo>
                    <a:cubicBezTo>
                      <a:pt x="35" y="71"/>
                      <a:pt x="35" y="70"/>
                      <a:pt x="35" y="71"/>
                    </a:cubicBezTo>
                    <a:cubicBezTo>
                      <a:pt x="35" y="70"/>
                      <a:pt x="35" y="70"/>
                      <a:pt x="35" y="70"/>
                    </a:cubicBezTo>
                    <a:cubicBezTo>
                      <a:pt x="35" y="70"/>
                      <a:pt x="35" y="71"/>
                      <a:pt x="35" y="71"/>
                    </a:cubicBezTo>
                    <a:lnTo>
                      <a:pt x="36" y="71"/>
                    </a:lnTo>
                    <a:close/>
                    <a:moveTo>
                      <a:pt x="36" y="72"/>
                    </a:moveTo>
                    <a:cubicBezTo>
                      <a:pt x="36" y="71"/>
                      <a:pt x="36" y="71"/>
                      <a:pt x="36" y="72"/>
                    </a:cubicBezTo>
                    <a:cubicBezTo>
                      <a:pt x="36" y="72"/>
                      <a:pt x="36" y="72"/>
                      <a:pt x="36" y="72"/>
                    </a:cubicBezTo>
                    <a:close/>
                    <a:moveTo>
                      <a:pt x="35" y="72"/>
                    </a:moveTo>
                    <a:cubicBezTo>
                      <a:pt x="36" y="71"/>
                      <a:pt x="36" y="73"/>
                      <a:pt x="36" y="72"/>
                    </a:cubicBezTo>
                    <a:cubicBezTo>
                      <a:pt x="36" y="71"/>
                      <a:pt x="35" y="73"/>
                      <a:pt x="35" y="72"/>
                    </a:cubicBezTo>
                    <a:cubicBezTo>
                      <a:pt x="36" y="71"/>
                      <a:pt x="35" y="71"/>
                      <a:pt x="35" y="72"/>
                    </a:cubicBezTo>
                    <a:close/>
                    <a:moveTo>
                      <a:pt x="36" y="72"/>
                    </a:moveTo>
                    <a:cubicBezTo>
                      <a:pt x="36" y="72"/>
                      <a:pt x="34" y="74"/>
                      <a:pt x="36" y="72"/>
                    </a:cubicBezTo>
                    <a:cubicBezTo>
                      <a:pt x="36" y="73"/>
                      <a:pt x="36" y="73"/>
                      <a:pt x="36" y="72"/>
                    </a:cubicBezTo>
                    <a:close/>
                    <a:moveTo>
                      <a:pt x="40" y="71"/>
                    </a:moveTo>
                    <a:cubicBezTo>
                      <a:pt x="41" y="72"/>
                      <a:pt x="40" y="71"/>
                      <a:pt x="40" y="70"/>
                    </a:cubicBezTo>
                    <a:cubicBezTo>
                      <a:pt x="40" y="70"/>
                      <a:pt x="41" y="71"/>
                      <a:pt x="40" y="71"/>
                    </a:cubicBezTo>
                    <a:close/>
                    <a:moveTo>
                      <a:pt x="40" y="72"/>
                    </a:moveTo>
                    <a:cubicBezTo>
                      <a:pt x="40" y="72"/>
                      <a:pt x="40" y="72"/>
                      <a:pt x="40" y="72"/>
                    </a:cubicBezTo>
                    <a:cubicBezTo>
                      <a:pt x="40" y="72"/>
                      <a:pt x="40" y="72"/>
                      <a:pt x="40" y="72"/>
                    </a:cubicBezTo>
                    <a:close/>
                    <a:moveTo>
                      <a:pt x="40" y="72"/>
                    </a:moveTo>
                    <a:cubicBezTo>
                      <a:pt x="40" y="72"/>
                      <a:pt x="40" y="72"/>
                      <a:pt x="40" y="72"/>
                    </a:cubicBezTo>
                    <a:cubicBezTo>
                      <a:pt x="40" y="72"/>
                      <a:pt x="40" y="72"/>
                      <a:pt x="40" y="72"/>
                    </a:cubicBezTo>
                    <a:close/>
                    <a:moveTo>
                      <a:pt x="38" y="74"/>
                    </a:moveTo>
                    <a:cubicBezTo>
                      <a:pt x="38" y="73"/>
                      <a:pt x="38" y="73"/>
                      <a:pt x="38" y="73"/>
                    </a:cubicBezTo>
                    <a:cubicBezTo>
                      <a:pt x="39" y="73"/>
                      <a:pt x="39" y="73"/>
                      <a:pt x="39" y="73"/>
                    </a:cubicBezTo>
                    <a:cubicBezTo>
                      <a:pt x="39" y="73"/>
                      <a:pt x="40" y="74"/>
                      <a:pt x="39" y="73"/>
                    </a:cubicBezTo>
                    <a:cubicBezTo>
                      <a:pt x="39" y="74"/>
                      <a:pt x="39" y="74"/>
                      <a:pt x="38" y="74"/>
                    </a:cubicBezTo>
                    <a:close/>
                    <a:moveTo>
                      <a:pt x="40" y="78"/>
                    </a:moveTo>
                    <a:cubicBezTo>
                      <a:pt x="40" y="78"/>
                      <a:pt x="40" y="78"/>
                      <a:pt x="40" y="78"/>
                    </a:cubicBezTo>
                    <a:cubicBezTo>
                      <a:pt x="40" y="77"/>
                      <a:pt x="40" y="78"/>
                      <a:pt x="40" y="78"/>
                    </a:cubicBezTo>
                    <a:close/>
                    <a:moveTo>
                      <a:pt x="44" y="88"/>
                    </a:moveTo>
                    <a:cubicBezTo>
                      <a:pt x="44" y="88"/>
                      <a:pt x="44" y="88"/>
                      <a:pt x="44" y="88"/>
                    </a:cubicBezTo>
                    <a:close/>
                    <a:moveTo>
                      <a:pt x="47" y="104"/>
                    </a:moveTo>
                    <a:cubicBezTo>
                      <a:pt x="47" y="103"/>
                      <a:pt x="48" y="104"/>
                      <a:pt x="47" y="104"/>
                    </a:cubicBezTo>
                    <a:cubicBezTo>
                      <a:pt x="47" y="104"/>
                      <a:pt x="47" y="104"/>
                      <a:pt x="47" y="104"/>
                    </a:cubicBezTo>
                    <a:close/>
                    <a:moveTo>
                      <a:pt x="44" y="94"/>
                    </a:moveTo>
                    <a:cubicBezTo>
                      <a:pt x="44" y="94"/>
                      <a:pt x="44" y="94"/>
                      <a:pt x="44" y="94"/>
                    </a:cubicBezTo>
                    <a:cubicBezTo>
                      <a:pt x="44" y="94"/>
                      <a:pt x="44" y="94"/>
                      <a:pt x="44" y="94"/>
                    </a:cubicBezTo>
                    <a:cubicBezTo>
                      <a:pt x="44" y="94"/>
                      <a:pt x="44" y="94"/>
                      <a:pt x="44" y="94"/>
                    </a:cubicBezTo>
                    <a:cubicBezTo>
                      <a:pt x="44" y="94"/>
                      <a:pt x="44" y="94"/>
                      <a:pt x="44" y="94"/>
                    </a:cubicBezTo>
                    <a:cubicBezTo>
                      <a:pt x="44" y="94"/>
                      <a:pt x="44" y="94"/>
                      <a:pt x="44" y="94"/>
                    </a:cubicBezTo>
                    <a:cubicBezTo>
                      <a:pt x="44" y="94"/>
                      <a:pt x="44" y="94"/>
                      <a:pt x="44" y="94"/>
                    </a:cubicBezTo>
                    <a:cubicBezTo>
                      <a:pt x="45" y="94"/>
                      <a:pt x="45" y="94"/>
                      <a:pt x="45" y="94"/>
                    </a:cubicBezTo>
                    <a:cubicBezTo>
                      <a:pt x="44" y="95"/>
                      <a:pt x="44" y="94"/>
                      <a:pt x="44" y="94"/>
                    </a:cubicBezTo>
                    <a:close/>
                    <a:moveTo>
                      <a:pt x="44" y="97"/>
                    </a:moveTo>
                    <a:cubicBezTo>
                      <a:pt x="44" y="97"/>
                      <a:pt x="44" y="97"/>
                      <a:pt x="44" y="97"/>
                    </a:cubicBezTo>
                    <a:close/>
                    <a:moveTo>
                      <a:pt x="44" y="98"/>
                    </a:moveTo>
                    <a:cubicBezTo>
                      <a:pt x="44" y="98"/>
                      <a:pt x="44" y="98"/>
                      <a:pt x="44" y="98"/>
                    </a:cubicBezTo>
                    <a:close/>
                    <a:moveTo>
                      <a:pt x="44" y="97"/>
                    </a:moveTo>
                    <a:cubicBezTo>
                      <a:pt x="44" y="97"/>
                      <a:pt x="44" y="97"/>
                      <a:pt x="44" y="97"/>
                    </a:cubicBezTo>
                    <a:cubicBezTo>
                      <a:pt x="44" y="97"/>
                      <a:pt x="44" y="97"/>
                      <a:pt x="44" y="97"/>
                    </a:cubicBezTo>
                    <a:cubicBezTo>
                      <a:pt x="44" y="97"/>
                      <a:pt x="44" y="97"/>
                      <a:pt x="44" y="97"/>
                    </a:cubicBezTo>
                    <a:close/>
                    <a:moveTo>
                      <a:pt x="44" y="95"/>
                    </a:moveTo>
                    <a:cubicBezTo>
                      <a:pt x="44" y="95"/>
                      <a:pt x="44" y="95"/>
                      <a:pt x="44" y="95"/>
                    </a:cubicBezTo>
                    <a:cubicBezTo>
                      <a:pt x="44" y="95"/>
                      <a:pt x="44" y="95"/>
                      <a:pt x="44" y="95"/>
                    </a:cubicBezTo>
                    <a:cubicBezTo>
                      <a:pt x="44" y="95"/>
                      <a:pt x="44" y="95"/>
                      <a:pt x="44" y="95"/>
                    </a:cubicBezTo>
                    <a:cubicBezTo>
                      <a:pt x="44" y="95"/>
                      <a:pt x="44" y="95"/>
                      <a:pt x="44" y="95"/>
                    </a:cubicBezTo>
                    <a:cubicBezTo>
                      <a:pt x="44" y="95"/>
                      <a:pt x="44" y="95"/>
                      <a:pt x="44" y="95"/>
                    </a:cubicBezTo>
                    <a:cubicBezTo>
                      <a:pt x="44" y="96"/>
                      <a:pt x="44" y="96"/>
                      <a:pt x="44" y="96"/>
                    </a:cubicBezTo>
                    <a:cubicBezTo>
                      <a:pt x="44" y="95"/>
                      <a:pt x="44" y="95"/>
                      <a:pt x="44" y="95"/>
                    </a:cubicBezTo>
                    <a:cubicBezTo>
                      <a:pt x="43" y="96"/>
                      <a:pt x="43" y="96"/>
                      <a:pt x="44" y="95"/>
                    </a:cubicBezTo>
                    <a:close/>
                    <a:moveTo>
                      <a:pt x="43" y="107"/>
                    </a:moveTo>
                    <a:cubicBezTo>
                      <a:pt x="43" y="106"/>
                      <a:pt x="43" y="106"/>
                      <a:pt x="44" y="107"/>
                    </a:cubicBezTo>
                    <a:cubicBezTo>
                      <a:pt x="44" y="108"/>
                      <a:pt x="44" y="108"/>
                      <a:pt x="44" y="108"/>
                    </a:cubicBezTo>
                    <a:cubicBezTo>
                      <a:pt x="44" y="108"/>
                      <a:pt x="44" y="108"/>
                      <a:pt x="44" y="108"/>
                    </a:cubicBezTo>
                    <a:lnTo>
                      <a:pt x="43" y="107"/>
                    </a:lnTo>
                    <a:close/>
                    <a:moveTo>
                      <a:pt x="43" y="106"/>
                    </a:moveTo>
                    <a:cubicBezTo>
                      <a:pt x="43" y="106"/>
                      <a:pt x="43" y="106"/>
                      <a:pt x="43" y="106"/>
                    </a:cubicBezTo>
                    <a:cubicBezTo>
                      <a:pt x="43" y="106"/>
                      <a:pt x="43" y="105"/>
                      <a:pt x="43" y="106"/>
                    </a:cubicBezTo>
                    <a:cubicBezTo>
                      <a:pt x="44" y="106"/>
                      <a:pt x="44" y="106"/>
                      <a:pt x="44" y="106"/>
                    </a:cubicBezTo>
                    <a:cubicBezTo>
                      <a:pt x="44" y="106"/>
                      <a:pt x="44" y="106"/>
                      <a:pt x="44" y="106"/>
                    </a:cubicBezTo>
                    <a:cubicBezTo>
                      <a:pt x="44" y="105"/>
                      <a:pt x="44" y="105"/>
                      <a:pt x="44" y="105"/>
                    </a:cubicBezTo>
                    <a:cubicBezTo>
                      <a:pt x="44" y="105"/>
                      <a:pt x="44" y="105"/>
                      <a:pt x="44" y="105"/>
                    </a:cubicBezTo>
                    <a:cubicBezTo>
                      <a:pt x="44" y="105"/>
                      <a:pt x="44" y="104"/>
                      <a:pt x="44" y="105"/>
                    </a:cubicBezTo>
                    <a:cubicBezTo>
                      <a:pt x="44" y="105"/>
                      <a:pt x="45" y="106"/>
                      <a:pt x="45" y="105"/>
                    </a:cubicBezTo>
                    <a:cubicBezTo>
                      <a:pt x="45" y="105"/>
                      <a:pt x="45" y="105"/>
                      <a:pt x="45" y="105"/>
                    </a:cubicBezTo>
                    <a:cubicBezTo>
                      <a:pt x="45" y="105"/>
                      <a:pt x="45" y="105"/>
                      <a:pt x="45" y="105"/>
                    </a:cubicBezTo>
                    <a:cubicBezTo>
                      <a:pt x="44" y="105"/>
                      <a:pt x="44" y="105"/>
                      <a:pt x="44" y="105"/>
                    </a:cubicBezTo>
                    <a:cubicBezTo>
                      <a:pt x="44" y="104"/>
                      <a:pt x="44" y="104"/>
                      <a:pt x="44" y="104"/>
                    </a:cubicBezTo>
                    <a:cubicBezTo>
                      <a:pt x="45" y="104"/>
                      <a:pt x="45" y="104"/>
                      <a:pt x="45" y="103"/>
                    </a:cubicBezTo>
                    <a:cubicBezTo>
                      <a:pt x="45" y="104"/>
                      <a:pt x="45" y="104"/>
                      <a:pt x="45" y="104"/>
                    </a:cubicBezTo>
                    <a:cubicBezTo>
                      <a:pt x="45" y="104"/>
                      <a:pt x="45" y="104"/>
                      <a:pt x="45" y="104"/>
                    </a:cubicBezTo>
                    <a:cubicBezTo>
                      <a:pt x="45" y="104"/>
                      <a:pt x="45" y="104"/>
                      <a:pt x="45" y="104"/>
                    </a:cubicBezTo>
                    <a:cubicBezTo>
                      <a:pt x="45" y="105"/>
                      <a:pt x="45" y="105"/>
                      <a:pt x="45" y="105"/>
                    </a:cubicBezTo>
                    <a:cubicBezTo>
                      <a:pt x="46" y="105"/>
                      <a:pt x="46" y="105"/>
                      <a:pt x="46" y="105"/>
                    </a:cubicBezTo>
                    <a:cubicBezTo>
                      <a:pt x="45" y="105"/>
                      <a:pt x="45" y="105"/>
                      <a:pt x="45" y="105"/>
                    </a:cubicBezTo>
                    <a:cubicBezTo>
                      <a:pt x="45" y="105"/>
                      <a:pt x="45" y="105"/>
                      <a:pt x="45" y="106"/>
                    </a:cubicBezTo>
                    <a:cubicBezTo>
                      <a:pt x="44" y="105"/>
                      <a:pt x="45" y="106"/>
                      <a:pt x="44" y="106"/>
                    </a:cubicBezTo>
                    <a:cubicBezTo>
                      <a:pt x="44" y="106"/>
                      <a:pt x="44" y="106"/>
                      <a:pt x="44" y="106"/>
                    </a:cubicBezTo>
                    <a:cubicBezTo>
                      <a:pt x="44" y="106"/>
                      <a:pt x="44" y="106"/>
                      <a:pt x="44" y="106"/>
                    </a:cubicBezTo>
                    <a:cubicBezTo>
                      <a:pt x="44" y="107"/>
                      <a:pt x="43" y="107"/>
                      <a:pt x="43" y="106"/>
                    </a:cubicBezTo>
                    <a:close/>
                    <a:moveTo>
                      <a:pt x="43" y="116"/>
                    </a:moveTo>
                    <a:cubicBezTo>
                      <a:pt x="43" y="117"/>
                      <a:pt x="43" y="116"/>
                      <a:pt x="43" y="115"/>
                    </a:cubicBezTo>
                    <a:cubicBezTo>
                      <a:pt x="43" y="115"/>
                      <a:pt x="43" y="115"/>
                      <a:pt x="43" y="115"/>
                    </a:cubicBezTo>
                    <a:cubicBezTo>
                      <a:pt x="42" y="116"/>
                      <a:pt x="42"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6"/>
                      <a:pt x="43" y="116"/>
                      <a:pt x="43" y="116"/>
                    </a:cubicBezTo>
                    <a:cubicBezTo>
                      <a:pt x="43" y="116"/>
                      <a:pt x="43" y="116"/>
                      <a:pt x="43" y="116"/>
                    </a:cubicBezTo>
                    <a:cubicBezTo>
                      <a:pt x="43" y="115"/>
                      <a:pt x="43" y="115"/>
                      <a:pt x="43" y="115"/>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8"/>
                      <a:pt x="43" y="116"/>
                    </a:cubicBezTo>
                    <a:close/>
                    <a:moveTo>
                      <a:pt x="44" y="118"/>
                    </a:moveTo>
                    <a:cubicBezTo>
                      <a:pt x="44" y="118"/>
                      <a:pt x="44" y="118"/>
                      <a:pt x="44" y="118"/>
                    </a:cubicBezTo>
                    <a:cubicBezTo>
                      <a:pt x="44" y="118"/>
                      <a:pt x="44" y="118"/>
                      <a:pt x="44" y="118"/>
                    </a:cubicBezTo>
                    <a:cubicBezTo>
                      <a:pt x="44" y="118"/>
                      <a:pt x="44" y="118"/>
                      <a:pt x="44" y="118"/>
                    </a:cubicBezTo>
                    <a:cubicBezTo>
                      <a:pt x="44" y="118"/>
                      <a:pt x="44" y="118"/>
                      <a:pt x="44" y="118"/>
                    </a:cubicBezTo>
                    <a:cubicBezTo>
                      <a:pt x="44" y="118"/>
                      <a:pt x="44" y="118"/>
                      <a:pt x="44" y="118"/>
                    </a:cubicBezTo>
                    <a:cubicBezTo>
                      <a:pt x="44" y="118"/>
                      <a:pt x="44" y="118"/>
                      <a:pt x="44" y="118"/>
                    </a:cubicBezTo>
                    <a:cubicBezTo>
                      <a:pt x="44" y="118"/>
                      <a:pt x="44" y="118"/>
                      <a:pt x="44" y="118"/>
                    </a:cubicBezTo>
                    <a:cubicBezTo>
                      <a:pt x="44" y="118"/>
                      <a:pt x="44" y="118"/>
                      <a:pt x="44" y="118"/>
                    </a:cubicBezTo>
                    <a:cubicBezTo>
                      <a:pt x="44" y="118"/>
                      <a:pt x="44" y="118"/>
                      <a:pt x="44" y="118"/>
                    </a:cubicBezTo>
                    <a:cubicBezTo>
                      <a:pt x="44" y="118"/>
                      <a:pt x="44" y="118"/>
                      <a:pt x="44" y="118"/>
                    </a:cubicBezTo>
                    <a:close/>
                    <a:moveTo>
                      <a:pt x="44" y="118"/>
                    </a:moveTo>
                    <a:cubicBezTo>
                      <a:pt x="44" y="118"/>
                      <a:pt x="44" y="118"/>
                      <a:pt x="44" y="118"/>
                    </a:cubicBezTo>
                    <a:cubicBezTo>
                      <a:pt x="44" y="118"/>
                      <a:pt x="44" y="118"/>
                      <a:pt x="44" y="118"/>
                    </a:cubicBezTo>
                    <a:close/>
                    <a:moveTo>
                      <a:pt x="45" y="118"/>
                    </a:moveTo>
                    <a:cubicBezTo>
                      <a:pt x="45" y="118"/>
                      <a:pt x="45" y="118"/>
                      <a:pt x="45" y="118"/>
                    </a:cubicBezTo>
                    <a:cubicBezTo>
                      <a:pt x="44" y="118"/>
                      <a:pt x="44" y="118"/>
                      <a:pt x="44" y="118"/>
                    </a:cubicBezTo>
                    <a:cubicBezTo>
                      <a:pt x="45" y="119"/>
                      <a:pt x="44" y="119"/>
                      <a:pt x="44" y="118"/>
                    </a:cubicBezTo>
                    <a:cubicBezTo>
                      <a:pt x="44" y="118"/>
                      <a:pt x="44" y="118"/>
                      <a:pt x="44" y="118"/>
                    </a:cubicBezTo>
                    <a:cubicBezTo>
                      <a:pt x="44" y="118"/>
                      <a:pt x="44" y="118"/>
                      <a:pt x="44" y="118"/>
                    </a:cubicBezTo>
                    <a:cubicBezTo>
                      <a:pt x="44" y="118"/>
                      <a:pt x="44" y="118"/>
                      <a:pt x="44" y="118"/>
                    </a:cubicBezTo>
                    <a:cubicBezTo>
                      <a:pt x="45" y="118"/>
                      <a:pt x="45" y="118"/>
                      <a:pt x="45" y="118"/>
                    </a:cubicBezTo>
                    <a:cubicBezTo>
                      <a:pt x="44" y="118"/>
                      <a:pt x="44" y="118"/>
                      <a:pt x="44" y="118"/>
                    </a:cubicBezTo>
                    <a:lnTo>
                      <a:pt x="45" y="118"/>
                    </a:lnTo>
                    <a:close/>
                    <a:moveTo>
                      <a:pt x="47" y="120"/>
                    </a:moveTo>
                    <a:cubicBezTo>
                      <a:pt x="48" y="120"/>
                      <a:pt x="48" y="120"/>
                      <a:pt x="48" y="120"/>
                    </a:cubicBezTo>
                    <a:cubicBezTo>
                      <a:pt x="48" y="120"/>
                      <a:pt x="47" y="120"/>
                      <a:pt x="47" y="120"/>
                    </a:cubicBezTo>
                    <a:close/>
                    <a:moveTo>
                      <a:pt x="47" y="120"/>
                    </a:moveTo>
                    <a:cubicBezTo>
                      <a:pt x="47" y="120"/>
                      <a:pt x="47" y="120"/>
                      <a:pt x="47" y="120"/>
                    </a:cubicBezTo>
                    <a:cubicBezTo>
                      <a:pt x="47" y="119"/>
                      <a:pt x="47" y="119"/>
                      <a:pt x="47" y="119"/>
                    </a:cubicBezTo>
                    <a:lnTo>
                      <a:pt x="47" y="120"/>
                    </a:lnTo>
                    <a:close/>
                    <a:moveTo>
                      <a:pt x="47" y="120"/>
                    </a:moveTo>
                    <a:cubicBezTo>
                      <a:pt x="47" y="120"/>
                      <a:pt x="47" y="120"/>
                      <a:pt x="47" y="120"/>
                    </a:cubicBezTo>
                    <a:close/>
                    <a:moveTo>
                      <a:pt x="47" y="121"/>
                    </a:moveTo>
                    <a:cubicBezTo>
                      <a:pt x="47" y="120"/>
                      <a:pt x="47" y="120"/>
                      <a:pt x="47" y="120"/>
                    </a:cubicBezTo>
                    <a:cubicBezTo>
                      <a:pt x="47" y="120"/>
                      <a:pt x="47" y="120"/>
                      <a:pt x="47" y="120"/>
                    </a:cubicBezTo>
                    <a:lnTo>
                      <a:pt x="47" y="121"/>
                    </a:lnTo>
                    <a:close/>
                    <a:moveTo>
                      <a:pt x="47" y="121"/>
                    </a:moveTo>
                    <a:cubicBezTo>
                      <a:pt x="47" y="120"/>
                      <a:pt x="47" y="119"/>
                      <a:pt x="47" y="120"/>
                    </a:cubicBezTo>
                    <a:cubicBezTo>
                      <a:pt x="47" y="121"/>
                      <a:pt x="47" y="121"/>
                      <a:pt x="47" y="121"/>
                    </a:cubicBezTo>
                    <a:cubicBezTo>
                      <a:pt x="47" y="121"/>
                      <a:pt x="47" y="121"/>
                      <a:pt x="47" y="121"/>
                    </a:cubicBezTo>
                    <a:cubicBezTo>
                      <a:pt x="47" y="121"/>
                      <a:pt x="47" y="121"/>
                      <a:pt x="47" y="121"/>
                    </a:cubicBezTo>
                    <a:cubicBezTo>
                      <a:pt x="47" y="121"/>
                      <a:pt x="47" y="121"/>
                      <a:pt x="47" y="121"/>
                    </a:cubicBezTo>
                    <a:cubicBezTo>
                      <a:pt x="47" y="121"/>
                      <a:pt x="47" y="121"/>
                      <a:pt x="47" y="121"/>
                    </a:cubicBezTo>
                    <a:close/>
                    <a:moveTo>
                      <a:pt x="52" y="131"/>
                    </a:moveTo>
                    <a:cubicBezTo>
                      <a:pt x="52" y="131"/>
                      <a:pt x="52" y="131"/>
                      <a:pt x="52" y="131"/>
                    </a:cubicBezTo>
                    <a:moveTo>
                      <a:pt x="52" y="131"/>
                    </a:moveTo>
                    <a:cubicBezTo>
                      <a:pt x="52" y="131"/>
                      <a:pt x="52" y="131"/>
                      <a:pt x="52" y="131"/>
                    </a:cubicBezTo>
                    <a:close/>
                    <a:moveTo>
                      <a:pt x="52" y="131"/>
                    </a:moveTo>
                    <a:cubicBezTo>
                      <a:pt x="52" y="131"/>
                      <a:pt x="52" y="131"/>
                      <a:pt x="52" y="131"/>
                    </a:cubicBezTo>
                    <a:cubicBezTo>
                      <a:pt x="52" y="131"/>
                      <a:pt x="52" y="131"/>
                      <a:pt x="52" y="131"/>
                    </a:cubicBezTo>
                    <a:cubicBezTo>
                      <a:pt x="52" y="130"/>
                      <a:pt x="51" y="132"/>
                      <a:pt x="52" y="131"/>
                    </a:cubicBezTo>
                    <a:close/>
                    <a:moveTo>
                      <a:pt x="50" y="125"/>
                    </a:moveTo>
                    <a:cubicBezTo>
                      <a:pt x="51" y="125"/>
                      <a:pt x="51" y="125"/>
                      <a:pt x="51" y="126"/>
                    </a:cubicBezTo>
                    <a:cubicBezTo>
                      <a:pt x="51" y="125"/>
                      <a:pt x="50" y="125"/>
                      <a:pt x="50" y="125"/>
                    </a:cubicBezTo>
                    <a:close/>
                    <a:moveTo>
                      <a:pt x="51" y="124"/>
                    </a:moveTo>
                    <a:cubicBezTo>
                      <a:pt x="51" y="124"/>
                      <a:pt x="51" y="125"/>
                      <a:pt x="51" y="125"/>
                    </a:cubicBezTo>
                    <a:cubicBezTo>
                      <a:pt x="50" y="125"/>
                      <a:pt x="49" y="123"/>
                      <a:pt x="50" y="124"/>
                    </a:cubicBezTo>
                    <a:cubicBezTo>
                      <a:pt x="49" y="123"/>
                      <a:pt x="50" y="122"/>
                      <a:pt x="51" y="124"/>
                    </a:cubicBezTo>
                    <a:close/>
                    <a:moveTo>
                      <a:pt x="53" y="124"/>
                    </a:moveTo>
                    <a:cubicBezTo>
                      <a:pt x="52" y="123"/>
                      <a:pt x="52" y="123"/>
                      <a:pt x="52" y="124"/>
                    </a:cubicBezTo>
                    <a:cubicBezTo>
                      <a:pt x="52" y="123"/>
                      <a:pt x="52" y="125"/>
                      <a:pt x="51" y="124"/>
                    </a:cubicBezTo>
                    <a:cubicBezTo>
                      <a:pt x="51" y="123"/>
                      <a:pt x="52" y="122"/>
                      <a:pt x="53" y="123"/>
                    </a:cubicBezTo>
                    <a:cubicBezTo>
                      <a:pt x="53" y="123"/>
                      <a:pt x="53" y="123"/>
                      <a:pt x="53" y="124"/>
                    </a:cubicBezTo>
                    <a:close/>
                    <a:moveTo>
                      <a:pt x="53" y="125"/>
                    </a:moveTo>
                    <a:cubicBezTo>
                      <a:pt x="53" y="125"/>
                      <a:pt x="53" y="125"/>
                      <a:pt x="53" y="124"/>
                    </a:cubicBezTo>
                    <a:cubicBezTo>
                      <a:pt x="53" y="123"/>
                      <a:pt x="53" y="126"/>
                      <a:pt x="53" y="125"/>
                    </a:cubicBez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0" name="îṡ1ïḑe"/>
              <p:cNvSpPr/>
              <p:nvPr/>
            </p:nvSpPr>
            <p:spPr bwMode="auto">
              <a:xfrm>
                <a:off x="3724" y="2975"/>
                <a:ext cx="12" cy="21"/>
              </a:xfrm>
              <a:custGeom>
                <a:avLst/>
                <a:gdLst>
                  <a:gd name="T0" fmla="*/ 5 w 5"/>
                  <a:gd name="T1" fmla="*/ 7 h 8"/>
                  <a:gd name="T2" fmla="*/ 4 w 5"/>
                  <a:gd name="T3" fmla="*/ 7 h 8"/>
                  <a:gd name="T4" fmla="*/ 4 w 5"/>
                  <a:gd name="T5" fmla="*/ 5 h 8"/>
                  <a:gd name="T6" fmla="*/ 4 w 5"/>
                  <a:gd name="T7" fmla="*/ 4 h 8"/>
                  <a:gd name="T8" fmla="*/ 3 w 5"/>
                  <a:gd name="T9" fmla="*/ 3 h 8"/>
                  <a:gd name="T10" fmla="*/ 3 w 5"/>
                  <a:gd name="T11" fmla="*/ 3 h 8"/>
                  <a:gd name="T12" fmla="*/ 2 w 5"/>
                  <a:gd name="T13" fmla="*/ 2 h 8"/>
                  <a:gd name="T14" fmla="*/ 1 w 5"/>
                  <a:gd name="T15" fmla="*/ 2 h 8"/>
                  <a:gd name="T16" fmla="*/ 1 w 5"/>
                  <a:gd name="T17" fmla="*/ 2 h 8"/>
                  <a:gd name="T18" fmla="*/ 1 w 5"/>
                  <a:gd name="T19" fmla="*/ 3 h 8"/>
                  <a:gd name="T20" fmla="*/ 1 w 5"/>
                  <a:gd name="T21" fmla="*/ 4 h 8"/>
                  <a:gd name="T22" fmla="*/ 1 w 5"/>
                  <a:gd name="T23" fmla="*/ 4 h 8"/>
                  <a:gd name="T24" fmla="*/ 2 w 5"/>
                  <a:gd name="T25" fmla="*/ 5 h 8"/>
                  <a:gd name="T26" fmla="*/ 1 w 5"/>
                  <a:gd name="T27" fmla="*/ 6 h 8"/>
                  <a:gd name="T28" fmla="*/ 2 w 5"/>
                  <a:gd name="T29" fmla="*/ 7 h 8"/>
                  <a:gd name="T30" fmla="*/ 3 w 5"/>
                  <a:gd name="T31" fmla="*/ 7 h 8"/>
                  <a:gd name="T32" fmla="*/ 3 w 5"/>
                  <a:gd name="T33" fmla="*/ 7 h 8"/>
                  <a:gd name="T34" fmla="*/ 3 w 5"/>
                  <a:gd name="T35" fmla="*/ 6 h 8"/>
                  <a:gd name="T36" fmla="*/ 4 w 5"/>
                  <a:gd name="T37" fmla="*/ 7 h 8"/>
                  <a:gd name="T38" fmla="*/ 5 w 5"/>
                  <a:gd name="T39" fmla="*/ 7 h 8"/>
                  <a:gd name="T40" fmla="*/ 2 w 5"/>
                  <a:gd name="T41" fmla="*/ 5 h 8"/>
                  <a:gd name="T42" fmla="*/ 2 w 5"/>
                  <a:gd name="T43" fmla="*/ 5 h 8"/>
                  <a:gd name="T44" fmla="*/ 1 w 5"/>
                  <a:gd name="T45" fmla="*/ 2 h 8"/>
                  <a:gd name="T46" fmla="*/ 1 w 5"/>
                  <a:gd name="T47" fmla="*/ 2 h 8"/>
                  <a:gd name="T48" fmla="*/ 2 w 5"/>
                  <a:gd name="T49" fmla="*/ 4 h 8"/>
                  <a:gd name="T50" fmla="*/ 2 w 5"/>
                  <a:gd name="T51" fmla="*/ 5 h 8"/>
                  <a:gd name="T52" fmla="*/ 1 w 5"/>
                  <a:gd name="T53" fmla="*/ 4 h 8"/>
                  <a:gd name="T54" fmla="*/ 1 w 5"/>
                  <a:gd name="T55" fmla="*/ 4 h 8"/>
                  <a:gd name="T56" fmla="*/ 1 w 5"/>
                  <a:gd name="T57" fmla="*/ 4 h 8"/>
                  <a:gd name="T58" fmla="*/ 2 w 5"/>
                  <a:gd name="T59" fmla="*/ 4 h 8"/>
                  <a:gd name="T60" fmla="*/ 2 w 5"/>
                  <a:gd name="T61" fmla="*/ 4 h 8"/>
                  <a:gd name="T62" fmla="*/ 2 w 5"/>
                  <a:gd name="T63" fmla="*/ 3 h 8"/>
                  <a:gd name="T64" fmla="*/ 2 w 5"/>
                  <a:gd name="T65" fmla="*/ 4 h 8"/>
                  <a:gd name="T66" fmla="*/ 3 w 5"/>
                  <a:gd name="T67" fmla="*/ 5 h 8"/>
                  <a:gd name="T68" fmla="*/ 4 w 5"/>
                  <a:gd name="T69" fmla="*/ 5 h 8"/>
                  <a:gd name="T70" fmla="*/ 4 w 5"/>
                  <a:gd name="T71" fmla="*/ 6 h 8"/>
                  <a:gd name="T72" fmla="*/ 3 w 5"/>
                  <a:gd name="T7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8">
                    <a:moveTo>
                      <a:pt x="5" y="7"/>
                    </a:moveTo>
                    <a:cubicBezTo>
                      <a:pt x="4" y="7"/>
                      <a:pt x="4" y="7"/>
                      <a:pt x="4" y="7"/>
                    </a:cubicBezTo>
                    <a:cubicBezTo>
                      <a:pt x="4" y="6"/>
                      <a:pt x="4" y="5"/>
                      <a:pt x="4" y="5"/>
                    </a:cubicBezTo>
                    <a:cubicBezTo>
                      <a:pt x="4" y="5"/>
                      <a:pt x="4" y="5"/>
                      <a:pt x="4" y="4"/>
                    </a:cubicBezTo>
                    <a:cubicBezTo>
                      <a:pt x="4" y="4"/>
                      <a:pt x="3" y="4"/>
                      <a:pt x="3" y="3"/>
                    </a:cubicBezTo>
                    <a:cubicBezTo>
                      <a:pt x="3" y="3"/>
                      <a:pt x="3" y="2"/>
                      <a:pt x="3" y="3"/>
                    </a:cubicBezTo>
                    <a:cubicBezTo>
                      <a:pt x="3" y="3"/>
                      <a:pt x="3" y="4"/>
                      <a:pt x="2" y="2"/>
                    </a:cubicBezTo>
                    <a:cubicBezTo>
                      <a:pt x="2" y="2"/>
                      <a:pt x="2" y="0"/>
                      <a:pt x="1" y="2"/>
                    </a:cubicBezTo>
                    <a:cubicBezTo>
                      <a:pt x="1" y="2"/>
                      <a:pt x="1" y="2"/>
                      <a:pt x="1" y="2"/>
                    </a:cubicBezTo>
                    <a:cubicBezTo>
                      <a:pt x="1" y="2"/>
                      <a:pt x="0" y="2"/>
                      <a:pt x="1" y="3"/>
                    </a:cubicBezTo>
                    <a:cubicBezTo>
                      <a:pt x="1" y="4"/>
                      <a:pt x="1" y="4"/>
                      <a:pt x="1" y="4"/>
                    </a:cubicBezTo>
                    <a:cubicBezTo>
                      <a:pt x="1" y="4"/>
                      <a:pt x="1" y="4"/>
                      <a:pt x="1" y="4"/>
                    </a:cubicBezTo>
                    <a:cubicBezTo>
                      <a:pt x="0" y="4"/>
                      <a:pt x="1" y="4"/>
                      <a:pt x="2" y="5"/>
                    </a:cubicBezTo>
                    <a:cubicBezTo>
                      <a:pt x="2" y="5"/>
                      <a:pt x="1" y="6"/>
                      <a:pt x="1" y="6"/>
                    </a:cubicBezTo>
                    <a:cubicBezTo>
                      <a:pt x="1" y="8"/>
                      <a:pt x="1" y="7"/>
                      <a:pt x="2" y="7"/>
                    </a:cubicBezTo>
                    <a:cubicBezTo>
                      <a:pt x="3" y="7"/>
                      <a:pt x="3" y="7"/>
                      <a:pt x="3" y="7"/>
                    </a:cubicBezTo>
                    <a:cubicBezTo>
                      <a:pt x="3" y="7"/>
                      <a:pt x="3" y="7"/>
                      <a:pt x="3" y="7"/>
                    </a:cubicBezTo>
                    <a:cubicBezTo>
                      <a:pt x="3" y="6"/>
                      <a:pt x="3" y="6"/>
                      <a:pt x="3" y="6"/>
                    </a:cubicBezTo>
                    <a:cubicBezTo>
                      <a:pt x="4" y="7"/>
                      <a:pt x="4" y="7"/>
                      <a:pt x="4" y="7"/>
                    </a:cubicBezTo>
                    <a:lnTo>
                      <a:pt x="5" y="7"/>
                    </a:lnTo>
                    <a:close/>
                    <a:moveTo>
                      <a:pt x="2" y="5"/>
                    </a:moveTo>
                    <a:cubicBezTo>
                      <a:pt x="2" y="5"/>
                      <a:pt x="2" y="5"/>
                      <a:pt x="2" y="5"/>
                    </a:cubicBezTo>
                    <a:moveTo>
                      <a:pt x="1" y="2"/>
                    </a:moveTo>
                    <a:cubicBezTo>
                      <a:pt x="1" y="2"/>
                      <a:pt x="1" y="2"/>
                      <a:pt x="1" y="2"/>
                    </a:cubicBezTo>
                    <a:close/>
                    <a:moveTo>
                      <a:pt x="2" y="4"/>
                    </a:moveTo>
                    <a:cubicBezTo>
                      <a:pt x="2" y="5"/>
                      <a:pt x="2" y="5"/>
                      <a:pt x="2" y="5"/>
                    </a:cubicBezTo>
                    <a:cubicBezTo>
                      <a:pt x="1" y="4"/>
                      <a:pt x="2" y="5"/>
                      <a:pt x="1" y="4"/>
                    </a:cubicBezTo>
                    <a:cubicBezTo>
                      <a:pt x="1" y="4"/>
                      <a:pt x="1" y="4"/>
                      <a:pt x="1" y="4"/>
                    </a:cubicBezTo>
                    <a:cubicBezTo>
                      <a:pt x="1" y="4"/>
                      <a:pt x="1" y="4"/>
                      <a:pt x="1" y="4"/>
                    </a:cubicBezTo>
                    <a:cubicBezTo>
                      <a:pt x="2" y="4"/>
                      <a:pt x="2" y="4"/>
                      <a:pt x="2" y="4"/>
                    </a:cubicBezTo>
                    <a:cubicBezTo>
                      <a:pt x="2" y="4"/>
                      <a:pt x="2" y="4"/>
                      <a:pt x="2" y="4"/>
                    </a:cubicBezTo>
                    <a:cubicBezTo>
                      <a:pt x="2" y="3"/>
                      <a:pt x="2" y="3"/>
                      <a:pt x="2" y="3"/>
                    </a:cubicBezTo>
                    <a:lnTo>
                      <a:pt x="2" y="4"/>
                    </a:lnTo>
                    <a:close/>
                    <a:moveTo>
                      <a:pt x="3" y="5"/>
                    </a:moveTo>
                    <a:cubicBezTo>
                      <a:pt x="3" y="6"/>
                      <a:pt x="4" y="6"/>
                      <a:pt x="4" y="5"/>
                    </a:cubicBezTo>
                    <a:cubicBezTo>
                      <a:pt x="4" y="6"/>
                      <a:pt x="4" y="7"/>
                      <a:pt x="4" y="6"/>
                    </a:cubicBezTo>
                    <a:cubicBezTo>
                      <a:pt x="5" y="5"/>
                      <a:pt x="4" y="7"/>
                      <a:pt x="3" y="5"/>
                    </a:cubicBezTo>
                    <a:close/>
                  </a:path>
                </a:pathLst>
              </a:custGeom>
              <a:solidFill>
                <a:srgbClr val="52E1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1" name="ïslïdé"/>
              <p:cNvSpPr/>
              <p:nvPr/>
            </p:nvSpPr>
            <p:spPr bwMode="auto">
              <a:xfrm>
                <a:off x="3687" y="312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2" name="íŝḷiḓè"/>
              <p:cNvSpPr/>
              <p:nvPr/>
            </p:nvSpPr>
            <p:spPr bwMode="auto">
              <a:xfrm>
                <a:off x="3687" y="312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3" name="íṡļîḓe"/>
              <p:cNvSpPr/>
              <p:nvPr/>
            </p:nvSpPr>
            <p:spPr bwMode="auto">
              <a:xfrm>
                <a:off x="3690" y="3107"/>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04" name="isļíḋè"/>
              <p:cNvSpPr/>
              <p:nvPr/>
            </p:nvSpPr>
            <p:spPr bwMode="auto">
              <a:xfrm>
                <a:off x="3690" y="31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5" name="ísḻîdè"/>
              <p:cNvSpPr/>
              <p:nvPr/>
            </p:nvSpPr>
            <p:spPr bwMode="auto">
              <a:xfrm>
                <a:off x="3690" y="311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6" name="ïšļïḋé"/>
              <p:cNvSpPr/>
              <p:nvPr/>
            </p:nvSpPr>
            <p:spPr bwMode="auto">
              <a:xfrm>
                <a:off x="4102" y="3135"/>
                <a:ext cx="3"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1"/>
                      <a:pt x="0" y="0"/>
                      <a:pt x="0" y="0"/>
                    </a:cubicBezTo>
                    <a:cubicBezTo>
                      <a:pt x="0" y="0"/>
                      <a:pt x="1" y="0"/>
                      <a:pt x="1"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7" name="ïŝḷïḋé"/>
              <p:cNvSpPr/>
              <p:nvPr/>
            </p:nvSpPr>
            <p:spPr bwMode="auto">
              <a:xfrm>
                <a:off x="4102" y="3138"/>
                <a:ext cx="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1"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8" name="îşḷíḓê"/>
              <p:cNvSpPr/>
              <p:nvPr/>
            </p:nvSpPr>
            <p:spPr bwMode="auto">
              <a:xfrm>
                <a:off x="4095" y="3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9" name="íšļiďè"/>
              <p:cNvSpPr/>
              <p:nvPr/>
            </p:nvSpPr>
            <p:spPr bwMode="auto">
              <a:xfrm>
                <a:off x="4095" y="3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0" name="íṩḻiḑê"/>
              <p:cNvSpPr/>
              <p:nvPr/>
            </p:nvSpPr>
            <p:spPr bwMode="auto">
              <a:xfrm>
                <a:off x="3832" y="3303"/>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1" name="îŝḷíḋê"/>
              <p:cNvSpPr/>
              <p:nvPr/>
            </p:nvSpPr>
            <p:spPr bwMode="auto">
              <a:xfrm>
                <a:off x="3824" y="330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2" name="ïṩ1ïďe"/>
              <p:cNvSpPr/>
              <p:nvPr/>
            </p:nvSpPr>
            <p:spPr bwMode="auto">
              <a:xfrm>
                <a:off x="3716" y="326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3" name="íSḻiḓè"/>
              <p:cNvSpPr/>
              <p:nvPr/>
            </p:nvSpPr>
            <p:spPr bwMode="auto">
              <a:xfrm>
                <a:off x="3744" y="3275"/>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4" name="îšľiḍe"/>
              <p:cNvSpPr/>
              <p:nvPr/>
            </p:nvSpPr>
            <p:spPr bwMode="auto">
              <a:xfrm>
                <a:off x="3850" y="3308"/>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15" name="îŝḻíḍê"/>
              <p:cNvSpPr/>
              <p:nvPr/>
            </p:nvSpPr>
            <p:spPr bwMode="auto">
              <a:xfrm>
                <a:off x="3888" y="3311"/>
                <a:ext cx="0" cy="2"/>
              </a:xfrm>
              <a:custGeom>
                <a:avLst/>
                <a:gdLst>
                  <a:gd name="T0" fmla="*/ 0 h 1"/>
                  <a:gd name="T1" fmla="*/ 0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0"/>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6" name="ïṧ1ïḋé"/>
              <p:cNvSpPr/>
              <p:nvPr/>
            </p:nvSpPr>
            <p:spPr bwMode="auto">
              <a:xfrm>
                <a:off x="4102" y="3228"/>
                <a:ext cx="3" cy="3"/>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lnTo>
                      <a:pt x="0" y="3"/>
                    </a:lnTo>
                    <a:lnTo>
                      <a:pt x="3"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7" name="ïsḷïḑe"/>
              <p:cNvSpPr/>
              <p:nvPr/>
            </p:nvSpPr>
            <p:spPr bwMode="auto">
              <a:xfrm>
                <a:off x="4102" y="32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8" name="ïṡ1îďê"/>
              <p:cNvSpPr/>
              <p:nvPr/>
            </p:nvSpPr>
            <p:spPr bwMode="auto">
              <a:xfrm>
                <a:off x="4102" y="3143"/>
                <a:ext cx="6" cy="8"/>
              </a:xfrm>
              <a:custGeom>
                <a:avLst/>
                <a:gdLst>
                  <a:gd name="T0" fmla="*/ 1 w 2"/>
                  <a:gd name="T1" fmla="*/ 1 h 3"/>
                  <a:gd name="T2" fmla="*/ 1 w 2"/>
                  <a:gd name="T3" fmla="*/ 1 h 3"/>
                  <a:gd name="T4" fmla="*/ 1 w 2"/>
                  <a:gd name="T5" fmla="*/ 1 h 3"/>
                  <a:gd name="T6" fmla="*/ 1 w 2"/>
                  <a:gd name="T7" fmla="*/ 1 h 3"/>
                  <a:gd name="T8" fmla="*/ 1 w 2"/>
                  <a:gd name="T9" fmla="*/ 1 h 3"/>
                  <a:gd name="T10" fmla="*/ 1 w 2"/>
                  <a:gd name="T11" fmla="*/ 1 h 3"/>
                  <a:gd name="T12" fmla="*/ 1 w 2"/>
                  <a:gd name="T13" fmla="*/ 1 h 3"/>
                  <a:gd name="T14" fmla="*/ 1 w 2"/>
                  <a:gd name="T15" fmla="*/ 1 h 3"/>
                  <a:gd name="T16" fmla="*/ 1 w 2"/>
                  <a:gd name="T17" fmla="*/ 1 h 3"/>
                  <a:gd name="T18" fmla="*/ 1 w 2"/>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1"/>
                    </a:moveTo>
                    <a:cubicBezTo>
                      <a:pt x="1" y="0"/>
                      <a:pt x="1" y="0"/>
                      <a:pt x="1" y="1"/>
                    </a:cubicBezTo>
                    <a:cubicBezTo>
                      <a:pt x="2" y="0"/>
                      <a:pt x="1" y="1"/>
                      <a:pt x="1" y="1"/>
                    </a:cubicBezTo>
                    <a:cubicBezTo>
                      <a:pt x="1" y="2"/>
                      <a:pt x="1" y="1"/>
                      <a:pt x="1" y="1"/>
                    </a:cubicBezTo>
                    <a:cubicBezTo>
                      <a:pt x="0" y="3"/>
                      <a:pt x="1" y="2"/>
                      <a:pt x="1" y="1"/>
                    </a:cubicBezTo>
                    <a:cubicBezTo>
                      <a:pt x="1" y="1"/>
                      <a:pt x="2" y="2"/>
                      <a:pt x="1" y="1"/>
                    </a:cubicBezTo>
                    <a:cubicBezTo>
                      <a:pt x="2" y="1"/>
                      <a:pt x="2" y="1"/>
                      <a:pt x="1" y="1"/>
                    </a:cubicBezTo>
                    <a:cubicBezTo>
                      <a:pt x="1" y="2"/>
                      <a:pt x="2" y="1"/>
                      <a:pt x="1" y="1"/>
                    </a:cubicBezTo>
                    <a:cubicBezTo>
                      <a:pt x="2" y="1"/>
                      <a:pt x="1" y="1"/>
                      <a:pt x="1" y="1"/>
                    </a:cubicBezTo>
                    <a:cubicBezTo>
                      <a:pt x="1" y="1"/>
                      <a:pt x="1" y="0"/>
                      <a:pt x="1"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9" name="íṡḷîḍé"/>
              <p:cNvSpPr/>
              <p:nvPr/>
            </p:nvSpPr>
            <p:spPr bwMode="auto">
              <a:xfrm>
                <a:off x="3739" y="2986"/>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0" name="íṥlîḓè"/>
              <p:cNvSpPr/>
              <p:nvPr/>
            </p:nvSpPr>
            <p:spPr bwMode="auto">
              <a:xfrm>
                <a:off x="4100" y="323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1" name="iṥ1ide"/>
              <p:cNvSpPr/>
              <p:nvPr/>
            </p:nvSpPr>
            <p:spPr bwMode="auto">
              <a:xfrm>
                <a:off x="4100" y="323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2" name="iṩḷíḋé"/>
              <p:cNvSpPr/>
              <p:nvPr/>
            </p:nvSpPr>
            <p:spPr bwMode="auto">
              <a:xfrm>
                <a:off x="3845" y="3300"/>
                <a:ext cx="2" cy="0"/>
              </a:xfrm>
              <a:custGeom>
                <a:avLst/>
                <a:gdLst>
                  <a:gd name="T0" fmla="*/ 2 w 2"/>
                  <a:gd name="T1" fmla="*/ 2 w 2"/>
                  <a:gd name="T2" fmla="*/ 2 w 2"/>
                  <a:gd name="T3" fmla="*/ 2 w 2"/>
                  <a:gd name="T4" fmla="*/ 2 w 2"/>
                  <a:gd name="T5" fmla="*/ 0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2" y="0"/>
                    </a:lnTo>
                    <a:lnTo>
                      <a:pt x="2" y="0"/>
                    </a:lnTo>
                    <a:lnTo>
                      <a:pt x="2" y="0"/>
                    </a:lnTo>
                    <a:lnTo>
                      <a:pt x="0" y="0"/>
                    </a:lnTo>
                    <a:lnTo>
                      <a:pt x="2"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3" name="íŝľíḍê"/>
              <p:cNvSpPr/>
              <p:nvPr/>
            </p:nvSpPr>
            <p:spPr bwMode="auto">
              <a:xfrm>
                <a:off x="3749" y="29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4" name="i$ḻiḓê"/>
              <p:cNvSpPr/>
              <p:nvPr/>
            </p:nvSpPr>
            <p:spPr bwMode="auto">
              <a:xfrm>
                <a:off x="4041" y="3285"/>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5" name="islíḍê"/>
              <p:cNvSpPr/>
              <p:nvPr/>
            </p:nvSpPr>
            <p:spPr bwMode="auto">
              <a:xfrm>
                <a:off x="4092" y="3128"/>
                <a:ext cx="3"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cubicBezTo>
                      <a:pt x="1" y="1"/>
                      <a:pt x="1" y="1"/>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6" name="iṡľíḓê"/>
              <p:cNvSpPr/>
              <p:nvPr/>
            </p:nvSpPr>
            <p:spPr bwMode="auto">
              <a:xfrm>
                <a:off x="4092" y="3251"/>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7" name="iṣlïḍè"/>
              <p:cNvSpPr/>
              <p:nvPr/>
            </p:nvSpPr>
            <p:spPr bwMode="auto">
              <a:xfrm>
                <a:off x="3858" y="3300"/>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28" name="iS1idê"/>
              <p:cNvSpPr/>
              <p:nvPr/>
            </p:nvSpPr>
            <p:spPr bwMode="auto">
              <a:xfrm>
                <a:off x="3749" y="2957"/>
                <a:ext cx="3" cy="0"/>
              </a:xfrm>
              <a:custGeom>
                <a:avLst/>
                <a:gdLst>
                  <a:gd name="T0" fmla="*/ 0 w 3"/>
                  <a:gd name="T1" fmla="*/ 3 w 3"/>
                  <a:gd name="T2" fmla="*/ 3 w 3"/>
                  <a:gd name="T3" fmla="*/ 3 w 3"/>
                  <a:gd name="T4" fmla="*/ 0 w 3"/>
                </a:gdLst>
                <a:ahLst/>
                <a:cxnLst>
                  <a:cxn ang="0">
                    <a:pos x="T0" y="0"/>
                  </a:cxn>
                  <a:cxn ang="0">
                    <a:pos x="T1" y="0"/>
                  </a:cxn>
                  <a:cxn ang="0">
                    <a:pos x="T2" y="0"/>
                  </a:cxn>
                  <a:cxn ang="0">
                    <a:pos x="T3" y="0"/>
                  </a:cxn>
                  <a:cxn ang="0">
                    <a:pos x="T4" y="0"/>
                  </a:cxn>
                </a:cxnLst>
                <a:rect l="0" t="0" r="r" b="b"/>
                <a:pathLst>
                  <a:path w="3">
                    <a:moveTo>
                      <a:pt x="0" y="0"/>
                    </a:moveTo>
                    <a:lnTo>
                      <a:pt x="3" y="0"/>
                    </a:lnTo>
                    <a:lnTo>
                      <a:pt x="3" y="0"/>
                    </a:lnTo>
                    <a:lnTo>
                      <a:pt x="3"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9" name="í$1íḍé"/>
              <p:cNvSpPr/>
              <p:nvPr/>
            </p:nvSpPr>
            <p:spPr bwMode="auto">
              <a:xfrm>
                <a:off x="4046" y="2934"/>
                <a:ext cx="2" cy="5"/>
              </a:xfrm>
              <a:custGeom>
                <a:avLst/>
                <a:gdLst>
                  <a:gd name="T0" fmla="*/ 1 w 1"/>
                  <a:gd name="T1" fmla="*/ 1 h 2"/>
                  <a:gd name="T2" fmla="*/ 1 w 1"/>
                  <a:gd name="T3" fmla="*/ 1 h 2"/>
                  <a:gd name="T4" fmla="*/ 1 w 1"/>
                  <a:gd name="T5" fmla="*/ 0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1"/>
                      <a:pt x="1" y="1"/>
                    </a:cubicBezTo>
                    <a:cubicBezTo>
                      <a:pt x="1" y="0"/>
                      <a:pt x="0" y="0"/>
                      <a:pt x="1" y="0"/>
                    </a:cubicBezTo>
                    <a:cubicBezTo>
                      <a:pt x="1" y="0"/>
                      <a:pt x="1" y="0"/>
                      <a:pt x="1" y="0"/>
                    </a:cubicBezTo>
                    <a:lnTo>
                      <a:pt x="1" y="1"/>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0" name="îşḷiďê"/>
              <p:cNvSpPr/>
              <p:nvPr/>
            </p:nvSpPr>
            <p:spPr bwMode="auto">
              <a:xfrm>
                <a:off x="4102" y="3143"/>
                <a:ext cx="3" cy="5"/>
              </a:xfrm>
              <a:custGeom>
                <a:avLst/>
                <a:gdLst>
                  <a:gd name="T0" fmla="*/ 1 w 1"/>
                  <a:gd name="T1" fmla="*/ 0 h 2"/>
                  <a:gd name="T2" fmla="*/ 1 w 1"/>
                  <a:gd name="T3" fmla="*/ 0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1" y="1"/>
                      <a:pt x="1" y="0"/>
                    </a:cubicBezTo>
                    <a:cubicBezTo>
                      <a:pt x="0" y="0"/>
                      <a:pt x="1" y="2"/>
                      <a:pt x="1" y="0"/>
                    </a:cubicBezTo>
                    <a:cubicBezTo>
                      <a:pt x="0" y="0"/>
                      <a:pt x="1" y="0"/>
                      <a:pt x="1"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1" name="îṧ1ïḋê"/>
              <p:cNvSpPr/>
              <p:nvPr/>
            </p:nvSpPr>
            <p:spPr bwMode="auto">
              <a:xfrm>
                <a:off x="4105" y="3148"/>
                <a:ext cx="3" cy="3"/>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1"/>
                      <a:pt x="1" y="0"/>
                    </a:cubicBezTo>
                    <a:cubicBezTo>
                      <a:pt x="0" y="0"/>
                      <a:pt x="0" y="1"/>
                      <a:pt x="1" y="0"/>
                    </a:cubicBezTo>
                    <a:cubicBezTo>
                      <a:pt x="1" y="0"/>
                      <a:pt x="0" y="1"/>
                      <a:pt x="1" y="0"/>
                    </a:cubicBezTo>
                    <a:cubicBezTo>
                      <a:pt x="0" y="1"/>
                      <a:pt x="1" y="0"/>
                      <a:pt x="1" y="0"/>
                    </a:cubicBezTo>
                    <a:cubicBezTo>
                      <a:pt x="1" y="1"/>
                      <a:pt x="1" y="0"/>
                      <a:pt x="1"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2" name="isḻídê"/>
              <p:cNvSpPr/>
              <p:nvPr/>
            </p:nvSpPr>
            <p:spPr bwMode="auto">
              <a:xfrm>
                <a:off x="4105" y="3148"/>
                <a:ext cx="3" cy="3"/>
              </a:xfrm>
              <a:custGeom>
                <a:avLst/>
                <a:gdLst>
                  <a:gd name="T0" fmla="*/ 1 w 1"/>
                  <a:gd name="T1" fmla="*/ 0 h 1"/>
                  <a:gd name="T2" fmla="*/ 1 w 1"/>
                  <a:gd name="T3" fmla="*/ 0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1"/>
                      <a:pt x="1" y="0"/>
                    </a:cubicBezTo>
                    <a:cubicBezTo>
                      <a:pt x="0" y="1"/>
                      <a:pt x="0" y="0"/>
                      <a:pt x="1" y="0"/>
                    </a:cubicBezTo>
                    <a:cubicBezTo>
                      <a:pt x="0" y="0"/>
                      <a:pt x="0" y="1"/>
                      <a:pt x="1" y="0"/>
                    </a:cubicBezTo>
                    <a:cubicBezTo>
                      <a:pt x="1" y="1"/>
                      <a:pt x="1" y="0"/>
                      <a:pt x="1"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3" name="î$ḷíďé"/>
              <p:cNvSpPr/>
              <p:nvPr/>
            </p:nvSpPr>
            <p:spPr bwMode="auto">
              <a:xfrm>
                <a:off x="4100" y="32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4" name="ïS1îďe"/>
              <p:cNvSpPr/>
              <p:nvPr/>
            </p:nvSpPr>
            <p:spPr bwMode="auto">
              <a:xfrm>
                <a:off x="4090" y="3256"/>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5" name="îṧḻïḓê"/>
              <p:cNvSpPr/>
              <p:nvPr/>
            </p:nvSpPr>
            <p:spPr bwMode="auto">
              <a:xfrm>
                <a:off x="4017" y="3290"/>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36" name="iSļíḋé"/>
              <p:cNvSpPr/>
              <p:nvPr/>
            </p:nvSpPr>
            <p:spPr bwMode="auto">
              <a:xfrm>
                <a:off x="4015" y="3285"/>
                <a:ext cx="2" cy="2"/>
              </a:xfrm>
              <a:custGeom>
                <a:avLst/>
                <a:gdLst>
                  <a:gd name="T0" fmla="*/ 0 w 2"/>
                  <a:gd name="T1" fmla="*/ 2 h 2"/>
                  <a:gd name="T2" fmla="*/ 2 w 2"/>
                  <a:gd name="T3" fmla="*/ 0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0" y="0"/>
                    </a:lnTo>
                    <a:lnTo>
                      <a:pt x="0" y="2"/>
                    </a:lnTo>
                    <a:lnTo>
                      <a:pt x="0" y="2"/>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7" name="íśḷide"/>
              <p:cNvSpPr/>
              <p:nvPr/>
            </p:nvSpPr>
            <p:spPr bwMode="auto">
              <a:xfrm>
                <a:off x="3888" y="3308"/>
                <a:ext cx="0" cy="3"/>
              </a:xfrm>
              <a:custGeom>
                <a:avLst/>
                <a:gdLst>
                  <a:gd name="T0" fmla="*/ 1 h 1"/>
                  <a:gd name="T1" fmla="*/ 1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1"/>
                    </a:cubicBezTo>
                    <a:cubicBezTo>
                      <a:pt x="0" y="0"/>
                      <a:pt x="0" y="1"/>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8" name="ïş1íḑe"/>
              <p:cNvSpPr/>
              <p:nvPr/>
            </p:nvSpPr>
            <p:spPr bwMode="auto">
              <a:xfrm>
                <a:off x="3852" y="330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9" name="îS1iḋê"/>
              <p:cNvSpPr/>
              <p:nvPr/>
            </p:nvSpPr>
            <p:spPr bwMode="auto">
              <a:xfrm>
                <a:off x="3840" y="330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0" name="ï$ḷiḋè"/>
              <p:cNvSpPr/>
              <p:nvPr/>
            </p:nvSpPr>
            <p:spPr bwMode="auto">
              <a:xfrm>
                <a:off x="3827" y="3298"/>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1" name="i$liḋe"/>
              <p:cNvSpPr/>
              <p:nvPr/>
            </p:nvSpPr>
            <p:spPr bwMode="auto">
              <a:xfrm>
                <a:off x="3824" y="3295"/>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2" name="iṡḻiḋé"/>
              <p:cNvSpPr/>
              <p:nvPr/>
            </p:nvSpPr>
            <p:spPr bwMode="auto">
              <a:xfrm>
                <a:off x="3765" y="3282"/>
                <a:ext cx="1" cy="3"/>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3" name="ïṧḻiḓe"/>
              <p:cNvSpPr/>
              <p:nvPr/>
            </p:nvSpPr>
            <p:spPr bwMode="auto">
              <a:xfrm>
                <a:off x="3731" y="3269"/>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4" name="iṡ1îḋê"/>
              <p:cNvSpPr/>
              <p:nvPr/>
            </p:nvSpPr>
            <p:spPr bwMode="auto">
              <a:xfrm>
                <a:off x="3718" y="3262"/>
                <a:ext cx="3" cy="5"/>
              </a:xfrm>
              <a:custGeom>
                <a:avLst/>
                <a:gdLst>
                  <a:gd name="T0" fmla="*/ 0 w 1"/>
                  <a:gd name="T1" fmla="*/ 1 h 2"/>
                  <a:gd name="T2" fmla="*/ 0 w 1"/>
                  <a:gd name="T3" fmla="*/ 1 h 2"/>
                  <a:gd name="T4" fmla="*/ 0 w 1"/>
                  <a:gd name="T5" fmla="*/ 1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0" y="1"/>
                      <a:pt x="0" y="1"/>
                    </a:cubicBezTo>
                    <a:cubicBezTo>
                      <a:pt x="0" y="1"/>
                      <a:pt x="1" y="1"/>
                      <a:pt x="0" y="1"/>
                    </a:cubicBezTo>
                    <a:cubicBezTo>
                      <a:pt x="0" y="2"/>
                      <a:pt x="1" y="0"/>
                      <a:pt x="0"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5" name="îSḷîḍê"/>
              <p:cNvSpPr/>
              <p:nvPr/>
            </p:nvSpPr>
            <p:spPr bwMode="auto">
              <a:xfrm>
                <a:off x="3713" y="3259"/>
                <a:ext cx="3" cy="3"/>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1"/>
                      <a:pt x="1" y="0"/>
                      <a:pt x="0" y="0"/>
                    </a:cubicBezTo>
                    <a:cubicBezTo>
                      <a:pt x="1"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6" name="ïś1ídê"/>
              <p:cNvSpPr/>
              <p:nvPr/>
            </p:nvSpPr>
            <p:spPr bwMode="auto">
              <a:xfrm>
                <a:off x="3703" y="3140"/>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7" name="îṣḷïḋe"/>
              <p:cNvSpPr/>
              <p:nvPr/>
            </p:nvSpPr>
            <p:spPr bwMode="auto">
              <a:xfrm>
                <a:off x="3706" y="3140"/>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8" name="íṣḻîḋè"/>
              <p:cNvSpPr/>
              <p:nvPr/>
            </p:nvSpPr>
            <p:spPr bwMode="auto">
              <a:xfrm>
                <a:off x="3706" y="30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9" name="ïşľïďê"/>
              <p:cNvSpPr/>
              <p:nvPr/>
            </p:nvSpPr>
            <p:spPr bwMode="auto">
              <a:xfrm>
                <a:off x="3706" y="3089"/>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0" name="íśḻîḑe"/>
              <p:cNvSpPr/>
              <p:nvPr/>
            </p:nvSpPr>
            <p:spPr bwMode="auto">
              <a:xfrm>
                <a:off x="3708" y="3066"/>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1" name="íṩ1ïḋê"/>
              <p:cNvSpPr/>
              <p:nvPr/>
            </p:nvSpPr>
            <p:spPr bwMode="auto">
              <a:xfrm>
                <a:off x="3713" y="3055"/>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52" name="íṩļiḋe"/>
              <p:cNvSpPr/>
              <p:nvPr/>
            </p:nvSpPr>
            <p:spPr bwMode="auto">
              <a:xfrm>
                <a:off x="3783" y="289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3" name="íS1ïḍé"/>
              <p:cNvSpPr/>
              <p:nvPr/>
            </p:nvSpPr>
            <p:spPr bwMode="auto">
              <a:xfrm>
                <a:off x="4035" y="2919"/>
                <a:ext cx="3" cy="8"/>
              </a:xfrm>
              <a:custGeom>
                <a:avLst/>
                <a:gdLst>
                  <a:gd name="T0" fmla="*/ 1 w 1"/>
                  <a:gd name="T1" fmla="*/ 1 h 3"/>
                  <a:gd name="T2" fmla="*/ 1 w 1"/>
                  <a:gd name="T3" fmla="*/ 0 h 3"/>
                  <a:gd name="T4" fmla="*/ 1 w 1"/>
                  <a:gd name="T5" fmla="*/ 1 h 3"/>
                  <a:gd name="T6" fmla="*/ 1 w 1"/>
                  <a:gd name="T7" fmla="*/ 1 h 3"/>
                </a:gdLst>
                <a:ahLst/>
                <a:cxnLst>
                  <a:cxn ang="0">
                    <a:pos x="T0" y="T1"/>
                  </a:cxn>
                  <a:cxn ang="0">
                    <a:pos x="T2" y="T3"/>
                  </a:cxn>
                  <a:cxn ang="0">
                    <a:pos x="T4" y="T5"/>
                  </a:cxn>
                  <a:cxn ang="0">
                    <a:pos x="T6" y="T7"/>
                  </a:cxn>
                </a:cxnLst>
                <a:rect l="0" t="0" r="r" b="b"/>
                <a:pathLst>
                  <a:path w="1" h="3">
                    <a:moveTo>
                      <a:pt x="1" y="1"/>
                    </a:moveTo>
                    <a:cubicBezTo>
                      <a:pt x="1" y="0"/>
                      <a:pt x="1" y="0"/>
                      <a:pt x="1" y="0"/>
                    </a:cubicBezTo>
                    <a:cubicBezTo>
                      <a:pt x="1" y="2"/>
                      <a:pt x="1" y="1"/>
                      <a:pt x="1" y="1"/>
                    </a:cubicBezTo>
                    <a:cubicBezTo>
                      <a:pt x="1" y="1"/>
                      <a:pt x="0" y="3"/>
                      <a:pt x="1"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4" name="ïsḻíḓè"/>
              <p:cNvSpPr/>
              <p:nvPr/>
            </p:nvSpPr>
            <p:spPr bwMode="auto">
              <a:xfrm>
                <a:off x="4059" y="2978"/>
                <a:ext cx="5" cy="10"/>
              </a:xfrm>
              <a:custGeom>
                <a:avLst/>
                <a:gdLst>
                  <a:gd name="T0" fmla="*/ 2 w 2"/>
                  <a:gd name="T1" fmla="*/ 2 h 4"/>
                  <a:gd name="T2" fmla="*/ 2 w 2"/>
                  <a:gd name="T3" fmla="*/ 2 h 4"/>
                  <a:gd name="T4" fmla="*/ 2 w 2"/>
                  <a:gd name="T5" fmla="*/ 2 h 4"/>
                  <a:gd name="T6" fmla="*/ 2 w 2"/>
                  <a:gd name="T7" fmla="*/ 2 h 4"/>
                </a:gdLst>
                <a:ahLst/>
                <a:cxnLst>
                  <a:cxn ang="0">
                    <a:pos x="T0" y="T1"/>
                  </a:cxn>
                  <a:cxn ang="0">
                    <a:pos x="T2" y="T3"/>
                  </a:cxn>
                  <a:cxn ang="0">
                    <a:pos x="T4" y="T5"/>
                  </a:cxn>
                  <a:cxn ang="0">
                    <a:pos x="T6" y="T7"/>
                  </a:cxn>
                </a:cxnLst>
                <a:rect l="0" t="0" r="r" b="b"/>
                <a:pathLst>
                  <a:path w="2" h="4">
                    <a:moveTo>
                      <a:pt x="2" y="2"/>
                    </a:moveTo>
                    <a:cubicBezTo>
                      <a:pt x="2" y="4"/>
                      <a:pt x="1" y="3"/>
                      <a:pt x="2" y="2"/>
                    </a:cubicBezTo>
                    <a:cubicBezTo>
                      <a:pt x="2" y="3"/>
                      <a:pt x="0" y="1"/>
                      <a:pt x="2" y="2"/>
                    </a:cubicBezTo>
                    <a:cubicBezTo>
                      <a:pt x="2" y="0"/>
                      <a:pt x="1" y="2"/>
                      <a:pt x="2" y="2"/>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5" name="îslidê"/>
              <p:cNvSpPr/>
              <p:nvPr/>
            </p:nvSpPr>
            <p:spPr bwMode="auto">
              <a:xfrm>
                <a:off x="4074" y="3006"/>
                <a:ext cx="3" cy="11"/>
              </a:xfrm>
              <a:custGeom>
                <a:avLst/>
                <a:gdLst>
                  <a:gd name="T0" fmla="*/ 1 w 1"/>
                  <a:gd name="T1" fmla="*/ 2 h 4"/>
                  <a:gd name="T2" fmla="*/ 1 w 1"/>
                  <a:gd name="T3" fmla="*/ 2 h 4"/>
                  <a:gd name="T4" fmla="*/ 1 w 1"/>
                  <a:gd name="T5" fmla="*/ 3 h 4"/>
                  <a:gd name="T6" fmla="*/ 1 w 1"/>
                  <a:gd name="T7" fmla="*/ 2 h 4"/>
                </a:gdLst>
                <a:ahLst/>
                <a:cxnLst>
                  <a:cxn ang="0">
                    <a:pos x="T0" y="T1"/>
                  </a:cxn>
                  <a:cxn ang="0">
                    <a:pos x="T2" y="T3"/>
                  </a:cxn>
                  <a:cxn ang="0">
                    <a:pos x="T4" y="T5"/>
                  </a:cxn>
                  <a:cxn ang="0">
                    <a:pos x="T6" y="T7"/>
                  </a:cxn>
                </a:cxnLst>
                <a:rect l="0" t="0" r="r" b="b"/>
                <a:pathLst>
                  <a:path w="1" h="4">
                    <a:moveTo>
                      <a:pt x="1" y="2"/>
                    </a:moveTo>
                    <a:cubicBezTo>
                      <a:pt x="0" y="0"/>
                      <a:pt x="1" y="2"/>
                      <a:pt x="1" y="2"/>
                    </a:cubicBezTo>
                    <a:cubicBezTo>
                      <a:pt x="1" y="2"/>
                      <a:pt x="0" y="3"/>
                      <a:pt x="1" y="3"/>
                    </a:cubicBezTo>
                    <a:cubicBezTo>
                      <a:pt x="1" y="2"/>
                      <a:pt x="1" y="4"/>
                      <a:pt x="1" y="2"/>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6" name="ï$1îḑê"/>
              <p:cNvSpPr/>
              <p:nvPr/>
            </p:nvSpPr>
            <p:spPr bwMode="auto">
              <a:xfrm>
                <a:off x="4095" y="30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7" name="iśľïdé"/>
              <p:cNvSpPr/>
              <p:nvPr/>
            </p:nvSpPr>
            <p:spPr bwMode="auto">
              <a:xfrm>
                <a:off x="4097" y="30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8" name="ïṧļíḍê"/>
              <p:cNvSpPr/>
              <p:nvPr/>
            </p:nvSpPr>
            <p:spPr bwMode="auto">
              <a:xfrm>
                <a:off x="4095" y="30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9" name="îṡḻíḑè"/>
              <p:cNvSpPr/>
              <p:nvPr/>
            </p:nvSpPr>
            <p:spPr bwMode="auto">
              <a:xfrm>
                <a:off x="4100" y="309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0" name="íšḷîḍe"/>
              <p:cNvSpPr/>
              <p:nvPr/>
            </p:nvSpPr>
            <p:spPr bwMode="auto">
              <a:xfrm>
                <a:off x="4105" y="3143"/>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1"/>
                      <a:pt x="0"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1" name="î$ľïḋe"/>
              <p:cNvSpPr/>
              <p:nvPr/>
            </p:nvSpPr>
            <p:spPr bwMode="auto">
              <a:xfrm>
                <a:off x="4105" y="3143"/>
                <a:ext cx="3" cy="3"/>
              </a:xfrm>
              <a:custGeom>
                <a:avLst/>
                <a:gdLst>
                  <a:gd name="T0" fmla="*/ 1 w 1"/>
                  <a:gd name="T1" fmla="*/ 0 h 1"/>
                  <a:gd name="T2" fmla="*/ 1 w 1"/>
                  <a:gd name="T3" fmla="*/ 0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0"/>
                    </a:cubicBezTo>
                    <a:cubicBezTo>
                      <a:pt x="1" y="0"/>
                      <a:pt x="1" y="1"/>
                      <a:pt x="1" y="0"/>
                    </a:cubicBezTo>
                    <a:cubicBezTo>
                      <a:pt x="0" y="1"/>
                      <a:pt x="1" y="1"/>
                      <a:pt x="1"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2" name="išľíḓe"/>
              <p:cNvSpPr/>
              <p:nvPr/>
            </p:nvSpPr>
            <p:spPr bwMode="auto">
              <a:xfrm>
                <a:off x="4110" y="322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3" name="iS1iḑê"/>
              <p:cNvSpPr/>
              <p:nvPr/>
            </p:nvSpPr>
            <p:spPr bwMode="auto">
              <a:xfrm>
                <a:off x="4108" y="3236"/>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64" name="ïsḷíḑê"/>
              <p:cNvSpPr/>
              <p:nvPr/>
            </p:nvSpPr>
            <p:spPr bwMode="auto">
              <a:xfrm>
                <a:off x="4100" y="323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5" name="ïṩļîḋê"/>
              <p:cNvSpPr/>
              <p:nvPr/>
            </p:nvSpPr>
            <p:spPr bwMode="auto">
              <a:xfrm>
                <a:off x="4100" y="323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6" name="iṣḻíḋê"/>
              <p:cNvSpPr/>
              <p:nvPr/>
            </p:nvSpPr>
            <p:spPr bwMode="auto">
              <a:xfrm>
                <a:off x="4100" y="323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7" name="íşļîḋé"/>
              <p:cNvSpPr/>
              <p:nvPr/>
            </p:nvSpPr>
            <p:spPr bwMode="auto">
              <a:xfrm>
                <a:off x="4100" y="3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8" name="îśļïḋé"/>
              <p:cNvSpPr/>
              <p:nvPr/>
            </p:nvSpPr>
            <p:spPr bwMode="auto">
              <a:xfrm>
                <a:off x="4100" y="3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9" name="í$lîḓè"/>
              <p:cNvSpPr/>
              <p:nvPr/>
            </p:nvSpPr>
            <p:spPr bwMode="auto">
              <a:xfrm>
                <a:off x="4095" y="3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0" name="íṡḷîďê"/>
              <p:cNvSpPr/>
              <p:nvPr/>
            </p:nvSpPr>
            <p:spPr bwMode="auto">
              <a:xfrm>
                <a:off x="4095" y="326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1" name="îṡļîḋe"/>
              <p:cNvSpPr/>
              <p:nvPr/>
            </p:nvSpPr>
            <p:spPr bwMode="auto">
              <a:xfrm>
                <a:off x="4066" y="3275"/>
                <a:ext cx="3" cy="0"/>
              </a:xfrm>
              <a:custGeom>
                <a:avLst/>
                <a:gdLst>
                  <a:gd name="T0" fmla="*/ 1 w 1"/>
                  <a:gd name="T1" fmla="*/ 1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cubicBezTo>
                      <a:pt x="1" y="0"/>
                      <a:pt x="1" y="0"/>
                      <a:pt x="1" y="0"/>
                    </a:cubicBezTo>
                    <a:cubicBezTo>
                      <a:pt x="1" y="0"/>
                      <a:pt x="1" y="0"/>
                      <a:pt x="1" y="0"/>
                    </a:cubicBezTo>
                    <a:cubicBezTo>
                      <a:pt x="0" y="0"/>
                      <a:pt x="0" y="0"/>
                      <a:pt x="1" y="0"/>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2" name="íṧḻiḓé"/>
              <p:cNvSpPr/>
              <p:nvPr/>
            </p:nvSpPr>
            <p:spPr bwMode="auto">
              <a:xfrm>
                <a:off x="4028" y="329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3" name="íśḻiďe"/>
              <p:cNvSpPr/>
              <p:nvPr/>
            </p:nvSpPr>
            <p:spPr bwMode="auto">
              <a:xfrm>
                <a:off x="4025" y="3290"/>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4" name="is1ïḋe"/>
              <p:cNvSpPr/>
              <p:nvPr/>
            </p:nvSpPr>
            <p:spPr bwMode="auto">
              <a:xfrm>
                <a:off x="3899" y="3303"/>
                <a:ext cx="2" cy="2"/>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0" y="1"/>
                      <a:pt x="1" y="0"/>
                      <a:pt x="1" y="1"/>
                    </a:cubicBezTo>
                    <a:cubicBezTo>
                      <a:pt x="1" y="1"/>
                      <a:pt x="1" y="0"/>
                      <a:pt x="1"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5" name="íṡḷîdê"/>
              <p:cNvSpPr/>
              <p:nvPr/>
            </p:nvSpPr>
            <p:spPr bwMode="auto">
              <a:xfrm>
                <a:off x="3888" y="3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6" name="iṧ1îdê"/>
              <p:cNvSpPr/>
              <p:nvPr/>
            </p:nvSpPr>
            <p:spPr bwMode="auto">
              <a:xfrm>
                <a:off x="3888" y="3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7" name="ïš1íḑé"/>
              <p:cNvSpPr/>
              <p:nvPr/>
            </p:nvSpPr>
            <p:spPr bwMode="auto">
              <a:xfrm>
                <a:off x="3876" y="3311"/>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8" name="îśľîḋé"/>
              <p:cNvSpPr/>
              <p:nvPr/>
            </p:nvSpPr>
            <p:spPr bwMode="auto">
              <a:xfrm>
                <a:off x="3870" y="3313"/>
                <a:ext cx="1" cy="3"/>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79" name="ísľíḍé"/>
              <p:cNvSpPr/>
              <p:nvPr/>
            </p:nvSpPr>
            <p:spPr bwMode="auto">
              <a:xfrm>
                <a:off x="3868" y="3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0" name="îṥ1îdê"/>
              <p:cNvSpPr/>
              <p:nvPr/>
            </p:nvSpPr>
            <p:spPr bwMode="auto">
              <a:xfrm>
                <a:off x="3868" y="33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1" name="íŝḷiďe"/>
              <p:cNvSpPr/>
              <p:nvPr/>
            </p:nvSpPr>
            <p:spPr bwMode="auto">
              <a:xfrm>
                <a:off x="3850" y="331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2" name="îŝlïḋe"/>
              <p:cNvSpPr/>
              <p:nvPr/>
            </p:nvSpPr>
            <p:spPr bwMode="auto">
              <a:xfrm>
                <a:off x="3850" y="331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3" name="iṣļîḋê"/>
              <p:cNvSpPr/>
              <p:nvPr/>
            </p:nvSpPr>
            <p:spPr bwMode="auto">
              <a:xfrm>
                <a:off x="3850" y="3311"/>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4" name="îş1idê"/>
              <p:cNvSpPr/>
              <p:nvPr/>
            </p:nvSpPr>
            <p:spPr bwMode="auto">
              <a:xfrm>
                <a:off x="3749" y="3272"/>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5" name="íṧľídè"/>
              <p:cNvSpPr/>
              <p:nvPr/>
            </p:nvSpPr>
            <p:spPr bwMode="auto">
              <a:xfrm>
                <a:off x="3744" y="32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6" name="ïśḷidê"/>
              <p:cNvSpPr/>
              <p:nvPr/>
            </p:nvSpPr>
            <p:spPr bwMode="auto">
              <a:xfrm>
                <a:off x="3742" y="32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7" name="ïŝľíďé"/>
              <p:cNvSpPr/>
              <p:nvPr/>
            </p:nvSpPr>
            <p:spPr bwMode="auto">
              <a:xfrm>
                <a:off x="3711" y="3256"/>
                <a:ext cx="5" cy="3"/>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1" y="1"/>
                    </a:cubicBezTo>
                    <a:cubicBezTo>
                      <a:pt x="1" y="0"/>
                      <a:pt x="2" y="0"/>
                      <a:pt x="1" y="1"/>
                    </a:cubicBezTo>
                    <a:cubicBezTo>
                      <a:pt x="1" y="0"/>
                      <a:pt x="0" y="1"/>
                      <a:pt x="2" y="1"/>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8" name="íṥḻíḋê"/>
              <p:cNvSpPr/>
              <p:nvPr/>
            </p:nvSpPr>
            <p:spPr bwMode="auto">
              <a:xfrm>
                <a:off x="3682" y="3189"/>
                <a:ext cx="1" cy="1"/>
              </a:xfrm>
              <a:prstGeom prst="rect">
                <a:avLst/>
              </a:prstGeom>
              <a:solidFill>
                <a:srgbClr val="53DB5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89" name="iSlide"/>
              <p:cNvSpPr/>
              <p:nvPr/>
            </p:nvSpPr>
            <p:spPr bwMode="auto">
              <a:xfrm>
                <a:off x="4066" y="328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0" name="ïsļïḓe"/>
              <p:cNvSpPr/>
              <p:nvPr/>
            </p:nvSpPr>
            <p:spPr bwMode="auto">
              <a:xfrm>
                <a:off x="3886" y="33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1" name="îṡḷïḋê"/>
              <p:cNvSpPr/>
              <p:nvPr/>
            </p:nvSpPr>
            <p:spPr bwMode="auto">
              <a:xfrm>
                <a:off x="3726" y="2981"/>
                <a:ext cx="8" cy="13"/>
              </a:xfrm>
              <a:custGeom>
                <a:avLst/>
                <a:gdLst>
                  <a:gd name="T0" fmla="*/ 2 w 3"/>
                  <a:gd name="T1" fmla="*/ 3 h 5"/>
                  <a:gd name="T2" fmla="*/ 3 w 3"/>
                  <a:gd name="T3" fmla="*/ 3 h 5"/>
                  <a:gd name="T4" fmla="*/ 3 w 3"/>
                  <a:gd name="T5" fmla="*/ 4 h 5"/>
                  <a:gd name="T6" fmla="*/ 2 w 3"/>
                  <a:gd name="T7" fmla="*/ 3 h 5"/>
                  <a:gd name="T8" fmla="*/ 1 w 3"/>
                  <a:gd name="T9" fmla="*/ 3 h 5"/>
                  <a:gd name="T10" fmla="*/ 1 w 3"/>
                  <a:gd name="T11" fmla="*/ 3 h 5"/>
                  <a:gd name="T12" fmla="*/ 0 w 3"/>
                  <a:gd name="T13" fmla="*/ 0 h 5"/>
                  <a:gd name="T14" fmla="*/ 0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3"/>
                    </a:moveTo>
                    <a:cubicBezTo>
                      <a:pt x="2" y="4"/>
                      <a:pt x="2" y="4"/>
                      <a:pt x="3" y="3"/>
                    </a:cubicBezTo>
                    <a:cubicBezTo>
                      <a:pt x="3" y="4"/>
                      <a:pt x="3" y="4"/>
                      <a:pt x="3" y="4"/>
                    </a:cubicBezTo>
                    <a:cubicBezTo>
                      <a:pt x="3" y="3"/>
                      <a:pt x="3" y="5"/>
                      <a:pt x="2" y="3"/>
                    </a:cubicBezTo>
                    <a:close/>
                    <a:moveTo>
                      <a:pt x="1" y="3"/>
                    </a:moveTo>
                    <a:cubicBezTo>
                      <a:pt x="1" y="3"/>
                      <a:pt x="1" y="3"/>
                      <a:pt x="1" y="3"/>
                    </a:cubicBezTo>
                    <a:moveTo>
                      <a:pt x="0" y="0"/>
                    </a:moveTo>
                    <a:cubicBezTo>
                      <a:pt x="0" y="0"/>
                      <a:pt x="0" y="0"/>
                      <a:pt x="0" y="0"/>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2" name="íSļïḓé"/>
              <p:cNvSpPr/>
              <p:nvPr/>
            </p:nvSpPr>
            <p:spPr bwMode="auto">
              <a:xfrm>
                <a:off x="3736" y="2867"/>
                <a:ext cx="384" cy="462"/>
              </a:xfrm>
              <a:custGeom>
                <a:avLst/>
                <a:gdLst>
                  <a:gd name="T0" fmla="*/ 20 w 149"/>
                  <a:gd name="T1" fmla="*/ 168 h 179"/>
                  <a:gd name="T2" fmla="*/ 28 w 149"/>
                  <a:gd name="T3" fmla="*/ 169 h 179"/>
                  <a:gd name="T4" fmla="*/ 33 w 149"/>
                  <a:gd name="T5" fmla="*/ 167 h 179"/>
                  <a:gd name="T6" fmla="*/ 37 w 149"/>
                  <a:gd name="T7" fmla="*/ 170 h 179"/>
                  <a:gd name="T8" fmla="*/ 37 w 149"/>
                  <a:gd name="T9" fmla="*/ 173 h 179"/>
                  <a:gd name="T10" fmla="*/ 43 w 149"/>
                  <a:gd name="T11" fmla="*/ 172 h 179"/>
                  <a:gd name="T12" fmla="*/ 46 w 149"/>
                  <a:gd name="T13" fmla="*/ 175 h 179"/>
                  <a:gd name="T14" fmla="*/ 52 w 149"/>
                  <a:gd name="T15" fmla="*/ 174 h 179"/>
                  <a:gd name="T16" fmla="*/ 56 w 149"/>
                  <a:gd name="T17" fmla="*/ 173 h 179"/>
                  <a:gd name="T18" fmla="*/ 61 w 149"/>
                  <a:gd name="T19" fmla="*/ 175 h 179"/>
                  <a:gd name="T20" fmla="*/ 65 w 149"/>
                  <a:gd name="T21" fmla="*/ 172 h 179"/>
                  <a:gd name="T22" fmla="*/ 77 w 149"/>
                  <a:gd name="T23" fmla="*/ 174 h 179"/>
                  <a:gd name="T24" fmla="*/ 89 w 149"/>
                  <a:gd name="T25" fmla="*/ 178 h 179"/>
                  <a:gd name="T26" fmla="*/ 101 w 149"/>
                  <a:gd name="T27" fmla="*/ 170 h 179"/>
                  <a:gd name="T28" fmla="*/ 112 w 149"/>
                  <a:gd name="T29" fmla="*/ 166 h 179"/>
                  <a:gd name="T30" fmla="*/ 122 w 149"/>
                  <a:gd name="T31" fmla="*/ 169 h 179"/>
                  <a:gd name="T32" fmla="*/ 122 w 149"/>
                  <a:gd name="T33" fmla="*/ 163 h 179"/>
                  <a:gd name="T34" fmla="*/ 137 w 149"/>
                  <a:gd name="T35" fmla="*/ 158 h 179"/>
                  <a:gd name="T36" fmla="*/ 142 w 149"/>
                  <a:gd name="T37" fmla="*/ 151 h 179"/>
                  <a:gd name="T38" fmla="*/ 145 w 149"/>
                  <a:gd name="T39" fmla="*/ 144 h 179"/>
                  <a:gd name="T40" fmla="*/ 146 w 149"/>
                  <a:gd name="T41" fmla="*/ 133 h 179"/>
                  <a:gd name="T42" fmla="*/ 148 w 149"/>
                  <a:gd name="T43" fmla="*/ 124 h 179"/>
                  <a:gd name="T44" fmla="*/ 129 w 149"/>
                  <a:gd name="T45" fmla="*/ 116 h 179"/>
                  <a:gd name="T46" fmla="*/ 133 w 149"/>
                  <a:gd name="T47" fmla="*/ 91 h 179"/>
                  <a:gd name="T48" fmla="*/ 116 w 149"/>
                  <a:gd name="T49" fmla="*/ 71 h 179"/>
                  <a:gd name="T50" fmla="*/ 111 w 149"/>
                  <a:gd name="T51" fmla="*/ 51 h 179"/>
                  <a:gd name="T52" fmla="*/ 94 w 149"/>
                  <a:gd name="T53" fmla="*/ 64 h 179"/>
                  <a:gd name="T54" fmla="*/ 78 w 149"/>
                  <a:gd name="T55" fmla="*/ 30 h 179"/>
                  <a:gd name="T56" fmla="*/ 59 w 149"/>
                  <a:gd name="T57" fmla="*/ 40 h 179"/>
                  <a:gd name="T58" fmla="*/ 49 w 149"/>
                  <a:gd name="T59" fmla="*/ 4 h 179"/>
                  <a:gd name="T60" fmla="*/ 38 w 149"/>
                  <a:gd name="T61" fmla="*/ 23 h 179"/>
                  <a:gd name="T62" fmla="*/ 38 w 149"/>
                  <a:gd name="T63" fmla="*/ 48 h 179"/>
                  <a:gd name="T64" fmla="*/ 15 w 149"/>
                  <a:gd name="T65" fmla="*/ 26 h 179"/>
                  <a:gd name="T66" fmla="*/ 17 w 149"/>
                  <a:gd name="T67" fmla="*/ 83 h 179"/>
                  <a:gd name="T68" fmla="*/ 14 w 149"/>
                  <a:gd name="T69" fmla="*/ 107 h 179"/>
                  <a:gd name="T70" fmla="*/ 10 w 149"/>
                  <a:gd name="T71" fmla="*/ 126 h 179"/>
                  <a:gd name="T72" fmla="*/ 147 w 149"/>
                  <a:gd name="T73" fmla="*/ 126 h 179"/>
                  <a:gd name="T74" fmla="*/ 142 w 149"/>
                  <a:gd name="T75" fmla="*/ 138 h 179"/>
                  <a:gd name="T76" fmla="*/ 142 w 149"/>
                  <a:gd name="T77" fmla="*/ 138 h 179"/>
                  <a:gd name="T78" fmla="*/ 141 w 149"/>
                  <a:gd name="T79" fmla="*/ 137 h 179"/>
                  <a:gd name="T80" fmla="*/ 142 w 149"/>
                  <a:gd name="T81" fmla="*/ 138 h 179"/>
                  <a:gd name="T82" fmla="*/ 142 w 149"/>
                  <a:gd name="T83" fmla="*/ 138 h 179"/>
                  <a:gd name="T84" fmla="*/ 141 w 149"/>
                  <a:gd name="T85" fmla="*/ 138 h 179"/>
                  <a:gd name="T86" fmla="*/ 142 w 149"/>
                  <a:gd name="T87" fmla="*/ 135 h 179"/>
                  <a:gd name="T88" fmla="*/ 144 w 149"/>
                  <a:gd name="T89" fmla="*/ 132 h 179"/>
                  <a:gd name="T90" fmla="*/ 143 w 149"/>
                  <a:gd name="T91" fmla="*/ 127 h 179"/>
                  <a:gd name="T92" fmla="*/ 142 w 149"/>
                  <a:gd name="T93" fmla="*/ 138 h 179"/>
                  <a:gd name="T94" fmla="*/ 142 w 149"/>
                  <a:gd name="T95" fmla="*/ 138 h 179"/>
                  <a:gd name="T96" fmla="*/ 142 w 149"/>
                  <a:gd name="T97" fmla="*/ 138 h 179"/>
                  <a:gd name="T98" fmla="*/ 142 w 149"/>
                  <a:gd name="T99" fmla="*/ 137 h 179"/>
                  <a:gd name="T100" fmla="*/ 142 w 149"/>
                  <a:gd name="T101" fmla="*/ 137 h 179"/>
                  <a:gd name="T102" fmla="*/ 142 w 149"/>
                  <a:gd name="T103" fmla="*/ 138 h 179"/>
                  <a:gd name="T104" fmla="*/ 141 w 149"/>
                  <a:gd name="T105" fmla="*/ 141 h 179"/>
                  <a:gd name="T106" fmla="*/ 140 w 149"/>
                  <a:gd name="T107" fmla="*/ 143 h 179"/>
                  <a:gd name="T108" fmla="*/ 125 w 149"/>
                  <a:gd name="T109" fmla="*/ 162 h 179"/>
                  <a:gd name="T110" fmla="*/ 115 w 149"/>
                  <a:gd name="T111" fmla="*/ 164 h 179"/>
                  <a:gd name="T112" fmla="*/ 99 w 149"/>
                  <a:gd name="T113" fmla="*/ 169 h 179"/>
                  <a:gd name="T114" fmla="*/ 80 w 149"/>
                  <a:gd name="T115" fmla="*/ 174 h 179"/>
                  <a:gd name="T116" fmla="*/ 63 w 149"/>
                  <a:gd name="T117" fmla="*/ 15 h 179"/>
                  <a:gd name="T118" fmla="*/ 51 w 149"/>
                  <a:gd name="T119" fmla="*/ 171 h 179"/>
                  <a:gd name="T120" fmla="*/ 35 w 149"/>
                  <a:gd name="T121" fmla="*/ 166 h 179"/>
                  <a:gd name="T122" fmla="*/ 19 w 149"/>
                  <a:gd name="T123"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179">
                    <a:moveTo>
                      <a:pt x="1" y="139"/>
                    </a:moveTo>
                    <a:cubicBezTo>
                      <a:pt x="1" y="139"/>
                      <a:pt x="2" y="140"/>
                      <a:pt x="2" y="141"/>
                    </a:cubicBezTo>
                    <a:cubicBezTo>
                      <a:pt x="2" y="141"/>
                      <a:pt x="1" y="144"/>
                      <a:pt x="3" y="142"/>
                    </a:cubicBezTo>
                    <a:cubicBezTo>
                      <a:pt x="4" y="142"/>
                      <a:pt x="5" y="142"/>
                      <a:pt x="4" y="143"/>
                    </a:cubicBezTo>
                    <a:cubicBezTo>
                      <a:pt x="6" y="142"/>
                      <a:pt x="6" y="141"/>
                      <a:pt x="6" y="144"/>
                    </a:cubicBezTo>
                    <a:cubicBezTo>
                      <a:pt x="5" y="144"/>
                      <a:pt x="4" y="146"/>
                      <a:pt x="4" y="146"/>
                    </a:cubicBezTo>
                    <a:cubicBezTo>
                      <a:pt x="4" y="147"/>
                      <a:pt x="4" y="149"/>
                      <a:pt x="4" y="149"/>
                    </a:cubicBezTo>
                    <a:cubicBezTo>
                      <a:pt x="4" y="149"/>
                      <a:pt x="5" y="150"/>
                      <a:pt x="5" y="151"/>
                    </a:cubicBezTo>
                    <a:cubicBezTo>
                      <a:pt x="4" y="151"/>
                      <a:pt x="4" y="151"/>
                      <a:pt x="5" y="151"/>
                    </a:cubicBezTo>
                    <a:cubicBezTo>
                      <a:pt x="5" y="151"/>
                      <a:pt x="4" y="152"/>
                      <a:pt x="5" y="151"/>
                    </a:cubicBezTo>
                    <a:cubicBezTo>
                      <a:pt x="5" y="151"/>
                      <a:pt x="6" y="152"/>
                      <a:pt x="6" y="152"/>
                    </a:cubicBezTo>
                    <a:cubicBezTo>
                      <a:pt x="6" y="152"/>
                      <a:pt x="7" y="152"/>
                      <a:pt x="7" y="152"/>
                    </a:cubicBezTo>
                    <a:cubicBezTo>
                      <a:pt x="7" y="152"/>
                      <a:pt x="7" y="153"/>
                      <a:pt x="7" y="153"/>
                    </a:cubicBezTo>
                    <a:cubicBezTo>
                      <a:pt x="8" y="154"/>
                      <a:pt x="7" y="156"/>
                      <a:pt x="9" y="154"/>
                    </a:cubicBezTo>
                    <a:cubicBezTo>
                      <a:pt x="9" y="155"/>
                      <a:pt x="10" y="154"/>
                      <a:pt x="10" y="155"/>
                    </a:cubicBezTo>
                    <a:cubicBezTo>
                      <a:pt x="10" y="156"/>
                      <a:pt x="11" y="152"/>
                      <a:pt x="12" y="156"/>
                    </a:cubicBezTo>
                    <a:cubicBezTo>
                      <a:pt x="14" y="158"/>
                      <a:pt x="13" y="157"/>
                      <a:pt x="14" y="158"/>
                    </a:cubicBezTo>
                    <a:cubicBezTo>
                      <a:pt x="14" y="159"/>
                      <a:pt x="14" y="158"/>
                      <a:pt x="15" y="160"/>
                    </a:cubicBezTo>
                    <a:cubicBezTo>
                      <a:pt x="16" y="161"/>
                      <a:pt x="16" y="161"/>
                      <a:pt x="17" y="161"/>
                    </a:cubicBezTo>
                    <a:cubicBezTo>
                      <a:pt x="17" y="163"/>
                      <a:pt x="17" y="165"/>
                      <a:pt x="17" y="167"/>
                    </a:cubicBezTo>
                    <a:cubicBezTo>
                      <a:pt x="17" y="167"/>
                      <a:pt x="17" y="167"/>
                      <a:pt x="17" y="167"/>
                    </a:cubicBezTo>
                    <a:cubicBezTo>
                      <a:pt x="17" y="167"/>
                      <a:pt x="17" y="168"/>
                      <a:pt x="17" y="167"/>
                    </a:cubicBezTo>
                    <a:cubicBezTo>
                      <a:pt x="18" y="167"/>
                      <a:pt x="18" y="168"/>
                      <a:pt x="18" y="168"/>
                    </a:cubicBezTo>
                    <a:cubicBezTo>
                      <a:pt x="18" y="168"/>
                      <a:pt x="19" y="169"/>
                      <a:pt x="19" y="168"/>
                    </a:cubicBezTo>
                    <a:cubicBezTo>
                      <a:pt x="19" y="167"/>
                      <a:pt x="19" y="167"/>
                      <a:pt x="19" y="166"/>
                    </a:cubicBezTo>
                    <a:cubicBezTo>
                      <a:pt x="20" y="166"/>
                      <a:pt x="20" y="166"/>
                      <a:pt x="20" y="166"/>
                    </a:cubicBezTo>
                    <a:cubicBezTo>
                      <a:pt x="20" y="166"/>
                      <a:pt x="20" y="166"/>
                      <a:pt x="20" y="166"/>
                    </a:cubicBezTo>
                    <a:cubicBezTo>
                      <a:pt x="20" y="167"/>
                      <a:pt x="20" y="167"/>
                      <a:pt x="20" y="167"/>
                    </a:cubicBezTo>
                    <a:cubicBezTo>
                      <a:pt x="20" y="166"/>
                      <a:pt x="20" y="168"/>
                      <a:pt x="20" y="167"/>
                    </a:cubicBezTo>
                    <a:cubicBezTo>
                      <a:pt x="20" y="167"/>
                      <a:pt x="20" y="168"/>
                      <a:pt x="20" y="167"/>
                    </a:cubicBezTo>
                    <a:cubicBezTo>
                      <a:pt x="20" y="168"/>
                      <a:pt x="20" y="168"/>
                      <a:pt x="20" y="168"/>
                    </a:cubicBezTo>
                    <a:cubicBezTo>
                      <a:pt x="20" y="168"/>
                      <a:pt x="20" y="168"/>
                      <a:pt x="20" y="168"/>
                    </a:cubicBezTo>
                    <a:cubicBezTo>
                      <a:pt x="20" y="168"/>
                      <a:pt x="20" y="168"/>
                      <a:pt x="21" y="168"/>
                    </a:cubicBezTo>
                    <a:cubicBezTo>
                      <a:pt x="21" y="168"/>
                      <a:pt x="21" y="168"/>
                      <a:pt x="21" y="168"/>
                    </a:cubicBezTo>
                    <a:cubicBezTo>
                      <a:pt x="21" y="168"/>
                      <a:pt x="20" y="168"/>
                      <a:pt x="20" y="169"/>
                    </a:cubicBezTo>
                    <a:cubicBezTo>
                      <a:pt x="20" y="170"/>
                      <a:pt x="20" y="170"/>
                      <a:pt x="21" y="169"/>
                    </a:cubicBezTo>
                    <a:cubicBezTo>
                      <a:pt x="21" y="169"/>
                      <a:pt x="21" y="168"/>
                      <a:pt x="22" y="169"/>
                    </a:cubicBezTo>
                    <a:cubicBezTo>
                      <a:pt x="21" y="169"/>
                      <a:pt x="22" y="171"/>
                      <a:pt x="22" y="171"/>
                    </a:cubicBezTo>
                    <a:cubicBezTo>
                      <a:pt x="21" y="171"/>
                      <a:pt x="22" y="171"/>
                      <a:pt x="22" y="171"/>
                    </a:cubicBezTo>
                    <a:cubicBezTo>
                      <a:pt x="22" y="171"/>
                      <a:pt x="22" y="170"/>
                      <a:pt x="22" y="170"/>
                    </a:cubicBezTo>
                    <a:cubicBezTo>
                      <a:pt x="23" y="171"/>
                      <a:pt x="22" y="171"/>
                      <a:pt x="23" y="171"/>
                    </a:cubicBezTo>
                    <a:cubicBezTo>
                      <a:pt x="23" y="171"/>
                      <a:pt x="22" y="171"/>
                      <a:pt x="23" y="172"/>
                    </a:cubicBezTo>
                    <a:cubicBezTo>
                      <a:pt x="24" y="172"/>
                      <a:pt x="25" y="171"/>
                      <a:pt x="24" y="171"/>
                    </a:cubicBezTo>
                    <a:cubicBezTo>
                      <a:pt x="24" y="171"/>
                      <a:pt x="23" y="171"/>
                      <a:pt x="24" y="170"/>
                    </a:cubicBezTo>
                    <a:cubicBezTo>
                      <a:pt x="23" y="170"/>
                      <a:pt x="24" y="170"/>
                      <a:pt x="24" y="170"/>
                    </a:cubicBezTo>
                    <a:cubicBezTo>
                      <a:pt x="24" y="169"/>
                      <a:pt x="24" y="171"/>
                      <a:pt x="23" y="170"/>
                    </a:cubicBezTo>
                    <a:cubicBezTo>
                      <a:pt x="23" y="169"/>
                      <a:pt x="23" y="169"/>
                      <a:pt x="23" y="169"/>
                    </a:cubicBezTo>
                    <a:cubicBezTo>
                      <a:pt x="23" y="168"/>
                      <a:pt x="23" y="168"/>
                      <a:pt x="23" y="168"/>
                    </a:cubicBezTo>
                    <a:cubicBezTo>
                      <a:pt x="23" y="167"/>
                      <a:pt x="23" y="168"/>
                      <a:pt x="24" y="168"/>
                    </a:cubicBezTo>
                    <a:cubicBezTo>
                      <a:pt x="24" y="167"/>
                      <a:pt x="25" y="168"/>
                      <a:pt x="25" y="168"/>
                    </a:cubicBezTo>
                    <a:cubicBezTo>
                      <a:pt x="25" y="169"/>
                      <a:pt x="24" y="168"/>
                      <a:pt x="24" y="168"/>
                    </a:cubicBezTo>
                    <a:cubicBezTo>
                      <a:pt x="24" y="169"/>
                      <a:pt x="24" y="170"/>
                      <a:pt x="25" y="168"/>
                    </a:cubicBezTo>
                    <a:cubicBezTo>
                      <a:pt x="25" y="168"/>
                      <a:pt x="25" y="168"/>
                      <a:pt x="25" y="168"/>
                    </a:cubicBezTo>
                    <a:cubicBezTo>
                      <a:pt x="25" y="167"/>
                      <a:pt x="25" y="167"/>
                      <a:pt x="25" y="168"/>
                    </a:cubicBezTo>
                    <a:cubicBezTo>
                      <a:pt x="25" y="167"/>
                      <a:pt x="25" y="167"/>
                      <a:pt x="26" y="167"/>
                    </a:cubicBezTo>
                    <a:cubicBezTo>
                      <a:pt x="26" y="167"/>
                      <a:pt x="26" y="166"/>
                      <a:pt x="26" y="166"/>
                    </a:cubicBezTo>
                    <a:cubicBezTo>
                      <a:pt x="27" y="165"/>
                      <a:pt x="26" y="165"/>
                      <a:pt x="27" y="165"/>
                    </a:cubicBezTo>
                    <a:cubicBezTo>
                      <a:pt x="27" y="167"/>
                      <a:pt x="27" y="166"/>
                      <a:pt x="27" y="167"/>
                    </a:cubicBezTo>
                    <a:cubicBezTo>
                      <a:pt x="27" y="168"/>
                      <a:pt x="27" y="166"/>
                      <a:pt x="26" y="167"/>
                    </a:cubicBezTo>
                    <a:cubicBezTo>
                      <a:pt x="26" y="167"/>
                      <a:pt x="26" y="167"/>
                      <a:pt x="26" y="167"/>
                    </a:cubicBezTo>
                    <a:cubicBezTo>
                      <a:pt x="26" y="168"/>
                      <a:pt x="26" y="167"/>
                      <a:pt x="27" y="167"/>
                    </a:cubicBezTo>
                    <a:cubicBezTo>
                      <a:pt x="28" y="169"/>
                      <a:pt x="28" y="169"/>
                      <a:pt x="28" y="169"/>
                    </a:cubicBezTo>
                    <a:cubicBezTo>
                      <a:pt x="28" y="169"/>
                      <a:pt x="28" y="169"/>
                      <a:pt x="28" y="169"/>
                    </a:cubicBezTo>
                    <a:cubicBezTo>
                      <a:pt x="28" y="169"/>
                      <a:pt x="28" y="169"/>
                      <a:pt x="28" y="170"/>
                    </a:cubicBezTo>
                    <a:cubicBezTo>
                      <a:pt x="29" y="169"/>
                      <a:pt x="28" y="171"/>
                      <a:pt x="29" y="171"/>
                    </a:cubicBezTo>
                    <a:cubicBezTo>
                      <a:pt x="29" y="172"/>
                      <a:pt x="29" y="171"/>
                      <a:pt x="29" y="171"/>
                    </a:cubicBezTo>
                    <a:cubicBezTo>
                      <a:pt x="29" y="171"/>
                      <a:pt x="30" y="172"/>
                      <a:pt x="30" y="171"/>
                    </a:cubicBezTo>
                    <a:cubicBezTo>
                      <a:pt x="30" y="171"/>
                      <a:pt x="31" y="171"/>
                      <a:pt x="31" y="171"/>
                    </a:cubicBezTo>
                    <a:cubicBezTo>
                      <a:pt x="32" y="171"/>
                      <a:pt x="32" y="171"/>
                      <a:pt x="32" y="171"/>
                    </a:cubicBezTo>
                    <a:cubicBezTo>
                      <a:pt x="32" y="171"/>
                      <a:pt x="32" y="171"/>
                      <a:pt x="32" y="170"/>
                    </a:cubicBezTo>
                    <a:cubicBezTo>
                      <a:pt x="33" y="170"/>
                      <a:pt x="32" y="169"/>
                      <a:pt x="33" y="169"/>
                    </a:cubicBezTo>
                    <a:cubicBezTo>
                      <a:pt x="32" y="169"/>
                      <a:pt x="32" y="168"/>
                      <a:pt x="32" y="168"/>
                    </a:cubicBezTo>
                    <a:cubicBezTo>
                      <a:pt x="32" y="168"/>
                      <a:pt x="32" y="168"/>
                      <a:pt x="32" y="168"/>
                    </a:cubicBezTo>
                    <a:cubicBezTo>
                      <a:pt x="32" y="168"/>
                      <a:pt x="33" y="168"/>
                      <a:pt x="32" y="168"/>
                    </a:cubicBezTo>
                    <a:cubicBezTo>
                      <a:pt x="32" y="168"/>
                      <a:pt x="32" y="168"/>
                      <a:pt x="32" y="168"/>
                    </a:cubicBezTo>
                    <a:cubicBezTo>
                      <a:pt x="32"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7"/>
                      <a:pt x="31" y="167"/>
                      <a:pt x="31" y="167"/>
                    </a:cubicBezTo>
                    <a:cubicBezTo>
                      <a:pt x="31" y="166"/>
                      <a:pt x="31" y="167"/>
                      <a:pt x="31" y="167"/>
                    </a:cubicBezTo>
                    <a:cubicBezTo>
                      <a:pt x="31" y="167"/>
                      <a:pt x="31" y="167"/>
                      <a:pt x="31" y="167"/>
                    </a:cubicBezTo>
                    <a:cubicBezTo>
                      <a:pt x="32" y="167"/>
                      <a:pt x="32" y="167"/>
                      <a:pt x="32" y="167"/>
                    </a:cubicBezTo>
                    <a:cubicBezTo>
                      <a:pt x="32" y="167"/>
                      <a:pt x="32" y="167"/>
                      <a:pt x="32" y="167"/>
                    </a:cubicBezTo>
                    <a:cubicBezTo>
                      <a:pt x="32" y="167"/>
                      <a:pt x="32" y="167"/>
                      <a:pt x="32" y="167"/>
                    </a:cubicBezTo>
                    <a:cubicBezTo>
                      <a:pt x="32" y="167"/>
                      <a:pt x="33" y="167"/>
                      <a:pt x="33" y="167"/>
                    </a:cubicBezTo>
                    <a:cubicBezTo>
                      <a:pt x="33" y="167"/>
                      <a:pt x="33" y="166"/>
                      <a:pt x="33" y="167"/>
                    </a:cubicBezTo>
                    <a:cubicBezTo>
                      <a:pt x="33" y="166"/>
                      <a:pt x="33" y="166"/>
                      <a:pt x="33" y="167"/>
                    </a:cubicBezTo>
                    <a:cubicBezTo>
                      <a:pt x="33" y="167"/>
                      <a:pt x="34" y="167"/>
                      <a:pt x="35" y="168"/>
                    </a:cubicBezTo>
                    <a:cubicBezTo>
                      <a:pt x="34" y="168"/>
                      <a:pt x="34" y="168"/>
                      <a:pt x="34" y="168"/>
                    </a:cubicBezTo>
                    <a:cubicBezTo>
                      <a:pt x="34" y="168"/>
                      <a:pt x="34" y="168"/>
                      <a:pt x="34" y="168"/>
                    </a:cubicBezTo>
                    <a:cubicBezTo>
                      <a:pt x="34" y="168"/>
                      <a:pt x="34" y="168"/>
                      <a:pt x="34" y="168"/>
                    </a:cubicBezTo>
                    <a:cubicBezTo>
                      <a:pt x="34" y="169"/>
                      <a:pt x="34" y="169"/>
                      <a:pt x="34" y="169"/>
                    </a:cubicBezTo>
                    <a:cubicBezTo>
                      <a:pt x="34" y="169"/>
                      <a:pt x="34" y="169"/>
                      <a:pt x="34" y="169"/>
                    </a:cubicBezTo>
                    <a:cubicBezTo>
                      <a:pt x="34" y="169"/>
                      <a:pt x="34" y="169"/>
                      <a:pt x="34" y="169"/>
                    </a:cubicBezTo>
                    <a:cubicBezTo>
                      <a:pt x="34" y="170"/>
                      <a:pt x="34" y="170"/>
                      <a:pt x="34" y="170"/>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4" y="169"/>
                      <a:pt x="34" y="169"/>
                      <a:pt x="34" y="169"/>
                    </a:cubicBezTo>
                    <a:cubicBezTo>
                      <a:pt x="35" y="169"/>
                      <a:pt x="35" y="169"/>
                      <a:pt x="35" y="169"/>
                    </a:cubicBezTo>
                    <a:cubicBezTo>
                      <a:pt x="35" y="169"/>
                      <a:pt x="35" y="169"/>
                      <a:pt x="35" y="169"/>
                    </a:cubicBezTo>
                    <a:cubicBezTo>
                      <a:pt x="35" y="169"/>
                      <a:pt x="35" y="169"/>
                      <a:pt x="35" y="169"/>
                    </a:cubicBezTo>
                    <a:cubicBezTo>
                      <a:pt x="35" y="169"/>
                      <a:pt x="35" y="168"/>
                      <a:pt x="35" y="169"/>
                    </a:cubicBezTo>
                    <a:cubicBezTo>
                      <a:pt x="35" y="170"/>
                      <a:pt x="35" y="169"/>
                      <a:pt x="36" y="169"/>
                    </a:cubicBezTo>
                    <a:cubicBezTo>
                      <a:pt x="36" y="169"/>
                      <a:pt x="36" y="168"/>
                      <a:pt x="37" y="170"/>
                    </a:cubicBezTo>
                    <a:cubicBezTo>
                      <a:pt x="37" y="170"/>
                      <a:pt x="37" y="170"/>
                      <a:pt x="37" y="170"/>
                    </a:cubicBezTo>
                    <a:cubicBezTo>
                      <a:pt x="37" y="170"/>
                      <a:pt x="37" y="170"/>
                      <a:pt x="37" y="170"/>
                    </a:cubicBezTo>
                    <a:cubicBezTo>
                      <a:pt x="37" y="170"/>
                      <a:pt x="37" y="170"/>
                      <a:pt x="37" y="170"/>
                    </a:cubicBezTo>
                    <a:cubicBezTo>
                      <a:pt x="37" y="170"/>
                      <a:pt x="37" y="170"/>
                      <a:pt x="37" y="170"/>
                    </a:cubicBezTo>
                    <a:cubicBezTo>
                      <a:pt x="37" y="169"/>
                      <a:pt x="37" y="169"/>
                      <a:pt x="37" y="169"/>
                    </a:cubicBezTo>
                    <a:cubicBezTo>
                      <a:pt x="35" y="169"/>
                      <a:pt x="36" y="168"/>
                      <a:pt x="37" y="168"/>
                    </a:cubicBezTo>
                    <a:cubicBezTo>
                      <a:pt x="37" y="167"/>
                      <a:pt x="37" y="168"/>
                      <a:pt x="37" y="168"/>
                    </a:cubicBezTo>
                    <a:cubicBezTo>
                      <a:pt x="37" y="168"/>
                      <a:pt x="37" y="167"/>
                      <a:pt x="37" y="168"/>
                    </a:cubicBezTo>
                    <a:cubicBezTo>
                      <a:pt x="37" y="168"/>
                      <a:pt x="37" y="168"/>
                      <a:pt x="37" y="168"/>
                    </a:cubicBezTo>
                    <a:cubicBezTo>
                      <a:pt x="37" y="168"/>
                      <a:pt x="38" y="168"/>
                      <a:pt x="38" y="168"/>
                    </a:cubicBezTo>
                    <a:cubicBezTo>
                      <a:pt x="38" y="168"/>
                      <a:pt x="38" y="169"/>
                      <a:pt x="38" y="169"/>
                    </a:cubicBezTo>
                    <a:cubicBezTo>
                      <a:pt x="38" y="169"/>
                      <a:pt x="38" y="169"/>
                      <a:pt x="38" y="169"/>
                    </a:cubicBezTo>
                    <a:cubicBezTo>
                      <a:pt x="38" y="169"/>
                      <a:pt x="38" y="169"/>
                      <a:pt x="38" y="169"/>
                    </a:cubicBezTo>
                    <a:cubicBezTo>
                      <a:pt x="38" y="169"/>
                      <a:pt x="38" y="169"/>
                      <a:pt x="38" y="169"/>
                    </a:cubicBezTo>
                    <a:cubicBezTo>
                      <a:pt x="38" y="170"/>
                      <a:pt x="38" y="170"/>
                      <a:pt x="38" y="170"/>
                    </a:cubicBezTo>
                    <a:cubicBezTo>
                      <a:pt x="37" y="170"/>
                      <a:pt x="37" y="170"/>
                      <a:pt x="37" y="170"/>
                    </a:cubicBezTo>
                    <a:cubicBezTo>
                      <a:pt x="37" y="171"/>
                      <a:pt x="37" y="171"/>
                      <a:pt x="37" y="171"/>
                    </a:cubicBezTo>
                    <a:cubicBezTo>
                      <a:pt x="36" y="172"/>
                      <a:pt x="36" y="172"/>
                      <a:pt x="36" y="172"/>
                    </a:cubicBezTo>
                    <a:cubicBezTo>
                      <a:pt x="35" y="170"/>
                      <a:pt x="37" y="171"/>
                      <a:pt x="36" y="170"/>
                    </a:cubicBezTo>
                    <a:cubicBezTo>
                      <a:pt x="36" y="170"/>
                      <a:pt x="36" y="170"/>
                      <a:pt x="36" y="170"/>
                    </a:cubicBezTo>
                    <a:cubicBezTo>
                      <a:pt x="35" y="170"/>
                      <a:pt x="35" y="171"/>
                      <a:pt x="35" y="172"/>
                    </a:cubicBezTo>
                    <a:cubicBezTo>
                      <a:pt x="35" y="172"/>
                      <a:pt x="35" y="172"/>
                      <a:pt x="35" y="172"/>
                    </a:cubicBezTo>
                    <a:cubicBezTo>
                      <a:pt x="35" y="171"/>
                      <a:pt x="36" y="172"/>
                      <a:pt x="35" y="172"/>
                    </a:cubicBezTo>
                    <a:cubicBezTo>
                      <a:pt x="36" y="171"/>
                      <a:pt x="36" y="172"/>
                      <a:pt x="35" y="173"/>
                    </a:cubicBezTo>
                    <a:cubicBezTo>
                      <a:pt x="35" y="173"/>
                      <a:pt x="35" y="173"/>
                      <a:pt x="35" y="173"/>
                    </a:cubicBezTo>
                    <a:cubicBezTo>
                      <a:pt x="35" y="173"/>
                      <a:pt x="35" y="173"/>
                      <a:pt x="35" y="173"/>
                    </a:cubicBezTo>
                    <a:cubicBezTo>
                      <a:pt x="35" y="173"/>
                      <a:pt x="35" y="173"/>
                      <a:pt x="35" y="173"/>
                    </a:cubicBezTo>
                    <a:cubicBezTo>
                      <a:pt x="35" y="173"/>
                      <a:pt x="35" y="173"/>
                      <a:pt x="36" y="173"/>
                    </a:cubicBezTo>
                    <a:cubicBezTo>
                      <a:pt x="36" y="172"/>
                      <a:pt x="36" y="173"/>
                      <a:pt x="37" y="173"/>
                    </a:cubicBezTo>
                    <a:cubicBezTo>
                      <a:pt x="36" y="174"/>
                      <a:pt x="37" y="175"/>
                      <a:pt x="37" y="174"/>
                    </a:cubicBezTo>
                    <a:cubicBezTo>
                      <a:pt x="37" y="173"/>
                      <a:pt x="37" y="173"/>
                      <a:pt x="37" y="173"/>
                    </a:cubicBezTo>
                    <a:cubicBezTo>
                      <a:pt x="37" y="173"/>
                      <a:pt x="37" y="173"/>
                      <a:pt x="37" y="173"/>
                    </a:cubicBezTo>
                    <a:cubicBezTo>
                      <a:pt x="37" y="173"/>
                      <a:pt x="37" y="173"/>
                      <a:pt x="37" y="172"/>
                    </a:cubicBezTo>
                    <a:cubicBezTo>
                      <a:pt x="38" y="172"/>
                      <a:pt x="38" y="173"/>
                      <a:pt x="37" y="173"/>
                    </a:cubicBezTo>
                    <a:cubicBezTo>
                      <a:pt x="38" y="173"/>
                      <a:pt x="38" y="173"/>
                      <a:pt x="38" y="173"/>
                    </a:cubicBezTo>
                    <a:cubicBezTo>
                      <a:pt x="38" y="173"/>
                      <a:pt x="38" y="174"/>
                      <a:pt x="38" y="173"/>
                    </a:cubicBezTo>
                    <a:cubicBezTo>
                      <a:pt x="38" y="174"/>
                      <a:pt x="38" y="173"/>
                      <a:pt x="39" y="173"/>
                    </a:cubicBezTo>
                    <a:cubicBezTo>
                      <a:pt x="39" y="172"/>
                      <a:pt x="39" y="172"/>
                      <a:pt x="39" y="172"/>
                    </a:cubicBezTo>
                    <a:cubicBezTo>
                      <a:pt x="40" y="172"/>
                      <a:pt x="40" y="172"/>
                      <a:pt x="40" y="172"/>
                    </a:cubicBezTo>
                    <a:cubicBezTo>
                      <a:pt x="40" y="172"/>
                      <a:pt x="40" y="172"/>
                      <a:pt x="40" y="171"/>
                    </a:cubicBezTo>
                    <a:cubicBezTo>
                      <a:pt x="40" y="172"/>
                      <a:pt x="40" y="170"/>
                      <a:pt x="40" y="171"/>
                    </a:cubicBezTo>
                    <a:cubicBezTo>
                      <a:pt x="41" y="171"/>
                      <a:pt x="41" y="171"/>
                      <a:pt x="41" y="171"/>
                    </a:cubicBezTo>
                    <a:cubicBezTo>
                      <a:pt x="41" y="171"/>
                      <a:pt x="41" y="171"/>
                      <a:pt x="41" y="171"/>
                    </a:cubicBezTo>
                    <a:cubicBezTo>
                      <a:pt x="41" y="172"/>
                      <a:pt x="41" y="172"/>
                      <a:pt x="41" y="172"/>
                    </a:cubicBezTo>
                    <a:cubicBezTo>
                      <a:pt x="41" y="171"/>
                      <a:pt x="41" y="171"/>
                      <a:pt x="41" y="171"/>
                    </a:cubicBezTo>
                    <a:cubicBezTo>
                      <a:pt x="41" y="172"/>
                      <a:pt x="41" y="172"/>
                      <a:pt x="41" y="172"/>
                    </a:cubicBezTo>
                    <a:cubicBezTo>
                      <a:pt x="41" y="171"/>
                      <a:pt x="41" y="171"/>
                      <a:pt x="41" y="171"/>
                    </a:cubicBezTo>
                    <a:cubicBezTo>
                      <a:pt x="41" y="171"/>
                      <a:pt x="41" y="172"/>
                      <a:pt x="41" y="171"/>
                    </a:cubicBezTo>
                    <a:cubicBezTo>
                      <a:pt x="41" y="171"/>
                      <a:pt x="41" y="171"/>
                      <a:pt x="41" y="171"/>
                    </a:cubicBezTo>
                    <a:cubicBezTo>
                      <a:pt x="41" y="171"/>
                      <a:pt x="41" y="171"/>
                      <a:pt x="41" y="171"/>
                    </a:cubicBezTo>
                    <a:cubicBezTo>
                      <a:pt x="42" y="172"/>
                      <a:pt x="42" y="172"/>
                      <a:pt x="42" y="171"/>
                    </a:cubicBezTo>
                    <a:cubicBezTo>
                      <a:pt x="42" y="171"/>
                      <a:pt x="42" y="171"/>
                      <a:pt x="42" y="171"/>
                    </a:cubicBezTo>
                    <a:cubicBezTo>
                      <a:pt x="42" y="171"/>
                      <a:pt x="42" y="171"/>
                      <a:pt x="42" y="171"/>
                    </a:cubicBezTo>
                    <a:cubicBezTo>
                      <a:pt x="41" y="171"/>
                      <a:pt x="41" y="171"/>
                      <a:pt x="41" y="171"/>
                    </a:cubicBezTo>
                    <a:cubicBezTo>
                      <a:pt x="42" y="170"/>
                      <a:pt x="42" y="171"/>
                      <a:pt x="42" y="171"/>
                    </a:cubicBezTo>
                    <a:cubicBezTo>
                      <a:pt x="42" y="172"/>
                      <a:pt x="42" y="172"/>
                      <a:pt x="42" y="172"/>
                    </a:cubicBezTo>
                    <a:cubicBezTo>
                      <a:pt x="42" y="172"/>
                      <a:pt x="42" y="171"/>
                      <a:pt x="43" y="171"/>
                    </a:cubicBezTo>
                    <a:cubicBezTo>
                      <a:pt x="42" y="171"/>
                      <a:pt x="42" y="171"/>
                      <a:pt x="42" y="171"/>
                    </a:cubicBezTo>
                    <a:cubicBezTo>
                      <a:pt x="43" y="172"/>
                      <a:pt x="42" y="172"/>
                      <a:pt x="42" y="172"/>
                    </a:cubicBezTo>
                    <a:cubicBezTo>
                      <a:pt x="42" y="172"/>
                      <a:pt x="42" y="172"/>
                      <a:pt x="42" y="172"/>
                    </a:cubicBezTo>
                    <a:cubicBezTo>
                      <a:pt x="43" y="172"/>
                      <a:pt x="43" y="172"/>
                      <a:pt x="43" y="171"/>
                    </a:cubicBezTo>
                    <a:cubicBezTo>
                      <a:pt x="43" y="170"/>
                      <a:pt x="43" y="172"/>
                      <a:pt x="43" y="171"/>
                    </a:cubicBezTo>
                    <a:cubicBezTo>
                      <a:pt x="43" y="171"/>
                      <a:pt x="43" y="173"/>
                      <a:pt x="43" y="171"/>
                    </a:cubicBezTo>
                    <a:cubicBezTo>
                      <a:pt x="43" y="172"/>
                      <a:pt x="43" y="172"/>
                      <a:pt x="43" y="172"/>
                    </a:cubicBezTo>
                    <a:cubicBezTo>
                      <a:pt x="44" y="172"/>
                      <a:pt x="44" y="171"/>
                      <a:pt x="43" y="172"/>
                    </a:cubicBezTo>
                    <a:cubicBezTo>
                      <a:pt x="44" y="172"/>
                      <a:pt x="44" y="173"/>
                      <a:pt x="44" y="173"/>
                    </a:cubicBezTo>
                    <a:cubicBezTo>
                      <a:pt x="44" y="173"/>
                      <a:pt x="44" y="173"/>
                      <a:pt x="44" y="173"/>
                    </a:cubicBezTo>
                    <a:cubicBezTo>
                      <a:pt x="45" y="173"/>
                      <a:pt x="45" y="173"/>
                      <a:pt x="45" y="173"/>
                    </a:cubicBezTo>
                    <a:cubicBezTo>
                      <a:pt x="45" y="173"/>
                      <a:pt x="45" y="173"/>
                      <a:pt x="45" y="174"/>
                    </a:cubicBezTo>
                    <a:cubicBezTo>
                      <a:pt x="45" y="174"/>
                      <a:pt x="45" y="174"/>
                      <a:pt x="46" y="174"/>
                    </a:cubicBezTo>
                    <a:cubicBezTo>
                      <a:pt x="46" y="175"/>
                      <a:pt x="46" y="175"/>
                      <a:pt x="46" y="175"/>
                    </a:cubicBezTo>
                    <a:cubicBezTo>
                      <a:pt x="46" y="176"/>
                      <a:pt x="46" y="176"/>
                      <a:pt x="46" y="176"/>
                    </a:cubicBezTo>
                    <a:cubicBezTo>
                      <a:pt x="45" y="176"/>
                      <a:pt x="45" y="176"/>
                      <a:pt x="45" y="176"/>
                    </a:cubicBezTo>
                    <a:cubicBezTo>
                      <a:pt x="45" y="176"/>
                      <a:pt x="45" y="176"/>
                      <a:pt x="45" y="176"/>
                    </a:cubicBezTo>
                    <a:cubicBezTo>
                      <a:pt x="45" y="176"/>
                      <a:pt x="45" y="176"/>
                      <a:pt x="45" y="176"/>
                    </a:cubicBezTo>
                    <a:cubicBezTo>
                      <a:pt x="45" y="175"/>
                      <a:pt x="45" y="175"/>
                      <a:pt x="45" y="175"/>
                    </a:cubicBezTo>
                    <a:cubicBezTo>
                      <a:pt x="45" y="175"/>
                      <a:pt x="45" y="175"/>
                      <a:pt x="45" y="175"/>
                    </a:cubicBezTo>
                    <a:cubicBezTo>
                      <a:pt x="45" y="175"/>
                      <a:pt x="45" y="175"/>
                      <a:pt x="45" y="175"/>
                    </a:cubicBezTo>
                    <a:cubicBezTo>
                      <a:pt x="45" y="175"/>
                      <a:pt x="45" y="175"/>
                      <a:pt x="45" y="175"/>
                    </a:cubicBezTo>
                    <a:cubicBezTo>
                      <a:pt x="45" y="175"/>
                      <a:pt x="45" y="175"/>
                      <a:pt x="45" y="175"/>
                    </a:cubicBezTo>
                    <a:cubicBezTo>
                      <a:pt x="44" y="175"/>
                      <a:pt x="44" y="177"/>
                      <a:pt x="45" y="176"/>
                    </a:cubicBezTo>
                    <a:cubicBezTo>
                      <a:pt x="45" y="175"/>
                      <a:pt x="44" y="176"/>
                      <a:pt x="45" y="176"/>
                    </a:cubicBezTo>
                    <a:cubicBezTo>
                      <a:pt x="45" y="176"/>
                      <a:pt x="45" y="176"/>
                      <a:pt x="45" y="176"/>
                    </a:cubicBezTo>
                    <a:cubicBezTo>
                      <a:pt x="45" y="176"/>
                      <a:pt x="45" y="176"/>
                      <a:pt x="45" y="176"/>
                    </a:cubicBezTo>
                    <a:cubicBezTo>
                      <a:pt x="45" y="177"/>
                      <a:pt x="45" y="177"/>
                      <a:pt x="45" y="176"/>
                    </a:cubicBezTo>
                    <a:cubicBezTo>
                      <a:pt x="45" y="176"/>
                      <a:pt x="46" y="176"/>
                      <a:pt x="46" y="176"/>
                    </a:cubicBezTo>
                    <a:cubicBezTo>
                      <a:pt x="46" y="176"/>
                      <a:pt x="46" y="177"/>
                      <a:pt x="46" y="176"/>
                    </a:cubicBezTo>
                    <a:cubicBezTo>
                      <a:pt x="47" y="176"/>
                      <a:pt x="45" y="175"/>
                      <a:pt x="47" y="176"/>
                    </a:cubicBezTo>
                    <a:cubicBezTo>
                      <a:pt x="46" y="176"/>
                      <a:pt x="47" y="176"/>
                      <a:pt x="47" y="176"/>
                    </a:cubicBezTo>
                    <a:cubicBezTo>
                      <a:pt x="47" y="176"/>
                      <a:pt x="47" y="176"/>
                      <a:pt x="47" y="176"/>
                    </a:cubicBezTo>
                    <a:cubicBezTo>
                      <a:pt x="47" y="176"/>
                      <a:pt x="47" y="176"/>
                      <a:pt x="47" y="176"/>
                    </a:cubicBezTo>
                    <a:cubicBezTo>
                      <a:pt x="47" y="175"/>
                      <a:pt x="47" y="175"/>
                      <a:pt x="47" y="175"/>
                    </a:cubicBezTo>
                    <a:cubicBezTo>
                      <a:pt x="47" y="175"/>
                      <a:pt x="47" y="176"/>
                      <a:pt x="47" y="176"/>
                    </a:cubicBezTo>
                    <a:cubicBezTo>
                      <a:pt x="47" y="176"/>
                      <a:pt x="47" y="176"/>
                      <a:pt x="47" y="176"/>
                    </a:cubicBezTo>
                    <a:cubicBezTo>
                      <a:pt x="47" y="175"/>
                      <a:pt x="47" y="175"/>
                      <a:pt x="47" y="175"/>
                    </a:cubicBezTo>
                    <a:cubicBezTo>
                      <a:pt x="47" y="175"/>
                      <a:pt x="47" y="175"/>
                      <a:pt x="46" y="175"/>
                    </a:cubicBezTo>
                    <a:cubicBezTo>
                      <a:pt x="47" y="176"/>
                      <a:pt x="46" y="175"/>
                      <a:pt x="47" y="175"/>
                    </a:cubicBezTo>
                    <a:cubicBezTo>
                      <a:pt x="47" y="175"/>
                      <a:pt x="47" y="175"/>
                      <a:pt x="47" y="175"/>
                    </a:cubicBezTo>
                    <a:cubicBezTo>
                      <a:pt x="47" y="175"/>
                      <a:pt x="47" y="174"/>
                      <a:pt x="47" y="175"/>
                    </a:cubicBezTo>
                    <a:cubicBezTo>
                      <a:pt x="47" y="174"/>
                      <a:pt x="47" y="174"/>
                      <a:pt x="47" y="174"/>
                    </a:cubicBezTo>
                    <a:cubicBezTo>
                      <a:pt x="47" y="174"/>
                      <a:pt x="47" y="174"/>
                      <a:pt x="47" y="174"/>
                    </a:cubicBezTo>
                    <a:cubicBezTo>
                      <a:pt x="47" y="174"/>
                      <a:pt x="47" y="174"/>
                      <a:pt x="47" y="174"/>
                    </a:cubicBezTo>
                    <a:cubicBezTo>
                      <a:pt x="48" y="173"/>
                      <a:pt x="48" y="173"/>
                      <a:pt x="48" y="173"/>
                    </a:cubicBezTo>
                    <a:cubicBezTo>
                      <a:pt x="48" y="174"/>
                      <a:pt x="48" y="173"/>
                      <a:pt x="48" y="173"/>
                    </a:cubicBezTo>
                    <a:cubicBezTo>
                      <a:pt x="49" y="173"/>
                      <a:pt x="49" y="173"/>
                      <a:pt x="49" y="174"/>
                    </a:cubicBezTo>
                    <a:cubicBezTo>
                      <a:pt x="48" y="174"/>
                      <a:pt x="48" y="175"/>
                      <a:pt x="49" y="175"/>
                    </a:cubicBezTo>
                    <a:cubicBezTo>
                      <a:pt x="49" y="175"/>
                      <a:pt x="49" y="175"/>
                      <a:pt x="49" y="175"/>
                    </a:cubicBezTo>
                    <a:cubicBezTo>
                      <a:pt x="49" y="175"/>
                      <a:pt x="49" y="175"/>
                      <a:pt x="49" y="175"/>
                    </a:cubicBezTo>
                    <a:cubicBezTo>
                      <a:pt x="49" y="175"/>
                      <a:pt x="49" y="175"/>
                      <a:pt x="49" y="175"/>
                    </a:cubicBezTo>
                    <a:cubicBezTo>
                      <a:pt x="49" y="175"/>
                      <a:pt x="50" y="176"/>
                      <a:pt x="50" y="176"/>
                    </a:cubicBezTo>
                    <a:cubicBezTo>
                      <a:pt x="50" y="176"/>
                      <a:pt x="50" y="176"/>
                      <a:pt x="50" y="176"/>
                    </a:cubicBezTo>
                    <a:cubicBezTo>
                      <a:pt x="50" y="176"/>
                      <a:pt x="50" y="176"/>
                      <a:pt x="50" y="176"/>
                    </a:cubicBezTo>
                    <a:cubicBezTo>
                      <a:pt x="50" y="176"/>
                      <a:pt x="50" y="176"/>
                      <a:pt x="50" y="176"/>
                    </a:cubicBezTo>
                    <a:cubicBezTo>
                      <a:pt x="50" y="175"/>
                      <a:pt x="50" y="175"/>
                      <a:pt x="50"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1" y="175"/>
                      <a:pt x="51" y="175"/>
                      <a:pt x="51" y="175"/>
                    </a:cubicBezTo>
                    <a:cubicBezTo>
                      <a:pt x="52" y="174"/>
                      <a:pt x="51" y="174"/>
                      <a:pt x="52" y="174"/>
                    </a:cubicBezTo>
                    <a:cubicBezTo>
                      <a:pt x="52" y="174"/>
                      <a:pt x="52" y="174"/>
                      <a:pt x="52" y="174"/>
                    </a:cubicBezTo>
                    <a:cubicBezTo>
                      <a:pt x="52" y="174"/>
                      <a:pt x="52" y="175"/>
                      <a:pt x="52" y="174"/>
                    </a:cubicBezTo>
                    <a:cubicBezTo>
                      <a:pt x="52" y="174"/>
                      <a:pt x="52" y="174"/>
                      <a:pt x="52" y="174"/>
                    </a:cubicBezTo>
                    <a:cubicBezTo>
                      <a:pt x="53" y="174"/>
                      <a:pt x="53" y="174"/>
                      <a:pt x="53" y="174"/>
                    </a:cubicBezTo>
                    <a:cubicBezTo>
                      <a:pt x="53" y="174"/>
                      <a:pt x="53" y="174"/>
                      <a:pt x="53" y="174"/>
                    </a:cubicBezTo>
                    <a:cubicBezTo>
                      <a:pt x="53" y="175"/>
                      <a:pt x="53" y="175"/>
                      <a:pt x="53" y="175"/>
                    </a:cubicBezTo>
                    <a:cubicBezTo>
                      <a:pt x="53" y="174"/>
                      <a:pt x="53" y="174"/>
                      <a:pt x="53" y="174"/>
                    </a:cubicBezTo>
                    <a:cubicBezTo>
                      <a:pt x="53" y="174"/>
                      <a:pt x="53" y="174"/>
                      <a:pt x="53" y="174"/>
                    </a:cubicBezTo>
                    <a:cubicBezTo>
                      <a:pt x="53" y="174"/>
                      <a:pt x="53" y="174"/>
                      <a:pt x="53" y="174"/>
                    </a:cubicBezTo>
                    <a:cubicBezTo>
                      <a:pt x="53" y="174"/>
                      <a:pt x="53" y="174"/>
                      <a:pt x="53" y="174"/>
                    </a:cubicBezTo>
                    <a:cubicBezTo>
                      <a:pt x="53" y="174"/>
                      <a:pt x="53" y="174"/>
                      <a:pt x="53" y="174"/>
                    </a:cubicBezTo>
                    <a:cubicBezTo>
                      <a:pt x="53" y="174"/>
                      <a:pt x="53" y="174"/>
                      <a:pt x="53" y="174"/>
                    </a:cubicBezTo>
                    <a:cubicBezTo>
                      <a:pt x="53" y="174"/>
                      <a:pt x="53" y="174"/>
                      <a:pt x="53" y="174"/>
                    </a:cubicBezTo>
                    <a:cubicBezTo>
                      <a:pt x="53" y="174"/>
                      <a:pt x="53" y="174"/>
                      <a:pt x="53" y="174"/>
                    </a:cubicBezTo>
                    <a:cubicBezTo>
                      <a:pt x="52" y="173"/>
                      <a:pt x="53" y="174"/>
                      <a:pt x="53" y="174"/>
                    </a:cubicBezTo>
                    <a:cubicBezTo>
                      <a:pt x="52" y="172"/>
                      <a:pt x="53" y="175"/>
                      <a:pt x="53" y="174"/>
                    </a:cubicBezTo>
                    <a:cubicBezTo>
                      <a:pt x="53" y="173"/>
                      <a:pt x="53" y="173"/>
                      <a:pt x="53" y="173"/>
                    </a:cubicBezTo>
                    <a:cubicBezTo>
                      <a:pt x="53" y="173"/>
                      <a:pt x="53" y="173"/>
                      <a:pt x="53" y="173"/>
                    </a:cubicBezTo>
                    <a:cubicBezTo>
                      <a:pt x="53" y="173"/>
                      <a:pt x="53" y="173"/>
                      <a:pt x="53" y="173"/>
                    </a:cubicBezTo>
                    <a:cubicBezTo>
                      <a:pt x="53" y="173"/>
                      <a:pt x="53" y="173"/>
                      <a:pt x="53" y="173"/>
                    </a:cubicBezTo>
                    <a:cubicBezTo>
                      <a:pt x="53" y="173"/>
                      <a:pt x="53" y="173"/>
                      <a:pt x="53" y="173"/>
                    </a:cubicBezTo>
                    <a:cubicBezTo>
                      <a:pt x="54" y="173"/>
                      <a:pt x="54" y="173"/>
                      <a:pt x="54" y="173"/>
                    </a:cubicBezTo>
                    <a:cubicBezTo>
                      <a:pt x="53" y="173"/>
                      <a:pt x="53" y="173"/>
                      <a:pt x="53" y="173"/>
                    </a:cubicBezTo>
                    <a:cubicBezTo>
                      <a:pt x="54" y="173"/>
                      <a:pt x="54" y="173"/>
                      <a:pt x="54" y="173"/>
                    </a:cubicBezTo>
                    <a:cubicBezTo>
                      <a:pt x="54" y="173"/>
                      <a:pt x="54" y="173"/>
                      <a:pt x="54" y="173"/>
                    </a:cubicBezTo>
                    <a:cubicBezTo>
                      <a:pt x="54" y="174"/>
                      <a:pt x="54" y="174"/>
                      <a:pt x="54" y="174"/>
                    </a:cubicBezTo>
                    <a:cubicBezTo>
                      <a:pt x="55" y="173"/>
                      <a:pt x="55" y="173"/>
                      <a:pt x="55" y="173"/>
                    </a:cubicBezTo>
                    <a:cubicBezTo>
                      <a:pt x="55" y="173"/>
                      <a:pt x="55" y="173"/>
                      <a:pt x="55" y="173"/>
                    </a:cubicBezTo>
                    <a:cubicBezTo>
                      <a:pt x="54" y="172"/>
                      <a:pt x="55" y="172"/>
                      <a:pt x="55" y="172"/>
                    </a:cubicBezTo>
                    <a:cubicBezTo>
                      <a:pt x="55" y="173"/>
                      <a:pt x="55" y="171"/>
                      <a:pt x="55" y="172"/>
                    </a:cubicBezTo>
                    <a:cubicBezTo>
                      <a:pt x="56" y="173"/>
                      <a:pt x="55" y="172"/>
                      <a:pt x="55" y="173"/>
                    </a:cubicBezTo>
                    <a:cubicBezTo>
                      <a:pt x="56" y="173"/>
                      <a:pt x="55" y="173"/>
                      <a:pt x="56" y="173"/>
                    </a:cubicBezTo>
                    <a:cubicBezTo>
                      <a:pt x="55" y="173"/>
                      <a:pt x="56" y="173"/>
                      <a:pt x="56" y="173"/>
                    </a:cubicBezTo>
                    <a:cubicBezTo>
                      <a:pt x="57" y="173"/>
                      <a:pt x="57" y="173"/>
                      <a:pt x="57" y="174"/>
                    </a:cubicBezTo>
                    <a:cubicBezTo>
                      <a:pt x="58" y="174"/>
                      <a:pt x="58" y="174"/>
                      <a:pt x="58" y="174"/>
                    </a:cubicBezTo>
                    <a:cubicBezTo>
                      <a:pt x="58" y="174"/>
                      <a:pt x="58" y="174"/>
                      <a:pt x="58" y="174"/>
                    </a:cubicBezTo>
                    <a:cubicBezTo>
                      <a:pt x="58" y="174"/>
                      <a:pt x="58" y="174"/>
                      <a:pt x="58" y="173"/>
                    </a:cubicBezTo>
                    <a:cubicBezTo>
                      <a:pt x="58" y="173"/>
                      <a:pt x="58" y="173"/>
                      <a:pt x="58" y="173"/>
                    </a:cubicBezTo>
                    <a:cubicBezTo>
                      <a:pt x="58" y="173"/>
                      <a:pt x="58" y="173"/>
                      <a:pt x="58" y="173"/>
                    </a:cubicBezTo>
                    <a:cubicBezTo>
                      <a:pt x="58" y="173"/>
                      <a:pt x="58" y="173"/>
                      <a:pt x="58" y="172"/>
                    </a:cubicBezTo>
                    <a:cubicBezTo>
                      <a:pt x="58" y="173"/>
                      <a:pt x="58" y="173"/>
                      <a:pt x="58" y="173"/>
                    </a:cubicBezTo>
                    <a:cubicBezTo>
                      <a:pt x="58" y="173"/>
                      <a:pt x="58" y="173"/>
                      <a:pt x="58" y="173"/>
                    </a:cubicBezTo>
                    <a:cubicBezTo>
                      <a:pt x="58" y="174"/>
                      <a:pt x="58" y="174"/>
                      <a:pt x="58" y="174"/>
                    </a:cubicBezTo>
                    <a:cubicBezTo>
                      <a:pt x="58" y="174"/>
                      <a:pt x="58" y="174"/>
                      <a:pt x="58" y="174"/>
                    </a:cubicBezTo>
                    <a:cubicBezTo>
                      <a:pt x="58" y="174"/>
                      <a:pt x="58" y="174"/>
                      <a:pt x="58" y="174"/>
                    </a:cubicBezTo>
                    <a:cubicBezTo>
                      <a:pt x="58" y="174"/>
                      <a:pt x="58" y="174"/>
                      <a:pt x="58" y="174"/>
                    </a:cubicBezTo>
                    <a:cubicBezTo>
                      <a:pt x="58" y="174"/>
                      <a:pt x="58" y="174"/>
                      <a:pt x="58" y="174"/>
                    </a:cubicBezTo>
                    <a:cubicBezTo>
                      <a:pt x="58" y="174"/>
                      <a:pt x="58" y="174"/>
                      <a:pt x="58" y="174"/>
                    </a:cubicBezTo>
                    <a:cubicBezTo>
                      <a:pt x="58" y="174"/>
                      <a:pt x="58" y="174"/>
                      <a:pt x="58" y="174"/>
                    </a:cubicBezTo>
                    <a:cubicBezTo>
                      <a:pt x="58" y="174"/>
                      <a:pt x="58" y="174"/>
                      <a:pt x="58" y="174"/>
                    </a:cubicBezTo>
                    <a:cubicBezTo>
                      <a:pt x="58" y="174"/>
                      <a:pt x="58" y="174"/>
                      <a:pt x="58" y="174"/>
                    </a:cubicBezTo>
                    <a:cubicBezTo>
                      <a:pt x="58" y="175"/>
                      <a:pt x="58" y="175"/>
                      <a:pt x="58" y="175"/>
                    </a:cubicBezTo>
                    <a:cubicBezTo>
                      <a:pt x="58" y="174"/>
                      <a:pt x="58" y="174"/>
                      <a:pt x="58" y="174"/>
                    </a:cubicBezTo>
                    <a:cubicBezTo>
                      <a:pt x="58" y="174"/>
                      <a:pt x="58" y="174"/>
                      <a:pt x="58" y="174"/>
                    </a:cubicBezTo>
                    <a:cubicBezTo>
                      <a:pt x="58" y="175"/>
                      <a:pt x="59" y="174"/>
                      <a:pt x="59" y="175"/>
                    </a:cubicBezTo>
                    <a:cubicBezTo>
                      <a:pt x="58" y="175"/>
                      <a:pt x="58" y="175"/>
                      <a:pt x="58" y="175"/>
                    </a:cubicBezTo>
                    <a:cubicBezTo>
                      <a:pt x="58" y="175"/>
                      <a:pt x="59" y="176"/>
                      <a:pt x="59" y="175"/>
                    </a:cubicBezTo>
                    <a:cubicBezTo>
                      <a:pt x="60" y="175"/>
                      <a:pt x="59" y="176"/>
                      <a:pt x="60" y="176"/>
                    </a:cubicBezTo>
                    <a:cubicBezTo>
                      <a:pt x="59" y="176"/>
                      <a:pt x="59" y="176"/>
                      <a:pt x="59" y="176"/>
                    </a:cubicBezTo>
                    <a:cubicBezTo>
                      <a:pt x="60" y="176"/>
                      <a:pt x="60" y="176"/>
                      <a:pt x="60" y="176"/>
                    </a:cubicBezTo>
                    <a:cubicBezTo>
                      <a:pt x="60" y="175"/>
                      <a:pt x="60" y="175"/>
                      <a:pt x="60" y="175"/>
                    </a:cubicBezTo>
                    <a:cubicBezTo>
                      <a:pt x="60" y="175"/>
                      <a:pt x="60" y="175"/>
                      <a:pt x="60" y="175"/>
                    </a:cubicBezTo>
                    <a:cubicBezTo>
                      <a:pt x="60" y="174"/>
                      <a:pt x="61" y="175"/>
                      <a:pt x="61" y="175"/>
                    </a:cubicBezTo>
                    <a:cubicBezTo>
                      <a:pt x="61" y="176"/>
                      <a:pt x="61" y="177"/>
                      <a:pt x="61" y="176"/>
                    </a:cubicBezTo>
                    <a:cubicBezTo>
                      <a:pt x="61" y="176"/>
                      <a:pt x="61" y="176"/>
                      <a:pt x="61" y="176"/>
                    </a:cubicBezTo>
                    <a:cubicBezTo>
                      <a:pt x="61" y="176"/>
                      <a:pt x="61" y="176"/>
                      <a:pt x="61" y="176"/>
                    </a:cubicBezTo>
                    <a:cubicBezTo>
                      <a:pt x="61" y="176"/>
                      <a:pt x="61" y="176"/>
                      <a:pt x="61" y="176"/>
                    </a:cubicBezTo>
                    <a:cubicBezTo>
                      <a:pt x="61" y="176"/>
                      <a:pt x="61" y="177"/>
                      <a:pt x="61" y="178"/>
                    </a:cubicBezTo>
                    <a:cubicBezTo>
                      <a:pt x="63" y="178"/>
                      <a:pt x="63" y="178"/>
                      <a:pt x="63" y="178"/>
                    </a:cubicBezTo>
                    <a:cubicBezTo>
                      <a:pt x="63" y="178"/>
                      <a:pt x="63" y="177"/>
                      <a:pt x="63" y="177"/>
                    </a:cubicBezTo>
                    <a:cubicBezTo>
                      <a:pt x="63" y="176"/>
                      <a:pt x="63" y="176"/>
                      <a:pt x="63" y="176"/>
                    </a:cubicBezTo>
                    <a:cubicBezTo>
                      <a:pt x="64" y="177"/>
                      <a:pt x="63" y="176"/>
                      <a:pt x="63" y="176"/>
                    </a:cubicBezTo>
                    <a:cubicBezTo>
                      <a:pt x="63" y="176"/>
                      <a:pt x="63" y="176"/>
                      <a:pt x="63" y="176"/>
                    </a:cubicBezTo>
                    <a:cubicBezTo>
                      <a:pt x="64" y="176"/>
                      <a:pt x="65" y="176"/>
                      <a:pt x="63" y="175"/>
                    </a:cubicBezTo>
                    <a:cubicBezTo>
                      <a:pt x="62" y="175"/>
                      <a:pt x="63" y="175"/>
                      <a:pt x="63" y="174"/>
                    </a:cubicBezTo>
                    <a:cubicBezTo>
                      <a:pt x="63" y="175"/>
                      <a:pt x="63" y="174"/>
                      <a:pt x="64" y="174"/>
                    </a:cubicBezTo>
                    <a:cubicBezTo>
                      <a:pt x="64" y="173"/>
                      <a:pt x="64" y="173"/>
                      <a:pt x="64" y="173"/>
                    </a:cubicBezTo>
                    <a:cubicBezTo>
                      <a:pt x="64" y="173"/>
                      <a:pt x="64" y="173"/>
                      <a:pt x="64" y="172"/>
                    </a:cubicBezTo>
                    <a:cubicBezTo>
                      <a:pt x="63" y="172"/>
                      <a:pt x="63" y="172"/>
                      <a:pt x="63" y="172"/>
                    </a:cubicBezTo>
                    <a:cubicBezTo>
                      <a:pt x="64" y="172"/>
                      <a:pt x="64" y="172"/>
                      <a:pt x="64" y="172"/>
                    </a:cubicBezTo>
                    <a:cubicBezTo>
                      <a:pt x="63" y="172"/>
                      <a:pt x="63" y="172"/>
                      <a:pt x="63" y="172"/>
                    </a:cubicBezTo>
                    <a:cubicBezTo>
                      <a:pt x="63" y="172"/>
                      <a:pt x="63" y="172"/>
                      <a:pt x="63" y="172"/>
                    </a:cubicBezTo>
                    <a:cubicBezTo>
                      <a:pt x="63" y="172"/>
                      <a:pt x="63" y="172"/>
                      <a:pt x="63" y="172"/>
                    </a:cubicBezTo>
                    <a:cubicBezTo>
                      <a:pt x="63" y="172"/>
                      <a:pt x="63" y="172"/>
                      <a:pt x="63" y="172"/>
                    </a:cubicBezTo>
                    <a:cubicBezTo>
                      <a:pt x="64" y="172"/>
                      <a:pt x="64" y="172"/>
                      <a:pt x="64" y="172"/>
                    </a:cubicBezTo>
                    <a:cubicBezTo>
                      <a:pt x="64" y="172"/>
                      <a:pt x="64" y="172"/>
                      <a:pt x="64" y="172"/>
                    </a:cubicBezTo>
                    <a:cubicBezTo>
                      <a:pt x="64" y="172"/>
                      <a:pt x="64" y="172"/>
                      <a:pt x="64" y="172"/>
                    </a:cubicBezTo>
                    <a:cubicBezTo>
                      <a:pt x="64" y="172"/>
                      <a:pt x="64" y="172"/>
                      <a:pt x="64" y="172"/>
                    </a:cubicBezTo>
                    <a:cubicBezTo>
                      <a:pt x="64" y="172"/>
                      <a:pt x="64" y="172"/>
                      <a:pt x="64" y="172"/>
                    </a:cubicBezTo>
                    <a:cubicBezTo>
                      <a:pt x="64" y="172"/>
                      <a:pt x="64" y="172"/>
                      <a:pt x="64" y="172"/>
                    </a:cubicBezTo>
                    <a:cubicBezTo>
                      <a:pt x="64" y="172"/>
                      <a:pt x="64" y="172"/>
                      <a:pt x="64" y="172"/>
                    </a:cubicBezTo>
                    <a:cubicBezTo>
                      <a:pt x="64" y="172"/>
                      <a:pt x="64" y="172"/>
                      <a:pt x="64" y="172"/>
                    </a:cubicBezTo>
                    <a:cubicBezTo>
                      <a:pt x="64" y="172"/>
                      <a:pt x="64" y="172"/>
                      <a:pt x="64" y="171"/>
                    </a:cubicBezTo>
                    <a:cubicBezTo>
                      <a:pt x="65" y="173"/>
                      <a:pt x="64" y="171"/>
                      <a:pt x="65" y="172"/>
                    </a:cubicBezTo>
                    <a:cubicBezTo>
                      <a:pt x="66" y="173"/>
                      <a:pt x="66" y="171"/>
                      <a:pt x="66" y="172"/>
                    </a:cubicBezTo>
                    <a:cubicBezTo>
                      <a:pt x="65" y="173"/>
                      <a:pt x="67" y="173"/>
                      <a:pt x="67" y="173"/>
                    </a:cubicBezTo>
                    <a:cubicBezTo>
                      <a:pt x="67" y="172"/>
                      <a:pt x="67" y="172"/>
                      <a:pt x="67" y="174"/>
                    </a:cubicBezTo>
                    <a:cubicBezTo>
                      <a:pt x="67" y="174"/>
                      <a:pt x="67" y="174"/>
                      <a:pt x="67" y="174"/>
                    </a:cubicBezTo>
                    <a:cubicBezTo>
                      <a:pt x="68" y="174"/>
                      <a:pt x="68" y="174"/>
                      <a:pt x="68" y="174"/>
                    </a:cubicBezTo>
                    <a:cubicBezTo>
                      <a:pt x="68" y="174"/>
                      <a:pt x="68" y="174"/>
                      <a:pt x="68" y="174"/>
                    </a:cubicBezTo>
                    <a:cubicBezTo>
                      <a:pt x="69" y="174"/>
                      <a:pt x="69" y="177"/>
                      <a:pt x="69" y="174"/>
                    </a:cubicBezTo>
                    <a:cubicBezTo>
                      <a:pt x="69" y="174"/>
                      <a:pt x="69" y="174"/>
                      <a:pt x="69" y="174"/>
                    </a:cubicBezTo>
                    <a:cubicBezTo>
                      <a:pt x="69" y="174"/>
                      <a:pt x="69" y="175"/>
                      <a:pt x="69" y="173"/>
                    </a:cubicBezTo>
                    <a:cubicBezTo>
                      <a:pt x="71" y="175"/>
                      <a:pt x="70" y="174"/>
                      <a:pt x="70" y="174"/>
                    </a:cubicBezTo>
                    <a:cubicBezTo>
                      <a:pt x="70" y="175"/>
                      <a:pt x="71" y="175"/>
                      <a:pt x="71" y="175"/>
                    </a:cubicBezTo>
                    <a:cubicBezTo>
                      <a:pt x="71" y="174"/>
                      <a:pt x="71" y="174"/>
                      <a:pt x="71" y="174"/>
                    </a:cubicBezTo>
                    <a:cubicBezTo>
                      <a:pt x="72" y="174"/>
                      <a:pt x="71" y="175"/>
                      <a:pt x="73" y="175"/>
                    </a:cubicBezTo>
                    <a:cubicBezTo>
                      <a:pt x="72" y="175"/>
                      <a:pt x="71" y="173"/>
                      <a:pt x="73" y="174"/>
                    </a:cubicBezTo>
                    <a:cubicBezTo>
                      <a:pt x="73" y="172"/>
                      <a:pt x="73" y="175"/>
                      <a:pt x="74" y="174"/>
                    </a:cubicBezTo>
                    <a:cubicBezTo>
                      <a:pt x="74" y="173"/>
                      <a:pt x="73" y="173"/>
                      <a:pt x="72" y="172"/>
                    </a:cubicBezTo>
                    <a:cubicBezTo>
                      <a:pt x="72" y="172"/>
                      <a:pt x="72" y="171"/>
                      <a:pt x="73" y="172"/>
                    </a:cubicBezTo>
                    <a:cubicBezTo>
                      <a:pt x="73" y="172"/>
                      <a:pt x="72" y="171"/>
                      <a:pt x="72" y="170"/>
                    </a:cubicBezTo>
                    <a:cubicBezTo>
                      <a:pt x="71" y="170"/>
                      <a:pt x="73" y="169"/>
                      <a:pt x="74" y="169"/>
                    </a:cubicBezTo>
                    <a:cubicBezTo>
                      <a:pt x="74" y="169"/>
                      <a:pt x="74" y="169"/>
                      <a:pt x="74" y="170"/>
                    </a:cubicBezTo>
                    <a:cubicBezTo>
                      <a:pt x="75" y="170"/>
                      <a:pt x="75" y="169"/>
                      <a:pt x="76" y="170"/>
                    </a:cubicBezTo>
                    <a:cubicBezTo>
                      <a:pt x="76" y="170"/>
                      <a:pt x="76" y="170"/>
                      <a:pt x="76" y="170"/>
                    </a:cubicBezTo>
                    <a:cubicBezTo>
                      <a:pt x="76" y="170"/>
                      <a:pt x="76" y="170"/>
                      <a:pt x="76" y="170"/>
                    </a:cubicBezTo>
                    <a:cubicBezTo>
                      <a:pt x="76" y="169"/>
                      <a:pt x="76" y="168"/>
                      <a:pt x="76" y="170"/>
                    </a:cubicBezTo>
                    <a:cubicBezTo>
                      <a:pt x="76" y="170"/>
                      <a:pt x="76" y="170"/>
                      <a:pt x="76" y="170"/>
                    </a:cubicBezTo>
                    <a:cubicBezTo>
                      <a:pt x="77" y="170"/>
                      <a:pt x="77" y="170"/>
                      <a:pt x="77" y="170"/>
                    </a:cubicBezTo>
                    <a:cubicBezTo>
                      <a:pt x="77" y="170"/>
                      <a:pt x="77" y="170"/>
                      <a:pt x="77" y="170"/>
                    </a:cubicBezTo>
                    <a:cubicBezTo>
                      <a:pt x="77" y="169"/>
                      <a:pt x="77" y="171"/>
                      <a:pt x="77" y="171"/>
                    </a:cubicBezTo>
                    <a:cubicBezTo>
                      <a:pt x="77" y="171"/>
                      <a:pt x="77" y="171"/>
                      <a:pt x="77" y="171"/>
                    </a:cubicBezTo>
                    <a:cubicBezTo>
                      <a:pt x="76" y="172"/>
                      <a:pt x="76" y="173"/>
                      <a:pt x="76" y="173"/>
                    </a:cubicBezTo>
                    <a:cubicBezTo>
                      <a:pt x="75" y="173"/>
                      <a:pt x="76" y="175"/>
                      <a:pt x="77" y="174"/>
                    </a:cubicBezTo>
                    <a:cubicBezTo>
                      <a:pt x="77" y="174"/>
                      <a:pt x="78" y="174"/>
                      <a:pt x="77" y="173"/>
                    </a:cubicBezTo>
                    <a:cubicBezTo>
                      <a:pt x="77" y="175"/>
                      <a:pt x="76" y="174"/>
                      <a:pt x="77" y="173"/>
                    </a:cubicBezTo>
                    <a:cubicBezTo>
                      <a:pt x="78" y="173"/>
                      <a:pt x="78" y="175"/>
                      <a:pt x="78" y="175"/>
                    </a:cubicBezTo>
                    <a:cubicBezTo>
                      <a:pt x="78" y="175"/>
                      <a:pt x="78" y="176"/>
                      <a:pt x="78" y="176"/>
                    </a:cubicBezTo>
                    <a:cubicBezTo>
                      <a:pt x="79" y="176"/>
                      <a:pt x="79" y="177"/>
                      <a:pt x="79" y="177"/>
                    </a:cubicBezTo>
                    <a:cubicBezTo>
                      <a:pt x="80" y="178"/>
                      <a:pt x="80" y="177"/>
                      <a:pt x="81" y="177"/>
                    </a:cubicBezTo>
                    <a:cubicBezTo>
                      <a:pt x="80" y="177"/>
                      <a:pt x="80" y="177"/>
                      <a:pt x="80" y="177"/>
                    </a:cubicBezTo>
                    <a:cubicBezTo>
                      <a:pt x="80" y="177"/>
                      <a:pt x="80" y="177"/>
                      <a:pt x="80" y="177"/>
                    </a:cubicBezTo>
                    <a:cubicBezTo>
                      <a:pt x="80" y="177"/>
                      <a:pt x="80" y="177"/>
                      <a:pt x="80" y="177"/>
                    </a:cubicBezTo>
                    <a:cubicBezTo>
                      <a:pt x="80" y="177"/>
                      <a:pt x="80" y="178"/>
                      <a:pt x="80" y="177"/>
                    </a:cubicBezTo>
                    <a:cubicBezTo>
                      <a:pt x="80" y="178"/>
                      <a:pt x="80" y="178"/>
                      <a:pt x="80" y="178"/>
                    </a:cubicBezTo>
                    <a:cubicBezTo>
                      <a:pt x="80" y="178"/>
                      <a:pt x="80" y="178"/>
                      <a:pt x="80" y="178"/>
                    </a:cubicBezTo>
                    <a:cubicBezTo>
                      <a:pt x="80" y="178"/>
                      <a:pt x="81" y="179"/>
                      <a:pt x="81" y="178"/>
                    </a:cubicBezTo>
                    <a:cubicBezTo>
                      <a:pt x="81" y="179"/>
                      <a:pt x="82" y="178"/>
                      <a:pt x="82" y="178"/>
                    </a:cubicBezTo>
                    <a:cubicBezTo>
                      <a:pt x="82" y="176"/>
                      <a:pt x="83" y="179"/>
                      <a:pt x="82" y="178"/>
                    </a:cubicBezTo>
                    <a:cubicBezTo>
                      <a:pt x="82" y="179"/>
                      <a:pt x="82" y="179"/>
                      <a:pt x="82" y="179"/>
                    </a:cubicBezTo>
                    <a:cubicBezTo>
                      <a:pt x="82" y="178"/>
                      <a:pt x="82" y="178"/>
                      <a:pt x="82" y="178"/>
                    </a:cubicBezTo>
                    <a:cubicBezTo>
                      <a:pt x="82" y="179"/>
                      <a:pt x="82" y="179"/>
                      <a:pt x="82" y="179"/>
                    </a:cubicBezTo>
                    <a:cubicBezTo>
                      <a:pt x="82" y="179"/>
                      <a:pt x="82" y="179"/>
                      <a:pt x="82" y="179"/>
                    </a:cubicBezTo>
                    <a:cubicBezTo>
                      <a:pt x="82" y="178"/>
                      <a:pt x="82" y="178"/>
                      <a:pt x="82" y="178"/>
                    </a:cubicBezTo>
                    <a:cubicBezTo>
                      <a:pt x="82" y="179"/>
                      <a:pt x="82" y="179"/>
                      <a:pt x="82" y="179"/>
                    </a:cubicBezTo>
                    <a:cubicBezTo>
                      <a:pt x="82" y="179"/>
                      <a:pt x="82" y="179"/>
                      <a:pt x="82" y="179"/>
                    </a:cubicBezTo>
                    <a:cubicBezTo>
                      <a:pt x="82" y="179"/>
                      <a:pt x="82" y="179"/>
                      <a:pt x="82" y="179"/>
                    </a:cubicBezTo>
                    <a:cubicBezTo>
                      <a:pt x="82" y="179"/>
                      <a:pt x="82" y="179"/>
                      <a:pt x="82" y="179"/>
                    </a:cubicBezTo>
                    <a:cubicBezTo>
                      <a:pt x="83" y="178"/>
                      <a:pt x="84" y="178"/>
                      <a:pt x="84" y="179"/>
                    </a:cubicBezTo>
                    <a:cubicBezTo>
                      <a:pt x="84" y="179"/>
                      <a:pt x="84" y="179"/>
                      <a:pt x="84" y="179"/>
                    </a:cubicBezTo>
                    <a:cubicBezTo>
                      <a:pt x="85" y="179"/>
                      <a:pt x="85" y="179"/>
                      <a:pt x="85" y="179"/>
                    </a:cubicBezTo>
                    <a:cubicBezTo>
                      <a:pt x="84" y="178"/>
                      <a:pt x="84" y="178"/>
                      <a:pt x="85" y="179"/>
                    </a:cubicBezTo>
                    <a:cubicBezTo>
                      <a:pt x="85" y="178"/>
                      <a:pt x="86" y="179"/>
                      <a:pt x="86" y="179"/>
                    </a:cubicBezTo>
                    <a:cubicBezTo>
                      <a:pt x="88" y="177"/>
                      <a:pt x="88" y="178"/>
                      <a:pt x="88" y="178"/>
                    </a:cubicBezTo>
                    <a:cubicBezTo>
                      <a:pt x="88" y="178"/>
                      <a:pt x="89" y="179"/>
                      <a:pt x="89" y="178"/>
                    </a:cubicBezTo>
                    <a:cubicBezTo>
                      <a:pt x="89" y="177"/>
                      <a:pt x="90" y="179"/>
                      <a:pt x="90" y="178"/>
                    </a:cubicBezTo>
                    <a:cubicBezTo>
                      <a:pt x="91" y="178"/>
                      <a:pt x="91" y="178"/>
                      <a:pt x="90" y="178"/>
                    </a:cubicBezTo>
                    <a:cubicBezTo>
                      <a:pt x="90" y="177"/>
                      <a:pt x="91" y="175"/>
                      <a:pt x="91" y="176"/>
                    </a:cubicBezTo>
                    <a:cubicBezTo>
                      <a:pt x="91" y="176"/>
                      <a:pt x="91" y="176"/>
                      <a:pt x="91" y="176"/>
                    </a:cubicBezTo>
                    <a:cubicBezTo>
                      <a:pt x="91" y="176"/>
                      <a:pt x="91" y="176"/>
                      <a:pt x="91" y="176"/>
                    </a:cubicBezTo>
                    <a:cubicBezTo>
                      <a:pt x="91" y="176"/>
                      <a:pt x="91" y="176"/>
                      <a:pt x="91" y="176"/>
                    </a:cubicBezTo>
                    <a:cubicBezTo>
                      <a:pt x="92" y="177"/>
                      <a:pt x="92" y="178"/>
                      <a:pt x="93" y="178"/>
                    </a:cubicBezTo>
                    <a:cubicBezTo>
                      <a:pt x="93" y="177"/>
                      <a:pt x="93" y="177"/>
                      <a:pt x="94" y="177"/>
                    </a:cubicBezTo>
                    <a:cubicBezTo>
                      <a:pt x="95" y="179"/>
                      <a:pt x="96" y="179"/>
                      <a:pt x="96" y="179"/>
                    </a:cubicBezTo>
                    <a:cubicBezTo>
                      <a:pt x="96" y="179"/>
                      <a:pt x="96" y="176"/>
                      <a:pt x="95" y="176"/>
                    </a:cubicBezTo>
                    <a:cubicBezTo>
                      <a:pt x="96" y="176"/>
                      <a:pt x="96" y="176"/>
                      <a:pt x="96" y="176"/>
                    </a:cubicBezTo>
                    <a:cubicBezTo>
                      <a:pt x="97" y="176"/>
                      <a:pt x="96" y="177"/>
                      <a:pt x="96" y="176"/>
                    </a:cubicBezTo>
                    <a:cubicBezTo>
                      <a:pt x="96" y="177"/>
                      <a:pt x="98" y="177"/>
                      <a:pt x="97" y="176"/>
                    </a:cubicBezTo>
                    <a:cubicBezTo>
                      <a:pt x="97" y="176"/>
                      <a:pt x="98" y="176"/>
                      <a:pt x="97" y="175"/>
                    </a:cubicBezTo>
                    <a:cubicBezTo>
                      <a:pt x="98" y="176"/>
                      <a:pt x="98" y="176"/>
                      <a:pt x="98" y="175"/>
                    </a:cubicBezTo>
                    <a:cubicBezTo>
                      <a:pt x="97" y="174"/>
                      <a:pt x="98" y="175"/>
                      <a:pt x="98" y="174"/>
                    </a:cubicBezTo>
                    <a:cubicBezTo>
                      <a:pt x="97" y="174"/>
                      <a:pt x="96" y="174"/>
                      <a:pt x="96" y="173"/>
                    </a:cubicBezTo>
                    <a:cubicBezTo>
                      <a:pt x="96" y="173"/>
                      <a:pt x="96" y="171"/>
                      <a:pt x="96" y="172"/>
                    </a:cubicBezTo>
                    <a:cubicBezTo>
                      <a:pt x="96" y="172"/>
                      <a:pt x="96" y="172"/>
                      <a:pt x="97" y="172"/>
                    </a:cubicBezTo>
                    <a:cubicBezTo>
                      <a:pt x="97" y="172"/>
                      <a:pt x="97" y="172"/>
                      <a:pt x="97" y="172"/>
                    </a:cubicBezTo>
                    <a:cubicBezTo>
                      <a:pt x="98" y="172"/>
                      <a:pt x="99" y="171"/>
                      <a:pt x="99" y="172"/>
                    </a:cubicBezTo>
                    <a:cubicBezTo>
                      <a:pt x="99" y="172"/>
                      <a:pt x="99" y="172"/>
                      <a:pt x="99" y="172"/>
                    </a:cubicBezTo>
                    <a:cubicBezTo>
                      <a:pt x="99" y="172"/>
                      <a:pt x="99" y="172"/>
                      <a:pt x="99" y="171"/>
                    </a:cubicBezTo>
                    <a:cubicBezTo>
                      <a:pt x="100" y="171"/>
                      <a:pt x="99" y="169"/>
                      <a:pt x="100" y="170"/>
                    </a:cubicBezTo>
                    <a:cubicBezTo>
                      <a:pt x="100" y="170"/>
                      <a:pt x="100" y="170"/>
                      <a:pt x="100" y="170"/>
                    </a:cubicBezTo>
                    <a:cubicBezTo>
                      <a:pt x="100" y="169"/>
                      <a:pt x="100" y="169"/>
                      <a:pt x="100" y="169"/>
                    </a:cubicBezTo>
                    <a:cubicBezTo>
                      <a:pt x="100" y="169"/>
                      <a:pt x="100" y="169"/>
                      <a:pt x="100" y="169"/>
                    </a:cubicBezTo>
                    <a:cubicBezTo>
                      <a:pt x="100" y="170"/>
                      <a:pt x="100" y="170"/>
                      <a:pt x="100" y="170"/>
                    </a:cubicBezTo>
                    <a:cubicBezTo>
                      <a:pt x="100" y="169"/>
                      <a:pt x="101" y="169"/>
                      <a:pt x="101" y="170"/>
                    </a:cubicBezTo>
                    <a:cubicBezTo>
                      <a:pt x="101" y="170"/>
                      <a:pt x="100" y="170"/>
                      <a:pt x="101" y="170"/>
                    </a:cubicBezTo>
                    <a:cubicBezTo>
                      <a:pt x="101" y="170"/>
                      <a:pt x="101" y="170"/>
                      <a:pt x="101" y="170"/>
                    </a:cubicBezTo>
                    <a:cubicBezTo>
                      <a:pt x="101" y="169"/>
                      <a:pt x="101" y="169"/>
                      <a:pt x="101" y="170"/>
                    </a:cubicBezTo>
                    <a:cubicBezTo>
                      <a:pt x="101" y="169"/>
                      <a:pt x="101" y="169"/>
                      <a:pt x="101" y="169"/>
                    </a:cubicBezTo>
                    <a:cubicBezTo>
                      <a:pt x="101" y="170"/>
                      <a:pt x="101" y="170"/>
                      <a:pt x="102" y="170"/>
                    </a:cubicBezTo>
                    <a:cubicBezTo>
                      <a:pt x="101" y="170"/>
                      <a:pt x="102" y="170"/>
                      <a:pt x="102" y="169"/>
                    </a:cubicBezTo>
                    <a:cubicBezTo>
                      <a:pt x="103" y="169"/>
                      <a:pt x="103" y="170"/>
                      <a:pt x="103" y="170"/>
                    </a:cubicBezTo>
                    <a:cubicBezTo>
                      <a:pt x="103" y="170"/>
                      <a:pt x="103" y="168"/>
                      <a:pt x="102" y="168"/>
                    </a:cubicBezTo>
                    <a:cubicBezTo>
                      <a:pt x="102" y="168"/>
                      <a:pt x="103" y="167"/>
                      <a:pt x="102" y="168"/>
                    </a:cubicBezTo>
                    <a:cubicBezTo>
                      <a:pt x="103" y="168"/>
                      <a:pt x="103" y="169"/>
                      <a:pt x="103" y="167"/>
                    </a:cubicBezTo>
                    <a:cubicBezTo>
                      <a:pt x="103" y="167"/>
                      <a:pt x="103" y="167"/>
                      <a:pt x="103" y="167"/>
                    </a:cubicBezTo>
                    <a:cubicBezTo>
                      <a:pt x="103" y="167"/>
                      <a:pt x="103" y="167"/>
                      <a:pt x="103" y="168"/>
                    </a:cubicBezTo>
                    <a:cubicBezTo>
                      <a:pt x="103" y="168"/>
                      <a:pt x="103" y="168"/>
                      <a:pt x="103" y="168"/>
                    </a:cubicBezTo>
                    <a:cubicBezTo>
                      <a:pt x="104" y="168"/>
                      <a:pt x="103" y="168"/>
                      <a:pt x="104" y="167"/>
                    </a:cubicBezTo>
                    <a:cubicBezTo>
                      <a:pt x="104" y="167"/>
                      <a:pt x="104" y="167"/>
                      <a:pt x="104" y="167"/>
                    </a:cubicBezTo>
                    <a:cubicBezTo>
                      <a:pt x="104" y="167"/>
                      <a:pt x="104" y="167"/>
                      <a:pt x="104" y="167"/>
                    </a:cubicBezTo>
                    <a:cubicBezTo>
                      <a:pt x="104" y="168"/>
                      <a:pt x="104" y="167"/>
                      <a:pt x="104" y="167"/>
                    </a:cubicBezTo>
                    <a:cubicBezTo>
                      <a:pt x="104" y="166"/>
                      <a:pt x="105" y="166"/>
                      <a:pt x="104" y="167"/>
                    </a:cubicBezTo>
                    <a:cubicBezTo>
                      <a:pt x="105" y="168"/>
                      <a:pt x="105" y="167"/>
                      <a:pt x="106" y="167"/>
                    </a:cubicBezTo>
                    <a:cubicBezTo>
                      <a:pt x="105" y="167"/>
                      <a:pt x="105" y="167"/>
                      <a:pt x="105" y="167"/>
                    </a:cubicBezTo>
                    <a:cubicBezTo>
                      <a:pt x="106" y="167"/>
                      <a:pt x="106" y="167"/>
                      <a:pt x="106" y="167"/>
                    </a:cubicBezTo>
                    <a:cubicBezTo>
                      <a:pt x="106" y="167"/>
                      <a:pt x="106" y="166"/>
                      <a:pt x="106" y="167"/>
                    </a:cubicBezTo>
                    <a:cubicBezTo>
                      <a:pt x="107" y="168"/>
                      <a:pt x="108" y="167"/>
                      <a:pt x="108" y="166"/>
                    </a:cubicBezTo>
                    <a:cubicBezTo>
                      <a:pt x="108" y="167"/>
                      <a:pt x="108" y="166"/>
                      <a:pt x="109" y="167"/>
                    </a:cubicBezTo>
                    <a:cubicBezTo>
                      <a:pt x="109" y="168"/>
                      <a:pt x="109" y="168"/>
                      <a:pt x="109" y="168"/>
                    </a:cubicBezTo>
                    <a:cubicBezTo>
                      <a:pt x="109" y="168"/>
                      <a:pt x="109" y="168"/>
                      <a:pt x="109" y="168"/>
                    </a:cubicBezTo>
                    <a:cubicBezTo>
                      <a:pt x="110" y="168"/>
                      <a:pt x="110" y="168"/>
                      <a:pt x="110" y="168"/>
                    </a:cubicBezTo>
                    <a:cubicBezTo>
                      <a:pt x="110" y="168"/>
                      <a:pt x="110" y="168"/>
                      <a:pt x="110" y="167"/>
                    </a:cubicBezTo>
                    <a:cubicBezTo>
                      <a:pt x="110" y="167"/>
                      <a:pt x="110" y="165"/>
                      <a:pt x="111" y="166"/>
                    </a:cubicBezTo>
                    <a:cubicBezTo>
                      <a:pt x="111" y="166"/>
                      <a:pt x="111" y="166"/>
                      <a:pt x="111" y="165"/>
                    </a:cubicBezTo>
                    <a:cubicBezTo>
                      <a:pt x="111" y="165"/>
                      <a:pt x="112" y="164"/>
                      <a:pt x="112" y="166"/>
                    </a:cubicBezTo>
                    <a:cubicBezTo>
                      <a:pt x="112" y="165"/>
                      <a:pt x="112" y="165"/>
                      <a:pt x="112" y="165"/>
                    </a:cubicBezTo>
                    <a:cubicBezTo>
                      <a:pt x="112" y="166"/>
                      <a:pt x="112" y="166"/>
                      <a:pt x="112" y="166"/>
                    </a:cubicBezTo>
                    <a:cubicBezTo>
                      <a:pt x="112" y="166"/>
                      <a:pt x="111" y="167"/>
                      <a:pt x="112" y="166"/>
                    </a:cubicBezTo>
                    <a:cubicBezTo>
                      <a:pt x="112" y="166"/>
                      <a:pt x="112" y="166"/>
                      <a:pt x="112" y="166"/>
                    </a:cubicBezTo>
                    <a:cubicBezTo>
                      <a:pt x="112" y="166"/>
                      <a:pt x="112" y="166"/>
                      <a:pt x="112" y="166"/>
                    </a:cubicBezTo>
                    <a:cubicBezTo>
                      <a:pt x="112" y="165"/>
                      <a:pt x="112" y="165"/>
                      <a:pt x="112" y="165"/>
                    </a:cubicBezTo>
                    <a:cubicBezTo>
                      <a:pt x="113" y="165"/>
                      <a:pt x="113" y="165"/>
                      <a:pt x="113" y="166"/>
                    </a:cubicBezTo>
                    <a:cubicBezTo>
                      <a:pt x="112" y="167"/>
                      <a:pt x="113" y="167"/>
                      <a:pt x="114" y="166"/>
                    </a:cubicBezTo>
                    <a:cubicBezTo>
                      <a:pt x="113" y="166"/>
                      <a:pt x="113" y="166"/>
                      <a:pt x="114" y="166"/>
                    </a:cubicBezTo>
                    <a:cubicBezTo>
                      <a:pt x="114" y="166"/>
                      <a:pt x="114" y="166"/>
                      <a:pt x="114" y="166"/>
                    </a:cubicBezTo>
                    <a:cubicBezTo>
                      <a:pt x="114" y="166"/>
                      <a:pt x="114" y="167"/>
                      <a:pt x="115" y="167"/>
                    </a:cubicBezTo>
                    <a:cubicBezTo>
                      <a:pt x="115" y="167"/>
                      <a:pt x="114" y="167"/>
                      <a:pt x="115" y="166"/>
                    </a:cubicBezTo>
                    <a:cubicBezTo>
                      <a:pt x="115" y="166"/>
                      <a:pt x="115" y="166"/>
                      <a:pt x="115" y="167"/>
                    </a:cubicBezTo>
                    <a:cubicBezTo>
                      <a:pt x="115" y="168"/>
                      <a:pt x="115" y="168"/>
                      <a:pt x="115" y="168"/>
                    </a:cubicBezTo>
                    <a:cubicBezTo>
                      <a:pt x="116" y="168"/>
                      <a:pt x="116" y="168"/>
                      <a:pt x="116" y="168"/>
                    </a:cubicBezTo>
                    <a:cubicBezTo>
                      <a:pt x="116" y="168"/>
                      <a:pt x="116" y="168"/>
                      <a:pt x="117" y="168"/>
                    </a:cubicBezTo>
                    <a:cubicBezTo>
                      <a:pt x="118" y="169"/>
                      <a:pt x="117" y="168"/>
                      <a:pt x="117" y="168"/>
                    </a:cubicBezTo>
                    <a:cubicBezTo>
                      <a:pt x="117" y="167"/>
                      <a:pt x="117" y="168"/>
                      <a:pt x="117" y="168"/>
                    </a:cubicBezTo>
                    <a:cubicBezTo>
                      <a:pt x="118" y="167"/>
                      <a:pt x="118" y="168"/>
                      <a:pt x="118" y="167"/>
                    </a:cubicBezTo>
                    <a:cubicBezTo>
                      <a:pt x="118" y="168"/>
                      <a:pt x="118" y="168"/>
                      <a:pt x="119" y="167"/>
                    </a:cubicBezTo>
                    <a:cubicBezTo>
                      <a:pt x="119" y="167"/>
                      <a:pt x="119" y="167"/>
                      <a:pt x="119" y="167"/>
                    </a:cubicBezTo>
                    <a:cubicBezTo>
                      <a:pt x="119" y="168"/>
                      <a:pt x="119" y="167"/>
                      <a:pt x="119" y="167"/>
                    </a:cubicBezTo>
                    <a:cubicBezTo>
                      <a:pt x="119" y="166"/>
                      <a:pt x="119" y="166"/>
                      <a:pt x="119" y="166"/>
                    </a:cubicBezTo>
                    <a:cubicBezTo>
                      <a:pt x="119" y="166"/>
                      <a:pt x="119" y="166"/>
                      <a:pt x="119" y="166"/>
                    </a:cubicBezTo>
                    <a:cubicBezTo>
                      <a:pt x="120" y="167"/>
                      <a:pt x="119" y="167"/>
                      <a:pt x="120" y="167"/>
                    </a:cubicBezTo>
                    <a:cubicBezTo>
                      <a:pt x="119" y="167"/>
                      <a:pt x="119" y="167"/>
                      <a:pt x="119" y="167"/>
                    </a:cubicBezTo>
                    <a:cubicBezTo>
                      <a:pt x="119" y="167"/>
                      <a:pt x="119" y="167"/>
                      <a:pt x="119" y="167"/>
                    </a:cubicBezTo>
                    <a:cubicBezTo>
                      <a:pt x="120" y="168"/>
                      <a:pt x="119" y="168"/>
                      <a:pt x="120" y="168"/>
                    </a:cubicBezTo>
                    <a:cubicBezTo>
                      <a:pt x="120" y="168"/>
                      <a:pt x="120" y="168"/>
                      <a:pt x="120" y="168"/>
                    </a:cubicBezTo>
                    <a:cubicBezTo>
                      <a:pt x="120" y="168"/>
                      <a:pt x="120" y="168"/>
                      <a:pt x="120" y="168"/>
                    </a:cubicBezTo>
                    <a:cubicBezTo>
                      <a:pt x="121" y="167"/>
                      <a:pt x="120" y="170"/>
                      <a:pt x="120" y="169"/>
                    </a:cubicBezTo>
                    <a:cubicBezTo>
                      <a:pt x="120" y="168"/>
                      <a:pt x="121" y="168"/>
                      <a:pt x="122" y="169"/>
                    </a:cubicBezTo>
                    <a:cubicBezTo>
                      <a:pt x="122" y="171"/>
                      <a:pt x="122" y="168"/>
                      <a:pt x="122" y="169"/>
                    </a:cubicBezTo>
                    <a:cubicBezTo>
                      <a:pt x="122" y="170"/>
                      <a:pt x="122" y="169"/>
                      <a:pt x="122" y="170"/>
                    </a:cubicBezTo>
                    <a:cubicBezTo>
                      <a:pt x="123" y="170"/>
                      <a:pt x="123" y="170"/>
                      <a:pt x="123" y="169"/>
                    </a:cubicBezTo>
                    <a:cubicBezTo>
                      <a:pt x="123" y="169"/>
                      <a:pt x="123" y="168"/>
                      <a:pt x="124" y="169"/>
                    </a:cubicBezTo>
                    <a:cubicBezTo>
                      <a:pt x="124" y="169"/>
                      <a:pt x="124" y="169"/>
                      <a:pt x="124" y="169"/>
                    </a:cubicBezTo>
                    <a:cubicBezTo>
                      <a:pt x="124" y="169"/>
                      <a:pt x="124" y="169"/>
                      <a:pt x="124" y="169"/>
                    </a:cubicBezTo>
                    <a:cubicBezTo>
                      <a:pt x="124" y="169"/>
                      <a:pt x="124" y="169"/>
                      <a:pt x="124" y="169"/>
                    </a:cubicBezTo>
                    <a:cubicBezTo>
                      <a:pt x="124" y="169"/>
                      <a:pt x="124" y="169"/>
                      <a:pt x="124" y="169"/>
                    </a:cubicBezTo>
                    <a:cubicBezTo>
                      <a:pt x="125" y="168"/>
                      <a:pt x="125" y="168"/>
                      <a:pt x="125" y="168"/>
                    </a:cubicBezTo>
                    <a:cubicBezTo>
                      <a:pt x="124" y="168"/>
                      <a:pt x="124" y="168"/>
                      <a:pt x="124" y="168"/>
                    </a:cubicBezTo>
                    <a:cubicBezTo>
                      <a:pt x="124" y="168"/>
                      <a:pt x="124" y="168"/>
                      <a:pt x="124" y="168"/>
                    </a:cubicBezTo>
                    <a:cubicBezTo>
                      <a:pt x="124" y="168"/>
                      <a:pt x="124" y="168"/>
                      <a:pt x="124" y="168"/>
                    </a:cubicBezTo>
                    <a:cubicBezTo>
                      <a:pt x="124" y="168"/>
                      <a:pt x="124" y="168"/>
                      <a:pt x="124" y="168"/>
                    </a:cubicBezTo>
                    <a:cubicBezTo>
                      <a:pt x="124" y="168"/>
                      <a:pt x="124" y="168"/>
                      <a:pt x="124" y="168"/>
                    </a:cubicBezTo>
                    <a:cubicBezTo>
                      <a:pt x="125" y="168"/>
                      <a:pt x="125" y="168"/>
                      <a:pt x="125" y="168"/>
                    </a:cubicBezTo>
                    <a:cubicBezTo>
                      <a:pt x="125" y="168"/>
                      <a:pt x="125" y="168"/>
                      <a:pt x="125" y="168"/>
                    </a:cubicBezTo>
                    <a:cubicBezTo>
                      <a:pt x="125" y="168"/>
                      <a:pt x="125" y="168"/>
                      <a:pt x="125" y="168"/>
                    </a:cubicBezTo>
                    <a:cubicBezTo>
                      <a:pt x="125" y="168"/>
                      <a:pt x="125" y="168"/>
                      <a:pt x="125" y="168"/>
                    </a:cubicBezTo>
                    <a:cubicBezTo>
                      <a:pt x="125" y="168"/>
                      <a:pt x="125" y="168"/>
                      <a:pt x="125" y="168"/>
                    </a:cubicBezTo>
                    <a:cubicBezTo>
                      <a:pt x="125" y="168"/>
                      <a:pt x="124" y="168"/>
                      <a:pt x="124" y="168"/>
                    </a:cubicBezTo>
                    <a:cubicBezTo>
                      <a:pt x="124" y="167"/>
                      <a:pt x="124" y="167"/>
                      <a:pt x="124" y="167"/>
                    </a:cubicBezTo>
                    <a:cubicBezTo>
                      <a:pt x="124" y="167"/>
                      <a:pt x="124" y="167"/>
                      <a:pt x="124" y="167"/>
                    </a:cubicBezTo>
                    <a:cubicBezTo>
                      <a:pt x="124" y="167"/>
                      <a:pt x="124" y="166"/>
                      <a:pt x="123" y="166"/>
                    </a:cubicBezTo>
                    <a:cubicBezTo>
                      <a:pt x="124" y="167"/>
                      <a:pt x="123" y="165"/>
                      <a:pt x="123" y="166"/>
                    </a:cubicBezTo>
                    <a:cubicBezTo>
                      <a:pt x="123" y="167"/>
                      <a:pt x="123" y="167"/>
                      <a:pt x="123" y="167"/>
                    </a:cubicBezTo>
                    <a:cubicBezTo>
                      <a:pt x="123" y="167"/>
                      <a:pt x="123" y="167"/>
                      <a:pt x="123" y="167"/>
                    </a:cubicBezTo>
                    <a:cubicBezTo>
                      <a:pt x="123" y="168"/>
                      <a:pt x="123" y="167"/>
                      <a:pt x="122" y="166"/>
                    </a:cubicBezTo>
                    <a:cubicBezTo>
                      <a:pt x="122" y="166"/>
                      <a:pt x="122" y="166"/>
                      <a:pt x="122" y="166"/>
                    </a:cubicBezTo>
                    <a:cubicBezTo>
                      <a:pt x="122" y="165"/>
                      <a:pt x="123" y="165"/>
                      <a:pt x="121" y="165"/>
                    </a:cubicBezTo>
                    <a:cubicBezTo>
                      <a:pt x="122" y="165"/>
                      <a:pt x="121" y="165"/>
                      <a:pt x="121" y="165"/>
                    </a:cubicBezTo>
                    <a:cubicBezTo>
                      <a:pt x="121" y="164"/>
                      <a:pt x="121" y="165"/>
                      <a:pt x="121" y="164"/>
                    </a:cubicBezTo>
                    <a:cubicBezTo>
                      <a:pt x="121" y="164"/>
                      <a:pt x="122" y="163"/>
                      <a:pt x="122" y="163"/>
                    </a:cubicBezTo>
                    <a:cubicBezTo>
                      <a:pt x="122" y="164"/>
                      <a:pt x="122" y="164"/>
                      <a:pt x="122" y="164"/>
                    </a:cubicBezTo>
                    <a:cubicBezTo>
                      <a:pt x="122" y="163"/>
                      <a:pt x="122" y="163"/>
                      <a:pt x="122" y="163"/>
                    </a:cubicBezTo>
                    <a:cubicBezTo>
                      <a:pt x="122" y="162"/>
                      <a:pt x="122" y="163"/>
                      <a:pt x="122" y="163"/>
                    </a:cubicBezTo>
                    <a:cubicBezTo>
                      <a:pt x="122" y="163"/>
                      <a:pt x="122" y="164"/>
                      <a:pt x="122" y="164"/>
                    </a:cubicBezTo>
                    <a:cubicBezTo>
                      <a:pt x="123" y="164"/>
                      <a:pt x="122" y="162"/>
                      <a:pt x="123" y="163"/>
                    </a:cubicBezTo>
                    <a:cubicBezTo>
                      <a:pt x="123" y="165"/>
                      <a:pt x="124" y="164"/>
                      <a:pt x="124" y="164"/>
                    </a:cubicBezTo>
                    <a:cubicBezTo>
                      <a:pt x="124" y="164"/>
                      <a:pt x="124" y="164"/>
                      <a:pt x="125" y="163"/>
                    </a:cubicBezTo>
                    <a:cubicBezTo>
                      <a:pt x="125" y="163"/>
                      <a:pt x="125" y="163"/>
                      <a:pt x="125" y="163"/>
                    </a:cubicBezTo>
                    <a:cubicBezTo>
                      <a:pt x="125" y="162"/>
                      <a:pt x="125" y="162"/>
                      <a:pt x="125" y="162"/>
                    </a:cubicBezTo>
                    <a:cubicBezTo>
                      <a:pt x="125" y="162"/>
                      <a:pt x="125" y="162"/>
                      <a:pt x="125" y="162"/>
                    </a:cubicBezTo>
                    <a:cubicBezTo>
                      <a:pt x="125" y="162"/>
                      <a:pt x="125" y="162"/>
                      <a:pt x="125" y="162"/>
                    </a:cubicBezTo>
                    <a:cubicBezTo>
                      <a:pt x="125" y="162"/>
                      <a:pt x="125" y="162"/>
                      <a:pt x="125" y="162"/>
                    </a:cubicBezTo>
                    <a:cubicBezTo>
                      <a:pt x="125" y="162"/>
                      <a:pt x="125" y="162"/>
                      <a:pt x="125" y="162"/>
                    </a:cubicBezTo>
                    <a:cubicBezTo>
                      <a:pt x="125" y="162"/>
                      <a:pt x="125" y="162"/>
                      <a:pt x="125" y="162"/>
                    </a:cubicBezTo>
                    <a:cubicBezTo>
                      <a:pt x="125" y="162"/>
                      <a:pt x="125" y="162"/>
                      <a:pt x="125" y="162"/>
                    </a:cubicBezTo>
                    <a:cubicBezTo>
                      <a:pt x="125" y="162"/>
                      <a:pt x="126" y="162"/>
                      <a:pt x="126" y="162"/>
                    </a:cubicBezTo>
                    <a:cubicBezTo>
                      <a:pt x="125" y="161"/>
                      <a:pt x="127" y="162"/>
                      <a:pt x="126" y="162"/>
                    </a:cubicBezTo>
                    <a:cubicBezTo>
                      <a:pt x="126" y="162"/>
                      <a:pt x="127" y="163"/>
                      <a:pt x="127" y="162"/>
                    </a:cubicBezTo>
                    <a:cubicBezTo>
                      <a:pt x="127" y="161"/>
                      <a:pt x="127" y="162"/>
                      <a:pt x="127" y="162"/>
                    </a:cubicBezTo>
                    <a:cubicBezTo>
                      <a:pt x="127" y="162"/>
                      <a:pt x="128" y="161"/>
                      <a:pt x="127" y="161"/>
                    </a:cubicBezTo>
                    <a:cubicBezTo>
                      <a:pt x="128" y="161"/>
                      <a:pt x="128" y="161"/>
                      <a:pt x="128" y="161"/>
                    </a:cubicBezTo>
                    <a:cubicBezTo>
                      <a:pt x="128" y="162"/>
                      <a:pt x="128" y="162"/>
                      <a:pt x="128" y="162"/>
                    </a:cubicBezTo>
                    <a:cubicBezTo>
                      <a:pt x="129" y="161"/>
                      <a:pt x="129" y="161"/>
                      <a:pt x="129" y="161"/>
                    </a:cubicBezTo>
                    <a:cubicBezTo>
                      <a:pt x="129" y="161"/>
                      <a:pt x="129" y="158"/>
                      <a:pt x="129" y="160"/>
                    </a:cubicBezTo>
                    <a:cubicBezTo>
                      <a:pt x="129" y="160"/>
                      <a:pt x="130" y="159"/>
                      <a:pt x="129" y="161"/>
                    </a:cubicBezTo>
                    <a:cubicBezTo>
                      <a:pt x="129" y="161"/>
                      <a:pt x="130" y="160"/>
                      <a:pt x="132" y="160"/>
                    </a:cubicBezTo>
                    <a:cubicBezTo>
                      <a:pt x="133" y="159"/>
                      <a:pt x="133" y="159"/>
                      <a:pt x="134" y="159"/>
                    </a:cubicBezTo>
                    <a:cubicBezTo>
                      <a:pt x="133" y="160"/>
                      <a:pt x="134" y="160"/>
                      <a:pt x="135" y="160"/>
                    </a:cubicBezTo>
                    <a:cubicBezTo>
                      <a:pt x="136" y="159"/>
                      <a:pt x="136" y="159"/>
                      <a:pt x="136" y="159"/>
                    </a:cubicBezTo>
                    <a:cubicBezTo>
                      <a:pt x="136" y="158"/>
                      <a:pt x="136" y="158"/>
                      <a:pt x="137" y="159"/>
                    </a:cubicBezTo>
                    <a:cubicBezTo>
                      <a:pt x="138" y="158"/>
                      <a:pt x="138" y="158"/>
                      <a:pt x="137" y="158"/>
                    </a:cubicBezTo>
                    <a:cubicBezTo>
                      <a:pt x="137" y="158"/>
                      <a:pt x="137" y="157"/>
                      <a:pt x="138" y="157"/>
                    </a:cubicBezTo>
                    <a:cubicBezTo>
                      <a:pt x="138" y="156"/>
                      <a:pt x="137" y="155"/>
                      <a:pt x="138" y="156"/>
                    </a:cubicBezTo>
                    <a:cubicBezTo>
                      <a:pt x="138" y="156"/>
                      <a:pt x="137" y="156"/>
                      <a:pt x="138" y="155"/>
                    </a:cubicBezTo>
                    <a:cubicBezTo>
                      <a:pt x="137" y="155"/>
                      <a:pt x="138" y="155"/>
                      <a:pt x="139" y="155"/>
                    </a:cubicBezTo>
                    <a:cubicBezTo>
                      <a:pt x="139" y="156"/>
                      <a:pt x="139" y="155"/>
                      <a:pt x="139" y="154"/>
                    </a:cubicBezTo>
                    <a:cubicBezTo>
                      <a:pt x="139" y="154"/>
                      <a:pt x="139" y="154"/>
                      <a:pt x="139" y="154"/>
                    </a:cubicBezTo>
                    <a:cubicBezTo>
                      <a:pt x="139" y="154"/>
                      <a:pt x="139" y="154"/>
                      <a:pt x="139" y="154"/>
                    </a:cubicBezTo>
                    <a:cubicBezTo>
                      <a:pt x="139" y="155"/>
                      <a:pt x="139" y="155"/>
                      <a:pt x="139" y="154"/>
                    </a:cubicBezTo>
                    <a:cubicBezTo>
                      <a:pt x="139" y="154"/>
                      <a:pt x="139" y="154"/>
                      <a:pt x="139" y="154"/>
                    </a:cubicBezTo>
                    <a:cubicBezTo>
                      <a:pt x="139" y="154"/>
                      <a:pt x="139" y="154"/>
                      <a:pt x="139" y="154"/>
                    </a:cubicBezTo>
                    <a:cubicBezTo>
                      <a:pt x="139" y="154"/>
                      <a:pt x="139" y="154"/>
                      <a:pt x="139" y="154"/>
                    </a:cubicBezTo>
                    <a:cubicBezTo>
                      <a:pt x="139" y="153"/>
                      <a:pt x="139" y="153"/>
                      <a:pt x="138" y="154"/>
                    </a:cubicBezTo>
                    <a:cubicBezTo>
                      <a:pt x="138" y="154"/>
                      <a:pt x="138" y="154"/>
                      <a:pt x="138" y="154"/>
                    </a:cubicBezTo>
                    <a:cubicBezTo>
                      <a:pt x="138" y="154"/>
                      <a:pt x="138" y="154"/>
                      <a:pt x="138" y="154"/>
                    </a:cubicBezTo>
                    <a:cubicBezTo>
                      <a:pt x="137" y="153"/>
                      <a:pt x="138" y="153"/>
                      <a:pt x="138" y="153"/>
                    </a:cubicBezTo>
                    <a:cubicBezTo>
                      <a:pt x="139" y="153"/>
                      <a:pt x="139" y="153"/>
                      <a:pt x="139" y="153"/>
                    </a:cubicBezTo>
                    <a:cubicBezTo>
                      <a:pt x="140" y="153"/>
                      <a:pt x="139" y="153"/>
                      <a:pt x="139" y="154"/>
                    </a:cubicBezTo>
                    <a:cubicBezTo>
                      <a:pt x="139" y="154"/>
                      <a:pt x="139" y="154"/>
                      <a:pt x="139" y="154"/>
                    </a:cubicBezTo>
                    <a:cubicBezTo>
                      <a:pt x="139" y="154"/>
                      <a:pt x="139" y="154"/>
                      <a:pt x="139" y="154"/>
                    </a:cubicBezTo>
                    <a:cubicBezTo>
                      <a:pt x="139" y="154"/>
                      <a:pt x="139" y="154"/>
                      <a:pt x="139" y="154"/>
                    </a:cubicBezTo>
                    <a:cubicBezTo>
                      <a:pt x="139" y="154"/>
                      <a:pt x="139" y="154"/>
                      <a:pt x="139" y="154"/>
                    </a:cubicBezTo>
                    <a:cubicBezTo>
                      <a:pt x="140" y="154"/>
                      <a:pt x="140" y="154"/>
                      <a:pt x="140" y="154"/>
                    </a:cubicBezTo>
                    <a:cubicBezTo>
                      <a:pt x="140" y="154"/>
                      <a:pt x="140" y="154"/>
                      <a:pt x="140" y="154"/>
                    </a:cubicBezTo>
                    <a:cubicBezTo>
                      <a:pt x="140" y="154"/>
                      <a:pt x="140" y="154"/>
                      <a:pt x="140" y="154"/>
                    </a:cubicBezTo>
                    <a:cubicBezTo>
                      <a:pt x="140" y="154"/>
                      <a:pt x="140" y="154"/>
                      <a:pt x="140" y="154"/>
                    </a:cubicBezTo>
                    <a:cubicBezTo>
                      <a:pt x="140" y="154"/>
                      <a:pt x="140" y="153"/>
                      <a:pt x="140" y="154"/>
                    </a:cubicBezTo>
                    <a:cubicBezTo>
                      <a:pt x="140" y="154"/>
                      <a:pt x="141" y="154"/>
                      <a:pt x="140" y="154"/>
                    </a:cubicBezTo>
                    <a:cubicBezTo>
                      <a:pt x="140" y="154"/>
                      <a:pt x="141" y="154"/>
                      <a:pt x="141" y="154"/>
                    </a:cubicBezTo>
                    <a:cubicBezTo>
                      <a:pt x="141" y="153"/>
                      <a:pt x="141" y="153"/>
                      <a:pt x="141" y="153"/>
                    </a:cubicBezTo>
                    <a:cubicBezTo>
                      <a:pt x="141" y="152"/>
                      <a:pt x="141" y="153"/>
                      <a:pt x="141" y="152"/>
                    </a:cubicBezTo>
                    <a:cubicBezTo>
                      <a:pt x="141" y="153"/>
                      <a:pt x="142" y="151"/>
                      <a:pt x="142" y="151"/>
                    </a:cubicBezTo>
                    <a:cubicBezTo>
                      <a:pt x="143" y="150"/>
                      <a:pt x="143" y="150"/>
                      <a:pt x="143" y="150"/>
                    </a:cubicBezTo>
                    <a:cubicBezTo>
                      <a:pt x="142" y="150"/>
                      <a:pt x="142" y="150"/>
                      <a:pt x="142" y="150"/>
                    </a:cubicBezTo>
                    <a:cubicBezTo>
                      <a:pt x="143" y="149"/>
                      <a:pt x="142" y="149"/>
                      <a:pt x="142" y="149"/>
                    </a:cubicBezTo>
                    <a:cubicBezTo>
                      <a:pt x="142" y="149"/>
                      <a:pt x="143" y="149"/>
                      <a:pt x="142" y="148"/>
                    </a:cubicBezTo>
                    <a:cubicBezTo>
                      <a:pt x="142" y="148"/>
                      <a:pt x="142" y="148"/>
                      <a:pt x="142" y="148"/>
                    </a:cubicBezTo>
                    <a:cubicBezTo>
                      <a:pt x="142" y="148"/>
                      <a:pt x="142" y="148"/>
                      <a:pt x="142" y="148"/>
                    </a:cubicBezTo>
                    <a:cubicBezTo>
                      <a:pt x="141" y="149"/>
                      <a:pt x="142" y="147"/>
                      <a:pt x="141" y="148"/>
                    </a:cubicBezTo>
                    <a:cubicBezTo>
                      <a:pt x="142" y="148"/>
                      <a:pt x="142" y="147"/>
                      <a:pt x="142" y="148"/>
                    </a:cubicBezTo>
                    <a:cubicBezTo>
                      <a:pt x="142" y="148"/>
                      <a:pt x="142" y="148"/>
                      <a:pt x="142" y="148"/>
                    </a:cubicBezTo>
                    <a:cubicBezTo>
                      <a:pt x="142" y="148"/>
                      <a:pt x="142" y="148"/>
                      <a:pt x="142" y="148"/>
                    </a:cubicBezTo>
                    <a:cubicBezTo>
                      <a:pt x="142" y="148"/>
                      <a:pt x="142" y="148"/>
                      <a:pt x="142" y="148"/>
                    </a:cubicBezTo>
                    <a:cubicBezTo>
                      <a:pt x="142" y="148"/>
                      <a:pt x="142" y="148"/>
                      <a:pt x="142" y="148"/>
                    </a:cubicBezTo>
                    <a:cubicBezTo>
                      <a:pt x="142" y="148"/>
                      <a:pt x="142" y="148"/>
                      <a:pt x="142" y="148"/>
                    </a:cubicBezTo>
                    <a:cubicBezTo>
                      <a:pt x="143" y="148"/>
                      <a:pt x="143" y="148"/>
                      <a:pt x="143" y="148"/>
                    </a:cubicBezTo>
                    <a:cubicBezTo>
                      <a:pt x="143" y="148"/>
                      <a:pt x="143" y="148"/>
                      <a:pt x="143" y="148"/>
                    </a:cubicBezTo>
                    <a:cubicBezTo>
                      <a:pt x="143" y="147"/>
                      <a:pt x="143" y="147"/>
                      <a:pt x="143" y="147"/>
                    </a:cubicBezTo>
                    <a:cubicBezTo>
                      <a:pt x="143" y="147"/>
                      <a:pt x="143" y="147"/>
                      <a:pt x="143" y="147"/>
                    </a:cubicBezTo>
                    <a:cubicBezTo>
                      <a:pt x="143" y="147"/>
                      <a:pt x="143" y="147"/>
                      <a:pt x="143" y="147"/>
                    </a:cubicBezTo>
                    <a:cubicBezTo>
                      <a:pt x="143" y="147"/>
                      <a:pt x="143" y="147"/>
                      <a:pt x="143" y="147"/>
                    </a:cubicBezTo>
                    <a:cubicBezTo>
                      <a:pt x="142" y="147"/>
                      <a:pt x="142" y="147"/>
                      <a:pt x="142" y="147"/>
                    </a:cubicBezTo>
                    <a:cubicBezTo>
                      <a:pt x="142" y="147"/>
                      <a:pt x="142" y="147"/>
                      <a:pt x="142" y="147"/>
                    </a:cubicBezTo>
                    <a:cubicBezTo>
                      <a:pt x="143" y="146"/>
                      <a:pt x="143" y="146"/>
                      <a:pt x="143" y="146"/>
                    </a:cubicBezTo>
                    <a:cubicBezTo>
                      <a:pt x="143" y="146"/>
                      <a:pt x="143" y="146"/>
                      <a:pt x="143" y="146"/>
                    </a:cubicBezTo>
                    <a:cubicBezTo>
                      <a:pt x="143" y="147"/>
                      <a:pt x="143" y="147"/>
                      <a:pt x="143" y="147"/>
                    </a:cubicBezTo>
                    <a:cubicBezTo>
                      <a:pt x="143" y="147"/>
                      <a:pt x="143" y="147"/>
                      <a:pt x="143" y="147"/>
                    </a:cubicBezTo>
                    <a:cubicBezTo>
                      <a:pt x="143" y="146"/>
                      <a:pt x="143" y="146"/>
                      <a:pt x="143" y="146"/>
                    </a:cubicBezTo>
                    <a:cubicBezTo>
                      <a:pt x="143" y="146"/>
                      <a:pt x="143" y="146"/>
                      <a:pt x="143" y="146"/>
                    </a:cubicBezTo>
                    <a:cubicBezTo>
                      <a:pt x="143" y="146"/>
                      <a:pt x="142" y="145"/>
                      <a:pt x="143" y="146"/>
                    </a:cubicBezTo>
                    <a:cubicBezTo>
                      <a:pt x="143" y="146"/>
                      <a:pt x="143" y="144"/>
                      <a:pt x="144" y="146"/>
                    </a:cubicBezTo>
                    <a:cubicBezTo>
                      <a:pt x="144" y="145"/>
                      <a:pt x="145" y="145"/>
                      <a:pt x="144" y="145"/>
                    </a:cubicBezTo>
                    <a:cubicBezTo>
                      <a:pt x="144" y="145"/>
                      <a:pt x="145" y="144"/>
                      <a:pt x="145" y="144"/>
                    </a:cubicBezTo>
                    <a:cubicBezTo>
                      <a:pt x="145" y="144"/>
                      <a:pt x="145" y="145"/>
                      <a:pt x="145" y="144"/>
                    </a:cubicBezTo>
                    <a:cubicBezTo>
                      <a:pt x="145" y="145"/>
                      <a:pt x="145" y="144"/>
                      <a:pt x="145" y="143"/>
                    </a:cubicBezTo>
                    <a:cubicBezTo>
                      <a:pt x="145" y="143"/>
                      <a:pt x="145" y="144"/>
                      <a:pt x="144" y="143"/>
                    </a:cubicBezTo>
                    <a:cubicBezTo>
                      <a:pt x="145" y="143"/>
                      <a:pt x="145" y="143"/>
                      <a:pt x="145" y="142"/>
                    </a:cubicBezTo>
                    <a:cubicBezTo>
                      <a:pt x="145" y="142"/>
                      <a:pt x="145" y="142"/>
                      <a:pt x="145" y="142"/>
                    </a:cubicBezTo>
                    <a:cubicBezTo>
                      <a:pt x="146" y="143"/>
                      <a:pt x="147" y="141"/>
                      <a:pt x="146" y="142"/>
                    </a:cubicBezTo>
                    <a:cubicBezTo>
                      <a:pt x="147" y="144"/>
                      <a:pt x="147" y="143"/>
                      <a:pt x="147" y="142"/>
                    </a:cubicBezTo>
                    <a:cubicBezTo>
                      <a:pt x="147" y="142"/>
                      <a:pt x="147" y="141"/>
                      <a:pt x="146" y="142"/>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1"/>
                      <a:pt x="146" y="141"/>
                      <a:pt x="146" y="141"/>
                    </a:cubicBezTo>
                    <a:cubicBezTo>
                      <a:pt x="146" y="140"/>
                      <a:pt x="146" y="140"/>
                      <a:pt x="146" y="140"/>
                    </a:cubicBezTo>
                    <a:cubicBezTo>
                      <a:pt x="146" y="140"/>
                      <a:pt x="146" y="140"/>
                      <a:pt x="146" y="140"/>
                    </a:cubicBezTo>
                    <a:cubicBezTo>
                      <a:pt x="146" y="140"/>
                      <a:pt x="146" y="140"/>
                      <a:pt x="146" y="140"/>
                    </a:cubicBezTo>
                    <a:cubicBezTo>
                      <a:pt x="146" y="140"/>
                      <a:pt x="146" y="140"/>
                      <a:pt x="146" y="140"/>
                    </a:cubicBezTo>
                    <a:cubicBezTo>
                      <a:pt x="146" y="140"/>
                      <a:pt x="146" y="140"/>
                      <a:pt x="146" y="140"/>
                    </a:cubicBezTo>
                    <a:cubicBezTo>
                      <a:pt x="146" y="140"/>
                      <a:pt x="146" y="140"/>
                      <a:pt x="146" y="140"/>
                    </a:cubicBezTo>
                    <a:cubicBezTo>
                      <a:pt x="146" y="140"/>
                      <a:pt x="146" y="140"/>
                      <a:pt x="146" y="139"/>
                    </a:cubicBezTo>
                    <a:cubicBezTo>
                      <a:pt x="147" y="139"/>
                      <a:pt x="147" y="139"/>
                      <a:pt x="147" y="138"/>
                    </a:cubicBezTo>
                    <a:cubicBezTo>
                      <a:pt x="147" y="138"/>
                      <a:pt x="147" y="138"/>
                      <a:pt x="147" y="137"/>
                    </a:cubicBezTo>
                    <a:cubicBezTo>
                      <a:pt x="148" y="137"/>
                      <a:pt x="148" y="137"/>
                      <a:pt x="148" y="137"/>
                    </a:cubicBezTo>
                    <a:cubicBezTo>
                      <a:pt x="148" y="136"/>
                      <a:pt x="148" y="135"/>
                      <a:pt x="148" y="135"/>
                    </a:cubicBezTo>
                    <a:cubicBezTo>
                      <a:pt x="148" y="134"/>
                      <a:pt x="148" y="134"/>
                      <a:pt x="148" y="133"/>
                    </a:cubicBezTo>
                    <a:cubicBezTo>
                      <a:pt x="148" y="133"/>
                      <a:pt x="147" y="133"/>
                      <a:pt x="147" y="133"/>
                    </a:cubicBezTo>
                    <a:cubicBezTo>
                      <a:pt x="148" y="134"/>
                      <a:pt x="147" y="134"/>
                      <a:pt x="147" y="134"/>
                    </a:cubicBezTo>
                    <a:cubicBezTo>
                      <a:pt x="147" y="134"/>
                      <a:pt x="147" y="132"/>
                      <a:pt x="147" y="133"/>
                    </a:cubicBezTo>
                    <a:cubicBezTo>
                      <a:pt x="146" y="132"/>
                      <a:pt x="146" y="133"/>
                      <a:pt x="146" y="133"/>
                    </a:cubicBezTo>
                    <a:cubicBezTo>
                      <a:pt x="146" y="133"/>
                      <a:pt x="146" y="133"/>
                      <a:pt x="146" y="133"/>
                    </a:cubicBezTo>
                    <a:cubicBezTo>
                      <a:pt x="145" y="133"/>
                      <a:pt x="145" y="133"/>
                      <a:pt x="145" y="133"/>
                    </a:cubicBezTo>
                    <a:cubicBezTo>
                      <a:pt x="145" y="134"/>
                      <a:pt x="145" y="134"/>
                      <a:pt x="145" y="134"/>
                    </a:cubicBezTo>
                    <a:cubicBezTo>
                      <a:pt x="145" y="135"/>
                      <a:pt x="145" y="134"/>
                      <a:pt x="146" y="134"/>
                    </a:cubicBezTo>
                    <a:cubicBezTo>
                      <a:pt x="146" y="135"/>
                      <a:pt x="146" y="135"/>
                      <a:pt x="145" y="134"/>
                    </a:cubicBezTo>
                    <a:cubicBezTo>
                      <a:pt x="145" y="134"/>
                      <a:pt x="145" y="133"/>
                      <a:pt x="145" y="134"/>
                    </a:cubicBezTo>
                    <a:cubicBezTo>
                      <a:pt x="145" y="134"/>
                      <a:pt x="145" y="133"/>
                      <a:pt x="145" y="133"/>
                    </a:cubicBezTo>
                    <a:cubicBezTo>
                      <a:pt x="145" y="133"/>
                      <a:pt x="145" y="133"/>
                      <a:pt x="145" y="133"/>
                    </a:cubicBezTo>
                    <a:cubicBezTo>
                      <a:pt x="146" y="131"/>
                      <a:pt x="145" y="131"/>
                      <a:pt x="144" y="133"/>
                    </a:cubicBezTo>
                    <a:cubicBezTo>
                      <a:pt x="145" y="132"/>
                      <a:pt x="144" y="134"/>
                      <a:pt x="144" y="132"/>
                    </a:cubicBezTo>
                    <a:cubicBezTo>
                      <a:pt x="144" y="134"/>
                      <a:pt x="144" y="132"/>
                      <a:pt x="144" y="132"/>
                    </a:cubicBezTo>
                    <a:cubicBezTo>
                      <a:pt x="145" y="132"/>
                      <a:pt x="144" y="132"/>
                      <a:pt x="144" y="132"/>
                    </a:cubicBezTo>
                    <a:cubicBezTo>
                      <a:pt x="144" y="132"/>
                      <a:pt x="145" y="128"/>
                      <a:pt x="144" y="131"/>
                    </a:cubicBezTo>
                    <a:cubicBezTo>
                      <a:pt x="145" y="130"/>
                      <a:pt x="145" y="132"/>
                      <a:pt x="145" y="131"/>
                    </a:cubicBezTo>
                    <a:cubicBezTo>
                      <a:pt x="145" y="131"/>
                      <a:pt x="146" y="130"/>
                      <a:pt x="146" y="130"/>
                    </a:cubicBezTo>
                    <a:cubicBezTo>
                      <a:pt x="146" y="130"/>
                      <a:pt x="146" y="130"/>
                      <a:pt x="146" y="130"/>
                    </a:cubicBezTo>
                    <a:cubicBezTo>
                      <a:pt x="146" y="130"/>
                      <a:pt x="146" y="130"/>
                      <a:pt x="146" y="130"/>
                    </a:cubicBezTo>
                    <a:cubicBezTo>
                      <a:pt x="146" y="129"/>
                      <a:pt x="146" y="130"/>
                      <a:pt x="146" y="129"/>
                    </a:cubicBezTo>
                    <a:cubicBezTo>
                      <a:pt x="147" y="129"/>
                      <a:pt x="147" y="130"/>
                      <a:pt x="146" y="130"/>
                    </a:cubicBezTo>
                    <a:cubicBezTo>
                      <a:pt x="146" y="130"/>
                      <a:pt x="146" y="130"/>
                      <a:pt x="146" y="130"/>
                    </a:cubicBezTo>
                    <a:cubicBezTo>
                      <a:pt x="146" y="130"/>
                      <a:pt x="146" y="130"/>
                      <a:pt x="146" y="130"/>
                    </a:cubicBezTo>
                    <a:cubicBezTo>
                      <a:pt x="146" y="131"/>
                      <a:pt x="146" y="131"/>
                      <a:pt x="146" y="131"/>
                    </a:cubicBezTo>
                    <a:cubicBezTo>
                      <a:pt x="146" y="130"/>
                      <a:pt x="146" y="130"/>
                      <a:pt x="146" y="130"/>
                    </a:cubicBezTo>
                    <a:cubicBezTo>
                      <a:pt x="146" y="130"/>
                      <a:pt x="146" y="130"/>
                      <a:pt x="146" y="130"/>
                    </a:cubicBezTo>
                    <a:cubicBezTo>
                      <a:pt x="147" y="130"/>
                      <a:pt x="147" y="130"/>
                      <a:pt x="147" y="130"/>
                    </a:cubicBezTo>
                    <a:cubicBezTo>
                      <a:pt x="148" y="130"/>
                      <a:pt x="148" y="130"/>
                      <a:pt x="148" y="130"/>
                    </a:cubicBezTo>
                    <a:cubicBezTo>
                      <a:pt x="148" y="130"/>
                      <a:pt x="148" y="129"/>
                      <a:pt x="148" y="129"/>
                    </a:cubicBezTo>
                    <a:cubicBezTo>
                      <a:pt x="148" y="129"/>
                      <a:pt x="149" y="129"/>
                      <a:pt x="148" y="129"/>
                    </a:cubicBezTo>
                    <a:cubicBezTo>
                      <a:pt x="149" y="127"/>
                      <a:pt x="148" y="127"/>
                      <a:pt x="149" y="125"/>
                    </a:cubicBezTo>
                    <a:cubicBezTo>
                      <a:pt x="148" y="126"/>
                      <a:pt x="148" y="125"/>
                      <a:pt x="148" y="125"/>
                    </a:cubicBezTo>
                    <a:cubicBezTo>
                      <a:pt x="149" y="125"/>
                      <a:pt x="149" y="124"/>
                      <a:pt x="148" y="124"/>
                    </a:cubicBezTo>
                    <a:cubicBezTo>
                      <a:pt x="148" y="124"/>
                      <a:pt x="148" y="124"/>
                      <a:pt x="148" y="124"/>
                    </a:cubicBezTo>
                    <a:cubicBezTo>
                      <a:pt x="149" y="123"/>
                      <a:pt x="148" y="126"/>
                      <a:pt x="148" y="123"/>
                    </a:cubicBezTo>
                    <a:cubicBezTo>
                      <a:pt x="149" y="124"/>
                      <a:pt x="149" y="124"/>
                      <a:pt x="149" y="124"/>
                    </a:cubicBezTo>
                    <a:cubicBezTo>
                      <a:pt x="149" y="122"/>
                      <a:pt x="149" y="123"/>
                      <a:pt x="149" y="123"/>
                    </a:cubicBezTo>
                    <a:cubicBezTo>
                      <a:pt x="148" y="123"/>
                      <a:pt x="148" y="123"/>
                      <a:pt x="148" y="123"/>
                    </a:cubicBezTo>
                    <a:cubicBezTo>
                      <a:pt x="148" y="123"/>
                      <a:pt x="148" y="123"/>
                      <a:pt x="148" y="123"/>
                    </a:cubicBezTo>
                    <a:cubicBezTo>
                      <a:pt x="148" y="123"/>
                      <a:pt x="148" y="123"/>
                      <a:pt x="148" y="123"/>
                    </a:cubicBezTo>
                    <a:cubicBezTo>
                      <a:pt x="148" y="123"/>
                      <a:pt x="148" y="123"/>
                      <a:pt x="148" y="123"/>
                    </a:cubicBezTo>
                    <a:cubicBezTo>
                      <a:pt x="148" y="123"/>
                      <a:pt x="148" y="123"/>
                      <a:pt x="148" y="123"/>
                    </a:cubicBezTo>
                    <a:cubicBezTo>
                      <a:pt x="148" y="124"/>
                      <a:pt x="148" y="124"/>
                      <a:pt x="148" y="124"/>
                    </a:cubicBezTo>
                    <a:cubicBezTo>
                      <a:pt x="148" y="124"/>
                      <a:pt x="147" y="124"/>
                      <a:pt x="147" y="124"/>
                    </a:cubicBezTo>
                    <a:cubicBezTo>
                      <a:pt x="147" y="125"/>
                      <a:pt x="146" y="122"/>
                      <a:pt x="145" y="122"/>
                    </a:cubicBezTo>
                    <a:cubicBezTo>
                      <a:pt x="143" y="126"/>
                      <a:pt x="144" y="123"/>
                      <a:pt x="143" y="120"/>
                    </a:cubicBezTo>
                    <a:cubicBezTo>
                      <a:pt x="142" y="123"/>
                      <a:pt x="142" y="115"/>
                      <a:pt x="143" y="117"/>
                    </a:cubicBezTo>
                    <a:cubicBezTo>
                      <a:pt x="142" y="118"/>
                      <a:pt x="141" y="117"/>
                      <a:pt x="142" y="118"/>
                    </a:cubicBezTo>
                    <a:cubicBezTo>
                      <a:pt x="141" y="120"/>
                      <a:pt x="141" y="120"/>
                      <a:pt x="140" y="118"/>
                    </a:cubicBezTo>
                    <a:cubicBezTo>
                      <a:pt x="139" y="118"/>
                      <a:pt x="139" y="118"/>
                      <a:pt x="141" y="118"/>
                    </a:cubicBezTo>
                    <a:cubicBezTo>
                      <a:pt x="140" y="117"/>
                      <a:pt x="139" y="117"/>
                      <a:pt x="139" y="120"/>
                    </a:cubicBezTo>
                    <a:cubicBezTo>
                      <a:pt x="138" y="125"/>
                      <a:pt x="140" y="121"/>
                      <a:pt x="138" y="120"/>
                    </a:cubicBezTo>
                    <a:cubicBezTo>
                      <a:pt x="136" y="117"/>
                      <a:pt x="136" y="118"/>
                      <a:pt x="137" y="119"/>
                    </a:cubicBezTo>
                    <a:cubicBezTo>
                      <a:pt x="137" y="117"/>
                      <a:pt x="137" y="117"/>
                      <a:pt x="137" y="117"/>
                    </a:cubicBezTo>
                    <a:cubicBezTo>
                      <a:pt x="138" y="118"/>
                      <a:pt x="136" y="117"/>
                      <a:pt x="135" y="119"/>
                    </a:cubicBezTo>
                    <a:cubicBezTo>
                      <a:pt x="137" y="119"/>
                      <a:pt x="136" y="120"/>
                      <a:pt x="136" y="120"/>
                    </a:cubicBezTo>
                    <a:cubicBezTo>
                      <a:pt x="135" y="119"/>
                      <a:pt x="134" y="119"/>
                      <a:pt x="133" y="119"/>
                    </a:cubicBezTo>
                    <a:cubicBezTo>
                      <a:pt x="133" y="117"/>
                      <a:pt x="135" y="124"/>
                      <a:pt x="134" y="118"/>
                    </a:cubicBezTo>
                    <a:cubicBezTo>
                      <a:pt x="132" y="114"/>
                      <a:pt x="133" y="116"/>
                      <a:pt x="132" y="117"/>
                    </a:cubicBezTo>
                    <a:cubicBezTo>
                      <a:pt x="133" y="118"/>
                      <a:pt x="132" y="119"/>
                      <a:pt x="132" y="117"/>
                    </a:cubicBezTo>
                    <a:cubicBezTo>
                      <a:pt x="129" y="118"/>
                      <a:pt x="136" y="119"/>
                      <a:pt x="132" y="118"/>
                    </a:cubicBezTo>
                    <a:cubicBezTo>
                      <a:pt x="132" y="120"/>
                      <a:pt x="132" y="116"/>
                      <a:pt x="131" y="116"/>
                    </a:cubicBezTo>
                    <a:cubicBezTo>
                      <a:pt x="130" y="113"/>
                      <a:pt x="128" y="116"/>
                      <a:pt x="129" y="118"/>
                    </a:cubicBezTo>
                    <a:cubicBezTo>
                      <a:pt x="128" y="117"/>
                      <a:pt x="128" y="116"/>
                      <a:pt x="129" y="116"/>
                    </a:cubicBezTo>
                    <a:cubicBezTo>
                      <a:pt x="129" y="118"/>
                      <a:pt x="129" y="116"/>
                      <a:pt x="128" y="114"/>
                    </a:cubicBezTo>
                    <a:cubicBezTo>
                      <a:pt x="128" y="113"/>
                      <a:pt x="129" y="116"/>
                      <a:pt x="129" y="114"/>
                    </a:cubicBezTo>
                    <a:cubicBezTo>
                      <a:pt x="131" y="115"/>
                      <a:pt x="131" y="117"/>
                      <a:pt x="130" y="116"/>
                    </a:cubicBezTo>
                    <a:cubicBezTo>
                      <a:pt x="130" y="118"/>
                      <a:pt x="130" y="115"/>
                      <a:pt x="128" y="112"/>
                    </a:cubicBezTo>
                    <a:cubicBezTo>
                      <a:pt x="129" y="111"/>
                      <a:pt x="128" y="111"/>
                      <a:pt x="129" y="113"/>
                    </a:cubicBezTo>
                    <a:cubicBezTo>
                      <a:pt x="129" y="114"/>
                      <a:pt x="129" y="111"/>
                      <a:pt x="129" y="110"/>
                    </a:cubicBezTo>
                    <a:cubicBezTo>
                      <a:pt x="129" y="110"/>
                      <a:pt x="130" y="108"/>
                      <a:pt x="128" y="110"/>
                    </a:cubicBezTo>
                    <a:cubicBezTo>
                      <a:pt x="127" y="110"/>
                      <a:pt x="128" y="109"/>
                      <a:pt x="128" y="108"/>
                    </a:cubicBezTo>
                    <a:cubicBezTo>
                      <a:pt x="127" y="105"/>
                      <a:pt x="127" y="109"/>
                      <a:pt x="128" y="109"/>
                    </a:cubicBezTo>
                    <a:cubicBezTo>
                      <a:pt x="127" y="111"/>
                      <a:pt x="129" y="112"/>
                      <a:pt x="129" y="111"/>
                    </a:cubicBezTo>
                    <a:cubicBezTo>
                      <a:pt x="129" y="112"/>
                      <a:pt x="130" y="109"/>
                      <a:pt x="128" y="109"/>
                    </a:cubicBezTo>
                    <a:cubicBezTo>
                      <a:pt x="127" y="108"/>
                      <a:pt x="131" y="115"/>
                      <a:pt x="128" y="109"/>
                    </a:cubicBezTo>
                    <a:cubicBezTo>
                      <a:pt x="127" y="109"/>
                      <a:pt x="127" y="112"/>
                      <a:pt x="128" y="110"/>
                    </a:cubicBezTo>
                    <a:cubicBezTo>
                      <a:pt x="129" y="112"/>
                      <a:pt x="130" y="110"/>
                      <a:pt x="128" y="109"/>
                    </a:cubicBezTo>
                    <a:cubicBezTo>
                      <a:pt x="128" y="110"/>
                      <a:pt x="127" y="112"/>
                      <a:pt x="127" y="109"/>
                    </a:cubicBezTo>
                    <a:cubicBezTo>
                      <a:pt x="128" y="108"/>
                      <a:pt x="128" y="109"/>
                      <a:pt x="129" y="106"/>
                    </a:cubicBezTo>
                    <a:cubicBezTo>
                      <a:pt x="131" y="104"/>
                      <a:pt x="131" y="105"/>
                      <a:pt x="131" y="106"/>
                    </a:cubicBezTo>
                    <a:cubicBezTo>
                      <a:pt x="130" y="108"/>
                      <a:pt x="131" y="108"/>
                      <a:pt x="130" y="106"/>
                    </a:cubicBezTo>
                    <a:cubicBezTo>
                      <a:pt x="131" y="109"/>
                      <a:pt x="127" y="105"/>
                      <a:pt x="130" y="105"/>
                    </a:cubicBezTo>
                    <a:cubicBezTo>
                      <a:pt x="132" y="104"/>
                      <a:pt x="128" y="100"/>
                      <a:pt x="131" y="102"/>
                    </a:cubicBezTo>
                    <a:cubicBezTo>
                      <a:pt x="132" y="98"/>
                      <a:pt x="131" y="101"/>
                      <a:pt x="132" y="101"/>
                    </a:cubicBezTo>
                    <a:cubicBezTo>
                      <a:pt x="132" y="103"/>
                      <a:pt x="132" y="102"/>
                      <a:pt x="131" y="102"/>
                    </a:cubicBezTo>
                    <a:cubicBezTo>
                      <a:pt x="130" y="101"/>
                      <a:pt x="132" y="101"/>
                      <a:pt x="132" y="99"/>
                    </a:cubicBezTo>
                    <a:cubicBezTo>
                      <a:pt x="132" y="99"/>
                      <a:pt x="130" y="104"/>
                      <a:pt x="131" y="100"/>
                    </a:cubicBezTo>
                    <a:cubicBezTo>
                      <a:pt x="130" y="98"/>
                      <a:pt x="131" y="99"/>
                      <a:pt x="131" y="100"/>
                    </a:cubicBezTo>
                    <a:cubicBezTo>
                      <a:pt x="130" y="100"/>
                      <a:pt x="132" y="99"/>
                      <a:pt x="131" y="100"/>
                    </a:cubicBezTo>
                    <a:cubicBezTo>
                      <a:pt x="131" y="101"/>
                      <a:pt x="132" y="102"/>
                      <a:pt x="132" y="100"/>
                    </a:cubicBezTo>
                    <a:cubicBezTo>
                      <a:pt x="131" y="102"/>
                      <a:pt x="131" y="98"/>
                      <a:pt x="132" y="98"/>
                    </a:cubicBezTo>
                    <a:cubicBezTo>
                      <a:pt x="131" y="93"/>
                      <a:pt x="131" y="99"/>
                      <a:pt x="133" y="96"/>
                    </a:cubicBezTo>
                    <a:cubicBezTo>
                      <a:pt x="132" y="96"/>
                      <a:pt x="134" y="93"/>
                      <a:pt x="133" y="94"/>
                    </a:cubicBezTo>
                    <a:cubicBezTo>
                      <a:pt x="134" y="92"/>
                      <a:pt x="133" y="95"/>
                      <a:pt x="133" y="91"/>
                    </a:cubicBezTo>
                    <a:cubicBezTo>
                      <a:pt x="135" y="91"/>
                      <a:pt x="133" y="90"/>
                      <a:pt x="132" y="88"/>
                    </a:cubicBezTo>
                    <a:cubicBezTo>
                      <a:pt x="133" y="87"/>
                      <a:pt x="132" y="89"/>
                      <a:pt x="131" y="88"/>
                    </a:cubicBezTo>
                    <a:cubicBezTo>
                      <a:pt x="131" y="87"/>
                      <a:pt x="129" y="89"/>
                      <a:pt x="130" y="88"/>
                    </a:cubicBezTo>
                    <a:cubicBezTo>
                      <a:pt x="131" y="88"/>
                      <a:pt x="131" y="87"/>
                      <a:pt x="130" y="88"/>
                    </a:cubicBezTo>
                    <a:cubicBezTo>
                      <a:pt x="130" y="85"/>
                      <a:pt x="130" y="86"/>
                      <a:pt x="130" y="85"/>
                    </a:cubicBezTo>
                    <a:cubicBezTo>
                      <a:pt x="130" y="82"/>
                      <a:pt x="131" y="85"/>
                      <a:pt x="129" y="82"/>
                    </a:cubicBezTo>
                    <a:cubicBezTo>
                      <a:pt x="130" y="85"/>
                      <a:pt x="129" y="83"/>
                      <a:pt x="128" y="82"/>
                    </a:cubicBezTo>
                    <a:cubicBezTo>
                      <a:pt x="128" y="84"/>
                      <a:pt x="127" y="79"/>
                      <a:pt x="126" y="82"/>
                    </a:cubicBezTo>
                    <a:cubicBezTo>
                      <a:pt x="126" y="82"/>
                      <a:pt x="127" y="81"/>
                      <a:pt x="125" y="84"/>
                    </a:cubicBezTo>
                    <a:cubicBezTo>
                      <a:pt x="127" y="85"/>
                      <a:pt x="126" y="84"/>
                      <a:pt x="125" y="87"/>
                    </a:cubicBezTo>
                    <a:cubicBezTo>
                      <a:pt x="124" y="87"/>
                      <a:pt x="123" y="85"/>
                      <a:pt x="124" y="84"/>
                    </a:cubicBezTo>
                    <a:cubicBezTo>
                      <a:pt x="124" y="82"/>
                      <a:pt x="124" y="84"/>
                      <a:pt x="123" y="84"/>
                    </a:cubicBezTo>
                    <a:cubicBezTo>
                      <a:pt x="122" y="83"/>
                      <a:pt x="121" y="88"/>
                      <a:pt x="121" y="87"/>
                    </a:cubicBezTo>
                    <a:cubicBezTo>
                      <a:pt x="121" y="88"/>
                      <a:pt x="120" y="90"/>
                      <a:pt x="120" y="89"/>
                    </a:cubicBezTo>
                    <a:cubicBezTo>
                      <a:pt x="118" y="91"/>
                      <a:pt x="119" y="93"/>
                      <a:pt x="119" y="93"/>
                    </a:cubicBezTo>
                    <a:cubicBezTo>
                      <a:pt x="119" y="94"/>
                      <a:pt x="119" y="94"/>
                      <a:pt x="119" y="95"/>
                    </a:cubicBezTo>
                    <a:cubicBezTo>
                      <a:pt x="118" y="96"/>
                      <a:pt x="115" y="96"/>
                      <a:pt x="117" y="95"/>
                    </a:cubicBezTo>
                    <a:cubicBezTo>
                      <a:pt x="118" y="101"/>
                      <a:pt x="117" y="92"/>
                      <a:pt x="115" y="94"/>
                    </a:cubicBezTo>
                    <a:cubicBezTo>
                      <a:pt x="116" y="95"/>
                      <a:pt x="115" y="90"/>
                      <a:pt x="113" y="93"/>
                    </a:cubicBezTo>
                    <a:cubicBezTo>
                      <a:pt x="113" y="91"/>
                      <a:pt x="111" y="90"/>
                      <a:pt x="112" y="90"/>
                    </a:cubicBezTo>
                    <a:cubicBezTo>
                      <a:pt x="113" y="89"/>
                      <a:pt x="109" y="86"/>
                      <a:pt x="111" y="86"/>
                    </a:cubicBezTo>
                    <a:cubicBezTo>
                      <a:pt x="112" y="85"/>
                      <a:pt x="110" y="87"/>
                      <a:pt x="112" y="82"/>
                    </a:cubicBezTo>
                    <a:cubicBezTo>
                      <a:pt x="113" y="84"/>
                      <a:pt x="113" y="81"/>
                      <a:pt x="114" y="81"/>
                    </a:cubicBezTo>
                    <a:cubicBezTo>
                      <a:pt x="117" y="81"/>
                      <a:pt x="115" y="77"/>
                      <a:pt x="116" y="79"/>
                    </a:cubicBezTo>
                    <a:cubicBezTo>
                      <a:pt x="117" y="81"/>
                      <a:pt x="116" y="79"/>
                      <a:pt x="117" y="76"/>
                    </a:cubicBezTo>
                    <a:cubicBezTo>
                      <a:pt x="117" y="76"/>
                      <a:pt x="119" y="75"/>
                      <a:pt x="117" y="76"/>
                    </a:cubicBezTo>
                    <a:cubicBezTo>
                      <a:pt x="118" y="77"/>
                      <a:pt x="117" y="78"/>
                      <a:pt x="117" y="76"/>
                    </a:cubicBezTo>
                    <a:cubicBezTo>
                      <a:pt x="116" y="76"/>
                      <a:pt x="117" y="75"/>
                      <a:pt x="117" y="76"/>
                    </a:cubicBezTo>
                    <a:cubicBezTo>
                      <a:pt x="117" y="77"/>
                      <a:pt x="118" y="77"/>
                      <a:pt x="117" y="76"/>
                    </a:cubicBezTo>
                    <a:cubicBezTo>
                      <a:pt x="118" y="75"/>
                      <a:pt x="120" y="70"/>
                      <a:pt x="117" y="73"/>
                    </a:cubicBezTo>
                    <a:cubicBezTo>
                      <a:pt x="117" y="71"/>
                      <a:pt x="118" y="71"/>
                      <a:pt x="116" y="71"/>
                    </a:cubicBezTo>
                    <a:cubicBezTo>
                      <a:pt x="117" y="73"/>
                      <a:pt x="116" y="72"/>
                      <a:pt x="116" y="69"/>
                    </a:cubicBezTo>
                    <a:cubicBezTo>
                      <a:pt x="115" y="66"/>
                      <a:pt x="120" y="67"/>
                      <a:pt x="119" y="68"/>
                    </a:cubicBezTo>
                    <a:cubicBezTo>
                      <a:pt x="120" y="68"/>
                      <a:pt x="120" y="66"/>
                      <a:pt x="119" y="67"/>
                    </a:cubicBezTo>
                    <a:cubicBezTo>
                      <a:pt x="119" y="66"/>
                      <a:pt x="118" y="67"/>
                      <a:pt x="119" y="66"/>
                    </a:cubicBezTo>
                    <a:cubicBezTo>
                      <a:pt x="119" y="65"/>
                      <a:pt x="120" y="63"/>
                      <a:pt x="119" y="66"/>
                    </a:cubicBezTo>
                    <a:cubicBezTo>
                      <a:pt x="121" y="67"/>
                      <a:pt x="120" y="64"/>
                      <a:pt x="121" y="64"/>
                    </a:cubicBezTo>
                    <a:cubicBezTo>
                      <a:pt x="120" y="63"/>
                      <a:pt x="120" y="63"/>
                      <a:pt x="121" y="63"/>
                    </a:cubicBezTo>
                    <a:cubicBezTo>
                      <a:pt x="121" y="64"/>
                      <a:pt x="122" y="61"/>
                      <a:pt x="122" y="61"/>
                    </a:cubicBezTo>
                    <a:cubicBezTo>
                      <a:pt x="123" y="61"/>
                      <a:pt x="121" y="59"/>
                      <a:pt x="122" y="58"/>
                    </a:cubicBezTo>
                    <a:cubicBezTo>
                      <a:pt x="122" y="58"/>
                      <a:pt x="122" y="59"/>
                      <a:pt x="122" y="58"/>
                    </a:cubicBezTo>
                    <a:cubicBezTo>
                      <a:pt x="121" y="57"/>
                      <a:pt x="122" y="57"/>
                      <a:pt x="122" y="57"/>
                    </a:cubicBezTo>
                    <a:cubicBezTo>
                      <a:pt x="123" y="58"/>
                      <a:pt x="120" y="57"/>
                      <a:pt x="122" y="58"/>
                    </a:cubicBezTo>
                    <a:cubicBezTo>
                      <a:pt x="122" y="59"/>
                      <a:pt x="121" y="56"/>
                      <a:pt x="121" y="56"/>
                    </a:cubicBezTo>
                    <a:cubicBezTo>
                      <a:pt x="121" y="55"/>
                      <a:pt x="120" y="55"/>
                      <a:pt x="120" y="55"/>
                    </a:cubicBezTo>
                    <a:cubicBezTo>
                      <a:pt x="121" y="53"/>
                      <a:pt x="119" y="54"/>
                      <a:pt x="121" y="52"/>
                    </a:cubicBezTo>
                    <a:cubicBezTo>
                      <a:pt x="122" y="51"/>
                      <a:pt x="121" y="50"/>
                      <a:pt x="121" y="50"/>
                    </a:cubicBezTo>
                    <a:cubicBezTo>
                      <a:pt x="119" y="48"/>
                      <a:pt x="121" y="48"/>
                      <a:pt x="121" y="47"/>
                    </a:cubicBezTo>
                    <a:cubicBezTo>
                      <a:pt x="122" y="47"/>
                      <a:pt x="121" y="44"/>
                      <a:pt x="120" y="45"/>
                    </a:cubicBezTo>
                    <a:cubicBezTo>
                      <a:pt x="121" y="43"/>
                      <a:pt x="119" y="42"/>
                      <a:pt x="120" y="41"/>
                    </a:cubicBezTo>
                    <a:cubicBezTo>
                      <a:pt x="119" y="39"/>
                      <a:pt x="119" y="38"/>
                      <a:pt x="119" y="39"/>
                    </a:cubicBezTo>
                    <a:cubicBezTo>
                      <a:pt x="120" y="38"/>
                      <a:pt x="118" y="41"/>
                      <a:pt x="117" y="38"/>
                    </a:cubicBezTo>
                    <a:cubicBezTo>
                      <a:pt x="115" y="37"/>
                      <a:pt x="116" y="40"/>
                      <a:pt x="115" y="39"/>
                    </a:cubicBezTo>
                    <a:cubicBezTo>
                      <a:pt x="115" y="39"/>
                      <a:pt x="115" y="40"/>
                      <a:pt x="114" y="41"/>
                    </a:cubicBezTo>
                    <a:cubicBezTo>
                      <a:pt x="113" y="40"/>
                      <a:pt x="113" y="41"/>
                      <a:pt x="113" y="41"/>
                    </a:cubicBezTo>
                    <a:cubicBezTo>
                      <a:pt x="113" y="41"/>
                      <a:pt x="113" y="43"/>
                      <a:pt x="113" y="42"/>
                    </a:cubicBezTo>
                    <a:cubicBezTo>
                      <a:pt x="113" y="44"/>
                      <a:pt x="113" y="42"/>
                      <a:pt x="113" y="45"/>
                    </a:cubicBezTo>
                    <a:cubicBezTo>
                      <a:pt x="112" y="47"/>
                      <a:pt x="113" y="48"/>
                      <a:pt x="113" y="46"/>
                    </a:cubicBezTo>
                    <a:cubicBezTo>
                      <a:pt x="114" y="47"/>
                      <a:pt x="111" y="49"/>
                      <a:pt x="113" y="46"/>
                    </a:cubicBezTo>
                    <a:cubicBezTo>
                      <a:pt x="113" y="45"/>
                      <a:pt x="112" y="46"/>
                      <a:pt x="113" y="47"/>
                    </a:cubicBezTo>
                    <a:cubicBezTo>
                      <a:pt x="112" y="50"/>
                      <a:pt x="112" y="47"/>
                      <a:pt x="112" y="48"/>
                    </a:cubicBezTo>
                    <a:cubicBezTo>
                      <a:pt x="113" y="50"/>
                      <a:pt x="113" y="52"/>
                      <a:pt x="111" y="51"/>
                    </a:cubicBezTo>
                    <a:cubicBezTo>
                      <a:pt x="111" y="53"/>
                      <a:pt x="112" y="52"/>
                      <a:pt x="112" y="54"/>
                    </a:cubicBezTo>
                    <a:cubicBezTo>
                      <a:pt x="110" y="58"/>
                      <a:pt x="113" y="58"/>
                      <a:pt x="112" y="57"/>
                    </a:cubicBezTo>
                    <a:cubicBezTo>
                      <a:pt x="114" y="55"/>
                      <a:pt x="114" y="58"/>
                      <a:pt x="113" y="58"/>
                    </a:cubicBezTo>
                    <a:cubicBezTo>
                      <a:pt x="112" y="57"/>
                      <a:pt x="114" y="65"/>
                      <a:pt x="113" y="60"/>
                    </a:cubicBezTo>
                    <a:cubicBezTo>
                      <a:pt x="113" y="62"/>
                      <a:pt x="114" y="61"/>
                      <a:pt x="113" y="62"/>
                    </a:cubicBezTo>
                    <a:cubicBezTo>
                      <a:pt x="113" y="63"/>
                      <a:pt x="114" y="63"/>
                      <a:pt x="113" y="63"/>
                    </a:cubicBezTo>
                    <a:cubicBezTo>
                      <a:pt x="113" y="63"/>
                      <a:pt x="114" y="63"/>
                      <a:pt x="113" y="62"/>
                    </a:cubicBezTo>
                    <a:cubicBezTo>
                      <a:pt x="112" y="63"/>
                      <a:pt x="112" y="63"/>
                      <a:pt x="112" y="65"/>
                    </a:cubicBezTo>
                    <a:cubicBezTo>
                      <a:pt x="113" y="68"/>
                      <a:pt x="112" y="64"/>
                      <a:pt x="110" y="64"/>
                    </a:cubicBezTo>
                    <a:cubicBezTo>
                      <a:pt x="110" y="64"/>
                      <a:pt x="111" y="66"/>
                      <a:pt x="110" y="65"/>
                    </a:cubicBezTo>
                    <a:cubicBezTo>
                      <a:pt x="112" y="69"/>
                      <a:pt x="109" y="63"/>
                      <a:pt x="110" y="64"/>
                    </a:cubicBezTo>
                    <a:cubicBezTo>
                      <a:pt x="110" y="62"/>
                      <a:pt x="110" y="65"/>
                      <a:pt x="108" y="66"/>
                    </a:cubicBezTo>
                    <a:cubicBezTo>
                      <a:pt x="105" y="64"/>
                      <a:pt x="106" y="64"/>
                      <a:pt x="107" y="66"/>
                    </a:cubicBezTo>
                    <a:cubicBezTo>
                      <a:pt x="106" y="67"/>
                      <a:pt x="107" y="64"/>
                      <a:pt x="106" y="66"/>
                    </a:cubicBezTo>
                    <a:cubicBezTo>
                      <a:pt x="109" y="68"/>
                      <a:pt x="105" y="65"/>
                      <a:pt x="104" y="65"/>
                    </a:cubicBezTo>
                    <a:cubicBezTo>
                      <a:pt x="102" y="67"/>
                      <a:pt x="104" y="68"/>
                      <a:pt x="104" y="66"/>
                    </a:cubicBezTo>
                    <a:cubicBezTo>
                      <a:pt x="104" y="67"/>
                      <a:pt x="103" y="67"/>
                      <a:pt x="104" y="68"/>
                    </a:cubicBezTo>
                    <a:cubicBezTo>
                      <a:pt x="103" y="68"/>
                      <a:pt x="103" y="68"/>
                      <a:pt x="102" y="67"/>
                    </a:cubicBezTo>
                    <a:cubicBezTo>
                      <a:pt x="99" y="67"/>
                      <a:pt x="101" y="64"/>
                      <a:pt x="102" y="67"/>
                    </a:cubicBezTo>
                    <a:cubicBezTo>
                      <a:pt x="102" y="65"/>
                      <a:pt x="100" y="63"/>
                      <a:pt x="101" y="64"/>
                    </a:cubicBezTo>
                    <a:cubicBezTo>
                      <a:pt x="101" y="65"/>
                      <a:pt x="99" y="67"/>
                      <a:pt x="101" y="67"/>
                    </a:cubicBezTo>
                    <a:cubicBezTo>
                      <a:pt x="101" y="66"/>
                      <a:pt x="101" y="66"/>
                      <a:pt x="101" y="66"/>
                    </a:cubicBezTo>
                    <a:cubicBezTo>
                      <a:pt x="100" y="65"/>
                      <a:pt x="99" y="68"/>
                      <a:pt x="99" y="68"/>
                    </a:cubicBezTo>
                    <a:cubicBezTo>
                      <a:pt x="97" y="69"/>
                      <a:pt x="97" y="69"/>
                      <a:pt x="97" y="68"/>
                    </a:cubicBezTo>
                    <a:cubicBezTo>
                      <a:pt x="96" y="69"/>
                      <a:pt x="98" y="69"/>
                      <a:pt x="97" y="68"/>
                    </a:cubicBezTo>
                    <a:cubicBezTo>
                      <a:pt x="98" y="66"/>
                      <a:pt x="96" y="69"/>
                      <a:pt x="96" y="68"/>
                    </a:cubicBezTo>
                    <a:cubicBezTo>
                      <a:pt x="96" y="68"/>
                      <a:pt x="94" y="71"/>
                      <a:pt x="94" y="67"/>
                    </a:cubicBezTo>
                    <a:cubicBezTo>
                      <a:pt x="95" y="69"/>
                      <a:pt x="95" y="70"/>
                      <a:pt x="94" y="70"/>
                    </a:cubicBezTo>
                    <a:cubicBezTo>
                      <a:pt x="94" y="69"/>
                      <a:pt x="94" y="69"/>
                      <a:pt x="93" y="68"/>
                    </a:cubicBezTo>
                    <a:cubicBezTo>
                      <a:pt x="93" y="68"/>
                      <a:pt x="93" y="68"/>
                      <a:pt x="93" y="65"/>
                    </a:cubicBezTo>
                    <a:cubicBezTo>
                      <a:pt x="95" y="61"/>
                      <a:pt x="93" y="63"/>
                      <a:pt x="94" y="64"/>
                    </a:cubicBezTo>
                    <a:cubicBezTo>
                      <a:pt x="94" y="63"/>
                      <a:pt x="93" y="57"/>
                      <a:pt x="93" y="61"/>
                    </a:cubicBezTo>
                    <a:cubicBezTo>
                      <a:pt x="94" y="61"/>
                      <a:pt x="95" y="60"/>
                      <a:pt x="94" y="59"/>
                    </a:cubicBezTo>
                    <a:cubicBezTo>
                      <a:pt x="94" y="57"/>
                      <a:pt x="94" y="57"/>
                      <a:pt x="93" y="57"/>
                    </a:cubicBezTo>
                    <a:cubicBezTo>
                      <a:pt x="94" y="58"/>
                      <a:pt x="93" y="58"/>
                      <a:pt x="94" y="56"/>
                    </a:cubicBezTo>
                    <a:cubicBezTo>
                      <a:pt x="94" y="58"/>
                      <a:pt x="92" y="54"/>
                      <a:pt x="93" y="55"/>
                    </a:cubicBezTo>
                    <a:cubicBezTo>
                      <a:pt x="93" y="53"/>
                      <a:pt x="93" y="56"/>
                      <a:pt x="92" y="54"/>
                    </a:cubicBezTo>
                    <a:cubicBezTo>
                      <a:pt x="92" y="55"/>
                      <a:pt x="92" y="53"/>
                      <a:pt x="91" y="53"/>
                    </a:cubicBezTo>
                    <a:cubicBezTo>
                      <a:pt x="90" y="56"/>
                      <a:pt x="89" y="49"/>
                      <a:pt x="90" y="51"/>
                    </a:cubicBezTo>
                    <a:cubicBezTo>
                      <a:pt x="90" y="50"/>
                      <a:pt x="90" y="47"/>
                      <a:pt x="89" y="50"/>
                    </a:cubicBezTo>
                    <a:cubicBezTo>
                      <a:pt x="88" y="48"/>
                      <a:pt x="89" y="48"/>
                      <a:pt x="87" y="49"/>
                    </a:cubicBezTo>
                    <a:cubicBezTo>
                      <a:pt x="87" y="49"/>
                      <a:pt x="85" y="50"/>
                      <a:pt x="87" y="51"/>
                    </a:cubicBezTo>
                    <a:cubicBezTo>
                      <a:pt x="85" y="51"/>
                      <a:pt x="86" y="48"/>
                      <a:pt x="85" y="50"/>
                    </a:cubicBezTo>
                    <a:cubicBezTo>
                      <a:pt x="84" y="49"/>
                      <a:pt x="84" y="52"/>
                      <a:pt x="85" y="50"/>
                    </a:cubicBezTo>
                    <a:cubicBezTo>
                      <a:pt x="86" y="52"/>
                      <a:pt x="85" y="51"/>
                      <a:pt x="84" y="53"/>
                    </a:cubicBezTo>
                    <a:cubicBezTo>
                      <a:pt x="84" y="53"/>
                      <a:pt x="83" y="54"/>
                      <a:pt x="84" y="52"/>
                    </a:cubicBezTo>
                    <a:cubicBezTo>
                      <a:pt x="81" y="51"/>
                      <a:pt x="81" y="49"/>
                      <a:pt x="82" y="51"/>
                    </a:cubicBezTo>
                    <a:cubicBezTo>
                      <a:pt x="82" y="49"/>
                      <a:pt x="82" y="53"/>
                      <a:pt x="82" y="52"/>
                    </a:cubicBezTo>
                    <a:cubicBezTo>
                      <a:pt x="82" y="55"/>
                      <a:pt x="82" y="53"/>
                      <a:pt x="81" y="54"/>
                    </a:cubicBezTo>
                    <a:cubicBezTo>
                      <a:pt x="82" y="52"/>
                      <a:pt x="81" y="52"/>
                      <a:pt x="80" y="53"/>
                    </a:cubicBezTo>
                    <a:cubicBezTo>
                      <a:pt x="79" y="55"/>
                      <a:pt x="79" y="54"/>
                      <a:pt x="79" y="53"/>
                    </a:cubicBezTo>
                    <a:cubicBezTo>
                      <a:pt x="77" y="53"/>
                      <a:pt x="78" y="51"/>
                      <a:pt x="77" y="52"/>
                    </a:cubicBezTo>
                    <a:cubicBezTo>
                      <a:pt x="77" y="52"/>
                      <a:pt x="74" y="54"/>
                      <a:pt x="76" y="52"/>
                    </a:cubicBezTo>
                    <a:cubicBezTo>
                      <a:pt x="75" y="50"/>
                      <a:pt x="73" y="50"/>
                      <a:pt x="74" y="50"/>
                    </a:cubicBezTo>
                    <a:cubicBezTo>
                      <a:pt x="74" y="50"/>
                      <a:pt x="74" y="51"/>
                      <a:pt x="74" y="47"/>
                    </a:cubicBezTo>
                    <a:cubicBezTo>
                      <a:pt x="75" y="47"/>
                      <a:pt x="75" y="45"/>
                      <a:pt x="74" y="44"/>
                    </a:cubicBezTo>
                    <a:cubicBezTo>
                      <a:pt x="76" y="42"/>
                      <a:pt x="76" y="42"/>
                      <a:pt x="75" y="41"/>
                    </a:cubicBezTo>
                    <a:cubicBezTo>
                      <a:pt x="75" y="40"/>
                      <a:pt x="75" y="39"/>
                      <a:pt x="76" y="38"/>
                    </a:cubicBezTo>
                    <a:cubicBezTo>
                      <a:pt x="75" y="38"/>
                      <a:pt x="75" y="39"/>
                      <a:pt x="77" y="36"/>
                    </a:cubicBezTo>
                    <a:cubicBezTo>
                      <a:pt x="76" y="35"/>
                      <a:pt x="78" y="32"/>
                      <a:pt x="79" y="33"/>
                    </a:cubicBezTo>
                    <a:cubicBezTo>
                      <a:pt x="79" y="34"/>
                      <a:pt x="79" y="32"/>
                      <a:pt x="80" y="31"/>
                    </a:cubicBezTo>
                    <a:cubicBezTo>
                      <a:pt x="79" y="32"/>
                      <a:pt x="79" y="29"/>
                      <a:pt x="78" y="30"/>
                    </a:cubicBezTo>
                    <a:cubicBezTo>
                      <a:pt x="78" y="29"/>
                      <a:pt x="77" y="27"/>
                      <a:pt x="77" y="28"/>
                    </a:cubicBezTo>
                    <a:cubicBezTo>
                      <a:pt x="77" y="27"/>
                      <a:pt x="76" y="28"/>
                      <a:pt x="76" y="25"/>
                    </a:cubicBezTo>
                    <a:cubicBezTo>
                      <a:pt x="76" y="24"/>
                      <a:pt x="76" y="24"/>
                      <a:pt x="74" y="25"/>
                    </a:cubicBezTo>
                    <a:cubicBezTo>
                      <a:pt x="75" y="25"/>
                      <a:pt x="74" y="20"/>
                      <a:pt x="74" y="21"/>
                    </a:cubicBezTo>
                    <a:cubicBezTo>
                      <a:pt x="74" y="21"/>
                      <a:pt x="74" y="19"/>
                      <a:pt x="74" y="18"/>
                    </a:cubicBezTo>
                    <a:cubicBezTo>
                      <a:pt x="73" y="18"/>
                      <a:pt x="73" y="18"/>
                      <a:pt x="74" y="15"/>
                    </a:cubicBezTo>
                    <a:cubicBezTo>
                      <a:pt x="75" y="15"/>
                      <a:pt x="73" y="14"/>
                      <a:pt x="72" y="13"/>
                    </a:cubicBezTo>
                    <a:cubicBezTo>
                      <a:pt x="71" y="12"/>
                      <a:pt x="73" y="12"/>
                      <a:pt x="71" y="12"/>
                    </a:cubicBezTo>
                    <a:cubicBezTo>
                      <a:pt x="71" y="12"/>
                      <a:pt x="70" y="14"/>
                      <a:pt x="70" y="12"/>
                    </a:cubicBezTo>
                    <a:cubicBezTo>
                      <a:pt x="69" y="10"/>
                      <a:pt x="70" y="14"/>
                      <a:pt x="69" y="14"/>
                    </a:cubicBezTo>
                    <a:cubicBezTo>
                      <a:pt x="69" y="14"/>
                      <a:pt x="70" y="11"/>
                      <a:pt x="69" y="12"/>
                    </a:cubicBezTo>
                    <a:cubicBezTo>
                      <a:pt x="70" y="11"/>
                      <a:pt x="68" y="11"/>
                      <a:pt x="68" y="9"/>
                    </a:cubicBezTo>
                    <a:cubicBezTo>
                      <a:pt x="67" y="10"/>
                      <a:pt x="68" y="6"/>
                      <a:pt x="67" y="8"/>
                    </a:cubicBezTo>
                    <a:cubicBezTo>
                      <a:pt x="67" y="8"/>
                      <a:pt x="65" y="7"/>
                      <a:pt x="65" y="8"/>
                    </a:cubicBezTo>
                    <a:cubicBezTo>
                      <a:pt x="66" y="8"/>
                      <a:pt x="63" y="12"/>
                      <a:pt x="63" y="11"/>
                    </a:cubicBezTo>
                    <a:cubicBezTo>
                      <a:pt x="64" y="10"/>
                      <a:pt x="65" y="10"/>
                      <a:pt x="63" y="14"/>
                    </a:cubicBezTo>
                    <a:cubicBezTo>
                      <a:pt x="63" y="15"/>
                      <a:pt x="63" y="12"/>
                      <a:pt x="62" y="15"/>
                    </a:cubicBezTo>
                    <a:cubicBezTo>
                      <a:pt x="63" y="13"/>
                      <a:pt x="61" y="14"/>
                      <a:pt x="61" y="13"/>
                    </a:cubicBezTo>
                    <a:cubicBezTo>
                      <a:pt x="60" y="15"/>
                      <a:pt x="60" y="13"/>
                      <a:pt x="59" y="14"/>
                    </a:cubicBezTo>
                    <a:cubicBezTo>
                      <a:pt x="57" y="11"/>
                      <a:pt x="58" y="17"/>
                      <a:pt x="57" y="18"/>
                    </a:cubicBezTo>
                    <a:cubicBezTo>
                      <a:pt x="57" y="18"/>
                      <a:pt x="57" y="20"/>
                      <a:pt x="56" y="21"/>
                    </a:cubicBezTo>
                    <a:cubicBezTo>
                      <a:pt x="56" y="22"/>
                      <a:pt x="57" y="23"/>
                      <a:pt x="56" y="23"/>
                    </a:cubicBezTo>
                    <a:cubicBezTo>
                      <a:pt x="55" y="25"/>
                      <a:pt x="56" y="26"/>
                      <a:pt x="56" y="24"/>
                    </a:cubicBezTo>
                    <a:cubicBezTo>
                      <a:pt x="55" y="26"/>
                      <a:pt x="56" y="28"/>
                      <a:pt x="57" y="28"/>
                    </a:cubicBezTo>
                    <a:cubicBezTo>
                      <a:pt x="58" y="30"/>
                      <a:pt x="57" y="30"/>
                      <a:pt x="57" y="31"/>
                    </a:cubicBezTo>
                    <a:cubicBezTo>
                      <a:pt x="58" y="31"/>
                      <a:pt x="57" y="33"/>
                      <a:pt x="58" y="33"/>
                    </a:cubicBezTo>
                    <a:cubicBezTo>
                      <a:pt x="58" y="29"/>
                      <a:pt x="59" y="33"/>
                      <a:pt x="59" y="34"/>
                    </a:cubicBezTo>
                    <a:cubicBezTo>
                      <a:pt x="60" y="32"/>
                      <a:pt x="62" y="35"/>
                      <a:pt x="61" y="36"/>
                    </a:cubicBezTo>
                    <a:cubicBezTo>
                      <a:pt x="60" y="34"/>
                      <a:pt x="61" y="37"/>
                      <a:pt x="60" y="36"/>
                    </a:cubicBezTo>
                    <a:cubicBezTo>
                      <a:pt x="60" y="37"/>
                      <a:pt x="61" y="35"/>
                      <a:pt x="59" y="37"/>
                    </a:cubicBezTo>
                    <a:cubicBezTo>
                      <a:pt x="60" y="38"/>
                      <a:pt x="59" y="39"/>
                      <a:pt x="59" y="40"/>
                    </a:cubicBezTo>
                    <a:cubicBezTo>
                      <a:pt x="58" y="40"/>
                      <a:pt x="58" y="39"/>
                      <a:pt x="58" y="41"/>
                    </a:cubicBezTo>
                    <a:cubicBezTo>
                      <a:pt x="58" y="42"/>
                      <a:pt x="57" y="42"/>
                      <a:pt x="57" y="41"/>
                    </a:cubicBezTo>
                    <a:cubicBezTo>
                      <a:pt x="55" y="42"/>
                      <a:pt x="55" y="42"/>
                      <a:pt x="55" y="42"/>
                    </a:cubicBezTo>
                    <a:cubicBezTo>
                      <a:pt x="55" y="42"/>
                      <a:pt x="55" y="42"/>
                      <a:pt x="54" y="42"/>
                    </a:cubicBezTo>
                    <a:cubicBezTo>
                      <a:pt x="53" y="41"/>
                      <a:pt x="52" y="39"/>
                      <a:pt x="52" y="41"/>
                    </a:cubicBezTo>
                    <a:cubicBezTo>
                      <a:pt x="51" y="39"/>
                      <a:pt x="52" y="40"/>
                      <a:pt x="51" y="40"/>
                    </a:cubicBezTo>
                    <a:cubicBezTo>
                      <a:pt x="51" y="38"/>
                      <a:pt x="50" y="38"/>
                      <a:pt x="50" y="38"/>
                    </a:cubicBezTo>
                    <a:cubicBezTo>
                      <a:pt x="49" y="38"/>
                      <a:pt x="50" y="37"/>
                      <a:pt x="50" y="37"/>
                    </a:cubicBezTo>
                    <a:cubicBezTo>
                      <a:pt x="49" y="37"/>
                      <a:pt x="51" y="37"/>
                      <a:pt x="49" y="36"/>
                    </a:cubicBezTo>
                    <a:cubicBezTo>
                      <a:pt x="49" y="36"/>
                      <a:pt x="50" y="34"/>
                      <a:pt x="49" y="34"/>
                    </a:cubicBezTo>
                    <a:cubicBezTo>
                      <a:pt x="49" y="34"/>
                      <a:pt x="49" y="34"/>
                      <a:pt x="49" y="33"/>
                    </a:cubicBezTo>
                    <a:cubicBezTo>
                      <a:pt x="49" y="32"/>
                      <a:pt x="49" y="32"/>
                      <a:pt x="49" y="31"/>
                    </a:cubicBezTo>
                    <a:cubicBezTo>
                      <a:pt x="49" y="29"/>
                      <a:pt x="49" y="29"/>
                      <a:pt x="49" y="31"/>
                    </a:cubicBezTo>
                    <a:cubicBezTo>
                      <a:pt x="49" y="32"/>
                      <a:pt x="49" y="31"/>
                      <a:pt x="49" y="30"/>
                    </a:cubicBezTo>
                    <a:cubicBezTo>
                      <a:pt x="49" y="28"/>
                      <a:pt x="49" y="28"/>
                      <a:pt x="49" y="28"/>
                    </a:cubicBezTo>
                    <a:cubicBezTo>
                      <a:pt x="50" y="27"/>
                      <a:pt x="49" y="27"/>
                      <a:pt x="49" y="25"/>
                    </a:cubicBezTo>
                    <a:cubicBezTo>
                      <a:pt x="50" y="25"/>
                      <a:pt x="49" y="24"/>
                      <a:pt x="49" y="24"/>
                    </a:cubicBezTo>
                    <a:cubicBezTo>
                      <a:pt x="48" y="24"/>
                      <a:pt x="49" y="22"/>
                      <a:pt x="48" y="22"/>
                    </a:cubicBezTo>
                    <a:cubicBezTo>
                      <a:pt x="48" y="21"/>
                      <a:pt x="49" y="22"/>
                      <a:pt x="49" y="22"/>
                    </a:cubicBezTo>
                    <a:cubicBezTo>
                      <a:pt x="49" y="20"/>
                      <a:pt x="50" y="20"/>
                      <a:pt x="49" y="19"/>
                    </a:cubicBezTo>
                    <a:cubicBezTo>
                      <a:pt x="50" y="19"/>
                      <a:pt x="50" y="18"/>
                      <a:pt x="50" y="18"/>
                    </a:cubicBezTo>
                    <a:cubicBezTo>
                      <a:pt x="51" y="18"/>
                      <a:pt x="51" y="18"/>
                      <a:pt x="50" y="17"/>
                    </a:cubicBezTo>
                    <a:cubicBezTo>
                      <a:pt x="50" y="17"/>
                      <a:pt x="49" y="15"/>
                      <a:pt x="50" y="15"/>
                    </a:cubicBezTo>
                    <a:cubicBezTo>
                      <a:pt x="50" y="16"/>
                      <a:pt x="50" y="15"/>
                      <a:pt x="50" y="15"/>
                    </a:cubicBezTo>
                    <a:cubicBezTo>
                      <a:pt x="50" y="14"/>
                      <a:pt x="50" y="13"/>
                      <a:pt x="50" y="13"/>
                    </a:cubicBezTo>
                    <a:cubicBezTo>
                      <a:pt x="51" y="13"/>
                      <a:pt x="51" y="13"/>
                      <a:pt x="50" y="12"/>
                    </a:cubicBezTo>
                    <a:cubicBezTo>
                      <a:pt x="50" y="11"/>
                      <a:pt x="50" y="10"/>
                      <a:pt x="50" y="10"/>
                    </a:cubicBezTo>
                    <a:cubicBezTo>
                      <a:pt x="50" y="11"/>
                      <a:pt x="50" y="10"/>
                      <a:pt x="50" y="10"/>
                    </a:cubicBezTo>
                    <a:cubicBezTo>
                      <a:pt x="50" y="9"/>
                      <a:pt x="50" y="9"/>
                      <a:pt x="50" y="9"/>
                    </a:cubicBezTo>
                    <a:cubicBezTo>
                      <a:pt x="49" y="8"/>
                      <a:pt x="50" y="8"/>
                      <a:pt x="49" y="7"/>
                    </a:cubicBezTo>
                    <a:cubicBezTo>
                      <a:pt x="49" y="5"/>
                      <a:pt x="49" y="4"/>
                      <a:pt x="49" y="4"/>
                    </a:cubicBezTo>
                    <a:cubicBezTo>
                      <a:pt x="49" y="3"/>
                      <a:pt x="49" y="4"/>
                      <a:pt x="49" y="3"/>
                    </a:cubicBezTo>
                    <a:cubicBezTo>
                      <a:pt x="48" y="3"/>
                      <a:pt x="47" y="4"/>
                      <a:pt x="48" y="4"/>
                    </a:cubicBezTo>
                    <a:cubicBezTo>
                      <a:pt x="47" y="2"/>
                      <a:pt x="46" y="1"/>
                      <a:pt x="47" y="2"/>
                    </a:cubicBezTo>
                    <a:cubicBezTo>
                      <a:pt x="47" y="4"/>
                      <a:pt x="47" y="2"/>
                      <a:pt x="46" y="1"/>
                    </a:cubicBezTo>
                    <a:cubicBezTo>
                      <a:pt x="47" y="0"/>
                      <a:pt x="46" y="0"/>
                      <a:pt x="45" y="1"/>
                    </a:cubicBezTo>
                    <a:cubicBezTo>
                      <a:pt x="45" y="1"/>
                      <a:pt x="44" y="0"/>
                      <a:pt x="44" y="1"/>
                    </a:cubicBezTo>
                    <a:cubicBezTo>
                      <a:pt x="44" y="2"/>
                      <a:pt x="44" y="1"/>
                      <a:pt x="44" y="1"/>
                    </a:cubicBezTo>
                    <a:cubicBezTo>
                      <a:pt x="44" y="1"/>
                      <a:pt x="44" y="0"/>
                      <a:pt x="44" y="0"/>
                    </a:cubicBezTo>
                    <a:cubicBezTo>
                      <a:pt x="44" y="1"/>
                      <a:pt x="43" y="2"/>
                      <a:pt x="43" y="2"/>
                    </a:cubicBezTo>
                    <a:cubicBezTo>
                      <a:pt x="43" y="3"/>
                      <a:pt x="43" y="4"/>
                      <a:pt x="43" y="5"/>
                    </a:cubicBezTo>
                    <a:cubicBezTo>
                      <a:pt x="43" y="6"/>
                      <a:pt x="42" y="6"/>
                      <a:pt x="42" y="5"/>
                    </a:cubicBezTo>
                    <a:cubicBezTo>
                      <a:pt x="42" y="6"/>
                      <a:pt x="42" y="6"/>
                      <a:pt x="42" y="6"/>
                    </a:cubicBezTo>
                    <a:cubicBezTo>
                      <a:pt x="43" y="7"/>
                      <a:pt x="42" y="7"/>
                      <a:pt x="42" y="5"/>
                    </a:cubicBezTo>
                    <a:cubicBezTo>
                      <a:pt x="41" y="5"/>
                      <a:pt x="41" y="4"/>
                      <a:pt x="40" y="5"/>
                    </a:cubicBezTo>
                    <a:cubicBezTo>
                      <a:pt x="40" y="5"/>
                      <a:pt x="40" y="5"/>
                      <a:pt x="39" y="6"/>
                    </a:cubicBezTo>
                    <a:cubicBezTo>
                      <a:pt x="39" y="8"/>
                      <a:pt x="38" y="6"/>
                      <a:pt x="38" y="6"/>
                    </a:cubicBezTo>
                    <a:cubicBezTo>
                      <a:pt x="38" y="8"/>
                      <a:pt x="39" y="7"/>
                      <a:pt x="38" y="8"/>
                    </a:cubicBezTo>
                    <a:cubicBezTo>
                      <a:pt x="38" y="8"/>
                      <a:pt x="37" y="9"/>
                      <a:pt x="38" y="9"/>
                    </a:cubicBezTo>
                    <a:cubicBezTo>
                      <a:pt x="37" y="9"/>
                      <a:pt x="37" y="8"/>
                      <a:pt x="38" y="9"/>
                    </a:cubicBezTo>
                    <a:cubicBezTo>
                      <a:pt x="38" y="11"/>
                      <a:pt x="38" y="11"/>
                      <a:pt x="38" y="11"/>
                    </a:cubicBezTo>
                    <a:cubicBezTo>
                      <a:pt x="37" y="15"/>
                      <a:pt x="38" y="14"/>
                      <a:pt x="38" y="14"/>
                    </a:cubicBezTo>
                    <a:cubicBezTo>
                      <a:pt x="38" y="14"/>
                      <a:pt x="38" y="15"/>
                      <a:pt x="39" y="15"/>
                    </a:cubicBezTo>
                    <a:cubicBezTo>
                      <a:pt x="39" y="16"/>
                      <a:pt x="39" y="17"/>
                      <a:pt x="39" y="16"/>
                    </a:cubicBezTo>
                    <a:cubicBezTo>
                      <a:pt x="38" y="16"/>
                      <a:pt x="38" y="17"/>
                      <a:pt x="39" y="17"/>
                    </a:cubicBezTo>
                    <a:cubicBezTo>
                      <a:pt x="40" y="18"/>
                      <a:pt x="39" y="18"/>
                      <a:pt x="39" y="19"/>
                    </a:cubicBezTo>
                    <a:cubicBezTo>
                      <a:pt x="38" y="17"/>
                      <a:pt x="38" y="19"/>
                      <a:pt x="39" y="19"/>
                    </a:cubicBezTo>
                    <a:cubicBezTo>
                      <a:pt x="39" y="19"/>
                      <a:pt x="39" y="18"/>
                      <a:pt x="38" y="20"/>
                    </a:cubicBezTo>
                    <a:cubicBezTo>
                      <a:pt x="39" y="22"/>
                      <a:pt x="37" y="22"/>
                      <a:pt x="38" y="22"/>
                    </a:cubicBezTo>
                    <a:cubicBezTo>
                      <a:pt x="37" y="22"/>
                      <a:pt x="37" y="23"/>
                      <a:pt x="37" y="23"/>
                    </a:cubicBezTo>
                    <a:cubicBezTo>
                      <a:pt x="37" y="22"/>
                      <a:pt x="37" y="24"/>
                      <a:pt x="37" y="23"/>
                    </a:cubicBezTo>
                    <a:cubicBezTo>
                      <a:pt x="38" y="23"/>
                      <a:pt x="37" y="23"/>
                      <a:pt x="38" y="23"/>
                    </a:cubicBezTo>
                    <a:cubicBezTo>
                      <a:pt x="38" y="24"/>
                      <a:pt x="38" y="24"/>
                      <a:pt x="38" y="25"/>
                    </a:cubicBezTo>
                    <a:cubicBezTo>
                      <a:pt x="39" y="26"/>
                      <a:pt x="38" y="27"/>
                      <a:pt x="38" y="26"/>
                    </a:cubicBezTo>
                    <a:cubicBezTo>
                      <a:pt x="38" y="26"/>
                      <a:pt x="37" y="26"/>
                      <a:pt x="37" y="26"/>
                    </a:cubicBezTo>
                    <a:cubicBezTo>
                      <a:pt x="37" y="29"/>
                      <a:pt x="37" y="29"/>
                      <a:pt x="37" y="28"/>
                    </a:cubicBezTo>
                    <a:cubicBezTo>
                      <a:pt x="37" y="28"/>
                      <a:pt x="38" y="27"/>
                      <a:pt x="38" y="28"/>
                    </a:cubicBezTo>
                    <a:cubicBezTo>
                      <a:pt x="39" y="30"/>
                      <a:pt x="39" y="28"/>
                      <a:pt x="39" y="28"/>
                    </a:cubicBezTo>
                    <a:cubicBezTo>
                      <a:pt x="38" y="28"/>
                      <a:pt x="38" y="28"/>
                      <a:pt x="39" y="30"/>
                    </a:cubicBezTo>
                    <a:cubicBezTo>
                      <a:pt x="38" y="31"/>
                      <a:pt x="39" y="30"/>
                      <a:pt x="40" y="31"/>
                    </a:cubicBezTo>
                    <a:cubicBezTo>
                      <a:pt x="40" y="31"/>
                      <a:pt x="41" y="33"/>
                      <a:pt x="41" y="33"/>
                    </a:cubicBezTo>
                    <a:cubicBezTo>
                      <a:pt x="41" y="32"/>
                      <a:pt x="39" y="34"/>
                      <a:pt x="40" y="33"/>
                    </a:cubicBezTo>
                    <a:cubicBezTo>
                      <a:pt x="40" y="33"/>
                      <a:pt x="40" y="31"/>
                      <a:pt x="40" y="32"/>
                    </a:cubicBezTo>
                    <a:cubicBezTo>
                      <a:pt x="41" y="32"/>
                      <a:pt x="41" y="33"/>
                      <a:pt x="41" y="33"/>
                    </a:cubicBezTo>
                    <a:cubicBezTo>
                      <a:pt x="42" y="33"/>
                      <a:pt x="41" y="33"/>
                      <a:pt x="42" y="35"/>
                    </a:cubicBezTo>
                    <a:cubicBezTo>
                      <a:pt x="42" y="34"/>
                      <a:pt x="41" y="33"/>
                      <a:pt x="42" y="33"/>
                    </a:cubicBezTo>
                    <a:cubicBezTo>
                      <a:pt x="42" y="33"/>
                      <a:pt x="42" y="34"/>
                      <a:pt x="42" y="34"/>
                    </a:cubicBezTo>
                    <a:cubicBezTo>
                      <a:pt x="44" y="34"/>
                      <a:pt x="43" y="34"/>
                      <a:pt x="43" y="36"/>
                    </a:cubicBezTo>
                    <a:cubicBezTo>
                      <a:pt x="42" y="37"/>
                      <a:pt x="42" y="37"/>
                      <a:pt x="42" y="37"/>
                    </a:cubicBezTo>
                    <a:cubicBezTo>
                      <a:pt x="42" y="38"/>
                      <a:pt x="42" y="37"/>
                      <a:pt x="42" y="37"/>
                    </a:cubicBezTo>
                    <a:cubicBezTo>
                      <a:pt x="42" y="37"/>
                      <a:pt x="43" y="37"/>
                      <a:pt x="42" y="38"/>
                    </a:cubicBezTo>
                    <a:cubicBezTo>
                      <a:pt x="42" y="38"/>
                      <a:pt x="42" y="38"/>
                      <a:pt x="41" y="38"/>
                    </a:cubicBezTo>
                    <a:cubicBezTo>
                      <a:pt x="39" y="36"/>
                      <a:pt x="40" y="37"/>
                      <a:pt x="39" y="38"/>
                    </a:cubicBezTo>
                    <a:cubicBezTo>
                      <a:pt x="39" y="40"/>
                      <a:pt x="39" y="41"/>
                      <a:pt x="39" y="40"/>
                    </a:cubicBezTo>
                    <a:cubicBezTo>
                      <a:pt x="38" y="40"/>
                      <a:pt x="38" y="41"/>
                      <a:pt x="39" y="40"/>
                    </a:cubicBezTo>
                    <a:cubicBezTo>
                      <a:pt x="39" y="40"/>
                      <a:pt x="38" y="39"/>
                      <a:pt x="38" y="39"/>
                    </a:cubicBezTo>
                    <a:cubicBezTo>
                      <a:pt x="38" y="39"/>
                      <a:pt x="38" y="40"/>
                      <a:pt x="38" y="41"/>
                    </a:cubicBezTo>
                    <a:cubicBezTo>
                      <a:pt x="38" y="43"/>
                      <a:pt x="38" y="42"/>
                      <a:pt x="37" y="42"/>
                    </a:cubicBezTo>
                    <a:cubicBezTo>
                      <a:pt x="37" y="43"/>
                      <a:pt x="37" y="43"/>
                      <a:pt x="37" y="43"/>
                    </a:cubicBezTo>
                    <a:cubicBezTo>
                      <a:pt x="37" y="43"/>
                      <a:pt x="37" y="43"/>
                      <a:pt x="37" y="44"/>
                    </a:cubicBezTo>
                    <a:cubicBezTo>
                      <a:pt x="38" y="44"/>
                      <a:pt x="37" y="43"/>
                      <a:pt x="37" y="45"/>
                    </a:cubicBezTo>
                    <a:cubicBezTo>
                      <a:pt x="37" y="48"/>
                      <a:pt x="37" y="47"/>
                      <a:pt x="37" y="47"/>
                    </a:cubicBezTo>
                    <a:cubicBezTo>
                      <a:pt x="38" y="48"/>
                      <a:pt x="38" y="48"/>
                      <a:pt x="38" y="48"/>
                    </a:cubicBezTo>
                    <a:cubicBezTo>
                      <a:pt x="37" y="49"/>
                      <a:pt x="37" y="50"/>
                      <a:pt x="37" y="51"/>
                    </a:cubicBezTo>
                    <a:cubicBezTo>
                      <a:pt x="37" y="53"/>
                      <a:pt x="37" y="53"/>
                      <a:pt x="37" y="53"/>
                    </a:cubicBezTo>
                    <a:cubicBezTo>
                      <a:pt x="38" y="54"/>
                      <a:pt x="38" y="55"/>
                      <a:pt x="38" y="55"/>
                    </a:cubicBezTo>
                    <a:cubicBezTo>
                      <a:pt x="38" y="56"/>
                      <a:pt x="38" y="55"/>
                      <a:pt x="37" y="57"/>
                    </a:cubicBezTo>
                    <a:cubicBezTo>
                      <a:pt x="37" y="57"/>
                      <a:pt x="37" y="57"/>
                      <a:pt x="36" y="57"/>
                    </a:cubicBezTo>
                    <a:cubicBezTo>
                      <a:pt x="36" y="58"/>
                      <a:pt x="36" y="58"/>
                      <a:pt x="35" y="59"/>
                    </a:cubicBezTo>
                    <a:cubicBezTo>
                      <a:pt x="35" y="57"/>
                      <a:pt x="34" y="60"/>
                      <a:pt x="34" y="60"/>
                    </a:cubicBezTo>
                    <a:cubicBezTo>
                      <a:pt x="33" y="59"/>
                      <a:pt x="32" y="62"/>
                      <a:pt x="32" y="61"/>
                    </a:cubicBezTo>
                    <a:cubicBezTo>
                      <a:pt x="30" y="60"/>
                      <a:pt x="31" y="60"/>
                      <a:pt x="30" y="61"/>
                    </a:cubicBezTo>
                    <a:cubicBezTo>
                      <a:pt x="30" y="61"/>
                      <a:pt x="30" y="61"/>
                      <a:pt x="29" y="60"/>
                    </a:cubicBezTo>
                    <a:cubicBezTo>
                      <a:pt x="27" y="59"/>
                      <a:pt x="28" y="60"/>
                      <a:pt x="28" y="59"/>
                    </a:cubicBezTo>
                    <a:cubicBezTo>
                      <a:pt x="29" y="57"/>
                      <a:pt x="28" y="57"/>
                      <a:pt x="27" y="56"/>
                    </a:cubicBezTo>
                    <a:cubicBezTo>
                      <a:pt x="27" y="52"/>
                      <a:pt x="27" y="59"/>
                      <a:pt x="28" y="53"/>
                    </a:cubicBezTo>
                    <a:cubicBezTo>
                      <a:pt x="29" y="53"/>
                      <a:pt x="28" y="51"/>
                      <a:pt x="29" y="50"/>
                    </a:cubicBezTo>
                    <a:cubicBezTo>
                      <a:pt x="29" y="50"/>
                      <a:pt x="29" y="50"/>
                      <a:pt x="29" y="50"/>
                    </a:cubicBezTo>
                    <a:cubicBezTo>
                      <a:pt x="29" y="50"/>
                      <a:pt x="29" y="49"/>
                      <a:pt x="29" y="48"/>
                    </a:cubicBezTo>
                    <a:cubicBezTo>
                      <a:pt x="29" y="48"/>
                      <a:pt x="29" y="48"/>
                      <a:pt x="29" y="48"/>
                    </a:cubicBezTo>
                    <a:cubicBezTo>
                      <a:pt x="30" y="47"/>
                      <a:pt x="29" y="45"/>
                      <a:pt x="29" y="45"/>
                    </a:cubicBezTo>
                    <a:cubicBezTo>
                      <a:pt x="28" y="43"/>
                      <a:pt x="27" y="42"/>
                      <a:pt x="27" y="42"/>
                    </a:cubicBezTo>
                    <a:cubicBezTo>
                      <a:pt x="27" y="40"/>
                      <a:pt x="26" y="41"/>
                      <a:pt x="26" y="41"/>
                    </a:cubicBezTo>
                    <a:cubicBezTo>
                      <a:pt x="25" y="43"/>
                      <a:pt x="25" y="40"/>
                      <a:pt x="25" y="40"/>
                    </a:cubicBezTo>
                    <a:cubicBezTo>
                      <a:pt x="25" y="42"/>
                      <a:pt x="25" y="42"/>
                      <a:pt x="24" y="41"/>
                    </a:cubicBezTo>
                    <a:cubicBezTo>
                      <a:pt x="24" y="40"/>
                      <a:pt x="24" y="38"/>
                      <a:pt x="24" y="38"/>
                    </a:cubicBezTo>
                    <a:cubicBezTo>
                      <a:pt x="24" y="36"/>
                      <a:pt x="25" y="38"/>
                      <a:pt x="23" y="36"/>
                    </a:cubicBezTo>
                    <a:cubicBezTo>
                      <a:pt x="22" y="37"/>
                      <a:pt x="22" y="37"/>
                      <a:pt x="22" y="37"/>
                    </a:cubicBezTo>
                    <a:cubicBezTo>
                      <a:pt x="21" y="36"/>
                      <a:pt x="22" y="35"/>
                      <a:pt x="21" y="34"/>
                    </a:cubicBezTo>
                    <a:cubicBezTo>
                      <a:pt x="19" y="34"/>
                      <a:pt x="19" y="34"/>
                      <a:pt x="19" y="34"/>
                    </a:cubicBezTo>
                    <a:cubicBezTo>
                      <a:pt x="19" y="34"/>
                      <a:pt x="19" y="33"/>
                      <a:pt x="19" y="32"/>
                    </a:cubicBezTo>
                    <a:cubicBezTo>
                      <a:pt x="19" y="33"/>
                      <a:pt x="18" y="29"/>
                      <a:pt x="18" y="30"/>
                    </a:cubicBezTo>
                    <a:cubicBezTo>
                      <a:pt x="18" y="28"/>
                      <a:pt x="16" y="28"/>
                      <a:pt x="16" y="28"/>
                    </a:cubicBezTo>
                    <a:cubicBezTo>
                      <a:pt x="16" y="27"/>
                      <a:pt x="16" y="26"/>
                      <a:pt x="15" y="26"/>
                    </a:cubicBezTo>
                    <a:cubicBezTo>
                      <a:pt x="15" y="26"/>
                      <a:pt x="14" y="27"/>
                      <a:pt x="14" y="28"/>
                    </a:cubicBezTo>
                    <a:cubicBezTo>
                      <a:pt x="14" y="30"/>
                      <a:pt x="15" y="29"/>
                      <a:pt x="14" y="32"/>
                    </a:cubicBezTo>
                    <a:cubicBezTo>
                      <a:pt x="13" y="31"/>
                      <a:pt x="13" y="34"/>
                      <a:pt x="14" y="35"/>
                    </a:cubicBezTo>
                    <a:cubicBezTo>
                      <a:pt x="13" y="34"/>
                      <a:pt x="15" y="35"/>
                      <a:pt x="14" y="37"/>
                    </a:cubicBezTo>
                    <a:cubicBezTo>
                      <a:pt x="14" y="38"/>
                      <a:pt x="14" y="38"/>
                      <a:pt x="14" y="38"/>
                    </a:cubicBezTo>
                    <a:cubicBezTo>
                      <a:pt x="14" y="38"/>
                      <a:pt x="14" y="38"/>
                      <a:pt x="14" y="38"/>
                    </a:cubicBezTo>
                    <a:cubicBezTo>
                      <a:pt x="14" y="38"/>
                      <a:pt x="14" y="38"/>
                      <a:pt x="14" y="38"/>
                    </a:cubicBezTo>
                    <a:cubicBezTo>
                      <a:pt x="14" y="38"/>
                      <a:pt x="14" y="38"/>
                      <a:pt x="14" y="38"/>
                    </a:cubicBezTo>
                    <a:cubicBezTo>
                      <a:pt x="14" y="39"/>
                      <a:pt x="14" y="39"/>
                      <a:pt x="14" y="39"/>
                    </a:cubicBezTo>
                    <a:cubicBezTo>
                      <a:pt x="14" y="39"/>
                      <a:pt x="13" y="40"/>
                      <a:pt x="13" y="42"/>
                    </a:cubicBezTo>
                    <a:cubicBezTo>
                      <a:pt x="13" y="43"/>
                      <a:pt x="14" y="43"/>
                      <a:pt x="13" y="45"/>
                    </a:cubicBezTo>
                    <a:cubicBezTo>
                      <a:pt x="13" y="46"/>
                      <a:pt x="13" y="47"/>
                      <a:pt x="13" y="47"/>
                    </a:cubicBezTo>
                    <a:cubicBezTo>
                      <a:pt x="14" y="48"/>
                      <a:pt x="13" y="47"/>
                      <a:pt x="14" y="51"/>
                    </a:cubicBezTo>
                    <a:cubicBezTo>
                      <a:pt x="15" y="50"/>
                      <a:pt x="15" y="50"/>
                      <a:pt x="15" y="50"/>
                    </a:cubicBezTo>
                    <a:cubicBezTo>
                      <a:pt x="15" y="51"/>
                      <a:pt x="15" y="51"/>
                      <a:pt x="15" y="51"/>
                    </a:cubicBezTo>
                    <a:cubicBezTo>
                      <a:pt x="15" y="53"/>
                      <a:pt x="15" y="53"/>
                      <a:pt x="15" y="55"/>
                    </a:cubicBezTo>
                    <a:cubicBezTo>
                      <a:pt x="16" y="55"/>
                      <a:pt x="15" y="57"/>
                      <a:pt x="16" y="57"/>
                    </a:cubicBezTo>
                    <a:cubicBezTo>
                      <a:pt x="15" y="60"/>
                      <a:pt x="16" y="59"/>
                      <a:pt x="16" y="59"/>
                    </a:cubicBezTo>
                    <a:cubicBezTo>
                      <a:pt x="16" y="64"/>
                      <a:pt x="16" y="62"/>
                      <a:pt x="16" y="62"/>
                    </a:cubicBezTo>
                    <a:cubicBezTo>
                      <a:pt x="15" y="63"/>
                      <a:pt x="17" y="63"/>
                      <a:pt x="17" y="62"/>
                    </a:cubicBezTo>
                    <a:cubicBezTo>
                      <a:pt x="17" y="62"/>
                      <a:pt x="18" y="62"/>
                      <a:pt x="18" y="63"/>
                    </a:cubicBezTo>
                    <a:cubicBezTo>
                      <a:pt x="19" y="64"/>
                      <a:pt x="20" y="65"/>
                      <a:pt x="20" y="65"/>
                    </a:cubicBezTo>
                    <a:cubicBezTo>
                      <a:pt x="20" y="65"/>
                      <a:pt x="20" y="66"/>
                      <a:pt x="19" y="66"/>
                    </a:cubicBezTo>
                    <a:cubicBezTo>
                      <a:pt x="19" y="66"/>
                      <a:pt x="18" y="68"/>
                      <a:pt x="17" y="66"/>
                    </a:cubicBezTo>
                    <a:cubicBezTo>
                      <a:pt x="17" y="66"/>
                      <a:pt x="17" y="67"/>
                      <a:pt x="17" y="69"/>
                    </a:cubicBezTo>
                    <a:cubicBezTo>
                      <a:pt x="17" y="70"/>
                      <a:pt x="15" y="69"/>
                      <a:pt x="16" y="71"/>
                    </a:cubicBezTo>
                    <a:cubicBezTo>
                      <a:pt x="15" y="71"/>
                      <a:pt x="15" y="73"/>
                      <a:pt x="16" y="73"/>
                    </a:cubicBezTo>
                    <a:cubicBezTo>
                      <a:pt x="16" y="73"/>
                      <a:pt x="16" y="75"/>
                      <a:pt x="16" y="76"/>
                    </a:cubicBezTo>
                    <a:cubicBezTo>
                      <a:pt x="16" y="79"/>
                      <a:pt x="16" y="79"/>
                      <a:pt x="17" y="79"/>
                    </a:cubicBezTo>
                    <a:cubicBezTo>
                      <a:pt x="17" y="80"/>
                      <a:pt x="18" y="80"/>
                      <a:pt x="17" y="81"/>
                    </a:cubicBezTo>
                    <a:cubicBezTo>
                      <a:pt x="17" y="82"/>
                      <a:pt x="17" y="83"/>
                      <a:pt x="17" y="83"/>
                    </a:cubicBezTo>
                    <a:cubicBezTo>
                      <a:pt x="18" y="83"/>
                      <a:pt x="18" y="83"/>
                      <a:pt x="19" y="83"/>
                    </a:cubicBezTo>
                    <a:cubicBezTo>
                      <a:pt x="21" y="83"/>
                      <a:pt x="19" y="81"/>
                      <a:pt x="20" y="84"/>
                    </a:cubicBezTo>
                    <a:cubicBezTo>
                      <a:pt x="20" y="85"/>
                      <a:pt x="23" y="85"/>
                      <a:pt x="22" y="85"/>
                    </a:cubicBezTo>
                    <a:cubicBezTo>
                      <a:pt x="21" y="86"/>
                      <a:pt x="23" y="85"/>
                      <a:pt x="24" y="86"/>
                    </a:cubicBezTo>
                    <a:cubicBezTo>
                      <a:pt x="24" y="85"/>
                      <a:pt x="25" y="84"/>
                      <a:pt x="25" y="86"/>
                    </a:cubicBezTo>
                    <a:cubicBezTo>
                      <a:pt x="25" y="86"/>
                      <a:pt x="26" y="88"/>
                      <a:pt x="26" y="87"/>
                    </a:cubicBezTo>
                    <a:cubicBezTo>
                      <a:pt x="26" y="86"/>
                      <a:pt x="26" y="86"/>
                      <a:pt x="26" y="86"/>
                    </a:cubicBezTo>
                    <a:cubicBezTo>
                      <a:pt x="26" y="86"/>
                      <a:pt x="26" y="86"/>
                      <a:pt x="26" y="86"/>
                    </a:cubicBezTo>
                    <a:cubicBezTo>
                      <a:pt x="26" y="87"/>
                      <a:pt x="27" y="88"/>
                      <a:pt x="28" y="87"/>
                    </a:cubicBezTo>
                    <a:cubicBezTo>
                      <a:pt x="28" y="87"/>
                      <a:pt x="30" y="87"/>
                      <a:pt x="30" y="87"/>
                    </a:cubicBezTo>
                    <a:cubicBezTo>
                      <a:pt x="31" y="90"/>
                      <a:pt x="29" y="88"/>
                      <a:pt x="30" y="89"/>
                    </a:cubicBezTo>
                    <a:cubicBezTo>
                      <a:pt x="30" y="89"/>
                      <a:pt x="30" y="91"/>
                      <a:pt x="30" y="92"/>
                    </a:cubicBezTo>
                    <a:cubicBezTo>
                      <a:pt x="30" y="91"/>
                      <a:pt x="30" y="91"/>
                      <a:pt x="30" y="91"/>
                    </a:cubicBezTo>
                    <a:cubicBezTo>
                      <a:pt x="30" y="92"/>
                      <a:pt x="30" y="93"/>
                      <a:pt x="30" y="93"/>
                    </a:cubicBezTo>
                    <a:cubicBezTo>
                      <a:pt x="30" y="96"/>
                      <a:pt x="30" y="96"/>
                      <a:pt x="29" y="96"/>
                    </a:cubicBezTo>
                    <a:cubicBezTo>
                      <a:pt x="30" y="95"/>
                      <a:pt x="28" y="97"/>
                      <a:pt x="29" y="98"/>
                    </a:cubicBezTo>
                    <a:cubicBezTo>
                      <a:pt x="29" y="100"/>
                      <a:pt x="29" y="100"/>
                      <a:pt x="28" y="99"/>
                    </a:cubicBezTo>
                    <a:cubicBezTo>
                      <a:pt x="27" y="101"/>
                      <a:pt x="28" y="100"/>
                      <a:pt x="27" y="101"/>
                    </a:cubicBezTo>
                    <a:cubicBezTo>
                      <a:pt x="27" y="102"/>
                      <a:pt x="25" y="101"/>
                      <a:pt x="26" y="103"/>
                    </a:cubicBezTo>
                    <a:cubicBezTo>
                      <a:pt x="24" y="105"/>
                      <a:pt x="26" y="102"/>
                      <a:pt x="25" y="103"/>
                    </a:cubicBezTo>
                    <a:cubicBezTo>
                      <a:pt x="24" y="103"/>
                      <a:pt x="26" y="102"/>
                      <a:pt x="23" y="104"/>
                    </a:cubicBezTo>
                    <a:cubicBezTo>
                      <a:pt x="23" y="103"/>
                      <a:pt x="24" y="106"/>
                      <a:pt x="23" y="104"/>
                    </a:cubicBezTo>
                    <a:cubicBezTo>
                      <a:pt x="25" y="105"/>
                      <a:pt x="24" y="106"/>
                      <a:pt x="23" y="105"/>
                    </a:cubicBezTo>
                    <a:cubicBezTo>
                      <a:pt x="23" y="106"/>
                      <a:pt x="22" y="106"/>
                      <a:pt x="22" y="106"/>
                    </a:cubicBezTo>
                    <a:cubicBezTo>
                      <a:pt x="21" y="106"/>
                      <a:pt x="22" y="106"/>
                      <a:pt x="22" y="108"/>
                    </a:cubicBezTo>
                    <a:cubicBezTo>
                      <a:pt x="21" y="109"/>
                      <a:pt x="21" y="106"/>
                      <a:pt x="21" y="108"/>
                    </a:cubicBezTo>
                    <a:cubicBezTo>
                      <a:pt x="21" y="108"/>
                      <a:pt x="21" y="110"/>
                      <a:pt x="19" y="108"/>
                    </a:cubicBezTo>
                    <a:cubicBezTo>
                      <a:pt x="18" y="110"/>
                      <a:pt x="18" y="108"/>
                      <a:pt x="18" y="108"/>
                    </a:cubicBezTo>
                    <a:cubicBezTo>
                      <a:pt x="17" y="108"/>
                      <a:pt x="16" y="108"/>
                      <a:pt x="16" y="108"/>
                    </a:cubicBezTo>
                    <a:cubicBezTo>
                      <a:pt x="16" y="108"/>
                      <a:pt x="15" y="107"/>
                      <a:pt x="16" y="107"/>
                    </a:cubicBezTo>
                    <a:cubicBezTo>
                      <a:pt x="14" y="106"/>
                      <a:pt x="15" y="107"/>
                      <a:pt x="14" y="107"/>
                    </a:cubicBezTo>
                    <a:cubicBezTo>
                      <a:pt x="14" y="109"/>
                      <a:pt x="13" y="108"/>
                      <a:pt x="13" y="108"/>
                    </a:cubicBezTo>
                    <a:cubicBezTo>
                      <a:pt x="12" y="108"/>
                      <a:pt x="12" y="107"/>
                      <a:pt x="12" y="107"/>
                    </a:cubicBezTo>
                    <a:cubicBezTo>
                      <a:pt x="11" y="107"/>
                      <a:pt x="11" y="108"/>
                      <a:pt x="10" y="109"/>
                    </a:cubicBezTo>
                    <a:cubicBezTo>
                      <a:pt x="11" y="110"/>
                      <a:pt x="10" y="109"/>
                      <a:pt x="10" y="111"/>
                    </a:cubicBezTo>
                    <a:cubicBezTo>
                      <a:pt x="11" y="114"/>
                      <a:pt x="10" y="112"/>
                      <a:pt x="11" y="113"/>
                    </a:cubicBezTo>
                    <a:cubicBezTo>
                      <a:pt x="11" y="113"/>
                      <a:pt x="12" y="113"/>
                      <a:pt x="13" y="114"/>
                    </a:cubicBezTo>
                    <a:cubicBezTo>
                      <a:pt x="13" y="114"/>
                      <a:pt x="13" y="116"/>
                      <a:pt x="14" y="116"/>
                    </a:cubicBezTo>
                    <a:cubicBezTo>
                      <a:pt x="14" y="116"/>
                      <a:pt x="14" y="117"/>
                      <a:pt x="15" y="114"/>
                    </a:cubicBezTo>
                    <a:cubicBezTo>
                      <a:pt x="15" y="116"/>
                      <a:pt x="16" y="116"/>
                      <a:pt x="17" y="115"/>
                    </a:cubicBezTo>
                    <a:cubicBezTo>
                      <a:pt x="18" y="116"/>
                      <a:pt x="19" y="117"/>
                      <a:pt x="19" y="115"/>
                    </a:cubicBezTo>
                    <a:cubicBezTo>
                      <a:pt x="19" y="115"/>
                      <a:pt x="21" y="114"/>
                      <a:pt x="20" y="116"/>
                    </a:cubicBezTo>
                    <a:cubicBezTo>
                      <a:pt x="21" y="117"/>
                      <a:pt x="23" y="116"/>
                      <a:pt x="21" y="117"/>
                    </a:cubicBezTo>
                    <a:cubicBezTo>
                      <a:pt x="23" y="118"/>
                      <a:pt x="23" y="118"/>
                      <a:pt x="23" y="118"/>
                    </a:cubicBezTo>
                    <a:cubicBezTo>
                      <a:pt x="23" y="118"/>
                      <a:pt x="23" y="118"/>
                      <a:pt x="23" y="118"/>
                    </a:cubicBezTo>
                    <a:cubicBezTo>
                      <a:pt x="23" y="116"/>
                      <a:pt x="24" y="119"/>
                      <a:pt x="24" y="121"/>
                    </a:cubicBezTo>
                    <a:cubicBezTo>
                      <a:pt x="25" y="120"/>
                      <a:pt x="24" y="123"/>
                      <a:pt x="25" y="123"/>
                    </a:cubicBezTo>
                    <a:cubicBezTo>
                      <a:pt x="26" y="123"/>
                      <a:pt x="25" y="124"/>
                      <a:pt x="26" y="125"/>
                    </a:cubicBezTo>
                    <a:cubicBezTo>
                      <a:pt x="26" y="127"/>
                      <a:pt x="27" y="127"/>
                      <a:pt x="26" y="128"/>
                    </a:cubicBezTo>
                    <a:cubicBezTo>
                      <a:pt x="26" y="128"/>
                      <a:pt x="26" y="130"/>
                      <a:pt x="26" y="131"/>
                    </a:cubicBezTo>
                    <a:cubicBezTo>
                      <a:pt x="25" y="131"/>
                      <a:pt x="25" y="132"/>
                      <a:pt x="24" y="133"/>
                    </a:cubicBezTo>
                    <a:cubicBezTo>
                      <a:pt x="24" y="133"/>
                      <a:pt x="23" y="134"/>
                      <a:pt x="23" y="134"/>
                    </a:cubicBezTo>
                    <a:cubicBezTo>
                      <a:pt x="22" y="135"/>
                      <a:pt x="22" y="135"/>
                      <a:pt x="20" y="134"/>
                    </a:cubicBezTo>
                    <a:cubicBezTo>
                      <a:pt x="19" y="132"/>
                      <a:pt x="19" y="134"/>
                      <a:pt x="19" y="133"/>
                    </a:cubicBezTo>
                    <a:cubicBezTo>
                      <a:pt x="20" y="132"/>
                      <a:pt x="19" y="132"/>
                      <a:pt x="18" y="131"/>
                    </a:cubicBezTo>
                    <a:cubicBezTo>
                      <a:pt x="19" y="130"/>
                      <a:pt x="17" y="130"/>
                      <a:pt x="17" y="130"/>
                    </a:cubicBezTo>
                    <a:cubicBezTo>
                      <a:pt x="16" y="130"/>
                      <a:pt x="16" y="130"/>
                      <a:pt x="16" y="130"/>
                    </a:cubicBezTo>
                    <a:cubicBezTo>
                      <a:pt x="16" y="130"/>
                      <a:pt x="16" y="129"/>
                      <a:pt x="16" y="128"/>
                    </a:cubicBezTo>
                    <a:cubicBezTo>
                      <a:pt x="14" y="128"/>
                      <a:pt x="15" y="128"/>
                      <a:pt x="14" y="127"/>
                    </a:cubicBezTo>
                    <a:cubicBezTo>
                      <a:pt x="13" y="127"/>
                      <a:pt x="12" y="124"/>
                      <a:pt x="12" y="126"/>
                    </a:cubicBezTo>
                    <a:cubicBezTo>
                      <a:pt x="13" y="128"/>
                      <a:pt x="12" y="127"/>
                      <a:pt x="11" y="127"/>
                    </a:cubicBezTo>
                    <a:cubicBezTo>
                      <a:pt x="10" y="125"/>
                      <a:pt x="10" y="127"/>
                      <a:pt x="10" y="126"/>
                    </a:cubicBezTo>
                    <a:cubicBezTo>
                      <a:pt x="10" y="126"/>
                      <a:pt x="9" y="125"/>
                      <a:pt x="9" y="126"/>
                    </a:cubicBezTo>
                    <a:cubicBezTo>
                      <a:pt x="8" y="127"/>
                      <a:pt x="8" y="125"/>
                      <a:pt x="8" y="128"/>
                    </a:cubicBezTo>
                    <a:cubicBezTo>
                      <a:pt x="7" y="128"/>
                      <a:pt x="7" y="129"/>
                      <a:pt x="6" y="130"/>
                    </a:cubicBezTo>
                    <a:cubicBezTo>
                      <a:pt x="6" y="130"/>
                      <a:pt x="6" y="130"/>
                      <a:pt x="6" y="130"/>
                    </a:cubicBezTo>
                    <a:cubicBezTo>
                      <a:pt x="6" y="127"/>
                      <a:pt x="5" y="129"/>
                      <a:pt x="5" y="129"/>
                    </a:cubicBezTo>
                    <a:cubicBezTo>
                      <a:pt x="4" y="129"/>
                      <a:pt x="4" y="129"/>
                      <a:pt x="3" y="128"/>
                    </a:cubicBezTo>
                    <a:cubicBezTo>
                      <a:pt x="2" y="128"/>
                      <a:pt x="2" y="129"/>
                      <a:pt x="2" y="130"/>
                    </a:cubicBezTo>
                    <a:cubicBezTo>
                      <a:pt x="3" y="131"/>
                      <a:pt x="1" y="130"/>
                      <a:pt x="3" y="132"/>
                    </a:cubicBezTo>
                    <a:cubicBezTo>
                      <a:pt x="3" y="131"/>
                      <a:pt x="3" y="130"/>
                      <a:pt x="4" y="132"/>
                    </a:cubicBezTo>
                    <a:cubicBezTo>
                      <a:pt x="4" y="134"/>
                      <a:pt x="5" y="135"/>
                      <a:pt x="4" y="135"/>
                    </a:cubicBezTo>
                    <a:cubicBezTo>
                      <a:pt x="4" y="135"/>
                      <a:pt x="4" y="135"/>
                      <a:pt x="4" y="135"/>
                    </a:cubicBezTo>
                    <a:cubicBezTo>
                      <a:pt x="4" y="136"/>
                      <a:pt x="4" y="137"/>
                      <a:pt x="4" y="136"/>
                    </a:cubicBezTo>
                    <a:cubicBezTo>
                      <a:pt x="4" y="134"/>
                      <a:pt x="2" y="135"/>
                      <a:pt x="2" y="135"/>
                    </a:cubicBezTo>
                    <a:cubicBezTo>
                      <a:pt x="2" y="134"/>
                      <a:pt x="1" y="137"/>
                      <a:pt x="1" y="137"/>
                    </a:cubicBezTo>
                    <a:cubicBezTo>
                      <a:pt x="0" y="138"/>
                      <a:pt x="3" y="137"/>
                      <a:pt x="1" y="139"/>
                    </a:cubicBezTo>
                    <a:close/>
                    <a:moveTo>
                      <a:pt x="119" y="55"/>
                    </a:moveTo>
                    <a:cubicBezTo>
                      <a:pt x="119" y="55"/>
                      <a:pt x="118" y="55"/>
                      <a:pt x="119" y="55"/>
                    </a:cubicBezTo>
                    <a:cubicBezTo>
                      <a:pt x="119" y="55"/>
                      <a:pt x="119" y="56"/>
                      <a:pt x="119" y="55"/>
                    </a:cubicBezTo>
                    <a:close/>
                    <a:moveTo>
                      <a:pt x="119" y="68"/>
                    </a:moveTo>
                    <a:cubicBezTo>
                      <a:pt x="119" y="67"/>
                      <a:pt x="118" y="69"/>
                      <a:pt x="119" y="68"/>
                    </a:cubicBezTo>
                    <a:cubicBezTo>
                      <a:pt x="119" y="70"/>
                      <a:pt x="118" y="67"/>
                      <a:pt x="119" y="68"/>
                    </a:cubicBezTo>
                    <a:cubicBezTo>
                      <a:pt x="118" y="69"/>
                      <a:pt x="119" y="69"/>
                      <a:pt x="119" y="68"/>
                    </a:cubicBezTo>
                    <a:close/>
                    <a:moveTo>
                      <a:pt x="116" y="71"/>
                    </a:moveTo>
                    <a:cubicBezTo>
                      <a:pt x="115" y="71"/>
                      <a:pt x="116" y="71"/>
                      <a:pt x="116" y="71"/>
                    </a:cubicBezTo>
                    <a:cubicBezTo>
                      <a:pt x="115" y="69"/>
                      <a:pt x="115" y="70"/>
                      <a:pt x="116" y="71"/>
                    </a:cubicBezTo>
                    <a:close/>
                    <a:moveTo>
                      <a:pt x="131" y="100"/>
                    </a:moveTo>
                    <a:cubicBezTo>
                      <a:pt x="130" y="95"/>
                      <a:pt x="129" y="100"/>
                      <a:pt x="131" y="100"/>
                    </a:cubicBezTo>
                    <a:cubicBezTo>
                      <a:pt x="132" y="100"/>
                      <a:pt x="132" y="101"/>
                      <a:pt x="131" y="100"/>
                    </a:cubicBezTo>
                    <a:cubicBezTo>
                      <a:pt x="130" y="102"/>
                      <a:pt x="132" y="103"/>
                      <a:pt x="131" y="100"/>
                    </a:cubicBezTo>
                    <a:close/>
                    <a:moveTo>
                      <a:pt x="148" y="126"/>
                    </a:moveTo>
                    <a:cubicBezTo>
                      <a:pt x="147" y="126"/>
                      <a:pt x="147" y="126"/>
                      <a:pt x="147" y="126"/>
                    </a:cubicBezTo>
                    <a:cubicBezTo>
                      <a:pt x="147" y="126"/>
                      <a:pt x="147" y="126"/>
                      <a:pt x="147" y="126"/>
                    </a:cubicBezTo>
                    <a:cubicBezTo>
                      <a:pt x="148" y="126"/>
                      <a:pt x="148" y="126"/>
                      <a:pt x="148" y="126"/>
                    </a:cubicBezTo>
                    <a:close/>
                    <a:moveTo>
                      <a:pt x="146" y="125"/>
                    </a:moveTo>
                    <a:cubicBezTo>
                      <a:pt x="146" y="125"/>
                      <a:pt x="146" y="125"/>
                      <a:pt x="146" y="125"/>
                    </a:cubicBezTo>
                    <a:close/>
                    <a:moveTo>
                      <a:pt x="145" y="129"/>
                    </a:moveTo>
                    <a:cubicBezTo>
                      <a:pt x="145" y="130"/>
                      <a:pt x="145" y="130"/>
                      <a:pt x="145" y="130"/>
                    </a:cubicBezTo>
                    <a:cubicBezTo>
                      <a:pt x="145" y="130"/>
                      <a:pt x="144" y="129"/>
                      <a:pt x="145" y="129"/>
                    </a:cubicBezTo>
                    <a:close/>
                    <a:moveTo>
                      <a:pt x="147" y="134"/>
                    </a:moveTo>
                    <a:cubicBezTo>
                      <a:pt x="146" y="135"/>
                      <a:pt x="145" y="135"/>
                      <a:pt x="146" y="134"/>
                    </a:cubicBezTo>
                    <a:cubicBezTo>
                      <a:pt x="147" y="134"/>
                      <a:pt x="147" y="134"/>
                      <a:pt x="147" y="134"/>
                    </a:cubicBezTo>
                    <a:close/>
                    <a:moveTo>
                      <a:pt x="146" y="138"/>
                    </a:moveTo>
                    <a:cubicBezTo>
                      <a:pt x="147" y="137"/>
                      <a:pt x="146" y="137"/>
                      <a:pt x="146" y="137"/>
                    </a:cubicBezTo>
                    <a:cubicBezTo>
                      <a:pt x="147" y="136"/>
                      <a:pt x="147" y="138"/>
                      <a:pt x="146" y="138"/>
                    </a:cubicBezTo>
                    <a:close/>
                    <a:moveTo>
                      <a:pt x="146" y="136"/>
                    </a:moveTo>
                    <a:cubicBezTo>
                      <a:pt x="146" y="136"/>
                      <a:pt x="146" y="136"/>
                      <a:pt x="146" y="137"/>
                    </a:cubicBezTo>
                    <a:cubicBezTo>
                      <a:pt x="146" y="137"/>
                      <a:pt x="146" y="137"/>
                      <a:pt x="146" y="137"/>
                    </a:cubicBezTo>
                    <a:cubicBezTo>
                      <a:pt x="146" y="138"/>
                      <a:pt x="146" y="138"/>
                      <a:pt x="146" y="138"/>
                    </a:cubicBezTo>
                    <a:cubicBezTo>
                      <a:pt x="146" y="138"/>
                      <a:pt x="147" y="138"/>
                      <a:pt x="146" y="138"/>
                    </a:cubicBezTo>
                    <a:cubicBezTo>
                      <a:pt x="146" y="138"/>
                      <a:pt x="146" y="138"/>
                      <a:pt x="146" y="138"/>
                    </a:cubicBezTo>
                    <a:cubicBezTo>
                      <a:pt x="146" y="137"/>
                      <a:pt x="146" y="135"/>
                      <a:pt x="146" y="136"/>
                    </a:cubicBezTo>
                    <a:close/>
                    <a:moveTo>
                      <a:pt x="141" y="140"/>
                    </a:moveTo>
                    <a:cubicBezTo>
                      <a:pt x="141" y="141"/>
                      <a:pt x="141" y="141"/>
                      <a:pt x="141" y="141"/>
                    </a:cubicBezTo>
                    <a:lnTo>
                      <a:pt x="141" y="140"/>
                    </a:lnTo>
                    <a:close/>
                    <a:moveTo>
                      <a:pt x="141" y="141"/>
                    </a:moveTo>
                    <a:cubicBezTo>
                      <a:pt x="141" y="141"/>
                      <a:pt x="141" y="141"/>
                      <a:pt x="141" y="141"/>
                    </a:cubicBezTo>
                    <a:close/>
                    <a:moveTo>
                      <a:pt x="141" y="140"/>
                    </a:moveTo>
                    <a:cubicBezTo>
                      <a:pt x="141" y="140"/>
                      <a:pt x="141" y="140"/>
                      <a:pt x="141" y="140"/>
                    </a:cubicBezTo>
                    <a:cubicBezTo>
                      <a:pt x="142" y="140"/>
                      <a:pt x="142" y="140"/>
                      <a:pt x="142" y="140"/>
                    </a:cubicBezTo>
                    <a:cubicBezTo>
                      <a:pt x="141" y="141"/>
                      <a:pt x="141" y="141"/>
                      <a:pt x="141" y="141"/>
                    </a:cubicBezTo>
                    <a:cubicBezTo>
                      <a:pt x="141" y="140"/>
                      <a:pt x="141" y="140"/>
                      <a:pt x="141" y="140"/>
                    </a:cubicBezTo>
                    <a:close/>
                    <a:moveTo>
                      <a:pt x="142" y="138"/>
                    </a:moveTo>
                    <a:cubicBezTo>
                      <a:pt x="143" y="138"/>
                      <a:pt x="142" y="138"/>
                      <a:pt x="142" y="138"/>
                    </a:cubicBezTo>
                    <a:cubicBezTo>
                      <a:pt x="142" y="137"/>
                      <a:pt x="142" y="139"/>
                      <a:pt x="142" y="138"/>
                    </a:cubicBezTo>
                    <a:cubicBezTo>
                      <a:pt x="142" y="138"/>
                      <a:pt x="143" y="137"/>
                      <a:pt x="142" y="138"/>
                    </a:cubicBezTo>
                    <a:close/>
                    <a:moveTo>
                      <a:pt x="141" y="137"/>
                    </a:moveTo>
                    <a:cubicBezTo>
                      <a:pt x="140" y="137"/>
                      <a:pt x="142" y="139"/>
                      <a:pt x="141" y="137"/>
                    </a:cubicBezTo>
                    <a:cubicBezTo>
                      <a:pt x="141" y="138"/>
                      <a:pt x="140" y="134"/>
                      <a:pt x="141" y="137"/>
                    </a:cubicBezTo>
                    <a:close/>
                    <a:moveTo>
                      <a:pt x="141" y="137"/>
                    </a:moveTo>
                    <a:cubicBezTo>
                      <a:pt x="140" y="138"/>
                      <a:pt x="141" y="135"/>
                      <a:pt x="141" y="137"/>
                    </a:cubicBezTo>
                    <a:cubicBezTo>
                      <a:pt x="140" y="135"/>
                      <a:pt x="142" y="135"/>
                      <a:pt x="141" y="137"/>
                    </a:cubicBezTo>
                    <a:cubicBezTo>
                      <a:pt x="140" y="137"/>
                      <a:pt x="141" y="137"/>
                      <a:pt x="141" y="137"/>
                    </a:cubicBezTo>
                    <a:cubicBezTo>
                      <a:pt x="140" y="138"/>
                      <a:pt x="141" y="140"/>
                      <a:pt x="141" y="137"/>
                    </a:cubicBezTo>
                    <a:cubicBezTo>
                      <a:pt x="143" y="136"/>
                      <a:pt x="141" y="138"/>
                      <a:pt x="141" y="137"/>
                    </a:cubicBezTo>
                    <a:cubicBezTo>
                      <a:pt x="140" y="140"/>
                      <a:pt x="142" y="138"/>
                      <a:pt x="141" y="138"/>
                    </a:cubicBezTo>
                    <a:cubicBezTo>
                      <a:pt x="142" y="139"/>
                      <a:pt x="141" y="138"/>
                      <a:pt x="141" y="138"/>
                    </a:cubicBezTo>
                    <a:cubicBezTo>
                      <a:pt x="142" y="138"/>
                      <a:pt x="140" y="139"/>
                      <a:pt x="141" y="138"/>
                    </a:cubicBezTo>
                    <a:cubicBezTo>
                      <a:pt x="141" y="138"/>
                      <a:pt x="141" y="138"/>
                      <a:pt x="141" y="138"/>
                    </a:cubicBezTo>
                    <a:cubicBezTo>
                      <a:pt x="141" y="138"/>
                      <a:pt x="140" y="138"/>
                      <a:pt x="141" y="138"/>
                    </a:cubicBezTo>
                    <a:cubicBezTo>
                      <a:pt x="142" y="138"/>
                      <a:pt x="141" y="138"/>
                      <a:pt x="141" y="138"/>
                    </a:cubicBezTo>
                    <a:cubicBezTo>
                      <a:pt x="141" y="138"/>
                      <a:pt x="142" y="135"/>
                      <a:pt x="141" y="138"/>
                    </a:cubicBezTo>
                    <a:cubicBezTo>
                      <a:pt x="141" y="139"/>
                      <a:pt x="141" y="136"/>
                      <a:pt x="141" y="138"/>
                    </a:cubicBezTo>
                    <a:cubicBezTo>
                      <a:pt x="142" y="139"/>
                      <a:pt x="139" y="137"/>
                      <a:pt x="141" y="137"/>
                    </a:cubicBezTo>
                    <a:cubicBezTo>
                      <a:pt x="141" y="137"/>
                      <a:pt x="142" y="138"/>
                      <a:pt x="141" y="137"/>
                    </a:cubicBezTo>
                    <a:close/>
                    <a:moveTo>
                      <a:pt x="142" y="138"/>
                    </a:moveTo>
                    <a:cubicBezTo>
                      <a:pt x="143" y="136"/>
                      <a:pt x="142" y="139"/>
                      <a:pt x="142" y="138"/>
                    </a:cubicBezTo>
                    <a:cubicBezTo>
                      <a:pt x="141" y="138"/>
                      <a:pt x="141" y="138"/>
                      <a:pt x="142" y="138"/>
                    </a:cubicBezTo>
                    <a:cubicBezTo>
                      <a:pt x="142" y="139"/>
                      <a:pt x="143" y="136"/>
                      <a:pt x="142" y="138"/>
                    </a:cubicBezTo>
                    <a:cubicBezTo>
                      <a:pt x="142" y="138"/>
                      <a:pt x="141" y="139"/>
                      <a:pt x="142" y="138"/>
                    </a:cubicBezTo>
                    <a:close/>
                    <a:moveTo>
                      <a:pt x="142" y="138"/>
                    </a:moveTo>
                    <a:cubicBezTo>
                      <a:pt x="142" y="138"/>
                      <a:pt x="141" y="138"/>
                      <a:pt x="142" y="138"/>
                    </a:cubicBezTo>
                    <a:cubicBezTo>
                      <a:pt x="142" y="138"/>
                      <a:pt x="142" y="137"/>
                      <a:pt x="142" y="138"/>
                    </a:cubicBezTo>
                    <a:cubicBezTo>
                      <a:pt x="142" y="139"/>
                      <a:pt x="142" y="139"/>
                      <a:pt x="142" y="138"/>
                    </a:cubicBezTo>
                    <a:close/>
                    <a:moveTo>
                      <a:pt x="141" y="136"/>
                    </a:moveTo>
                    <a:cubicBezTo>
                      <a:pt x="142" y="136"/>
                      <a:pt x="141" y="135"/>
                      <a:pt x="141" y="136"/>
                    </a:cubicBezTo>
                    <a:cubicBezTo>
                      <a:pt x="142" y="135"/>
                      <a:pt x="143" y="136"/>
                      <a:pt x="141" y="136"/>
                    </a:cubicBezTo>
                    <a:cubicBezTo>
                      <a:pt x="142" y="137"/>
                      <a:pt x="141" y="137"/>
                      <a:pt x="141" y="136"/>
                    </a:cubicBezTo>
                    <a:cubicBezTo>
                      <a:pt x="140" y="138"/>
                      <a:pt x="141" y="138"/>
                      <a:pt x="141" y="136"/>
                    </a:cubicBezTo>
                    <a:close/>
                    <a:moveTo>
                      <a:pt x="141" y="136"/>
                    </a:moveTo>
                    <a:cubicBezTo>
                      <a:pt x="142" y="137"/>
                      <a:pt x="142" y="137"/>
                      <a:pt x="142" y="136"/>
                    </a:cubicBezTo>
                    <a:cubicBezTo>
                      <a:pt x="140" y="134"/>
                      <a:pt x="143" y="138"/>
                      <a:pt x="141" y="136"/>
                    </a:cubicBezTo>
                    <a:cubicBezTo>
                      <a:pt x="141" y="138"/>
                      <a:pt x="140" y="139"/>
                      <a:pt x="141" y="136"/>
                    </a:cubicBezTo>
                    <a:close/>
                    <a:moveTo>
                      <a:pt x="142" y="137"/>
                    </a:moveTo>
                    <a:cubicBezTo>
                      <a:pt x="141" y="139"/>
                      <a:pt x="142" y="136"/>
                      <a:pt x="141" y="137"/>
                    </a:cubicBezTo>
                    <a:cubicBezTo>
                      <a:pt x="142" y="138"/>
                      <a:pt x="141" y="137"/>
                      <a:pt x="142" y="137"/>
                    </a:cubicBezTo>
                    <a:cubicBezTo>
                      <a:pt x="142" y="138"/>
                      <a:pt x="141" y="138"/>
                      <a:pt x="142" y="137"/>
                    </a:cubicBezTo>
                    <a:close/>
                    <a:moveTo>
                      <a:pt x="141" y="137"/>
                    </a:moveTo>
                    <a:cubicBezTo>
                      <a:pt x="142" y="137"/>
                      <a:pt x="143" y="138"/>
                      <a:pt x="141" y="137"/>
                    </a:cubicBezTo>
                    <a:cubicBezTo>
                      <a:pt x="141" y="138"/>
                      <a:pt x="141" y="139"/>
                      <a:pt x="141" y="137"/>
                    </a:cubicBezTo>
                    <a:cubicBezTo>
                      <a:pt x="141" y="137"/>
                      <a:pt x="142" y="136"/>
                      <a:pt x="141" y="137"/>
                    </a:cubicBezTo>
                    <a:close/>
                    <a:moveTo>
                      <a:pt x="142" y="137"/>
                    </a:moveTo>
                    <a:cubicBezTo>
                      <a:pt x="142" y="137"/>
                      <a:pt x="140" y="138"/>
                      <a:pt x="142" y="137"/>
                    </a:cubicBezTo>
                    <a:cubicBezTo>
                      <a:pt x="142" y="138"/>
                      <a:pt x="142" y="137"/>
                      <a:pt x="142" y="137"/>
                    </a:cubicBezTo>
                    <a:close/>
                    <a:moveTo>
                      <a:pt x="142" y="138"/>
                    </a:moveTo>
                    <a:cubicBezTo>
                      <a:pt x="142" y="139"/>
                      <a:pt x="142" y="140"/>
                      <a:pt x="141" y="138"/>
                    </a:cubicBezTo>
                    <a:cubicBezTo>
                      <a:pt x="142" y="138"/>
                      <a:pt x="141" y="138"/>
                      <a:pt x="141" y="138"/>
                    </a:cubicBezTo>
                    <a:cubicBezTo>
                      <a:pt x="142" y="137"/>
                      <a:pt x="142" y="137"/>
                      <a:pt x="142" y="138"/>
                    </a:cubicBezTo>
                    <a:cubicBezTo>
                      <a:pt x="142" y="136"/>
                      <a:pt x="142" y="138"/>
                      <a:pt x="142" y="138"/>
                    </a:cubicBezTo>
                    <a:close/>
                    <a:moveTo>
                      <a:pt x="141" y="137"/>
                    </a:moveTo>
                    <a:cubicBezTo>
                      <a:pt x="140" y="136"/>
                      <a:pt x="143" y="137"/>
                      <a:pt x="141" y="137"/>
                    </a:cubicBezTo>
                    <a:cubicBezTo>
                      <a:pt x="141" y="137"/>
                      <a:pt x="142" y="139"/>
                      <a:pt x="141" y="137"/>
                    </a:cubicBezTo>
                    <a:cubicBezTo>
                      <a:pt x="141" y="136"/>
                      <a:pt x="142" y="137"/>
                      <a:pt x="141" y="137"/>
                    </a:cubicBezTo>
                    <a:close/>
                    <a:moveTo>
                      <a:pt x="141" y="137"/>
                    </a:moveTo>
                    <a:cubicBezTo>
                      <a:pt x="141" y="139"/>
                      <a:pt x="142" y="137"/>
                      <a:pt x="141" y="137"/>
                    </a:cubicBezTo>
                    <a:cubicBezTo>
                      <a:pt x="140" y="135"/>
                      <a:pt x="141" y="137"/>
                      <a:pt x="141" y="137"/>
                    </a:cubicBezTo>
                    <a:cubicBezTo>
                      <a:pt x="140" y="133"/>
                      <a:pt x="142" y="138"/>
                      <a:pt x="141" y="137"/>
                    </a:cubicBezTo>
                    <a:close/>
                    <a:moveTo>
                      <a:pt x="141" y="136"/>
                    </a:moveTo>
                    <a:cubicBezTo>
                      <a:pt x="141" y="133"/>
                      <a:pt x="140" y="134"/>
                      <a:pt x="141" y="136"/>
                    </a:cubicBezTo>
                    <a:cubicBezTo>
                      <a:pt x="141" y="136"/>
                      <a:pt x="140" y="138"/>
                      <a:pt x="141" y="136"/>
                    </a:cubicBezTo>
                    <a:cubicBezTo>
                      <a:pt x="141" y="138"/>
                      <a:pt x="141" y="136"/>
                      <a:pt x="141" y="136"/>
                    </a:cubicBezTo>
                    <a:close/>
                    <a:moveTo>
                      <a:pt x="141" y="136"/>
                    </a:moveTo>
                    <a:cubicBezTo>
                      <a:pt x="140" y="134"/>
                      <a:pt x="140" y="135"/>
                      <a:pt x="141" y="136"/>
                    </a:cubicBezTo>
                    <a:cubicBezTo>
                      <a:pt x="142" y="136"/>
                      <a:pt x="141" y="136"/>
                      <a:pt x="142" y="136"/>
                    </a:cubicBezTo>
                    <a:cubicBezTo>
                      <a:pt x="142" y="138"/>
                      <a:pt x="142" y="136"/>
                      <a:pt x="141" y="136"/>
                    </a:cubicBezTo>
                    <a:close/>
                    <a:moveTo>
                      <a:pt x="142" y="136"/>
                    </a:moveTo>
                    <a:cubicBezTo>
                      <a:pt x="142" y="136"/>
                      <a:pt x="143" y="135"/>
                      <a:pt x="142" y="136"/>
                    </a:cubicBezTo>
                    <a:cubicBezTo>
                      <a:pt x="141" y="136"/>
                      <a:pt x="141" y="138"/>
                      <a:pt x="142" y="136"/>
                    </a:cubicBezTo>
                    <a:cubicBezTo>
                      <a:pt x="143" y="135"/>
                      <a:pt x="142" y="138"/>
                      <a:pt x="142" y="136"/>
                    </a:cubicBezTo>
                    <a:close/>
                    <a:moveTo>
                      <a:pt x="142" y="136"/>
                    </a:moveTo>
                    <a:cubicBezTo>
                      <a:pt x="141" y="136"/>
                      <a:pt x="142" y="136"/>
                      <a:pt x="142" y="136"/>
                    </a:cubicBezTo>
                    <a:cubicBezTo>
                      <a:pt x="141" y="138"/>
                      <a:pt x="143" y="136"/>
                      <a:pt x="142" y="136"/>
                    </a:cubicBezTo>
                    <a:cubicBezTo>
                      <a:pt x="141" y="134"/>
                      <a:pt x="140" y="139"/>
                      <a:pt x="142" y="136"/>
                    </a:cubicBezTo>
                    <a:cubicBezTo>
                      <a:pt x="141" y="136"/>
                      <a:pt x="140" y="135"/>
                      <a:pt x="142" y="136"/>
                    </a:cubicBezTo>
                    <a:cubicBezTo>
                      <a:pt x="140" y="137"/>
                      <a:pt x="141" y="134"/>
                      <a:pt x="141" y="136"/>
                    </a:cubicBezTo>
                    <a:cubicBezTo>
                      <a:pt x="139" y="137"/>
                      <a:pt x="141" y="136"/>
                      <a:pt x="141" y="136"/>
                    </a:cubicBezTo>
                    <a:cubicBezTo>
                      <a:pt x="141" y="136"/>
                      <a:pt x="142" y="137"/>
                      <a:pt x="142" y="136"/>
                    </a:cubicBezTo>
                    <a:cubicBezTo>
                      <a:pt x="142" y="136"/>
                      <a:pt x="141" y="137"/>
                      <a:pt x="141" y="136"/>
                    </a:cubicBezTo>
                    <a:cubicBezTo>
                      <a:pt x="141" y="137"/>
                      <a:pt x="142" y="137"/>
                      <a:pt x="141" y="136"/>
                    </a:cubicBezTo>
                    <a:cubicBezTo>
                      <a:pt x="141" y="137"/>
                      <a:pt x="142" y="136"/>
                      <a:pt x="142" y="136"/>
                    </a:cubicBezTo>
                    <a:cubicBezTo>
                      <a:pt x="141" y="137"/>
                      <a:pt x="140" y="135"/>
                      <a:pt x="142" y="136"/>
                    </a:cubicBezTo>
                    <a:cubicBezTo>
                      <a:pt x="142" y="136"/>
                      <a:pt x="141" y="134"/>
                      <a:pt x="142" y="136"/>
                    </a:cubicBezTo>
                    <a:cubicBezTo>
                      <a:pt x="143" y="137"/>
                      <a:pt x="143" y="136"/>
                      <a:pt x="142" y="136"/>
                    </a:cubicBezTo>
                    <a:cubicBezTo>
                      <a:pt x="141" y="137"/>
                      <a:pt x="141" y="137"/>
                      <a:pt x="142" y="136"/>
                    </a:cubicBezTo>
                    <a:close/>
                    <a:moveTo>
                      <a:pt x="142" y="138"/>
                    </a:moveTo>
                    <a:cubicBezTo>
                      <a:pt x="141" y="134"/>
                      <a:pt x="141" y="138"/>
                      <a:pt x="142" y="138"/>
                    </a:cubicBezTo>
                    <a:cubicBezTo>
                      <a:pt x="142" y="138"/>
                      <a:pt x="142" y="138"/>
                      <a:pt x="142" y="138"/>
                    </a:cubicBezTo>
                    <a:close/>
                    <a:moveTo>
                      <a:pt x="142" y="138"/>
                    </a:moveTo>
                    <a:cubicBezTo>
                      <a:pt x="143" y="137"/>
                      <a:pt x="142" y="139"/>
                      <a:pt x="142" y="138"/>
                    </a:cubicBezTo>
                    <a:cubicBezTo>
                      <a:pt x="141" y="137"/>
                      <a:pt x="143" y="137"/>
                      <a:pt x="142" y="138"/>
                    </a:cubicBezTo>
                    <a:cubicBezTo>
                      <a:pt x="142" y="134"/>
                      <a:pt x="142" y="137"/>
                      <a:pt x="142" y="138"/>
                    </a:cubicBezTo>
                    <a:close/>
                    <a:moveTo>
                      <a:pt x="142" y="138"/>
                    </a:moveTo>
                    <a:cubicBezTo>
                      <a:pt x="142" y="135"/>
                      <a:pt x="143" y="137"/>
                      <a:pt x="142" y="138"/>
                    </a:cubicBezTo>
                    <a:cubicBezTo>
                      <a:pt x="143" y="138"/>
                      <a:pt x="142" y="136"/>
                      <a:pt x="142" y="138"/>
                    </a:cubicBezTo>
                    <a:cubicBezTo>
                      <a:pt x="142" y="139"/>
                      <a:pt x="143" y="138"/>
                      <a:pt x="142" y="138"/>
                    </a:cubicBezTo>
                    <a:close/>
                    <a:moveTo>
                      <a:pt x="142" y="138"/>
                    </a:moveTo>
                    <a:cubicBezTo>
                      <a:pt x="142" y="139"/>
                      <a:pt x="143" y="138"/>
                      <a:pt x="142" y="138"/>
                    </a:cubicBezTo>
                    <a:cubicBezTo>
                      <a:pt x="142" y="136"/>
                      <a:pt x="142" y="138"/>
                      <a:pt x="142" y="138"/>
                    </a:cubicBezTo>
                    <a:cubicBezTo>
                      <a:pt x="143" y="138"/>
                      <a:pt x="142" y="137"/>
                      <a:pt x="142" y="138"/>
                    </a:cubicBezTo>
                    <a:cubicBezTo>
                      <a:pt x="142" y="138"/>
                      <a:pt x="142" y="137"/>
                      <a:pt x="142" y="138"/>
                    </a:cubicBezTo>
                    <a:close/>
                    <a:moveTo>
                      <a:pt x="142" y="138"/>
                    </a:moveTo>
                    <a:cubicBezTo>
                      <a:pt x="142" y="137"/>
                      <a:pt x="142" y="137"/>
                      <a:pt x="142" y="138"/>
                    </a:cubicBezTo>
                    <a:cubicBezTo>
                      <a:pt x="142" y="138"/>
                      <a:pt x="141" y="138"/>
                      <a:pt x="142" y="138"/>
                    </a:cubicBezTo>
                    <a:cubicBezTo>
                      <a:pt x="142" y="138"/>
                      <a:pt x="142" y="137"/>
                      <a:pt x="142" y="138"/>
                    </a:cubicBezTo>
                    <a:cubicBezTo>
                      <a:pt x="142" y="138"/>
                      <a:pt x="142" y="138"/>
                      <a:pt x="142" y="138"/>
                    </a:cubicBezTo>
                    <a:close/>
                    <a:moveTo>
                      <a:pt x="142" y="138"/>
                    </a:moveTo>
                    <a:cubicBezTo>
                      <a:pt x="142" y="138"/>
                      <a:pt x="142" y="139"/>
                      <a:pt x="142" y="138"/>
                    </a:cubicBezTo>
                    <a:cubicBezTo>
                      <a:pt x="142" y="138"/>
                      <a:pt x="142" y="138"/>
                      <a:pt x="142" y="138"/>
                    </a:cubicBezTo>
                    <a:cubicBezTo>
                      <a:pt x="142" y="138"/>
                      <a:pt x="142" y="139"/>
                      <a:pt x="142" y="138"/>
                    </a:cubicBezTo>
                    <a:close/>
                    <a:moveTo>
                      <a:pt x="142" y="138"/>
                    </a:moveTo>
                    <a:cubicBezTo>
                      <a:pt x="142" y="138"/>
                      <a:pt x="142" y="138"/>
                      <a:pt x="142" y="138"/>
                    </a:cubicBezTo>
                    <a:cubicBezTo>
                      <a:pt x="142" y="139"/>
                      <a:pt x="142" y="139"/>
                      <a:pt x="142" y="138"/>
                    </a:cubicBezTo>
                    <a:close/>
                    <a:moveTo>
                      <a:pt x="142" y="138"/>
                    </a:moveTo>
                    <a:cubicBezTo>
                      <a:pt x="142" y="139"/>
                      <a:pt x="142" y="139"/>
                      <a:pt x="142" y="139"/>
                    </a:cubicBezTo>
                    <a:cubicBezTo>
                      <a:pt x="142" y="138"/>
                      <a:pt x="142" y="138"/>
                      <a:pt x="142" y="138"/>
                    </a:cubicBezTo>
                    <a:cubicBezTo>
                      <a:pt x="142" y="138"/>
                      <a:pt x="142" y="138"/>
                      <a:pt x="142" y="138"/>
                    </a:cubicBezTo>
                    <a:cubicBezTo>
                      <a:pt x="142" y="139"/>
                      <a:pt x="142" y="139"/>
                      <a:pt x="142" y="138"/>
                    </a:cubicBezTo>
                    <a:cubicBezTo>
                      <a:pt x="142" y="139"/>
                      <a:pt x="142" y="138"/>
                      <a:pt x="142" y="138"/>
                    </a:cubicBezTo>
                    <a:cubicBezTo>
                      <a:pt x="142" y="137"/>
                      <a:pt x="142" y="138"/>
                      <a:pt x="142" y="138"/>
                    </a:cubicBezTo>
                    <a:cubicBezTo>
                      <a:pt x="142" y="138"/>
                      <a:pt x="142" y="138"/>
                      <a:pt x="142" y="138"/>
                    </a:cubicBezTo>
                    <a:cubicBezTo>
                      <a:pt x="142" y="139"/>
                      <a:pt x="142" y="138"/>
                      <a:pt x="142" y="138"/>
                    </a:cubicBezTo>
                    <a:cubicBezTo>
                      <a:pt x="143" y="138"/>
                      <a:pt x="142" y="137"/>
                      <a:pt x="142" y="138"/>
                    </a:cubicBezTo>
                    <a:cubicBezTo>
                      <a:pt x="143" y="138"/>
                      <a:pt x="142" y="138"/>
                      <a:pt x="142" y="138"/>
                    </a:cubicBezTo>
                    <a:cubicBezTo>
                      <a:pt x="142" y="138"/>
                      <a:pt x="141" y="138"/>
                      <a:pt x="142" y="138"/>
                    </a:cubicBezTo>
                    <a:cubicBezTo>
                      <a:pt x="143" y="137"/>
                      <a:pt x="142" y="138"/>
                      <a:pt x="142" y="138"/>
                    </a:cubicBezTo>
                    <a:cubicBezTo>
                      <a:pt x="142" y="139"/>
                      <a:pt x="142" y="139"/>
                      <a:pt x="142" y="138"/>
                    </a:cubicBezTo>
                    <a:cubicBezTo>
                      <a:pt x="143" y="139"/>
                      <a:pt x="142" y="138"/>
                      <a:pt x="142" y="138"/>
                    </a:cubicBezTo>
                    <a:cubicBezTo>
                      <a:pt x="142" y="139"/>
                      <a:pt x="143" y="137"/>
                      <a:pt x="142" y="138"/>
                    </a:cubicBezTo>
                    <a:cubicBezTo>
                      <a:pt x="142" y="138"/>
                      <a:pt x="142" y="138"/>
                      <a:pt x="142" y="138"/>
                    </a:cubicBezTo>
                    <a:close/>
                    <a:moveTo>
                      <a:pt x="142" y="139"/>
                    </a:moveTo>
                    <a:cubicBezTo>
                      <a:pt x="142" y="140"/>
                      <a:pt x="141" y="140"/>
                      <a:pt x="142" y="138"/>
                    </a:cubicBezTo>
                    <a:cubicBezTo>
                      <a:pt x="141" y="137"/>
                      <a:pt x="142" y="138"/>
                      <a:pt x="142" y="139"/>
                    </a:cubicBezTo>
                    <a:close/>
                    <a:moveTo>
                      <a:pt x="142" y="140"/>
                    </a:moveTo>
                    <a:cubicBezTo>
                      <a:pt x="142" y="140"/>
                      <a:pt x="142" y="140"/>
                      <a:pt x="142" y="140"/>
                    </a:cubicBezTo>
                    <a:moveTo>
                      <a:pt x="142" y="140"/>
                    </a:moveTo>
                    <a:cubicBezTo>
                      <a:pt x="142" y="140"/>
                      <a:pt x="142" y="140"/>
                      <a:pt x="142" y="140"/>
                    </a:cubicBezTo>
                    <a:moveTo>
                      <a:pt x="142" y="141"/>
                    </a:moveTo>
                    <a:cubicBezTo>
                      <a:pt x="142" y="141"/>
                      <a:pt x="142" y="141"/>
                      <a:pt x="142" y="141"/>
                    </a:cubicBezTo>
                    <a:cubicBezTo>
                      <a:pt x="142" y="140"/>
                      <a:pt x="142" y="140"/>
                      <a:pt x="142" y="140"/>
                    </a:cubicBezTo>
                    <a:cubicBezTo>
                      <a:pt x="142" y="140"/>
                      <a:pt x="142" y="140"/>
                      <a:pt x="142" y="140"/>
                    </a:cubicBezTo>
                    <a:cubicBezTo>
                      <a:pt x="142" y="140"/>
                      <a:pt x="142" y="140"/>
                      <a:pt x="142" y="140"/>
                    </a:cubicBezTo>
                    <a:lnTo>
                      <a:pt x="142" y="141"/>
                    </a:lnTo>
                    <a:close/>
                    <a:moveTo>
                      <a:pt x="141" y="138"/>
                    </a:moveTo>
                    <a:cubicBezTo>
                      <a:pt x="142" y="138"/>
                      <a:pt x="140" y="140"/>
                      <a:pt x="141" y="138"/>
                    </a:cubicBezTo>
                    <a:cubicBezTo>
                      <a:pt x="140" y="138"/>
                      <a:pt x="142" y="139"/>
                      <a:pt x="141" y="138"/>
                    </a:cubicBezTo>
                    <a:close/>
                    <a:moveTo>
                      <a:pt x="141" y="138"/>
                    </a:moveTo>
                    <a:cubicBezTo>
                      <a:pt x="142" y="138"/>
                      <a:pt x="141" y="139"/>
                      <a:pt x="141" y="138"/>
                    </a:cubicBezTo>
                    <a:cubicBezTo>
                      <a:pt x="141" y="137"/>
                      <a:pt x="141" y="138"/>
                      <a:pt x="141" y="138"/>
                    </a:cubicBezTo>
                    <a:close/>
                    <a:moveTo>
                      <a:pt x="141" y="136"/>
                    </a:moveTo>
                    <a:cubicBezTo>
                      <a:pt x="140" y="137"/>
                      <a:pt x="142" y="138"/>
                      <a:pt x="141" y="136"/>
                    </a:cubicBezTo>
                    <a:cubicBezTo>
                      <a:pt x="142" y="139"/>
                      <a:pt x="141" y="136"/>
                      <a:pt x="141" y="137"/>
                    </a:cubicBezTo>
                    <a:cubicBezTo>
                      <a:pt x="140" y="137"/>
                      <a:pt x="141" y="136"/>
                      <a:pt x="141" y="137"/>
                    </a:cubicBezTo>
                    <a:cubicBezTo>
                      <a:pt x="141" y="137"/>
                      <a:pt x="142" y="136"/>
                      <a:pt x="141" y="137"/>
                    </a:cubicBezTo>
                    <a:cubicBezTo>
                      <a:pt x="142" y="138"/>
                      <a:pt x="140" y="137"/>
                      <a:pt x="141" y="137"/>
                    </a:cubicBezTo>
                    <a:cubicBezTo>
                      <a:pt x="143" y="137"/>
                      <a:pt x="142" y="138"/>
                      <a:pt x="141" y="137"/>
                    </a:cubicBezTo>
                    <a:cubicBezTo>
                      <a:pt x="142" y="136"/>
                      <a:pt x="140" y="136"/>
                      <a:pt x="141" y="137"/>
                    </a:cubicBezTo>
                    <a:cubicBezTo>
                      <a:pt x="140" y="136"/>
                      <a:pt x="142" y="136"/>
                      <a:pt x="141" y="137"/>
                    </a:cubicBezTo>
                    <a:cubicBezTo>
                      <a:pt x="141" y="137"/>
                      <a:pt x="142" y="134"/>
                      <a:pt x="141" y="136"/>
                    </a:cubicBezTo>
                    <a:close/>
                    <a:moveTo>
                      <a:pt x="142" y="136"/>
                    </a:moveTo>
                    <a:cubicBezTo>
                      <a:pt x="140" y="137"/>
                      <a:pt x="140" y="138"/>
                      <a:pt x="141" y="136"/>
                    </a:cubicBezTo>
                    <a:cubicBezTo>
                      <a:pt x="141" y="136"/>
                      <a:pt x="141" y="138"/>
                      <a:pt x="141" y="136"/>
                    </a:cubicBezTo>
                    <a:cubicBezTo>
                      <a:pt x="141" y="137"/>
                      <a:pt x="140" y="136"/>
                      <a:pt x="141" y="136"/>
                    </a:cubicBezTo>
                    <a:cubicBezTo>
                      <a:pt x="142" y="137"/>
                      <a:pt x="142" y="136"/>
                      <a:pt x="141" y="136"/>
                    </a:cubicBezTo>
                    <a:cubicBezTo>
                      <a:pt x="141" y="138"/>
                      <a:pt x="141" y="138"/>
                      <a:pt x="141" y="136"/>
                    </a:cubicBezTo>
                    <a:cubicBezTo>
                      <a:pt x="142" y="137"/>
                      <a:pt x="141" y="136"/>
                      <a:pt x="141" y="136"/>
                    </a:cubicBezTo>
                    <a:cubicBezTo>
                      <a:pt x="140" y="137"/>
                      <a:pt x="140" y="136"/>
                      <a:pt x="141" y="136"/>
                    </a:cubicBezTo>
                    <a:cubicBezTo>
                      <a:pt x="141" y="134"/>
                      <a:pt x="141" y="134"/>
                      <a:pt x="142" y="136"/>
                    </a:cubicBezTo>
                    <a:close/>
                    <a:moveTo>
                      <a:pt x="142" y="135"/>
                    </a:moveTo>
                    <a:cubicBezTo>
                      <a:pt x="143" y="134"/>
                      <a:pt x="142" y="134"/>
                      <a:pt x="142" y="134"/>
                    </a:cubicBezTo>
                    <a:cubicBezTo>
                      <a:pt x="143" y="133"/>
                      <a:pt x="141" y="135"/>
                      <a:pt x="142" y="134"/>
                    </a:cubicBezTo>
                    <a:cubicBezTo>
                      <a:pt x="141" y="134"/>
                      <a:pt x="141" y="135"/>
                      <a:pt x="142" y="135"/>
                    </a:cubicBezTo>
                    <a:cubicBezTo>
                      <a:pt x="142" y="135"/>
                      <a:pt x="143" y="133"/>
                      <a:pt x="142" y="135"/>
                    </a:cubicBezTo>
                    <a:cubicBezTo>
                      <a:pt x="143" y="136"/>
                      <a:pt x="141" y="136"/>
                      <a:pt x="142" y="135"/>
                    </a:cubicBezTo>
                    <a:cubicBezTo>
                      <a:pt x="142" y="138"/>
                      <a:pt x="142" y="134"/>
                      <a:pt x="142" y="135"/>
                    </a:cubicBezTo>
                    <a:cubicBezTo>
                      <a:pt x="142" y="134"/>
                      <a:pt x="143" y="136"/>
                      <a:pt x="142" y="135"/>
                    </a:cubicBezTo>
                    <a:cubicBezTo>
                      <a:pt x="143" y="135"/>
                      <a:pt x="142" y="137"/>
                      <a:pt x="142" y="135"/>
                    </a:cubicBezTo>
                    <a:cubicBezTo>
                      <a:pt x="142" y="133"/>
                      <a:pt x="142" y="137"/>
                      <a:pt x="142" y="135"/>
                    </a:cubicBezTo>
                    <a:cubicBezTo>
                      <a:pt x="141" y="136"/>
                      <a:pt x="141" y="136"/>
                      <a:pt x="142" y="135"/>
                    </a:cubicBezTo>
                    <a:cubicBezTo>
                      <a:pt x="143" y="135"/>
                      <a:pt x="142" y="136"/>
                      <a:pt x="142" y="135"/>
                    </a:cubicBezTo>
                    <a:close/>
                    <a:moveTo>
                      <a:pt x="142" y="135"/>
                    </a:moveTo>
                    <a:cubicBezTo>
                      <a:pt x="143" y="136"/>
                      <a:pt x="143" y="136"/>
                      <a:pt x="142" y="135"/>
                    </a:cubicBezTo>
                    <a:cubicBezTo>
                      <a:pt x="142" y="134"/>
                      <a:pt x="143" y="137"/>
                      <a:pt x="142" y="135"/>
                    </a:cubicBezTo>
                    <a:cubicBezTo>
                      <a:pt x="144" y="134"/>
                      <a:pt x="142" y="133"/>
                      <a:pt x="142" y="135"/>
                    </a:cubicBezTo>
                    <a:cubicBezTo>
                      <a:pt x="142" y="135"/>
                      <a:pt x="143" y="133"/>
                      <a:pt x="142" y="135"/>
                    </a:cubicBezTo>
                    <a:close/>
                    <a:moveTo>
                      <a:pt x="143" y="127"/>
                    </a:moveTo>
                    <a:cubicBezTo>
                      <a:pt x="144" y="126"/>
                      <a:pt x="142" y="126"/>
                      <a:pt x="143" y="127"/>
                    </a:cubicBezTo>
                    <a:cubicBezTo>
                      <a:pt x="145" y="126"/>
                      <a:pt x="143" y="128"/>
                      <a:pt x="143" y="127"/>
                    </a:cubicBezTo>
                    <a:cubicBezTo>
                      <a:pt x="144" y="127"/>
                      <a:pt x="142" y="127"/>
                      <a:pt x="143" y="127"/>
                    </a:cubicBezTo>
                    <a:close/>
                    <a:moveTo>
                      <a:pt x="143" y="132"/>
                    </a:moveTo>
                    <a:cubicBezTo>
                      <a:pt x="141" y="134"/>
                      <a:pt x="143" y="131"/>
                      <a:pt x="143" y="131"/>
                    </a:cubicBezTo>
                    <a:cubicBezTo>
                      <a:pt x="143" y="132"/>
                      <a:pt x="141" y="132"/>
                      <a:pt x="142" y="131"/>
                    </a:cubicBezTo>
                    <a:cubicBezTo>
                      <a:pt x="143" y="128"/>
                      <a:pt x="142" y="132"/>
                      <a:pt x="143" y="131"/>
                    </a:cubicBezTo>
                    <a:cubicBezTo>
                      <a:pt x="141" y="130"/>
                      <a:pt x="143" y="131"/>
                      <a:pt x="143" y="131"/>
                    </a:cubicBezTo>
                    <a:cubicBezTo>
                      <a:pt x="142" y="132"/>
                      <a:pt x="143" y="131"/>
                      <a:pt x="143" y="131"/>
                    </a:cubicBezTo>
                    <a:cubicBezTo>
                      <a:pt x="142" y="131"/>
                      <a:pt x="142" y="132"/>
                      <a:pt x="143" y="131"/>
                    </a:cubicBezTo>
                    <a:cubicBezTo>
                      <a:pt x="143" y="129"/>
                      <a:pt x="143" y="130"/>
                      <a:pt x="143" y="131"/>
                    </a:cubicBezTo>
                    <a:cubicBezTo>
                      <a:pt x="142" y="131"/>
                      <a:pt x="143" y="132"/>
                      <a:pt x="143" y="131"/>
                    </a:cubicBezTo>
                    <a:cubicBezTo>
                      <a:pt x="142" y="129"/>
                      <a:pt x="144" y="131"/>
                      <a:pt x="143" y="131"/>
                    </a:cubicBezTo>
                    <a:cubicBezTo>
                      <a:pt x="144" y="133"/>
                      <a:pt x="144" y="132"/>
                      <a:pt x="143" y="132"/>
                    </a:cubicBezTo>
                    <a:close/>
                    <a:moveTo>
                      <a:pt x="142" y="131"/>
                    </a:moveTo>
                    <a:cubicBezTo>
                      <a:pt x="144" y="131"/>
                      <a:pt x="142" y="133"/>
                      <a:pt x="142" y="131"/>
                    </a:cubicBezTo>
                    <a:cubicBezTo>
                      <a:pt x="142" y="131"/>
                      <a:pt x="143" y="129"/>
                      <a:pt x="142" y="131"/>
                    </a:cubicBezTo>
                    <a:cubicBezTo>
                      <a:pt x="143" y="132"/>
                      <a:pt x="143" y="131"/>
                      <a:pt x="142" y="131"/>
                    </a:cubicBezTo>
                    <a:close/>
                    <a:moveTo>
                      <a:pt x="144" y="132"/>
                    </a:moveTo>
                    <a:cubicBezTo>
                      <a:pt x="144" y="132"/>
                      <a:pt x="145" y="131"/>
                      <a:pt x="144" y="132"/>
                    </a:cubicBezTo>
                    <a:cubicBezTo>
                      <a:pt x="144" y="132"/>
                      <a:pt x="143" y="133"/>
                      <a:pt x="144" y="132"/>
                    </a:cubicBezTo>
                    <a:cubicBezTo>
                      <a:pt x="143" y="133"/>
                      <a:pt x="144" y="131"/>
                      <a:pt x="144" y="132"/>
                    </a:cubicBezTo>
                    <a:close/>
                    <a:moveTo>
                      <a:pt x="143" y="132"/>
                    </a:moveTo>
                    <a:cubicBezTo>
                      <a:pt x="143" y="132"/>
                      <a:pt x="142" y="132"/>
                      <a:pt x="143" y="132"/>
                    </a:cubicBezTo>
                    <a:cubicBezTo>
                      <a:pt x="144" y="133"/>
                      <a:pt x="144" y="134"/>
                      <a:pt x="144" y="132"/>
                    </a:cubicBezTo>
                    <a:cubicBezTo>
                      <a:pt x="143" y="133"/>
                      <a:pt x="142" y="133"/>
                      <a:pt x="143" y="132"/>
                    </a:cubicBezTo>
                    <a:close/>
                    <a:moveTo>
                      <a:pt x="144" y="131"/>
                    </a:moveTo>
                    <a:cubicBezTo>
                      <a:pt x="144" y="131"/>
                      <a:pt x="143" y="131"/>
                      <a:pt x="143" y="131"/>
                    </a:cubicBezTo>
                    <a:cubicBezTo>
                      <a:pt x="142" y="133"/>
                      <a:pt x="144" y="131"/>
                      <a:pt x="143" y="131"/>
                    </a:cubicBezTo>
                    <a:cubicBezTo>
                      <a:pt x="143" y="132"/>
                      <a:pt x="144" y="130"/>
                      <a:pt x="143" y="131"/>
                    </a:cubicBezTo>
                    <a:cubicBezTo>
                      <a:pt x="143" y="130"/>
                      <a:pt x="145" y="130"/>
                      <a:pt x="144" y="131"/>
                    </a:cubicBezTo>
                    <a:close/>
                    <a:moveTo>
                      <a:pt x="144" y="133"/>
                    </a:moveTo>
                    <a:cubicBezTo>
                      <a:pt x="142" y="132"/>
                      <a:pt x="144" y="133"/>
                      <a:pt x="144" y="133"/>
                    </a:cubicBezTo>
                    <a:cubicBezTo>
                      <a:pt x="144" y="133"/>
                      <a:pt x="143" y="132"/>
                      <a:pt x="144" y="133"/>
                    </a:cubicBezTo>
                    <a:close/>
                    <a:moveTo>
                      <a:pt x="143" y="133"/>
                    </a:moveTo>
                    <a:cubicBezTo>
                      <a:pt x="143" y="136"/>
                      <a:pt x="144" y="132"/>
                      <a:pt x="142" y="133"/>
                    </a:cubicBezTo>
                    <a:cubicBezTo>
                      <a:pt x="142" y="136"/>
                      <a:pt x="142" y="132"/>
                      <a:pt x="142" y="133"/>
                    </a:cubicBezTo>
                    <a:cubicBezTo>
                      <a:pt x="142" y="133"/>
                      <a:pt x="142" y="134"/>
                      <a:pt x="143" y="133"/>
                    </a:cubicBezTo>
                    <a:cubicBezTo>
                      <a:pt x="144" y="134"/>
                      <a:pt x="144" y="132"/>
                      <a:pt x="143" y="133"/>
                    </a:cubicBezTo>
                    <a:close/>
                    <a:moveTo>
                      <a:pt x="142" y="135"/>
                    </a:moveTo>
                    <a:cubicBezTo>
                      <a:pt x="142" y="137"/>
                      <a:pt x="142" y="134"/>
                      <a:pt x="142" y="135"/>
                    </a:cubicBezTo>
                    <a:cubicBezTo>
                      <a:pt x="142" y="133"/>
                      <a:pt x="142" y="135"/>
                      <a:pt x="142" y="135"/>
                    </a:cubicBezTo>
                    <a:cubicBezTo>
                      <a:pt x="143" y="137"/>
                      <a:pt x="143" y="135"/>
                      <a:pt x="142" y="135"/>
                    </a:cubicBezTo>
                    <a:close/>
                    <a:moveTo>
                      <a:pt x="143" y="130"/>
                    </a:moveTo>
                    <a:cubicBezTo>
                      <a:pt x="142" y="131"/>
                      <a:pt x="142" y="130"/>
                      <a:pt x="142" y="130"/>
                    </a:cubicBezTo>
                    <a:cubicBezTo>
                      <a:pt x="143" y="131"/>
                      <a:pt x="142" y="130"/>
                      <a:pt x="143" y="130"/>
                    </a:cubicBezTo>
                    <a:close/>
                    <a:moveTo>
                      <a:pt x="143" y="127"/>
                    </a:moveTo>
                    <a:cubicBezTo>
                      <a:pt x="141" y="127"/>
                      <a:pt x="144" y="127"/>
                      <a:pt x="143" y="127"/>
                    </a:cubicBezTo>
                    <a:cubicBezTo>
                      <a:pt x="142" y="129"/>
                      <a:pt x="145" y="127"/>
                      <a:pt x="143" y="127"/>
                    </a:cubicBezTo>
                    <a:cubicBezTo>
                      <a:pt x="143" y="127"/>
                      <a:pt x="143" y="129"/>
                      <a:pt x="143" y="127"/>
                    </a:cubicBezTo>
                    <a:close/>
                    <a:moveTo>
                      <a:pt x="143" y="127"/>
                    </a:moveTo>
                    <a:cubicBezTo>
                      <a:pt x="143" y="126"/>
                      <a:pt x="141" y="129"/>
                      <a:pt x="143" y="127"/>
                    </a:cubicBezTo>
                    <a:cubicBezTo>
                      <a:pt x="144" y="127"/>
                      <a:pt x="144" y="126"/>
                      <a:pt x="143" y="127"/>
                    </a:cubicBezTo>
                    <a:close/>
                    <a:moveTo>
                      <a:pt x="143" y="127"/>
                    </a:moveTo>
                    <a:cubicBezTo>
                      <a:pt x="143" y="129"/>
                      <a:pt x="143" y="127"/>
                      <a:pt x="143" y="127"/>
                    </a:cubicBezTo>
                    <a:cubicBezTo>
                      <a:pt x="143" y="128"/>
                      <a:pt x="143" y="126"/>
                      <a:pt x="143" y="127"/>
                    </a:cubicBezTo>
                    <a:cubicBezTo>
                      <a:pt x="144" y="125"/>
                      <a:pt x="144" y="129"/>
                      <a:pt x="143" y="127"/>
                    </a:cubicBezTo>
                    <a:cubicBezTo>
                      <a:pt x="144" y="126"/>
                      <a:pt x="144" y="127"/>
                      <a:pt x="143" y="127"/>
                    </a:cubicBezTo>
                    <a:close/>
                    <a:moveTo>
                      <a:pt x="144" y="132"/>
                    </a:moveTo>
                    <a:cubicBezTo>
                      <a:pt x="143" y="131"/>
                      <a:pt x="144" y="132"/>
                      <a:pt x="144" y="132"/>
                    </a:cubicBezTo>
                    <a:cubicBezTo>
                      <a:pt x="145" y="133"/>
                      <a:pt x="144" y="134"/>
                      <a:pt x="144" y="132"/>
                    </a:cubicBezTo>
                    <a:cubicBezTo>
                      <a:pt x="145" y="133"/>
                      <a:pt x="143" y="134"/>
                      <a:pt x="144" y="132"/>
                    </a:cubicBezTo>
                    <a:cubicBezTo>
                      <a:pt x="144" y="134"/>
                      <a:pt x="143" y="132"/>
                      <a:pt x="144" y="132"/>
                    </a:cubicBezTo>
                    <a:close/>
                    <a:moveTo>
                      <a:pt x="144" y="136"/>
                    </a:moveTo>
                    <a:cubicBezTo>
                      <a:pt x="143" y="134"/>
                      <a:pt x="145" y="135"/>
                      <a:pt x="145" y="135"/>
                    </a:cubicBezTo>
                    <a:cubicBezTo>
                      <a:pt x="145" y="134"/>
                      <a:pt x="145" y="134"/>
                      <a:pt x="145" y="136"/>
                    </a:cubicBezTo>
                    <a:lnTo>
                      <a:pt x="144" y="136"/>
                    </a:lnTo>
                    <a:close/>
                    <a:moveTo>
                      <a:pt x="144" y="141"/>
                    </a:moveTo>
                    <a:cubicBezTo>
                      <a:pt x="144" y="141"/>
                      <a:pt x="144" y="141"/>
                      <a:pt x="144" y="141"/>
                    </a:cubicBezTo>
                    <a:cubicBezTo>
                      <a:pt x="144" y="141"/>
                      <a:pt x="144" y="141"/>
                      <a:pt x="144" y="141"/>
                    </a:cubicBezTo>
                    <a:cubicBezTo>
                      <a:pt x="144" y="141"/>
                      <a:pt x="144" y="141"/>
                      <a:pt x="144" y="141"/>
                    </a:cubicBezTo>
                    <a:cubicBezTo>
                      <a:pt x="144" y="141"/>
                      <a:pt x="144" y="141"/>
                      <a:pt x="144" y="141"/>
                    </a:cubicBezTo>
                    <a:cubicBezTo>
                      <a:pt x="144" y="141"/>
                      <a:pt x="144" y="141"/>
                      <a:pt x="144" y="141"/>
                    </a:cubicBezTo>
                    <a:close/>
                    <a:moveTo>
                      <a:pt x="142" y="136"/>
                    </a:moveTo>
                    <a:cubicBezTo>
                      <a:pt x="142" y="134"/>
                      <a:pt x="142" y="136"/>
                      <a:pt x="142" y="136"/>
                    </a:cubicBezTo>
                    <a:cubicBezTo>
                      <a:pt x="142" y="139"/>
                      <a:pt x="143" y="137"/>
                      <a:pt x="142" y="137"/>
                    </a:cubicBezTo>
                    <a:cubicBezTo>
                      <a:pt x="142" y="139"/>
                      <a:pt x="143" y="136"/>
                      <a:pt x="142" y="137"/>
                    </a:cubicBezTo>
                    <a:cubicBezTo>
                      <a:pt x="143" y="136"/>
                      <a:pt x="143" y="137"/>
                      <a:pt x="142" y="137"/>
                    </a:cubicBezTo>
                    <a:cubicBezTo>
                      <a:pt x="142" y="137"/>
                      <a:pt x="142" y="138"/>
                      <a:pt x="142" y="138"/>
                    </a:cubicBezTo>
                    <a:cubicBezTo>
                      <a:pt x="142" y="137"/>
                      <a:pt x="142" y="137"/>
                      <a:pt x="142" y="138"/>
                    </a:cubicBezTo>
                    <a:cubicBezTo>
                      <a:pt x="142" y="138"/>
                      <a:pt x="141" y="138"/>
                      <a:pt x="142" y="138"/>
                    </a:cubicBezTo>
                    <a:cubicBezTo>
                      <a:pt x="141" y="137"/>
                      <a:pt x="142" y="137"/>
                      <a:pt x="142" y="138"/>
                    </a:cubicBezTo>
                    <a:cubicBezTo>
                      <a:pt x="142" y="137"/>
                      <a:pt x="140" y="137"/>
                      <a:pt x="142" y="138"/>
                    </a:cubicBezTo>
                    <a:cubicBezTo>
                      <a:pt x="142" y="138"/>
                      <a:pt x="141" y="139"/>
                      <a:pt x="142" y="138"/>
                    </a:cubicBezTo>
                    <a:cubicBezTo>
                      <a:pt x="143" y="138"/>
                      <a:pt x="142" y="138"/>
                      <a:pt x="142" y="138"/>
                    </a:cubicBezTo>
                    <a:cubicBezTo>
                      <a:pt x="142" y="139"/>
                      <a:pt x="143" y="138"/>
                      <a:pt x="142" y="138"/>
                    </a:cubicBezTo>
                    <a:cubicBezTo>
                      <a:pt x="142" y="136"/>
                      <a:pt x="142" y="137"/>
                      <a:pt x="142" y="138"/>
                    </a:cubicBezTo>
                    <a:cubicBezTo>
                      <a:pt x="142" y="137"/>
                      <a:pt x="142" y="138"/>
                      <a:pt x="142" y="137"/>
                    </a:cubicBezTo>
                    <a:cubicBezTo>
                      <a:pt x="142" y="138"/>
                      <a:pt x="142" y="138"/>
                      <a:pt x="142" y="137"/>
                    </a:cubicBezTo>
                    <a:cubicBezTo>
                      <a:pt x="142" y="138"/>
                      <a:pt x="143" y="137"/>
                      <a:pt x="142" y="137"/>
                    </a:cubicBezTo>
                    <a:cubicBezTo>
                      <a:pt x="143" y="137"/>
                      <a:pt x="143" y="137"/>
                      <a:pt x="142" y="137"/>
                    </a:cubicBezTo>
                    <a:cubicBezTo>
                      <a:pt x="142" y="137"/>
                      <a:pt x="142" y="138"/>
                      <a:pt x="142" y="137"/>
                    </a:cubicBezTo>
                    <a:cubicBezTo>
                      <a:pt x="143" y="136"/>
                      <a:pt x="143" y="137"/>
                      <a:pt x="142" y="137"/>
                    </a:cubicBezTo>
                    <a:cubicBezTo>
                      <a:pt x="143" y="137"/>
                      <a:pt x="142" y="137"/>
                      <a:pt x="142" y="137"/>
                    </a:cubicBezTo>
                    <a:cubicBezTo>
                      <a:pt x="142" y="136"/>
                      <a:pt x="143" y="136"/>
                      <a:pt x="142" y="137"/>
                    </a:cubicBezTo>
                    <a:cubicBezTo>
                      <a:pt x="142" y="138"/>
                      <a:pt x="143" y="136"/>
                      <a:pt x="142" y="137"/>
                    </a:cubicBezTo>
                    <a:cubicBezTo>
                      <a:pt x="143" y="137"/>
                      <a:pt x="143" y="138"/>
                      <a:pt x="142" y="138"/>
                    </a:cubicBezTo>
                    <a:cubicBezTo>
                      <a:pt x="142" y="138"/>
                      <a:pt x="142" y="138"/>
                      <a:pt x="142" y="138"/>
                    </a:cubicBezTo>
                    <a:cubicBezTo>
                      <a:pt x="142" y="138"/>
                      <a:pt x="142" y="138"/>
                      <a:pt x="142" y="138"/>
                    </a:cubicBezTo>
                    <a:cubicBezTo>
                      <a:pt x="142" y="137"/>
                      <a:pt x="143" y="137"/>
                      <a:pt x="142" y="138"/>
                    </a:cubicBezTo>
                    <a:cubicBezTo>
                      <a:pt x="142" y="138"/>
                      <a:pt x="142" y="138"/>
                      <a:pt x="142" y="138"/>
                    </a:cubicBezTo>
                    <a:cubicBezTo>
                      <a:pt x="143" y="138"/>
                      <a:pt x="143" y="137"/>
                      <a:pt x="142" y="138"/>
                    </a:cubicBezTo>
                    <a:cubicBezTo>
                      <a:pt x="142" y="138"/>
                      <a:pt x="142" y="138"/>
                      <a:pt x="142" y="138"/>
                    </a:cubicBezTo>
                    <a:cubicBezTo>
                      <a:pt x="143" y="138"/>
                      <a:pt x="143" y="138"/>
                      <a:pt x="142" y="138"/>
                    </a:cubicBezTo>
                    <a:cubicBezTo>
                      <a:pt x="142" y="138"/>
                      <a:pt x="142" y="138"/>
                      <a:pt x="142" y="138"/>
                    </a:cubicBezTo>
                    <a:cubicBezTo>
                      <a:pt x="142" y="138"/>
                      <a:pt x="142" y="138"/>
                      <a:pt x="142" y="138"/>
                    </a:cubicBezTo>
                    <a:cubicBezTo>
                      <a:pt x="142" y="138"/>
                      <a:pt x="142" y="139"/>
                      <a:pt x="142" y="138"/>
                    </a:cubicBezTo>
                    <a:cubicBezTo>
                      <a:pt x="142" y="138"/>
                      <a:pt x="142" y="139"/>
                      <a:pt x="142" y="138"/>
                    </a:cubicBezTo>
                    <a:cubicBezTo>
                      <a:pt x="142" y="138"/>
                      <a:pt x="142" y="138"/>
                      <a:pt x="142" y="138"/>
                    </a:cubicBezTo>
                    <a:cubicBezTo>
                      <a:pt x="142" y="138"/>
                      <a:pt x="142" y="138"/>
                      <a:pt x="142" y="138"/>
                    </a:cubicBezTo>
                    <a:cubicBezTo>
                      <a:pt x="143" y="138"/>
                      <a:pt x="142" y="138"/>
                      <a:pt x="142" y="138"/>
                    </a:cubicBezTo>
                    <a:cubicBezTo>
                      <a:pt x="142" y="138"/>
                      <a:pt x="142" y="138"/>
                      <a:pt x="142" y="138"/>
                    </a:cubicBezTo>
                    <a:cubicBezTo>
                      <a:pt x="142" y="139"/>
                      <a:pt x="141" y="139"/>
                      <a:pt x="142" y="138"/>
                    </a:cubicBezTo>
                    <a:cubicBezTo>
                      <a:pt x="142" y="138"/>
                      <a:pt x="143" y="137"/>
                      <a:pt x="142" y="138"/>
                    </a:cubicBezTo>
                    <a:cubicBezTo>
                      <a:pt x="142" y="136"/>
                      <a:pt x="143" y="138"/>
                      <a:pt x="142" y="138"/>
                    </a:cubicBezTo>
                    <a:cubicBezTo>
                      <a:pt x="142" y="136"/>
                      <a:pt x="142" y="138"/>
                      <a:pt x="142" y="138"/>
                    </a:cubicBezTo>
                    <a:cubicBezTo>
                      <a:pt x="142" y="138"/>
                      <a:pt x="143" y="138"/>
                      <a:pt x="142" y="138"/>
                    </a:cubicBezTo>
                    <a:cubicBezTo>
                      <a:pt x="142" y="138"/>
                      <a:pt x="142" y="138"/>
                      <a:pt x="142" y="138"/>
                    </a:cubicBezTo>
                    <a:cubicBezTo>
                      <a:pt x="142" y="138"/>
                      <a:pt x="142" y="138"/>
                      <a:pt x="142" y="138"/>
                    </a:cubicBezTo>
                    <a:cubicBezTo>
                      <a:pt x="142" y="135"/>
                      <a:pt x="142" y="138"/>
                      <a:pt x="142" y="138"/>
                    </a:cubicBezTo>
                    <a:cubicBezTo>
                      <a:pt x="143" y="138"/>
                      <a:pt x="143" y="138"/>
                      <a:pt x="142" y="138"/>
                    </a:cubicBezTo>
                    <a:cubicBezTo>
                      <a:pt x="141" y="138"/>
                      <a:pt x="142" y="138"/>
                      <a:pt x="142" y="138"/>
                    </a:cubicBezTo>
                    <a:cubicBezTo>
                      <a:pt x="142" y="139"/>
                      <a:pt x="141" y="138"/>
                      <a:pt x="142" y="138"/>
                    </a:cubicBezTo>
                    <a:cubicBezTo>
                      <a:pt x="142" y="138"/>
                      <a:pt x="142" y="138"/>
                      <a:pt x="142" y="138"/>
                    </a:cubicBezTo>
                    <a:cubicBezTo>
                      <a:pt x="142" y="137"/>
                      <a:pt x="142" y="138"/>
                      <a:pt x="142" y="138"/>
                    </a:cubicBezTo>
                    <a:cubicBezTo>
                      <a:pt x="142" y="139"/>
                      <a:pt x="142" y="139"/>
                      <a:pt x="142" y="138"/>
                    </a:cubicBezTo>
                    <a:cubicBezTo>
                      <a:pt x="143" y="137"/>
                      <a:pt x="143" y="138"/>
                      <a:pt x="142" y="138"/>
                    </a:cubicBezTo>
                    <a:cubicBezTo>
                      <a:pt x="141" y="138"/>
                      <a:pt x="142" y="138"/>
                      <a:pt x="142" y="138"/>
                    </a:cubicBezTo>
                    <a:cubicBezTo>
                      <a:pt x="141" y="137"/>
                      <a:pt x="142" y="139"/>
                      <a:pt x="142" y="138"/>
                    </a:cubicBezTo>
                    <a:cubicBezTo>
                      <a:pt x="142" y="138"/>
                      <a:pt x="142" y="138"/>
                      <a:pt x="142" y="138"/>
                    </a:cubicBezTo>
                    <a:cubicBezTo>
                      <a:pt x="142" y="139"/>
                      <a:pt x="143" y="138"/>
                      <a:pt x="142" y="138"/>
                    </a:cubicBezTo>
                    <a:cubicBezTo>
                      <a:pt x="142" y="138"/>
                      <a:pt x="142" y="138"/>
                      <a:pt x="142" y="138"/>
                    </a:cubicBezTo>
                    <a:cubicBezTo>
                      <a:pt x="142" y="138"/>
                      <a:pt x="143" y="138"/>
                      <a:pt x="142" y="138"/>
                    </a:cubicBezTo>
                    <a:cubicBezTo>
                      <a:pt x="142" y="138"/>
                      <a:pt x="142" y="138"/>
                      <a:pt x="142" y="138"/>
                    </a:cubicBezTo>
                    <a:cubicBezTo>
                      <a:pt x="142" y="137"/>
                      <a:pt x="142" y="138"/>
                      <a:pt x="142" y="138"/>
                    </a:cubicBezTo>
                    <a:cubicBezTo>
                      <a:pt x="143" y="138"/>
                      <a:pt x="143" y="138"/>
                      <a:pt x="142" y="138"/>
                    </a:cubicBezTo>
                    <a:cubicBezTo>
                      <a:pt x="143" y="138"/>
                      <a:pt x="143" y="138"/>
                      <a:pt x="142" y="138"/>
                    </a:cubicBezTo>
                    <a:cubicBezTo>
                      <a:pt x="143" y="138"/>
                      <a:pt x="142" y="138"/>
                      <a:pt x="142" y="138"/>
                    </a:cubicBezTo>
                    <a:cubicBezTo>
                      <a:pt x="142" y="137"/>
                      <a:pt x="142" y="138"/>
                      <a:pt x="142" y="138"/>
                    </a:cubicBezTo>
                    <a:cubicBezTo>
                      <a:pt x="142" y="137"/>
                      <a:pt x="142" y="137"/>
                      <a:pt x="142" y="138"/>
                    </a:cubicBezTo>
                    <a:cubicBezTo>
                      <a:pt x="142" y="138"/>
                      <a:pt x="142" y="139"/>
                      <a:pt x="142" y="138"/>
                    </a:cubicBezTo>
                    <a:cubicBezTo>
                      <a:pt x="142" y="138"/>
                      <a:pt x="143" y="137"/>
                      <a:pt x="142" y="138"/>
                    </a:cubicBezTo>
                    <a:cubicBezTo>
                      <a:pt x="143" y="138"/>
                      <a:pt x="142" y="137"/>
                      <a:pt x="142" y="138"/>
                    </a:cubicBezTo>
                    <a:cubicBezTo>
                      <a:pt x="142" y="138"/>
                      <a:pt x="142" y="138"/>
                      <a:pt x="142" y="138"/>
                    </a:cubicBezTo>
                    <a:cubicBezTo>
                      <a:pt x="143" y="137"/>
                      <a:pt x="142" y="138"/>
                      <a:pt x="142" y="138"/>
                    </a:cubicBezTo>
                    <a:cubicBezTo>
                      <a:pt x="142" y="138"/>
                      <a:pt x="142" y="138"/>
                      <a:pt x="142" y="138"/>
                    </a:cubicBezTo>
                    <a:cubicBezTo>
                      <a:pt x="141" y="138"/>
                      <a:pt x="142" y="139"/>
                      <a:pt x="142" y="138"/>
                    </a:cubicBezTo>
                    <a:cubicBezTo>
                      <a:pt x="141" y="138"/>
                      <a:pt x="141" y="138"/>
                      <a:pt x="142" y="138"/>
                    </a:cubicBezTo>
                    <a:cubicBezTo>
                      <a:pt x="142" y="138"/>
                      <a:pt x="142" y="138"/>
                      <a:pt x="142" y="138"/>
                    </a:cubicBezTo>
                    <a:cubicBezTo>
                      <a:pt x="141" y="138"/>
                      <a:pt x="142" y="138"/>
                      <a:pt x="142" y="138"/>
                    </a:cubicBezTo>
                    <a:cubicBezTo>
                      <a:pt x="143" y="138"/>
                      <a:pt x="142" y="138"/>
                      <a:pt x="142" y="138"/>
                    </a:cubicBezTo>
                    <a:cubicBezTo>
                      <a:pt x="142" y="139"/>
                      <a:pt x="142" y="136"/>
                      <a:pt x="142" y="138"/>
                    </a:cubicBezTo>
                    <a:cubicBezTo>
                      <a:pt x="143" y="134"/>
                      <a:pt x="142" y="139"/>
                      <a:pt x="142" y="138"/>
                    </a:cubicBezTo>
                    <a:cubicBezTo>
                      <a:pt x="141" y="139"/>
                      <a:pt x="142" y="139"/>
                      <a:pt x="142" y="138"/>
                    </a:cubicBezTo>
                    <a:cubicBezTo>
                      <a:pt x="142" y="138"/>
                      <a:pt x="142" y="139"/>
                      <a:pt x="142" y="138"/>
                    </a:cubicBezTo>
                    <a:cubicBezTo>
                      <a:pt x="143" y="137"/>
                      <a:pt x="142" y="139"/>
                      <a:pt x="142" y="138"/>
                    </a:cubicBezTo>
                    <a:cubicBezTo>
                      <a:pt x="143" y="137"/>
                      <a:pt x="142" y="136"/>
                      <a:pt x="142" y="138"/>
                    </a:cubicBezTo>
                    <a:cubicBezTo>
                      <a:pt x="142" y="138"/>
                      <a:pt x="142" y="139"/>
                      <a:pt x="142" y="138"/>
                    </a:cubicBezTo>
                    <a:cubicBezTo>
                      <a:pt x="142" y="138"/>
                      <a:pt x="142" y="138"/>
                      <a:pt x="142" y="138"/>
                    </a:cubicBezTo>
                    <a:cubicBezTo>
                      <a:pt x="142" y="137"/>
                      <a:pt x="142" y="138"/>
                      <a:pt x="142" y="138"/>
                    </a:cubicBezTo>
                    <a:cubicBezTo>
                      <a:pt x="142" y="136"/>
                      <a:pt x="142" y="139"/>
                      <a:pt x="142" y="138"/>
                    </a:cubicBezTo>
                    <a:cubicBezTo>
                      <a:pt x="142" y="139"/>
                      <a:pt x="141" y="139"/>
                      <a:pt x="142" y="138"/>
                    </a:cubicBezTo>
                    <a:cubicBezTo>
                      <a:pt x="143" y="138"/>
                      <a:pt x="142" y="138"/>
                      <a:pt x="142" y="138"/>
                    </a:cubicBezTo>
                    <a:cubicBezTo>
                      <a:pt x="143" y="138"/>
                      <a:pt x="143" y="138"/>
                      <a:pt x="142" y="138"/>
                    </a:cubicBezTo>
                    <a:cubicBezTo>
                      <a:pt x="142" y="139"/>
                      <a:pt x="142" y="138"/>
                      <a:pt x="142" y="138"/>
                    </a:cubicBezTo>
                    <a:cubicBezTo>
                      <a:pt x="143" y="138"/>
                      <a:pt x="143" y="138"/>
                      <a:pt x="142" y="138"/>
                    </a:cubicBezTo>
                    <a:cubicBezTo>
                      <a:pt x="142" y="139"/>
                      <a:pt x="142" y="138"/>
                      <a:pt x="142" y="138"/>
                    </a:cubicBezTo>
                    <a:cubicBezTo>
                      <a:pt x="143" y="138"/>
                      <a:pt x="142" y="137"/>
                      <a:pt x="142" y="138"/>
                    </a:cubicBezTo>
                    <a:cubicBezTo>
                      <a:pt x="143" y="137"/>
                      <a:pt x="142" y="135"/>
                      <a:pt x="142" y="138"/>
                    </a:cubicBezTo>
                    <a:cubicBezTo>
                      <a:pt x="143" y="137"/>
                      <a:pt x="142" y="138"/>
                      <a:pt x="142" y="138"/>
                    </a:cubicBezTo>
                    <a:cubicBezTo>
                      <a:pt x="142" y="138"/>
                      <a:pt x="142" y="138"/>
                      <a:pt x="142" y="138"/>
                    </a:cubicBezTo>
                    <a:cubicBezTo>
                      <a:pt x="143" y="136"/>
                      <a:pt x="141" y="138"/>
                      <a:pt x="142" y="138"/>
                    </a:cubicBezTo>
                    <a:cubicBezTo>
                      <a:pt x="142" y="138"/>
                      <a:pt x="142" y="138"/>
                      <a:pt x="142" y="138"/>
                    </a:cubicBezTo>
                    <a:cubicBezTo>
                      <a:pt x="142" y="137"/>
                      <a:pt x="141" y="138"/>
                      <a:pt x="142" y="138"/>
                    </a:cubicBezTo>
                    <a:cubicBezTo>
                      <a:pt x="143" y="138"/>
                      <a:pt x="142" y="136"/>
                      <a:pt x="142" y="138"/>
                    </a:cubicBezTo>
                    <a:cubicBezTo>
                      <a:pt x="142" y="139"/>
                      <a:pt x="143" y="138"/>
                      <a:pt x="142" y="138"/>
                    </a:cubicBezTo>
                    <a:cubicBezTo>
                      <a:pt x="142" y="139"/>
                      <a:pt x="142" y="138"/>
                      <a:pt x="142" y="138"/>
                    </a:cubicBezTo>
                    <a:cubicBezTo>
                      <a:pt x="141" y="139"/>
                      <a:pt x="142" y="138"/>
                      <a:pt x="142" y="137"/>
                    </a:cubicBezTo>
                    <a:cubicBezTo>
                      <a:pt x="143" y="138"/>
                      <a:pt x="142" y="138"/>
                      <a:pt x="142" y="137"/>
                    </a:cubicBezTo>
                    <a:cubicBezTo>
                      <a:pt x="142" y="136"/>
                      <a:pt x="142" y="134"/>
                      <a:pt x="142" y="137"/>
                    </a:cubicBezTo>
                    <a:cubicBezTo>
                      <a:pt x="141" y="136"/>
                      <a:pt x="142" y="135"/>
                      <a:pt x="142" y="137"/>
                    </a:cubicBezTo>
                    <a:cubicBezTo>
                      <a:pt x="142" y="138"/>
                      <a:pt x="142" y="137"/>
                      <a:pt x="142" y="137"/>
                    </a:cubicBezTo>
                    <a:cubicBezTo>
                      <a:pt x="143" y="138"/>
                      <a:pt x="142" y="137"/>
                      <a:pt x="142" y="137"/>
                    </a:cubicBezTo>
                    <a:cubicBezTo>
                      <a:pt x="142" y="138"/>
                      <a:pt x="142" y="138"/>
                      <a:pt x="142" y="137"/>
                    </a:cubicBezTo>
                    <a:cubicBezTo>
                      <a:pt x="141" y="136"/>
                      <a:pt x="142" y="135"/>
                      <a:pt x="142" y="137"/>
                    </a:cubicBezTo>
                    <a:cubicBezTo>
                      <a:pt x="142" y="139"/>
                      <a:pt x="141" y="137"/>
                      <a:pt x="142" y="137"/>
                    </a:cubicBezTo>
                    <a:cubicBezTo>
                      <a:pt x="143" y="136"/>
                      <a:pt x="143" y="138"/>
                      <a:pt x="142" y="137"/>
                    </a:cubicBezTo>
                    <a:cubicBezTo>
                      <a:pt x="142" y="138"/>
                      <a:pt x="141" y="138"/>
                      <a:pt x="142" y="137"/>
                    </a:cubicBezTo>
                    <a:cubicBezTo>
                      <a:pt x="142" y="138"/>
                      <a:pt x="142" y="137"/>
                      <a:pt x="142" y="137"/>
                    </a:cubicBezTo>
                    <a:cubicBezTo>
                      <a:pt x="143" y="138"/>
                      <a:pt x="142" y="137"/>
                      <a:pt x="142" y="137"/>
                    </a:cubicBezTo>
                    <a:cubicBezTo>
                      <a:pt x="142" y="137"/>
                      <a:pt x="143" y="137"/>
                      <a:pt x="142" y="137"/>
                    </a:cubicBezTo>
                    <a:cubicBezTo>
                      <a:pt x="142" y="139"/>
                      <a:pt x="142" y="137"/>
                      <a:pt x="142" y="137"/>
                    </a:cubicBezTo>
                    <a:cubicBezTo>
                      <a:pt x="141" y="138"/>
                      <a:pt x="142" y="135"/>
                      <a:pt x="142" y="137"/>
                    </a:cubicBezTo>
                    <a:cubicBezTo>
                      <a:pt x="142" y="136"/>
                      <a:pt x="141" y="137"/>
                      <a:pt x="142" y="137"/>
                    </a:cubicBezTo>
                    <a:cubicBezTo>
                      <a:pt x="142" y="136"/>
                      <a:pt x="142" y="138"/>
                      <a:pt x="142" y="137"/>
                    </a:cubicBezTo>
                    <a:cubicBezTo>
                      <a:pt x="141" y="137"/>
                      <a:pt x="142" y="138"/>
                      <a:pt x="142" y="137"/>
                    </a:cubicBezTo>
                    <a:cubicBezTo>
                      <a:pt x="142" y="137"/>
                      <a:pt x="142" y="138"/>
                      <a:pt x="142" y="137"/>
                    </a:cubicBezTo>
                    <a:cubicBezTo>
                      <a:pt x="140" y="138"/>
                      <a:pt x="140" y="137"/>
                      <a:pt x="142" y="137"/>
                    </a:cubicBezTo>
                    <a:cubicBezTo>
                      <a:pt x="142" y="138"/>
                      <a:pt x="141" y="137"/>
                      <a:pt x="142" y="137"/>
                    </a:cubicBezTo>
                    <a:cubicBezTo>
                      <a:pt x="142" y="135"/>
                      <a:pt x="142" y="136"/>
                      <a:pt x="142" y="137"/>
                    </a:cubicBezTo>
                    <a:cubicBezTo>
                      <a:pt x="142" y="138"/>
                      <a:pt x="143" y="136"/>
                      <a:pt x="142" y="137"/>
                    </a:cubicBezTo>
                    <a:cubicBezTo>
                      <a:pt x="141" y="138"/>
                      <a:pt x="142" y="134"/>
                      <a:pt x="142" y="137"/>
                    </a:cubicBezTo>
                    <a:cubicBezTo>
                      <a:pt x="142" y="138"/>
                      <a:pt x="141" y="135"/>
                      <a:pt x="142" y="137"/>
                    </a:cubicBezTo>
                    <a:cubicBezTo>
                      <a:pt x="141" y="136"/>
                      <a:pt x="142" y="136"/>
                      <a:pt x="142" y="137"/>
                    </a:cubicBezTo>
                    <a:cubicBezTo>
                      <a:pt x="143" y="137"/>
                      <a:pt x="141" y="135"/>
                      <a:pt x="142" y="137"/>
                    </a:cubicBezTo>
                    <a:cubicBezTo>
                      <a:pt x="142" y="136"/>
                      <a:pt x="141" y="136"/>
                      <a:pt x="142" y="137"/>
                    </a:cubicBezTo>
                    <a:cubicBezTo>
                      <a:pt x="143" y="137"/>
                      <a:pt x="142" y="136"/>
                      <a:pt x="142" y="137"/>
                    </a:cubicBezTo>
                    <a:cubicBezTo>
                      <a:pt x="142" y="139"/>
                      <a:pt x="141" y="135"/>
                      <a:pt x="142" y="137"/>
                    </a:cubicBezTo>
                    <a:cubicBezTo>
                      <a:pt x="142" y="133"/>
                      <a:pt x="142" y="133"/>
                      <a:pt x="142" y="137"/>
                    </a:cubicBezTo>
                    <a:cubicBezTo>
                      <a:pt x="142" y="137"/>
                      <a:pt x="143" y="135"/>
                      <a:pt x="142" y="137"/>
                    </a:cubicBezTo>
                    <a:cubicBezTo>
                      <a:pt x="140" y="134"/>
                      <a:pt x="142" y="137"/>
                      <a:pt x="142" y="137"/>
                    </a:cubicBezTo>
                    <a:cubicBezTo>
                      <a:pt x="142" y="135"/>
                      <a:pt x="143" y="136"/>
                      <a:pt x="142" y="136"/>
                    </a:cubicBezTo>
                    <a:cubicBezTo>
                      <a:pt x="142" y="136"/>
                      <a:pt x="141" y="135"/>
                      <a:pt x="142" y="136"/>
                    </a:cubicBezTo>
                    <a:cubicBezTo>
                      <a:pt x="142" y="137"/>
                      <a:pt x="141" y="135"/>
                      <a:pt x="142" y="136"/>
                    </a:cubicBezTo>
                    <a:cubicBezTo>
                      <a:pt x="142" y="134"/>
                      <a:pt x="143" y="138"/>
                      <a:pt x="142" y="136"/>
                    </a:cubicBezTo>
                    <a:cubicBezTo>
                      <a:pt x="143" y="136"/>
                      <a:pt x="141" y="137"/>
                      <a:pt x="142" y="136"/>
                    </a:cubicBezTo>
                    <a:cubicBezTo>
                      <a:pt x="142" y="137"/>
                      <a:pt x="142" y="135"/>
                      <a:pt x="142" y="136"/>
                    </a:cubicBezTo>
                    <a:cubicBezTo>
                      <a:pt x="143" y="136"/>
                      <a:pt x="143" y="136"/>
                      <a:pt x="142" y="135"/>
                    </a:cubicBezTo>
                    <a:cubicBezTo>
                      <a:pt x="143" y="135"/>
                      <a:pt x="143" y="135"/>
                      <a:pt x="142" y="135"/>
                    </a:cubicBezTo>
                    <a:cubicBezTo>
                      <a:pt x="143" y="135"/>
                      <a:pt x="143" y="137"/>
                      <a:pt x="142" y="135"/>
                    </a:cubicBezTo>
                    <a:cubicBezTo>
                      <a:pt x="143" y="136"/>
                      <a:pt x="142" y="133"/>
                      <a:pt x="142" y="135"/>
                    </a:cubicBezTo>
                    <a:cubicBezTo>
                      <a:pt x="143" y="135"/>
                      <a:pt x="143" y="134"/>
                      <a:pt x="142" y="135"/>
                    </a:cubicBezTo>
                    <a:cubicBezTo>
                      <a:pt x="142" y="137"/>
                      <a:pt x="142" y="135"/>
                      <a:pt x="142" y="135"/>
                    </a:cubicBezTo>
                    <a:cubicBezTo>
                      <a:pt x="143" y="136"/>
                      <a:pt x="142" y="137"/>
                      <a:pt x="142" y="135"/>
                    </a:cubicBezTo>
                    <a:cubicBezTo>
                      <a:pt x="142" y="136"/>
                      <a:pt x="142" y="133"/>
                      <a:pt x="142" y="135"/>
                    </a:cubicBezTo>
                    <a:cubicBezTo>
                      <a:pt x="142" y="135"/>
                      <a:pt x="142" y="134"/>
                      <a:pt x="142" y="135"/>
                    </a:cubicBezTo>
                    <a:cubicBezTo>
                      <a:pt x="142" y="133"/>
                      <a:pt x="143" y="135"/>
                      <a:pt x="142" y="135"/>
                    </a:cubicBezTo>
                    <a:cubicBezTo>
                      <a:pt x="143" y="135"/>
                      <a:pt x="142" y="134"/>
                      <a:pt x="142" y="135"/>
                    </a:cubicBezTo>
                    <a:cubicBezTo>
                      <a:pt x="142" y="134"/>
                      <a:pt x="143" y="135"/>
                      <a:pt x="142" y="135"/>
                    </a:cubicBezTo>
                    <a:cubicBezTo>
                      <a:pt x="143" y="137"/>
                      <a:pt x="142" y="134"/>
                      <a:pt x="142" y="135"/>
                    </a:cubicBezTo>
                    <a:cubicBezTo>
                      <a:pt x="143" y="135"/>
                      <a:pt x="141" y="135"/>
                      <a:pt x="142" y="135"/>
                    </a:cubicBezTo>
                    <a:cubicBezTo>
                      <a:pt x="143" y="137"/>
                      <a:pt x="142" y="137"/>
                      <a:pt x="142" y="135"/>
                    </a:cubicBezTo>
                    <a:cubicBezTo>
                      <a:pt x="144" y="135"/>
                      <a:pt x="142" y="134"/>
                      <a:pt x="143" y="136"/>
                    </a:cubicBezTo>
                    <a:cubicBezTo>
                      <a:pt x="143" y="137"/>
                      <a:pt x="143" y="136"/>
                      <a:pt x="143" y="136"/>
                    </a:cubicBezTo>
                    <a:cubicBezTo>
                      <a:pt x="143" y="136"/>
                      <a:pt x="144" y="137"/>
                      <a:pt x="144" y="137"/>
                    </a:cubicBezTo>
                    <a:cubicBezTo>
                      <a:pt x="143" y="137"/>
                      <a:pt x="143" y="137"/>
                      <a:pt x="143" y="137"/>
                    </a:cubicBezTo>
                    <a:cubicBezTo>
                      <a:pt x="142" y="136"/>
                      <a:pt x="143" y="137"/>
                      <a:pt x="142" y="136"/>
                    </a:cubicBezTo>
                    <a:close/>
                    <a:moveTo>
                      <a:pt x="142" y="136"/>
                    </a:moveTo>
                    <a:cubicBezTo>
                      <a:pt x="142" y="136"/>
                      <a:pt x="143" y="136"/>
                      <a:pt x="142" y="136"/>
                    </a:cubicBezTo>
                    <a:cubicBezTo>
                      <a:pt x="142" y="137"/>
                      <a:pt x="142" y="134"/>
                      <a:pt x="142" y="136"/>
                    </a:cubicBezTo>
                    <a:cubicBezTo>
                      <a:pt x="143" y="134"/>
                      <a:pt x="143" y="136"/>
                      <a:pt x="142" y="136"/>
                    </a:cubicBezTo>
                    <a:close/>
                    <a:moveTo>
                      <a:pt x="142" y="138"/>
                    </a:moveTo>
                    <a:cubicBezTo>
                      <a:pt x="143" y="136"/>
                      <a:pt x="142" y="138"/>
                      <a:pt x="142" y="138"/>
                    </a:cubicBezTo>
                    <a:cubicBezTo>
                      <a:pt x="142" y="138"/>
                      <a:pt x="143" y="138"/>
                      <a:pt x="142" y="138"/>
                    </a:cubicBezTo>
                    <a:cubicBezTo>
                      <a:pt x="141" y="137"/>
                      <a:pt x="142" y="139"/>
                      <a:pt x="142" y="138"/>
                    </a:cubicBezTo>
                    <a:close/>
                    <a:moveTo>
                      <a:pt x="142" y="138"/>
                    </a:moveTo>
                    <a:cubicBezTo>
                      <a:pt x="143" y="138"/>
                      <a:pt x="142" y="138"/>
                      <a:pt x="142" y="138"/>
                    </a:cubicBezTo>
                    <a:cubicBezTo>
                      <a:pt x="142" y="138"/>
                      <a:pt x="141" y="138"/>
                      <a:pt x="142" y="138"/>
                    </a:cubicBezTo>
                    <a:cubicBezTo>
                      <a:pt x="141" y="138"/>
                      <a:pt x="142" y="138"/>
                      <a:pt x="142" y="138"/>
                    </a:cubicBezTo>
                    <a:close/>
                    <a:moveTo>
                      <a:pt x="142" y="138"/>
                    </a:moveTo>
                    <a:cubicBezTo>
                      <a:pt x="143" y="138"/>
                      <a:pt x="143" y="138"/>
                      <a:pt x="142" y="138"/>
                    </a:cubicBezTo>
                    <a:cubicBezTo>
                      <a:pt x="143" y="138"/>
                      <a:pt x="143" y="138"/>
                      <a:pt x="142" y="137"/>
                    </a:cubicBezTo>
                    <a:cubicBezTo>
                      <a:pt x="143" y="138"/>
                      <a:pt x="143" y="137"/>
                      <a:pt x="142" y="138"/>
                    </a:cubicBezTo>
                    <a:close/>
                    <a:moveTo>
                      <a:pt x="143" y="147"/>
                    </a:moveTo>
                    <a:cubicBezTo>
                      <a:pt x="142" y="148"/>
                      <a:pt x="142" y="148"/>
                      <a:pt x="142" y="148"/>
                    </a:cubicBezTo>
                    <a:cubicBezTo>
                      <a:pt x="142" y="148"/>
                      <a:pt x="142" y="147"/>
                      <a:pt x="143" y="147"/>
                    </a:cubicBezTo>
                    <a:close/>
                    <a:moveTo>
                      <a:pt x="141" y="142"/>
                    </a:moveTo>
                    <a:cubicBezTo>
                      <a:pt x="141" y="142"/>
                      <a:pt x="141" y="141"/>
                      <a:pt x="142" y="142"/>
                    </a:cubicBezTo>
                    <a:cubicBezTo>
                      <a:pt x="142" y="141"/>
                      <a:pt x="142" y="141"/>
                      <a:pt x="141" y="142"/>
                    </a:cubicBezTo>
                    <a:cubicBezTo>
                      <a:pt x="141" y="141"/>
                      <a:pt x="141" y="141"/>
                      <a:pt x="141" y="141"/>
                    </a:cubicBezTo>
                    <a:cubicBezTo>
                      <a:pt x="141" y="141"/>
                      <a:pt x="141" y="141"/>
                      <a:pt x="141" y="141"/>
                    </a:cubicBezTo>
                    <a:cubicBezTo>
                      <a:pt x="141" y="141"/>
                      <a:pt x="141" y="141"/>
                      <a:pt x="141" y="141"/>
                    </a:cubicBezTo>
                    <a:cubicBezTo>
                      <a:pt x="141" y="141"/>
                      <a:pt x="141" y="141"/>
                      <a:pt x="141" y="141"/>
                    </a:cubicBezTo>
                    <a:cubicBezTo>
                      <a:pt x="142" y="141"/>
                      <a:pt x="142" y="141"/>
                      <a:pt x="142" y="141"/>
                    </a:cubicBezTo>
                    <a:cubicBezTo>
                      <a:pt x="142" y="141"/>
                      <a:pt x="142" y="141"/>
                      <a:pt x="142" y="141"/>
                    </a:cubicBezTo>
                    <a:cubicBezTo>
                      <a:pt x="142" y="141"/>
                      <a:pt x="142" y="141"/>
                      <a:pt x="142" y="141"/>
                    </a:cubicBezTo>
                    <a:cubicBezTo>
                      <a:pt x="142" y="141"/>
                      <a:pt x="142" y="141"/>
                      <a:pt x="142" y="141"/>
                    </a:cubicBezTo>
                    <a:cubicBezTo>
                      <a:pt x="142" y="141"/>
                      <a:pt x="143" y="141"/>
                      <a:pt x="143" y="142"/>
                    </a:cubicBezTo>
                    <a:cubicBezTo>
                      <a:pt x="143" y="141"/>
                      <a:pt x="143" y="142"/>
                      <a:pt x="143" y="142"/>
                    </a:cubicBezTo>
                    <a:cubicBezTo>
                      <a:pt x="142" y="143"/>
                      <a:pt x="142" y="143"/>
                      <a:pt x="142" y="143"/>
                    </a:cubicBezTo>
                    <a:cubicBezTo>
                      <a:pt x="142" y="142"/>
                      <a:pt x="142" y="142"/>
                      <a:pt x="142" y="142"/>
                    </a:cubicBezTo>
                    <a:lnTo>
                      <a:pt x="141" y="142"/>
                    </a:lnTo>
                    <a:close/>
                    <a:moveTo>
                      <a:pt x="141" y="141"/>
                    </a:moveTo>
                    <a:cubicBezTo>
                      <a:pt x="140" y="141"/>
                      <a:pt x="140" y="141"/>
                      <a:pt x="140" y="140"/>
                    </a:cubicBezTo>
                    <a:cubicBezTo>
                      <a:pt x="140" y="140"/>
                      <a:pt x="141" y="140"/>
                      <a:pt x="141" y="140"/>
                    </a:cubicBezTo>
                    <a:cubicBezTo>
                      <a:pt x="141" y="139"/>
                      <a:pt x="142" y="139"/>
                      <a:pt x="141" y="140"/>
                    </a:cubicBezTo>
                    <a:cubicBezTo>
                      <a:pt x="141" y="140"/>
                      <a:pt x="141" y="141"/>
                      <a:pt x="141" y="140"/>
                    </a:cubicBezTo>
                    <a:cubicBezTo>
                      <a:pt x="141" y="140"/>
                      <a:pt x="141" y="140"/>
                      <a:pt x="141" y="140"/>
                    </a:cubicBezTo>
                    <a:cubicBezTo>
                      <a:pt x="141" y="140"/>
                      <a:pt x="141" y="141"/>
                      <a:pt x="141" y="140"/>
                    </a:cubicBezTo>
                    <a:cubicBezTo>
                      <a:pt x="141" y="140"/>
                      <a:pt x="141" y="140"/>
                      <a:pt x="141" y="140"/>
                    </a:cubicBezTo>
                    <a:cubicBezTo>
                      <a:pt x="141" y="140"/>
                      <a:pt x="141" y="141"/>
                      <a:pt x="141" y="141"/>
                    </a:cubicBezTo>
                    <a:cubicBezTo>
                      <a:pt x="141" y="141"/>
                      <a:pt x="141" y="140"/>
                      <a:pt x="141" y="141"/>
                    </a:cubicBezTo>
                    <a:close/>
                    <a:moveTo>
                      <a:pt x="141" y="149"/>
                    </a:moveTo>
                    <a:cubicBezTo>
                      <a:pt x="140" y="149"/>
                      <a:pt x="140" y="149"/>
                      <a:pt x="140" y="149"/>
                    </a:cubicBezTo>
                    <a:cubicBezTo>
                      <a:pt x="140" y="149"/>
                      <a:pt x="140" y="149"/>
                      <a:pt x="140" y="149"/>
                    </a:cubicBezTo>
                    <a:cubicBezTo>
                      <a:pt x="140" y="149"/>
                      <a:pt x="140" y="149"/>
                      <a:pt x="140" y="149"/>
                    </a:cubicBezTo>
                    <a:cubicBezTo>
                      <a:pt x="140" y="149"/>
                      <a:pt x="140" y="149"/>
                      <a:pt x="140" y="149"/>
                    </a:cubicBezTo>
                    <a:cubicBezTo>
                      <a:pt x="140" y="149"/>
                      <a:pt x="140" y="149"/>
                      <a:pt x="140" y="149"/>
                    </a:cubicBezTo>
                    <a:cubicBezTo>
                      <a:pt x="140" y="149"/>
                      <a:pt x="140" y="149"/>
                      <a:pt x="141" y="149"/>
                    </a:cubicBezTo>
                    <a:close/>
                    <a:moveTo>
                      <a:pt x="140" y="150"/>
                    </a:moveTo>
                    <a:cubicBezTo>
                      <a:pt x="140" y="149"/>
                      <a:pt x="140" y="149"/>
                      <a:pt x="140" y="149"/>
                    </a:cubicBezTo>
                    <a:cubicBezTo>
                      <a:pt x="140" y="149"/>
                      <a:pt x="140" y="149"/>
                      <a:pt x="140" y="149"/>
                    </a:cubicBezTo>
                    <a:cubicBezTo>
                      <a:pt x="140" y="149"/>
                      <a:pt x="140" y="149"/>
                      <a:pt x="140" y="149"/>
                    </a:cubicBezTo>
                    <a:cubicBezTo>
                      <a:pt x="141" y="149"/>
                      <a:pt x="141" y="149"/>
                      <a:pt x="141" y="149"/>
                    </a:cubicBezTo>
                    <a:cubicBezTo>
                      <a:pt x="140" y="149"/>
                      <a:pt x="140" y="149"/>
                      <a:pt x="140" y="149"/>
                    </a:cubicBezTo>
                    <a:cubicBezTo>
                      <a:pt x="140" y="149"/>
                      <a:pt x="140" y="149"/>
                      <a:pt x="140" y="149"/>
                    </a:cubicBezTo>
                    <a:cubicBezTo>
                      <a:pt x="140" y="149"/>
                      <a:pt x="140" y="149"/>
                      <a:pt x="140" y="149"/>
                    </a:cubicBezTo>
                    <a:cubicBezTo>
                      <a:pt x="140" y="149"/>
                      <a:pt x="140" y="149"/>
                      <a:pt x="140" y="149"/>
                    </a:cubicBezTo>
                    <a:cubicBezTo>
                      <a:pt x="140" y="150"/>
                      <a:pt x="140" y="150"/>
                      <a:pt x="140" y="150"/>
                    </a:cubicBezTo>
                    <a:cubicBezTo>
                      <a:pt x="140" y="150"/>
                      <a:pt x="140" y="150"/>
                      <a:pt x="140" y="150"/>
                    </a:cubicBezTo>
                    <a:cubicBezTo>
                      <a:pt x="140" y="150"/>
                      <a:pt x="140" y="150"/>
                      <a:pt x="140" y="150"/>
                    </a:cubicBezTo>
                    <a:close/>
                    <a:moveTo>
                      <a:pt x="140" y="143"/>
                    </a:moveTo>
                    <a:cubicBezTo>
                      <a:pt x="139" y="143"/>
                      <a:pt x="139" y="143"/>
                      <a:pt x="139" y="143"/>
                    </a:cubicBezTo>
                    <a:cubicBezTo>
                      <a:pt x="140" y="142"/>
                      <a:pt x="140" y="142"/>
                      <a:pt x="140" y="143"/>
                    </a:cubicBezTo>
                    <a:cubicBezTo>
                      <a:pt x="141" y="142"/>
                      <a:pt x="140" y="144"/>
                      <a:pt x="140" y="143"/>
                    </a:cubicBezTo>
                    <a:cubicBezTo>
                      <a:pt x="140" y="143"/>
                      <a:pt x="140" y="143"/>
                      <a:pt x="140" y="143"/>
                    </a:cubicBezTo>
                    <a:close/>
                    <a:moveTo>
                      <a:pt x="139" y="143"/>
                    </a:moveTo>
                    <a:cubicBezTo>
                      <a:pt x="139" y="143"/>
                      <a:pt x="139" y="143"/>
                      <a:pt x="139" y="143"/>
                    </a:cubicBezTo>
                    <a:cubicBezTo>
                      <a:pt x="139" y="143"/>
                      <a:pt x="139" y="143"/>
                      <a:pt x="139" y="143"/>
                    </a:cubicBezTo>
                    <a:cubicBezTo>
                      <a:pt x="140" y="143"/>
                      <a:pt x="140" y="143"/>
                      <a:pt x="140" y="143"/>
                    </a:cubicBezTo>
                    <a:cubicBezTo>
                      <a:pt x="139" y="143"/>
                      <a:pt x="139" y="143"/>
                      <a:pt x="139" y="143"/>
                    </a:cubicBezTo>
                    <a:cubicBezTo>
                      <a:pt x="139" y="144"/>
                      <a:pt x="139" y="144"/>
                      <a:pt x="139" y="144"/>
                    </a:cubicBezTo>
                    <a:lnTo>
                      <a:pt x="139" y="143"/>
                    </a:lnTo>
                    <a:close/>
                    <a:moveTo>
                      <a:pt x="134" y="155"/>
                    </a:moveTo>
                    <a:cubicBezTo>
                      <a:pt x="134" y="154"/>
                      <a:pt x="134" y="155"/>
                      <a:pt x="135" y="155"/>
                    </a:cubicBezTo>
                    <a:cubicBezTo>
                      <a:pt x="135" y="155"/>
                      <a:pt x="134" y="155"/>
                      <a:pt x="134" y="155"/>
                    </a:cubicBezTo>
                    <a:close/>
                    <a:moveTo>
                      <a:pt x="134" y="155"/>
                    </a:moveTo>
                    <a:cubicBezTo>
                      <a:pt x="134" y="155"/>
                      <a:pt x="134" y="155"/>
                      <a:pt x="134" y="155"/>
                    </a:cubicBezTo>
                    <a:cubicBezTo>
                      <a:pt x="134" y="155"/>
                      <a:pt x="134" y="155"/>
                      <a:pt x="134" y="155"/>
                    </a:cubicBezTo>
                    <a:cubicBezTo>
                      <a:pt x="134" y="156"/>
                      <a:pt x="133" y="155"/>
                      <a:pt x="134" y="155"/>
                    </a:cubicBezTo>
                    <a:close/>
                    <a:moveTo>
                      <a:pt x="132" y="158"/>
                    </a:moveTo>
                    <a:cubicBezTo>
                      <a:pt x="131" y="157"/>
                      <a:pt x="132" y="157"/>
                      <a:pt x="132" y="158"/>
                    </a:cubicBezTo>
                    <a:cubicBezTo>
                      <a:pt x="132" y="158"/>
                      <a:pt x="132" y="158"/>
                      <a:pt x="132" y="158"/>
                    </a:cubicBezTo>
                    <a:close/>
                    <a:moveTo>
                      <a:pt x="128" y="160"/>
                    </a:moveTo>
                    <a:cubicBezTo>
                      <a:pt x="127" y="160"/>
                      <a:pt x="127" y="160"/>
                      <a:pt x="127" y="160"/>
                    </a:cubicBezTo>
                    <a:cubicBezTo>
                      <a:pt x="127" y="159"/>
                      <a:pt x="127" y="159"/>
                      <a:pt x="128" y="159"/>
                    </a:cubicBezTo>
                    <a:cubicBezTo>
                      <a:pt x="128" y="160"/>
                      <a:pt x="128" y="160"/>
                      <a:pt x="128" y="160"/>
                    </a:cubicBezTo>
                    <a:cubicBezTo>
                      <a:pt x="128" y="160"/>
                      <a:pt x="128" y="160"/>
                      <a:pt x="128" y="160"/>
                    </a:cubicBezTo>
                    <a:close/>
                    <a:moveTo>
                      <a:pt x="127" y="160"/>
                    </a:moveTo>
                    <a:cubicBezTo>
                      <a:pt x="127" y="160"/>
                      <a:pt x="127" y="160"/>
                      <a:pt x="128" y="160"/>
                    </a:cubicBezTo>
                    <a:cubicBezTo>
                      <a:pt x="128" y="160"/>
                      <a:pt x="128" y="160"/>
                      <a:pt x="128" y="160"/>
                    </a:cubicBezTo>
                    <a:cubicBezTo>
                      <a:pt x="127" y="160"/>
                      <a:pt x="128" y="160"/>
                      <a:pt x="127" y="160"/>
                    </a:cubicBezTo>
                    <a:close/>
                    <a:moveTo>
                      <a:pt x="125" y="161"/>
                    </a:moveTo>
                    <a:cubicBezTo>
                      <a:pt x="125" y="161"/>
                      <a:pt x="125" y="161"/>
                      <a:pt x="125" y="161"/>
                    </a:cubicBezTo>
                    <a:cubicBezTo>
                      <a:pt x="125" y="162"/>
                      <a:pt x="125" y="162"/>
                      <a:pt x="125" y="162"/>
                    </a:cubicBezTo>
                    <a:cubicBezTo>
                      <a:pt x="125" y="162"/>
                      <a:pt x="124" y="161"/>
                      <a:pt x="125" y="161"/>
                    </a:cubicBezTo>
                    <a:close/>
                    <a:moveTo>
                      <a:pt x="122" y="168"/>
                    </a:moveTo>
                    <a:cubicBezTo>
                      <a:pt x="122" y="169"/>
                      <a:pt x="123" y="169"/>
                      <a:pt x="123" y="169"/>
                    </a:cubicBezTo>
                    <a:cubicBezTo>
                      <a:pt x="122" y="169"/>
                      <a:pt x="121" y="168"/>
                      <a:pt x="122" y="168"/>
                    </a:cubicBezTo>
                    <a:close/>
                    <a:moveTo>
                      <a:pt x="119" y="164"/>
                    </a:moveTo>
                    <a:cubicBezTo>
                      <a:pt x="119" y="164"/>
                      <a:pt x="119" y="164"/>
                      <a:pt x="119" y="164"/>
                    </a:cubicBezTo>
                    <a:cubicBezTo>
                      <a:pt x="119" y="164"/>
                      <a:pt x="119" y="164"/>
                      <a:pt x="120" y="163"/>
                    </a:cubicBezTo>
                    <a:cubicBezTo>
                      <a:pt x="120" y="163"/>
                      <a:pt x="120" y="163"/>
                      <a:pt x="120" y="163"/>
                    </a:cubicBezTo>
                    <a:cubicBezTo>
                      <a:pt x="120" y="164"/>
                      <a:pt x="120" y="164"/>
                      <a:pt x="120" y="165"/>
                    </a:cubicBezTo>
                    <a:cubicBezTo>
                      <a:pt x="120" y="165"/>
                      <a:pt x="120" y="165"/>
                      <a:pt x="120" y="165"/>
                    </a:cubicBezTo>
                    <a:cubicBezTo>
                      <a:pt x="120" y="165"/>
                      <a:pt x="120" y="164"/>
                      <a:pt x="119" y="164"/>
                    </a:cubicBezTo>
                    <a:cubicBezTo>
                      <a:pt x="119" y="164"/>
                      <a:pt x="119" y="164"/>
                      <a:pt x="119" y="164"/>
                    </a:cubicBezTo>
                    <a:close/>
                    <a:moveTo>
                      <a:pt x="116" y="165"/>
                    </a:moveTo>
                    <a:cubicBezTo>
                      <a:pt x="116" y="165"/>
                      <a:pt x="116" y="165"/>
                      <a:pt x="116" y="165"/>
                    </a:cubicBezTo>
                    <a:cubicBezTo>
                      <a:pt x="116" y="164"/>
                      <a:pt x="116" y="164"/>
                      <a:pt x="116" y="164"/>
                    </a:cubicBezTo>
                    <a:cubicBezTo>
                      <a:pt x="117" y="164"/>
                      <a:pt x="117" y="164"/>
                      <a:pt x="117" y="164"/>
                    </a:cubicBezTo>
                    <a:cubicBezTo>
                      <a:pt x="117" y="165"/>
                      <a:pt x="117" y="165"/>
                      <a:pt x="117" y="165"/>
                    </a:cubicBezTo>
                    <a:cubicBezTo>
                      <a:pt x="117" y="165"/>
                      <a:pt x="117" y="165"/>
                      <a:pt x="117" y="165"/>
                    </a:cubicBezTo>
                    <a:cubicBezTo>
                      <a:pt x="117" y="165"/>
                      <a:pt x="117" y="165"/>
                      <a:pt x="117" y="165"/>
                    </a:cubicBezTo>
                    <a:cubicBezTo>
                      <a:pt x="117" y="165"/>
                      <a:pt x="118" y="165"/>
                      <a:pt x="119" y="165"/>
                    </a:cubicBezTo>
                    <a:cubicBezTo>
                      <a:pt x="119" y="165"/>
                      <a:pt x="119" y="165"/>
                      <a:pt x="119" y="165"/>
                    </a:cubicBezTo>
                    <a:cubicBezTo>
                      <a:pt x="118" y="165"/>
                      <a:pt x="118" y="165"/>
                      <a:pt x="118" y="165"/>
                    </a:cubicBezTo>
                    <a:cubicBezTo>
                      <a:pt x="118" y="166"/>
                      <a:pt x="118" y="165"/>
                      <a:pt x="118" y="165"/>
                    </a:cubicBezTo>
                    <a:cubicBezTo>
                      <a:pt x="118" y="165"/>
                      <a:pt x="117" y="166"/>
                      <a:pt x="117" y="165"/>
                    </a:cubicBezTo>
                    <a:cubicBezTo>
                      <a:pt x="118" y="165"/>
                      <a:pt x="116" y="165"/>
                      <a:pt x="116" y="165"/>
                    </a:cubicBezTo>
                    <a:close/>
                    <a:moveTo>
                      <a:pt x="115" y="164"/>
                    </a:moveTo>
                    <a:cubicBezTo>
                      <a:pt x="114" y="164"/>
                      <a:pt x="114" y="164"/>
                      <a:pt x="114" y="164"/>
                    </a:cubicBezTo>
                    <a:cubicBezTo>
                      <a:pt x="115" y="164"/>
                      <a:pt x="115" y="164"/>
                      <a:pt x="115" y="164"/>
                    </a:cubicBezTo>
                    <a:cubicBezTo>
                      <a:pt x="115" y="164"/>
                      <a:pt x="114" y="164"/>
                      <a:pt x="115" y="165"/>
                    </a:cubicBezTo>
                    <a:cubicBezTo>
                      <a:pt x="114" y="165"/>
                      <a:pt x="114" y="165"/>
                      <a:pt x="114" y="165"/>
                    </a:cubicBezTo>
                    <a:cubicBezTo>
                      <a:pt x="114" y="164"/>
                      <a:pt x="114" y="164"/>
                      <a:pt x="115" y="164"/>
                    </a:cubicBezTo>
                    <a:close/>
                    <a:moveTo>
                      <a:pt x="114" y="166"/>
                    </a:moveTo>
                    <a:cubicBezTo>
                      <a:pt x="114" y="165"/>
                      <a:pt x="114" y="164"/>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lose/>
                    <a:moveTo>
                      <a:pt x="113" y="163"/>
                    </a:moveTo>
                    <a:cubicBezTo>
                      <a:pt x="113" y="163"/>
                      <a:pt x="113" y="163"/>
                      <a:pt x="113" y="163"/>
                    </a:cubicBezTo>
                    <a:cubicBezTo>
                      <a:pt x="113" y="163"/>
                      <a:pt x="113" y="163"/>
                      <a:pt x="113" y="163"/>
                    </a:cubicBezTo>
                    <a:cubicBezTo>
                      <a:pt x="113" y="163"/>
                      <a:pt x="113" y="163"/>
                      <a:pt x="113" y="163"/>
                    </a:cubicBezTo>
                    <a:close/>
                    <a:moveTo>
                      <a:pt x="110" y="164"/>
                    </a:moveTo>
                    <a:cubicBezTo>
                      <a:pt x="111" y="164"/>
                      <a:pt x="111" y="164"/>
                      <a:pt x="111" y="164"/>
                    </a:cubicBezTo>
                    <a:cubicBezTo>
                      <a:pt x="111" y="164"/>
                      <a:pt x="111" y="164"/>
                      <a:pt x="111" y="164"/>
                    </a:cubicBezTo>
                    <a:cubicBezTo>
                      <a:pt x="110" y="164"/>
                      <a:pt x="110" y="164"/>
                      <a:pt x="110" y="164"/>
                    </a:cubicBezTo>
                    <a:close/>
                    <a:moveTo>
                      <a:pt x="109" y="164"/>
                    </a:moveTo>
                    <a:cubicBezTo>
                      <a:pt x="109" y="164"/>
                      <a:pt x="109" y="164"/>
                      <a:pt x="109" y="164"/>
                    </a:cubicBezTo>
                    <a:cubicBezTo>
                      <a:pt x="109" y="164"/>
                      <a:pt x="109" y="164"/>
                      <a:pt x="109" y="164"/>
                    </a:cubicBezTo>
                    <a:cubicBezTo>
                      <a:pt x="109" y="164"/>
                      <a:pt x="109" y="164"/>
                      <a:pt x="109" y="164"/>
                    </a:cubicBezTo>
                    <a:cubicBezTo>
                      <a:pt x="110" y="164"/>
                      <a:pt x="110" y="164"/>
                      <a:pt x="110" y="164"/>
                    </a:cubicBezTo>
                    <a:cubicBezTo>
                      <a:pt x="110" y="164"/>
                      <a:pt x="110" y="164"/>
                      <a:pt x="110" y="164"/>
                    </a:cubicBezTo>
                    <a:cubicBezTo>
                      <a:pt x="110" y="164"/>
                      <a:pt x="110" y="164"/>
                      <a:pt x="110" y="164"/>
                    </a:cubicBezTo>
                    <a:cubicBezTo>
                      <a:pt x="110" y="164"/>
                      <a:pt x="110" y="165"/>
                      <a:pt x="110" y="164"/>
                    </a:cubicBezTo>
                    <a:cubicBezTo>
                      <a:pt x="110" y="164"/>
                      <a:pt x="110" y="164"/>
                      <a:pt x="110" y="164"/>
                    </a:cubicBezTo>
                    <a:lnTo>
                      <a:pt x="109" y="164"/>
                    </a:lnTo>
                    <a:close/>
                    <a:moveTo>
                      <a:pt x="109" y="167"/>
                    </a:moveTo>
                    <a:cubicBezTo>
                      <a:pt x="109" y="167"/>
                      <a:pt x="109" y="167"/>
                      <a:pt x="109" y="167"/>
                    </a:cubicBezTo>
                    <a:close/>
                    <a:moveTo>
                      <a:pt x="109" y="166"/>
                    </a:moveTo>
                    <a:cubicBezTo>
                      <a:pt x="109" y="166"/>
                      <a:pt x="109" y="166"/>
                      <a:pt x="109" y="166"/>
                    </a:cubicBezTo>
                    <a:cubicBezTo>
                      <a:pt x="109" y="166"/>
                      <a:pt x="109" y="166"/>
                      <a:pt x="109" y="166"/>
                    </a:cubicBezTo>
                    <a:cubicBezTo>
                      <a:pt x="109" y="166"/>
                      <a:pt x="109" y="166"/>
                      <a:pt x="109" y="166"/>
                    </a:cubicBezTo>
                    <a:close/>
                    <a:moveTo>
                      <a:pt x="99" y="169"/>
                    </a:moveTo>
                    <a:cubicBezTo>
                      <a:pt x="100" y="169"/>
                      <a:pt x="100" y="169"/>
                      <a:pt x="100" y="169"/>
                    </a:cubicBezTo>
                    <a:cubicBezTo>
                      <a:pt x="100" y="169"/>
                      <a:pt x="100" y="169"/>
                      <a:pt x="100" y="169"/>
                    </a:cubicBezTo>
                    <a:lnTo>
                      <a:pt x="99" y="169"/>
                    </a:lnTo>
                    <a:close/>
                    <a:moveTo>
                      <a:pt x="91" y="176"/>
                    </a:moveTo>
                    <a:cubicBezTo>
                      <a:pt x="91" y="176"/>
                      <a:pt x="91" y="176"/>
                      <a:pt x="92" y="176"/>
                    </a:cubicBezTo>
                    <a:cubicBezTo>
                      <a:pt x="92" y="176"/>
                      <a:pt x="92" y="177"/>
                      <a:pt x="92" y="176"/>
                    </a:cubicBezTo>
                    <a:lnTo>
                      <a:pt x="91" y="176"/>
                    </a:lnTo>
                    <a:close/>
                    <a:moveTo>
                      <a:pt x="91" y="168"/>
                    </a:moveTo>
                    <a:cubicBezTo>
                      <a:pt x="91" y="168"/>
                      <a:pt x="91" y="167"/>
                      <a:pt x="91" y="168"/>
                    </a:cubicBezTo>
                    <a:cubicBezTo>
                      <a:pt x="91" y="168"/>
                      <a:pt x="91" y="169"/>
                      <a:pt x="91" y="168"/>
                    </a:cubicBezTo>
                    <a:close/>
                    <a:moveTo>
                      <a:pt x="84" y="177"/>
                    </a:moveTo>
                    <a:cubicBezTo>
                      <a:pt x="84" y="176"/>
                      <a:pt x="84" y="177"/>
                      <a:pt x="84" y="177"/>
                    </a:cubicBezTo>
                    <a:close/>
                    <a:moveTo>
                      <a:pt x="82" y="177"/>
                    </a:moveTo>
                    <a:cubicBezTo>
                      <a:pt x="82" y="176"/>
                      <a:pt x="82" y="176"/>
                      <a:pt x="82" y="176"/>
                    </a:cubicBezTo>
                    <a:cubicBezTo>
                      <a:pt x="83" y="176"/>
                      <a:pt x="82" y="177"/>
                      <a:pt x="83" y="177"/>
                    </a:cubicBezTo>
                    <a:cubicBezTo>
                      <a:pt x="82" y="177"/>
                      <a:pt x="82" y="177"/>
                      <a:pt x="82" y="177"/>
                    </a:cubicBezTo>
                    <a:close/>
                    <a:moveTo>
                      <a:pt x="82" y="172"/>
                    </a:moveTo>
                    <a:cubicBezTo>
                      <a:pt x="82" y="172"/>
                      <a:pt x="82" y="172"/>
                      <a:pt x="82" y="172"/>
                    </a:cubicBezTo>
                    <a:cubicBezTo>
                      <a:pt x="81" y="172"/>
                      <a:pt x="81" y="171"/>
                      <a:pt x="81" y="171"/>
                    </a:cubicBezTo>
                    <a:cubicBezTo>
                      <a:pt x="81" y="172"/>
                      <a:pt x="82" y="171"/>
                      <a:pt x="82" y="171"/>
                    </a:cubicBezTo>
                    <a:lnTo>
                      <a:pt x="82" y="172"/>
                    </a:lnTo>
                    <a:close/>
                    <a:moveTo>
                      <a:pt x="81" y="173"/>
                    </a:moveTo>
                    <a:cubicBezTo>
                      <a:pt x="80" y="172"/>
                      <a:pt x="81" y="172"/>
                      <a:pt x="81" y="172"/>
                    </a:cubicBezTo>
                    <a:cubicBezTo>
                      <a:pt x="81" y="172"/>
                      <a:pt x="81" y="172"/>
                      <a:pt x="82" y="172"/>
                    </a:cubicBezTo>
                    <a:cubicBezTo>
                      <a:pt x="82" y="172"/>
                      <a:pt x="82" y="173"/>
                      <a:pt x="81" y="173"/>
                    </a:cubicBezTo>
                    <a:close/>
                    <a:moveTo>
                      <a:pt x="81" y="176"/>
                    </a:moveTo>
                    <a:cubicBezTo>
                      <a:pt x="81" y="176"/>
                      <a:pt x="81" y="176"/>
                      <a:pt x="81" y="176"/>
                    </a:cubicBezTo>
                    <a:cubicBezTo>
                      <a:pt x="80" y="175"/>
                      <a:pt x="80" y="176"/>
                      <a:pt x="81" y="176"/>
                    </a:cubicBezTo>
                    <a:close/>
                    <a:moveTo>
                      <a:pt x="80" y="174"/>
                    </a:moveTo>
                    <a:cubicBezTo>
                      <a:pt x="80" y="174"/>
                      <a:pt x="80" y="174"/>
                      <a:pt x="80" y="174"/>
                    </a:cubicBezTo>
                    <a:cubicBezTo>
                      <a:pt x="80" y="174"/>
                      <a:pt x="80" y="174"/>
                      <a:pt x="80" y="174"/>
                    </a:cubicBezTo>
                    <a:cubicBezTo>
                      <a:pt x="80" y="174"/>
                      <a:pt x="82" y="174"/>
                      <a:pt x="81" y="174"/>
                    </a:cubicBezTo>
                    <a:cubicBezTo>
                      <a:pt x="81" y="175"/>
                      <a:pt x="81" y="176"/>
                      <a:pt x="81" y="176"/>
                    </a:cubicBezTo>
                    <a:cubicBezTo>
                      <a:pt x="81" y="176"/>
                      <a:pt x="81" y="176"/>
                      <a:pt x="81" y="176"/>
                    </a:cubicBezTo>
                    <a:cubicBezTo>
                      <a:pt x="81" y="176"/>
                      <a:pt x="81" y="176"/>
                      <a:pt x="81" y="176"/>
                    </a:cubicBezTo>
                    <a:cubicBezTo>
                      <a:pt x="80" y="175"/>
                      <a:pt x="80" y="175"/>
                      <a:pt x="80" y="175"/>
                    </a:cubicBezTo>
                    <a:cubicBezTo>
                      <a:pt x="80" y="175"/>
                      <a:pt x="80" y="175"/>
                      <a:pt x="80" y="175"/>
                    </a:cubicBezTo>
                    <a:cubicBezTo>
                      <a:pt x="80" y="174"/>
                      <a:pt x="80" y="174"/>
                      <a:pt x="80" y="174"/>
                    </a:cubicBezTo>
                    <a:cubicBezTo>
                      <a:pt x="79" y="174"/>
                      <a:pt x="80" y="174"/>
                      <a:pt x="80" y="174"/>
                    </a:cubicBezTo>
                    <a:close/>
                    <a:moveTo>
                      <a:pt x="77" y="170"/>
                    </a:moveTo>
                    <a:cubicBezTo>
                      <a:pt x="78" y="170"/>
                      <a:pt x="77" y="168"/>
                      <a:pt x="77" y="167"/>
                    </a:cubicBezTo>
                    <a:cubicBezTo>
                      <a:pt x="77" y="168"/>
                      <a:pt x="78" y="167"/>
                      <a:pt x="78" y="168"/>
                    </a:cubicBezTo>
                    <a:cubicBezTo>
                      <a:pt x="79" y="169"/>
                      <a:pt x="77" y="170"/>
                      <a:pt x="77" y="170"/>
                    </a:cubicBezTo>
                    <a:close/>
                    <a:moveTo>
                      <a:pt x="78" y="172"/>
                    </a:moveTo>
                    <a:cubicBezTo>
                      <a:pt x="78" y="172"/>
                      <a:pt x="78" y="174"/>
                      <a:pt x="78" y="173"/>
                    </a:cubicBezTo>
                    <a:cubicBezTo>
                      <a:pt x="78" y="173"/>
                      <a:pt x="77" y="173"/>
                      <a:pt x="78" y="172"/>
                    </a:cubicBezTo>
                    <a:close/>
                    <a:moveTo>
                      <a:pt x="78" y="171"/>
                    </a:moveTo>
                    <a:cubicBezTo>
                      <a:pt x="78" y="171"/>
                      <a:pt x="78" y="171"/>
                      <a:pt x="78" y="171"/>
                    </a:cubicBezTo>
                    <a:cubicBezTo>
                      <a:pt x="78" y="172"/>
                      <a:pt x="78" y="172"/>
                      <a:pt x="78" y="171"/>
                    </a:cubicBezTo>
                    <a:close/>
                    <a:moveTo>
                      <a:pt x="78" y="171"/>
                    </a:moveTo>
                    <a:cubicBezTo>
                      <a:pt x="77" y="171"/>
                      <a:pt x="77" y="171"/>
                      <a:pt x="77" y="171"/>
                    </a:cubicBezTo>
                    <a:cubicBezTo>
                      <a:pt x="77" y="171"/>
                      <a:pt x="77" y="171"/>
                      <a:pt x="77" y="171"/>
                    </a:cubicBezTo>
                    <a:cubicBezTo>
                      <a:pt x="77" y="171"/>
                      <a:pt x="77" y="171"/>
                      <a:pt x="77" y="171"/>
                    </a:cubicBezTo>
                    <a:cubicBezTo>
                      <a:pt x="77" y="172"/>
                      <a:pt x="77" y="172"/>
                      <a:pt x="77" y="172"/>
                    </a:cubicBezTo>
                    <a:cubicBezTo>
                      <a:pt x="77" y="171"/>
                      <a:pt x="77" y="171"/>
                      <a:pt x="77" y="171"/>
                    </a:cubicBezTo>
                    <a:cubicBezTo>
                      <a:pt x="77" y="172"/>
                      <a:pt x="78" y="170"/>
                      <a:pt x="78" y="171"/>
                    </a:cubicBezTo>
                    <a:close/>
                    <a:moveTo>
                      <a:pt x="64" y="170"/>
                    </a:moveTo>
                    <a:cubicBezTo>
                      <a:pt x="63" y="170"/>
                      <a:pt x="64" y="170"/>
                      <a:pt x="64" y="170"/>
                    </a:cubicBezTo>
                    <a:cubicBezTo>
                      <a:pt x="64" y="171"/>
                      <a:pt x="64" y="170"/>
                      <a:pt x="64" y="171"/>
                    </a:cubicBezTo>
                    <a:lnTo>
                      <a:pt x="64" y="170"/>
                    </a:lnTo>
                    <a:close/>
                    <a:moveTo>
                      <a:pt x="62" y="16"/>
                    </a:moveTo>
                    <a:cubicBezTo>
                      <a:pt x="64" y="15"/>
                      <a:pt x="63" y="16"/>
                      <a:pt x="63" y="15"/>
                    </a:cubicBezTo>
                    <a:cubicBezTo>
                      <a:pt x="63" y="12"/>
                      <a:pt x="61" y="17"/>
                      <a:pt x="62" y="16"/>
                    </a:cubicBezTo>
                    <a:close/>
                    <a:moveTo>
                      <a:pt x="59" y="173"/>
                    </a:moveTo>
                    <a:cubicBezTo>
                      <a:pt x="59" y="172"/>
                      <a:pt x="59" y="172"/>
                      <a:pt x="59" y="172"/>
                    </a:cubicBezTo>
                    <a:cubicBezTo>
                      <a:pt x="59" y="172"/>
                      <a:pt x="59" y="172"/>
                      <a:pt x="59" y="172"/>
                    </a:cubicBezTo>
                    <a:cubicBezTo>
                      <a:pt x="59" y="173"/>
                      <a:pt x="59" y="173"/>
                      <a:pt x="59" y="173"/>
                    </a:cubicBezTo>
                    <a:close/>
                    <a:moveTo>
                      <a:pt x="58" y="171"/>
                    </a:moveTo>
                    <a:cubicBezTo>
                      <a:pt x="58" y="171"/>
                      <a:pt x="58" y="171"/>
                      <a:pt x="58" y="171"/>
                    </a:cubicBezTo>
                    <a:cubicBezTo>
                      <a:pt x="58" y="172"/>
                      <a:pt x="58" y="172"/>
                      <a:pt x="58" y="172"/>
                    </a:cubicBezTo>
                    <a:cubicBezTo>
                      <a:pt x="59" y="173"/>
                      <a:pt x="57" y="172"/>
                      <a:pt x="58" y="171"/>
                    </a:cubicBezTo>
                    <a:close/>
                    <a:moveTo>
                      <a:pt x="55" y="170"/>
                    </a:moveTo>
                    <a:cubicBezTo>
                      <a:pt x="55" y="169"/>
                      <a:pt x="55" y="169"/>
                      <a:pt x="55" y="169"/>
                    </a:cubicBezTo>
                    <a:cubicBezTo>
                      <a:pt x="55" y="169"/>
                      <a:pt x="55" y="169"/>
                      <a:pt x="55" y="169"/>
                    </a:cubicBezTo>
                    <a:cubicBezTo>
                      <a:pt x="56" y="170"/>
                      <a:pt x="56" y="170"/>
                      <a:pt x="56" y="170"/>
                    </a:cubicBezTo>
                    <a:lnTo>
                      <a:pt x="55" y="170"/>
                    </a:lnTo>
                    <a:close/>
                    <a:moveTo>
                      <a:pt x="54" y="171"/>
                    </a:moveTo>
                    <a:cubicBezTo>
                      <a:pt x="54" y="170"/>
                      <a:pt x="54" y="170"/>
                      <a:pt x="54" y="170"/>
                    </a:cubicBezTo>
                    <a:cubicBezTo>
                      <a:pt x="55" y="170"/>
                      <a:pt x="55" y="170"/>
                      <a:pt x="55" y="170"/>
                    </a:cubicBezTo>
                    <a:cubicBezTo>
                      <a:pt x="55" y="170"/>
                      <a:pt x="55" y="170"/>
                      <a:pt x="55" y="170"/>
                    </a:cubicBezTo>
                    <a:cubicBezTo>
                      <a:pt x="55" y="170"/>
                      <a:pt x="55" y="170"/>
                      <a:pt x="55" y="170"/>
                    </a:cubicBezTo>
                    <a:cubicBezTo>
                      <a:pt x="55" y="171"/>
                      <a:pt x="55" y="171"/>
                      <a:pt x="55" y="171"/>
                    </a:cubicBezTo>
                    <a:cubicBezTo>
                      <a:pt x="55" y="171"/>
                      <a:pt x="55" y="171"/>
                      <a:pt x="55" y="171"/>
                    </a:cubicBezTo>
                    <a:cubicBezTo>
                      <a:pt x="55" y="171"/>
                      <a:pt x="55" y="171"/>
                      <a:pt x="55" y="171"/>
                    </a:cubicBezTo>
                    <a:cubicBezTo>
                      <a:pt x="55" y="171"/>
                      <a:pt x="54" y="171"/>
                      <a:pt x="55" y="171"/>
                    </a:cubicBezTo>
                    <a:lnTo>
                      <a:pt x="54" y="171"/>
                    </a:lnTo>
                    <a:close/>
                    <a:moveTo>
                      <a:pt x="53" y="169"/>
                    </a:moveTo>
                    <a:cubicBezTo>
                      <a:pt x="53" y="169"/>
                      <a:pt x="53" y="168"/>
                      <a:pt x="53" y="169"/>
                    </a:cubicBezTo>
                    <a:cubicBezTo>
                      <a:pt x="53" y="169"/>
                      <a:pt x="53" y="170"/>
                      <a:pt x="53" y="169"/>
                    </a:cubicBezTo>
                    <a:close/>
                    <a:moveTo>
                      <a:pt x="51" y="171"/>
                    </a:moveTo>
                    <a:cubicBezTo>
                      <a:pt x="51" y="171"/>
                      <a:pt x="51" y="171"/>
                      <a:pt x="51" y="171"/>
                    </a:cubicBezTo>
                    <a:cubicBezTo>
                      <a:pt x="51" y="171"/>
                      <a:pt x="51" y="171"/>
                      <a:pt x="51" y="171"/>
                    </a:cubicBezTo>
                    <a:cubicBezTo>
                      <a:pt x="51" y="171"/>
                      <a:pt x="51" y="171"/>
                      <a:pt x="51" y="171"/>
                    </a:cubicBezTo>
                    <a:cubicBezTo>
                      <a:pt x="51" y="171"/>
                      <a:pt x="51" y="171"/>
                      <a:pt x="51" y="171"/>
                    </a:cubicBezTo>
                    <a:close/>
                    <a:moveTo>
                      <a:pt x="50" y="176"/>
                    </a:moveTo>
                    <a:cubicBezTo>
                      <a:pt x="50" y="175"/>
                      <a:pt x="50" y="175"/>
                      <a:pt x="50" y="175"/>
                    </a:cubicBezTo>
                    <a:lnTo>
                      <a:pt x="50" y="176"/>
                    </a:lnTo>
                    <a:close/>
                    <a:moveTo>
                      <a:pt x="49" y="172"/>
                    </a:moveTo>
                    <a:cubicBezTo>
                      <a:pt x="49" y="173"/>
                      <a:pt x="49" y="172"/>
                      <a:pt x="48" y="173"/>
                    </a:cubicBezTo>
                    <a:cubicBezTo>
                      <a:pt x="47" y="173"/>
                      <a:pt x="48" y="172"/>
                      <a:pt x="49" y="172"/>
                    </a:cubicBezTo>
                    <a:close/>
                    <a:moveTo>
                      <a:pt x="47" y="173"/>
                    </a:moveTo>
                    <a:cubicBezTo>
                      <a:pt x="47" y="173"/>
                      <a:pt x="47" y="173"/>
                      <a:pt x="47" y="174"/>
                    </a:cubicBezTo>
                    <a:cubicBezTo>
                      <a:pt x="47" y="174"/>
                      <a:pt x="47" y="174"/>
                      <a:pt x="47" y="174"/>
                    </a:cubicBezTo>
                    <a:cubicBezTo>
                      <a:pt x="47" y="174"/>
                      <a:pt x="47" y="174"/>
                      <a:pt x="47" y="174"/>
                    </a:cubicBezTo>
                    <a:cubicBezTo>
                      <a:pt x="47" y="174"/>
                      <a:pt x="47" y="173"/>
                      <a:pt x="46" y="174"/>
                    </a:cubicBezTo>
                    <a:cubicBezTo>
                      <a:pt x="46" y="174"/>
                      <a:pt x="46" y="174"/>
                      <a:pt x="47" y="173"/>
                    </a:cubicBezTo>
                    <a:close/>
                    <a:moveTo>
                      <a:pt x="44" y="171"/>
                    </a:moveTo>
                    <a:cubicBezTo>
                      <a:pt x="45" y="170"/>
                      <a:pt x="45" y="170"/>
                      <a:pt x="45" y="170"/>
                    </a:cubicBezTo>
                    <a:cubicBezTo>
                      <a:pt x="45" y="170"/>
                      <a:pt x="45" y="170"/>
                      <a:pt x="45" y="170"/>
                    </a:cubicBezTo>
                    <a:cubicBezTo>
                      <a:pt x="45" y="172"/>
                      <a:pt x="45" y="171"/>
                      <a:pt x="44" y="171"/>
                    </a:cubicBezTo>
                    <a:close/>
                    <a:moveTo>
                      <a:pt x="40" y="171"/>
                    </a:moveTo>
                    <a:cubicBezTo>
                      <a:pt x="40" y="171"/>
                      <a:pt x="40" y="171"/>
                      <a:pt x="40" y="171"/>
                    </a:cubicBezTo>
                    <a:cubicBezTo>
                      <a:pt x="40" y="171"/>
                      <a:pt x="40" y="171"/>
                      <a:pt x="40" y="171"/>
                    </a:cubicBezTo>
                    <a:cubicBezTo>
                      <a:pt x="40" y="171"/>
                      <a:pt x="40" y="171"/>
                      <a:pt x="40" y="171"/>
                    </a:cubicBezTo>
                    <a:cubicBezTo>
                      <a:pt x="40" y="171"/>
                      <a:pt x="40" y="171"/>
                      <a:pt x="40" y="171"/>
                    </a:cubicBezTo>
                    <a:close/>
                    <a:moveTo>
                      <a:pt x="38" y="168"/>
                    </a:moveTo>
                    <a:cubicBezTo>
                      <a:pt x="38" y="169"/>
                      <a:pt x="38" y="169"/>
                      <a:pt x="38" y="169"/>
                    </a:cubicBezTo>
                    <a:cubicBezTo>
                      <a:pt x="38" y="169"/>
                      <a:pt x="38" y="169"/>
                      <a:pt x="38" y="169"/>
                    </a:cubicBezTo>
                    <a:cubicBezTo>
                      <a:pt x="38" y="168"/>
                      <a:pt x="38" y="168"/>
                      <a:pt x="38" y="168"/>
                    </a:cubicBezTo>
                    <a:close/>
                    <a:moveTo>
                      <a:pt x="37" y="166"/>
                    </a:moveTo>
                    <a:cubicBezTo>
                      <a:pt x="37" y="166"/>
                      <a:pt x="37" y="166"/>
                      <a:pt x="37" y="166"/>
                    </a:cubicBezTo>
                    <a:cubicBezTo>
                      <a:pt x="37" y="166"/>
                      <a:pt x="37" y="166"/>
                      <a:pt x="37" y="166"/>
                    </a:cubicBezTo>
                    <a:close/>
                    <a:moveTo>
                      <a:pt x="34" y="166"/>
                    </a:moveTo>
                    <a:cubicBezTo>
                      <a:pt x="35" y="166"/>
                      <a:pt x="35" y="166"/>
                      <a:pt x="35" y="166"/>
                    </a:cubicBezTo>
                    <a:cubicBezTo>
                      <a:pt x="35" y="166"/>
                      <a:pt x="35" y="166"/>
                      <a:pt x="35" y="166"/>
                    </a:cubicBezTo>
                    <a:lnTo>
                      <a:pt x="34" y="166"/>
                    </a:lnTo>
                    <a:close/>
                    <a:moveTo>
                      <a:pt x="30" y="167"/>
                    </a:moveTo>
                    <a:cubicBezTo>
                      <a:pt x="31" y="167"/>
                      <a:pt x="31" y="167"/>
                      <a:pt x="31" y="167"/>
                    </a:cubicBezTo>
                    <a:cubicBezTo>
                      <a:pt x="31" y="168"/>
                      <a:pt x="30" y="168"/>
                      <a:pt x="30" y="167"/>
                    </a:cubicBezTo>
                    <a:close/>
                    <a:moveTo>
                      <a:pt x="30" y="165"/>
                    </a:moveTo>
                    <a:cubicBezTo>
                      <a:pt x="30" y="165"/>
                      <a:pt x="30" y="165"/>
                      <a:pt x="30" y="165"/>
                    </a:cubicBezTo>
                    <a:cubicBezTo>
                      <a:pt x="30" y="165"/>
                      <a:pt x="30" y="165"/>
                      <a:pt x="30" y="165"/>
                    </a:cubicBezTo>
                    <a:cubicBezTo>
                      <a:pt x="30" y="165"/>
                      <a:pt x="30" y="165"/>
                      <a:pt x="30" y="165"/>
                    </a:cubicBezTo>
                    <a:cubicBezTo>
                      <a:pt x="30" y="165"/>
                      <a:pt x="30" y="165"/>
                      <a:pt x="30" y="165"/>
                    </a:cubicBezTo>
                    <a:close/>
                    <a:moveTo>
                      <a:pt x="30" y="170"/>
                    </a:moveTo>
                    <a:cubicBezTo>
                      <a:pt x="29" y="171"/>
                      <a:pt x="29" y="171"/>
                      <a:pt x="29" y="171"/>
                    </a:cubicBezTo>
                    <a:cubicBezTo>
                      <a:pt x="29" y="170"/>
                      <a:pt x="30" y="170"/>
                      <a:pt x="30" y="170"/>
                    </a:cubicBezTo>
                    <a:close/>
                    <a:moveTo>
                      <a:pt x="28" y="169"/>
                    </a:moveTo>
                    <a:cubicBezTo>
                      <a:pt x="28" y="168"/>
                      <a:pt x="28" y="168"/>
                      <a:pt x="28" y="169"/>
                    </a:cubicBezTo>
                    <a:close/>
                    <a:moveTo>
                      <a:pt x="24" y="167"/>
                    </a:moveTo>
                    <a:cubicBezTo>
                      <a:pt x="24" y="167"/>
                      <a:pt x="25" y="167"/>
                      <a:pt x="25" y="167"/>
                    </a:cubicBezTo>
                    <a:cubicBezTo>
                      <a:pt x="25" y="167"/>
                      <a:pt x="25" y="166"/>
                      <a:pt x="25" y="166"/>
                    </a:cubicBezTo>
                    <a:cubicBezTo>
                      <a:pt x="25" y="167"/>
                      <a:pt x="25" y="167"/>
                      <a:pt x="24" y="167"/>
                    </a:cubicBezTo>
                    <a:close/>
                    <a:moveTo>
                      <a:pt x="22" y="167"/>
                    </a:moveTo>
                    <a:cubicBezTo>
                      <a:pt x="22" y="167"/>
                      <a:pt x="22" y="166"/>
                      <a:pt x="22" y="167"/>
                    </a:cubicBezTo>
                    <a:cubicBezTo>
                      <a:pt x="22" y="167"/>
                      <a:pt x="22" y="168"/>
                      <a:pt x="22" y="167"/>
                    </a:cubicBezTo>
                    <a:close/>
                    <a:moveTo>
                      <a:pt x="19" y="164"/>
                    </a:moveTo>
                    <a:cubicBezTo>
                      <a:pt x="19" y="164"/>
                      <a:pt x="19" y="164"/>
                      <a:pt x="19" y="164"/>
                    </a:cubicBezTo>
                    <a:cubicBezTo>
                      <a:pt x="19" y="164"/>
                      <a:pt x="19" y="164"/>
                      <a:pt x="19" y="164"/>
                    </a:cubicBezTo>
                    <a:close/>
                    <a:moveTo>
                      <a:pt x="19" y="165"/>
                    </a:moveTo>
                    <a:cubicBezTo>
                      <a:pt x="19" y="165"/>
                      <a:pt x="19" y="164"/>
                      <a:pt x="19" y="165"/>
                    </a:cubicBezTo>
                    <a:cubicBezTo>
                      <a:pt x="19" y="166"/>
                      <a:pt x="19" y="166"/>
                      <a:pt x="19" y="166"/>
                    </a:cubicBezTo>
                    <a:cubicBezTo>
                      <a:pt x="19" y="165"/>
                      <a:pt x="19" y="165"/>
                      <a:pt x="19" y="165"/>
                    </a:cubicBezTo>
                    <a:cubicBezTo>
                      <a:pt x="19" y="166"/>
                      <a:pt x="19" y="166"/>
                      <a:pt x="19" y="166"/>
                    </a:cubicBezTo>
                    <a:cubicBezTo>
                      <a:pt x="19" y="166"/>
                      <a:pt x="19" y="166"/>
                      <a:pt x="19" y="166"/>
                    </a:cubicBezTo>
                    <a:cubicBezTo>
                      <a:pt x="19" y="165"/>
                      <a:pt x="19" y="165"/>
                      <a:pt x="19" y="165"/>
                    </a:cubicBezTo>
                    <a:close/>
                    <a:moveTo>
                      <a:pt x="18" y="165"/>
                    </a:moveTo>
                    <a:cubicBezTo>
                      <a:pt x="19" y="165"/>
                      <a:pt x="19" y="165"/>
                      <a:pt x="19" y="165"/>
                    </a:cubicBezTo>
                    <a:cubicBezTo>
                      <a:pt x="19" y="165"/>
                      <a:pt x="19" y="165"/>
                      <a:pt x="19" y="165"/>
                    </a:cubicBezTo>
                    <a:cubicBezTo>
                      <a:pt x="19" y="165"/>
                      <a:pt x="19" y="165"/>
                      <a:pt x="19" y="165"/>
                    </a:cubicBezTo>
                    <a:lnTo>
                      <a:pt x="18" y="165"/>
                    </a:lnTo>
                    <a:close/>
                    <a:moveTo>
                      <a:pt x="5" y="136"/>
                    </a:moveTo>
                    <a:cubicBezTo>
                      <a:pt x="5" y="135"/>
                      <a:pt x="5" y="135"/>
                      <a:pt x="5" y="135"/>
                    </a:cubicBezTo>
                    <a:lnTo>
                      <a:pt x="5" y="136"/>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3" name="î$1íďé"/>
              <p:cNvSpPr/>
              <p:nvPr/>
            </p:nvSpPr>
            <p:spPr bwMode="auto">
              <a:xfrm>
                <a:off x="4108" y="3202"/>
                <a:ext cx="2" cy="5"/>
              </a:xfrm>
              <a:custGeom>
                <a:avLst/>
                <a:gdLst>
                  <a:gd name="T0" fmla="*/ 1 w 1"/>
                  <a:gd name="T1" fmla="*/ 1 h 2"/>
                  <a:gd name="T2" fmla="*/ 1 w 1"/>
                  <a:gd name="T3" fmla="*/ 1 h 2"/>
                  <a:gd name="T4" fmla="*/ 1 w 1"/>
                  <a:gd name="T5" fmla="*/ 1 h 2"/>
                </a:gdLst>
                <a:ahLst/>
                <a:cxnLst>
                  <a:cxn ang="0">
                    <a:pos x="T0" y="T1"/>
                  </a:cxn>
                  <a:cxn ang="0">
                    <a:pos x="T2" y="T3"/>
                  </a:cxn>
                  <a:cxn ang="0">
                    <a:pos x="T4" y="T5"/>
                  </a:cxn>
                </a:cxnLst>
                <a:rect l="0" t="0" r="r" b="b"/>
                <a:pathLst>
                  <a:path w="1" h="2">
                    <a:moveTo>
                      <a:pt x="1" y="1"/>
                    </a:moveTo>
                    <a:cubicBezTo>
                      <a:pt x="1" y="0"/>
                      <a:pt x="1" y="2"/>
                      <a:pt x="1" y="1"/>
                    </a:cubicBezTo>
                    <a:cubicBezTo>
                      <a:pt x="0" y="1"/>
                      <a:pt x="1" y="1"/>
                      <a:pt x="1" y="1"/>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4" name="išľîḋê"/>
              <p:cNvSpPr/>
              <p:nvPr/>
            </p:nvSpPr>
            <p:spPr bwMode="auto">
              <a:xfrm>
                <a:off x="4105" y="3246"/>
                <a:ext cx="1" cy="1"/>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95" name="iṥlíḋe"/>
              <p:cNvSpPr/>
              <p:nvPr/>
            </p:nvSpPr>
            <p:spPr bwMode="auto">
              <a:xfrm>
                <a:off x="4102" y="3200"/>
                <a:ext cx="6" cy="7"/>
              </a:xfrm>
              <a:custGeom>
                <a:avLst/>
                <a:gdLst>
                  <a:gd name="T0" fmla="*/ 1 w 2"/>
                  <a:gd name="T1" fmla="*/ 2 h 3"/>
                  <a:gd name="T2" fmla="*/ 1 w 2"/>
                  <a:gd name="T3" fmla="*/ 2 h 3"/>
                  <a:gd name="T4" fmla="*/ 1 w 2"/>
                  <a:gd name="T5" fmla="*/ 2 h 3"/>
                </a:gdLst>
                <a:ahLst/>
                <a:cxnLst>
                  <a:cxn ang="0">
                    <a:pos x="T0" y="T1"/>
                  </a:cxn>
                  <a:cxn ang="0">
                    <a:pos x="T2" y="T3"/>
                  </a:cxn>
                  <a:cxn ang="0">
                    <a:pos x="T4" y="T5"/>
                  </a:cxn>
                </a:cxnLst>
                <a:rect l="0" t="0" r="r" b="b"/>
                <a:pathLst>
                  <a:path w="2" h="3">
                    <a:moveTo>
                      <a:pt x="1" y="2"/>
                    </a:moveTo>
                    <a:cubicBezTo>
                      <a:pt x="2" y="3"/>
                      <a:pt x="2" y="1"/>
                      <a:pt x="1" y="2"/>
                    </a:cubicBezTo>
                    <a:cubicBezTo>
                      <a:pt x="0" y="1"/>
                      <a:pt x="1" y="0"/>
                      <a:pt x="1" y="2"/>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6" name="iS1íḓé"/>
              <p:cNvSpPr/>
              <p:nvPr/>
            </p:nvSpPr>
            <p:spPr bwMode="auto">
              <a:xfrm>
                <a:off x="4102" y="3223"/>
                <a:ext cx="3" cy="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0"/>
                      <a:pt x="0" y="1"/>
                      <a:pt x="0" y="0"/>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7" name="ïṩľïde"/>
              <p:cNvSpPr/>
              <p:nvPr/>
            </p:nvSpPr>
            <p:spPr bwMode="auto">
              <a:xfrm>
                <a:off x="4097" y="326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8" name="i$lîḓê"/>
              <p:cNvSpPr/>
              <p:nvPr/>
            </p:nvSpPr>
            <p:spPr bwMode="auto">
              <a:xfrm>
                <a:off x="3873" y="33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9" name="iṩlïḓê"/>
              <p:cNvSpPr/>
              <p:nvPr/>
            </p:nvSpPr>
            <p:spPr bwMode="auto">
              <a:xfrm>
                <a:off x="3901" y="3303"/>
                <a:ext cx="1" cy="2"/>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0" name="îs1îḑé"/>
              <p:cNvSpPr/>
              <p:nvPr/>
            </p:nvSpPr>
            <p:spPr bwMode="auto">
              <a:xfrm>
                <a:off x="3886" y="3316"/>
                <a:ext cx="1" cy="1"/>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1" name="ïšḻîḑé"/>
              <p:cNvSpPr/>
              <p:nvPr/>
            </p:nvSpPr>
            <p:spPr bwMode="auto">
              <a:xfrm>
                <a:off x="3886" y="331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2" name="î$ļîḍè"/>
              <p:cNvSpPr/>
              <p:nvPr/>
            </p:nvSpPr>
            <p:spPr bwMode="auto">
              <a:xfrm>
                <a:off x="3886" y="3316"/>
                <a:ext cx="2" cy="0"/>
              </a:xfrm>
              <a:custGeom>
                <a:avLst/>
                <a:gdLst>
                  <a:gd name="T0" fmla="*/ 0 w 2"/>
                  <a:gd name="T1" fmla="*/ 0 w 2"/>
                  <a:gd name="T2" fmla="*/ 0 w 2"/>
                  <a:gd name="T3" fmla="*/ 0 w 2"/>
                  <a:gd name="T4" fmla="*/ 0 w 2"/>
                  <a:gd name="T5" fmla="*/ 0 w 2"/>
                  <a:gd name="T6" fmla="*/ 0 w 2"/>
                  <a:gd name="T7" fmla="*/ 2 w 2"/>
                  <a:gd name="T8" fmla="*/ 2 w 2"/>
                  <a:gd name="T9" fmla="*/ 0 w 2"/>
                  <a:gd name="T10"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0" y="0"/>
                    </a:moveTo>
                    <a:lnTo>
                      <a:pt x="0" y="0"/>
                    </a:lnTo>
                    <a:lnTo>
                      <a:pt x="0" y="0"/>
                    </a:lnTo>
                    <a:lnTo>
                      <a:pt x="0" y="0"/>
                    </a:lnTo>
                    <a:lnTo>
                      <a:pt x="0" y="0"/>
                    </a:lnTo>
                    <a:lnTo>
                      <a:pt x="0" y="0"/>
                    </a:lnTo>
                    <a:lnTo>
                      <a:pt x="0" y="0"/>
                    </a:lnTo>
                    <a:lnTo>
                      <a:pt x="2" y="0"/>
                    </a:lnTo>
                    <a:lnTo>
                      <a:pt x="2" y="0"/>
                    </a:ln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3" name="ísḷiḍê"/>
              <p:cNvSpPr/>
              <p:nvPr/>
            </p:nvSpPr>
            <p:spPr bwMode="auto">
              <a:xfrm>
                <a:off x="3842" y="33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4" name="îṡḷíḋé"/>
              <p:cNvSpPr/>
              <p:nvPr/>
            </p:nvSpPr>
            <p:spPr bwMode="auto">
              <a:xfrm>
                <a:off x="3824" y="3303"/>
                <a:ext cx="1" cy="1"/>
              </a:xfrm>
              <a:prstGeom prst="rect">
                <a:avLst/>
              </a:prstGeom>
              <a:solidFill>
                <a:srgbClr val="56C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05" name="ï$ľiḓé"/>
              <p:cNvSpPr/>
              <p:nvPr/>
            </p:nvSpPr>
            <p:spPr bwMode="auto">
              <a:xfrm>
                <a:off x="3788" y="329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6CD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6" name="í$ḻîdè"/>
              <p:cNvSpPr/>
              <p:nvPr/>
            </p:nvSpPr>
            <p:spPr bwMode="auto">
              <a:xfrm>
                <a:off x="3785" y="329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7" name="íŝļîḋé"/>
              <p:cNvSpPr/>
              <p:nvPr/>
            </p:nvSpPr>
            <p:spPr bwMode="auto">
              <a:xfrm>
                <a:off x="3785" y="329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8" name="iṣ1ïḓé"/>
              <p:cNvSpPr/>
              <p:nvPr/>
            </p:nvSpPr>
            <p:spPr bwMode="auto">
              <a:xfrm>
                <a:off x="3724" y="2872"/>
                <a:ext cx="345" cy="457"/>
              </a:xfrm>
              <a:custGeom>
                <a:avLst/>
                <a:gdLst>
                  <a:gd name="T0" fmla="*/ 6 w 134"/>
                  <a:gd name="T1" fmla="*/ 126 h 177"/>
                  <a:gd name="T2" fmla="*/ 15 w 134"/>
                  <a:gd name="T3" fmla="*/ 147 h 177"/>
                  <a:gd name="T4" fmla="*/ 20 w 134"/>
                  <a:gd name="T5" fmla="*/ 166 h 177"/>
                  <a:gd name="T6" fmla="*/ 27 w 134"/>
                  <a:gd name="T7" fmla="*/ 168 h 177"/>
                  <a:gd name="T8" fmla="*/ 33 w 134"/>
                  <a:gd name="T9" fmla="*/ 168 h 177"/>
                  <a:gd name="T10" fmla="*/ 36 w 134"/>
                  <a:gd name="T11" fmla="*/ 165 h 177"/>
                  <a:gd name="T12" fmla="*/ 39 w 134"/>
                  <a:gd name="T13" fmla="*/ 167 h 177"/>
                  <a:gd name="T14" fmla="*/ 43 w 134"/>
                  <a:gd name="T15" fmla="*/ 168 h 177"/>
                  <a:gd name="T16" fmla="*/ 45 w 134"/>
                  <a:gd name="T17" fmla="*/ 170 h 177"/>
                  <a:gd name="T18" fmla="*/ 48 w 134"/>
                  <a:gd name="T19" fmla="*/ 169 h 177"/>
                  <a:gd name="T20" fmla="*/ 51 w 134"/>
                  <a:gd name="T21" fmla="*/ 174 h 177"/>
                  <a:gd name="T22" fmla="*/ 55 w 134"/>
                  <a:gd name="T23" fmla="*/ 174 h 177"/>
                  <a:gd name="T24" fmla="*/ 56 w 134"/>
                  <a:gd name="T25" fmla="*/ 173 h 177"/>
                  <a:gd name="T26" fmla="*/ 56 w 134"/>
                  <a:gd name="T27" fmla="*/ 173 h 177"/>
                  <a:gd name="T28" fmla="*/ 60 w 134"/>
                  <a:gd name="T29" fmla="*/ 171 h 177"/>
                  <a:gd name="T30" fmla="*/ 63 w 134"/>
                  <a:gd name="T31" fmla="*/ 172 h 177"/>
                  <a:gd name="T32" fmla="*/ 68 w 134"/>
                  <a:gd name="T33" fmla="*/ 175 h 177"/>
                  <a:gd name="T34" fmla="*/ 70 w 134"/>
                  <a:gd name="T35" fmla="*/ 170 h 177"/>
                  <a:gd name="T36" fmla="*/ 81 w 134"/>
                  <a:gd name="T37" fmla="*/ 168 h 177"/>
                  <a:gd name="T38" fmla="*/ 87 w 134"/>
                  <a:gd name="T39" fmla="*/ 176 h 177"/>
                  <a:gd name="T40" fmla="*/ 100 w 134"/>
                  <a:gd name="T41" fmla="*/ 174 h 177"/>
                  <a:gd name="T42" fmla="*/ 113 w 134"/>
                  <a:gd name="T43" fmla="*/ 158 h 177"/>
                  <a:gd name="T44" fmla="*/ 132 w 134"/>
                  <a:gd name="T45" fmla="*/ 128 h 177"/>
                  <a:gd name="T46" fmla="*/ 132 w 134"/>
                  <a:gd name="T47" fmla="*/ 113 h 177"/>
                  <a:gd name="T48" fmla="*/ 128 w 134"/>
                  <a:gd name="T49" fmla="*/ 90 h 177"/>
                  <a:gd name="T50" fmla="*/ 118 w 134"/>
                  <a:gd name="T51" fmla="*/ 97 h 177"/>
                  <a:gd name="T52" fmla="*/ 116 w 134"/>
                  <a:gd name="T53" fmla="*/ 115 h 177"/>
                  <a:gd name="T54" fmla="*/ 105 w 134"/>
                  <a:gd name="T55" fmla="*/ 126 h 177"/>
                  <a:gd name="T56" fmla="*/ 87 w 134"/>
                  <a:gd name="T57" fmla="*/ 129 h 177"/>
                  <a:gd name="T58" fmla="*/ 82 w 134"/>
                  <a:gd name="T59" fmla="*/ 109 h 177"/>
                  <a:gd name="T60" fmla="*/ 102 w 134"/>
                  <a:gd name="T61" fmla="*/ 97 h 177"/>
                  <a:gd name="T62" fmla="*/ 83 w 134"/>
                  <a:gd name="T63" fmla="*/ 87 h 177"/>
                  <a:gd name="T64" fmla="*/ 99 w 134"/>
                  <a:gd name="T65" fmla="*/ 68 h 177"/>
                  <a:gd name="T66" fmla="*/ 103 w 134"/>
                  <a:gd name="T67" fmla="*/ 32 h 177"/>
                  <a:gd name="T68" fmla="*/ 96 w 134"/>
                  <a:gd name="T69" fmla="*/ 51 h 177"/>
                  <a:gd name="T70" fmla="*/ 89 w 134"/>
                  <a:gd name="T71" fmla="*/ 36 h 177"/>
                  <a:gd name="T72" fmla="*/ 91 w 134"/>
                  <a:gd name="T73" fmla="*/ 11 h 177"/>
                  <a:gd name="T74" fmla="*/ 84 w 134"/>
                  <a:gd name="T75" fmla="*/ 18 h 177"/>
                  <a:gd name="T76" fmla="*/ 77 w 134"/>
                  <a:gd name="T77" fmla="*/ 26 h 177"/>
                  <a:gd name="T78" fmla="*/ 76 w 134"/>
                  <a:gd name="T79" fmla="*/ 54 h 177"/>
                  <a:gd name="T80" fmla="*/ 66 w 134"/>
                  <a:gd name="T81" fmla="*/ 45 h 177"/>
                  <a:gd name="T82" fmla="*/ 64 w 134"/>
                  <a:gd name="T83" fmla="*/ 24 h 177"/>
                  <a:gd name="T84" fmla="*/ 54 w 134"/>
                  <a:gd name="T85" fmla="*/ 2 h 177"/>
                  <a:gd name="T86" fmla="*/ 49 w 134"/>
                  <a:gd name="T87" fmla="*/ 23 h 177"/>
                  <a:gd name="T88" fmla="*/ 51 w 134"/>
                  <a:gd name="T89" fmla="*/ 50 h 177"/>
                  <a:gd name="T90" fmla="*/ 56 w 134"/>
                  <a:gd name="T91" fmla="*/ 71 h 177"/>
                  <a:gd name="T92" fmla="*/ 40 w 134"/>
                  <a:gd name="T93" fmla="*/ 58 h 177"/>
                  <a:gd name="T94" fmla="*/ 30 w 134"/>
                  <a:gd name="T95" fmla="*/ 43 h 177"/>
                  <a:gd name="T96" fmla="*/ 20 w 134"/>
                  <a:gd name="T97" fmla="*/ 50 h 177"/>
                  <a:gd name="T98" fmla="*/ 25 w 134"/>
                  <a:gd name="T99" fmla="*/ 70 h 177"/>
                  <a:gd name="T100" fmla="*/ 31 w 134"/>
                  <a:gd name="T101" fmla="*/ 79 h 177"/>
                  <a:gd name="T102" fmla="*/ 42 w 134"/>
                  <a:gd name="T103" fmla="*/ 87 h 177"/>
                  <a:gd name="T104" fmla="*/ 51 w 134"/>
                  <a:gd name="T105" fmla="*/ 105 h 177"/>
                  <a:gd name="T106" fmla="*/ 45 w 134"/>
                  <a:gd name="T107" fmla="*/ 118 h 177"/>
                  <a:gd name="T108" fmla="*/ 32 w 134"/>
                  <a:gd name="T109" fmla="*/ 113 h 177"/>
                  <a:gd name="T110" fmla="*/ 15 w 134"/>
                  <a:gd name="T111" fmla="*/ 100 h 177"/>
                  <a:gd name="T112" fmla="*/ 0 w 134"/>
                  <a:gd name="T113" fmla="*/ 105 h 177"/>
                  <a:gd name="T114" fmla="*/ 101 w 134"/>
                  <a:gd name="T115" fmla="*/ 171 h 177"/>
                  <a:gd name="T116" fmla="*/ 56 w 134"/>
                  <a:gd name="T117" fmla="*/ 169 h 177"/>
                  <a:gd name="T118" fmla="*/ 43 w 134"/>
                  <a:gd name="T119" fmla="*/ 167 h 177"/>
                  <a:gd name="T120" fmla="*/ 30 w 134"/>
                  <a:gd name="T121" fmla="*/ 165 h 177"/>
                  <a:gd name="T122" fmla="*/ 21 w 134"/>
                  <a:gd name="T123"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77">
                    <a:moveTo>
                      <a:pt x="0" y="109"/>
                    </a:moveTo>
                    <a:cubicBezTo>
                      <a:pt x="0" y="108"/>
                      <a:pt x="0" y="109"/>
                      <a:pt x="1" y="110"/>
                    </a:cubicBezTo>
                    <a:cubicBezTo>
                      <a:pt x="1" y="110"/>
                      <a:pt x="1" y="112"/>
                      <a:pt x="0" y="111"/>
                    </a:cubicBezTo>
                    <a:cubicBezTo>
                      <a:pt x="2" y="114"/>
                      <a:pt x="0" y="111"/>
                      <a:pt x="2" y="111"/>
                    </a:cubicBezTo>
                    <a:cubicBezTo>
                      <a:pt x="1" y="113"/>
                      <a:pt x="2" y="111"/>
                      <a:pt x="2" y="112"/>
                    </a:cubicBezTo>
                    <a:cubicBezTo>
                      <a:pt x="1" y="113"/>
                      <a:pt x="1" y="114"/>
                      <a:pt x="1" y="115"/>
                    </a:cubicBezTo>
                    <a:cubicBezTo>
                      <a:pt x="1" y="115"/>
                      <a:pt x="1" y="115"/>
                      <a:pt x="1" y="116"/>
                    </a:cubicBezTo>
                    <a:cubicBezTo>
                      <a:pt x="1" y="116"/>
                      <a:pt x="0" y="115"/>
                      <a:pt x="0" y="116"/>
                    </a:cubicBezTo>
                    <a:cubicBezTo>
                      <a:pt x="0" y="117"/>
                      <a:pt x="0" y="117"/>
                      <a:pt x="0" y="118"/>
                    </a:cubicBezTo>
                    <a:cubicBezTo>
                      <a:pt x="0" y="119"/>
                      <a:pt x="0" y="122"/>
                      <a:pt x="1" y="119"/>
                    </a:cubicBezTo>
                    <a:cubicBezTo>
                      <a:pt x="1" y="119"/>
                      <a:pt x="2" y="120"/>
                      <a:pt x="2" y="119"/>
                    </a:cubicBezTo>
                    <a:cubicBezTo>
                      <a:pt x="2" y="117"/>
                      <a:pt x="3" y="117"/>
                      <a:pt x="2" y="118"/>
                    </a:cubicBezTo>
                    <a:cubicBezTo>
                      <a:pt x="3" y="118"/>
                      <a:pt x="2" y="118"/>
                      <a:pt x="2" y="119"/>
                    </a:cubicBezTo>
                    <a:cubicBezTo>
                      <a:pt x="2" y="119"/>
                      <a:pt x="2" y="122"/>
                      <a:pt x="2" y="121"/>
                    </a:cubicBezTo>
                    <a:cubicBezTo>
                      <a:pt x="1" y="121"/>
                      <a:pt x="2" y="123"/>
                      <a:pt x="2" y="122"/>
                    </a:cubicBezTo>
                    <a:cubicBezTo>
                      <a:pt x="3" y="121"/>
                      <a:pt x="4" y="121"/>
                      <a:pt x="3" y="122"/>
                    </a:cubicBezTo>
                    <a:cubicBezTo>
                      <a:pt x="3" y="123"/>
                      <a:pt x="3" y="121"/>
                      <a:pt x="3" y="123"/>
                    </a:cubicBezTo>
                    <a:cubicBezTo>
                      <a:pt x="3" y="123"/>
                      <a:pt x="5" y="123"/>
                      <a:pt x="4" y="124"/>
                    </a:cubicBezTo>
                    <a:cubicBezTo>
                      <a:pt x="4" y="125"/>
                      <a:pt x="5" y="126"/>
                      <a:pt x="4" y="125"/>
                    </a:cubicBezTo>
                    <a:cubicBezTo>
                      <a:pt x="4" y="126"/>
                      <a:pt x="5" y="125"/>
                      <a:pt x="5" y="125"/>
                    </a:cubicBezTo>
                    <a:cubicBezTo>
                      <a:pt x="4" y="125"/>
                      <a:pt x="6" y="126"/>
                      <a:pt x="6" y="126"/>
                    </a:cubicBezTo>
                    <a:cubicBezTo>
                      <a:pt x="6" y="126"/>
                      <a:pt x="6" y="126"/>
                      <a:pt x="6" y="126"/>
                    </a:cubicBezTo>
                    <a:cubicBezTo>
                      <a:pt x="5" y="125"/>
                      <a:pt x="7" y="126"/>
                      <a:pt x="6" y="126"/>
                    </a:cubicBezTo>
                    <a:cubicBezTo>
                      <a:pt x="6" y="125"/>
                      <a:pt x="6" y="126"/>
                      <a:pt x="6" y="126"/>
                    </a:cubicBezTo>
                    <a:cubicBezTo>
                      <a:pt x="7" y="126"/>
                      <a:pt x="7" y="126"/>
                      <a:pt x="7" y="127"/>
                    </a:cubicBezTo>
                    <a:cubicBezTo>
                      <a:pt x="8" y="126"/>
                      <a:pt x="7" y="128"/>
                      <a:pt x="7" y="129"/>
                    </a:cubicBezTo>
                    <a:cubicBezTo>
                      <a:pt x="6" y="129"/>
                      <a:pt x="7" y="130"/>
                      <a:pt x="7" y="130"/>
                    </a:cubicBezTo>
                    <a:cubicBezTo>
                      <a:pt x="6" y="130"/>
                      <a:pt x="6" y="131"/>
                      <a:pt x="7" y="131"/>
                    </a:cubicBezTo>
                    <a:cubicBezTo>
                      <a:pt x="7" y="132"/>
                      <a:pt x="7" y="130"/>
                      <a:pt x="8" y="133"/>
                    </a:cubicBezTo>
                    <a:cubicBezTo>
                      <a:pt x="9" y="132"/>
                      <a:pt x="8" y="132"/>
                      <a:pt x="8" y="132"/>
                    </a:cubicBezTo>
                    <a:cubicBezTo>
                      <a:pt x="9" y="133"/>
                      <a:pt x="9" y="133"/>
                      <a:pt x="9" y="134"/>
                    </a:cubicBezTo>
                    <a:cubicBezTo>
                      <a:pt x="10" y="133"/>
                      <a:pt x="10" y="135"/>
                      <a:pt x="10" y="135"/>
                    </a:cubicBezTo>
                    <a:cubicBezTo>
                      <a:pt x="10" y="135"/>
                      <a:pt x="9" y="135"/>
                      <a:pt x="10" y="136"/>
                    </a:cubicBezTo>
                    <a:cubicBezTo>
                      <a:pt x="11" y="135"/>
                      <a:pt x="9" y="134"/>
                      <a:pt x="10" y="135"/>
                    </a:cubicBezTo>
                    <a:cubicBezTo>
                      <a:pt x="10" y="136"/>
                      <a:pt x="9" y="137"/>
                      <a:pt x="10" y="137"/>
                    </a:cubicBezTo>
                    <a:cubicBezTo>
                      <a:pt x="11" y="137"/>
                      <a:pt x="10" y="136"/>
                      <a:pt x="11" y="137"/>
                    </a:cubicBezTo>
                    <a:cubicBezTo>
                      <a:pt x="10" y="138"/>
                      <a:pt x="12" y="138"/>
                      <a:pt x="12" y="138"/>
                    </a:cubicBezTo>
                    <a:cubicBezTo>
                      <a:pt x="12" y="138"/>
                      <a:pt x="11" y="140"/>
                      <a:pt x="12" y="140"/>
                    </a:cubicBezTo>
                    <a:cubicBezTo>
                      <a:pt x="12" y="141"/>
                      <a:pt x="12" y="141"/>
                      <a:pt x="13" y="140"/>
                    </a:cubicBezTo>
                    <a:cubicBezTo>
                      <a:pt x="13" y="141"/>
                      <a:pt x="14" y="140"/>
                      <a:pt x="14" y="141"/>
                    </a:cubicBezTo>
                    <a:cubicBezTo>
                      <a:pt x="14" y="141"/>
                      <a:pt x="15" y="142"/>
                      <a:pt x="13" y="141"/>
                    </a:cubicBezTo>
                    <a:cubicBezTo>
                      <a:pt x="13" y="141"/>
                      <a:pt x="13" y="140"/>
                      <a:pt x="14" y="140"/>
                    </a:cubicBezTo>
                    <a:cubicBezTo>
                      <a:pt x="14" y="142"/>
                      <a:pt x="14" y="142"/>
                      <a:pt x="14" y="141"/>
                    </a:cubicBezTo>
                    <a:cubicBezTo>
                      <a:pt x="13" y="142"/>
                      <a:pt x="14" y="140"/>
                      <a:pt x="13" y="143"/>
                    </a:cubicBezTo>
                    <a:cubicBezTo>
                      <a:pt x="13" y="142"/>
                      <a:pt x="13" y="142"/>
                      <a:pt x="13" y="143"/>
                    </a:cubicBezTo>
                    <a:cubicBezTo>
                      <a:pt x="13" y="142"/>
                      <a:pt x="14" y="144"/>
                      <a:pt x="14" y="145"/>
                    </a:cubicBezTo>
                    <a:cubicBezTo>
                      <a:pt x="15" y="146"/>
                      <a:pt x="15" y="146"/>
                      <a:pt x="15" y="146"/>
                    </a:cubicBezTo>
                    <a:cubicBezTo>
                      <a:pt x="15" y="145"/>
                      <a:pt x="13" y="145"/>
                      <a:pt x="15" y="147"/>
                    </a:cubicBezTo>
                    <a:cubicBezTo>
                      <a:pt x="15" y="148"/>
                      <a:pt x="15" y="150"/>
                      <a:pt x="14" y="148"/>
                    </a:cubicBezTo>
                    <a:cubicBezTo>
                      <a:pt x="14" y="148"/>
                      <a:pt x="14" y="147"/>
                      <a:pt x="14" y="149"/>
                    </a:cubicBezTo>
                    <a:cubicBezTo>
                      <a:pt x="14" y="150"/>
                      <a:pt x="13" y="149"/>
                      <a:pt x="13" y="149"/>
                    </a:cubicBezTo>
                    <a:cubicBezTo>
                      <a:pt x="14" y="150"/>
                      <a:pt x="14" y="149"/>
                      <a:pt x="14" y="150"/>
                    </a:cubicBezTo>
                    <a:cubicBezTo>
                      <a:pt x="14" y="151"/>
                      <a:pt x="14" y="151"/>
                      <a:pt x="14" y="152"/>
                    </a:cubicBezTo>
                    <a:cubicBezTo>
                      <a:pt x="14" y="152"/>
                      <a:pt x="14" y="152"/>
                      <a:pt x="15" y="152"/>
                    </a:cubicBezTo>
                    <a:cubicBezTo>
                      <a:pt x="15" y="154"/>
                      <a:pt x="16" y="151"/>
                      <a:pt x="15" y="153"/>
                    </a:cubicBezTo>
                    <a:cubicBezTo>
                      <a:pt x="16" y="154"/>
                      <a:pt x="15" y="153"/>
                      <a:pt x="15" y="155"/>
                    </a:cubicBezTo>
                    <a:cubicBezTo>
                      <a:pt x="15" y="156"/>
                      <a:pt x="15" y="157"/>
                      <a:pt x="15" y="157"/>
                    </a:cubicBezTo>
                    <a:cubicBezTo>
                      <a:pt x="15" y="158"/>
                      <a:pt x="15" y="158"/>
                      <a:pt x="15" y="157"/>
                    </a:cubicBezTo>
                    <a:cubicBezTo>
                      <a:pt x="15" y="159"/>
                      <a:pt x="14" y="159"/>
                      <a:pt x="15" y="159"/>
                    </a:cubicBezTo>
                    <a:cubicBezTo>
                      <a:pt x="15" y="160"/>
                      <a:pt x="16" y="160"/>
                      <a:pt x="16" y="159"/>
                    </a:cubicBezTo>
                    <a:cubicBezTo>
                      <a:pt x="16" y="158"/>
                      <a:pt x="17" y="162"/>
                      <a:pt x="16" y="161"/>
                    </a:cubicBezTo>
                    <a:cubicBezTo>
                      <a:pt x="16" y="160"/>
                      <a:pt x="17" y="161"/>
                      <a:pt x="17" y="161"/>
                    </a:cubicBezTo>
                    <a:cubicBezTo>
                      <a:pt x="18" y="159"/>
                      <a:pt x="16" y="163"/>
                      <a:pt x="18" y="162"/>
                    </a:cubicBezTo>
                    <a:cubicBezTo>
                      <a:pt x="17" y="162"/>
                      <a:pt x="17" y="163"/>
                      <a:pt x="18" y="164"/>
                    </a:cubicBezTo>
                    <a:cubicBezTo>
                      <a:pt x="18" y="164"/>
                      <a:pt x="18" y="165"/>
                      <a:pt x="18" y="164"/>
                    </a:cubicBezTo>
                    <a:cubicBezTo>
                      <a:pt x="19" y="164"/>
                      <a:pt x="19" y="165"/>
                      <a:pt x="19" y="165"/>
                    </a:cubicBezTo>
                    <a:cubicBezTo>
                      <a:pt x="20" y="166"/>
                      <a:pt x="20" y="166"/>
                      <a:pt x="19" y="166"/>
                    </a:cubicBezTo>
                    <a:cubicBezTo>
                      <a:pt x="19" y="166"/>
                      <a:pt x="20" y="166"/>
                      <a:pt x="20" y="166"/>
                    </a:cubicBezTo>
                    <a:cubicBezTo>
                      <a:pt x="19" y="165"/>
                      <a:pt x="19" y="165"/>
                      <a:pt x="19" y="165"/>
                    </a:cubicBezTo>
                    <a:cubicBezTo>
                      <a:pt x="19" y="164"/>
                      <a:pt x="19" y="164"/>
                      <a:pt x="19" y="164"/>
                    </a:cubicBezTo>
                    <a:cubicBezTo>
                      <a:pt x="19" y="163"/>
                      <a:pt x="20" y="166"/>
                      <a:pt x="20" y="165"/>
                    </a:cubicBezTo>
                    <a:cubicBezTo>
                      <a:pt x="20" y="167"/>
                      <a:pt x="20" y="166"/>
                      <a:pt x="20" y="166"/>
                    </a:cubicBezTo>
                    <a:cubicBezTo>
                      <a:pt x="21" y="166"/>
                      <a:pt x="20" y="166"/>
                      <a:pt x="20" y="165"/>
                    </a:cubicBezTo>
                    <a:cubicBezTo>
                      <a:pt x="20" y="164"/>
                      <a:pt x="21" y="165"/>
                      <a:pt x="21" y="165"/>
                    </a:cubicBezTo>
                    <a:cubicBezTo>
                      <a:pt x="21" y="166"/>
                      <a:pt x="21" y="167"/>
                      <a:pt x="21" y="166"/>
                    </a:cubicBezTo>
                    <a:cubicBezTo>
                      <a:pt x="21" y="166"/>
                      <a:pt x="22" y="165"/>
                      <a:pt x="22" y="165"/>
                    </a:cubicBezTo>
                    <a:cubicBezTo>
                      <a:pt x="22" y="166"/>
                      <a:pt x="22" y="165"/>
                      <a:pt x="22" y="165"/>
                    </a:cubicBezTo>
                    <a:cubicBezTo>
                      <a:pt x="21" y="163"/>
                      <a:pt x="22" y="167"/>
                      <a:pt x="22" y="165"/>
                    </a:cubicBezTo>
                    <a:cubicBezTo>
                      <a:pt x="23" y="166"/>
                      <a:pt x="22" y="167"/>
                      <a:pt x="23" y="166"/>
                    </a:cubicBezTo>
                    <a:cubicBezTo>
                      <a:pt x="23" y="166"/>
                      <a:pt x="24" y="167"/>
                      <a:pt x="24" y="166"/>
                    </a:cubicBezTo>
                    <a:cubicBezTo>
                      <a:pt x="23" y="165"/>
                      <a:pt x="24" y="164"/>
                      <a:pt x="24" y="164"/>
                    </a:cubicBezTo>
                    <a:cubicBezTo>
                      <a:pt x="24" y="164"/>
                      <a:pt x="24" y="164"/>
                      <a:pt x="25" y="164"/>
                    </a:cubicBezTo>
                    <a:cubicBezTo>
                      <a:pt x="25" y="164"/>
                      <a:pt x="25" y="164"/>
                      <a:pt x="25" y="164"/>
                    </a:cubicBezTo>
                    <a:cubicBezTo>
                      <a:pt x="25" y="165"/>
                      <a:pt x="25" y="165"/>
                      <a:pt x="25" y="165"/>
                    </a:cubicBezTo>
                    <a:cubicBezTo>
                      <a:pt x="25" y="164"/>
                      <a:pt x="25" y="166"/>
                      <a:pt x="25" y="165"/>
                    </a:cubicBezTo>
                    <a:cubicBezTo>
                      <a:pt x="25" y="165"/>
                      <a:pt x="25" y="166"/>
                      <a:pt x="25" y="165"/>
                    </a:cubicBezTo>
                    <a:cubicBezTo>
                      <a:pt x="25" y="166"/>
                      <a:pt x="25" y="166"/>
                      <a:pt x="25" y="166"/>
                    </a:cubicBezTo>
                    <a:cubicBezTo>
                      <a:pt x="25" y="166"/>
                      <a:pt x="25" y="166"/>
                      <a:pt x="25" y="166"/>
                    </a:cubicBezTo>
                    <a:cubicBezTo>
                      <a:pt x="25" y="166"/>
                      <a:pt x="25" y="166"/>
                      <a:pt x="26" y="166"/>
                    </a:cubicBezTo>
                    <a:cubicBezTo>
                      <a:pt x="26" y="166"/>
                      <a:pt x="26" y="166"/>
                      <a:pt x="26" y="166"/>
                    </a:cubicBezTo>
                    <a:cubicBezTo>
                      <a:pt x="26" y="166"/>
                      <a:pt x="25" y="166"/>
                      <a:pt x="25" y="167"/>
                    </a:cubicBezTo>
                    <a:cubicBezTo>
                      <a:pt x="25" y="168"/>
                      <a:pt x="25" y="168"/>
                      <a:pt x="26" y="167"/>
                    </a:cubicBezTo>
                    <a:cubicBezTo>
                      <a:pt x="26" y="167"/>
                      <a:pt x="26" y="166"/>
                      <a:pt x="27" y="167"/>
                    </a:cubicBezTo>
                    <a:cubicBezTo>
                      <a:pt x="26" y="167"/>
                      <a:pt x="27" y="169"/>
                      <a:pt x="27" y="169"/>
                    </a:cubicBezTo>
                    <a:cubicBezTo>
                      <a:pt x="26" y="169"/>
                      <a:pt x="27" y="169"/>
                      <a:pt x="27" y="169"/>
                    </a:cubicBezTo>
                    <a:cubicBezTo>
                      <a:pt x="27" y="169"/>
                      <a:pt x="27" y="168"/>
                      <a:pt x="27" y="168"/>
                    </a:cubicBezTo>
                    <a:cubicBezTo>
                      <a:pt x="28" y="169"/>
                      <a:pt x="27" y="169"/>
                      <a:pt x="28" y="169"/>
                    </a:cubicBezTo>
                    <a:cubicBezTo>
                      <a:pt x="28" y="169"/>
                      <a:pt x="27" y="169"/>
                      <a:pt x="28" y="170"/>
                    </a:cubicBezTo>
                    <a:cubicBezTo>
                      <a:pt x="29" y="170"/>
                      <a:pt x="30" y="169"/>
                      <a:pt x="29" y="169"/>
                    </a:cubicBezTo>
                    <a:cubicBezTo>
                      <a:pt x="29" y="169"/>
                      <a:pt x="28" y="169"/>
                      <a:pt x="29" y="168"/>
                    </a:cubicBezTo>
                    <a:cubicBezTo>
                      <a:pt x="28" y="168"/>
                      <a:pt x="29" y="168"/>
                      <a:pt x="29" y="168"/>
                    </a:cubicBezTo>
                    <a:cubicBezTo>
                      <a:pt x="29" y="167"/>
                      <a:pt x="29" y="169"/>
                      <a:pt x="28" y="168"/>
                    </a:cubicBezTo>
                    <a:cubicBezTo>
                      <a:pt x="28" y="167"/>
                      <a:pt x="28" y="167"/>
                      <a:pt x="28" y="167"/>
                    </a:cubicBezTo>
                    <a:cubicBezTo>
                      <a:pt x="28" y="166"/>
                      <a:pt x="28" y="166"/>
                      <a:pt x="28" y="166"/>
                    </a:cubicBezTo>
                    <a:cubicBezTo>
                      <a:pt x="28" y="165"/>
                      <a:pt x="28" y="166"/>
                      <a:pt x="29" y="166"/>
                    </a:cubicBezTo>
                    <a:cubicBezTo>
                      <a:pt x="29" y="165"/>
                      <a:pt x="30" y="166"/>
                      <a:pt x="30" y="166"/>
                    </a:cubicBezTo>
                    <a:cubicBezTo>
                      <a:pt x="30" y="167"/>
                      <a:pt x="29" y="166"/>
                      <a:pt x="29" y="166"/>
                    </a:cubicBezTo>
                    <a:cubicBezTo>
                      <a:pt x="29" y="167"/>
                      <a:pt x="29" y="168"/>
                      <a:pt x="30" y="166"/>
                    </a:cubicBezTo>
                    <a:cubicBezTo>
                      <a:pt x="30" y="166"/>
                      <a:pt x="30" y="166"/>
                      <a:pt x="30" y="166"/>
                    </a:cubicBezTo>
                    <a:cubicBezTo>
                      <a:pt x="30" y="165"/>
                      <a:pt x="30" y="165"/>
                      <a:pt x="30" y="166"/>
                    </a:cubicBezTo>
                    <a:cubicBezTo>
                      <a:pt x="30" y="165"/>
                      <a:pt x="30" y="165"/>
                      <a:pt x="31" y="165"/>
                    </a:cubicBezTo>
                    <a:cubicBezTo>
                      <a:pt x="31" y="165"/>
                      <a:pt x="31" y="164"/>
                      <a:pt x="31" y="164"/>
                    </a:cubicBezTo>
                    <a:cubicBezTo>
                      <a:pt x="32" y="163"/>
                      <a:pt x="31" y="163"/>
                      <a:pt x="32" y="163"/>
                    </a:cubicBezTo>
                    <a:cubicBezTo>
                      <a:pt x="32" y="165"/>
                      <a:pt x="32" y="164"/>
                      <a:pt x="32" y="165"/>
                    </a:cubicBezTo>
                    <a:cubicBezTo>
                      <a:pt x="32" y="166"/>
                      <a:pt x="32" y="164"/>
                      <a:pt x="31" y="165"/>
                    </a:cubicBezTo>
                    <a:cubicBezTo>
                      <a:pt x="31" y="165"/>
                      <a:pt x="31" y="165"/>
                      <a:pt x="31" y="165"/>
                    </a:cubicBezTo>
                    <a:cubicBezTo>
                      <a:pt x="31" y="166"/>
                      <a:pt x="31" y="165"/>
                      <a:pt x="32" y="165"/>
                    </a:cubicBezTo>
                    <a:cubicBezTo>
                      <a:pt x="33" y="167"/>
                      <a:pt x="33" y="167"/>
                      <a:pt x="33" y="167"/>
                    </a:cubicBezTo>
                    <a:cubicBezTo>
                      <a:pt x="33" y="167"/>
                      <a:pt x="33" y="167"/>
                      <a:pt x="33" y="167"/>
                    </a:cubicBezTo>
                    <a:cubicBezTo>
                      <a:pt x="33" y="167"/>
                      <a:pt x="33" y="167"/>
                      <a:pt x="33" y="168"/>
                    </a:cubicBezTo>
                    <a:cubicBezTo>
                      <a:pt x="34" y="167"/>
                      <a:pt x="33" y="169"/>
                      <a:pt x="34" y="169"/>
                    </a:cubicBezTo>
                    <a:cubicBezTo>
                      <a:pt x="34" y="170"/>
                      <a:pt x="34" y="169"/>
                      <a:pt x="34" y="169"/>
                    </a:cubicBezTo>
                    <a:cubicBezTo>
                      <a:pt x="34" y="169"/>
                      <a:pt x="35" y="170"/>
                      <a:pt x="35" y="169"/>
                    </a:cubicBezTo>
                    <a:cubicBezTo>
                      <a:pt x="35" y="169"/>
                      <a:pt x="36" y="169"/>
                      <a:pt x="36" y="169"/>
                    </a:cubicBezTo>
                    <a:cubicBezTo>
                      <a:pt x="37" y="169"/>
                      <a:pt x="37" y="169"/>
                      <a:pt x="37" y="169"/>
                    </a:cubicBezTo>
                    <a:cubicBezTo>
                      <a:pt x="37" y="169"/>
                      <a:pt x="37" y="169"/>
                      <a:pt x="37" y="168"/>
                    </a:cubicBezTo>
                    <a:cubicBezTo>
                      <a:pt x="38" y="168"/>
                      <a:pt x="37" y="167"/>
                      <a:pt x="38" y="167"/>
                    </a:cubicBezTo>
                    <a:cubicBezTo>
                      <a:pt x="37" y="167"/>
                      <a:pt x="37" y="166"/>
                      <a:pt x="37" y="166"/>
                    </a:cubicBezTo>
                    <a:cubicBezTo>
                      <a:pt x="37" y="166"/>
                      <a:pt x="37" y="166"/>
                      <a:pt x="37" y="166"/>
                    </a:cubicBezTo>
                    <a:cubicBezTo>
                      <a:pt x="37" y="166"/>
                      <a:pt x="38" y="166"/>
                      <a:pt x="37" y="166"/>
                    </a:cubicBezTo>
                    <a:cubicBezTo>
                      <a:pt x="37" y="166"/>
                      <a:pt x="37" y="166"/>
                      <a:pt x="37" y="166"/>
                    </a:cubicBezTo>
                    <a:cubicBezTo>
                      <a:pt x="37"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4"/>
                      <a:pt x="36" y="165"/>
                      <a:pt x="36" y="165"/>
                    </a:cubicBezTo>
                    <a:cubicBezTo>
                      <a:pt x="36" y="165"/>
                      <a:pt x="36" y="165"/>
                      <a:pt x="36" y="165"/>
                    </a:cubicBezTo>
                    <a:cubicBezTo>
                      <a:pt x="37" y="165"/>
                      <a:pt x="37" y="165"/>
                      <a:pt x="37" y="165"/>
                    </a:cubicBezTo>
                    <a:cubicBezTo>
                      <a:pt x="37" y="165"/>
                      <a:pt x="37" y="165"/>
                      <a:pt x="37" y="165"/>
                    </a:cubicBezTo>
                    <a:cubicBezTo>
                      <a:pt x="37" y="165"/>
                      <a:pt x="37" y="165"/>
                      <a:pt x="37" y="165"/>
                    </a:cubicBezTo>
                    <a:cubicBezTo>
                      <a:pt x="37" y="165"/>
                      <a:pt x="38" y="165"/>
                      <a:pt x="38" y="165"/>
                    </a:cubicBezTo>
                    <a:cubicBezTo>
                      <a:pt x="38" y="165"/>
                      <a:pt x="38" y="164"/>
                      <a:pt x="38" y="165"/>
                    </a:cubicBezTo>
                    <a:cubicBezTo>
                      <a:pt x="38" y="164"/>
                      <a:pt x="38" y="164"/>
                      <a:pt x="38" y="165"/>
                    </a:cubicBezTo>
                    <a:cubicBezTo>
                      <a:pt x="38" y="165"/>
                      <a:pt x="39" y="165"/>
                      <a:pt x="40" y="166"/>
                    </a:cubicBezTo>
                    <a:cubicBezTo>
                      <a:pt x="39" y="166"/>
                      <a:pt x="39" y="166"/>
                      <a:pt x="39" y="166"/>
                    </a:cubicBezTo>
                    <a:cubicBezTo>
                      <a:pt x="39" y="166"/>
                      <a:pt x="39" y="166"/>
                      <a:pt x="39" y="166"/>
                    </a:cubicBezTo>
                    <a:cubicBezTo>
                      <a:pt x="39" y="166"/>
                      <a:pt x="39" y="166"/>
                      <a:pt x="39" y="166"/>
                    </a:cubicBezTo>
                    <a:cubicBezTo>
                      <a:pt x="39" y="167"/>
                      <a:pt x="39" y="167"/>
                      <a:pt x="39" y="167"/>
                    </a:cubicBezTo>
                    <a:cubicBezTo>
                      <a:pt x="39" y="167"/>
                      <a:pt x="39" y="167"/>
                      <a:pt x="39" y="167"/>
                    </a:cubicBezTo>
                    <a:cubicBezTo>
                      <a:pt x="39" y="167"/>
                      <a:pt x="39" y="167"/>
                      <a:pt x="39" y="167"/>
                    </a:cubicBezTo>
                    <a:cubicBezTo>
                      <a:pt x="39" y="168"/>
                      <a:pt x="39" y="168"/>
                      <a:pt x="39" y="168"/>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39" y="167"/>
                      <a:pt x="39" y="167"/>
                      <a:pt x="39" y="167"/>
                    </a:cubicBezTo>
                    <a:cubicBezTo>
                      <a:pt x="40" y="167"/>
                      <a:pt x="40" y="167"/>
                      <a:pt x="40" y="167"/>
                    </a:cubicBezTo>
                    <a:cubicBezTo>
                      <a:pt x="40" y="167"/>
                      <a:pt x="40" y="167"/>
                      <a:pt x="40" y="167"/>
                    </a:cubicBezTo>
                    <a:cubicBezTo>
                      <a:pt x="40" y="167"/>
                      <a:pt x="40" y="167"/>
                      <a:pt x="40" y="167"/>
                    </a:cubicBezTo>
                    <a:cubicBezTo>
                      <a:pt x="40" y="167"/>
                      <a:pt x="40" y="166"/>
                      <a:pt x="40" y="167"/>
                    </a:cubicBezTo>
                    <a:cubicBezTo>
                      <a:pt x="40" y="168"/>
                      <a:pt x="40" y="167"/>
                      <a:pt x="41" y="167"/>
                    </a:cubicBezTo>
                    <a:cubicBezTo>
                      <a:pt x="41" y="167"/>
                      <a:pt x="41" y="166"/>
                      <a:pt x="42" y="168"/>
                    </a:cubicBezTo>
                    <a:cubicBezTo>
                      <a:pt x="42" y="168"/>
                      <a:pt x="42" y="168"/>
                      <a:pt x="42" y="168"/>
                    </a:cubicBezTo>
                    <a:cubicBezTo>
                      <a:pt x="42" y="168"/>
                      <a:pt x="42" y="168"/>
                      <a:pt x="42" y="168"/>
                    </a:cubicBezTo>
                    <a:cubicBezTo>
                      <a:pt x="42" y="168"/>
                      <a:pt x="42" y="168"/>
                      <a:pt x="42" y="168"/>
                    </a:cubicBezTo>
                    <a:cubicBezTo>
                      <a:pt x="42" y="168"/>
                      <a:pt x="42" y="168"/>
                      <a:pt x="42" y="168"/>
                    </a:cubicBezTo>
                    <a:cubicBezTo>
                      <a:pt x="42" y="167"/>
                      <a:pt x="42" y="167"/>
                      <a:pt x="42" y="167"/>
                    </a:cubicBezTo>
                    <a:cubicBezTo>
                      <a:pt x="40" y="167"/>
                      <a:pt x="41" y="166"/>
                      <a:pt x="42" y="166"/>
                    </a:cubicBezTo>
                    <a:cubicBezTo>
                      <a:pt x="42" y="165"/>
                      <a:pt x="42" y="166"/>
                      <a:pt x="42" y="166"/>
                    </a:cubicBezTo>
                    <a:cubicBezTo>
                      <a:pt x="42" y="166"/>
                      <a:pt x="42" y="165"/>
                      <a:pt x="42" y="166"/>
                    </a:cubicBezTo>
                    <a:cubicBezTo>
                      <a:pt x="42" y="166"/>
                      <a:pt x="42" y="166"/>
                      <a:pt x="42" y="166"/>
                    </a:cubicBezTo>
                    <a:cubicBezTo>
                      <a:pt x="42" y="166"/>
                      <a:pt x="43" y="166"/>
                      <a:pt x="43" y="166"/>
                    </a:cubicBezTo>
                    <a:cubicBezTo>
                      <a:pt x="43" y="166"/>
                      <a:pt x="43" y="167"/>
                      <a:pt x="43" y="167"/>
                    </a:cubicBezTo>
                    <a:cubicBezTo>
                      <a:pt x="43" y="167"/>
                      <a:pt x="43" y="167"/>
                      <a:pt x="43" y="167"/>
                    </a:cubicBezTo>
                    <a:cubicBezTo>
                      <a:pt x="43" y="167"/>
                      <a:pt x="43" y="167"/>
                      <a:pt x="43" y="167"/>
                    </a:cubicBezTo>
                    <a:cubicBezTo>
                      <a:pt x="43" y="167"/>
                      <a:pt x="43" y="167"/>
                      <a:pt x="43" y="167"/>
                    </a:cubicBezTo>
                    <a:cubicBezTo>
                      <a:pt x="43" y="168"/>
                      <a:pt x="43" y="168"/>
                      <a:pt x="43" y="168"/>
                    </a:cubicBezTo>
                    <a:cubicBezTo>
                      <a:pt x="42" y="168"/>
                      <a:pt x="42" y="168"/>
                      <a:pt x="42" y="168"/>
                    </a:cubicBezTo>
                    <a:cubicBezTo>
                      <a:pt x="42" y="169"/>
                      <a:pt x="42" y="169"/>
                      <a:pt x="42" y="169"/>
                    </a:cubicBezTo>
                    <a:cubicBezTo>
                      <a:pt x="41" y="170"/>
                      <a:pt x="41" y="170"/>
                      <a:pt x="41" y="170"/>
                    </a:cubicBezTo>
                    <a:cubicBezTo>
                      <a:pt x="40" y="168"/>
                      <a:pt x="42" y="169"/>
                      <a:pt x="41" y="168"/>
                    </a:cubicBezTo>
                    <a:cubicBezTo>
                      <a:pt x="41" y="168"/>
                      <a:pt x="41" y="168"/>
                      <a:pt x="41" y="168"/>
                    </a:cubicBezTo>
                    <a:cubicBezTo>
                      <a:pt x="40" y="168"/>
                      <a:pt x="40" y="169"/>
                      <a:pt x="40" y="170"/>
                    </a:cubicBezTo>
                    <a:cubicBezTo>
                      <a:pt x="40" y="170"/>
                      <a:pt x="40" y="170"/>
                      <a:pt x="40" y="170"/>
                    </a:cubicBezTo>
                    <a:cubicBezTo>
                      <a:pt x="40" y="169"/>
                      <a:pt x="41" y="170"/>
                      <a:pt x="40" y="170"/>
                    </a:cubicBezTo>
                    <a:cubicBezTo>
                      <a:pt x="41" y="169"/>
                      <a:pt x="41" y="170"/>
                      <a:pt x="40" y="171"/>
                    </a:cubicBezTo>
                    <a:cubicBezTo>
                      <a:pt x="40" y="171"/>
                      <a:pt x="40" y="171"/>
                      <a:pt x="40" y="171"/>
                    </a:cubicBezTo>
                    <a:cubicBezTo>
                      <a:pt x="40" y="171"/>
                      <a:pt x="40" y="171"/>
                      <a:pt x="40" y="171"/>
                    </a:cubicBezTo>
                    <a:cubicBezTo>
                      <a:pt x="40" y="171"/>
                      <a:pt x="40" y="171"/>
                      <a:pt x="40" y="171"/>
                    </a:cubicBezTo>
                    <a:cubicBezTo>
                      <a:pt x="40" y="171"/>
                      <a:pt x="40" y="171"/>
                      <a:pt x="41" y="171"/>
                    </a:cubicBezTo>
                    <a:cubicBezTo>
                      <a:pt x="41" y="170"/>
                      <a:pt x="41" y="171"/>
                      <a:pt x="42" y="171"/>
                    </a:cubicBezTo>
                    <a:cubicBezTo>
                      <a:pt x="41" y="172"/>
                      <a:pt x="42" y="173"/>
                      <a:pt x="42" y="172"/>
                    </a:cubicBezTo>
                    <a:cubicBezTo>
                      <a:pt x="42" y="171"/>
                      <a:pt x="42" y="171"/>
                      <a:pt x="42" y="171"/>
                    </a:cubicBezTo>
                    <a:cubicBezTo>
                      <a:pt x="42" y="171"/>
                      <a:pt x="42" y="171"/>
                      <a:pt x="42" y="171"/>
                    </a:cubicBezTo>
                    <a:cubicBezTo>
                      <a:pt x="42" y="171"/>
                      <a:pt x="42" y="171"/>
                      <a:pt x="42" y="170"/>
                    </a:cubicBezTo>
                    <a:cubicBezTo>
                      <a:pt x="43" y="170"/>
                      <a:pt x="43" y="171"/>
                      <a:pt x="42" y="171"/>
                    </a:cubicBezTo>
                    <a:cubicBezTo>
                      <a:pt x="43" y="171"/>
                      <a:pt x="43" y="171"/>
                      <a:pt x="43" y="171"/>
                    </a:cubicBezTo>
                    <a:cubicBezTo>
                      <a:pt x="43" y="171"/>
                      <a:pt x="43" y="172"/>
                      <a:pt x="43" y="171"/>
                    </a:cubicBezTo>
                    <a:cubicBezTo>
                      <a:pt x="43" y="172"/>
                      <a:pt x="43" y="171"/>
                      <a:pt x="44" y="171"/>
                    </a:cubicBezTo>
                    <a:cubicBezTo>
                      <a:pt x="44" y="170"/>
                      <a:pt x="44" y="170"/>
                      <a:pt x="44" y="170"/>
                    </a:cubicBezTo>
                    <a:cubicBezTo>
                      <a:pt x="45" y="170"/>
                      <a:pt x="45" y="170"/>
                      <a:pt x="45" y="170"/>
                    </a:cubicBezTo>
                    <a:cubicBezTo>
                      <a:pt x="45" y="170"/>
                      <a:pt x="45" y="170"/>
                      <a:pt x="45" y="169"/>
                    </a:cubicBezTo>
                    <a:cubicBezTo>
                      <a:pt x="45" y="170"/>
                      <a:pt x="45" y="168"/>
                      <a:pt x="45" y="169"/>
                    </a:cubicBezTo>
                    <a:cubicBezTo>
                      <a:pt x="46" y="169"/>
                      <a:pt x="46" y="169"/>
                      <a:pt x="46" y="169"/>
                    </a:cubicBezTo>
                    <a:cubicBezTo>
                      <a:pt x="46" y="169"/>
                      <a:pt x="46" y="169"/>
                      <a:pt x="46" y="169"/>
                    </a:cubicBezTo>
                    <a:cubicBezTo>
                      <a:pt x="46" y="170"/>
                      <a:pt x="46" y="170"/>
                      <a:pt x="46" y="170"/>
                    </a:cubicBezTo>
                    <a:cubicBezTo>
                      <a:pt x="46" y="169"/>
                      <a:pt x="46" y="169"/>
                      <a:pt x="46" y="169"/>
                    </a:cubicBezTo>
                    <a:cubicBezTo>
                      <a:pt x="46" y="170"/>
                      <a:pt x="46" y="170"/>
                      <a:pt x="46" y="170"/>
                    </a:cubicBezTo>
                    <a:cubicBezTo>
                      <a:pt x="46" y="169"/>
                      <a:pt x="46" y="169"/>
                      <a:pt x="46" y="169"/>
                    </a:cubicBezTo>
                    <a:cubicBezTo>
                      <a:pt x="46" y="169"/>
                      <a:pt x="46" y="170"/>
                      <a:pt x="46" y="169"/>
                    </a:cubicBezTo>
                    <a:cubicBezTo>
                      <a:pt x="46" y="169"/>
                      <a:pt x="46" y="169"/>
                      <a:pt x="46" y="169"/>
                    </a:cubicBezTo>
                    <a:cubicBezTo>
                      <a:pt x="46" y="169"/>
                      <a:pt x="46" y="169"/>
                      <a:pt x="46" y="169"/>
                    </a:cubicBezTo>
                    <a:cubicBezTo>
                      <a:pt x="47" y="170"/>
                      <a:pt x="47" y="170"/>
                      <a:pt x="47" y="169"/>
                    </a:cubicBezTo>
                    <a:cubicBezTo>
                      <a:pt x="47" y="169"/>
                      <a:pt x="47" y="169"/>
                      <a:pt x="47" y="169"/>
                    </a:cubicBezTo>
                    <a:cubicBezTo>
                      <a:pt x="47" y="169"/>
                      <a:pt x="47" y="169"/>
                      <a:pt x="47" y="169"/>
                    </a:cubicBezTo>
                    <a:cubicBezTo>
                      <a:pt x="46" y="169"/>
                      <a:pt x="46" y="169"/>
                      <a:pt x="46" y="169"/>
                    </a:cubicBezTo>
                    <a:cubicBezTo>
                      <a:pt x="47" y="168"/>
                      <a:pt x="47" y="169"/>
                      <a:pt x="47" y="169"/>
                    </a:cubicBezTo>
                    <a:cubicBezTo>
                      <a:pt x="47" y="170"/>
                      <a:pt x="47" y="170"/>
                      <a:pt x="47" y="170"/>
                    </a:cubicBezTo>
                    <a:cubicBezTo>
                      <a:pt x="47" y="170"/>
                      <a:pt x="47" y="169"/>
                      <a:pt x="48" y="169"/>
                    </a:cubicBezTo>
                    <a:cubicBezTo>
                      <a:pt x="47" y="169"/>
                      <a:pt x="47" y="169"/>
                      <a:pt x="47" y="169"/>
                    </a:cubicBezTo>
                    <a:cubicBezTo>
                      <a:pt x="48" y="170"/>
                      <a:pt x="47" y="170"/>
                      <a:pt x="47" y="170"/>
                    </a:cubicBezTo>
                    <a:cubicBezTo>
                      <a:pt x="47" y="170"/>
                      <a:pt x="47" y="170"/>
                      <a:pt x="47" y="170"/>
                    </a:cubicBezTo>
                    <a:cubicBezTo>
                      <a:pt x="48" y="170"/>
                      <a:pt x="48" y="170"/>
                      <a:pt x="48" y="169"/>
                    </a:cubicBezTo>
                    <a:cubicBezTo>
                      <a:pt x="48" y="168"/>
                      <a:pt x="48" y="170"/>
                      <a:pt x="48" y="169"/>
                    </a:cubicBezTo>
                    <a:cubicBezTo>
                      <a:pt x="48" y="169"/>
                      <a:pt x="48" y="171"/>
                      <a:pt x="48" y="169"/>
                    </a:cubicBezTo>
                    <a:cubicBezTo>
                      <a:pt x="48" y="170"/>
                      <a:pt x="48" y="170"/>
                      <a:pt x="48" y="170"/>
                    </a:cubicBezTo>
                    <a:cubicBezTo>
                      <a:pt x="49" y="170"/>
                      <a:pt x="49" y="169"/>
                      <a:pt x="48" y="170"/>
                    </a:cubicBezTo>
                    <a:cubicBezTo>
                      <a:pt x="49" y="170"/>
                      <a:pt x="49" y="171"/>
                      <a:pt x="49" y="171"/>
                    </a:cubicBezTo>
                    <a:cubicBezTo>
                      <a:pt x="49" y="171"/>
                      <a:pt x="49" y="171"/>
                      <a:pt x="49" y="171"/>
                    </a:cubicBezTo>
                    <a:cubicBezTo>
                      <a:pt x="50" y="171"/>
                      <a:pt x="50" y="171"/>
                      <a:pt x="50" y="171"/>
                    </a:cubicBezTo>
                    <a:cubicBezTo>
                      <a:pt x="50" y="171"/>
                      <a:pt x="50" y="171"/>
                      <a:pt x="50" y="172"/>
                    </a:cubicBezTo>
                    <a:cubicBezTo>
                      <a:pt x="50" y="172"/>
                      <a:pt x="50" y="172"/>
                      <a:pt x="51" y="172"/>
                    </a:cubicBezTo>
                    <a:cubicBezTo>
                      <a:pt x="51" y="173"/>
                      <a:pt x="51" y="173"/>
                      <a:pt x="51" y="173"/>
                    </a:cubicBezTo>
                    <a:cubicBezTo>
                      <a:pt x="51" y="174"/>
                      <a:pt x="51" y="174"/>
                      <a:pt x="51" y="174"/>
                    </a:cubicBezTo>
                    <a:cubicBezTo>
                      <a:pt x="50" y="174"/>
                      <a:pt x="50" y="174"/>
                      <a:pt x="50" y="174"/>
                    </a:cubicBezTo>
                    <a:cubicBezTo>
                      <a:pt x="50" y="174"/>
                      <a:pt x="50" y="174"/>
                      <a:pt x="50" y="174"/>
                    </a:cubicBezTo>
                    <a:cubicBezTo>
                      <a:pt x="50" y="174"/>
                      <a:pt x="50" y="174"/>
                      <a:pt x="50" y="174"/>
                    </a:cubicBezTo>
                    <a:cubicBezTo>
                      <a:pt x="50" y="173"/>
                      <a:pt x="50" y="173"/>
                      <a:pt x="50" y="173"/>
                    </a:cubicBezTo>
                    <a:cubicBezTo>
                      <a:pt x="50" y="173"/>
                      <a:pt x="50" y="173"/>
                      <a:pt x="50" y="173"/>
                    </a:cubicBezTo>
                    <a:cubicBezTo>
                      <a:pt x="50" y="173"/>
                      <a:pt x="50" y="173"/>
                      <a:pt x="50" y="173"/>
                    </a:cubicBezTo>
                    <a:cubicBezTo>
                      <a:pt x="50" y="173"/>
                      <a:pt x="50" y="173"/>
                      <a:pt x="50" y="173"/>
                    </a:cubicBezTo>
                    <a:cubicBezTo>
                      <a:pt x="50" y="173"/>
                      <a:pt x="50" y="173"/>
                      <a:pt x="50" y="173"/>
                    </a:cubicBezTo>
                    <a:cubicBezTo>
                      <a:pt x="49" y="173"/>
                      <a:pt x="49" y="175"/>
                      <a:pt x="50" y="174"/>
                    </a:cubicBezTo>
                    <a:cubicBezTo>
                      <a:pt x="50" y="173"/>
                      <a:pt x="49" y="174"/>
                      <a:pt x="50" y="174"/>
                    </a:cubicBezTo>
                    <a:cubicBezTo>
                      <a:pt x="50" y="174"/>
                      <a:pt x="50" y="174"/>
                      <a:pt x="50" y="174"/>
                    </a:cubicBezTo>
                    <a:cubicBezTo>
                      <a:pt x="50" y="174"/>
                      <a:pt x="50" y="174"/>
                      <a:pt x="50" y="174"/>
                    </a:cubicBezTo>
                    <a:cubicBezTo>
                      <a:pt x="50" y="175"/>
                      <a:pt x="50" y="175"/>
                      <a:pt x="50" y="174"/>
                    </a:cubicBezTo>
                    <a:cubicBezTo>
                      <a:pt x="50" y="174"/>
                      <a:pt x="51" y="174"/>
                      <a:pt x="51" y="174"/>
                    </a:cubicBezTo>
                    <a:cubicBezTo>
                      <a:pt x="51" y="174"/>
                      <a:pt x="51" y="175"/>
                      <a:pt x="51" y="174"/>
                    </a:cubicBezTo>
                    <a:cubicBezTo>
                      <a:pt x="52" y="174"/>
                      <a:pt x="50" y="173"/>
                      <a:pt x="52" y="174"/>
                    </a:cubicBezTo>
                    <a:cubicBezTo>
                      <a:pt x="51" y="174"/>
                      <a:pt x="52" y="174"/>
                      <a:pt x="52" y="174"/>
                    </a:cubicBezTo>
                    <a:cubicBezTo>
                      <a:pt x="52" y="174"/>
                      <a:pt x="52" y="174"/>
                      <a:pt x="52" y="174"/>
                    </a:cubicBezTo>
                    <a:cubicBezTo>
                      <a:pt x="52" y="174"/>
                      <a:pt x="52" y="174"/>
                      <a:pt x="52" y="174"/>
                    </a:cubicBezTo>
                    <a:cubicBezTo>
                      <a:pt x="52" y="173"/>
                      <a:pt x="52" y="173"/>
                      <a:pt x="52" y="173"/>
                    </a:cubicBezTo>
                    <a:cubicBezTo>
                      <a:pt x="52" y="173"/>
                      <a:pt x="52" y="174"/>
                      <a:pt x="52" y="174"/>
                    </a:cubicBezTo>
                    <a:cubicBezTo>
                      <a:pt x="52" y="174"/>
                      <a:pt x="52" y="174"/>
                      <a:pt x="52" y="174"/>
                    </a:cubicBezTo>
                    <a:cubicBezTo>
                      <a:pt x="52" y="173"/>
                      <a:pt x="52" y="173"/>
                      <a:pt x="52" y="173"/>
                    </a:cubicBezTo>
                    <a:cubicBezTo>
                      <a:pt x="52" y="173"/>
                      <a:pt x="52" y="173"/>
                      <a:pt x="51" y="173"/>
                    </a:cubicBezTo>
                    <a:cubicBezTo>
                      <a:pt x="52" y="174"/>
                      <a:pt x="51" y="173"/>
                      <a:pt x="52" y="173"/>
                    </a:cubicBezTo>
                    <a:cubicBezTo>
                      <a:pt x="52" y="173"/>
                      <a:pt x="52" y="173"/>
                      <a:pt x="52" y="173"/>
                    </a:cubicBezTo>
                    <a:cubicBezTo>
                      <a:pt x="52" y="173"/>
                      <a:pt x="52" y="172"/>
                      <a:pt x="52" y="173"/>
                    </a:cubicBezTo>
                    <a:cubicBezTo>
                      <a:pt x="52" y="172"/>
                      <a:pt x="52" y="172"/>
                      <a:pt x="52" y="172"/>
                    </a:cubicBezTo>
                    <a:cubicBezTo>
                      <a:pt x="52" y="172"/>
                      <a:pt x="52" y="172"/>
                      <a:pt x="52" y="172"/>
                    </a:cubicBezTo>
                    <a:cubicBezTo>
                      <a:pt x="52" y="172"/>
                      <a:pt x="52" y="172"/>
                      <a:pt x="52" y="172"/>
                    </a:cubicBezTo>
                    <a:cubicBezTo>
                      <a:pt x="53" y="171"/>
                      <a:pt x="53" y="171"/>
                      <a:pt x="53" y="171"/>
                    </a:cubicBezTo>
                    <a:cubicBezTo>
                      <a:pt x="53" y="172"/>
                      <a:pt x="53" y="171"/>
                      <a:pt x="53" y="171"/>
                    </a:cubicBezTo>
                    <a:cubicBezTo>
                      <a:pt x="54" y="171"/>
                      <a:pt x="54" y="171"/>
                      <a:pt x="54" y="172"/>
                    </a:cubicBezTo>
                    <a:cubicBezTo>
                      <a:pt x="53" y="172"/>
                      <a:pt x="53" y="173"/>
                      <a:pt x="54" y="173"/>
                    </a:cubicBezTo>
                    <a:cubicBezTo>
                      <a:pt x="54" y="173"/>
                      <a:pt x="54" y="173"/>
                      <a:pt x="54" y="173"/>
                    </a:cubicBezTo>
                    <a:cubicBezTo>
                      <a:pt x="54" y="173"/>
                      <a:pt x="54" y="173"/>
                      <a:pt x="54" y="173"/>
                    </a:cubicBezTo>
                    <a:cubicBezTo>
                      <a:pt x="54" y="173"/>
                      <a:pt x="54" y="173"/>
                      <a:pt x="54" y="173"/>
                    </a:cubicBezTo>
                    <a:cubicBezTo>
                      <a:pt x="54" y="173"/>
                      <a:pt x="55" y="174"/>
                      <a:pt x="55" y="174"/>
                    </a:cubicBezTo>
                    <a:cubicBezTo>
                      <a:pt x="55" y="174"/>
                      <a:pt x="55" y="174"/>
                      <a:pt x="55" y="174"/>
                    </a:cubicBezTo>
                    <a:cubicBezTo>
                      <a:pt x="55" y="174"/>
                      <a:pt x="55" y="174"/>
                      <a:pt x="55" y="174"/>
                    </a:cubicBezTo>
                    <a:cubicBezTo>
                      <a:pt x="55" y="174"/>
                      <a:pt x="55" y="174"/>
                      <a:pt x="55" y="174"/>
                    </a:cubicBezTo>
                    <a:cubicBezTo>
                      <a:pt x="55" y="173"/>
                      <a:pt x="55" y="173"/>
                      <a:pt x="55" y="173"/>
                    </a:cubicBezTo>
                    <a:cubicBezTo>
                      <a:pt x="55" y="174"/>
                      <a:pt x="55" y="174"/>
                      <a:pt x="55" y="174"/>
                    </a:cubicBezTo>
                    <a:cubicBezTo>
                      <a:pt x="56" y="173"/>
                      <a:pt x="56" y="173"/>
                      <a:pt x="56" y="173"/>
                    </a:cubicBezTo>
                    <a:cubicBezTo>
                      <a:pt x="56" y="173"/>
                      <a:pt x="56" y="173"/>
                      <a:pt x="56" y="173"/>
                    </a:cubicBezTo>
                    <a:cubicBezTo>
                      <a:pt x="56" y="174"/>
                      <a:pt x="56" y="174"/>
                      <a:pt x="56" y="174"/>
                    </a:cubicBezTo>
                    <a:cubicBezTo>
                      <a:pt x="56" y="174"/>
                      <a:pt x="56" y="174"/>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7" y="173"/>
                      <a:pt x="57" y="173"/>
                      <a:pt x="57" y="173"/>
                    </a:cubicBezTo>
                    <a:cubicBezTo>
                      <a:pt x="57" y="173"/>
                      <a:pt x="57" y="173"/>
                      <a:pt x="57" y="173"/>
                    </a:cubicBezTo>
                    <a:cubicBezTo>
                      <a:pt x="56" y="173"/>
                      <a:pt x="56" y="173"/>
                      <a:pt x="56" y="173"/>
                    </a:cubicBezTo>
                    <a:cubicBezTo>
                      <a:pt x="56" y="173"/>
                      <a:pt x="56" y="173"/>
                      <a:pt x="56" y="173"/>
                    </a:cubicBezTo>
                    <a:cubicBezTo>
                      <a:pt x="57" y="173"/>
                      <a:pt x="57" y="173"/>
                      <a:pt x="57" y="173"/>
                    </a:cubicBezTo>
                    <a:cubicBezTo>
                      <a:pt x="57" y="173"/>
                      <a:pt x="57" y="173"/>
                      <a:pt x="57" y="173"/>
                    </a:cubicBezTo>
                    <a:cubicBezTo>
                      <a:pt x="57" y="173"/>
                      <a:pt x="57" y="173"/>
                      <a:pt x="57"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6" y="173"/>
                      <a:pt x="56" y="173"/>
                      <a:pt x="56" y="173"/>
                    </a:cubicBezTo>
                    <a:cubicBezTo>
                      <a:pt x="57" y="173"/>
                      <a:pt x="57" y="173"/>
                      <a:pt x="57" y="173"/>
                    </a:cubicBezTo>
                    <a:cubicBezTo>
                      <a:pt x="57" y="173"/>
                      <a:pt x="57" y="173"/>
                      <a:pt x="57" y="173"/>
                    </a:cubicBezTo>
                    <a:cubicBezTo>
                      <a:pt x="57" y="172"/>
                      <a:pt x="57" y="172"/>
                      <a:pt x="57" y="172"/>
                    </a:cubicBezTo>
                    <a:cubicBezTo>
                      <a:pt x="57" y="172"/>
                      <a:pt x="57" y="172"/>
                      <a:pt x="57" y="172"/>
                    </a:cubicBezTo>
                    <a:cubicBezTo>
                      <a:pt x="57" y="172"/>
                      <a:pt x="57" y="172"/>
                      <a:pt x="57" y="172"/>
                    </a:cubicBezTo>
                    <a:cubicBezTo>
                      <a:pt x="57" y="173"/>
                      <a:pt x="57" y="173"/>
                      <a:pt x="57" y="173"/>
                    </a:cubicBezTo>
                    <a:cubicBezTo>
                      <a:pt x="57" y="173"/>
                      <a:pt x="57" y="173"/>
                      <a:pt x="57" y="173"/>
                    </a:cubicBezTo>
                    <a:cubicBezTo>
                      <a:pt x="57" y="173"/>
                      <a:pt x="58" y="173"/>
                      <a:pt x="58" y="173"/>
                    </a:cubicBezTo>
                    <a:cubicBezTo>
                      <a:pt x="58" y="173"/>
                      <a:pt x="58" y="174"/>
                      <a:pt x="58" y="173"/>
                    </a:cubicBezTo>
                    <a:cubicBezTo>
                      <a:pt x="58" y="173"/>
                      <a:pt x="58" y="173"/>
                      <a:pt x="58" y="173"/>
                    </a:cubicBezTo>
                    <a:cubicBezTo>
                      <a:pt x="58" y="173"/>
                      <a:pt x="58" y="172"/>
                      <a:pt x="58" y="172"/>
                    </a:cubicBezTo>
                    <a:cubicBezTo>
                      <a:pt x="58" y="172"/>
                      <a:pt x="58" y="172"/>
                      <a:pt x="58" y="172"/>
                    </a:cubicBezTo>
                    <a:cubicBezTo>
                      <a:pt x="58" y="172"/>
                      <a:pt x="58" y="172"/>
                      <a:pt x="58" y="172"/>
                    </a:cubicBezTo>
                    <a:cubicBezTo>
                      <a:pt x="58" y="172"/>
                      <a:pt x="58" y="172"/>
                      <a:pt x="58" y="172"/>
                    </a:cubicBezTo>
                    <a:cubicBezTo>
                      <a:pt x="58" y="172"/>
                      <a:pt x="58" y="172"/>
                      <a:pt x="58" y="172"/>
                    </a:cubicBezTo>
                    <a:cubicBezTo>
                      <a:pt x="58" y="172"/>
                      <a:pt x="58" y="172"/>
                      <a:pt x="58" y="172"/>
                    </a:cubicBezTo>
                    <a:cubicBezTo>
                      <a:pt x="59" y="172"/>
                      <a:pt x="59" y="172"/>
                      <a:pt x="59" y="172"/>
                    </a:cubicBezTo>
                    <a:cubicBezTo>
                      <a:pt x="59" y="172"/>
                      <a:pt x="59" y="172"/>
                      <a:pt x="59" y="172"/>
                    </a:cubicBezTo>
                    <a:cubicBezTo>
                      <a:pt x="59" y="173"/>
                      <a:pt x="59" y="173"/>
                      <a:pt x="59" y="172"/>
                    </a:cubicBezTo>
                    <a:cubicBezTo>
                      <a:pt x="60" y="173"/>
                      <a:pt x="60" y="172"/>
                      <a:pt x="60" y="171"/>
                    </a:cubicBezTo>
                    <a:cubicBezTo>
                      <a:pt x="60" y="171"/>
                      <a:pt x="60" y="171"/>
                      <a:pt x="60" y="171"/>
                    </a:cubicBezTo>
                    <a:cubicBezTo>
                      <a:pt x="60" y="171"/>
                      <a:pt x="60" y="171"/>
                      <a:pt x="60" y="171"/>
                    </a:cubicBezTo>
                    <a:cubicBezTo>
                      <a:pt x="59" y="170"/>
                      <a:pt x="59" y="170"/>
                      <a:pt x="59" y="170"/>
                    </a:cubicBezTo>
                    <a:cubicBezTo>
                      <a:pt x="60" y="170"/>
                      <a:pt x="60" y="170"/>
                      <a:pt x="60" y="170"/>
                    </a:cubicBezTo>
                    <a:cubicBezTo>
                      <a:pt x="60" y="171"/>
                      <a:pt x="60" y="170"/>
                      <a:pt x="60" y="170"/>
                    </a:cubicBezTo>
                    <a:cubicBezTo>
                      <a:pt x="61" y="171"/>
                      <a:pt x="60" y="170"/>
                      <a:pt x="60" y="171"/>
                    </a:cubicBezTo>
                    <a:cubicBezTo>
                      <a:pt x="60" y="171"/>
                      <a:pt x="60" y="171"/>
                      <a:pt x="60" y="171"/>
                    </a:cubicBezTo>
                    <a:cubicBezTo>
                      <a:pt x="60" y="171"/>
                      <a:pt x="60" y="171"/>
                      <a:pt x="60" y="171"/>
                    </a:cubicBezTo>
                    <a:cubicBezTo>
                      <a:pt x="61" y="171"/>
                      <a:pt x="60" y="172"/>
                      <a:pt x="61" y="171"/>
                    </a:cubicBezTo>
                    <a:cubicBezTo>
                      <a:pt x="61" y="171"/>
                      <a:pt x="61" y="171"/>
                      <a:pt x="61" y="171"/>
                    </a:cubicBezTo>
                    <a:cubicBezTo>
                      <a:pt x="61" y="171"/>
                      <a:pt x="61" y="171"/>
                      <a:pt x="61" y="171"/>
                    </a:cubicBezTo>
                    <a:cubicBezTo>
                      <a:pt x="61" y="171"/>
                      <a:pt x="61" y="171"/>
                      <a:pt x="61" y="171"/>
                    </a:cubicBezTo>
                    <a:cubicBezTo>
                      <a:pt x="61" y="171"/>
                      <a:pt x="61" y="171"/>
                      <a:pt x="61" y="171"/>
                    </a:cubicBezTo>
                    <a:cubicBezTo>
                      <a:pt x="62" y="171"/>
                      <a:pt x="62" y="171"/>
                      <a:pt x="62" y="172"/>
                    </a:cubicBezTo>
                    <a:cubicBezTo>
                      <a:pt x="63" y="172"/>
                      <a:pt x="63" y="172"/>
                      <a:pt x="63" y="172"/>
                    </a:cubicBezTo>
                    <a:cubicBezTo>
                      <a:pt x="63" y="172"/>
                      <a:pt x="63" y="172"/>
                      <a:pt x="63" y="172"/>
                    </a:cubicBezTo>
                    <a:cubicBezTo>
                      <a:pt x="63" y="172"/>
                      <a:pt x="63" y="172"/>
                      <a:pt x="63" y="171"/>
                    </a:cubicBezTo>
                    <a:cubicBezTo>
                      <a:pt x="63" y="171"/>
                      <a:pt x="63" y="171"/>
                      <a:pt x="63" y="171"/>
                    </a:cubicBezTo>
                    <a:cubicBezTo>
                      <a:pt x="63" y="171"/>
                      <a:pt x="63" y="171"/>
                      <a:pt x="63" y="171"/>
                    </a:cubicBezTo>
                    <a:cubicBezTo>
                      <a:pt x="63" y="171"/>
                      <a:pt x="63" y="171"/>
                      <a:pt x="63" y="170"/>
                    </a:cubicBezTo>
                    <a:cubicBezTo>
                      <a:pt x="63" y="171"/>
                      <a:pt x="63" y="171"/>
                      <a:pt x="63" y="171"/>
                    </a:cubicBezTo>
                    <a:cubicBezTo>
                      <a:pt x="63" y="171"/>
                      <a:pt x="63" y="171"/>
                      <a:pt x="63" y="171"/>
                    </a:cubicBezTo>
                    <a:cubicBezTo>
                      <a:pt x="63" y="172"/>
                      <a:pt x="63" y="172"/>
                      <a:pt x="63" y="172"/>
                    </a:cubicBezTo>
                    <a:cubicBezTo>
                      <a:pt x="63" y="172"/>
                      <a:pt x="63" y="172"/>
                      <a:pt x="63" y="172"/>
                    </a:cubicBezTo>
                    <a:cubicBezTo>
                      <a:pt x="63" y="172"/>
                      <a:pt x="63" y="172"/>
                      <a:pt x="63" y="172"/>
                    </a:cubicBezTo>
                    <a:cubicBezTo>
                      <a:pt x="63" y="172"/>
                      <a:pt x="63" y="172"/>
                      <a:pt x="63" y="172"/>
                    </a:cubicBezTo>
                    <a:cubicBezTo>
                      <a:pt x="63" y="172"/>
                      <a:pt x="63" y="172"/>
                      <a:pt x="63" y="172"/>
                    </a:cubicBezTo>
                    <a:cubicBezTo>
                      <a:pt x="63" y="172"/>
                      <a:pt x="63" y="172"/>
                      <a:pt x="63" y="172"/>
                    </a:cubicBezTo>
                    <a:cubicBezTo>
                      <a:pt x="63" y="172"/>
                      <a:pt x="63" y="172"/>
                      <a:pt x="63" y="172"/>
                    </a:cubicBezTo>
                    <a:cubicBezTo>
                      <a:pt x="63" y="173"/>
                      <a:pt x="63" y="173"/>
                      <a:pt x="63" y="173"/>
                    </a:cubicBezTo>
                    <a:cubicBezTo>
                      <a:pt x="63" y="172"/>
                      <a:pt x="63" y="172"/>
                      <a:pt x="63" y="172"/>
                    </a:cubicBezTo>
                    <a:cubicBezTo>
                      <a:pt x="63" y="172"/>
                      <a:pt x="63" y="172"/>
                      <a:pt x="63" y="172"/>
                    </a:cubicBezTo>
                    <a:cubicBezTo>
                      <a:pt x="63" y="173"/>
                      <a:pt x="64" y="172"/>
                      <a:pt x="64" y="173"/>
                    </a:cubicBezTo>
                    <a:cubicBezTo>
                      <a:pt x="63" y="173"/>
                      <a:pt x="63" y="173"/>
                      <a:pt x="63" y="173"/>
                    </a:cubicBezTo>
                    <a:cubicBezTo>
                      <a:pt x="63" y="173"/>
                      <a:pt x="64" y="174"/>
                      <a:pt x="64" y="173"/>
                    </a:cubicBezTo>
                    <a:cubicBezTo>
                      <a:pt x="65" y="173"/>
                      <a:pt x="64" y="174"/>
                      <a:pt x="65" y="174"/>
                    </a:cubicBezTo>
                    <a:cubicBezTo>
                      <a:pt x="64" y="174"/>
                      <a:pt x="64" y="174"/>
                      <a:pt x="64" y="174"/>
                    </a:cubicBezTo>
                    <a:cubicBezTo>
                      <a:pt x="65" y="174"/>
                      <a:pt x="65" y="174"/>
                      <a:pt x="65" y="174"/>
                    </a:cubicBezTo>
                    <a:cubicBezTo>
                      <a:pt x="65" y="173"/>
                      <a:pt x="65" y="173"/>
                      <a:pt x="65" y="173"/>
                    </a:cubicBezTo>
                    <a:cubicBezTo>
                      <a:pt x="65" y="173"/>
                      <a:pt x="65" y="173"/>
                      <a:pt x="65" y="173"/>
                    </a:cubicBezTo>
                    <a:cubicBezTo>
                      <a:pt x="65" y="172"/>
                      <a:pt x="66" y="173"/>
                      <a:pt x="66" y="173"/>
                    </a:cubicBezTo>
                    <a:cubicBezTo>
                      <a:pt x="66" y="174"/>
                      <a:pt x="66" y="175"/>
                      <a:pt x="66" y="174"/>
                    </a:cubicBezTo>
                    <a:cubicBezTo>
                      <a:pt x="66" y="174"/>
                      <a:pt x="66" y="174"/>
                      <a:pt x="66" y="174"/>
                    </a:cubicBezTo>
                    <a:cubicBezTo>
                      <a:pt x="66" y="174"/>
                      <a:pt x="66" y="174"/>
                      <a:pt x="66" y="174"/>
                    </a:cubicBezTo>
                    <a:cubicBezTo>
                      <a:pt x="66" y="174"/>
                      <a:pt x="66" y="174"/>
                      <a:pt x="66" y="174"/>
                    </a:cubicBezTo>
                    <a:cubicBezTo>
                      <a:pt x="66" y="174"/>
                      <a:pt x="66" y="175"/>
                      <a:pt x="66" y="176"/>
                    </a:cubicBezTo>
                    <a:cubicBezTo>
                      <a:pt x="68" y="176"/>
                      <a:pt x="68" y="176"/>
                      <a:pt x="68" y="176"/>
                    </a:cubicBezTo>
                    <a:cubicBezTo>
                      <a:pt x="68" y="176"/>
                      <a:pt x="68" y="175"/>
                      <a:pt x="68" y="175"/>
                    </a:cubicBezTo>
                    <a:cubicBezTo>
                      <a:pt x="68" y="174"/>
                      <a:pt x="68" y="174"/>
                      <a:pt x="68" y="174"/>
                    </a:cubicBezTo>
                    <a:cubicBezTo>
                      <a:pt x="69" y="175"/>
                      <a:pt x="68" y="174"/>
                      <a:pt x="68" y="174"/>
                    </a:cubicBezTo>
                    <a:cubicBezTo>
                      <a:pt x="68" y="174"/>
                      <a:pt x="68" y="174"/>
                      <a:pt x="68" y="174"/>
                    </a:cubicBezTo>
                    <a:cubicBezTo>
                      <a:pt x="69" y="174"/>
                      <a:pt x="70" y="174"/>
                      <a:pt x="68" y="173"/>
                    </a:cubicBezTo>
                    <a:cubicBezTo>
                      <a:pt x="67" y="173"/>
                      <a:pt x="68" y="173"/>
                      <a:pt x="68" y="172"/>
                    </a:cubicBezTo>
                    <a:cubicBezTo>
                      <a:pt x="68" y="173"/>
                      <a:pt x="68" y="172"/>
                      <a:pt x="69" y="172"/>
                    </a:cubicBezTo>
                    <a:cubicBezTo>
                      <a:pt x="69" y="171"/>
                      <a:pt x="69" y="171"/>
                      <a:pt x="69" y="171"/>
                    </a:cubicBezTo>
                    <a:cubicBezTo>
                      <a:pt x="69" y="171"/>
                      <a:pt x="69" y="171"/>
                      <a:pt x="69" y="170"/>
                    </a:cubicBezTo>
                    <a:cubicBezTo>
                      <a:pt x="68" y="170"/>
                      <a:pt x="68" y="170"/>
                      <a:pt x="68" y="170"/>
                    </a:cubicBezTo>
                    <a:cubicBezTo>
                      <a:pt x="69" y="170"/>
                      <a:pt x="69" y="170"/>
                      <a:pt x="69" y="170"/>
                    </a:cubicBezTo>
                    <a:cubicBezTo>
                      <a:pt x="68" y="170"/>
                      <a:pt x="68" y="170"/>
                      <a:pt x="68" y="170"/>
                    </a:cubicBezTo>
                    <a:cubicBezTo>
                      <a:pt x="68" y="170"/>
                      <a:pt x="68" y="170"/>
                      <a:pt x="68" y="170"/>
                    </a:cubicBezTo>
                    <a:cubicBezTo>
                      <a:pt x="68" y="170"/>
                      <a:pt x="68" y="170"/>
                      <a:pt x="68" y="170"/>
                    </a:cubicBezTo>
                    <a:cubicBezTo>
                      <a:pt x="68" y="170"/>
                      <a:pt x="68" y="170"/>
                      <a:pt x="68" y="170"/>
                    </a:cubicBezTo>
                    <a:cubicBezTo>
                      <a:pt x="69" y="170"/>
                      <a:pt x="69" y="170"/>
                      <a:pt x="69" y="170"/>
                    </a:cubicBezTo>
                    <a:cubicBezTo>
                      <a:pt x="69" y="170"/>
                      <a:pt x="69" y="170"/>
                      <a:pt x="69" y="170"/>
                    </a:cubicBezTo>
                    <a:cubicBezTo>
                      <a:pt x="69" y="170"/>
                      <a:pt x="69" y="170"/>
                      <a:pt x="69" y="170"/>
                    </a:cubicBezTo>
                    <a:cubicBezTo>
                      <a:pt x="69" y="170"/>
                      <a:pt x="69" y="170"/>
                      <a:pt x="69" y="170"/>
                    </a:cubicBezTo>
                    <a:cubicBezTo>
                      <a:pt x="69" y="170"/>
                      <a:pt x="69" y="170"/>
                      <a:pt x="69" y="170"/>
                    </a:cubicBezTo>
                    <a:cubicBezTo>
                      <a:pt x="69" y="170"/>
                      <a:pt x="69" y="170"/>
                      <a:pt x="69" y="170"/>
                    </a:cubicBezTo>
                    <a:cubicBezTo>
                      <a:pt x="69" y="170"/>
                      <a:pt x="69" y="170"/>
                      <a:pt x="69" y="170"/>
                    </a:cubicBezTo>
                    <a:cubicBezTo>
                      <a:pt x="69" y="170"/>
                      <a:pt x="69" y="170"/>
                      <a:pt x="69" y="170"/>
                    </a:cubicBezTo>
                    <a:cubicBezTo>
                      <a:pt x="69" y="170"/>
                      <a:pt x="69" y="170"/>
                      <a:pt x="69" y="169"/>
                    </a:cubicBezTo>
                    <a:cubicBezTo>
                      <a:pt x="70" y="171"/>
                      <a:pt x="69" y="169"/>
                      <a:pt x="70" y="170"/>
                    </a:cubicBezTo>
                    <a:cubicBezTo>
                      <a:pt x="71" y="171"/>
                      <a:pt x="71" y="169"/>
                      <a:pt x="71" y="170"/>
                    </a:cubicBezTo>
                    <a:cubicBezTo>
                      <a:pt x="70" y="171"/>
                      <a:pt x="72" y="171"/>
                      <a:pt x="72" y="171"/>
                    </a:cubicBezTo>
                    <a:cubicBezTo>
                      <a:pt x="72" y="170"/>
                      <a:pt x="72" y="170"/>
                      <a:pt x="72" y="172"/>
                    </a:cubicBezTo>
                    <a:cubicBezTo>
                      <a:pt x="72" y="172"/>
                      <a:pt x="72" y="172"/>
                      <a:pt x="72" y="172"/>
                    </a:cubicBezTo>
                    <a:cubicBezTo>
                      <a:pt x="73" y="172"/>
                      <a:pt x="73" y="172"/>
                      <a:pt x="73" y="172"/>
                    </a:cubicBezTo>
                    <a:cubicBezTo>
                      <a:pt x="73" y="172"/>
                      <a:pt x="73" y="172"/>
                      <a:pt x="73" y="172"/>
                    </a:cubicBezTo>
                    <a:cubicBezTo>
                      <a:pt x="74" y="172"/>
                      <a:pt x="74" y="175"/>
                      <a:pt x="74" y="172"/>
                    </a:cubicBezTo>
                    <a:cubicBezTo>
                      <a:pt x="74" y="172"/>
                      <a:pt x="74" y="172"/>
                      <a:pt x="74" y="172"/>
                    </a:cubicBezTo>
                    <a:cubicBezTo>
                      <a:pt x="74" y="172"/>
                      <a:pt x="74" y="173"/>
                      <a:pt x="74" y="171"/>
                    </a:cubicBezTo>
                    <a:cubicBezTo>
                      <a:pt x="76" y="173"/>
                      <a:pt x="75" y="172"/>
                      <a:pt x="75" y="172"/>
                    </a:cubicBezTo>
                    <a:cubicBezTo>
                      <a:pt x="75" y="173"/>
                      <a:pt x="76" y="173"/>
                      <a:pt x="76" y="173"/>
                    </a:cubicBezTo>
                    <a:cubicBezTo>
                      <a:pt x="76" y="172"/>
                      <a:pt x="76" y="172"/>
                      <a:pt x="76" y="172"/>
                    </a:cubicBezTo>
                    <a:cubicBezTo>
                      <a:pt x="77" y="172"/>
                      <a:pt x="76" y="173"/>
                      <a:pt x="78" y="173"/>
                    </a:cubicBezTo>
                    <a:cubicBezTo>
                      <a:pt x="77" y="173"/>
                      <a:pt x="76" y="171"/>
                      <a:pt x="78" y="172"/>
                    </a:cubicBezTo>
                    <a:cubicBezTo>
                      <a:pt x="78" y="170"/>
                      <a:pt x="78" y="173"/>
                      <a:pt x="79" y="172"/>
                    </a:cubicBezTo>
                    <a:cubicBezTo>
                      <a:pt x="79" y="171"/>
                      <a:pt x="78" y="171"/>
                      <a:pt x="77" y="170"/>
                    </a:cubicBezTo>
                    <a:cubicBezTo>
                      <a:pt x="77" y="170"/>
                      <a:pt x="77" y="169"/>
                      <a:pt x="78" y="170"/>
                    </a:cubicBezTo>
                    <a:cubicBezTo>
                      <a:pt x="78" y="170"/>
                      <a:pt x="77" y="169"/>
                      <a:pt x="77" y="168"/>
                    </a:cubicBezTo>
                    <a:cubicBezTo>
                      <a:pt x="76" y="168"/>
                      <a:pt x="78" y="167"/>
                      <a:pt x="79" y="167"/>
                    </a:cubicBezTo>
                    <a:cubicBezTo>
                      <a:pt x="79" y="167"/>
                      <a:pt x="79" y="167"/>
                      <a:pt x="79" y="168"/>
                    </a:cubicBezTo>
                    <a:cubicBezTo>
                      <a:pt x="80" y="168"/>
                      <a:pt x="80" y="167"/>
                      <a:pt x="81" y="168"/>
                    </a:cubicBezTo>
                    <a:cubicBezTo>
                      <a:pt x="81" y="168"/>
                      <a:pt x="81" y="168"/>
                      <a:pt x="81" y="168"/>
                    </a:cubicBezTo>
                    <a:cubicBezTo>
                      <a:pt x="81" y="168"/>
                      <a:pt x="81" y="168"/>
                      <a:pt x="81" y="168"/>
                    </a:cubicBezTo>
                    <a:cubicBezTo>
                      <a:pt x="81" y="167"/>
                      <a:pt x="81" y="166"/>
                      <a:pt x="81" y="168"/>
                    </a:cubicBezTo>
                    <a:cubicBezTo>
                      <a:pt x="81" y="168"/>
                      <a:pt x="81" y="168"/>
                      <a:pt x="81" y="168"/>
                    </a:cubicBezTo>
                    <a:cubicBezTo>
                      <a:pt x="82" y="168"/>
                      <a:pt x="82" y="168"/>
                      <a:pt x="82" y="168"/>
                    </a:cubicBezTo>
                    <a:cubicBezTo>
                      <a:pt x="82" y="168"/>
                      <a:pt x="82" y="168"/>
                      <a:pt x="82" y="168"/>
                    </a:cubicBezTo>
                    <a:cubicBezTo>
                      <a:pt x="82" y="167"/>
                      <a:pt x="82" y="169"/>
                      <a:pt x="82" y="169"/>
                    </a:cubicBezTo>
                    <a:cubicBezTo>
                      <a:pt x="82" y="169"/>
                      <a:pt x="82" y="169"/>
                      <a:pt x="82" y="169"/>
                    </a:cubicBezTo>
                    <a:cubicBezTo>
                      <a:pt x="81" y="170"/>
                      <a:pt x="81" y="171"/>
                      <a:pt x="81" y="171"/>
                    </a:cubicBezTo>
                    <a:cubicBezTo>
                      <a:pt x="80" y="171"/>
                      <a:pt x="81" y="173"/>
                      <a:pt x="82" y="172"/>
                    </a:cubicBezTo>
                    <a:cubicBezTo>
                      <a:pt x="82" y="172"/>
                      <a:pt x="83" y="172"/>
                      <a:pt x="82" y="171"/>
                    </a:cubicBezTo>
                    <a:cubicBezTo>
                      <a:pt x="82" y="173"/>
                      <a:pt x="81" y="172"/>
                      <a:pt x="82" y="171"/>
                    </a:cubicBezTo>
                    <a:cubicBezTo>
                      <a:pt x="83" y="171"/>
                      <a:pt x="83" y="173"/>
                      <a:pt x="83" y="173"/>
                    </a:cubicBezTo>
                    <a:cubicBezTo>
                      <a:pt x="83" y="173"/>
                      <a:pt x="83" y="174"/>
                      <a:pt x="83" y="174"/>
                    </a:cubicBezTo>
                    <a:cubicBezTo>
                      <a:pt x="84" y="174"/>
                      <a:pt x="84" y="175"/>
                      <a:pt x="84" y="175"/>
                    </a:cubicBezTo>
                    <a:cubicBezTo>
                      <a:pt x="85" y="176"/>
                      <a:pt x="85" y="175"/>
                      <a:pt x="86" y="175"/>
                    </a:cubicBezTo>
                    <a:cubicBezTo>
                      <a:pt x="85" y="175"/>
                      <a:pt x="85" y="175"/>
                      <a:pt x="85" y="175"/>
                    </a:cubicBezTo>
                    <a:cubicBezTo>
                      <a:pt x="85" y="175"/>
                      <a:pt x="85" y="175"/>
                      <a:pt x="85" y="175"/>
                    </a:cubicBezTo>
                    <a:cubicBezTo>
                      <a:pt x="85" y="175"/>
                      <a:pt x="85" y="175"/>
                      <a:pt x="85" y="175"/>
                    </a:cubicBezTo>
                    <a:cubicBezTo>
                      <a:pt x="85" y="175"/>
                      <a:pt x="85" y="176"/>
                      <a:pt x="85" y="175"/>
                    </a:cubicBezTo>
                    <a:cubicBezTo>
                      <a:pt x="85" y="176"/>
                      <a:pt x="85" y="176"/>
                      <a:pt x="85" y="176"/>
                    </a:cubicBezTo>
                    <a:cubicBezTo>
                      <a:pt x="85" y="176"/>
                      <a:pt x="85" y="176"/>
                      <a:pt x="85" y="176"/>
                    </a:cubicBezTo>
                    <a:cubicBezTo>
                      <a:pt x="85" y="176"/>
                      <a:pt x="86" y="177"/>
                      <a:pt x="86" y="176"/>
                    </a:cubicBezTo>
                    <a:cubicBezTo>
                      <a:pt x="86" y="177"/>
                      <a:pt x="87" y="176"/>
                      <a:pt x="87" y="176"/>
                    </a:cubicBezTo>
                    <a:cubicBezTo>
                      <a:pt x="87" y="174"/>
                      <a:pt x="88" y="177"/>
                      <a:pt x="87" y="176"/>
                    </a:cubicBezTo>
                    <a:cubicBezTo>
                      <a:pt x="87" y="177"/>
                      <a:pt x="87" y="177"/>
                      <a:pt x="87" y="177"/>
                    </a:cubicBezTo>
                    <a:cubicBezTo>
                      <a:pt x="87" y="176"/>
                      <a:pt x="87" y="176"/>
                      <a:pt x="87" y="176"/>
                    </a:cubicBezTo>
                    <a:cubicBezTo>
                      <a:pt x="87" y="177"/>
                      <a:pt x="87" y="177"/>
                      <a:pt x="87" y="177"/>
                    </a:cubicBezTo>
                    <a:cubicBezTo>
                      <a:pt x="87" y="177"/>
                      <a:pt x="87" y="177"/>
                      <a:pt x="87" y="177"/>
                    </a:cubicBezTo>
                    <a:cubicBezTo>
                      <a:pt x="87" y="176"/>
                      <a:pt x="87" y="176"/>
                      <a:pt x="87" y="176"/>
                    </a:cubicBezTo>
                    <a:cubicBezTo>
                      <a:pt x="87" y="177"/>
                      <a:pt x="87" y="177"/>
                      <a:pt x="87" y="177"/>
                    </a:cubicBezTo>
                    <a:cubicBezTo>
                      <a:pt x="87" y="177"/>
                      <a:pt x="87" y="177"/>
                      <a:pt x="87" y="177"/>
                    </a:cubicBezTo>
                    <a:cubicBezTo>
                      <a:pt x="87" y="177"/>
                      <a:pt x="87" y="177"/>
                      <a:pt x="87" y="177"/>
                    </a:cubicBezTo>
                    <a:cubicBezTo>
                      <a:pt x="87" y="177"/>
                      <a:pt x="87" y="177"/>
                      <a:pt x="87" y="177"/>
                    </a:cubicBezTo>
                    <a:cubicBezTo>
                      <a:pt x="88" y="176"/>
                      <a:pt x="89" y="176"/>
                      <a:pt x="89" y="177"/>
                    </a:cubicBezTo>
                    <a:cubicBezTo>
                      <a:pt x="89" y="177"/>
                      <a:pt x="89" y="177"/>
                      <a:pt x="89" y="177"/>
                    </a:cubicBezTo>
                    <a:cubicBezTo>
                      <a:pt x="90" y="177"/>
                      <a:pt x="90" y="177"/>
                      <a:pt x="90" y="177"/>
                    </a:cubicBezTo>
                    <a:cubicBezTo>
                      <a:pt x="89" y="176"/>
                      <a:pt x="89" y="176"/>
                      <a:pt x="90" y="177"/>
                    </a:cubicBezTo>
                    <a:cubicBezTo>
                      <a:pt x="90" y="176"/>
                      <a:pt x="91" y="177"/>
                      <a:pt x="91" y="177"/>
                    </a:cubicBezTo>
                    <a:cubicBezTo>
                      <a:pt x="93" y="175"/>
                      <a:pt x="93" y="176"/>
                      <a:pt x="93" y="176"/>
                    </a:cubicBezTo>
                    <a:cubicBezTo>
                      <a:pt x="93" y="176"/>
                      <a:pt x="94" y="177"/>
                      <a:pt x="94" y="176"/>
                    </a:cubicBezTo>
                    <a:cubicBezTo>
                      <a:pt x="94" y="175"/>
                      <a:pt x="95" y="177"/>
                      <a:pt x="95" y="176"/>
                    </a:cubicBezTo>
                    <a:cubicBezTo>
                      <a:pt x="96" y="176"/>
                      <a:pt x="96" y="176"/>
                      <a:pt x="95" y="176"/>
                    </a:cubicBezTo>
                    <a:cubicBezTo>
                      <a:pt x="95" y="175"/>
                      <a:pt x="96" y="173"/>
                      <a:pt x="96" y="174"/>
                    </a:cubicBezTo>
                    <a:cubicBezTo>
                      <a:pt x="96" y="174"/>
                      <a:pt x="96" y="174"/>
                      <a:pt x="96" y="174"/>
                    </a:cubicBezTo>
                    <a:cubicBezTo>
                      <a:pt x="96" y="174"/>
                      <a:pt x="96" y="174"/>
                      <a:pt x="96" y="174"/>
                    </a:cubicBezTo>
                    <a:cubicBezTo>
                      <a:pt x="96" y="174"/>
                      <a:pt x="96" y="174"/>
                      <a:pt x="96" y="174"/>
                    </a:cubicBezTo>
                    <a:cubicBezTo>
                      <a:pt x="97" y="175"/>
                      <a:pt x="97" y="176"/>
                      <a:pt x="98" y="176"/>
                    </a:cubicBezTo>
                    <a:cubicBezTo>
                      <a:pt x="98" y="175"/>
                      <a:pt x="98" y="175"/>
                      <a:pt x="99" y="175"/>
                    </a:cubicBezTo>
                    <a:cubicBezTo>
                      <a:pt x="100" y="177"/>
                      <a:pt x="101" y="177"/>
                      <a:pt x="101" y="177"/>
                    </a:cubicBezTo>
                    <a:cubicBezTo>
                      <a:pt x="101" y="177"/>
                      <a:pt x="101" y="174"/>
                      <a:pt x="100" y="174"/>
                    </a:cubicBezTo>
                    <a:cubicBezTo>
                      <a:pt x="101" y="174"/>
                      <a:pt x="101" y="174"/>
                      <a:pt x="101" y="174"/>
                    </a:cubicBezTo>
                    <a:cubicBezTo>
                      <a:pt x="102" y="174"/>
                      <a:pt x="101" y="175"/>
                      <a:pt x="101" y="174"/>
                    </a:cubicBezTo>
                    <a:cubicBezTo>
                      <a:pt x="101" y="175"/>
                      <a:pt x="103" y="175"/>
                      <a:pt x="102" y="174"/>
                    </a:cubicBezTo>
                    <a:cubicBezTo>
                      <a:pt x="102" y="174"/>
                      <a:pt x="103" y="174"/>
                      <a:pt x="102" y="173"/>
                    </a:cubicBezTo>
                    <a:cubicBezTo>
                      <a:pt x="103" y="174"/>
                      <a:pt x="103" y="174"/>
                      <a:pt x="103" y="173"/>
                    </a:cubicBezTo>
                    <a:cubicBezTo>
                      <a:pt x="102" y="173"/>
                      <a:pt x="103" y="173"/>
                      <a:pt x="103" y="172"/>
                    </a:cubicBezTo>
                    <a:cubicBezTo>
                      <a:pt x="103" y="172"/>
                      <a:pt x="103" y="171"/>
                      <a:pt x="102" y="170"/>
                    </a:cubicBezTo>
                    <a:cubicBezTo>
                      <a:pt x="103" y="170"/>
                      <a:pt x="103" y="171"/>
                      <a:pt x="103" y="170"/>
                    </a:cubicBezTo>
                    <a:cubicBezTo>
                      <a:pt x="104" y="168"/>
                      <a:pt x="103" y="166"/>
                      <a:pt x="103" y="166"/>
                    </a:cubicBezTo>
                    <a:cubicBezTo>
                      <a:pt x="102" y="166"/>
                      <a:pt x="102" y="166"/>
                      <a:pt x="102" y="166"/>
                    </a:cubicBezTo>
                    <a:cubicBezTo>
                      <a:pt x="101" y="167"/>
                      <a:pt x="103" y="162"/>
                      <a:pt x="101" y="164"/>
                    </a:cubicBezTo>
                    <a:cubicBezTo>
                      <a:pt x="101" y="161"/>
                      <a:pt x="99" y="165"/>
                      <a:pt x="100" y="161"/>
                    </a:cubicBezTo>
                    <a:cubicBezTo>
                      <a:pt x="100" y="164"/>
                      <a:pt x="102" y="162"/>
                      <a:pt x="101" y="161"/>
                    </a:cubicBezTo>
                    <a:cubicBezTo>
                      <a:pt x="103" y="163"/>
                      <a:pt x="103" y="160"/>
                      <a:pt x="101" y="160"/>
                    </a:cubicBezTo>
                    <a:cubicBezTo>
                      <a:pt x="101" y="159"/>
                      <a:pt x="101" y="159"/>
                      <a:pt x="102" y="159"/>
                    </a:cubicBezTo>
                    <a:cubicBezTo>
                      <a:pt x="102" y="159"/>
                      <a:pt x="103" y="159"/>
                      <a:pt x="104" y="159"/>
                    </a:cubicBezTo>
                    <a:cubicBezTo>
                      <a:pt x="104" y="158"/>
                      <a:pt x="104" y="158"/>
                      <a:pt x="103" y="157"/>
                    </a:cubicBezTo>
                    <a:cubicBezTo>
                      <a:pt x="104" y="154"/>
                      <a:pt x="105" y="156"/>
                      <a:pt x="105" y="156"/>
                    </a:cubicBezTo>
                    <a:cubicBezTo>
                      <a:pt x="106" y="158"/>
                      <a:pt x="107" y="153"/>
                      <a:pt x="107" y="155"/>
                    </a:cubicBezTo>
                    <a:cubicBezTo>
                      <a:pt x="110" y="158"/>
                      <a:pt x="107" y="155"/>
                      <a:pt x="109" y="155"/>
                    </a:cubicBezTo>
                    <a:cubicBezTo>
                      <a:pt x="110" y="155"/>
                      <a:pt x="110" y="156"/>
                      <a:pt x="111" y="155"/>
                    </a:cubicBezTo>
                    <a:cubicBezTo>
                      <a:pt x="111" y="155"/>
                      <a:pt x="111" y="155"/>
                      <a:pt x="111" y="155"/>
                    </a:cubicBezTo>
                    <a:cubicBezTo>
                      <a:pt x="111" y="155"/>
                      <a:pt x="111" y="155"/>
                      <a:pt x="111" y="155"/>
                    </a:cubicBezTo>
                    <a:cubicBezTo>
                      <a:pt x="111" y="155"/>
                      <a:pt x="113" y="158"/>
                      <a:pt x="113" y="158"/>
                    </a:cubicBezTo>
                    <a:cubicBezTo>
                      <a:pt x="112" y="157"/>
                      <a:pt x="111" y="156"/>
                      <a:pt x="113" y="159"/>
                    </a:cubicBezTo>
                    <a:cubicBezTo>
                      <a:pt x="113" y="159"/>
                      <a:pt x="114" y="160"/>
                      <a:pt x="115" y="159"/>
                    </a:cubicBezTo>
                    <a:cubicBezTo>
                      <a:pt x="115" y="159"/>
                      <a:pt x="118" y="159"/>
                      <a:pt x="117" y="158"/>
                    </a:cubicBezTo>
                    <a:cubicBezTo>
                      <a:pt x="118" y="158"/>
                      <a:pt x="119" y="157"/>
                      <a:pt x="119" y="158"/>
                    </a:cubicBezTo>
                    <a:cubicBezTo>
                      <a:pt x="120" y="158"/>
                      <a:pt x="121" y="158"/>
                      <a:pt x="121" y="158"/>
                    </a:cubicBezTo>
                    <a:cubicBezTo>
                      <a:pt x="120" y="153"/>
                      <a:pt x="121" y="158"/>
                      <a:pt x="122" y="156"/>
                    </a:cubicBezTo>
                    <a:cubicBezTo>
                      <a:pt x="122" y="156"/>
                      <a:pt x="123" y="156"/>
                      <a:pt x="123" y="154"/>
                    </a:cubicBezTo>
                    <a:cubicBezTo>
                      <a:pt x="125" y="155"/>
                      <a:pt x="124" y="153"/>
                      <a:pt x="125" y="154"/>
                    </a:cubicBezTo>
                    <a:cubicBezTo>
                      <a:pt x="125" y="151"/>
                      <a:pt x="125" y="152"/>
                      <a:pt x="127" y="153"/>
                    </a:cubicBezTo>
                    <a:cubicBezTo>
                      <a:pt x="128" y="153"/>
                      <a:pt x="129" y="150"/>
                      <a:pt x="129" y="153"/>
                    </a:cubicBezTo>
                    <a:cubicBezTo>
                      <a:pt x="132" y="149"/>
                      <a:pt x="131" y="149"/>
                      <a:pt x="132" y="150"/>
                    </a:cubicBezTo>
                    <a:cubicBezTo>
                      <a:pt x="132" y="150"/>
                      <a:pt x="131" y="148"/>
                      <a:pt x="131" y="147"/>
                    </a:cubicBezTo>
                    <a:cubicBezTo>
                      <a:pt x="132" y="145"/>
                      <a:pt x="132" y="145"/>
                      <a:pt x="131" y="146"/>
                    </a:cubicBezTo>
                    <a:cubicBezTo>
                      <a:pt x="129" y="145"/>
                      <a:pt x="130" y="143"/>
                      <a:pt x="129" y="144"/>
                    </a:cubicBezTo>
                    <a:cubicBezTo>
                      <a:pt x="130" y="142"/>
                      <a:pt x="128" y="142"/>
                      <a:pt x="128" y="143"/>
                    </a:cubicBezTo>
                    <a:cubicBezTo>
                      <a:pt x="128" y="144"/>
                      <a:pt x="128" y="143"/>
                      <a:pt x="127" y="141"/>
                    </a:cubicBezTo>
                    <a:cubicBezTo>
                      <a:pt x="128" y="140"/>
                      <a:pt x="128" y="139"/>
                      <a:pt x="129" y="138"/>
                    </a:cubicBezTo>
                    <a:cubicBezTo>
                      <a:pt x="129" y="138"/>
                      <a:pt x="131" y="138"/>
                      <a:pt x="130" y="138"/>
                    </a:cubicBezTo>
                    <a:cubicBezTo>
                      <a:pt x="130" y="138"/>
                      <a:pt x="131" y="139"/>
                      <a:pt x="132" y="139"/>
                    </a:cubicBezTo>
                    <a:cubicBezTo>
                      <a:pt x="133" y="139"/>
                      <a:pt x="133" y="140"/>
                      <a:pt x="134" y="138"/>
                    </a:cubicBezTo>
                    <a:cubicBezTo>
                      <a:pt x="133" y="139"/>
                      <a:pt x="134" y="135"/>
                      <a:pt x="134" y="135"/>
                    </a:cubicBezTo>
                    <a:cubicBezTo>
                      <a:pt x="133" y="133"/>
                      <a:pt x="132" y="132"/>
                      <a:pt x="132" y="133"/>
                    </a:cubicBezTo>
                    <a:cubicBezTo>
                      <a:pt x="132" y="133"/>
                      <a:pt x="131" y="130"/>
                      <a:pt x="133" y="131"/>
                    </a:cubicBezTo>
                    <a:cubicBezTo>
                      <a:pt x="133" y="130"/>
                      <a:pt x="133" y="129"/>
                      <a:pt x="132" y="128"/>
                    </a:cubicBezTo>
                    <a:cubicBezTo>
                      <a:pt x="131" y="126"/>
                      <a:pt x="131" y="126"/>
                      <a:pt x="131" y="126"/>
                    </a:cubicBezTo>
                    <a:cubicBezTo>
                      <a:pt x="129" y="126"/>
                      <a:pt x="129" y="126"/>
                      <a:pt x="129" y="125"/>
                    </a:cubicBezTo>
                    <a:cubicBezTo>
                      <a:pt x="129" y="126"/>
                      <a:pt x="129" y="126"/>
                      <a:pt x="129" y="126"/>
                    </a:cubicBezTo>
                    <a:cubicBezTo>
                      <a:pt x="129" y="126"/>
                      <a:pt x="129" y="126"/>
                      <a:pt x="129" y="126"/>
                    </a:cubicBezTo>
                    <a:cubicBezTo>
                      <a:pt x="128" y="126"/>
                      <a:pt x="128" y="127"/>
                      <a:pt x="127" y="127"/>
                    </a:cubicBezTo>
                    <a:cubicBezTo>
                      <a:pt x="128" y="127"/>
                      <a:pt x="128" y="127"/>
                      <a:pt x="128" y="127"/>
                    </a:cubicBezTo>
                    <a:cubicBezTo>
                      <a:pt x="128" y="127"/>
                      <a:pt x="127" y="128"/>
                      <a:pt x="127" y="127"/>
                    </a:cubicBezTo>
                    <a:cubicBezTo>
                      <a:pt x="127" y="127"/>
                      <a:pt x="127" y="127"/>
                      <a:pt x="127" y="127"/>
                    </a:cubicBezTo>
                    <a:cubicBezTo>
                      <a:pt x="127" y="127"/>
                      <a:pt x="126" y="127"/>
                      <a:pt x="126" y="126"/>
                    </a:cubicBezTo>
                    <a:cubicBezTo>
                      <a:pt x="126" y="127"/>
                      <a:pt x="126" y="126"/>
                      <a:pt x="126" y="125"/>
                    </a:cubicBezTo>
                    <a:cubicBezTo>
                      <a:pt x="126" y="125"/>
                      <a:pt x="126" y="124"/>
                      <a:pt x="126" y="123"/>
                    </a:cubicBezTo>
                    <a:cubicBezTo>
                      <a:pt x="126" y="120"/>
                      <a:pt x="127" y="121"/>
                      <a:pt x="127" y="120"/>
                    </a:cubicBezTo>
                    <a:cubicBezTo>
                      <a:pt x="126" y="120"/>
                      <a:pt x="126" y="120"/>
                      <a:pt x="126" y="120"/>
                    </a:cubicBezTo>
                    <a:cubicBezTo>
                      <a:pt x="125" y="118"/>
                      <a:pt x="125" y="118"/>
                      <a:pt x="126" y="118"/>
                    </a:cubicBezTo>
                    <a:cubicBezTo>
                      <a:pt x="126" y="118"/>
                      <a:pt x="127" y="119"/>
                      <a:pt x="127" y="119"/>
                    </a:cubicBezTo>
                    <a:cubicBezTo>
                      <a:pt x="127" y="120"/>
                      <a:pt x="129" y="120"/>
                      <a:pt x="129" y="119"/>
                    </a:cubicBezTo>
                    <a:cubicBezTo>
                      <a:pt x="129" y="119"/>
                      <a:pt x="129" y="119"/>
                      <a:pt x="129" y="118"/>
                    </a:cubicBezTo>
                    <a:cubicBezTo>
                      <a:pt x="130" y="118"/>
                      <a:pt x="130" y="118"/>
                      <a:pt x="130" y="118"/>
                    </a:cubicBezTo>
                    <a:cubicBezTo>
                      <a:pt x="129" y="119"/>
                      <a:pt x="130" y="119"/>
                      <a:pt x="131" y="118"/>
                    </a:cubicBezTo>
                    <a:cubicBezTo>
                      <a:pt x="131" y="117"/>
                      <a:pt x="131" y="117"/>
                      <a:pt x="131" y="116"/>
                    </a:cubicBezTo>
                    <a:cubicBezTo>
                      <a:pt x="131" y="114"/>
                      <a:pt x="131" y="113"/>
                      <a:pt x="131" y="113"/>
                    </a:cubicBezTo>
                    <a:cubicBezTo>
                      <a:pt x="130" y="112"/>
                      <a:pt x="130" y="112"/>
                      <a:pt x="131" y="113"/>
                    </a:cubicBezTo>
                    <a:cubicBezTo>
                      <a:pt x="131" y="113"/>
                      <a:pt x="132" y="114"/>
                      <a:pt x="132" y="114"/>
                    </a:cubicBezTo>
                    <a:cubicBezTo>
                      <a:pt x="132" y="114"/>
                      <a:pt x="132" y="114"/>
                      <a:pt x="132" y="113"/>
                    </a:cubicBezTo>
                    <a:cubicBezTo>
                      <a:pt x="132" y="113"/>
                      <a:pt x="132" y="113"/>
                      <a:pt x="132" y="112"/>
                    </a:cubicBezTo>
                    <a:cubicBezTo>
                      <a:pt x="132" y="111"/>
                      <a:pt x="132" y="110"/>
                      <a:pt x="132" y="110"/>
                    </a:cubicBezTo>
                    <a:cubicBezTo>
                      <a:pt x="131" y="110"/>
                      <a:pt x="131" y="108"/>
                      <a:pt x="132" y="107"/>
                    </a:cubicBezTo>
                    <a:cubicBezTo>
                      <a:pt x="132" y="106"/>
                      <a:pt x="133" y="106"/>
                      <a:pt x="132" y="107"/>
                    </a:cubicBezTo>
                    <a:cubicBezTo>
                      <a:pt x="131" y="106"/>
                      <a:pt x="132" y="106"/>
                      <a:pt x="132" y="106"/>
                    </a:cubicBezTo>
                    <a:cubicBezTo>
                      <a:pt x="131" y="105"/>
                      <a:pt x="132" y="105"/>
                      <a:pt x="131" y="104"/>
                    </a:cubicBezTo>
                    <a:cubicBezTo>
                      <a:pt x="131" y="104"/>
                      <a:pt x="131" y="103"/>
                      <a:pt x="131" y="102"/>
                    </a:cubicBezTo>
                    <a:cubicBezTo>
                      <a:pt x="131" y="102"/>
                      <a:pt x="131" y="101"/>
                      <a:pt x="132" y="102"/>
                    </a:cubicBezTo>
                    <a:cubicBezTo>
                      <a:pt x="133" y="100"/>
                      <a:pt x="133" y="99"/>
                      <a:pt x="133" y="99"/>
                    </a:cubicBezTo>
                    <a:cubicBezTo>
                      <a:pt x="133" y="99"/>
                      <a:pt x="133" y="98"/>
                      <a:pt x="133" y="99"/>
                    </a:cubicBezTo>
                    <a:cubicBezTo>
                      <a:pt x="133" y="99"/>
                      <a:pt x="132" y="98"/>
                      <a:pt x="133" y="97"/>
                    </a:cubicBezTo>
                    <a:cubicBezTo>
                      <a:pt x="132" y="96"/>
                      <a:pt x="131" y="97"/>
                      <a:pt x="131" y="97"/>
                    </a:cubicBezTo>
                    <a:cubicBezTo>
                      <a:pt x="131" y="96"/>
                      <a:pt x="131" y="96"/>
                      <a:pt x="131" y="96"/>
                    </a:cubicBezTo>
                    <a:cubicBezTo>
                      <a:pt x="131" y="96"/>
                      <a:pt x="131" y="96"/>
                      <a:pt x="132" y="94"/>
                    </a:cubicBezTo>
                    <a:cubicBezTo>
                      <a:pt x="132" y="95"/>
                      <a:pt x="132" y="94"/>
                      <a:pt x="132" y="93"/>
                    </a:cubicBezTo>
                    <a:cubicBezTo>
                      <a:pt x="131" y="94"/>
                      <a:pt x="132" y="95"/>
                      <a:pt x="131" y="94"/>
                    </a:cubicBezTo>
                    <a:cubicBezTo>
                      <a:pt x="131" y="93"/>
                      <a:pt x="131" y="92"/>
                      <a:pt x="131" y="92"/>
                    </a:cubicBezTo>
                    <a:cubicBezTo>
                      <a:pt x="130" y="92"/>
                      <a:pt x="130" y="92"/>
                      <a:pt x="129" y="91"/>
                    </a:cubicBezTo>
                    <a:cubicBezTo>
                      <a:pt x="129" y="90"/>
                      <a:pt x="129" y="89"/>
                      <a:pt x="129" y="90"/>
                    </a:cubicBezTo>
                    <a:cubicBezTo>
                      <a:pt x="129" y="89"/>
                      <a:pt x="129" y="90"/>
                      <a:pt x="129" y="90"/>
                    </a:cubicBezTo>
                    <a:cubicBezTo>
                      <a:pt x="128" y="90"/>
                      <a:pt x="128" y="91"/>
                      <a:pt x="129" y="92"/>
                    </a:cubicBezTo>
                    <a:cubicBezTo>
                      <a:pt x="128" y="92"/>
                      <a:pt x="128" y="94"/>
                      <a:pt x="128" y="93"/>
                    </a:cubicBezTo>
                    <a:cubicBezTo>
                      <a:pt x="128" y="93"/>
                      <a:pt x="128" y="92"/>
                      <a:pt x="128" y="91"/>
                    </a:cubicBezTo>
                    <a:cubicBezTo>
                      <a:pt x="128" y="91"/>
                      <a:pt x="127" y="92"/>
                      <a:pt x="128" y="90"/>
                    </a:cubicBezTo>
                    <a:cubicBezTo>
                      <a:pt x="128" y="90"/>
                      <a:pt x="128" y="91"/>
                      <a:pt x="127" y="91"/>
                    </a:cubicBezTo>
                    <a:cubicBezTo>
                      <a:pt x="126" y="91"/>
                      <a:pt x="126" y="90"/>
                      <a:pt x="126" y="90"/>
                    </a:cubicBezTo>
                    <a:cubicBezTo>
                      <a:pt x="126" y="89"/>
                      <a:pt x="125" y="90"/>
                      <a:pt x="125" y="89"/>
                    </a:cubicBezTo>
                    <a:cubicBezTo>
                      <a:pt x="124" y="88"/>
                      <a:pt x="124" y="88"/>
                      <a:pt x="124" y="90"/>
                    </a:cubicBezTo>
                    <a:cubicBezTo>
                      <a:pt x="124" y="90"/>
                      <a:pt x="123" y="91"/>
                      <a:pt x="123" y="91"/>
                    </a:cubicBezTo>
                    <a:cubicBezTo>
                      <a:pt x="123" y="90"/>
                      <a:pt x="123" y="90"/>
                      <a:pt x="123" y="92"/>
                    </a:cubicBezTo>
                    <a:cubicBezTo>
                      <a:pt x="123" y="92"/>
                      <a:pt x="122" y="92"/>
                      <a:pt x="122" y="92"/>
                    </a:cubicBezTo>
                    <a:cubicBezTo>
                      <a:pt x="122" y="92"/>
                      <a:pt x="121" y="92"/>
                      <a:pt x="121" y="90"/>
                    </a:cubicBezTo>
                    <a:cubicBezTo>
                      <a:pt x="121" y="90"/>
                      <a:pt x="120" y="89"/>
                      <a:pt x="121" y="90"/>
                    </a:cubicBezTo>
                    <a:cubicBezTo>
                      <a:pt x="121" y="90"/>
                      <a:pt x="121" y="90"/>
                      <a:pt x="121" y="92"/>
                    </a:cubicBezTo>
                    <a:cubicBezTo>
                      <a:pt x="121" y="93"/>
                      <a:pt x="121" y="94"/>
                      <a:pt x="121" y="94"/>
                    </a:cubicBezTo>
                    <a:cubicBezTo>
                      <a:pt x="121" y="94"/>
                      <a:pt x="121" y="94"/>
                      <a:pt x="120" y="93"/>
                    </a:cubicBezTo>
                    <a:cubicBezTo>
                      <a:pt x="119" y="93"/>
                      <a:pt x="119" y="94"/>
                      <a:pt x="118" y="93"/>
                    </a:cubicBezTo>
                    <a:cubicBezTo>
                      <a:pt x="119" y="94"/>
                      <a:pt x="118" y="95"/>
                      <a:pt x="118" y="95"/>
                    </a:cubicBezTo>
                    <a:cubicBezTo>
                      <a:pt x="118" y="96"/>
                      <a:pt x="117" y="96"/>
                      <a:pt x="118" y="95"/>
                    </a:cubicBezTo>
                    <a:cubicBezTo>
                      <a:pt x="117" y="96"/>
                      <a:pt x="117" y="94"/>
                      <a:pt x="118" y="96"/>
                    </a:cubicBezTo>
                    <a:cubicBezTo>
                      <a:pt x="118" y="95"/>
                      <a:pt x="117" y="97"/>
                      <a:pt x="118" y="96"/>
                    </a:cubicBezTo>
                    <a:cubicBezTo>
                      <a:pt x="118" y="96"/>
                      <a:pt x="118" y="97"/>
                      <a:pt x="118" y="96"/>
                    </a:cubicBezTo>
                    <a:cubicBezTo>
                      <a:pt x="117" y="95"/>
                      <a:pt x="118" y="99"/>
                      <a:pt x="118" y="97"/>
                    </a:cubicBezTo>
                    <a:cubicBezTo>
                      <a:pt x="119" y="99"/>
                      <a:pt x="118" y="97"/>
                      <a:pt x="118" y="97"/>
                    </a:cubicBezTo>
                    <a:cubicBezTo>
                      <a:pt x="118" y="99"/>
                      <a:pt x="118" y="97"/>
                      <a:pt x="118" y="97"/>
                    </a:cubicBezTo>
                    <a:cubicBezTo>
                      <a:pt x="119" y="97"/>
                      <a:pt x="117" y="97"/>
                      <a:pt x="118" y="97"/>
                    </a:cubicBezTo>
                    <a:cubicBezTo>
                      <a:pt x="118" y="96"/>
                      <a:pt x="118" y="96"/>
                      <a:pt x="118" y="97"/>
                    </a:cubicBezTo>
                    <a:cubicBezTo>
                      <a:pt x="117" y="97"/>
                      <a:pt x="117" y="96"/>
                      <a:pt x="118" y="97"/>
                    </a:cubicBezTo>
                    <a:cubicBezTo>
                      <a:pt x="118" y="98"/>
                      <a:pt x="118" y="97"/>
                      <a:pt x="118" y="100"/>
                    </a:cubicBezTo>
                    <a:cubicBezTo>
                      <a:pt x="117" y="98"/>
                      <a:pt x="119" y="99"/>
                      <a:pt x="118" y="99"/>
                    </a:cubicBezTo>
                    <a:cubicBezTo>
                      <a:pt x="118" y="101"/>
                      <a:pt x="117" y="102"/>
                      <a:pt x="118" y="101"/>
                    </a:cubicBezTo>
                    <a:cubicBezTo>
                      <a:pt x="117" y="101"/>
                      <a:pt x="117" y="99"/>
                      <a:pt x="117" y="100"/>
                    </a:cubicBezTo>
                    <a:cubicBezTo>
                      <a:pt x="118" y="99"/>
                      <a:pt x="118" y="101"/>
                      <a:pt x="117" y="102"/>
                    </a:cubicBezTo>
                    <a:cubicBezTo>
                      <a:pt x="117" y="101"/>
                      <a:pt x="117" y="101"/>
                      <a:pt x="117" y="103"/>
                    </a:cubicBezTo>
                    <a:cubicBezTo>
                      <a:pt x="117" y="104"/>
                      <a:pt x="117" y="105"/>
                      <a:pt x="117" y="105"/>
                    </a:cubicBezTo>
                    <a:cubicBezTo>
                      <a:pt x="118" y="104"/>
                      <a:pt x="117" y="104"/>
                      <a:pt x="118" y="103"/>
                    </a:cubicBezTo>
                    <a:cubicBezTo>
                      <a:pt x="119" y="104"/>
                      <a:pt x="118" y="102"/>
                      <a:pt x="119" y="103"/>
                    </a:cubicBezTo>
                    <a:cubicBezTo>
                      <a:pt x="118" y="102"/>
                      <a:pt x="118" y="104"/>
                      <a:pt x="118" y="104"/>
                    </a:cubicBezTo>
                    <a:cubicBezTo>
                      <a:pt x="119" y="104"/>
                      <a:pt x="119" y="104"/>
                      <a:pt x="118" y="106"/>
                    </a:cubicBezTo>
                    <a:cubicBezTo>
                      <a:pt x="119" y="106"/>
                      <a:pt x="119" y="106"/>
                      <a:pt x="119" y="106"/>
                    </a:cubicBezTo>
                    <a:cubicBezTo>
                      <a:pt x="118" y="107"/>
                      <a:pt x="119" y="107"/>
                      <a:pt x="119" y="107"/>
                    </a:cubicBezTo>
                    <a:cubicBezTo>
                      <a:pt x="118" y="105"/>
                      <a:pt x="119" y="107"/>
                      <a:pt x="118" y="108"/>
                    </a:cubicBezTo>
                    <a:cubicBezTo>
                      <a:pt x="119" y="109"/>
                      <a:pt x="118" y="109"/>
                      <a:pt x="118" y="109"/>
                    </a:cubicBezTo>
                    <a:cubicBezTo>
                      <a:pt x="116" y="109"/>
                      <a:pt x="118" y="111"/>
                      <a:pt x="117" y="110"/>
                    </a:cubicBezTo>
                    <a:cubicBezTo>
                      <a:pt x="117" y="108"/>
                      <a:pt x="116" y="110"/>
                      <a:pt x="117" y="110"/>
                    </a:cubicBezTo>
                    <a:cubicBezTo>
                      <a:pt x="117" y="111"/>
                      <a:pt x="118" y="113"/>
                      <a:pt x="117" y="112"/>
                    </a:cubicBezTo>
                    <a:cubicBezTo>
                      <a:pt x="119" y="113"/>
                      <a:pt x="119" y="113"/>
                      <a:pt x="119" y="113"/>
                    </a:cubicBezTo>
                    <a:cubicBezTo>
                      <a:pt x="119" y="112"/>
                      <a:pt x="119" y="113"/>
                      <a:pt x="118" y="113"/>
                    </a:cubicBezTo>
                    <a:cubicBezTo>
                      <a:pt x="118" y="114"/>
                      <a:pt x="119" y="114"/>
                      <a:pt x="117" y="114"/>
                    </a:cubicBezTo>
                    <a:cubicBezTo>
                      <a:pt x="116" y="115"/>
                      <a:pt x="116" y="115"/>
                      <a:pt x="117" y="114"/>
                    </a:cubicBezTo>
                    <a:cubicBezTo>
                      <a:pt x="118" y="114"/>
                      <a:pt x="118" y="113"/>
                      <a:pt x="117" y="115"/>
                    </a:cubicBezTo>
                    <a:cubicBezTo>
                      <a:pt x="118" y="115"/>
                      <a:pt x="117" y="115"/>
                      <a:pt x="116" y="115"/>
                    </a:cubicBezTo>
                    <a:cubicBezTo>
                      <a:pt x="117" y="116"/>
                      <a:pt x="117" y="115"/>
                      <a:pt x="117" y="116"/>
                    </a:cubicBezTo>
                    <a:cubicBezTo>
                      <a:pt x="118" y="116"/>
                      <a:pt x="117" y="116"/>
                      <a:pt x="116" y="116"/>
                    </a:cubicBezTo>
                    <a:cubicBezTo>
                      <a:pt x="116" y="114"/>
                      <a:pt x="116" y="115"/>
                      <a:pt x="115" y="114"/>
                    </a:cubicBezTo>
                    <a:cubicBezTo>
                      <a:pt x="115" y="114"/>
                      <a:pt x="115" y="113"/>
                      <a:pt x="115" y="115"/>
                    </a:cubicBezTo>
                    <a:cubicBezTo>
                      <a:pt x="114" y="116"/>
                      <a:pt x="115" y="115"/>
                      <a:pt x="116" y="116"/>
                    </a:cubicBezTo>
                    <a:cubicBezTo>
                      <a:pt x="116" y="116"/>
                      <a:pt x="116" y="114"/>
                      <a:pt x="115" y="115"/>
                    </a:cubicBezTo>
                    <a:cubicBezTo>
                      <a:pt x="115" y="117"/>
                      <a:pt x="115" y="117"/>
                      <a:pt x="115" y="117"/>
                    </a:cubicBezTo>
                    <a:cubicBezTo>
                      <a:pt x="115" y="118"/>
                      <a:pt x="115" y="116"/>
                      <a:pt x="115" y="115"/>
                    </a:cubicBezTo>
                    <a:cubicBezTo>
                      <a:pt x="114" y="116"/>
                      <a:pt x="113" y="113"/>
                      <a:pt x="114" y="115"/>
                    </a:cubicBezTo>
                    <a:cubicBezTo>
                      <a:pt x="113" y="115"/>
                      <a:pt x="113" y="115"/>
                      <a:pt x="113" y="115"/>
                    </a:cubicBezTo>
                    <a:cubicBezTo>
                      <a:pt x="113" y="115"/>
                      <a:pt x="113" y="117"/>
                      <a:pt x="114" y="117"/>
                    </a:cubicBezTo>
                    <a:cubicBezTo>
                      <a:pt x="114" y="115"/>
                      <a:pt x="114" y="117"/>
                      <a:pt x="113" y="119"/>
                    </a:cubicBezTo>
                    <a:cubicBezTo>
                      <a:pt x="114" y="119"/>
                      <a:pt x="112" y="119"/>
                      <a:pt x="112" y="120"/>
                    </a:cubicBezTo>
                    <a:cubicBezTo>
                      <a:pt x="112" y="118"/>
                      <a:pt x="112" y="120"/>
                      <a:pt x="111" y="120"/>
                    </a:cubicBezTo>
                    <a:cubicBezTo>
                      <a:pt x="112" y="119"/>
                      <a:pt x="110" y="121"/>
                      <a:pt x="111" y="122"/>
                    </a:cubicBezTo>
                    <a:cubicBezTo>
                      <a:pt x="111" y="122"/>
                      <a:pt x="111" y="123"/>
                      <a:pt x="111" y="123"/>
                    </a:cubicBezTo>
                    <a:cubicBezTo>
                      <a:pt x="110" y="123"/>
                      <a:pt x="111" y="123"/>
                      <a:pt x="110" y="123"/>
                    </a:cubicBezTo>
                    <a:cubicBezTo>
                      <a:pt x="110" y="123"/>
                      <a:pt x="109" y="123"/>
                      <a:pt x="109" y="124"/>
                    </a:cubicBezTo>
                    <a:cubicBezTo>
                      <a:pt x="109" y="123"/>
                      <a:pt x="109" y="126"/>
                      <a:pt x="109" y="124"/>
                    </a:cubicBezTo>
                    <a:cubicBezTo>
                      <a:pt x="107" y="125"/>
                      <a:pt x="107" y="125"/>
                      <a:pt x="107" y="125"/>
                    </a:cubicBezTo>
                    <a:cubicBezTo>
                      <a:pt x="107" y="124"/>
                      <a:pt x="107" y="123"/>
                      <a:pt x="107" y="124"/>
                    </a:cubicBezTo>
                    <a:cubicBezTo>
                      <a:pt x="107" y="124"/>
                      <a:pt x="106" y="124"/>
                      <a:pt x="106" y="125"/>
                    </a:cubicBezTo>
                    <a:cubicBezTo>
                      <a:pt x="105" y="126"/>
                      <a:pt x="105" y="125"/>
                      <a:pt x="106" y="124"/>
                    </a:cubicBezTo>
                    <a:cubicBezTo>
                      <a:pt x="106" y="124"/>
                      <a:pt x="106" y="124"/>
                      <a:pt x="105" y="126"/>
                    </a:cubicBezTo>
                    <a:cubicBezTo>
                      <a:pt x="105" y="126"/>
                      <a:pt x="104" y="126"/>
                      <a:pt x="105" y="126"/>
                    </a:cubicBezTo>
                    <a:cubicBezTo>
                      <a:pt x="105" y="125"/>
                      <a:pt x="105" y="125"/>
                      <a:pt x="103" y="126"/>
                    </a:cubicBezTo>
                    <a:cubicBezTo>
                      <a:pt x="102" y="125"/>
                      <a:pt x="102" y="126"/>
                      <a:pt x="102" y="126"/>
                    </a:cubicBezTo>
                    <a:cubicBezTo>
                      <a:pt x="103" y="126"/>
                      <a:pt x="102" y="127"/>
                      <a:pt x="102" y="125"/>
                    </a:cubicBezTo>
                    <a:cubicBezTo>
                      <a:pt x="101" y="127"/>
                      <a:pt x="103" y="126"/>
                      <a:pt x="101" y="126"/>
                    </a:cubicBezTo>
                    <a:cubicBezTo>
                      <a:pt x="101" y="125"/>
                      <a:pt x="100" y="126"/>
                      <a:pt x="100" y="126"/>
                    </a:cubicBezTo>
                    <a:cubicBezTo>
                      <a:pt x="100" y="125"/>
                      <a:pt x="100" y="125"/>
                      <a:pt x="99" y="126"/>
                    </a:cubicBezTo>
                    <a:cubicBezTo>
                      <a:pt x="99" y="126"/>
                      <a:pt x="98" y="126"/>
                      <a:pt x="98" y="127"/>
                    </a:cubicBezTo>
                    <a:cubicBezTo>
                      <a:pt x="97" y="128"/>
                      <a:pt x="98" y="127"/>
                      <a:pt x="98" y="126"/>
                    </a:cubicBezTo>
                    <a:cubicBezTo>
                      <a:pt x="97" y="125"/>
                      <a:pt x="98" y="128"/>
                      <a:pt x="97" y="127"/>
                    </a:cubicBezTo>
                    <a:cubicBezTo>
                      <a:pt x="95" y="125"/>
                      <a:pt x="97" y="125"/>
                      <a:pt x="96" y="126"/>
                    </a:cubicBezTo>
                    <a:cubicBezTo>
                      <a:pt x="95" y="127"/>
                      <a:pt x="97" y="128"/>
                      <a:pt x="95" y="127"/>
                    </a:cubicBezTo>
                    <a:cubicBezTo>
                      <a:pt x="94" y="129"/>
                      <a:pt x="95" y="127"/>
                      <a:pt x="94" y="127"/>
                    </a:cubicBezTo>
                    <a:cubicBezTo>
                      <a:pt x="95" y="128"/>
                      <a:pt x="93" y="130"/>
                      <a:pt x="94" y="128"/>
                    </a:cubicBezTo>
                    <a:cubicBezTo>
                      <a:pt x="93" y="128"/>
                      <a:pt x="93" y="127"/>
                      <a:pt x="93" y="127"/>
                    </a:cubicBezTo>
                    <a:cubicBezTo>
                      <a:pt x="93" y="128"/>
                      <a:pt x="93" y="127"/>
                      <a:pt x="92" y="128"/>
                    </a:cubicBezTo>
                    <a:cubicBezTo>
                      <a:pt x="92" y="129"/>
                      <a:pt x="93" y="127"/>
                      <a:pt x="91" y="129"/>
                    </a:cubicBezTo>
                    <a:cubicBezTo>
                      <a:pt x="90" y="128"/>
                      <a:pt x="90" y="128"/>
                      <a:pt x="90" y="128"/>
                    </a:cubicBezTo>
                    <a:cubicBezTo>
                      <a:pt x="89" y="130"/>
                      <a:pt x="89" y="130"/>
                      <a:pt x="90" y="129"/>
                    </a:cubicBezTo>
                    <a:cubicBezTo>
                      <a:pt x="90" y="131"/>
                      <a:pt x="89" y="127"/>
                      <a:pt x="89" y="130"/>
                    </a:cubicBezTo>
                    <a:cubicBezTo>
                      <a:pt x="90" y="131"/>
                      <a:pt x="90" y="129"/>
                      <a:pt x="89" y="130"/>
                    </a:cubicBezTo>
                    <a:cubicBezTo>
                      <a:pt x="90" y="129"/>
                      <a:pt x="89" y="130"/>
                      <a:pt x="88" y="130"/>
                    </a:cubicBezTo>
                    <a:cubicBezTo>
                      <a:pt x="88" y="128"/>
                      <a:pt x="87" y="129"/>
                      <a:pt x="87" y="129"/>
                    </a:cubicBezTo>
                    <a:cubicBezTo>
                      <a:pt x="88" y="128"/>
                      <a:pt x="88" y="128"/>
                      <a:pt x="87" y="129"/>
                    </a:cubicBezTo>
                    <a:cubicBezTo>
                      <a:pt x="87" y="130"/>
                      <a:pt x="87" y="131"/>
                      <a:pt x="87" y="130"/>
                    </a:cubicBezTo>
                    <a:cubicBezTo>
                      <a:pt x="85" y="127"/>
                      <a:pt x="86" y="129"/>
                      <a:pt x="86" y="129"/>
                    </a:cubicBezTo>
                    <a:cubicBezTo>
                      <a:pt x="87" y="128"/>
                      <a:pt x="86" y="131"/>
                      <a:pt x="86" y="130"/>
                    </a:cubicBezTo>
                    <a:cubicBezTo>
                      <a:pt x="85" y="132"/>
                      <a:pt x="85" y="131"/>
                      <a:pt x="85" y="131"/>
                    </a:cubicBezTo>
                    <a:cubicBezTo>
                      <a:pt x="84" y="130"/>
                      <a:pt x="83" y="130"/>
                      <a:pt x="84" y="130"/>
                    </a:cubicBezTo>
                    <a:cubicBezTo>
                      <a:pt x="85" y="131"/>
                      <a:pt x="84" y="130"/>
                      <a:pt x="84" y="130"/>
                    </a:cubicBezTo>
                    <a:cubicBezTo>
                      <a:pt x="83" y="130"/>
                      <a:pt x="83" y="128"/>
                      <a:pt x="83" y="129"/>
                    </a:cubicBezTo>
                    <a:cubicBezTo>
                      <a:pt x="82" y="128"/>
                      <a:pt x="82" y="128"/>
                      <a:pt x="82" y="129"/>
                    </a:cubicBezTo>
                    <a:cubicBezTo>
                      <a:pt x="82" y="130"/>
                      <a:pt x="82" y="130"/>
                      <a:pt x="82" y="130"/>
                    </a:cubicBezTo>
                    <a:cubicBezTo>
                      <a:pt x="82" y="130"/>
                      <a:pt x="81" y="129"/>
                      <a:pt x="81" y="128"/>
                    </a:cubicBezTo>
                    <a:cubicBezTo>
                      <a:pt x="82" y="128"/>
                      <a:pt x="82" y="128"/>
                      <a:pt x="81" y="127"/>
                    </a:cubicBezTo>
                    <a:cubicBezTo>
                      <a:pt x="81" y="127"/>
                      <a:pt x="80" y="127"/>
                      <a:pt x="80" y="127"/>
                    </a:cubicBezTo>
                    <a:cubicBezTo>
                      <a:pt x="79" y="126"/>
                      <a:pt x="80" y="125"/>
                      <a:pt x="79" y="126"/>
                    </a:cubicBezTo>
                    <a:cubicBezTo>
                      <a:pt x="79" y="125"/>
                      <a:pt x="78" y="125"/>
                      <a:pt x="79" y="126"/>
                    </a:cubicBezTo>
                    <a:cubicBezTo>
                      <a:pt x="80" y="123"/>
                      <a:pt x="79" y="126"/>
                      <a:pt x="79" y="123"/>
                    </a:cubicBezTo>
                    <a:cubicBezTo>
                      <a:pt x="78" y="121"/>
                      <a:pt x="78" y="124"/>
                      <a:pt x="78" y="121"/>
                    </a:cubicBezTo>
                    <a:cubicBezTo>
                      <a:pt x="78" y="121"/>
                      <a:pt x="78" y="118"/>
                      <a:pt x="78" y="119"/>
                    </a:cubicBezTo>
                    <a:cubicBezTo>
                      <a:pt x="78" y="118"/>
                      <a:pt x="78" y="118"/>
                      <a:pt x="79" y="118"/>
                    </a:cubicBezTo>
                    <a:cubicBezTo>
                      <a:pt x="79" y="117"/>
                      <a:pt x="79" y="117"/>
                      <a:pt x="79" y="116"/>
                    </a:cubicBezTo>
                    <a:cubicBezTo>
                      <a:pt x="79" y="115"/>
                      <a:pt x="80" y="116"/>
                      <a:pt x="80" y="114"/>
                    </a:cubicBezTo>
                    <a:cubicBezTo>
                      <a:pt x="80" y="113"/>
                      <a:pt x="80" y="113"/>
                      <a:pt x="81" y="113"/>
                    </a:cubicBezTo>
                    <a:cubicBezTo>
                      <a:pt x="81" y="113"/>
                      <a:pt x="82" y="113"/>
                      <a:pt x="81" y="112"/>
                    </a:cubicBezTo>
                    <a:cubicBezTo>
                      <a:pt x="80" y="112"/>
                      <a:pt x="83" y="112"/>
                      <a:pt x="82" y="111"/>
                    </a:cubicBezTo>
                    <a:cubicBezTo>
                      <a:pt x="82" y="112"/>
                      <a:pt x="83" y="110"/>
                      <a:pt x="82" y="109"/>
                    </a:cubicBezTo>
                    <a:cubicBezTo>
                      <a:pt x="83" y="109"/>
                      <a:pt x="83" y="109"/>
                      <a:pt x="83" y="110"/>
                    </a:cubicBezTo>
                    <a:cubicBezTo>
                      <a:pt x="83" y="110"/>
                      <a:pt x="83" y="109"/>
                      <a:pt x="83" y="109"/>
                    </a:cubicBezTo>
                    <a:cubicBezTo>
                      <a:pt x="84" y="110"/>
                      <a:pt x="84" y="110"/>
                      <a:pt x="84" y="109"/>
                    </a:cubicBezTo>
                    <a:cubicBezTo>
                      <a:pt x="85" y="109"/>
                      <a:pt x="86" y="110"/>
                      <a:pt x="85" y="108"/>
                    </a:cubicBezTo>
                    <a:cubicBezTo>
                      <a:pt x="86" y="108"/>
                      <a:pt x="86" y="107"/>
                      <a:pt x="86" y="108"/>
                    </a:cubicBezTo>
                    <a:cubicBezTo>
                      <a:pt x="86" y="110"/>
                      <a:pt x="86" y="106"/>
                      <a:pt x="86" y="109"/>
                    </a:cubicBezTo>
                    <a:cubicBezTo>
                      <a:pt x="86" y="110"/>
                      <a:pt x="86" y="107"/>
                      <a:pt x="87" y="107"/>
                    </a:cubicBezTo>
                    <a:cubicBezTo>
                      <a:pt x="87" y="105"/>
                      <a:pt x="87" y="107"/>
                      <a:pt x="89" y="107"/>
                    </a:cubicBezTo>
                    <a:cubicBezTo>
                      <a:pt x="88" y="105"/>
                      <a:pt x="90" y="108"/>
                      <a:pt x="90" y="106"/>
                    </a:cubicBezTo>
                    <a:cubicBezTo>
                      <a:pt x="89" y="108"/>
                      <a:pt x="92" y="107"/>
                      <a:pt x="90" y="106"/>
                    </a:cubicBezTo>
                    <a:cubicBezTo>
                      <a:pt x="89" y="106"/>
                      <a:pt x="89" y="107"/>
                      <a:pt x="90" y="107"/>
                    </a:cubicBezTo>
                    <a:cubicBezTo>
                      <a:pt x="90" y="107"/>
                      <a:pt x="91" y="106"/>
                      <a:pt x="92" y="106"/>
                    </a:cubicBezTo>
                    <a:cubicBezTo>
                      <a:pt x="93" y="104"/>
                      <a:pt x="91" y="105"/>
                      <a:pt x="93" y="105"/>
                    </a:cubicBezTo>
                    <a:cubicBezTo>
                      <a:pt x="94" y="107"/>
                      <a:pt x="92" y="104"/>
                      <a:pt x="94" y="105"/>
                    </a:cubicBezTo>
                    <a:cubicBezTo>
                      <a:pt x="95" y="107"/>
                      <a:pt x="95" y="103"/>
                      <a:pt x="96" y="104"/>
                    </a:cubicBezTo>
                    <a:cubicBezTo>
                      <a:pt x="95" y="103"/>
                      <a:pt x="96" y="104"/>
                      <a:pt x="96" y="103"/>
                    </a:cubicBezTo>
                    <a:cubicBezTo>
                      <a:pt x="97" y="103"/>
                      <a:pt x="97" y="102"/>
                      <a:pt x="97" y="103"/>
                    </a:cubicBezTo>
                    <a:cubicBezTo>
                      <a:pt x="99" y="101"/>
                      <a:pt x="98" y="104"/>
                      <a:pt x="98" y="103"/>
                    </a:cubicBezTo>
                    <a:cubicBezTo>
                      <a:pt x="99" y="103"/>
                      <a:pt x="98" y="102"/>
                      <a:pt x="99" y="102"/>
                    </a:cubicBezTo>
                    <a:cubicBezTo>
                      <a:pt x="99" y="102"/>
                      <a:pt x="101" y="101"/>
                      <a:pt x="100" y="101"/>
                    </a:cubicBezTo>
                    <a:cubicBezTo>
                      <a:pt x="101" y="101"/>
                      <a:pt x="101" y="102"/>
                      <a:pt x="101" y="100"/>
                    </a:cubicBezTo>
                    <a:cubicBezTo>
                      <a:pt x="100" y="101"/>
                      <a:pt x="102" y="101"/>
                      <a:pt x="101" y="100"/>
                    </a:cubicBezTo>
                    <a:cubicBezTo>
                      <a:pt x="102" y="101"/>
                      <a:pt x="102" y="98"/>
                      <a:pt x="102" y="98"/>
                    </a:cubicBezTo>
                    <a:cubicBezTo>
                      <a:pt x="103" y="98"/>
                      <a:pt x="103" y="98"/>
                      <a:pt x="102" y="97"/>
                    </a:cubicBezTo>
                    <a:cubicBezTo>
                      <a:pt x="103" y="96"/>
                      <a:pt x="102" y="96"/>
                      <a:pt x="103" y="95"/>
                    </a:cubicBezTo>
                    <a:cubicBezTo>
                      <a:pt x="103" y="93"/>
                      <a:pt x="103" y="93"/>
                      <a:pt x="102" y="93"/>
                    </a:cubicBezTo>
                    <a:cubicBezTo>
                      <a:pt x="103" y="92"/>
                      <a:pt x="102" y="93"/>
                      <a:pt x="102" y="91"/>
                    </a:cubicBezTo>
                    <a:cubicBezTo>
                      <a:pt x="103" y="90"/>
                      <a:pt x="102" y="91"/>
                      <a:pt x="101" y="90"/>
                    </a:cubicBezTo>
                    <a:cubicBezTo>
                      <a:pt x="101" y="87"/>
                      <a:pt x="102" y="90"/>
                      <a:pt x="100" y="90"/>
                    </a:cubicBezTo>
                    <a:cubicBezTo>
                      <a:pt x="100" y="90"/>
                      <a:pt x="98" y="88"/>
                      <a:pt x="99" y="91"/>
                    </a:cubicBezTo>
                    <a:cubicBezTo>
                      <a:pt x="98" y="91"/>
                      <a:pt x="99" y="91"/>
                      <a:pt x="97" y="91"/>
                    </a:cubicBezTo>
                    <a:cubicBezTo>
                      <a:pt x="98" y="91"/>
                      <a:pt x="96" y="91"/>
                      <a:pt x="96" y="92"/>
                    </a:cubicBezTo>
                    <a:cubicBezTo>
                      <a:pt x="94" y="92"/>
                      <a:pt x="96" y="92"/>
                      <a:pt x="95" y="92"/>
                    </a:cubicBezTo>
                    <a:cubicBezTo>
                      <a:pt x="96" y="92"/>
                      <a:pt x="94" y="93"/>
                      <a:pt x="94" y="92"/>
                    </a:cubicBezTo>
                    <a:cubicBezTo>
                      <a:pt x="94" y="92"/>
                      <a:pt x="93" y="94"/>
                      <a:pt x="93" y="92"/>
                    </a:cubicBezTo>
                    <a:cubicBezTo>
                      <a:pt x="93" y="94"/>
                      <a:pt x="93" y="95"/>
                      <a:pt x="92" y="93"/>
                    </a:cubicBezTo>
                    <a:cubicBezTo>
                      <a:pt x="92" y="95"/>
                      <a:pt x="92" y="94"/>
                      <a:pt x="91" y="94"/>
                    </a:cubicBezTo>
                    <a:cubicBezTo>
                      <a:pt x="92" y="95"/>
                      <a:pt x="91" y="91"/>
                      <a:pt x="90" y="93"/>
                    </a:cubicBezTo>
                    <a:cubicBezTo>
                      <a:pt x="89" y="93"/>
                      <a:pt x="92" y="92"/>
                      <a:pt x="89" y="93"/>
                    </a:cubicBezTo>
                    <a:cubicBezTo>
                      <a:pt x="89" y="94"/>
                      <a:pt x="88" y="94"/>
                      <a:pt x="88" y="92"/>
                    </a:cubicBezTo>
                    <a:cubicBezTo>
                      <a:pt x="87" y="91"/>
                      <a:pt x="88" y="94"/>
                      <a:pt x="87" y="93"/>
                    </a:cubicBezTo>
                    <a:cubicBezTo>
                      <a:pt x="88" y="95"/>
                      <a:pt x="87" y="93"/>
                      <a:pt x="87" y="94"/>
                    </a:cubicBezTo>
                    <a:cubicBezTo>
                      <a:pt x="87" y="92"/>
                      <a:pt x="86" y="93"/>
                      <a:pt x="86" y="92"/>
                    </a:cubicBezTo>
                    <a:cubicBezTo>
                      <a:pt x="87" y="89"/>
                      <a:pt x="84" y="91"/>
                      <a:pt x="85" y="91"/>
                    </a:cubicBezTo>
                    <a:cubicBezTo>
                      <a:pt x="85" y="91"/>
                      <a:pt x="85" y="91"/>
                      <a:pt x="85" y="90"/>
                    </a:cubicBezTo>
                    <a:cubicBezTo>
                      <a:pt x="84" y="90"/>
                      <a:pt x="86" y="91"/>
                      <a:pt x="84" y="89"/>
                    </a:cubicBezTo>
                    <a:cubicBezTo>
                      <a:pt x="84" y="93"/>
                      <a:pt x="84" y="88"/>
                      <a:pt x="84" y="89"/>
                    </a:cubicBezTo>
                    <a:cubicBezTo>
                      <a:pt x="83" y="87"/>
                      <a:pt x="83" y="88"/>
                      <a:pt x="83" y="87"/>
                    </a:cubicBezTo>
                    <a:cubicBezTo>
                      <a:pt x="84" y="87"/>
                      <a:pt x="83" y="85"/>
                      <a:pt x="83" y="86"/>
                    </a:cubicBezTo>
                    <a:cubicBezTo>
                      <a:pt x="83" y="86"/>
                      <a:pt x="83" y="83"/>
                      <a:pt x="83" y="84"/>
                    </a:cubicBezTo>
                    <a:cubicBezTo>
                      <a:pt x="83" y="83"/>
                      <a:pt x="83" y="83"/>
                      <a:pt x="83" y="83"/>
                    </a:cubicBezTo>
                    <a:cubicBezTo>
                      <a:pt x="83" y="82"/>
                      <a:pt x="83" y="81"/>
                      <a:pt x="83" y="81"/>
                    </a:cubicBezTo>
                    <a:cubicBezTo>
                      <a:pt x="84" y="81"/>
                      <a:pt x="84" y="80"/>
                      <a:pt x="84" y="79"/>
                    </a:cubicBezTo>
                    <a:cubicBezTo>
                      <a:pt x="84" y="78"/>
                      <a:pt x="84" y="78"/>
                      <a:pt x="84" y="80"/>
                    </a:cubicBezTo>
                    <a:cubicBezTo>
                      <a:pt x="83" y="81"/>
                      <a:pt x="83" y="80"/>
                      <a:pt x="83" y="79"/>
                    </a:cubicBezTo>
                    <a:cubicBezTo>
                      <a:pt x="83" y="78"/>
                      <a:pt x="83" y="79"/>
                      <a:pt x="84" y="78"/>
                    </a:cubicBezTo>
                    <a:cubicBezTo>
                      <a:pt x="85" y="79"/>
                      <a:pt x="86" y="76"/>
                      <a:pt x="85" y="77"/>
                    </a:cubicBezTo>
                    <a:cubicBezTo>
                      <a:pt x="84" y="77"/>
                      <a:pt x="85" y="78"/>
                      <a:pt x="85" y="76"/>
                    </a:cubicBezTo>
                    <a:cubicBezTo>
                      <a:pt x="85" y="77"/>
                      <a:pt x="85" y="76"/>
                      <a:pt x="86" y="75"/>
                    </a:cubicBezTo>
                    <a:cubicBezTo>
                      <a:pt x="86" y="74"/>
                      <a:pt x="87" y="74"/>
                      <a:pt x="87" y="74"/>
                    </a:cubicBezTo>
                    <a:cubicBezTo>
                      <a:pt x="87" y="73"/>
                      <a:pt x="88" y="74"/>
                      <a:pt x="88" y="73"/>
                    </a:cubicBezTo>
                    <a:cubicBezTo>
                      <a:pt x="89" y="72"/>
                      <a:pt x="89" y="73"/>
                      <a:pt x="90" y="72"/>
                    </a:cubicBezTo>
                    <a:cubicBezTo>
                      <a:pt x="89" y="72"/>
                      <a:pt x="91" y="71"/>
                      <a:pt x="91" y="72"/>
                    </a:cubicBezTo>
                    <a:cubicBezTo>
                      <a:pt x="91" y="69"/>
                      <a:pt x="91" y="72"/>
                      <a:pt x="92" y="71"/>
                    </a:cubicBezTo>
                    <a:cubicBezTo>
                      <a:pt x="93" y="71"/>
                      <a:pt x="92" y="71"/>
                      <a:pt x="92" y="72"/>
                    </a:cubicBezTo>
                    <a:cubicBezTo>
                      <a:pt x="92" y="73"/>
                      <a:pt x="93" y="70"/>
                      <a:pt x="93" y="71"/>
                    </a:cubicBezTo>
                    <a:cubicBezTo>
                      <a:pt x="93" y="71"/>
                      <a:pt x="93" y="71"/>
                      <a:pt x="93" y="71"/>
                    </a:cubicBezTo>
                    <a:cubicBezTo>
                      <a:pt x="94" y="70"/>
                      <a:pt x="94" y="70"/>
                      <a:pt x="95" y="70"/>
                    </a:cubicBezTo>
                    <a:cubicBezTo>
                      <a:pt x="94" y="69"/>
                      <a:pt x="94" y="73"/>
                      <a:pt x="96" y="70"/>
                    </a:cubicBezTo>
                    <a:cubicBezTo>
                      <a:pt x="96" y="69"/>
                      <a:pt x="98" y="70"/>
                      <a:pt x="96" y="69"/>
                    </a:cubicBezTo>
                    <a:cubicBezTo>
                      <a:pt x="98" y="68"/>
                      <a:pt x="97" y="68"/>
                      <a:pt x="98" y="68"/>
                    </a:cubicBezTo>
                    <a:cubicBezTo>
                      <a:pt x="99" y="67"/>
                      <a:pt x="99" y="69"/>
                      <a:pt x="99" y="68"/>
                    </a:cubicBezTo>
                    <a:cubicBezTo>
                      <a:pt x="99" y="68"/>
                      <a:pt x="99" y="66"/>
                      <a:pt x="100" y="67"/>
                    </a:cubicBezTo>
                    <a:cubicBezTo>
                      <a:pt x="100" y="68"/>
                      <a:pt x="100" y="67"/>
                      <a:pt x="100" y="67"/>
                    </a:cubicBezTo>
                    <a:cubicBezTo>
                      <a:pt x="100" y="67"/>
                      <a:pt x="101" y="66"/>
                      <a:pt x="101" y="67"/>
                    </a:cubicBezTo>
                    <a:cubicBezTo>
                      <a:pt x="102" y="66"/>
                      <a:pt x="102" y="66"/>
                      <a:pt x="103" y="65"/>
                    </a:cubicBezTo>
                    <a:cubicBezTo>
                      <a:pt x="103" y="65"/>
                      <a:pt x="103" y="62"/>
                      <a:pt x="103" y="62"/>
                    </a:cubicBezTo>
                    <a:cubicBezTo>
                      <a:pt x="104" y="63"/>
                      <a:pt x="103" y="62"/>
                      <a:pt x="104" y="61"/>
                    </a:cubicBezTo>
                    <a:cubicBezTo>
                      <a:pt x="104" y="61"/>
                      <a:pt x="105" y="60"/>
                      <a:pt x="104" y="60"/>
                    </a:cubicBezTo>
                    <a:cubicBezTo>
                      <a:pt x="105" y="60"/>
                      <a:pt x="104" y="59"/>
                      <a:pt x="104" y="58"/>
                    </a:cubicBezTo>
                    <a:cubicBezTo>
                      <a:pt x="104" y="58"/>
                      <a:pt x="104" y="57"/>
                      <a:pt x="104" y="57"/>
                    </a:cubicBezTo>
                    <a:cubicBezTo>
                      <a:pt x="104" y="56"/>
                      <a:pt x="104" y="55"/>
                      <a:pt x="104" y="54"/>
                    </a:cubicBezTo>
                    <a:cubicBezTo>
                      <a:pt x="104" y="54"/>
                      <a:pt x="104" y="52"/>
                      <a:pt x="104" y="54"/>
                    </a:cubicBezTo>
                    <a:cubicBezTo>
                      <a:pt x="104" y="52"/>
                      <a:pt x="104" y="51"/>
                      <a:pt x="104" y="51"/>
                    </a:cubicBezTo>
                    <a:cubicBezTo>
                      <a:pt x="104" y="50"/>
                      <a:pt x="105" y="49"/>
                      <a:pt x="104" y="49"/>
                    </a:cubicBezTo>
                    <a:cubicBezTo>
                      <a:pt x="105" y="48"/>
                      <a:pt x="105" y="47"/>
                      <a:pt x="105" y="47"/>
                    </a:cubicBezTo>
                    <a:cubicBezTo>
                      <a:pt x="105" y="45"/>
                      <a:pt x="105" y="45"/>
                      <a:pt x="105" y="44"/>
                    </a:cubicBezTo>
                    <a:cubicBezTo>
                      <a:pt x="104" y="42"/>
                      <a:pt x="104" y="42"/>
                      <a:pt x="104" y="41"/>
                    </a:cubicBezTo>
                    <a:cubicBezTo>
                      <a:pt x="104" y="41"/>
                      <a:pt x="105" y="40"/>
                      <a:pt x="105" y="39"/>
                    </a:cubicBezTo>
                    <a:cubicBezTo>
                      <a:pt x="106" y="37"/>
                      <a:pt x="106" y="37"/>
                      <a:pt x="106" y="37"/>
                    </a:cubicBezTo>
                    <a:cubicBezTo>
                      <a:pt x="106" y="35"/>
                      <a:pt x="106" y="34"/>
                      <a:pt x="106" y="37"/>
                    </a:cubicBezTo>
                    <a:cubicBezTo>
                      <a:pt x="104" y="35"/>
                      <a:pt x="105" y="35"/>
                      <a:pt x="105" y="35"/>
                    </a:cubicBezTo>
                    <a:cubicBezTo>
                      <a:pt x="106" y="35"/>
                      <a:pt x="106" y="34"/>
                      <a:pt x="105" y="34"/>
                    </a:cubicBezTo>
                    <a:cubicBezTo>
                      <a:pt x="105" y="34"/>
                      <a:pt x="104" y="35"/>
                      <a:pt x="105" y="34"/>
                    </a:cubicBezTo>
                    <a:cubicBezTo>
                      <a:pt x="104" y="34"/>
                      <a:pt x="104" y="32"/>
                      <a:pt x="104" y="32"/>
                    </a:cubicBezTo>
                    <a:cubicBezTo>
                      <a:pt x="104" y="31"/>
                      <a:pt x="103" y="32"/>
                      <a:pt x="103" y="32"/>
                    </a:cubicBezTo>
                    <a:cubicBezTo>
                      <a:pt x="103" y="32"/>
                      <a:pt x="103" y="33"/>
                      <a:pt x="102" y="32"/>
                    </a:cubicBezTo>
                    <a:cubicBezTo>
                      <a:pt x="102" y="33"/>
                      <a:pt x="102" y="33"/>
                      <a:pt x="102" y="34"/>
                    </a:cubicBezTo>
                    <a:cubicBezTo>
                      <a:pt x="102" y="33"/>
                      <a:pt x="102" y="34"/>
                      <a:pt x="102" y="34"/>
                    </a:cubicBezTo>
                    <a:cubicBezTo>
                      <a:pt x="102" y="33"/>
                      <a:pt x="103" y="34"/>
                      <a:pt x="102" y="36"/>
                    </a:cubicBezTo>
                    <a:cubicBezTo>
                      <a:pt x="102" y="37"/>
                      <a:pt x="101" y="37"/>
                      <a:pt x="102" y="38"/>
                    </a:cubicBezTo>
                    <a:cubicBezTo>
                      <a:pt x="101" y="38"/>
                      <a:pt x="102" y="37"/>
                      <a:pt x="102" y="39"/>
                    </a:cubicBezTo>
                    <a:cubicBezTo>
                      <a:pt x="102" y="39"/>
                      <a:pt x="102" y="38"/>
                      <a:pt x="101" y="39"/>
                    </a:cubicBezTo>
                    <a:cubicBezTo>
                      <a:pt x="102" y="39"/>
                      <a:pt x="102" y="40"/>
                      <a:pt x="101" y="39"/>
                    </a:cubicBezTo>
                    <a:cubicBezTo>
                      <a:pt x="102" y="40"/>
                      <a:pt x="102" y="39"/>
                      <a:pt x="101" y="39"/>
                    </a:cubicBezTo>
                    <a:cubicBezTo>
                      <a:pt x="101" y="39"/>
                      <a:pt x="102" y="42"/>
                      <a:pt x="102" y="41"/>
                    </a:cubicBezTo>
                    <a:cubicBezTo>
                      <a:pt x="102" y="42"/>
                      <a:pt x="101" y="40"/>
                      <a:pt x="101" y="41"/>
                    </a:cubicBezTo>
                    <a:cubicBezTo>
                      <a:pt x="101" y="42"/>
                      <a:pt x="101" y="42"/>
                      <a:pt x="101" y="41"/>
                    </a:cubicBezTo>
                    <a:cubicBezTo>
                      <a:pt x="102" y="39"/>
                      <a:pt x="103" y="40"/>
                      <a:pt x="101" y="42"/>
                    </a:cubicBezTo>
                    <a:cubicBezTo>
                      <a:pt x="101" y="43"/>
                      <a:pt x="101" y="41"/>
                      <a:pt x="101" y="44"/>
                    </a:cubicBezTo>
                    <a:cubicBezTo>
                      <a:pt x="101" y="46"/>
                      <a:pt x="101" y="44"/>
                      <a:pt x="101" y="45"/>
                    </a:cubicBezTo>
                    <a:cubicBezTo>
                      <a:pt x="101" y="45"/>
                      <a:pt x="100" y="46"/>
                      <a:pt x="100" y="46"/>
                    </a:cubicBezTo>
                    <a:cubicBezTo>
                      <a:pt x="100" y="44"/>
                      <a:pt x="102" y="46"/>
                      <a:pt x="100" y="46"/>
                    </a:cubicBezTo>
                    <a:cubicBezTo>
                      <a:pt x="101" y="46"/>
                      <a:pt x="100" y="45"/>
                      <a:pt x="99" y="48"/>
                    </a:cubicBezTo>
                    <a:cubicBezTo>
                      <a:pt x="99" y="46"/>
                      <a:pt x="100" y="46"/>
                      <a:pt x="99" y="46"/>
                    </a:cubicBezTo>
                    <a:cubicBezTo>
                      <a:pt x="100" y="47"/>
                      <a:pt x="101" y="46"/>
                      <a:pt x="99" y="47"/>
                    </a:cubicBezTo>
                    <a:cubicBezTo>
                      <a:pt x="100" y="44"/>
                      <a:pt x="98" y="48"/>
                      <a:pt x="98" y="48"/>
                    </a:cubicBezTo>
                    <a:cubicBezTo>
                      <a:pt x="99" y="48"/>
                      <a:pt x="97" y="48"/>
                      <a:pt x="98" y="48"/>
                    </a:cubicBezTo>
                    <a:cubicBezTo>
                      <a:pt x="99" y="49"/>
                      <a:pt x="97" y="47"/>
                      <a:pt x="97" y="50"/>
                    </a:cubicBezTo>
                    <a:cubicBezTo>
                      <a:pt x="97" y="49"/>
                      <a:pt x="95" y="51"/>
                      <a:pt x="96" y="51"/>
                    </a:cubicBezTo>
                    <a:cubicBezTo>
                      <a:pt x="95" y="53"/>
                      <a:pt x="95" y="52"/>
                      <a:pt x="95" y="52"/>
                    </a:cubicBezTo>
                    <a:cubicBezTo>
                      <a:pt x="94" y="53"/>
                      <a:pt x="93" y="52"/>
                      <a:pt x="94" y="53"/>
                    </a:cubicBezTo>
                    <a:cubicBezTo>
                      <a:pt x="93" y="53"/>
                      <a:pt x="95" y="52"/>
                      <a:pt x="93" y="52"/>
                    </a:cubicBezTo>
                    <a:cubicBezTo>
                      <a:pt x="94" y="50"/>
                      <a:pt x="93" y="52"/>
                      <a:pt x="93" y="52"/>
                    </a:cubicBezTo>
                    <a:cubicBezTo>
                      <a:pt x="93" y="53"/>
                      <a:pt x="94" y="54"/>
                      <a:pt x="92" y="52"/>
                    </a:cubicBezTo>
                    <a:cubicBezTo>
                      <a:pt x="92" y="51"/>
                      <a:pt x="91" y="53"/>
                      <a:pt x="91" y="53"/>
                    </a:cubicBezTo>
                    <a:cubicBezTo>
                      <a:pt x="90" y="52"/>
                      <a:pt x="92" y="52"/>
                      <a:pt x="91" y="51"/>
                    </a:cubicBezTo>
                    <a:cubicBezTo>
                      <a:pt x="90" y="53"/>
                      <a:pt x="91" y="52"/>
                      <a:pt x="90" y="52"/>
                    </a:cubicBezTo>
                    <a:cubicBezTo>
                      <a:pt x="90" y="53"/>
                      <a:pt x="91" y="51"/>
                      <a:pt x="90" y="50"/>
                    </a:cubicBezTo>
                    <a:cubicBezTo>
                      <a:pt x="89" y="50"/>
                      <a:pt x="90" y="50"/>
                      <a:pt x="90" y="49"/>
                    </a:cubicBezTo>
                    <a:cubicBezTo>
                      <a:pt x="90" y="48"/>
                      <a:pt x="89" y="46"/>
                      <a:pt x="90" y="46"/>
                    </a:cubicBezTo>
                    <a:cubicBezTo>
                      <a:pt x="90" y="46"/>
                      <a:pt x="89" y="47"/>
                      <a:pt x="89" y="48"/>
                    </a:cubicBezTo>
                    <a:cubicBezTo>
                      <a:pt x="88" y="46"/>
                      <a:pt x="88" y="45"/>
                      <a:pt x="89" y="46"/>
                    </a:cubicBezTo>
                    <a:cubicBezTo>
                      <a:pt x="88" y="46"/>
                      <a:pt x="89" y="47"/>
                      <a:pt x="89" y="46"/>
                    </a:cubicBezTo>
                    <a:cubicBezTo>
                      <a:pt x="90" y="46"/>
                      <a:pt x="89" y="46"/>
                      <a:pt x="89" y="45"/>
                    </a:cubicBezTo>
                    <a:cubicBezTo>
                      <a:pt x="89" y="44"/>
                      <a:pt x="88" y="45"/>
                      <a:pt x="88" y="44"/>
                    </a:cubicBezTo>
                    <a:cubicBezTo>
                      <a:pt x="88" y="43"/>
                      <a:pt x="89" y="44"/>
                      <a:pt x="89" y="42"/>
                    </a:cubicBezTo>
                    <a:cubicBezTo>
                      <a:pt x="89" y="41"/>
                      <a:pt x="89" y="41"/>
                      <a:pt x="88" y="42"/>
                    </a:cubicBezTo>
                    <a:cubicBezTo>
                      <a:pt x="88" y="42"/>
                      <a:pt x="89" y="43"/>
                      <a:pt x="88" y="42"/>
                    </a:cubicBezTo>
                    <a:cubicBezTo>
                      <a:pt x="89" y="42"/>
                      <a:pt x="90" y="39"/>
                      <a:pt x="89" y="39"/>
                    </a:cubicBezTo>
                    <a:cubicBezTo>
                      <a:pt x="89" y="39"/>
                      <a:pt x="89" y="40"/>
                      <a:pt x="88" y="40"/>
                    </a:cubicBezTo>
                    <a:cubicBezTo>
                      <a:pt x="90" y="38"/>
                      <a:pt x="87" y="39"/>
                      <a:pt x="88" y="38"/>
                    </a:cubicBezTo>
                    <a:cubicBezTo>
                      <a:pt x="88" y="39"/>
                      <a:pt x="89" y="37"/>
                      <a:pt x="89" y="37"/>
                    </a:cubicBezTo>
                    <a:cubicBezTo>
                      <a:pt x="90" y="38"/>
                      <a:pt x="90" y="37"/>
                      <a:pt x="89" y="36"/>
                    </a:cubicBezTo>
                    <a:cubicBezTo>
                      <a:pt x="90" y="34"/>
                      <a:pt x="90" y="34"/>
                      <a:pt x="90" y="34"/>
                    </a:cubicBezTo>
                    <a:cubicBezTo>
                      <a:pt x="90" y="35"/>
                      <a:pt x="90" y="35"/>
                      <a:pt x="90" y="34"/>
                    </a:cubicBezTo>
                    <a:cubicBezTo>
                      <a:pt x="90" y="34"/>
                      <a:pt x="90" y="33"/>
                      <a:pt x="90" y="34"/>
                    </a:cubicBezTo>
                    <a:cubicBezTo>
                      <a:pt x="90" y="33"/>
                      <a:pt x="88" y="34"/>
                      <a:pt x="89" y="33"/>
                    </a:cubicBezTo>
                    <a:cubicBezTo>
                      <a:pt x="88" y="33"/>
                      <a:pt x="89" y="32"/>
                      <a:pt x="88" y="33"/>
                    </a:cubicBezTo>
                    <a:cubicBezTo>
                      <a:pt x="87" y="32"/>
                      <a:pt x="87" y="34"/>
                      <a:pt x="88" y="31"/>
                    </a:cubicBezTo>
                    <a:cubicBezTo>
                      <a:pt x="90" y="30"/>
                      <a:pt x="89" y="30"/>
                      <a:pt x="90" y="30"/>
                    </a:cubicBezTo>
                    <a:cubicBezTo>
                      <a:pt x="90" y="30"/>
                      <a:pt x="90" y="30"/>
                      <a:pt x="88" y="30"/>
                    </a:cubicBezTo>
                    <a:cubicBezTo>
                      <a:pt x="87" y="28"/>
                      <a:pt x="88" y="27"/>
                      <a:pt x="88" y="27"/>
                    </a:cubicBezTo>
                    <a:cubicBezTo>
                      <a:pt x="88" y="27"/>
                      <a:pt x="86" y="26"/>
                      <a:pt x="87" y="27"/>
                    </a:cubicBezTo>
                    <a:cubicBezTo>
                      <a:pt x="87" y="26"/>
                      <a:pt x="88" y="25"/>
                      <a:pt x="88" y="26"/>
                    </a:cubicBezTo>
                    <a:cubicBezTo>
                      <a:pt x="88" y="25"/>
                      <a:pt x="87" y="26"/>
                      <a:pt x="88" y="26"/>
                    </a:cubicBezTo>
                    <a:cubicBezTo>
                      <a:pt x="88" y="26"/>
                      <a:pt x="87" y="24"/>
                      <a:pt x="89" y="24"/>
                    </a:cubicBezTo>
                    <a:cubicBezTo>
                      <a:pt x="89" y="24"/>
                      <a:pt x="89" y="24"/>
                      <a:pt x="88" y="23"/>
                    </a:cubicBezTo>
                    <a:cubicBezTo>
                      <a:pt x="87" y="22"/>
                      <a:pt x="88" y="22"/>
                      <a:pt x="88" y="21"/>
                    </a:cubicBezTo>
                    <a:cubicBezTo>
                      <a:pt x="89" y="22"/>
                      <a:pt x="89" y="21"/>
                      <a:pt x="89" y="21"/>
                    </a:cubicBezTo>
                    <a:cubicBezTo>
                      <a:pt x="88" y="21"/>
                      <a:pt x="90" y="21"/>
                      <a:pt x="89" y="22"/>
                    </a:cubicBezTo>
                    <a:cubicBezTo>
                      <a:pt x="89" y="22"/>
                      <a:pt x="90" y="22"/>
                      <a:pt x="90" y="19"/>
                    </a:cubicBezTo>
                    <a:cubicBezTo>
                      <a:pt x="90" y="20"/>
                      <a:pt x="91" y="20"/>
                      <a:pt x="90" y="20"/>
                    </a:cubicBezTo>
                    <a:cubicBezTo>
                      <a:pt x="90" y="19"/>
                      <a:pt x="90" y="18"/>
                      <a:pt x="90" y="18"/>
                    </a:cubicBezTo>
                    <a:cubicBezTo>
                      <a:pt x="90" y="17"/>
                      <a:pt x="90" y="17"/>
                      <a:pt x="90" y="16"/>
                    </a:cubicBezTo>
                    <a:cubicBezTo>
                      <a:pt x="90" y="16"/>
                      <a:pt x="90" y="16"/>
                      <a:pt x="91" y="15"/>
                    </a:cubicBezTo>
                    <a:cubicBezTo>
                      <a:pt x="92" y="15"/>
                      <a:pt x="92" y="15"/>
                      <a:pt x="91" y="14"/>
                    </a:cubicBezTo>
                    <a:cubicBezTo>
                      <a:pt x="91" y="11"/>
                      <a:pt x="91" y="11"/>
                      <a:pt x="91" y="11"/>
                    </a:cubicBezTo>
                    <a:cubicBezTo>
                      <a:pt x="91" y="12"/>
                      <a:pt x="91" y="9"/>
                      <a:pt x="91" y="9"/>
                    </a:cubicBezTo>
                    <a:cubicBezTo>
                      <a:pt x="90" y="8"/>
                      <a:pt x="90" y="8"/>
                      <a:pt x="90" y="7"/>
                    </a:cubicBezTo>
                    <a:cubicBezTo>
                      <a:pt x="89" y="5"/>
                      <a:pt x="90" y="5"/>
                      <a:pt x="90" y="5"/>
                    </a:cubicBezTo>
                    <a:cubicBezTo>
                      <a:pt x="90" y="7"/>
                      <a:pt x="90" y="5"/>
                      <a:pt x="90" y="5"/>
                    </a:cubicBezTo>
                    <a:cubicBezTo>
                      <a:pt x="89" y="4"/>
                      <a:pt x="89" y="3"/>
                      <a:pt x="89" y="3"/>
                    </a:cubicBezTo>
                    <a:cubicBezTo>
                      <a:pt x="89" y="3"/>
                      <a:pt x="88" y="4"/>
                      <a:pt x="88" y="2"/>
                    </a:cubicBezTo>
                    <a:cubicBezTo>
                      <a:pt x="86" y="2"/>
                      <a:pt x="87" y="1"/>
                      <a:pt x="87" y="1"/>
                    </a:cubicBezTo>
                    <a:cubicBezTo>
                      <a:pt x="87" y="1"/>
                      <a:pt x="87" y="0"/>
                      <a:pt x="86" y="0"/>
                    </a:cubicBezTo>
                    <a:cubicBezTo>
                      <a:pt x="86" y="0"/>
                      <a:pt x="85" y="1"/>
                      <a:pt x="86" y="1"/>
                    </a:cubicBezTo>
                    <a:cubicBezTo>
                      <a:pt x="85" y="2"/>
                      <a:pt x="86" y="1"/>
                      <a:pt x="85" y="3"/>
                    </a:cubicBezTo>
                    <a:cubicBezTo>
                      <a:pt x="85" y="2"/>
                      <a:pt x="84" y="2"/>
                      <a:pt x="84" y="4"/>
                    </a:cubicBezTo>
                    <a:cubicBezTo>
                      <a:pt x="85" y="5"/>
                      <a:pt x="84" y="2"/>
                      <a:pt x="84" y="5"/>
                    </a:cubicBezTo>
                    <a:cubicBezTo>
                      <a:pt x="84" y="5"/>
                      <a:pt x="83" y="8"/>
                      <a:pt x="84" y="8"/>
                    </a:cubicBezTo>
                    <a:cubicBezTo>
                      <a:pt x="84" y="9"/>
                      <a:pt x="84" y="9"/>
                      <a:pt x="84" y="8"/>
                    </a:cubicBezTo>
                    <a:cubicBezTo>
                      <a:pt x="84" y="7"/>
                      <a:pt x="84" y="7"/>
                      <a:pt x="84" y="8"/>
                    </a:cubicBezTo>
                    <a:cubicBezTo>
                      <a:pt x="84" y="8"/>
                      <a:pt x="84" y="9"/>
                      <a:pt x="84" y="10"/>
                    </a:cubicBezTo>
                    <a:cubicBezTo>
                      <a:pt x="86" y="11"/>
                      <a:pt x="84" y="9"/>
                      <a:pt x="85" y="10"/>
                    </a:cubicBezTo>
                    <a:cubicBezTo>
                      <a:pt x="85" y="11"/>
                      <a:pt x="85" y="11"/>
                      <a:pt x="85" y="12"/>
                    </a:cubicBezTo>
                    <a:cubicBezTo>
                      <a:pt x="86" y="13"/>
                      <a:pt x="84" y="15"/>
                      <a:pt x="84" y="14"/>
                    </a:cubicBezTo>
                    <a:cubicBezTo>
                      <a:pt x="84" y="15"/>
                      <a:pt x="86" y="15"/>
                      <a:pt x="85" y="16"/>
                    </a:cubicBezTo>
                    <a:cubicBezTo>
                      <a:pt x="85" y="16"/>
                      <a:pt x="84" y="16"/>
                      <a:pt x="84" y="16"/>
                    </a:cubicBezTo>
                    <a:cubicBezTo>
                      <a:pt x="84" y="16"/>
                      <a:pt x="84" y="16"/>
                      <a:pt x="84" y="18"/>
                    </a:cubicBezTo>
                    <a:cubicBezTo>
                      <a:pt x="84" y="18"/>
                      <a:pt x="84" y="18"/>
                      <a:pt x="85" y="19"/>
                    </a:cubicBezTo>
                    <a:cubicBezTo>
                      <a:pt x="86" y="19"/>
                      <a:pt x="85" y="19"/>
                      <a:pt x="84" y="18"/>
                    </a:cubicBezTo>
                    <a:cubicBezTo>
                      <a:pt x="84" y="15"/>
                      <a:pt x="83" y="18"/>
                      <a:pt x="84" y="18"/>
                    </a:cubicBezTo>
                    <a:cubicBezTo>
                      <a:pt x="83" y="19"/>
                      <a:pt x="84" y="18"/>
                      <a:pt x="84" y="20"/>
                    </a:cubicBezTo>
                    <a:cubicBezTo>
                      <a:pt x="84" y="21"/>
                      <a:pt x="84" y="23"/>
                      <a:pt x="84" y="22"/>
                    </a:cubicBezTo>
                    <a:cubicBezTo>
                      <a:pt x="84" y="23"/>
                      <a:pt x="83" y="24"/>
                      <a:pt x="84" y="24"/>
                    </a:cubicBezTo>
                    <a:cubicBezTo>
                      <a:pt x="84" y="25"/>
                      <a:pt x="84" y="26"/>
                      <a:pt x="84" y="25"/>
                    </a:cubicBezTo>
                    <a:cubicBezTo>
                      <a:pt x="84" y="23"/>
                      <a:pt x="84" y="23"/>
                      <a:pt x="84" y="24"/>
                    </a:cubicBezTo>
                    <a:cubicBezTo>
                      <a:pt x="83" y="22"/>
                      <a:pt x="84" y="26"/>
                      <a:pt x="84" y="25"/>
                    </a:cubicBezTo>
                    <a:cubicBezTo>
                      <a:pt x="83" y="27"/>
                      <a:pt x="84" y="26"/>
                      <a:pt x="84" y="27"/>
                    </a:cubicBezTo>
                    <a:cubicBezTo>
                      <a:pt x="85" y="27"/>
                      <a:pt x="83" y="25"/>
                      <a:pt x="83" y="27"/>
                    </a:cubicBezTo>
                    <a:cubicBezTo>
                      <a:pt x="83" y="30"/>
                      <a:pt x="84" y="28"/>
                      <a:pt x="83" y="29"/>
                    </a:cubicBezTo>
                    <a:cubicBezTo>
                      <a:pt x="83" y="29"/>
                      <a:pt x="82" y="30"/>
                      <a:pt x="82" y="30"/>
                    </a:cubicBezTo>
                    <a:cubicBezTo>
                      <a:pt x="82" y="29"/>
                      <a:pt x="81" y="31"/>
                      <a:pt x="81" y="30"/>
                    </a:cubicBezTo>
                    <a:cubicBezTo>
                      <a:pt x="81" y="30"/>
                      <a:pt x="80" y="29"/>
                      <a:pt x="80" y="30"/>
                    </a:cubicBezTo>
                    <a:cubicBezTo>
                      <a:pt x="80" y="29"/>
                      <a:pt x="78" y="32"/>
                      <a:pt x="80" y="31"/>
                    </a:cubicBezTo>
                    <a:cubicBezTo>
                      <a:pt x="80" y="33"/>
                      <a:pt x="78" y="33"/>
                      <a:pt x="79" y="33"/>
                    </a:cubicBezTo>
                    <a:cubicBezTo>
                      <a:pt x="79" y="34"/>
                      <a:pt x="79" y="31"/>
                      <a:pt x="79" y="31"/>
                    </a:cubicBezTo>
                    <a:cubicBezTo>
                      <a:pt x="79" y="31"/>
                      <a:pt x="78" y="31"/>
                      <a:pt x="78" y="32"/>
                    </a:cubicBezTo>
                    <a:cubicBezTo>
                      <a:pt x="77" y="33"/>
                      <a:pt x="78" y="33"/>
                      <a:pt x="77" y="32"/>
                    </a:cubicBezTo>
                    <a:cubicBezTo>
                      <a:pt x="77" y="33"/>
                      <a:pt x="77" y="32"/>
                      <a:pt x="77" y="31"/>
                    </a:cubicBezTo>
                    <a:cubicBezTo>
                      <a:pt x="77" y="30"/>
                      <a:pt x="77" y="30"/>
                      <a:pt x="78" y="30"/>
                    </a:cubicBezTo>
                    <a:cubicBezTo>
                      <a:pt x="78" y="26"/>
                      <a:pt x="78" y="30"/>
                      <a:pt x="78" y="28"/>
                    </a:cubicBezTo>
                    <a:cubicBezTo>
                      <a:pt x="77" y="29"/>
                      <a:pt x="78" y="30"/>
                      <a:pt x="77" y="29"/>
                    </a:cubicBezTo>
                    <a:cubicBezTo>
                      <a:pt x="76" y="27"/>
                      <a:pt x="77" y="28"/>
                      <a:pt x="77" y="27"/>
                    </a:cubicBezTo>
                    <a:cubicBezTo>
                      <a:pt x="77" y="26"/>
                      <a:pt x="77" y="25"/>
                      <a:pt x="77" y="26"/>
                    </a:cubicBezTo>
                    <a:cubicBezTo>
                      <a:pt x="76" y="25"/>
                      <a:pt x="76" y="27"/>
                      <a:pt x="77" y="26"/>
                    </a:cubicBezTo>
                    <a:cubicBezTo>
                      <a:pt x="77" y="27"/>
                      <a:pt x="77" y="26"/>
                      <a:pt x="76" y="28"/>
                    </a:cubicBezTo>
                    <a:cubicBezTo>
                      <a:pt x="75" y="27"/>
                      <a:pt x="74" y="27"/>
                      <a:pt x="75" y="27"/>
                    </a:cubicBezTo>
                    <a:cubicBezTo>
                      <a:pt x="76" y="28"/>
                      <a:pt x="75" y="28"/>
                      <a:pt x="75" y="27"/>
                    </a:cubicBezTo>
                    <a:cubicBezTo>
                      <a:pt x="75" y="27"/>
                      <a:pt x="75" y="27"/>
                      <a:pt x="75" y="29"/>
                    </a:cubicBezTo>
                    <a:cubicBezTo>
                      <a:pt x="74" y="30"/>
                      <a:pt x="75" y="31"/>
                      <a:pt x="75" y="32"/>
                    </a:cubicBezTo>
                    <a:cubicBezTo>
                      <a:pt x="74" y="32"/>
                      <a:pt x="75" y="32"/>
                      <a:pt x="74" y="33"/>
                    </a:cubicBezTo>
                    <a:cubicBezTo>
                      <a:pt x="74" y="33"/>
                      <a:pt x="75" y="33"/>
                      <a:pt x="75" y="33"/>
                    </a:cubicBezTo>
                    <a:cubicBezTo>
                      <a:pt x="74" y="35"/>
                      <a:pt x="74" y="36"/>
                      <a:pt x="75" y="35"/>
                    </a:cubicBezTo>
                    <a:cubicBezTo>
                      <a:pt x="75" y="35"/>
                      <a:pt x="76" y="36"/>
                      <a:pt x="75" y="36"/>
                    </a:cubicBezTo>
                    <a:cubicBezTo>
                      <a:pt x="74" y="35"/>
                      <a:pt x="75" y="37"/>
                      <a:pt x="74" y="36"/>
                    </a:cubicBezTo>
                    <a:cubicBezTo>
                      <a:pt x="74" y="36"/>
                      <a:pt x="74" y="36"/>
                      <a:pt x="75" y="38"/>
                    </a:cubicBezTo>
                    <a:cubicBezTo>
                      <a:pt x="76" y="39"/>
                      <a:pt x="76" y="38"/>
                      <a:pt x="76" y="40"/>
                    </a:cubicBezTo>
                    <a:cubicBezTo>
                      <a:pt x="76" y="41"/>
                      <a:pt x="76" y="40"/>
                      <a:pt x="76" y="40"/>
                    </a:cubicBezTo>
                    <a:cubicBezTo>
                      <a:pt x="77" y="40"/>
                      <a:pt x="76" y="43"/>
                      <a:pt x="76" y="43"/>
                    </a:cubicBezTo>
                    <a:cubicBezTo>
                      <a:pt x="76" y="44"/>
                      <a:pt x="76" y="46"/>
                      <a:pt x="76" y="42"/>
                    </a:cubicBezTo>
                    <a:cubicBezTo>
                      <a:pt x="75" y="45"/>
                      <a:pt x="75" y="44"/>
                      <a:pt x="74" y="45"/>
                    </a:cubicBezTo>
                    <a:cubicBezTo>
                      <a:pt x="74" y="46"/>
                      <a:pt x="74" y="44"/>
                      <a:pt x="76" y="44"/>
                    </a:cubicBezTo>
                    <a:cubicBezTo>
                      <a:pt x="77" y="44"/>
                      <a:pt x="77" y="48"/>
                      <a:pt x="77" y="46"/>
                    </a:cubicBezTo>
                    <a:cubicBezTo>
                      <a:pt x="77" y="47"/>
                      <a:pt x="78" y="48"/>
                      <a:pt x="77" y="49"/>
                    </a:cubicBezTo>
                    <a:cubicBezTo>
                      <a:pt x="77" y="49"/>
                      <a:pt x="76" y="48"/>
                      <a:pt x="77" y="48"/>
                    </a:cubicBezTo>
                    <a:cubicBezTo>
                      <a:pt x="76" y="50"/>
                      <a:pt x="77" y="50"/>
                      <a:pt x="77" y="50"/>
                    </a:cubicBezTo>
                    <a:cubicBezTo>
                      <a:pt x="77" y="52"/>
                      <a:pt x="77" y="53"/>
                      <a:pt x="77" y="52"/>
                    </a:cubicBezTo>
                    <a:cubicBezTo>
                      <a:pt x="76" y="54"/>
                      <a:pt x="76" y="53"/>
                      <a:pt x="76" y="54"/>
                    </a:cubicBezTo>
                    <a:cubicBezTo>
                      <a:pt x="76" y="53"/>
                      <a:pt x="77" y="55"/>
                      <a:pt x="76" y="56"/>
                    </a:cubicBezTo>
                    <a:cubicBezTo>
                      <a:pt x="76" y="57"/>
                      <a:pt x="76" y="57"/>
                      <a:pt x="76" y="58"/>
                    </a:cubicBezTo>
                    <a:cubicBezTo>
                      <a:pt x="76" y="58"/>
                      <a:pt x="76" y="60"/>
                      <a:pt x="75" y="61"/>
                    </a:cubicBezTo>
                    <a:cubicBezTo>
                      <a:pt x="75" y="61"/>
                      <a:pt x="75" y="61"/>
                      <a:pt x="75" y="62"/>
                    </a:cubicBezTo>
                    <a:cubicBezTo>
                      <a:pt x="75" y="62"/>
                      <a:pt x="74" y="63"/>
                      <a:pt x="74" y="64"/>
                    </a:cubicBezTo>
                    <a:cubicBezTo>
                      <a:pt x="74" y="64"/>
                      <a:pt x="72" y="65"/>
                      <a:pt x="73" y="65"/>
                    </a:cubicBezTo>
                    <a:cubicBezTo>
                      <a:pt x="73" y="65"/>
                      <a:pt x="73" y="65"/>
                      <a:pt x="72" y="65"/>
                    </a:cubicBezTo>
                    <a:cubicBezTo>
                      <a:pt x="72" y="65"/>
                      <a:pt x="72" y="65"/>
                      <a:pt x="72" y="66"/>
                    </a:cubicBezTo>
                    <a:cubicBezTo>
                      <a:pt x="71" y="68"/>
                      <a:pt x="70" y="67"/>
                      <a:pt x="70" y="66"/>
                    </a:cubicBezTo>
                    <a:cubicBezTo>
                      <a:pt x="70" y="65"/>
                      <a:pt x="70" y="64"/>
                      <a:pt x="69" y="65"/>
                    </a:cubicBezTo>
                    <a:cubicBezTo>
                      <a:pt x="68" y="65"/>
                      <a:pt x="68" y="63"/>
                      <a:pt x="68" y="64"/>
                    </a:cubicBezTo>
                    <a:cubicBezTo>
                      <a:pt x="67" y="66"/>
                      <a:pt x="68" y="65"/>
                      <a:pt x="67" y="64"/>
                    </a:cubicBezTo>
                    <a:cubicBezTo>
                      <a:pt x="67" y="62"/>
                      <a:pt x="67" y="64"/>
                      <a:pt x="66" y="61"/>
                    </a:cubicBezTo>
                    <a:cubicBezTo>
                      <a:pt x="66" y="61"/>
                      <a:pt x="67" y="61"/>
                      <a:pt x="66" y="59"/>
                    </a:cubicBezTo>
                    <a:cubicBezTo>
                      <a:pt x="66" y="60"/>
                      <a:pt x="66" y="57"/>
                      <a:pt x="65" y="58"/>
                    </a:cubicBezTo>
                    <a:cubicBezTo>
                      <a:pt x="67" y="56"/>
                      <a:pt x="66" y="56"/>
                      <a:pt x="66" y="56"/>
                    </a:cubicBezTo>
                    <a:cubicBezTo>
                      <a:pt x="66" y="55"/>
                      <a:pt x="65" y="54"/>
                      <a:pt x="65" y="54"/>
                    </a:cubicBezTo>
                    <a:cubicBezTo>
                      <a:pt x="64" y="54"/>
                      <a:pt x="65" y="55"/>
                      <a:pt x="64" y="53"/>
                    </a:cubicBezTo>
                    <a:cubicBezTo>
                      <a:pt x="64" y="53"/>
                      <a:pt x="64" y="52"/>
                      <a:pt x="64" y="51"/>
                    </a:cubicBezTo>
                    <a:cubicBezTo>
                      <a:pt x="64" y="48"/>
                      <a:pt x="64" y="49"/>
                      <a:pt x="65" y="50"/>
                    </a:cubicBezTo>
                    <a:cubicBezTo>
                      <a:pt x="65" y="48"/>
                      <a:pt x="65" y="49"/>
                      <a:pt x="66" y="48"/>
                    </a:cubicBezTo>
                    <a:cubicBezTo>
                      <a:pt x="67" y="48"/>
                      <a:pt x="67" y="47"/>
                      <a:pt x="67" y="47"/>
                    </a:cubicBezTo>
                    <a:cubicBezTo>
                      <a:pt x="67" y="47"/>
                      <a:pt x="66" y="45"/>
                      <a:pt x="66" y="45"/>
                    </a:cubicBezTo>
                    <a:cubicBezTo>
                      <a:pt x="65" y="44"/>
                      <a:pt x="65" y="45"/>
                      <a:pt x="66" y="45"/>
                    </a:cubicBezTo>
                    <a:cubicBezTo>
                      <a:pt x="65" y="47"/>
                      <a:pt x="65" y="46"/>
                      <a:pt x="64" y="45"/>
                    </a:cubicBezTo>
                    <a:cubicBezTo>
                      <a:pt x="63" y="46"/>
                      <a:pt x="64" y="45"/>
                      <a:pt x="64" y="45"/>
                    </a:cubicBezTo>
                    <a:cubicBezTo>
                      <a:pt x="63" y="45"/>
                      <a:pt x="64" y="44"/>
                      <a:pt x="64" y="44"/>
                    </a:cubicBezTo>
                    <a:cubicBezTo>
                      <a:pt x="64" y="43"/>
                      <a:pt x="64" y="43"/>
                      <a:pt x="65" y="42"/>
                    </a:cubicBezTo>
                    <a:cubicBezTo>
                      <a:pt x="66" y="42"/>
                      <a:pt x="65" y="42"/>
                      <a:pt x="66" y="41"/>
                    </a:cubicBezTo>
                    <a:cubicBezTo>
                      <a:pt x="66" y="41"/>
                      <a:pt x="66" y="42"/>
                      <a:pt x="67" y="41"/>
                    </a:cubicBezTo>
                    <a:cubicBezTo>
                      <a:pt x="67" y="40"/>
                      <a:pt x="67" y="38"/>
                      <a:pt x="67" y="38"/>
                    </a:cubicBezTo>
                    <a:cubicBezTo>
                      <a:pt x="67" y="36"/>
                      <a:pt x="67" y="36"/>
                      <a:pt x="67" y="37"/>
                    </a:cubicBezTo>
                    <a:cubicBezTo>
                      <a:pt x="68" y="39"/>
                      <a:pt x="68" y="37"/>
                      <a:pt x="69" y="38"/>
                    </a:cubicBezTo>
                    <a:cubicBezTo>
                      <a:pt x="70" y="39"/>
                      <a:pt x="69" y="37"/>
                      <a:pt x="68" y="36"/>
                    </a:cubicBezTo>
                    <a:cubicBezTo>
                      <a:pt x="68" y="35"/>
                      <a:pt x="67" y="35"/>
                      <a:pt x="67" y="34"/>
                    </a:cubicBezTo>
                    <a:cubicBezTo>
                      <a:pt x="67" y="33"/>
                      <a:pt x="66" y="32"/>
                      <a:pt x="68" y="33"/>
                    </a:cubicBezTo>
                    <a:cubicBezTo>
                      <a:pt x="67" y="34"/>
                      <a:pt x="68" y="34"/>
                      <a:pt x="68" y="33"/>
                    </a:cubicBezTo>
                    <a:cubicBezTo>
                      <a:pt x="69" y="32"/>
                      <a:pt x="69" y="31"/>
                      <a:pt x="68" y="31"/>
                    </a:cubicBezTo>
                    <a:cubicBezTo>
                      <a:pt x="68" y="30"/>
                      <a:pt x="68" y="30"/>
                      <a:pt x="68" y="29"/>
                    </a:cubicBezTo>
                    <a:cubicBezTo>
                      <a:pt x="67" y="28"/>
                      <a:pt x="67" y="27"/>
                      <a:pt x="67" y="27"/>
                    </a:cubicBezTo>
                    <a:cubicBezTo>
                      <a:pt x="68" y="26"/>
                      <a:pt x="67" y="27"/>
                      <a:pt x="66" y="27"/>
                    </a:cubicBezTo>
                    <a:cubicBezTo>
                      <a:pt x="67" y="27"/>
                      <a:pt x="66" y="26"/>
                      <a:pt x="67" y="25"/>
                    </a:cubicBezTo>
                    <a:cubicBezTo>
                      <a:pt x="67" y="25"/>
                      <a:pt x="67" y="24"/>
                      <a:pt x="66" y="24"/>
                    </a:cubicBezTo>
                    <a:cubicBezTo>
                      <a:pt x="67" y="25"/>
                      <a:pt x="67" y="23"/>
                      <a:pt x="66" y="24"/>
                    </a:cubicBezTo>
                    <a:cubicBezTo>
                      <a:pt x="66" y="24"/>
                      <a:pt x="66" y="23"/>
                      <a:pt x="66" y="22"/>
                    </a:cubicBezTo>
                    <a:cubicBezTo>
                      <a:pt x="65" y="21"/>
                      <a:pt x="64" y="23"/>
                      <a:pt x="65" y="23"/>
                    </a:cubicBezTo>
                    <a:cubicBezTo>
                      <a:pt x="65" y="25"/>
                      <a:pt x="65" y="24"/>
                      <a:pt x="64" y="24"/>
                    </a:cubicBezTo>
                    <a:cubicBezTo>
                      <a:pt x="65" y="25"/>
                      <a:pt x="64" y="24"/>
                      <a:pt x="64" y="24"/>
                    </a:cubicBezTo>
                    <a:cubicBezTo>
                      <a:pt x="64" y="23"/>
                      <a:pt x="64" y="23"/>
                      <a:pt x="64" y="22"/>
                    </a:cubicBezTo>
                    <a:cubicBezTo>
                      <a:pt x="64" y="22"/>
                      <a:pt x="64" y="22"/>
                      <a:pt x="64" y="21"/>
                    </a:cubicBezTo>
                    <a:cubicBezTo>
                      <a:pt x="64" y="20"/>
                      <a:pt x="63" y="20"/>
                      <a:pt x="64" y="19"/>
                    </a:cubicBezTo>
                    <a:cubicBezTo>
                      <a:pt x="64" y="18"/>
                      <a:pt x="64" y="17"/>
                      <a:pt x="64" y="18"/>
                    </a:cubicBezTo>
                    <a:cubicBezTo>
                      <a:pt x="63" y="18"/>
                      <a:pt x="62" y="18"/>
                      <a:pt x="63" y="19"/>
                    </a:cubicBezTo>
                    <a:cubicBezTo>
                      <a:pt x="63" y="20"/>
                      <a:pt x="60" y="20"/>
                      <a:pt x="61" y="20"/>
                    </a:cubicBezTo>
                    <a:cubicBezTo>
                      <a:pt x="61" y="20"/>
                      <a:pt x="62" y="19"/>
                      <a:pt x="62" y="19"/>
                    </a:cubicBezTo>
                    <a:cubicBezTo>
                      <a:pt x="63" y="20"/>
                      <a:pt x="62" y="19"/>
                      <a:pt x="62" y="19"/>
                    </a:cubicBezTo>
                    <a:cubicBezTo>
                      <a:pt x="63" y="18"/>
                      <a:pt x="62" y="19"/>
                      <a:pt x="61" y="18"/>
                    </a:cubicBezTo>
                    <a:cubicBezTo>
                      <a:pt x="60" y="17"/>
                      <a:pt x="60" y="19"/>
                      <a:pt x="60" y="18"/>
                    </a:cubicBezTo>
                    <a:cubicBezTo>
                      <a:pt x="59" y="17"/>
                      <a:pt x="60" y="15"/>
                      <a:pt x="59" y="17"/>
                    </a:cubicBezTo>
                    <a:cubicBezTo>
                      <a:pt x="59" y="17"/>
                      <a:pt x="59" y="16"/>
                      <a:pt x="58" y="16"/>
                    </a:cubicBezTo>
                    <a:cubicBezTo>
                      <a:pt x="58" y="15"/>
                      <a:pt x="57" y="15"/>
                      <a:pt x="58" y="16"/>
                    </a:cubicBezTo>
                    <a:cubicBezTo>
                      <a:pt x="58" y="16"/>
                      <a:pt x="58" y="16"/>
                      <a:pt x="58" y="15"/>
                    </a:cubicBezTo>
                    <a:cubicBezTo>
                      <a:pt x="58" y="15"/>
                      <a:pt x="59" y="14"/>
                      <a:pt x="59" y="13"/>
                    </a:cubicBezTo>
                    <a:cubicBezTo>
                      <a:pt x="58" y="11"/>
                      <a:pt x="57" y="11"/>
                      <a:pt x="58" y="12"/>
                    </a:cubicBezTo>
                    <a:cubicBezTo>
                      <a:pt x="57" y="11"/>
                      <a:pt x="58" y="10"/>
                      <a:pt x="58" y="11"/>
                    </a:cubicBezTo>
                    <a:cubicBezTo>
                      <a:pt x="58" y="10"/>
                      <a:pt x="59" y="9"/>
                      <a:pt x="58" y="8"/>
                    </a:cubicBezTo>
                    <a:cubicBezTo>
                      <a:pt x="58" y="9"/>
                      <a:pt x="57" y="10"/>
                      <a:pt x="58" y="8"/>
                    </a:cubicBezTo>
                    <a:cubicBezTo>
                      <a:pt x="57" y="7"/>
                      <a:pt x="58" y="6"/>
                      <a:pt x="57" y="5"/>
                    </a:cubicBezTo>
                    <a:cubicBezTo>
                      <a:pt x="56" y="4"/>
                      <a:pt x="56" y="2"/>
                      <a:pt x="56" y="3"/>
                    </a:cubicBezTo>
                    <a:cubicBezTo>
                      <a:pt x="57" y="2"/>
                      <a:pt x="56" y="2"/>
                      <a:pt x="56" y="3"/>
                    </a:cubicBezTo>
                    <a:cubicBezTo>
                      <a:pt x="55" y="1"/>
                      <a:pt x="54" y="2"/>
                      <a:pt x="54" y="2"/>
                    </a:cubicBezTo>
                    <a:cubicBezTo>
                      <a:pt x="54" y="2"/>
                      <a:pt x="55" y="5"/>
                      <a:pt x="54" y="2"/>
                    </a:cubicBezTo>
                    <a:cubicBezTo>
                      <a:pt x="53" y="3"/>
                      <a:pt x="53" y="4"/>
                      <a:pt x="52" y="3"/>
                    </a:cubicBezTo>
                    <a:cubicBezTo>
                      <a:pt x="53" y="2"/>
                      <a:pt x="51" y="3"/>
                      <a:pt x="52" y="3"/>
                    </a:cubicBezTo>
                    <a:cubicBezTo>
                      <a:pt x="52" y="3"/>
                      <a:pt x="52" y="3"/>
                      <a:pt x="52" y="3"/>
                    </a:cubicBezTo>
                    <a:cubicBezTo>
                      <a:pt x="52" y="3"/>
                      <a:pt x="52" y="2"/>
                      <a:pt x="52" y="3"/>
                    </a:cubicBezTo>
                    <a:cubicBezTo>
                      <a:pt x="52" y="4"/>
                      <a:pt x="51" y="2"/>
                      <a:pt x="52" y="3"/>
                    </a:cubicBezTo>
                    <a:cubicBezTo>
                      <a:pt x="51" y="3"/>
                      <a:pt x="51" y="3"/>
                      <a:pt x="50" y="5"/>
                    </a:cubicBezTo>
                    <a:cubicBezTo>
                      <a:pt x="49" y="6"/>
                      <a:pt x="49" y="4"/>
                      <a:pt x="49" y="4"/>
                    </a:cubicBezTo>
                    <a:cubicBezTo>
                      <a:pt x="50" y="5"/>
                      <a:pt x="50" y="3"/>
                      <a:pt x="49" y="4"/>
                    </a:cubicBezTo>
                    <a:cubicBezTo>
                      <a:pt x="50" y="7"/>
                      <a:pt x="50" y="4"/>
                      <a:pt x="49" y="6"/>
                    </a:cubicBezTo>
                    <a:cubicBezTo>
                      <a:pt x="49" y="6"/>
                      <a:pt x="49" y="6"/>
                      <a:pt x="49" y="8"/>
                    </a:cubicBezTo>
                    <a:cubicBezTo>
                      <a:pt x="50" y="8"/>
                      <a:pt x="49" y="7"/>
                      <a:pt x="49" y="9"/>
                    </a:cubicBezTo>
                    <a:cubicBezTo>
                      <a:pt x="49" y="8"/>
                      <a:pt x="50" y="9"/>
                      <a:pt x="49" y="8"/>
                    </a:cubicBezTo>
                    <a:cubicBezTo>
                      <a:pt x="49" y="9"/>
                      <a:pt x="48" y="9"/>
                      <a:pt x="48" y="11"/>
                    </a:cubicBezTo>
                    <a:cubicBezTo>
                      <a:pt x="47" y="12"/>
                      <a:pt x="47" y="12"/>
                      <a:pt x="47" y="12"/>
                    </a:cubicBezTo>
                    <a:cubicBezTo>
                      <a:pt x="47" y="14"/>
                      <a:pt x="47" y="14"/>
                      <a:pt x="48" y="15"/>
                    </a:cubicBezTo>
                    <a:cubicBezTo>
                      <a:pt x="48" y="14"/>
                      <a:pt x="49" y="14"/>
                      <a:pt x="48" y="15"/>
                    </a:cubicBezTo>
                    <a:cubicBezTo>
                      <a:pt x="48" y="16"/>
                      <a:pt x="46" y="15"/>
                      <a:pt x="47" y="15"/>
                    </a:cubicBezTo>
                    <a:cubicBezTo>
                      <a:pt x="48" y="13"/>
                      <a:pt x="47" y="15"/>
                      <a:pt x="47" y="16"/>
                    </a:cubicBezTo>
                    <a:cubicBezTo>
                      <a:pt x="48" y="18"/>
                      <a:pt x="47" y="16"/>
                      <a:pt x="48" y="18"/>
                    </a:cubicBezTo>
                    <a:cubicBezTo>
                      <a:pt x="48" y="17"/>
                      <a:pt x="49" y="18"/>
                      <a:pt x="49" y="18"/>
                    </a:cubicBezTo>
                    <a:cubicBezTo>
                      <a:pt x="49" y="19"/>
                      <a:pt x="48" y="20"/>
                      <a:pt x="48" y="19"/>
                    </a:cubicBezTo>
                    <a:cubicBezTo>
                      <a:pt x="47" y="19"/>
                      <a:pt x="47" y="18"/>
                      <a:pt x="47" y="20"/>
                    </a:cubicBezTo>
                    <a:cubicBezTo>
                      <a:pt x="47" y="19"/>
                      <a:pt x="47" y="20"/>
                      <a:pt x="48" y="22"/>
                    </a:cubicBezTo>
                    <a:cubicBezTo>
                      <a:pt x="48" y="22"/>
                      <a:pt x="49" y="23"/>
                      <a:pt x="49" y="23"/>
                    </a:cubicBezTo>
                    <a:cubicBezTo>
                      <a:pt x="49" y="22"/>
                      <a:pt x="49" y="24"/>
                      <a:pt x="49" y="25"/>
                    </a:cubicBezTo>
                    <a:cubicBezTo>
                      <a:pt x="47" y="26"/>
                      <a:pt x="48" y="27"/>
                      <a:pt x="48" y="27"/>
                    </a:cubicBezTo>
                    <a:cubicBezTo>
                      <a:pt x="47" y="26"/>
                      <a:pt x="49" y="27"/>
                      <a:pt x="48" y="27"/>
                    </a:cubicBezTo>
                    <a:cubicBezTo>
                      <a:pt x="50" y="28"/>
                      <a:pt x="49" y="28"/>
                      <a:pt x="48" y="28"/>
                    </a:cubicBezTo>
                    <a:cubicBezTo>
                      <a:pt x="48" y="28"/>
                      <a:pt x="48" y="28"/>
                      <a:pt x="49" y="30"/>
                    </a:cubicBezTo>
                    <a:cubicBezTo>
                      <a:pt x="49" y="29"/>
                      <a:pt x="48" y="31"/>
                      <a:pt x="49" y="31"/>
                    </a:cubicBezTo>
                    <a:cubicBezTo>
                      <a:pt x="49" y="31"/>
                      <a:pt x="49" y="30"/>
                      <a:pt x="49" y="32"/>
                    </a:cubicBezTo>
                    <a:cubicBezTo>
                      <a:pt x="50" y="33"/>
                      <a:pt x="51" y="34"/>
                      <a:pt x="50" y="33"/>
                    </a:cubicBezTo>
                    <a:cubicBezTo>
                      <a:pt x="50" y="34"/>
                      <a:pt x="50" y="33"/>
                      <a:pt x="50" y="33"/>
                    </a:cubicBezTo>
                    <a:cubicBezTo>
                      <a:pt x="51" y="35"/>
                      <a:pt x="49" y="33"/>
                      <a:pt x="50" y="33"/>
                    </a:cubicBezTo>
                    <a:cubicBezTo>
                      <a:pt x="50" y="35"/>
                      <a:pt x="50" y="36"/>
                      <a:pt x="50" y="35"/>
                    </a:cubicBezTo>
                    <a:cubicBezTo>
                      <a:pt x="49" y="35"/>
                      <a:pt x="50" y="37"/>
                      <a:pt x="49" y="38"/>
                    </a:cubicBezTo>
                    <a:cubicBezTo>
                      <a:pt x="49" y="39"/>
                      <a:pt x="50" y="39"/>
                      <a:pt x="49" y="38"/>
                    </a:cubicBezTo>
                    <a:cubicBezTo>
                      <a:pt x="49" y="36"/>
                      <a:pt x="49" y="40"/>
                      <a:pt x="49" y="38"/>
                    </a:cubicBezTo>
                    <a:cubicBezTo>
                      <a:pt x="50" y="37"/>
                      <a:pt x="49" y="37"/>
                      <a:pt x="49" y="38"/>
                    </a:cubicBezTo>
                    <a:cubicBezTo>
                      <a:pt x="49" y="36"/>
                      <a:pt x="50" y="38"/>
                      <a:pt x="50" y="40"/>
                    </a:cubicBezTo>
                    <a:cubicBezTo>
                      <a:pt x="50" y="41"/>
                      <a:pt x="51" y="39"/>
                      <a:pt x="50" y="42"/>
                    </a:cubicBezTo>
                    <a:cubicBezTo>
                      <a:pt x="50" y="41"/>
                      <a:pt x="50" y="44"/>
                      <a:pt x="51" y="44"/>
                    </a:cubicBezTo>
                    <a:cubicBezTo>
                      <a:pt x="51" y="45"/>
                      <a:pt x="53" y="48"/>
                      <a:pt x="52" y="45"/>
                    </a:cubicBezTo>
                    <a:cubicBezTo>
                      <a:pt x="52" y="47"/>
                      <a:pt x="52" y="46"/>
                      <a:pt x="52" y="46"/>
                    </a:cubicBezTo>
                    <a:cubicBezTo>
                      <a:pt x="53" y="46"/>
                      <a:pt x="54" y="46"/>
                      <a:pt x="52" y="47"/>
                    </a:cubicBezTo>
                    <a:cubicBezTo>
                      <a:pt x="52" y="48"/>
                      <a:pt x="52" y="47"/>
                      <a:pt x="52" y="48"/>
                    </a:cubicBezTo>
                    <a:cubicBezTo>
                      <a:pt x="53" y="50"/>
                      <a:pt x="50" y="49"/>
                      <a:pt x="51" y="48"/>
                    </a:cubicBezTo>
                    <a:cubicBezTo>
                      <a:pt x="52" y="52"/>
                      <a:pt x="51" y="48"/>
                      <a:pt x="51" y="50"/>
                    </a:cubicBezTo>
                    <a:cubicBezTo>
                      <a:pt x="51" y="50"/>
                      <a:pt x="50" y="49"/>
                      <a:pt x="51" y="51"/>
                    </a:cubicBezTo>
                    <a:cubicBezTo>
                      <a:pt x="50" y="54"/>
                      <a:pt x="51" y="52"/>
                      <a:pt x="51" y="51"/>
                    </a:cubicBezTo>
                    <a:cubicBezTo>
                      <a:pt x="50" y="51"/>
                      <a:pt x="52" y="52"/>
                      <a:pt x="52" y="52"/>
                    </a:cubicBezTo>
                    <a:cubicBezTo>
                      <a:pt x="52" y="53"/>
                      <a:pt x="52" y="53"/>
                      <a:pt x="52" y="54"/>
                    </a:cubicBezTo>
                    <a:cubicBezTo>
                      <a:pt x="52" y="55"/>
                      <a:pt x="52" y="55"/>
                      <a:pt x="52" y="55"/>
                    </a:cubicBezTo>
                    <a:cubicBezTo>
                      <a:pt x="51" y="57"/>
                      <a:pt x="52" y="55"/>
                      <a:pt x="52" y="54"/>
                    </a:cubicBezTo>
                    <a:cubicBezTo>
                      <a:pt x="51" y="56"/>
                      <a:pt x="53" y="55"/>
                      <a:pt x="53" y="54"/>
                    </a:cubicBezTo>
                    <a:cubicBezTo>
                      <a:pt x="54" y="56"/>
                      <a:pt x="54" y="56"/>
                      <a:pt x="54" y="55"/>
                    </a:cubicBezTo>
                    <a:cubicBezTo>
                      <a:pt x="54" y="55"/>
                      <a:pt x="54" y="56"/>
                      <a:pt x="54" y="55"/>
                    </a:cubicBezTo>
                    <a:cubicBezTo>
                      <a:pt x="54" y="56"/>
                      <a:pt x="53" y="54"/>
                      <a:pt x="55" y="55"/>
                    </a:cubicBezTo>
                    <a:cubicBezTo>
                      <a:pt x="54" y="55"/>
                      <a:pt x="57" y="54"/>
                      <a:pt x="55" y="55"/>
                    </a:cubicBezTo>
                    <a:cubicBezTo>
                      <a:pt x="55" y="55"/>
                      <a:pt x="54" y="54"/>
                      <a:pt x="55" y="58"/>
                    </a:cubicBezTo>
                    <a:cubicBezTo>
                      <a:pt x="55" y="57"/>
                      <a:pt x="55" y="58"/>
                      <a:pt x="55" y="59"/>
                    </a:cubicBezTo>
                    <a:cubicBezTo>
                      <a:pt x="55" y="59"/>
                      <a:pt x="55" y="59"/>
                      <a:pt x="56" y="57"/>
                    </a:cubicBezTo>
                    <a:cubicBezTo>
                      <a:pt x="56" y="59"/>
                      <a:pt x="55" y="59"/>
                      <a:pt x="56" y="58"/>
                    </a:cubicBezTo>
                    <a:cubicBezTo>
                      <a:pt x="58" y="58"/>
                      <a:pt x="55" y="60"/>
                      <a:pt x="57" y="60"/>
                    </a:cubicBezTo>
                    <a:cubicBezTo>
                      <a:pt x="58" y="59"/>
                      <a:pt x="57" y="62"/>
                      <a:pt x="56" y="62"/>
                    </a:cubicBezTo>
                    <a:cubicBezTo>
                      <a:pt x="59" y="62"/>
                      <a:pt x="58" y="63"/>
                      <a:pt x="57" y="63"/>
                    </a:cubicBezTo>
                    <a:cubicBezTo>
                      <a:pt x="56" y="63"/>
                      <a:pt x="57" y="63"/>
                      <a:pt x="57" y="64"/>
                    </a:cubicBezTo>
                    <a:cubicBezTo>
                      <a:pt x="57" y="66"/>
                      <a:pt x="57" y="66"/>
                      <a:pt x="57" y="66"/>
                    </a:cubicBezTo>
                    <a:cubicBezTo>
                      <a:pt x="57" y="66"/>
                      <a:pt x="57" y="68"/>
                      <a:pt x="57" y="66"/>
                    </a:cubicBezTo>
                    <a:cubicBezTo>
                      <a:pt x="57" y="66"/>
                      <a:pt x="56" y="65"/>
                      <a:pt x="56" y="68"/>
                    </a:cubicBezTo>
                    <a:cubicBezTo>
                      <a:pt x="56" y="69"/>
                      <a:pt x="56" y="70"/>
                      <a:pt x="56" y="69"/>
                    </a:cubicBezTo>
                    <a:cubicBezTo>
                      <a:pt x="56" y="70"/>
                      <a:pt x="57" y="71"/>
                      <a:pt x="56" y="71"/>
                    </a:cubicBezTo>
                    <a:cubicBezTo>
                      <a:pt x="56" y="71"/>
                      <a:pt x="56" y="70"/>
                      <a:pt x="55" y="72"/>
                    </a:cubicBezTo>
                    <a:cubicBezTo>
                      <a:pt x="55" y="72"/>
                      <a:pt x="55" y="73"/>
                      <a:pt x="55" y="73"/>
                    </a:cubicBezTo>
                    <a:cubicBezTo>
                      <a:pt x="54" y="72"/>
                      <a:pt x="55" y="74"/>
                      <a:pt x="55" y="74"/>
                    </a:cubicBezTo>
                    <a:cubicBezTo>
                      <a:pt x="55" y="75"/>
                      <a:pt x="54" y="74"/>
                      <a:pt x="54" y="75"/>
                    </a:cubicBezTo>
                    <a:cubicBezTo>
                      <a:pt x="53" y="75"/>
                      <a:pt x="53" y="75"/>
                      <a:pt x="52" y="75"/>
                    </a:cubicBezTo>
                    <a:cubicBezTo>
                      <a:pt x="51" y="75"/>
                      <a:pt x="51" y="73"/>
                      <a:pt x="51" y="74"/>
                    </a:cubicBezTo>
                    <a:cubicBezTo>
                      <a:pt x="51" y="72"/>
                      <a:pt x="51" y="72"/>
                      <a:pt x="51" y="73"/>
                    </a:cubicBezTo>
                    <a:cubicBezTo>
                      <a:pt x="50" y="72"/>
                      <a:pt x="50" y="72"/>
                      <a:pt x="49" y="72"/>
                    </a:cubicBezTo>
                    <a:cubicBezTo>
                      <a:pt x="50" y="71"/>
                      <a:pt x="49" y="72"/>
                      <a:pt x="49" y="71"/>
                    </a:cubicBezTo>
                    <a:cubicBezTo>
                      <a:pt x="48" y="71"/>
                      <a:pt x="49" y="72"/>
                      <a:pt x="48" y="72"/>
                    </a:cubicBezTo>
                    <a:cubicBezTo>
                      <a:pt x="48" y="72"/>
                      <a:pt x="48" y="70"/>
                      <a:pt x="48" y="71"/>
                    </a:cubicBezTo>
                    <a:cubicBezTo>
                      <a:pt x="47" y="72"/>
                      <a:pt x="48" y="69"/>
                      <a:pt x="47" y="69"/>
                    </a:cubicBezTo>
                    <a:cubicBezTo>
                      <a:pt x="47" y="67"/>
                      <a:pt x="47" y="67"/>
                      <a:pt x="46" y="67"/>
                    </a:cubicBezTo>
                    <a:cubicBezTo>
                      <a:pt x="46" y="66"/>
                      <a:pt x="46" y="65"/>
                      <a:pt x="46" y="66"/>
                    </a:cubicBezTo>
                    <a:cubicBezTo>
                      <a:pt x="47" y="66"/>
                      <a:pt x="46" y="69"/>
                      <a:pt x="46" y="66"/>
                    </a:cubicBezTo>
                    <a:cubicBezTo>
                      <a:pt x="46" y="65"/>
                      <a:pt x="45" y="67"/>
                      <a:pt x="46" y="64"/>
                    </a:cubicBezTo>
                    <a:cubicBezTo>
                      <a:pt x="45" y="65"/>
                      <a:pt x="46" y="62"/>
                      <a:pt x="45" y="62"/>
                    </a:cubicBezTo>
                    <a:cubicBezTo>
                      <a:pt x="45" y="63"/>
                      <a:pt x="45" y="62"/>
                      <a:pt x="44" y="61"/>
                    </a:cubicBezTo>
                    <a:cubicBezTo>
                      <a:pt x="43" y="60"/>
                      <a:pt x="43" y="62"/>
                      <a:pt x="44" y="61"/>
                    </a:cubicBezTo>
                    <a:cubicBezTo>
                      <a:pt x="43" y="61"/>
                      <a:pt x="45" y="60"/>
                      <a:pt x="44" y="59"/>
                    </a:cubicBezTo>
                    <a:cubicBezTo>
                      <a:pt x="44" y="60"/>
                      <a:pt x="43" y="60"/>
                      <a:pt x="42" y="59"/>
                    </a:cubicBezTo>
                    <a:cubicBezTo>
                      <a:pt x="42" y="59"/>
                      <a:pt x="42" y="58"/>
                      <a:pt x="41" y="58"/>
                    </a:cubicBezTo>
                    <a:cubicBezTo>
                      <a:pt x="42" y="57"/>
                      <a:pt x="41" y="57"/>
                      <a:pt x="41" y="57"/>
                    </a:cubicBezTo>
                    <a:cubicBezTo>
                      <a:pt x="40" y="55"/>
                      <a:pt x="41" y="56"/>
                      <a:pt x="40" y="58"/>
                    </a:cubicBezTo>
                    <a:cubicBezTo>
                      <a:pt x="39" y="58"/>
                      <a:pt x="39" y="58"/>
                      <a:pt x="40" y="59"/>
                    </a:cubicBezTo>
                    <a:cubicBezTo>
                      <a:pt x="39" y="58"/>
                      <a:pt x="39" y="59"/>
                      <a:pt x="38" y="58"/>
                    </a:cubicBezTo>
                    <a:cubicBezTo>
                      <a:pt x="38" y="58"/>
                      <a:pt x="39" y="58"/>
                      <a:pt x="38" y="58"/>
                    </a:cubicBezTo>
                    <a:cubicBezTo>
                      <a:pt x="38" y="59"/>
                      <a:pt x="38" y="58"/>
                      <a:pt x="38" y="58"/>
                    </a:cubicBezTo>
                    <a:cubicBezTo>
                      <a:pt x="38" y="58"/>
                      <a:pt x="38" y="57"/>
                      <a:pt x="38" y="58"/>
                    </a:cubicBezTo>
                    <a:cubicBezTo>
                      <a:pt x="38" y="59"/>
                      <a:pt x="38" y="58"/>
                      <a:pt x="37" y="58"/>
                    </a:cubicBezTo>
                    <a:cubicBezTo>
                      <a:pt x="37" y="59"/>
                      <a:pt x="37" y="58"/>
                      <a:pt x="36" y="58"/>
                    </a:cubicBezTo>
                    <a:cubicBezTo>
                      <a:pt x="36" y="58"/>
                      <a:pt x="35" y="58"/>
                      <a:pt x="35" y="57"/>
                    </a:cubicBezTo>
                    <a:cubicBezTo>
                      <a:pt x="36" y="57"/>
                      <a:pt x="35" y="57"/>
                      <a:pt x="34" y="57"/>
                    </a:cubicBezTo>
                    <a:cubicBezTo>
                      <a:pt x="34" y="56"/>
                      <a:pt x="34" y="57"/>
                      <a:pt x="33" y="57"/>
                    </a:cubicBezTo>
                    <a:cubicBezTo>
                      <a:pt x="34" y="57"/>
                      <a:pt x="33" y="58"/>
                      <a:pt x="33" y="55"/>
                    </a:cubicBezTo>
                    <a:cubicBezTo>
                      <a:pt x="33" y="55"/>
                      <a:pt x="33" y="54"/>
                      <a:pt x="33" y="54"/>
                    </a:cubicBezTo>
                    <a:cubicBezTo>
                      <a:pt x="32" y="53"/>
                      <a:pt x="32" y="53"/>
                      <a:pt x="33" y="53"/>
                    </a:cubicBezTo>
                    <a:cubicBezTo>
                      <a:pt x="32" y="53"/>
                      <a:pt x="33" y="52"/>
                      <a:pt x="31" y="52"/>
                    </a:cubicBezTo>
                    <a:cubicBezTo>
                      <a:pt x="32" y="50"/>
                      <a:pt x="31" y="51"/>
                      <a:pt x="31" y="51"/>
                    </a:cubicBezTo>
                    <a:cubicBezTo>
                      <a:pt x="30" y="52"/>
                      <a:pt x="30" y="51"/>
                      <a:pt x="31" y="49"/>
                    </a:cubicBezTo>
                    <a:cubicBezTo>
                      <a:pt x="30" y="48"/>
                      <a:pt x="29" y="48"/>
                      <a:pt x="29" y="48"/>
                    </a:cubicBezTo>
                    <a:cubicBezTo>
                      <a:pt x="28" y="48"/>
                      <a:pt x="29" y="47"/>
                      <a:pt x="29" y="47"/>
                    </a:cubicBezTo>
                    <a:cubicBezTo>
                      <a:pt x="30" y="48"/>
                      <a:pt x="29" y="47"/>
                      <a:pt x="29" y="47"/>
                    </a:cubicBezTo>
                    <a:cubicBezTo>
                      <a:pt x="30" y="47"/>
                      <a:pt x="30" y="46"/>
                      <a:pt x="30" y="46"/>
                    </a:cubicBezTo>
                    <a:cubicBezTo>
                      <a:pt x="31" y="45"/>
                      <a:pt x="31" y="44"/>
                      <a:pt x="30" y="44"/>
                    </a:cubicBezTo>
                    <a:cubicBezTo>
                      <a:pt x="30" y="45"/>
                      <a:pt x="30" y="45"/>
                      <a:pt x="30" y="43"/>
                    </a:cubicBezTo>
                    <a:cubicBezTo>
                      <a:pt x="29" y="41"/>
                      <a:pt x="30" y="43"/>
                      <a:pt x="30" y="43"/>
                    </a:cubicBezTo>
                    <a:cubicBezTo>
                      <a:pt x="30" y="44"/>
                      <a:pt x="30" y="43"/>
                      <a:pt x="30" y="43"/>
                    </a:cubicBezTo>
                    <a:cubicBezTo>
                      <a:pt x="30" y="42"/>
                      <a:pt x="30" y="42"/>
                      <a:pt x="29" y="42"/>
                    </a:cubicBezTo>
                    <a:cubicBezTo>
                      <a:pt x="29" y="41"/>
                      <a:pt x="29" y="41"/>
                      <a:pt x="29" y="39"/>
                    </a:cubicBezTo>
                    <a:cubicBezTo>
                      <a:pt x="31" y="39"/>
                      <a:pt x="31" y="39"/>
                      <a:pt x="30" y="38"/>
                    </a:cubicBezTo>
                    <a:cubicBezTo>
                      <a:pt x="31" y="38"/>
                      <a:pt x="30" y="38"/>
                      <a:pt x="29" y="37"/>
                    </a:cubicBezTo>
                    <a:cubicBezTo>
                      <a:pt x="29" y="36"/>
                      <a:pt x="29" y="38"/>
                      <a:pt x="30" y="36"/>
                    </a:cubicBezTo>
                    <a:cubicBezTo>
                      <a:pt x="29" y="35"/>
                      <a:pt x="29" y="36"/>
                      <a:pt x="28" y="35"/>
                    </a:cubicBezTo>
                    <a:cubicBezTo>
                      <a:pt x="28" y="34"/>
                      <a:pt x="29" y="32"/>
                      <a:pt x="29" y="32"/>
                    </a:cubicBezTo>
                    <a:cubicBezTo>
                      <a:pt x="29" y="33"/>
                      <a:pt x="29" y="32"/>
                      <a:pt x="28" y="31"/>
                    </a:cubicBezTo>
                    <a:cubicBezTo>
                      <a:pt x="27" y="30"/>
                      <a:pt x="26" y="30"/>
                      <a:pt x="27" y="29"/>
                    </a:cubicBezTo>
                    <a:cubicBezTo>
                      <a:pt x="27" y="29"/>
                      <a:pt x="27" y="28"/>
                      <a:pt x="26" y="28"/>
                    </a:cubicBezTo>
                    <a:cubicBezTo>
                      <a:pt x="24" y="30"/>
                      <a:pt x="25" y="28"/>
                      <a:pt x="25" y="28"/>
                    </a:cubicBezTo>
                    <a:cubicBezTo>
                      <a:pt x="24" y="27"/>
                      <a:pt x="24" y="28"/>
                      <a:pt x="23" y="30"/>
                    </a:cubicBezTo>
                    <a:cubicBezTo>
                      <a:pt x="22" y="29"/>
                      <a:pt x="22" y="30"/>
                      <a:pt x="22" y="31"/>
                    </a:cubicBezTo>
                    <a:cubicBezTo>
                      <a:pt x="22" y="32"/>
                      <a:pt x="22" y="33"/>
                      <a:pt x="22" y="32"/>
                    </a:cubicBezTo>
                    <a:cubicBezTo>
                      <a:pt x="22" y="34"/>
                      <a:pt x="21" y="35"/>
                      <a:pt x="21" y="34"/>
                    </a:cubicBezTo>
                    <a:cubicBezTo>
                      <a:pt x="21" y="34"/>
                      <a:pt x="20" y="34"/>
                      <a:pt x="20" y="35"/>
                    </a:cubicBezTo>
                    <a:cubicBezTo>
                      <a:pt x="21" y="37"/>
                      <a:pt x="19" y="36"/>
                      <a:pt x="19" y="36"/>
                    </a:cubicBezTo>
                    <a:cubicBezTo>
                      <a:pt x="19" y="37"/>
                      <a:pt x="20" y="38"/>
                      <a:pt x="19" y="38"/>
                    </a:cubicBezTo>
                    <a:cubicBezTo>
                      <a:pt x="20" y="39"/>
                      <a:pt x="19" y="40"/>
                      <a:pt x="19" y="40"/>
                    </a:cubicBezTo>
                    <a:cubicBezTo>
                      <a:pt x="19" y="42"/>
                      <a:pt x="19" y="43"/>
                      <a:pt x="19" y="42"/>
                    </a:cubicBezTo>
                    <a:cubicBezTo>
                      <a:pt x="20" y="44"/>
                      <a:pt x="21" y="44"/>
                      <a:pt x="21" y="45"/>
                    </a:cubicBezTo>
                    <a:cubicBezTo>
                      <a:pt x="20" y="46"/>
                      <a:pt x="20" y="46"/>
                      <a:pt x="20" y="46"/>
                    </a:cubicBezTo>
                    <a:cubicBezTo>
                      <a:pt x="20" y="47"/>
                      <a:pt x="20" y="48"/>
                      <a:pt x="20" y="48"/>
                    </a:cubicBezTo>
                    <a:cubicBezTo>
                      <a:pt x="20" y="49"/>
                      <a:pt x="21" y="49"/>
                      <a:pt x="20" y="50"/>
                    </a:cubicBezTo>
                    <a:cubicBezTo>
                      <a:pt x="20" y="51"/>
                      <a:pt x="21" y="53"/>
                      <a:pt x="21" y="53"/>
                    </a:cubicBezTo>
                    <a:cubicBezTo>
                      <a:pt x="21" y="53"/>
                      <a:pt x="21" y="51"/>
                      <a:pt x="21" y="52"/>
                    </a:cubicBezTo>
                    <a:cubicBezTo>
                      <a:pt x="22" y="52"/>
                      <a:pt x="23" y="52"/>
                      <a:pt x="22" y="52"/>
                    </a:cubicBezTo>
                    <a:cubicBezTo>
                      <a:pt x="23" y="51"/>
                      <a:pt x="22" y="52"/>
                      <a:pt x="22" y="54"/>
                    </a:cubicBezTo>
                    <a:cubicBezTo>
                      <a:pt x="22" y="54"/>
                      <a:pt x="22" y="55"/>
                      <a:pt x="22" y="55"/>
                    </a:cubicBezTo>
                    <a:cubicBezTo>
                      <a:pt x="22" y="55"/>
                      <a:pt x="22" y="56"/>
                      <a:pt x="22" y="55"/>
                    </a:cubicBezTo>
                    <a:cubicBezTo>
                      <a:pt x="22" y="54"/>
                      <a:pt x="22" y="54"/>
                      <a:pt x="22" y="55"/>
                    </a:cubicBezTo>
                    <a:cubicBezTo>
                      <a:pt x="23" y="55"/>
                      <a:pt x="24" y="57"/>
                      <a:pt x="23" y="57"/>
                    </a:cubicBezTo>
                    <a:cubicBezTo>
                      <a:pt x="24" y="57"/>
                      <a:pt x="24" y="57"/>
                      <a:pt x="23" y="58"/>
                    </a:cubicBezTo>
                    <a:cubicBezTo>
                      <a:pt x="23" y="58"/>
                      <a:pt x="22" y="59"/>
                      <a:pt x="22" y="58"/>
                    </a:cubicBezTo>
                    <a:cubicBezTo>
                      <a:pt x="23" y="58"/>
                      <a:pt x="24" y="59"/>
                      <a:pt x="24" y="58"/>
                    </a:cubicBezTo>
                    <a:cubicBezTo>
                      <a:pt x="24" y="59"/>
                      <a:pt x="24" y="57"/>
                      <a:pt x="25" y="60"/>
                    </a:cubicBezTo>
                    <a:cubicBezTo>
                      <a:pt x="24" y="59"/>
                      <a:pt x="25" y="62"/>
                      <a:pt x="24" y="61"/>
                    </a:cubicBezTo>
                    <a:cubicBezTo>
                      <a:pt x="24" y="61"/>
                      <a:pt x="24" y="61"/>
                      <a:pt x="24" y="61"/>
                    </a:cubicBezTo>
                    <a:cubicBezTo>
                      <a:pt x="24" y="62"/>
                      <a:pt x="23" y="62"/>
                      <a:pt x="24" y="62"/>
                    </a:cubicBezTo>
                    <a:cubicBezTo>
                      <a:pt x="24" y="63"/>
                      <a:pt x="24" y="62"/>
                      <a:pt x="24" y="64"/>
                    </a:cubicBezTo>
                    <a:cubicBezTo>
                      <a:pt x="26" y="65"/>
                      <a:pt x="25" y="66"/>
                      <a:pt x="25" y="65"/>
                    </a:cubicBezTo>
                    <a:cubicBezTo>
                      <a:pt x="25" y="65"/>
                      <a:pt x="25" y="65"/>
                      <a:pt x="25" y="66"/>
                    </a:cubicBezTo>
                    <a:cubicBezTo>
                      <a:pt x="24" y="66"/>
                      <a:pt x="25" y="66"/>
                      <a:pt x="25" y="67"/>
                    </a:cubicBezTo>
                    <a:cubicBezTo>
                      <a:pt x="25" y="66"/>
                      <a:pt x="25" y="68"/>
                      <a:pt x="25" y="68"/>
                    </a:cubicBezTo>
                    <a:cubicBezTo>
                      <a:pt x="27" y="68"/>
                      <a:pt x="24" y="68"/>
                      <a:pt x="25" y="68"/>
                    </a:cubicBezTo>
                    <a:cubicBezTo>
                      <a:pt x="25" y="70"/>
                      <a:pt x="26" y="68"/>
                      <a:pt x="25" y="68"/>
                    </a:cubicBezTo>
                    <a:cubicBezTo>
                      <a:pt x="24" y="70"/>
                      <a:pt x="24" y="70"/>
                      <a:pt x="24" y="70"/>
                    </a:cubicBezTo>
                    <a:cubicBezTo>
                      <a:pt x="24" y="70"/>
                      <a:pt x="25" y="70"/>
                      <a:pt x="25" y="70"/>
                    </a:cubicBezTo>
                    <a:cubicBezTo>
                      <a:pt x="26" y="69"/>
                      <a:pt x="24" y="71"/>
                      <a:pt x="24" y="69"/>
                    </a:cubicBezTo>
                    <a:cubicBezTo>
                      <a:pt x="24" y="71"/>
                      <a:pt x="25" y="72"/>
                      <a:pt x="25" y="72"/>
                    </a:cubicBezTo>
                    <a:cubicBezTo>
                      <a:pt x="25" y="72"/>
                      <a:pt x="25" y="72"/>
                      <a:pt x="24" y="71"/>
                    </a:cubicBezTo>
                    <a:cubicBezTo>
                      <a:pt x="23" y="69"/>
                      <a:pt x="25" y="70"/>
                      <a:pt x="24" y="70"/>
                    </a:cubicBezTo>
                    <a:cubicBezTo>
                      <a:pt x="24" y="68"/>
                      <a:pt x="25" y="71"/>
                      <a:pt x="24" y="71"/>
                    </a:cubicBezTo>
                    <a:cubicBezTo>
                      <a:pt x="24" y="72"/>
                      <a:pt x="25" y="70"/>
                      <a:pt x="24" y="72"/>
                    </a:cubicBezTo>
                    <a:cubicBezTo>
                      <a:pt x="25" y="71"/>
                      <a:pt x="25" y="71"/>
                      <a:pt x="25" y="71"/>
                    </a:cubicBezTo>
                    <a:cubicBezTo>
                      <a:pt x="25" y="71"/>
                      <a:pt x="24" y="71"/>
                      <a:pt x="25" y="72"/>
                    </a:cubicBezTo>
                    <a:cubicBezTo>
                      <a:pt x="26" y="73"/>
                      <a:pt x="26" y="74"/>
                      <a:pt x="26" y="74"/>
                    </a:cubicBezTo>
                    <a:cubicBezTo>
                      <a:pt x="26" y="75"/>
                      <a:pt x="26" y="73"/>
                      <a:pt x="27" y="74"/>
                    </a:cubicBezTo>
                    <a:cubicBezTo>
                      <a:pt x="27" y="72"/>
                      <a:pt x="27" y="73"/>
                      <a:pt x="27" y="73"/>
                    </a:cubicBezTo>
                    <a:cubicBezTo>
                      <a:pt x="27" y="74"/>
                      <a:pt x="28" y="76"/>
                      <a:pt x="27" y="76"/>
                    </a:cubicBezTo>
                    <a:cubicBezTo>
                      <a:pt x="28" y="77"/>
                      <a:pt x="27" y="77"/>
                      <a:pt x="27" y="77"/>
                    </a:cubicBezTo>
                    <a:cubicBezTo>
                      <a:pt x="27" y="78"/>
                      <a:pt x="27" y="77"/>
                      <a:pt x="28" y="75"/>
                    </a:cubicBezTo>
                    <a:cubicBezTo>
                      <a:pt x="28" y="76"/>
                      <a:pt x="28" y="76"/>
                      <a:pt x="29" y="77"/>
                    </a:cubicBezTo>
                    <a:cubicBezTo>
                      <a:pt x="29" y="77"/>
                      <a:pt x="29" y="77"/>
                      <a:pt x="29" y="76"/>
                    </a:cubicBezTo>
                    <a:cubicBezTo>
                      <a:pt x="29" y="76"/>
                      <a:pt x="28" y="76"/>
                      <a:pt x="28" y="76"/>
                    </a:cubicBezTo>
                    <a:cubicBezTo>
                      <a:pt x="30" y="76"/>
                      <a:pt x="29" y="77"/>
                      <a:pt x="29" y="78"/>
                    </a:cubicBezTo>
                    <a:cubicBezTo>
                      <a:pt x="29" y="78"/>
                      <a:pt x="28" y="79"/>
                      <a:pt x="29" y="77"/>
                    </a:cubicBezTo>
                    <a:cubicBezTo>
                      <a:pt x="27" y="77"/>
                      <a:pt x="28" y="77"/>
                      <a:pt x="29" y="77"/>
                    </a:cubicBezTo>
                    <a:cubicBezTo>
                      <a:pt x="29" y="77"/>
                      <a:pt x="29" y="78"/>
                      <a:pt x="29" y="78"/>
                    </a:cubicBezTo>
                    <a:cubicBezTo>
                      <a:pt x="29" y="79"/>
                      <a:pt x="30" y="78"/>
                      <a:pt x="30" y="78"/>
                    </a:cubicBezTo>
                    <a:cubicBezTo>
                      <a:pt x="30" y="80"/>
                      <a:pt x="30" y="79"/>
                      <a:pt x="30" y="80"/>
                    </a:cubicBezTo>
                    <a:cubicBezTo>
                      <a:pt x="30" y="80"/>
                      <a:pt x="30" y="78"/>
                      <a:pt x="31" y="79"/>
                    </a:cubicBezTo>
                    <a:cubicBezTo>
                      <a:pt x="32" y="78"/>
                      <a:pt x="32" y="79"/>
                      <a:pt x="32" y="78"/>
                    </a:cubicBezTo>
                    <a:cubicBezTo>
                      <a:pt x="32" y="79"/>
                      <a:pt x="32" y="78"/>
                      <a:pt x="32" y="79"/>
                    </a:cubicBezTo>
                    <a:cubicBezTo>
                      <a:pt x="32" y="82"/>
                      <a:pt x="32" y="80"/>
                      <a:pt x="32" y="79"/>
                    </a:cubicBezTo>
                    <a:cubicBezTo>
                      <a:pt x="31" y="80"/>
                      <a:pt x="31" y="81"/>
                      <a:pt x="30" y="81"/>
                    </a:cubicBezTo>
                    <a:cubicBezTo>
                      <a:pt x="30" y="82"/>
                      <a:pt x="30" y="82"/>
                      <a:pt x="31" y="81"/>
                    </a:cubicBezTo>
                    <a:cubicBezTo>
                      <a:pt x="30" y="82"/>
                      <a:pt x="31" y="82"/>
                      <a:pt x="31" y="82"/>
                    </a:cubicBezTo>
                    <a:cubicBezTo>
                      <a:pt x="31" y="81"/>
                      <a:pt x="32" y="81"/>
                      <a:pt x="33" y="80"/>
                    </a:cubicBezTo>
                    <a:cubicBezTo>
                      <a:pt x="34" y="80"/>
                      <a:pt x="33" y="80"/>
                      <a:pt x="33" y="81"/>
                    </a:cubicBezTo>
                    <a:cubicBezTo>
                      <a:pt x="33" y="84"/>
                      <a:pt x="33" y="81"/>
                      <a:pt x="34" y="82"/>
                    </a:cubicBezTo>
                    <a:cubicBezTo>
                      <a:pt x="34" y="83"/>
                      <a:pt x="36" y="82"/>
                      <a:pt x="34" y="81"/>
                    </a:cubicBezTo>
                    <a:cubicBezTo>
                      <a:pt x="34" y="82"/>
                      <a:pt x="34" y="84"/>
                      <a:pt x="34" y="82"/>
                    </a:cubicBezTo>
                    <a:cubicBezTo>
                      <a:pt x="34" y="82"/>
                      <a:pt x="34" y="81"/>
                      <a:pt x="34" y="82"/>
                    </a:cubicBezTo>
                    <a:cubicBezTo>
                      <a:pt x="34" y="81"/>
                      <a:pt x="34" y="82"/>
                      <a:pt x="34" y="82"/>
                    </a:cubicBezTo>
                    <a:cubicBezTo>
                      <a:pt x="35" y="83"/>
                      <a:pt x="35" y="82"/>
                      <a:pt x="36" y="82"/>
                    </a:cubicBezTo>
                    <a:cubicBezTo>
                      <a:pt x="37" y="82"/>
                      <a:pt x="37" y="83"/>
                      <a:pt x="37" y="83"/>
                    </a:cubicBezTo>
                    <a:cubicBezTo>
                      <a:pt x="37" y="83"/>
                      <a:pt x="37" y="84"/>
                      <a:pt x="37" y="83"/>
                    </a:cubicBezTo>
                    <a:cubicBezTo>
                      <a:pt x="37" y="82"/>
                      <a:pt x="37" y="82"/>
                      <a:pt x="37" y="83"/>
                    </a:cubicBezTo>
                    <a:cubicBezTo>
                      <a:pt x="38" y="85"/>
                      <a:pt x="38" y="84"/>
                      <a:pt x="38" y="84"/>
                    </a:cubicBezTo>
                    <a:cubicBezTo>
                      <a:pt x="38" y="83"/>
                      <a:pt x="40" y="82"/>
                      <a:pt x="39" y="84"/>
                    </a:cubicBezTo>
                    <a:cubicBezTo>
                      <a:pt x="40" y="86"/>
                      <a:pt x="39" y="84"/>
                      <a:pt x="39" y="83"/>
                    </a:cubicBezTo>
                    <a:cubicBezTo>
                      <a:pt x="41" y="83"/>
                      <a:pt x="40" y="85"/>
                      <a:pt x="40" y="85"/>
                    </a:cubicBezTo>
                    <a:cubicBezTo>
                      <a:pt x="39" y="87"/>
                      <a:pt x="40" y="86"/>
                      <a:pt x="40" y="87"/>
                    </a:cubicBezTo>
                    <a:cubicBezTo>
                      <a:pt x="40" y="87"/>
                      <a:pt x="41" y="86"/>
                      <a:pt x="41" y="86"/>
                    </a:cubicBezTo>
                    <a:cubicBezTo>
                      <a:pt x="42" y="88"/>
                      <a:pt x="41" y="87"/>
                      <a:pt x="42" y="87"/>
                    </a:cubicBezTo>
                    <a:cubicBezTo>
                      <a:pt x="42" y="89"/>
                      <a:pt x="42" y="89"/>
                      <a:pt x="42" y="87"/>
                    </a:cubicBezTo>
                    <a:cubicBezTo>
                      <a:pt x="42" y="87"/>
                      <a:pt x="41" y="86"/>
                      <a:pt x="42" y="87"/>
                    </a:cubicBezTo>
                    <a:cubicBezTo>
                      <a:pt x="42" y="87"/>
                      <a:pt x="41" y="86"/>
                      <a:pt x="43" y="88"/>
                    </a:cubicBezTo>
                    <a:cubicBezTo>
                      <a:pt x="43" y="88"/>
                      <a:pt x="43" y="91"/>
                      <a:pt x="44" y="89"/>
                    </a:cubicBezTo>
                    <a:cubicBezTo>
                      <a:pt x="43" y="91"/>
                      <a:pt x="44" y="90"/>
                      <a:pt x="44" y="91"/>
                    </a:cubicBezTo>
                    <a:cubicBezTo>
                      <a:pt x="45" y="91"/>
                      <a:pt x="44" y="91"/>
                      <a:pt x="44" y="90"/>
                    </a:cubicBezTo>
                    <a:cubicBezTo>
                      <a:pt x="45" y="91"/>
                      <a:pt x="45" y="91"/>
                      <a:pt x="45" y="92"/>
                    </a:cubicBezTo>
                    <a:cubicBezTo>
                      <a:pt x="45" y="92"/>
                      <a:pt x="45" y="92"/>
                      <a:pt x="45" y="92"/>
                    </a:cubicBezTo>
                    <a:cubicBezTo>
                      <a:pt x="45" y="94"/>
                      <a:pt x="45" y="92"/>
                      <a:pt x="46" y="93"/>
                    </a:cubicBezTo>
                    <a:cubicBezTo>
                      <a:pt x="46" y="95"/>
                      <a:pt x="48" y="93"/>
                      <a:pt x="47" y="94"/>
                    </a:cubicBezTo>
                    <a:cubicBezTo>
                      <a:pt x="46" y="95"/>
                      <a:pt x="46" y="97"/>
                      <a:pt x="47" y="96"/>
                    </a:cubicBezTo>
                    <a:cubicBezTo>
                      <a:pt x="47" y="94"/>
                      <a:pt x="47" y="96"/>
                      <a:pt x="48" y="96"/>
                    </a:cubicBezTo>
                    <a:cubicBezTo>
                      <a:pt x="49" y="96"/>
                      <a:pt x="48" y="99"/>
                      <a:pt x="49" y="98"/>
                    </a:cubicBezTo>
                    <a:cubicBezTo>
                      <a:pt x="49" y="98"/>
                      <a:pt x="49" y="96"/>
                      <a:pt x="50" y="97"/>
                    </a:cubicBezTo>
                    <a:cubicBezTo>
                      <a:pt x="50" y="98"/>
                      <a:pt x="50" y="98"/>
                      <a:pt x="50" y="99"/>
                    </a:cubicBezTo>
                    <a:cubicBezTo>
                      <a:pt x="50" y="99"/>
                      <a:pt x="50" y="98"/>
                      <a:pt x="50" y="100"/>
                    </a:cubicBezTo>
                    <a:cubicBezTo>
                      <a:pt x="51" y="101"/>
                      <a:pt x="52" y="99"/>
                      <a:pt x="51" y="101"/>
                    </a:cubicBezTo>
                    <a:cubicBezTo>
                      <a:pt x="52" y="101"/>
                      <a:pt x="51" y="101"/>
                      <a:pt x="51" y="102"/>
                    </a:cubicBezTo>
                    <a:cubicBezTo>
                      <a:pt x="51" y="101"/>
                      <a:pt x="51" y="103"/>
                      <a:pt x="52" y="103"/>
                    </a:cubicBezTo>
                    <a:cubicBezTo>
                      <a:pt x="52" y="105"/>
                      <a:pt x="52" y="105"/>
                      <a:pt x="52" y="104"/>
                    </a:cubicBezTo>
                    <a:cubicBezTo>
                      <a:pt x="52" y="106"/>
                      <a:pt x="52" y="108"/>
                      <a:pt x="52" y="106"/>
                    </a:cubicBezTo>
                    <a:cubicBezTo>
                      <a:pt x="52" y="106"/>
                      <a:pt x="52" y="105"/>
                      <a:pt x="52" y="105"/>
                    </a:cubicBezTo>
                    <a:cubicBezTo>
                      <a:pt x="51" y="104"/>
                      <a:pt x="52" y="104"/>
                      <a:pt x="51" y="104"/>
                    </a:cubicBezTo>
                    <a:cubicBezTo>
                      <a:pt x="51" y="104"/>
                      <a:pt x="51" y="105"/>
                      <a:pt x="51" y="105"/>
                    </a:cubicBezTo>
                    <a:cubicBezTo>
                      <a:pt x="52" y="106"/>
                      <a:pt x="52" y="107"/>
                      <a:pt x="52" y="107"/>
                    </a:cubicBezTo>
                    <a:cubicBezTo>
                      <a:pt x="52" y="107"/>
                      <a:pt x="53" y="110"/>
                      <a:pt x="52" y="108"/>
                    </a:cubicBezTo>
                    <a:cubicBezTo>
                      <a:pt x="52" y="107"/>
                      <a:pt x="53" y="108"/>
                      <a:pt x="53" y="109"/>
                    </a:cubicBezTo>
                    <a:cubicBezTo>
                      <a:pt x="53" y="110"/>
                      <a:pt x="54" y="110"/>
                      <a:pt x="54" y="110"/>
                    </a:cubicBezTo>
                    <a:cubicBezTo>
                      <a:pt x="54" y="109"/>
                      <a:pt x="53" y="112"/>
                      <a:pt x="54" y="111"/>
                    </a:cubicBezTo>
                    <a:cubicBezTo>
                      <a:pt x="52" y="113"/>
                      <a:pt x="53" y="114"/>
                      <a:pt x="53" y="114"/>
                    </a:cubicBezTo>
                    <a:cubicBezTo>
                      <a:pt x="52" y="113"/>
                      <a:pt x="53" y="115"/>
                      <a:pt x="53" y="114"/>
                    </a:cubicBezTo>
                    <a:cubicBezTo>
                      <a:pt x="54" y="115"/>
                      <a:pt x="53" y="113"/>
                      <a:pt x="54" y="115"/>
                    </a:cubicBezTo>
                    <a:cubicBezTo>
                      <a:pt x="55" y="115"/>
                      <a:pt x="54" y="118"/>
                      <a:pt x="53" y="117"/>
                    </a:cubicBezTo>
                    <a:cubicBezTo>
                      <a:pt x="53" y="116"/>
                      <a:pt x="54" y="118"/>
                      <a:pt x="53" y="117"/>
                    </a:cubicBezTo>
                    <a:cubicBezTo>
                      <a:pt x="53" y="118"/>
                      <a:pt x="54" y="117"/>
                      <a:pt x="52" y="117"/>
                    </a:cubicBezTo>
                    <a:cubicBezTo>
                      <a:pt x="52" y="117"/>
                      <a:pt x="51" y="117"/>
                      <a:pt x="51" y="117"/>
                    </a:cubicBezTo>
                    <a:cubicBezTo>
                      <a:pt x="51" y="117"/>
                      <a:pt x="51" y="117"/>
                      <a:pt x="51" y="118"/>
                    </a:cubicBezTo>
                    <a:cubicBezTo>
                      <a:pt x="52" y="118"/>
                      <a:pt x="52" y="117"/>
                      <a:pt x="51" y="119"/>
                    </a:cubicBezTo>
                    <a:cubicBezTo>
                      <a:pt x="51" y="121"/>
                      <a:pt x="50" y="118"/>
                      <a:pt x="50" y="118"/>
                    </a:cubicBezTo>
                    <a:cubicBezTo>
                      <a:pt x="50" y="118"/>
                      <a:pt x="50" y="118"/>
                      <a:pt x="50" y="119"/>
                    </a:cubicBezTo>
                    <a:cubicBezTo>
                      <a:pt x="51" y="119"/>
                      <a:pt x="51" y="119"/>
                      <a:pt x="50" y="119"/>
                    </a:cubicBezTo>
                    <a:cubicBezTo>
                      <a:pt x="49" y="118"/>
                      <a:pt x="50" y="119"/>
                      <a:pt x="49" y="119"/>
                    </a:cubicBezTo>
                    <a:cubicBezTo>
                      <a:pt x="50" y="117"/>
                      <a:pt x="49" y="119"/>
                      <a:pt x="49" y="118"/>
                    </a:cubicBezTo>
                    <a:cubicBezTo>
                      <a:pt x="48" y="116"/>
                      <a:pt x="49" y="115"/>
                      <a:pt x="48" y="116"/>
                    </a:cubicBezTo>
                    <a:cubicBezTo>
                      <a:pt x="48" y="117"/>
                      <a:pt x="47" y="115"/>
                      <a:pt x="47" y="117"/>
                    </a:cubicBezTo>
                    <a:cubicBezTo>
                      <a:pt x="47" y="117"/>
                      <a:pt x="46" y="118"/>
                      <a:pt x="46" y="118"/>
                    </a:cubicBezTo>
                    <a:cubicBezTo>
                      <a:pt x="46" y="119"/>
                      <a:pt x="46" y="119"/>
                      <a:pt x="46" y="118"/>
                    </a:cubicBezTo>
                    <a:cubicBezTo>
                      <a:pt x="45" y="118"/>
                      <a:pt x="45" y="118"/>
                      <a:pt x="45" y="118"/>
                    </a:cubicBezTo>
                    <a:cubicBezTo>
                      <a:pt x="45" y="118"/>
                      <a:pt x="45" y="117"/>
                      <a:pt x="46" y="116"/>
                    </a:cubicBezTo>
                    <a:cubicBezTo>
                      <a:pt x="47" y="117"/>
                      <a:pt x="47" y="117"/>
                      <a:pt x="47" y="117"/>
                    </a:cubicBezTo>
                    <a:cubicBezTo>
                      <a:pt x="47" y="116"/>
                      <a:pt x="47" y="116"/>
                      <a:pt x="47" y="115"/>
                    </a:cubicBezTo>
                    <a:cubicBezTo>
                      <a:pt x="47" y="115"/>
                      <a:pt x="47" y="115"/>
                      <a:pt x="47" y="115"/>
                    </a:cubicBezTo>
                    <a:cubicBezTo>
                      <a:pt x="47" y="114"/>
                      <a:pt x="47" y="114"/>
                      <a:pt x="46" y="115"/>
                    </a:cubicBezTo>
                    <a:cubicBezTo>
                      <a:pt x="46" y="115"/>
                      <a:pt x="45" y="113"/>
                      <a:pt x="45" y="115"/>
                    </a:cubicBezTo>
                    <a:cubicBezTo>
                      <a:pt x="44" y="116"/>
                      <a:pt x="44" y="114"/>
                      <a:pt x="44" y="114"/>
                    </a:cubicBezTo>
                    <a:cubicBezTo>
                      <a:pt x="43" y="114"/>
                      <a:pt x="42" y="114"/>
                      <a:pt x="42" y="113"/>
                    </a:cubicBezTo>
                    <a:cubicBezTo>
                      <a:pt x="41" y="113"/>
                      <a:pt x="41" y="110"/>
                      <a:pt x="41" y="111"/>
                    </a:cubicBezTo>
                    <a:cubicBezTo>
                      <a:pt x="41" y="113"/>
                      <a:pt x="41" y="111"/>
                      <a:pt x="40" y="111"/>
                    </a:cubicBezTo>
                    <a:cubicBezTo>
                      <a:pt x="40" y="112"/>
                      <a:pt x="40" y="112"/>
                      <a:pt x="39" y="112"/>
                    </a:cubicBezTo>
                    <a:cubicBezTo>
                      <a:pt x="40" y="113"/>
                      <a:pt x="39" y="112"/>
                      <a:pt x="39" y="110"/>
                    </a:cubicBezTo>
                    <a:cubicBezTo>
                      <a:pt x="39" y="111"/>
                      <a:pt x="38" y="110"/>
                      <a:pt x="38" y="110"/>
                    </a:cubicBezTo>
                    <a:cubicBezTo>
                      <a:pt x="37" y="110"/>
                      <a:pt x="39" y="109"/>
                      <a:pt x="38" y="109"/>
                    </a:cubicBezTo>
                    <a:cubicBezTo>
                      <a:pt x="37" y="110"/>
                      <a:pt x="37" y="111"/>
                      <a:pt x="36" y="110"/>
                    </a:cubicBezTo>
                    <a:cubicBezTo>
                      <a:pt x="35" y="109"/>
                      <a:pt x="36" y="112"/>
                      <a:pt x="36" y="111"/>
                    </a:cubicBezTo>
                    <a:cubicBezTo>
                      <a:pt x="37" y="111"/>
                      <a:pt x="37" y="112"/>
                      <a:pt x="36" y="112"/>
                    </a:cubicBezTo>
                    <a:cubicBezTo>
                      <a:pt x="36" y="112"/>
                      <a:pt x="35" y="112"/>
                      <a:pt x="35" y="111"/>
                    </a:cubicBezTo>
                    <a:cubicBezTo>
                      <a:pt x="36" y="111"/>
                      <a:pt x="34" y="110"/>
                      <a:pt x="35" y="111"/>
                    </a:cubicBezTo>
                    <a:cubicBezTo>
                      <a:pt x="34" y="112"/>
                      <a:pt x="35" y="111"/>
                      <a:pt x="34" y="112"/>
                    </a:cubicBezTo>
                    <a:cubicBezTo>
                      <a:pt x="34" y="112"/>
                      <a:pt x="33" y="114"/>
                      <a:pt x="34" y="112"/>
                    </a:cubicBezTo>
                    <a:cubicBezTo>
                      <a:pt x="34" y="111"/>
                      <a:pt x="33" y="111"/>
                      <a:pt x="34" y="111"/>
                    </a:cubicBezTo>
                    <a:cubicBezTo>
                      <a:pt x="34" y="111"/>
                      <a:pt x="33" y="113"/>
                      <a:pt x="32" y="113"/>
                    </a:cubicBezTo>
                    <a:cubicBezTo>
                      <a:pt x="33" y="113"/>
                      <a:pt x="33" y="113"/>
                      <a:pt x="32" y="113"/>
                    </a:cubicBezTo>
                    <a:cubicBezTo>
                      <a:pt x="31" y="115"/>
                      <a:pt x="32" y="112"/>
                      <a:pt x="31" y="113"/>
                    </a:cubicBezTo>
                    <a:cubicBezTo>
                      <a:pt x="30" y="114"/>
                      <a:pt x="30" y="114"/>
                      <a:pt x="30" y="113"/>
                    </a:cubicBezTo>
                    <a:cubicBezTo>
                      <a:pt x="30" y="113"/>
                      <a:pt x="30" y="113"/>
                      <a:pt x="30" y="114"/>
                    </a:cubicBezTo>
                    <a:cubicBezTo>
                      <a:pt x="30" y="113"/>
                      <a:pt x="30" y="113"/>
                      <a:pt x="29" y="113"/>
                    </a:cubicBezTo>
                    <a:cubicBezTo>
                      <a:pt x="29" y="113"/>
                      <a:pt x="28" y="113"/>
                      <a:pt x="28" y="114"/>
                    </a:cubicBezTo>
                    <a:cubicBezTo>
                      <a:pt x="29" y="115"/>
                      <a:pt x="28" y="115"/>
                      <a:pt x="28" y="114"/>
                    </a:cubicBezTo>
                    <a:cubicBezTo>
                      <a:pt x="28" y="114"/>
                      <a:pt x="27" y="113"/>
                      <a:pt x="27" y="114"/>
                    </a:cubicBezTo>
                    <a:cubicBezTo>
                      <a:pt x="26" y="115"/>
                      <a:pt x="26" y="115"/>
                      <a:pt x="26" y="114"/>
                    </a:cubicBezTo>
                    <a:cubicBezTo>
                      <a:pt x="26" y="113"/>
                      <a:pt x="27" y="114"/>
                      <a:pt x="25" y="114"/>
                    </a:cubicBezTo>
                    <a:cubicBezTo>
                      <a:pt x="24" y="114"/>
                      <a:pt x="25" y="112"/>
                      <a:pt x="24" y="113"/>
                    </a:cubicBezTo>
                    <a:cubicBezTo>
                      <a:pt x="23" y="111"/>
                      <a:pt x="23" y="114"/>
                      <a:pt x="23" y="112"/>
                    </a:cubicBezTo>
                    <a:cubicBezTo>
                      <a:pt x="23" y="111"/>
                      <a:pt x="22" y="113"/>
                      <a:pt x="23" y="112"/>
                    </a:cubicBezTo>
                    <a:cubicBezTo>
                      <a:pt x="21" y="112"/>
                      <a:pt x="21" y="113"/>
                      <a:pt x="22" y="112"/>
                    </a:cubicBezTo>
                    <a:cubicBezTo>
                      <a:pt x="22" y="113"/>
                      <a:pt x="22" y="112"/>
                      <a:pt x="21" y="111"/>
                    </a:cubicBezTo>
                    <a:cubicBezTo>
                      <a:pt x="22" y="112"/>
                      <a:pt x="21" y="112"/>
                      <a:pt x="21" y="111"/>
                    </a:cubicBezTo>
                    <a:cubicBezTo>
                      <a:pt x="20" y="111"/>
                      <a:pt x="19" y="109"/>
                      <a:pt x="20" y="109"/>
                    </a:cubicBezTo>
                    <a:cubicBezTo>
                      <a:pt x="19" y="108"/>
                      <a:pt x="20" y="109"/>
                      <a:pt x="18" y="108"/>
                    </a:cubicBezTo>
                    <a:cubicBezTo>
                      <a:pt x="18" y="108"/>
                      <a:pt x="19" y="108"/>
                      <a:pt x="19" y="108"/>
                    </a:cubicBezTo>
                    <a:cubicBezTo>
                      <a:pt x="19" y="107"/>
                      <a:pt x="18" y="106"/>
                      <a:pt x="18" y="106"/>
                    </a:cubicBezTo>
                    <a:cubicBezTo>
                      <a:pt x="17" y="106"/>
                      <a:pt x="17" y="105"/>
                      <a:pt x="18" y="105"/>
                    </a:cubicBezTo>
                    <a:cubicBezTo>
                      <a:pt x="18" y="103"/>
                      <a:pt x="18" y="103"/>
                      <a:pt x="17" y="104"/>
                    </a:cubicBezTo>
                    <a:cubicBezTo>
                      <a:pt x="17" y="106"/>
                      <a:pt x="17" y="104"/>
                      <a:pt x="16" y="103"/>
                    </a:cubicBezTo>
                    <a:cubicBezTo>
                      <a:pt x="16" y="100"/>
                      <a:pt x="16" y="103"/>
                      <a:pt x="15" y="102"/>
                    </a:cubicBezTo>
                    <a:cubicBezTo>
                      <a:pt x="15" y="102"/>
                      <a:pt x="16" y="102"/>
                      <a:pt x="15" y="100"/>
                    </a:cubicBezTo>
                    <a:cubicBezTo>
                      <a:pt x="15" y="99"/>
                      <a:pt x="16" y="100"/>
                      <a:pt x="14" y="99"/>
                    </a:cubicBezTo>
                    <a:cubicBezTo>
                      <a:pt x="14" y="97"/>
                      <a:pt x="13" y="100"/>
                      <a:pt x="14" y="98"/>
                    </a:cubicBezTo>
                    <a:cubicBezTo>
                      <a:pt x="13" y="99"/>
                      <a:pt x="14" y="99"/>
                      <a:pt x="13" y="99"/>
                    </a:cubicBezTo>
                    <a:cubicBezTo>
                      <a:pt x="13" y="99"/>
                      <a:pt x="13" y="98"/>
                      <a:pt x="12" y="99"/>
                    </a:cubicBezTo>
                    <a:cubicBezTo>
                      <a:pt x="10" y="99"/>
                      <a:pt x="12" y="96"/>
                      <a:pt x="11" y="97"/>
                    </a:cubicBezTo>
                    <a:cubicBezTo>
                      <a:pt x="10" y="98"/>
                      <a:pt x="10" y="98"/>
                      <a:pt x="10" y="99"/>
                    </a:cubicBezTo>
                    <a:cubicBezTo>
                      <a:pt x="10" y="99"/>
                      <a:pt x="9" y="98"/>
                      <a:pt x="9" y="99"/>
                    </a:cubicBezTo>
                    <a:cubicBezTo>
                      <a:pt x="9" y="99"/>
                      <a:pt x="7" y="99"/>
                      <a:pt x="8" y="98"/>
                    </a:cubicBezTo>
                    <a:cubicBezTo>
                      <a:pt x="8" y="98"/>
                      <a:pt x="8" y="97"/>
                      <a:pt x="8" y="99"/>
                    </a:cubicBezTo>
                    <a:cubicBezTo>
                      <a:pt x="7" y="99"/>
                      <a:pt x="7" y="99"/>
                      <a:pt x="7" y="98"/>
                    </a:cubicBezTo>
                    <a:cubicBezTo>
                      <a:pt x="7" y="98"/>
                      <a:pt x="5" y="95"/>
                      <a:pt x="6" y="96"/>
                    </a:cubicBezTo>
                    <a:cubicBezTo>
                      <a:pt x="7" y="96"/>
                      <a:pt x="6" y="96"/>
                      <a:pt x="5" y="96"/>
                    </a:cubicBezTo>
                    <a:cubicBezTo>
                      <a:pt x="5" y="96"/>
                      <a:pt x="4" y="98"/>
                      <a:pt x="5" y="96"/>
                    </a:cubicBezTo>
                    <a:cubicBezTo>
                      <a:pt x="4" y="97"/>
                      <a:pt x="4" y="95"/>
                      <a:pt x="4" y="96"/>
                    </a:cubicBezTo>
                    <a:cubicBezTo>
                      <a:pt x="3" y="97"/>
                      <a:pt x="3" y="97"/>
                      <a:pt x="4" y="98"/>
                    </a:cubicBezTo>
                    <a:cubicBezTo>
                      <a:pt x="4" y="99"/>
                      <a:pt x="3" y="100"/>
                      <a:pt x="3" y="100"/>
                    </a:cubicBezTo>
                    <a:cubicBezTo>
                      <a:pt x="3" y="101"/>
                      <a:pt x="3" y="101"/>
                      <a:pt x="3" y="101"/>
                    </a:cubicBezTo>
                    <a:cubicBezTo>
                      <a:pt x="3" y="101"/>
                      <a:pt x="3" y="104"/>
                      <a:pt x="3" y="102"/>
                    </a:cubicBezTo>
                    <a:cubicBezTo>
                      <a:pt x="3" y="105"/>
                      <a:pt x="3" y="104"/>
                      <a:pt x="3" y="103"/>
                    </a:cubicBezTo>
                    <a:cubicBezTo>
                      <a:pt x="3" y="102"/>
                      <a:pt x="3" y="101"/>
                      <a:pt x="3" y="102"/>
                    </a:cubicBezTo>
                    <a:cubicBezTo>
                      <a:pt x="2" y="101"/>
                      <a:pt x="1" y="102"/>
                      <a:pt x="1" y="103"/>
                    </a:cubicBezTo>
                    <a:cubicBezTo>
                      <a:pt x="3" y="104"/>
                      <a:pt x="2" y="104"/>
                      <a:pt x="1" y="104"/>
                    </a:cubicBezTo>
                    <a:cubicBezTo>
                      <a:pt x="1" y="104"/>
                      <a:pt x="0" y="104"/>
                      <a:pt x="0" y="104"/>
                    </a:cubicBezTo>
                    <a:cubicBezTo>
                      <a:pt x="0" y="105"/>
                      <a:pt x="1" y="106"/>
                      <a:pt x="0" y="105"/>
                    </a:cubicBezTo>
                    <a:cubicBezTo>
                      <a:pt x="0" y="105"/>
                      <a:pt x="0" y="105"/>
                      <a:pt x="0" y="105"/>
                    </a:cubicBezTo>
                    <a:cubicBezTo>
                      <a:pt x="0" y="106"/>
                      <a:pt x="0" y="107"/>
                      <a:pt x="0" y="108"/>
                    </a:cubicBezTo>
                    <a:cubicBezTo>
                      <a:pt x="0" y="107"/>
                      <a:pt x="1" y="107"/>
                      <a:pt x="0" y="109"/>
                    </a:cubicBezTo>
                    <a:close/>
                    <a:moveTo>
                      <a:pt x="130" y="102"/>
                    </a:moveTo>
                    <a:cubicBezTo>
                      <a:pt x="130" y="102"/>
                      <a:pt x="130" y="103"/>
                      <a:pt x="130" y="103"/>
                    </a:cubicBezTo>
                    <a:cubicBezTo>
                      <a:pt x="130" y="102"/>
                      <a:pt x="130" y="103"/>
                      <a:pt x="130" y="102"/>
                    </a:cubicBezTo>
                    <a:close/>
                    <a:moveTo>
                      <a:pt x="129" y="117"/>
                    </a:moveTo>
                    <a:cubicBezTo>
                      <a:pt x="129" y="117"/>
                      <a:pt x="129" y="117"/>
                      <a:pt x="129" y="117"/>
                    </a:cubicBezTo>
                    <a:cubicBezTo>
                      <a:pt x="129" y="117"/>
                      <a:pt x="129" y="117"/>
                      <a:pt x="129" y="117"/>
                    </a:cubicBezTo>
                    <a:cubicBezTo>
                      <a:pt x="129" y="117"/>
                      <a:pt x="129" y="117"/>
                      <a:pt x="129" y="117"/>
                    </a:cubicBezTo>
                    <a:cubicBezTo>
                      <a:pt x="129" y="117"/>
                      <a:pt x="129" y="117"/>
                      <a:pt x="129" y="117"/>
                    </a:cubicBezTo>
                    <a:cubicBezTo>
                      <a:pt x="129" y="117"/>
                      <a:pt x="129" y="117"/>
                      <a:pt x="129" y="117"/>
                    </a:cubicBezTo>
                    <a:cubicBezTo>
                      <a:pt x="129" y="117"/>
                      <a:pt x="129" y="117"/>
                      <a:pt x="129" y="117"/>
                    </a:cubicBezTo>
                    <a:cubicBezTo>
                      <a:pt x="129" y="117"/>
                      <a:pt x="129" y="117"/>
                      <a:pt x="129" y="117"/>
                    </a:cubicBezTo>
                    <a:cubicBezTo>
                      <a:pt x="129" y="116"/>
                      <a:pt x="129" y="115"/>
                      <a:pt x="129" y="117"/>
                    </a:cubicBezTo>
                    <a:close/>
                    <a:moveTo>
                      <a:pt x="124" y="126"/>
                    </a:moveTo>
                    <a:cubicBezTo>
                      <a:pt x="125" y="126"/>
                      <a:pt x="125" y="126"/>
                      <a:pt x="125" y="126"/>
                    </a:cubicBezTo>
                    <a:cubicBezTo>
                      <a:pt x="125" y="126"/>
                      <a:pt x="125" y="126"/>
                      <a:pt x="125" y="126"/>
                    </a:cubicBezTo>
                    <a:cubicBezTo>
                      <a:pt x="125" y="126"/>
                      <a:pt x="125" y="126"/>
                      <a:pt x="125" y="126"/>
                    </a:cubicBezTo>
                    <a:cubicBezTo>
                      <a:pt x="124" y="126"/>
                      <a:pt x="123" y="126"/>
                      <a:pt x="124" y="126"/>
                    </a:cubicBezTo>
                    <a:close/>
                    <a:moveTo>
                      <a:pt x="101" y="170"/>
                    </a:moveTo>
                    <a:cubicBezTo>
                      <a:pt x="101" y="164"/>
                      <a:pt x="102" y="169"/>
                      <a:pt x="102" y="170"/>
                    </a:cubicBezTo>
                    <a:cubicBezTo>
                      <a:pt x="102" y="170"/>
                      <a:pt x="102" y="170"/>
                      <a:pt x="102" y="170"/>
                    </a:cubicBezTo>
                    <a:cubicBezTo>
                      <a:pt x="101" y="170"/>
                      <a:pt x="101" y="170"/>
                      <a:pt x="101" y="171"/>
                    </a:cubicBezTo>
                    <a:cubicBezTo>
                      <a:pt x="101" y="171"/>
                      <a:pt x="100" y="167"/>
                      <a:pt x="101" y="170"/>
                    </a:cubicBezTo>
                    <a:close/>
                    <a:moveTo>
                      <a:pt x="58" y="172"/>
                    </a:moveTo>
                    <a:cubicBezTo>
                      <a:pt x="58" y="171"/>
                      <a:pt x="58" y="171"/>
                      <a:pt x="58" y="171"/>
                    </a:cubicBezTo>
                    <a:cubicBezTo>
                      <a:pt x="58" y="171"/>
                      <a:pt x="58" y="171"/>
                      <a:pt x="58" y="171"/>
                    </a:cubicBezTo>
                    <a:cubicBezTo>
                      <a:pt x="58" y="171"/>
                      <a:pt x="58" y="171"/>
                      <a:pt x="58" y="171"/>
                    </a:cubicBezTo>
                    <a:cubicBezTo>
                      <a:pt x="58" y="171"/>
                      <a:pt x="58" y="171"/>
                      <a:pt x="58" y="171"/>
                    </a:cubicBezTo>
                    <a:cubicBezTo>
                      <a:pt x="58" y="171"/>
                      <a:pt x="58" y="171"/>
                      <a:pt x="58" y="171"/>
                    </a:cubicBezTo>
                    <a:cubicBezTo>
                      <a:pt x="58" y="171"/>
                      <a:pt x="58" y="171"/>
                      <a:pt x="58" y="171"/>
                    </a:cubicBezTo>
                    <a:cubicBezTo>
                      <a:pt x="58" y="171"/>
                      <a:pt x="58" y="171"/>
                      <a:pt x="58" y="171"/>
                    </a:cubicBezTo>
                    <a:cubicBezTo>
                      <a:pt x="58" y="172"/>
                      <a:pt x="58" y="172"/>
                      <a:pt x="58" y="172"/>
                    </a:cubicBezTo>
                    <a:cubicBezTo>
                      <a:pt x="58" y="171"/>
                      <a:pt x="58" y="171"/>
                      <a:pt x="58" y="171"/>
                    </a:cubicBezTo>
                    <a:cubicBezTo>
                      <a:pt x="58" y="171"/>
                      <a:pt x="58" y="171"/>
                      <a:pt x="58" y="171"/>
                    </a:cubicBezTo>
                    <a:cubicBezTo>
                      <a:pt x="58" y="172"/>
                      <a:pt x="58" y="172"/>
                      <a:pt x="58" y="172"/>
                    </a:cubicBezTo>
                    <a:cubicBezTo>
                      <a:pt x="58" y="172"/>
                      <a:pt x="58" y="172"/>
                      <a:pt x="58" y="172"/>
                    </a:cubicBezTo>
                    <a:cubicBezTo>
                      <a:pt x="58" y="172"/>
                      <a:pt x="58" y="172"/>
                      <a:pt x="58" y="172"/>
                    </a:cubicBezTo>
                    <a:cubicBezTo>
                      <a:pt x="58" y="172"/>
                      <a:pt x="58" y="172"/>
                      <a:pt x="58" y="172"/>
                    </a:cubicBezTo>
                    <a:cubicBezTo>
                      <a:pt x="58" y="172"/>
                      <a:pt x="58" y="172"/>
                      <a:pt x="58" y="172"/>
                    </a:cubicBezTo>
                    <a:cubicBezTo>
                      <a:pt x="58" y="172"/>
                      <a:pt x="58" y="172"/>
                      <a:pt x="58" y="172"/>
                    </a:cubicBezTo>
                    <a:cubicBezTo>
                      <a:pt x="58" y="172"/>
                      <a:pt x="58" y="172"/>
                      <a:pt x="58" y="172"/>
                    </a:cubicBezTo>
                    <a:cubicBezTo>
                      <a:pt x="58" y="172"/>
                      <a:pt x="58" y="172"/>
                      <a:pt x="58" y="172"/>
                    </a:cubicBezTo>
                    <a:close/>
                    <a:moveTo>
                      <a:pt x="56" y="169"/>
                    </a:moveTo>
                    <a:cubicBezTo>
                      <a:pt x="56" y="169"/>
                      <a:pt x="56" y="169"/>
                      <a:pt x="56" y="169"/>
                    </a:cubicBezTo>
                    <a:cubicBezTo>
                      <a:pt x="56" y="169"/>
                      <a:pt x="56" y="169"/>
                      <a:pt x="56" y="169"/>
                    </a:cubicBezTo>
                    <a:cubicBezTo>
                      <a:pt x="56" y="169"/>
                      <a:pt x="56" y="169"/>
                      <a:pt x="56" y="169"/>
                    </a:cubicBezTo>
                    <a:cubicBezTo>
                      <a:pt x="56" y="169"/>
                      <a:pt x="56" y="169"/>
                      <a:pt x="56" y="169"/>
                    </a:cubicBezTo>
                    <a:close/>
                    <a:moveTo>
                      <a:pt x="55" y="174"/>
                    </a:moveTo>
                    <a:cubicBezTo>
                      <a:pt x="55" y="173"/>
                      <a:pt x="55" y="173"/>
                      <a:pt x="55" y="173"/>
                    </a:cubicBezTo>
                    <a:lnTo>
                      <a:pt x="55" y="174"/>
                    </a:lnTo>
                    <a:close/>
                    <a:moveTo>
                      <a:pt x="54" y="170"/>
                    </a:moveTo>
                    <a:cubicBezTo>
                      <a:pt x="54" y="171"/>
                      <a:pt x="54" y="170"/>
                      <a:pt x="53" y="171"/>
                    </a:cubicBezTo>
                    <a:cubicBezTo>
                      <a:pt x="52" y="171"/>
                      <a:pt x="53" y="170"/>
                      <a:pt x="54" y="170"/>
                    </a:cubicBezTo>
                    <a:close/>
                    <a:moveTo>
                      <a:pt x="52" y="171"/>
                    </a:moveTo>
                    <a:cubicBezTo>
                      <a:pt x="52" y="171"/>
                      <a:pt x="52" y="171"/>
                      <a:pt x="52" y="172"/>
                    </a:cubicBezTo>
                    <a:cubicBezTo>
                      <a:pt x="52" y="172"/>
                      <a:pt x="52" y="172"/>
                      <a:pt x="52" y="172"/>
                    </a:cubicBezTo>
                    <a:cubicBezTo>
                      <a:pt x="52" y="172"/>
                      <a:pt x="52" y="172"/>
                      <a:pt x="52" y="172"/>
                    </a:cubicBezTo>
                    <a:cubicBezTo>
                      <a:pt x="52" y="172"/>
                      <a:pt x="52" y="171"/>
                      <a:pt x="51" y="172"/>
                    </a:cubicBezTo>
                    <a:cubicBezTo>
                      <a:pt x="51" y="172"/>
                      <a:pt x="51" y="172"/>
                      <a:pt x="52" y="171"/>
                    </a:cubicBezTo>
                    <a:close/>
                    <a:moveTo>
                      <a:pt x="49" y="169"/>
                    </a:moveTo>
                    <a:cubicBezTo>
                      <a:pt x="50" y="168"/>
                      <a:pt x="50" y="168"/>
                      <a:pt x="50" y="168"/>
                    </a:cubicBezTo>
                    <a:cubicBezTo>
                      <a:pt x="50" y="168"/>
                      <a:pt x="50" y="168"/>
                      <a:pt x="50" y="168"/>
                    </a:cubicBezTo>
                    <a:cubicBezTo>
                      <a:pt x="50" y="170"/>
                      <a:pt x="50" y="169"/>
                      <a:pt x="49" y="169"/>
                    </a:cubicBezTo>
                    <a:close/>
                    <a:moveTo>
                      <a:pt x="45" y="169"/>
                    </a:moveTo>
                    <a:cubicBezTo>
                      <a:pt x="45" y="169"/>
                      <a:pt x="45" y="169"/>
                      <a:pt x="45" y="169"/>
                    </a:cubicBezTo>
                    <a:cubicBezTo>
                      <a:pt x="45" y="169"/>
                      <a:pt x="45" y="169"/>
                      <a:pt x="45" y="169"/>
                    </a:cubicBezTo>
                    <a:cubicBezTo>
                      <a:pt x="45" y="169"/>
                      <a:pt x="45" y="169"/>
                      <a:pt x="45" y="169"/>
                    </a:cubicBezTo>
                    <a:cubicBezTo>
                      <a:pt x="45" y="169"/>
                      <a:pt x="45" y="169"/>
                      <a:pt x="45" y="169"/>
                    </a:cubicBezTo>
                    <a:close/>
                    <a:moveTo>
                      <a:pt x="43" y="166"/>
                    </a:moveTo>
                    <a:cubicBezTo>
                      <a:pt x="43" y="167"/>
                      <a:pt x="43" y="167"/>
                      <a:pt x="43" y="167"/>
                    </a:cubicBezTo>
                    <a:cubicBezTo>
                      <a:pt x="43" y="167"/>
                      <a:pt x="43" y="167"/>
                      <a:pt x="43" y="167"/>
                    </a:cubicBezTo>
                    <a:cubicBezTo>
                      <a:pt x="43" y="166"/>
                      <a:pt x="43" y="166"/>
                      <a:pt x="43" y="166"/>
                    </a:cubicBezTo>
                    <a:close/>
                    <a:moveTo>
                      <a:pt x="42" y="164"/>
                    </a:moveTo>
                    <a:cubicBezTo>
                      <a:pt x="42" y="164"/>
                      <a:pt x="42" y="164"/>
                      <a:pt x="42" y="164"/>
                    </a:cubicBezTo>
                    <a:cubicBezTo>
                      <a:pt x="42" y="164"/>
                      <a:pt x="42" y="164"/>
                      <a:pt x="42" y="164"/>
                    </a:cubicBezTo>
                    <a:close/>
                    <a:moveTo>
                      <a:pt x="39" y="164"/>
                    </a:moveTo>
                    <a:cubicBezTo>
                      <a:pt x="40" y="164"/>
                      <a:pt x="40" y="164"/>
                      <a:pt x="40" y="164"/>
                    </a:cubicBezTo>
                    <a:cubicBezTo>
                      <a:pt x="40" y="164"/>
                      <a:pt x="40" y="164"/>
                      <a:pt x="40" y="164"/>
                    </a:cubicBezTo>
                    <a:lnTo>
                      <a:pt x="39" y="164"/>
                    </a:lnTo>
                    <a:close/>
                    <a:moveTo>
                      <a:pt x="35" y="165"/>
                    </a:moveTo>
                    <a:cubicBezTo>
                      <a:pt x="36" y="165"/>
                      <a:pt x="36" y="165"/>
                      <a:pt x="36" y="165"/>
                    </a:cubicBezTo>
                    <a:cubicBezTo>
                      <a:pt x="36" y="166"/>
                      <a:pt x="35" y="166"/>
                      <a:pt x="35" y="165"/>
                    </a:cubicBezTo>
                    <a:close/>
                    <a:moveTo>
                      <a:pt x="35" y="163"/>
                    </a:moveTo>
                    <a:cubicBezTo>
                      <a:pt x="35" y="163"/>
                      <a:pt x="35" y="163"/>
                      <a:pt x="35" y="163"/>
                    </a:cubicBezTo>
                    <a:cubicBezTo>
                      <a:pt x="35" y="163"/>
                      <a:pt x="35" y="163"/>
                      <a:pt x="35" y="163"/>
                    </a:cubicBezTo>
                    <a:cubicBezTo>
                      <a:pt x="35" y="163"/>
                      <a:pt x="35" y="163"/>
                      <a:pt x="35" y="163"/>
                    </a:cubicBezTo>
                    <a:cubicBezTo>
                      <a:pt x="35" y="163"/>
                      <a:pt x="35" y="163"/>
                      <a:pt x="35" y="163"/>
                    </a:cubicBezTo>
                    <a:close/>
                    <a:moveTo>
                      <a:pt x="35" y="168"/>
                    </a:moveTo>
                    <a:cubicBezTo>
                      <a:pt x="34" y="169"/>
                      <a:pt x="34" y="169"/>
                      <a:pt x="34" y="169"/>
                    </a:cubicBezTo>
                    <a:cubicBezTo>
                      <a:pt x="34" y="168"/>
                      <a:pt x="35" y="168"/>
                      <a:pt x="35" y="168"/>
                    </a:cubicBezTo>
                    <a:close/>
                    <a:moveTo>
                      <a:pt x="33" y="167"/>
                    </a:moveTo>
                    <a:cubicBezTo>
                      <a:pt x="33" y="166"/>
                      <a:pt x="33" y="166"/>
                      <a:pt x="33" y="167"/>
                    </a:cubicBezTo>
                    <a:close/>
                    <a:moveTo>
                      <a:pt x="29" y="165"/>
                    </a:moveTo>
                    <a:cubicBezTo>
                      <a:pt x="29" y="165"/>
                      <a:pt x="30" y="165"/>
                      <a:pt x="30" y="165"/>
                    </a:cubicBezTo>
                    <a:cubicBezTo>
                      <a:pt x="30" y="165"/>
                      <a:pt x="30" y="164"/>
                      <a:pt x="30" y="164"/>
                    </a:cubicBezTo>
                    <a:cubicBezTo>
                      <a:pt x="30" y="165"/>
                      <a:pt x="30" y="165"/>
                      <a:pt x="29" y="165"/>
                    </a:cubicBezTo>
                    <a:close/>
                    <a:moveTo>
                      <a:pt x="27" y="165"/>
                    </a:moveTo>
                    <a:cubicBezTo>
                      <a:pt x="27" y="165"/>
                      <a:pt x="27" y="164"/>
                      <a:pt x="27" y="165"/>
                    </a:cubicBezTo>
                    <a:cubicBezTo>
                      <a:pt x="27" y="165"/>
                      <a:pt x="27" y="166"/>
                      <a:pt x="27" y="165"/>
                    </a:cubicBezTo>
                    <a:close/>
                    <a:moveTo>
                      <a:pt x="24" y="162"/>
                    </a:moveTo>
                    <a:cubicBezTo>
                      <a:pt x="24" y="162"/>
                      <a:pt x="23" y="161"/>
                      <a:pt x="24" y="162"/>
                    </a:cubicBezTo>
                    <a:cubicBezTo>
                      <a:pt x="24" y="162"/>
                      <a:pt x="25" y="161"/>
                      <a:pt x="24" y="162"/>
                    </a:cubicBezTo>
                    <a:cubicBezTo>
                      <a:pt x="24" y="161"/>
                      <a:pt x="25" y="162"/>
                      <a:pt x="24" y="162"/>
                    </a:cubicBezTo>
                    <a:close/>
                    <a:moveTo>
                      <a:pt x="24" y="163"/>
                    </a:moveTo>
                    <a:cubicBezTo>
                      <a:pt x="24" y="163"/>
                      <a:pt x="24" y="163"/>
                      <a:pt x="24" y="163"/>
                    </a:cubicBezTo>
                    <a:cubicBezTo>
                      <a:pt x="24" y="163"/>
                      <a:pt x="24" y="164"/>
                      <a:pt x="24" y="164"/>
                    </a:cubicBezTo>
                    <a:cubicBezTo>
                      <a:pt x="24" y="164"/>
                      <a:pt x="24" y="164"/>
                      <a:pt x="24" y="163"/>
                    </a:cubicBezTo>
                    <a:cubicBezTo>
                      <a:pt x="24" y="164"/>
                      <a:pt x="24" y="164"/>
                      <a:pt x="24" y="164"/>
                    </a:cubicBezTo>
                    <a:cubicBezTo>
                      <a:pt x="24" y="164"/>
                      <a:pt x="25" y="162"/>
                      <a:pt x="24" y="164"/>
                    </a:cubicBezTo>
                    <a:cubicBezTo>
                      <a:pt x="24" y="164"/>
                      <a:pt x="24" y="163"/>
                      <a:pt x="24" y="163"/>
                    </a:cubicBezTo>
                    <a:cubicBezTo>
                      <a:pt x="24" y="163"/>
                      <a:pt x="24" y="162"/>
                      <a:pt x="24" y="163"/>
                    </a:cubicBezTo>
                    <a:close/>
                    <a:moveTo>
                      <a:pt x="23" y="163"/>
                    </a:moveTo>
                    <a:cubicBezTo>
                      <a:pt x="23" y="162"/>
                      <a:pt x="23" y="163"/>
                      <a:pt x="24" y="163"/>
                    </a:cubicBezTo>
                    <a:cubicBezTo>
                      <a:pt x="24" y="162"/>
                      <a:pt x="23" y="164"/>
                      <a:pt x="24" y="163"/>
                    </a:cubicBezTo>
                    <a:cubicBezTo>
                      <a:pt x="24" y="164"/>
                      <a:pt x="24" y="164"/>
                      <a:pt x="24" y="163"/>
                    </a:cubicBezTo>
                    <a:cubicBezTo>
                      <a:pt x="23" y="162"/>
                      <a:pt x="23" y="163"/>
                      <a:pt x="23" y="163"/>
                    </a:cubicBezTo>
                    <a:close/>
                    <a:moveTo>
                      <a:pt x="21" y="164"/>
                    </a:moveTo>
                    <a:cubicBezTo>
                      <a:pt x="21" y="165"/>
                      <a:pt x="22" y="164"/>
                      <a:pt x="21" y="164"/>
                    </a:cubicBezTo>
                    <a:cubicBezTo>
                      <a:pt x="21" y="165"/>
                      <a:pt x="21" y="165"/>
                      <a:pt x="21" y="164"/>
                    </a:cubicBezTo>
                    <a:cubicBezTo>
                      <a:pt x="20" y="164"/>
                      <a:pt x="21" y="163"/>
                      <a:pt x="21" y="164"/>
                    </a:cubicBezTo>
                    <a:close/>
                    <a:moveTo>
                      <a:pt x="19" y="163"/>
                    </a:moveTo>
                    <a:cubicBezTo>
                      <a:pt x="20" y="162"/>
                      <a:pt x="19" y="165"/>
                      <a:pt x="19" y="163"/>
                    </a:cubicBezTo>
                    <a:cubicBezTo>
                      <a:pt x="19" y="163"/>
                      <a:pt x="21" y="162"/>
                      <a:pt x="19" y="164"/>
                    </a:cubicBezTo>
                    <a:cubicBezTo>
                      <a:pt x="19" y="165"/>
                      <a:pt x="18" y="163"/>
                      <a:pt x="19" y="163"/>
                    </a:cubicBez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9" name="iṡḷidè"/>
              <p:cNvSpPr/>
              <p:nvPr/>
            </p:nvSpPr>
            <p:spPr bwMode="auto">
              <a:xfrm>
                <a:off x="4056" y="31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0" name="ïśļiḓè"/>
              <p:cNvSpPr/>
              <p:nvPr/>
            </p:nvSpPr>
            <p:spPr bwMode="auto">
              <a:xfrm>
                <a:off x="3731" y="3169"/>
                <a:ext cx="3" cy="8"/>
              </a:xfrm>
              <a:custGeom>
                <a:avLst/>
                <a:gdLst>
                  <a:gd name="T0" fmla="*/ 0 w 1"/>
                  <a:gd name="T1" fmla="*/ 2 h 3"/>
                  <a:gd name="T2" fmla="*/ 1 w 1"/>
                  <a:gd name="T3" fmla="*/ 2 h 3"/>
                  <a:gd name="T4" fmla="*/ 0 w 1"/>
                  <a:gd name="T5" fmla="*/ 2 h 3"/>
                  <a:gd name="T6" fmla="*/ 0 w 1"/>
                  <a:gd name="T7" fmla="*/ 2 h 3"/>
                </a:gdLst>
                <a:ahLst/>
                <a:cxnLst>
                  <a:cxn ang="0">
                    <a:pos x="T0" y="T1"/>
                  </a:cxn>
                  <a:cxn ang="0">
                    <a:pos x="T2" y="T3"/>
                  </a:cxn>
                  <a:cxn ang="0">
                    <a:pos x="T4" y="T5"/>
                  </a:cxn>
                  <a:cxn ang="0">
                    <a:pos x="T6" y="T7"/>
                  </a:cxn>
                </a:cxnLst>
                <a:rect l="0" t="0" r="r" b="b"/>
                <a:pathLst>
                  <a:path w="1" h="3">
                    <a:moveTo>
                      <a:pt x="0" y="2"/>
                    </a:moveTo>
                    <a:cubicBezTo>
                      <a:pt x="1" y="0"/>
                      <a:pt x="1" y="2"/>
                      <a:pt x="1" y="2"/>
                    </a:cubicBezTo>
                    <a:cubicBezTo>
                      <a:pt x="1" y="3"/>
                      <a:pt x="1" y="1"/>
                      <a:pt x="0" y="2"/>
                    </a:cubicBezTo>
                    <a:cubicBezTo>
                      <a:pt x="0" y="3"/>
                      <a:pt x="0" y="3"/>
                      <a:pt x="0" y="2"/>
                    </a:cubicBez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1" name="íṡľïḋe"/>
              <p:cNvSpPr/>
              <p:nvPr/>
            </p:nvSpPr>
            <p:spPr bwMode="auto">
              <a:xfrm>
                <a:off x="3986" y="3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2" name="îṥ1íďé"/>
              <p:cNvSpPr/>
              <p:nvPr/>
            </p:nvSpPr>
            <p:spPr bwMode="auto">
              <a:xfrm>
                <a:off x="3986" y="3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3" name="íSlíḋé"/>
              <p:cNvSpPr/>
              <p:nvPr/>
            </p:nvSpPr>
            <p:spPr bwMode="auto">
              <a:xfrm>
                <a:off x="3834" y="33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4" name="îSļïdè"/>
              <p:cNvSpPr/>
              <p:nvPr/>
            </p:nvSpPr>
            <p:spPr bwMode="auto">
              <a:xfrm>
                <a:off x="3868" y="3318"/>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5" name="ï$1îďê"/>
              <p:cNvSpPr/>
              <p:nvPr/>
            </p:nvSpPr>
            <p:spPr bwMode="auto">
              <a:xfrm>
                <a:off x="3870" y="3316"/>
                <a:ext cx="3" cy="0"/>
              </a:xfrm>
              <a:custGeom>
                <a:avLst/>
                <a:gdLst>
                  <a:gd name="T0" fmla="*/ 3 w 3"/>
                  <a:gd name="T1" fmla="*/ 3 w 3"/>
                  <a:gd name="T2" fmla="*/ 3 w 3"/>
                  <a:gd name="T3" fmla="*/ 3 w 3"/>
                  <a:gd name="T4" fmla="*/ 3 w 3"/>
                  <a:gd name="T5" fmla="*/ 3 w 3"/>
                  <a:gd name="T6" fmla="*/ 3 w 3"/>
                  <a:gd name="T7" fmla="*/ 3 w 3"/>
                  <a:gd name="T8" fmla="*/ 3 w 3"/>
                  <a:gd name="T9" fmla="*/ 3 w 3"/>
                  <a:gd name="T10" fmla="*/ 3 w 3"/>
                  <a:gd name="T11" fmla="*/ 3 w 3"/>
                  <a:gd name="T12" fmla="*/ 3 w 3"/>
                  <a:gd name="T13" fmla="*/ 3 w 3"/>
                  <a:gd name="T14" fmla="*/ 3 w 3"/>
                  <a:gd name="T15" fmla="*/ 0 w 3"/>
                  <a:gd name="T16" fmla="*/ 3 w 3"/>
                  <a:gd name="T17" fmla="*/ 3 w 3"/>
                  <a:gd name="T18" fmla="*/ 3 w 3"/>
                  <a:gd name="T19" fmla="*/ 3 w 3"/>
                  <a:gd name="T20" fmla="*/ 3 w 3"/>
                  <a:gd name="T21" fmla="*/ 3 w 3"/>
                  <a:gd name="T22"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Lst>
                <a:rect l="0" t="0" r="r" b="b"/>
                <a:pathLst>
                  <a:path w="3">
                    <a:moveTo>
                      <a:pt x="3" y="0"/>
                    </a:move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0" y="0"/>
                    </a:lnTo>
                    <a:lnTo>
                      <a:pt x="3" y="0"/>
                    </a:lnTo>
                    <a:lnTo>
                      <a:pt x="3" y="0"/>
                    </a:lnTo>
                    <a:lnTo>
                      <a:pt x="3" y="0"/>
                    </a:lnTo>
                    <a:lnTo>
                      <a:pt x="3" y="0"/>
                    </a:lnTo>
                    <a:lnTo>
                      <a:pt x="3" y="0"/>
                    </a:lnTo>
                    <a:lnTo>
                      <a:pt x="3" y="0"/>
                    </a:lnTo>
                    <a:lnTo>
                      <a:pt x="3"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6" name="îś1iḋê"/>
              <p:cNvSpPr/>
              <p:nvPr/>
            </p:nvSpPr>
            <p:spPr bwMode="auto">
              <a:xfrm>
                <a:off x="3873" y="3313"/>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7" name="iśľïde"/>
              <p:cNvSpPr/>
              <p:nvPr/>
            </p:nvSpPr>
            <p:spPr bwMode="auto">
              <a:xfrm>
                <a:off x="3873" y="3316"/>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8" name="îṣļiḓe"/>
              <p:cNvSpPr/>
              <p:nvPr/>
            </p:nvSpPr>
            <p:spPr bwMode="auto">
              <a:xfrm>
                <a:off x="3873" y="3313"/>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19" name="iṥ1ïḍé"/>
              <p:cNvSpPr/>
              <p:nvPr/>
            </p:nvSpPr>
            <p:spPr bwMode="auto">
              <a:xfrm>
                <a:off x="3873" y="3313"/>
                <a:ext cx="1" cy="3"/>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0" name="ïṣlidê"/>
              <p:cNvSpPr/>
              <p:nvPr/>
            </p:nvSpPr>
            <p:spPr bwMode="auto">
              <a:xfrm>
                <a:off x="3873" y="3313"/>
                <a:ext cx="3" cy="0"/>
              </a:xfrm>
              <a:custGeom>
                <a:avLst/>
                <a:gdLst>
                  <a:gd name="T0" fmla="*/ 3 w 3"/>
                  <a:gd name="T1" fmla="*/ 3 w 3"/>
                  <a:gd name="T2" fmla="*/ 3 w 3"/>
                  <a:gd name="T3" fmla="*/ 3 w 3"/>
                  <a:gd name="T4" fmla="*/ 0 w 3"/>
                  <a:gd name="T5" fmla="*/ 0 w 3"/>
                  <a:gd name="T6" fmla="*/ 0 w 3"/>
                  <a:gd name="T7" fmla="*/ 0 w 3"/>
                  <a:gd name="T8" fmla="*/ 0 w 3"/>
                  <a:gd name="T9" fmla="*/ 0 w 3"/>
                  <a:gd name="T10" fmla="*/ 3 w 3"/>
                  <a:gd name="T11" fmla="*/ 0 w 3"/>
                  <a:gd name="T12" fmla="*/ 0 w 3"/>
                  <a:gd name="T13" fmla="*/ 0 w 3"/>
                  <a:gd name="T14" fmla="*/ 3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Lst>
                <a:rect l="0" t="0" r="r" b="b"/>
                <a:pathLst>
                  <a:path w="3">
                    <a:moveTo>
                      <a:pt x="3" y="0"/>
                    </a:moveTo>
                    <a:lnTo>
                      <a:pt x="3" y="0"/>
                    </a:lnTo>
                    <a:lnTo>
                      <a:pt x="3" y="0"/>
                    </a:lnTo>
                    <a:lnTo>
                      <a:pt x="3" y="0"/>
                    </a:lnTo>
                    <a:lnTo>
                      <a:pt x="0" y="0"/>
                    </a:lnTo>
                    <a:lnTo>
                      <a:pt x="0" y="0"/>
                    </a:lnTo>
                    <a:lnTo>
                      <a:pt x="0" y="0"/>
                    </a:lnTo>
                    <a:lnTo>
                      <a:pt x="0" y="0"/>
                    </a:lnTo>
                    <a:lnTo>
                      <a:pt x="0" y="0"/>
                    </a:lnTo>
                    <a:lnTo>
                      <a:pt x="0" y="0"/>
                    </a:lnTo>
                    <a:lnTo>
                      <a:pt x="3" y="0"/>
                    </a:lnTo>
                    <a:lnTo>
                      <a:pt x="0" y="0"/>
                    </a:lnTo>
                    <a:lnTo>
                      <a:pt x="0" y="0"/>
                    </a:lnTo>
                    <a:lnTo>
                      <a:pt x="0" y="0"/>
                    </a:lnTo>
                    <a:lnTo>
                      <a:pt x="3"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1" name="iSļiḓé"/>
              <p:cNvSpPr/>
              <p:nvPr/>
            </p:nvSpPr>
            <p:spPr bwMode="auto">
              <a:xfrm>
                <a:off x="3873" y="3313"/>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2" name="îśḷíḋê"/>
              <p:cNvSpPr/>
              <p:nvPr/>
            </p:nvSpPr>
            <p:spPr bwMode="auto">
              <a:xfrm>
                <a:off x="3873" y="3313"/>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3" name="išḻíḋè"/>
              <p:cNvSpPr/>
              <p:nvPr/>
            </p:nvSpPr>
            <p:spPr bwMode="auto">
              <a:xfrm>
                <a:off x="3873" y="3313"/>
                <a:ext cx="0" cy="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4" name="îŝľiḑè"/>
              <p:cNvSpPr/>
              <p:nvPr/>
            </p:nvSpPr>
            <p:spPr bwMode="auto">
              <a:xfrm>
                <a:off x="3873" y="3316"/>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5" name="îŝḷíḋé"/>
              <p:cNvSpPr/>
              <p:nvPr/>
            </p:nvSpPr>
            <p:spPr bwMode="auto">
              <a:xfrm>
                <a:off x="3873" y="3316"/>
                <a:ext cx="1" cy="1"/>
              </a:xfrm>
              <a:prstGeom prst="ellipse">
                <a:avLst/>
              </a:pr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6" name="îṧlíḓe"/>
              <p:cNvSpPr/>
              <p:nvPr/>
            </p:nvSpPr>
            <p:spPr bwMode="auto">
              <a:xfrm>
                <a:off x="3986" y="2973"/>
                <a:ext cx="3" cy="5"/>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0" y="0"/>
                      <a:pt x="0" y="1"/>
                    </a:cubicBezTo>
                    <a:cubicBezTo>
                      <a:pt x="1" y="2"/>
                      <a:pt x="1" y="0"/>
                      <a:pt x="0" y="0"/>
                    </a:cubicBez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7" name="îṡḻïḑè"/>
              <p:cNvSpPr/>
              <p:nvPr/>
            </p:nvSpPr>
            <p:spPr bwMode="auto">
              <a:xfrm>
                <a:off x="3873" y="3316"/>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28" name="iŝliḓé"/>
              <p:cNvSpPr/>
              <p:nvPr/>
            </p:nvSpPr>
            <p:spPr bwMode="auto">
              <a:xfrm>
                <a:off x="3870" y="331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9" name="îṥľïḑè"/>
              <p:cNvSpPr/>
              <p:nvPr/>
            </p:nvSpPr>
            <p:spPr bwMode="auto">
              <a:xfrm>
                <a:off x="3870" y="3316"/>
                <a:ext cx="1" cy="1"/>
              </a:xfrm>
              <a:prstGeom prst="rect">
                <a:avLst/>
              </a:prstGeom>
              <a:solidFill>
                <a:srgbClr val="41BE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603" name="îşļíḑe"/>
            <p:cNvSpPr/>
            <p:nvPr/>
          </p:nvSpPr>
          <p:spPr bwMode="auto">
            <a:xfrm>
              <a:off x="5716588" y="5083176"/>
              <a:ext cx="463550" cy="201613"/>
            </a:xfrm>
            <a:custGeom>
              <a:avLst/>
              <a:gdLst>
                <a:gd name="T0" fmla="*/ 5 w 113"/>
                <a:gd name="T1" fmla="*/ 39 h 49"/>
                <a:gd name="T2" fmla="*/ 15 w 113"/>
                <a:gd name="T3" fmla="*/ 36 h 49"/>
                <a:gd name="T4" fmla="*/ 19 w 113"/>
                <a:gd name="T5" fmla="*/ 41 h 49"/>
                <a:gd name="T6" fmla="*/ 21 w 113"/>
                <a:gd name="T7" fmla="*/ 37 h 49"/>
                <a:gd name="T8" fmla="*/ 27 w 113"/>
                <a:gd name="T9" fmla="*/ 38 h 49"/>
                <a:gd name="T10" fmla="*/ 27 w 113"/>
                <a:gd name="T11" fmla="*/ 37 h 49"/>
                <a:gd name="T12" fmla="*/ 29 w 113"/>
                <a:gd name="T13" fmla="*/ 39 h 49"/>
                <a:gd name="T14" fmla="*/ 32 w 113"/>
                <a:gd name="T15" fmla="*/ 40 h 49"/>
                <a:gd name="T16" fmla="*/ 31 w 113"/>
                <a:gd name="T17" fmla="*/ 42 h 49"/>
                <a:gd name="T18" fmla="*/ 32 w 113"/>
                <a:gd name="T19" fmla="*/ 43 h 49"/>
                <a:gd name="T20" fmla="*/ 36 w 113"/>
                <a:gd name="T21" fmla="*/ 41 h 49"/>
                <a:gd name="T22" fmla="*/ 39 w 113"/>
                <a:gd name="T23" fmla="*/ 43 h 49"/>
                <a:gd name="T24" fmla="*/ 40 w 113"/>
                <a:gd name="T25" fmla="*/ 46 h 49"/>
                <a:gd name="T26" fmla="*/ 42 w 113"/>
                <a:gd name="T27" fmla="*/ 45 h 49"/>
                <a:gd name="T28" fmla="*/ 45 w 113"/>
                <a:gd name="T29" fmla="*/ 45 h 49"/>
                <a:gd name="T30" fmla="*/ 48 w 113"/>
                <a:gd name="T31" fmla="*/ 44 h 49"/>
                <a:gd name="T32" fmla="*/ 48 w 113"/>
                <a:gd name="T33" fmla="*/ 43 h 49"/>
                <a:gd name="T34" fmla="*/ 53 w 113"/>
                <a:gd name="T35" fmla="*/ 44 h 49"/>
                <a:gd name="T36" fmla="*/ 53 w 113"/>
                <a:gd name="T37" fmla="*/ 45 h 49"/>
                <a:gd name="T38" fmla="*/ 58 w 113"/>
                <a:gd name="T39" fmla="*/ 46 h 49"/>
                <a:gd name="T40" fmla="*/ 59 w 113"/>
                <a:gd name="T41" fmla="*/ 42 h 49"/>
                <a:gd name="T42" fmla="*/ 65 w 113"/>
                <a:gd name="T43" fmla="*/ 44 h 49"/>
                <a:gd name="T44" fmla="*/ 72 w 113"/>
                <a:gd name="T45" fmla="*/ 40 h 49"/>
                <a:gd name="T46" fmla="*/ 75 w 113"/>
                <a:gd name="T47" fmla="*/ 48 h 49"/>
                <a:gd name="T48" fmla="*/ 80 w 113"/>
                <a:gd name="T49" fmla="*/ 49 h 49"/>
                <a:gd name="T50" fmla="*/ 91 w 113"/>
                <a:gd name="T51" fmla="*/ 46 h 49"/>
                <a:gd name="T52" fmla="*/ 95 w 113"/>
                <a:gd name="T53" fmla="*/ 40 h 49"/>
                <a:gd name="T54" fmla="*/ 99 w 113"/>
                <a:gd name="T55" fmla="*/ 37 h 49"/>
                <a:gd name="T56" fmla="*/ 106 w 113"/>
                <a:gd name="T57" fmla="*/ 36 h 49"/>
                <a:gd name="T58" fmla="*/ 112 w 113"/>
                <a:gd name="T59" fmla="*/ 35 h 49"/>
                <a:gd name="T60" fmla="*/ 104 w 113"/>
                <a:gd name="T61" fmla="*/ 29 h 49"/>
                <a:gd name="T62" fmla="*/ 103 w 113"/>
                <a:gd name="T63" fmla="*/ 18 h 49"/>
                <a:gd name="T64" fmla="*/ 102 w 113"/>
                <a:gd name="T65" fmla="*/ 14 h 49"/>
                <a:gd name="T66" fmla="*/ 100 w 113"/>
                <a:gd name="T67" fmla="*/ 10 h 49"/>
                <a:gd name="T68" fmla="*/ 99 w 113"/>
                <a:gd name="T69" fmla="*/ 6 h 49"/>
                <a:gd name="T70" fmla="*/ 99 w 113"/>
                <a:gd name="T71" fmla="*/ 3 h 49"/>
                <a:gd name="T72" fmla="*/ 94 w 113"/>
                <a:gd name="T73" fmla="*/ 11 h 49"/>
                <a:gd name="T74" fmla="*/ 88 w 113"/>
                <a:gd name="T75" fmla="*/ 14 h 49"/>
                <a:gd name="T76" fmla="*/ 82 w 113"/>
                <a:gd name="T77" fmla="*/ 17 h 49"/>
                <a:gd name="T78" fmla="*/ 73 w 113"/>
                <a:gd name="T79" fmla="*/ 13 h 49"/>
                <a:gd name="T80" fmla="*/ 66 w 113"/>
                <a:gd name="T81" fmla="*/ 20 h 49"/>
                <a:gd name="T82" fmla="*/ 51 w 113"/>
                <a:gd name="T83" fmla="*/ 20 h 49"/>
                <a:gd name="T84" fmla="*/ 36 w 113"/>
                <a:gd name="T85" fmla="*/ 12 h 49"/>
                <a:gd name="T86" fmla="*/ 16 w 113"/>
                <a:gd name="T87" fmla="*/ 9 h 49"/>
                <a:gd name="T88" fmla="*/ 7 w 113"/>
                <a:gd name="T89" fmla="*/ 13 h 49"/>
                <a:gd name="T90" fmla="*/ 8 w 113"/>
                <a:gd name="T91" fmla="*/ 32 h 49"/>
                <a:gd name="T92" fmla="*/ 2 w 113"/>
                <a:gd name="T93" fmla="*/ 28 h 49"/>
                <a:gd name="T94" fmla="*/ 2 w 113"/>
                <a:gd name="T95" fmla="*/ 29 h 49"/>
                <a:gd name="T96" fmla="*/ 98 w 113"/>
                <a:gd name="T97" fmla="*/ 7 h 49"/>
                <a:gd name="T98" fmla="*/ 108 w 113"/>
                <a:gd name="T99" fmla="*/ 33 h 49"/>
                <a:gd name="T100" fmla="*/ 104 w 113"/>
                <a:gd name="T101" fmla="*/ 36 h 49"/>
                <a:gd name="T102" fmla="*/ 86 w 113"/>
                <a:gd name="T103" fmla="*/ 38 h 49"/>
                <a:gd name="T104" fmla="*/ 76 w 113"/>
                <a:gd name="T105" fmla="*/ 46 h 49"/>
                <a:gd name="T106" fmla="*/ 73 w 113"/>
                <a:gd name="T107" fmla="*/ 38 h 49"/>
                <a:gd name="T108" fmla="*/ 59 w 113"/>
                <a:gd name="T109" fmla="*/ 40 h 49"/>
                <a:gd name="T110" fmla="*/ 49 w 113"/>
                <a:gd name="T111" fmla="*/ 41 h 49"/>
                <a:gd name="T112" fmla="*/ 46 w 113"/>
                <a:gd name="T113" fmla="*/ 41 h 49"/>
                <a:gd name="T114" fmla="*/ 40 w 113"/>
                <a:gd name="T115" fmla="*/ 40 h 49"/>
                <a:gd name="T116" fmla="*/ 30 w 113"/>
                <a:gd name="T117" fmla="*/ 36 h 49"/>
                <a:gd name="T118" fmla="*/ 20 w 113"/>
                <a:gd name="T119" fmla="*/ 37 h 49"/>
                <a:gd name="T120" fmla="*/ 1 w 113"/>
                <a:gd name="T121"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49">
                  <a:moveTo>
                    <a:pt x="0" y="41"/>
                  </a:moveTo>
                  <a:cubicBezTo>
                    <a:pt x="0" y="41"/>
                    <a:pt x="0" y="41"/>
                    <a:pt x="0" y="41"/>
                  </a:cubicBezTo>
                  <a:cubicBezTo>
                    <a:pt x="0" y="41"/>
                    <a:pt x="0" y="41"/>
                    <a:pt x="0" y="41"/>
                  </a:cubicBezTo>
                  <a:cubicBezTo>
                    <a:pt x="1" y="41"/>
                    <a:pt x="1" y="41"/>
                    <a:pt x="1" y="41"/>
                  </a:cubicBezTo>
                  <a:cubicBezTo>
                    <a:pt x="0" y="41"/>
                    <a:pt x="1" y="42"/>
                    <a:pt x="1" y="42"/>
                  </a:cubicBezTo>
                  <a:cubicBezTo>
                    <a:pt x="2" y="41"/>
                    <a:pt x="2" y="41"/>
                    <a:pt x="2" y="41"/>
                  </a:cubicBezTo>
                  <a:cubicBezTo>
                    <a:pt x="2" y="41"/>
                    <a:pt x="2" y="41"/>
                    <a:pt x="2" y="40"/>
                  </a:cubicBezTo>
                  <a:cubicBezTo>
                    <a:pt x="3" y="40"/>
                    <a:pt x="3" y="40"/>
                    <a:pt x="3" y="41"/>
                  </a:cubicBezTo>
                  <a:cubicBezTo>
                    <a:pt x="4" y="42"/>
                    <a:pt x="3" y="40"/>
                    <a:pt x="4" y="40"/>
                  </a:cubicBezTo>
                  <a:cubicBezTo>
                    <a:pt x="4" y="40"/>
                    <a:pt x="3" y="40"/>
                    <a:pt x="4" y="40"/>
                  </a:cubicBezTo>
                  <a:cubicBezTo>
                    <a:pt x="4" y="39"/>
                    <a:pt x="4" y="39"/>
                    <a:pt x="4" y="39"/>
                  </a:cubicBezTo>
                  <a:cubicBezTo>
                    <a:pt x="4" y="39"/>
                    <a:pt x="4" y="39"/>
                    <a:pt x="4" y="39"/>
                  </a:cubicBezTo>
                  <a:cubicBezTo>
                    <a:pt x="4" y="38"/>
                    <a:pt x="4" y="38"/>
                    <a:pt x="4" y="38"/>
                  </a:cubicBezTo>
                  <a:cubicBezTo>
                    <a:pt x="4" y="39"/>
                    <a:pt x="4" y="39"/>
                    <a:pt x="4" y="39"/>
                  </a:cubicBezTo>
                  <a:cubicBezTo>
                    <a:pt x="5" y="38"/>
                    <a:pt x="4" y="39"/>
                    <a:pt x="5" y="39"/>
                  </a:cubicBezTo>
                  <a:cubicBezTo>
                    <a:pt x="5" y="39"/>
                    <a:pt x="5" y="39"/>
                    <a:pt x="5" y="39"/>
                  </a:cubicBezTo>
                  <a:cubicBezTo>
                    <a:pt x="5" y="39"/>
                    <a:pt x="5" y="39"/>
                    <a:pt x="5" y="39"/>
                  </a:cubicBezTo>
                  <a:cubicBezTo>
                    <a:pt x="5" y="39"/>
                    <a:pt x="6" y="39"/>
                    <a:pt x="6" y="38"/>
                  </a:cubicBezTo>
                  <a:cubicBezTo>
                    <a:pt x="5" y="39"/>
                    <a:pt x="6" y="39"/>
                    <a:pt x="6" y="39"/>
                  </a:cubicBezTo>
                  <a:cubicBezTo>
                    <a:pt x="7" y="39"/>
                    <a:pt x="7" y="39"/>
                    <a:pt x="7" y="39"/>
                  </a:cubicBezTo>
                  <a:cubicBezTo>
                    <a:pt x="7" y="40"/>
                    <a:pt x="7" y="40"/>
                    <a:pt x="7" y="40"/>
                  </a:cubicBezTo>
                  <a:cubicBezTo>
                    <a:pt x="7" y="40"/>
                    <a:pt x="7" y="38"/>
                    <a:pt x="7" y="39"/>
                  </a:cubicBezTo>
                  <a:cubicBezTo>
                    <a:pt x="8" y="39"/>
                    <a:pt x="8" y="40"/>
                    <a:pt x="8" y="39"/>
                  </a:cubicBezTo>
                  <a:cubicBezTo>
                    <a:pt x="9" y="39"/>
                    <a:pt x="8" y="39"/>
                    <a:pt x="8" y="39"/>
                  </a:cubicBezTo>
                  <a:cubicBezTo>
                    <a:pt x="9" y="38"/>
                    <a:pt x="9" y="38"/>
                    <a:pt x="9" y="37"/>
                  </a:cubicBezTo>
                  <a:cubicBezTo>
                    <a:pt x="10" y="36"/>
                    <a:pt x="10" y="37"/>
                    <a:pt x="10" y="37"/>
                  </a:cubicBezTo>
                  <a:cubicBezTo>
                    <a:pt x="10" y="37"/>
                    <a:pt x="11" y="37"/>
                    <a:pt x="11" y="37"/>
                  </a:cubicBezTo>
                  <a:cubicBezTo>
                    <a:pt x="12" y="37"/>
                    <a:pt x="12" y="37"/>
                    <a:pt x="12" y="37"/>
                  </a:cubicBezTo>
                  <a:cubicBezTo>
                    <a:pt x="13" y="37"/>
                    <a:pt x="13" y="38"/>
                    <a:pt x="13" y="38"/>
                  </a:cubicBezTo>
                  <a:cubicBezTo>
                    <a:pt x="13" y="38"/>
                    <a:pt x="14" y="39"/>
                    <a:pt x="14" y="38"/>
                  </a:cubicBezTo>
                  <a:cubicBezTo>
                    <a:pt x="15" y="36"/>
                    <a:pt x="15" y="36"/>
                    <a:pt x="15" y="36"/>
                  </a:cubicBezTo>
                  <a:cubicBezTo>
                    <a:pt x="15" y="36"/>
                    <a:pt x="15" y="36"/>
                    <a:pt x="15" y="36"/>
                  </a:cubicBezTo>
                  <a:cubicBezTo>
                    <a:pt x="15" y="37"/>
                    <a:pt x="15" y="37"/>
                    <a:pt x="15" y="37"/>
                  </a:cubicBezTo>
                  <a:cubicBezTo>
                    <a:pt x="15" y="36"/>
                    <a:pt x="15" y="38"/>
                    <a:pt x="15" y="37"/>
                  </a:cubicBezTo>
                  <a:cubicBezTo>
                    <a:pt x="15" y="37"/>
                    <a:pt x="15" y="38"/>
                    <a:pt x="15" y="37"/>
                  </a:cubicBezTo>
                  <a:cubicBezTo>
                    <a:pt x="15" y="38"/>
                    <a:pt x="15" y="38"/>
                    <a:pt x="15" y="38"/>
                  </a:cubicBezTo>
                  <a:cubicBezTo>
                    <a:pt x="15" y="38"/>
                    <a:pt x="15" y="38"/>
                    <a:pt x="15" y="38"/>
                  </a:cubicBezTo>
                  <a:cubicBezTo>
                    <a:pt x="15" y="38"/>
                    <a:pt x="15" y="38"/>
                    <a:pt x="16" y="38"/>
                  </a:cubicBezTo>
                  <a:cubicBezTo>
                    <a:pt x="16" y="38"/>
                    <a:pt x="16" y="38"/>
                    <a:pt x="16" y="38"/>
                  </a:cubicBezTo>
                  <a:cubicBezTo>
                    <a:pt x="16" y="38"/>
                    <a:pt x="15" y="38"/>
                    <a:pt x="15" y="39"/>
                  </a:cubicBezTo>
                  <a:cubicBezTo>
                    <a:pt x="15" y="40"/>
                    <a:pt x="15" y="40"/>
                    <a:pt x="16" y="39"/>
                  </a:cubicBezTo>
                  <a:cubicBezTo>
                    <a:pt x="16" y="39"/>
                    <a:pt x="16" y="38"/>
                    <a:pt x="17" y="39"/>
                  </a:cubicBezTo>
                  <a:cubicBezTo>
                    <a:pt x="16" y="39"/>
                    <a:pt x="17" y="41"/>
                    <a:pt x="17" y="41"/>
                  </a:cubicBezTo>
                  <a:cubicBezTo>
                    <a:pt x="16" y="41"/>
                    <a:pt x="17" y="41"/>
                    <a:pt x="17" y="41"/>
                  </a:cubicBezTo>
                  <a:cubicBezTo>
                    <a:pt x="17" y="41"/>
                    <a:pt x="17" y="40"/>
                    <a:pt x="17" y="40"/>
                  </a:cubicBezTo>
                  <a:cubicBezTo>
                    <a:pt x="18" y="41"/>
                    <a:pt x="17" y="41"/>
                    <a:pt x="18" y="41"/>
                  </a:cubicBezTo>
                  <a:cubicBezTo>
                    <a:pt x="18" y="41"/>
                    <a:pt x="17" y="41"/>
                    <a:pt x="18" y="42"/>
                  </a:cubicBezTo>
                  <a:cubicBezTo>
                    <a:pt x="19" y="42"/>
                    <a:pt x="20" y="41"/>
                    <a:pt x="19" y="41"/>
                  </a:cubicBezTo>
                  <a:cubicBezTo>
                    <a:pt x="19" y="41"/>
                    <a:pt x="18" y="41"/>
                    <a:pt x="19" y="40"/>
                  </a:cubicBezTo>
                  <a:cubicBezTo>
                    <a:pt x="18" y="40"/>
                    <a:pt x="19" y="40"/>
                    <a:pt x="19" y="40"/>
                  </a:cubicBezTo>
                  <a:cubicBezTo>
                    <a:pt x="19" y="39"/>
                    <a:pt x="19" y="41"/>
                    <a:pt x="18" y="40"/>
                  </a:cubicBezTo>
                  <a:cubicBezTo>
                    <a:pt x="18" y="39"/>
                    <a:pt x="18" y="39"/>
                    <a:pt x="18" y="39"/>
                  </a:cubicBezTo>
                  <a:cubicBezTo>
                    <a:pt x="18" y="38"/>
                    <a:pt x="18" y="38"/>
                    <a:pt x="18" y="38"/>
                  </a:cubicBezTo>
                  <a:cubicBezTo>
                    <a:pt x="18" y="37"/>
                    <a:pt x="18" y="38"/>
                    <a:pt x="19" y="38"/>
                  </a:cubicBezTo>
                  <a:cubicBezTo>
                    <a:pt x="19" y="37"/>
                    <a:pt x="20" y="38"/>
                    <a:pt x="20" y="38"/>
                  </a:cubicBezTo>
                  <a:cubicBezTo>
                    <a:pt x="20" y="39"/>
                    <a:pt x="19" y="38"/>
                    <a:pt x="19" y="38"/>
                  </a:cubicBezTo>
                  <a:cubicBezTo>
                    <a:pt x="19" y="39"/>
                    <a:pt x="19" y="40"/>
                    <a:pt x="20" y="38"/>
                  </a:cubicBezTo>
                  <a:cubicBezTo>
                    <a:pt x="20" y="38"/>
                    <a:pt x="20" y="38"/>
                    <a:pt x="20" y="38"/>
                  </a:cubicBezTo>
                  <a:cubicBezTo>
                    <a:pt x="20" y="37"/>
                    <a:pt x="20" y="37"/>
                    <a:pt x="20" y="38"/>
                  </a:cubicBezTo>
                  <a:cubicBezTo>
                    <a:pt x="20" y="37"/>
                    <a:pt x="20" y="37"/>
                    <a:pt x="21" y="37"/>
                  </a:cubicBezTo>
                  <a:cubicBezTo>
                    <a:pt x="21" y="37"/>
                    <a:pt x="21" y="36"/>
                    <a:pt x="21" y="36"/>
                  </a:cubicBezTo>
                  <a:cubicBezTo>
                    <a:pt x="22" y="35"/>
                    <a:pt x="21" y="35"/>
                    <a:pt x="22" y="35"/>
                  </a:cubicBezTo>
                  <a:cubicBezTo>
                    <a:pt x="22" y="37"/>
                    <a:pt x="22" y="36"/>
                    <a:pt x="22" y="37"/>
                  </a:cubicBezTo>
                  <a:cubicBezTo>
                    <a:pt x="22" y="38"/>
                    <a:pt x="22" y="36"/>
                    <a:pt x="21" y="37"/>
                  </a:cubicBezTo>
                  <a:cubicBezTo>
                    <a:pt x="21" y="37"/>
                    <a:pt x="21" y="37"/>
                    <a:pt x="21" y="37"/>
                  </a:cubicBezTo>
                  <a:cubicBezTo>
                    <a:pt x="21" y="38"/>
                    <a:pt x="21" y="37"/>
                    <a:pt x="22" y="37"/>
                  </a:cubicBezTo>
                  <a:cubicBezTo>
                    <a:pt x="23" y="39"/>
                    <a:pt x="23" y="39"/>
                    <a:pt x="23" y="39"/>
                  </a:cubicBezTo>
                  <a:cubicBezTo>
                    <a:pt x="23" y="39"/>
                    <a:pt x="23" y="39"/>
                    <a:pt x="23" y="39"/>
                  </a:cubicBezTo>
                  <a:cubicBezTo>
                    <a:pt x="23" y="39"/>
                    <a:pt x="23" y="39"/>
                    <a:pt x="23" y="40"/>
                  </a:cubicBezTo>
                  <a:cubicBezTo>
                    <a:pt x="24" y="39"/>
                    <a:pt x="23" y="41"/>
                    <a:pt x="24" y="41"/>
                  </a:cubicBezTo>
                  <a:cubicBezTo>
                    <a:pt x="24" y="42"/>
                    <a:pt x="24" y="41"/>
                    <a:pt x="24" y="41"/>
                  </a:cubicBezTo>
                  <a:cubicBezTo>
                    <a:pt x="24" y="41"/>
                    <a:pt x="25" y="42"/>
                    <a:pt x="25" y="41"/>
                  </a:cubicBezTo>
                  <a:cubicBezTo>
                    <a:pt x="25" y="41"/>
                    <a:pt x="26" y="41"/>
                    <a:pt x="26" y="41"/>
                  </a:cubicBezTo>
                  <a:cubicBezTo>
                    <a:pt x="27" y="41"/>
                    <a:pt x="27" y="41"/>
                    <a:pt x="27" y="41"/>
                  </a:cubicBezTo>
                  <a:cubicBezTo>
                    <a:pt x="27" y="41"/>
                    <a:pt x="27" y="41"/>
                    <a:pt x="27" y="40"/>
                  </a:cubicBezTo>
                  <a:cubicBezTo>
                    <a:pt x="28" y="40"/>
                    <a:pt x="27" y="39"/>
                    <a:pt x="28" y="39"/>
                  </a:cubicBezTo>
                  <a:cubicBezTo>
                    <a:pt x="27" y="39"/>
                    <a:pt x="27" y="38"/>
                    <a:pt x="27" y="38"/>
                  </a:cubicBezTo>
                  <a:cubicBezTo>
                    <a:pt x="27" y="38"/>
                    <a:pt x="27" y="38"/>
                    <a:pt x="27" y="38"/>
                  </a:cubicBezTo>
                  <a:cubicBezTo>
                    <a:pt x="27" y="38"/>
                    <a:pt x="28" y="38"/>
                    <a:pt x="27" y="38"/>
                  </a:cubicBezTo>
                  <a:cubicBezTo>
                    <a:pt x="27" y="38"/>
                    <a:pt x="27" y="38"/>
                    <a:pt x="27" y="38"/>
                  </a:cubicBezTo>
                  <a:cubicBezTo>
                    <a:pt x="27"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7"/>
                    <a:pt x="26" y="37"/>
                    <a:pt x="26" y="37"/>
                  </a:cubicBezTo>
                  <a:cubicBezTo>
                    <a:pt x="26" y="36"/>
                    <a:pt x="26" y="37"/>
                    <a:pt x="26" y="37"/>
                  </a:cubicBezTo>
                  <a:cubicBezTo>
                    <a:pt x="26" y="37"/>
                    <a:pt x="26" y="37"/>
                    <a:pt x="26" y="37"/>
                  </a:cubicBezTo>
                  <a:cubicBezTo>
                    <a:pt x="27" y="37"/>
                    <a:pt x="27" y="37"/>
                    <a:pt x="27" y="37"/>
                  </a:cubicBezTo>
                  <a:cubicBezTo>
                    <a:pt x="27" y="37"/>
                    <a:pt x="27" y="37"/>
                    <a:pt x="27" y="37"/>
                  </a:cubicBezTo>
                  <a:cubicBezTo>
                    <a:pt x="27" y="37"/>
                    <a:pt x="27" y="37"/>
                    <a:pt x="27" y="37"/>
                  </a:cubicBezTo>
                  <a:cubicBezTo>
                    <a:pt x="27" y="37"/>
                    <a:pt x="28" y="37"/>
                    <a:pt x="28" y="37"/>
                  </a:cubicBezTo>
                  <a:cubicBezTo>
                    <a:pt x="28" y="37"/>
                    <a:pt x="28" y="36"/>
                    <a:pt x="28" y="37"/>
                  </a:cubicBezTo>
                  <a:cubicBezTo>
                    <a:pt x="28" y="36"/>
                    <a:pt x="28" y="36"/>
                    <a:pt x="28" y="37"/>
                  </a:cubicBezTo>
                  <a:cubicBezTo>
                    <a:pt x="28" y="37"/>
                    <a:pt x="29" y="37"/>
                    <a:pt x="30"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40"/>
                    <a:pt x="29" y="40"/>
                    <a:pt x="29" y="40"/>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30" y="39"/>
                    <a:pt x="30" y="39"/>
                    <a:pt x="30" y="39"/>
                  </a:cubicBezTo>
                  <a:cubicBezTo>
                    <a:pt x="30" y="39"/>
                    <a:pt x="30" y="39"/>
                    <a:pt x="30" y="39"/>
                  </a:cubicBezTo>
                  <a:cubicBezTo>
                    <a:pt x="30" y="39"/>
                    <a:pt x="30" y="39"/>
                    <a:pt x="30" y="39"/>
                  </a:cubicBezTo>
                  <a:cubicBezTo>
                    <a:pt x="30" y="39"/>
                    <a:pt x="30" y="38"/>
                    <a:pt x="30" y="39"/>
                  </a:cubicBezTo>
                  <a:cubicBezTo>
                    <a:pt x="30" y="40"/>
                    <a:pt x="30" y="39"/>
                    <a:pt x="31" y="39"/>
                  </a:cubicBezTo>
                  <a:cubicBezTo>
                    <a:pt x="31" y="39"/>
                    <a:pt x="31" y="38"/>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39"/>
                    <a:pt x="32" y="39"/>
                    <a:pt x="32" y="39"/>
                  </a:cubicBezTo>
                  <a:cubicBezTo>
                    <a:pt x="30" y="39"/>
                    <a:pt x="31" y="38"/>
                    <a:pt x="32" y="38"/>
                  </a:cubicBezTo>
                  <a:cubicBezTo>
                    <a:pt x="32" y="37"/>
                    <a:pt x="32" y="38"/>
                    <a:pt x="32" y="38"/>
                  </a:cubicBezTo>
                  <a:cubicBezTo>
                    <a:pt x="32" y="38"/>
                    <a:pt x="32" y="37"/>
                    <a:pt x="32" y="38"/>
                  </a:cubicBezTo>
                  <a:cubicBezTo>
                    <a:pt x="32" y="38"/>
                    <a:pt x="32" y="38"/>
                    <a:pt x="32" y="38"/>
                  </a:cubicBezTo>
                  <a:cubicBezTo>
                    <a:pt x="32" y="38"/>
                    <a:pt x="33" y="38"/>
                    <a:pt x="33" y="38"/>
                  </a:cubicBezTo>
                  <a:cubicBezTo>
                    <a:pt x="33" y="38"/>
                    <a:pt x="33" y="39"/>
                    <a:pt x="33" y="39"/>
                  </a:cubicBezTo>
                  <a:cubicBezTo>
                    <a:pt x="33" y="39"/>
                    <a:pt x="33" y="39"/>
                    <a:pt x="33" y="39"/>
                  </a:cubicBezTo>
                  <a:cubicBezTo>
                    <a:pt x="33" y="39"/>
                    <a:pt x="33" y="39"/>
                    <a:pt x="33" y="39"/>
                  </a:cubicBezTo>
                  <a:cubicBezTo>
                    <a:pt x="33" y="39"/>
                    <a:pt x="33" y="39"/>
                    <a:pt x="33" y="39"/>
                  </a:cubicBezTo>
                  <a:cubicBezTo>
                    <a:pt x="33" y="40"/>
                    <a:pt x="33" y="40"/>
                    <a:pt x="33" y="40"/>
                  </a:cubicBezTo>
                  <a:cubicBezTo>
                    <a:pt x="32" y="40"/>
                    <a:pt x="32" y="40"/>
                    <a:pt x="32" y="40"/>
                  </a:cubicBezTo>
                  <a:cubicBezTo>
                    <a:pt x="32" y="41"/>
                    <a:pt x="32" y="41"/>
                    <a:pt x="32" y="41"/>
                  </a:cubicBezTo>
                  <a:cubicBezTo>
                    <a:pt x="31" y="42"/>
                    <a:pt x="31" y="42"/>
                    <a:pt x="31" y="42"/>
                  </a:cubicBezTo>
                  <a:cubicBezTo>
                    <a:pt x="30" y="40"/>
                    <a:pt x="32" y="41"/>
                    <a:pt x="31" y="40"/>
                  </a:cubicBezTo>
                  <a:cubicBezTo>
                    <a:pt x="31" y="40"/>
                    <a:pt x="31" y="40"/>
                    <a:pt x="31" y="40"/>
                  </a:cubicBezTo>
                  <a:cubicBezTo>
                    <a:pt x="30" y="40"/>
                    <a:pt x="30" y="41"/>
                    <a:pt x="30" y="42"/>
                  </a:cubicBezTo>
                  <a:cubicBezTo>
                    <a:pt x="30" y="42"/>
                    <a:pt x="30" y="42"/>
                    <a:pt x="30" y="42"/>
                  </a:cubicBezTo>
                  <a:cubicBezTo>
                    <a:pt x="30" y="41"/>
                    <a:pt x="31" y="42"/>
                    <a:pt x="30" y="42"/>
                  </a:cubicBezTo>
                  <a:cubicBezTo>
                    <a:pt x="31" y="41"/>
                    <a:pt x="31" y="42"/>
                    <a:pt x="30" y="43"/>
                  </a:cubicBezTo>
                  <a:cubicBezTo>
                    <a:pt x="30" y="43"/>
                    <a:pt x="30" y="43"/>
                    <a:pt x="30" y="43"/>
                  </a:cubicBezTo>
                  <a:cubicBezTo>
                    <a:pt x="30" y="43"/>
                    <a:pt x="30" y="43"/>
                    <a:pt x="30" y="43"/>
                  </a:cubicBezTo>
                  <a:cubicBezTo>
                    <a:pt x="30" y="43"/>
                    <a:pt x="30" y="43"/>
                    <a:pt x="30" y="43"/>
                  </a:cubicBezTo>
                  <a:cubicBezTo>
                    <a:pt x="30" y="43"/>
                    <a:pt x="30" y="43"/>
                    <a:pt x="31" y="43"/>
                  </a:cubicBezTo>
                  <a:cubicBezTo>
                    <a:pt x="31" y="42"/>
                    <a:pt x="31" y="43"/>
                    <a:pt x="32" y="43"/>
                  </a:cubicBezTo>
                  <a:cubicBezTo>
                    <a:pt x="31" y="44"/>
                    <a:pt x="32" y="45"/>
                    <a:pt x="32" y="44"/>
                  </a:cubicBezTo>
                  <a:cubicBezTo>
                    <a:pt x="32" y="43"/>
                    <a:pt x="32" y="43"/>
                    <a:pt x="32" y="43"/>
                  </a:cubicBezTo>
                  <a:cubicBezTo>
                    <a:pt x="32" y="43"/>
                    <a:pt x="32" y="43"/>
                    <a:pt x="32" y="43"/>
                  </a:cubicBezTo>
                  <a:cubicBezTo>
                    <a:pt x="32" y="43"/>
                    <a:pt x="32" y="43"/>
                    <a:pt x="32" y="42"/>
                  </a:cubicBezTo>
                  <a:cubicBezTo>
                    <a:pt x="33" y="42"/>
                    <a:pt x="33" y="43"/>
                    <a:pt x="32" y="43"/>
                  </a:cubicBezTo>
                  <a:cubicBezTo>
                    <a:pt x="33" y="43"/>
                    <a:pt x="33" y="43"/>
                    <a:pt x="33" y="43"/>
                  </a:cubicBezTo>
                  <a:cubicBezTo>
                    <a:pt x="33" y="43"/>
                    <a:pt x="33" y="44"/>
                    <a:pt x="33" y="43"/>
                  </a:cubicBezTo>
                  <a:cubicBezTo>
                    <a:pt x="33" y="44"/>
                    <a:pt x="33" y="43"/>
                    <a:pt x="34" y="43"/>
                  </a:cubicBezTo>
                  <a:cubicBezTo>
                    <a:pt x="34" y="42"/>
                    <a:pt x="34" y="42"/>
                    <a:pt x="34" y="42"/>
                  </a:cubicBezTo>
                  <a:cubicBezTo>
                    <a:pt x="35" y="42"/>
                    <a:pt x="35" y="42"/>
                    <a:pt x="35" y="42"/>
                  </a:cubicBezTo>
                  <a:cubicBezTo>
                    <a:pt x="35" y="42"/>
                    <a:pt x="35" y="42"/>
                    <a:pt x="35" y="41"/>
                  </a:cubicBezTo>
                  <a:cubicBezTo>
                    <a:pt x="35" y="42"/>
                    <a:pt x="35" y="40"/>
                    <a:pt x="35" y="41"/>
                  </a:cubicBezTo>
                  <a:cubicBezTo>
                    <a:pt x="36" y="41"/>
                    <a:pt x="36" y="41"/>
                    <a:pt x="36" y="41"/>
                  </a:cubicBezTo>
                  <a:cubicBezTo>
                    <a:pt x="36" y="41"/>
                    <a:pt x="36" y="41"/>
                    <a:pt x="36" y="41"/>
                  </a:cubicBezTo>
                  <a:cubicBezTo>
                    <a:pt x="36" y="42"/>
                    <a:pt x="36" y="42"/>
                    <a:pt x="36" y="42"/>
                  </a:cubicBezTo>
                  <a:cubicBezTo>
                    <a:pt x="36" y="41"/>
                    <a:pt x="36" y="41"/>
                    <a:pt x="36" y="41"/>
                  </a:cubicBezTo>
                  <a:cubicBezTo>
                    <a:pt x="36" y="42"/>
                    <a:pt x="36" y="42"/>
                    <a:pt x="36" y="42"/>
                  </a:cubicBezTo>
                  <a:cubicBezTo>
                    <a:pt x="36" y="41"/>
                    <a:pt x="36" y="41"/>
                    <a:pt x="36" y="41"/>
                  </a:cubicBezTo>
                  <a:cubicBezTo>
                    <a:pt x="36" y="41"/>
                    <a:pt x="36" y="42"/>
                    <a:pt x="36" y="41"/>
                  </a:cubicBezTo>
                  <a:cubicBezTo>
                    <a:pt x="36" y="41"/>
                    <a:pt x="36" y="41"/>
                    <a:pt x="36" y="41"/>
                  </a:cubicBezTo>
                  <a:cubicBezTo>
                    <a:pt x="36" y="41"/>
                    <a:pt x="36" y="41"/>
                    <a:pt x="36" y="41"/>
                  </a:cubicBezTo>
                  <a:cubicBezTo>
                    <a:pt x="37" y="42"/>
                    <a:pt x="37" y="42"/>
                    <a:pt x="37" y="41"/>
                  </a:cubicBezTo>
                  <a:cubicBezTo>
                    <a:pt x="37" y="41"/>
                    <a:pt x="37" y="41"/>
                    <a:pt x="37" y="41"/>
                  </a:cubicBezTo>
                  <a:cubicBezTo>
                    <a:pt x="37" y="41"/>
                    <a:pt x="37" y="41"/>
                    <a:pt x="37" y="41"/>
                  </a:cubicBezTo>
                  <a:cubicBezTo>
                    <a:pt x="36" y="41"/>
                    <a:pt x="36" y="41"/>
                    <a:pt x="36" y="41"/>
                  </a:cubicBezTo>
                  <a:cubicBezTo>
                    <a:pt x="37" y="40"/>
                    <a:pt x="37" y="41"/>
                    <a:pt x="37" y="41"/>
                  </a:cubicBezTo>
                  <a:cubicBezTo>
                    <a:pt x="37" y="42"/>
                    <a:pt x="37" y="42"/>
                    <a:pt x="37" y="42"/>
                  </a:cubicBezTo>
                  <a:cubicBezTo>
                    <a:pt x="37" y="42"/>
                    <a:pt x="37" y="41"/>
                    <a:pt x="38" y="41"/>
                  </a:cubicBezTo>
                  <a:cubicBezTo>
                    <a:pt x="37" y="41"/>
                    <a:pt x="37" y="41"/>
                    <a:pt x="37" y="41"/>
                  </a:cubicBezTo>
                  <a:cubicBezTo>
                    <a:pt x="38" y="42"/>
                    <a:pt x="37" y="42"/>
                    <a:pt x="37" y="42"/>
                  </a:cubicBezTo>
                  <a:cubicBezTo>
                    <a:pt x="37" y="42"/>
                    <a:pt x="37" y="42"/>
                    <a:pt x="37" y="42"/>
                  </a:cubicBezTo>
                  <a:cubicBezTo>
                    <a:pt x="38" y="42"/>
                    <a:pt x="38" y="42"/>
                    <a:pt x="38" y="41"/>
                  </a:cubicBezTo>
                  <a:cubicBezTo>
                    <a:pt x="38" y="40"/>
                    <a:pt x="38" y="42"/>
                    <a:pt x="38" y="41"/>
                  </a:cubicBezTo>
                  <a:cubicBezTo>
                    <a:pt x="38" y="41"/>
                    <a:pt x="38" y="43"/>
                    <a:pt x="38" y="41"/>
                  </a:cubicBezTo>
                  <a:cubicBezTo>
                    <a:pt x="38" y="42"/>
                    <a:pt x="38" y="42"/>
                    <a:pt x="38" y="42"/>
                  </a:cubicBezTo>
                  <a:cubicBezTo>
                    <a:pt x="39" y="42"/>
                    <a:pt x="39" y="41"/>
                    <a:pt x="38" y="42"/>
                  </a:cubicBezTo>
                  <a:cubicBezTo>
                    <a:pt x="39" y="42"/>
                    <a:pt x="39" y="43"/>
                    <a:pt x="39" y="43"/>
                  </a:cubicBezTo>
                  <a:cubicBezTo>
                    <a:pt x="39" y="43"/>
                    <a:pt x="39" y="43"/>
                    <a:pt x="39" y="43"/>
                  </a:cubicBezTo>
                  <a:cubicBezTo>
                    <a:pt x="40" y="43"/>
                    <a:pt x="40" y="43"/>
                    <a:pt x="40" y="43"/>
                  </a:cubicBezTo>
                  <a:cubicBezTo>
                    <a:pt x="40" y="43"/>
                    <a:pt x="40" y="43"/>
                    <a:pt x="40" y="44"/>
                  </a:cubicBezTo>
                  <a:cubicBezTo>
                    <a:pt x="40" y="44"/>
                    <a:pt x="40" y="44"/>
                    <a:pt x="41" y="44"/>
                  </a:cubicBezTo>
                  <a:cubicBezTo>
                    <a:pt x="41" y="45"/>
                    <a:pt x="41" y="45"/>
                    <a:pt x="41" y="45"/>
                  </a:cubicBezTo>
                  <a:cubicBezTo>
                    <a:pt x="41" y="46"/>
                    <a:pt x="41" y="46"/>
                    <a:pt x="41" y="46"/>
                  </a:cubicBezTo>
                  <a:cubicBezTo>
                    <a:pt x="40" y="46"/>
                    <a:pt x="40" y="46"/>
                    <a:pt x="40" y="46"/>
                  </a:cubicBezTo>
                  <a:cubicBezTo>
                    <a:pt x="40" y="46"/>
                    <a:pt x="40" y="46"/>
                    <a:pt x="40" y="46"/>
                  </a:cubicBezTo>
                  <a:cubicBezTo>
                    <a:pt x="40" y="46"/>
                    <a:pt x="40" y="46"/>
                    <a:pt x="40" y="46"/>
                  </a:cubicBezTo>
                  <a:cubicBezTo>
                    <a:pt x="40" y="45"/>
                    <a:pt x="40" y="45"/>
                    <a:pt x="40" y="45"/>
                  </a:cubicBezTo>
                  <a:cubicBezTo>
                    <a:pt x="40" y="45"/>
                    <a:pt x="40" y="45"/>
                    <a:pt x="40" y="45"/>
                  </a:cubicBezTo>
                  <a:cubicBezTo>
                    <a:pt x="40" y="45"/>
                    <a:pt x="40" y="45"/>
                    <a:pt x="40" y="45"/>
                  </a:cubicBezTo>
                  <a:cubicBezTo>
                    <a:pt x="40" y="45"/>
                    <a:pt x="40" y="45"/>
                    <a:pt x="40" y="45"/>
                  </a:cubicBezTo>
                  <a:cubicBezTo>
                    <a:pt x="40" y="45"/>
                    <a:pt x="40" y="45"/>
                    <a:pt x="40" y="45"/>
                  </a:cubicBezTo>
                  <a:cubicBezTo>
                    <a:pt x="39" y="45"/>
                    <a:pt x="39" y="47"/>
                    <a:pt x="40" y="46"/>
                  </a:cubicBezTo>
                  <a:cubicBezTo>
                    <a:pt x="40" y="45"/>
                    <a:pt x="39" y="46"/>
                    <a:pt x="40" y="46"/>
                  </a:cubicBezTo>
                  <a:cubicBezTo>
                    <a:pt x="40" y="46"/>
                    <a:pt x="40" y="46"/>
                    <a:pt x="40" y="46"/>
                  </a:cubicBezTo>
                  <a:cubicBezTo>
                    <a:pt x="40" y="46"/>
                    <a:pt x="40" y="46"/>
                    <a:pt x="40" y="46"/>
                  </a:cubicBezTo>
                  <a:cubicBezTo>
                    <a:pt x="40" y="47"/>
                    <a:pt x="40" y="47"/>
                    <a:pt x="40" y="46"/>
                  </a:cubicBezTo>
                  <a:cubicBezTo>
                    <a:pt x="40" y="46"/>
                    <a:pt x="41" y="46"/>
                    <a:pt x="41" y="46"/>
                  </a:cubicBezTo>
                  <a:cubicBezTo>
                    <a:pt x="41" y="46"/>
                    <a:pt x="41" y="47"/>
                    <a:pt x="41" y="46"/>
                  </a:cubicBezTo>
                  <a:cubicBezTo>
                    <a:pt x="42" y="46"/>
                    <a:pt x="40" y="45"/>
                    <a:pt x="42" y="46"/>
                  </a:cubicBezTo>
                  <a:cubicBezTo>
                    <a:pt x="41" y="46"/>
                    <a:pt x="42" y="46"/>
                    <a:pt x="42" y="46"/>
                  </a:cubicBezTo>
                  <a:cubicBezTo>
                    <a:pt x="42" y="46"/>
                    <a:pt x="42" y="46"/>
                    <a:pt x="42" y="46"/>
                  </a:cubicBezTo>
                  <a:cubicBezTo>
                    <a:pt x="42" y="46"/>
                    <a:pt x="42" y="46"/>
                    <a:pt x="42" y="46"/>
                  </a:cubicBezTo>
                  <a:cubicBezTo>
                    <a:pt x="42" y="45"/>
                    <a:pt x="42" y="45"/>
                    <a:pt x="42" y="45"/>
                  </a:cubicBezTo>
                  <a:cubicBezTo>
                    <a:pt x="42" y="45"/>
                    <a:pt x="42" y="46"/>
                    <a:pt x="42" y="46"/>
                  </a:cubicBezTo>
                  <a:cubicBezTo>
                    <a:pt x="42" y="46"/>
                    <a:pt x="42" y="46"/>
                    <a:pt x="42" y="46"/>
                  </a:cubicBezTo>
                  <a:cubicBezTo>
                    <a:pt x="42" y="45"/>
                    <a:pt x="42" y="45"/>
                    <a:pt x="42" y="45"/>
                  </a:cubicBezTo>
                  <a:cubicBezTo>
                    <a:pt x="42" y="45"/>
                    <a:pt x="42" y="45"/>
                    <a:pt x="41" y="45"/>
                  </a:cubicBezTo>
                  <a:cubicBezTo>
                    <a:pt x="42" y="46"/>
                    <a:pt x="41" y="45"/>
                    <a:pt x="42" y="45"/>
                  </a:cubicBezTo>
                  <a:cubicBezTo>
                    <a:pt x="42" y="45"/>
                    <a:pt x="42" y="45"/>
                    <a:pt x="42" y="45"/>
                  </a:cubicBezTo>
                  <a:cubicBezTo>
                    <a:pt x="42" y="45"/>
                    <a:pt x="42" y="44"/>
                    <a:pt x="42" y="45"/>
                  </a:cubicBezTo>
                  <a:cubicBezTo>
                    <a:pt x="42" y="44"/>
                    <a:pt x="42" y="44"/>
                    <a:pt x="42" y="44"/>
                  </a:cubicBezTo>
                  <a:cubicBezTo>
                    <a:pt x="42" y="44"/>
                    <a:pt x="42" y="44"/>
                    <a:pt x="42" y="44"/>
                  </a:cubicBezTo>
                  <a:cubicBezTo>
                    <a:pt x="42" y="44"/>
                    <a:pt x="42" y="44"/>
                    <a:pt x="42" y="44"/>
                  </a:cubicBezTo>
                  <a:cubicBezTo>
                    <a:pt x="43" y="43"/>
                    <a:pt x="43" y="43"/>
                    <a:pt x="43" y="43"/>
                  </a:cubicBezTo>
                  <a:cubicBezTo>
                    <a:pt x="43" y="44"/>
                    <a:pt x="43" y="43"/>
                    <a:pt x="43" y="43"/>
                  </a:cubicBezTo>
                  <a:cubicBezTo>
                    <a:pt x="44" y="43"/>
                    <a:pt x="44" y="43"/>
                    <a:pt x="44" y="44"/>
                  </a:cubicBezTo>
                  <a:cubicBezTo>
                    <a:pt x="43" y="44"/>
                    <a:pt x="43" y="45"/>
                    <a:pt x="44" y="45"/>
                  </a:cubicBezTo>
                  <a:cubicBezTo>
                    <a:pt x="44" y="45"/>
                    <a:pt x="44" y="45"/>
                    <a:pt x="44" y="45"/>
                  </a:cubicBezTo>
                  <a:cubicBezTo>
                    <a:pt x="44" y="45"/>
                    <a:pt x="44" y="45"/>
                    <a:pt x="44" y="45"/>
                  </a:cubicBezTo>
                  <a:cubicBezTo>
                    <a:pt x="44" y="45"/>
                    <a:pt x="44" y="45"/>
                    <a:pt x="44" y="45"/>
                  </a:cubicBezTo>
                  <a:cubicBezTo>
                    <a:pt x="44" y="45"/>
                    <a:pt x="45" y="46"/>
                    <a:pt x="45" y="46"/>
                  </a:cubicBezTo>
                  <a:cubicBezTo>
                    <a:pt x="45" y="46"/>
                    <a:pt x="45" y="46"/>
                    <a:pt x="45" y="46"/>
                  </a:cubicBezTo>
                  <a:cubicBezTo>
                    <a:pt x="45" y="46"/>
                    <a:pt x="45" y="46"/>
                    <a:pt x="45" y="46"/>
                  </a:cubicBezTo>
                  <a:cubicBezTo>
                    <a:pt x="45" y="46"/>
                    <a:pt x="45" y="46"/>
                    <a:pt x="45" y="46"/>
                  </a:cubicBezTo>
                  <a:cubicBezTo>
                    <a:pt x="45" y="45"/>
                    <a:pt x="45" y="45"/>
                    <a:pt x="45"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7" y="44"/>
                    <a:pt x="46" y="44"/>
                    <a:pt x="47" y="44"/>
                  </a:cubicBezTo>
                  <a:cubicBezTo>
                    <a:pt x="47" y="44"/>
                    <a:pt x="47" y="44"/>
                    <a:pt x="47" y="44"/>
                  </a:cubicBezTo>
                  <a:cubicBezTo>
                    <a:pt x="47" y="44"/>
                    <a:pt x="47" y="45"/>
                    <a:pt x="47" y="44"/>
                  </a:cubicBezTo>
                  <a:cubicBezTo>
                    <a:pt x="47" y="44"/>
                    <a:pt x="47" y="44"/>
                    <a:pt x="47" y="44"/>
                  </a:cubicBezTo>
                  <a:cubicBezTo>
                    <a:pt x="48" y="44"/>
                    <a:pt x="48" y="44"/>
                    <a:pt x="48" y="44"/>
                  </a:cubicBezTo>
                  <a:cubicBezTo>
                    <a:pt x="48" y="44"/>
                    <a:pt x="48" y="44"/>
                    <a:pt x="48" y="44"/>
                  </a:cubicBezTo>
                  <a:cubicBezTo>
                    <a:pt x="48" y="45"/>
                    <a:pt x="48" y="45"/>
                    <a:pt x="48" y="45"/>
                  </a:cubicBezTo>
                  <a:cubicBezTo>
                    <a:pt x="48" y="44"/>
                    <a:pt x="48" y="44"/>
                    <a:pt x="48" y="44"/>
                  </a:cubicBezTo>
                  <a:cubicBezTo>
                    <a:pt x="48" y="44"/>
                    <a:pt x="48" y="44"/>
                    <a:pt x="48" y="44"/>
                  </a:cubicBezTo>
                  <a:cubicBezTo>
                    <a:pt x="48" y="44"/>
                    <a:pt x="48" y="44"/>
                    <a:pt x="48" y="44"/>
                  </a:cubicBezTo>
                  <a:cubicBezTo>
                    <a:pt x="48" y="44"/>
                    <a:pt x="48" y="44"/>
                    <a:pt x="48" y="44"/>
                  </a:cubicBezTo>
                  <a:cubicBezTo>
                    <a:pt x="48" y="44"/>
                    <a:pt x="48" y="44"/>
                    <a:pt x="48" y="44"/>
                  </a:cubicBezTo>
                  <a:cubicBezTo>
                    <a:pt x="48" y="44"/>
                    <a:pt x="48" y="44"/>
                    <a:pt x="48" y="44"/>
                  </a:cubicBezTo>
                  <a:cubicBezTo>
                    <a:pt x="48" y="44"/>
                    <a:pt x="48" y="44"/>
                    <a:pt x="48" y="44"/>
                  </a:cubicBezTo>
                  <a:cubicBezTo>
                    <a:pt x="48" y="44"/>
                    <a:pt x="48" y="44"/>
                    <a:pt x="48" y="44"/>
                  </a:cubicBezTo>
                  <a:cubicBezTo>
                    <a:pt x="47" y="43"/>
                    <a:pt x="48" y="44"/>
                    <a:pt x="48" y="44"/>
                  </a:cubicBezTo>
                  <a:cubicBezTo>
                    <a:pt x="47" y="42"/>
                    <a:pt x="48" y="45"/>
                    <a:pt x="48" y="44"/>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9" y="43"/>
                    <a:pt x="49" y="43"/>
                    <a:pt x="49" y="43"/>
                  </a:cubicBezTo>
                  <a:cubicBezTo>
                    <a:pt x="48" y="43"/>
                    <a:pt x="48" y="43"/>
                    <a:pt x="48" y="43"/>
                  </a:cubicBezTo>
                  <a:cubicBezTo>
                    <a:pt x="49" y="43"/>
                    <a:pt x="49" y="43"/>
                    <a:pt x="49" y="43"/>
                  </a:cubicBezTo>
                  <a:cubicBezTo>
                    <a:pt x="49" y="43"/>
                    <a:pt x="49" y="43"/>
                    <a:pt x="49" y="43"/>
                  </a:cubicBezTo>
                  <a:cubicBezTo>
                    <a:pt x="49" y="44"/>
                    <a:pt x="49" y="44"/>
                    <a:pt x="49" y="44"/>
                  </a:cubicBezTo>
                  <a:cubicBezTo>
                    <a:pt x="50" y="43"/>
                    <a:pt x="50" y="43"/>
                    <a:pt x="50" y="43"/>
                  </a:cubicBezTo>
                  <a:cubicBezTo>
                    <a:pt x="50" y="43"/>
                    <a:pt x="50" y="43"/>
                    <a:pt x="50" y="43"/>
                  </a:cubicBezTo>
                  <a:cubicBezTo>
                    <a:pt x="49" y="42"/>
                    <a:pt x="50" y="42"/>
                    <a:pt x="50" y="42"/>
                  </a:cubicBezTo>
                  <a:cubicBezTo>
                    <a:pt x="50" y="43"/>
                    <a:pt x="50" y="41"/>
                    <a:pt x="50" y="42"/>
                  </a:cubicBezTo>
                  <a:cubicBezTo>
                    <a:pt x="51" y="43"/>
                    <a:pt x="50" y="42"/>
                    <a:pt x="50" y="43"/>
                  </a:cubicBezTo>
                  <a:cubicBezTo>
                    <a:pt x="51" y="43"/>
                    <a:pt x="50" y="43"/>
                    <a:pt x="51" y="43"/>
                  </a:cubicBezTo>
                  <a:cubicBezTo>
                    <a:pt x="50" y="43"/>
                    <a:pt x="51" y="43"/>
                    <a:pt x="51" y="43"/>
                  </a:cubicBezTo>
                  <a:cubicBezTo>
                    <a:pt x="52" y="43"/>
                    <a:pt x="52" y="43"/>
                    <a:pt x="52" y="44"/>
                  </a:cubicBezTo>
                  <a:cubicBezTo>
                    <a:pt x="53" y="44"/>
                    <a:pt x="53" y="44"/>
                    <a:pt x="53" y="44"/>
                  </a:cubicBezTo>
                  <a:cubicBezTo>
                    <a:pt x="53" y="44"/>
                    <a:pt x="53" y="44"/>
                    <a:pt x="53" y="44"/>
                  </a:cubicBezTo>
                  <a:cubicBezTo>
                    <a:pt x="53" y="44"/>
                    <a:pt x="53" y="44"/>
                    <a:pt x="53" y="43"/>
                  </a:cubicBezTo>
                  <a:cubicBezTo>
                    <a:pt x="53" y="43"/>
                    <a:pt x="53" y="43"/>
                    <a:pt x="53" y="43"/>
                  </a:cubicBezTo>
                  <a:cubicBezTo>
                    <a:pt x="53" y="43"/>
                    <a:pt x="53" y="43"/>
                    <a:pt x="53" y="43"/>
                  </a:cubicBezTo>
                  <a:cubicBezTo>
                    <a:pt x="53" y="43"/>
                    <a:pt x="53" y="43"/>
                    <a:pt x="53" y="42"/>
                  </a:cubicBezTo>
                  <a:cubicBezTo>
                    <a:pt x="53" y="43"/>
                    <a:pt x="53" y="43"/>
                    <a:pt x="53" y="43"/>
                  </a:cubicBezTo>
                  <a:cubicBezTo>
                    <a:pt x="53" y="43"/>
                    <a:pt x="53" y="43"/>
                    <a:pt x="53" y="43"/>
                  </a:cubicBezTo>
                  <a:cubicBezTo>
                    <a:pt x="53" y="44"/>
                    <a:pt x="53" y="44"/>
                    <a:pt x="53" y="44"/>
                  </a:cubicBezTo>
                  <a:cubicBezTo>
                    <a:pt x="53" y="44"/>
                    <a:pt x="53" y="44"/>
                    <a:pt x="53" y="44"/>
                  </a:cubicBezTo>
                  <a:cubicBezTo>
                    <a:pt x="53" y="44"/>
                    <a:pt x="53" y="44"/>
                    <a:pt x="53" y="44"/>
                  </a:cubicBezTo>
                  <a:cubicBezTo>
                    <a:pt x="53" y="44"/>
                    <a:pt x="53" y="44"/>
                    <a:pt x="53" y="44"/>
                  </a:cubicBezTo>
                  <a:cubicBezTo>
                    <a:pt x="53" y="44"/>
                    <a:pt x="53" y="44"/>
                    <a:pt x="53" y="44"/>
                  </a:cubicBezTo>
                  <a:cubicBezTo>
                    <a:pt x="53" y="45"/>
                    <a:pt x="53" y="45"/>
                    <a:pt x="53" y="45"/>
                  </a:cubicBezTo>
                  <a:cubicBezTo>
                    <a:pt x="53" y="44"/>
                    <a:pt x="53" y="44"/>
                    <a:pt x="53" y="44"/>
                  </a:cubicBezTo>
                  <a:cubicBezTo>
                    <a:pt x="53" y="44"/>
                    <a:pt x="53" y="44"/>
                    <a:pt x="53" y="44"/>
                  </a:cubicBezTo>
                  <a:cubicBezTo>
                    <a:pt x="53" y="45"/>
                    <a:pt x="54" y="44"/>
                    <a:pt x="54" y="45"/>
                  </a:cubicBezTo>
                  <a:cubicBezTo>
                    <a:pt x="53" y="45"/>
                    <a:pt x="53" y="45"/>
                    <a:pt x="53" y="45"/>
                  </a:cubicBezTo>
                  <a:cubicBezTo>
                    <a:pt x="53" y="45"/>
                    <a:pt x="54" y="46"/>
                    <a:pt x="54" y="45"/>
                  </a:cubicBezTo>
                  <a:cubicBezTo>
                    <a:pt x="55" y="45"/>
                    <a:pt x="54" y="46"/>
                    <a:pt x="55" y="46"/>
                  </a:cubicBezTo>
                  <a:cubicBezTo>
                    <a:pt x="54" y="46"/>
                    <a:pt x="54" y="46"/>
                    <a:pt x="54" y="46"/>
                  </a:cubicBezTo>
                  <a:cubicBezTo>
                    <a:pt x="55" y="46"/>
                    <a:pt x="55" y="46"/>
                    <a:pt x="55" y="46"/>
                  </a:cubicBezTo>
                  <a:cubicBezTo>
                    <a:pt x="55" y="45"/>
                    <a:pt x="55" y="45"/>
                    <a:pt x="55" y="45"/>
                  </a:cubicBezTo>
                  <a:cubicBezTo>
                    <a:pt x="55" y="45"/>
                    <a:pt x="55" y="45"/>
                    <a:pt x="55" y="45"/>
                  </a:cubicBezTo>
                  <a:cubicBezTo>
                    <a:pt x="55" y="44"/>
                    <a:pt x="56" y="45"/>
                    <a:pt x="56" y="45"/>
                  </a:cubicBezTo>
                  <a:cubicBezTo>
                    <a:pt x="56" y="46"/>
                    <a:pt x="56" y="47"/>
                    <a:pt x="56" y="46"/>
                  </a:cubicBezTo>
                  <a:cubicBezTo>
                    <a:pt x="56" y="46"/>
                    <a:pt x="56" y="46"/>
                    <a:pt x="56" y="46"/>
                  </a:cubicBezTo>
                  <a:cubicBezTo>
                    <a:pt x="56" y="46"/>
                    <a:pt x="56" y="46"/>
                    <a:pt x="56" y="46"/>
                  </a:cubicBezTo>
                  <a:cubicBezTo>
                    <a:pt x="56" y="46"/>
                    <a:pt x="56" y="46"/>
                    <a:pt x="56" y="46"/>
                  </a:cubicBezTo>
                  <a:cubicBezTo>
                    <a:pt x="56" y="46"/>
                    <a:pt x="56" y="47"/>
                    <a:pt x="56" y="48"/>
                  </a:cubicBezTo>
                  <a:cubicBezTo>
                    <a:pt x="58" y="48"/>
                    <a:pt x="58" y="48"/>
                    <a:pt x="58" y="48"/>
                  </a:cubicBezTo>
                  <a:cubicBezTo>
                    <a:pt x="58" y="48"/>
                    <a:pt x="58" y="47"/>
                    <a:pt x="58" y="47"/>
                  </a:cubicBezTo>
                  <a:cubicBezTo>
                    <a:pt x="58" y="46"/>
                    <a:pt x="58" y="46"/>
                    <a:pt x="58" y="46"/>
                  </a:cubicBezTo>
                  <a:cubicBezTo>
                    <a:pt x="59" y="47"/>
                    <a:pt x="58" y="46"/>
                    <a:pt x="58" y="46"/>
                  </a:cubicBezTo>
                  <a:cubicBezTo>
                    <a:pt x="58" y="46"/>
                    <a:pt x="58" y="46"/>
                    <a:pt x="58" y="46"/>
                  </a:cubicBezTo>
                  <a:cubicBezTo>
                    <a:pt x="59" y="46"/>
                    <a:pt x="60" y="46"/>
                    <a:pt x="58" y="45"/>
                  </a:cubicBezTo>
                  <a:cubicBezTo>
                    <a:pt x="57" y="45"/>
                    <a:pt x="58" y="45"/>
                    <a:pt x="58" y="44"/>
                  </a:cubicBezTo>
                  <a:cubicBezTo>
                    <a:pt x="58" y="45"/>
                    <a:pt x="58" y="44"/>
                    <a:pt x="59" y="44"/>
                  </a:cubicBezTo>
                  <a:cubicBezTo>
                    <a:pt x="59" y="43"/>
                    <a:pt x="59" y="43"/>
                    <a:pt x="59" y="43"/>
                  </a:cubicBezTo>
                  <a:cubicBezTo>
                    <a:pt x="59" y="43"/>
                    <a:pt x="59" y="43"/>
                    <a:pt x="59" y="42"/>
                  </a:cubicBezTo>
                  <a:cubicBezTo>
                    <a:pt x="58" y="42"/>
                    <a:pt x="58" y="42"/>
                    <a:pt x="58" y="42"/>
                  </a:cubicBezTo>
                  <a:cubicBezTo>
                    <a:pt x="59" y="42"/>
                    <a:pt x="59" y="42"/>
                    <a:pt x="59" y="42"/>
                  </a:cubicBezTo>
                  <a:cubicBezTo>
                    <a:pt x="58" y="42"/>
                    <a:pt x="58" y="42"/>
                    <a:pt x="58" y="42"/>
                  </a:cubicBezTo>
                  <a:cubicBezTo>
                    <a:pt x="58" y="42"/>
                    <a:pt x="58" y="42"/>
                    <a:pt x="58" y="42"/>
                  </a:cubicBezTo>
                  <a:cubicBezTo>
                    <a:pt x="58" y="42"/>
                    <a:pt x="58" y="42"/>
                    <a:pt x="58" y="42"/>
                  </a:cubicBezTo>
                  <a:cubicBezTo>
                    <a:pt x="58" y="42"/>
                    <a:pt x="58" y="42"/>
                    <a:pt x="58" y="42"/>
                  </a:cubicBezTo>
                  <a:cubicBezTo>
                    <a:pt x="59" y="42"/>
                    <a:pt x="59" y="42"/>
                    <a:pt x="59" y="42"/>
                  </a:cubicBezTo>
                  <a:cubicBezTo>
                    <a:pt x="59" y="42"/>
                    <a:pt x="59" y="42"/>
                    <a:pt x="59" y="42"/>
                  </a:cubicBezTo>
                  <a:cubicBezTo>
                    <a:pt x="59" y="42"/>
                    <a:pt x="59" y="42"/>
                    <a:pt x="59" y="42"/>
                  </a:cubicBezTo>
                  <a:cubicBezTo>
                    <a:pt x="59" y="42"/>
                    <a:pt x="59" y="42"/>
                    <a:pt x="59" y="42"/>
                  </a:cubicBezTo>
                  <a:cubicBezTo>
                    <a:pt x="59" y="42"/>
                    <a:pt x="59" y="42"/>
                    <a:pt x="59" y="42"/>
                  </a:cubicBezTo>
                  <a:cubicBezTo>
                    <a:pt x="59" y="42"/>
                    <a:pt x="59" y="42"/>
                    <a:pt x="59" y="42"/>
                  </a:cubicBezTo>
                  <a:cubicBezTo>
                    <a:pt x="59" y="42"/>
                    <a:pt x="59" y="42"/>
                    <a:pt x="59" y="42"/>
                  </a:cubicBezTo>
                  <a:cubicBezTo>
                    <a:pt x="59" y="42"/>
                    <a:pt x="59" y="42"/>
                    <a:pt x="59" y="42"/>
                  </a:cubicBezTo>
                  <a:cubicBezTo>
                    <a:pt x="59" y="42"/>
                    <a:pt x="59" y="42"/>
                    <a:pt x="59" y="41"/>
                  </a:cubicBezTo>
                  <a:cubicBezTo>
                    <a:pt x="60" y="43"/>
                    <a:pt x="59" y="41"/>
                    <a:pt x="60" y="42"/>
                  </a:cubicBezTo>
                  <a:cubicBezTo>
                    <a:pt x="61" y="43"/>
                    <a:pt x="61" y="41"/>
                    <a:pt x="61" y="42"/>
                  </a:cubicBezTo>
                  <a:cubicBezTo>
                    <a:pt x="60" y="43"/>
                    <a:pt x="62" y="43"/>
                    <a:pt x="62" y="43"/>
                  </a:cubicBezTo>
                  <a:cubicBezTo>
                    <a:pt x="62" y="42"/>
                    <a:pt x="62" y="42"/>
                    <a:pt x="62" y="44"/>
                  </a:cubicBezTo>
                  <a:cubicBezTo>
                    <a:pt x="62" y="44"/>
                    <a:pt x="62" y="44"/>
                    <a:pt x="62" y="44"/>
                  </a:cubicBezTo>
                  <a:cubicBezTo>
                    <a:pt x="63" y="44"/>
                    <a:pt x="63" y="44"/>
                    <a:pt x="63" y="44"/>
                  </a:cubicBezTo>
                  <a:cubicBezTo>
                    <a:pt x="63" y="44"/>
                    <a:pt x="63" y="44"/>
                    <a:pt x="63" y="44"/>
                  </a:cubicBezTo>
                  <a:cubicBezTo>
                    <a:pt x="64" y="44"/>
                    <a:pt x="64" y="47"/>
                    <a:pt x="64" y="44"/>
                  </a:cubicBezTo>
                  <a:cubicBezTo>
                    <a:pt x="64" y="44"/>
                    <a:pt x="64" y="44"/>
                    <a:pt x="64" y="44"/>
                  </a:cubicBezTo>
                  <a:cubicBezTo>
                    <a:pt x="64" y="44"/>
                    <a:pt x="64" y="45"/>
                    <a:pt x="64" y="43"/>
                  </a:cubicBezTo>
                  <a:cubicBezTo>
                    <a:pt x="66" y="45"/>
                    <a:pt x="65" y="44"/>
                    <a:pt x="65" y="44"/>
                  </a:cubicBezTo>
                  <a:cubicBezTo>
                    <a:pt x="65" y="45"/>
                    <a:pt x="66" y="45"/>
                    <a:pt x="66" y="45"/>
                  </a:cubicBezTo>
                  <a:cubicBezTo>
                    <a:pt x="66" y="44"/>
                    <a:pt x="66" y="44"/>
                    <a:pt x="66" y="44"/>
                  </a:cubicBezTo>
                  <a:cubicBezTo>
                    <a:pt x="67" y="44"/>
                    <a:pt x="66" y="45"/>
                    <a:pt x="68" y="45"/>
                  </a:cubicBezTo>
                  <a:cubicBezTo>
                    <a:pt x="67" y="45"/>
                    <a:pt x="66" y="43"/>
                    <a:pt x="68" y="44"/>
                  </a:cubicBezTo>
                  <a:cubicBezTo>
                    <a:pt x="68" y="42"/>
                    <a:pt x="68" y="45"/>
                    <a:pt x="69" y="44"/>
                  </a:cubicBezTo>
                  <a:cubicBezTo>
                    <a:pt x="69" y="43"/>
                    <a:pt x="68" y="43"/>
                    <a:pt x="67" y="42"/>
                  </a:cubicBezTo>
                  <a:cubicBezTo>
                    <a:pt x="67" y="42"/>
                    <a:pt x="67" y="41"/>
                    <a:pt x="68" y="42"/>
                  </a:cubicBezTo>
                  <a:cubicBezTo>
                    <a:pt x="68" y="42"/>
                    <a:pt x="67" y="41"/>
                    <a:pt x="67" y="40"/>
                  </a:cubicBezTo>
                  <a:cubicBezTo>
                    <a:pt x="66" y="40"/>
                    <a:pt x="68" y="39"/>
                    <a:pt x="69" y="39"/>
                  </a:cubicBezTo>
                  <a:cubicBezTo>
                    <a:pt x="69" y="39"/>
                    <a:pt x="69" y="39"/>
                    <a:pt x="69" y="40"/>
                  </a:cubicBezTo>
                  <a:cubicBezTo>
                    <a:pt x="70" y="40"/>
                    <a:pt x="70" y="39"/>
                    <a:pt x="71" y="40"/>
                  </a:cubicBezTo>
                  <a:cubicBezTo>
                    <a:pt x="71" y="40"/>
                    <a:pt x="71" y="40"/>
                    <a:pt x="71" y="40"/>
                  </a:cubicBezTo>
                  <a:cubicBezTo>
                    <a:pt x="71" y="40"/>
                    <a:pt x="71" y="40"/>
                    <a:pt x="71" y="40"/>
                  </a:cubicBezTo>
                  <a:cubicBezTo>
                    <a:pt x="71" y="39"/>
                    <a:pt x="71" y="38"/>
                    <a:pt x="71" y="40"/>
                  </a:cubicBezTo>
                  <a:cubicBezTo>
                    <a:pt x="71" y="40"/>
                    <a:pt x="71" y="40"/>
                    <a:pt x="71" y="40"/>
                  </a:cubicBezTo>
                  <a:cubicBezTo>
                    <a:pt x="72" y="40"/>
                    <a:pt x="72" y="40"/>
                    <a:pt x="72" y="40"/>
                  </a:cubicBezTo>
                  <a:cubicBezTo>
                    <a:pt x="72" y="40"/>
                    <a:pt x="72" y="40"/>
                    <a:pt x="72" y="40"/>
                  </a:cubicBezTo>
                  <a:cubicBezTo>
                    <a:pt x="72" y="39"/>
                    <a:pt x="72" y="41"/>
                    <a:pt x="72" y="41"/>
                  </a:cubicBezTo>
                  <a:cubicBezTo>
                    <a:pt x="72" y="41"/>
                    <a:pt x="72" y="41"/>
                    <a:pt x="72" y="41"/>
                  </a:cubicBezTo>
                  <a:cubicBezTo>
                    <a:pt x="71" y="42"/>
                    <a:pt x="71" y="43"/>
                    <a:pt x="71" y="43"/>
                  </a:cubicBezTo>
                  <a:cubicBezTo>
                    <a:pt x="70" y="43"/>
                    <a:pt x="71" y="45"/>
                    <a:pt x="72" y="44"/>
                  </a:cubicBezTo>
                  <a:cubicBezTo>
                    <a:pt x="72" y="44"/>
                    <a:pt x="73" y="44"/>
                    <a:pt x="72" y="43"/>
                  </a:cubicBezTo>
                  <a:cubicBezTo>
                    <a:pt x="72" y="45"/>
                    <a:pt x="71" y="44"/>
                    <a:pt x="72" y="43"/>
                  </a:cubicBezTo>
                  <a:cubicBezTo>
                    <a:pt x="73" y="43"/>
                    <a:pt x="73" y="45"/>
                    <a:pt x="73" y="45"/>
                  </a:cubicBezTo>
                  <a:cubicBezTo>
                    <a:pt x="73" y="45"/>
                    <a:pt x="73" y="46"/>
                    <a:pt x="73" y="46"/>
                  </a:cubicBezTo>
                  <a:cubicBezTo>
                    <a:pt x="74" y="46"/>
                    <a:pt x="74" y="47"/>
                    <a:pt x="74" y="47"/>
                  </a:cubicBezTo>
                  <a:cubicBezTo>
                    <a:pt x="75" y="48"/>
                    <a:pt x="75" y="47"/>
                    <a:pt x="76" y="47"/>
                  </a:cubicBezTo>
                  <a:cubicBezTo>
                    <a:pt x="75" y="47"/>
                    <a:pt x="75" y="47"/>
                    <a:pt x="75" y="47"/>
                  </a:cubicBezTo>
                  <a:cubicBezTo>
                    <a:pt x="75" y="47"/>
                    <a:pt x="75" y="47"/>
                    <a:pt x="75" y="47"/>
                  </a:cubicBezTo>
                  <a:cubicBezTo>
                    <a:pt x="75" y="47"/>
                    <a:pt x="75" y="47"/>
                    <a:pt x="75" y="47"/>
                  </a:cubicBezTo>
                  <a:cubicBezTo>
                    <a:pt x="75" y="47"/>
                    <a:pt x="75" y="48"/>
                    <a:pt x="75" y="47"/>
                  </a:cubicBezTo>
                  <a:cubicBezTo>
                    <a:pt x="75" y="48"/>
                    <a:pt x="75" y="48"/>
                    <a:pt x="75" y="48"/>
                  </a:cubicBezTo>
                  <a:cubicBezTo>
                    <a:pt x="75" y="48"/>
                    <a:pt x="75" y="48"/>
                    <a:pt x="75" y="48"/>
                  </a:cubicBezTo>
                  <a:cubicBezTo>
                    <a:pt x="75" y="48"/>
                    <a:pt x="76" y="49"/>
                    <a:pt x="76" y="48"/>
                  </a:cubicBezTo>
                  <a:cubicBezTo>
                    <a:pt x="76" y="49"/>
                    <a:pt x="77" y="48"/>
                    <a:pt x="77" y="48"/>
                  </a:cubicBezTo>
                  <a:cubicBezTo>
                    <a:pt x="77" y="46"/>
                    <a:pt x="78" y="49"/>
                    <a:pt x="77" y="48"/>
                  </a:cubicBezTo>
                  <a:cubicBezTo>
                    <a:pt x="77" y="49"/>
                    <a:pt x="77" y="49"/>
                    <a:pt x="77" y="49"/>
                  </a:cubicBezTo>
                  <a:cubicBezTo>
                    <a:pt x="77" y="48"/>
                    <a:pt x="77" y="48"/>
                    <a:pt x="77" y="48"/>
                  </a:cubicBezTo>
                  <a:cubicBezTo>
                    <a:pt x="77" y="49"/>
                    <a:pt x="77" y="49"/>
                    <a:pt x="77" y="49"/>
                  </a:cubicBezTo>
                  <a:cubicBezTo>
                    <a:pt x="77" y="49"/>
                    <a:pt x="77" y="49"/>
                    <a:pt x="77" y="49"/>
                  </a:cubicBezTo>
                  <a:cubicBezTo>
                    <a:pt x="77" y="48"/>
                    <a:pt x="77" y="48"/>
                    <a:pt x="77" y="48"/>
                  </a:cubicBezTo>
                  <a:cubicBezTo>
                    <a:pt x="77" y="49"/>
                    <a:pt x="77" y="49"/>
                    <a:pt x="77" y="49"/>
                  </a:cubicBezTo>
                  <a:cubicBezTo>
                    <a:pt x="77" y="49"/>
                    <a:pt x="77" y="49"/>
                    <a:pt x="77" y="49"/>
                  </a:cubicBezTo>
                  <a:cubicBezTo>
                    <a:pt x="77" y="49"/>
                    <a:pt x="77" y="49"/>
                    <a:pt x="77" y="49"/>
                  </a:cubicBezTo>
                  <a:cubicBezTo>
                    <a:pt x="77" y="49"/>
                    <a:pt x="77" y="49"/>
                    <a:pt x="77" y="49"/>
                  </a:cubicBezTo>
                  <a:cubicBezTo>
                    <a:pt x="78" y="48"/>
                    <a:pt x="79" y="48"/>
                    <a:pt x="79" y="49"/>
                  </a:cubicBezTo>
                  <a:cubicBezTo>
                    <a:pt x="79" y="49"/>
                    <a:pt x="79" y="49"/>
                    <a:pt x="79" y="49"/>
                  </a:cubicBezTo>
                  <a:cubicBezTo>
                    <a:pt x="80" y="49"/>
                    <a:pt x="80" y="49"/>
                    <a:pt x="80" y="49"/>
                  </a:cubicBezTo>
                  <a:cubicBezTo>
                    <a:pt x="79" y="48"/>
                    <a:pt x="79" y="48"/>
                    <a:pt x="80" y="49"/>
                  </a:cubicBezTo>
                  <a:cubicBezTo>
                    <a:pt x="80" y="48"/>
                    <a:pt x="81" y="49"/>
                    <a:pt x="81" y="49"/>
                  </a:cubicBezTo>
                  <a:cubicBezTo>
                    <a:pt x="83" y="47"/>
                    <a:pt x="83" y="48"/>
                    <a:pt x="83" y="48"/>
                  </a:cubicBezTo>
                  <a:cubicBezTo>
                    <a:pt x="83" y="48"/>
                    <a:pt x="84" y="49"/>
                    <a:pt x="84" y="48"/>
                  </a:cubicBezTo>
                  <a:cubicBezTo>
                    <a:pt x="84" y="47"/>
                    <a:pt x="85" y="49"/>
                    <a:pt x="85" y="48"/>
                  </a:cubicBezTo>
                  <a:cubicBezTo>
                    <a:pt x="86" y="48"/>
                    <a:pt x="86" y="48"/>
                    <a:pt x="85" y="48"/>
                  </a:cubicBezTo>
                  <a:cubicBezTo>
                    <a:pt x="85" y="47"/>
                    <a:pt x="86" y="45"/>
                    <a:pt x="86" y="46"/>
                  </a:cubicBezTo>
                  <a:cubicBezTo>
                    <a:pt x="86" y="46"/>
                    <a:pt x="86" y="46"/>
                    <a:pt x="86" y="46"/>
                  </a:cubicBezTo>
                  <a:cubicBezTo>
                    <a:pt x="86" y="46"/>
                    <a:pt x="86" y="46"/>
                    <a:pt x="86" y="46"/>
                  </a:cubicBezTo>
                  <a:cubicBezTo>
                    <a:pt x="86" y="46"/>
                    <a:pt x="86" y="46"/>
                    <a:pt x="86" y="46"/>
                  </a:cubicBezTo>
                  <a:cubicBezTo>
                    <a:pt x="87" y="47"/>
                    <a:pt x="87" y="48"/>
                    <a:pt x="88" y="48"/>
                  </a:cubicBezTo>
                  <a:cubicBezTo>
                    <a:pt x="88" y="47"/>
                    <a:pt x="88" y="47"/>
                    <a:pt x="89" y="47"/>
                  </a:cubicBezTo>
                  <a:cubicBezTo>
                    <a:pt x="90" y="49"/>
                    <a:pt x="91" y="49"/>
                    <a:pt x="91" y="49"/>
                  </a:cubicBezTo>
                  <a:cubicBezTo>
                    <a:pt x="91" y="49"/>
                    <a:pt x="91" y="46"/>
                    <a:pt x="90" y="46"/>
                  </a:cubicBezTo>
                  <a:cubicBezTo>
                    <a:pt x="91" y="46"/>
                    <a:pt x="91" y="46"/>
                    <a:pt x="91" y="46"/>
                  </a:cubicBezTo>
                  <a:cubicBezTo>
                    <a:pt x="92" y="46"/>
                    <a:pt x="91" y="47"/>
                    <a:pt x="91" y="46"/>
                  </a:cubicBezTo>
                  <a:cubicBezTo>
                    <a:pt x="91" y="47"/>
                    <a:pt x="93" y="47"/>
                    <a:pt x="92" y="46"/>
                  </a:cubicBezTo>
                  <a:cubicBezTo>
                    <a:pt x="92" y="46"/>
                    <a:pt x="93" y="46"/>
                    <a:pt x="92" y="45"/>
                  </a:cubicBezTo>
                  <a:cubicBezTo>
                    <a:pt x="93" y="46"/>
                    <a:pt x="93" y="46"/>
                    <a:pt x="93" y="45"/>
                  </a:cubicBezTo>
                  <a:cubicBezTo>
                    <a:pt x="92" y="44"/>
                    <a:pt x="93" y="45"/>
                    <a:pt x="93" y="44"/>
                  </a:cubicBezTo>
                  <a:cubicBezTo>
                    <a:pt x="92" y="44"/>
                    <a:pt x="91" y="44"/>
                    <a:pt x="91" y="43"/>
                  </a:cubicBezTo>
                  <a:cubicBezTo>
                    <a:pt x="91" y="43"/>
                    <a:pt x="91" y="41"/>
                    <a:pt x="91" y="42"/>
                  </a:cubicBezTo>
                  <a:cubicBezTo>
                    <a:pt x="91" y="42"/>
                    <a:pt x="91" y="42"/>
                    <a:pt x="92" y="42"/>
                  </a:cubicBezTo>
                  <a:cubicBezTo>
                    <a:pt x="92" y="42"/>
                    <a:pt x="92" y="42"/>
                    <a:pt x="92" y="42"/>
                  </a:cubicBezTo>
                  <a:cubicBezTo>
                    <a:pt x="93" y="42"/>
                    <a:pt x="94" y="41"/>
                    <a:pt x="94" y="42"/>
                  </a:cubicBezTo>
                  <a:cubicBezTo>
                    <a:pt x="94" y="42"/>
                    <a:pt x="94" y="42"/>
                    <a:pt x="94" y="42"/>
                  </a:cubicBezTo>
                  <a:cubicBezTo>
                    <a:pt x="94" y="42"/>
                    <a:pt x="94" y="42"/>
                    <a:pt x="94" y="41"/>
                  </a:cubicBezTo>
                  <a:cubicBezTo>
                    <a:pt x="95" y="41"/>
                    <a:pt x="94" y="39"/>
                    <a:pt x="95" y="40"/>
                  </a:cubicBezTo>
                  <a:cubicBezTo>
                    <a:pt x="95" y="40"/>
                    <a:pt x="95" y="40"/>
                    <a:pt x="95" y="40"/>
                  </a:cubicBezTo>
                  <a:cubicBezTo>
                    <a:pt x="95" y="39"/>
                    <a:pt x="95" y="39"/>
                    <a:pt x="95" y="39"/>
                  </a:cubicBezTo>
                  <a:cubicBezTo>
                    <a:pt x="95" y="39"/>
                    <a:pt x="95" y="39"/>
                    <a:pt x="95" y="39"/>
                  </a:cubicBezTo>
                  <a:cubicBezTo>
                    <a:pt x="95" y="40"/>
                    <a:pt x="95" y="40"/>
                    <a:pt x="95" y="40"/>
                  </a:cubicBezTo>
                  <a:cubicBezTo>
                    <a:pt x="95" y="39"/>
                    <a:pt x="96" y="39"/>
                    <a:pt x="96" y="40"/>
                  </a:cubicBezTo>
                  <a:cubicBezTo>
                    <a:pt x="96" y="40"/>
                    <a:pt x="95" y="40"/>
                    <a:pt x="96" y="40"/>
                  </a:cubicBezTo>
                  <a:cubicBezTo>
                    <a:pt x="96" y="40"/>
                    <a:pt x="96" y="40"/>
                    <a:pt x="96" y="40"/>
                  </a:cubicBezTo>
                  <a:cubicBezTo>
                    <a:pt x="96" y="39"/>
                    <a:pt x="96" y="39"/>
                    <a:pt x="96" y="40"/>
                  </a:cubicBezTo>
                  <a:cubicBezTo>
                    <a:pt x="96" y="39"/>
                    <a:pt x="96" y="39"/>
                    <a:pt x="96" y="39"/>
                  </a:cubicBezTo>
                  <a:cubicBezTo>
                    <a:pt x="96" y="40"/>
                    <a:pt x="96" y="40"/>
                    <a:pt x="97" y="40"/>
                  </a:cubicBezTo>
                  <a:cubicBezTo>
                    <a:pt x="96" y="40"/>
                    <a:pt x="97" y="40"/>
                    <a:pt x="97" y="39"/>
                  </a:cubicBezTo>
                  <a:cubicBezTo>
                    <a:pt x="98" y="39"/>
                    <a:pt x="98" y="40"/>
                    <a:pt x="98" y="40"/>
                  </a:cubicBezTo>
                  <a:cubicBezTo>
                    <a:pt x="98" y="40"/>
                    <a:pt x="98" y="38"/>
                    <a:pt x="97" y="38"/>
                  </a:cubicBezTo>
                  <a:cubicBezTo>
                    <a:pt x="97" y="38"/>
                    <a:pt x="98" y="37"/>
                    <a:pt x="97" y="38"/>
                  </a:cubicBezTo>
                  <a:cubicBezTo>
                    <a:pt x="98" y="38"/>
                    <a:pt x="98" y="39"/>
                    <a:pt x="98" y="37"/>
                  </a:cubicBezTo>
                  <a:cubicBezTo>
                    <a:pt x="98" y="37"/>
                    <a:pt x="98" y="37"/>
                    <a:pt x="98" y="37"/>
                  </a:cubicBezTo>
                  <a:cubicBezTo>
                    <a:pt x="98" y="37"/>
                    <a:pt x="98" y="37"/>
                    <a:pt x="98" y="38"/>
                  </a:cubicBezTo>
                  <a:cubicBezTo>
                    <a:pt x="98" y="38"/>
                    <a:pt x="98" y="38"/>
                    <a:pt x="98" y="38"/>
                  </a:cubicBezTo>
                  <a:cubicBezTo>
                    <a:pt x="99" y="38"/>
                    <a:pt x="98" y="38"/>
                    <a:pt x="99" y="37"/>
                  </a:cubicBezTo>
                  <a:cubicBezTo>
                    <a:pt x="99" y="37"/>
                    <a:pt x="99" y="37"/>
                    <a:pt x="99" y="37"/>
                  </a:cubicBezTo>
                  <a:cubicBezTo>
                    <a:pt x="99" y="37"/>
                    <a:pt x="99" y="37"/>
                    <a:pt x="99" y="37"/>
                  </a:cubicBezTo>
                  <a:cubicBezTo>
                    <a:pt x="99" y="38"/>
                    <a:pt x="99" y="37"/>
                    <a:pt x="99" y="37"/>
                  </a:cubicBezTo>
                  <a:cubicBezTo>
                    <a:pt x="99" y="36"/>
                    <a:pt x="100" y="36"/>
                    <a:pt x="99" y="37"/>
                  </a:cubicBezTo>
                  <a:cubicBezTo>
                    <a:pt x="100" y="38"/>
                    <a:pt x="100" y="37"/>
                    <a:pt x="101" y="37"/>
                  </a:cubicBezTo>
                  <a:cubicBezTo>
                    <a:pt x="100" y="37"/>
                    <a:pt x="100" y="37"/>
                    <a:pt x="100" y="37"/>
                  </a:cubicBezTo>
                  <a:cubicBezTo>
                    <a:pt x="101" y="37"/>
                    <a:pt x="101" y="37"/>
                    <a:pt x="101" y="37"/>
                  </a:cubicBezTo>
                  <a:cubicBezTo>
                    <a:pt x="101" y="37"/>
                    <a:pt x="101" y="36"/>
                    <a:pt x="101" y="37"/>
                  </a:cubicBezTo>
                  <a:cubicBezTo>
                    <a:pt x="102" y="38"/>
                    <a:pt x="103" y="37"/>
                    <a:pt x="103" y="36"/>
                  </a:cubicBezTo>
                  <a:cubicBezTo>
                    <a:pt x="103" y="37"/>
                    <a:pt x="103" y="36"/>
                    <a:pt x="104" y="37"/>
                  </a:cubicBezTo>
                  <a:cubicBezTo>
                    <a:pt x="104" y="37"/>
                    <a:pt x="104" y="37"/>
                    <a:pt x="104" y="37"/>
                  </a:cubicBezTo>
                  <a:cubicBezTo>
                    <a:pt x="104" y="37"/>
                    <a:pt x="104" y="37"/>
                    <a:pt x="104" y="37"/>
                  </a:cubicBezTo>
                  <a:cubicBezTo>
                    <a:pt x="104" y="37"/>
                    <a:pt x="104" y="37"/>
                    <a:pt x="104" y="37"/>
                  </a:cubicBezTo>
                  <a:cubicBezTo>
                    <a:pt x="104" y="37"/>
                    <a:pt x="104" y="37"/>
                    <a:pt x="104" y="37"/>
                  </a:cubicBezTo>
                  <a:cubicBezTo>
                    <a:pt x="105" y="37"/>
                    <a:pt x="105" y="37"/>
                    <a:pt x="105" y="37"/>
                  </a:cubicBezTo>
                  <a:cubicBezTo>
                    <a:pt x="105" y="36"/>
                    <a:pt x="105" y="36"/>
                    <a:pt x="105" y="36"/>
                  </a:cubicBezTo>
                  <a:cubicBezTo>
                    <a:pt x="105" y="36"/>
                    <a:pt x="106" y="35"/>
                    <a:pt x="106" y="36"/>
                  </a:cubicBezTo>
                  <a:cubicBezTo>
                    <a:pt x="106" y="36"/>
                    <a:pt x="106" y="36"/>
                    <a:pt x="106" y="35"/>
                  </a:cubicBezTo>
                  <a:cubicBezTo>
                    <a:pt x="106" y="35"/>
                    <a:pt x="107" y="34"/>
                    <a:pt x="107" y="36"/>
                  </a:cubicBezTo>
                  <a:cubicBezTo>
                    <a:pt x="107" y="35"/>
                    <a:pt x="107" y="35"/>
                    <a:pt x="107" y="35"/>
                  </a:cubicBezTo>
                  <a:cubicBezTo>
                    <a:pt x="107" y="36"/>
                    <a:pt x="107" y="36"/>
                    <a:pt x="107" y="36"/>
                  </a:cubicBezTo>
                  <a:cubicBezTo>
                    <a:pt x="107" y="36"/>
                    <a:pt x="106" y="37"/>
                    <a:pt x="107" y="36"/>
                  </a:cubicBezTo>
                  <a:cubicBezTo>
                    <a:pt x="107" y="36"/>
                    <a:pt x="107" y="36"/>
                    <a:pt x="107" y="36"/>
                  </a:cubicBezTo>
                  <a:cubicBezTo>
                    <a:pt x="107" y="36"/>
                    <a:pt x="107" y="36"/>
                    <a:pt x="107" y="36"/>
                  </a:cubicBezTo>
                  <a:cubicBezTo>
                    <a:pt x="107" y="35"/>
                    <a:pt x="107" y="35"/>
                    <a:pt x="107" y="35"/>
                  </a:cubicBezTo>
                  <a:cubicBezTo>
                    <a:pt x="108" y="35"/>
                    <a:pt x="108" y="35"/>
                    <a:pt x="108" y="36"/>
                  </a:cubicBezTo>
                  <a:cubicBezTo>
                    <a:pt x="108" y="36"/>
                    <a:pt x="108" y="36"/>
                    <a:pt x="108" y="36"/>
                  </a:cubicBezTo>
                  <a:cubicBezTo>
                    <a:pt x="109" y="36"/>
                    <a:pt x="109" y="36"/>
                    <a:pt x="109" y="36"/>
                  </a:cubicBezTo>
                  <a:cubicBezTo>
                    <a:pt x="108" y="36"/>
                    <a:pt x="109" y="36"/>
                    <a:pt x="109" y="36"/>
                  </a:cubicBezTo>
                  <a:cubicBezTo>
                    <a:pt x="109" y="36"/>
                    <a:pt x="109" y="36"/>
                    <a:pt x="109" y="36"/>
                  </a:cubicBezTo>
                  <a:cubicBezTo>
                    <a:pt x="109" y="36"/>
                    <a:pt x="109" y="36"/>
                    <a:pt x="109" y="36"/>
                  </a:cubicBezTo>
                  <a:cubicBezTo>
                    <a:pt x="110" y="36"/>
                    <a:pt x="111" y="36"/>
                    <a:pt x="112" y="36"/>
                  </a:cubicBezTo>
                  <a:cubicBezTo>
                    <a:pt x="112" y="35"/>
                    <a:pt x="112" y="35"/>
                    <a:pt x="112" y="35"/>
                  </a:cubicBezTo>
                  <a:cubicBezTo>
                    <a:pt x="111" y="35"/>
                    <a:pt x="111" y="35"/>
                    <a:pt x="111" y="35"/>
                  </a:cubicBezTo>
                  <a:cubicBezTo>
                    <a:pt x="111" y="35"/>
                    <a:pt x="111" y="35"/>
                    <a:pt x="111" y="35"/>
                  </a:cubicBezTo>
                  <a:cubicBezTo>
                    <a:pt x="111" y="34"/>
                    <a:pt x="111" y="34"/>
                    <a:pt x="111" y="34"/>
                  </a:cubicBezTo>
                  <a:cubicBezTo>
                    <a:pt x="112" y="34"/>
                    <a:pt x="112" y="34"/>
                    <a:pt x="112" y="34"/>
                  </a:cubicBezTo>
                  <a:cubicBezTo>
                    <a:pt x="112" y="35"/>
                    <a:pt x="112" y="35"/>
                    <a:pt x="112" y="35"/>
                  </a:cubicBezTo>
                  <a:cubicBezTo>
                    <a:pt x="112" y="35"/>
                    <a:pt x="112" y="35"/>
                    <a:pt x="112" y="35"/>
                  </a:cubicBezTo>
                  <a:cubicBezTo>
                    <a:pt x="112" y="35"/>
                    <a:pt x="112" y="35"/>
                    <a:pt x="112" y="35"/>
                  </a:cubicBezTo>
                  <a:cubicBezTo>
                    <a:pt x="112" y="33"/>
                    <a:pt x="113" y="32"/>
                    <a:pt x="113" y="31"/>
                  </a:cubicBezTo>
                  <a:cubicBezTo>
                    <a:pt x="113" y="30"/>
                    <a:pt x="113" y="30"/>
                    <a:pt x="113" y="30"/>
                  </a:cubicBezTo>
                  <a:cubicBezTo>
                    <a:pt x="112" y="30"/>
                    <a:pt x="112" y="30"/>
                    <a:pt x="111" y="29"/>
                  </a:cubicBezTo>
                  <a:cubicBezTo>
                    <a:pt x="111" y="28"/>
                    <a:pt x="110" y="28"/>
                    <a:pt x="110" y="27"/>
                  </a:cubicBezTo>
                  <a:cubicBezTo>
                    <a:pt x="110" y="27"/>
                    <a:pt x="109" y="27"/>
                    <a:pt x="109" y="28"/>
                  </a:cubicBezTo>
                  <a:cubicBezTo>
                    <a:pt x="109" y="30"/>
                    <a:pt x="109" y="28"/>
                    <a:pt x="108" y="29"/>
                  </a:cubicBezTo>
                  <a:cubicBezTo>
                    <a:pt x="107" y="27"/>
                    <a:pt x="107" y="28"/>
                    <a:pt x="107" y="28"/>
                  </a:cubicBezTo>
                  <a:cubicBezTo>
                    <a:pt x="106" y="29"/>
                    <a:pt x="106" y="29"/>
                    <a:pt x="105" y="29"/>
                  </a:cubicBezTo>
                  <a:cubicBezTo>
                    <a:pt x="105" y="28"/>
                    <a:pt x="105" y="28"/>
                    <a:pt x="104" y="29"/>
                  </a:cubicBezTo>
                  <a:cubicBezTo>
                    <a:pt x="104" y="29"/>
                    <a:pt x="104" y="28"/>
                    <a:pt x="103" y="28"/>
                  </a:cubicBezTo>
                  <a:cubicBezTo>
                    <a:pt x="103" y="28"/>
                    <a:pt x="103" y="28"/>
                    <a:pt x="103" y="28"/>
                  </a:cubicBezTo>
                  <a:cubicBezTo>
                    <a:pt x="103" y="28"/>
                    <a:pt x="103" y="27"/>
                    <a:pt x="102" y="28"/>
                  </a:cubicBezTo>
                  <a:cubicBezTo>
                    <a:pt x="101" y="28"/>
                    <a:pt x="101" y="29"/>
                    <a:pt x="101" y="27"/>
                  </a:cubicBezTo>
                  <a:cubicBezTo>
                    <a:pt x="101" y="27"/>
                    <a:pt x="102" y="27"/>
                    <a:pt x="102" y="26"/>
                  </a:cubicBezTo>
                  <a:cubicBezTo>
                    <a:pt x="103" y="26"/>
                    <a:pt x="102" y="25"/>
                    <a:pt x="102" y="24"/>
                  </a:cubicBezTo>
                  <a:cubicBezTo>
                    <a:pt x="102" y="25"/>
                    <a:pt x="102" y="25"/>
                    <a:pt x="102" y="24"/>
                  </a:cubicBezTo>
                  <a:cubicBezTo>
                    <a:pt x="103" y="24"/>
                    <a:pt x="102" y="23"/>
                    <a:pt x="102" y="23"/>
                  </a:cubicBezTo>
                  <a:cubicBezTo>
                    <a:pt x="100" y="24"/>
                    <a:pt x="101" y="23"/>
                    <a:pt x="102" y="22"/>
                  </a:cubicBezTo>
                  <a:cubicBezTo>
                    <a:pt x="101" y="21"/>
                    <a:pt x="102" y="20"/>
                    <a:pt x="102" y="21"/>
                  </a:cubicBezTo>
                  <a:cubicBezTo>
                    <a:pt x="103" y="21"/>
                    <a:pt x="104" y="20"/>
                    <a:pt x="102" y="20"/>
                  </a:cubicBezTo>
                  <a:cubicBezTo>
                    <a:pt x="102" y="21"/>
                    <a:pt x="102" y="20"/>
                    <a:pt x="102" y="19"/>
                  </a:cubicBezTo>
                  <a:cubicBezTo>
                    <a:pt x="102" y="20"/>
                    <a:pt x="103" y="18"/>
                    <a:pt x="103" y="19"/>
                  </a:cubicBezTo>
                  <a:cubicBezTo>
                    <a:pt x="103" y="19"/>
                    <a:pt x="104" y="18"/>
                    <a:pt x="103" y="18"/>
                  </a:cubicBezTo>
                  <a:cubicBezTo>
                    <a:pt x="104" y="19"/>
                    <a:pt x="102" y="17"/>
                    <a:pt x="103" y="18"/>
                  </a:cubicBezTo>
                  <a:cubicBezTo>
                    <a:pt x="104" y="18"/>
                    <a:pt x="102" y="18"/>
                    <a:pt x="103" y="18"/>
                  </a:cubicBezTo>
                  <a:cubicBezTo>
                    <a:pt x="103" y="18"/>
                    <a:pt x="103" y="18"/>
                    <a:pt x="103" y="18"/>
                  </a:cubicBezTo>
                  <a:cubicBezTo>
                    <a:pt x="103" y="18"/>
                    <a:pt x="103" y="18"/>
                    <a:pt x="103" y="17"/>
                  </a:cubicBezTo>
                  <a:cubicBezTo>
                    <a:pt x="103" y="17"/>
                    <a:pt x="103" y="17"/>
                    <a:pt x="103" y="17"/>
                  </a:cubicBezTo>
                  <a:cubicBezTo>
                    <a:pt x="103" y="17"/>
                    <a:pt x="103" y="17"/>
                    <a:pt x="103" y="17"/>
                  </a:cubicBezTo>
                  <a:cubicBezTo>
                    <a:pt x="103" y="17"/>
                    <a:pt x="104" y="16"/>
                    <a:pt x="103" y="17"/>
                  </a:cubicBezTo>
                  <a:cubicBezTo>
                    <a:pt x="104" y="17"/>
                    <a:pt x="104" y="17"/>
                    <a:pt x="103" y="17"/>
                  </a:cubicBezTo>
                  <a:cubicBezTo>
                    <a:pt x="104" y="17"/>
                    <a:pt x="104" y="17"/>
                    <a:pt x="104" y="16"/>
                  </a:cubicBezTo>
                  <a:cubicBezTo>
                    <a:pt x="103" y="17"/>
                    <a:pt x="104" y="17"/>
                    <a:pt x="104" y="16"/>
                  </a:cubicBezTo>
                  <a:cubicBezTo>
                    <a:pt x="104" y="16"/>
                    <a:pt x="103" y="16"/>
                    <a:pt x="104" y="16"/>
                  </a:cubicBezTo>
                  <a:cubicBezTo>
                    <a:pt x="104" y="16"/>
                    <a:pt x="103" y="17"/>
                    <a:pt x="103" y="16"/>
                  </a:cubicBezTo>
                  <a:cubicBezTo>
                    <a:pt x="103" y="16"/>
                    <a:pt x="103" y="15"/>
                    <a:pt x="103" y="16"/>
                  </a:cubicBezTo>
                  <a:cubicBezTo>
                    <a:pt x="103" y="15"/>
                    <a:pt x="103" y="16"/>
                    <a:pt x="103" y="16"/>
                  </a:cubicBezTo>
                  <a:cubicBezTo>
                    <a:pt x="103" y="16"/>
                    <a:pt x="103" y="15"/>
                    <a:pt x="103" y="15"/>
                  </a:cubicBezTo>
                  <a:cubicBezTo>
                    <a:pt x="102" y="15"/>
                    <a:pt x="103" y="13"/>
                    <a:pt x="103" y="14"/>
                  </a:cubicBezTo>
                  <a:cubicBezTo>
                    <a:pt x="103" y="13"/>
                    <a:pt x="104" y="14"/>
                    <a:pt x="103" y="14"/>
                  </a:cubicBezTo>
                  <a:cubicBezTo>
                    <a:pt x="103" y="14"/>
                    <a:pt x="102" y="16"/>
                    <a:pt x="102" y="14"/>
                  </a:cubicBezTo>
                  <a:cubicBezTo>
                    <a:pt x="103" y="14"/>
                    <a:pt x="101" y="13"/>
                    <a:pt x="102" y="13"/>
                  </a:cubicBezTo>
                  <a:cubicBezTo>
                    <a:pt x="101" y="12"/>
                    <a:pt x="100" y="13"/>
                    <a:pt x="100" y="14"/>
                  </a:cubicBezTo>
                  <a:cubicBezTo>
                    <a:pt x="100" y="14"/>
                    <a:pt x="99" y="14"/>
                    <a:pt x="100" y="15"/>
                  </a:cubicBezTo>
                  <a:cubicBezTo>
                    <a:pt x="100" y="16"/>
                    <a:pt x="100" y="14"/>
                    <a:pt x="101" y="14"/>
                  </a:cubicBezTo>
                  <a:cubicBezTo>
                    <a:pt x="101" y="13"/>
                    <a:pt x="100" y="15"/>
                    <a:pt x="101" y="16"/>
                  </a:cubicBezTo>
                  <a:cubicBezTo>
                    <a:pt x="100" y="15"/>
                    <a:pt x="100" y="16"/>
                    <a:pt x="100" y="16"/>
                  </a:cubicBezTo>
                  <a:cubicBezTo>
                    <a:pt x="100" y="16"/>
                    <a:pt x="100" y="18"/>
                    <a:pt x="100" y="16"/>
                  </a:cubicBezTo>
                  <a:cubicBezTo>
                    <a:pt x="100" y="16"/>
                    <a:pt x="98" y="18"/>
                    <a:pt x="99" y="17"/>
                  </a:cubicBezTo>
                  <a:cubicBezTo>
                    <a:pt x="98" y="17"/>
                    <a:pt x="98" y="17"/>
                    <a:pt x="98" y="16"/>
                  </a:cubicBezTo>
                  <a:cubicBezTo>
                    <a:pt x="99" y="16"/>
                    <a:pt x="98" y="16"/>
                    <a:pt x="98" y="15"/>
                  </a:cubicBezTo>
                  <a:cubicBezTo>
                    <a:pt x="98" y="16"/>
                    <a:pt x="99" y="15"/>
                    <a:pt x="98" y="15"/>
                  </a:cubicBezTo>
                  <a:cubicBezTo>
                    <a:pt x="99" y="14"/>
                    <a:pt x="99" y="13"/>
                    <a:pt x="98" y="14"/>
                  </a:cubicBezTo>
                  <a:cubicBezTo>
                    <a:pt x="98" y="13"/>
                    <a:pt x="98" y="13"/>
                    <a:pt x="99" y="13"/>
                  </a:cubicBezTo>
                  <a:cubicBezTo>
                    <a:pt x="99" y="12"/>
                    <a:pt x="99" y="13"/>
                    <a:pt x="98" y="12"/>
                  </a:cubicBezTo>
                  <a:cubicBezTo>
                    <a:pt x="99" y="12"/>
                    <a:pt x="99" y="10"/>
                    <a:pt x="100" y="10"/>
                  </a:cubicBezTo>
                  <a:cubicBezTo>
                    <a:pt x="100" y="9"/>
                    <a:pt x="100" y="9"/>
                    <a:pt x="100" y="10"/>
                  </a:cubicBezTo>
                  <a:cubicBezTo>
                    <a:pt x="99" y="11"/>
                    <a:pt x="100" y="12"/>
                    <a:pt x="99" y="10"/>
                  </a:cubicBezTo>
                  <a:cubicBezTo>
                    <a:pt x="99" y="10"/>
                    <a:pt x="98" y="9"/>
                    <a:pt x="99" y="9"/>
                  </a:cubicBezTo>
                  <a:cubicBezTo>
                    <a:pt x="98" y="8"/>
                    <a:pt x="99" y="9"/>
                    <a:pt x="98" y="9"/>
                  </a:cubicBezTo>
                  <a:cubicBezTo>
                    <a:pt x="98" y="8"/>
                    <a:pt x="98" y="8"/>
                    <a:pt x="98" y="8"/>
                  </a:cubicBezTo>
                  <a:cubicBezTo>
                    <a:pt x="98" y="8"/>
                    <a:pt x="98" y="9"/>
                    <a:pt x="98" y="8"/>
                  </a:cubicBezTo>
                  <a:cubicBezTo>
                    <a:pt x="99" y="8"/>
                    <a:pt x="99" y="8"/>
                    <a:pt x="99" y="8"/>
                  </a:cubicBezTo>
                  <a:cubicBezTo>
                    <a:pt x="98" y="8"/>
                    <a:pt x="99" y="9"/>
                    <a:pt x="99" y="8"/>
                  </a:cubicBezTo>
                  <a:cubicBezTo>
                    <a:pt x="99" y="8"/>
                    <a:pt x="99" y="6"/>
                    <a:pt x="99" y="8"/>
                  </a:cubicBezTo>
                  <a:cubicBezTo>
                    <a:pt x="99" y="7"/>
                    <a:pt x="99" y="7"/>
                    <a:pt x="99" y="8"/>
                  </a:cubicBezTo>
                  <a:cubicBezTo>
                    <a:pt x="99" y="9"/>
                    <a:pt x="99" y="9"/>
                    <a:pt x="99" y="8"/>
                  </a:cubicBezTo>
                  <a:cubicBezTo>
                    <a:pt x="100" y="8"/>
                    <a:pt x="99" y="7"/>
                    <a:pt x="99" y="7"/>
                  </a:cubicBezTo>
                  <a:cubicBezTo>
                    <a:pt x="98" y="6"/>
                    <a:pt x="99" y="7"/>
                    <a:pt x="100" y="7"/>
                  </a:cubicBezTo>
                  <a:cubicBezTo>
                    <a:pt x="99" y="7"/>
                    <a:pt x="99" y="6"/>
                    <a:pt x="99" y="6"/>
                  </a:cubicBezTo>
                  <a:cubicBezTo>
                    <a:pt x="99" y="7"/>
                    <a:pt x="99" y="7"/>
                    <a:pt x="99" y="6"/>
                  </a:cubicBezTo>
                  <a:cubicBezTo>
                    <a:pt x="100" y="8"/>
                    <a:pt x="100" y="7"/>
                    <a:pt x="99" y="6"/>
                  </a:cubicBezTo>
                  <a:cubicBezTo>
                    <a:pt x="99" y="7"/>
                    <a:pt x="99" y="6"/>
                    <a:pt x="99" y="6"/>
                  </a:cubicBezTo>
                  <a:cubicBezTo>
                    <a:pt x="100" y="7"/>
                    <a:pt x="99" y="5"/>
                    <a:pt x="99" y="5"/>
                  </a:cubicBezTo>
                  <a:cubicBezTo>
                    <a:pt x="100" y="5"/>
                    <a:pt x="101" y="4"/>
                    <a:pt x="101" y="5"/>
                  </a:cubicBezTo>
                  <a:cubicBezTo>
                    <a:pt x="100" y="6"/>
                    <a:pt x="100" y="3"/>
                    <a:pt x="100" y="3"/>
                  </a:cubicBezTo>
                  <a:cubicBezTo>
                    <a:pt x="101" y="2"/>
                    <a:pt x="102" y="4"/>
                    <a:pt x="101" y="3"/>
                  </a:cubicBezTo>
                  <a:cubicBezTo>
                    <a:pt x="101" y="2"/>
                    <a:pt x="101" y="3"/>
                    <a:pt x="101" y="3"/>
                  </a:cubicBezTo>
                  <a:cubicBezTo>
                    <a:pt x="101" y="3"/>
                    <a:pt x="101" y="3"/>
                    <a:pt x="101" y="3"/>
                  </a:cubicBezTo>
                  <a:cubicBezTo>
                    <a:pt x="102" y="2"/>
                    <a:pt x="101" y="2"/>
                    <a:pt x="101" y="2"/>
                  </a:cubicBezTo>
                  <a:cubicBezTo>
                    <a:pt x="101" y="2"/>
                    <a:pt x="101" y="2"/>
                    <a:pt x="101" y="2"/>
                  </a:cubicBezTo>
                  <a:cubicBezTo>
                    <a:pt x="102" y="2"/>
                    <a:pt x="102" y="2"/>
                    <a:pt x="101" y="1"/>
                  </a:cubicBezTo>
                  <a:cubicBezTo>
                    <a:pt x="102" y="1"/>
                    <a:pt x="101" y="2"/>
                    <a:pt x="101" y="1"/>
                  </a:cubicBezTo>
                  <a:cubicBezTo>
                    <a:pt x="101" y="2"/>
                    <a:pt x="101" y="0"/>
                    <a:pt x="101" y="1"/>
                  </a:cubicBezTo>
                  <a:cubicBezTo>
                    <a:pt x="100" y="0"/>
                    <a:pt x="101" y="1"/>
                    <a:pt x="100" y="2"/>
                  </a:cubicBezTo>
                  <a:cubicBezTo>
                    <a:pt x="99" y="1"/>
                    <a:pt x="99" y="2"/>
                    <a:pt x="99" y="2"/>
                  </a:cubicBezTo>
                  <a:cubicBezTo>
                    <a:pt x="99" y="3"/>
                    <a:pt x="99" y="3"/>
                    <a:pt x="99" y="3"/>
                  </a:cubicBezTo>
                  <a:cubicBezTo>
                    <a:pt x="98" y="4"/>
                    <a:pt x="100" y="3"/>
                    <a:pt x="99" y="3"/>
                  </a:cubicBezTo>
                  <a:cubicBezTo>
                    <a:pt x="99" y="3"/>
                    <a:pt x="99" y="3"/>
                    <a:pt x="99" y="3"/>
                  </a:cubicBezTo>
                  <a:cubicBezTo>
                    <a:pt x="99" y="4"/>
                    <a:pt x="100" y="5"/>
                    <a:pt x="99" y="5"/>
                  </a:cubicBezTo>
                  <a:cubicBezTo>
                    <a:pt x="99" y="4"/>
                    <a:pt x="98" y="5"/>
                    <a:pt x="98" y="5"/>
                  </a:cubicBezTo>
                  <a:cubicBezTo>
                    <a:pt x="98" y="5"/>
                    <a:pt x="98" y="5"/>
                    <a:pt x="98" y="5"/>
                  </a:cubicBezTo>
                  <a:cubicBezTo>
                    <a:pt x="98" y="4"/>
                    <a:pt x="98" y="6"/>
                    <a:pt x="98" y="6"/>
                  </a:cubicBezTo>
                  <a:cubicBezTo>
                    <a:pt x="98" y="5"/>
                    <a:pt x="97" y="7"/>
                    <a:pt x="97" y="6"/>
                  </a:cubicBezTo>
                  <a:cubicBezTo>
                    <a:pt x="96" y="7"/>
                    <a:pt x="98" y="5"/>
                    <a:pt x="96" y="8"/>
                  </a:cubicBezTo>
                  <a:cubicBezTo>
                    <a:pt x="97" y="10"/>
                    <a:pt x="96" y="10"/>
                    <a:pt x="96" y="9"/>
                  </a:cubicBezTo>
                  <a:cubicBezTo>
                    <a:pt x="96" y="8"/>
                    <a:pt x="96" y="8"/>
                    <a:pt x="96" y="8"/>
                  </a:cubicBezTo>
                  <a:cubicBezTo>
                    <a:pt x="94" y="7"/>
                    <a:pt x="94" y="9"/>
                    <a:pt x="95" y="9"/>
                  </a:cubicBezTo>
                  <a:cubicBezTo>
                    <a:pt x="94" y="9"/>
                    <a:pt x="93" y="11"/>
                    <a:pt x="94" y="10"/>
                  </a:cubicBezTo>
                  <a:cubicBezTo>
                    <a:pt x="94" y="9"/>
                    <a:pt x="94" y="10"/>
                    <a:pt x="94" y="10"/>
                  </a:cubicBezTo>
                  <a:cubicBezTo>
                    <a:pt x="94" y="9"/>
                    <a:pt x="95" y="8"/>
                    <a:pt x="94" y="10"/>
                  </a:cubicBezTo>
                  <a:cubicBezTo>
                    <a:pt x="93" y="10"/>
                    <a:pt x="93" y="10"/>
                    <a:pt x="93" y="10"/>
                  </a:cubicBezTo>
                  <a:cubicBezTo>
                    <a:pt x="93" y="11"/>
                    <a:pt x="94" y="10"/>
                    <a:pt x="94" y="10"/>
                  </a:cubicBezTo>
                  <a:cubicBezTo>
                    <a:pt x="94" y="11"/>
                    <a:pt x="94" y="11"/>
                    <a:pt x="94" y="11"/>
                  </a:cubicBezTo>
                  <a:cubicBezTo>
                    <a:pt x="94" y="11"/>
                    <a:pt x="93" y="11"/>
                    <a:pt x="94" y="11"/>
                  </a:cubicBezTo>
                  <a:cubicBezTo>
                    <a:pt x="94" y="11"/>
                    <a:pt x="94" y="11"/>
                    <a:pt x="94" y="11"/>
                  </a:cubicBezTo>
                  <a:cubicBezTo>
                    <a:pt x="94" y="10"/>
                    <a:pt x="94" y="11"/>
                    <a:pt x="94" y="12"/>
                  </a:cubicBezTo>
                  <a:cubicBezTo>
                    <a:pt x="93" y="12"/>
                    <a:pt x="93" y="12"/>
                    <a:pt x="94" y="12"/>
                  </a:cubicBezTo>
                  <a:cubicBezTo>
                    <a:pt x="94" y="13"/>
                    <a:pt x="94" y="12"/>
                    <a:pt x="94" y="12"/>
                  </a:cubicBezTo>
                  <a:cubicBezTo>
                    <a:pt x="94" y="13"/>
                    <a:pt x="93" y="13"/>
                    <a:pt x="93" y="13"/>
                  </a:cubicBezTo>
                  <a:cubicBezTo>
                    <a:pt x="93" y="13"/>
                    <a:pt x="93" y="13"/>
                    <a:pt x="94" y="12"/>
                  </a:cubicBezTo>
                  <a:cubicBezTo>
                    <a:pt x="93" y="12"/>
                    <a:pt x="93" y="12"/>
                    <a:pt x="93" y="12"/>
                  </a:cubicBezTo>
                  <a:cubicBezTo>
                    <a:pt x="92" y="11"/>
                    <a:pt x="93" y="13"/>
                    <a:pt x="92" y="13"/>
                  </a:cubicBezTo>
                  <a:cubicBezTo>
                    <a:pt x="92" y="15"/>
                    <a:pt x="92" y="15"/>
                    <a:pt x="92" y="14"/>
                  </a:cubicBezTo>
                  <a:cubicBezTo>
                    <a:pt x="92" y="14"/>
                    <a:pt x="92" y="12"/>
                    <a:pt x="92" y="13"/>
                  </a:cubicBezTo>
                  <a:cubicBezTo>
                    <a:pt x="91" y="14"/>
                    <a:pt x="91" y="15"/>
                    <a:pt x="91" y="14"/>
                  </a:cubicBezTo>
                  <a:cubicBezTo>
                    <a:pt x="90" y="13"/>
                    <a:pt x="90" y="15"/>
                    <a:pt x="90" y="14"/>
                  </a:cubicBezTo>
                  <a:cubicBezTo>
                    <a:pt x="89" y="14"/>
                    <a:pt x="90" y="15"/>
                    <a:pt x="90" y="15"/>
                  </a:cubicBezTo>
                  <a:cubicBezTo>
                    <a:pt x="90" y="15"/>
                    <a:pt x="89" y="14"/>
                    <a:pt x="89" y="15"/>
                  </a:cubicBezTo>
                  <a:cubicBezTo>
                    <a:pt x="88" y="14"/>
                    <a:pt x="89" y="15"/>
                    <a:pt x="89" y="15"/>
                  </a:cubicBezTo>
                  <a:cubicBezTo>
                    <a:pt x="88" y="14"/>
                    <a:pt x="88" y="14"/>
                    <a:pt x="88" y="14"/>
                  </a:cubicBezTo>
                  <a:cubicBezTo>
                    <a:pt x="88" y="14"/>
                    <a:pt x="88" y="12"/>
                    <a:pt x="88" y="15"/>
                  </a:cubicBezTo>
                  <a:cubicBezTo>
                    <a:pt x="88" y="18"/>
                    <a:pt x="88" y="14"/>
                    <a:pt x="87" y="16"/>
                  </a:cubicBezTo>
                  <a:cubicBezTo>
                    <a:pt x="87" y="16"/>
                    <a:pt x="86" y="16"/>
                    <a:pt x="87" y="17"/>
                  </a:cubicBezTo>
                  <a:cubicBezTo>
                    <a:pt x="86" y="17"/>
                    <a:pt x="86" y="18"/>
                    <a:pt x="86" y="18"/>
                  </a:cubicBezTo>
                  <a:cubicBezTo>
                    <a:pt x="87" y="19"/>
                    <a:pt x="87" y="18"/>
                    <a:pt x="86" y="17"/>
                  </a:cubicBezTo>
                  <a:cubicBezTo>
                    <a:pt x="86" y="16"/>
                    <a:pt x="86" y="16"/>
                    <a:pt x="85" y="16"/>
                  </a:cubicBezTo>
                  <a:cubicBezTo>
                    <a:pt x="85" y="16"/>
                    <a:pt x="85" y="17"/>
                    <a:pt x="85" y="16"/>
                  </a:cubicBezTo>
                  <a:cubicBezTo>
                    <a:pt x="86" y="16"/>
                    <a:pt x="85" y="16"/>
                    <a:pt x="85" y="16"/>
                  </a:cubicBezTo>
                  <a:cubicBezTo>
                    <a:pt x="85" y="16"/>
                    <a:pt x="85" y="16"/>
                    <a:pt x="85" y="16"/>
                  </a:cubicBezTo>
                  <a:cubicBezTo>
                    <a:pt x="85" y="16"/>
                    <a:pt x="85" y="17"/>
                    <a:pt x="85" y="17"/>
                  </a:cubicBezTo>
                  <a:cubicBezTo>
                    <a:pt x="84" y="17"/>
                    <a:pt x="85" y="17"/>
                    <a:pt x="85" y="18"/>
                  </a:cubicBezTo>
                  <a:cubicBezTo>
                    <a:pt x="83" y="17"/>
                    <a:pt x="84" y="16"/>
                    <a:pt x="84" y="16"/>
                  </a:cubicBezTo>
                  <a:cubicBezTo>
                    <a:pt x="83" y="17"/>
                    <a:pt x="84" y="17"/>
                    <a:pt x="84" y="18"/>
                  </a:cubicBezTo>
                  <a:cubicBezTo>
                    <a:pt x="83" y="18"/>
                    <a:pt x="82" y="19"/>
                    <a:pt x="83" y="18"/>
                  </a:cubicBezTo>
                  <a:cubicBezTo>
                    <a:pt x="82" y="18"/>
                    <a:pt x="82" y="17"/>
                    <a:pt x="82" y="17"/>
                  </a:cubicBezTo>
                  <a:cubicBezTo>
                    <a:pt x="82" y="16"/>
                    <a:pt x="82" y="17"/>
                    <a:pt x="82" y="17"/>
                  </a:cubicBezTo>
                  <a:cubicBezTo>
                    <a:pt x="82" y="17"/>
                    <a:pt x="82" y="16"/>
                    <a:pt x="81" y="18"/>
                  </a:cubicBezTo>
                  <a:cubicBezTo>
                    <a:pt x="82" y="19"/>
                    <a:pt x="81" y="19"/>
                    <a:pt x="81" y="17"/>
                  </a:cubicBezTo>
                  <a:cubicBezTo>
                    <a:pt x="81" y="17"/>
                    <a:pt x="79" y="17"/>
                    <a:pt x="80" y="16"/>
                  </a:cubicBezTo>
                  <a:cubicBezTo>
                    <a:pt x="79" y="16"/>
                    <a:pt x="80" y="18"/>
                    <a:pt x="80" y="17"/>
                  </a:cubicBezTo>
                  <a:cubicBezTo>
                    <a:pt x="79" y="17"/>
                    <a:pt x="79" y="16"/>
                    <a:pt x="79" y="15"/>
                  </a:cubicBezTo>
                  <a:cubicBezTo>
                    <a:pt x="79" y="17"/>
                    <a:pt x="78" y="15"/>
                    <a:pt x="79" y="14"/>
                  </a:cubicBezTo>
                  <a:cubicBezTo>
                    <a:pt x="79" y="12"/>
                    <a:pt x="79" y="12"/>
                    <a:pt x="78" y="13"/>
                  </a:cubicBezTo>
                  <a:cubicBezTo>
                    <a:pt x="78" y="13"/>
                    <a:pt x="78" y="12"/>
                    <a:pt x="78" y="12"/>
                  </a:cubicBezTo>
                  <a:cubicBezTo>
                    <a:pt x="78" y="12"/>
                    <a:pt x="78" y="12"/>
                    <a:pt x="78" y="12"/>
                  </a:cubicBezTo>
                  <a:cubicBezTo>
                    <a:pt x="78" y="13"/>
                    <a:pt x="78" y="13"/>
                    <a:pt x="78" y="14"/>
                  </a:cubicBezTo>
                  <a:cubicBezTo>
                    <a:pt x="78" y="14"/>
                    <a:pt x="78" y="13"/>
                    <a:pt x="77" y="14"/>
                  </a:cubicBezTo>
                  <a:cubicBezTo>
                    <a:pt x="76" y="13"/>
                    <a:pt x="77" y="12"/>
                    <a:pt x="76" y="12"/>
                  </a:cubicBezTo>
                  <a:cubicBezTo>
                    <a:pt x="77" y="12"/>
                    <a:pt x="76" y="13"/>
                    <a:pt x="76" y="14"/>
                  </a:cubicBezTo>
                  <a:cubicBezTo>
                    <a:pt x="74" y="14"/>
                    <a:pt x="75" y="14"/>
                    <a:pt x="74" y="14"/>
                  </a:cubicBezTo>
                  <a:cubicBezTo>
                    <a:pt x="75" y="15"/>
                    <a:pt x="74" y="11"/>
                    <a:pt x="73" y="13"/>
                  </a:cubicBezTo>
                  <a:cubicBezTo>
                    <a:pt x="74" y="13"/>
                    <a:pt x="72" y="13"/>
                    <a:pt x="73" y="13"/>
                  </a:cubicBezTo>
                  <a:cubicBezTo>
                    <a:pt x="73" y="11"/>
                    <a:pt x="72" y="12"/>
                    <a:pt x="72" y="11"/>
                  </a:cubicBezTo>
                  <a:cubicBezTo>
                    <a:pt x="72" y="8"/>
                    <a:pt x="72" y="9"/>
                    <a:pt x="71" y="9"/>
                  </a:cubicBezTo>
                  <a:cubicBezTo>
                    <a:pt x="70" y="8"/>
                    <a:pt x="71" y="8"/>
                    <a:pt x="70" y="8"/>
                  </a:cubicBezTo>
                  <a:cubicBezTo>
                    <a:pt x="69" y="8"/>
                    <a:pt x="69" y="8"/>
                    <a:pt x="69" y="10"/>
                  </a:cubicBezTo>
                  <a:cubicBezTo>
                    <a:pt x="69" y="9"/>
                    <a:pt x="68" y="10"/>
                    <a:pt x="69" y="11"/>
                  </a:cubicBezTo>
                  <a:cubicBezTo>
                    <a:pt x="70" y="11"/>
                    <a:pt x="69" y="12"/>
                    <a:pt x="69" y="12"/>
                  </a:cubicBezTo>
                  <a:cubicBezTo>
                    <a:pt x="69" y="13"/>
                    <a:pt x="69" y="11"/>
                    <a:pt x="69" y="13"/>
                  </a:cubicBezTo>
                  <a:cubicBezTo>
                    <a:pt x="68" y="13"/>
                    <a:pt x="69" y="13"/>
                    <a:pt x="69" y="15"/>
                  </a:cubicBezTo>
                  <a:cubicBezTo>
                    <a:pt x="69" y="16"/>
                    <a:pt x="69" y="16"/>
                    <a:pt x="69" y="17"/>
                  </a:cubicBezTo>
                  <a:cubicBezTo>
                    <a:pt x="70" y="16"/>
                    <a:pt x="69" y="18"/>
                    <a:pt x="69" y="18"/>
                  </a:cubicBezTo>
                  <a:cubicBezTo>
                    <a:pt x="69" y="17"/>
                    <a:pt x="70" y="16"/>
                    <a:pt x="69" y="17"/>
                  </a:cubicBezTo>
                  <a:cubicBezTo>
                    <a:pt x="69" y="17"/>
                    <a:pt x="69" y="19"/>
                    <a:pt x="69" y="18"/>
                  </a:cubicBezTo>
                  <a:cubicBezTo>
                    <a:pt x="68" y="20"/>
                    <a:pt x="69" y="19"/>
                    <a:pt x="68" y="18"/>
                  </a:cubicBezTo>
                  <a:cubicBezTo>
                    <a:pt x="68" y="18"/>
                    <a:pt x="68" y="18"/>
                    <a:pt x="67" y="19"/>
                  </a:cubicBezTo>
                  <a:cubicBezTo>
                    <a:pt x="68" y="18"/>
                    <a:pt x="67" y="19"/>
                    <a:pt x="67" y="20"/>
                  </a:cubicBezTo>
                  <a:cubicBezTo>
                    <a:pt x="66" y="20"/>
                    <a:pt x="66" y="20"/>
                    <a:pt x="66" y="20"/>
                  </a:cubicBezTo>
                  <a:cubicBezTo>
                    <a:pt x="66" y="22"/>
                    <a:pt x="65" y="22"/>
                    <a:pt x="65" y="21"/>
                  </a:cubicBezTo>
                  <a:cubicBezTo>
                    <a:pt x="64" y="22"/>
                    <a:pt x="65" y="21"/>
                    <a:pt x="65" y="21"/>
                  </a:cubicBezTo>
                  <a:cubicBezTo>
                    <a:pt x="65" y="20"/>
                    <a:pt x="64" y="21"/>
                    <a:pt x="64" y="21"/>
                  </a:cubicBezTo>
                  <a:cubicBezTo>
                    <a:pt x="64" y="21"/>
                    <a:pt x="63" y="21"/>
                    <a:pt x="63" y="21"/>
                  </a:cubicBezTo>
                  <a:cubicBezTo>
                    <a:pt x="62" y="22"/>
                    <a:pt x="61" y="21"/>
                    <a:pt x="62" y="21"/>
                  </a:cubicBezTo>
                  <a:cubicBezTo>
                    <a:pt x="62" y="20"/>
                    <a:pt x="62" y="20"/>
                    <a:pt x="62" y="21"/>
                  </a:cubicBezTo>
                  <a:cubicBezTo>
                    <a:pt x="60" y="23"/>
                    <a:pt x="61" y="20"/>
                    <a:pt x="61" y="20"/>
                  </a:cubicBezTo>
                  <a:cubicBezTo>
                    <a:pt x="61" y="20"/>
                    <a:pt x="60" y="20"/>
                    <a:pt x="60" y="19"/>
                  </a:cubicBezTo>
                  <a:cubicBezTo>
                    <a:pt x="59" y="20"/>
                    <a:pt x="60" y="20"/>
                    <a:pt x="59" y="20"/>
                  </a:cubicBezTo>
                  <a:cubicBezTo>
                    <a:pt x="58" y="21"/>
                    <a:pt x="58" y="22"/>
                    <a:pt x="58" y="20"/>
                  </a:cubicBezTo>
                  <a:cubicBezTo>
                    <a:pt x="57" y="21"/>
                    <a:pt x="57" y="20"/>
                    <a:pt x="56" y="21"/>
                  </a:cubicBezTo>
                  <a:cubicBezTo>
                    <a:pt x="56" y="24"/>
                    <a:pt x="55" y="20"/>
                    <a:pt x="55" y="21"/>
                  </a:cubicBezTo>
                  <a:cubicBezTo>
                    <a:pt x="54" y="19"/>
                    <a:pt x="55" y="22"/>
                    <a:pt x="54" y="21"/>
                  </a:cubicBezTo>
                  <a:cubicBezTo>
                    <a:pt x="54" y="21"/>
                    <a:pt x="53" y="22"/>
                    <a:pt x="53" y="21"/>
                  </a:cubicBezTo>
                  <a:cubicBezTo>
                    <a:pt x="52" y="22"/>
                    <a:pt x="53" y="22"/>
                    <a:pt x="52" y="21"/>
                  </a:cubicBezTo>
                  <a:cubicBezTo>
                    <a:pt x="51" y="21"/>
                    <a:pt x="52" y="21"/>
                    <a:pt x="51" y="20"/>
                  </a:cubicBezTo>
                  <a:cubicBezTo>
                    <a:pt x="51" y="20"/>
                    <a:pt x="50" y="19"/>
                    <a:pt x="51" y="19"/>
                  </a:cubicBezTo>
                  <a:cubicBezTo>
                    <a:pt x="50" y="19"/>
                    <a:pt x="50" y="19"/>
                    <a:pt x="50" y="19"/>
                  </a:cubicBezTo>
                  <a:cubicBezTo>
                    <a:pt x="49" y="19"/>
                    <a:pt x="49" y="20"/>
                    <a:pt x="50" y="20"/>
                  </a:cubicBezTo>
                  <a:cubicBezTo>
                    <a:pt x="49" y="18"/>
                    <a:pt x="49" y="18"/>
                    <a:pt x="48" y="19"/>
                  </a:cubicBezTo>
                  <a:cubicBezTo>
                    <a:pt x="49" y="19"/>
                    <a:pt x="48" y="19"/>
                    <a:pt x="47" y="19"/>
                  </a:cubicBezTo>
                  <a:cubicBezTo>
                    <a:pt x="46" y="19"/>
                    <a:pt x="46" y="18"/>
                    <a:pt x="46" y="18"/>
                  </a:cubicBezTo>
                  <a:cubicBezTo>
                    <a:pt x="46" y="19"/>
                    <a:pt x="45" y="17"/>
                    <a:pt x="45" y="17"/>
                  </a:cubicBezTo>
                  <a:cubicBezTo>
                    <a:pt x="45" y="14"/>
                    <a:pt x="44" y="16"/>
                    <a:pt x="44" y="16"/>
                  </a:cubicBezTo>
                  <a:cubicBezTo>
                    <a:pt x="43" y="17"/>
                    <a:pt x="43" y="15"/>
                    <a:pt x="43" y="15"/>
                  </a:cubicBezTo>
                  <a:cubicBezTo>
                    <a:pt x="43" y="15"/>
                    <a:pt x="42" y="16"/>
                    <a:pt x="42" y="15"/>
                  </a:cubicBezTo>
                  <a:cubicBezTo>
                    <a:pt x="41" y="14"/>
                    <a:pt x="42" y="15"/>
                    <a:pt x="41" y="14"/>
                  </a:cubicBezTo>
                  <a:cubicBezTo>
                    <a:pt x="40" y="15"/>
                    <a:pt x="41" y="15"/>
                    <a:pt x="40" y="14"/>
                  </a:cubicBezTo>
                  <a:cubicBezTo>
                    <a:pt x="41" y="14"/>
                    <a:pt x="40" y="13"/>
                    <a:pt x="40" y="13"/>
                  </a:cubicBezTo>
                  <a:cubicBezTo>
                    <a:pt x="39" y="13"/>
                    <a:pt x="38" y="12"/>
                    <a:pt x="38" y="12"/>
                  </a:cubicBezTo>
                  <a:cubicBezTo>
                    <a:pt x="38" y="11"/>
                    <a:pt x="37" y="11"/>
                    <a:pt x="37" y="12"/>
                  </a:cubicBezTo>
                  <a:cubicBezTo>
                    <a:pt x="36" y="12"/>
                    <a:pt x="36" y="12"/>
                    <a:pt x="36" y="12"/>
                  </a:cubicBezTo>
                  <a:cubicBezTo>
                    <a:pt x="35" y="12"/>
                    <a:pt x="36" y="13"/>
                    <a:pt x="35" y="11"/>
                  </a:cubicBezTo>
                  <a:cubicBezTo>
                    <a:pt x="35" y="12"/>
                    <a:pt x="34" y="11"/>
                    <a:pt x="33" y="11"/>
                  </a:cubicBezTo>
                  <a:cubicBezTo>
                    <a:pt x="33" y="11"/>
                    <a:pt x="32" y="10"/>
                    <a:pt x="32" y="10"/>
                  </a:cubicBezTo>
                  <a:cubicBezTo>
                    <a:pt x="31" y="11"/>
                    <a:pt x="31" y="10"/>
                    <a:pt x="30" y="10"/>
                  </a:cubicBezTo>
                  <a:cubicBezTo>
                    <a:pt x="31" y="11"/>
                    <a:pt x="30" y="11"/>
                    <a:pt x="29" y="10"/>
                  </a:cubicBezTo>
                  <a:cubicBezTo>
                    <a:pt x="28" y="9"/>
                    <a:pt x="28" y="10"/>
                    <a:pt x="28" y="10"/>
                  </a:cubicBezTo>
                  <a:cubicBezTo>
                    <a:pt x="28" y="9"/>
                    <a:pt x="27" y="10"/>
                    <a:pt x="27" y="10"/>
                  </a:cubicBezTo>
                  <a:cubicBezTo>
                    <a:pt x="26" y="9"/>
                    <a:pt x="26" y="9"/>
                    <a:pt x="25" y="9"/>
                  </a:cubicBezTo>
                  <a:cubicBezTo>
                    <a:pt x="25" y="10"/>
                    <a:pt x="25" y="10"/>
                    <a:pt x="24" y="9"/>
                  </a:cubicBezTo>
                  <a:cubicBezTo>
                    <a:pt x="23" y="9"/>
                    <a:pt x="23" y="9"/>
                    <a:pt x="22" y="9"/>
                  </a:cubicBezTo>
                  <a:cubicBezTo>
                    <a:pt x="22" y="9"/>
                    <a:pt x="21" y="9"/>
                    <a:pt x="22" y="9"/>
                  </a:cubicBezTo>
                  <a:cubicBezTo>
                    <a:pt x="21" y="9"/>
                    <a:pt x="21" y="8"/>
                    <a:pt x="20" y="9"/>
                  </a:cubicBezTo>
                  <a:cubicBezTo>
                    <a:pt x="20" y="8"/>
                    <a:pt x="19" y="7"/>
                    <a:pt x="19" y="8"/>
                  </a:cubicBezTo>
                  <a:cubicBezTo>
                    <a:pt x="19" y="9"/>
                    <a:pt x="19" y="9"/>
                    <a:pt x="18" y="8"/>
                  </a:cubicBezTo>
                  <a:cubicBezTo>
                    <a:pt x="18" y="9"/>
                    <a:pt x="17" y="9"/>
                    <a:pt x="17" y="8"/>
                  </a:cubicBezTo>
                  <a:cubicBezTo>
                    <a:pt x="16" y="8"/>
                    <a:pt x="17" y="8"/>
                    <a:pt x="16" y="9"/>
                  </a:cubicBezTo>
                  <a:cubicBezTo>
                    <a:pt x="15" y="9"/>
                    <a:pt x="15" y="7"/>
                    <a:pt x="15" y="8"/>
                  </a:cubicBezTo>
                  <a:cubicBezTo>
                    <a:pt x="15" y="9"/>
                    <a:pt x="15" y="10"/>
                    <a:pt x="14" y="8"/>
                  </a:cubicBezTo>
                  <a:cubicBezTo>
                    <a:pt x="13" y="7"/>
                    <a:pt x="13" y="8"/>
                    <a:pt x="13" y="9"/>
                  </a:cubicBezTo>
                  <a:cubicBezTo>
                    <a:pt x="11" y="6"/>
                    <a:pt x="11" y="8"/>
                    <a:pt x="12" y="9"/>
                  </a:cubicBezTo>
                  <a:cubicBezTo>
                    <a:pt x="11" y="10"/>
                    <a:pt x="13" y="10"/>
                    <a:pt x="12" y="9"/>
                  </a:cubicBezTo>
                  <a:cubicBezTo>
                    <a:pt x="11" y="8"/>
                    <a:pt x="11" y="6"/>
                    <a:pt x="11" y="9"/>
                  </a:cubicBezTo>
                  <a:cubicBezTo>
                    <a:pt x="11" y="10"/>
                    <a:pt x="10" y="8"/>
                    <a:pt x="10" y="10"/>
                  </a:cubicBezTo>
                  <a:cubicBezTo>
                    <a:pt x="11" y="10"/>
                    <a:pt x="11" y="7"/>
                    <a:pt x="9" y="10"/>
                  </a:cubicBezTo>
                  <a:cubicBezTo>
                    <a:pt x="9" y="11"/>
                    <a:pt x="8" y="6"/>
                    <a:pt x="8" y="9"/>
                  </a:cubicBezTo>
                  <a:cubicBezTo>
                    <a:pt x="8" y="7"/>
                    <a:pt x="8" y="7"/>
                    <a:pt x="8" y="8"/>
                  </a:cubicBezTo>
                  <a:cubicBezTo>
                    <a:pt x="7" y="6"/>
                    <a:pt x="5" y="11"/>
                    <a:pt x="8" y="9"/>
                  </a:cubicBezTo>
                  <a:cubicBezTo>
                    <a:pt x="8" y="9"/>
                    <a:pt x="7" y="6"/>
                    <a:pt x="7" y="9"/>
                  </a:cubicBezTo>
                  <a:cubicBezTo>
                    <a:pt x="8" y="8"/>
                    <a:pt x="8" y="10"/>
                    <a:pt x="7" y="11"/>
                  </a:cubicBezTo>
                  <a:cubicBezTo>
                    <a:pt x="6" y="10"/>
                    <a:pt x="6" y="15"/>
                    <a:pt x="7" y="12"/>
                  </a:cubicBezTo>
                  <a:cubicBezTo>
                    <a:pt x="6" y="14"/>
                    <a:pt x="7" y="14"/>
                    <a:pt x="7" y="13"/>
                  </a:cubicBezTo>
                  <a:cubicBezTo>
                    <a:pt x="8" y="13"/>
                    <a:pt x="7" y="15"/>
                    <a:pt x="7" y="13"/>
                  </a:cubicBezTo>
                  <a:cubicBezTo>
                    <a:pt x="7" y="17"/>
                    <a:pt x="7" y="14"/>
                    <a:pt x="8" y="15"/>
                  </a:cubicBezTo>
                  <a:cubicBezTo>
                    <a:pt x="7" y="13"/>
                    <a:pt x="7" y="12"/>
                    <a:pt x="9" y="15"/>
                  </a:cubicBezTo>
                  <a:cubicBezTo>
                    <a:pt x="10" y="17"/>
                    <a:pt x="9" y="17"/>
                    <a:pt x="9" y="17"/>
                  </a:cubicBezTo>
                  <a:cubicBezTo>
                    <a:pt x="10" y="18"/>
                    <a:pt x="9" y="21"/>
                    <a:pt x="9" y="19"/>
                  </a:cubicBezTo>
                  <a:cubicBezTo>
                    <a:pt x="9" y="21"/>
                    <a:pt x="9" y="22"/>
                    <a:pt x="9" y="20"/>
                  </a:cubicBezTo>
                  <a:cubicBezTo>
                    <a:pt x="10" y="21"/>
                    <a:pt x="8" y="17"/>
                    <a:pt x="9" y="20"/>
                  </a:cubicBezTo>
                  <a:cubicBezTo>
                    <a:pt x="9" y="17"/>
                    <a:pt x="12" y="21"/>
                    <a:pt x="10" y="21"/>
                  </a:cubicBezTo>
                  <a:cubicBezTo>
                    <a:pt x="11" y="24"/>
                    <a:pt x="9" y="23"/>
                    <a:pt x="10" y="22"/>
                  </a:cubicBezTo>
                  <a:cubicBezTo>
                    <a:pt x="9" y="18"/>
                    <a:pt x="9" y="24"/>
                    <a:pt x="10" y="22"/>
                  </a:cubicBezTo>
                  <a:cubicBezTo>
                    <a:pt x="11" y="22"/>
                    <a:pt x="10" y="25"/>
                    <a:pt x="8" y="24"/>
                  </a:cubicBezTo>
                  <a:cubicBezTo>
                    <a:pt x="8" y="24"/>
                    <a:pt x="9" y="27"/>
                    <a:pt x="10" y="25"/>
                  </a:cubicBezTo>
                  <a:cubicBezTo>
                    <a:pt x="10" y="22"/>
                    <a:pt x="11" y="22"/>
                    <a:pt x="10" y="25"/>
                  </a:cubicBezTo>
                  <a:cubicBezTo>
                    <a:pt x="8" y="28"/>
                    <a:pt x="11" y="25"/>
                    <a:pt x="9" y="28"/>
                  </a:cubicBezTo>
                  <a:cubicBezTo>
                    <a:pt x="9" y="30"/>
                    <a:pt x="10" y="31"/>
                    <a:pt x="9" y="30"/>
                  </a:cubicBezTo>
                  <a:cubicBezTo>
                    <a:pt x="9" y="25"/>
                    <a:pt x="8" y="30"/>
                    <a:pt x="9" y="30"/>
                  </a:cubicBezTo>
                  <a:cubicBezTo>
                    <a:pt x="8" y="32"/>
                    <a:pt x="8" y="32"/>
                    <a:pt x="8" y="32"/>
                  </a:cubicBezTo>
                  <a:cubicBezTo>
                    <a:pt x="8" y="33"/>
                    <a:pt x="7" y="33"/>
                    <a:pt x="8" y="32"/>
                  </a:cubicBezTo>
                  <a:cubicBezTo>
                    <a:pt x="7" y="33"/>
                    <a:pt x="7" y="33"/>
                    <a:pt x="7" y="33"/>
                  </a:cubicBezTo>
                  <a:cubicBezTo>
                    <a:pt x="6" y="31"/>
                    <a:pt x="7" y="31"/>
                    <a:pt x="7" y="31"/>
                  </a:cubicBezTo>
                  <a:cubicBezTo>
                    <a:pt x="6" y="33"/>
                    <a:pt x="6" y="33"/>
                    <a:pt x="6" y="33"/>
                  </a:cubicBezTo>
                  <a:cubicBezTo>
                    <a:pt x="6" y="32"/>
                    <a:pt x="6" y="33"/>
                    <a:pt x="6" y="31"/>
                  </a:cubicBezTo>
                  <a:cubicBezTo>
                    <a:pt x="6" y="32"/>
                    <a:pt x="6" y="30"/>
                    <a:pt x="5" y="30"/>
                  </a:cubicBezTo>
                  <a:cubicBezTo>
                    <a:pt x="5" y="29"/>
                    <a:pt x="5" y="31"/>
                    <a:pt x="5" y="32"/>
                  </a:cubicBezTo>
                  <a:cubicBezTo>
                    <a:pt x="4" y="29"/>
                    <a:pt x="4" y="32"/>
                    <a:pt x="4" y="31"/>
                  </a:cubicBezTo>
                  <a:cubicBezTo>
                    <a:pt x="4" y="31"/>
                    <a:pt x="3" y="31"/>
                    <a:pt x="3" y="32"/>
                  </a:cubicBezTo>
                  <a:cubicBezTo>
                    <a:pt x="2" y="32"/>
                    <a:pt x="2" y="32"/>
                    <a:pt x="3" y="31"/>
                  </a:cubicBezTo>
                  <a:cubicBezTo>
                    <a:pt x="2" y="32"/>
                    <a:pt x="3" y="31"/>
                    <a:pt x="3" y="30"/>
                  </a:cubicBezTo>
                  <a:cubicBezTo>
                    <a:pt x="3" y="30"/>
                    <a:pt x="4" y="28"/>
                    <a:pt x="3" y="30"/>
                  </a:cubicBezTo>
                  <a:cubicBezTo>
                    <a:pt x="4" y="29"/>
                    <a:pt x="4" y="31"/>
                    <a:pt x="4" y="30"/>
                  </a:cubicBezTo>
                  <a:cubicBezTo>
                    <a:pt x="4" y="29"/>
                    <a:pt x="3" y="29"/>
                    <a:pt x="3" y="29"/>
                  </a:cubicBezTo>
                  <a:cubicBezTo>
                    <a:pt x="3" y="30"/>
                    <a:pt x="3" y="28"/>
                    <a:pt x="2" y="29"/>
                  </a:cubicBezTo>
                  <a:cubicBezTo>
                    <a:pt x="4" y="28"/>
                    <a:pt x="2" y="28"/>
                    <a:pt x="2" y="28"/>
                  </a:cubicBezTo>
                  <a:cubicBezTo>
                    <a:pt x="1" y="29"/>
                    <a:pt x="1" y="28"/>
                    <a:pt x="2" y="30"/>
                  </a:cubicBezTo>
                  <a:cubicBezTo>
                    <a:pt x="3" y="31"/>
                    <a:pt x="2" y="33"/>
                    <a:pt x="3" y="32"/>
                  </a:cubicBezTo>
                  <a:cubicBezTo>
                    <a:pt x="4" y="33"/>
                    <a:pt x="4" y="34"/>
                    <a:pt x="4" y="33"/>
                  </a:cubicBezTo>
                  <a:cubicBezTo>
                    <a:pt x="4" y="33"/>
                    <a:pt x="5" y="35"/>
                    <a:pt x="4" y="34"/>
                  </a:cubicBezTo>
                  <a:cubicBezTo>
                    <a:pt x="4" y="35"/>
                    <a:pt x="3" y="35"/>
                    <a:pt x="4" y="36"/>
                  </a:cubicBezTo>
                  <a:cubicBezTo>
                    <a:pt x="4" y="37"/>
                    <a:pt x="4" y="37"/>
                    <a:pt x="3" y="37"/>
                  </a:cubicBezTo>
                  <a:cubicBezTo>
                    <a:pt x="4" y="36"/>
                    <a:pt x="3" y="34"/>
                    <a:pt x="3" y="35"/>
                  </a:cubicBezTo>
                  <a:cubicBezTo>
                    <a:pt x="3" y="35"/>
                    <a:pt x="4" y="32"/>
                    <a:pt x="3" y="33"/>
                  </a:cubicBezTo>
                  <a:cubicBezTo>
                    <a:pt x="3" y="33"/>
                    <a:pt x="3" y="33"/>
                    <a:pt x="3" y="33"/>
                  </a:cubicBezTo>
                  <a:cubicBezTo>
                    <a:pt x="4" y="31"/>
                    <a:pt x="3" y="31"/>
                    <a:pt x="3" y="31"/>
                  </a:cubicBezTo>
                  <a:cubicBezTo>
                    <a:pt x="3" y="32"/>
                    <a:pt x="4" y="31"/>
                    <a:pt x="3" y="31"/>
                  </a:cubicBezTo>
                  <a:cubicBezTo>
                    <a:pt x="3" y="31"/>
                    <a:pt x="4" y="30"/>
                    <a:pt x="4" y="30"/>
                  </a:cubicBezTo>
                  <a:cubicBezTo>
                    <a:pt x="4" y="29"/>
                    <a:pt x="4" y="31"/>
                    <a:pt x="4" y="31"/>
                  </a:cubicBezTo>
                  <a:cubicBezTo>
                    <a:pt x="4" y="31"/>
                    <a:pt x="4" y="31"/>
                    <a:pt x="3" y="30"/>
                  </a:cubicBezTo>
                  <a:cubicBezTo>
                    <a:pt x="3" y="29"/>
                    <a:pt x="2" y="29"/>
                    <a:pt x="2" y="29"/>
                  </a:cubicBezTo>
                  <a:cubicBezTo>
                    <a:pt x="3" y="29"/>
                    <a:pt x="1" y="29"/>
                    <a:pt x="2" y="29"/>
                  </a:cubicBezTo>
                  <a:cubicBezTo>
                    <a:pt x="1" y="30"/>
                    <a:pt x="0" y="30"/>
                    <a:pt x="1" y="30"/>
                  </a:cubicBezTo>
                  <a:cubicBezTo>
                    <a:pt x="1" y="33"/>
                    <a:pt x="1" y="32"/>
                    <a:pt x="0" y="31"/>
                  </a:cubicBezTo>
                  <a:cubicBezTo>
                    <a:pt x="1" y="32"/>
                    <a:pt x="0" y="32"/>
                    <a:pt x="1" y="33"/>
                  </a:cubicBezTo>
                  <a:cubicBezTo>
                    <a:pt x="1" y="34"/>
                    <a:pt x="1" y="35"/>
                    <a:pt x="2" y="35"/>
                  </a:cubicBezTo>
                  <a:cubicBezTo>
                    <a:pt x="2" y="36"/>
                    <a:pt x="2" y="37"/>
                    <a:pt x="2" y="37"/>
                  </a:cubicBezTo>
                  <a:cubicBezTo>
                    <a:pt x="2" y="37"/>
                    <a:pt x="1" y="37"/>
                    <a:pt x="2" y="38"/>
                  </a:cubicBezTo>
                  <a:cubicBezTo>
                    <a:pt x="2" y="38"/>
                    <a:pt x="2" y="38"/>
                    <a:pt x="2" y="38"/>
                  </a:cubicBezTo>
                  <a:cubicBezTo>
                    <a:pt x="1" y="38"/>
                    <a:pt x="1" y="38"/>
                    <a:pt x="1" y="38"/>
                  </a:cubicBezTo>
                  <a:cubicBezTo>
                    <a:pt x="1" y="37"/>
                    <a:pt x="1" y="39"/>
                    <a:pt x="1" y="39"/>
                  </a:cubicBezTo>
                  <a:cubicBezTo>
                    <a:pt x="1" y="38"/>
                    <a:pt x="0" y="38"/>
                    <a:pt x="0" y="39"/>
                  </a:cubicBezTo>
                  <a:cubicBezTo>
                    <a:pt x="0" y="39"/>
                    <a:pt x="0" y="39"/>
                    <a:pt x="0" y="39"/>
                  </a:cubicBezTo>
                  <a:cubicBezTo>
                    <a:pt x="0" y="40"/>
                    <a:pt x="0" y="40"/>
                    <a:pt x="0" y="40"/>
                  </a:cubicBezTo>
                  <a:lnTo>
                    <a:pt x="0" y="41"/>
                  </a:lnTo>
                  <a:close/>
                  <a:moveTo>
                    <a:pt x="98" y="7"/>
                  </a:moveTo>
                  <a:cubicBezTo>
                    <a:pt x="99" y="8"/>
                    <a:pt x="99" y="8"/>
                    <a:pt x="99" y="7"/>
                  </a:cubicBezTo>
                  <a:cubicBezTo>
                    <a:pt x="98" y="6"/>
                    <a:pt x="99" y="7"/>
                    <a:pt x="98" y="7"/>
                  </a:cubicBezTo>
                  <a:cubicBezTo>
                    <a:pt x="98" y="8"/>
                    <a:pt x="98" y="7"/>
                    <a:pt x="98" y="7"/>
                  </a:cubicBezTo>
                  <a:close/>
                  <a:moveTo>
                    <a:pt x="110" y="34"/>
                  </a:moveTo>
                  <a:cubicBezTo>
                    <a:pt x="109" y="34"/>
                    <a:pt x="109" y="34"/>
                    <a:pt x="109" y="34"/>
                  </a:cubicBezTo>
                  <a:cubicBezTo>
                    <a:pt x="110" y="34"/>
                    <a:pt x="110" y="34"/>
                    <a:pt x="110" y="34"/>
                  </a:cubicBezTo>
                  <a:cubicBezTo>
                    <a:pt x="110" y="34"/>
                    <a:pt x="109" y="34"/>
                    <a:pt x="110" y="35"/>
                  </a:cubicBezTo>
                  <a:cubicBezTo>
                    <a:pt x="109" y="35"/>
                    <a:pt x="109" y="35"/>
                    <a:pt x="109" y="35"/>
                  </a:cubicBezTo>
                  <a:cubicBezTo>
                    <a:pt x="109" y="34"/>
                    <a:pt x="109" y="34"/>
                    <a:pt x="110" y="34"/>
                  </a:cubicBezTo>
                  <a:close/>
                  <a:moveTo>
                    <a:pt x="109" y="36"/>
                  </a:moveTo>
                  <a:cubicBezTo>
                    <a:pt x="109" y="35"/>
                    <a:pt x="109" y="34"/>
                    <a:pt x="109" y="36"/>
                  </a:cubicBezTo>
                  <a:cubicBezTo>
                    <a:pt x="109" y="36"/>
                    <a:pt x="109" y="36"/>
                    <a:pt x="109" y="36"/>
                  </a:cubicBezTo>
                  <a:cubicBezTo>
                    <a:pt x="109" y="36"/>
                    <a:pt x="109" y="36"/>
                    <a:pt x="109" y="36"/>
                  </a:cubicBezTo>
                  <a:cubicBezTo>
                    <a:pt x="109" y="36"/>
                    <a:pt x="109" y="36"/>
                    <a:pt x="109" y="36"/>
                  </a:cubicBezTo>
                  <a:cubicBezTo>
                    <a:pt x="109" y="36"/>
                    <a:pt x="109" y="36"/>
                    <a:pt x="109" y="36"/>
                  </a:cubicBezTo>
                  <a:close/>
                  <a:moveTo>
                    <a:pt x="108" y="33"/>
                  </a:moveTo>
                  <a:cubicBezTo>
                    <a:pt x="108" y="33"/>
                    <a:pt x="108" y="33"/>
                    <a:pt x="108" y="33"/>
                  </a:cubicBezTo>
                  <a:cubicBezTo>
                    <a:pt x="108" y="33"/>
                    <a:pt x="108" y="33"/>
                    <a:pt x="108" y="33"/>
                  </a:cubicBezTo>
                  <a:cubicBezTo>
                    <a:pt x="108" y="33"/>
                    <a:pt x="108" y="33"/>
                    <a:pt x="108" y="33"/>
                  </a:cubicBezTo>
                  <a:close/>
                  <a:moveTo>
                    <a:pt x="105" y="34"/>
                  </a:moveTo>
                  <a:cubicBezTo>
                    <a:pt x="106" y="34"/>
                    <a:pt x="106" y="34"/>
                    <a:pt x="106" y="34"/>
                  </a:cubicBezTo>
                  <a:cubicBezTo>
                    <a:pt x="106" y="34"/>
                    <a:pt x="106" y="34"/>
                    <a:pt x="106" y="34"/>
                  </a:cubicBezTo>
                  <a:cubicBezTo>
                    <a:pt x="105" y="34"/>
                    <a:pt x="105" y="34"/>
                    <a:pt x="105" y="34"/>
                  </a:cubicBezTo>
                  <a:close/>
                  <a:moveTo>
                    <a:pt x="104" y="34"/>
                  </a:moveTo>
                  <a:cubicBezTo>
                    <a:pt x="104" y="34"/>
                    <a:pt x="104" y="34"/>
                    <a:pt x="104" y="34"/>
                  </a:cubicBezTo>
                  <a:cubicBezTo>
                    <a:pt x="104" y="34"/>
                    <a:pt x="104" y="34"/>
                    <a:pt x="104" y="34"/>
                  </a:cubicBezTo>
                  <a:cubicBezTo>
                    <a:pt x="105" y="34"/>
                    <a:pt x="105" y="34"/>
                    <a:pt x="105" y="34"/>
                  </a:cubicBezTo>
                  <a:cubicBezTo>
                    <a:pt x="105" y="34"/>
                    <a:pt x="105" y="34"/>
                    <a:pt x="105" y="34"/>
                  </a:cubicBezTo>
                  <a:cubicBezTo>
                    <a:pt x="105" y="34"/>
                    <a:pt x="105" y="34"/>
                    <a:pt x="105" y="34"/>
                  </a:cubicBezTo>
                  <a:cubicBezTo>
                    <a:pt x="105" y="34"/>
                    <a:pt x="105" y="35"/>
                    <a:pt x="105" y="34"/>
                  </a:cubicBezTo>
                  <a:cubicBezTo>
                    <a:pt x="105" y="34"/>
                    <a:pt x="105" y="34"/>
                    <a:pt x="105" y="34"/>
                  </a:cubicBezTo>
                  <a:cubicBezTo>
                    <a:pt x="104" y="34"/>
                    <a:pt x="104" y="34"/>
                    <a:pt x="104" y="34"/>
                  </a:cubicBezTo>
                  <a:close/>
                  <a:moveTo>
                    <a:pt x="104" y="36"/>
                  </a:moveTo>
                  <a:cubicBezTo>
                    <a:pt x="104" y="36"/>
                    <a:pt x="104" y="36"/>
                    <a:pt x="104" y="36"/>
                  </a:cubicBezTo>
                  <a:cubicBezTo>
                    <a:pt x="104" y="36"/>
                    <a:pt x="104" y="36"/>
                    <a:pt x="104" y="36"/>
                  </a:cubicBezTo>
                  <a:cubicBezTo>
                    <a:pt x="104" y="36"/>
                    <a:pt x="104" y="36"/>
                    <a:pt x="104" y="36"/>
                  </a:cubicBezTo>
                  <a:close/>
                  <a:moveTo>
                    <a:pt x="94" y="39"/>
                  </a:moveTo>
                  <a:cubicBezTo>
                    <a:pt x="95" y="39"/>
                    <a:pt x="95" y="39"/>
                    <a:pt x="95" y="39"/>
                  </a:cubicBezTo>
                  <a:cubicBezTo>
                    <a:pt x="95" y="39"/>
                    <a:pt x="95" y="39"/>
                    <a:pt x="95" y="39"/>
                  </a:cubicBezTo>
                  <a:lnTo>
                    <a:pt x="94" y="39"/>
                  </a:lnTo>
                  <a:close/>
                  <a:moveTo>
                    <a:pt x="90" y="15"/>
                  </a:moveTo>
                  <a:cubicBezTo>
                    <a:pt x="90" y="16"/>
                    <a:pt x="91" y="15"/>
                    <a:pt x="91" y="14"/>
                  </a:cubicBezTo>
                  <a:cubicBezTo>
                    <a:pt x="91" y="15"/>
                    <a:pt x="91" y="14"/>
                    <a:pt x="90" y="15"/>
                  </a:cubicBezTo>
                  <a:close/>
                  <a:moveTo>
                    <a:pt x="86" y="46"/>
                  </a:moveTo>
                  <a:cubicBezTo>
                    <a:pt x="86" y="46"/>
                    <a:pt x="86" y="46"/>
                    <a:pt x="87" y="46"/>
                  </a:cubicBezTo>
                  <a:cubicBezTo>
                    <a:pt x="87" y="46"/>
                    <a:pt x="87" y="47"/>
                    <a:pt x="87" y="46"/>
                  </a:cubicBezTo>
                  <a:lnTo>
                    <a:pt x="86" y="46"/>
                  </a:lnTo>
                  <a:close/>
                  <a:moveTo>
                    <a:pt x="86" y="38"/>
                  </a:moveTo>
                  <a:cubicBezTo>
                    <a:pt x="86" y="38"/>
                    <a:pt x="86" y="37"/>
                    <a:pt x="86" y="38"/>
                  </a:cubicBezTo>
                  <a:cubicBezTo>
                    <a:pt x="86" y="38"/>
                    <a:pt x="86" y="39"/>
                    <a:pt x="86" y="38"/>
                  </a:cubicBezTo>
                  <a:close/>
                  <a:moveTo>
                    <a:pt x="79" y="47"/>
                  </a:moveTo>
                  <a:cubicBezTo>
                    <a:pt x="79" y="46"/>
                    <a:pt x="79" y="47"/>
                    <a:pt x="79" y="47"/>
                  </a:cubicBezTo>
                  <a:close/>
                  <a:moveTo>
                    <a:pt x="77" y="47"/>
                  </a:moveTo>
                  <a:cubicBezTo>
                    <a:pt x="77" y="46"/>
                    <a:pt x="77" y="46"/>
                    <a:pt x="77" y="46"/>
                  </a:cubicBezTo>
                  <a:cubicBezTo>
                    <a:pt x="78" y="46"/>
                    <a:pt x="77" y="47"/>
                    <a:pt x="78" y="47"/>
                  </a:cubicBezTo>
                  <a:cubicBezTo>
                    <a:pt x="77" y="47"/>
                    <a:pt x="77" y="47"/>
                    <a:pt x="77" y="47"/>
                  </a:cubicBezTo>
                  <a:close/>
                  <a:moveTo>
                    <a:pt x="77" y="42"/>
                  </a:moveTo>
                  <a:cubicBezTo>
                    <a:pt x="77" y="42"/>
                    <a:pt x="77" y="42"/>
                    <a:pt x="77" y="42"/>
                  </a:cubicBezTo>
                  <a:cubicBezTo>
                    <a:pt x="76" y="42"/>
                    <a:pt x="76" y="41"/>
                    <a:pt x="76" y="41"/>
                  </a:cubicBezTo>
                  <a:cubicBezTo>
                    <a:pt x="76" y="42"/>
                    <a:pt x="77" y="41"/>
                    <a:pt x="77" y="41"/>
                  </a:cubicBezTo>
                  <a:lnTo>
                    <a:pt x="77" y="42"/>
                  </a:lnTo>
                  <a:close/>
                  <a:moveTo>
                    <a:pt x="76" y="43"/>
                  </a:moveTo>
                  <a:cubicBezTo>
                    <a:pt x="75" y="42"/>
                    <a:pt x="76" y="42"/>
                    <a:pt x="76" y="42"/>
                  </a:cubicBezTo>
                  <a:cubicBezTo>
                    <a:pt x="76" y="42"/>
                    <a:pt x="76" y="42"/>
                    <a:pt x="77" y="42"/>
                  </a:cubicBezTo>
                  <a:cubicBezTo>
                    <a:pt x="77" y="42"/>
                    <a:pt x="77" y="43"/>
                    <a:pt x="76" y="43"/>
                  </a:cubicBezTo>
                  <a:close/>
                  <a:moveTo>
                    <a:pt x="76" y="46"/>
                  </a:moveTo>
                  <a:cubicBezTo>
                    <a:pt x="76" y="46"/>
                    <a:pt x="76" y="46"/>
                    <a:pt x="76" y="46"/>
                  </a:cubicBezTo>
                  <a:cubicBezTo>
                    <a:pt x="75" y="45"/>
                    <a:pt x="75" y="46"/>
                    <a:pt x="76" y="46"/>
                  </a:cubicBezTo>
                  <a:close/>
                  <a:moveTo>
                    <a:pt x="75" y="44"/>
                  </a:moveTo>
                  <a:cubicBezTo>
                    <a:pt x="75" y="44"/>
                    <a:pt x="75" y="44"/>
                    <a:pt x="75" y="44"/>
                  </a:cubicBezTo>
                  <a:cubicBezTo>
                    <a:pt x="75" y="44"/>
                    <a:pt x="75" y="44"/>
                    <a:pt x="75" y="44"/>
                  </a:cubicBezTo>
                  <a:cubicBezTo>
                    <a:pt x="75" y="44"/>
                    <a:pt x="77" y="44"/>
                    <a:pt x="76" y="44"/>
                  </a:cubicBezTo>
                  <a:cubicBezTo>
                    <a:pt x="76" y="45"/>
                    <a:pt x="76" y="46"/>
                    <a:pt x="76" y="46"/>
                  </a:cubicBezTo>
                  <a:cubicBezTo>
                    <a:pt x="76" y="46"/>
                    <a:pt x="76" y="46"/>
                    <a:pt x="76" y="46"/>
                  </a:cubicBezTo>
                  <a:cubicBezTo>
                    <a:pt x="76" y="46"/>
                    <a:pt x="76" y="46"/>
                    <a:pt x="76" y="46"/>
                  </a:cubicBezTo>
                  <a:cubicBezTo>
                    <a:pt x="75" y="45"/>
                    <a:pt x="75" y="45"/>
                    <a:pt x="75" y="45"/>
                  </a:cubicBezTo>
                  <a:cubicBezTo>
                    <a:pt x="75" y="45"/>
                    <a:pt x="75" y="45"/>
                    <a:pt x="75" y="45"/>
                  </a:cubicBezTo>
                  <a:cubicBezTo>
                    <a:pt x="75" y="44"/>
                    <a:pt x="75" y="44"/>
                    <a:pt x="75" y="44"/>
                  </a:cubicBezTo>
                  <a:cubicBezTo>
                    <a:pt x="74" y="44"/>
                    <a:pt x="75" y="44"/>
                    <a:pt x="75" y="44"/>
                  </a:cubicBezTo>
                  <a:close/>
                  <a:moveTo>
                    <a:pt x="72" y="40"/>
                  </a:moveTo>
                  <a:cubicBezTo>
                    <a:pt x="73" y="40"/>
                    <a:pt x="72" y="38"/>
                    <a:pt x="72" y="37"/>
                  </a:cubicBezTo>
                  <a:cubicBezTo>
                    <a:pt x="72" y="38"/>
                    <a:pt x="73" y="37"/>
                    <a:pt x="73" y="38"/>
                  </a:cubicBezTo>
                  <a:cubicBezTo>
                    <a:pt x="74" y="39"/>
                    <a:pt x="72" y="40"/>
                    <a:pt x="72" y="40"/>
                  </a:cubicBezTo>
                  <a:close/>
                  <a:moveTo>
                    <a:pt x="73" y="42"/>
                  </a:moveTo>
                  <a:cubicBezTo>
                    <a:pt x="73" y="42"/>
                    <a:pt x="73" y="44"/>
                    <a:pt x="73" y="43"/>
                  </a:cubicBezTo>
                  <a:cubicBezTo>
                    <a:pt x="73" y="43"/>
                    <a:pt x="72" y="43"/>
                    <a:pt x="73" y="42"/>
                  </a:cubicBezTo>
                  <a:close/>
                  <a:moveTo>
                    <a:pt x="73" y="41"/>
                  </a:moveTo>
                  <a:cubicBezTo>
                    <a:pt x="73" y="41"/>
                    <a:pt x="73" y="41"/>
                    <a:pt x="73" y="41"/>
                  </a:cubicBezTo>
                  <a:cubicBezTo>
                    <a:pt x="73" y="42"/>
                    <a:pt x="73" y="42"/>
                    <a:pt x="73" y="41"/>
                  </a:cubicBezTo>
                  <a:close/>
                  <a:moveTo>
                    <a:pt x="73" y="41"/>
                  </a:moveTo>
                  <a:cubicBezTo>
                    <a:pt x="72" y="41"/>
                    <a:pt x="72" y="41"/>
                    <a:pt x="72" y="41"/>
                  </a:cubicBezTo>
                  <a:cubicBezTo>
                    <a:pt x="72" y="41"/>
                    <a:pt x="72" y="41"/>
                    <a:pt x="72" y="41"/>
                  </a:cubicBezTo>
                  <a:cubicBezTo>
                    <a:pt x="72" y="41"/>
                    <a:pt x="72" y="41"/>
                    <a:pt x="72" y="41"/>
                  </a:cubicBezTo>
                  <a:cubicBezTo>
                    <a:pt x="72" y="42"/>
                    <a:pt x="72" y="42"/>
                    <a:pt x="72" y="42"/>
                  </a:cubicBezTo>
                  <a:cubicBezTo>
                    <a:pt x="72" y="41"/>
                    <a:pt x="72" y="41"/>
                    <a:pt x="72" y="41"/>
                  </a:cubicBezTo>
                  <a:cubicBezTo>
                    <a:pt x="72" y="42"/>
                    <a:pt x="73" y="40"/>
                    <a:pt x="73" y="41"/>
                  </a:cubicBezTo>
                  <a:close/>
                  <a:moveTo>
                    <a:pt x="59" y="40"/>
                  </a:moveTo>
                  <a:cubicBezTo>
                    <a:pt x="58" y="40"/>
                    <a:pt x="59" y="40"/>
                    <a:pt x="59" y="40"/>
                  </a:cubicBezTo>
                  <a:cubicBezTo>
                    <a:pt x="59" y="41"/>
                    <a:pt x="59" y="40"/>
                    <a:pt x="59" y="41"/>
                  </a:cubicBezTo>
                  <a:lnTo>
                    <a:pt x="59" y="40"/>
                  </a:lnTo>
                  <a:close/>
                  <a:moveTo>
                    <a:pt x="54" y="43"/>
                  </a:moveTo>
                  <a:cubicBezTo>
                    <a:pt x="54" y="42"/>
                    <a:pt x="54" y="42"/>
                    <a:pt x="54" y="42"/>
                  </a:cubicBezTo>
                  <a:cubicBezTo>
                    <a:pt x="54" y="42"/>
                    <a:pt x="54" y="42"/>
                    <a:pt x="54" y="42"/>
                  </a:cubicBezTo>
                  <a:cubicBezTo>
                    <a:pt x="54" y="43"/>
                    <a:pt x="54" y="43"/>
                    <a:pt x="54" y="43"/>
                  </a:cubicBezTo>
                  <a:close/>
                  <a:moveTo>
                    <a:pt x="53" y="41"/>
                  </a:moveTo>
                  <a:cubicBezTo>
                    <a:pt x="53" y="41"/>
                    <a:pt x="53" y="41"/>
                    <a:pt x="53" y="41"/>
                  </a:cubicBezTo>
                  <a:cubicBezTo>
                    <a:pt x="53" y="42"/>
                    <a:pt x="53" y="42"/>
                    <a:pt x="53" y="42"/>
                  </a:cubicBezTo>
                  <a:cubicBezTo>
                    <a:pt x="54" y="43"/>
                    <a:pt x="52" y="42"/>
                    <a:pt x="53" y="41"/>
                  </a:cubicBezTo>
                  <a:close/>
                  <a:moveTo>
                    <a:pt x="50" y="40"/>
                  </a:moveTo>
                  <a:cubicBezTo>
                    <a:pt x="50" y="39"/>
                    <a:pt x="50" y="39"/>
                    <a:pt x="50" y="39"/>
                  </a:cubicBezTo>
                  <a:cubicBezTo>
                    <a:pt x="50" y="39"/>
                    <a:pt x="50" y="39"/>
                    <a:pt x="50" y="39"/>
                  </a:cubicBezTo>
                  <a:cubicBezTo>
                    <a:pt x="51" y="40"/>
                    <a:pt x="51" y="40"/>
                    <a:pt x="51" y="40"/>
                  </a:cubicBezTo>
                  <a:lnTo>
                    <a:pt x="50" y="40"/>
                  </a:lnTo>
                  <a:close/>
                  <a:moveTo>
                    <a:pt x="49" y="41"/>
                  </a:moveTo>
                  <a:cubicBezTo>
                    <a:pt x="49" y="40"/>
                    <a:pt x="49" y="40"/>
                    <a:pt x="49" y="40"/>
                  </a:cubicBezTo>
                  <a:cubicBezTo>
                    <a:pt x="50" y="40"/>
                    <a:pt x="50" y="40"/>
                    <a:pt x="50" y="40"/>
                  </a:cubicBezTo>
                  <a:cubicBezTo>
                    <a:pt x="50" y="40"/>
                    <a:pt x="50" y="40"/>
                    <a:pt x="50" y="40"/>
                  </a:cubicBezTo>
                  <a:cubicBezTo>
                    <a:pt x="50" y="40"/>
                    <a:pt x="50" y="40"/>
                    <a:pt x="50" y="40"/>
                  </a:cubicBezTo>
                  <a:cubicBezTo>
                    <a:pt x="50" y="41"/>
                    <a:pt x="50" y="41"/>
                    <a:pt x="50" y="41"/>
                  </a:cubicBezTo>
                  <a:cubicBezTo>
                    <a:pt x="50" y="41"/>
                    <a:pt x="50" y="41"/>
                    <a:pt x="50" y="41"/>
                  </a:cubicBezTo>
                  <a:cubicBezTo>
                    <a:pt x="50" y="41"/>
                    <a:pt x="50" y="41"/>
                    <a:pt x="50" y="41"/>
                  </a:cubicBezTo>
                  <a:cubicBezTo>
                    <a:pt x="50" y="41"/>
                    <a:pt x="49" y="41"/>
                    <a:pt x="50" y="41"/>
                  </a:cubicBezTo>
                  <a:lnTo>
                    <a:pt x="49" y="41"/>
                  </a:lnTo>
                  <a:close/>
                  <a:moveTo>
                    <a:pt x="48" y="39"/>
                  </a:moveTo>
                  <a:cubicBezTo>
                    <a:pt x="48" y="39"/>
                    <a:pt x="48" y="38"/>
                    <a:pt x="48" y="39"/>
                  </a:cubicBezTo>
                  <a:cubicBezTo>
                    <a:pt x="48" y="39"/>
                    <a:pt x="48" y="40"/>
                    <a:pt x="48" y="39"/>
                  </a:cubicBezTo>
                  <a:close/>
                  <a:moveTo>
                    <a:pt x="46" y="41"/>
                  </a:moveTo>
                  <a:cubicBezTo>
                    <a:pt x="46" y="41"/>
                    <a:pt x="46" y="41"/>
                    <a:pt x="46" y="41"/>
                  </a:cubicBezTo>
                  <a:cubicBezTo>
                    <a:pt x="46" y="41"/>
                    <a:pt x="46" y="41"/>
                    <a:pt x="46" y="41"/>
                  </a:cubicBezTo>
                  <a:cubicBezTo>
                    <a:pt x="46" y="41"/>
                    <a:pt x="46" y="41"/>
                    <a:pt x="46" y="41"/>
                  </a:cubicBezTo>
                  <a:cubicBezTo>
                    <a:pt x="46" y="41"/>
                    <a:pt x="46" y="41"/>
                    <a:pt x="46" y="41"/>
                  </a:cubicBezTo>
                  <a:close/>
                  <a:moveTo>
                    <a:pt x="45" y="46"/>
                  </a:moveTo>
                  <a:cubicBezTo>
                    <a:pt x="45" y="45"/>
                    <a:pt x="45" y="45"/>
                    <a:pt x="45" y="45"/>
                  </a:cubicBezTo>
                  <a:lnTo>
                    <a:pt x="45" y="46"/>
                  </a:lnTo>
                  <a:close/>
                  <a:moveTo>
                    <a:pt x="44" y="42"/>
                  </a:moveTo>
                  <a:cubicBezTo>
                    <a:pt x="44" y="43"/>
                    <a:pt x="44" y="42"/>
                    <a:pt x="43" y="43"/>
                  </a:cubicBezTo>
                  <a:cubicBezTo>
                    <a:pt x="42" y="43"/>
                    <a:pt x="43" y="42"/>
                    <a:pt x="44" y="42"/>
                  </a:cubicBezTo>
                  <a:close/>
                  <a:moveTo>
                    <a:pt x="42" y="43"/>
                  </a:moveTo>
                  <a:cubicBezTo>
                    <a:pt x="42" y="43"/>
                    <a:pt x="42" y="43"/>
                    <a:pt x="42" y="44"/>
                  </a:cubicBezTo>
                  <a:cubicBezTo>
                    <a:pt x="42" y="44"/>
                    <a:pt x="42" y="44"/>
                    <a:pt x="42" y="44"/>
                  </a:cubicBezTo>
                  <a:cubicBezTo>
                    <a:pt x="42" y="44"/>
                    <a:pt x="42" y="44"/>
                    <a:pt x="42" y="44"/>
                  </a:cubicBezTo>
                  <a:cubicBezTo>
                    <a:pt x="42" y="44"/>
                    <a:pt x="42" y="43"/>
                    <a:pt x="41" y="44"/>
                  </a:cubicBezTo>
                  <a:cubicBezTo>
                    <a:pt x="41" y="44"/>
                    <a:pt x="41" y="44"/>
                    <a:pt x="42" y="43"/>
                  </a:cubicBezTo>
                  <a:close/>
                  <a:moveTo>
                    <a:pt x="39" y="41"/>
                  </a:moveTo>
                  <a:cubicBezTo>
                    <a:pt x="40" y="40"/>
                    <a:pt x="40" y="40"/>
                    <a:pt x="40" y="40"/>
                  </a:cubicBezTo>
                  <a:cubicBezTo>
                    <a:pt x="40" y="40"/>
                    <a:pt x="40" y="40"/>
                    <a:pt x="40" y="40"/>
                  </a:cubicBezTo>
                  <a:cubicBezTo>
                    <a:pt x="40" y="42"/>
                    <a:pt x="40" y="41"/>
                    <a:pt x="39" y="41"/>
                  </a:cubicBezTo>
                  <a:close/>
                  <a:moveTo>
                    <a:pt x="35" y="41"/>
                  </a:moveTo>
                  <a:cubicBezTo>
                    <a:pt x="35" y="41"/>
                    <a:pt x="35" y="41"/>
                    <a:pt x="35" y="41"/>
                  </a:cubicBezTo>
                  <a:cubicBezTo>
                    <a:pt x="35" y="41"/>
                    <a:pt x="35" y="41"/>
                    <a:pt x="35" y="41"/>
                  </a:cubicBezTo>
                  <a:cubicBezTo>
                    <a:pt x="35" y="41"/>
                    <a:pt x="35" y="41"/>
                    <a:pt x="35" y="41"/>
                  </a:cubicBezTo>
                  <a:cubicBezTo>
                    <a:pt x="35" y="41"/>
                    <a:pt x="35" y="41"/>
                    <a:pt x="35" y="41"/>
                  </a:cubicBezTo>
                  <a:close/>
                  <a:moveTo>
                    <a:pt x="33" y="38"/>
                  </a:moveTo>
                  <a:cubicBezTo>
                    <a:pt x="33" y="39"/>
                    <a:pt x="33" y="39"/>
                    <a:pt x="33" y="39"/>
                  </a:cubicBezTo>
                  <a:cubicBezTo>
                    <a:pt x="33" y="39"/>
                    <a:pt x="33" y="39"/>
                    <a:pt x="33" y="39"/>
                  </a:cubicBezTo>
                  <a:cubicBezTo>
                    <a:pt x="33" y="38"/>
                    <a:pt x="33" y="38"/>
                    <a:pt x="33" y="38"/>
                  </a:cubicBezTo>
                  <a:close/>
                  <a:moveTo>
                    <a:pt x="32" y="36"/>
                  </a:moveTo>
                  <a:cubicBezTo>
                    <a:pt x="32" y="36"/>
                    <a:pt x="32" y="36"/>
                    <a:pt x="32" y="36"/>
                  </a:cubicBezTo>
                  <a:cubicBezTo>
                    <a:pt x="32" y="36"/>
                    <a:pt x="32" y="36"/>
                    <a:pt x="32" y="36"/>
                  </a:cubicBezTo>
                  <a:close/>
                  <a:moveTo>
                    <a:pt x="29" y="36"/>
                  </a:moveTo>
                  <a:cubicBezTo>
                    <a:pt x="30" y="36"/>
                    <a:pt x="30" y="36"/>
                    <a:pt x="30" y="36"/>
                  </a:cubicBezTo>
                  <a:cubicBezTo>
                    <a:pt x="30" y="36"/>
                    <a:pt x="30" y="36"/>
                    <a:pt x="30" y="36"/>
                  </a:cubicBezTo>
                  <a:lnTo>
                    <a:pt x="29" y="36"/>
                  </a:lnTo>
                  <a:close/>
                  <a:moveTo>
                    <a:pt x="25" y="37"/>
                  </a:moveTo>
                  <a:cubicBezTo>
                    <a:pt x="26" y="37"/>
                    <a:pt x="26" y="37"/>
                    <a:pt x="26" y="37"/>
                  </a:cubicBezTo>
                  <a:cubicBezTo>
                    <a:pt x="26" y="38"/>
                    <a:pt x="25" y="38"/>
                    <a:pt x="25" y="37"/>
                  </a:cubicBezTo>
                  <a:close/>
                  <a:moveTo>
                    <a:pt x="25" y="35"/>
                  </a:moveTo>
                  <a:cubicBezTo>
                    <a:pt x="25" y="35"/>
                    <a:pt x="25" y="35"/>
                    <a:pt x="25" y="35"/>
                  </a:cubicBezTo>
                  <a:cubicBezTo>
                    <a:pt x="25" y="35"/>
                    <a:pt x="25" y="35"/>
                    <a:pt x="25" y="35"/>
                  </a:cubicBezTo>
                  <a:cubicBezTo>
                    <a:pt x="25" y="35"/>
                    <a:pt x="25" y="35"/>
                    <a:pt x="25" y="35"/>
                  </a:cubicBezTo>
                  <a:cubicBezTo>
                    <a:pt x="25" y="35"/>
                    <a:pt x="25" y="35"/>
                    <a:pt x="25" y="35"/>
                  </a:cubicBezTo>
                  <a:close/>
                  <a:moveTo>
                    <a:pt x="25" y="40"/>
                  </a:moveTo>
                  <a:cubicBezTo>
                    <a:pt x="24" y="41"/>
                    <a:pt x="24" y="41"/>
                    <a:pt x="24" y="41"/>
                  </a:cubicBezTo>
                  <a:cubicBezTo>
                    <a:pt x="24" y="40"/>
                    <a:pt x="25" y="40"/>
                    <a:pt x="25" y="40"/>
                  </a:cubicBezTo>
                  <a:close/>
                  <a:moveTo>
                    <a:pt x="23" y="39"/>
                  </a:moveTo>
                  <a:cubicBezTo>
                    <a:pt x="23" y="38"/>
                    <a:pt x="23" y="38"/>
                    <a:pt x="23" y="39"/>
                  </a:cubicBezTo>
                  <a:close/>
                  <a:moveTo>
                    <a:pt x="19" y="37"/>
                  </a:moveTo>
                  <a:cubicBezTo>
                    <a:pt x="19" y="37"/>
                    <a:pt x="20" y="37"/>
                    <a:pt x="20" y="37"/>
                  </a:cubicBezTo>
                  <a:cubicBezTo>
                    <a:pt x="20" y="37"/>
                    <a:pt x="20" y="36"/>
                    <a:pt x="20" y="36"/>
                  </a:cubicBezTo>
                  <a:cubicBezTo>
                    <a:pt x="20" y="37"/>
                    <a:pt x="20" y="37"/>
                    <a:pt x="19" y="37"/>
                  </a:cubicBezTo>
                  <a:close/>
                  <a:moveTo>
                    <a:pt x="17" y="37"/>
                  </a:moveTo>
                  <a:cubicBezTo>
                    <a:pt x="17" y="37"/>
                    <a:pt x="17" y="36"/>
                    <a:pt x="17" y="37"/>
                  </a:cubicBezTo>
                  <a:cubicBezTo>
                    <a:pt x="17" y="37"/>
                    <a:pt x="17" y="38"/>
                    <a:pt x="17" y="37"/>
                  </a:cubicBezTo>
                  <a:close/>
                  <a:moveTo>
                    <a:pt x="8" y="35"/>
                  </a:moveTo>
                  <a:cubicBezTo>
                    <a:pt x="10" y="36"/>
                    <a:pt x="9" y="34"/>
                    <a:pt x="9" y="36"/>
                  </a:cubicBezTo>
                  <a:cubicBezTo>
                    <a:pt x="9" y="36"/>
                    <a:pt x="8" y="37"/>
                    <a:pt x="8" y="35"/>
                  </a:cubicBezTo>
                  <a:close/>
                  <a:moveTo>
                    <a:pt x="6" y="36"/>
                  </a:moveTo>
                  <a:cubicBezTo>
                    <a:pt x="6" y="37"/>
                    <a:pt x="7" y="35"/>
                    <a:pt x="7" y="35"/>
                  </a:cubicBezTo>
                  <a:cubicBezTo>
                    <a:pt x="8" y="36"/>
                    <a:pt x="7" y="35"/>
                    <a:pt x="6" y="35"/>
                  </a:cubicBezTo>
                  <a:cubicBezTo>
                    <a:pt x="6" y="36"/>
                    <a:pt x="6" y="36"/>
                    <a:pt x="5" y="37"/>
                  </a:cubicBezTo>
                  <a:cubicBezTo>
                    <a:pt x="5" y="36"/>
                    <a:pt x="6" y="36"/>
                    <a:pt x="6" y="36"/>
                  </a:cubicBezTo>
                  <a:close/>
                  <a:moveTo>
                    <a:pt x="1" y="41"/>
                  </a:moveTo>
                  <a:cubicBezTo>
                    <a:pt x="1" y="40"/>
                    <a:pt x="1" y="40"/>
                    <a:pt x="1" y="40"/>
                  </a:cubicBezTo>
                  <a:cubicBezTo>
                    <a:pt x="2" y="40"/>
                    <a:pt x="2" y="41"/>
                    <a:pt x="1" y="41"/>
                  </a:cubicBezTo>
                  <a:close/>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4" name="ï$1iḓè"/>
            <p:cNvSpPr/>
            <p:nvPr/>
          </p:nvSpPr>
          <p:spPr bwMode="auto">
            <a:xfrm>
              <a:off x="6118225" y="5116514"/>
              <a:ext cx="3175" cy="12700"/>
            </a:xfrm>
            <a:custGeom>
              <a:avLst/>
              <a:gdLst>
                <a:gd name="T0" fmla="*/ 0 w 1"/>
                <a:gd name="T1" fmla="*/ 2 h 3"/>
                <a:gd name="T2" fmla="*/ 0 w 1"/>
                <a:gd name="T3" fmla="*/ 1 h 3"/>
                <a:gd name="T4" fmla="*/ 0 w 1"/>
                <a:gd name="T5" fmla="*/ 2 h 3"/>
                <a:gd name="T6" fmla="*/ 0 w 1"/>
                <a:gd name="T7" fmla="*/ 2 h 3"/>
              </a:gdLst>
              <a:ahLst/>
              <a:cxnLst>
                <a:cxn ang="0">
                  <a:pos x="T0" y="T1"/>
                </a:cxn>
                <a:cxn ang="0">
                  <a:pos x="T2" y="T3"/>
                </a:cxn>
                <a:cxn ang="0">
                  <a:pos x="T4" y="T5"/>
                </a:cxn>
                <a:cxn ang="0">
                  <a:pos x="T6" y="T7"/>
                </a:cxn>
              </a:cxnLst>
              <a:rect l="0" t="0" r="r" b="b"/>
              <a:pathLst>
                <a:path w="1" h="3">
                  <a:moveTo>
                    <a:pt x="0" y="2"/>
                  </a:moveTo>
                  <a:cubicBezTo>
                    <a:pt x="0" y="0"/>
                    <a:pt x="1" y="2"/>
                    <a:pt x="0" y="1"/>
                  </a:cubicBezTo>
                  <a:cubicBezTo>
                    <a:pt x="0" y="3"/>
                    <a:pt x="0" y="3"/>
                    <a:pt x="0" y="2"/>
                  </a:cubicBezTo>
                  <a:cubicBezTo>
                    <a:pt x="0" y="3"/>
                    <a:pt x="0" y="0"/>
                    <a:pt x="0" y="2"/>
                  </a:cubicBez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5" name="îŝ1ïďê"/>
            <p:cNvSpPr/>
            <p:nvPr/>
          </p:nvSpPr>
          <p:spPr bwMode="auto">
            <a:xfrm>
              <a:off x="5975350" y="5165726"/>
              <a:ext cx="3175" cy="7938"/>
            </a:xfrm>
            <a:custGeom>
              <a:avLst/>
              <a:gdLst>
                <a:gd name="T0" fmla="*/ 1 w 1"/>
                <a:gd name="T1" fmla="*/ 1 h 2"/>
                <a:gd name="T2" fmla="*/ 1 w 1"/>
                <a:gd name="T3" fmla="*/ 1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2"/>
                    <a:pt x="1" y="2"/>
                    <a:pt x="1" y="1"/>
                  </a:cubicBezTo>
                  <a:cubicBezTo>
                    <a:pt x="1" y="0"/>
                    <a:pt x="0" y="2"/>
                    <a:pt x="1" y="1"/>
                  </a:cubicBezTo>
                  <a:cubicBezTo>
                    <a:pt x="0" y="1"/>
                    <a:pt x="1" y="1"/>
                    <a:pt x="1" y="1"/>
                  </a:cubicBez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6" name="îŝ1ïďê"/>
            <p:cNvSpPr/>
            <p:nvPr/>
          </p:nvSpPr>
          <p:spPr bwMode="auto">
            <a:xfrm>
              <a:off x="6138863" y="5140326"/>
              <a:ext cx="12700" cy="20638"/>
            </a:xfrm>
            <a:custGeom>
              <a:avLst/>
              <a:gdLst>
                <a:gd name="T0" fmla="*/ 1 w 3"/>
                <a:gd name="T1" fmla="*/ 4 h 5"/>
                <a:gd name="T2" fmla="*/ 1 w 3"/>
                <a:gd name="T3" fmla="*/ 4 h 5"/>
                <a:gd name="T4" fmla="*/ 2 w 3"/>
                <a:gd name="T5" fmla="*/ 4 h 5"/>
                <a:gd name="T6" fmla="*/ 3 w 3"/>
                <a:gd name="T7" fmla="*/ 5 h 5"/>
                <a:gd name="T8" fmla="*/ 2 w 3"/>
                <a:gd name="T9" fmla="*/ 3 h 5"/>
                <a:gd name="T10" fmla="*/ 2 w 3"/>
                <a:gd name="T11" fmla="*/ 3 h 5"/>
                <a:gd name="T12" fmla="*/ 2 w 3"/>
                <a:gd name="T13" fmla="*/ 3 h 5"/>
                <a:gd name="T14" fmla="*/ 2 w 3"/>
                <a:gd name="T15" fmla="*/ 3 h 5"/>
                <a:gd name="T16" fmla="*/ 2 w 3"/>
                <a:gd name="T17" fmla="*/ 3 h 5"/>
                <a:gd name="T18" fmla="*/ 2 w 3"/>
                <a:gd name="T19" fmla="*/ 2 h 5"/>
                <a:gd name="T20" fmla="*/ 2 w 3"/>
                <a:gd name="T21" fmla="*/ 3 h 5"/>
                <a:gd name="T22" fmla="*/ 2 w 3"/>
                <a:gd name="T23" fmla="*/ 2 h 5"/>
                <a:gd name="T24" fmla="*/ 2 w 3"/>
                <a:gd name="T25" fmla="*/ 2 h 5"/>
                <a:gd name="T26" fmla="*/ 2 w 3"/>
                <a:gd name="T27" fmla="*/ 2 h 5"/>
                <a:gd name="T28" fmla="*/ 2 w 3"/>
                <a:gd name="T29" fmla="*/ 2 h 5"/>
                <a:gd name="T30" fmla="*/ 2 w 3"/>
                <a:gd name="T31" fmla="*/ 2 h 5"/>
                <a:gd name="T32" fmla="*/ 2 w 3"/>
                <a:gd name="T33" fmla="*/ 2 h 5"/>
                <a:gd name="T34" fmla="*/ 2 w 3"/>
                <a:gd name="T35" fmla="*/ 2 h 5"/>
                <a:gd name="T36" fmla="*/ 2 w 3"/>
                <a:gd name="T37" fmla="*/ 2 h 5"/>
                <a:gd name="T38" fmla="*/ 1 w 3"/>
                <a:gd name="T39" fmla="*/ 1 h 5"/>
                <a:gd name="T40" fmla="*/ 1 w 3"/>
                <a:gd name="T41" fmla="*/ 2 h 5"/>
                <a:gd name="T42" fmla="*/ 1 w 3"/>
                <a:gd name="T43" fmla="*/ 2 h 5"/>
                <a:gd name="T44" fmla="*/ 1 w 3"/>
                <a:gd name="T45" fmla="*/ 2 h 5"/>
                <a:gd name="T46" fmla="*/ 1 w 3"/>
                <a:gd name="T47" fmla="*/ 1 h 5"/>
                <a:gd name="T48" fmla="*/ 1 w 3"/>
                <a:gd name="T49" fmla="*/ 1 h 5"/>
                <a:gd name="T50" fmla="*/ 1 w 3"/>
                <a:gd name="T51" fmla="*/ 1 h 5"/>
                <a:gd name="T52" fmla="*/ 2 w 3"/>
                <a:gd name="T53" fmla="*/ 1 h 5"/>
                <a:gd name="T54" fmla="*/ 2 w 3"/>
                <a:gd name="T55" fmla="*/ 1 h 5"/>
                <a:gd name="T56" fmla="*/ 1 w 3"/>
                <a:gd name="T57" fmla="*/ 2 h 5"/>
                <a:gd name="T58" fmla="*/ 1 w 3"/>
                <a:gd name="T59" fmla="*/ 2 h 5"/>
                <a:gd name="T60" fmla="*/ 1 w 3"/>
                <a:gd name="T61" fmla="*/ 2 h 5"/>
                <a:gd name="T62" fmla="*/ 1 w 3"/>
                <a:gd name="T63" fmla="*/ 2 h 5"/>
                <a:gd name="T64" fmla="*/ 1 w 3"/>
                <a:gd name="T65" fmla="*/ 2 h 5"/>
                <a:gd name="T66" fmla="*/ 1 w 3"/>
                <a:gd name="T67" fmla="*/ 2 h 5"/>
                <a:gd name="T68" fmla="*/ 1 w 3"/>
                <a:gd name="T69" fmla="*/ 2 h 5"/>
                <a:gd name="T70" fmla="*/ 1 w 3"/>
                <a:gd name="T71" fmla="*/ 3 h 5"/>
                <a:gd name="T72" fmla="*/ 1 w 3"/>
                <a:gd name="T73" fmla="*/ 3 h 5"/>
                <a:gd name="T74" fmla="*/ 1 w 3"/>
                <a:gd name="T75" fmla="*/ 3 h 5"/>
                <a:gd name="T76" fmla="*/ 1 w 3"/>
                <a:gd name="T77" fmla="*/ 3 h 5"/>
                <a:gd name="T78" fmla="*/ 1 w 3"/>
                <a:gd name="T79" fmla="*/ 4 h 5"/>
                <a:gd name="T80" fmla="*/ 1 w 3"/>
                <a:gd name="T81" fmla="*/ 4 h 5"/>
                <a:gd name="T82" fmla="*/ 1 w 3"/>
                <a:gd name="T83" fmla="*/ 4 h 5"/>
                <a:gd name="T84" fmla="*/ 1 w 3"/>
                <a:gd name="T85" fmla="*/ 4 h 5"/>
                <a:gd name="T86" fmla="*/ 1 w 3"/>
                <a:gd name="T87" fmla="*/ 2 h 5"/>
                <a:gd name="T88" fmla="*/ 1 w 3"/>
                <a:gd name="T89" fmla="*/ 2 h 5"/>
                <a:gd name="T90" fmla="*/ 2 w 3"/>
                <a:gd name="T91" fmla="*/ 2 h 5"/>
                <a:gd name="T92" fmla="*/ 1 w 3"/>
                <a:gd name="T9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5">
                  <a:moveTo>
                    <a:pt x="1" y="4"/>
                  </a:moveTo>
                  <a:cubicBezTo>
                    <a:pt x="1" y="4"/>
                    <a:pt x="1" y="5"/>
                    <a:pt x="1" y="4"/>
                  </a:cubicBezTo>
                  <a:cubicBezTo>
                    <a:pt x="1" y="4"/>
                    <a:pt x="1" y="5"/>
                    <a:pt x="2" y="4"/>
                  </a:cubicBezTo>
                  <a:cubicBezTo>
                    <a:pt x="2" y="5"/>
                    <a:pt x="2" y="5"/>
                    <a:pt x="3" y="5"/>
                  </a:cubicBezTo>
                  <a:cubicBezTo>
                    <a:pt x="3" y="5"/>
                    <a:pt x="3" y="4"/>
                    <a:pt x="2" y="3"/>
                  </a:cubicBezTo>
                  <a:cubicBezTo>
                    <a:pt x="2" y="4"/>
                    <a:pt x="2" y="3"/>
                    <a:pt x="2" y="3"/>
                  </a:cubicBezTo>
                  <a:cubicBezTo>
                    <a:pt x="3" y="3"/>
                    <a:pt x="3" y="4"/>
                    <a:pt x="2" y="3"/>
                  </a:cubicBezTo>
                  <a:cubicBezTo>
                    <a:pt x="2" y="4"/>
                    <a:pt x="3" y="3"/>
                    <a:pt x="2" y="3"/>
                  </a:cubicBezTo>
                  <a:cubicBezTo>
                    <a:pt x="2" y="3"/>
                    <a:pt x="2" y="3"/>
                    <a:pt x="2" y="3"/>
                  </a:cubicBezTo>
                  <a:cubicBezTo>
                    <a:pt x="3" y="2"/>
                    <a:pt x="2" y="1"/>
                    <a:pt x="2" y="2"/>
                  </a:cubicBezTo>
                  <a:cubicBezTo>
                    <a:pt x="3" y="3"/>
                    <a:pt x="3" y="3"/>
                    <a:pt x="2" y="3"/>
                  </a:cubicBezTo>
                  <a:cubicBezTo>
                    <a:pt x="3" y="4"/>
                    <a:pt x="3" y="0"/>
                    <a:pt x="2" y="2"/>
                  </a:cubicBezTo>
                  <a:cubicBezTo>
                    <a:pt x="2" y="1"/>
                    <a:pt x="3" y="2"/>
                    <a:pt x="2" y="2"/>
                  </a:cubicBezTo>
                  <a:cubicBezTo>
                    <a:pt x="2" y="2"/>
                    <a:pt x="3" y="1"/>
                    <a:pt x="2" y="2"/>
                  </a:cubicBezTo>
                  <a:cubicBezTo>
                    <a:pt x="2" y="2"/>
                    <a:pt x="3" y="1"/>
                    <a:pt x="2" y="2"/>
                  </a:cubicBezTo>
                  <a:cubicBezTo>
                    <a:pt x="2" y="2"/>
                    <a:pt x="2" y="2"/>
                    <a:pt x="2" y="2"/>
                  </a:cubicBezTo>
                  <a:cubicBezTo>
                    <a:pt x="3" y="2"/>
                    <a:pt x="3" y="3"/>
                    <a:pt x="2" y="2"/>
                  </a:cubicBezTo>
                  <a:cubicBezTo>
                    <a:pt x="3" y="3"/>
                    <a:pt x="2" y="2"/>
                    <a:pt x="2" y="2"/>
                  </a:cubicBezTo>
                  <a:cubicBezTo>
                    <a:pt x="1" y="1"/>
                    <a:pt x="2" y="2"/>
                    <a:pt x="2" y="2"/>
                  </a:cubicBezTo>
                  <a:cubicBezTo>
                    <a:pt x="1" y="2"/>
                    <a:pt x="1" y="1"/>
                    <a:pt x="1" y="1"/>
                  </a:cubicBezTo>
                  <a:cubicBezTo>
                    <a:pt x="2" y="2"/>
                    <a:pt x="1" y="2"/>
                    <a:pt x="1" y="2"/>
                  </a:cubicBezTo>
                  <a:cubicBezTo>
                    <a:pt x="1" y="1"/>
                    <a:pt x="2" y="2"/>
                    <a:pt x="1" y="2"/>
                  </a:cubicBezTo>
                  <a:cubicBezTo>
                    <a:pt x="2" y="2"/>
                    <a:pt x="1" y="2"/>
                    <a:pt x="1" y="2"/>
                  </a:cubicBezTo>
                  <a:cubicBezTo>
                    <a:pt x="1" y="2"/>
                    <a:pt x="1" y="2"/>
                    <a:pt x="1" y="1"/>
                  </a:cubicBezTo>
                  <a:cubicBezTo>
                    <a:pt x="2" y="2"/>
                    <a:pt x="2" y="0"/>
                    <a:pt x="1" y="1"/>
                  </a:cubicBezTo>
                  <a:cubicBezTo>
                    <a:pt x="1" y="1"/>
                    <a:pt x="1" y="0"/>
                    <a:pt x="1" y="1"/>
                  </a:cubicBezTo>
                  <a:cubicBezTo>
                    <a:pt x="2" y="1"/>
                    <a:pt x="1" y="1"/>
                    <a:pt x="2" y="1"/>
                  </a:cubicBezTo>
                  <a:cubicBezTo>
                    <a:pt x="2" y="2"/>
                    <a:pt x="1" y="2"/>
                    <a:pt x="2" y="1"/>
                  </a:cubicBezTo>
                  <a:cubicBezTo>
                    <a:pt x="1" y="1"/>
                    <a:pt x="1" y="1"/>
                    <a:pt x="1" y="2"/>
                  </a:cubicBezTo>
                  <a:cubicBezTo>
                    <a:pt x="0" y="2"/>
                    <a:pt x="0" y="2"/>
                    <a:pt x="1" y="2"/>
                  </a:cubicBezTo>
                  <a:cubicBezTo>
                    <a:pt x="1" y="2"/>
                    <a:pt x="1" y="2"/>
                    <a:pt x="1" y="2"/>
                  </a:cubicBezTo>
                  <a:cubicBezTo>
                    <a:pt x="1" y="3"/>
                    <a:pt x="1" y="2"/>
                    <a:pt x="1" y="2"/>
                  </a:cubicBezTo>
                  <a:cubicBezTo>
                    <a:pt x="1" y="2"/>
                    <a:pt x="0" y="1"/>
                    <a:pt x="1" y="2"/>
                  </a:cubicBezTo>
                  <a:cubicBezTo>
                    <a:pt x="1" y="2"/>
                    <a:pt x="1" y="3"/>
                    <a:pt x="1" y="2"/>
                  </a:cubicBezTo>
                  <a:cubicBezTo>
                    <a:pt x="1" y="3"/>
                    <a:pt x="1" y="4"/>
                    <a:pt x="1" y="2"/>
                  </a:cubicBezTo>
                  <a:cubicBezTo>
                    <a:pt x="1" y="3"/>
                    <a:pt x="0" y="4"/>
                    <a:pt x="1" y="3"/>
                  </a:cubicBezTo>
                  <a:cubicBezTo>
                    <a:pt x="1" y="3"/>
                    <a:pt x="1" y="2"/>
                    <a:pt x="1" y="3"/>
                  </a:cubicBezTo>
                  <a:cubicBezTo>
                    <a:pt x="0" y="3"/>
                    <a:pt x="1" y="4"/>
                    <a:pt x="1" y="3"/>
                  </a:cubicBezTo>
                  <a:cubicBezTo>
                    <a:pt x="1" y="3"/>
                    <a:pt x="1" y="4"/>
                    <a:pt x="1" y="3"/>
                  </a:cubicBezTo>
                  <a:cubicBezTo>
                    <a:pt x="1" y="3"/>
                    <a:pt x="1" y="3"/>
                    <a:pt x="1" y="4"/>
                  </a:cubicBezTo>
                  <a:cubicBezTo>
                    <a:pt x="1" y="4"/>
                    <a:pt x="1" y="5"/>
                    <a:pt x="1" y="4"/>
                  </a:cubicBezTo>
                  <a:cubicBezTo>
                    <a:pt x="0" y="3"/>
                    <a:pt x="1" y="5"/>
                    <a:pt x="1" y="4"/>
                  </a:cubicBezTo>
                  <a:cubicBezTo>
                    <a:pt x="1" y="5"/>
                    <a:pt x="1" y="4"/>
                    <a:pt x="1" y="4"/>
                  </a:cubicBezTo>
                  <a:close/>
                  <a:moveTo>
                    <a:pt x="1" y="2"/>
                  </a:moveTo>
                  <a:cubicBezTo>
                    <a:pt x="2" y="4"/>
                    <a:pt x="1" y="3"/>
                    <a:pt x="1" y="2"/>
                  </a:cubicBezTo>
                  <a:cubicBezTo>
                    <a:pt x="1" y="3"/>
                    <a:pt x="1" y="3"/>
                    <a:pt x="2" y="2"/>
                  </a:cubicBezTo>
                  <a:cubicBezTo>
                    <a:pt x="2" y="4"/>
                    <a:pt x="2" y="3"/>
                    <a:pt x="1" y="2"/>
                  </a:cubicBez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7" name="iṩḻiḑé"/>
            <p:cNvSpPr/>
            <p:nvPr/>
          </p:nvSpPr>
          <p:spPr bwMode="auto">
            <a:xfrm>
              <a:off x="5957888" y="5243514"/>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8" name="íŝlïďê"/>
            <p:cNvSpPr/>
            <p:nvPr/>
          </p:nvSpPr>
          <p:spPr bwMode="auto">
            <a:xfrm>
              <a:off x="5934075" y="5264151"/>
              <a:ext cx="1588" cy="1588"/>
            </a:xfrm>
            <a:prstGeom prst="rect">
              <a:avLst/>
            </a:prstGeom>
            <a:solidFill>
              <a:srgbClr val="34B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09" name="î$ḷïḋè"/>
            <p:cNvSpPr/>
            <p:nvPr/>
          </p:nvSpPr>
          <p:spPr bwMode="auto">
            <a:xfrm>
              <a:off x="5934075" y="5264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0" name="ísḻïḑe"/>
            <p:cNvSpPr/>
            <p:nvPr/>
          </p:nvSpPr>
          <p:spPr bwMode="auto">
            <a:xfrm>
              <a:off x="5934075" y="5264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1" name="îşḷíḋê"/>
            <p:cNvSpPr/>
            <p:nvPr/>
          </p:nvSpPr>
          <p:spPr bwMode="auto">
            <a:xfrm>
              <a:off x="5934075" y="5264151"/>
              <a:ext cx="3175" cy="0"/>
            </a:xfrm>
            <a:custGeom>
              <a:avLst/>
              <a:gdLst>
                <a:gd name="T0" fmla="*/ 0 w 2"/>
                <a:gd name="T1" fmla="*/ 0 w 2"/>
                <a:gd name="T2" fmla="*/ 0 w 2"/>
                <a:gd name="T3" fmla="*/ 0 w 2"/>
                <a:gd name="T4" fmla="*/ 0 w 2"/>
                <a:gd name="T5" fmla="*/ 0 w 2"/>
                <a:gd name="T6" fmla="*/ 2 w 2"/>
                <a:gd name="T7" fmla="*/ 2 w 2"/>
                <a:gd name="T8" fmla="*/ 0 w 2"/>
                <a:gd name="T9" fmla="*/ 0 w 2"/>
                <a:gd name="T10"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0" y="0"/>
                  </a:moveTo>
                  <a:lnTo>
                    <a:pt x="0" y="0"/>
                  </a:lnTo>
                  <a:lnTo>
                    <a:pt x="0" y="0"/>
                  </a:lnTo>
                  <a:lnTo>
                    <a:pt x="0" y="0"/>
                  </a:lnTo>
                  <a:lnTo>
                    <a:pt x="0" y="0"/>
                  </a:lnTo>
                  <a:lnTo>
                    <a:pt x="0" y="0"/>
                  </a:lnTo>
                  <a:lnTo>
                    <a:pt x="2" y="0"/>
                  </a:lnTo>
                  <a:lnTo>
                    <a:pt x="2" y="0"/>
                  </a:lnTo>
                  <a:lnTo>
                    <a:pt x="0" y="0"/>
                  </a:ln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2" name="iṥ1îḋe"/>
            <p:cNvSpPr/>
            <p:nvPr/>
          </p:nvSpPr>
          <p:spPr bwMode="auto">
            <a:xfrm>
              <a:off x="5913438" y="52641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3" name="iṥļíďe"/>
            <p:cNvSpPr/>
            <p:nvPr/>
          </p:nvSpPr>
          <p:spPr bwMode="auto">
            <a:xfrm>
              <a:off x="5864225" y="52514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4" name="išḷídé"/>
            <p:cNvSpPr/>
            <p:nvPr/>
          </p:nvSpPr>
          <p:spPr bwMode="auto">
            <a:xfrm>
              <a:off x="5851525" y="52387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5" name="iṧļïḑé"/>
            <p:cNvSpPr/>
            <p:nvPr/>
          </p:nvSpPr>
          <p:spPr bwMode="auto">
            <a:xfrm>
              <a:off x="5835650" y="5243514"/>
              <a:ext cx="1588" cy="1588"/>
            </a:xfrm>
            <a:prstGeom prst="rect">
              <a:avLst/>
            </a:prstGeom>
            <a:solidFill>
              <a:srgbClr val="34B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6" name="ï$ḻïḓé"/>
            <p:cNvSpPr/>
            <p:nvPr/>
          </p:nvSpPr>
          <p:spPr bwMode="auto">
            <a:xfrm>
              <a:off x="5778500" y="52308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7" name="ïṧļîḑè"/>
            <p:cNvSpPr/>
            <p:nvPr/>
          </p:nvSpPr>
          <p:spPr bwMode="auto">
            <a:xfrm>
              <a:off x="5745163" y="5243514"/>
              <a:ext cx="1588" cy="1588"/>
            </a:xfrm>
            <a:prstGeom prst="rect">
              <a:avLst/>
            </a:prstGeom>
            <a:solidFill>
              <a:srgbClr val="34B3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8" name="îş1îḑé"/>
            <p:cNvSpPr/>
            <p:nvPr/>
          </p:nvSpPr>
          <p:spPr bwMode="auto">
            <a:xfrm>
              <a:off x="5676900" y="4722814"/>
              <a:ext cx="19050" cy="33338"/>
            </a:xfrm>
            <a:custGeom>
              <a:avLst/>
              <a:gdLst>
                <a:gd name="T0" fmla="*/ 5 w 5"/>
                <a:gd name="T1" fmla="*/ 7 h 8"/>
                <a:gd name="T2" fmla="*/ 4 w 5"/>
                <a:gd name="T3" fmla="*/ 7 h 8"/>
                <a:gd name="T4" fmla="*/ 4 w 5"/>
                <a:gd name="T5" fmla="*/ 5 h 8"/>
                <a:gd name="T6" fmla="*/ 4 w 5"/>
                <a:gd name="T7" fmla="*/ 4 h 8"/>
                <a:gd name="T8" fmla="*/ 3 w 5"/>
                <a:gd name="T9" fmla="*/ 3 h 8"/>
                <a:gd name="T10" fmla="*/ 3 w 5"/>
                <a:gd name="T11" fmla="*/ 3 h 8"/>
                <a:gd name="T12" fmla="*/ 2 w 5"/>
                <a:gd name="T13" fmla="*/ 2 h 8"/>
                <a:gd name="T14" fmla="*/ 1 w 5"/>
                <a:gd name="T15" fmla="*/ 2 h 8"/>
                <a:gd name="T16" fmla="*/ 1 w 5"/>
                <a:gd name="T17" fmla="*/ 2 h 8"/>
                <a:gd name="T18" fmla="*/ 1 w 5"/>
                <a:gd name="T19" fmla="*/ 3 h 8"/>
                <a:gd name="T20" fmla="*/ 1 w 5"/>
                <a:gd name="T21" fmla="*/ 4 h 8"/>
                <a:gd name="T22" fmla="*/ 1 w 5"/>
                <a:gd name="T23" fmla="*/ 4 h 8"/>
                <a:gd name="T24" fmla="*/ 2 w 5"/>
                <a:gd name="T25" fmla="*/ 5 h 8"/>
                <a:gd name="T26" fmla="*/ 1 w 5"/>
                <a:gd name="T27" fmla="*/ 6 h 8"/>
                <a:gd name="T28" fmla="*/ 2 w 5"/>
                <a:gd name="T29" fmla="*/ 7 h 8"/>
                <a:gd name="T30" fmla="*/ 3 w 5"/>
                <a:gd name="T31" fmla="*/ 7 h 8"/>
                <a:gd name="T32" fmla="*/ 3 w 5"/>
                <a:gd name="T33" fmla="*/ 7 h 8"/>
                <a:gd name="T34" fmla="*/ 3 w 5"/>
                <a:gd name="T35" fmla="*/ 6 h 8"/>
                <a:gd name="T36" fmla="*/ 4 w 5"/>
                <a:gd name="T37" fmla="*/ 7 h 8"/>
                <a:gd name="T38" fmla="*/ 5 w 5"/>
                <a:gd name="T39" fmla="*/ 7 h 8"/>
                <a:gd name="T40" fmla="*/ 2 w 5"/>
                <a:gd name="T41" fmla="*/ 5 h 8"/>
                <a:gd name="T42" fmla="*/ 2 w 5"/>
                <a:gd name="T43" fmla="*/ 5 h 8"/>
                <a:gd name="T44" fmla="*/ 1 w 5"/>
                <a:gd name="T45" fmla="*/ 2 h 8"/>
                <a:gd name="T46" fmla="*/ 1 w 5"/>
                <a:gd name="T47" fmla="*/ 2 h 8"/>
                <a:gd name="T48" fmla="*/ 2 w 5"/>
                <a:gd name="T49" fmla="*/ 4 h 8"/>
                <a:gd name="T50" fmla="*/ 2 w 5"/>
                <a:gd name="T51" fmla="*/ 5 h 8"/>
                <a:gd name="T52" fmla="*/ 1 w 5"/>
                <a:gd name="T53" fmla="*/ 4 h 8"/>
                <a:gd name="T54" fmla="*/ 1 w 5"/>
                <a:gd name="T55" fmla="*/ 4 h 8"/>
                <a:gd name="T56" fmla="*/ 1 w 5"/>
                <a:gd name="T57" fmla="*/ 4 h 8"/>
                <a:gd name="T58" fmla="*/ 2 w 5"/>
                <a:gd name="T59" fmla="*/ 4 h 8"/>
                <a:gd name="T60" fmla="*/ 2 w 5"/>
                <a:gd name="T61" fmla="*/ 4 h 8"/>
                <a:gd name="T62" fmla="*/ 2 w 5"/>
                <a:gd name="T63" fmla="*/ 3 h 8"/>
                <a:gd name="T64" fmla="*/ 2 w 5"/>
                <a:gd name="T65" fmla="*/ 4 h 8"/>
                <a:gd name="T66" fmla="*/ 3 w 5"/>
                <a:gd name="T67" fmla="*/ 5 h 8"/>
                <a:gd name="T68" fmla="*/ 4 w 5"/>
                <a:gd name="T69" fmla="*/ 5 h 8"/>
                <a:gd name="T70" fmla="*/ 4 w 5"/>
                <a:gd name="T71" fmla="*/ 6 h 8"/>
                <a:gd name="T72" fmla="*/ 3 w 5"/>
                <a:gd name="T7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8">
                  <a:moveTo>
                    <a:pt x="5" y="7"/>
                  </a:moveTo>
                  <a:cubicBezTo>
                    <a:pt x="4" y="7"/>
                    <a:pt x="4" y="7"/>
                    <a:pt x="4" y="7"/>
                  </a:cubicBezTo>
                  <a:cubicBezTo>
                    <a:pt x="4" y="6"/>
                    <a:pt x="4" y="5"/>
                    <a:pt x="4" y="5"/>
                  </a:cubicBezTo>
                  <a:cubicBezTo>
                    <a:pt x="4" y="5"/>
                    <a:pt x="4" y="4"/>
                    <a:pt x="4" y="4"/>
                  </a:cubicBezTo>
                  <a:cubicBezTo>
                    <a:pt x="3" y="3"/>
                    <a:pt x="3" y="3"/>
                    <a:pt x="3" y="3"/>
                  </a:cubicBezTo>
                  <a:cubicBezTo>
                    <a:pt x="3" y="3"/>
                    <a:pt x="3" y="2"/>
                    <a:pt x="3" y="3"/>
                  </a:cubicBezTo>
                  <a:cubicBezTo>
                    <a:pt x="3" y="3"/>
                    <a:pt x="3" y="4"/>
                    <a:pt x="2" y="2"/>
                  </a:cubicBezTo>
                  <a:cubicBezTo>
                    <a:pt x="2" y="2"/>
                    <a:pt x="2" y="0"/>
                    <a:pt x="1" y="2"/>
                  </a:cubicBezTo>
                  <a:cubicBezTo>
                    <a:pt x="1" y="2"/>
                    <a:pt x="1" y="2"/>
                    <a:pt x="1" y="2"/>
                  </a:cubicBezTo>
                  <a:cubicBezTo>
                    <a:pt x="1" y="2"/>
                    <a:pt x="0" y="2"/>
                    <a:pt x="1" y="3"/>
                  </a:cubicBezTo>
                  <a:cubicBezTo>
                    <a:pt x="1" y="3"/>
                    <a:pt x="1" y="4"/>
                    <a:pt x="1" y="4"/>
                  </a:cubicBezTo>
                  <a:cubicBezTo>
                    <a:pt x="1" y="4"/>
                    <a:pt x="1" y="4"/>
                    <a:pt x="1" y="4"/>
                  </a:cubicBezTo>
                  <a:cubicBezTo>
                    <a:pt x="0" y="5"/>
                    <a:pt x="1" y="5"/>
                    <a:pt x="2" y="5"/>
                  </a:cubicBezTo>
                  <a:cubicBezTo>
                    <a:pt x="2" y="5"/>
                    <a:pt x="1" y="6"/>
                    <a:pt x="1" y="6"/>
                  </a:cubicBezTo>
                  <a:cubicBezTo>
                    <a:pt x="1" y="8"/>
                    <a:pt x="2" y="6"/>
                    <a:pt x="2" y="7"/>
                  </a:cubicBezTo>
                  <a:cubicBezTo>
                    <a:pt x="3" y="7"/>
                    <a:pt x="3" y="7"/>
                    <a:pt x="3" y="7"/>
                  </a:cubicBezTo>
                  <a:cubicBezTo>
                    <a:pt x="3" y="7"/>
                    <a:pt x="3" y="7"/>
                    <a:pt x="3" y="7"/>
                  </a:cubicBezTo>
                  <a:cubicBezTo>
                    <a:pt x="3" y="6"/>
                    <a:pt x="3" y="6"/>
                    <a:pt x="3" y="6"/>
                  </a:cubicBezTo>
                  <a:cubicBezTo>
                    <a:pt x="4" y="6"/>
                    <a:pt x="4" y="6"/>
                    <a:pt x="4" y="7"/>
                  </a:cubicBezTo>
                  <a:lnTo>
                    <a:pt x="5" y="7"/>
                  </a:lnTo>
                  <a:close/>
                  <a:moveTo>
                    <a:pt x="2" y="5"/>
                  </a:moveTo>
                  <a:cubicBezTo>
                    <a:pt x="2" y="5"/>
                    <a:pt x="2" y="5"/>
                    <a:pt x="2" y="5"/>
                  </a:cubicBezTo>
                  <a:moveTo>
                    <a:pt x="1" y="2"/>
                  </a:moveTo>
                  <a:cubicBezTo>
                    <a:pt x="1" y="2"/>
                    <a:pt x="1" y="2"/>
                    <a:pt x="1" y="2"/>
                  </a:cubicBezTo>
                  <a:close/>
                  <a:moveTo>
                    <a:pt x="2" y="4"/>
                  </a:moveTo>
                  <a:cubicBezTo>
                    <a:pt x="2" y="5"/>
                    <a:pt x="2" y="5"/>
                    <a:pt x="2" y="5"/>
                  </a:cubicBezTo>
                  <a:cubicBezTo>
                    <a:pt x="1" y="4"/>
                    <a:pt x="2" y="5"/>
                    <a:pt x="1" y="4"/>
                  </a:cubicBezTo>
                  <a:cubicBezTo>
                    <a:pt x="1" y="4"/>
                    <a:pt x="1" y="4"/>
                    <a:pt x="1" y="4"/>
                  </a:cubicBezTo>
                  <a:cubicBezTo>
                    <a:pt x="1" y="4"/>
                    <a:pt x="1" y="4"/>
                    <a:pt x="1" y="4"/>
                  </a:cubicBezTo>
                  <a:cubicBezTo>
                    <a:pt x="2" y="4"/>
                    <a:pt x="2" y="4"/>
                    <a:pt x="2" y="4"/>
                  </a:cubicBezTo>
                  <a:cubicBezTo>
                    <a:pt x="2" y="4"/>
                    <a:pt x="2" y="4"/>
                    <a:pt x="2" y="4"/>
                  </a:cubicBezTo>
                  <a:cubicBezTo>
                    <a:pt x="2" y="4"/>
                    <a:pt x="2" y="4"/>
                    <a:pt x="2" y="3"/>
                  </a:cubicBezTo>
                  <a:lnTo>
                    <a:pt x="2" y="4"/>
                  </a:lnTo>
                  <a:close/>
                  <a:moveTo>
                    <a:pt x="3" y="5"/>
                  </a:moveTo>
                  <a:cubicBezTo>
                    <a:pt x="3" y="6"/>
                    <a:pt x="3" y="6"/>
                    <a:pt x="4" y="5"/>
                  </a:cubicBezTo>
                  <a:cubicBezTo>
                    <a:pt x="4" y="6"/>
                    <a:pt x="4" y="6"/>
                    <a:pt x="4" y="6"/>
                  </a:cubicBezTo>
                  <a:cubicBezTo>
                    <a:pt x="4" y="5"/>
                    <a:pt x="4" y="7"/>
                    <a:pt x="3" y="5"/>
                  </a:cubicBezTo>
                  <a:close/>
                </a:path>
              </a:pathLst>
            </a:custGeom>
            <a:solidFill>
              <a:srgbClr val="53DB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9" name="ïşlïḓé"/>
            <p:cNvSpPr/>
            <p:nvPr/>
          </p:nvSpPr>
          <p:spPr bwMode="auto">
            <a:xfrm>
              <a:off x="5778500" y="5095876"/>
              <a:ext cx="155575" cy="85725"/>
            </a:xfrm>
            <a:custGeom>
              <a:avLst/>
              <a:gdLst>
                <a:gd name="T0" fmla="*/ 37 w 38"/>
                <a:gd name="T1" fmla="*/ 15 h 21"/>
                <a:gd name="T2" fmla="*/ 34 w 38"/>
                <a:gd name="T3" fmla="*/ 16 h 21"/>
                <a:gd name="T4" fmla="*/ 32 w 38"/>
                <a:gd name="T5" fmla="*/ 17 h 21"/>
                <a:gd name="T6" fmla="*/ 31 w 38"/>
                <a:gd name="T7" fmla="*/ 18 h 21"/>
                <a:gd name="T8" fmla="*/ 29 w 38"/>
                <a:gd name="T9" fmla="*/ 19 h 21"/>
                <a:gd name="T10" fmla="*/ 28 w 38"/>
                <a:gd name="T11" fmla="*/ 19 h 21"/>
                <a:gd name="T12" fmla="*/ 26 w 38"/>
                <a:gd name="T13" fmla="*/ 19 h 21"/>
                <a:gd name="T14" fmla="*/ 26 w 38"/>
                <a:gd name="T15" fmla="*/ 18 h 21"/>
                <a:gd name="T16" fmla="*/ 24 w 38"/>
                <a:gd name="T17" fmla="*/ 17 h 21"/>
                <a:gd name="T18" fmla="*/ 25 w 38"/>
                <a:gd name="T19" fmla="*/ 14 h 21"/>
                <a:gd name="T20" fmla="*/ 24 w 38"/>
                <a:gd name="T21" fmla="*/ 15 h 21"/>
                <a:gd name="T22" fmla="*/ 23 w 38"/>
                <a:gd name="T23" fmla="*/ 13 h 21"/>
                <a:gd name="T24" fmla="*/ 22 w 38"/>
                <a:gd name="T25" fmla="*/ 14 h 21"/>
                <a:gd name="T26" fmla="*/ 22 w 38"/>
                <a:gd name="T27" fmla="*/ 12 h 21"/>
                <a:gd name="T28" fmla="*/ 20 w 38"/>
                <a:gd name="T29" fmla="*/ 14 h 21"/>
                <a:gd name="T30" fmla="*/ 20 w 38"/>
                <a:gd name="T31" fmla="*/ 12 h 21"/>
                <a:gd name="T32" fmla="*/ 19 w 38"/>
                <a:gd name="T33" fmla="*/ 13 h 21"/>
                <a:gd name="T34" fmla="*/ 18 w 38"/>
                <a:gd name="T35" fmla="*/ 11 h 21"/>
                <a:gd name="T36" fmla="*/ 18 w 38"/>
                <a:gd name="T37" fmla="*/ 12 h 21"/>
                <a:gd name="T38" fmla="*/ 16 w 38"/>
                <a:gd name="T39" fmla="*/ 12 h 21"/>
                <a:gd name="T40" fmla="*/ 15 w 38"/>
                <a:gd name="T41" fmla="*/ 12 h 21"/>
                <a:gd name="T42" fmla="*/ 16 w 38"/>
                <a:gd name="T43" fmla="*/ 13 h 21"/>
                <a:gd name="T44" fmla="*/ 14 w 38"/>
                <a:gd name="T45" fmla="*/ 14 h 21"/>
                <a:gd name="T46" fmla="*/ 13 w 38"/>
                <a:gd name="T47" fmla="*/ 14 h 21"/>
                <a:gd name="T48" fmla="*/ 12 w 38"/>
                <a:gd name="T49" fmla="*/ 15 h 21"/>
                <a:gd name="T50" fmla="*/ 11 w 38"/>
                <a:gd name="T51" fmla="*/ 13 h 21"/>
                <a:gd name="T52" fmla="*/ 9 w 38"/>
                <a:gd name="T53" fmla="*/ 15 h 21"/>
                <a:gd name="T54" fmla="*/ 10 w 38"/>
                <a:gd name="T55" fmla="*/ 14 h 21"/>
                <a:gd name="T56" fmla="*/ 9 w 38"/>
                <a:gd name="T57" fmla="*/ 14 h 21"/>
                <a:gd name="T58" fmla="*/ 9 w 38"/>
                <a:gd name="T59" fmla="*/ 12 h 21"/>
                <a:gd name="T60" fmla="*/ 9 w 38"/>
                <a:gd name="T61" fmla="*/ 10 h 21"/>
                <a:gd name="T62" fmla="*/ 8 w 38"/>
                <a:gd name="T63" fmla="*/ 11 h 21"/>
                <a:gd name="T64" fmla="*/ 7 w 38"/>
                <a:gd name="T65" fmla="*/ 9 h 21"/>
                <a:gd name="T66" fmla="*/ 6 w 38"/>
                <a:gd name="T67" fmla="*/ 8 h 21"/>
                <a:gd name="T68" fmla="*/ 5 w 38"/>
                <a:gd name="T69" fmla="*/ 9 h 21"/>
                <a:gd name="T70" fmla="*/ 5 w 38"/>
                <a:gd name="T71" fmla="*/ 7 h 21"/>
                <a:gd name="T72" fmla="*/ 4 w 38"/>
                <a:gd name="T73" fmla="*/ 7 h 21"/>
                <a:gd name="T74" fmla="*/ 2 w 38"/>
                <a:gd name="T75" fmla="*/ 6 h 21"/>
                <a:gd name="T76" fmla="*/ 2 w 38"/>
                <a:gd name="T77" fmla="*/ 4 h 21"/>
                <a:gd name="T78" fmla="*/ 1 w 38"/>
                <a:gd name="T79" fmla="*/ 4 h 21"/>
                <a:gd name="T80" fmla="*/ 1 w 38"/>
                <a:gd name="T81" fmla="*/ 1 h 21"/>
                <a:gd name="T82" fmla="*/ 3 w 38"/>
                <a:gd name="T83" fmla="*/ 1 h 21"/>
                <a:gd name="T84" fmla="*/ 5 w 38"/>
                <a:gd name="T85" fmla="*/ 1 h 21"/>
                <a:gd name="T86" fmla="*/ 7 w 38"/>
                <a:gd name="T87" fmla="*/ 0 h 21"/>
                <a:gd name="T88" fmla="*/ 14 w 38"/>
                <a:gd name="T89" fmla="*/ 0 h 21"/>
                <a:gd name="T90" fmla="*/ 18 w 38"/>
                <a:gd name="T91" fmla="*/ 1 h 21"/>
                <a:gd name="T92" fmla="*/ 26 w 38"/>
                <a:gd name="T93" fmla="*/ 4 h 21"/>
                <a:gd name="T94" fmla="*/ 32 w 38"/>
                <a:gd name="T95" fmla="*/ 8 h 21"/>
                <a:gd name="T96" fmla="*/ 34 w 38"/>
                <a:gd name="T97" fmla="*/ 10 h 21"/>
                <a:gd name="T98" fmla="*/ 35 w 38"/>
                <a:gd name="T9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1">
                  <a:moveTo>
                    <a:pt x="38" y="16"/>
                  </a:moveTo>
                  <a:cubicBezTo>
                    <a:pt x="38" y="16"/>
                    <a:pt x="37" y="16"/>
                    <a:pt x="37" y="15"/>
                  </a:cubicBezTo>
                  <a:cubicBezTo>
                    <a:pt x="36" y="13"/>
                    <a:pt x="36" y="15"/>
                    <a:pt x="35" y="15"/>
                  </a:cubicBezTo>
                  <a:cubicBezTo>
                    <a:pt x="36" y="15"/>
                    <a:pt x="33" y="15"/>
                    <a:pt x="34" y="16"/>
                  </a:cubicBezTo>
                  <a:cubicBezTo>
                    <a:pt x="34" y="17"/>
                    <a:pt x="32" y="17"/>
                    <a:pt x="33" y="17"/>
                  </a:cubicBezTo>
                  <a:cubicBezTo>
                    <a:pt x="31" y="20"/>
                    <a:pt x="33" y="19"/>
                    <a:pt x="32" y="17"/>
                  </a:cubicBezTo>
                  <a:cubicBezTo>
                    <a:pt x="32" y="15"/>
                    <a:pt x="31" y="15"/>
                    <a:pt x="31" y="17"/>
                  </a:cubicBezTo>
                  <a:cubicBezTo>
                    <a:pt x="31" y="16"/>
                    <a:pt x="30" y="18"/>
                    <a:pt x="31" y="18"/>
                  </a:cubicBezTo>
                  <a:cubicBezTo>
                    <a:pt x="31" y="19"/>
                    <a:pt x="30" y="19"/>
                    <a:pt x="30" y="19"/>
                  </a:cubicBezTo>
                  <a:cubicBezTo>
                    <a:pt x="29" y="20"/>
                    <a:pt x="30" y="17"/>
                    <a:pt x="29" y="19"/>
                  </a:cubicBezTo>
                  <a:cubicBezTo>
                    <a:pt x="29" y="19"/>
                    <a:pt x="29" y="18"/>
                    <a:pt x="27" y="20"/>
                  </a:cubicBezTo>
                  <a:cubicBezTo>
                    <a:pt x="25" y="19"/>
                    <a:pt x="28" y="17"/>
                    <a:pt x="28" y="19"/>
                  </a:cubicBezTo>
                  <a:cubicBezTo>
                    <a:pt x="27" y="17"/>
                    <a:pt x="26" y="20"/>
                    <a:pt x="27" y="19"/>
                  </a:cubicBezTo>
                  <a:cubicBezTo>
                    <a:pt x="28" y="21"/>
                    <a:pt x="27" y="19"/>
                    <a:pt x="26" y="19"/>
                  </a:cubicBezTo>
                  <a:cubicBezTo>
                    <a:pt x="25" y="17"/>
                    <a:pt x="25" y="19"/>
                    <a:pt x="25" y="19"/>
                  </a:cubicBezTo>
                  <a:cubicBezTo>
                    <a:pt x="25" y="18"/>
                    <a:pt x="26" y="18"/>
                    <a:pt x="26" y="18"/>
                  </a:cubicBezTo>
                  <a:cubicBezTo>
                    <a:pt x="27" y="19"/>
                    <a:pt x="24" y="19"/>
                    <a:pt x="25" y="18"/>
                  </a:cubicBezTo>
                  <a:cubicBezTo>
                    <a:pt x="24" y="16"/>
                    <a:pt x="24" y="17"/>
                    <a:pt x="24" y="17"/>
                  </a:cubicBezTo>
                  <a:cubicBezTo>
                    <a:pt x="25" y="18"/>
                    <a:pt x="24" y="16"/>
                    <a:pt x="25" y="17"/>
                  </a:cubicBezTo>
                  <a:cubicBezTo>
                    <a:pt x="25" y="12"/>
                    <a:pt x="25" y="17"/>
                    <a:pt x="25" y="14"/>
                  </a:cubicBezTo>
                  <a:cubicBezTo>
                    <a:pt x="25" y="15"/>
                    <a:pt x="25" y="15"/>
                    <a:pt x="26" y="14"/>
                  </a:cubicBezTo>
                  <a:cubicBezTo>
                    <a:pt x="25" y="14"/>
                    <a:pt x="25" y="13"/>
                    <a:pt x="24" y="15"/>
                  </a:cubicBezTo>
                  <a:cubicBezTo>
                    <a:pt x="24" y="15"/>
                    <a:pt x="25" y="12"/>
                    <a:pt x="24" y="14"/>
                  </a:cubicBezTo>
                  <a:cubicBezTo>
                    <a:pt x="23" y="15"/>
                    <a:pt x="23" y="13"/>
                    <a:pt x="23" y="13"/>
                  </a:cubicBezTo>
                  <a:cubicBezTo>
                    <a:pt x="23" y="13"/>
                    <a:pt x="24" y="14"/>
                    <a:pt x="23" y="13"/>
                  </a:cubicBezTo>
                  <a:cubicBezTo>
                    <a:pt x="23" y="15"/>
                    <a:pt x="22" y="13"/>
                    <a:pt x="22" y="14"/>
                  </a:cubicBezTo>
                  <a:cubicBezTo>
                    <a:pt x="23" y="13"/>
                    <a:pt x="23" y="11"/>
                    <a:pt x="22" y="12"/>
                  </a:cubicBezTo>
                  <a:cubicBezTo>
                    <a:pt x="22" y="11"/>
                    <a:pt x="21" y="13"/>
                    <a:pt x="22" y="12"/>
                  </a:cubicBezTo>
                  <a:cubicBezTo>
                    <a:pt x="20" y="10"/>
                    <a:pt x="21" y="13"/>
                    <a:pt x="21" y="13"/>
                  </a:cubicBezTo>
                  <a:cubicBezTo>
                    <a:pt x="20" y="14"/>
                    <a:pt x="20" y="14"/>
                    <a:pt x="20" y="14"/>
                  </a:cubicBezTo>
                  <a:cubicBezTo>
                    <a:pt x="20" y="13"/>
                    <a:pt x="20" y="13"/>
                    <a:pt x="19" y="13"/>
                  </a:cubicBezTo>
                  <a:cubicBezTo>
                    <a:pt x="19" y="11"/>
                    <a:pt x="19" y="11"/>
                    <a:pt x="20" y="12"/>
                  </a:cubicBezTo>
                  <a:cubicBezTo>
                    <a:pt x="19" y="13"/>
                    <a:pt x="20" y="11"/>
                    <a:pt x="19" y="12"/>
                  </a:cubicBezTo>
                  <a:cubicBezTo>
                    <a:pt x="19" y="12"/>
                    <a:pt x="19" y="12"/>
                    <a:pt x="19" y="13"/>
                  </a:cubicBezTo>
                  <a:cubicBezTo>
                    <a:pt x="20" y="15"/>
                    <a:pt x="19" y="14"/>
                    <a:pt x="18" y="12"/>
                  </a:cubicBezTo>
                  <a:cubicBezTo>
                    <a:pt x="19" y="11"/>
                    <a:pt x="18" y="12"/>
                    <a:pt x="18" y="11"/>
                  </a:cubicBezTo>
                  <a:cubicBezTo>
                    <a:pt x="19" y="9"/>
                    <a:pt x="18" y="12"/>
                    <a:pt x="17" y="12"/>
                  </a:cubicBezTo>
                  <a:cubicBezTo>
                    <a:pt x="18" y="12"/>
                    <a:pt x="18" y="14"/>
                    <a:pt x="18" y="12"/>
                  </a:cubicBezTo>
                  <a:cubicBezTo>
                    <a:pt x="17" y="13"/>
                    <a:pt x="17" y="13"/>
                    <a:pt x="17" y="12"/>
                  </a:cubicBezTo>
                  <a:cubicBezTo>
                    <a:pt x="17" y="10"/>
                    <a:pt x="17" y="12"/>
                    <a:pt x="16" y="12"/>
                  </a:cubicBezTo>
                  <a:cubicBezTo>
                    <a:pt x="17" y="15"/>
                    <a:pt x="17" y="12"/>
                    <a:pt x="16" y="13"/>
                  </a:cubicBezTo>
                  <a:cubicBezTo>
                    <a:pt x="15" y="11"/>
                    <a:pt x="15" y="11"/>
                    <a:pt x="15" y="12"/>
                  </a:cubicBezTo>
                  <a:cubicBezTo>
                    <a:pt x="15" y="14"/>
                    <a:pt x="16" y="13"/>
                    <a:pt x="16" y="14"/>
                  </a:cubicBezTo>
                  <a:cubicBezTo>
                    <a:pt x="15" y="13"/>
                    <a:pt x="15" y="13"/>
                    <a:pt x="16" y="13"/>
                  </a:cubicBezTo>
                  <a:cubicBezTo>
                    <a:pt x="16" y="12"/>
                    <a:pt x="16" y="13"/>
                    <a:pt x="15" y="14"/>
                  </a:cubicBezTo>
                  <a:cubicBezTo>
                    <a:pt x="14" y="14"/>
                    <a:pt x="14" y="16"/>
                    <a:pt x="14" y="14"/>
                  </a:cubicBezTo>
                  <a:cubicBezTo>
                    <a:pt x="12" y="14"/>
                    <a:pt x="14" y="14"/>
                    <a:pt x="13" y="15"/>
                  </a:cubicBezTo>
                  <a:cubicBezTo>
                    <a:pt x="13" y="13"/>
                    <a:pt x="13" y="12"/>
                    <a:pt x="13" y="14"/>
                  </a:cubicBezTo>
                  <a:cubicBezTo>
                    <a:pt x="12" y="14"/>
                    <a:pt x="13" y="12"/>
                    <a:pt x="12" y="15"/>
                  </a:cubicBezTo>
                  <a:cubicBezTo>
                    <a:pt x="12" y="19"/>
                    <a:pt x="12" y="14"/>
                    <a:pt x="12" y="15"/>
                  </a:cubicBezTo>
                  <a:cubicBezTo>
                    <a:pt x="12" y="14"/>
                    <a:pt x="12" y="13"/>
                    <a:pt x="12" y="15"/>
                  </a:cubicBezTo>
                  <a:cubicBezTo>
                    <a:pt x="10" y="15"/>
                    <a:pt x="13" y="13"/>
                    <a:pt x="11" y="13"/>
                  </a:cubicBezTo>
                  <a:cubicBezTo>
                    <a:pt x="11" y="12"/>
                    <a:pt x="10" y="13"/>
                    <a:pt x="10" y="14"/>
                  </a:cubicBezTo>
                  <a:cubicBezTo>
                    <a:pt x="10" y="17"/>
                    <a:pt x="10" y="15"/>
                    <a:pt x="9" y="15"/>
                  </a:cubicBezTo>
                  <a:cubicBezTo>
                    <a:pt x="9" y="13"/>
                    <a:pt x="9" y="13"/>
                    <a:pt x="9" y="13"/>
                  </a:cubicBezTo>
                  <a:cubicBezTo>
                    <a:pt x="8" y="13"/>
                    <a:pt x="9" y="14"/>
                    <a:pt x="10" y="14"/>
                  </a:cubicBezTo>
                  <a:cubicBezTo>
                    <a:pt x="9" y="14"/>
                    <a:pt x="10" y="17"/>
                    <a:pt x="9" y="15"/>
                  </a:cubicBezTo>
                  <a:cubicBezTo>
                    <a:pt x="10" y="13"/>
                    <a:pt x="10" y="13"/>
                    <a:pt x="9" y="14"/>
                  </a:cubicBezTo>
                  <a:cubicBezTo>
                    <a:pt x="9" y="13"/>
                    <a:pt x="9" y="14"/>
                    <a:pt x="10" y="13"/>
                  </a:cubicBezTo>
                  <a:cubicBezTo>
                    <a:pt x="9" y="11"/>
                    <a:pt x="9" y="11"/>
                    <a:pt x="9" y="12"/>
                  </a:cubicBezTo>
                  <a:cubicBezTo>
                    <a:pt x="9" y="10"/>
                    <a:pt x="9" y="9"/>
                    <a:pt x="8" y="9"/>
                  </a:cubicBezTo>
                  <a:cubicBezTo>
                    <a:pt x="9" y="10"/>
                    <a:pt x="9" y="11"/>
                    <a:pt x="9" y="10"/>
                  </a:cubicBezTo>
                  <a:cubicBezTo>
                    <a:pt x="8" y="12"/>
                    <a:pt x="8" y="11"/>
                    <a:pt x="8" y="12"/>
                  </a:cubicBezTo>
                  <a:cubicBezTo>
                    <a:pt x="8" y="13"/>
                    <a:pt x="8" y="10"/>
                    <a:pt x="8" y="11"/>
                  </a:cubicBezTo>
                  <a:cubicBezTo>
                    <a:pt x="8" y="10"/>
                    <a:pt x="8" y="13"/>
                    <a:pt x="8" y="9"/>
                  </a:cubicBezTo>
                  <a:cubicBezTo>
                    <a:pt x="8" y="11"/>
                    <a:pt x="7" y="7"/>
                    <a:pt x="7" y="9"/>
                  </a:cubicBezTo>
                  <a:cubicBezTo>
                    <a:pt x="7" y="7"/>
                    <a:pt x="7" y="10"/>
                    <a:pt x="7" y="9"/>
                  </a:cubicBezTo>
                  <a:cubicBezTo>
                    <a:pt x="5" y="10"/>
                    <a:pt x="7" y="7"/>
                    <a:pt x="6" y="8"/>
                  </a:cubicBezTo>
                  <a:cubicBezTo>
                    <a:pt x="6" y="8"/>
                    <a:pt x="4" y="7"/>
                    <a:pt x="5" y="7"/>
                  </a:cubicBezTo>
                  <a:cubicBezTo>
                    <a:pt x="5" y="7"/>
                    <a:pt x="5" y="8"/>
                    <a:pt x="5" y="9"/>
                  </a:cubicBezTo>
                  <a:cubicBezTo>
                    <a:pt x="5" y="9"/>
                    <a:pt x="6" y="8"/>
                    <a:pt x="5" y="7"/>
                  </a:cubicBezTo>
                  <a:cubicBezTo>
                    <a:pt x="5" y="6"/>
                    <a:pt x="6" y="9"/>
                    <a:pt x="5" y="7"/>
                  </a:cubicBezTo>
                  <a:cubicBezTo>
                    <a:pt x="5" y="6"/>
                    <a:pt x="5" y="6"/>
                    <a:pt x="4" y="6"/>
                  </a:cubicBezTo>
                  <a:cubicBezTo>
                    <a:pt x="4" y="9"/>
                    <a:pt x="4" y="6"/>
                    <a:pt x="4" y="7"/>
                  </a:cubicBezTo>
                  <a:cubicBezTo>
                    <a:pt x="5" y="8"/>
                    <a:pt x="3" y="8"/>
                    <a:pt x="3" y="6"/>
                  </a:cubicBezTo>
                  <a:cubicBezTo>
                    <a:pt x="2" y="7"/>
                    <a:pt x="2" y="7"/>
                    <a:pt x="2" y="6"/>
                  </a:cubicBezTo>
                  <a:cubicBezTo>
                    <a:pt x="1" y="5"/>
                    <a:pt x="1" y="6"/>
                    <a:pt x="2" y="5"/>
                  </a:cubicBezTo>
                  <a:cubicBezTo>
                    <a:pt x="3" y="4"/>
                    <a:pt x="3" y="3"/>
                    <a:pt x="2" y="4"/>
                  </a:cubicBezTo>
                  <a:cubicBezTo>
                    <a:pt x="2" y="5"/>
                    <a:pt x="2" y="3"/>
                    <a:pt x="1" y="4"/>
                  </a:cubicBezTo>
                  <a:cubicBezTo>
                    <a:pt x="2" y="5"/>
                    <a:pt x="2" y="5"/>
                    <a:pt x="1" y="4"/>
                  </a:cubicBezTo>
                  <a:cubicBezTo>
                    <a:pt x="1" y="4"/>
                    <a:pt x="0" y="2"/>
                    <a:pt x="0" y="3"/>
                  </a:cubicBezTo>
                  <a:cubicBezTo>
                    <a:pt x="0" y="1"/>
                    <a:pt x="1" y="1"/>
                    <a:pt x="1" y="1"/>
                  </a:cubicBezTo>
                  <a:cubicBezTo>
                    <a:pt x="1" y="2"/>
                    <a:pt x="2" y="0"/>
                    <a:pt x="2" y="1"/>
                  </a:cubicBezTo>
                  <a:cubicBezTo>
                    <a:pt x="2" y="2"/>
                    <a:pt x="3" y="0"/>
                    <a:pt x="3" y="1"/>
                  </a:cubicBezTo>
                  <a:cubicBezTo>
                    <a:pt x="3" y="0"/>
                    <a:pt x="3" y="2"/>
                    <a:pt x="4" y="1"/>
                  </a:cubicBezTo>
                  <a:cubicBezTo>
                    <a:pt x="5" y="0"/>
                    <a:pt x="4" y="0"/>
                    <a:pt x="5" y="1"/>
                  </a:cubicBezTo>
                  <a:cubicBezTo>
                    <a:pt x="4" y="3"/>
                    <a:pt x="5" y="0"/>
                    <a:pt x="6" y="0"/>
                  </a:cubicBezTo>
                  <a:cubicBezTo>
                    <a:pt x="7" y="1"/>
                    <a:pt x="7" y="0"/>
                    <a:pt x="7" y="0"/>
                  </a:cubicBezTo>
                  <a:cubicBezTo>
                    <a:pt x="8" y="0"/>
                    <a:pt x="9" y="0"/>
                    <a:pt x="10" y="0"/>
                  </a:cubicBezTo>
                  <a:cubicBezTo>
                    <a:pt x="11" y="0"/>
                    <a:pt x="13" y="0"/>
                    <a:pt x="14" y="0"/>
                  </a:cubicBezTo>
                  <a:cubicBezTo>
                    <a:pt x="15" y="0"/>
                    <a:pt x="15" y="1"/>
                    <a:pt x="16" y="1"/>
                  </a:cubicBezTo>
                  <a:cubicBezTo>
                    <a:pt x="16" y="1"/>
                    <a:pt x="17" y="1"/>
                    <a:pt x="18" y="1"/>
                  </a:cubicBezTo>
                  <a:cubicBezTo>
                    <a:pt x="19" y="2"/>
                    <a:pt x="21" y="2"/>
                    <a:pt x="22" y="3"/>
                  </a:cubicBezTo>
                  <a:cubicBezTo>
                    <a:pt x="23" y="3"/>
                    <a:pt x="25" y="4"/>
                    <a:pt x="26" y="4"/>
                  </a:cubicBezTo>
                  <a:cubicBezTo>
                    <a:pt x="28" y="5"/>
                    <a:pt x="29" y="5"/>
                    <a:pt x="30" y="6"/>
                  </a:cubicBezTo>
                  <a:cubicBezTo>
                    <a:pt x="31" y="7"/>
                    <a:pt x="31" y="7"/>
                    <a:pt x="32" y="8"/>
                  </a:cubicBezTo>
                  <a:cubicBezTo>
                    <a:pt x="32" y="8"/>
                    <a:pt x="33" y="8"/>
                    <a:pt x="33" y="9"/>
                  </a:cubicBezTo>
                  <a:cubicBezTo>
                    <a:pt x="33" y="9"/>
                    <a:pt x="33" y="9"/>
                    <a:pt x="34" y="10"/>
                  </a:cubicBezTo>
                  <a:cubicBezTo>
                    <a:pt x="34" y="11"/>
                    <a:pt x="35" y="10"/>
                    <a:pt x="34" y="11"/>
                  </a:cubicBezTo>
                  <a:cubicBezTo>
                    <a:pt x="34" y="13"/>
                    <a:pt x="35" y="11"/>
                    <a:pt x="35" y="13"/>
                  </a:cubicBezTo>
                  <a:cubicBezTo>
                    <a:pt x="35" y="15"/>
                    <a:pt x="34" y="14"/>
                    <a:pt x="36" y="14"/>
                  </a:cubicBezTo>
                </a:path>
              </a:pathLst>
            </a:custGeom>
            <a:solidFill>
              <a:srgbClr val="41BE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0" name="i$ḷiḍè"/>
            <p:cNvSpPr/>
            <p:nvPr/>
          </p:nvSpPr>
          <p:spPr bwMode="auto">
            <a:xfrm>
              <a:off x="5967413" y="4662489"/>
              <a:ext cx="57150" cy="228600"/>
            </a:xfrm>
            <a:custGeom>
              <a:avLst/>
              <a:gdLst>
                <a:gd name="T0" fmla="*/ 9 w 14"/>
                <a:gd name="T1" fmla="*/ 28 h 56"/>
                <a:gd name="T2" fmla="*/ 10 w 14"/>
                <a:gd name="T3" fmla="*/ 22 h 56"/>
                <a:gd name="T4" fmla="*/ 9 w 14"/>
                <a:gd name="T5" fmla="*/ 19 h 56"/>
                <a:gd name="T6" fmla="*/ 9 w 14"/>
                <a:gd name="T7" fmla="*/ 16 h 56"/>
                <a:gd name="T8" fmla="*/ 8 w 14"/>
                <a:gd name="T9" fmla="*/ 12 h 56"/>
                <a:gd name="T10" fmla="*/ 7 w 14"/>
                <a:gd name="T11" fmla="*/ 9 h 56"/>
                <a:gd name="T12" fmla="*/ 7 w 14"/>
                <a:gd name="T13" fmla="*/ 4 h 56"/>
                <a:gd name="T14" fmla="*/ 6 w 14"/>
                <a:gd name="T15" fmla="*/ 1 h 56"/>
                <a:gd name="T16" fmla="*/ 4 w 14"/>
                <a:gd name="T17" fmla="*/ 3 h 56"/>
                <a:gd name="T18" fmla="*/ 3 w 14"/>
                <a:gd name="T19" fmla="*/ 4 h 56"/>
                <a:gd name="T20" fmla="*/ 2 w 14"/>
                <a:gd name="T21" fmla="*/ 5 h 56"/>
                <a:gd name="T22" fmla="*/ 1 w 14"/>
                <a:gd name="T23" fmla="*/ 8 h 56"/>
                <a:gd name="T24" fmla="*/ 1 w 14"/>
                <a:gd name="T25" fmla="*/ 10 h 56"/>
                <a:gd name="T26" fmla="*/ 2 w 14"/>
                <a:gd name="T27" fmla="*/ 14 h 56"/>
                <a:gd name="T28" fmla="*/ 4 w 14"/>
                <a:gd name="T29" fmla="*/ 17 h 56"/>
                <a:gd name="T30" fmla="*/ 3 w 14"/>
                <a:gd name="T31" fmla="*/ 20 h 56"/>
                <a:gd name="T32" fmla="*/ 4 w 14"/>
                <a:gd name="T33" fmla="*/ 22 h 56"/>
                <a:gd name="T34" fmla="*/ 2 w 14"/>
                <a:gd name="T35" fmla="*/ 23 h 56"/>
                <a:gd name="T36" fmla="*/ 1 w 14"/>
                <a:gd name="T37" fmla="*/ 25 h 56"/>
                <a:gd name="T38" fmla="*/ 2 w 14"/>
                <a:gd name="T39" fmla="*/ 28 h 56"/>
                <a:gd name="T40" fmla="*/ 3 w 14"/>
                <a:gd name="T41" fmla="*/ 29 h 56"/>
                <a:gd name="T42" fmla="*/ 3 w 14"/>
                <a:gd name="T43" fmla="*/ 31 h 56"/>
                <a:gd name="T44" fmla="*/ 3 w 14"/>
                <a:gd name="T45" fmla="*/ 34 h 56"/>
                <a:gd name="T46" fmla="*/ 1 w 14"/>
                <a:gd name="T47" fmla="*/ 34 h 56"/>
                <a:gd name="T48" fmla="*/ 3 w 14"/>
                <a:gd name="T49" fmla="*/ 36 h 56"/>
                <a:gd name="T50" fmla="*/ 4 w 14"/>
                <a:gd name="T51" fmla="*/ 39 h 56"/>
                <a:gd name="T52" fmla="*/ 5 w 14"/>
                <a:gd name="T53" fmla="*/ 41 h 56"/>
                <a:gd name="T54" fmla="*/ 6 w 14"/>
                <a:gd name="T55" fmla="*/ 44 h 56"/>
                <a:gd name="T56" fmla="*/ 5 w 14"/>
                <a:gd name="T57" fmla="*/ 44 h 56"/>
                <a:gd name="T58" fmla="*/ 4 w 14"/>
                <a:gd name="T59" fmla="*/ 46 h 56"/>
                <a:gd name="T60" fmla="*/ 5 w 14"/>
                <a:gd name="T61" fmla="*/ 46 h 56"/>
                <a:gd name="T62" fmla="*/ 4 w 14"/>
                <a:gd name="T63" fmla="*/ 47 h 56"/>
                <a:gd name="T64" fmla="*/ 3 w 14"/>
                <a:gd name="T65" fmla="*/ 51 h 56"/>
                <a:gd name="T66" fmla="*/ 5 w 14"/>
                <a:gd name="T67" fmla="*/ 52 h 56"/>
                <a:gd name="T68" fmla="*/ 6 w 14"/>
                <a:gd name="T69" fmla="*/ 51 h 56"/>
                <a:gd name="T70" fmla="*/ 6 w 14"/>
                <a:gd name="T71" fmla="*/ 52 h 56"/>
                <a:gd name="T72" fmla="*/ 7 w 14"/>
                <a:gd name="T73" fmla="*/ 54 h 56"/>
                <a:gd name="T74" fmla="*/ 8 w 14"/>
                <a:gd name="T75" fmla="*/ 51 h 56"/>
                <a:gd name="T76" fmla="*/ 8 w 14"/>
                <a:gd name="T77" fmla="*/ 53 h 56"/>
                <a:gd name="T78" fmla="*/ 9 w 14"/>
                <a:gd name="T79" fmla="*/ 54 h 56"/>
                <a:gd name="T80" fmla="*/ 10 w 14"/>
                <a:gd name="T81" fmla="*/ 54 h 56"/>
                <a:gd name="T82" fmla="*/ 10 w 14"/>
                <a:gd name="T83" fmla="*/ 52 h 56"/>
                <a:gd name="T84" fmla="*/ 12 w 14"/>
                <a:gd name="T85" fmla="*/ 52 h 56"/>
                <a:gd name="T86" fmla="*/ 12 w 14"/>
                <a:gd name="T87" fmla="*/ 53 h 56"/>
                <a:gd name="T88" fmla="*/ 13 w 14"/>
                <a:gd name="T89" fmla="*/ 53 h 56"/>
                <a:gd name="T90" fmla="*/ 12 w 14"/>
                <a:gd name="T91" fmla="*/ 50 h 56"/>
                <a:gd name="T92" fmla="*/ 12 w 14"/>
                <a:gd name="T93" fmla="*/ 52 h 56"/>
                <a:gd name="T94" fmla="*/ 12 w 14"/>
                <a:gd name="T95" fmla="*/ 51 h 56"/>
                <a:gd name="T96" fmla="*/ 13 w 14"/>
                <a:gd name="T97" fmla="*/ 48 h 56"/>
                <a:gd name="T98" fmla="*/ 12 w 14"/>
                <a:gd name="T99" fmla="*/ 47 h 56"/>
                <a:gd name="T100" fmla="*/ 11 w 14"/>
                <a:gd name="T101" fmla="*/ 45 h 56"/>
                <a:gd name="T102" fmla="*/ 13 w 14"/>
                <a:gd name="T103" fmla="*/ 41 h 56"/>
                <a:gd name="T104" fmla="*/ 12 w 14"/>
                <a:gd name="T105" fmla="*/ 41 h 56"/>
                <a:gd name="T106" fmla="*/ 12 w 14"/>
                <a:gd name="T107" fmla="*/ 36 h 56"/>
                <a:gd name="T108" fmla="*/ 11 w 14"/>
                <a:gd name="T109" fmla="*/ 31 h 56"/>
                <a:gd name="T110" fmla="*/ 11 w 14"/>
                <a:gd name="T111"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 h="56">
                  <a:moveTo>
                    <a:pt x="9" y="30"/>
                  </a:moveTo>
                  <a:cubicBezTo>
                    <a:pt x="10" y="29"/>
                    <a:pt x="9" y="28"/>
                    <a:pt x="9" y="29"/>
                  </a:cubicBezTo>
                  <a:cubicBezTo>
                    <a:pt x="8" y="29"/>
                    <a:pt x="9" y="27"/>
                    <a:pt x="9" y="28"/>
                  </a:cubicBezTo>
                  <a:cubicBezTo>
                    <a:pt x="10" y="29"/>
                    <a:pt x="10" y="26"/>
                    <a:pt x="10" y="26"/>
                  </a:cubicBezTo>
                  <a:cubicBezTo>
                    <a:pt x="10" y="26"/>
                    <a:pt x="11" y="25"/>
                    <a:pt x="10" y="24"/>
                  </a:cubicBezTo>
                  <a:cubicBezTo>
                    <a:pt x="10" y="23"/>
                    <a:pt x="11" y="23"/>
                    <a:pt x="10" y="22"/>
                  </a:cubicBezTo>
                  <a:cubicBezTo>
                    <a:pt x="10" y="21"/>
                    <a:pt x="10" y="23"/>
                    <a:pt x="9" y="21"/>
                  </a:cubicBezTo>
                  <a:cubicBezTo>
                    <a:pt x="10" y="20"/>
                    <a:pt x="9" y="19"/>
                    <a:pt x="9" y="19"/>
                  </a:cubicBezTo>
                  <a:cubicBezTo>
                    <a:pt x="9" y="18"/>
                    <a:pt x="9" y="18"/>
                    <a:pt x="9" y="19"/>
                  </a:cubicBezTo>
                  <a:cubicBezTo>
                    <a:pt x="9" y="18"/>
                    <a:pt x="9" y="18"/>
                    <a:pt x="8" y="18"/>
                  </a:cubicBezTo>
                  <a:cubicBezTo>
                    <a:pt x="8" y="18"/>
                    <a:pt x="7" y="17"/>
                    <a:pt x="9" y="17"/>
                  </a:cubicBezTo>
                  <a:cubicBezTo>
                    <a:pt x="9" y="16"/>
                    <a:pt x="8" y="16"/>
                    <a:pt x="9" y="16"/>
                  </a:cubicBezTo>
                  <a:cubicBezTo>
                    <a:pt x="8" y="16"/>
                    <a:pt x="8" y="14"/>
                    <a:pt x="8" y="14"/>
                  </a:cubicBezTo>
                  <a:cubicBezTo>
                    <a:pt x="8" y="14"/>
                    <a:pt x="8" y="14"/>
                    <a:pt x="8" y="14"/>
                  </a:cubicBezTo>
                  <a:cubicBezTo>
                    <a:pt x="7" y="14"/>
                    <a:pt x="8" y="13"/>
                    <a:pt x="8" y="12"/>
                  </a:cubicBezTo>
                  <a:cubicBezTo>
                    <a:pt x="8" y="12"/>
                    <a:pt x="8" y="11"/>
                    <a:pt x="7" y="10"/>
                  </a:cubicBezTo>
                  <a:cubicBezTo>
                    <a:pt x="7" y="9"/>
                    <a:pt x="9" y="8"/>
                    <a:pt x="8" y="9"/>
                  </a:cubicBezTo>
                  <a:cubicBezTo>
                    <a:pt x="8" y="10"/>
                    <a:pt x="8" y="11"/>
                    <a:pt x="7" y="9"/>
                  </a:cubicBezTo>
                  <a:cubicBezTo>
                    <a:pt x="8" y="6"/>
                    <a:pt x="7" y="7"/>
                    <a:pt x="7" y="6"/>
                  </a:cubicBezTo>
                  <a:cubicBezTo>
                    <a:pt x="8" y="7"/>
                    <a:pt x="8" y="6"/>
                    <a:pt x="7" y="6"/>
                  </a:cubicBezTo>
                  <a:cubicBezTo>
                    <a:pt x="8" y="5"/>
                    <a:pt x="6" y="4"/>
                    <a:pt x="7" y="4"/>
                  </a:cubicBezTo>
                  <a:cubicBezTo>
                    <a:pt x="6" y="4"/>
                    <a:pt x="8" y="2"/>
                    <a:pt x="7" y="2"/>
                  </a:cubicBezTo>
                  <a:cubicBezTo>
                    <a:pt x="7" y="1"/>
                    <a:pt x="7" y="2"/>
                    <a:pt x="6" y="2"/>
                  </a:cubicBezTo>
                  <a:cubicBezTo>
                    <a:pt x="6" y="2"/>
                    <a:pt x="6" y="0"/>
                    <a:pt x="6" y="1"/>
                  </a:cubicBezTo>
                  <a:cubicBezTo>
                    <a:pt x="6" y="0"/>
                    <a:pt x="4" y="2"/>
                    <a:pt x="5" y="2"/>
                  </a:cubicBezTo>
                  <a:cubicBezTo>
                    <a:pt x="5" y="1"/>
                    <a:pt x="5" y="1"/>
                    <a:pt x="4" y="1"/>
                  </a:cubicBezTo>
                  <a:cubicBezTo>
                    <a:pt x="4" y="3"/>
                    <a:pt x="4" y="3"/>
                    <a:pt x="4" y="3"/>
                  </a:cubicBezTo>
                  <a:cubicBezTo>
                    <a:pt x="4" y="3"/>
                    <a:pt x="4" y="3"/>
                    <a:pt x="3" y="2"/>
                  </a:cubicBezTo>
                  <a:cubicBezTo>
                    <a:pt x="3" y="3"/>
                    <a:pt x="4" y="1"/>
                    <a:pt x="3" y="2"/>
                  </a:cubicBezTo>
                  <a:cubicBezTo>
                    <a:pt x="3" y="2"/>
                    <a:pt x="3" y="2"/>
                    <a:pt x="3" y="4"/>
                  </a:cubicBezTo>
                  <a:cubicBezTo>
                    <a:pt x="3" y="3"/>
                    <a:pt x="3" y="4"/>
                    <a:pt x="3" y="3"/>
                  </a:cubicBezTo>
                  <a:cubicBezTo>
                    <a:pt x="3" y="2"/>
                    <a:pt x="2" y="3"/>
                    <a:pt x="2" y="3"/>
                  </a:cubicBezTo>
                  <a:cubicBezTo>
                    <a:pt x="1" y="4"/>
                    <a:pt x="2" y="4"/>
                    <a:pt x="2" y="5"/>
                  </a:cubicBezTo>
                  <a:cubicBezTo>
                    <a:pt x="2" y="6"/>
                    <a:pt x="2" y="5"/>
                    <a:pt x="2" y="5"/>
                  </a:cubicBezTo>
                  <a:cubicBezTo>
                    <a:pt x="1" y="6"/>
                    <a:pt x="2" y="7"/>
                    <a:pt x="1" y="8"/>
                  </a:cubicBezTo>
                  <a:cubicBezTo>
                    <a:pt x="0" y="9"/>
                    <a:pt x="1" y="9"/>
                    <a:pt x="1" y="8"/>
                  </a:cubicBezTo>
                  <a:cubicBezTo>
                    <a:pt x="1" y="9"/>
                    <a:pt x="1" y="8"/>
                    <a:pt x="0" y="8"/>
                  </a:cubicBezTo>
                  <a:cubicBezTo>
                    <a:pt x="1" y="7"/>
                    <a:pt x="0" y="8"/>
                    <a:pt x="1" y="10"/>
                  </a:cubicBezTo>
                  <a:cubicBezTo>
                    <a:pt x="1" y="9"/>
                    <a:pt x="2" y="8"/>
                    <a:pt x="1" y="10"/>
                  </a:cubicBezTo>
                  <a:cubicBezTo>
                    <a:pt x="2" y="11"/>
                    <a:pt x="1" y="12"/>
                    <a:pt x="2" y="12"/>
                  </a:cubicBezTo>
                  <a:cubicBezTo>
                    <a:pt x="2" y="14"/>
                    <a:pt x="1" y="11"/>
                    <a:pt x="2" y="13"/>
                  </a:cubicBezTo>
                  <a:cubicBezTo>
                    <a:pt x="2" y="14"/>
                    <a:pt x="2" y="12"/>
                    <a:pt x="2" y="14"/>
                  </a:cubicBezTo>
                  <a:cubicBezTo>
                    <a:pt x="2" y="13"/>
                    <a:pt x="3" y="14"/>
                    <a:pt x="3" y="15"/>
                  </a:cubicBezTo>
                  <a:cubicBezTo>
                    <a:pt x="3" y="16"/>
                    <a:pt x="3" y="16"/>
                    <a:pt x="4" y="17"/>
                  </a:cubicBezTo>
                  <a:cubicBezTo>
                    <a:pt x="4" y="17"/>
                    <a:pt x="4" y="18"/>
                    <a:pt x="4" y="17"/>
                  </a:cubicBezTo>
                  <a:cubicBezTo>
                    <a:pt x="4" y="15"/>
                    <a:pt x="4" y="17"/>
                    <a:pt x="4" y="16"/>
                  </a:cubicBezTo>
                  <a:cubicBezTo>
                    <a:pt x="4" y="18"/>
                    <a:pt x="4" y="18"/>
                    <a:pt x="4" y="19"/>
                  </a:cubicBezTo>
                  <a:cubicBezTo>
                    <a:pt x="4" y="20"/>
                    <a:pt x="3" y="20"/>
                    <a:pt x="3" y="20"/>
                  </a:cubicBezTo>
                  <a:cubicBezTo>
                    <a:pt x="3" y="21"/>
                    <a:pt x="4" y="19"/>
                    <a:pt x="4" y="21"/>
                  </a:cubicBezTo>
                  <a:cubicBezTo>
                    <a:pt x="4" y="22"/>
                    <a:pt x="4" y="20"/>
                    <a:pt x="3" y="20"/>
                  </a:cubicBezTo>
                  <a:cubicBezTo>
                    <a:pt x="5" y="21"/>
                    <a:pt x="2" y="21"/>
                    <a:pt x="4" y="22"/>
                  </a:cubicBezTo>
                  <a:cubicBezTo>
                    <a:pt x="3" y="24"/>
                    <a:pt x="3" y="23"/>
                    <a:pt x="3" y="23"/>
                  </a:cubicBezTo>
                  <a:cubicBezTo>
                    <a:pt x="3" y="23"/>
                    <a:pt x="2" y="22"/>
                    <a:pt x="3" y="22"/>
                  </a:cubicBezTo>
                  <a:cubicBezTo>
                    <a:pt x="4" y="23"/>
                    <a:pt x="1" y="24"/>
                    <a:pt x="2" y="23"/>
                  </a:cubicBezTo>
                  <a:cubicBezTo>
                    <a:pt x="1" y="24"/>
                    <a:pt x="1" y="22"/>
                    <a:pt x="2" y="24"/>
                  </a:cubicBezTo>
                  <a:cubicBezTo>
                    <a:pt x="2" y="25"/>
                    <a:pt x="2" y="28"/>
                    <a:pt x="1" y="24"/>
                  </a:cubicBezTo>
                  <a:cubicBezTo>
                    <a:pt x="1" y="26"/>
                    <a:pt x="1" y="26"/>
                    <a:pt x="1" y="25"/>
                  </a:cubicBezTo>
                  <a:cubicBezTo>
                    <a:pt x="1" y="24"/>
                    <a:pt x="2" y="25"/>
                    <a:pt x="1" y="26"/>
                  </a:cubicBezTo>
                  <a:cubicBezTo>
                    <a:pt x="3" y="24"/>
                    <a:pt x="2" y="26"/>
                    <a:pt x="2" y="26"/>
                  </a:cubicBezTo>
                  <a:cubicBezTo>
                    <a:pt x="3" y="26"/>
                    <a:pt x="2" y="28"/>
                    <a:pt x="2" y="28"/>
                  </a:cubicBezTo>
                  <a:cubicBezTo>
                    <a:pt x="2" y="29"/>
                    <a:pt x="1" y="29"/>
                    <a:pt x="2" y="28"/>
                  </a:cubicBezTo>
                  <a:cubicBezTo>
                    <a:pt x="2" y="27"/>
                    <a:pt x="2" y="26"/>
                    <a:pt x="3" y="27"/>
                  </a:cubicBezTo>
                  <a:cubicBezTo>
                    <a:pt x="3" y="29"/>
                    <a:pt x="3" y="29"/>
                    <a:pt x="3" y="29"/>
                  </a:cubicBezTo>
                  <a:cubicBezTo>
                    <a:pt x="4" y="30"/>
                    <a:pt x="3" y="30"/>
                    <a:pt x="4" y="30"/>
                  </a:cubicBezTo>
                  <a:cubicBezTo>
                    <a:pt x="4" y="31"/>
                    <a:pt x="3" y="32"/>
                    <a:pt x="4" y="32"/>
                  </a:cubicBezTo>
                  <a:cubicBezTo>
                    <a:pt x="3" y="34"/>
                    <a:pt x="3" y="33"/>
                    <a:pt x="3" y="31"/>
                  </a:cubicBezTo>
                  <a:cubicBezTo>
                    <a:pt x="4" y="31"/>
                    <a:pt x="3" y="33"/>
                    <a:pt x="3" y="33"/>
                  </a:cubicBezTo>
                  <a:cubicBezTo>
                    <a:pt x="3" y="32"/>
                    <a:pt x="3" y="33"/>
                    <a:pt x="3" y="33"/>
                  </a:cubicBezTo>
                  <a:cubicBezTo>
                    <a:pt x="2" y="33"/>
                    <a:pt x="4" y="35"/>
                    <a:pt x="3" y="34"/>
                  </a:cubicBezTo>
                  <a:cubicBezTo>
                    <a:pt x="3" y="34"/>
                    <a:pt x="4" y="35"/>
                    <a:pt x="3" y="34"/>
                  </a:cubicBezTo>
                  <a:cubicBezTo>
                    <a:pt x="2" y="36"/>
                    <a:pt x="2" y="35"/>
                    <a:pt x="2" y="34"/>
                  </a:cubicBezTo>
                  <a:cubicBezTo>
                    <a:pt x="1" y="33"/>
                    <a:pt x="1" y="36"/>
                    <a:pt x="1" y="34"/>
                  </a:cubicBezTo>
                  <a:cubicBezTo>
                    <a:pt x="1" y="35"/>
                    <a:pt x="2" y="34"/>
                    <a:pt x="2" y="35"/>
                  </a:cubicBezTo>
                  <a:cubicBezTo>
                    <a:pt x="2" y="34"/>
                    <a:pt x="2" y="35"/>
                    <a:pt x="3" y="36"/>
                  </a:cubicBezTo>
                  <a:cubicBezTo>
                    <a:pt x="3" y="36"/>
                    <a:pt x="5" y="37"/>
                    <a:pt x="3" y="36"/>
                  </a:cubicBezTo>
                  <a:cubicBezTo>
                    <a:pt x="3" y="38"/>
                    <a:pt x="4" y="36"/>
                    <a:pt x="3" y="37"/>
                  </a:cubicBezTo>
                  <a:cubicBezTo>
                    <a:pt x="3" y="37"/>
                    <a:pt x="4" y="38"/>
                    <a:pt x="4" y="39"/>
                  </a:cubicBezTo>
                  <a:cubicBezTo>
                    <a:pt x="4" y="40"/>
                    <a:pt x="4" y="40"/>
                    <a:pt x="4" y="39"/>
                  </a:cubicBezTo>
                  <a:cubicBezTo>
                    <a:pt x="3" y="38"/>
                    <a:pt x="3" y="39"/>
                    <a:pt x="4" y="39"/>
                  </a:cubicBezTo>
                  <a:cubicBezTo>
                    <a:pt x="5" y="40"/>
                    <a:pt x="3" y="41"/>
                    <a:pt x="5" y="40"/>
                  </a:cubicBezTo>
                  <a:cubicBezTo>
                    <a:pt x="6" y="42"/>
                    <a:pt x="5" y="39"/>
                    <a:pt x="5" y="41"/>
                  </a:cubicBezTo>
                  <a:cubicBezTo>
                    <a:pt x="5" y="44"/>
                    <a:pt x="6" y="39"/>
                    <a:pt x="5" y="42"/>
                  </a:cubicBezTo>
                  <a:cubicBezTo>
                    <a:pt x="6" y="44"/>
                    <a:pt x="6" y="42"/>
                    <a:pt x="6" y="42"/>
                  </a:cubicBezTo>
                  <a:cubicBezTo>
                    <a:pt x="7" y="43"/>
                    <a:pt x="6" y="45"/>
                    <a:pt x="6" y="44"/>
                  </a:cubicBezTo>
                  <a:cubicBezTo>
                    <a:pt x="6" y="44"/>
                    <a:pt x="6" y="44"/>
                    <a:pt x="6" y="44"/>
                  </a:cubicBezTo>
                  <a:cubicBezTo>
                    <a:pt x="6" y="44"/>
                    <a:pt x="6" y="44"/>
                    <a:pt x="6" y="45"/>
                  </a:cubicBezTo>
                  <a:cubicBezTo>
                    <a:pt x="7" y="46"/>
                    <a:pt x="5" y="46"/>
                    <a:pt x="5" y="44"/>
                  </a:cubicBezTo>
                  <a:cubicBezTo>
                    <a:pt x="4" y="43"/>
                    <a:pt x="4" y="42"/>
                    <a:pt x="4" y="44"/>
                  </a:cubicBezTo>
                  <a:cubicBezTo>
                    <a:pt x="4" y="45"/>
                    <a:pt x="4" y="46"/>
                    <a:pt x="4" y="46"/>
                  </a:cubicBezTo>
                  <a:cubicBezTo>
                    <a:pt x="4" y="47"/>
                    <a:pt x="4" y="46"/>
                    <a:pt x="4" y="46"/>
                  </a:cubicBezTo>
                  <a:cubicBezTo>
                    <a:pt x="4" y="46"/>
                    <a:pt x="3" y="47"/>
                    <a:pt x="3" y="47"/>
                  </a:cubicBezTo>
                  <a:cubicBezTo>
                    <a:pt x="3" y="46"/>
                    <a:pt x="3" y="48"/>
                    <a:pt x="4" y="47"/>
                  </a:cubicBezTo>
                  <a:cubicBezTo>
                    <a:pt x="3" y="47"/>
                    <a:pt x="5" y="46"/>
                    <a:pt x="5" y="46"/>
                  </a:cubicBezTo>
                  <a:cubicBezTo>
                    <a:pt x="5" y="44"/>
                    <a:pt x="5" y="47"/>
                    <a:pt x="4" y="47"/>
                  </a:cubicBezTo>
                  <a:cubicBezTo>
                    <a:pt x="4" y="50"/>
                    <a:pt x="3" y="48"/>
                    <a:pt x="5" y="48"/>
                  </a:cubicBezTo>
                  <a:cubicBezTo>
                    <a:pt x="4" y="48"/>
                    <a:pt x="4" y="47"/>
                    <a:pt x="4" y="47"/>
                  </a:cubicBezTo>
                  <a:cubicBezTo>
                    <a:pt x="4" y="46"/>
                    <a:pt x="5" y="48"/>
                    <a:pt x="5" y="49"/>
                  </a:cubicBezTo>
                  <a:cubicBezTo>
                    <a:pt x="5" y="50"/>
                    <a:pt x="6" y="51"/>
                    <a:pt x="4" y="51"/>
                  </a:cubicBezTo>
                  <a:cubicBezTo>
                    <a:pt x="3" y="52"/>
                    <a:pt x="3" y="52"/>
                    <a:pt x="3" y="51"/>
                  </a:cubicBezTo>
                  <a:cubicBezTo>
                    <a:pt x="3" y="53"/>
                    <a:pt x="4" y="51"/>
                    <a:pt x="5" y="51"/>
                  </a:cubicBezTo>
                  <a:cubicBezTo>
                    <a:pt x="5" y="50"/>
                    <a:pt x="5" y="51"/>
                    <a:pt x="5" y="50"/>
                  </a:cubicBezTo>
                  <a:cubicBezTo>
                    <a:pt x="5" y="50"/>
                    <a:pt x="4" y="52"/>
                    <a:pt x="5" y="52"/>
                  </a:cubicBezTo>
                  <a:cubicBezTo>
                    <a:pt x="5" y="53"/>
                    <a:pt x="5" y="53"/>
                    <a:pt x="5" y="53"/>
                  </a:cubicBezTo>
                  <a:cubicBezTo>
                    <a:pt x="5" y="53"/>
                    <a:pt x="5" y="53"/>
                    <a:pt x="6" y="52"/>
                  </a:cubicBezTo>
                  <a:cubicBezTo>
                    <a:pt x="6" y="51"/>
                    <a:pt x="7" y="51"/>
                    <a:pt x="6" y="51"/>
                  </a:cubicBezTo>
                  <a:cubicBezTo>
                    <a:pt x="5" y="50"/>
                    <a:pt x="5" y="48"/>
                    <a:pt x="6" y="49"/>
                  </a:cubicBezTo>
                  <a:cubicBezTo>
                    <a:pt x="5" y="48"/>
                    <a:pt x="5" y="49"/>
                    <a:pt x="5" y="50"/>
                  </a:cubicBezTo>
                  <a:cubicBezTo>
                    <a:pt x="6" y="51"/>
                    <a:pt x="7" y="51"/>
                    <a:pt x="6" y="52"/>
                  </a:cubicBezTo>
                  <a:cubicBezTo>
                    <a:pt x="6" y="53"/>
                    <a:pt x="5" y="55"/>
                    <a:pt x="5" y="54"/>
                  </a:cubicBezTo>
                  <a:cubicBezTo>
                    <a:pt x="6" y="55"/>
                    <a:pt x="6" y="54"/>
                    <a:pt x="6" y="53"/>
                  </a:cubicBezTo>
                  <a:cubicBezTo>
                    <a:pt x="6" y="51"/>
                    <a:pt x="6" y="52"/>
                    <a:pt x="7" y="54"/>
                  </a:cubicBezTo>
                  <a:cubicBezTo>
                    <a:pt x="6" y="53"/>
                    <a:pt x="6" y="56"/>
                    <a:pt x="7" y="54"/>
                  </a:cubicBezTo>
                  <a:cubicBezTo>
                    <a:pt x="6" y="55"/>
                    <a:pt x="8" y="55"/>
                    <a:pt x="8" y="53"/>
                  </a:cubicBezTo>
                  <a:cubicBezTo>
                    <a:pt x="7" y="53"/>
                    <a:pt x="7" y="51"/>
                    <a:pt x="8" y="51"/>
                  </a:cubicBezTo>
                  <a:cubicBezTo>
                    <a:pt x="8" y="49"/>
                    <a:pt x="9" y="51"/>
                    <a:pt x="9" y="51"/>
                  </a:cubicBezTo>
                  <a:cubicBezTo>
                    <a:pt x="8" y="51"/>
                    <a:pt x="10" y="51"/>
                    <a:pt x="9" y="52"/>
                  </a:cubicBezTo>
                  <a:cubicBezTo>
                    <a:pt x="10" y="52"/>
                    <a:pt x="9" y="54"/>
                    <a:pt x="8" y="53"/>
                  </a:cubicBezTo>
                  <a:cubicBezTo>
                    <a:pt x="9" y="49"/>
                    <a:pt x="8" y="53"/>
                    <a:pt x="9" y="52"/>
                  </a:cubicBezTo>
                  <a:cubicBezTo>
                    <a:pt x="7" y="52"/>
                    <a:pt x="9" y="53"/>
                    <a:pt x="8" y="52"/>
                  </a:cubicBezTo>
                  <a:cubicBezTo>
                    <a:pt x="8" y="52"/>
                    <a:pt x="9" y="51"/>
                    <a:pt x="9" y="54"/>
                  </a:cubicBezTo>
                  <a:cubicBezTo>
                    <a:pt x="8" y="55"/>
                    <a:pt x="8" y="54"/>
                    <a:pt x="8" y="54"/>
                  </a:cubicBezTo>
                  <a:cubicBezTo>
                    <a:pt x="8" y="54"/>
                    <a:pt x="9" y="55"/>
                    <a:pt x="9" y="54"/>
                  </a:cubicBezTo>
                  <a:cubicBezTo>
                    <a:pt x="9" y="54"/>
                    <a:pt x="10" y="53"/>
                    <a:pt x="10" y="54"/>
                  </a:cubicBezTo>
                  <a:cubicBezTo>
                    <a:pt x="9" y="54"/>
                    <a:pt x="10" y="53"/>
                    <a:pt x="10" y="53"/>
                  </a:cubicBezTo>
                  <a:cubicBezTo>
                    <a:pt x="10" y="52"/>
                    <a:pt x="10" y="52"/>
                    <a:pt x="9" y="52"/>
                  </a:cubicBezTo>
                  <a:cubicBezTo>
                    <a:pt x="10" y="52"/>
                    <a:pt x="11" y="53"/>
                    <a:pt x="10" y="52"/>
                  </a:cubicBezTo>
                  <a:cubicBezTo>
                    <a:pt x="11" y="54"/>
                    <a:pt x="10" y="53"/>
                    <a:pt x="11" y="52"/>
                  </a:cubicBezTo>
                  <a:cubicBezTo>
                    <a:pt x="11" y="52"/>
                    <a:pt x="11" y="51"/>
                    <a:pt x="11" y="53"/>
                  </a:cubicBezTo>
                  <a:cubicBezTo>
                    <a:pt x="11" y="53"/>
                    <a:pt x="12" y="53"/>
                    <a:pt x="12" y="52"/>
                  </a:cubicBezTo>
                  <a:cubicBezTo>
                    <a:pt x="12" y="52"/>
                    <a:pt x="12" y="52"/>
                    <a:pt x="12" y="53"/>
                  </a:cubicBezTo>
                  <a:cubicBezTo>
                    <a:pt x="12" y="54"/>
                    <a:pt x="11" y="54"/>
                    <a:pt x="12" y="53"/>
                  </a:cubicBezTo>
                  <a:cubicBezTo>
                    <a:pt x="13" y="51"/>
                    <a:pt x="13" y="53"/>
                    <a:pt x="12" y="53"/>
                  </a:cubicBezTo>
                  <a:cubicBezTo>
                    <a:pt x="12" y="54"/>
                    <a:pt x="12" y="54"/>
                    <a:pt x="12" y="54"/>
                  </a:cubicBezTo>
                  <a:cubicBezTo>
                    <a:pt x="12" y="54"/>
                    <a:pt x="12" y="53"/>
                    <a:pt x="12" y="52"/>
                  </a:cubicBezTo>
                  <a:cubicBezTo>
                    <a:pt x="12" y="54"/>
                    <a:pt x="12" y="53"/>
                    <a:pt x="13" y="53"/>
                  </a:cubicBezTo>
                  <a:cubicBezTo>
                    <a:pt x="13" y="52"/>
                    <a:pt x="12" y="53"/>
                    <a:pt x="13" y="51"/>
                  </a:cubicBezTo>
                  <a:cubicBezTo>
                    <a:pt x="14" y="50"/>
                    <a:pt x="14" y="51"/>
                    <a:pt x="13" y="51"/>
                  </a:cubicBezTo>
                  <a:cubicBezTo>
                    <a:pt x="13" y="52"/>
                    <a:pt x="13" y="49"/>
                    <a:pt x="12" y="50"/>
                  </a:cubicBezTo>
                  <a:cubicBezTo>
                    <a:pt x="12" y="51"/>
                    <a:pt x="12" y="50"/>
                    <a:pt x="12" y="49"/>
                  </a:cubicBezTo>
                  <a:cubicBezTo>
                    <a:pt x="12" y="49"/>
                    <a:pt x="12" y="48"/>
                    <a:pt x="12" y="50"/>
                  </a:cubicBezTo>
                  <a:cubicBezTo>
                    <a:pt x="13" y="51"/>
                    <a:pt x="11" y="52"/>
                    <a:pt x="12" y="52"/>
                  </a:cubicBezTo>
                  <a:cubicBezTo>
                    <a:pt x="12" y="54"/>
                    <a:pt x="12" y="53"/>
                    <a:pt x="12" y="52"/>
                  </a:cubicBezTo>
                  <a:cubicBezTo>
                    <a:pt x="12" y="52"/>
                    <a:pt x="12" y="52"/>
                    <a:pt x="12" y="51"/>
                  </a:cubicBezTo>
                  <a:cubicBezTo>
                    <a:pt x="11" y="52"/>
                    <a:pt x="11" y="49"/>
                    <a:pt x="12" y="51"/>
                  </a:cubicBezTo>
                  <a:cubicBezTo>
                    <a:pt x="11" y="50"/>
                    <a:pt x="12" y="51"/>
                    <a:pt x="12" y="49"/>
                  </a:cubicBezTo>
                  <a:cubicBezTo>
                    <a:pt x="12" y="46"/>
                    <a:pt x="12" y="47"/>
                    <a:pt x="12" y="47"/>
                  </a:cubicBezTo>
                  <a:cubicBezTo>
                    <a:pt x="12" y="48"/>
                    <a:pt x="12" y="49"/>
                    <a:pt x="13" y="48"/>
                  </a:cubicBezTo>
                  <a:cubicBezTo>
                    <a:pt x="12" y="47"/>
                    <a:pt x="11" y="48"/>
                    <a:pt x="11" y="47"/>
                  </a:cubicBezTo>
                  <a:cubicBezTo>
                    <a:pt x="11" y="47"/>
                    <a:pt x="11" y="47"/>
                    <a:pt x="12" y="47"/>
                  </a:cubicBezTo>
                  <a:cubicBezTo>
                    <a:pt x="11" y="47"/>
                    <a:pt x="12" y="45"/>
                    <a:pt x="12" y="47"/>
                  </a:cubicBezTo>
                  <a:cubicBezTo>
                    <a:pt x="11" y="45"/>
                    <a:pt x="11" y="46"/>
                    <a:pt x="12" y="45"/>
                  </a:cubicBezTo>
                  <a:cubicBezTo>
                    <a:pt x="12" y="45"/>
                    <a:pt x="14" y="46"/>
                    <a:pt x="12" y="45"/>
                  </a:cubicBezTo>
                  <a:cubicBezTo>
                    <a:pt x="12" y="45"/>
                    <a:pt x="11" y="46"/>
                    <a:pt x="11" y="45"/>
                  </a:cubicBezTo>
                  <a:cubicBezTo>
                    <a:pt x="12" y="45"/>
                    <a:pt x="12" y="46"/>
                    <a:pt x="12" y="43"/>
                  </a:cubicBezTo>
                  <a:cubicBezTo>
                    <a:pt x="12" y="42"/>
                    <a:pt x="12" y="40"/>
                    <a:pt x="13" y="41"/>
                  </a:cubicBezTo>
                  <a:cubicBezTo>
                    <a:pt x="13" y="42"/>
                    <a:pt x="12" y="41"/>
                    <a:pt x="13" y="41"/>
                  </a:cubicBezTo>
                  <a:cubicBezTo>
                    <a:pt x="12" y="40"/>
                    <a:pt x="12" y="41"/>
                    <a:pt x="13" y="41"/>
                  </a:cubicBezTo>
                  <a:cubicBezTo>
                    <a:pt x="13" y="41"/>
                    <a:pt x="13" y="40"/>
                    <a:pt x="12" y="41"/>
                  </a:cubicBezTo>
                  <a:cubicBezTo>
                    <a:pt x="12" y="41"/>
                    <a:pt x="12" y="41"/>
                    <a:pt x="12" y="41"/>
                  </a:cubicBezTo>
                  <a:cubicBezTo>
                    <a:pt x="12" y="41"/>
                    <a:pt x="12" y="41"/>
                    <a:pt x="12" y="40"/>
                  </a:cubicBezTo>
                  <a:cubicBezTo>
                    <a:pt x="11" y="38"/>
                    <a:pt x="14" y="38"/>
                    <a:pt x="12" y="39"/>
                  </a:cubicBezTo>
                  <a:cubicBezTo>
                    <a:pt x="12" y="38"/>
                    <a:pt x="12" y="35"/>
                    <a:pt x="12" y="36"/>
                  </a:cubicBezTo>
                  <a:cubicBezTo>
                    <a:pt x="12" y="35"/>
                    <a:pt x="10" y="35"/>
                    <a:pt x="12" y="34"/>
                  </a:cubicBezTo>
                  <a:cubicBezTo>
                    <a:pt x="12" y="34"/>
                    <a:pt x="12" y="31"/>
                    <a:pt x="12" y="33"/>
                  </a:cubicBezTo>
                  <a:cubicBezTo>
                    <a:pt x="12" y="31"/>
                    <a:pt x="11" y="32"/>
                    <a:pt x="11" y="31"/>
                  </a:cubicBezTo>
                  <a:cubicBezTo>
                    <a:pt x="11" y="30"/>
                    <a:pt x="11" y="29"/>
                    <a:pt x="11" y="29"/>
                  </a:cubicBezTo>
                  <a:cubicBezTo>
                    <a:pt x="11" y="28"/>
                    <a:pt x="11" y="28"/>
                    <a:pt x="11" y="28"/>
                  </a:cubicBezTo>
                  <a:cubicBezTo>
                    <a:pt x="11" y="28"/>
                    <a:pt x="12" y="28"/>
                    <a:pt x="11" y="26"/>
                  </a:cubicBezTo>
                  <a:cubicBezTo>
                    <a:pt x="10" y="26"/>
                    <a:pt x="10" y="24"/>
                    <a:pt x="10" y="25"/>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1" name="íṩḻíḓê"/>
            <p:cNvSpPr/>
            <p:nvPr/>
          </p:nvSpPr>
          <p:spPr bwMode="auto">
            <a:xfrm>
              <a:off x="5872163" y="4621214"/>
              <a:ext cx="74613" cy="225425"/>
            </a:xfrm>
            <a:custGeom>
              <a:avLst/>
              <a:gdLst>
                <a:gd name="T0" fmla="*/ 5 w 18"/>
                <a:gd name="T1" fmla="*/ 44 h 55"/>
                <a:gd name="T2" fmla="*/ 7 w 18"/>
                <a:gd name="T3" fmla="*/ 45 h 55"/>
                <a:gd name="T4" fmla="*/ 8 w 18"/>
                <a:gd name="T5" fmla="*/ 46 h 55"/>
                <a:gd name="T6" fmla="*/ 10 w 18"/>
                <a:gd name="T7" fmla="*/ 46 h 55"/>
                <a:gd name="T8" fmla="*/ 10 w 18"/>
                <a:gd name="T9" fmla="*/ 48 h 55"/>
                <a:gd name="T10" fmla="*/ 10 w 18"/>
                <a:gd name="T11" fmla="*/ 47 h 55"/>
                <a:gd name="T12" fmla="*/ 10 w 18"/>
                <a:gd name="T13" fmla="*/ 49 h 55"/>
                <a:gd name="T14" fmla="*/ 12 w 18"/>
                <a:gd name="T15" fmla="*/ 50 h 55"/>
                <a:gd name="T16" fmla="*/ 12 w 18"/>
                <a:gd name="T17" fmla="*/ 53 h 55"/>
                <a:gd name="T18" fmla="*/ 11 w 18"/>
                <a:gd name="T19" fmla="*/ 54 h 55"/>
                <a:gd name="T20" fmla="*/ 12 w 18"/>
                <a:gd name="T21" fmla="*/ 51 h 55"/>
                <a:gd name="T22" fmla="*/ 13 w 18"/>
                <a:gd name="T23" fmla="*/ 48 h 55"/>
                <a:gd name="T24" fmla="*/ 12 w 18"/>
                <a:gd name="T25" fmla="*/ 48 h 55"/>
                <a:gd name="T26" fmla="*/ 13 w 18"/>
                <a:gd name="T27" fmla="*/ 45 h 55"/>
                <a:gd name="T28" fmla="*/ 13 w 18"/>
                <a:gd name="T29" fmla="*/ 46 h 55"/>
                <a:gd name="T30" fmla="*/ 13 w 18"/>
                <a:gd name="T31" fmla="*/ 44 h 55"/>
                <a:gd name="T32" fmla="*/ 14 w 18"/>
                <a:gd name="T33" fmla="*/ 45 h 55"/>
                <a:gd name="T34" fmla="*/ 15 w 18"/>
                <a:gd name="T35" fmla="*/ 43 h 55"/>
                <a:gd name="T36" fmla="*/ 15 w 18"/>
                <a:gd name="T37" fmla="*/ 44 h 55"/>
                <a:gd name="T38" fmla="*/ 16 w 18"/>
                <a:gd name="T39" fmla="*/ 44 h 55"/>
                <a:gd name="T40" fmla="*/ 16 w 18"/>
                <a:gd name="T41" fmla="*/ 43 h 55"/>
                <a:gd name="T42" fmla="*/ 16 w 18"/>
                <a:gd name="T43" fmla="*/ 38 h 55"/>
                <a:gd name="T44" fmla="*/ 16 w 18"/>
                <a:gd name="T45" fmla="*/ 37 h 55"/>
                <a:gd name="T46" fmla="*/ 17 w 18"/>
                <a:gd name="T47" fmla="*/ 34 h 55"/>
                <a:gd name="T48" fmla="*/ 17 w 18"/>
                <a:gd name="T49" fmla="*/ 31 h 55"/>
                <a:gd name="T50" fmla="*/ 16 w 18"/>
                <a:gd name="T51" fmla="*/ 30 h 55"/>
                <a:gd name="T52" fmla="*/ 15 w 18"/>
                <a:gd name="T53" fmla="*/ 29 h 55"/>
                <a:gd name="T54" fmla="*/ 15 w 18"/>
                <a:gd name="T55" fmla="*/ 26 h 55"/>
                <a:gd name="T56" fmla="*/ 15 w 18"/>
                <a:gd name="T57" fmla="*/ 24 h 55"/>
                <a:gd name="T58" fmla="*/ 15 w 18"/>
                <a:gd name="T59" fmla="*/ 20 h 55"/>
                <a:gd name="T60" fmla="*/ 14 w 18"/>
                <a:gd name="T61" fmla="*/ 17 h 55"/>
                <a:gd name="T62" fmla="*/ 13 w 18"/>
                <a:gd name="T63" fmla="*/ 15 h 55"/>
                <a:gd name="T64" fmla="*/ 11 w 18"/>
                <a:gd name="T65" fmla="*/ 13 h 55"/>
                <a:gd name="T66" fmla="*/ 12 w 18"/>
                <a:gd name="T67" fmla="*/ 11 h 55"/>
                <a:gd name="T68" fmla="*/ 11 w 18"/>
                <a:gd name="T69" fmla="*/ 8 h 55"/>
                <a:gd name="T70" fmla="*/ 9 w 18"/>
                <a:gd name="T71" fmla="*/ 7 h 55"/>
                <a:gd name="T72" fmla="*/ 10 w 18"/>
                <a:gd name="T73" fmla="*/ 4 h 55"/>
                <a:gd name="T74" fmla="*/ 8 w 18"/>
                <a:gd name="T75" fmla="*/ 2 h 55"/>
                <a:gd name="T76" fmla="*/ 7 w 18"/>
                <a:gd name="T77" fmla="*/ 2 h 55"/>
                <a:gd name="T78" fmla="*/ 6 w 18"/>
                <a:gd name="T79" fmla="*/ 1 h 55"/>
                <a:gd name="T80" fmla="*/ 4 w 18"/>
                <a:gd name="T81" fmla="*/ 5 h 55"/>
                <a:gd name="T82" fmla="*/ 4 w 18"/>
                <a:gd name="T83" fmla="*/ 6 h 55"/>
                <a:gd name="T84" fmla="*/ 4 w 18"/>
                <a:gd name="T85" fmla="*/ 7 h 55"/>
                <a:gd name="T86" fmla="*/ 4 w 18"/>
                <a:gd name="T87" fmla="*/ 8 h 55"/>
                <a:gd name="T88" fmla="*/ 4 w 18"/>
                <a:gd name="T89" fmla="*/ 11 h 55"/>
                <a:gd name="T90" fmla="*/ 3 w 18"/>
                <a:gd name="T91" fmla="*/ 12 h 55"/>
                <a:gd name="T92" fmla="*/ 1 w 18"/>
                <a:gd name="T93" fmla="*/ 12 h 55"/>
                <a:gd name="T94" fmla="*/ 0 w 18"/>
                <a:gd name="T95" fmla="*/ 13 h 55"/>
                <a:gd name="T96" fmla="*/ 1 w 18"/>
                <a:gd name="T97" fmla="*/ 16 h 55"/>
                <a:gd name="T98" fmla="*/ 0 w 18"/>
                <a:gd name="T99" fmla="*/ 19 h 55"/>
                <a:gd name="T100" fmla="*/ 2 w 18"/>
                <a:gd name="T101" fmla="*/ 20 h 55"/>
                <a:gd name="T102" fmla="*/ 3 w 18"/>
                <a:gd name="T103" fmla="*/ 24 h 55"/>
                <a:gd name="T104" fmla="*/ 4 w 18"/>
                <a:gd name="T105" fmla="*/ 26 h 55"/>
                <a:gd name="T106" fmla="*/ 5 w 18"/>
                <a:gd name="T107" fmla="*/ 29 h 55"/>
                <a:gd name="T108" fmla="*/ 4 w 18"/>
                <a:gd name="T109" fmla="*/ 30 h 55"/>
                <a:gd name="T110" fmla="*/ 3 w 18"/>
                <a:gd name="T111" fmla="*/ 33 h 55"/>
                <a:gd name="T112" fmla="*/ 4 w 18"/>
                <a:gd name="T113" fmla="*/ 35 h 55"/>
                <a:gd name="T114" fmla="*/ 4 w 18"/>
                <a:gd name="T115" fmla="*/ 37 h 55"/>
                <a:gd name="T116" fmla="*/ 5 w 18"/>
                <a:gd name="T117" fmla="*/ 38 h 55"/>
                <a:gd name="T118" fmla="*/ 6 w 18"/>
                <a:gd name="T119" fmla="*/ 41 h 55"/>
                <a:gd name="T120" fmla="*/ 5 w 18"/>
                <a:gd name="T121" fmla="*/ 42 h 55"/>
                <a:gd name="T122" fmla="*/ 5 w 18"/>
                <a:gd name="T123" fmla="*/ 45 h 55"/>
                <a:gd name="T124" fmla="*/ 4 w 18"/>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 h="55">
                  <a:moveTo>
                    <a:pt x="5" y="45"/>
                  </a:moveTo>
                  <a:cubicBezTo>
                    <a:pt x="4" y="43"/>
                    <a:pt x="5" y="45"/>
                    <a:pt x="5" y="44"/>
                  </a:cubicBezTo>
                  <a:cubicBezTo>
                    <a:pt x="5" y="42"/>
                    <a:pt x="6" y="44"/>
                    <a:pt x="6" y="44"/>
                  </a:cubicBezTo>
                  <a:cubicBezTo>
                    <a:pt x="5" y="45"/>
                    <a:pt x="8" y="44"/>
                    <a:pt x="7" y="45"/>
                  </a:cubicBezTo>
                  <a:cubicBezTo>
                    <a:pt x="8" y="46"/>
                    <a:pt x="8" y="47"/>
                    <a:pt x="7" y="46"/>
                  </a:cubicBezTo>
                  <a:cubicBezTo>
                    <a:pt x="7" y="47"/>
                    <a:pt x="9" y="45"/>
                    <a:pt x="8" y="46"/>
                  </a:cubicBezTo>
                  <a:cubicBezTo>
                    <a:pt x="9" y="45"/>
                    <a:pt x="9" y="47"/>
                    <a:pt x="10" y="46"/>
                  </a:cubicBezTo>
                  <a:cubicBezTo>
                    <a:pt x="10" y="45"/>
                    <a:pt x="10" y="46"/>
                    <a:pt x="10" y="46"/>
                  </a:cubicBezTo>
                  <a:cubicBezTo>
                    <a:pt x="10" y="46"/>
                    <a:pt x="10" y="47"/>
                    <a:pt x="10" y="47"/>
                  </a:cubicBezTo>
                  <a:cubicBezTo>
                    <a:pt x="9" y="49"/>
                    <a:pt x="11" y="48"/>
                    <a:pt x="10" y="48"/>
                  </a:cubicBezTo>
                  <a:cubicBezTo>
                    <a:pt x="10" y="49"/>
                    <a:pt x="10" y="50"/>
                    <a:pt x="10" y="49"/>
                  </a:cubicBezTo>
                  <a:cubicBezTo>
                    <a:pt x="10" y="49"/>
                    <a:pt x="10" y="47"/>
                    <a:pt x="10" y="47"/>
                  </a:cubicBezTo>
                  <a:cubicBezTo>
                    <a:pt x="10" y="46"/>
                    <a:pt x="10" y="46"/>
                    <a:pt x="10" y="47"/>
                  </a:cubicBezTo>
                  <a:cubicBezTo>
                    <a:pt x="10" y="50"/>
                    <a:pt x="10" y="49"/>
                    <a:pt x="10" y="49"/>
                  </a:cubicBezTo>
                  <a:cubicBezTo>
                    <a:pt x="9" y="50"/>
                    <a:pt x="11" y="51"/>
                    <a:pt x="11" y="50"/>
                  </a:cubicBezTo>
                  <a:cubicBezTo>
                    <a:pt x="10" y="51"/>
                    <a:pt x="12" y="51"/>
                    <a:pt x="12" y="50"/>
                  </a:cubicBezTo>
                  <a:cubicBezTo>
                    <a:pt x="11" y="51"/>
                    <a:pt x="11" y="53"/>
                    <a:pt x="11" y="52"/>
                  </a:cubicBezTo>
                  <a:cubicBezTo>
                    <a:pt x="13" y="55"/>
                    <a:pt x="11" y="54"/>
                    <a:pt x="12" y="53"/>
                  </a:cubicBezTo>
                  <a:cubicBezTo>
                    <a:pt x="12" y="53"/>
                    <a:pt x="11" y="50"/>
                    <a:pt x="11" y="53"/>
                  </a:cubicBezTo>
                  <a:cubicBezTo>
                    <a:pt x="12" y="53"/>
                    <a:pt x="11" y="54"/>
                    <a:pt x="11" y="54"/>
                  </a:cubicBezTo>
                  <a:cubicBezTo>
                    <a:pt x="12" y="55"/>
                    <a:pt x="12" y="54"/>
                    <a:pt x="12" y="53"/>
                  </a:cubicBezTo>
                  <a:cubicBezTo>
                    <a:pt x="12" y="53"/>
                    <a:pt x="11" y="51"/>
                    <a:pt x="12" y="51"/>
                  </a:cubicBezTo>
                  <a:cubicBezTo>
                    <a:pt x="13" y="52"/>
                    <a:pt x="13" y="48"/>
                    <a:pt x="13" y="49"/>
                  </a:cubicBezTo>
                  <a:cubicBezTo>
                    <a:pt x="14" y="49"/>
                    <a:pt x="13" y="49"/>
                    <a:pt x="13" y="48"/>
                  </a:cubicBezTo>
                  <a:cubicBezTo>
                    <a:pt x="12" y="47"/>
                    <a:pt x="13" y="49"/>
                    <a:pt x="13" y="49"/>
                  </a:cubicBezTo>
                  <a:cubicBezTo>
                    <a:pt x="13" y="49"/>
                    <a:pt x="13" y="49"/>
                    <a:pt x="12" y="48"/>
                  </a:cubicBezTo>
                  <a:cubicBezTo>
                    <a:pt x="12" y="48"/>
                    <a:pt x="12" y="46"/>
                    <a:pt x="13" y="48"/>
                  </a:cubicBezTo>
                  <a:cubicBezTo>
                    <a:pt x="13" y="46"/>
                    <a:pt x="13" y="46"/>
                    <a:pt x="13" y="45"/>
                  </a:cubicBezTo>
                  <a:cubicBezTo>
                    <a:pt x="13" y="45"/>
                    <a:pt x="13" y="45"/>
                    <a:pt x="12" y="46"/>
                  </a:cubicBezTo>
                  <a:cubicBezTo>
                    <a:pt x="12" y="46"/>
                    <a:pt x="11" y="46"/>
                    <a:pt x="13" y="46"/>
                  </a:cubicBezTo>
                  <a:cubicBezTo>
                    <a:pt x="12" y="46"/>
                    <a:pt x="11" y="45"/>
                    <a:pt x="12" y="45"/>
                  </a:cubicBezTo>
                  <a:cubicBezTo>
                    <a:pt x="12" y="45"/>
                    <a:pt x="12" y="44"/>
                    <a:pt x="13" y="44"/>
                  </a:cubicBezTo>
                  <a:cubicBezTo>
                    <a:pt x="14" y="43"/>
                    <a:pt x="14" y="42"/>
                    <a:pt x="14" y="43"/>
                  </a:cubicBezTo>
                  <a:cubicBezTo>
                    <a:pt x="15" y="43"/>
                    <a:pt x="13" y="43"/>
                    <a:pt x="14" y="45"/>
                  </a:cubicBezTo>
                  <a:cubicBezTo>
                    <a:pt x="14" y="44"/>
                    <a:pt x="15" y="44"/>
                    <a:pt x="15" y="43"/>
                  </a:cubicBezTo>
                  <a:cubicBezTo>
                    <a:pt x="14" y="43"/>
                    <a:pt x="15" y="41"/>
                    <a:pt x="15" y="43"/>
                  </a:cubicBezTo>
                  <a:cubicBezTo>
                    <a:pt x="15" y="41"/>
                    <a:pt x="14" y="42"/>
                    <a:pt x="15" y="42"/>
                  </a:cubicBezTo>
                  <a:cubicBezTo>
                    <a:pt x="14" y="42"/>
                    <a:pt x="15" y="41"/>
                    <a:pt x="15" y="44"/>
                  </a:cubicBezTo>
                  <a:cubicBezTo>
                    <a:pt x="15" y="44"/>
                    <a:pt x="16" y="47"/>
                    <a:pt x="16" y="45"/>
                  </a:cubicBezTo>
                  <a:cubicBezTo>
                    <a:pt x="16" y="43"/>
                    <a:pt x="17" y="44"/>
                    <a:pt x="16" y="44"/>
                  </a:cubicBezTo>
                  <a:cubicBezTo>
                    <a:pt x="16" y="43"/>
                    <a:pt x="16" y="43"/>
                    <a:pt x="17" y="42"/>
                  </a:cubicBezTo>
                  <a:cubicBezTo>
                    <a:pt x="17" y="43"/>
                    <a:pt x="17" y="43"/>
                    <a:pt x="16" y="43"/>
                  </a:cubicBezTo>
                  <a:cubicBezTo>
                    <a:pt x="16" y="44"/>
                    <a:pt x="16" y="41"/>
                    <a:pt x="16" y="40"/>
                  </a:cubicBezTo>
                  <a:cubicBezTo>
                    <a:pt x="17" y="40"/>
                    <a:pt x="17" y="38"/>
                    <a:pt x="16" y="38"/>
                  </a:cubicBezTo>
                  <a:cubicBezTo>
                    <a:pt x="16" y="38"/>
                    <a:pt x="16" y="38"/>
                    <a:pt x="16" y="39"/>
                  </a:cubicBezTo>
                  <a:cubicBezTo>
                    <a:pt x="16" y="38"/>
                    <a:pt x="15" y="39"/>
                    <a:pt x="16" y="37"/>
                  </a:cubicBezTo>
                  <a:cubicBezTo>
                    <a:pt x="16" y="37"/>
                    <a:pt x="18" y="35"/>
                    <a:pt x="17" y="36"/>
                  </a:cubicBezTo>
                  <a:cubicBezTo>
                    <a:pt x="17" y="36"/>
                    <a:pt x="16" y="36"/>
                    <a:pt x="17" y="34"/>
                  </a:cubicBezTo>
                  <a:cubicBezTo>
                    <a:pt x="17" y="33"/>
                    <a:pt x="18" y="33"/>
                    <a:pt x="17" y="33"/>
                  </a:cubicBezTo>
                  <a:cubicBezTo>
                    <a:pt x="18" y="31"/>
                    <a:pt x="17" y="31"/>
                    <a:pt x="17" y="31"/>
                  </a:cubicBezTo>
                  <a:cubicBezTo>
                    <a:pt x="17" y="30"/>
                    <a:pt x="18" y="30"/>
                    <a:pt x="17" y="30"/>
                  </a:cubicBezTo>
                  <a:cubicBezTo>
                    <a:pt x="17" y="31"/>
                    <a:pt x="16" y="30"/>
                    <a:pt x="16" y="30"/>
                  </a:cubicBezTo>
                  <a:cubicBezTo>
                    <a:pt x="17" y="32"/>
                    <a:pt x="16" y="32"/>
                    <a:pt x="16" y="31"/>
                  </a:cubicBezTo>
                  <a:cubicBezTo>
                    <a:pt x="16" y="31"/>
                    <a:pt x="16" y="31"/>
                    <a:pt x="15" y="29"/>
                  </a:cubicBezTo>
                  <a:cubicBezTo>
                    <a:pt x="15" y="29"/>
                    <a:pt x="13" y="28"/>
                    <a:pt x="15" y="28"/>
                  </a:cubicBezTo>
                  <a:cubicBezTo>
                    <a:pt x="15" y="28"/>
                    <a:pt x="15" y="27"/>
                    <a:pt x="15" y="26"/>
                  </a:cubicBezTo>
                  <a:cubicBezTo>
                    <a:pt x="16" y="26"/>
                    <a:pt x="14" y="25"/>
                    <a:pt x="15" y="26"/>
                  </a:cubicBezTo>
                  <a:cubicBezTo>
                    <a:pt x="15" y="25"/>
                    <a:pt x="14" y="25"/>
                    <a:pt x="15" y="24"/>
                  </a:cubicBezTo>
                  <a:cubicBezTo>
                    <a:pt x="15" y="20"/>
                    <a:pt x="15" y="21"/>
                    <a:pt x="15" y="22"/>
                  </a:cubicBezTo>
                  <a:cubicBezTo>
                    <a:pt x="14" y="21"/>
                    <a:pt x="16" y="22"/>
                    <a:pt x="15" y="20"/>
                  </a:cubicBezTo>
                  <a:cubicBezTo>
                    <a:pt x="15" y="19"/>
                    <a:pt x="15" y="20"/>
                    <a:pt x="14" y="19"/>
                  </a:cubicBezTo>
                  <a:cubicBezTo>
                    <a:pt x="14" y="18"/>
                    <a:pt x="13" y="16"/>
                    <a:pt x="14" y="17"/>
                  </a:cubicBezTo>
                  <a:cubicBezTo>
                    <a:pt x="14" y="17"/>
                    <a:pt x="16" y="18"/>
                    <a:pt x="14" y="16"/>
                  </a:cubicBezTo>
                  <a:cubicBezTo>
                    <a:pt x="14" y="14"/>
                    <a:pt x="13" y="16"/>
                    <a:pt x="13" y="15"/>
                  </a:cubicBezTo>
                  <a:cubicBezTo>
                    <a:pt x="13" y="13"/>
                    <a:pt x="12" y="13"/>
                    <a:pt x="12" y="12"/>
                  </a:cubicBezTo>
                  <a:cubicBezTo>
                    <a:pt x="12" y="13"/>
                    <a:pt x="12" y="14"/>
                    <a:pt x="11" y="13"/>
                  </a:cubicBezTo>
                  <a:cubicBezTo>
                    <a:pt x="11" y="13"/>
                    <a:pt x="11" y="12"/>
                    <a:pt x="11" y="11"/>
                  </a:cubicBezTo>
                  <a:cubicBezTo>
                    <a:pt x="12" y="11"/>
                    <a:pt x="12" y="11"/>
                    <a:pt x="12" y="11"/>
                  </a:cubicBezTo>
                  <a:cubicBezTo>
                    <a:pt x="12" y="11"/>
                    <a:pt x="12" y="10"/>
                    <a:pt x="11" y="10"/>
                  </a:cubicBezTo>
                  <a:cubicBezTo>
                    <a:pt x="10" y="10"/>
                    <a:pt x="12" y="10"/>
                    <a:pt x="11" y="8"/>
                  </a:cubicBezTo>
                  <a:cubicBezTo>
                    <a:pt x="10" y="8"/>
                    <a:pt x="10" y="6"/>
                    <a:pt x="10" y="7"/>
                  </a:cubicBezTo>
                  <a:cubicBezTo>
                    <a:pt x="9" y="7"/>
                    <a:pt x="9" y="7"/>
                    <a:pt x="9" y="7"/>
                  </a:cubicBezTo>
                  <a:cubicBezTo>
                    <a:pt x="9" y="6"/>
                    <a:pt x="9" y="6"/>
                    <a:pt x="10" y="5"/>
                  </a:cubicBezTo>
                  <a:cubicBezTo>
                    <a:pt x="10" y="5"/>
                    <a:pt x="10" y="4"/>
                    <a:pt x="10" y="4"/>
                  </a:cubicBezTo>
                  <a:cubicBezTo>
                    <a:pt x="10" y="3"/>
                    <a:pt x="10" y="3"/>
                    <a:pt x="9" y="4"/>
                  </a:cubicBezTo>
                  <a:cubicBezTo>
                    <a:pt x="8" y="2"/>
                    <a:pt x="8" y="1"/>
                    <a:pt x="8" y="2"/>
                  </a:cubicBezTo>
                  <a:cubicBezTo>
                    <a:pt x="8" y="2"/>
                    <a:pt x="8" y="2"/>
                    <a:pt x="8" y="2"/>
                  </a:cubicBezTo>
                  <a:cubicBezTo>
                    <a:pt x="8" y="3"/>
                    <a:pt x="7" y="2"/>
                    <a:pt x="7" y="2"/>
                  </a:cubicBezTo>
                  <a:cubicBezTo>
                    <a:pt x="7" y="2"/>
                    <a:pt x="7" y="1"/>
                    <a:pt x="6" y="1"/>
                  </a:cubicBezTo>
                  <a:cubicBezTo>
                    <a:pt x="6" y="2"/>
                    <a:pt x="6" y="1"/>
                    <a:pt x="6" y="1"/>
                  </a:cubicBezTo>
                  <a:cubicBezTo>
                    <a:pt x="4" y="3"/>
                    <a:pt x="5" y="0"/>
                    <a:pt x="4" y="3"/>
                  </a:cubicBezTo>
                  <a:cubicBezTo>
                    <a:pt x="4" y="3"/>
                    <a:pt x="4" y="4"/>
                    <a:pt x="4" y="5"/>
                  </a:cubicBezTo>
                  <a:cubicBezTo>
                    <a:pt x="3" y="4"/>
                    <a:pt x="2" y="4"/>
                    <a:pt x="4" y="5"/>
                  </a:cubicBezTo>
                  <a:cubicBezTo>
                    <a:pt x="3" y="6"/>
                    <a:pt x="4" y="7"/>
                    <a:pt x="4" y="6"/>
                  </a:cubicBezTo>
                  <a:cubicBezTo>
                    <a:pt x="5" y="5"/>
                    <a:pt x="5" y="7"/>
                    <a:pt x="5" y="7"/>
                  </a:cubicBezTo>
                  <a:cubicBezTo>
                    <a:pt x="4" y="8"/>
                    <a:pt x="4" y="7"/>
                    <a:pt x="4" y="7"/>
                  </a:cubicBezTo>
                  <a:cubicBezTo>
                    <a:pt x="5" y="6"/>
                    <a:pt x="5" y="5"/>
                    <a:pt x="4" y="6"/>
                  </a:cubicBezTo>
                  <a:cubicBezTo>
                    <a:pt x="4" y="6"/>
                    <a:pt x="4" y="6"/>
                    <a:pt x="4" y="8"/>
                  </a:cubicBezTo>
                  <a:cubicBezTo>
                    <a:pt x="5" y="8"/>
                    <a:pt x="3" y="12"/>
                    <a:pt x="4" y="10"/>
                  </a:cubicBezTo>
                  <a:cubicBezTo>
                    <a:pt x="4" y="10"/>
                    <a:pt x="4" y="12"/>
                    <a:pt x="4" y="11"/>
                  </a:cubicBezTo>
                  <a:cubicBezTo>
                    <a:pt x="4" y="12"/>
                    <a:pt x="6" y="11"/>
                    <a:pt x="4" y="13"/>
                  </a:cubicBezTo>
                  <a:cubicBezTo>
                    <a:pt x="3" y="13"/>
                    <a:pt x="2" y="11"/>
                    <a:pt x="3" y="12"/>
                  </a:cubicBezTo>
                  <a:cubicBezTo>
                    <a:pt x="2" y="10"/>
                    <a:pt x="2" y="13"/>
                    <a:pt x="1" y="12"/>
                  </a:cubicBezTo>
                  <a:cubicBezTo>
                    <a:pt x="2" y="12"/>
                    <a:pt x="1" y="13"/>
                    <a:pt x="1" y="12"/>
                  </a:cubicBezTo>
                  <a:cubicBezTo>
                    <a:pt x="1" y="10"/>
                    <a:pt x="1" y="13"/>
                    <a:pt x="1" y="13"/>
                  </a:cubicBezTo>
                  <a:cubicBezTo>
                    <a:pt x="2" y="13"/>
                    <a:pt x="1" y="11"/>
                    <a:pt x="0" y="13"/>
                  </a:cubicBezTo>
                  <a:cubicBezTo>
                    <a:pt x="1" y="13"/>
                    <a:pt x="0" y="13"/>
                    <a:pt x="0" y="14"/>
                  </a:cubicBezTo>
                  <a:cubicBezTo>
                    <a:pt x="0" y="13"/>
                    <a:pt x="1" y="15"/>
                    <a:pt x="1" y="16"/>
                  </a:cubicBezTo>
                  <a:cubicBezTo>
                    <a:pt x="1" y="18"/>
                    <a:pt x="1" y="16"/>
                    <a:pt x="1" y="17"/>
                  </a:cubicBezTo>
                  <a:cubicBezTo>
                    <a:pt x="1" y="19"/>
                    <a:pt x="0" y="20"/>
                    <a:pt x="0" y="19"/>
                  </a:cubicBezTo>
                  <a:cubicBezTo>
                    <a:pt x="0" y="19"/>
                    <a:pt x="0" y="19"/>
                    <a:pt x="1" y="18"/>
                  </a:cubicBezTo>
                  <a:cubicBezTo>
                    <a:pt x="2" y="19"/>
                    <a:pt x="2" y="20"/>
                    <a:pt x="2" y="20"/>
                  </a:cubicBezTo>
                  <a:cubicBezTo>
                    <a:pt x="3" y="19"/>
                    <a:pt x="1" y="20"/>
                    <a:pt x="2" y="22"/>
                  </a:cubicBezTo>
                  <a:cubicBezTo>
                    <a:pt x="3" y="21"/>
                    <a:pt x="3" y="23"/>
                    <a:pt x="3" y="24"/>
                  </a:cubicBezTo>
                  <a:cubicBezTo>
                    <a:pt x="4" y="26"/>
                    <a:pt x="3" y="25"/>
                    <a:pt x="4" y="26"/>
                  </a:cubicBezTo>
                  <a:cubicBezTo>
                    <a:pt x="4" y="26"/>
                    <a:pt x="4" y="25"/>
                    <a:pt x="4" y="26"/>
                  </a:cubicBezTo>
                  <a:cubicBezTo>
                    <a:pt x="5" y="27"/>
                    <a:pt x="3" y="26"/>
                    <a:pt x="5" y="28"/>
                  </a:cubicBezTo>
                  <a:cubicBezTo>
                    <a:pt x="5" y="28"/>
                    <a:pt x="5" y="29"/>
                    <a:pt x="5" y="29"/>
                  </a:cubicBezTo>
                  <a:cubicBezTo>
                    <a:pt x="5" y="30"/>
                    <a:pt x="6" y="29"/>
                    <a:pt x="5" y="29"/>
                  </a:cubicBezTo>
                  <a:cubicBezTo>
                    <a:pt x="5" y="29"/>
                    <a:pt x="5" y="29"/>
                    <a:pt x="4" y="30"/>
                  </a:cubicBezTo>
                  <a:cubicBezTo>
                    <a:pt x="4" y="30"/>
                    <a:pt x="4" y="31"/>
                    <a:pt x="3" y="32"/>
                  </a:cubicBezTo>
                  <a:cubicBezTo>
                    <a:pt x="3" y="34"/>
                    <a:pt x="3" y="34"/>
                    <a:pt x="3" y="33"/>
                  </a:cubicBezTo>
                  <a:cubicBezTo>
                    <a:pt x="4" y="34"/>
                    <a:pt x="3" y="31"/>
                    <a:pt x="3" y="34"/>
                  </a:cubicBezTo>
                  <a:cubicBezTo>
                    <a:pt x="3" y="35"/>
                    <a:pt x="4" y="34"/>
                    <a:pt x="4" y="35"/>
                  </a:cubicBezTo>
                  <a:cubicBezTo>
                    <a:pt x="4" y="35"/>
                    <a:pt x="4" y="35"/>
                    <a:pt x="4" y="35"/>
                  </a:cubicBezTo>
                  <a:cubicBezTo>
                    <a:pt x="5" y="37"/>
                    <a:pt x="4" y="36"/>
                    <a:pt x="4" y="37"/>
                  </a:cubicBezTo>
                  <a:cubicBezTo>
                    <a:pt x="4" y="39"/>
                    <a:pt x="4" y="39"/>
                    <a:pt x="5" y="38"/>
                  </a:cubicBezTo>
                  <a:cubicBezTo>
                    <a:pt x="6" y="37"/>
                    <a:pt x="4" y="37"/>
                    <a:pt x="5" y="38"/>
                  </a:cubicBezTo>
                  <a:cubicBezTo>
                    <a:pt x="4" y="38"/>
                    <a:pt x="5" y="39"/>
                    <a:pt x="5" y="40"/>
                  </a:cubicBezTo>
                  <a:cubicBezTo>
                    <a:pt x="5" y="40"/>
                    <a:pt x="6" y="39"/>
                    <a:pt x="6" y="41"/>
                  </a:cubicBezTo>
                  <a:cubicBezTo>
                    <a:pt x="5" y="43"/>
                    <a:pt x="5" y="43"/>
                    <a:pt x="5" y="43"/>
                  </a:cubicBezTo>
                  <a:cubicBezTo>
                    <a:pt x="6" y="41"/>
                    <a:pt x="4" y="41"/>
                    <a:pt x="5" y="42"/>
                  </a:cubicBezTo>
                  <a:cubicBezTo>
                    <a:pt x="4" y="42"/>
                    <a:pt x="4" y="43"/>
                    <a:pt x="4" y="43"/>
                  </a:cubicBezTo>
                  <a:cubicBezTo>
                    <a:pt x="4" y="43"/>
                    <a:pt x="5" y="43"/>
                    <a:pt x="5" y="45"/>
                  </a:cubicBezTo>
                  <a:cubicBezTo>
                    <a:pt x="4" y="44"/>
                    <a:pt x="4" y="45"/>
                    <a:pt x="4" y="45"/>
                  </a:cubicBezTo>
                  <a:cubicBezTo>
                    <a:pt x="4" y="45"/>
                    <a:pt x="4" y="46"/>
                    <a:pt x="4" y="47"/>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2" name="i$ḷïḍe"/>
            <p:cNvSpPr/>
            <p:nvPr/>
          </p:nvSpPr>
          <p:spPr bwMode="auto">
            <a:xfrm>
              <a:off x="5975350" y="4903789"/>
              <a:ext cx="134938" cy="119063"/>
            </a:xfrm>
            <a:custGeom>
              <a:avLst/>
              <a:gdLst>
                <a:gd name="T0" fmla="*/ 26 w 33"/>
                <a:gd name="T1" fmla="*/ 24 h 29"/>
                <a:gd name="T2" fmla="*/ 26 w 33"/>
                <a:gd name="T3" fmla="*/ 21 h 29"/>
                <a:gd name="T4" fmla="*/ 27 w 33"/>
                <a:gd name="T5" fmla="*/ 18 h 29"/>
                <a:gd name="T6" fmla="*/ 27 w 33"/>
                <a:gd name="T7" fmla="*/ 15 h 29"/>
                <a:gd name="T8" fmla="*/ 29 w 33"/>
                <a:gd name="T9" fmla="*/ 15 h 29"/>
                <a:gd name="T10" fmla="*/ 28 w 33"/>
                <a:gd name="T11" fmla="*/ 15 h 29"/>
                <a:gd name="T12" fmla="*/ 29 w 33"/>
                <a:gd name="T13" fmla="*/ 16 h 29"/>
                <a:gd name="T14" fmla="*/ 30 w 33"/>
                <a:gd name="T15" fmla="*/ 13 h 29"/>
                <a:gd name="T16" fmla="*/ 32 w 33"/>
                <a:gd name="T17" fmla="*/ 13 h 29"/>
                <a:gd name="T18" fmla="*/ 32 w 33"/>
                <a:gd name="T19" fmla="*/ 15 h 29"/>
                <a:gd name="T20" fmla="*/ 31 w 33"/>
                <a:gd name="T21" fmla="*/ 13 h 29"/>
                <a:gd name="T22" fmla="*/ 29 w 33"/>
                <a:gd name="T23" fmla="*/ 11 h 29"/>
                <a:gd name="T24" fmla="*/ 29 w 33"/>
                <a:gd name="T25" fmla="*/ 12 h 29"/>
                <a:gd name="T26" fmla="*/ 28 w 33"/>
                <a:gd name="T27" fmla="*/ 11 h 29"/>
                <a:gd name="T28" fmla="*/ 28 w 33"/>
                <a:gd name="T29" fmla="*/ 11 h 29"/>
                <a:gd name="T30" fmla="*/ 27 w 33"/>
                <a:gd name="T31" fmla="*/ 9 h 29"/>
                <a:gd name="T32" fmla="*/ 27 w 33"/>
                <a:gd name="T33" fmla="*/ 8 h 29"/>
                <a:gd name="T34" fmla="*/ 26 w 33"/>
                <a:gd name="T35" fmla="*/ 7 h 29"/>
                <a:gd name="T36" fmla="*/ 27 w 33"/>
                <a:gd name="T37" fmla="*/ 6 h 29"/>
                <a:gd name="T38" fmla="*/ 27 w 33"/>
                <a:gd name="T39" fmla="*/ 4 h 29"/>
                <a:gd name="T40" fmla="*/ 27 w 33"/>
                <a:gd name="T41" fmla="*/ 5 h 29"/>
                <a:gd name="T42" fmla="*/ 24 w 33"/>
                <a:gd name="T43" fmla="*/ 3 h 29"/>
                <a:gd name="T44" fmla="*/ 24 w 33"/>
                <a:gd name="T45" fmla="*/ 3 h 29"/>
                <a:gd name="T46" fmla="*/ 22 w 33"/>
                <a:gd name="T47" fmla="*/ 1 h 29"/>
                <a:gd name="T48" fmla="*/ 20 w 33"/>
                <a:gd name="T49" fmla="*/ 1 h 29"/>
                <a:gd name="T50" fmla="*/ 20 w 33"/>
                <a:gd name="T51" fmla="*/ 3 h 29"/>
                <a:gd name="T52" fmla="*/ 19 w 33"/>
                <a:gd name="T53" fmla="*/ 4 h 29"/>
                <a:gd name="T54" fmla="*/ 17 w 33"/>
                <a:gd name="T55" fmla="*/ 3 h 29"/>
                <a:gd name="T56" fmla="*/ 16 w 33"/>
                <a:gd name="T57" fmla="*/ 3 h 29"/>
                <a:gd name="T58" fmla="*/ 14 w 33"/>
                <a:gd name="T59" fmla="*/ 3 h 29"/>
                <a:gd name="T60" fmla="*/ 12 w 33"/>
                <a:gd name="T61" fmla="*/ 3 h 29"/>
                <a:gd name="T62" fmla="*/ 10 w 33"/>
                <a:gd name="T63" fmla="*/ 5 h 29"/>
                <a:gd name="T64" fmla="*/ 9 w 33"/>
                <a:gd name="T65" fmla="*/ 8 h 29"/>
                <a:gd name="T66" fmla="*/ 8 w 33"/>
                <a:gd name="T67" fmla="*/ 7 h 29"/>
                <a:gd name="T68" fmla="*/ 6 w 33"/>
                <a:gd name="T69" fmla="*/ 8 h 29"/>
                <a:gd name="T70" fmla="*/ 5 w 33"/>
                <a:gd name="T71" fmla="*/ 11 h 29"/>
                <a:gd name="T72" fmla="*/ 4 w 33"/>
                <a:gd name="T73" fmla="*/ 9 h 29"/>
                <a:gd name="T74" fmla="*/ 2 w 33"/>
                <a:gd name="T75" fmla="*/ 12 h 29"/>
                <a:gd name="T76" fmla="*/ 2 w 33"/>
                <a:gd name="T77" fmla="*/ 14 h 29"/>
                <a:gd name="T78" fmla="*/ 1 w 33"/>
                <a:gd name="T79" fmla="*/ 16 h 29"/>
                <a:gd name="T80" fmla="*/ 3 w 33"/>
                <a:gd name="T81" fmla="*/ 20 h 29"/>
                <a:gd name="T82" fmla="*/ 4 w 33"/>
                <a:gd name="T83" fmla="*/ 20 h 29"/>
                <a:gd name="T84" fmla="*/ 4 w 33"/>
                <a:gd name="T85" fmla="*/ 20 h 29"/>
                <a:gd name="T86" fmla="*/ 5 w 33"/>
                <a:gd name="T87" fmla="*/ 20 h 29"/>
                <a:gd name="T88" fmla="*/ 7 w 33"/>
                <a:gd name="T89" fmla="*/ 21 h 29"/>
                <a:gd name="T90" fmla="*/ 7 w 33"/>
                <a:gd name="T91" fmla="*/ 23 h 29"/>
                <a:gd name="T92" fmla="*/ 7 w 33"/>
                <a:gd name="T93" fmla="*/ 25 h 29"/>
                <a:gd name="T94" fmla="*/ 7 w 33"/>
                <a:gd name="T95" fmla="*/ 27 h 29"/>
                <a:gd name="T96" fmla="*/ 9 w 33"/>
                <a:gd name="T97" fmla="*/ 26 h 29"/>
                <a:gd name="T98" fmla="*/ 11 w 33"/>
                <a:gd name="T99" fmla="*/ 29 h 29"/>
                <a:gd name="T100" fmla="*/ 11 w 33"/>
                <a:gd name="T101" fmla="*/ 26 h 29"/>
                <a:gd name="T102" fmla="*/ 14 w 33"/>
                <a:gd name="T103" fmla="*/ 24 h 29"/>
                <a:gd name="T104" fmla="*/ 15 w 33"/>
                <a:gd name="T105" fmla="*/ 22 h 29"/>
                <a:gd name="T106" fmla="*/ 17 w 33"/>
                <a:gd name="T107" fmla="*/ 21 h 29"/>
                <a:gd name="T108" fmla="*/ 17 w 33"/>
                <a:gd name="T109" fmla="*/ 24 h 29"/>
                <a:gd name="T110" fmla="*/ 19 w 33"/>
                <a:gd name="T111" fmla="*/ 25 h 29"/>
                <a:gd name="T112" fmla="*/ 20 w 33"/>
                <a:gd name="T113" fmla="*/ 24 h 29"/>
                <a:gd name="T114" fmla="*/ 21 w 33"/>
                <a:gd name="T115" fmla="*/ 25 h 29"/>
                <a:gd name="T116" fmla="*/ 22 w 33"/>
                <a:gd name="T117" fmla="*/ 23 h 29"/>
                <a:gd name="T118" fmla="*/ 24 w 33"/>
                <a:gd name="T119" fmla="*/ 22 h 29"/>
                <a:gd name="T120" fmla="*/ 24 w 33"/>
                <a:gd name="T121" fmla="*/ 24 h 29"/>
                <a:gd name="T122" fmla="*/ 26 w 33"/>
                <a:gd name="T123" fmla="*/ 25 h 29"/>
                <a:gd name="T124" fmla="*/ 27 w 33"/>
                <a:gd name="T12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29">
                  <a:moveTo>
                    <a:pt x="26" y="24"/>
                  </a:moveTo>
                  <a:cubicBezTo>
                    <a:pt x="25" y="26"/>
                    <a:pt x="26" y="23"/>
                    <a:pt x="26" y="24"/>
                  </a:cubicBezTo>
                  <a:cubicBezTo>
                    <a:pt x="25" y="23"/>
                    <a:pt x="26" y="23"/>
                    <a:pt x="26" y="22"/>
                  </a:cubicBezTo>
                  <a:cubicBezTo>
                    <a:pt x="26" y="24"/>
                    <a:pt x="26" y="18"/>
                    <a:pt x="26" y="21"/>
                  </a:cubicBezTo>
                  <a:cubicBezTo>
                    <a:pt x="27" y="19"/>
                    <a:pt x="28" y="19"/>
                    <a:pt x="27" y="20"/>
                  </a:cubicBezTo>
                  <a:cubicBezTo>
                    <a:pt x="27" y="21"/>
                    <a:pt x="27" y="18"/>
                    <a:pt x="27" y="18"/>
                  </a:cubicBezTo>
                  <a:cubicBezTo>
                    <a:pt x="27" y="17"/>
                    <a:pt x="28" y="17"/>
                    <a:pt x="27" y="16"/>
                  </a:cubicBezTo>
                  <a:cubicBezTo>
                    <a:pt x="27" y="15"/>
                    <a:pt x="27" y="15"/>
                    <a:pt x="27" y="15"/>
                  </a:cubicBezTo>
                  <a:cubicBezTo>
                    <a:pt x="28" y="15"/>
                    <a:pt x="28" y="16"/>
                    <a:pt x="28" y="17"/>
                  </a:cubicBezTo>
                  <a:cubicBezTo>
                    <a:pt x="29" y="17"/>
                    <a:pt x="29" y="15"/>
                    <a:pt x="29" y="15"/>
                  </a:cubicBezTo>
                  <a:cubicBezTo>
                    <a:pt x="29" y="16"/>
                    <a:pt x="30" y="15"/>
                    <a:pt x="29" y="16"/>
                  </a:cubicBezTo>
                  <a:cubicBezTo>
                    <a:pt x="29" y="15"/>
                    <a:pt x="28" y="16"/>
                    <a:pt x="28" y="15"/>
                  </a:cubicBezTo>
                  <a:cubicBezTo>
                    <a:pt x="27" y="15"/>
                    <a:pt x="27" y="16"/>
                    <a:pt x="28" y="16"/>
                  </a:cubicBezTo>
                  <a:cubicBezTo>
                    <a:pt x="30" y="17"/>
                    <a:pt x="29" y="17"/>
                    <a:pt x="29" y="16"/>
                  </a:cubicBezTo>
                  <a:cubicBezTo>
                    <a:pt x="29" y="17"/>
                    <a:pt x="30" y="15"/>
                    <a:pt x="30" y="15"/>
                  </a:cubicBezTo>
                  <a:cubicBezTo>
                    <a:pt x="30" y="16"/>
                    <a:pt x="31" y="14"/>
                    <a:pt x="30" y="13"/>
                  </a:cubicBezTo>
                  <a:cubicBezTo>
                    <a:pt x="31" y="14"/>
                    <a:pt x="32" y="15"/>
                    <a:pt x="31" y="14"/>
                  </a:cubicBezTo>
                  <a:cubicBezTo>
                    <a:pt x="33" y="12"/>
                    <a:pt x="32" y="14"/>
                    <a:pt x="32" y="13"/>
                  </a:cubicBezTo>
                  <a:cubicBezTo>
                    <a:pt x="32" y="13"/>
                    <a:pt x="30" y="14"/>
                    <a:pt x="32" y="14"/>
                  </a:cubicBezTo>
                  <a:cubicBezTo>
                    <a:pt x="32" y="14"/>
                    <a:pt x="32" y="15"/>
                    <a:pt x="32" y="15"/>
                  </a:cubicBezTo>
                  <a:cubicBezTo>
                    <a:pt x="33" y="14"/>
                    <a:pt x="32" y="14"/>
                    <a:pt x="32" y="14"/>
                  </a:cubicBezTo>
                  <a:cubicBezTo>
                    <a:pt x="32" y="13"/>
                    <a:pt x="31" y="15"/>
                    <a:pt x="31" y="13"/>
                  </a:cubicBezTo>
                  <a:cubicBezTo>
                    <a:pt x="31" y="11"/>
                    <a:pt x="29" y="11"/>
                    <a:pt x="30" y="11"/>
                  </a:cubicBezTo>
                  <a:cubicBezTo>
                    <a:pt x="30" y="9"/>
                    <a:pt x="30" y="10"/>
                    <a:pt x="29" y="11"/>
                  </a:cubicBezTo>
                  <a:cubicBezTo>
                    <a:pt x="28" y="12"/>
                    <a:pt x="29" y="10"/>
                    <a:pt x="30" y="11"/>
                  </a:cubicBezTo>
                  <a:cubicBezTo>
                    <a:pt x="30" y="10"/>
                    <a:pt x="30" y="11"/>
                    <a:pt x="29" y="12"/>
                  </a:cubicBezTo>
                  <a:cubicBezTo>
                    <a:pt x="29" y="12"/>
                    <a:pt x="28" y="12"/>
                    <a:pt x="29" y="11"/>
                  </a:cubicBezTo>
                  <a:cubicBezTo>
                    <a:pt x="28" y="11"/>
                    <a:pt x="28" y="11"/>
                    <a:pt x="28" y="11"/>
                  </a:cubicBezTo>
                  <a:cubicBezTo>
                    <a:pt x="27" y="10"/>
                    <a:pt x="27" y="10"/>
                    <a:pt x="28" y="12"/>
                  </a:cubicBezTo>
                  <a:cubicBezTo>
                    <a:pt x="28" y="13"/>
                    <a:pt x="27" y="14"/>
                    <a:pt x="28" y="11"/>
                  </a:cubicBezTo>
                  <a:cubicBezTo>
                    <a:pt x="28" y="13"/>
                    <a:pt x="27" y="13"/>
                    <a:pt x="27" y="12"/>
                  </a:cubicBezTo>
                  <a:cubicBezTo>
                    <a:pt x="27" y="12"/>
                    <a:pt x="27" y="11"/>
                    <a:pt x="27" y="9"/>
                  </a:cubicBezTo>
                  <a:cubicBezTo>
                    <a:pt x="26" y="8"/>
                    <a:pt x="26" y="7"/>
                    <a:pt x="27" y="8"/>
                  </a:cubicBezTo>
                  <a:cubicBezTo>
                    <a:pt x="26" y="7"/>
                    <a:pt x="26" y="10"/>
                    <a:pt x="27" y="8"/>
                  </a:cubicBezTo>
                  <a:cubicBezTo>
                    <a:pt x="27" y="8"/>
                    <a:pt x="27" y="6"/>
                    <a:pt x="27" y="7"/>
                  </a:cubicBezTo>
                  <a:cubicBezTo>
                    <a:pt x="27" y="8"/>
                    <a:pt x="26" y="6"/>
                    <a:pt x="26" y="7"/>
                  </a:cubicBezTo>
                  <a:cubicBezTo>
                    <a:pt x="25" y="6"/>
                    <a:pt x="26" y="7"/>
                    <a:pt x="26" y="7"/>
                  </a:cubicBezTo>
                  <a:cubicBezTo>
                    <a:pt x="26" y="7"/>
                    <a:pt x="26" y="6"/>
                    <a:pt x="27" y="6"/>
                  </a:cubicBezTo>
                  <a:cubicBezTo>
                    <a:pt x="27" y="6"/>
                    <a:pt x="29" y="5"/>
                    <a:pt x="28" y="5"/>
                  </a:cubicBezTo>
                  <a:cubicBezTo>
                    <a:pt x="27" y="4"/>
                    <a:pt x="28" y="3"/>
                    <a:pt x="27" y="4"/>
                  </a:cubicBezTo>
                  <a:cubicBezTo>
                    <a:pt x="27" y="4"/>
                    <a:pt x="27" y="5"/>
                    <a:pt x="27" y="4"/>
                  </a:cubicBezTo>
                  <a:cubicBezTo>
                    <a:pt x="27" y="3"/>
                    <a:pt x="27" y="3"/>
                    <a:pt x="27" y="5"/>
                  </a:cubicBezTo>
                  <a:cubicBezTo>
                    <a:pt x="27" y="4"/>
                    <a:pt x="26" y="4"/>
                    <a:pt x="25" y="4"/>
                  </a:cubicBezTo>
                  <a:cubicBezTo>
                    <a:pt x="25" y="2"/>
                    <a:pt x="24" y="3"/>
                    <a:pt x="24" y="3"/>
                  </a:cubicBezTo>
                  <a:cubicBezTo>
                    <a:pt x="24" y="3"/>
                    <a:pt x="24" y="4"/>
                    <a:pt x="24" y="4"/>
                  </a:cubicBezTo>
                  <a:cubicBezTo>
                    <a:pt x="24" y="4"/>
                    <a:pt x="24" y="5"/>
                    <a:pt x="24" y="3"/>
                  </a:cubicBezTo>
                  <a:cubicBezTo>
                    <a:pt x="23" y="3"/>
                    <a:pt x="23" y="0"/>
                    <a:pt x="23" y="2"/>
                  </a:cubicBezTo>
                  <a:cubicBezTo>
                    <a:pt x="23" y="2"/>
                    <a:pt x="23" y="3"/>
                    <a:pt x="22" y="1"/>
                  </a:cubicBezTo>
                  <a:cubicBezTo>
                    <a:pt x="21" y="2"/>
                    <a:pt x="22" y="0"/>
                    <a:pt x="21" y="1"/>
                  </a:cubicBezTo>
                  <a:cubicBezTo>
                    <a:pt x="20" y="0"/>
                    <a:pt x="20" y="1"/>
                    <a:pt x="20" y="1"/>
                  </a:cubicBezTo>
                  <a:cubicBezTo>
                    <a:pt x="20" y="0"/>
                    <a:pt x="20" y="0"/>
                    <a:pt x="20" y="0"/>
                  </a:cubicBezTo>
                  <a:cubicBezTo>
                    <a:pt x="20" y="1"/>
                    <a:pt x="20" y="2"/>
                    <a:pt x="20" y="3"/>
                  </a:cubicBezTo>
                  <a:cubicBezTo>
                    <a:pt x="21" y="1"/>
                    <a:pt x="21" y="4"/>
                    <a:pt x="20" y="3"/>
                  </a:cubicBezTo>
                  <a:cubicBezTo>
                    <a:pt x="20" y="2"/>
                    <a:pt x="20" y="4"/>
                    <a:pt x="19" y="4"/>
                  </a:cubicBezTo>
                  <a:cubicBezTo>
                    <a:pt x="18" y="4"/>
                    <a:pt x="18" y="7"/>
                    <a:pt x="18" y="4"/>
                  </a:cubicBezTo>
                  <a:cubicBezTo>
                    <a:pt x="18" y="3"/>
                    <a:pt x="18" y="4"/>
                    <a:pt x="17" y="3"/>
                  </a:cubicBezTo>
                  <a:cubicBezTo>
                    <a:pt x="17" y="1"/>
                    <a:pt x="16" y="5"/>
                    <a:pt x="17" y="3"/>
                  </a:cubicBezTo>
                  <a:cubicBezTo>
                    <a:pt x="17" y="3"/>
                    <a:pt x="16" y="5"/>
                    <a:pt x="16" y="3"/>
                  </a:cubicBezTo>
                  <a:cubicBezTo>
                    <a:pt x="14" y="4"/>
                    <a:pt x="14" y="3"/>
                    <a:pt x="15" y="3"/>
                  </a:cubicBezTo>
                  <a:cubicBezTo>
                    <a:pt x="14" y="5"/>
                    <a:pt x="15" y="2"/>
                    <a:pt x="14" y="3"/>
                  </a:cubicBezTo>
                  <a:cubicBezTo>
                    <a:pt x="13" y="2"/>
                    <a:pt x="14" y="3"/>
                    <a:pt x="13" y="4"/>
                  </a:cubicBezTo>
                  <a:cubicBezTo>
                    <a:pt x="12" y="4"/>
                    <a:pt x="11" y="5"/>
                    <a:pt x="12" y="3"/>
                  </a:cubicBezTo>
                  <a:cubicBezTo>
                    <a:pt x="12" y="5"/>
                    <a:pt x="13" y="1"/>
                    <a:pt x="11" y="4"/>
                  </a:cubicBezTo>
                  <a:cubicBezTo>
                    <a:pt x="10" y="3"/>
                    <a:pt x="11" y="6"/>
                    <a:pt x="10" y="5"/>
                  </a:cubicBezTo>
                  <a:cubicBezTo>
                    <a:pt x="9" y="5"/>
                    <a:pt x="9" y="6"/>
                    <a:pt x="9" y="7"/>
                  </a:cubicBezTo>
                  <a:cubicBezTo>
                    <a:pt x="9" y="7"/>
                    <a:pt x="9" y="8"/>
                    <a:pt x="9" y="8"/>
                  </a:cubicBezTo>
                  <a:cubicBezTo>
                    <a:pt x="9" y="8"/>
                    <a:pt x="8" y="9"/>
                    <a:pt x="8" y="8"/>
                  </a:cubicBezTo>
                  <a:cubicBezTo>
                    <a:pt x="8" y="7"/>
                    <a:pt x="8" y="7"/>
                    <a:pt x="8" y="7"/>
                  </a:cubicBezTo>
                  <a:cubicBezTo>
                    <a:pt x="8" y="6"/>
                    <a:pt x="8" y="7"/>
                    <a:pt x="7" y="8"/>
                  </a:cubicBezTo>
                  <a:cubicBezTo>
                    <a:pt x="7" y="9"/>
                    <a:pt x="7" y="7"/>
                    <a:pt x="6" y="8"/>
                  </a:cubicBezTo>
                  <a:cubicBezTo>
                    <a:pt x="6" y="10"/>
                    <a:pt x="5" y="9"/>
                    <a:pt x="5" y="9"/>
                  </a:cubicBezTo>
                  <a:cubicBezTo>
                    <a:pt x="5" y="9"/>
                    <a:pt x="5" y="10"/>
                    <a:pt x="5" y="11"/>
                  </a:cubicBezTo>
                  <a:cubicBezTo>
                    <a:pt x="5" y="11"/>
                    <a:pt x="4" y="11"/>
                    <a:pt x="4" y="9"/>
                  </a:cubicBezTo>
                  <a:cubicBezTo>
                    <a:pt x="4" y="10"/>
                    <a:pt x="4" y="9"/>
                    <a:pt x="4" y="9"/>
                  </a:cubicBezTo>
                  <a:cubicBezTo>
                    <a:pt x="3" y="9"/>
                    <a:pt x="3" y="9"/>
                    <a:pt x="4" y="10"/>
                  </a:cubicBezTo>
                  <a:cubicBezTo>
                    <a:pt x="2" y="12"/>
                    <a:pt x="2" y="11"/>
                    <a:pt x="2" y="12"/>
                  </a:cubicBezTo>
                  <a:cubicBezTo>
                    <a:pt x="2" y="12"/>
                    <a:pt x="2" y="11"/>
                    <a:pt x="2" y="13"/>
                  </a:cubicBezTo>
                  <a:cubicBezTo>
                    <a:pt x="3" y="13"/>
                    <a:pt x="2" y="14"/>
                    <a:pt x="2" y="14"/>
                  </a:cubicBezTo>
                  <a:cubicBezTo>
                    <a:pt x="2" y="14"/>
                    <a:pt x="1" y="14"/>
                    <a:pt x="1" y="15"/>
                  </a:cubicBezTo>
                  <a:cubicBezTo>
                    <a:pt x="2" y="16"/>
                    <a:pt x="2" y="15"/>
                    <a:pt x="1" y="16"/>
                  </a:cubicBezTo>
                  <a:cubicBezTo>
                    <a:pt x="2" y="18"/>
                    <a:pt x="0" y="17"/>
                    <a:pt x="2" y="18"/>
                  </a:cubicBezTo>
                  <a:cubicBezTo>
                    <a:pt x="2" y="20"/>
                    <a:pt x="3" y="19"/>
                    <a:pt x="3" y="20"/>
                  </a:cubicBezTo>
                  <a:cubicBezTo>
                    <a:pt x="3" y="20"/>
                    <a:pt x="2" y="22"/>
                    <a:pt x="3" y="20"/>
                  </a:cubicBezTo>
                  <a:cubicBezTo>
                    <a:pt x="3" y="21"/>
                    <a:pt x="4" y="20"/>
                    <a:pt x="4" y="20"/>
                  </a:cubicBezTo>
                  <a:cubicBezTo>
                    <a:pt x="4" y="18"/>
                    <a:pt x="4" y="18"/>
                    <a:pt x="4" y="18"/>
                  </a:cubicBezTo>
                  <a:cubicBezTo>
                    <a:pt x="5" y="19"/>
                    <a:pt x="4" y="20"/>
                    <a:pt x="4" y="20"/>
                  </a:cubicBezTo>
                  <a:cubicBezTo>
                    <a:pt x="4" y="18"/>
                    <a:pt x="4" y="18"/>
                    <a:pt x="4" y="19"/>
                  </a:cubicBezTo>
                  <a:cubicBezTo>
                    <a:pt x="4" y="19"/>
                    <a:pt x="4" y="20"/>
                    <a:pt x="5" y="20"/>
                  </a:cubicBezTo>
                  <a:cubicBezTo>
                    <a:pt x="5" y="19"/>
                    <a:pt x="7" y="23"/>
                    <a:pt x="6" y="21"/>
                  </a:cubicBezTo>
                  <a:cubicBezTo>
                    <a:pt x="6" y="21"/>
                    <a:pt x="7" y="20"/>
                    <a:pt x="7" y="21"/>
                  </a:cubicBezTo>
                  <a:cubicBezTo>
                    <a:pt x="7" y="21"/>
                    <a:pt x="7" y="17"/>
                    <a:pt x="8" y="21"/>
                  </a:cubicBezTo>
                  <a:cubicBezTo>
                    <a:pt x="8" y="23"/>
                    <a:pt x="6" y="24"/>
                    <a:pt x="7" y="23"/>
                  </a:cubicBezTo>
                  <a:cubicBezTo>
                    <a:pt x="6" y="24"/>
                    <a:pt x="7" y="24"/>
                    <a:pt x="7" y="25"/>
                  </a:cubicBezTo>
                  <a:cubicBezTo>
                    <a:pt x="7" y="25"/>
                    <a:pt x="7" y="26"/>
                    <a:pt x="7" y="25"/>
                  </a:cubicBezTo>
                  <a:cubicBezTo>
                    <a:pt x="6" y="25"/>
                    <a:pt x="7" y="26"/>
                    <a:pt x="7" y="26"/>
                  </a:cubicBezTo>
                  <a:cubicBezTo>
                    <a:pt x="7" y="24"/>
                    <a:pt x="6" y="26"/>
                    <a:pt x="7" y="27"/>
                  </a:cubicBezTo>
                  <a:cubicBezTo>
                    <a:pt x="7" y="27"/>
                    <a:pt x="7" y="28"/>
                    <a:pt x="8" y="28"/>
                  </a:cubicBezTo>
                  <a:cubicBezTo>
                    <a:pt x="7" y="28"/>
                    <a:pt x="9" y="26"/>
                    <a:pt x="9" y="26"/>
                  </a:cubicBezTo>
                  <a:cubicBezTo>
                    <a:pt x="10" y="26"/>
                    <a:pt x="9" y="26"/>
                    <a:pt x="9" y="27"/>
                  </a:cubicBezTo>
                  <a:cubicBezTo>
                    <a:pt x="10" y="27"/>
                    <a:pt x="11" y="28"/>
                    <a:pt x="11" y="29"/>
                  </a:cubicBezTo>
                  <a:cubicBezTo>
                    <a:pt x="10" y="29"/>
                    <a:pt x="10" y="29"/>
                    <a:pt x="10" y="27"/>
                  </a:cubicBezTo>
                  <a:cubicBezTo>
                    <a:pt x="10" y="26"/>
                    <a:pt x="11" y="26"/>
                    <a:pt x="11" y="26"/>
                  </a:cubicBezTo>
                  <a:cubicBezTo>
                    <a:pt x="11" y="24"/>
                    <a:pt x="11" y="27"/>
                    <a:pt x="12" y="25"/>
                  </a:cubicBezTo>
                  <a:cubicBezTo>
                    <a:pt x="12" y="25"/>
                    <a:pt x="13" y="25"/>
                    <a:pt x="14" y="24"/>
                  </a:cubicBezTo>
                  <a:cubicBezTo>
                    <a:pt x="15" y="23"/>
                    <a:pt x="15" y="25"/>
                    <a:pt x="15" y="24"/>
                  </a:cubicBezTo>
                  <a:cubicBezTo>
                    <a:pt x="15" y="23"/>
                    <a:pt x="15" y="23"/>
                    <a:pt x="15" y="22"/>
                  </a:cubicBezTo>
                  <a:cubicBezTo>
                    <a:pt x="16" y="21"/>
                    <a:pt x="15" y="25"/>
                    <a:pt x="16" y="21"/>
                  </a:cubicBezTo>
                  <a:cubicBezTo>
                    <a:pt x="17" y="21"/>
                    <a:pt x="17" y="21"/>
                    <a:pt x="17" y="21"/>
                  </a:cubicBezTo>
                  <a:cubicBezTo>
                    <a:pt x="17" y="22"/>
                    <a:pt x="17" y="20"/>
                    <a:pt x="17" y="21"/>
                  </a:cubicBezTo>
                  <a:cubicBezTo>
                    <a:pt x="17" y="21"/>
                    <a:pt x="17" y="21"/>
                    <a:pt x="17" y="24"/>
                  </a:cubicBezTo>
                  <a:cubicBezTo>
                    <a:pt x="18" y="23"/>
                    <a:pt x="18" y="24"/>
                    <a:pt x="18" y="26"/>
                  </a:cubicBezTo>
                  <a:cubicBezTo>
                    <a:pt x="19" y="25"/>
                    <a:pt x="19" y="25"/>
                    <a:pt x="19" y="25"/>
                  </a:cubicBezTo>
                  <a:cubicBezTo>
                    <a:pt x="19" y="24"/>
                    <a:pt x="18" y="25"/>
                    <a:pt x="19" y="26"/>
                  </a:cubicBezTo>
                  <a:cubicBezTo>
                    <a:pt x="20" y="26"/>
                    <a:pt x="19" y="24"/>
                    <a:pt x="20" y="24"/>
                  </a:cubicBezTo>
                  <a:cubicBezTo>
                    <a:pt x="20" y="24"/>
                    <a:pt x="20" y="25"/>
                    <a:pt x="20" y="25"/>
                  </a:cubicBezTo>
                  <a:cubicBezTo>
                    <a:pt x="21" y="24"/>
                    <a:pt x="21" y="24"/>
                    <a:pt x="21" y="25"/>
                  </a:cubicBezTo>
                  <a:cubicBezTo>
                    <a:pt x="22" y="24"/>
                    <a:pt x="22" y="25"/>
                    <a:pt x="22" y="24"/>
                  </a:cubicBezTo>
                  <a:cubicBezTo>
                    <a:pt x="22" y="21"/>
                    <a:pt x="21" y="24"/>
                    <a:pt x="22" y="23"/>
                  </a:cubicBezTo>
                  <a:cubicBezTo>
                    <a:pt x="22" y="24"/>
                    <a:pt x="22" y="24"/>
                    <a:pt x="23" y="23"/>
                  </a:cubicBezTo>
                  <a:cubicBezTo>
                    <a:pt x="23" y="24"/>
                    <a:pt x="23" y="21"/>
                    <a:pt x="24" y="22"/>
                  </a:cubicBezTo>
                  <a:cubicBezTo>
                    <a:pt x="25" y="24"/>
                    <a:pt x="24" y="24"/>
                    <a:pt x="25" y="23"/>
                  </a:cubicBezTo>
                  <a:cubicBezTo>
                    <a:pt x="24" y="22"/>
                    <a:pt x="24" y="24"/>
                    <a:pt x="24" y="24"/>
                  </a:cubicBezTo>
                  <a:cubicBezTo>
                    <a:pt x="24" y="25"/>
                    <a:pt x="25" y="25"/>
                    <a:pt x="25" y="25"/>
                  </a:cubicBezTo>
                  <a:cubicBezTo>
                    <a:pt x="24" y="26"/>
                    <a:pt x="25" y="24"/>
                    <a:pt x="26" y="25"/>
                  </a:cubicBezTo>
                  <a:cubicBezTo>
                    <a:pt x="25" y="26"/>
                    <a:pt x="26" y="26"/>
                    <a:pt x="26" y="26"/>
                  </a:cubicBezTo>
                  <a:cubicBezTo>
                    <a:pt x="26" y="25"/>
                    <a:pt x="27" y="25"/>
                    <a:pt x="27" y="26"/>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3" name="îṣlíḑe"/>
            <p:cNvSpPr/>
            <p:nvPr/>
          </p:nvSpPr>
          <p:spPr bwMode="auto">
            <a:xfrm>
              <a:off x="5954713" y="4792664"/>
              <a:ext cx="69850" cy="230188"/>
            </a:xfrm>
            <a:custGeom>
              <a:avLst/>
              <a:gdLst>
                <a:gd name="T0" fmla="*/ 16 w 17"/>
                <a:gd name="T1" fmla="*/ 15 h 56"/>
                <a:gd name="T2" fmla="*/ 14 w 17"/>
                <a:gd name="T3" fmla="*/ 13 h 56"/>
                <a:gd name="T4" fmla="*/ 13 w 17"/>
                <a:gd name="T5" fmla="*/ 11 h 56"/>
                <a:gd name="T6" fmla="*/ 11 w 17"/>
                <a:gd name="T7" fmla="*/ 9 h 56"/>
                <a:gd name="T8" fmla="*/ 11 w 17"/>
                <a:gd name="T9" fmla="*/ 7 h 56"/>
                <a:gd name="T10" fmla="*/ 11 w 17"/>
                <a:gd name="T11" fmla="*/ 9 h 56"/>
                <a:gd name="T12" fmla="*/ 12 w 17"/>
                <a:gd name="T13" fmla="*/ 7 h 56"/>
                <a:gd name="T14" fmla="*/ 11 w 17"/>
                <a:gd name="T15" fmla="*/ 4 h 56"/>
                <a:gd name="T16" fmla="*/ 11 w 17"/>
                <a:gd name="T17" fmla="*/ 2 h 56"/>
                <a:gd name="T18" fmla="*/ 12 w 17"/>
                <a:gd name="T19" fmla="*/ 2 h 56"/>
                <a:gd name="T20" fmla="*/ 10 w 17"/>
                <a:gd name="T21" fmla="*/ 3 h 56"/>
                <a:gd name="T22" fmla="*/ 9 w 17"/>
                <a:gd name="T23" fmla="*/ 6 h 56"/>
                <a:gd name="T24" fmla="*/ 9 w 17"/>
                <a:gd name="T25" fmla="*/ 6 h 56"/>
                <a:gd name="T26" fmla="*/ 8 w 17"/>
                <a:gd name="T27" fmla="*/ 8 h 56"/>
                <a:gd name="T28" fmla="*/ 9 w 17"/>
                <a:gd name="T29" fmla="*/ 8 h 56"/>
                <a:gd name="T30" fmla="*/ 8 w 17"/>
                <a:gd name="T31" fmla="*/ 9 h 56"/>
                <a:gd name="T32" fmla="*/ 7 w 17"/>
                <a:gd name="T33" fmla="*/ 8 h 56"/>
                <a:gd name="T34" fmla="*/ 6 w 17"/>
                <a:gd name="T35" fmla="*/ 10 h 56"/>
                <a:gd name="T36" fmla="*/ 6 w 17"/>
                <a:gd name="T37" fmla="*/ 8 h 56"/>
                <a:gd name="T38" fmla="*/ 5 w 17"/>
                <a:gd name="T39" fmla="*/ 7 h 56"/>
                <a:gd name="T40" fmla="*/ 5 w 17"/>
                <a:gd name="T41" fmla="*/ 9 h 56"/>
                <a:gd name="T42" fmla="*/ 4 w 17"/>
                <a:gd name="T43" fmla="*/ 13 h 56"/>
                <a:gd name="T44" fmla="*/ 4 w 17"/>
                <a:gd name="T45" fmla="*/ 13 h 56"/>
                <a:gd name="T46" fmla="*/ 2 w 17"/>
                <a:gd name="T47" fmla="*/ 15 h 56"/>
                <a:gd name="T48" fmla="*/ 2 w 17"/>
                <a:gd name="T49" fmla="*/ 19 h 56"/>
                <a:gd name="T50" fmla="*/ 2 w 17"/>
                <a:gd name="T51" fmla="*/ 20 h 56"/>
                <a:gd name="T52" fmla="*/ 3 w 17"/>
                <a:gd name="T53" fmla="*/ 22 h 56"/>
                <a:gd name="T54" fmla="*/ 2 w 17"/>
                <a:gd name="T55" fmla="*/ 25 h 56"/>
                <a:gd name="T56" fmla="*/ 2 w 17"/>
                <a:gd name="T57" fmla="*/ 27 h 56"/>
                <a:gd name="T58" fmla="*/ 1 w 17"/>
                <a:gd name="T59" fmla="*/ 30 h 56"/>
                <a:gd name="T60" fmla="*/ 1 w 17"/>
                <a:gd name="T61" fmla="*/ 33 h 56"/>
                <a:gd name="T62" fmla="*/ 1 w 17"/>
                <a:gd name="T63" fmla="*/ 37 h 56"/>
                <a:gd name="T64" fmla="*/ 3 w 17"/>
                <a:gd name="T65" fmla="*/ 39 h 56"/>
                <a:gd name="T66" fmla="*/ 2 w 17"/>
                <a:gd name="T67" fmla="*/ 41 h 56"/>
                <a:gd name="T68" fmla="*/ 2 w 17"/>
                <a:gd name="T69" fmla="*/ 44 h 56"/>
                <a:gd name="T70" fmla="*/ 3 w 17"/>
                <a:gd name="T71" fmla="*/ 47 h 56"/>
                <a:gd name="T72" fmla="*/ 2 w 17"/>
                <a:gd name="T73" fmla="*/ 49 h 56"/>
                <a:gd name="T74" fmla="*/ 3 w 17"/>
                <a:gd name="T75" fmla="*/ 51 h 56"/>
                <a:gd name="T76" fmla="*/ 5 w 17"/>
                <a:gd name="T77" fmla="*/ 52 h 56"/>
                <a:gd name="T78" fmla="*/ 5 w 17"/>
                <a:gd name="T79" fmla="*/ 54 h 56"/>
                <a:gd name="T80" fmla="*/ 8 w 17"/>
                <a:gd name="T81" fmla="*/ 52 h 56"/>
                <a:gd name="T82" fmla="*/ 8 w 17"/>
                <a:gd name="T83" fmla="*/ 50 h 56"/>
                <a:gd name="T84" fmla="*/ 9 w 17"/>
                <a:gd name="T85" fmla="*/ 50 h 56"/>
                <a:gd name="T86" fmla="*/ 8 w 17"/>
                <a:gd name="T87" fmla="*/ 49 h 56"/>
                <a:gd name="T88" fmla="*/ 9 w 17"/>
                <a:gd name="T89" fmla="*/ 46 h 56"/>
                <a:gd name="T90" fmla="*/ 11 w 17"/>
                <a:gd name="T91" fmla="*/ 46 h 56"/>
                <a:gd name="T92" fmla="*/ 12 w 17"/>
                <a:gd name="T93" fmla="*/ 47 h 56"/>
                <a:gd name="T94" fmla="*/ 13 w 17"/>
                <a:gd name="T95" fmla="*/ 47 h 56"/>
                <a:gd name="T96" fmla="*/ 13 w 17"/>
                <a:gd name="T97" fmla="*/ 44 h 56"/>
                <a:gd name="T98" fmla="*/ 15 w 17"/>
                <a:gd name="T99" fmla="*/ 41 h 56"/>
                <a:gd name="T100" fmla="*/ 13 w 17"/>
                <a:gd name="T101" fmla="*/ 40 h 56"/>
                <a:gd name="T102" fmla="*/ 13 w 17"/>
                <a:gd name="T103" fmla="*/ 35 h 56"/>
                <a:gd name="T104" fmla="*/ 12 w 17"/>
                <a:gd name="T105" fmla="*/ 33 h 56"/>
                <a:gd name="T106" fmla="*/ 12 w 17"/>
                <a:gd name="T107" fmla="*/ 29 h 56"/>
                <a:gd name="T108" fmla="*/ 13 w 17"/>
                <a:gd name="T109" fmla="*/ 29 h 56"/>
                <a:gd name="T110" fmla="*/ 15 w 17"/>
                <a:gd name="T111" fmla="*/ 26 h 56"/>
                <a:gd name="T112" fmla="*/ 14 w 17"/>
                <a:gd name="T113" fmla="*/ 24 h 56"/>
                <a:gd name="T114" fmla="*/ 15 w 17"/>
                <a:gd name="T115" fmla="*/ 22 h 56"/>
                <a:gd name="T116" fmla="*/ 14 w 17"/>
                <a:gd name="T117" fmla="*/ 20 h 56"/>
                <a:gd name="T118" fmla="*/ 14 w 17"/>
                <a:gd name="T119" fmla="*/ 17 h 56"/>
                <a:gd name="T120" fmla="*/ 15 w 17"/>
                <a:gd name="T121" fmla="*/ 17 h 56"/>
                <a:gd name="T122" fmla="*/ 16 w 17"/>
                <a:gd name="T123" fmla="*/ 15 h 56"/>
                <a:gd name="T124" fmla="*/ 17 w 17"/>
                <a:gd name="T12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56">
                  <a:moveTo>
                    <a:pt x="16" y="14"/>
                  </a:moveTo>
                  <a:cubicBezTo>
                    <a:pt x="16" y="16"/>
                    <a:pt x="15" y="13"/>
                    <a:pt x="16" y="15"/>
                  </a:cubicBezTo>
                  <a:cubicBezTo>
                    <a:pt x="15" y="16"/>
                    <a:pt x="15" y="14"/>
                    <a:pt x="15" y="14"/>
                  </a:cubicBezTo>
                  <a:cubicBezTo>
                    <a:pt x="15" y="14"/>
                    <a:pt x="12" y="13"/>
                    <a:pt x="14" y="13"/>
                  </a:cubicBezTo>
                  <a:cubicBezTo>
                    <a:pt x="13" y="11"/>
                    <a:pt x="13" y="10"/>
                    <a:pt x="14" y="11"/>
                  </a:cubicBezTo>
                  <a:cubicBezTo>
                    <a:pt x="14" y="11"/>
                    <a:pt x="12" y="11"/>
                    <a:pt x="13" y="11"/>
                  </a:cubicBezTo>
                  <a:cubicBezTo>
                    <a:pt x="12" y="11"/>
                    <a:pt x="12" y="10"/>
                    <a:pt x="11" y="10"/>
                  </a:cubicBezTo>
                  <a:cubicBezTo>
                    <a:pt x="11" y="10"/>
                    <a:pt x="11" y="10"/>
                    <a:pt x="11" y="9"/>
                  </a:cubicBezTo>
                  <a:cubicBezTo>
                    <a:pt x="11" y="9"/>
                    <a:pt x="11" y="9"/>
                    <a:pt x="12" y="9"/>
                  </a:cubicBezTo>
                  <a:cubicBezTo>
                    <a:pt x="12" y="8"/>
                    <a:pt x="11" y="7"/>
                    <a:pt x="11" y="7"/>
                  </a:cubicBezTo>
                  <a:cubicBezTo>
                    <a:pt x="12" y="6"/>
                    <a:pt x="12" y="6"/>
                    <a:pt x="12" y="7"/>
                  </a:cubicBezTo>
                  <a:cubicBezTo>
                    <a:pt x="11" y="7"/>
                    <a:pt x="11" y="8"/>
                    <a:pt x="11" y="9"/>
                  </a:cubicBezTo>
                  <a:cubicBezTo>
                    <a:pt x="11" y="10"/>
                    <a:pt x="11" y="10"/>
                    <a:pt x="12" y="8"/>
                  </a:cubicBezTo>
                  <a:cubicBezTo>
                    <a:pt x="12" y="6"/>
                    <a:pt x="12" y="7"/>
                    <a:pt x="12" y="7"/>
                  </a:cubicBezTo>
                  <a:cubicBezTo>
                    <a:pt x="12" y="7"/>
                    <a:pt x="12" y="5"/>
                    <a:pt x="11" y="6"/>
                  </a:cubicBezTo>
                  <a:cubicBezTo>
                    <a:pt x="12" y="5"/>
                    <a:pt x="11" y="4"/>
                    <a:pt x="11" y="4"/>
                  </a:cubicBezTo>
                  <a:cubicBezTo>
                    <a:pt x="11" y="4"/>
                    <a:pt x="12" y="2"/>
                    <a:pt x="11" y="3"/>
                  </a:cubicBezTo>
                  <a:cubicBezTo>
                    <a:pt x="11" y="0"/>
                    <a:pt x="12" y="1"/>
                    <a:pt x="11" y="2"/>
                  </a:cubicBezTo>
                  <a:cubicBezTo>
                    <a:pt x="11" y="1"/>
                    <a:pt x="11" y="5"/>
                    <a:pt x="12" y="2"/>
                  </a:cubicBezTo>
                  <a:cubicBezTo>
                    <a:pt x="11" y="2"/>
                    <a:pt x="12" y="2"/>
                    <a:pt x="12" y="2"/>
                  </a:cubicBezTo>
                  <a:cubicBezTo>
                    <a:pt x="12" y="0"/>
                    <a:pt x="11" y="1"/>
                    <a:pt x="11" y="2"/>
                  </a:cubicBezTo>
                  <a:cubicBezTo>
                    <a:pt x="11" y="2"/>
                    <a:pt x="12" y="4"/>
                    <a:pt x="10" y="3"/>
                  </a:cubicBezTo>
                  <a:cubicBezTo>
                    <a:pt x="9" y="2"/>
                    <a:pt x="9" y="6"/>
                    <a:pt x="9" y="5"/>
                  </a:cubicBezTo>
                  <a:cubicBezTo>
                    <a:pt x="8" y="4"/>
                    <a:pt x="9" y="5"/>
                    <a:pt x="9" y="6"/>
                  </a:cubicBezTo>
                  <a:cubicBezTo>
                    <a:pt x="10" y="7"/>
                    <a:pt x="9" y="5"/>
                    <a:pt x="9" y="5"/>
                  </a:cubicBezTo>
                  <a:cubicBezTo>
                    <a:pt x="9" y="5"/>
                    <a:pt x="9" y="5"/>
                    <a:pt x="9" y="6"/>
                  </a:cubicBezTo>
                  <a:cubicBezTo>
                    <a:pt x="10" y="6"/>
                    <a:pt x="9" y="8"/>
                    <a:pt x="9" y="6"/>
                  </a:cubicBezTo>
                  <a:cubicBezTo>
                    <a:pt x="9" y="7"/>
                    <a:pt x="9" y="8"/>
                    <a:pt x="8" y="8"/>
                  </a:cubicBezTo>
                  <a:cubicBezTo>
                    <a:pt x="8" y="9"/>
                    <a:pt x="8" y="9"/>
                    <a:pt x="9" y="8"/>
                  </a:cubicBezTo>
                  <a:cubicBezTo>
                    <a:pt x="10" y="9"/>
                    <a:pt x="10" y="9"/>
                    <a:pt x="9" y="8"/>
                  </a:cubicBezTo>
                  <a:cubicBezTo>
                    <a:pt x="10" y="9"/>
                    <a:pt x="10" y="9"/>
                    <a:pt x="9" y="10"/>
                  </a:cubicBezTo>
                  <a:cubicBezTo>
                    <a:pt x="9" y="9"/>
                    <a:pt x="9" y="10"/>
                    <a:pt x="8" y="9"/>
                  </a:cubicBezTo>
                  <a:cubicBezTo>
                    <a:pt x="7" y="10"/>
                    <a:pt x="6" y="10"/>
                    <a:pt x="7" y="9"/>
                  </a:cubicBezTo>
                  <a:cubicBezTo>
                    <a:pt x="6" y="9"/>
                    <a:pt x="8" y="10"/>
                    <a:pt x="7" y="8"/>
                  </a:cubicBezTo>
                  <a:cubicBezTo>
                    <a:pt x="7" y="9"/>
                    <a:pt x="6" y="8"/>
                    <a:pt x="6" y="9"/>
                  </a:cubicBezTo>
                  <a:cubicBezTo>
                    <a:pt x="7" y="9"/>
                    <a:pt x="6" y="11"/>
                    <a:pt x="6" y="10"/>
                  </a:cubicBezTo>
                  <a:cubicBezTo>
                    <a:pt x="5" y="11"/>
                    <a:pt x="6" y="10"/>
                    <a:pt x="6" y="10"/>
                  </a:cubicBezTo>
                  <a:cubicBezTo>
                    <a:pt x="6" y="10"/>
                    <a:pt x="5" y="11"/>
                    <a:pt x="6" y="8"/>
                  </a:cubicBezTo>
                  <a:cubicBezTo>
                    <a:pt x="6" y="7"/>
                    <a:pt x="5" y="4"/>
                    <a:pt x="5" y="7"/>
                  </a:cubicBezTo>
                  <a:cubicBezTo>
                    <a:pt x="5" y="8"/>
                    <a:pt x="5" y="7"/>
                    <a:pt x="5" y="7"/>
                  </a:cubicBezTo>
                  <a:cubicBezTo>
                    <a:pt x="5" y="8"/>
                    <a:pt x="5" y="8"/>
                    <a:pt x="4" y="9"/>
                  </a:cubicBezTo>
                  <a:cubicBezTo>
                    <a:pt x="4" y="8"/>
                    <a:pt x="4" y="8"/>
                    <a:pt x="5" y="9"/>
                  </a:cubicBezTo>
                  <a:cubicBezTo>
                    <a:pt x="5" y="8"/>
                    <a:pt x="4" y="10"/>
                    <a:pt x="4" y="11"/>
                  </a:cubicBezTo>
                  <a:cubicBezTo>
                    <a:pt x="3" y="11"/>
                    <a:pt x="3" y="13"/>
                    <a:pt x="4" y="13"/>
                  </a:cubicBezTo>
                  <a:cubicBezTo>
                    <a:pt x="4" y="13"/>
                    <a:pt x="4" y="13"/>
                    <a:pt x="4" y="12"/>
                  </a:cubicBezTo>
                  <a:cubicBezTo>
                    <a:pt x="4" y="13"/>
                    <a:pt x="5" y="12"/>
                    <a:pt x="4" y="13"/>
                  </a:cubicBezTo>
                  <a:cubicBezTo>
                    <a:pt x="3" y="14"/>
                    <a:pt x="2" y="14"/>
                    <a:pt x="2" y="14"/>
                  </a:cubicBezTo>
                  <a:cubicBezTo>
                    <a:pt x="3" y="14"/>
                    <a:pt x="3" y="15"/>
                    <a:pt x="2" y="15"/>
                  </a:cubicBezTo>
                  <a:cubicBezTo>
                    <a:pt x="2" y="17"/>
                    <a:pt x="1" y="16"/>
                    <a:pt x="2" y="17"/>
                  </a:cubicBezTo>
                  <a:cubicBezTo>
                    <a:pt x="1" y="18"/>
                    <a:pt x="2" y="19"/>
                    <a:pt x="2" y="19"/>
                  </a:cubicBezTo>
                  <a:cubicBezTo>
                    <a:pt x="1" y="19"/>
                    <a:pt x="1" y="19"/>
                    <a:pt x="1" y="19"/>
                  </a:cubicBezTo>
                  <a:cubicBezTo>
                    <a:pt x="2" y="19"/>
                    <a:pt x="2" y="20"/>
                    <a:pt x="2" y="20"/>
                  </a:cubicBezTo>
                  <a:cubicBezTo>
                    <a:pt x="2" y="18"/>
                    <a:pt x="3" y="19"/>
                    <a:pt x="2" y="20"/>
                  </a:cubicBezTo>
                  <a:cubicBezTo>
                    <a:pt x="2" y="19"/>
                    <a:pt x="3" y="20"/>
                    <a:pt x="3" y="22"/>
                  </a:cubicBezTo>
                  <a:cubicBezTo>
                    <a:pt x="3" y="22"/>
                    <a:pt x="5" y="24"/>
                    <a:pt x="3" y="23"/>
                  </a:cubicBezTo>
                  <a:cubicBezTo>
                    <a:pt x="2" y="23"/>
                    <a:pt x="2" y="24"/>
                    <a:pt x="2" y="25"/>
                  </a:cubicBezTo>
                  <a:cubicBezTo>
                    <a:pt x="1" y="24"/>
                    <a:pt x="3" y="27"/>
                    <a:pt x="2" y="24"/>
                  </a:cubicBezTo>
                  <a:cubicBezTo>
                    <a:pt x="2" y="25"/>
                    <a:pt x="3" y="26"/>
                    <a:pt x="2" y="27"/>
                  </a:cubicBezTo>
                  <a:cubicBezTo>
                    <a:pt x="1" y="30"/>
                    <a:pt x="1" y="29"/>
                    <a:pt x="1" y="28"/>
                  </a:cubicBezTo>
                  <a:cubicBezTo>
                    <a:pt x="2" y="30"/>
                    <a:pt x="1" y="29"/>
                    <a:pt x="1" y="30"/>
                  </a:cubicBezTo>
                  <a:cubicBezTo>
                    <a:pt x="0" y="31"/>
                    <a:pt x="1" y="30"/>
                    <a:pt x="1" y="31"/>
                  </a:cubicBezTo>
                  <a:cubicBezTo>
                    <a:pt x="2" y="33"/>
                    <a:pt x="1" y="35"/>
                    <a:pt x="1" y="33"/>
                  </a:cubicBezTo>
                  <a:cubicBezTo>
                    <a:pt x="2" y="34"/>
                    <a:pt x="0" y="32"/>
                    <a:pt x="1" y="35"/>
                  </a:cubicBezTo>
                  <a:cubicBezTo>
                    <a:pt x="0" y="36"/>
                    <a:pt x="2" y="36"/>
                    <a:pt x="1" y="37"/>
                  </a:cubicBezTo>
                  <a:cubicBezTo>
                    <a:pt x="1" y="38"/>
                    <a:pt x="2" y="38"/>
                    <a:pt x="2" y="40"/>
                  </a:cubicBezTo>
                  <a:cubicBezTo>
                    <a:pt x="2" y="39"/>
                    <a:pt x="3" y="39"/>
                    <a:pt x="3" y="39"/>
                  </a:cubicBezTo>
                  <a:cubicBezTo>
                    <a:pt x="3" y="39"/>
                    <a:pt x="3" y="41"/>
                    <a:pt x="3" y="41"/>
                  </a:cubicBezTo>
                  <a:cubicBezTo>
                    <a:pt x="2" y="41"/>
                    <a:pt x="2" y="41"/>
                    <a:pt x="2" y="41"/>
                  </a:cubicBezTo>
                  <a:cubicBezTo>
                    <a:pt x="2" y="41"/>
                    <a:pt x="2" y="42"/>
                    <a:pt x="2" y="42"/>
                  </a:cubicBezTo>
                  <a:cubicBezTo>
                    <a:pt x="3" y="43"/>
                    <a:pt x="2" y="42"/>
                    <a:pt x="2" y="44"/>
                  </a:cubicBezTo>
                  <a:cubicBezTo>
                    <a:pt x="3" y="45"/>
                    <a:pt x="2" y="46"/>
                    <a:pt x="2" y="46"/>
                  </a:cubicBezTo>
                  <a:cubicBezTo>
                    <a:pt x="3" y="47"/>
                    <a:pt x="3" y="47"/>
                    <a:pt x="3" y="47"/>
                  </a:cubicBezTo>
                  <a:cubicBezTo>
                    <a:pt x="3" y="47"/>
                    <a:pt x="3" y="48"/>
                    <a:pt x="2" y="47"/>
                  </a:cubicBezTo>
                  <a:cubicBezTo>
                    <a:pt x="3" y="48"/>
                    <a:pt x="2" y="49"/>
                    <a:pt x="2" y="49"/>
                  </a:cubicBezTo>
                  <a:cubicBezTo>
                    <a:pt x="2" y="50"/>
                    <a:pt x="2" y="50"/>
                    <a:pt x="3" y="49"/>
                  </a:cubicBezTo>
                  <a:cubicBezTo>
                    <a:pt x="4" y="52"/>
                    <a:pt x="3" y="52"/>
                    <a:pt x="3" y="51"/>
                  </a:cubicBezTo>
                  <a:cubicBezTo>
                    <a:pt x="3" y="51"/>
                    <a:pt x="3" y="52"/>
                    <a:pt x="4" y="52"/>
                  </a:cubicBezTo>
                  <a:cubicBezTo>
                    <a:pt x="4" y="51"/>
                    <a:pt x="5" y="53"/>
                    <a:pt x="5" y="52"/>
                  </a:cubicBezTo>
                  <a:cubicBezTo>
                    <a:pt x="5" y="53"/>
                    <a:pt x="4" y="54"/>
                    <a:pt x="5" y="54"/>
                  </a:cubicBezTo>
                  <a:cubicBezTo>
                    <a:pt x="6" y="54"/>
                    <a:pt x="5" y="54"/>
                    <a:pt x="5" y="54"/>
                  </a:cubicBezTo>
                  <a:cubicBezTo>
                    <a:pt x="7" y="53"/>
                    <a:pt x="6" y="56"/>
                    <a:pt x="7" y="54"/>
                  </a:cubicBezTo>
                  <a:cubicBezTo>
                    <a:pt x="8" y="54"/>
                    <a:pt x="7" y="53"/>
                    <a:pt x="8" y="52"/>
                  </a:cubicBezTo>
                  <a:cubicBezTo>
                    <a:pt x="8" y="53"/>
                    <a:pt x="9" y="54"/>
                    <a:pt x="8" y="52"/>
                  </a:cubicBezTo>
                  <a:cubicBezTo>
                    <a:pt x="9" y="52"/>
                    <a:pt x="8" y="50"/>
                    <a:pt x="8" y="50"/>
                  </a:cubicBezTo>
                  <a:cubicBezTo>
                    <a:pt x="7" y="51"/>
                    <a:pt x="7" y="49"/>
                    <a:pt x="7" y="50"/>
                  </a:cubicBezTo>
                  <a:cubicBezTo>
                    <a:pt x="8" y="49"/>
                    <a:pt x="8" y="50"/>
                    <a:pt x="9" y="50"/>
                  </a:cubicBezTo>
                  <a:cubicBezTo>
                    <a:pt x="7" y="50"/>
                    <a:pt x="7" y="51"/>
                    <a:pt x="8" y="51"/>
                  </a:cubicBezTo>
                  <a:cubicBezTo>
                    <a:pt x="8" y="51"/>
                    <a:pt x="8" y="51"/>
                    <a:pt x="8" y="49"/>
                  </a:cubicBezTo>
                  <a:cubicBezTo>
                    <a:pt x="8" y="48"/>
                    <a:pt x="11" y="46"/>
                    <a:pt x="9" y="48"/>
                  </a:cubicBezTo>
                  <a:cubicBezTo>
                    <a:pt x="9" y="47"/>
                    <a:pt x="9" y="45"/>
                    <a:pt x="9" y="46"/>
                  </a:cubicBezTo>
                  <a:cubicBezTo>
                    <a:pt x="9" y="46"/>
                    <a:pt x="7" y="45"/>
                    <a:pt x="10" y="45"/>
                  </a:cubicBezTo>
                  <a:cubicBezTo>
                    <a:pt x="11" y="45"/>
                    <a:pt x="11" y="48"/>
                    <a:pt x="11" y="46"/>
                  </a:cubicBezTo>
                  <a:cubicBezTo>
                    <a:pt x="11" y="48"/>
                    <a:pt x="12" y="46"/>
                    <a:pt x="12" y="47"/>
                  </a:cubicBezTo>
                  <a:cubicBezTo>
                    <a:pt x="12" y="46"/>
                    <a:pt x="12" y="47"/>
                    <a:pt x="12" y="47"/>
                  </a:cubicBezTo>
                  <a:cubicBezTo>
                    <a:pt x="12" y="49"/>
                    <a:pt x="12" y="46"/>
                    <a:pt x="12" y="47"/>
                  </a:cubicBezTo>
                  <a:cubicBezTo>
                    <a:pt x="11" y="46"/>
                    <a:pt x="12" y="48"/>
                    <a:pt x="13" y="47"/>
                  </a:cubicBezTo>
                  <a:cubicBezTo>
                    <a:pt x="13" y="46"/>
                    <a:pt x="13" y="47"/>
                    <a:pt x="13" y="46"/>
                  </a:cubicBezTo>
                  <a:cubicBezTo>
                    <a:pt x="13" y="47"/>
                    <a:pt x="13" y="44"/>
                    <a:pt x="13" y="44"/>
                  </a:cubicBezTo>
                  <a:cubicBezTo>
                    <a:pt x="13" y="42"/>
                    <a:pt x="13" y="43"/>
                    <a:pt x="13" y="43"/>
                  </a:cubicBezTo>
                  <a:cubicBezTo>
                    <a:pt x="14" y="41"/>
                    <a:pt x="14" y="41"/>
                    <a:pt x="15" y="41"/>
                  </a:cubicBezTo>
                  <a:cubicBezTo>
                    <a:pt x="15" y="42"/>
                    <a:pt x="15" y="41"/>
                    <a:pt x="14" y="41"/>
                  </a:cubicBezTo>
                  <a:cubicBezTo>
                    <a:pt x="13" y="41"/>
                    <a:pt x="13" y="40"/>
                    <a:pt x="13" y="40"/>
                  </a:cubicBezTo>
                  <a:cubicBezTo>
                    <a:pt x="12" y="39"/>
                    <a:pt x="14" y="40"/>
                    <a:pt x="13" y="37"/>
                  </a:cubicBezTo>
                  <a:cubicBezTo>
                    <a:pt x="13" y="38"/>
                    <a:pt x="13" y="36"/>
                    <a:pt x="13" y="35"/>
                  </a:cubicBezTo>
                  <a:cubicBezTo>
                    <a:pt x="13" y="33"/>
                    <a:pt x="13" y="33"/>
                    <a:pt x="13" y="32"/>
                  </a:cubicBezTo>
                  <a:cubicBezTo>
                    <a:pt x="13" y="32"/>
                    <a:pt x="13" y="33"/>
                    <a:pt x="12" y="33"/>
                  </a:cubicBezTo>
                  <a:cubicBezTo>
                    <a:pt x="12" y="30"/>
                    <a:pt x="14" y="33"/>
                    <a:pt x="12" y="30"/>
                  </a:cubicBezTo>
                  <a:cubicBezTo>
                    <a:pt x="12" y="29"/>
                    <a:pt x="12" y="29"/>
                    <a:pt x="12" y="29"/>
                  </a:cubicBezTo>
                  <a:cubicBezTo>
                    <a:pt x="13" y="28"/>
                    <a:pt x="11" y="28"/>
                    <a:pt x="12" y="29"/>
                  </a:cubicBezTo>
                  <a:cubicBezTo>
                    <a:pt x="12" y="28"/>
                    <a:pt x="12" y="29"/>
                    <a:pt x="13" y="29"/>
                  </a:cubicBezTo>
                  <a:cubicBezTo>
                    <a:pt x="13" y="28"/>
                    <a:pt x="14" y="28"/>
                    <a:pt x="15" y="28"/>
                  </a:cubicBezTo>
                  <a:cubicBezTo>
                    <a:pt x="15" y="25"/>
                    <a:pt x="15" y="26"/>
                    <a:pt x="15" y="26"/>
                  </a:cubicBezTo>
                  <a:cubicBezTo>
                    <a:pt x="14" y="25"/>
                    <a:pt x="14" y="28"/>
                    <a:pt x="15" y="26"/>
                  </a:cubicBezTo>
                  <a:cubicBezTo>
                    <a:pt x="15" y="25"/>
                    <a:pt x="14" y="25"/>
                    <a:pt x="14" y="24"/>
                  </a:cubicBezTo>
                  <a:cubicBezTo>
                    <a:pt x="15" y="24"/>
                    <a:pt x="15" y="24"/>
                    <a:pt x="15" y="24"/>
                  </a:cubicBezTo>
                  <a:cubicBezTo>
                    <a:pt x="14" y="22"/>
                    <a:pt x="14" y="22"/>
                    <a:pt x="15" y="22"/>
                  </a:cubicBezTo>
                  <a:cubicBezTo>
                    <a:pt x="15" y="20"/>
                    <a:pt x="15" y="21"/>
                    <a:pt x="14" y="21"/>
                  </a:cubicBezTo>
                  <a:cubicBezTo>
                    <a:pt x="13" y="21"/>
                    <a:pt x="15" y="22"/>
                    <a:pt x="14" y="20"/>
                  </a:cubicBezTo>
                  <a:cubicBezTo>
                    <a:pt x="15" y="21"/>
                    <a:pt x="15" y="20"/>
                    <a:pt x="14" y="18"/>
                  </a:cubicBezTo>
                  <a:cubicBezTo>
                    <a:pt x="15" y="19"/>
                    <a:pt x="13" y="19"/>
                    <a:pt x="14" y="17"/>
                  </a:cubicBezTo>
                  <a:cubicBezTo>
                    <a:pt x="15" y="16"/>
                    <a:pt x="15" y="17"/>
                    <a:pt x="15" y="16"/>
                  </a:cubicBezTo>
                  <a:cubicBezTo>
                    <a:pt x="14" y="17"/>
                    <a:pt x="15" y="18"/>
                    <a:pt x="15" y="17"/>
                  </a:cubicBezTo>
                  <a:cubicBezTo>
                    <a:pt x="16" y="18"/>
                    <a:pt x="16" y="16"/>
                    <a:pt x="16" y="16"/>
                  </a:cubicBezTo>
                  <a:cubicBezTo>
                    <a:pt x="16" y="17"/>
                    <a:pt x="15" y="16"/>
                    <a:pt x="16" y="15"/>
                  </a:cubicBezTo>
                  <a:cubicBezTo>
                    <a:pt x="16" y="15"/>
                    <a:pt x="16" y="15"/>
                    <a:pt x="16" y="15"/>
                  </a:cubicBezTo>
                  <a:cubicBezTo>
                    <a:pt x="16" y="14"/>
                    <a:pt x="16" y="13"/>
                    <a:pt x="17" y="13"/>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4" name="îṡlïdé"/>
            <p:cNvSpPr/>
            <p:nvPr/>
          </p:nvSpPr>
          <p:spPr bwMode="auto">
            <a:xfrm>
              <a:off x="5884863" y="5005389"/>
              <a:ext cx="69850" cy="230188"/>
            </a:xfrm>
            <a:custGeom>
              <a:avLst/>
              <a:gdLst>
                <a:gd name="T0" fmla="*/ 16 w 17"/>
                <a:gd name="T1" fmla="*/ 15 h 56"/>
                <a:gd name="T2" fmla="*/ 14 w 17"/>
                <a:gd name="T3" fmla="*/ 13 h 56"/>
                <a:gd name="T4" fmla="*/ 13 w 17"/>
                <a:gd name="T5" fmla="*/ 11 h 56"/>
                <a:gd name="T6" fmla="*/ 11 w 17"/>
                <a:gd name="T7" fmla="*/ 10 h 56"/>
                <a:gd name="T8" fmla="*/ 12 w 17"/>
                <a:gd name="T9" fmla="*/ 8 h 56"/>
                <a:gd name="T10" fmla="*/ 12 w 17"/>
                <a:gd name="T11" fmla="*/ 9 h 56"/>
                <a:gd name="T12" fmla="*/ 13 w 17"/>
                <a:gd name="T13" fmla="*/ 7 h 56"/>
                <a:gd name="T14" fmla="*/ 11 w 17"/>
                <a:gd name="T15" fmla="*/ 5 h 56"/>
                <a:gd name="T16" fmla="*/ 11 w 17"/>
                <a:gd name="T17" fmla="*/ 2 h 56"/>
                <a:gd name="T18" fmla="*/ 12 w 17"/>
                <a:gd name="T19" fmla="*/ 2 h 56"/>
                <a:gd name="T20" fmla="*/ 11 w 17"/>
                <a:gd name="T21" fmla="*/ 4 h 56"/>
                <a:gd name="T22" fmla="*/ 10 w 17"/>
                <a:gd name="T23" fmla="*/ 6 h 56"/>
                <a:gd name="T24" fmla="*/ 10 w 17"/>
                <a:gd name="T25" fmla="*/ 7 h 56"/>
                <a:gd name="T26" fmla="*/ 9 w 17"/>
                <a:gd name="T27" fmla="*/ 9 h 56"/>
                <a:gd name="T28" fmla="*/ 9 w 17"/>
                <a:gd name="T29" fmla="*/ 8 h 56"/>
                <a:gd name="T30" fmla="*/ 8 w 17"/>
                <a:gd name="T31" fmla="*/ 9 h 56"/>
                <a:gd name="T32" fmla="*/ 8 w 17"/>
                <a:gd name="T33" fmla="*/ 8 h 56"/>
                <a:gd name="T34" fmla="*/ 7 w 17"/>
                <a:gd name="T35" fmla="*/ 10 h 56"/>
                <a:gd name="T36" fmla="*/ 7 w 17"/>
                <a:gd name="T37" fmla="*/ 8 h 56"/>
                <a:gd name="T38" fmla="*/ 5 w 17"/>
                <a:gd name="T39" fmla="*/ 7 h 56"/>
                <a:gd name="T40" fmla="*/ 5 w 17"/>
                <a:gd name="T41" fmla="*/ 9 h 56"/>
                <a:gd name="T42" fmla="*/ 4 w 17"/>
                <a:gd name="T43" fmla="*/ 13 h 56"/>
                <a:gd name="T44" fmla="*/ 4 w 17"/>
                <a:gd name="T45" fmla="*/ 14 h 56"/>
                <a:gd name="T46" fmla="*/ 2 w 17"/>
                <a:gd name="T47" fmla="*/ 16 h 56"/>
                <a:gd name="T48" fmla="*/ 2 w 17"/>
                <a:gd name="T49" fmla="*/ 19 h 56"/>
                <a:gd name="T50" fmla="*/ 3 w 17"/>
                <a:gd name="T51" fmla="*/ 20 h 56"/>
                <a:gd name="T52" fmla="*/ 3 w 17"/>
                <a:gd name="T53" fmla="*/ 22 h 56"/>
                <a:gd name="T54" fmla="*/ 2 w 17"/>
                <a:gd name="T55" fmla="*/ 25 h 56"/>
                <a:gd name="T56" fmla="*/ 2 w 17"/>
                <a:gd name="T57" fmla="*/ 27 h 56"/>
                <a:gd name="T58" fmla="*/ 1 w 17"/>
                <a:gd name="T59" fmla="*/ 30 h 56"/>
                <a:gd name="T60" fmla="*/ 1 w 17"/>
                <a:gd name="T61" fmla="*/ 33 h 56"/>
                <a:gd name="T62" fmla="*/ 2 w 17"/>
                <a:gd name="T63" fmla="*/ 37 h 56"/>
                <a:gd name="T64" fmla="*/ 3 w 17"/>
                <a:gd name="T65" fmla="*/ 39 h 56"/>
                <a:gd name="T66" fmla="*/ 2 w 17"/>
                <a:gd name="T67" fmla="*/ 41 h 56"/>
                <a:gd name="T68" fmla="*/ 3 w 17"/>
                <a:gd name="T69" fmla="*/ 44 h 56"/>
                <a:gd name="T70" fmla="*/ 4 w 17"/>
                <a:gd name="T71" fmla="*/ 47 h 56"/>
                <a:gd name="T72" fmla="*/ 3 w 17"/>
                <a:gd name="T73" fmla="*/ 49 h 56"/>
                <a:gd name="T74" fmla="*/ 4 w 17"/>
                <a:gd name="T75" fmla="*/ 52 h 56"/>
                <a:gd name="T76" fmla="*/ 5 w 17"/>
                <a:gd name="T77" fmla="*/ 53 h 56"/>
                <a:gd name="T78" fmla="*/ 6 w 17"/>
                <a:gd name="T79" fmla="*/ 54 h 56"/>
                <a:gd name="T80" fmla="*/ 8 w 17"/>
                <a:gd name="T81" fmla="*/ 52 h 56"/>
                <a:gd name="T82" fmla="*/ 9 w 17"/>
                <a:gd name="T83" fmla="*/ 51 h 56"/>
                <a:gd name="T84" fmla="*/ 9 w 17"/>
                <a:gd name="T85" fmla="*/ 50 h 56"/>
                <a:gd name="T86" fmla="*/ 9 w 17"/>
                <a:gd name="T87" fmla="*/ 49 h 56"/>
                <a:gd name="T88" fmla="*/ 10 w 17"/>
                <a:gd name="T89" fmla="*/ 46 h 56"/>
                <a:gd name="T90" fmla="*/ 11 w 17"/>
                <a:gd name="T91" fmla="*/ 46 h 56"/>
                <a:gd name="T92" fmla="*/ 12 w 17"/>
                <a:gd name="T93" fmla="*/ 47 h 56"/>
                <a:gd name="T94" fmla="*/ 14 w 17"/>
                <a:gd name="T95" fmla="*/ 47 h 56"/>
                <a:gd name="T96" fmla="*/ 13 w 17"/>
                <a:gd name="T97" fmla="*/ 44 h 56"/>
                <a:gd name="T98" fmla="*/ 15 w 17"/>
                <a:gd name="T99" fmla="*/ 41 h 56"/>
                <a:gd name="T100" fmla="*/ 14 w 17"/>
                <a:gd name="T101" fmla="*/ 40 h 56"/>
                <a:gd name="T102" fmla="*/ 13 w 17"/>
                <a:gd name="T103" fmla="*/ 35 h 56"/>
                <a:gd name="T104" fmla="*/ 13 w 17"/>
                <a:gd name="T105" fmla="*/ 33 h 56"/>
                <a:gd name="T106" fmla="*/ 12 w 17"/>
                <a:gd name="T107" fmla="*/ 29 h 56"/>
                <a:gd name="T108" fmla="*/ 14 w 17"/>
                <a:gd name="T109" fmla="*/ 29 h 56"/>
                <a:gd name="T110" fmla="*/ 15 w 17"/>
                <a:gd name="T111" fmla="*/ 27 h 56"/>
                <a:gd name="T112" fmla="*/ 15 w 17"/>
                <a:gd name="T113" fmla="*/ 24 h 56"/>
                <a:gd name="T114" fmla="*/ 15 w 17"/>
                <a:gd name="T115" fmla="*/ 22 h 56"/>
                <a:gd name="T116" fmla="*/ 15 w 17"/>
                <a:gd name="T117" fmla="*/ 21 h 56"/>
                <a:gd name="T118" fmla="*/ 15 w 17"/>
                <a:gd name="T119" fmla="*/ 17 h 56"/>
                <a:gd name="T120" fmla="*/ 16 w 17"/>
                <a:gd name="T121" fmla="*/ 18 h 56"/>
                <a:gd name="T122" fmla="*/ 16 w 17"/>
                <a:gd name="T123" fmla="*/ 15 h 56"/>
                <a:gd name="T124" fmla="*/ 17 w 17"/>
                <a:gd name="T125"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56">
                  <a:moveTo>
                    <a:pt x="16" y="15"/>
                  </a:moveTo>
                  <a:cubicBezTo>
                    <a:pt x="17" y="17"/>
                    <a:pt x="16" y="13"/>
                    <a:pt x="16" y="15"/>
                  </a:cubicBezTo>
                  <a:cubicBezTo>
                    <a:pt x="15" y="16"/>
                    <a:pt x="15" y="14"/>
                    <a:pt x="15" y="14"/>
                  </a:cubicBezTo>
                  <a:cubicBezTo>
                    <a:pt x="16" y="14"/>
                    <a:pt x="13" y="13"/>
                    <a:pt x="14" y="13"/>
                  </a:cubicBezTo>
                  <a:cubicBezTo>
                    <a:pt x="14" y="11"/>
                    <a:pt x="14" y="10"/>
                    <a:pt x="14" y="11"/>
                  </a:cubicBezTo>
                  <a:cubicBezTo>
                    <a:pt x="15" y="11"/>
                    <a:pt x="13" y="12"/>
                    <a:pt x="13" y="11"/>
                  </a:cubicBezTo>
                  <a:cubicBezTo>
                    <a:pt x="12" y="11"/>
                    <a:pt x="13" y="10"/>
                    <a:pt x="12" y="10"/>
                  </a:cubicBezTo>
                  <a:cubicBezTo>
                    <a:pt x="12" y="10"/>
                    <a:pt x="11" y="10"/>
                    <a:pt x="11" y="10"/>
                  </a:cubicBezTo>
                  <a:cubicBezTo>
                    <a:pt x="12" y="9"/>
                    <a:pt x="12" y="9"/>
                    <a:pt x="12" y="9"/>
                  </a:cubicBezTo>
                  <a:cubicBezTo>
                    <a:pt x="13" y="8"/>
                    <a:pt x="11" y="8"/>
                    <a:pt x="12" y="8"/>
                  </a:cubicBezTo>
                  <a:cubicBezTo>
                    <a:pt x="12" y="7"/>
                    <a:pt x="12" y="6"/>
                    <a:pt x="12" y="7"/>
                  </a:cubicBezTo>
                  <a:cubicBezTo>
                    <a:pt x="12" y="7"/>
                    <a:pt x="12" y="8"/>
                    <a:pt x="12" y="9"/>
                  </a:cubicBezTo>
                  <a:cubicBezTo>
                    <a:pt x="11" y="10"/>
                    <a:pt x="12" y="10"/>
                    <a:pt x="12" y="9"/>
                  </a:cubicBezTo>
                  <a:cubicBezTo>
                    <a:pt x="13" y="6"/>
                    <a:pt x="13" y="7"/>
                    <a:pt x="13" y="7"/>
                  </a:cubicBezTo>
                  <a:cubicBezTo>
                    <a:pt x="13" y="7"/>
                    <a:pt x="12" y="5"/>
                    <a:pt x="12" y="6"/>
                  </a:cubicBezTo>
                  <a:cubicBezTo>
                    <a:pt x="13" y="5"/>
                    <a:pt x="11" y="4"/>
                    <a:pt x="11" y="5"/>
                  </a:cubicBezTo>
                  <a:cubicBezTo>
                    <a:pt x="12" y="4"/>
                    <a:pt x="13" y="3"/>
                    <a:pt x="12" y="4"/>
                  </a:cubicBezTo>
                  <a:cubicBezTo>
                    <a:pt x="11" y="0"/>
                    <a:pt x="12" y="1"/>
                    <a:pt x="11" y="2"/>
                  </a:cubicBezTo>
                  <a:cubicBezTo>
                    <a:pt x="12" y="2"/>
                    <a:pt x="12" y="5"/>
                    <a:pt x="12" y="2"/>
                  </a:cubicBezTo>
                  <a:cubicBezTo>
                    <a:pt x="12" y="2"/>
                    <a:pt x="13" y="2"/>
                    <a:pt x="12" y="2"/>
                  </a:cubicBezTo>
                  <a:cubicBezTo>
                    <a:pt x="12" y="0"/>
                    <a:pt x="12" y="1"/>
                    <a:pt x="12" y="2"/>
                  </a:cubicBezTo>
                  <a:cubicBezTo>
                    <a:pt x="11" y="2"/>
                    <a:pt x="12" y="4"/>
                    <a:pt x="11" y="4"/>
                  </a:cubicBezTo>
                  <a:cubicBezTo>
                    <a:pt x="10" y="2"/>
                    <a:pt x="9" y="6"/>
                    <a:pt x="10" y="5"/>
                  </a:cubicBezTo>
                  <a:cubicBezTo>
                    <a:pt x="9" y="5"/>
                    <a:pt x="9" y="5"/>
                    <a:pt x="10" y="6"/>
                  </a:cubicBezTo>
                  <a:cubicBezTo>
                    <a:pt x="10" y="7"/>
                    <a:pt x="9" y="5"/>
                    <a:pt x="10" y="5"/>
                  </a:cubicBezTo>
                  <a:cubicBezTo>
                    <a:pt x="9" y="5"/>
                    <a:pt x="10" y="5"/>
                    <a:pt x="10" y="7"/>
                  </a:cubicBezTo>
                  <a:cubicBezTo>
                    <a:pt x="10" y="6"/>
                    <a:pt x="10" y="8"/>
                    <a:pt x="9" y="6"/>
                  </a:cubicBezTo>
                  <a:cubicBezTo>
                    <a:pt x="9" y="8"/>
                    <a:pt x="9" y="8"/>
                    <a:pt x="9" y="9"/>
                  </a:cubicBezTo>
                  <a:cubicBezTo>
                    <a:pt x="9" y="9"/>
                    <a:pt x="9" y="9"/>
                    <a:pt x="10" y="9"/>
                  </a:cubicBezTo>
                  <a:cubicBezTo>
                    <a:pt x="10" y="9"/>
                    <a:pt x="11" y="9"/>
                    <a:pt x="9" y="8"/>
                  </a:cubicBezTo>
                  <a:cubicBezTo>
                    <a:pt x="10" y="9"/>
                    <a:pt x="10" y="9"/>
                    <a:pt x="10" y="10"/>
                  </a:cubicBezTo>
                  <a:cubicBezTo>
                    <a:pt x="10" y="9"/>
                    <a:pt x="9" y="10"/>
                    <a:pt x="8" y="9"/>
                  </a:cubicBezTo>
                  <a:cubicBezTo>
                    <a:pt x="7" y="10"/>
                    <a:pt x="7" y="10"/>
                    <a:pt x="7" y="10"/>
                  </a:cubicBezTo>
                  <a:cubicBezTo>
                    <a:pt x="7" y="10"/>
                    <a:pt x="9" y="10"/>
                    <a:pt x="8" y="8"/>
                  </a:cubicBezTo>
                  <a:cubicBezTo>
                    <a:pt x="7" y="9"/>
                    <a:pt x="6" y="8"/>
                    <a:pt x="7" y="9"/>
                  </a:cubicBezTo>
                  <a:cubicBezTo>
                    <a:pt x="7" y="9"/>
                    <a:pt x="6" y="11"/>
                    <a:pt x="7" y="10"/>
                  </a:cubicBezTo>
                  <a:cubicBezTo>
                    <a:pt x="6" y="11"/>
                    <a:pt x="7" y="10"/>
                    <a:pt x="6" y="11"/>
                  </a:cubicBezTo>
                  <a:cubicBezTo>
                    <a:pt x="7" y="11"/>
                    <a:pt x="6" y="11"/>
                    <a:pt x="7" y="8"/>
                  </a:cubicBezTo>
                  <a:cubicBezTo>
                    <a:pt x="6" y="8"/>
                    <a:pt x="6" y="5"/>
                    <a:pt x="6" y="7"/>
                  </a:cubicBezTo>
                  <a:cubicBezTo>
                    <a:pt x="5" y="9"/>
                    <a:pt x="5" y="7"/>
                    <a:pt x="5" y="7"/>
                  </a:cubicBezTo>
                  <a:cubicBezTo>
                    <a:pt x="5" y="8"/>
                    <a:pt x="6" y="9"/>
                    <a:pt x="5" y="9"/>
                  </a:cubicBezTo>
                  <a:cubicBezTo>
                    <a:pt x="5" y="8"/>
                    <a:pt x="4" y="8"/>
                    <a:pt x="5" y="9"/>
                  </a:cubicBezTo>
                  <a:cubicBezTo>
                    <a:pt x="6" y="8"/>
                    <a:pt x="5" y="10"/>
                    <a:pt x="5" y="11"/>
                  </a:cubicBezTo>
                  <a:cubicBezTo>
                    <a:pt x="4" y="11"/>
                    <a:pt x="4" y="13"/>
                    <a:pt x="4" y="13"/>
                  </a:cubicBezTo>
                  <a:cubicBezTo>
                    <a:pt x="4" y="13"/>
                    <a:pt x="4" y="13"/>
                    <a:pt x="5" y="13"/>
                  </a:cubicBezTo>
                  <a:cubicBezTo>
                    <a:pt x="5" y="14"/>
                    <a:pt x="5" y="13"/>
                    <a:pt x="4" y="14"/>
                  </a:cubicBezTo>
                  <a:cubicBezTo>
                    <a:pt x="4" y="14"/>
                    <a:pt x="2" y="14"/>
                    <a:pt x="3" y="15"/>
                  </a:cubicBezTo>
                  <a:cubicBezTo>
                    <a:pt x="3" y="14"/>
                    <a:pt x="4" y="15"/>
                    <a:pt x="2" y="16"/>
                  </a:cubicBezTo>
                  <a:cubicBezTo>
                    <a:pt x="3" y="17"/>
                    <a:pt x="1" y="16"/>
                    <a:pt x="2" y="17"/>
                  </a:cubicBezTo>
                  <a:cubicBezTo>
                    <a:pt x="1" y="18"/>
                    <a:pt x="2" y="19"/>
                    <a:pt x="2" y="19"/>
                  </a:cubicBezTo>
                  <a:cubicBezTo>
                    <a:pt x="1" y="19"/>
                    <a:pt x="1" y="20"/>
                    <a:pt x="1" y="20"/>
                  </a:cubicBezTo>
                  <a:cubicBezTo>
                    <a:pt x="2" y="19"/>
                    <a:pt x="2" y="20"/>
                    <a:pt x="3" y="20"/>
                  </a:cubicBezTo>
                  <a:cubicBezTo>
                    <a:pt x="2" y="18"/>
                    <a:pt x="4" y="19"/>
                    <a:pt x="3" y="20"/>
                  </a:cubicBezTo>
                  <a:cubicBezTo>
                    <a:pt x="3" y="19"/>
                    <a:pt x="3" y="20"/>
                    <a:pt x="3" y="22"/>
                  </a:cubicBezTo>
                  <a:cubicBezTo>
                    <a:pt x="3" y="23"/>
                    <a:pt x="5" y="24"/>
                    <a:pt x="3" y="23"/>
                  </a:cubicBezTo>
                  <a:cubicBezTo>
                    <a:pt x="3" y="23"/>
                    <a:pt x="3" y="24"/>
                    <a:pt x="2" y="25"/>
                  </a:cubicBezTo>
                  <a:cubicBezTo>
                    <a:pt x="1" y="25"/>
                    <a:pt x="3" y="27"/>
                    <a:pt x="3" y="25"/>
                  </a:cubicBezTo>
                  <a:cubicBezTo>
                    <a:pt x="2" y="25"/>
                    <a:pt x="3" y="26"/>
                    <a:pt x="2" y="27"/>
                  </a:cubicBezTo>
                  <a:cubicBezTo>
                    <a:pt x="2" y="31"/>
                    <a:pt x="2" y="30"/>
                    <a:pt x="2" y="28"/>
                  </a:cubicBezTo>
                  <a:cubicBezTo>
                    <a:pt x="3" y="30"/>
                    <a:pt x="1" y="29"/>
                    <a:pt x="1" y="30"/>
                  </a:cubicBezTo>
                  <a:cubicBezTo>
                    <a:pt x="1" y="31"/>
                    <a:pt x="2" y="31"/>
                    <a:pt x="2" y="32"/>
                  </a:cubicBezTo>
                  <a:cubicBezTo>
                    <a:pt x="2" y="33"/>
                    <a:pt x="2" y="35"/>
                    <a:pt x="1" y="33"/>
                  </a:cubicBezTo>
                  <a:cubicBezTo>
                    <a:pt x="2" y="34"/>
                    <a:pt x="0" y="32"/>
                    <a:pt x="2" y="35"/>
                  </a:cubicBezTo>
                  <a:cubicBezTo>
                    <a:pt x="1" y="37"/>
                    <a:pt x="3" y="36"/>
                    <a:pt x="2" y="37"/>
                  </a:cubicBezTo>
                  <a:cubicBezTo>
                    <a:pt x="2" y="38"/>
                    <a:pt x="2" y="39"/>
                    <a:pt x="2" y="40"/>
                  </a:cubicBezTo>
                  <a:cubicBezTo>
                    <a:pt x="3" y="39"/>
                    <a:pt x="3" y="39"/>
                    <a:pt x="3" y="39"/>
                  </a:cubicBezTo>
                  <a:cubicBezTo>
                    <a:pt x="3" y="40"/>
                    <a:pt x="3" y="41"/>
                    <a:pt x="3" y="42"/>
                  </a:cubicBezTo>
                  <a:cubicBezTo>
                    <a:pt x="3" y="41"/>
                    <a:pt x="2" y="41"/>
                    <a:pt x="2" y="41"/>
                  </a:cubicBezTo>
                  <a:cubicBezTo>
                    <a:pt x="2" y="41"/>
                    <a:pt x="2" y="42"/>
                    <a:pt x="3" y="43"/>
                  </a:cubicBezTo>
                  <a:cubicBezTo>
                    <a:pt x="3" y="43"/>
                    <a:pt x="2" y="43"/>
                    <a:pt x="3" y="44"/>
                  </a:cubicBezTo>
                  <a:cubicBezTo>
                    <a:pt x="4" y="45"/>
                    <a:pt x="3" y="46"/>
                    <a:pt x="3" y="46"/>
                  </a:cubicBezTo>
                  <a:cubicBezTo>
                    <a:pt x="4" y="47"/>
                    <a:pt x="4" y="47"/>
                    <a:pt x="4" y="47"/>
                  </a:cubicBezTo>
                  <a:cubicBezTo>
                    <a:pt x="4" y="47"/>
                    <a:pt x="4" y="48"/>
                    <a:pt x="3" y="48"/>
                  </a:cubicBezTo>
                  <a:cubicBezTo>
                    <a:pt x="3" y="48"/>
                    <a:pt x="3" y="49"/>
                    <a:pt x="3" y="49"/>
                  </a:cubicBezTo>
                  <a:cubicBezTo>
                    <a:pt x="2" y="50"/>
                    <a:pt x="2" y="50"/>
                    <a:pt x="3" y="50"/>
                  </a:cubicBezTo>
                  <a:cubicBezTo>
                    <a:pt x="4" y="52"/>
                    <a:pt x="3" y="53"/>
                    <a:pt x="4" y="52"/>
                  </a:cubicBezTo>
                  <a:cubicBezTo>
                    <a:pt x="4" y="52"/>
                    <a:pt x="4" y="52"/>
                    <a:pt x="4" y="53"/>
                  </a:cubicBezTo>
                  <a:cubicBezTo>
                    <a:pt x="5" y="51"/>
                    <a:pt x="5" y="53"/>
                    <a:pt x="5" y="53"/>
                  </a:cubicBezTo>
                  <a:cubicBezTo>
                    <a:pt x="5" y="53"/>
                    <a:pt x="5" y="54"/>
                    <a:pt x="5" y="54"/>
                  </a:cubicBezTo>
                  <a:cubicBezTo>
                    <a:pt x="6" y="54"/>
                    <a:pt x="5" y="54"/>
                    <a:pt x="6" y="54"/>
                  </a:cubicBezTo>
                  <a:cubicBezTo>
                    <a:pt x="7" y="54"/>
                    <a:pt x="6" y="56"/>
                    <a:pt x="7" y="54"/>
                  </a:cubicBezTo>
                  <a:cubicBezTo>
                    <a:pt x="8" y="54"/>
                    <a:pt x="8" y="53"/>
                    <a:pt x="8" y="52"/>
                  </a:cubicBezTo>
                  <a:cubicBezTo>
                    <a:pt x="9" y="53"/>
                    <a:pt x="10" y="54"/>
                    <a:pt x="8" y="52"/>
                  </a:cubicBezTo>
                  <a:cubicBezTo>
                    <a:pt x="9" y="52"/>
                    <a:pt x="9" y="50"/>
                    <a:pt x="9" y="51"/>
                  </a:cubicBezTo>
                  <a:cubicBezTo>
                    <a:pt x="8" y="51"/>
                    <a:pt x="8" y="50"/>
                    <a:pt x="8" y="50"/>
                  </a:cubicBezTo>
                  <a:cubicBezTo>
                    <a:pt x="8" y="49"/>
                    <a:pt x="9" y="50"/>
                    <a:pt x="9" y="50"/>
                  </a:cubicBezTo>
                  <a:cubicBezTo>
                    <a:pt x="8" y="50"/>
                    <a:pt x="8" y="51"/>
                    <a:pt x="8" y="51"/>
                  </a:cubicBezTo>
                  <a:cubicBezTo>
                    <a:pt x="8" y="51"/>
                    <a:pt x="9" y="51"/>
                    <a:pt x="9" y="49"/>
                  </a:cubicBezTo>
                  <a:cubicBezTo>
                    <a:pt x="8" y="48"/>
                    <a:pt x="11" y="47"/>
                    <a:pt x="10" y="48"/>
                  </a:cubicBezTo>
                  <a:cubicBezTo>
                    <a:pt x="10" y="48"/>
                    <a:pt x="10" y="45"/>
                    <a:pt x="10" y="46"/>
                  </a:cubicBezTo>
                  <a:cubicBezTo>
                    <a:pt x="10" y="46"/>
                    <a:pt x="8" y="45"/>
                    <a:pt x="10" y="45"/>
                  </a:cubicBezTo>
                  <a:cubicBezTo>
                    <a:pt x="11" y="45"/>
                    <a:pt x="12" y="48"/>
                    <a:pt x="11" y="46"/>
                  </a:cubicBezTo>
                  <a:cubicBezTo>
                    <a:pt x="11" y="48"/>
                    <a:pt x="12" y="46"/>
                    <a:pt x="12" y="47"/>
                  </a:cubicBezTo>
                  <a:cubicBezTo>
                    <a:pt x="12" y="47"/>
                    <a:pt x="13" y="47"/>
                    <a:pt x="12" y="47"/>
                  </a:cubicBezTo>
                  <a:cubicBezTo>
                    <a:pt x="12" y="49"/>
                    <a:pt x="13" y="47"/>
                    <a:pt x="13" y="47"/>
                  </a:cubicBezTo>
                  <a:cubicBezTo>
                    <a:pt x="12" y="46"/>
                    <a:pt x="12" y="48"/>
                    <a:pt x="14" y="47"/>
                  </a:cubicBezTo>
                  <a:cubicBezTo>
                    <a:pt x="13" y="46"/>
                    <a:pt x="14" y="48"/>
                    <a:pt x="14" y="46"/>
                  </a:cubicBezTo>
                  <a:cubicBezTo>
                    <a:pt x="14" y="47"/>
                    <a:pt x="13" y="44"/>
                    <a:pt x="13" y="44"/>
                  </a:cubicBezTo>
                  <a:cubicBezTo>
                    <a:pt x="14" y="42"/>
                    <a:pt x="13" y="43"/>
                    <a:pt x="14" y="43"/>
                  </a:cubicBezTo>
                  <a:cubicBezTo>
                    <a:pt x="14" y="41"/>
                    <a:pt x="15" y="41"/>
                    <a:pt x="15" y="41"/>
                  </a:cubicBezTo>
                  <a:cubicBezTo>
                    <a:pt x="15" y="42"/>
                    <a:pt x="15" y="42"/>
                    <a:pt x="14" y="42"/>
                  </a:cubicBezTo>
                  <a:cubicBezTo>
                    <a:pt x="14" y="41"/>
                    <a:pt x="14" y="40"/>
                    <a:pt x="14" y="40"/>
                  </a:cubicBezTo>
                  <a:cubicBezTo>
                    <a:pt x="13" y="40"/>
                    <a:pt x="15" y="40"/>
                    <a:pt x="14" y="38"/>
                  </a:cubicBezTo>
                  <a:cubicBezTo>
                    <a:pt x="13" y="38"/>
                    <a:pt x="14" y="36"/>
                    <a:pt x="13" y="35"/>
                  </a:cubicBezTo>
                  <a:cubicBezTo>
                    <a:pt x="13" y="33"/>
                    <a:pt x="14" y="34"/>
                    <a:pt x="13" y="33"/>
                  </a:cubicBezTo>
                  <a:cubicBezTo>
                    <a:pt x="13" y="32"/>
                    <a:pt x="13" y="33"/>
                    <a:pt x="13" y="33"/>
                  </a:cubicBezTo>
                  <a:cubicBezTo>
                    <a:pt x="12" y="30"/>
                    <a:pt x="14" y="33"/>
                    <a:pt x="12" y="30"/>
                  </a:cubicBezTo>
                  <a:cubicBezTo>
                    <a:pt x="12" y="29"/>
                    <a:pt x="12" y="29"/>
                    <a:pt x="12" y="29"/>
                  </a:cubicBezTo>
                  <a:cubicBezTo>
                    <a:pt x="13" y="28"/>
                    <a:pt x="12" y="28"/>
                    <a:pt x="12" y="29"/>
                  </a:cubicBezTo>
                  <a:cubicBezTo>
                    <a:pt x="12" y="28"/>
                    <a:pt x="12" y="29"/>
                    <a:pt x="14" y="29"/>
                  </a:cubicBezTo>
                  <a:cubicBezTo>
                    <a:pt x="14" y="28"/>
                    <a:pt x="14" y="28"/>
                    <a:pt x="15" y="28"/>
                  </a:cubicBezTo>
                  <a:cubicBezTo>
                    <a:pt x="15" y="26"/>
                    <a:pt x="15" y="26"/>
                    <a:pt x="15" y="27"/>
                  </a:cubicBezTo>
                  <a:cubicBezTo>
                    <a:pt x="15" y="25"/>
                    <a:pt x="15" y="29"/>
                    <a:pt x="15" y="26"/>
                  </a:cubicBezTo>
                  <a:cubicBezTo>
                    <a:pt x="16" y="25"/>
                    <a:pt x="15" y="26"/>
                    <a:pt x="15" y="24"/>
                  </a:cubicBezTo>
                  <a:cubicBezTo>
                    <a:pt x="15" y="24"/>
                    <a:pt x="15" y="24"/>
                    <a:pt x="15" y="24"/>
                  </a:cubicBezTo>
                  <a:cubicBezTo>
                    <a:pt x="15" y="22"/>
                    <a:pt x="15" y="23"/>
                    <a:pt x="15" y="22"/>
                  </a:cubicBezTo>
                  <a:cubicBezTo>
                    <a:pt x="15" y="20"/>
                    <a:pt x="16" y="21"/>
                    <a:pt x="15" y="21"/>
                  </a:cubicBezTo>
                  <a:cubicBezTo>
                    <a:pt x="13" y="21"/>
                    <a:pt x="15" y="22"/>
                    <a:pt x="15" y="21"/>
                  </a:cubicBezTo>
                  <a:cubicBezTo>
                    <a:pt x="15" y="21"/>
                    <a:pt x="15" y="20"/>
                    <a:pt x="15" y="18"/>
                  </a:cubicBezTo>
                  <a:cubicBezTo>
                    <a:pt x="15" y="19"/>
                    <a:pt x="14" y="19"/>
                    <a:pt x="15" y="17"/>
                  </a:cubicBezTo>
                  <a:cubicBezTo>
                    <a:pt x="16" y="16"/>
                    <a:pt x="16" y="17"/>
                    <a:pt x="16" y="16"/>
                  </a:cubicBezTo>
                  <a:cubicBezTo>
                    <a:pt x="15" y="17"/>
                    <a:pt x="16" y="18"/>
                    <a:pt x="16" y="18"/>
                  </a:cubicBezTo>
                  <a:cubicBezTo>
                    <a:pt x="16" y="18"/>
                    <a:pt x="16" y="16"/>
                    <a:pt x="16" y="17"/>
                  </a:cubicBezTo>
                  <a:cubicBezTo>
                    <a:pt x="17" y="17"/>
                    <a:pt x="16" y="16"/>
                    <a:pt x="16" y="15"/>
                  </a:cubicBezTo>
                  <a:cubicBezTo>
                    <a:pt x="17" y="16"/>
                    <a:pt x="17" y="15"/>
                    <a:pt x="17" y="15"/>
                  </a:cubicBezTo>
                  <a:cubicBezTo>
                    <a:pt x="17" y="14"/>
                    <a:pt x="17" y="13"/>
                    <a:pt x="17" y="13"/>
                  </a:cubicBezTo>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5" name="î$ľíḓè"/>
            <p:cNvSpPr/>
            <p:nvPr/>
          </p:nvSpPr>
          <p:spPr bwMode="auto">
            <a:xfrm>
              <a:off x="5949950" y="5033964"/>
              <a:ext cx="85725" cy="212725"/>
            </a:xfrm>
            <a:custGeom>
              <a:avLst/>
              <a:gdLst>
                <a:gd name="T0" fmla="*/ 12 w 21"/>
                <a:gd name="T1" fmla="*/ 8 h 52"/>
                <a:gd name="T2" fmla="*/ 10 w 21"/>
                <a:gd name="T3" fmla="*/ 8 h 52"/>
                <a:gd name="T4" fmla="*/ 8 w 21"/>
                <a:gd name="T5" fmla="*/ 8 h 52"/>
                <a:gd name="T6" fmla="*/ 6 w 21"/>
                <a:gd name="T7" fmla="*/ 8 h 52"/>
                <a:gd name="T8" fmla="*/ 6 w 21"/>
                <a:gd name="T9" fmla="*/ 6 h 52"/>
                <a:gd name="T10" fmla="*/ 7 w 21"/>
                <a:gd name="T11" fmla="*/ 8 h 52"/>
                <a:gd name="T12" fmla="*/ 7 w 21"/>
                <a:gd name="T13" fmla="*/ 5 h 52"/>
                <a:gd name="T14" fmla="*/ 5 w 21"/>
                <a:gd name="T15" fmla="*/ 4 h 52"/>
                <a:gd name="T16" fmla="*/ 4 w 21"/>
                <a:gd name="T17" fmla="*/ 2 h 52"/>
                <a:gd name="T18" fmla="*/ 5 w 21"/>
                <a:gd name="T19" fmla="*/ 1 h 52"/>
                <a:gd name="T20" fmla="*/ 4 w 21"/>
                <a:gd name="T21" fmla="*/ 4 h 52"/>
                <a:gd name="T22" fmla="*/ 4 w 21"/>
                <a:gd name="T23" fmla="*/ 7 h 52"/>
                <a:gd name="T24" fmla="*/ 4 w 21"/>
                <a:gd name="T25" fmla="*/ 7 h 52"/>
                <a:gd name="T26" fmla="*/ 4 w 21"/>
                <a:gd name="T27" fmla="*/ 10 h 52"/>
                <a:gd name="T28" fmla="*/ 4 w 21"/>
                <a:gd name="T29" fmla="*/ 9 h 52"/>
                <a:gd name="T30" fmla="*/ 4 w 21"/>
                <a:gd name="T31" fmla="*/ 11 h 52"/>
                <a:gd name="T32" fmla="*/ 3 w 21"/>
                <a:gd name="T33" fmla="*/ 11 h 52"/>
                <a:gd name="T34" fmla="*/ 3 w 21"/>
                <a:gd name="T35" fmla="*/ 13 h 52"/>
                <a:gd name="T36" fmla="*/ 2 w 21"/>
                <a:gd name="T37" fmla="*/ 12 h 52"/>
                <a:gd name="T38" fmla="*/ 1 w 21"/>
                <a:gd name="T39" fmla="*/ 12 h 52"/>
                <a:gd name="T40" fmla="*/ 1 w 21"/>
                <a:gd name="T41" fmla="*/ 13 h 52"/>
                <a:gd name="T42" fmla="*/ 1 w 21"/>
                <a:gd name="T43" fmla="*/ 18 h 52"/>
                <a:gd name="T44" fmla="*/ 2 w 21"/>
                <a:gd name="T45" fmla="*/ 19 h 52"/>
                <a:gd name="T46" fmla="*/ 1 w 21"/>
                <a:gd name="T47" fmla="*/ 22 h 52"/>
                <a:gd name="T48" fmla="*/ 2 w 21"/>
                <a:gd name="T49" fmla="*/ 25 h 52"/>
                <a:gd name="T50" fmla="*/ 3 w 21"/>
                <a:gd name="T51" fmla="*/ 26 h 52"/>
                <a:gd name="T52" fmla="*/ 4 w 21"/>
                <a:gd name="T53" fmla="*/ 27 h 52"/>
                <a:gd name="T54" fmla="*/ 4 w 21"/>
                <a:gd name="T55" fmla="*/ 30 h 52"/>
                <a:gd name="T56" fmla="*/ 4 w 21"/>
                <a:gd name="T57" fmla="*/ 32 h 52"/>
                <a:gd name="T58" fmla="*/ 5 w 21"/>
                <a:gd name="T59" fmla="*/ 35 h 52"/>
                <a:gd name="T60" fmla="*/ 6 w 21"/>
                <a:gd name="T61" fmla="*/ 38 h 52"/>
                <a:gd name="T62" fmla="*/ 7 w 21"/>
                <a:gd name="T63" fmla="*/ 40 h 52"/>
                <a:gd name="T64" fmla="*/ 9 w 21"/>
                <a:gd name="T65" fmla="*/ 41 h 52"/>
                <a:gd name="T66" fmla="*/ 9 w 21"/>
                <a:gd name="T67" fmla="*/ 43 h 52"/>
                <a:gd name="T68" fmla="*/ 10 w 21"/>
                <a:gd name="T69" fmla="*/ 45 h 52"/>
                <a:gd name="T70" fmla="*/ 12 w 21"/>
                <a:gd name="T71" fmla="*/ 46 h 52"/>
                <a:gd name="T72" fmla="*/ 12 w 21"/>
                <a:gd name="T73" fmla="*/ 49 h 52"/>
                <a:gd name="T74" fmla="*/ 14 w 21"/>
                <a:gd name="T75" fmla="*/ 50 h 52"/>
                <a:gd name="T76" fmla="*/ 15 w 21"/>
                <a:gd name="T77" fmla="*/ 50 h 52"/>
                <a:gd name="T78" fmla="*/ 16 w 21"/>
                <a:gd name="T79" fmla="*/ 51 h 52"/>
                <a:gd name="T80" fmla="*/ 18 w 21"/>
                <a:gd name="T81" fmla="*/ 47 h 52"/>
                <a:gd name="T82" fmla="*/ 17 w 21"/>
                <a:gd name="T83" fmla="*/ 45 h 52"/>
                <a:gd name="T84" fmla="*/ 18 w 21"/>
                <a:gd name="T85" fmla="*/ 44 h 52"/>
                <a:gd name="T86" fmla="*/ 17 w 21"/>
                <a:gd name="T87" fmla="*/ 43 h 52"/>
                <a:gd name="T88" fmla="*/ 17 w 21"/>
                <a:gd name="T89" fmla="*/ 40 h 52"/>
                <a:gd name="T90" fmla="*/ 18 w 21"/>
                <a:gd name="T91" fmla="*/ 39 h 52"/>
                <a:gd name="T92" fmla="*/ 19 w 21"/>
                <a:gd name="T93" fmla="*/ 38 h 52"/>
                <a:gd name="T94" fmla="*/ 20 w 21"/>
                <a:gd name="T95" fmla="*/ 37 h 52"/>
                <a:gd name="T96" fmla="*/ 19 w 21"/>
                <a:gd name="T97" fmla="*/ 34 h 52"/>
                <a:gd name="T98" fmla="*/ 20 w 21"/>
                <a:gd name="T99" fmla="*/ 31 h 52"/>
                <a:gd name="T100" fmla="*/ 18 w 21"/>
                <a:gd name="T101" fmla="*/ 31 h 52"/>
                <a:gd name="T102" fmla="*/ 16 w 21"/>
                <a:gd name="T103" fmla="*/ 28 h 52"/>
                <a:gd name="T104" fmla="*/ 15 w 21"/>
                <a:gd name="T105" fmla="*/ 26 h 52"/>
                <a:gd name="T106" fmla="*/ 14 w 21"/>
                <a:gd name="T107" fmla="*/ 23 h 52"/>
                <a:gd name="T108" fmla="*/ 15 w 21"/>
                <a:gd name="T109" fmla="*/ 22 h 52"/>
                <a:gd name="T110" fmla="*/ 15 w 21"/>
                <a:gd name="T111" fmla="*/ 19 h 52"/>
                <a:gd name="T112" fmla="*/ 14 w 21"/>
                <a:gd name="T113" fmla="*/ 17 h 52"/>
                <a:gd name="T114" fmla="*/ 14 w 21"/>
                <a:gd name="T115" fmla="*/ 15 h 52"/>
                <a:gd name="T116" fmla="*/ 13 w 21"/>
                <a:gd name="T117" fmla="*/ 14 h 52"/>
                <a:gd name="T118" fmla="*/ 12 w 21"/>
                <a:gd name="T119" fmla="*/ 11 h 52"/>
                <a:gd name="T120" fmla="*/ 13 w 21"/>
                <a:gd name="T121" fmla="*/ 11 h 52"/>
                <a:gd name="T122" fmla="*/ 12 w 21"/>
                <a:gd name="T123" fmla="*/ 8 h 52"/>
                <a:gd name="T124" fmla="*/ 12 w 21"/>
                <a:gd name="T1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 h="52">
                  <a:moveTo>
                    <a:pt x="12" y="8"/>
                  </a:moveTo>
                  <a:cubicBezTo>
                    <a:pt x="13" y="9"/>
                    <a:pt x="11" y="7"/>
                    <a:pt x="12" y="8"/>
                  </a:cubicBezTo>
                  <a:cubicBezTo>
                    <a:pt x="12" y="10"/>
                    <a:pt x="11" y="8"/>
                    <a:pt x="11" y="8"/>
                  </a:cubicBezTo>
                  <a:cubicBezTo>
                    <a:pt x="12" y="8"/>
                    <a:pt x="9" y="10"/>
                    <a:pt x="10" y="8"/>
                  </a:cubicBezTo>
                  <a:cubicBezTo>
                    <a:pt x="9" y="7"/>
                    <a:pt x="9" y="6"/>
                    <a:pt x="9" y="7"/>
                  </a:cubicBezTo>
                  <a:cubicBezTo>
                    <a:pt x="10" y="6"/>
                    <a:pt x="8" y="9"/>
                    <a:pt x="8" y="8"/>
                  </a:cubicBezTo>
                  <a:cubicBezTo>
                    <a:pt x="8" y="9"/>
                    <a:pt x="8" y="7"/>
                    <a:pt x="7" y="8"/>
                  </a:cubicBezTo>
                  <a:cubicBezTo>
                    <a:pt x="7" y="9"/>
                    <a:pt x="7" y="9"/>
                    <a:pt x="6" y="8"/>
                  </a:cubicBezTo>
                  <a:cubicBezTo>
                    <a:pt x="6" y="8"/>
                    <a:pt x="7" y="7"/>
                    <a:pt x="7" y="7"/>
                  </a:cubicBezTo>
                  <a:cubicBezTo>
                    <a:pt x="7" y="5"/>
                    <a:pt x="6" y="7"/>
                    <a:pt x="6" y="6"/>
                  </a:cubicBezTo>
                  <a:cubicBezTo>
                    <a:pt x="6" y="5"/>
                    <a:pt x="6" y="5"/>
                    <a:pt x="6" y="5"/>
                  </a:cubicBezTo>
                  <a:cubicBezTo>
                    <a:pt x="6" y="5"/>
                    <a:pt x="7" y="7"/>
                    <a:pt x="7" y="8"/>
                  </a:cubicBezTo>
                  <a:cubicBezTo>
                    <a:pt x="6" y="9"/>
                    <a:pt x="7" y="9"/>
                    <a:pt x="7" y="7"/>
                  </a:cubicBezTo>
                  <a:cubicBezTo>
                    <a:pt x="7" y="4"/>
                    <a:pt x="7" y="5"/>
                    <a:pt x="7" y="5"/>
                  </a:cubicBezTo>
                  <a:cubicBezTo>
                    <a:pt x="7" y="4"/>
                    <a:pt x="6" y="4"/>
                    <a:pt x="6" y="5"/>
                  </a:cubicBezTo>
                  <a:cubicBezTo>
                    <a:pt x="6" y="3"/>
                    <a:pt x="5" y="4"/>
                    <a:pt x="5" y="4"/>
                  </a:cubicBezTo>
                  <a:cubicBezTo>
                    <a:pt x="5" y="3"/>
                    <a:pt x="5" y="1"/>
                    <a:pt x="5" y="3"/>
                  </a:cubicBezTo>
                  <a:cubicBezTo>
                    <a:pt x="3" y="1"/>
                    <a:pt x="4" y="1"/>
                    <a:pt x="4" y="2"/>
                  </a:cubicBezTo>
                  <a:cubicBezTo>
                    <a:pt x="4" y="2"/>
                    <a:pt x="5" y="5"/>
                    <a:pt x="5" y="2"/>
                  </a:cubicBezTo>
                  <a:cubicBezTo>
                    <a:pt x="4" y="2"/>
                    <a:pt x="5" y="1"/>
                    <a:pt x="5" y="1"/>
                  </a:cubicBezTo>
                  <a:cubicBezTo>
                    <a:pt x="4" y="0"/>
                    <a:pt x="4" y="1"/>
                    <a:pt x="4" y="1"/>
                  </a:cubicBezTo>
                  <a:cubicBezTo>
                    <a:pt x="4" y="2"/>
                    <a:pt x="5" y="3"/>
                    <a:pt x="4" y="4"/>
                  </a:cubicBezTo>
                  <a:cubicBezTo>
                    <a:pt x="3" y="4"/>
                    <a:pt x="4" y="7"/>
                    <a:pt x="4" y="6"/>
                  </a:cubicBezTo>
                  <a:cubicBezTo>
                    <a:pt x="3" y="7"/>
                    <a:pt x="3" y="6"/>
                    <a:pt x="4" y="7"/>
                  </a:cubicBezTo>
                  <a:cubicBezTo>
                    <a:pt x="5" y="8"/>
                    <a:pt x="3" y="7"/>
                    <a:pt x="3" y="6"/>
                  </a:cubicBezTo>
                  <a:cubicBezTo>
                    <a:pt x="3" y="7"/>
                    <a:pt x="4" y="6"/>
                    <a:pt x="4" y="7"/>
                  </a:cubicBezTo>
                  <a:cubicBezTo>
                    <a:pt x="4" y="7"/>
                    <a:pt x="5" y="8"/>
                    <a:pt x="4" y="8"/>
                  </a:cubicBezTo>
                  <a:cubicBezTo>
                    <a:pt x="4" y="9"/>
                    <a:pt x="4" y="9"/>
                    <a:pt x="4" y="10"/>
                  </a:cubicBezTo>
                  <a:cubicBezTo>
                    <a:pt x="4" y="11"/>
                    <a:pt x="4" y="10"/>
                    <a:pt x="5" y="9"/>
                  </a:cubicBezTo>
                  <a:cubicBezTo>
                    <a:pt x="5" y="9"/>
                    <a:pt x="6" y="9"/>
                    <a:pt x="4" y="9"/>
                  </a:cubicBezTo>
                  <a:cubicBezTo>
                    <a:pt x="5" y="9"/>
                    <a:pt x="6" y="9"/>
                    <a:pt x="5" y="10"/>
                  </a:cubicBezTo>
                  <a:cubicBezTo>
                    <a:pt x="5" y="10"/>
                    <a:pt x="5" y="11"/>
                    <a:pt x="4" y="11"/>
                  </a:cubicBezTo>
                  <a:cubicBezTo>
                    <a:pt x="3" y="13"/>
                    <a:pt x="3" y="13"/>
                    <a:pt x="3" y="12"/>
                  </a:cubicBezTo>
                  <a:cubicBezTo>
                    <a:pt x="2" y="13"/>
                    <a:pt x="4" y="12"/>
                    <a:pt x="3" y="11"/>
                  </a:cubicBezTo>
                  <a:cubicBezTo>
                    <a:pt x="3" y="12"/>
                    <a:pt x="2" y="12"/>
                    <a:pt x="2" y="13"/>
                  </a:cubicBezTo>
                  <a:cubicBezTo>
                    <a:pt x="3" y="12"/>
                    <a:pt x="2" y="14"/>
                    <a:pt x="3" y="13"/>
                  </a:cubicBezTo>
                  <a:cubicBezTo>
                    <a:pt x="2" y="15"/>
                    <a:pt x="3" y="13"/>
                    <a:pt x="3" y="14"/>
                  </a:cubicBezTo>
                  <a:cubicBezTo>
                    <a:pt x="3" y="14"/>
                    <a:pt x="2" y="15"/>
                    <a:pt x="2" y="12"/>
                  </a:cubicBezTo>
                  <a:cubicBezTo>
                    <a:pt x="2" y="12"/>
                    <a:pt x="0" y="10"/>
                    <a:pt x="1" y="12"/>
                  </a:cubicBezTo>
                  <a:cubicBezTo>
                    <a:pt x="1" y="14"/>
                    <a:pt x="0" y="12"/>
                    <a:pt x="1" y="12"/>
                  </a:cubicBezTo>
                  <a:cubicBezTo>
                    <a:pt x="1" y="13"/>
                    <a:pt x="1" y="13"/>
                    <a:pt x="1" y="14"/>
                  </a:cubicBezTo>
                  <a:cubicBezTo>
                    <a:pt x="0" y="14"/>
                    <a:pt x="0" y="14"/>
                    <a:pt x="1" y="13"/>
                  </a:cubicBezTo>
                  <a:cubicBezTo>
                    <a:pt x="1" y="13"/>
                    <a:pt x="1" y="16"/>
                    <a:pt x="1" y="16"/>
                  </a:cubicBezTo>
                  <a:cubicBezTo>
                    <a:pt x="0" y="17"/>
                    <a:pt x="1" y="18"/>
                    <a:pt x="1" y="18"/>
                  </a:cubicBezTo>
                  <a:cubicBezTo>
                    <a:pt x="2" y="18"/>
                    <a:pt x="2" y="18"/>
                    <a:pt x="2" y="17"/>
                  </a:cubicBezTo>
                  <a:cubicBezTo>
                    <a:pt x="2" y="18"/>
                    <a:pt x="2" y="17"/>
                    <a:pt x="2" y="19"/>
                  </a:cubicBezTo>
                  <a:cubicBezTo>
                    <a:pt x="2" y="20"/>
                    <a:pt x="0" y="21"/>
                    <a:pt x="1" y="21"/>
                  </a:cubicBezTo>
                  <a:cubicBezTo>
                    <a:pt x="1" y="20"/>
                    <a:pt x="2" y="20"/>
                    <a:pt x="1" y="22"/>
                  </a:cubicBezTo>
                  <a:cubicBezTo>
                    <a:pt x="2" y="23"/>
                    <a:pt x="0" y="24"/>
                    <a:pt x="1" y="24"/>
                  </a:cubicBezTo>
                  <a:cubicBezTo>
                    <a:pt x="1" y="25"/>
                    <a:pt x="2" y="25"/>
                    <a:pt x="2" y="25"/>
                  </a:cubicBezTo>
                  <a:cubicBezTo>
                    <a:pt x="1" y="26"/>
                    <a:pt x="1" y="27"/>
                    <a:pt x="1" y="26"/>
                  </a:cubicBezTo>
                  <a:cubicBezTo>
                    <a:pt x="2" y="25"/>
                    <a:pt x="2" y="26"/>
                    <a:pt x="3" y="26"/>
                  </a:cubicBezTo>
                  <a:cubicBezTo>
                    <a:pt x="2" y="24"/>
                    <a:pt x="3" y="23"/>
                    <a:pt x="3" y="25"/>
                  </a:cubicBezTo>
                  <a:cubicBezTo>
                    <a:pt x="2" y="25"/>
                    <a:pt x="3" y="25"/>
                    <a:pt x="4" y="27"/>
                  </a:cubicBezTo>
                  <a:cubicBezTo>
                    <a:pt x="4" y="27"/>
                    <a:pt x="6" y="27"/>
                    <a:pt x="4" y="28"/>
                  </a:cubicBezTo>
                  <a:cubicBezTo>
                    <a:pt x="3" y="28"/>
                    <a:pt x="4" y="29"/>
                    <a:pt x="4" y="30"/>
                  </a:cubicBezTo>
                  <a:cubicBezTo>
                    <a:pt x="3" y="30"/>
                    <a:pt x="5" y="31"/>
                    <a:pt x="4" y="29"/>
                  </a:cubicBezTo>
                  <a:cubicBezTo>
                    <a:pt x="4" y="30"/>
                    <a:pt x="5" y="30"/>
                    <a:pt x="4" y="32"/>
                  </a:cubicBezTo>
                  <a:cubicBezTo>
                    <a:pt x="5" y="35"/>
                    <a:pt x="5" y="34"/>
                    <a:pt x="4" y="33"/>
                  </a:cubicBezTo>
                  <a:cubicBezTo>
                    <a:pt x="6" y="34"/>
                    <a:pt x="4" y="34"/>
                    <a:pt x="5" y="35"/>
                  </a:cubicBezTo>
                  <a:cubicBezTo>
                    <a:pt x="5" y="36"/>
                    <a:pt x="5" y="35"/>
                    <a:pt x="5" y="36"/>
                  </a:cubicBezTo>
                  <a:cubicBezTo>
                    <a:pt x="6" y="37"/>
                    <a:pt x="7" y="39"/>
                    <a:pt x="6" y="38"/>
                  </a:cubicBezTo>
                  <a:cubicBezTo>
                    <a:pt x="7" y="38"/>
                    <a:pt x="4" y="38"/>
                    <a:pt x="6" y="39"/>
                  </a:cubicBezTo>
                  <a:cubicBezTo>
                    <a:pt x="6" y="41"/>
                    <a:pt x="8" y="39"/>
                    <a:pt x="7" y="40"/>
                  </a:cubicBezTo>
                  <a:cubicBezTo>
                    <a:pt x="7" y="42"/>
                    <a:pt x="8" y="41"/>
                    <a:pt x="9" y="42"/>
                  </a:cubicBezTo>
                  <a:cubicBezTo>
                    <a:pt x="9" y="41"/>
                    <a:pt x="9" y="40"/>
                    <a:pt x="9" y="41"/>
                  </a:cubicBezTo>
                  <a:cubicBezTo>
                    <a:pt x="9" y="41"/>
                    <a:pt x="10" y="42"/>
                    <a:pt x="10" y="43"/>
                  </a:cubicBezTo>
                  <a:cubicBezTo>
                    <a:pt x="9" y="43"/>
                    <a:pt x="9" y="43"/>
                    <a:pt x="9" y="43"/>
                  </a:cubicBezTo>
                  <a:cubicBezTo>
                    <a:pt x="9" y="44"/>
                    <a:pt x="9" y="44"/>
                    <a:pt x="10" y="44"/>
                  </a:cubicBezTo>
                  <a:cubicBezTo>
                    <a:pt x="11" y="44"/>
                    <a:pt x="9" y="44"/>
                    <a:pt x="10" y="45"/>
                  </a:cubicBezTo>
                  <a:cubicBezTo>
                    <a:pt x="11" y="45"/>
                    <a:pt x="11" y="47"/>
                    <a:pt x="11" y="46"/>
                  </a:cubicBezTo>
                  <a:cubicBezTo>
                    <a:pt x="12" y="46"/>
                    <a:pt x="12" y="46"/>
                    <a:pt x="12" y="46"/>
                  </a:cubicBezTo>
                  <a:cubicBezTo>
                    <a:pt x="12" y="47"/>
                    <a:pt x="12" y="47"/>
                    <a:pt x="11" y="48"/>
                  </a:cubicBezTo>
                  <a:cubicBezTo>
                    <a:pt x="12" y="48"/>
                    <a:pt x="12" y="49"/>
                    <a:pt x="12" y="49"/>
                  </a:cubicBezTo>
                  <a:cubicBezTo>
                    <a:pt x="12" y="50"/>
                    <a:pt x="12" y="50"/>
                    <a:pt x="13" y="49"/>
                  </a:cubicBezTo>
                  <a:cubicBezTo>
                    <a:pt x="14" y="50"/>
                    <a:pt x="14" y="52"/>
                    <a:pt x="14" y="50"/>
                  </a:cubicBezTo>
                  <a:cubicBezTo>
                    <a:pt x="14" y="50"/>
                    <a:pt x="14" y="51"/>
                    <a:pt x="14" y="51"/>
                  </a:cubicBezTo>
                  <a:cubicBezTo>
                    <a:pt x="14" y="49"/>
                    <a:pt x="15" y="50"/>
                    <a:pt x="15" y="50"/>
                  </a:cubicBezTo>
                  <a:cubicBezTo>
                    <a:pt x="15" y="50"/>
                    <a:pt x="15" y="51"/>
                    <a:pt x="16" y="51"/>
                  </a:cubicBezTo>
                  <a:cubicBezTo>
                    <a:pt x="16" y="50"/>
                    <a:pt x="16" y="50"/>
                    <a:pt x="16" y="51"/>
                  </a:cubicBezTo>
                  <a:cubicBezTo>
                    <a:pt x="17" y="48"/>
                    <a:pt x="17" y="52"/>
                    <a:pt x="17" y="49"/>
                  </a:cubicBezTo>
                  <a:cubicBezTo>
                    <a:pt x="18" y="48"/>
                    <a:pt x="17" y="47"/>
                    <a:pt x="18" y="47"/>
                  </a:cubicBezTo>
                  <a:cubicBezTo>
                    <a:pt x="18" y="47"/>
                    <a:pt x="19" y="47"/>
                    <a:pt x="18" y="46"/>
                  </a:cubicBezTo>
                  <a:cubicBezTo>
                    <a:pt x="18" y="45"/>
                    <a:pt x="17" y="44"/>
                    <a:pt x="17" y="45"/>
                  </a:cubicBezTo>
                  <a:cubicBezTo>
                    <a:pt x="17" y="46"/>
                    <a:pt x="16" y="45"/>
                    <a:pt x="17" y="45"/>
                  </a:cubicBezTo>
                  <a:cubicBezTo>
                    <a:pt x="17" y="44"/>
                    <a:pt x="17" y="44"/>
                    <a:pt x="18" y="44"/>
                  </a:cubicBezTo>
                  <a:cubicBezTo>
                    <a:pt x="16" y="45"/>
                    <a:pt x="17" y="46"/>
                    <a:pt x="17" y="46"/>
                  </a:cubicBezTo>
                  <a:cubicBezTo>
                    <a:pt x="17" y="46"/>
                    <a:pt x="17" y="45"/>
                    <a:pt x="17" y="43"/>
                  </a:cubicBezTo>
                  <a:cubicBezTo>
                    <a:pt x="16" y="43"/>
                    <a:pt x="18" y="39"/>
                    <a:pt x="17" y="41"/>
                  </a:cubicBezTo>
                  <a:cubicBezTo>
                    <a:pt x="17" y="41"/>
                    <a:pt x="16" y="39"/>
                    <a:pt x="17" y="40"/>
                  </a:cubicBezTo>
                  <a:cubicBezTo>
                    <a:pt x="17" y="40"/>
                    <a:pt x="15" y="41"/>
                    <a:pt x="17" y="39"/>
                  </a:cubicBezTo>
                  <a:cubicBezTo>
                    <a:pt x="18" y="38"/>
                    <a:pt x="19" y="39"/>
                    <a:pt x="18" y="39"/>
                  </a:cubicBezTo>
                  <a:cubicBezTo>
                    <a:pt x="19" y="40"/>
                    <a:pt x="19" y="38"/>
                    <a:pt x="19" y="38"/>
                  </a:cubicBezTo>
                  <a:cubicBezTo>
                    <a:pt x="19" y="38"/>
                    <a:pt x="20" y="38"/>
                    <a:pt x="19" y="38"/>
                  </a:cubicBezTo>
                  <a:cubicBezTo>
                    <a:pt x="20" y="40"/>
                    <a:pt x="20" y="37"/>
                    <a:pt x="20" y="38"/>
                  </a:cubicBezTo>
                  <a:cubicBezTo>
                    <a:pt x="18" y="38"/>
                    <a:pt x="20" y="39"/>
                    <a:pt x="20" y="37"/>
                  </a:cubicBezTo>
                  <a:cubicBezTo>
                    <a:pt x="20" y="37"/>
                    <a:pt x="21" y="37"/>
                    <a:pt x="20" y="36"/>
                  </a:cubicBezTo>
                  <a:cubicBezTo>
                    <a:pt x="21" y="37"/>
                    <a:pt x="19" y="35"/>
                    <a:pt x="19" y="34"/>
                  </a:cubicBezTo>
                  <a:cubicBezTo>
                    <a:pt x="19" y="33"/>
                    <a:pt x="19" y="34"/>
                    <a:pt x="19" y="33"/>
                  </a:cubicBezTo>
                  <a:cubicBezTo>
                    <a:pt x="19" y="32"/>
                    <a:pt x="19" y="31"/>
                    <a:pt x="20" y="31"/>
                  </a:cubicBezTo>
                  <a:cubicBezTo>
                    <a:pt x="20" y="31"/>
                    <a:pt x="20" y="31"/>
                    <a:pt x="19" y="32"/>
                  </a:cubicBezTo>
                  <a:cubicBezTo>
                    <a:pt x="18" y="32"/>
                    <a:pt x="18" y="31"/>
                    <a:pt x="18" y="31"/>
                  </a:cubicBezTo>
                  <a:cubicBezTo>
                    <a:pt x="17" y="32"/>
                    <a:pt x="19" y="30"/>
                    <a:pt x="17" y="29"/>
                  </a:cubicBezTo>
                  <a:cubicBezTo>
                    <a:pt x="17" y="30"/>
                    <a:pt x="17" y="28"/>
                    <a:pt x="16" y="28"/>
                  </a:cubicBezTo>
                  <a:cubicBezTo>
                    <a:pt x="15" y="26"/>
                    <a:pt x="16" y="26"/>
                    <a:pt x="16" y="25"/>
                  </a:cubicBezTo>
                  <a:cubicBezTo>
                    <a:pt x="15" y="25"/>
                    <a:pt x="16" y="26"/>
                    <a:pt x="15" y="26"/>
                  </a:cubicBezTo>
                  <a:cubicBezTo>
                    <a:pt x="14" y="25"/>
                    <a:pt x="16" y="25"/>
                    <a:pt x="14" y="24"/>
                  </a:cubicBezTo>
                  <a:cubicBezTo>
                    <a:pt x="14" y="24"/>
                    <a:pt x="14" y="24"/>
                    <a:pt x="14" y="23"/>
                  </a:cubicBezTo>
                  <a:cubicBezTo>
                    <a:pt x="14" y="22"/>
                    <a:pt x="13" y="23"/>
                    <a:pt x="14" y="23"/>
                  </a:cubicBezTo>
                  <a:cubicBezTo>
                    <a:pt x="13" y="23"/>
                    <a:pt x="13" y="23"/>
                    <a:pt x="15" y="22"/>
                  </a:cubicBezTo>
                  <a:cubicBezTo>
                    <a:pt x="14" y="21"/>
                    <a:pt x="15" y="21"/>
                    <a:pt x="16" y="19"/>
                  </a:cubicBezTo>
                  <a:cubicBezTo>
                    <a:pt x="15" y="18"/>
                    <a:pt x="15" y="18"/>
                    <a:pt x="15" y="19"/>
                  </a:cubicBezTo>
                  <a:cubicBezTo>
                    <a:pt x="14" y="18"/>
                    <a:pt x="15" y="20"/>
                    <a:pt x="15" y="18"/>
                  </a:cubicBezTo>
                  <a:cubicBezTo>
                    <a:pt x="15" y="17"/>
                    <a:pt x="14" y="18"/>
                    <a:pt x="14" y="17"/>
                  </a:cubicBezTo>
                  <a:cubicBezTo>
                    <a:pt x="14" y="16"/>
                    <a:pt x="14" y="16"/>
                    <a:pt x="14" y="16"/>
                  </a:cubicBezTo>
                  <a:cubicBezTo>
                    <a:pt x="13" y="16"/>
                    <a:pt x="14" y="16"/>
                    <a:pt x="14" y="15"/>
                  </a:cubicBezTo>
                  <a:cubicBezTo>
                    <a:pt x="13" y="13"/>
                    <a:pt x="14" y="13"/>
                    <a:pt x="13" y="14"/>
                  </a:cubicBezTo>
                  <a:cubicBezTo>
                    <a:pt x="12" y="16"/>
                    <a:pt x="14" y="15"/>
                    <a:pt x="13" y="14"/>
                  </a:cubicBezTo>
                  <a:cubicBezTo>
                    <a:pt x="13" y="14"/>
                    <a:pt x="13" y="14"/>
                    <a:pt x="12" y="12"/>
                  </a:cubicBezTo>
                  <a:cubicBezTo>
                    <a:pt x="13" y="12"/>
                    <a:pt x="12" y="14"/>
                    <a:pt x="12" y="11"/>
                  </a:cubicBezTo>
                  <a:cubicBezTo>
                    <a:pt x="12" y="9"/>
                    <a:pt x="13" y="10"/>
                    <a:pt x="12" y="10"/>
                  </a:cubicBezTo>
                  <a:cubicBezTo>
                    <a:pt x="12" y="11"/>
                    <a:pt x="13" y="11"/>
                    <a:pt x="13" y="11"/>
                  </a:cubicBezTo>
                  <a:cubicBezTo>
                    <a:pt x="13" y="10"/>
                    <a:pt x="13" y="9"/>
                    <a:pt x="13" y="9"/>
                  </a:cubicBezTo>
                  <a:cubicBezTo>
                    <a:pt x="13" y="9"/>
                    <a:pt x="12" y="10"/>
                    <a:pt x="12" y="8"/>
                  </a:cubicBezTo>
                  <a:cubicBezTo>
                    <a:pt x="13" y="8"/>
                    <a:pt x="13" y="7"/>
                    <a:pt x="13" y="7"/>
                  </a:cubicBezTo>
                  <a:cubicBezTo>
                    <a:pt x="13" y="7"/>
                    <a:pt x="12" y="6"/>
                    <a:pt x="12" y="5"/>
                  </a:cubicBezTo>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6" name="ïšľiḋe"/>
            <p:cNvSpPr/>
            <p:nvPr/>
          </p:nvSpPr>
          <p:spPr bwMode="auto">
            <a:xfrm>
              <a:off x="5918200" y="4940301"/>
              <a:ext cx="80963" cy="209550"/>
            </a:xfrm>
            <a:custGeom>
              <a:avLst/>
              <a:gdLst>
                <a:gd name="T0" fmla="*/ 12 w 20"/>
                <a:gd name="T1" fmla="*/ 7 h 51"/>
                <a:gd name="T2" fmla="*/ 9 w 20"/>
                <a:gd name="T3" fmla="*/ 8 h 51"/>
                <a:gd name="T4" fmla="*/ 8 w 20"/>
                <a:gd name="T5" fmla="*/ 7 h 51"/>
                <a:gd name="T6" fmla="*/ 6 w 20"/>
                <a:gd name="T7" fmla="*/ 8 h 51"/>
                <a:gd name="T8" fmla="*/ 6 w 20"/>
                <a:gd name="T9" fmla="*/ 6 h 51"/>
                <a:gd name="T10" fmla="*/ 6 w 20"/>
                <a:gd name="T11" fmla="*/ 7 h 51"/>
                <a:gd name="T12" fmla="*/ 6 w 20"/>
                <a:gd name="T13" fmla="*/ 4 h 51"/>
                <a:gd name="T14" fmla="*/ 4 w 20"/>
                <a:gd name="T15" fmla="*/ 4 h 51"/>
                <a:gd name="T16" fmla="*/ 4 w 20"/>
                <a:gd name="T17" fmla="*/ 2 h 51"/>
                <a:gd name="T18" fmla="*/ 4 w 20"/>
                <a:gd name="T19" fmla="*/ 1 h 51"/>
                <a:gd name="T20" fmla="*/ 4 w 20"/>
                <a:gd name="T21" fmla="*/ 3 h 51"/>
                <a:gd name="T22" fmla="*/ 4 w 20"/>
                <a:gd name="T23" fmla="*/ 7 h 51"/>
                <a:gd name="T24" fmla="*/ 4 w 20"/>
                <a:gd name="T25" fmla="*/ 7 h 51"/>
                <a:gd name="T26" fmla="*/ 4 w 20"/>
                <a:gd name="T27" fmla="*/ 9 h 51"/>
                <a:gd name="T28" fmla="*/ 4 w 20"/>
                <a:gd name="T29" fmla="*/ 9 h 51"/>
                <a:gd name="T30" fmla="*/ 3 w 20"/>
                <a:gd name="T31" fmla="*/ 10 h 51"/>
                <a:gd name="T32" fmla="*/ 3 w 20"/>
                <a:gd name="T33" fmla="*/ 10 h 51"/>
                <a:gd name="T34" fmla="*/ 2 w 20"/>
                <a:gd name="T35" fmla="*/ 13 h 51"/>
                <a:gd name="T36" fmla="*/ 2 w 20"/>
                <a:gd name="T37" fmla="*/ 11 h 51"/>
                <a:gd name="T38" fmla="*/ 0 w 20"/>
                <a:gd name="T39" fmla="*/ 12 h 51"/>
                <a:gd name="T40" fmla="*/ 1 w 20"/>
                <a:gd name="T41" fmla="*/ 13 h 51"/>
                <a:gd name="T42" fmla="*/ 1 w 20"/>
                <a:gd name="T43" fmla="*/ 18 h 51"/>
                <a:gd name="T44" fmla="*/ 1 w 20"/>
                <a:gd name="T45" fmla="*/ 18 h 51"/>
                <a:gd name="T46" fmla="*/ 0 w 20"/>
                <a:gd name="T47" fmla="*/ 22 h 51"/>
                <a:gd name="T48" fmla="*/ 1 w 20"/>
                <a:gd name="T49" fmla="*/ 25 h 51"/>
                <a:gd name="T50" fmla="*/ 2 w 20"/>
                <a:gd name="T51" fmla="*/ 25 h 51"/>
                <a:gd name="T52" fmla="*/ 3 w 20"/>
                <a:gd name="T53" fmla="*/ 26 h 51"/>
                <a:gd name="T54" fmla="*/ 3 w 20"/>
                <a:gd name="T55" fmla="*/ 29 h 51"/>
                <a:gd name="T56" fmla="*/ 4 w 20"/>
                <a:gd name="T57" fmla="*/ 31 h 51"/>
                <a:gd name="T58" fmla="*/ 4 w 20"/>
                <a:gd name="T59" fmla="*/ 34 h 51"/>
                <a:gd name="T60" fmla="*/ 5 w 20"/>
                <a:gd name="T61" fmla="*/ 37 h 51"/>
                <a:gd name="T62" fmla="*/ 7 w 20"/>
                <a:gd name="T63" fmla="*/ 39 h 51"/>
                <a:gd name="T64" fmla="*/ 9 w 20"/>
                <a:gd name="T65" fmla="*/ 40 h 51"/>
                <a:gd name="T66" fmla="*/ 8 w 20"/>
                <a:gd name="T67" fmla="*/ 43 h 51"/>
                <a:gd name="T68" fmla="*/ 10 w 20"/>
                <a:gd name="T69" fmla="*/ 45 h 51"/>
                <a:gd name="T70" fmla="*/ 12 w 20"/>
                <a:gd name="T71" fmla="*/ 46 h 51"/>
                <a:gd name="T72" fmla="*/ 11 w 20"/>
                <a:gd name="T73" fmla="*/ 49 h 51"/>
                <a:gd name="T74" fmla="*/ 13 w 20"/>
                <a:gd name="T75" fmla="*/ 50 h 51"/>
                <a:gd name="T76" fmla="*/ 15 w 20"/>
                <a:gd name="T77" fmla="*/ 49 h 51"/>
                <a:gd name="T78" fmla="*/ 16 w 20"/>
                <a:gd name="T79" fmla="*/ 50 h 51"/>
                <a:gd name="T80" fmla="*/ 17 w 20"/>
                <a:gd name="T81" fmla="*/ 46 h 51"/>
                <a:gd name="T82" fmla="*/ 17 w 20"/>
                <a:gd name="T83" fmla="*/ 44 h 51"/>
                <a:gd name="T84" fmla="*/ 17 w 20"/>
                <a:gd name="T85" fmla="*/ 43 h 51"/>
                <a:gd name="T86" fmla="*/ 17 w 20"/>
                <a:gd name="T87" fmla="*/ 43 h 51"/>
                <a:gd name="T88" fmla="*/ 17 w 20"/>
                <a:gd name="T89" fmla="*/ 39 h 51"/>
                <a:gd name="T90" fmla="*/ 18 w 20"/>
                <a:gd name="T91" fmla="*/ 38 h 51"/>
                <a:gd name="T92" fmla="*/ 19 w 20"/>
                <a:gd name="T93" fmla="*/ 38 h 51"/>
                <a:gd name="T94" fmla="*/ 20 w 20"/>
                <a:gd name="T95" fmla="*/ 37 h 51"/>
                <a:gd name="T96" fmla="*/ 19 w 20"/>
                <a:gd name="T97" fmla="*/ 34 h 51"/>
                <a:gd name="T98" fmla="*/ 19 w 20"/>
                <a:gd name="T99" fmla="*/ 30 h 51"/>
                <a:gd name="T100" fmla="*/ 18 w 20"/>
                <a:gd name="T101" fmla="*/ 30 h 51"/>
                <a:gd name="T102" fmla="*/ 16 w 20"/>
                <a:gd name="T103" fmla="*/ 27 h 51"/>
                <a:gd name="T104" fmla="*/ 14 w 20"/>
                <a:gd name="T105" fmla="*/ 25 h 51"/>
                <a:gd name="T106" fmla="*/ 13 w 20"/>
                <a:gd name="T107" fmla="*/ 22 h 51"/>
                <a:gd name="T108" fmla="*/ 14 w 20"/>
                <a:gd name="T109" fmla="*/ 21 h 51"/>
                <a:gd name="T110" fmla="*/ 15 w 20"/>
                <a:gd name="T111" fmla="*/ 18 h 51"/>
                <a:gd name="T112" fmla="*/ 14 w 20"/>
                <a:gd name="T113" fmla="*/ 16 h 51"/>
                <a:gd name="T114" fmla="*/ 14 w 20"/>
                <a:gd name="T115" fmla="*/ 14 h 51"/>
                <a:gd name="T116" fmla="*/ 12 w 20"/>
                <a:gd name="T117" fmla="*/ 13 h 51"/>
                <a:gd name="T118" fmla="*/ 11 w 20"/>
                <a:gd name="T119" fmla="*/ 11 h 51"/>
                <a:gd name="T120" fmla="*/ 12 w 20"/>
                <a:gd name="T121" fmla="*/ 10 h 51"/>
                <a:gd name="T122" fmla="*/ 12 w 20"/>
                <a:gd name="T123" fmla="*/ 7 h 51"/>
                <a:gd name="T124" fmla="*/ 12 w 20"/>
                <a:gd name="T125"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51">
                  <a:moveTo>
                    <a:pt x="12" y="7"/>
                  </a:moveTo>
                  <a:cubicBezTo>
                    <a:pt x="13" y="8"/>
                    <a:pt x="11" y="7"/>
                    <a:pt x="12" y="7"/>
                  </a:cubicBezTo>
                  <a:cubicBezTo>
                    <a:pt x="11" y="9"/>
                    <a:pt x="11" y="8"/>
                    <a:pt x="11" y="8"/>
                  </a:cubicBezTo>
                  <a:cubicBezTo>
                    <a:pt x="11" y="7"/>
                    <a:pt x="9" y="9"/>
                    <a:pt x="9" y="8"/>
                  </a:cubicBezTo>
                  <a:cubicBezTo>
                    <a:pt x="8" y="7"/>
                    <a:pt x="8" y="6"/>
                    <a:pt x="9" y="6"/>
                  </a:cubicBezTo>
                  <a:cubicBezTo>
                    <a:pt x="9" y="6"/>
                    <a:pt x="8" y="8"/>
                    <a:pt x="8" y="7"/>
                  </a:cubicBezTo>
                  <a:cubicBezTo>
                    <a:pt x="7" y="8"/>
                    <a:pt x="7" y="7"/>
                    <a:pt x="7" y="8"/>
                  </a:cubicBezTo>
                  <a:cubicBezTo>
                    <a:pt x="6" y="8"/>
                    <a:pt x="6" y="8"/>
                    <a:pt x="6" y="8"/>
                  </a:cubicBezTo>
                  <a:cubicBezTo>
                    <a:pt x="6" y="7"/>
                    <a:pt x="6" y="7"/>
                    <a:pt x="7" y="6"/>
                  </a:cubicBezTo>
                  <a:cubicBezTo>
                    <a:pt x="7" y="5"/>
                    <a:pt x="5" y="6"/>
                    <a:pt x="6" y="6"/>
                  </a:cubicBezTo>
                  <a:cubicBezTo>
                    <a:pt x="6" y="4"/>
                    <a:pt x="6" y="4"/>
                    <a:pt x="6" y="5"/>
                  </a:cubicBezTo>
                  <a:cubicBezTo>
                    <a:pt x="6" y="5"/>
                    <a:pt x="6" y="6"/>
                    <a:pt x="6" y="7"/>
                  </a:cubicBezTo>
                  <a:cubicBezTo>
                    <a:pt x="6" y="8"/>
                    <a:pt x="7" y="8"/>
                    <a:pt x="6" y="6"/>
                  </a:cubicBezTo>
                  <a:cubicBezTo>
                    <a:pt x="6" y="4"/>
                    <a:pt x="6" y="4"/>
                    <a:pt x="6" y="4"/>
                  </a:cubicBezTo>
                  <a:cubicBezTo>
                    <a:pt x="6" y="4"/>
                    <a:pt x="5" y="3"/>
                    <a:pt x="5" y="4"/>
                  </a:cubicBezTo>
                  <a:cubicBezTo>
                    <a:pt x="6" y="3"/>
                    <a:pt x="4" y="3"/>
                    <a:pt x="4" y="4"/>
                  </a:cubicBezTo>
                  <a:cubicBezTo>
                    <a:pt x="5" y="3"/>
                    <a:pt x="5" y="1"/>
                    <a:pt x="4" y="2"/>
                  </a:cubicBezTo>
                  <a:cubicBezTo>
                    <a:pt x="3" y="0"/>
                    <a:pt x="4" y="0"/>
                    <a:pt x="4" y="2"/>
                  </a:cubicBezTo>
                  <a:cubicBezTo>
                    <a:pt x="4" y="1"/>
                    <a:pt x="5" y="4"/>
                    <a:pt x="4" y="1"/>
                  </a:cubicBezTo>
                  <a:cubicBezTo>
                    <a:pt x="4" y="1"/>
                    <a:pt x="5" y="1"/>
                    <a:pt x="4" y="1"/>
                  </a:cubicBezTo>
                  <a:cubicBezTo>
                    <a:pt x="4" y="0"/>
                    <a:pt x="4" y="1"/>
                    <a:pt x="4" y="1"/>
                  </a:cubicBezTo>
                  <a:cubicBezTo>
                    <a:pt x="3" y="2"/>
                    <a:pt x="5" y="3"/>
                    <a:pt x="4" y="3"/>
                  </a:cubicBezTo>
                  <a:cubicBezTo>
                    <a:pt x="2" y="3"/>
                    <a:pt x="3" y="7"/>
                    <a:pt x="3" y="5"/>
                  </a:cubicBezTo>
                  <a:cubicBezTo>
                    <a:pt x="2" y="6"/>
                    <a:pt x="3" y="6"/>
                    <a:pt x="4" y="7"/>
                  </a:cubicBezTo>
                  <a:cubicBezTo>
                    <a:pt x="4" y="7"/>
                    <a:pt x="3" y="6"/>
                    <a:pt x="3" y="5"/>
                  </a:cubicBezTo>
                  <a:cubicBezTo>
                    <a:pt x="3" y="6"/>
                    <a:pt x="3" y="6"/>
                    <a:pt x="4" y="7"/>
                  </a:cubicBezTo>
                  <a:cubicBezTo>
                    <a:pt x="4" y="6"/>
                    <a:pt x="4" y="8"/>
                    <a:pt x="3" y="7"/>
                  </a:cubicBezTo>
                  <a:cubicBezTo>
                    <a:pt x="3" y="8"/>
                    <a:pt x="4" y="8"/>
                    <a:pt x="4" y="9"/>
                  </a:cubicBezTo>
                  <a:cubicBezTo>
                    <a:pt x="3" y="10"/>
                    <a:pt x="4" y="10"/>
                    <a:pt x="4" y="9"/>
                  </a:cubicBezTo>
                  <a:cubicBezTo>
                    <a:pt x="5" y="8"/>
                    <a:pt x="5" y="8"/>
                    <a:pt x="4" y="9"/>
                  </a:cubicBezTo>
                  <a:cubicBezTo>
                    <a:pt x="5" y="8"/>
                    <a:pt x="5" y="9"/>
                    <a:pt x="5" y="10"/>
                  </a:cubicBezTo>
                  <a:cubicBezTo>
                    <a:pt x="4" y="9"/>
                    <a:pt x="4" y="10"/>
                    <a:pt x="3" y="10"/>
                  </a:cubicBezTo>
                  <a:cubicBezTo>
                    <a:pt x="3" y="12"/>
                    <a:pt x="2" y="13"/>
                    <a:pt x="3" y="12"/>
                  </a:cubicBezTo>
                  <a:cubicBezTo>
                    <a:pt x="2" y="12"/>
                    <a:pt x="4" y="11"/>
                    <a:pt x="3" y="10"/>
                  </a:cubicBezTo>
                  <a:cubicBezTo>
                    <a:pt x="2" y="11"/>
                    <a:pt x="1" y="12"/>
                    <a:pt x="2" y="12"/>
                  </a:cubicBezTo>
                  <a:cubicBezTo>
                    <a:pt x="3" y="11"/>
                    <a:pt x="2" y="14"/>
                    <a:pt x="2" y="13"/>
                  </a:cubicBezTo>
                  <a:cubicBezTo>
                    <a:pt x="2" y="14"/>
                    <a:pt x="2" y="13"/>
                    <a:pt x="2" y="13"/>
                  </a:cubicBezTo>
                  <a:cubicBezTo>
                    <a:pt x="2" y="13"/>
                    <a:pt x="2" y="14"/>
                    <a:pt x="2" y="11"/>
                  </a:cubicBezTo>
                  <a:cubicBezTo>
                    <a:pt x="1" y="11"/>
                    <a:pt x="0" y="9"/>
                    <a:pt x="0" y="11"/>
                  </a:cubicBezTo>
                  <a:cubicBezTo>
                    <a:pt x="0" y="13"/>
                    <a:pt x="0" y="12"/>
                    <a:pt x="0" y="12"/>
                  </a:cubicBezTo>
                  <a:cubicBezTo>
                    <a:pt x="1" y="13"/>
                    <a:pt x="1" y="13"/>
                    <a:pt x="0" y="13"/>
                  </a:cubicBezTo>
                  <a:cubicBezTo>
                    <a:pt x="0" y="13"/>
                    <a:pt x="0" y="13"/>
                    <a:pt x="1" y="13"/>
                  </a:cubicBezTo>
                  <a:cubicBezTo>
                    <a:pt x="1" y="12"/>
                    <a:pt x="1" y="15"/>
                    <a:pt x="1" y="16"/>
                  </a:cubicBezTo>
                  <a:cubicBezTo>
                    <a:pt x="0" y="16"/>
                    <a:pt x="1" y="18"/>
                    <a:pt x="1" y="18"/>
                  </a:cubicBezTo>
                  <a:cubicBezTo>
                    <a:pt x="1" y="18"/>
                    <a:pt x="1" y="18"/>
                    <a:pt x="1" y="17"/>
                  </a:cubicBezTo>
                  <a:cubicBezTo>
                    <a:pt x="2" y="17"/>
                    <a:pt x="2" y="16"/>
                    <a:pt x="1" y="18"/>
                  </a:cubicBezTo>
                  <a:cubicBezTo>
                    <a:pt x="1" y="19"/>
                    <a:pt x="0" y="21"/>
                    <a:pt x="1" y="20"/>
                  </a:cubicBezTo>
                  <a:cubicBezTo>
                    <a:pt x="1" y="19"/>
                    <a:pt x="2" y="20"/>
                    <a:pt x="0" y="22"/>
                  </a:cubicBezTo>
                  <a:cubicBezTo>
                    <a:pt x="1" y="23"/>
                    <a:pt x="0" y="23"/>
                    <a:pt x="1" y="23"/>
                  </a:cubicBezTo>
                  <a:cubicBezTo>
                    <a:pt x="0" y="25"/>
                    <a:pt x="1" y="25"/>
                    <a:pt x="1" y="25"/>
                  </a:cubicBezTo>
                  <a:cubicBezTo>
                    <a:pt x="1" y="26"/>
                    <a:pt x="1" y="26"/>
                    <a:pt x="1" y="26"/>
                  </a:cubicBezTo>
                  <a:cubicBezTo>
                    <a:pt x="1" y="25"/>
                    <a:pt x="2" y="25"/>
                    <a:pt x="2" y="25"/>
                  </a:cubicBezTo>
                  <a:cubicBezTo>
                    <a:pt x="1" y="23"/>
                    <a:pt x="2" y="23"/>
                    <a:pt x="2" y="24"/>
                  </a:cubicBezTo>
                  <a:cubicBezTo>
                    <a:pt x="2" y="24"/>
                    <a:pt x="3" y="24"/>
                    <a:pt x="3" y="26"/>
                  </a:cubicBezTo>
                  <a:cubicBezTo>
                    <a:pt x="4" y="26"/>
                    <a:pt x="5" y="26"/>
                    <a:pt x="4" y="27"/>
                  </a:cubicBezTo>
                  <a:cubicBezTo>
                    <a:pt x="3" y="27"/>
                    <a:pt x="3" y="28"/>
                    <a:pt x="3" y="29"/>
                  </a:cubicBezTo>
                  <a:cubicBezTo>
                    <a:pt x="3" y="30"/>
                    <a:pt x="5" y="30"/>
                    <a:pt x="4" y="29"/>
                  </a:cubicBezTo>
                  <a:cubicBezTo>
                    <a:pt x="3" y="30"/>
                    <a:pt x="4" y="29"/>
                    <a:pt x="4" y="31"/>
                  </a:cubicBezTo>
                  <a:cubicBezTo>
                    <a:pt x="5" y="34"/>
                    <a:pt x="4" y="34"/>
                    <a:pt x="4" y="33"/>
                  </a:cubicBezTo>
                  <a:cubicBezTo>
                    <a:pt x="5" y="33"/>
                    <a:pt x="4" y="33"/>
                    <a:pt x="4" y="34"/>
                  </a:cubicBezTo>
                  <a:cubicBezTo>
                    <a:pt x="4" y="36"/>
                    <a:pt x="5" y="34"/>
                    <a:pt x="5" y="35"/>
                  </a:cubicBezTo>
                  <a:cubicBezTo>
                    <a:pt x="6" y="36"/>
                    <a:pt x="6" y="38"/>
                    <a:pt x="5" y="37"/>
                  </a:cubicBezTo>
                  <a:cubicBezTo>
                    <a:pt x="6" y="37"/>
                    <a:pt x="4" y="37"/>
                    <a:pt x="6" y="38"/>
                  </a:cubicBezTo>
                  <a:cubicBezTo>
                    <a:pt x="6" y="40"/>
                    <a:pt x="7" y="38"/>
                    <a:pt x="7" y="39"/>
                  </a:cubicBezTo>
                  <a:cubicBezTo>
                    <a:pt x="7" y="41"/>
                    <a:pt x="8" y="41"/>
                    <a:pt x="8" y="41"/>
                  </a:cubicBezTo>
                  <a:cubicBezTo>
                    <a:pt x="8" y="40"/>
                    <a:pt x="8" y="40"/>
                    <a:pt x="9" y="40"/>
                  </a:cubicBezTo>
                  <a:cubicBezTo>
                    <a:pt x="9" y="40"/>
                    <a:pt x="9" y="41"/>
                    <a:pt x="9" y="42"/>
                  </a:cubicBezTo>
                  <a:cubicBezTo>
                    <a:pt x="9" y="42"/>
                    <a:pt x="8" y="42"/>
                    <a:pt x="8" y="43"/>
                  </a:cubicBezTo>
                  <a:cubicBezTo>
                    <a:pt x="8" y="43"/>
                    <a:pt x="9" y="43"/>
                    <a:pt x="10" y="43"/>
                  </a:cubicBezTo>
                  <a:cubicBezTo>
                    <a:pt x="10" y="43"/>
                    <a:pt x="9" y="44"/>
                    <a:pt x="10" y="45"/>
                  </a:cubicBezTo>
                  <a:cubicBezTo>
                    <a:pt x="11" y="44"/>
                    <a:pt x="11" y="47"/>
                    <a:pt x="11" y="46"/>
                  </a:cubicBezTo>
                  <a:cubicBezTo>
                    <a:pt x="12" y="46"/>
                    <a:pt x="12" y="46"/>
                    <a:pt x="12" y="46"/>
                  </a:cubicBezTo>
                  <a:cubicBezTo>
                    <a:pt x="12" y="46"/>
                    <a:pt x="12" y="47"/>
                    <a:pt x="11" y="47"/>
                  </a:cubicBezTo>
                  <a:cubicBezTo>
                    <a:pt x="11" y="47"/>
                    <a:pt x="11" y="48"/>
                    <a:pt x="11" y="49"/>
                  </a:cubicBezTo>
                  <a:cubicBezTo>
                    <a:pt x="12" y="49"/>
                    <a:pt x="12" y="50"/>
                    <a:pt x="12" y="48"/>
                  </a:cubicBezTo>
                  <a:cubicBezTo>
                    <a:pt x="14" y="50"/>
                    <a:pt x="13" y="51"/>
                    <a:pt x="13" y="50"/>
                  </a:cubicBezTo>
                  <a:cubicBezTo>
                    <a:pt x="13" y="50"/>
                    <a:pt x="13" y="50"/>
                    <a:pt x="14" y="50"/>
                  </a:cubicBezTo>
                  <a:cubicBezTo>
                    <a:pt x="14" y="48"/>
                    <a:pt x="15" y="49"/>
                    <a:pt x="15" y="49"/>
                  </a:cubicBezTo>
                  <a:cubicBezTo>
                    <a:pt x="15" y="49"/>
                    <a:pt x="15" y="51"/>
                    <a:pt x="15" y="50"/>
                  </a:cubicBezTo>
                  <a:cubicBezTo>
                    <a:pt x="16" y="49"/>
                    <a:pt x="15" y="50"/>
                    <a:pt x="16" y="50"/>
                  </a:cubicBezTo>
                  <a:cubicBezTo>
                    <a:pt x="17" y="48"/>
                    <a:pt x="17" y="51"/>
                    <a:pt x="17" y="48"/>
                  </a:cubicBezTo>
                  <a:cubicBezTo>
                    <a:pt x="18" y="47"/>
                    <a:pt x="17" y="47"/>
                    <a:pt x="17" y="46"/>
                  </a:cubicBezTo>
                  <a:cubicBezTo>
                    <a:pt x="18" y="46"/>
                    <a:pt x="19" y="46"/>
                    <a:pt x="17" y="46"/>
                  </a:cubicBezTo>
                  <a:cubicBezTo>
                    <a:pt x="18" y="45"/>
                    <a:pt x="17" y="44"/>
                    <a:pt x="17" y="44"/>
                  </a:cubicBezTo>
                  <a:cubicBezTo>
                    <a:pt x="16" y="45"/>
                    <a:pt x="16" y="44"/>
                    <a:pt x="16" y="44"/>
                  </a:cubicBezTo>
                  <a:cubicBezTo>
                    <a:pt x="16" y="43"/>
                    <a:pt x="17" y="44"/>
                    <a:pt x="17" y="43"/>
                  </a:cubicBezTo>
                  <a:cubicBezTo>
                    <a:pt x="16" y="45"/>
                    <a:pt x="16" y="45"/>
                    <a:pt x="17" y="45"/>
                  </a:cubicBezTo>
                  <a:cubicBezTo>
                    <a:pt x="17" y="45"/>
                    <a:pt x="17" y="44"/>
                    <a:pt x="17" y="43"/>
                  </a:cubicBezTo>
                  <a:cubicBezTo>
                    <a:pt x="16" y="43"/>
                    <a:pt x="18" y="39"/>
                    <a:pt x="17" y="41"/>
                  </a:cubicBezTo>
                  <a:cubicBezTo>
                    <a:pt x="17" y="41"/>
                    <a:pt x="16" y="38"/>
                    <a:pt x="17" y="39"/>
                  </a:cubicBezTo>
                  <a:cubicBezTo>
                    <a:pt x="16" y="39"/>
                    <a:pt x="14" y="40"/>
                    <a:pt x="16" y="38"/>
                  </a:cubicBezTo>
                  <a:cubicBezTo>
                    <a:pt x="18" y="37"/>
                    <a:pt x="19" y="39"/>
                    <a:pt x="18" y="38"/>
                  </a:cubicBezTo>
                  <a:cubicBezTo>
                    <a:pt x="18" y="40"/>
                    <a:pt x="18" y="37"/>
                    <a:pt x="19" y="37"/>
                  </a:cubicBezTo>
                  <a:cubicBezTo>
                    <a:pt x="19" y="37"/>
                    <a:pt x="19" y="37"/>
                    <a:pt x="19" y="38"/>
                  </a:cubicBezTo>
                  <a:cubicBezTo>
                    <a:pt x="19" y="40"/>
                    <a:pt x="19" y="37"/>
                    <a:pt x="19" y="37"/>
                  </a:cubicBezTo>
                  <a:cubicBezTo>
                    <a:pt x="18" y="37"/>
                    <a:pt x="19" y="38"/>
                    <a:pt x="20" y="37"/>
                  </a:cubicBezTo>
                  <a:cubicBezTo>
                    <a:pt x="19" y="36"/>
                    <a:pt x="20" y="37"/>
                    <a:pt x="20" y="35"/>
                  </a:cubicBezTo>
                  <a:cubicBezTo>
                    <a:pt x="20" y="36"/>
                    <a:pt x="19" y="34"/>
                    <a:pt x="19" y="34"/>
                  </a:cubicBezTo>
                  <a:cubicBezTo>
                    <a:pt x="18" y="32"/>
                    <a:pt x="18" y="34"/>
                    <a:pt x="19" y="33"/>
                  </a:cubicBezTo>
                  <a:cubicBezTo>
                    <a:pt x="19" y="31"/>
                    <a:pt x="19" y="30"/>
                    <a:pt x="19" y="30"/>
                  </a:cubicBezTo>
                  <a:cubicBezTo>
                    <a:pt x="20" y="31"/>
                    <a:pt x="19" y="30"/>
                    <a:pt x="19" y="31"/>
                  </a:cubicBezTo>
                  <a:cubicBezTo>
                    <a:pt x="18" y="31"/>
                    <a:pt x="18" y="31"/>
                    <a:pt x="18" y="30"/>
                  </a:cubicBezTo>
                  <a:cubicBezTo>
                    <a:pt x="17" y="31"/>
                    <a:pt x="18" y="30"/>
                    <a:pt x="17" y="29"/>
                  </a:cubicBezTo>
                  <a:cubicBezTo>
                    <a:pt x="17" y="29"/>
                    <a:pt x="16" y="27"/>
                    <a:pt x="16" y="27"/>
                  </a:cubicBezTo>
                  <a:cubicBezTo>
                    <a:pt x="15" y="25"/>
                    <a:pt x="16" y="25"/>
                    <a:pt x="15" y="25"/>
                  </a:cubicBezTo>
                  <a:cubicBezTo>
                    <a:pt x="15" y="25"/>
                    <a:pt x="15" y="25"/>
                    <a:pt x="14" y="25"/>
                  </a:cubicBezTo>
                  <a:cubicBezTo>
                    <a:pt x="13" y="24"/>
                    <a:pt x="16" y="24"/>
                    <a:pt x="13" y="24"/>
                  </a:cubicBezTo>
                  <a:cubicBezTo>
                    <a:pt x="13" y="23"/>
                    <a:pt x="13" y="23"/>
                    <a:pt x="13" y="22"/>
                  </a:cubicBezTo>
                  <a:cubicBezTo>
                    <a:pt x="14" y="22"/>
                    <a:pt x="12" y="23"/>
                    <a:pt x="13" y="22"/>
                  </a:cubicBezTo>
                  <a:cubicBezTo>
                    <a:pt x="13" y="22"/>
                    <a:pt x="13" y="23"/>
                    <a:pt x="14" y="21"/>
                  </a:cubicBezTo>
                  <a:cubicBezTo>
                    <a:pt x="14" y="21"/>
                    <a:pt x="14" y="20"/>
                    <a:pt x="15" y="19"/>
                  </a:cubicBezTo>
                  <a:cubicBezTo>
                    <a:pt x="14" y="17"/>
                    <a:pt x="14" y="17"/>
                    <a:pt x="15" y="18"/>
                  </a:cubicBezTo>
                  <a:cubicBezTo>
                    <a:pt x="14" y="17"/>
                    <a:pt x="15" y="20"/>
                    <a:pt x="15" y="17"/>
                  </a:cubicBezTo>
                  <a:cubicBezTo>
                    <a:pt x="15" y="16"/>
                    <a:pt x="14" y="18"/>
                    <a:pt x="14" y="16"/>
                  </a:cubicBezTo>
                  <a:cubicBezTo>
                    <a:pt x="14" y="16"/>
                    <a:pt x="14" y="16"/>
                    <a:pt x="14" y="16"/>
                  </a:cubicBezTo>
                  <a:cubicBezTo>
                    <a:pt x="13" y="15"/>
                    <a:pt x="13" y="15"/>
                    <a:pt x="14" y="14"/>
                  </a:cubicBezTo>
                  <a:cubicBezTo>
                    <a:pt x="13" y="13"/>
                    <a:pt x="13" y="13"/>
                    <a:pt x="13" y="14"/>
                  </a:cubicBezTo>
                  <a:cubicBezTo>
                    <a:pt x="11" y="15"/>
                    <a:pt x="13" y="15"/>
                    <a:pt x="12" y="13"/>
                  </a:cubicBezTo>
                  <a:cubicBezTo>
                    <a:pt x="13" y="13"/>
                    <a:pt x="13" y="13"/>
                    <a:pt x="12" y="12"/>
                  </a:cubicBezTo>
                  <a:cubicBezTo>
                    <a:pt x="12" y="11"/>
                    <a:pt x="11" y="13"/>
                    <a:pt x="11" y="11"/>
                  </a:cubicBezTo>
                  <a:cubicBezTo>
                    <a:pt x="12" y="9"/>
                    <a:pt x="12" y="9"/>
                    <a:pt x="12" y="9"/>
                  </a:cubicBezTo>
                  <a:cubicBezTo>
                    <a:pt x="11" y="11"/>
                    <a:pt x="12" y="10"/>
                    <a:pt x="12" y="10"/>
                  </a:cubicBezTo>
                  <a:cubicBezTo>
                    <a:pt x="13" y="10"/>
                    <a:pt x="12" y="8"/>
                    <a:pt x="12" y="9"/>
                  </a:cubicBezTo>
                  <a:cubicBezTo>
                    <a:pt x="13" y="9"/>
                    <a:pt x="12" y="9"/>
                    <a:pt x="12" y="7"/>
                  </a:cubicBezTo>
                  <a:cubicBezTo>
                    <a:pt x="13" y="7"/>
                    <a:pt x="13" y="7"/>
                    <a:pt x="12" y="7"/>
                  </a:cubicBezTo>
                  <a:cubicBezTo>
                    <a:pt x="12" y="6"/>
                    <a:pt x="12" y="5"/>
                    <a:pt x="12" y="5"/>
                  </a:cubicBezTo>
                </a:path>
              </a:pathLst>
            </a:custGeom>
            <a:solidFill>
              <a:srgbClr val="34B33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7" name="í$liḑè"/>
            <p:cNvSpPr/>
            <p:nvPr/>
          </p:nvSpPr>
          <p:spPr bwMode="auto">
            <a:xfrm>
              <a:off x="5937250" y="4911726"/>
              <a:ext cx="82550" cy="209550"/>
            </a:xfrm>
            <a:custGeom>
              <a:avLst/>
              <a:gdLst>
                <a:gd name="T0" fmla="*/ 11 w 20"/>
                <a:gd name="T1" fmla="*/ 8 h 51"/>
                <a:gd name="T2" fmla="*/ 9 w 20"/>
                <a:gd name="T3" fmla="*/ 8 h 51"/>
                <a:gd name="T4" fmla="*/ 8 w 20"/>
                <a:gd name="T5" fmla="*/ 8 h 51"/>
                <a:gd name="T6" fmla="*/ 6 w 20"/>
                <a:gd name="T7" fmla="*/ 8 h 51"/>
                <a:gd name="T8" fmla="*/ 6 w 20"/>
                <a:gd name="T9" fmla="*/ 6 h 51"/>
                <a:gd name="T10" fmla="*/ 6 w 20"/>
                <a:gd name="T11" fmla="*/ 7 h 51"/>
                <a:gd name="T12" fmla="*/ 6 w 20"/>
                <a:gd name="T13" fmla="*/ 5 h 51"/>
                <a:gd name="T14" fmla="*/ 4 w 20"/>
                <a:gd name="T15" fmla="*/ 4 h 51"/>
                <a:gd name="T16" fmla="*/ 3 w 20"/>
                <a:gd name="T17" fmla="*/ 2 h 51"/>
                <a:gd name="T18" fmla="*/ 4 w 20"/>
                <a:gd name="T19" fmla="*/ 1 h 51"/>
                <a:gd name="T20" fmla="*/ 4 w 20"/>
                <a:gd name="T21" fmla="*/ 3 h 51"/>
                <a:gd name="T22" fmla="*/ 3 w 20"/>
                <a:gd name="T23" fmla="*/ 7 h 51"/>
                <a:gd name="T24" fmla="*/ 4 w 20"/>
                <a:gd name="T25" fmla="*/ 7 h 51"/>
                <a:gd name="T26" fmla="*/ 3 w 20"/>
                <a:gd name="T27" fmla="*/ 10 h 51"/>
                <a:gd name="T28" fmla="*/ 3 w 20"/>
                <a:gd name="T29" fmla="*/ 9 h 51"/>
                <a:gd name="T30" fmla="*/ 3 w 20"/>
                <a:gd name="T31" fmla="*/ 11 h 51"/>
                <a:gd name="T32" fmla="*/ 2 w 20"/>
                <a:gd name="T33" fmla="*/ 11 h 51"/>
                <a:gd name="T34" fmla="*/ 2 w 20"/>
                <a:gd name="T35" fmla="*/ 13 h 51"/>
                <a:gd name="T36" fmla="*/ 1 w 20"/>
                <a:gd name="T37" fmla="*/ 12 h 51"/>
                <a:gd name="T38" fmla="*/ 0 w 20"/>
                <a:gd name="T39" fmla="*/ 12 h 51"/>
                <a:gd name="T40" fmla="*/ 1 w 20"/>
                <a:gd name="T41" fmla="*/ 13 h 51"/>
                <a:gd name="T42" fmla="*/ 1 w 20"/>
                <a:gd name="T43" fmla="*/ 18 h 51"/>
                <a:gd name="T44" fmla="*/ 1 w 20"/>
                <a:gd name="T45" fmla="*/ 19 h 51"/>
                <a:gd name="T46" fmla="*/ 0 w 20"/>
                <a:gd name="T47" fmla="*/ 22 h 51"/>
                <a:gd name="T48" fmla="*/ 1 w 20"/>
                <a:gd name="T49" fmla="*/ 25 h 51"/>
                <a:gd name="T50" fmla="*/ 2 w 20"/>
                <a:gd name="T51" fmla="*/ 26 h 51"/>
                <a:gd name="T52" fmla="*/ 3 w 20"/>
                <a:gd name="T53" fmla="*/ 26 h 51"/>
                <a:gd name="T54" fmla="*/ 3 w 20"/>
                <a:gd name="T55" fmla="*/ 29 h 51"/>
                <a:gd name="T56" fmla="*/ 4 w 20"/>
                <a:gd name="T57" fmla="*/ 32 h 51"/>
                <a:gd name="T58" fmla="*/ 4 w 20"/>
                <a:gd name="T59" fmla="*/ 35 h 51"/>
                <a:gd name="T60" fmla="*/ 5 w 20"/>
                <a:gd name="T61" fmla="*/ 37 h 51"/>
                <a:gd name="T62" fmla="*/ 7 w 20"/>
                <a:gd name="T63" fmla="*/ 40 h 51"/>
                <a:gd name="T64" fmla="*/ 9 w 20"/>
                <a:gd name="T65" fmla="*/ 40 h 51"/>
                <a:gd name="T66" fmla="*/ 8 w 20"/>
                <a:gd name="T67" fmla="*/ 43 h 51"/>
                <a:gd name="T68" fmla="*/ 10 w 20"/>
                <a:gd name="T69" fmla="*/ 45 h 51"/>
                <a:gd name="T70" fmla="*/ 11 w 20"/>
                <a:gd name="T71" fmla="*/ 46 h 51"/>
                <a:gd name="T72" fmla="*/ 11 w 20"/>
                <a:gd name="T73" fmla="*/ 49 h 51"/>
                <a:gd name="T74" fmla="*/ 13 w 20"/>
                <a:gd name="T75" fmla="*/ 50 h 51"/>
                <a:gd name="T76" fmla="*/ 14 w 20"/>
                <a:gd name="T77" fmla="*/ 50 h 51"/>
                <a:gd name="T78" fmla="*/ 15 w 20"/>
                <a:gd name="T79" fmla="*/ 50 h 51"/>
                <a:gd name="T80" fmla="*/ 17 w 20"/>
                <a:gd name="T81" fmla="*/ 46 h 51"/>
                <a:gd name="T82" fmla="*/ 17 w 20"/>
                <a:gd name="T83" fmla="*/ 45 h 51"/>
                <a:gd name="T84" fmla="*/ 17 w 20"/>
                <a:gd name="T85" fmla="*/ 44 h 51"/>
                <a:gd name="T86" fmla="*/ 16 w 20"/>
                <a:gd name="T87" fmla="*/ 43 h 51"/>
                <a:gd name="T88" fmla="*/ 16 w 20"/>
                <a:gd name="T89" fmla="*/ 40 h 51"/>
                <a:gd name="T90" fmla="*/ 17 w 20"/>
                <a:gd name="T91" fmla="*/ 38 h 51"/>
                <a:gd name="T92" fmla="*/ 19 w 20"/>
                <a:gd name="T93" fmla="*/ 38 h 51"/>
                <a:gd name="T94" fmla="*/ 20 w 20"/>
                <a:gd name="T95" fmla="*/ 37 h 51"/>
                <a:gd name="T96" fmla="*/ 18 w 20"/>
                <a:gd name="T97" fmla="*/ 34 h 51"/>
                <a:gd name="T98" fmla="*/ 19 w 20"/>
                <a:gd name="T99" fmla="*/ 31 h 51"/>
                <a:gd name="T100" fmla="*/ 17 w 20"/>
                <a:gd name="T101" fmla="*/ 31 h 51"/>
                <a:gd name="T102" fmla="*/ 15 w 20"/>
                <a:gd name="T103" fmla="*/ 27 h 51"/>
                <a:gd name="T104" fmla="*/ 14 w 20"/>
                <a:gd name="T105" fmla="*/ 26 h 51"/>
                <a:gd name="T106" fmla="*/ 13 w 20"/>
                <a:gd name="T107" fmla="*/ 23 h 51"/>
                <a:gd name="T108" fmla="*/ 14 w 20"/>
                <a:gd name="T109" fmla="*/ 22 h 51"/>
                <a:gd name="T110" fmla="*/ 14 w 20"/>
                <a:gd name="T111" fmla="*/ 18 h 51"/>
                <a:gd name="T112" fmla="*/ 13 w 20"/>
                <a:gd name="T113" fmla="*/ 16 h 51"/>
                <a:gd name="T114" fmla="*/ 13 w 20"/>
                <a:gd name="T115" fmla="*/ 15 h 51"/>
                <a:gd name="T116" fmla="*/ 12 w 20"/>
                <a:gd name="T117" fmla="*/ 14 h 51"/>
                <a:gd name="T118" fmla="*/ 11 w 20"/>
                <a:gd name="T119" fmla="*/ 11 h 51"/>
                <a:gd name="T120" fmla="*/ 12 w 20"/>
                <a:gd name="T121" fmla="*/ 10 h 51"/>
                <a:gd name="T122" fmla="*/ 12 w 20"/>
                <a:gd name="T123" fmla="*/ 7 h 51"/>
                <a:gd name="T124" fmla="*/ 12 w 20"/>
                <a:gd name="T125"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51">
                  <a:moveTo>
                    <a:pt x="11" y="7"/>
                  </a:moveTo>
                  <a:cubicBezTo>
                    <a:pt x="13" y="8"/>
                    <a:pt x="11" y="7"/>
                    <a:pt x="11" y="8"/>
                  </a:cubicBezTo>
                  <a:cubicBezTo>
                    <a:pt x="11" y="10"/>
                    <a:pt x="11" y="8"/>
                    <a:pt x="10" y="8"/>
                  </a:cubicBezTo>
                  <a:cubicBezTo>
                    <a:pt x="11" y="8"/>
                    <a:pt x="8" y="10"/>
                    <a:pt x="9" y="8"/>
                  </a:cubicBezTo>
                  <a:cubicBezTo>
                    <a:pt x="8" y="7"/>
                    <a:pt x="8" y="6"/>
                    <a:pt x="9" y="7"/>
                  </a:cubicBezTo>
                  <a:cubicBezTo>
                    <a:pt x="9" y="6"/>
                    <a:pt x="7" y="9"/>
                    <a:pt x="8" y="8"/>
                  </a:cubicBezTo>
                  <a:cubicBezTo>
                    <a:pt x="7" y="8"/>
                    <a:pt x="7" y="7"/>
                    <a:pt x="6" y="8"/>
                  </a:cubicBezTo>
                  <a:cubicBezTo>
                    <a:pt x="6" y="9"/>
                    <a:pt x="6" y="8"/>
                    <a:pt x="6" y="8"/>
                  </a:cubicBezTo>
                  <a:cubicBezTo>
                    <a:pt x="6" y="8"/>
                    <a:pt x="6" y="7"/>
                    <a:pt x="6" y="7"/>
                  </a:cubicBezTo>
                  <a:cubicBezTo>
                    <a:pt x="7" y="5"/>
                    <a:pt x="5" y="6"/>
                    <a:pt x="6" y="6"/>
                  </a:cubicBezTo>
                  <a:cubicBezTo>
                    <a:pt x="5" y="5"/>
                    <a:pt x="5" y="5"/>
                    <a:pt x="6" y="5"/>
                  </a:cubicBezTo>
                  <a:cubicBezTo>
                    <a:pt x="5" y="5"/>
                    <a:pt x="6" y="7"/>
                    <a:pt x="6" y="7"/>
                  </a:cubicBezTo>
                  <a:cubicBezTo>
                    <a:pt x="6" y="8"/>
                    <a:pt x="6" y="8"/>
                    <a:pt x="6" y="6"/>
                  </a:cubicBezTo>
                  <a:cubicBezTo>
                    <a:pt x="6" y="4"/>
                    <a:pt x="6" y="5"/>
                    <a:pt x="6" y="5"/>
                  </a:cubicBezTo>
                  <a:cubicBezTo>
                    <a:pt x="6" y="4"/>
                    <a:pt x="5" y="4"/>
                    <a:pt x="5" y="4"/>
                  </a:cubicBezTo>
                  <a:cubicBezTo>
                    <a:pt x="5" y="3"/>
                    <a:pt x="4" y="3"/>
                    <a:pt x="4" y="4"/>
                  </a:cubicBezTo>
                  <a:cubicBezTo>
                    <a:pt x="4" y="3"/>
                    <a:pt x="5" y="1"/>
                    <a:pt x="4" y="3"/>
                  </a:cubicBezTo>
                  <a:cubicBezTo>
                    <a:pt x="2" y="1"/>
                    <a:pt x="4" y="1"/>
                    <a:pt x="3" y="2"/>
                  </a:cubicBezTo>
                  <a:cubicBezTo>
                    <a:pt x="3" y="1"/>
                    <a:pt x="5" y="4"/>
                    <a:pt x="4" y="1"/>
                  </a:cubicBezTo>
                  <a:cubicBezTo>
                    <a:pt x="4" y="2"/>
                    <a:pt x="4" y="1"/>
                    <a:pt x="4" y="1"/>
                  </a:cubicBezTo>
                  <a:cubicBezTo>
                    <a:pt x="3" y="0"/>
                    <a:pt x="3" y="1"/>
                    <a:pt x="4" y="1"/>
                  </a:cubicBezTo>
                  <a:cubicBezTo>
                    <a:pt x="3" y="2"/>
                    <a:pt x="5" y="3"/>
                    <a:pt x="4" y="3"/>
                  </a:cubicBezTo>
                  <a:cubicBezTo>
                    <a:pt x="2" y="3"/>
                    <a:pt x="3" y="7"/>
                    <a:pt x="3" y="6"/>
                  </a:cubicBezTo>
                  <a:cubicBezTo>
                    <a:pt x="2" y="7"/>
                    <a:pt x="3" y="6"/>
                    <a:pt x="3" y="7"/>
                  </a:cubicBezTo>
                  <a:cubicBezTo>
                    <a:pt x="4" y="8"/>
                    <a:pt x="3" y="7"/>
                    <a:pt x="3" y="6"/>
                  </a:cubicBezTo>
                  <a:cubicBezTo>
                    <a:pt x="2" y="6"/>
                    <a:pt x="3" y="6"/>
                    <a:pt x="4" y="7"/>
                  </a:cubicBezTo>
                  <a:cubicBezTo>
                    <a:pt x="4" y="7"/>
                    <a:pt x="4" y="8"/>
                    <a:pt x="3" y="7"/>
                  </a:cubicBezTo>
                  <a:cubicBezTo>
                    <a:pt x="3" y="9"/>
                    <a:pt x="3" y="9"/>
                    <a:pt x="3" y="10"/>
                  </a:cubicBezTo>
                  <a:cubicBezTo>
                    <a:pt x="3" y="10"/>
                    <a:pt x="3" y="10"/>
                    <a:pt x="4" y="9"/>
                  </a:cubicBezTo>
                  <a:cubicBezTo>
                    <a:pt x="5" y="8"/>
                    <a:pt x="5" y="9"/>
                    <a:pt x="3" y="9"/>
                  </a:cubicBezTo>
                  <a:cubicBezTo>
                    <a:pt x="5" y="8"/>
                    <a:pt x="5" y="9"/>
                    <a:pt x="4" y="10"/>
                  </a:cubicBezTo>
                  <a:cubicBezTo>
                    <a:pt x="4" y="9"/>
                    <a:pt x="4" y="11"/>
                    <a:pt x="3" y="11"/>
                  </a:cubicBezTo>
                  <a:cubicBezTo>
                    <a:pt x="2" y="13"/>
                    <a:pt x="2" y="13"/>
                    <a:pt x="2" y="12"/>
                  </a:cubicBezTo>
                  <a:cubicBezTo>
                    <a:pt x="2" y="13"/>
                    <a:pt x="4" y="11"/>
                    <a:pt x="2" y="11"/>
                  </a:cubicBezTo>
                  <a:cubicBezTo>
                    <a:pt x="2" y="12"/>
                    <a:pt x="1" y="12"/>
                    <a:pt x="2" y="12"/>
                  </a:cubicBezTo>
                  <a:cubicBezTo>
                    <a:pt x="2" y="12"/>
                    <a:pt x="2" y="14"/>
                    <a:pt x="2" y="13"/>
                  </a:cubicBezTo>
                  <a:cubicBezTo>
                    <a:pt x="2" y="15"/>
                    <a:pt x="2" y="13"/>
                    <a:pt x="2" y="14"/>
                  </a:cubicBezTo>
                  <a:cubicBezTo>
                    <a:pt x="2" y="13"/>
                    <a:pt x="2" y="14"/>
                    <a:pt x="1" y="12"/>
                  </a:cubicBezTo>
                  <a:cubicBezTo>
                    <a:pt x="1" y="11"/>
                    <a:pt x="0" y="9"/>
                    <a:pt x="0" y="11"/>
                  </a:cubicBezTo>
                  <a:cubicBezTo>
                    <a:pt x="0" y="13"/>
                    <a:pt x="0" y="12"/>
                    <a:pt x="0" y="12"/>
                  </a:cubicBezTo>
                  <a:cubicBezTo>
                    <a:pt x="0" y="13"/>
                    <a:pt x="1" y="13"/>
                    <a:pt x="0" y="14"/>
                  </a:cubicBezTo>
                  <a:cubicBezTo>
                    <a:pt x="0" y="14"/>
                    <a:pt x="0" y="14"/>
                    <a:pt x="1" y="13"/>
                  </a:cubicBezTo>
                  <a:cubicBezTo>
                    <a:pt x="0" y="12"/>
                    <a:pt x="0" y="15"/>
                    <a:pt x="1" y="16"/>
                  </a:cubicBezTo>
                  <a:cubicBezTo>
                    <a:pt x="0" y="17"/>
                    <a:pt x="1" y="18"/>
                    <a:pt x="1" y="18"/>
                  </a:cubicBezTo>
                  <a:cubicBezTo>
                    <a:pt x="1" y="18"/>
                    <a:pt x="1" y="18"/>
                    <a:pt x="1" y="17"/>
                  </a:cubicBezTo>
                  <a:cubicBezTo>
                    <a:pt x="1" y="18"/>
                    <a:pt x="2" y="17"/>
                    <a:pt x="1" y="19"/>
                  </a:cubicBezTo>
                  <a:cubicBezTo>
                    <a:pt x="1" y="19"/>
                    <a:pt x="0" y="21"/>
                    <a:pt x="0" y="21"/>
                  </a:cubicBezTo>
                  <a:cubicBezTo>
                    <a:pt x="0" y="20"/>
                    <a:pt x="1" y="20"/>
                    <a:pt x="0" y="22"/>
                  </a:cubicBezTo>
                  <a:cubicBezTo>
                    <a:pt x="1" y="23"/>
                    <a:pt x="0" y="23"/>
                    <a:pt x="1" y="23"/>
                  </a:cubicBezTo>
                  <a:cubicBezTo>
                    <a:pt x="0" y="25"/>
                    <a:pt x="1" y="25"/>
                    <a:pt x="1" y="25"/>
                  </a:cubicBezTo>
                  <a:cubicBezTo>
                    <a:pt x="1" y="26"/>
                    <a:pt x="0" y="26"/>
                    <a:pt x="1" y="26"/>
                  </a:cubicBezTo>
                  <a:cubicBezTo>
                    <a:pt x="1" y="25"/>
                    <a:pt x="2" y="26"/>
                    <a:pt x="2" y="26"/>
                  </a:cubicBezTo>
                  <a:cubicBezTo>
                    <a:pt x="1" y="24"/>
                    <a:pt x="2" y="23"/>
                    <a:pt x="2" y="25"/>
                  </a:cubicBezTo>
                  <a:cubicBezTo>
                    <a:pt x="2" y="24"/>
                    <a:pt x="2" y="25"/>
                    <a:pt x="3" y="26"/>
                  </a:cubicBezTo>
                  <a:cubicBezTo>
                    <a:pt x="3" y="27"/>
                    <a:pt x="5" y="26"/>
                    <a:pt x="3" y="27"/>
                  </a:cubicBezTo>
                  <a:cubicBezTo>
                    <a:pt x="3" y="28"/>
                    <a:pt x="3" y="28"/>
                    <a:pt x="3" y="29"/>
                  </a:cubicBezTo>
                  <a:cubicBezTo>
                    <a:pt x="2" y="30"/>
                    <a:pt x="5" y="30"/>
                    <a:pt x="3" y="29"/>
                  </a:cubicBezTo>
                  <a:cubicBezTo>
                    <a:pt x="3" y="30"/>
                    <a:pt x="4" y="30"/>
                    <a:pt x="4" y="32"/>
                  </a:cubicBezTo>
                  <a:cubicBezTo>
                    <a:pt x="5" y="35"/>
                    <a:pt x="4" y="34"/>
                    <a:pt x="4" y="33"/>
                  </a:cubicBezTo>
                  <a:cubicBezTo>
                    <a:pt x="5" y="33"/>
                    <a:pt x="3" y="34"/>
                    <a:pt x="4" y="35"/>
                  </a:cubicBezTo>
                  <a:cubicBezTo>
                    <a:pt x="4" y="36"/>
                    <a:pt x="4" y="35"/>
                    <a:pt x="5" y="36"/>
                  </a:cubicBezTo>
                  <a:cubicBezTo>
                    <a:pt x="5" y="37"/>
                    <a:pt x="6" y="39"/>
                    <a:pt x="5" y="37"/>
                  </a:cubicBezTo>
                  <a:cubicBezTo>
                    <a:pt x="6" y="38"/>
                    <a:pt x="4" y="38"/>
                    <a:pt x="6" y="39"/>
                  </a:cubicBezTo>
                  <a:cubicBezTo>
                    <a:pt x="5" y="41"/>
                    <a:pt x="7" y="38"/>
                    <a:pt x="7" y="40"/>
                  </a:cubicBezTo>
                  <a:cubicBezTo>
                    <a:pt x="7" y="41"/>
                    <a:pt x="7" y="41"/>
                    <a:pt x="8" y="42"/>
                  </a:cubicBezTo>
                  <a:cubicBezTo>
                    <a:pt x="8" y="40"/>
                    <a:pt x="8" y="40"/>
                    <a:pt x="9" y="40"/>
                  </a:cubicBezTo>
                  <a:cubicBezTo>
                    <a:pt x="9" y="41"/>
                    <a:pt x="9" y="42"/>
                    <a:pt x="9" y="43"/>
                  </a:cubicBezTo>
                  <a:cubicBezTo>
                    <a:pt x="9" y="42"/>
                    <a:pt x="8" y="43"/>
                    <a:pt x="8" y="43"/>
                  </a:cubicBezTo>
                  <a:cubicBezTo>
                    <a:pt x="8" y="43"/>
                    <a:pt x="9" y="44"/>
                    <a:pt x="9" y="43"/>
                  </a:cubicBezTo>
                  <a:cubicBezTo>
                    <a:pt x="10" y="44"/>
                    <a:pt x="9" y="44"/>
                    <a:pt x="10" y="45"/>
                  </a:cubicBezTo>
                  <a:cubicBezTo>
                    <a:pt x="11" y="45"/>
                    <a:pt x="10" y="47"/>
                    <a:pt x="10" y="46"/>
                  </a:cubicBezTo>
                  <a:cubicBezTo>
                    <a:pt x="11" y="46"/>
                    <a:pt x="11" y="46"/>
                    <a:pt x="11" y="46"/>
                  </a:cubicBezTo>
                  <a:cubicBezTo>
                    <a:pt x="12" y="47"/>
                    <a:pt x="12" y="47"/>
                    <a:pt x="11" y="48"/>
                  </a:cubicBezTo>
                  <a:cubicBezTo>
                    <a:pt x="11" y="48"/>
                    <a:pt x="11" y="49"/>
                    <a:pt x="11" y="49"/>
                  </a:cubicBezTo>
                  <a:cubicBezTo>
                    <a:pt x="11" y="50"/>
                    <a:pt x="11" y="50"/>
                    <a:pt x="12" y="49"/>
                  </a:cubicBezTo>
                  <a:cubicBezTo>
                    <a:pt x="13" y="50"/>
                    <a:pt x="13" y="51"/>
                    <a:pt x="13" y="50"/>
                  </a:cubicBezTo>
                  <a:cubicBezTo>
                    <a:pt x="13" y="50"/>
                    <a:pt x="13" y="51"/>
                    <a:pt x="14" y="50"/>
                  </a:cubicBezTo>
                  <a:cubicBezTo>
                    <a:pt x="14" y="49"/>
                    <a:pt x="14" y="50"/>
                    <a:pt x="14" y="50"/>
                  </a:cubicBezTo>
                  <a:cubicBezTo>
                    <a:pt x="14" y="50"/>
                    <a:pt x="14" y="51"/>
                    <a:pt x="15" y="51"/>
                  </a:cubicBezTo>
                  <a:cubicBezTo>
                    <a:pt x="16" y="50"/>
                    <a:pt x="15" y="50"/>
                    <a:pt x="15" y="50"/>
                  </a:cubicBezTo>
                  <a:cubicBezTo>
                    <a:pt x="17" y="48"/>
                    <a:pt x="16" y="51"/>
                    <a:pt x="17" y="48"/>
                  </a:cubicBezTo>
                  <a:cubicBezTo>
                    <a:pt x="17" y="48"/>
                    <a:pt x="17" y="47"/>
                    <a:pt x="17" y="46"/>
                  </a:cubicBezTo>
                  <a:cubicBezTo>
                    <a:pt x="17" y="47"/>
                    <a:pt x="18" y="46"/>
                    <a:pt x="17" y="46"/>
                  </a:cubicBezTo>
                  <a:cubicBezTo>
                    <a:pt x="17" y="45"/>
                    <a:pt x="17" y="44"/>
                    <a:pt x="17" y="45"/>
                  </a:cubicBezTo>
                  <a:cubicBezTo>
                    <a:pt x="16" y="46"/>
                    <a:pt x="16" y="44"/>
                    <a:pt x="16" y="45"/>
                  </a:cubicBezTo>
                  <a:cubicBezTo>
                    <a:pt x="16" y="44"/>
                    <a:pt x="16" y="44"/>
                    <a:pt x="17" y="44"/>
                  </a:cubicBezTo>
                  <a:cubicBezTo>
                    <a:pt x="16" y="45"/>
                    <a:pt x="16" y="46"/>
                    <a:pt x="16" y="46"/>
                  </a:cubicBezTo>
                  <a:cubicBezTo>
                    <a:pt x="17" y="45"/>
                    <a:pt x="17" y="45"/>
                    <a:pt x="16" y="43"/>
                  </a:cubicBezTo>
                  <a:cubicBezTo>
                    <a:pt x="16" y="43"/>
                    <a:pt x="17" y="39"/>
                    <a:pt x="17" y="41"/>
                  </a:cubicBezTo>
                  <a:cubicBezTo>
                    <a:pt x="17" y="41"/>
                    <a:pt x="16" y="39"/>
                    <a:pt x="16" y="40"/>
                  </a:cubicBezTo>
                  <a:cubicBezTo>
                    <a:pt x="16" y="39"/>
                    <a:pt x="14" y="40"/>
                    <a:pt x="16" y="38"/>
                  </a:cubicBezTo>
                  <a:cubicBezTo>
                    <a:pt x="17" y="38"/>
                    <a:pt x="18" y="39"/>
                    <a:pt x="17" y="38"/>
                  </a:cubicBezTo>
                  <a:cubicBezTo>
                    <a:pt x="18" y="40"/>
                    <a:pt x="18" y="38"/>
                    <a:pt x="19" y="38"/>
                  </a:cubicBezTo>
                  <a:cubicBezTo>
                    <a:pt x="18" y="38"/>
                    <a:pt x="19" y="37"/>
                    <a:pt x="19" y="38"/>
                  </a:cubicBezTo>
                  <a:cubicBezTo>
                    <a:pt x="19" y="40"/>
                    <a:pt x="19" y="37"/>
                    <a:pt x="19" y="38"/>
                  </a:cubicBezTo>
                  <a:cubicBezTo>
                    <a:pt x="18" y="38"/>
                    <a:pt x="19" y="39"/>
                    <a:pt x="20" y="37"/>
                  </a:cubicBezTo>
                  <a:cubicBezTo>
                    <a:pt x="19" y="37"/>
                    <a:pt x="20" y="37"/>
                    <a:pt x="19" y="35"/>
                  </a:cubicBezTo>
                  <a:cubicBezTo>
                    <a:pt x="20" y="37"/>
                    <a:pt x="19" y="35"/>
                    <a:pt x="18" y="34"/>
                  </a:cubicBezTo>
                  <a:cubicBezTo>
                    <a:pt x="18" y="33"/>
                    <a:pt x="18" y="34"/>
                    <a:pt x="19" y="33"/>
                  </a:cubicBezTo>
                  <a:cubicBezTo>
                    <a:pt x="19" y="31"/>
                    <a:pt x="19" y="30"/>
                    <a:pt x="19" y="31"/>
                  </a:cubicBezTo>
                  <a:cubicBezTo>
                    <a:pt x="19" y="31"/>
                    <a:pt x="19" y="31"/>
                    <a:pt x="18" y="32"/>
                  </a:cubicBezTo>
                  <a:cubicBezTo>
                    <a:pt x="18" y="32"/>
                    <a:pt x="17" y="31"/>
                    <a:pt x="17" y="31"/>
                  </a:cubicBezTo>
                  <a:cubicBezTo>
                    <a:pt x="16" y="32"/>
                    <a:pt x="18" y="30"/>
                    <a:pt x="16" y="29"/>
                  </a:cubicBezTo>
                  <a:cubicBezTo>
                    <a:pt x="16" y="30"/>
                    <a:pt x="16" y="28"/>
                    <a:pt x="15" y="27"/>
                  </a:cubicBezTo>
                  <a:cubicBezTo>
                    <a:pt x="15" y="26"/>
                    <a:pt x="15" y="26"/>
                    <a:pt x="15" y="25"/>
                  </a:cubicBezTo>
                  <a:cubicBezTo>
                    <a:pt x="14" y="25"/>
                    <a:pt x="15" y="26"/>
                    <a:pt x="14" y="26"/>
                  </a:cubicBezTo>
                  <a:cubicBezTo>
                    <a:pt x="13" y="24"/>
                    <a:pt x="15" y="25"/>
                    <a:pt x="13" y="24"/>
                  </a:cubicBezTo>
                  <a:cubicBezTo>
                    <a:pt x="13" y="24"/>
                    <a:pt x="13" y="23"/>
                    <a:pt x="13" y="23"/>
                  </a:cubicBezTo>
                  <a:cubicBezTo>
                    <a:pt x="13" y="22"/>
                    <a:pt x="12" y="23"/>
                    <a:pt x="13" y="23"/>
                  </a:cubicBezTo>
                  <a:cubicBezTo>
                    <a:pt x="13" y="23"/>
                    <a:pt x="13" y="23"/>
                    <a:pt x="14" y="22"/>
                  </a:cubicBezTo>
                  <a:cubicBezTo>
                    <a:pt x="14" y="21"/>
                    <a:pt x="14" y="20"/>
                    <a:pt x="15" y="19"/>
                  </a:cubicBezTo>
                  <a:cubicBezTo>
                    <a:pt x="14" y="17"/>
                    <a:pt x="14" y="18"/>
                    <a:pt x="14" y="18"/>
                  </a:cubicBezTo>
                  <a:cubicBezTo>
                    <a:pt x="13" y="18"/>
                    <a:pt x="15" y="20"/>
                    <a:pt x="14" y="18"/>
                  </a:cubicBezTo>
                  <a:cubicBezTo>
                    <a:pt x="14" y="17"/>
                    <a:pt x="14" y="18"/>
                    <a:pt x="13" y="16"/>
                  </a:cubicBezTo>
                  <a:cubicBezTo>
                    <a:pt x="14" y="16"/>
                    <a:pt x="14" y="16"/>
                    <a:pt x="14" y="16"/>
                  </a:cubicBezTo>
                  <a:cubicBezTo>
                    <a:pt x="13" y="15"/>
                    <a:pt x="13" y="15"/>
                    <a:pt x="13" y="15"/>
                  </a:cubicBezTo>
                  <a:cubicBezTo>
                    <a:pt x="13" y="13"/>
                    <a:pt x="13" y="13"/>
                    <a:pt x="12" y="14"/>
                  </a:cubicBezTo>
                  <a:cubicBezTo>
                    <a:pt x="11" y="16"/>
                    <a:pt x="13" y="15"/>
                    <a:pt x="12" y="14"/>
                  </a:cubicBezTo>
                  <a:cubicBezTo>
                    <a:pt x="13" y="14"/>
                    <a:pt x="12" y="13"/>
                    <a:pt x="11" y="12"/>
                  </a:cubicBezTo>
                  <a:cubicBezTo>
                    <a:pt x="12" y="12"/>
                    <a:pt x="11" y="14"/>
                    <a:pt x="11" y="11"/>
                  </a:cubicBezTo>
                  <a:cubicBezTo>
                    <a:pt x="11" y="9"/>
                    <a:pt x="12" y="10"/>
                    <a:pt x="11" y="10"/>
                  </a:cubicBezTo>
                  <a:cubicBezTo>
                    <a:pt x="11" y="11"/>
                    <a:pt x="12" y="11"/>
                    <a:pt x="12" y="10"/>
                  </a:cubicBezTo>
                  <a:cubicBezTo>
                    <a:pt x="13" y="10"/>
                    <a:pt x="12" y="9"/>
                    <a:pt x="12" y="9"/>
                  </a:cubicBezTo>
                  <a:cubicBezTo>
                    <a:pt x="13" y="9"/>
                    <a:pt x="12" y="9"/>
                    <a:pt x="12" y="7"/>
                  </a:cubicBezTo>
                  <a:cubicBezTo>
                    <a:pt x="12" y="8"/>
                    <a:pt x="12" y="7"/>
                    <a:pt x="12" y="7"/>
                  </a:cubicBezTo>
                  <a:cubicBezTo>
                    <a:pt x="12" y="6"/>
                    <a:pt x="12" y="6"/>
                    <a:pt x="12" y="5"/>
                  </a:cubicBezTo>
                </a:path>
              </a:pathLst>
            </a:custGeom>
            <a:solidFill>
              <a:srgbClr val="24AC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8" name="ïšľiḋe"/>
            <p:cNvSpPr/>
            <p:nvPr/>
          </p:nvSpPr>
          <p:spPr bwMode="auto">
            <a:xfrm>
              <a:off x="5868988" y="5673726"/>
              <a:ext cx="184150" cy="52388"/>
            </a:xfrm>
            <a:custGeom>
              <a:avLst/>
              <a:gdLst>
                <a:gd name="T0" fmla="*/ 21 w 45"/>
                <a:gd name="T1" fmla="*/ 7 h 13"/>
                <a:gd name="T2" fmla="*/ 13 w 45"/>
                <a:gd name="T3" fmla="*/ 10 h 13"/>
                <a:gd name="T4" fmla="*/ 5 w 45"/>
                <a:gd name="T5" fmla="*/ 10 h 13"/>
                <a:gd name="T6" fmla="*/ 2 w 45"/>
                <a:gd name="T7" fmla="*/ 12 h 13"/>
                <a:gd name="T8" fmla="*/ 11 w 45"/>
                <a:gd name="T9" fmla="*/ 12 h 13"/>
                <a:gd name="T10" fmla="*/ 16 w 45"/>
                <a:gd name="T11" fmla="*/ 12 h 13"/>
                <a:gd name="T12" fmla="*/ 21 w 45"/>
                <a:gd name="T13" fmla="*/ 12 h 13"/>
                <a:gd name="T14" fmla="*/ 28 w 45"/>
                <a:gd name="T15" fmla="*/ 13 h 13"/>
                <a:gd name="T16" fmla="*/ 37 w 45"/>
                <a:gd name="T17" fmla="*/ 13 h 13"/>
                <a:gd name="T18" fmla="*/ 41 w 45"/>
                <a:gd name="T19" fmla="*/ 12 h 13"/>
                <a:gd name="T20" fmla="*/ 45 w 45"/>
                <a:gd name="T21" fmla="*/ 11 h 13"/>
                <a:gd name="T22" fmla="*/ 35 w 45"/>
                <a:gd name="T23" fmla="*/ 8 h 13"/>
                <a:gd name="T24" fmla="*/ 28 w 45"/>
                <a:gd name="T25" fmla="*/ 0 h 13"/>
                <a:gd name="T26" fmla="*/ 22 w 45"/>
                <a:gd name="T27" fmla="*/ 4 h 13"/>
                <a:gd name="T28" fmla="*/ 21 w 45"/>
                <a:gd name="T2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1" y="7"/>
                  </a:moveTo>
                  <a:cubicBezTo>
                    <a:pt x="21" y="7"/>
                    <a:pt x="17" y="9"/>
                    <a:pt x="13" y="10"/>
                  </a:cubicBezTo>
                  <a:cubicBezTo>
                    <a:pt x="9" y="11"/>
                    <a:pt x="8" y="10"/>
                    <a:pt x="5" y="10"/>
                  </a:cubicBezTo>
                  <a:cubicBezTo>
                    <a:pt x="2" y="9"/>
                    <a:pt x="0" y="11"/>
                    <a:pt x="2" y="12"/>
                  </a:cubicBezTo>
                  <a:cubicBezTo>
                    <a:pt x="3" y="12"/>
                    <a:pt x="10" y="11"/>
                    <a:pt x="11" y="12"/>
                  </a:cubicBezTo>
                  <a:cubicBezTo>
                    <a:pt x="12" y="12"/>
                    <a:pt x="16" y="12"/>
                    <a:pt x="16" y="12"/>
                  </a:cubicBezTo>
                  <a:cubicBezTo>
                    <a:pt x="16" y="12"/>
                    <a:pt x="21" y="12"/>
                    <a:pt x="21" y="12"/>
                  </a:cubicBezTo>
                  <a:cubicBezTo>
                    <a:pt x="22" y="12"/>
                    <a:pt x="25" y="13"/>
                    <a:pt x="28" y="13"/>
                  </a:cubicBezTo>
                  <a:cubicBezTo>
                    <a:pt x="32" y="13"/>
                    <a:pt x="37" y="13"/>
                    <a:pt x="37" y="13"/>
                  </a:cubicBezTo>
                  <a:cubicBezTo>
                    <a:pt x="37" y="13"/>
                    <a:pt x="40" y="12"/>
                    <a:pt x="41" y="12"/>
                  </a:cubicBezTo>
                  <a:cubicBezTo>
                    <a:pt x="42" y="12"/>
                    <a:pt x="45" y="11"/>
                    <a:pt x="45" y="11"/>
                  </a:cubicBezTo>
                  <a:cubicBezTo>
                    <a:pt x="45" y="11"/>
                    <a:pt x="37" y="10"/>
                    <a:pt x="35" y="8"/>
                  </a:cubicBezTo>
                  <a:cubicBezTo>
                    <a:pt x="34" y="6"/>
                    <a:pt x="29" y="0"/>
                    <a:pt x="28" y="0"/>
                  </a:cubicBezTo>
                  <a:cubicBezTo>
                    <a:pt x="27" y="0"/>
                    <a:pt x="22" y="4"/>
                    <a:pt x="22" y="4"/>
                  </a:cubicBezTo>
                  <a:cubicBezTo>
                    <a:pt x="21" y="5"/>
                    <a:pt x="21" y="6"/>
                    <a:pt x="21" y="7"/>
                  </a:cubicBezTo>
                  <a:close/>
                </a:path>
              </a:pathLst>
            </a:custGeom>
            <a:solidFill>
              <a:srgbClr val="1C1E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9" name="íṧļîḍe"/>
            <p:cNvSpPr/>
            <p:nvPr/>
          </p:nvSpPr>
          <p:spPr bwMode="auto">
            <a:xfrm>
              <a:off x="3238500" y="5022851"/>
              <a:ext cx="5715000" cy="1120775"/>
            </a:xfrm>
            <a:custGeom>
              <a:avLst/>
              <a:gdLst>
                <a:gd name="T0" fmla="*/ 0 w 3600"/>
                <a:gd name="T1" fmla="*/ 54 h 706"/>
                <a:gd name="T2" fmla="*/ 0 w 3600"/>
                <a:gd name="T3" fmla="*/ 131 h 706"/>
                <a:gd name="T4" fmla="*/ 1721 w 3600"/>
                <a:gd name="T5" fmla="*/ 706 h 706"/>
                <a:gd name="T6" fmla="*/ 1981 w 3600"/>
                <a:gd name="T7" fmla="*/ 624 h 706"/>
                <a:gd name="T8" fmla="*/ 1987 w 3600"/>
                <a:gd name="T9" fmla="*/ 624 h 706"/>
                <a:gd name="T10" fmla="*/ 3146 w 3600"/>
                <a:gd name="T11" fmla="*/ 221 h 706"/>
                <a:gd name="T12" fmla="*/ 3600 w 3600"/>
                <a:gd name="T13" fmla="*/ 77 h 706"/>
                <a:gd name="T14" fmla="*/ 3600 w 3600"/>
                <a:gd name="T15" fmla="*/ 77 h 706"/>
                <a:gd name="T16" fmla="*/ 3600 w 3600"/>
                <a:gd name="T17" fmla="*/ 0 h 706"/>
                <a:gd name="T18" fmla="*/ 3484 w 3600"/>
                <a:gd name="T19" fmla="*/ 36 h 706"/>
                <a:gd name="T20" fmla="*/ 3146 w 3600"/>
                <a:gd name="T21" fmla="*/ 144 h 706"/>
                <a:gd name="T22" fmla="*/ 1981 w 3600"/>
                <a:gd name="T23" fmla="*/ 546 h 706"/>
                <a:gd name="T24" fmla="*/ 1721 w 3600"/>
                <a:gd name="T25" fmla="*/ 629 h 706"/>
                <a:gd name="T26" fmla="*/ 116 w 3600"/>
                <a:gd name="T27" fmla="*/ 92 h 706"/>
                <a:gd name="T28" fmla="*/ 0 w 3600"/>
                <a:gd name="T29" fmla="*/ 54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0" h="706">
                  <a:moveTo>
                    <a:pt x="0" y="54"/>
                  </a:moveTo>
                  <a:lnTo>
                    <a:pt x="0" y="131"/>
                  </a:lnTo>
                  <a:lnTo>
                    <a:pt x="1721" y="706"/>
                  </a:lnTo>
                  <a:lnTo>
                    <a:pt x="1981" y="624"/>
                  </a:lnTo>
                  <a:lnTo>
                    <a:pt x="1987" y="624"/>
                  </a:lnTo>
                  <a:lnTo>
                    <a:pt x="3146" y="221"/>
                  </a:lnTo>
                  <a:lnTo>
                    <a:pt x="3600" y="77"/>
                  </a:lnTo>
                  <a:lnTo>
                    <a:pt x="3600" y="77"/>
                  </a:lnTo>
                  <a:lnTo>
                    <a:pt x="3600" y="0"/>
                  </a:lnTo>
                  <a:lnTo>
                    <a:pt x="3484" y="36"/>
                  </a:lnTo>
                  <a:lnTo>
                    <a:pt x="3146" y="144"/>
                  </a:lnTo>
                  <a:lnTo>
                    <a:pt x="1981" y="546"/>
                  </a:lnTo>
                  <a:lnTo>
                    <a:pt x="1721" y="629"/>
                  </a:lnTo>
                  <a:lnTo>
                    <a:pt x="116" y="92"/>
                  </a:lnTo>
                  <a:lnTo>
                    <a:pt x="0" y="54"/>
                  </a:lnTo>
                  <a:close/>
                </a:path>
              </a:pathLst>
            </a:custGeom>
            <a:solidFill>
              <a:srgbClr val="0E77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7" name="Grupo 6"/>
          <p:cNvGrpSpPr/>
          <p:nvPr/>
        </p:nvGrpSpPr>
        <p:grpSpPr>
          <a:xfrm>
            <a:off x="65658" y="56528"/>
            <a:ext cx="1152128" cy="1236877"/>
            <a:chOff x="779028" y="247198"/>
            <a:chExt cx="1152128" cy="1236877"/>
          </a:xfrm>
        </p:grpSpPr>
        <p:grpSp>
          <p:nvGrpSpPr>
            <p:cNvPr id="1030"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7"/>
              </p:custDataLst>
            </p:nvPr>
          </p:nvGrpSpPr>
          <p:grpSpPr>
            <a:xfrm>
              <a:off x="815627" y="247198"/>
              <a:ext cx="1078930" cy="1170808"/>
              <a:chOff x="3636440" y="1103313"/>
              <a:chExt cx="4822928" cy="5233633"/>
            </a:xfrm>
          </p:grpSpPr>
          <p:sp>
            <p:nvSpPr>
              <p:cNvPr id="1031"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2"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3"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4" name="ïśľíďé">
                <a:extLst>
                  <a:ext uri="{FF2B5EF4-FFF2-40B4-BE49-F238E27FC236}">
                    <a16:creationId xmlns:a16="http://schemas.microsoft.com/office/drawing/2014/main" xmlns="" id="{8597A6C1-8FB6-4EC4-8F6D-C59E55A78CAF}"/>
                  </a:ext>
                </a:extLst>
              </p:cNvPr>
              <p:cNvSpPr/>
              <p:nvPr/>
            </p:nvSpPr>
            <p:spPr bwMode="auto">
              <a:xfrm>
                <a:off x="3636440" y="4963024"/>
                <a:ext cx="4822928"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5"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6"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7"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8"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9"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043" name="CuadroTexto 1042"/>
            <p:cNvSpPr txBox="1"/>
            <p:nvPr/>
          </p:nvSpPr>
          <p:spPr>
            <a:xfrm>
              <a:off x="779028" y="1053188"/>
              <a:ext cx="1152128" cy="430887"/>
            </a:xfrm>
            <a:prstGeom prst="rect">
              <a:avLst/>
            </a:prstGeom>
            <a:noFill/>
          </p:spPr>
          <p:txBody>
            <a:bodyPr wrap="square" rtlCol="0">
              <a:spAutoFit/>
            </a:bodyPr>
            <a:lstStyle/>
            <a:p>
              <a:pPr algn="ctr"/>
              <a:r>
                <a:rPr lang="es-ES" sz="1050" b="1" dirty="0">
                  <a:solidFill>
                    <a:schemeClr val="bg2">
                      <a:lumMod val="10000"/>
                    </a:schemeClr>
                  </a:solidFill>
                </a:rPr>
                <a:t>ASPECTOS GENERALES</a:t>
              </a:r>
            </a:p>
          </p:txBody>
        </p:sp>
        <p:sp>
          <p:nvSpPr>
            <p:cNvPr id="6" name="CuadroTexto 5"/>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1</a:t>
              </a:r>
              <a:endParaRPr lang="en-US" sz="1800" dirty="0">
                <a:solidFill>
                  <a:schemeClr val="bg2">
                    <a:lumMod val="10000"/>
                  </a:schemeClr>
                </a:solidFill>
                <a:latin typeface="Impact" panose="020B0806030902050204" pitchFamily="34" charset="0"/>
              </a:endParaRPr>
            </a:p>
          </p:txBody>
        </p:sp>
      </p:grpSp>
    </p:spTree>
    <p:extLst>
      <p:ext uri="{BB962C8B-B14F-4D97-AF65-F5344CB8AC3E}">
        <p14:creationId xmlns:p14="http://schemas.microsoft.com/office/powerpoint/2010/main" val="19023302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54846" y="67533"/>
            <a:ext cx="6408712" cy="523220"/>
          </a:xfrm>
          <a:prstGeom prst="rect">
            <a:avLst/>
          </a:prstGeom>
          <a:noFill/>
        </p:spPr>
        <p:txBody>
          <a:bodyPr wrap="square" rtlCol="0">
            <a:spAutoFit/>
          </a:bodyPr>
          <a:lstStyle/>
          <a:p>
            <a:pPr algn="ctr"/>
            <a:r>
              <a:rPr lang="es-EC" sz="2800" b="1" dirty="0">
                <a:solidFill>
                  <a:schemeClr val="bg2">
                    <a:lumMod val="10000"/>
                  </a:schemeClr>
                </a:solidFill>
                <a:latin typeface="Times New Roman" panose="02020603050405020304" pitchFamily="18" charset="0"/>
                <a:cs typeface="Times New Roman" panose="02020603050405020304" pitchFamily="18" charset="0"/>
              </a:rPr>
              <a:t>OBJETIVOS</a:t>
            </a:r>
          </a:p>
        </p:txBody>
      </p:sp>
      <p:sp>
        <p:nvSpPr>
          <p:cNvPr id="64" name="Rectángulo redondeado 63"/>
          <p:cNvSpPr/>
          <p:nvPr/>
        </p:nvSpPr>
        <p:spPr>
          <a:xfrm>
            <a:off x="2415396" y="730640"/>
            <a:ext cx="7287612" cy="1021556"/>
          </a:xfrm>
          <a:prstGeom prst="roundRect">
            <a:avLst/>
          </a:prstGeom>
          <a:ln w="76200">
            <a:solidFill>
              <a:schemeClr val="accent1">
                <a:lumMod val="60000"/>
                <a:lumOff val="40000"/>
              </a:schemeClr>
            </a:solidFill>
          </a:ln>
        </p:spPr>
        <p:txBody>
          <a:bodyPr wrap="square">
            <a:spAutoFit/>
          </a:bodyPr>
          <a:lstStyle/>
          <a:p>
            <a:pPr algn="just"/>
            <a:r>
              <a:rPr lang="es-ES" sz="1800" dirty="0">
                <a:solidFill>
                  <a:schemeClr val="bg2">
                    <a:lumMod val="10000"/>
                  </a:schemeClr>
                </a:solidFill>
                <a:latin typeface="Times New Roman" panose="02020603050405020304" pitchFamily="18" charset="0"/>
                <a:ea typeface="Calibri" panose="020F0502020204030204" pitchFamily="34" charset="0"/>
              </a:rPr>
              <a:t>Establecer la incidencia de la determinación del riesgo inherente en la eficiencia del proceso de auditoría dirigido a empresas privadas obligadas a someter sus estados financieros al dictamen de auditoría externa</a:t>
            </a:r>
            <a:endParaRPr lang="es-EC" sz="1800" dirty="0">
              <a:solidFill>
                <a:schemeClr val="bg2">
                  <a:lumMod val="10000"/>
                </a:schemeClr>
              </a:solidFill>
            </a:endParaRPr>
          </a:p>
        </p:txBody>
      </p:sp>
      <p:sp>
        <p:nvSpPr>
          <p:cNvPr id="67" name="CuadroTexto 66"/>
          <p:cNvSpPr txBox="1"/>
          <p:nvPr/>
        </p:nvSpPr>
        <p:spPr>
          <a:xfrm>
            <a:off x="161281" y="2107473"/>
            <a:ext cx="3862503" cy="1464231"/>
          </a:xfrm>
          <a:prstGeom prst="roundRect">
            <a:avLst/>
          </a:prstGeom>
          <a:noFill/>
          <a:ln w="57150">
            <a:solidFill>
              <a:schemeClr val="accent4">
                <a:lumMod val="60000"/>
                <a:lumOff val="40000"/>
              </a:schemeClr>
            </a:solidFill>
            <a:prstDash val="sysDash"/>
          </a:ln>
        </p:spPr>
        <p:txBody>
          <a:bodyPr wrap="square" rtlCol="0">
            <a:spAutoFit/>
          </a:bodyPr>
          <a:lstStyle/>
          <a:p>
            <a:pPr algn="just"/>
            <a:r>
              <a:rPr lang="es-ES" sz="1600" dirty="0">
                <a:solidFill>
                  <a:schemeClr val="bg2">
                    <a:lumMod val="10000"/>
                  </a:schemeClr>
                </a:solidFill>
                <a:latin typeface="Times New Roman" panose="02020603050405020304" pitchFamily="18" charset="0"/>
                <a:cs typeface="Times New Roman" panose="02020603050405020304" pitchFamily="18" charset="0"/>
              </a:rPr>
              <a:t>Analizar el marco teórico que explique la relación entre las variables: riesgo inherente y eficiencia en el proceso de auditoría para brindar soporte a la investigación.</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68" name="CuadroTexto 67"/>
          <p:cNvSpPr txBox="1"/>
          <p:nvPr/>
        </p:nvSpPr>
        <p:spPr>
          <a:xfrm>
            <a:off x="198012" y="4146139"/>
            <a:ext cx="3862503" cy="1191816"/>
          </a:xfrm>
          <a:prstGeom prst="roundRect">
            <a:avLst/>
          </a:prstGeom>
          <a:noFill/>
          <a:ln w="57150">
            <a:solidFill>
              <a:schemeClr val="accent2">
                <a:lumMod val="60000"/>
                <a:lumOff val="40000"/>
              </a:schemeClr>
            </a:solidFill>
            <a:prstDash val="sysDash"/>
          </a:ln>
        </p:spPr>
        <p:txBody>
          <a:bodyPr wrap="square" rtlCol="0">
            <a:spAutoFit/>
          </a:bodyPr>
          <a:lstStyle/>
          <a:p>
            <a:pPr algn="just"/>
            <a:r>
              <a:rPr lang="es-ES" sz="1600" dirty="0">
                <a:solidFill>
                  <a:schemeClr val="bg2">
                    <a:lumMod val="10000"/>
                  </a:schemeClr>
                </a:solidFill>
                <a:latin typeface="Times New Roman" panose="02020603050405020304" pitchFamily="18" charset="0"/>
                <a:cs typeface="Times New Roman" panose="02020603050405020304" pitchFamily="18" charset="0"/>
              </a:rPr>
              <a:t>Realizar el diagnóstico de la evaluación del riesgo inherente conforme es elaborado en la actualidad para determinar las alternativas existentes.</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69" name="CuadroTexto 68"/>
          <p:cNvSpPr txBox="1"/>
          <p:nvPr/>
        </p:nvSpPr>
        <p:spPr>
          <a:xfrm>
            <a:off x="8028577" y="1958754"/>
            <a:ext cx="4066229" cy="1736646"/>
          </a:xfrm>
          <a:prstGeom prst="roundRect">
            <a:avLst/>
          </a:prstGeom>
          <a:noFill/>
          <a:ln w="57150">
            <a:solidFill>
              <a:schemeClr val="accent6">
                <a:lumMod val="60000"/>
                <a:lumOff val="40000"/>
              </a:schemeClr>
            </a:solidFill>
            <a:prstDash val="sysDash"/>
          </a:ln>
        </p:spPr>
        <p:txBody>
          <a:bodyPr wrap="square" rtlCol="0">
            <a:spAutoFit/>
          </a:bodyPr>
          <a:lstStyle/>
          <a:p>
            <a:pPr algn="just"/>
            <a:r>
              <a:rPr lang="es-ES" sz="1600" dirty="0">
                <a:solidFill>
                  <a:schemeClr val="bg2">
                    <a:lumMod val="10000"/>
                  </a:schemeClr>
                </a:solidFill>
                <a:latin typeface="Times New Roman" panose="02020603050405020304" pitchFamily="18" charset="0"/>
                <a:cs typeface="Times New Roman" panose="02020603050405020304" pitchFamily="18" charset="0"/>
              </a:rPr>
              <a:t>Validar el instrumento de evaluación de riesgo inherente a través de la opinión de expertos y aplicar una prueba piloto a la muestra seleccionada con la finalidad de determinar la validez y confiabilidad del mismo.</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70" name="CuadroTexto 69"/>
          <p:cNvSpPr txBox="1"/>
          <p:nvPr/>
        </p:nvSpPr>
        <p:spPr>
          <a:xfrm>
            <a:off x="8028577" y="4064156"/>
            <a:ext cx="4066229" cy="1464231"/>
          </a:xfrm>
          <a:prstGeom prst="roundRect">
            <a:avLst/>
          </a:prstGeom>
          <a:noFill/>
          <a:ln w="57150">
            <a:solidFill>
              <a:srgbClr val="FF7C80"/>
            </a:solidFill>
            <a:prstDash val="sysDash"/>
          </a:ln>
        </p:spPr>
        <p:txBody>
          <a:bodyPr wrap="square" rtlCol="0">
            <a:spAutoFit/>
          </a:bodyPr>
          <a:lstStyle/>
          <a:p>
            <a:pPr algn="just"/>
            <a:r>
              <a:rPr lang="es-ES" sz="1600" dirty="0">
                <a:solidFill>
                  <a:schemeClr val="bg2">
                    <a:lumMod val="10000"/>
                  </a:schemeClr>
                </a:solidFill>
                <a:latin typeface="Times New Roman" panose="02020603050405020304" pitchFamily="18" charset="0"/>
                <a:cs typeface="Times New Roman" panose="02020603050405020304" pitchFamily="18" charset="0"/>
              </a:rPr>
              <a:t>Determinar si la evaluación óptima del riesgo inherente permite obtener una mayor eficiencia del proceso de auditoría, por medio de una correlación de las variables objeto de estudio.</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45" name="2720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34627" y="2000679"/>
            <a:ext cx="10849150" cy="4170709"/>
            <a:chOff x="669925" y="1772815"/>
            <a:chExt cx="10850563" cy="4171252"/>
          </a:xfrm>
        </p:grpSpPr>
        <p:grpSp>
          <p:nvGrpSpPr>
            <p:cNvPr id="50" name="íşļïḍê">
              <a:extLst>
                <a:ext uri="{FF2B5EF4-FFF2-40B4-BE49-F238E27FC236}">
                  <a16:creationId xmlns:a16="http://schemas.microsoft.com/office/drawing/2014/main" xmlns="" id="{960E9661-4FBC-47F3-9D01-B4EF2FCEB6C2}"/>
                </a:ext>
              </a:extLst>
            </p:cNvPr>
            <p:cNvGrpSpPr/>
            <p:nvPr/>
          </p:nvGrpSpPr>
          <p:grpSpPr>
            <a:xfrm>
              <a:off x="4512023" y="1772815"/>
              <a:ext cx="3167955" cy="4171252"/>
              <a:chOff x="6686547" y="681591"/>
              <a:chExt cx="4397379" cy="5790038"/>
            </a:xfrm>
          </p:grpSpPr>
          <p:sp>
            <p:nvSpPr>
              <p:cNvPr id="72" name="ísļiḋè">
                <a:extLst>
                  <a:ext uri="{FF2B5EF4-FFF2-40B4-BE49-F238E27FC236}">
                    <a16:creationId xmlns:a16="http://schemas.microsoft.com/office/drawing/2014/main" xmlns="" id="{B5DDDC24-30AF-49F4-A908-C4D926E67A24}"/>
                  </a:ext>
                </a:extLst>
              </p:cNvPr>
              <p:cNvSpPr/>
              <p:nvPr/>
            </p:nvSpPr>
            <p:spPr>
              <a:xfrm>
                <a:off x="8885238" y="3705134"/>
                <a:ext cx="2198688" cy="2430362"/>
              </a:xfrm>
              <a:custGeom>
                <a:avLst/>
                <a:gdLst>
                  <a:gd name="connsiteX0" fmla="*/ 1457425 w 2198689"/>
                  <a:gd name="connsiteY0" fmla="*/ 0 h 2430362"/>
                  <a:gd name="connsiteX1" fmla="*/ 2198689 w 2198689"/>
                  <a:gd name="connsiteY1" fmla="*/ 0 h 2430362"/>
                  <a:gd name="connsiteX2" fmla="*/ 2198689 w 2198689"/>
                  <a:gd name="connsiteY2" fmla="*/ 1448073 h 2430362"/>
                  <a:gd name="connsiteX3" fmla="*/ 2198640 w 2198689"/>
                  <a:gd name="connsiteY3" fmla="*/ 1448073 h 2430362"/>
                  <a:gd name="connsiteX4" fmla="*/ 2198688 w 2198689"/>
                  <a:gd name="connsiteY4" fmla="*/ 1448641 h 2430362"/>
                  <a:gd name="connsiteX5" fmla="*/ 1554707 w 2198689"/>
                  <a:gd name="connsiteY5" fmla="*/ 2377536 h 2430362"/>
                  <a:gd name="connsiteX6" fmla="*/ 1457427 w 2198689"/>
                  <a:gd name="connsiteY6" fmla="*/ 2430362 h 2430362"/>
                  <a:gd name="connsiteX7" fmla="*/ 1457426 w 2198689"/>
                  <a:gd name="connsiteY7" fmla="*/ 2430362 h 2430362"/>
                  <a:gd name="connsiteX8" fmla="*/ 1457427 w 2198689"/>
                  <a:gd name="connsiteY8" fmla="*/ 2430361 h 2430362"/>
                  <a:gd name="connsiteX9" fmla="*/ 0 w 2198689"/>
                  <a:gd name="connsiteY9" fmla="*/ 1447753 h 2430362"/>
                  <a:gd name="connsiteX10" fmla="*/ 1455968 w 2198689"/>
                  <a:gd name="connsiteY10" fmla="*/ 466128 h 2430362"/>
                  <a:gd name="connsiteX11" fmla="*/ 1457425 w 2198689"/>
                  <a:gd name="connsiteY11" fmla="*/ 466919 h 243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689" h="2430362">
                    <a:moveTo>
                      <a:pt x="1457425" y="0"/>
                    </a:moveTo>
                    <a:lnTo>
                      <a:pt x="2198689" y="0"/>
                    </a:lnTo>
                    <a:lnTo>
                      <a:pt x="2198689" y="1448073"/>
                    </a:lnTo>
                    <a:lnTo>
                      <a:pt x="2198640" y="1448073"/>
                    </a:lnTo>
                    <a:lnTo>
                      <a:pt x="2198688" y="1448641"/>
                    </a:lnTo>
                    <a:cubicBezTo>
                      <a:pt x="2198688" y="1811397"/>
                      <a:pt x="1952592" y="2139811"/>
                      <a:pt x="1554707" y="2377536"/>
                    </a:cubicBezTo>
                    <a:lnTo>
                      <a:pt x="1457427" y="2430362"/>
                    </a:lnTo>
                    <a:lnTo>
                      <a:pt x="1457426" y="2430362"/>
                    </a:lnTo>
                    <a:lnTo>
                      <a:pt x="1457427" y="2430361"/>
                    </a:lnTo>
                    <a:lnTo>
                      <a:pt x="0" y="1447753"/>
                    </a:lnTo>
                    <a:lnTo>
                      <a:pt x="1455968" y="466128"/>
                    </a:lnTo>
                    <a:lnTo>
                      <a:pt x="1457425" y="466919"/>
                    </a:lnTo>
                    <a:close/>
                  </a:path>
                </a:pathLst>
              </a:custGeom>
              <a:solidFill>
                <a:schemeClr val="accent5">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73" name="í$ḷiḑé">
                <a:extLst>
                  <a:ext uri="{FF2B5EF4-FFF2-40B4-BE49-F238E27FC236}">
                    <a16:creationId xmlns:a16="http://schemas.microsoft.com/office/drawing/2014/main" xmlns="" id="{0A88F057-A157-4391-8345-6CBEF5D4DECA}"/>
                  </a:ext>
                </a:extLst>
              </p:cNvPr>
              <p:cNvSpPr/>
              <p:nvPr/>
            </p:nvSpPr>
            <p:spPr bwMode="auto">
              <a:xfrm>
                <a:off x="6686547" y="2713990"/>
                <a:ext cx="2198691" cy="3416553"/>
              </a:xfrm>
              <a:custGeom>
                <a:avLst/>
                <a:gdLst>
                  <a:gd name="connsiteX0" fmla="*/ 0 w 2198691"/>
                  <a:gd name="connsiteY0" fmla="*/ 0 h 3416553"/>
                  <a:gd name="connsiteX1" fmla="*/ 741261 w 2198691"/>
                  <a:gd name="connsiteY1" fmla="*/ 0 h 3416553"/>
                  <a:gd name="connsiteX2" fmla="*/ 741261 w 2198691"/>
                  <a:gd name="connsiteY2" fmla="*/ 1453115 h 3416553"/>
                  <a:gd name="connsiteX3" fmla="*/ 742722 w 2198691"/>
                  <a:gd name="connsiteY3" fmla="*/ 1452321 h 3416553"/>
                  <a:gd name="connsiteX4" fmla="*/ 2198691 w 2198691"/>
                  <a:gd name="connsiteY4" fmla="*/ 2433946 h 3416553"/>
                  <a:gd name="connsiteX5" fmla="*/ 741264 w 2198691"/>
                  <a:gd name="connsiteY5" fmla="*/ 3416553 h 3416553"/>
                  <a:gd name="connsiteX6" fmla="*/ 643984 w 2198691"/>
                  <a:gd name="connsiteY6" fmla="*/ 3363728 h 3416553"/>
                  <a:gd name="connsiteX7" fmla="*/ 11355 w 2198691"/>
                  <a:gd name="connsiteY7" fmla="*/ 2569147 h 3416553"/>
                  <a:gd name="connsiteX8" fmla="*/ 8023 w 2198691"/>
                  <a:gd name="connsiteY8" fmla="*/ 2529727 h 3416553"/>
                  <a:gd name="connsiteX9" fmla="*/ 0 w 2198691"/>
                  <a:gd name="connsiteY9" fmla="*/ 2529727 h 34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8691" h="3416553">
                    <a:moveTo>
                      <a:pt x="0" y="0"/>
                    </a:moveTo>
                    <a:lnTo>
                      <a:pt x="741261" y="0"/>
                    </a:lnTo>
                    <a:lnTo>
                      <a:pt x="741261" y="1453115"/>
                    </a:lnTo>
                    <a:lnTo>
                      <a:pt x="742722" y="1452321"/>
                    </a:lnTo>
                    <a:lnTo>
                      <a:pt x="2198691" y="2433946"/>
                    </a:lnTo>
                    <a:lnTo>
                      <a:pt x="741264" y="3416553"/>
                    </a:lnTo>
                    <a:lnTo>
                      <a:pt x="643984" y="3363728"/>
                    </a:lnTo>
                    <a:cubicBezTo>
                      <a:pt x="295836" y="3155719"/>
                      <a:pt x="63899" y="2878276"/>
                      <a:pt x="11355" y="2569147"/>
                    </a:cubicBezTo>
                    <a:lnTo>
                      <a:pt x="8023" y="2529727"/>
                    </a:lnTo>
                    <a:lnTo>
                      <a:pt x="0" y="2529727"/>
                    </a:lnTo>
                    <a:close/>
                  </a:path>
                </a:pathLst>
              </a:custGeom>
              <a:solidFill>
                <a:schemeClr val="accent5">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lt1"/>
                  </a:solidFill>
                </a:endParaRPr>
              </a:p>
            </p:txBody>
          </p:sp>
          <p:sp>
            <p:nvSpPr>
              <p:cNvPr id="74" name="îṡlîḓè">
                <a:extLst>
                  <a:ext uri="{FF2B5EF4-FFF2-40B4-BE49-F238E27FC236}">
                    <a16:creationId xmlns:a16="http://schemas.microsoft.com/office/drawing/2014/main" xmlns="" id="{C4624F9F-8CD2-481B-8790-B2B1C5D37E17}"/>
                  </a:ext>
                </a:extLst>
              </p:cNvPr>
              <p:cNvSpPr/>
              <p:nvPr/>
            </p:nvSpPr>
            <p:spPr>
              <a:xfrm>
                <a:off x="7427808" y="5157086"/>
                <a:ext cx="2914856" cy="1314543"/>
              </a:xfrm>
              <a:custGeom>
                <a:avLst/>
                <a:gdLst>
                  <a:gd name="connsiteX0" fmla="*/ 1457429 w 2914856"/>
                  <a:gd name="connsiteY0" fmla="*/ 0 h 1314543"/>
                  <a:gd name="connsiteX1" fmla="*/ 1600618 w 2914856"/>
                  <a:gd name="connsiteY1" fmla="*/ 96539 h 1314543"/>
                  <a:gd name="connsiteX2" fmla="*/ 2914855 w 2914856"/>
                  <a:gd name="connsiteY2" fmla="*/ 96539 h 1314543"/>
                  <a:gd name="connsiteX3" fmla="*/ 2914855 w 2914856"/>
                  <a:gd name="connsiteY3" fmla="*/ 982608 h 1314543"/>
                  <a:gd name="connsiteX4" fmla="*/ 2914856 w 2914856"/>
                  <a:gd name="connsiteY4" fmla="*/ 982608 h 1314543"/>
                  <a:gd name="connsiteX5" fmla="*/ 2914855 w 2914856"/>
                  <a:gd name="connsiteY5" fmla="*/ 982609 h 1314543"/>
                  <a:gd name="connsiteX6" fmla="*/ 2914855 w 2914856"/>
                  <a:gd name="connsiteY6" fmla="*/ 983364 h 1314543"/>
                  <a:gd name="connsiteX7" fmla="*/ 2913464 w 2914856"/>
                  <a:gd name="connsiteY7" fmla="*/ 983364 h 1314543"/>
                  <a:gd name="connsiteX8" fmla="*/ 2855999 w 2914856"/>
                  <a:gd name="connsiteY8" fmla="*/ 1014568 h 1314543"/>
                  <a:gd name="connsiteX9" fmla="*/ 1457429 w 2914856"/>
                  <a:gd name="connsiteY9" fmla="*/ 1314543 h 1314543"/>
                  <a:gd name="connsiteX10" fmla="*/ 58859 w 2914856"/>
                  <a:gd name="connsiteY10" fmla="*/ 1014568 h 1314543"/>
                  <a:gd name="connsiteX11" fmla="*/ 1396 w 2914856"/>
                  <a:gd name="connsiteY11" fmla="*/ 983364 h 1314543"/>
                  <a:gd name="connsiteX12" fmla="*/ 0 w 2914856"/>
                  <a:gd name="connsiteY12" fmla="*/ 983364 h 1314543"/>
                  <a:gd name="connsiteX13" fmla="*/ 0 w 2914856"/>
                  <a:gd name="connsiteY13" fmla="*/ 96539 h 1314543"/>
                  <a:gd name="connsiteX14" fmla="*/ 1314240 w 2914856"/>
                  <a:gd name="connsiteY14" fmla="*/ 96539 h 13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4856" h="1314543">
                    <a:moveTo>
                      <a:pt x="1457429" y="0"/>
                    </a:moveTo>
                    <a:lnTo>
                      <a:pt x="1600618" y="96539"/>
                    </a:lnTo>
                    <a:lnTo>
                      <a:pt x="2914855" y="96539"/>
                    </a:lnTo>
                    <a:lnTo>
                      <a:pt x="2914855" y="982608"/>
                    </a:lnTo>
                    <a:lnTo>
                      <a:pt x="2914856" y="982608"/>
                    </a:lnTo>
                    <a:lnTo>
                      <a:pt x="2914855" y="982609"/>
                    </a:lnTo>
                    <a:lnTo>
                      <a:pt x="2914855" y="983364"/>
                    </a:lnTo>
                    <a:lnTo>
                      <a:pt x="2913464" y="983364"/>
                    </a:lnTo>
                    <a:lnTo>
                      <a:pt x="2855999" y="1014568"/>
                    </a:lnTo>
                    <a:cubicBezTo>
                      <a:pt x="2475936" y="1201969"/>
                      <a:pt x="1988686" y="1314543"/>
                      <a:pt x="1457429" y="1314543"/>
                    </a:cubicBezTo>
                    <a:cubicBezTo>
                      <a:pt x="926172" y="1314543"/>
                      <a:pt x="438922" y="1201969"/>
                      <a:pt x="58859" y="1014568"/>
                    </a:cubicBezTo>
                    <a:lnTo>
                      <a:pt x="1396" y="983364"/>
                    </a:lnTo>
                    <a:lnTo>
                      <a:pt x="0" y="983364"/>
                    </a:lnTo>
                    <a:lnTo>
                      <a:pt x="0" y="96539"/>
                    </a:lnTo>
                    <a:lnTo>
                      <a:pt x="1314240" y="96539"/>
                    </a:lnTo>
                    <a:close/>
                  </a:path>
                </a:pathLst>
              </a:custGeom>
              <a:solidFill>
                <a:schemeClr val="accent5">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75" name="îṥ1íḓé">
                <a:extLst>
                  <a:ext uri="{FF2B5EF4-FFF2-40B4-BE49-F238E27FC236}">
                    <a16:creationId xmlns:a16="http://schemas.microsoft.com/office/drawing/2014/main" xmlns="" id="{C71E4FD6-4250-4F80-8647-74F2A27747CD}"/>
                  </a:ext>
                </a:extLst>
              </p:cNvPr>
              <p:cNvSpPr/>
              <p:nvPr/>
            </p:nvSpPr>
            <p:spPr>
              <a:xfrm rot="5400000">
                <a:off x="7300152" y="1138815"/>
                <a:ext cx="1712745" cy="1457427"/>
              </a:xfrm>
              <a:prstGeom prst="parallelogram">
                <a:avLst>
                  <a:gd name="adj" fmla="val 6731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76" name="isḻíḍe">
                <a:extLst>
                  <a:ext uri="{FF2B5EF4-FFF2-40B4-BE49-F238E27FC236}">
                    <a16:creationId xmlns:a16="http://schemas.microsoft.com/office/drawing/2014/main" xmlns="" id="{F34A142A-F1BA-4036-B134-EAB25EE13FE3}"/>
                  </a:ext>
                </a:extLst>
              </p:cNvPr>
              <p:cNvSpPr/>
              <p:nvPr/>
            </p:nvSpPr>
            <p:spPr bwMode="auto">
              <a:xfrm>
                <a:off x="7427811" y="4271338"/>
                <a:ext cx="2914854" cy="1314543"/>
              </a:xfrm>
              <a:custGeom>
                <a:avLst/>
                <a:gdLst>
                  <a:gd name="connsiteX0" fmla="*/ 1457427 w 2914854"/>
                  <a:gd name="connsiteY0" fmla="*/ 0 h 1314543"/>
                  <a:gd name="connsiteX1" fmla="*/ 2914854 w 2914854"/>
                  <a:gd name="connsiteY1" fmla="*/ 982608 h 1314543"/>
                  <a:gd name="connsiteX2" fmla="*/ 2855997 w 2914854"/>
                  <a:gd name="connsiteY2" fmla="*/ 1014568 h 1314543"/>
                  <a:gd name="connsiteX3" fmla="*/ 1457427 w 2914854"/>
                  <a:gd name="connsiteY3" fmla="*/ 1314543 h 1314543"/>
                  <a:gd name="connsiteX4" fmla="*/ 58857 w 2914854"/>
                  <a:gd name="connsiteY4" fmla="*/ 1014568 h 1314543"/>
                  <a:gd name="connsiteX5" fmla="*/ 0 w 2914854"/>
                  <a:gd name="connsiteY5" fmla="*/ 982607 h 1314543"/>
                  <a:gd name="connsiteX6" fmla="*/ 1457427 w 2914854"/>
                  <a:gd name="connsiteY6" fmla="*/ 0 h 131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854" h="1314543">
                    <a:moveTo>
                      <a:pt x="1457427" y="0"/>
                    </a:moveTo>
                    <a:lnTo>
                      <a:pt x="2914854" y="982608"/>
                    </a:lnTo>
                    <a:lnTo>
                      <a:pt x="2855997" y="1014568"/>
                    </a:lnTo>
                    <a:cubicBezTo>
                      <a:pt x="2475934" y="1201969"/>
                      <a:pt x="1988684" y="1314543"/>
                      <a:pt x="1457427" y="1314543"/>
                    </a:cubicBezTo>
                    <a:cubicBezTo>
                      <a:pt x="926170" y="1314543"/>
                      <a:pt x="438920" y="1201969"/>
                      <a:pt x="58857" y="1014568"/>
                    </a:cubicBezTo>
                    <a:lnTo>
                      <a:pt x="0" y="982607"/>
                    </a:lnTo>
                    <a:lnTo>
                      <a:pt x="1457427" y="0"/>
                    </a:lnTo>
                    <a:close/>
                  </a:path>
                </a:pathLst>
              </a:custGeom>
              <a:solidFill>
                <a:schemeClr val="accent2">
                  <a:lumMod val="60000"/>
                  <a:lumOff val="40000"/>
                </a:schemeClr>
              </a:solidFill>
              <a:ln w="9525">
                <a:noFill/>
                <a:round/>
                <a:headEnd/>
                <a:tailEnd/>
              </a:ln>
            </p:spPr>
            <p:txBody>
              <a:bodyPr wrap="square" lIns="91440" tIns="45720" rIns="91440" bIns="45720" anchor="ctr">
                <a:normAutofit/>
              </a:bodyPr>
              <a:lstStyle/>
              <a:p>
                <a:pPr algn="ctr"/>
                <a:endParaRPr/>
              </a:p>
            </p:txBody>
          </p:sp>
          <p:sp>
            <p:nvSpPr>
              <p:cNvPr id="77" name="iṡḻiḑe">
                <a:extLst>
                  <a:ext uri="{FF2B5EF4-FFF2-40B4-BE49-F238E27FC236}">
                    <a16:creationId xmlns:a16="http://schemas.microsoft.com/office/drawing/2014/main" xmlns="" id="{039F0D51-F0FE-48B5-AF7E-B6787FE85B5F}"/>
                  </a:ext>
                </a:extLst>
              </p:cNvPr>
              <p:cNvSpPr/>
              <p:nvPr/>
            </p:nvSpPr>
            <p:spPr bwMode="auto">
              <a:xfrm>
                <a:off x="8885238" y="2805101"/>
                <a:ext cx="2198688" cy="1964234"/>
              </a:xfrm>
              <a:custGeom>
                <a:avLst/>
                <a:gdLst>
                  <a:gd name="connsiteX0" fmla="*/ 1455968 w 2198688"/>
                  <a:gd name="connsiteY0" fmla="*/ 0 h 1964234"/>
                  <a:gd name="connsiteX1" fmla="*/ 1554707 w 2198688"/>
                  <a:gd name="connsiteY1" fmla="*/ 53618 h 1964234"/>
                  <a:gd name="connsiteX2" fmla="*/ 2198688 w 2198688"/>
                  <a:gd name="connsiteY2" fmla="*/ 982513 h 1964234"/>
                  <a:gd name="connsiteX3" fmla="*/ 1554707 w 2198688"/>
                  <a:gd name="connsiteY3" fmla="*/ 1911408 h 1964234"/>
                  <a:gd name="connsiteX4" fmla="*/ 1457427 w 2198688"/>
                  <a:gd name="connsiteY4" fmla="*/ 1964234 h 1964234"/>
                  <a:gd name="connsiteX5" fmla="*/ 1457426 w 2198688"/>
                  <a:gd name="connsiteY5" fmla="*/ 1964234 h 1964234"/>
                  <a:gd name="connsiteX6" fmla="*/ 1457427 w 2198688"/>
                  <a:gd name="connsiteY6" fmla="*/ 1964233 h 1964234"/>
                  <a:gd name="connsiteX7" fmla="*/ 0 w 2198688"/>
                  <a:gd name="connsiteY7" fmla="*/ 981625 h 1964234"/>
                  <a:gd name="connsiteX8" fmla="*/ 1455968 w 2198688"/>
                  <a:gd name="connsiteY8" fmla="*/ 0 h 19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688" h="1964234">
                    <a:moveTo>
                      <a:pt x="1455968" y="0"/>
                    </a:moveTo>
                    <a:lnTo>
                      <a:pt x="1554707" y="53618"/>
                    </a:lnTo>
                    <a:cubicBezTo>
                      <a:pt x="1952592" y="291343"/>
                      <a:pt x="2198688" y="619757"/>
                      <a:pt x="2198688" y="982513"/>
                    </a:cubicBezTo>
                    <a:cubicBezTo>
                      <a:pt x="2198688" y="1345269"/>
                      <a:pt x="1952592" y="1673683"/>
                      <a:pt x="1554707" y="1911408"/>
                    </a:cubicBezTo>
                    <a:lnTo>
                      <a:pt x="1457427" y="1964234"/>
                    </a:lnTo>
                    <a:lnTo>
                      <a:pt x="1457426" y="1964234"/>
                    </a:lnTo>
                    <a:lnTo>
                      <a:pt x="1457427" y="1964233"/>
                    </a:lnTo>
                    <a:lnTo>
                      <a:pt x="0" y="981625"/>
                    </a:lnTo>
                    <a:lnTo>
                      <a:pt x="1455968" y="0"/>
                    </a:lnTo>
                    <a:close/>
                  </a:path>
                </a:pathLst>
              </a:custGeom>
              <a:solidFill>
                <a:srgbClr val="FC706A"/>
              </a:solidFill>
              <a:ln w="9525">
                <a:noFill/>
                <a:round/>
                <a:headEnd/>
                <a:tailEnd/>
              </a:ln>
            </p:spPr>
            <p:txBody>
              <a:bodyPr wrap="square" lIns="91440" tIns="45720" rIns="91440" bIns="45720" anchor="ctr">
                <a:normAutofit/>
              </a:bodyPr>
              <a:lstStyle/>
              <a:p>
                <a:pPr algn="ctr"/>
                <a:endParaRPr/>
              </a:p>
            </p:txBody>
          </p:sp>
          <p:sp>
            <p:nvSpPr>
              <p:cNvPr id="78" name="îśļïdê">
                <a:extLst>
                  <a:ext uri="{FF2B5EF4-FFF2-40B4-BE49-F238E27FC236}">
                    <a16:creationId xmlns:a16="http://schemas.microsoft.com/office/drawing/2014/main" xmlns="" id="{8B78E79D-4691-4576-B55A-506BEAD95412}"/>
                  </a:ext>
                </a:extLst>
              </p:cNvPr>
              <p:cNvSpPr/>
              <p:nvPr/>
            </p:nvSpPr>
            <p:spPr bwMode="auto">
              <a:xfrm>
                <a:off x="7429269" y="681591"/>
                <a:ext cx="2913396" cy="2295377"/>
              </a:xfrm>
              <a:custGeom>
                <a:avLst/>
                <a:gdLst>
                  <a:gd name="connsiteX0" fmla="*/ 1455969 w 2913396"/>
                  <a:gd name="connsiteY0" fmla="*/ 0 h 2295377"/>
                  <a:gd name="connsiteX1" fmla="*/ 2854539 w 2913396"/>
                  <a:gd name="connsiteY1" fmla="*/ 299975 h 2295377"/>
                  <a:gd name="connsiteX2" fmla="*/ 2911937 w 2913396"/>
                  <a:gd name="connsiteY2" fmla="*/ 331143 h 2295377"/>
                  <a:gd name="connsiteX3" fmla="*/ 1455969 w 2913396"/>
                  <a:gd name="connsiteY3" fmla="*/ 1312768 h 2295377"/>
                  <a:gd name="connsiteX4" fmla="*/ 2913396 w 2913396"/>
                  <a:gd name="connsiteY4" fmla="*/ 2295376 h 2295377"/>
                  <a:gd name="connsiteX5" fmla="*/ 2913395 w 2913396"/>
                  <a:gd name="connsiteY5" fmla="*/ 2295377 h 2295377"/>
                  <a:gd name="connsiteX6" fmla="*/ 0 w 2913396"/>
                  <a:gd name="connsiteY6" fmla="*/ 331144 h 2295377"/>
                  <a:gd name="connsiteX7" fmla="*/ 57399 w 2913396"/>
                  <a:gd name="connsiteY7" fmla="*/ 299975 h 2295377"/>
                  <a:gd name="connsiteX8" fmla="*/ 1455969 w 2913396"/>
                  <a:gd name="connsiteY8" fmla="*/ 0 h 229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396" h="2295377">
                    <a:moveTo>
                      <a:pt x="1455969" y="0"/>
                    </a:moveTo>
                    <a:cubicBezTo>
                      <a:pt x="1987226" y="0"/>
                      <a:pt x="2474476" y="112575"/>
                      <a:pt x="2854539" y="299975"/>
                    </a:cubicBezTo>
                    <a:lnTo>
                      <a:pt x="2911937" y="331143"/>
                    </a:lnTo>
                    <a:lnTo>
                      <a:pt x="1455969" y="1312768"/>
                    </a:lnTo>
                    <a:lnTo>
                      <a:pt x="2913396" y="2295376"/>
                    </a:lnTo>
                    <a:lnTo>
                      <a:pt x="2913395" y="2295377"/>
                    </a:lnTo>
                    <a:lnTo>
                      <a:pt x="0" y="331144"/>
                    </a:lnTo>
                    <a:lnTo>
                      <a:pt x="57399" y="299975"/>
                    </a:lnTo>
                    <a:cubicBezTo>
                      <a:pt x="437462" y="112575"/>
                      <a:pt x="924712" y="0"/>
                      <a:pt x="1455969" y="0"/>
                    </a:cubicBezTo>
                    <a:close/>
                  </a:path>
                </a:pathLst>
              </a:custGeom>
              <a:solidFill>
                <a:srgbClr val="92D050"/>
              </a:solidFill>
              <a:ln w="9525">
                <a:noFill/>
                <a:round/>
                <a:headEnd/>
                <a:tailEnd/>
              </a:ln>
            </p:spPr>
            <p:txBody>
              <a:bodyPr wrap="square" lIns="91440" tIns="45720" rIns="91440" bIns="45720" anchor="ctr">
                <a:normAutofit/>
              </a:bodyPr>
              <a:lstStyle/>
              <a:p>
                <a:pPr algn="ctr"/>
                <a:endParaRPr/>
              </a:p>
            </p:txBody>
          </p:sp>
          <p:sp>
            <p:nvSpPr>
              <p:cNvPr id="79" name="íṥlidê">
                <a:extLst>
                  <a:ext uri="{FF2B5EF4-FFF2-40B4-BE49-F238E27FC236}">
                    <a16:creationId xmlns:a16="http://schemas.microsoft.com/office/drawing/2014/main" xmlns="" id="{B0C6CE37-7C18-4984-9AF2-84A7C806286B}"/>
                  </a:ext>
                </a:extLst>
              </p:cNvPr>
              <p:cNvSpPr/>
              <p:nvPr/>
            </p:nvSpPr>
            <p:spPr bwMode="auto">
              <a:xfrm>
                <a:off x="6686550" y="1740905"/>
                <a:ext cx="2198688" cy="1964232"/>
              </a:xfrm>
              <a:custGeom>
                <a:avLst/>
                <a:gdLst>
                  <a:gd name="connsiteX0" fmla="*/ 742719 w 2198688"/>
                  <a:gd name="connsiteY0" fmla="*/ 0 h 1964232"/>
                  <a:gd name="connsiteX1" fmla="*/ 2198688 w 2198688"/>
                  <a:gd name="connsiteY1" fmla="*/ 981625 h 1964232"/>
                  <a:gd name="connsiteX2" fmla="*/ 741261 w 2198688"/>
                  <a:gd name="connsiteY2" fmla="*/ 1964232 h 1964232"/>
                  <a:gd name="connsiteX3" fmla="*/ 643981 w 2198688"/>
                  <a:gd name="connsiteY3" fmla="*/ 1911407 h 1964232"/>
                  <a:gd name="connsiteX4" fmla="*/ 0 w 2198688"/>
                  <a:gd name="connsiteY4" fmla="*/ 982512 h 1964232"/>
                  <a:gd name="connsiteX5" fmla="*/ 643981 w 2198688"/>
                  <a:gd name="connsiteY5" fmla="*/ 53617 h 1964232"/>
                  <a:gd name="connsiteX6" fmla="*/ 742719 w 2198688"/>
                  <a:gd name="connsiteY6" fmla="*/ 0 h 19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688" h="1964232">
                    <a:moveTo>
                      <a:pt x="742719" y="0"/>
                    </a:moveTo>
                    <a:lnTo>
                      <a:pt x="2198688" y="981625"/>
                    </a:lnTo>
                    <a:lnTo>
                      <a:pt x="741261" y="1964232"/>
                    </a:lnTo>
                    <a:lnTo>
                      <a:pt x="643981" y="1911407"/>
                    </a:lnTo>
                    <a:cubicBezTo>
                      <a:pt x="246097" y="1673682"/>
                      <a:pt x="0" y="1345268"/>
                      <a:pt x="0" y="982512"/>
                    </a:cubicBezTo>
                    <a:cubicBezTo>
                      <a:pt x="0" y="619756"/>
                      <a:pt x="246097" y="291342"/>
                      <a:pt x="643981" y="53617"/>
                    </a:cubicBezTo>
                    <a:lnTo>
                      <a:pt x="742719" y="0"/>
                    </a:lnTo>
                    <a:close/>
                  </a:path>
                </a:pathLst>
              </a:custGeom>
              <a:solidFill>
                <a:schemeClr val="accent4">
                  <a:lumMod val="60000"/>
                  <a:lumOff val="40000"/>
                </a:schemeClr>
              </a:solidFill>
              <a:ln w="9525">
                <a:noFill/>
                <a:round/>
                <a:headEnd/>
                <a:tailEnd/>
              </a:ln>
            </p:spPr>
            <p:txBody>
              <a:bodyPr wrap="square" lIns="91440" tIns="45720" rIns="91440" bIns="45720" anchor="ctr">
                <a:normAutofit/>
              </a:bodyPr>
              <a:lstStyle/>
              <a:p>
                <a:pPr algn="ctr"/>
                <a:endParaRPr/>
              </a:p>
            </p:txBody>
          </p:sp>
          <p:sp>
            <p:nvSpPr>
              <p:cNvPr id="80" name="ïṥļîḓe">
                <a:extLst>
                  <a:ext uri="{FF2B5EF4-FFF2-40B4-BE49-F238E27FC236}">
                    <a16:creationId xmlns:a16="http://schemas.microsoft.com/office/drawing/2014/main" xmlns="" id="{9D6751F0-3C83-4AF5-A64F-FCE370893C00}"/>
                  </a:ext>
                </a:extLst>
              </p:cNvPr>
              <p:cNvSpPr/>
              <p:nvPr/>
            </p:nvSpPr>
            <p:spPr>
              <a:xfrm rot="16200000" flipV="1">
                <a:off x="8226004" y="1670386"/>
                <a:ext cx="2775893" cy="1457427"/>
              </a:xfrm>
              <a:prstGeom prst="parallelogram">
                <a:avLst>
                  <a:gd name="adj" fmla="val 6731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1" name="îslide">
                <a:extLst>
                  <a:ext uri="{FF2B5EF4-FFF2-40B4-BE49-F238E27FC236}">
                    <a16:creationId xmlns:a16="http://schemas.microsoft.com/office/drawing/2014/main" xmlns="" id="{600D20D2-5E44-4813-B81A-46730AA3222C}"/>
                  </a:ext>
                </a:extLst>
              </p:cNvPr>
              <p:cNvSpPr/>
              <p:nvPr/>
            </p:nvSpPr>
            <p:spPr>
              <a:xfrm rot="16200000" flipV="1">
                <a:off x="6889938" y="3261768"/>
                <a:ext cx="2533170" cy="1457428"/>
              </a:xfrm>
              <a:prstGeom prst="parallelogram">
                <a:avLst>
                  <a:gd name="adj" fmla="val 6731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2" name="îSḷîde">
                <a:extLst>
                  <a:ext uri="{FF2B5EF4-FFF2-40B4-BE49-F238E27FC236}">
                    <a16:creationId xmlns:a16="http://schemas.microsoft.com/office/drawing/2014/main" xmlns="" id="{FB7D6DD7-E35E-4446-B963-B0D2344406C2}"/>
                  </a:ext>
                </a:extLst>
              </p:cNvPr>
              <p:cNvSpPr/>
              <p:nvPr/>
            </p:nvSpPr>
            <p:spPr>
              <a:xfrm rot="5400000">
                <a:off x="8878940" y="3793344"/>
                <a:ext cx="1470020" cy="1457428"/>
              </a:xfrm>
              <a:prstGeom prst="parallelogram">
                <a:avLst>
                  <a:gd name="adj" fmla="val 67317"/>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algn="ctr"/>
                <a:endParaRPr/>
              </a:p>
            </p:txBody>
          </p:sp>
        </p:grpSp>
        <p:cxnSp>
          <p:nvCxnSpPr>
            <p:cNvPr id="47" name="直接连接符 5">
              <a:extLst>
                <a:ext uri="{FF2B5EF4-FFF2-40B4-BE49-F238E27FC236}">
                  <a16:creationId xmlns:a16="http://schemas.microsoft.com/office/drawing/2014/main" xmlns="" id="{BCF0A5E0-79D0-4FCB-9D5E-C90144790545}"/>
                </a:ext>
              </a:extLst>
            </p:cNvPr>
            <p:cNvCxnSpPr>
              <a:cxnSpLocks/>
            </p:cNvCxnSpPr>
            <p:nvPr/>
          </p:nvCxnSpPr>
          <p:spPr>
            <a:xfrm>
              <a:off x="669925" y="3570564"/>
              <a:ext cx="329558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33">
              <a:extLst>
                <a:ext uri="{FF2B5EF4-FFF2-40B4-BE49-F238E27FC236}">
                  <a16:creationId xmlns:a16="http://schemas.microsoft.com/office/drawing/2014/main" xmlns="" id="{89B364F5-5D7C-44AC-B94C-A8667ACBCF95}"/>
                </a:ext>
              </a:extLst>
            </p:cNvPr>
            <p:cNvCxnSpPr>
              <a:cxnSpLocks/>
            </p:cNvCxnSpPr>
            <p:nvPr/>
          </p:nvCxnSpPr>
          <p:spPr>
            <a:xfrm>
              <a:off x="8224903" y="3570564"/>
              <a:ext cx="3295585"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1">
              <a:extLst>
                <a:ext uri="{FF2B5EF4-FFF2-40B4-BE49-F238E27FC236}">
                  <a16:creationId xmlns:a16="http://schemas.microsoft.com/office/drawing/2014/main" xmlns="" id="{15EB1C76-73AA-4FD3-B9D0-06F8384DD2A9}"/>
                </a:ext>
              </a:extLst>
            </p:cNvPr>
            <p:cNvCxnSpPr>
              <a:cxnSpLocks/>
              <a:endCxn id="76" idx="0"/>
            </p:cNvCxnSpPr>
            <p:nvPr/>
          </p:nvCxnSpPr>
          <p:spPr>
            <a:xfrm>
              <a:off x="6096002" y="2730402"/>
              <a:ext cx="0" cy="1628534"/>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3" name="6b5d083f-b3f7-4178-b21a-4770237c731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4215002" y="2569758"/>
            <a:ext cx="1333917" cy="1326735"/>
            <a:chOff x="3884613" y="1216025"/>
            <a:chExt cx="4422776" cy="4398963"/>
          </a:xfrm>
        </p:grpSpPr>
        <p:sp>
          <p:nvSpPr>
            <p:cNvPr id="84" name="iṡḷíďê">
              <a:extLst>
                <a:ext uri="{FF2B5EF4-FFF2-40B4-BE49-F238E27FC236}">
                  <a16:creationId xmlns:a16="http://schemas.microsoft.com/office/drawing/2014/main" xmlns="" id="{C098FE95-8D92-4C0B-939F-08C46A6939CA}"/>
                </a:ext>
              </a:extLst>
            </p:cNvPr>
            <p:cNvSpPr/>
            <p:nvPr/>
          </p:nvSpPr>
          <p:spPr bwMode="auto">
            <a:xfrm>
              <a:off x="3884613" y="3641725"/>
              <a:ext cx="3875088" cy="987425"/>
            </a:xfrm>
            <a:prstGeom prst="rect">
              <a:avLst/>
            </a:prstGeom>
            <a:solidFill>
              <a:srgbClr val="E836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ísļîḑe">
              <a:extLst>
                <a:ext uri="{FF2B5EF4-FFF2-40B4-BE49-F238E27FC236}">
                  <a16:creationId xmlns:a16="http://schemas.microsoft.com/office/drawing/2014/main" xmlns="" id="{0D44E892-1271-4C74-965E-DD3DA9E9893A}"/>
                </a:ext>
              </a:extLst>
            </p:cNvPr>
            <p:cNvSpPr/>
            <p:nvPr/>
          </p:nvSpPr>
          <p:spPr bwMode="auto">
            <a:xfrm>
              <a:off x="4379913" y="3641725"/>
              <a:ext cx="279400" cy="987425"/>
            </a:xfrm>
            <a:prstGeom prst="rect">
              <a:avLst/>
            </a:prstGeom>
            <a:solidFill>
              <a:srgbClr val="F4C3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ïṧļiḍé">
              <a:extLst>
                <a:ext uri="{FF2B5EF4-FFF2-40B4-BE49-F238E27FC236}">
                  <a16:creationId xmlns:a16="http://schemas.microsoft.com/office/drawing/2014/main" xmlns="" id="{8BE15D2A-8A44-4656-B05F-AB564B7EAD7C}"/>
                </a:ext>
              </a:extLst>
            </p:cNvPr>
            <p:cNvSpPr/>
            <p:nvPr/>
          </p:nvSpPr>
          <p:spPr bwMode="auto">
            <a:xfrm>
              <a:off x="4833938" y="3641725"/>
              <a:ext cx="2111375" cy="987425"/>
            </a:xfrm>
            <a:prstGeom prst="rect">
              <a:avLst/>
            </a:prstGeom>
            <a:solidFill>
              <a:srgbClr val="F4C3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ïsḻîďê">
              <a:extLst>
                <a:ext uri="{FF2B5EF4-FFF2-40B4-BE49-F238E27FC236}">
                  <a16:creationId xmlns:a16="http://schemas.microsoft.com/office/drawing/2014/main" xmlns="" id="{82FA1E33-99F7-4C09-9D9D-3C8C1DEF5E1F}"/>
                </a:ext>
              </a:extLst>
            </p:cNvPr>
            <p:cNvSpPr/>
            <p:nvPr/>
          </p:nvSpPr>
          <p:spPr bwMode="auto">
            <a:xfrm>
              <a:off x="5046663" y="3962400"/>
              <a:ext cx="976313"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 name="íś1ïďè">
              <a:extLst>
                <a:ext uri="{FF2B5EF4-FFF2-40B4-BE49-F238E27FC236}">
                  <a16:creationId xmlns:a16="http://schemas.microsoft.com/office/drawing/2014/main" xmlns="" id="{674CA660-D49C-45B8-852F-60AC02C1FFA1}"/>
                </a:ext>
              </a:extLst>
            </p:cNvPr>
            <p:cNvSpPr/>
            <p:nvPr/>
          </p:nvSpPr>
          <p:spPr bwMode="auto">
            <a:xfrm>
              <a:off x="4432301" y="4629150"/>
              <a:ext cx="3875088" cy="985838"/>
            </a:xfrm>
            <a:prstGeom prst="rect">
              <a:avLst/>
            </a:prstGeom>
            <a:solidFill>
              <a:srgbClr val="27AA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ïs1íḓé">
              <a:extLst>
                <a:ext uri="{FF2B5EF4-FFF2-40B4-BE49-F238E27FC236}">
                  <a16:creationId xmlns:a16="http://schemas.microsoft.com/office/drawing/2014/main" xmlns="" id="{9EFFC799-F0C9-4518-B2E4-CA9FA2632F75}"/>
                </a:ext>
              </a:extLst>
            </p:cNvPr>
            <p:cNvSpPr/>
            <p:nvPr/>
          </p:nvSpPr>
          <p:spPr bwMode="auto">
            <a:xfrm>
              <a:off x="4940301" y="4629150"/>
              <a:ext cx="280988" cy="985838"/>
            </a:xfrm>
            <a:prstGeom prst="rect">
              <a:avLst/>
            </a:prstGeom>
            <a:solidFill>
              <a:srgbClr val="594A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ïŝľíḓê">
              <a:extLst>
                <a:ext uri="{FF2B5EF4-FFF2-40B4-BE49-F238E27FC236}">
                  <a16:creationId xmlns:a16="http://schemas.microsoft.com/office/drawing/2014/main" xmlns="" id="{E683BCE1-059B-4035-B50E-AFACC7A591E6}"/>
                </a:ext>
              </a:extLst>
            </p:cNvPr>
            <p:cNvSpPr/>
            <p:nvPr/>
          </p:nvSpPr>
          <p:spPr bwMode="auto">
            <a:xfrm>
              <a:off x="5394326" y="4629150"/>
              <a:ext cx="2098675" cy="985838"/>
            </a:xfrm>
            <a:prstGeom prst="rect">
              <a:avLst/>
            </a:prstGeom>
            <a:solidFill>
              <a:srgbClr val="594A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íṡ1íḋé">
              <a:extLst>
                <a:ext uri="{FF2B5EF4-FFF2-40B4-BE49-F238E27FC236}">
                  <a16:creationId xmlns:a16="http://schemas.microsoft.com/office/drawing/2014/main" xmlns="" id="{186B530F-2402-43A7-B0B5-71D5EDA523F2}"/>
                </a:ext>
              </a:extLst>
            </p:cNvPr>
            <p:cNvSpPr/>
            <p:nvPr/>
          </p:nvSpPr>
          <p:spPr bwMode="auto">
            <a:xfrm>
              <a:off x="5608638" y="4948238"/>
              <a:ext cx="962025"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íšļiḓé">
              <a:extLst>
                <a:ext uri="{FF2B5EF4-FFF2-40B4-BE49-F238E27FC236}">
                  <a16:creationId xmlns:a16="http://schemas.microsoft.com/office/drawing/2014/main" xmlns="" id="{FF7C4EB1-70E2-49BA-9A4E-7EA800AD6CC1}"/>
                </a:ext>
              </a:extLst>
            </p:cNvPr>
            <p:cNvSpPr/>
            <p:nvPr/>
          </p:nvSpPr>
          <p:spPr bwMode="auto">
            <a:xfrm>
              <a:off x="4271963" y="1216025"/>
              <a:ext cx="3914775" cy="2425700"/>
            </a:xfrm>
            <a:prstGeom prst="rect">
              <a:avLst/>
            </a:prstGeom>
            <a:solidFill>
              <a:srgbClr val="5174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íṡľiḓé">
              <a:extLst>
                <a:ext uri="{FF2B5EF4-FFF2-40B4-BE49-F238E27FC236}">
                  <a16:creationId xmlns:a16="http://schemas.microsoft.com/office/drawing/2014/main" xmlns="" id="{E6912F6F-CA43-4F9A-A511-981A4B731640}"/>
                </a:ext>
              </a:extLst>
            </p:cNvPr>
            <p:cNvSpPr/>
            <p:nvPr/>
          </p:nvSpPr>
          <p:spPr bwMode="auto">
            <a:xfrm>
              <a:off x="4271963" y="1216025"/>
              <a:ext cx="39147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îŝliďè">
              <a:extLst>
                <a:ext uri="{FF2B5EF4-FFF2-40B4-BE49-F238E27FC236}">
                  <a16:creationId xmlns:a16="http://schemas.microsoft.com/office/drawing/2014/main" xmlns="" id="{29324347-B4E0-4702-8959-68314028A3A5}"/>
                </a:ext>
              </a:extLst>
            </p:cNvPr>
            <p:cNvSpPr/>
            <p:nvPr/>
          </p:nvSpPr>
          <p:spPr bwMode="auto">
            <a:xfrm>
              <a:off x="4498976" y="1216025"/>
              <a:ext cx="3460750" cy="2319338"/>
            </a:xfrm>
            <a:custGeom>
              <a:avLst/>
              <a:gdLst>
                <a:gd name="T0" fmla="*/ 2180 w 2180"/>
                <a:gd name="T1" fmla="*/ 1461 h 1461"/>
                <a:gd name="T2" fmla="*/ 1086 w 2180"/>
                <a:gd name="T3" fmla="*/ 1461 h 1461"/>
                <a:gd name="T4" fmla="*/ 0 w 2180"/>
                <a:gd name="T5" fmla="*/ 1461 h 1461"/>
                <a:gd name="T6" fmla="*/ 0 w 2180"/>
                <a:gd name="T7" fmla="*/ 0 h 1461"/>
                <a:gd name="T8" fmla="*/ 2180 w 2180"/>
                <a:gd name="T9" fmla="*/ 0 h 1461"/>
                <a:gd name="T10" fmla="*/ 2180 w 2180"/>
                <a:gd name="T11" fmla="*/ 1461 h 1461"/>
              </a:gdLst>
              <a:ahLst/>
              <a:cxnLst>
                <a:cxn ang="0">
                  <a:pos x="T0" y="T1"/>
                </a:cxn>
                <a:cxn ang="0">
                  <a:pos x="T2" y="T3"/>
                </a:cxn>
                <a:cxn ang="0">
                  <a:pos x="T4" y="T5"/>
                </a:cxn>
                <a:cxn ang="0">
                  <a:pos x="T6" y="T7"/>
                </a:cxn>
                <a:cxn ang="0">
                  <a:pos x="T8" y="T9"/>
                </a:cxn>
                <a:cxn ang="0">
                  <a:pos x="T10" y="T11"/>
                </a:cxn>
              </a:cxnLst>
              <a:rect l="0" t="0" r="r" b="b"/>
              <a:pathLst>
                <a:path w="2180" h="1461">
                  <a:moveTo>
                    <a:pt x="2180" y="1461"/>
                  </a:moveTo>
                  <a:lnTo>
                    <a:pt x="1086" y="1461"/>
                  </a:lnTo>
                  <a:lnTo>
                    <a:pt x="0" y="1461"/>
                  </a:lnTo>
                  <a:lnTo>
                    <a:pt x="0" y="0"/>
                  </a:lnTo>
                  <a:lnTo>
                    <a:pt x="2180" y="0"/>
                  </a:lnTo>
                  <a:lnTo>
                    <a:pt x="2180" y="14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ïṩ1ïḋê">
              <a:extLst>
                <a:ext uri="{FF2B5EF4-FFF2-40B4-BE49-F238E27FC236}">
                  <a16:creationId xmlns:a16="http://schemas.microsoft.com/office/drawing/2014/main" xmlns="" id="{F3494DEE-BF99-4FDB-B190-FF64666AEBC1}"/>
                </a:ext>
              </a:extLst>
            </p:cNvPr>
            <p:cNvSpPr/>
            <p:nvPr/>
          </p:nvSpPr>
          <p:spPr bwMode="auto">
            <a:xfrm>
              <a:off x="4498976" y="1216025"/>
              <a:ext cx="3460750" cy="2319338"/>
            </a:xfrm>
            <a:custGeom>
              <a:avLst/>
              <a:gdLst>
                <a:gd name="T0" fmla="*/ 2180 w 2180"/>
                <a:gd name="T1" fmla="*/ 1461 h 1461"/>
                <a:gd name="T2" fmla="*/ 1086 w 2180"/>
                <a:gd name="T3" fmla="*/ 1461 h 1461"/>
                <a:gd name="T4" fmla="*/ 0 w 2180"/>
                <a:gd name="T5" fmla="*/ 1461 h 1461"/>
                <a:gd name="T6" fmla="*/ 0 w 2180"/>
                <a:gd name="T7" fmla="*/ 0 h 1461"/>
                <a:gd name="T8" fmla="*/ 2180 w 2180"/>
                <a:gd name="T9" fmla="*/ 0 h 1461"/>
                <a:gd name="T10" fmla="*/ 2180 w 2180"/>
                <a:gd name="T11" fmla="*/ 1461 h 1461"/>
              </a:gdLst>
              <a:ahLst/>
              <a:cxnLst>
                <a:cxn ang="0">
                  <a:pos x="T0" y="T1"/>
                </a:cxn>
                <a:cxn ang="0">
                  <a:pos x="T2" y="T3"/>
                </a:cxn>
                <a:cxn ang="0">
                  <a:pos x="T4" y="T5"/>
                </a:cxn>
                <a:cxn ang="0">
                  <a:pos x="T6" y="T7"/>
                </a:cxn>
                <a:cxn ang="0">
                  <a:pos x="T8" y="T9"/>
                </a:cxn>
                <a:cxn ang="0">
                  <a:pos x="T10" y="T11"/>
                </a:cxn>
              </a:cxnLst>
              <a:rect l="0" t="0" r="r" b="b"/>
              <a:pathLst>
                <a:path w="2180" h="1461">
                  <a:moveTo>
                    <a:pt x="2180" y="1461"/>
                  </a:moveTo>
                  <a:lnTo>
                    <a:pt x="1086" y="1461"/>
                  </a:lnTo>
                  <a:lnTo>
                    <a:pt x="0" y="1461"/>
                  </a:lnTo>
                  <a:lnTo>
                    <a:pt x="0" y="0"/>
                  </a:lnTo>
                  <a:lnTo>
                    <a:pt x="2180" y="0"/>
                  </a:lnTo>
                  <a:lnTo>
                    <a:pt x="2180" y="14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íṩľïḍé">
              <a:extLst>
                <a:ext uri="{FF2B5EF4-FFF2-40B4-BE49-F238E27FC236}">
                  <a16:creationId xmlns:a16="http://schemas.microsoft.com/office/drawing/2014/main" xmlns="" id="{1F333880-C7AE-4951-8CBC-9CBE36875829}"/>
                </a:ext>
              </a:extLst>
            </p:cNvPr>
            <p:cNvSpPr/>
            <p:nvPr/>
          </p:nvSpPr>
          <p:spPr bwMode="auto">
            <a:xfrm>
              <a:off x="6397626" y="2735263"/>
              <a:ext cx="387350" cy="1081088"/>
            </a:xfrm>
            <a:custGeom>
              <a:avLst/>
              <a:gdLst>
                <a:gd name="T0" fmla="*/ 244 w 244"/>
                <a:gd name="T1" fmla="*/ 681 h 681"/>
                <a:gd name="T2" fmla="*/ 117 w 244"/>
                <a:gd name="T3" fmla="*/ 613 h 681"/>
                <a:gd name="T4" fmla="*/ 0 w 244"/>
                <a:gd name="T5" fmla="*/ 681 h 681"/>
                <a:gd name="T6" fmla="*/ 0 w 244"/>
                <a:gd name="T7" fmla="*/ 0 h 681"/>
                <a:gd name="T8" fmla="*/ 244 w 244"/>
                <a:gd name="T9" fmla="*/ 0 h 681"/>
                <a:gd name="T10" fmla="*/ 244 w 244"/>
                <a:gd name="T11" fmla="*/ 681 h 681"/>
              </a:gdLst>
              <a:ahLst/>
              <a:cxnLst>
                <a:cxn ang="0">
                  <a:pos x="T0" y="T1"/>
                </a:cxn>
                <a:cxn ang="0">
                  <a:pos x="T2" y="T3"/>
                </a:cxn>
                <a:cxn ang="0">
                  <a:pos x="T4" y="T5"/>
                </a:cxn>
                <a:cxn ang="0">
                  <a:pos x="T6" y="T7"/>
                </a:cxn>
                <a:cxn ang="0">
                  <a:pos x="T8" y="T9"/>
                </a:cxn>
                <a:cxn ang="0">
                  <a:pos x="T10" y="T11"/>
                </a:cxn>
              </a:cxnLst>
              <a:rect l="0" t="0" r="r" b="b"/>
              <a:pathLst>
                <a:path w="244" h="681">
                  <a:moveTo>
                    <a:pt x="244" y="681"/>
                  </a:moveTo>
                  <a:lnTo>
                    <a:pt x="117" y="613"/>
                  </a:lnTo>
                  <a:lnTo>
                    <a:pt x="0" y="681"/>
                  </a:lnTo>
                  <a:lnTo>
                    <a:pt x="0" y="0"/>
                  </a:lnTo>
                  <a:lnTo>
                    <a:pt x="244" y="0"/>
                  </a:lnTo>
                  <a:lnTo>
                    <a:pt x="244" y="681"/>
                  </a:lnTo>
                  <a:close/>
                </a:path>
              </a:pathLst>
            </a:custGeom>
            <a:solidFill>
              <a:srgbClr val="E836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îS1îḍê">
              <a:extLst>
                <a:ext uri="{FF2B5EF4-FFF2-40B4-BE49-F238E27FC236}">
                  <a16:creationId xmlns:a16="http://schemas.microsoft.com/office/drawing/2014/main" xmlns="" id="{7902316E-2D67-4990-9BB1-37C2AFE7BAE4}"/>
                </a:ext>
              </a:extLst>
            </p:cNvPr>
            <p:cNvSpPr/>
            <p:nvPr/>
          </p:nvSpPr>
          <p:spPr bwMode="auto">
            <a:xfrm>
              <a:off x="6397626" y="2735263"/>
              <a:ext cx="387350" cy="1081088"/>
            </a:xfrm>
            <a:custGeom>
              <a:avLst/>
              <a:gdLst>
                <a:gd name="T0" fmla="*/ 244 w 244"/>
                <a:gd name="T1" fmla="*/ 681 h 681"/>
                <a:gd name="T2" fmla="*/ 117 w 244"/>
                <a:gd name="T3" fmla="*/ 613 h 681"/>
                <a:gd name="T4" fmla="*/ 0 w 244"/>
                <a:gd name="T5" fmla="*/ 681 h 681"/>
                <a:gd name="T6" fmla="*/ 0 w 244"/>
                <a:gd name="T7" fmla="*/ 0 h 681"/>
                <a:gd name="T8" fmla="*/ 244 w 244"/>
                <a:gd name="T9" fmla="*/ 0 h 681"/>
                <a:gd name="T10" fmla="*/ 244 w 244"/>
                <a:gd name="T11" fmla="*/ 681 h 681"/>
              </a:gdLst>
              <a:ahLst/>
              <a:cxnLst>
                <a:cxn ang="0">
                  <a:pos x="T0" y="T1"/>
                </a:cxn>
                <a:cxn ang="0">
                  <a:pos x="T2" y="T3"/>
                </a:cxn>
                <a:cxn ang="0">
                  <a:pos x="T4" y="T5"/>
                </a:cxn>
                <a:cxn ang="0">
                  <a:pos x="T6" y="T7"/>
                </a:cxn>
                <a:cxn ang="0">
                  <a:pos x="T8" y="T9"/>
                </a:cxn>
                <a:cxn ang="0">
                  <a:pos x="T10" y="T11"/>
                </a:cxn>
              </a:cxnLst>
              <a:rect l="0" t="0" r="r" b="b"/>
              <a:pathLst>
                <a:path w="244" h="681">
                  <a:moveTo>
                    <a:pt x="244" y="681"/>
                  </a:moveTo>
                  <a:lnTo>
                    <a:pt x="117" y="613"/>
                  </a:lnTo>
                  <a:lnTo>
                    <a:pt x="0" y="681"/>
                  </a:lnTo>
                  <a:lnTo>
                    <a:pt x="0" y="0"/>
                  </a:lnTo>
                  <a:lnTo>
                    <a:pt x="244" y="0"/>
                  </a:lnTo>
                  <a:lnTo>
                    <a:pt x="244" y="6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ïṥľídè">
              <a:extLst>
                <a:ext uri="{FF2B5EF4-FFF2-40B4-BE49-F238E27FC236}">
                  <a16:creationId xmlns:a16="http://schemas.microsoft.com/office/drawing/2014/main" xmlns="" id="{5E73EAF0-7321-4A58-8EB4-C79A97C6DC36}"/>
                </a:ext>
              </a:extLst>
            </p:cNvPr>
            <p:cNvSpPr/>
            <p:nvPr/>
          </p:nvSpPr>
          <p:spPr bwMode="auto">
            <a:xfrm>
              <a:off x="4619626" y="1216025"/>
              <a:ext cx="3219450" cy="2185988"/>
            </a:xfrm>
            <a:custGeom>
              <a:avLst/>
              <a:gdLst>
                <a:gd name="T0" fmla="*/ 2028 w 2028"/>
                <a:gd name="T1" fmla="*/ 1377 h 1377"/>
                <a:gd name="T2" fmla="*/ 1010 w 2028"/>
                <a:gd name="T3" fmla="*/ 1377 h 1377"/>
                <a:gd name="T4" fmla="*/ 0 w 2028"/>
                <a:gd name="T5" fmla="*/ 1377 h 1377"/>
                <a:gd name="T6" fmla="*/ 0 w 2028"/>
                <a:gd name="T7" fmla="*/ 0 h 1377"/>
                <a:gd name="T8" fmla="*/ 2028 w 2028"/>
                <a:gd name="T9" fmla="*/ 0 h 1377"/>
                <a:gd name="T10" fmla="*/ 2028 w 2028"/>
                <a:gd name="T11" fmla="*/ 1377 h 1377"/>
              </a:gdLst>
              <a:ahLst/>
              <a:cxnLst>
                <a:cxn ang="0">
                  <a:pos x="T0" y="T1"/>
                </a:cxn>
                <a:cxn ang="0">
                  <a:pos x="T2" y="T3"/>
                </a:cxn>
                <a:cxn ang="0">
                  <a:pos x="T4" y="T5"/>
                </a:cxn>
                <a:cxn ang="0">
                  <a:pos x="T6" y="T7"/>
                </a:cxn>
                <a:cxn ang="0">
                  <a:pos x="T8" y="T9"/>
                </a:cxn>
                <a:cxn ang="0">
                  <a:pos x="T10" y="T11"/>
                </a:cxn>
              </a:cxnLst>
              <a:rect l="0" t="0" r="r" b="b"/>
              <a:pathLst>
                <a:path w="2028" h="1377">
                  <a:moveTo>
                    <a:pt x="2028" y="1377"/>
                  </a:moveTo>
                  <a:lnTo>
                    <a:pt x="1010" y="1377"/>
                  </a:lnTo>
                  <a:lnTo>
                    <a:pt x="0" y="1377"/>
                  </a:lnTo>
                  <a:lnTo>
                    <a:pt x="0" y="0"/>
                  </a:lnTo>
                  <a:lnTo>
                    <a:pt x="2028" y="0"/>
                  </a:lnTo>
                  <a:lnTo>
                    <a:pt x="2028" y="1377"/>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iŝḻîḓe">
              <a:extLst>
                <a:ext uri="{FF2B5EF4-FFF2-40B4-BE49-F238E27FC236}">
                  <a16:creationId xmlns:a16="http://schemas.microsoft.com/office/drawing/2014/main" xmlns="" id="{81979A34-F908-4310-8DEE-4EE99B2966AB}"/>
                </a:ext>
              </a:extLst>
            </p:cNvPr>
            <p:cNvSpPr/>
            <p:nvPr/>
          </p:nvSpPr>
          <p:spPr bwMode="auto">
            <a:xfrm>
              <a:off x="4619626" y="1216025"/>
              <a:ext cx="3219450" cy="2185988"/>
            </a:xfrm>
            <a:custGeom>
              <a:avLst/>
              <a:gdLst>
                <a:gd name="T0" fmla="*/ 2028 w 2028"/>
                <a:gd name="T1" fmla="*/ 1377 h 1377"/>
                <a:gd name="T2" fmla="*/ 1010 w 2028"/>
                <a:gd name="T3" fmla="*/ 1377 h 1377"/>
                <a:gd name="T4" fmla="*/ 0 w 2028"/>
                <a:gd name="T5" fmla="*/ 1377 h 1377"/>
                <a:gd name="T6" fmla="*/ 0 w 2028"/>
                <a:gd name="T7" fmla="*/ 0 h 1377"/>
                <a:gd name="T8" fmla="*/ 2028 w 2028"/>
                <a:gd name="T9" fmla="*/ 0 h 1377"/>
                <a:gd name="T10" fmla="*/ 2028 w 2028"/>
                <a:gd name="T11" fmla="*/ 1377 h 1377"/>
              </a:gdLst>
              <a:ahLst/>
              <a:cxnLst>
                <a:cxn ang="0">
                  <a:pos x="T0" y="T1"/>
                </a:cxn>
                <a:cxn ang="0">
                  <a:pos x="T2" y="T3"/>
                </a:cxn>
                <a:cxn ang="0">
                  <a:pos x="T4" y="T5"/>
                </a:cxn>
                <a:cxn ang="0">
                  <a:pos x="T6" y="T7"/>
                </a:cxn>
                <a:cxn ang="0">
                  <a:pos x="T8" y="T9"/>
                </a:cxn>
                <a:cxn ang="0">
                  <a:pos x="T10" y="T11"/>
                </a:cxn>
              </a:cxnLst>
              <a:rect l="0" t="0" r="r" b="b"/>
              <a:pathLst>
                <a:path w="2028" h="1377">
                  <a:moveTo>
                    <a:pt x="2028" y="1377"/>
                  </a:moveTo>
                  <a:lnTo>
                    <a:pt x="1010" y="1377"/>
                  </a:lnTo>
                  <a:lnTo>
                    <a:pt x="0" y="1377"/>
                  </a:lnTo>
                  <a:lnTo>
                    <a:pt x="0" y="0"/>
                  </a:lnTo>
                  <a:lnTo>
                    <a:pt x="2028" y="0"/>
                  </a:lnTo>
                  <a:lnTo>
                    <a:pt x="2028" y="1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î$ľîḍê">
              <a:extLst>
                <a:ext uri="{FF2B5EF4-FFF2-40B4-BE49-F238E27FC236}">
                  <a16:creationId xmlns:a16="http://schemas.microsoft.com/office/drawing/2014/main" xmlns="" id="{8958A4C5-32C3-45F2-B5C5-462D27109684}"/>
                </a:ext>
              </a:extLst>
            </p:cNvPr>
            <p:cNvSpPr/>
            <p:nvPr/>
          </p:nvSpPr>
          <p:spPr bwMode="auto">
            <a:xfrm>
              <a:off x="6183313" y="3535363"/>
              <a:ext cx="79375" cy="80963"/>
            </a:xfrm>
            <a:custGeom>
              <a:avLst/>
              <a:gdLst>
                <a:gd name="T0" fmla="*/ 50 w 50"/>
                <a:gd name="T1" fmla="*/ 0 h 51"/>
                <a:gd name="T2" fmla="*/ 25 w 50"/>
                <a:gd name="T3" fmla="*/ 0 h 51"/>
                <a:gd name="T4" fmla="*/ 0 w 50"/>
                <a:gd name="T5" fmla="*/ 0 h 51"/>
                <a:gd name="T6" fmla="*/ 0 w 50"/>
                <a:gd name="T7" fmla="*/ 51 h 51"/>
                <a:gd name="T8" fmla="*/ 50 w 50"/>
                <a:gd name="T9" fmla="*/ 51 h 51"/>
                <a:gd name="T10" fmla="*/ 50 w 50"/>
                <a:gd name="T11" fmla="*/ 0 h 51"/>
              </a:gdLst>
              <a:ahLst/>
              <a:cxnLst>
                <a:cxn ang="0">
                  <a:pos x="T0" y="T1"/>
                </a:cxn>
                <a:cxn ang="0">
                  <a:pos x="T2" y="T3"/>
                </a:cxn>
                <a:cxn ang="0">
                  <a:pos x="T4" y="T5"/>
                </a:cxn>
                <a:cxn ang="0">
                  <a:pos x="T6" y="T7"/>
                </a:cxn>
                <a:cxn ang="0">
                  <a:pos x="T8" y="T9"/>
                </a:cxn>
                <a:cxn ang="0">
                  <a:pos x="T10" y="T11"/>
                </a:cxn>
              </a:cxnLst>
              <a:rect l="0" t="0" r="r" b="b"/>
              <a:pathLst>
                <a:path w="50" h="51">
                  <a:moveTo>
                    <a:pt x="50" y="0"/>
                  </a:moveTo>
                  <a:lnTo>
                    <a:pt x="25" y="0"/>
                  </a:lnTo>
                  <a:lnTo>
                    <a:pt x="0" y="0"/>
                  </a:lnTo>
                  <a:lnTo>
                    <a:pt x="0" y="51"/>
                  </a:lnTo>
                  <a:lnTo>
                    <a:pt x="50" y="51"/>
                  </a:lnTo>
                  <a:lnTo>
                    <a:pt x="50" y="0"/>
                  </a:lnTo>
                  <a:close/>
                </a:path>
              </a:pathLst>
            </a:custGeom>
            <a:solidFill>
              <a:srgbClr val="51748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íśļïďè">
              <a:extLst>
                <a:ext uri="{FF2B5EF4-FFF2-40B4-BE49-F238E27FC236}">
                  <a16:creationId xmlns:a16="http://schemas.microsoft.com/office/drawing/2014/main" xmlns="" id="{66BAE0B4-757B-4F2A-87E3-C4E44DE79837}"/>
                </a:ext>
              </a:extLst>
            </p:cNvPr>
            <p:cNvSpPr/>
            <p:nvPr/>
          </p:nvSpPr>
          <p:spPr bwMode="auto">
            <a:xfrm>
              <a:off x="6183313" y="3535363"/>
              <a:ext cx="79375" cy="80963"/>
            </a:xfrm>
            <a:custGeom>
              <a:avLst/>
              <a:gdLst>
                <a:gd name="T0" fmla="*/ 50 w 50"/>
                <a:gd name="T1" fmla="*/ 0 h 51"/>
                <a:gd name="T2" fmla="*/ 25 w 50"/>
                <a:gd name="T3" fmla="*/ 0 h 51"/>
                <a:gd name="T4" fmla="*/ 0 w 50"/>
                <a:gd name="T5" fmla="*/ 0 h 51"/>
                <a:gd name="T6" fmla="*/ 0 w 50"/>
                <a:gd name="T7" fmla="*/ 51 h 51"/>
                <a:gd name="T8" fmla="*/ 50 w 50"/>
                <a:gd name="T9" fmla="*/ 51 h 51"/>
                <a:gd name="T10" fmla="*/ 50 w 50"/>
                <a:gd name="T11" fmla="*/ 0 h 51"/>
              </a:gdLst>
              <a:ahLst/>
              <a:cxnLst>
                <a:cxn ang="0">
                  <a:pos x="T0" y="T1"/>
                </a:cxn>
                <a:cxn ang="0">
                  <a:pos x="T2" y="T3"/>
                </a:cxn>
                <a:cxn ang="0">
                  <a:pos x="T4" y="T5"/>
                </a:cxn>
                <a:cxn ang="0">
                  <a:pos x="T6" y="T7"/>
                </a:cxn>
                <a:cxn ang="0">
                  <a:pos x="T8" y="T9"/>
                </a:cxn>
                <a:cxn ang="0">
                  <a:pos x="T10" y="T11"/>
                </a:cxn>
              </a:cxnLst>
              <a:rect l="0" t="0" r="r" b="b"/>
              <a:pathLst>
                <a:path w="50" h="51">
                  <a:moveTo>
                    <a:pt x="50" y="0"/>
                  </a:moveTo>
                  <a:lnTo>
                    <a:pt x="25" y="0"/>
                  </a:lnTo>
                  <a:lnTo>
                    <a:pt x="0" y="0"/>
                  </a:lnTo>
                  <a:lnTo>
                    <a:pt x="0" y="51"/>
                  </a:lnTo>
                  <a:lnTo>
                    <a:pt x="50" y="51"/>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íṩḻïḍé">
              <a:extLst>
                <a:ext uri="{FF2B5EF4-FFF2-40B4-BE49-F238E27FC236}">
                  <a16:creationId xmlns:a16="http://schemas.microsoft.com/office/drawing/2014/main" xmlns="" id="{84185A0D-AFCF-4ED7-BC62-205812882138}"/>
                </a:ext>
              </a:extLst>
            </p:cNvPr>
            <p:cNvSpPr/>
            <p:nvPr/>
          </p:nvSpPr>
          <p:spPr bwMode="auto">
            <a:xfrm>
              <a:off x="6183313" y="3402013"/>
              <a:ext cx="79375" cy="133350"/>
            </a:xfrm>
            <a:custGeom>
              <a:avLst/>
              <a:gdLst>
                <a:gd name="T0" fmla="*/ 50 w 50"/>
                <a:gd name="T1" fmla="*/ 0 h 84"/>
                <a:gd name="T2" fmla="*/ 25 w 50"/>
                <a:gd name="T3" fmla="*/ 0 h 84"/>
                <a:gd name="T4" fmla="*/ 0 w 50"/>
                <a:gd name="T5" fmla="*/ 0 h 84"/>
                <a:gd name="T6" fmla="*/ 0 w 50"/>
                <a:gd name="T7" fmla="*/ 84 h 84"/>
                <a:gd name="T8" fmla="*/ 25 w 50"/>
                <a:gd name="T9" fmla="*/ 84 h 84"/>
                <a:gd name="T10" fmla="*/ 50 w 50"/>
                <a:gd name="T11" fmla="*/ 84 h 84"/>
                <a:gd name="T12" fmla="*/ 50 w 5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50" h="84">
                  <a:moveTo>
                    <a:pt x="50" y="0"/>
                  </a:moveTo>
                  <a:lnTo>
                    <a:pt x="25" y="0"/>
                  </a:lnTo>
                  <a:lnTo>
                    <a:pt x="0" y="0"/>
                  </a:lnTo>
                  <a:lnTo>
                    <a:pt x="0" y="84"/>
                  </a:lnTo>
                  <a:lnTo>
                    <a:pt x="25" y="84"/>
                  </a:lnTo>
                  <a:lnTo>
                    <a:pt x="50" y="84"/>
                  </a:lnTo>
                  <a:lnTo>
                    <a:pt x="50" y="0"/>
                  </a:lnTo>
                  <a:close/>
                </a:path>
              </a:pathLst>
            </a:custGeom>
            <a:solidFill>
              <a:srgbClr val="CAD5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îslíḋè">
              <a:extLst>
                <a:ext uri="{FF2B5EF4-FFF2-40B4-BE49-F238E27FC236}">
                  <a16:creationId xmlns:a16="http://schemas.microsoft.com/office/drawing/2014/main" xmlns="" id="{77AD3599-2188-4C24-822B-D2C62495F5C3}"/>
                </a:ext>
              </a:extLst>
            </p:cNvPr>
            <p:cNvSpPr/>
            <p:nvPr/>
          </p:nvSpPr>
          <p:spPr bwMode="auto">
            <a:xfrm>
              <a:off x="6183313" y="3402013"/>
              <a:ext cx="79375" cy="133350"/>
            </a:xfrm>
            <a:custGeom>
              <a:avLst/>
              <a:gdLst>
                <a:gd name="T0" fmla="*/ 50 w 50"/>
                <a:gd name="T1" fmla="*/ 0 h 84"/>
                <a:gd name="T2" fmla="*/ 25 w 50"/>
                <a:gd name="T3" fmla="*/ 0 h 84"/>
                <a:gd name="T4" fmla="*/ 0 w 50"/>
                <a:gd name="T5" fmla="*/ 0 h 84"/>
                <a:gd name="T6" fmla="*/ 0 w 50"/>
                <a:gd name="T7" fmla="*/ 84 h 84"/>
                <a:gd name="T8" fmla="*/ 25 w 50"/>
                <a:gd name="T9" fmla="*/ 84 h 84"/>
                <a:gd name="T10" fmla="*/ 50 w 50"/>
                <a:gd name="T11" fmla="*/ 84 h 84"/>
                <a:gd name="T12" fmla="*/ 50 w 5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50" h="84">
                  <a:moveTo>
                    <a:pt x="50" y="0"/>
                  </a:moveTo>
                  <a:lnTo>
                    <a:pt x="25" y="0"/>
                  </a:lnTo>
                  <a:lnTo>
                    <a:pt x="0" y="0"/>
                  </a:lnTo>
                  <a:lnTo>
                    <a:pt x="0" y="84"/>
                  </a:lnTo>
                  <a:lnTo>
                    <a:pt x="25" y="84"/>
                  </a:lnTo>
                  <a:lnTo>
                    <a:pt x="50" y="84"/>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iṣľîďé">
              <a:extLst>
                <a:ext uri="{FF2B5EF4-FFF2-40B4-BE49-F238E27FC236}">
                  <a16:creationId xmlns:a16="http://schemas.microsoft.com/office/drawing/2014/main" xmlns="" id="{0DA1C0E7-4C4B-4740-B5A4-450229088440}"/>
                </a:ext>
              </a:extLst>
            </p:cNvPr>
            <p:cNvSpPr/>
            <p:nvPr/>
          </p:nvSpPr>
          <p:spPr bwMode="auto">
            <a:xfrm>
              <a:off x="6183313" y="1216025"/>
              <a:ext cx="79375" cy="2185988"/>
            </a:xfrm>
            <a:custGeom>
              <a:avLst/>
              <a:gdLst>
                <a:gd name="T0" fmla="*/ 50 w 50"/>
                <a:gd name="T1" fmla="*/ 0 h 1377"/>
                <a:gd name="T2" fmla="*/ 0 w 50"/>
                <a:gd name="T3" fmla="*/ 0 h 1377"/>
                <a:gd name="T4" fmla="*/ 0 w 50"/>
                <a:gd name="T5" fmla="*/ 1377 h 1377"/>
                <a:gd name="T6" fmla="*/ 25 w 50"/>
                <a:gd name="T7" fmla="*/ 1377 h 1377"/>
                <a:gd name="T8" fmla="*/ 50 w 50"/>
                <a:gd name="T9" fmla="*/ 1377 h 1377"/>
                <a:gd name="T10" fmla="*/ 50 w 50"/>
                <a:gd name="T11" fmla="*/ 0 h 1377"/>
              </a:gdLst>
              <a:ahLst/>
              <a:cxnLst>
                <a:cxn ang="0">
                  <a:pos x="T0" y="T1"/>
                </a:cxn>
                <a:cxn ang="0">
                  <a:pos x="T2" y="T3"/>
                </a:cxn>
                <a:cxn ang="0">
                  <a:pos x="T4" y="T5"/>
                </a:cxn>
                <a:cxn ang="0">
                  <a:pos x="T6" y="T7"/>
                </a:cxn>
                <a:cxn ang="0">
                  <a:pos x="T8" y="T9"/>
                </a:cxn>
                <a:cxn ang="0">
                  <a:pos x="T10" y="T11"/>
                </a:cxn>
              </a:cxnLst>
              <a:rect l="0" t="0" r="r" b="b"/>
              <a:pathLst>
                <a:path w="50" h="1377">
                  <a:moveTo>
                    <a:pt x="50" y="0"/>
                  </a:moveTo>
                  <a:lnTo>
                    <a:pt x="0" y="0"/>
                  </a:lnTo>
                  <a:lnTo>
                    <a:pt x="0" y="1377"/>
                  </a:lnTo>
                  <a:lnTo>
                    <a:pt x="25" y="1377"/>
                  </a:lnTo>
                  <a:lnTo>
                    <a:pt x="50" y="1377"/>
                  </a:lnTo>
                  <a:lnTo>
                    <a:pt x="50" y="0"/>
                  </a:lnTo>
                  <a:close/>
                </a:path>
              </a:pathLst>
            </a:custGeom>
            <a:solidFill>
              <a:srgbClr val="C1CC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ïṥḷíḋe">
              <a:extLst>
                <a:ext uri="{FF2B5EF4-FFF2-40B4-BE49-F238E27FC236}">
                  <a16:creationId xmlns:a16="http://schemas.microsoft.com/office/drawing/2014/main" xmlns="" id="{31CCBA8E-27DE-4613-8F33-840B763140B2}"/>
                </a:ext>
              </a:extLst>
            </p:cNvPr>
            <p:cNvSpPr/>
            <p:nvPr/>
          </p:nvSpPr>
          <p:spPr bwMode="auto">
            <a:xfrm>
              <a:off x="6183313" y="1216025"/>
              <a:ext cx="79375" cy="2185988"/>
            </a:xfrm>
            <a:custGeom>
              <a:avLst/>
              <a:gdLst>
                <a:gd name="T0" fmla="*/ 50 w 50"/>
                <a:gd name="T1" fmla="*/ 0 h 1377"/>
                <a:gd name="T2" fmla="*/ 0 w 50"/>
                <a:gd name="T3" fmla="*/ 0 h 1377"/>
                <a:gd name="T4" fmla="*/ 0 w 50"/>
                <a:gd name="T5" fmla="*/ 1377 h 1377"/>
                <a:gd name="T6" fmla="*/ 25 w 50"/>
                <a:gd name="T7" fmla="*/ 1377 h 1377"/>
                <a:gd name="T8" fmla="*/ 50 w 50"/>
                <a:gd name="T9" fmla="*/ 1377 h 1377"/>
                <a:gd name="T10" fmla="*/ 50 w 50"/>
                <a:gd name="T11" fmla="*/ 0 h 1377"/>
              </a:gdLst>
              <a:ahLst/>
              <a:cxnLst>
                <a:cxn ang="0">
                  <a:pos x="T0" y="T1"/>
                </a:cxn>
                <a:cxn ang="0">
                  <a:pos x="T2" y="T3"/>
                </a:cxn>
                <a:cxn ang="0">
                  <a:pos x="T4" y="T5"/>
                </a:cxn>
                <a:cxn ang="0">
                  <a:pos x="T6" y="T7"/>
                </a:cxn>
                <a:cxn ang="0">
                  <a:pos x="T8" y="T9"/>
                </a:cxn>
                <a:cxn ang="0">
                  <a:pos x="T10" y="T11"/>
                </a:cxn>
              </a:cxnLst>
              <a:rect l="0" t="0" r="r" b="b"/>
              <a:pathLst>
                <a:path w="50" h="1377">
                  <a:moveTo>
                    <a:pt x="50" y="0"/>
                  </a:moveTo>
                  <a:lnTo>
                    <a:pt x="0" y="0"/>
                  </a:lnTo>
                  <a:lnTo>
                    <a:pt x="0" y="1377"/>
                  </a:lnTo>
                  <a:lnTo>
                    <a:pt x="25" y="1377"/>
                  </a:lnTo>
                  <a:lnTo>
                    <a:pt x="50" y="137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işḷide">
              <a:extLst>
                <a:ext uri="{FF2B5EF4-FFF2-40B4-BE49-F238E27FC236}">
                  <a16:creationId xmlns:a16="http://schemas.microsoft.com/office/drawing/2014/main" xmlns="" id="{F55CA552-69EC-45E7-B386-6641B48A92B1}"/>
                </a:ext>
              </a:extLst>
            </p:cNvPr>
            <p:cNvSpPr/>
            <p:nvPr/>
          </p:nvSpPr>
          <p:spPr bwMode="auto">
            <a:xfrm>
              <a:off x="4833938" y="1416050"/>
              <a:ext cx="1228725" cy="523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7" name="íşļidé">
              <a:extLst>
                <a:ext uri="{FF2B5EF4-FFF2-40B4-BE49-F238E27FC236}">
                  <a16:creationId xmlns:a16="http://schemas.microsoft.com/office/drawing/2014/main" xmlns="" id="{BF8B589B-4C15-48BF-82E6-95DB437591DD}"/>
                </a:ext>
              </a:extLst>
            </p:cNvPr>
            <p:cNvSpPr/>
            <p:nvPr/>
          </p:nvSpPr>
          <p:spPr bwMode="auto">
            <a:xfrm>
              <a:off x="4833938" y="1416050"/>
              <a:ext cx="12287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8" name="í$lidé">
              <a:extLst>
                <a:ext uri="{FF2B5EF4-FFF2-40B4-BE49-F238E27FC236}">
                  <a16:creationId xmlns:a16="http://schemas.microsoft.com/office/drawing/2014/main" xmlns="" id="{DB36C7EB-5894-44EE-A656-C9CC67387926}"/>
                </a:ext>
              </a:extLst>
            </p:cNvPr>
            <p:cNvSpPr/>
            <p:nvPr/>
          </p:nvSpPr>
          <p:spPr bwMode="auto">
            <a:xfrm>
              <a:off x="4833938" y="1762125"/>
              <a:ext cx="1228725" cy="53975"/>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9" name="ïṩḻiḑê">
              <a:extLst>
                <a:ext uri="{FF2B5EF4-FFF2-40B4-BE49-F238E27FC236}">
                  <a16:creationId xmlns:a16="http://schemas.microsoft.com/office/drawing/2014/main" xmlns="" id="{8C208C39-961D-4682-A6C3-71243D3824C4}"/>
                </a:ext>
              </a:extLst>
            </p:cNvPr>
            <p:cNvSpPr/>
            <p:nvPr/>
          </p:nvSpPr>
          <p:spPr bwMode="auto">
            <a:xfrm>
              <a:off x="4833938" y="1762125"/>
              <a:ext cx="122872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0" name="íŝľiďè">
              <a:extLst>
                <a:ext uri="{FF2B5EF4-FFF2-40B4-BE49-F238E27FC236}">
                  <a16:creationId xmlns:a16="http://schemas.microsoft.com/office/drawing/2014/main" xmlns="" id="{1E025A2C-AB5E-4139-95A7-0632599F9241}"/>
                </a:ext>
              </a:extLst>
            </p:cNvPr>
            <p:cNvSpPr/>
            <p:nvPr/>
          </p:nvSpPr>
          <p:spPr bwMode="auto">
            <a:xfrm>
              <a:off x="4833938" y="2109788"/>
              <a:ext cx="1228725" cy="523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1" name="îšlîḓé">
              <a:extLst>
                <a:ext uri="{FF2B5EF4-FFF2-40B4-BE49-F238E27FC236}">
                  <a16:creationId xmlns:a16="http://schemas.microsoft.com/office/drawing/2014/main" xmlns="" id="{68702B97-AFEC-4F8B-A84E-11EF8FFE3C74}"/>
                </a:ext>
              </a:extLst>
            </p:cNvPr>
            <p:cNvSpPr/>
            <p:nvPr/>
          </p:nvSpPr>
          <p:spPr bwMode="auto">
            <a:xfrm>
              <a:off x="4833938" y="2109788"/>
              <a:ext cx="12287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2" name="iṩḻiďè">
              <a:extLst>
                <a:ext uri="{FF2B5EF4-FFF2-40B4-BE49-F238E27FC236}">
                  <a16:creationId xmlns:a16="http://schemas.microsoft.com/office/drawing/2014/main" xmlns="" id="{0FBCD615-23D3-4394-BBC2-8759D6223C18}"/>
                </a:ext>
              </a:extLst>
            </p:cNvPr>
            <p:cNvSpPr/>
            <p:nvPr/>
          </p:nvSpPr>
          <p:spPr bwMode="auto">
            <a:xfrm>
              <a:off x="4833938" y="2455863"/>
              <a:ext cx="1228725" cy="53975"/>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îşļïḋê">
              <a:extLst>
                <a:ext uri="{FF2B5EF4-FFF2-40B4-BE49-F238E27FC236}">
                  <a16:creationId xmlns:a16="http://schemas.microsoft.com/office/drawing/2014/main" xmlns="" id="{E37AD94E-A8B3-47F1-ACE8-929DD4D10ECF}"/>
                </a:ext>
              </a:extLst>
            </p:cNvPr>
            <p:cNvSpPr/>
            <p:nvPr/>
          </p:nvSpPr>
          <p:spPr bwMode="auto">
            <a:xfrm>
              <a:off x="4833938" y="2455863"/>
              <a:ext cx="122872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 name="išļiḑé">
              <a:extLst>
                <a:ext uri="{FF2B5EF4-FFF2-40B4-BE49-F238E27FC236}">
                  <a16:creationId xmlns:a16="http://schemas.microsoft.com/office/drawing/2014/main" xmlns="" id="{A9AC9725-3F24-4C88-8FCD-10D7299176C9}"/>
                </a:ext>
              </a:extLst>
            </p:cNvPr>
            <p:cNvSpPr/>
            <p:nvPr/>
          </p:nvSpPr>
          <p:spPr bwMode="auto">
            <a:xfrm>
              <a:off x="4833938" y="2816225"/>
              <a:ext cx="1228725" cy="396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5" name="íşlïďè">
              <a:extLst>
                <a:ext uri="{FF2B5EF4-FFF2-40B4-BE49-F238E27FC236}">
                  <a16:creationId xmlns:a16="http://schemas.microsoft.com/office/drawing/2014/main" xmlns="" id="{46A48615-91BA-4553-8C18-D16AED6FAAF2}"/>
                </a:ext>
              </a:extLst>
            </p:cNvPr>
            <p:cNvSpPr/>
            <p:nvPr/>
          </p:nvSpPr>
          <p:spPr bwMode="auto">
            <a:xfrm>
              <a:off x="4833938" y="2816225"/>
              <a:ext cx="122872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6" name="ï$1íḑe">
              <a:extLst>
                <a:ext uri="{FF2B5EF4-FFF2-40B4-BE49-F238E27FC236}">
                  <a16:creationId xmlns:a16="http://schemas.microsoft.com/office/drawing/2014/main" xmlns="" id="{25317769-FCE5-4A93-B35B-69D9368728E3}"/>
                </a:ext>
              </a:extLst>
            </p:cNvPr>
            <p:cNvSpPr/>
            <p:nvPr/>
          </p:nvSpPr>
          <p:spPr bwMode="auto">
            <a:xfrm>
              <a:off x="4833938" y="3162300"/>
              <a:ext cx="1228725" cy="396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íŝľïdé">
              <a:extLst>
                <a:ext uri="{FF2B5EF4-FFF2-40B4-BE49-F238E27FC236}">
                  <a16:creationId xmlns:a16="http://schemas.microsoft.com/office/drawing/2014/main" xmlns="" id="{E550A997-3A65-44B7-819F-52479BF1505C}"/>
                </a:ext>
              </a:extLst>
            </p:cNvPr>
            <p:cNvSpPr/>
            <p:nvPr/>
          </p:nvSpPr>
          <p:spPr bwMode="auto">
            <a:xfrm>
              <a:off x="4833938" y="3162300"/>
              <a:ext cx="122872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8" name="îṧľîḑé">
              <a:extLst>
                <a:ext uri="{FF2B5EF4-FFF2-40B4-BE49-F238E27FC236}">
                  <a16:creationId xmlns:a16="http://schemas.microsoft.com/office/drawing/2014/main" xmlns="" id="{7207A56C-788C-4C3B-95F7-82003AA3A415}"/>
                </a:ext>
              </a:extLst>
            </p:cNvPr>
            <p:cNvSpPr/>
            <p:nvPr/>
          </p:nvSpPr>
          <p:spPr bwMode="auto">
            <a:xfrm>
              <a:off x="6397626" y="1416050"/>
              <a:ext cx="1228725" cy="523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9" name="iṥľîďe">
              <a:extLst>
                <a:ext uri="{FF2B5EF4-FFF2-40B4-BE49-F238E27FC236}">
                  <a16:creationId xmlns:a16="http://schemas.microsoft.com/office/drawing/2014/main" xmlns="" id="{78188597-BA31-492A-B506-66882C272C0F}"/>
                </a:ext>
              </a:extLst>
            </p:cNvPr>
            <p:cNvSpPr/>
            <p:nvPr/>
          </p:nvSpPr>
          <p:spPr bwMode="auto">
            <a:xfrm>
              <a:off x="6397626" y="1416050"/>
              <a:ext cx="12287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0" name="ïṩlîḍê">
              <a:extLst>
                <a:ext uri="{FF2B5EF4-FFF2-40B4-BE49-F238E27FC236}">
                  <a16:creationId xmlns:a16="http://schemas.microsoft.com/office/drawing/2014/main" xmlns="" id="{4C9A94A4-5E43-4DE0-A145-90E9E7231287}"/>
                </a:ext>
              </a:extLst>
            </p:cNvPr>
            <p:cNvSpPr/>
            <p:nvPr/>
          </p:nvSpPr>
          <p:spPr bwMode="auto">
            <a:xfrm>
              <a:off x="6397626" y="1762125"/>
              <a:ext cx="1228725" cy="53975"/>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1" name="isļîḋé">
              <a:extLst>
                <a:ext uri="{FF2B5EF4-FFF2-40B4-BE49-F238E27FC236}">
                  <a16:creationId xmlns:a16="http://schemas.microsoft.com/office/drawing/2014/main" xmlns="" id="{0AE281D1-0436-4E55-AFD6-743D1A9514C3}"/>
                </a:ext>
              </a:extLst>
            </p:cNvPr>
            <p:cNvSpPr/>
            <p:nvPr/>
          </p:nvSpPr>
          <p:spPr bwMode="auto">
            <a:xfrm>
              <a:off x="6397626" y="1762125"/>
              <a:ext cx="122872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2" name="iśľíḑé">
              <a:extLst>
                <a:ext uri="{FF2B5EF4-FFF2-40B4-BE49-F238E27FC236}">
                  <a16:creationId xmlns:a16="http://schemas.microsoft.com/office/drawing/2014/main" xmlns="" id="{8ADCFD9B-9021-4B87-977B-CBA5504C12CE}"/>
                </a:ext>
              </a:extLst>
            </p:cNvPr>
            <p:cNvSpPr/>
            <p:nvPr/>
          </p:nvSpPr>
          <p:spPr bwMode="auto">
            <a:xfrm>
              <a:off x="6397626" y="2109788"/>
              <a:ext cx="1228725" cy="523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3" name="íṩḷïḍê">
              <a:extLst>
                <a:ext uri="{FF2B5EF4-FFF2-40B4-BE49-F238E27FC236}">
                  <a16:creationId xmlns:a16="http://schemas.microsoft.com/office/drawing/2014/main" xmlns="" id="{D1B2B7E4-1E78-41E0-87BB-A82ECA4AA637}"/>
                </a:ext>
              </a:extLst>
            </p:cNvPr>
            <p:cNvSpPr/>
            <p:nvPr/>
          </p:nvSpPr>
          <p:spPr bwMode="auto">
            <a:xfrm>
              <a:off x="6397626" y="2109788"/>
              <a:ext cx="1228725"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4" name="iṣľîḓè">
              <a:extLst>
                <a:ext uri="{FF2B5EF4-FFF2-40B4-BE49-F238E27FC236}">
                  <a16:creationId xmlns:a16="http://schemas.microsoft.com/office/drawing/2014/main" xmlns="" id="{39BDAA39-55ED-4021-AA1A-F850265A1748}"/>
                </a:ext>
              </a:extLst>
            </p:cNvPr>
            <p:cNvSpPr/>
            <p:nvPr/>
          </p:nvSpPr>
          <p:spPr bwMode="auto">
            <a:xfrm>
              <a:off x="6397626" y="2455863"/>
              <a:ext cx="1228725" cy="53975"/>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5" name="isľiḑe">
              <a:extLst>
                <a:ext uri="{FF2B5EF4-FFF2-40B4-BE49-F238E27FC236}">
                  <a16:creationId xmlns:a16="http://schemas.microsoft.com/office/drawing/2014/main" xmlns="" id="{DEADC43A-3502-42F0-AFCC-9128962D736E}"/>
                </a:ext>
              </a:extLst>
            </p:cNvPr>
            <p:cNvSpPr/>
            <p:nvPr/>
          </p:nvSpPr>
          <p:spPr bwMode="auto">
            <a:xfrm>
              <a:off x="6397626" y="2455863"/>
              <a:ext cx="122872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6" name="ïṧlîḑê">
              <a:extLst>
                <a:ext uri="{FF2B5EF4-FFF2-40B4-BE49-F238E27FC236}">
                  <a16:creationId xmlns:a16="http://schemas.microsoft.com/office/drawing/2014/main" xmlns="" id="{C8234C42-FCCE-4076-A230-41F108F2440D}"/>
                </a:ext>
              </a:extLst>
            </p:cNvPr>
            <p:cNvSpPr/>
            <p:nvPr/>
          </p:nvSpPr>
          <p:spPr bwMode="auto">
            <a:xfrm>
              <a:off x="6397626" y="2816225"/>
              <a:ext cx="1228725" cy="396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7" name="isļïḍe">
              <a:extLst>
                <a:ext uri="{FF2B5EF4-FFF2-40B4-BE49-F238E27FC236}">
                  <a16:creationId xmlns:a16="http://schemas.microsoft.com/office/drawing/2014/main" xmlns="" id="{81C40163-D0EB-4F5F-9B06-D9B1D853029C}"/>
                </a:ext>
              </a:extLst>
            </p:cNvPr>
            <p:cNvSpPr/>
            <p:nvPr/>
          </p:nvSpPr>
          <p:spPr bwMode="auto">
            <a:xfrm>
              <a:off x="6397626" y="2816225"/>
              <a:ext cx="122872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 name="iṧ1ïḋè">
              <a:extLst>
                <a:ext uri="{FF2B5EF4-FFF2-40B4-BE49-F238E27FC236}">
                  <a16:creationId xmlns:a16="http://schemas.microsoft.com/office/drawing/2014/main" xmlns="" id="{9EF54C6E-5E18-4984-A7F1-E3FE90681093}"/>
                </a:ext>
              </a:extLst>
            </p:cNvPr>
            <p:cNvSpPr/>
            <p:nvPr/>
          </p:nvSpPr>
          <p:spPr bwMode="auto">
            <a:xfrm>
              <a:off x="6397626" y="3162300"/>
              <a:ext cx="1228725" cy="39688"/>
            </a:xfrm>
            <a:prstGeom prst="rect">
              <a:avLst/>
            </a:prstGeom>
            <a:solidFill>
              <a:srgbClr val="C1CCD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9" name="iš1îḋê">
              <a:extLst>
                <a:ext uri="{FF2B5EF4-FFF2-40B4-BE49-F238E27FC236}">
                  <a16:creationId xmlns:a16="http://schemas.microsoft.com/office/drawing/2014/main" xmlns="" id="{3E2DA99A-F6D0-4194-BB85-05471EE97B0A}"/>
                </a:ext>
              </a:extLst>
            </p:cNvPr>
            <p:cNvSpPr/>
            <p:nvPr/>
          </p:nvSpPr>
          <p:spPr bwMode="auto">
            <a:xfrm>
              <a:off x="6397626" y="3162300"/>
              <a:ext cx="122872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grpSp>
        <p:nvGrpSpPr>
          <p:cNvPr id="130" name="c47feccf-d620-4099-ac5f-95c895d3cbd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6607833" y="2327372"/>
            <a:ext cx="1324669" cy="1202439"/>
            <a:chOff x="3683001" y="1263650"/>
            <a:chExt cx="4765675" cy="4325938"/>
          </a:xfrm>
        </p:grpSpPr>
        <p:sp>
          <p:nvSpPr>
            <p:cNvPr id="131" name="íṩľiḑe">
              <a:extLst>
                <a:ext uri="{FF2B5EF4-FFF2-40B4-BE49-F238E27FC236}">
                  <a16:creationId xmlns:a16="http://schemas.microsoft.com/office/drawing/2014/main" xmlns="" id="{B0B36062-0684-40DE-A184-7D09C60FB07A}"/>
                </a:ext>
              </a:extLst>
            </p:cNvPr>
            <p:cNvSpPr/>
            <p:nvPr/>
          </p:nvSpPr>
          <p:spPr bwMode="auto">
            <a:xfrm>
              <a:off x="7434263" y="1708150"/>
              <a:ext cx="1014413" cy="841375"/>
            </a:xfrm>
            <a:custGeom>
              <a:avLst/>
              <a:gdLst>
                <a:gd name="T0" fmla="*/ 64 w 202"/>
                <a:gd name="T1" fmla="*/ 168 h 168"/>
                <a:gd name="T2" fmla="*/ 83 w 202"/>
                <a:gd name="T3" fmla="*/ 156 h 168"/>
                <a:gd name="T4" fmla="*/ 123 w 202"/>
                <a:gd name="T5" fmla="*/ 156 h 168"/>
                <a:gd name="T6" fmla="*/ 137 w 202"/>
                <a:gd name="T7" fmla="*/ 45 h 168"/>
                <a:gd name="T8" fmla="*/ 16 w 202"/>
                <a:gd name="T9" fmla="*/ 107 h 168"/>
                <a:gd name="T10" fmla="*/ 62 w 202"/>
                <a:gd name="T11" fmla="*/ 149 h 168"/>
                <a:gd name="T12" fmla="*/ 64 w 202"/>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202" h="168">
                  <a:moveTo>
                    <a:pt x="64" y="168"/>
                  </a:moveTo>
                  <a:cubicBezTo>
                    <a:pt x="76" y="161"/>
                    <a:pt x="83" y="156"/>
                    <a:pt x="83" y="156"/>
                  </a:cubicBezTo>
                  <a:cubicBezTo>
                    <a:pt x="92" y="160"/>
                    <a:pt x="104" y="159"/>
                    <a:pt x="123" y="156"/>
                  </a:cubicBezTo>
                  <a:cubicBezTo>
                    <a:pt x="169" y="146"/>
                    <a:pt x="202" y="73"/>
                    <a:pt x="137" y="45"/>
                  </a:cubicBezTo>
                  <a:cubicBezTo>
                    <a:pt x="31" y="0"/>
                    <a:pt x="0" y="73"/>
                    <a:pt x="16" y="107"/>
                  </a:cubicBezTo>
                  <a:cubicBezTo>
                    <a:pt x="32" y="142"/>
                    <a:pt x="62" y="149"/>
                    <a:pt x="62" y="149"/>
                  </a:cubicBezTo>
                  <a:cubicBezTo>
                    <a:pt x="68" y="153"/>
                    <a:pt x="64" y="168"/>
                    <a:pt x="64" y="168"/>
                  </a:cubicBezTo>
                  <a:close/>
                </a:path>
              </a:pathLst>
            </a:custGeom>
            <a:solidFill>
              <a:srgbClr val="FFBA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ísḷíḑé">
              <a:extLst>
                <a:ext uri="{FF2B5EF4-FFF2-40B4-BE49-F238E27FC236}">
                  <a16:creationId xmlns:a16="http://schemas.microsoft.com/office/drawing/2014/main" xmlns="" id="{DE9E0A99-276B-4585-8825-EC81DC104B2D}"/>
                </a:ext>
              </a:extLst>
            </p:cNvPr>
            <p:cNvSpPr/>
            <p:nvPr/>
          </p:nvSpPr>
          <p:spPr bwMode="auto">
            <a:xfrm>
              <a:off x="3683001" y="1773238"/>
              <a:ext cx="1008063" cy="847725"/>
            </a:xfrm>
            <a:custGeom>
              <a:avLst/>
              <a:gdLst>
                <a:gd name="T0" fmla="*/ 138 w 201"/>
                <a:gd name="T1" fmla="*/ 169 h 169"/>
                <a:gd name="T2" fmla="*/ 118 w 201"/>
                <a:gd name="T3" fmla="*/ 157 h 169"/>
                <a:gd name="T4" fmla="*/ 78 w 201"/>
                <a:gd name="T5" fmla="*/ 156 h 169"/>
                <a:gd name="T6" fmla="*/ 64 w 201"/>
                <a:gd name="T7" fmla="*/ 46 h 169"/>
                <a:gd name="T8" fmla="*/ 185 w 201"/>
                <a:gd name="T9" fmla="*/ 108 h 169"/>
                <a:gd name="T10" fmla="*/ 139 w 201"/>
                <a:gd name="T11" fmla="*/ 150 h 169"/>
                <a:gd name="T12" fmla="*/ 138 w 201"/>
                <a:gd name="T13" fmla="*/ 169 h 169"/>
              </a:gdLst>
              <a:ahLst/>
              <a:cxnLst>
                <a:cxn ang="0">
                  <a:pos x="T0" y="T1"/>
                </a:cxn>
                <a:cxn ang="0">
                  <a:pos x="T2" y="T3"/>
                </a:cxn>
                <a:cxn ang="0">
                  <a:pos x="T4" y="T5"/>
                </a:cxn>
                <a:cxn ang="0">
                  <a:pos x="T6" y="T7"/>
                </a:cxn>
                <a:cxn ang="0">
                  <a:pos x="T8" y="T9"/>
                </a:cxn>
                <a:cxn ang="0">
                  <a:pos x="T10" y="T11"/>
                </a:cxn>
                <a:cxn ang="0">
                  <a:pos x="T12" y="T13"/>
                </a:cxn>
              </a:cxnLst>
              <a:rect l="0" t="0" r="r" b="b"/>
              <a:pathLst>
                <a:path w="201" h="169">
                  <a:moveTo>
                    <a:pt x="138" y="169"/>
                  </a:moveTo>
                  <a:cubicBezTo>
                    <a:pt x="125" y="162"/>
                    <a:pt x="118" y="157"/>
                    <a:pt x="118" y="157"/>
                  </a:cubicBezTo>
                  <a:cubicBezTo>
                    <a:pt x="109" y="160"/>
                    <a:pt x="97" y="160"/>
                    <a:pt x="78" y="156"/>
                  </a:cubicBezTo>
                  <a:cubicBezTo>
                    <a:pt x="33" y="147"/>
                    <a:pt x="0" y="73"/>
                    <a:pt x="64" y="46"/>
                  </a:cubicBezTo>
                  <a:cubicBezTo>
                    <a:pt x="170" y="0"/>
                    <a:pt x="201" y="73"/>
                    <a:pt x="185" y="108"/>
                  </a:cubicBezTo>
                  <a:cubicBezTo>
                    <a:pt x="170" y="142"/>
                    <a:pt x="139" y="150"/>
                    <a:pt x="139" y="150"/>
                  </a:cubicBezTo>
                  <a:cubicBezTo>
                    <a:pt x="133" y="154"/>
                    <a:pt x="138" y="169"/>
                    <a:pt x="138" y="169"/>
                  </a:cubicBezTo>
                  <a:close/>
                </a:path>
              </a:pathLst>
            </a:custGeom>
            <a:solidFill>
              <a:srgbClr val="FF57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íṧḻïďe">
              <a:extLst>
                <a:ext uri="{FF2B5EF4-FFF2-40B4-BE49-F238E27FC236}">
                  <a16:creationId xmlns:a16="http://schemas.microsoft.com/office/drawing/2014/main" xmlns="" id="{89EBBDF5-9248-4DCD-B98E-2F9B5DAB8F2D}"/>
                </a:ext>
              </a:extLst>
            </p:cNvPr>
            <p:cNvSpPr/>
            <p:nvPr/>
          </p:nvSpPr>
          <p:spPr bwMode="auto">
            <a:xfrm>
              <a:off x="5594351" y="1263650"/>
              <a:ext cx="1033463" cy="725488"/>
            </a:xfrm>
            <a:custGeom>
              <a:avLst/>
              <a:gdLst>
                <a:gd name="T0" fmla="*/ 76 w 206"/>
                <a:gd name="T1" fmla="*/ 145 h 145"/>
                <a:gd name="T2" fmla="*/ 83 w 206"/>
                <a:gd name="T3" fmla="*/ 127 h 145"/>
                <a:gd name="T4" fmla="*/ 44 w 206"/>
                <a:gd name="T5" fmla="*/ 123 h 145"/>
                <a:gd name="T6" fmla="*/ 68 w 206"/>
                <a:gd name="T7" fmla="*/ 4 h 145"/>
                <a:gd name="T8" fmla="*/ 178 w 206"/>
                <a:gd name="T9" fmla="*/ 22 h 145"/>
                <a:gd name="T10" fmla="*/ 176 w 206"/>
                <a:gd name="T11" fmla="*/ 115 h 145"/>
                <a:gd name="T12" fmla="*/ 108 w 206"/>
                <a:gd name="T13" fmla="*/ 128 h 145"/>
                <a:gd name="T14" fmla="*/ 76 w 206"/>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45">
                  <a:moveTo>
                    <a:pt x="76" y="145"/>
                  </a:moveTo>
                  <a:cubicBezTo>
                    <a:pt x="88" y="135"/>
                    <a:pt x="83" y="127"/>
                    <a:pt x="83" y="127"/>
                  </a:cubicBezTo>
                  <a:cubicBezTo>
                    <a:pt x="74" y="128"/>
                    <a:pt x="59" y="128"/>
                    <a:pt x="44" y="123"/>
                  </a:cubicBezTo>
                  <a:cubicBezTo>
                    <a:pt x="3" y="107"/>
                    <a:pt x="0" y="10"/>
                    <a:pt x="68" y="4"/>
                  </a:cubicBezTo>
                  <a:cubicBezTo>
                    <a:pt x="109" y="0"/>
                    <a:pt x="149" y="1"/>
                    <a:pt x="178" y="22"/>
                  </a:cubicBezTo>
                  <a:cubicBezTo>
                    <a:pt x="206" y="42"/>
                    <a:pt x="199" y="98"/>
                    <a:pt x="176" y="115"/>
                  </a:cubicBezTo>
                  <a:cubicBezTo>
                    <a:pt x="153" y="132"/>
                    <a:pt x="108" y="128"/>
                    <a:pt x="108" y="128"/>
                  </a:cubicBezTo>
                  <a:cubicBezTo>
                    <a:pt x="97" y="145"/>
                    <a:pt x="76" y="145"/>
                    <a:pt x="76" y="145"/>
                  </a:cubicBezTo>
                  <a:close/>
                </a:path>
              </a:pathLst>
            </a:custGeom>
            <a:solidFill>
              <a:srgbClr val="4D99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iṩliḑê">
              <a:extLst>
                <a:ext uri="{FF2B5EF4-FFF2-40B4-BE49-F238E27FC236}">
                  <a16:creationId xmlns:a16="http://schemas.microsoft.com/office/drawing/2014/main" xmlns="" id="{588C66CF-893C-4CCB-A69F-7E32B13CCA32}"/>
                </a:ext>
              </a:extLst>
            </p:cNvPr>
            <p:cNvSpPr/>
            <p:nvPr/>
          </p:nvSpPr>
          <p:spPr bwMode="auto">
            <a:xfrm>
              <a:off x="4641851" y="2555875"/>
              <a:ext cx="436563" cy="1065213"/>
            </a:xfrm>
            <a:custGeom>
              <a:avLst/>
              <a:gdLst>
                <a:gd name="T0" fmla="*/ 53 w 87"/>
                <a:gd name="T1" fmla="*/ 0 h 213"/>
                <a:gd name="T2" fmla="*/ 4 w 87"/>
                <a:gd name="T3" fmla="*/ 104 h 213"/>
                <a:gd name="T4" fmla="*/ 28 w 87"/>
                <a:gd name="T5" fmla="*/ 213 h 213"/>
                <a:gd name="T6" fmla="*/ 47 w 87"/>
                <a:gd name="T7" fmla="*/ 206 h 213"/>
                <a:gd name="T8" fmla="*/ 39 w 87"/>
                <a:gd name="T9" fmla="*/ 118 h 213"/>
                <a:gd name="T10" fmla="*/ 77 w 87"/>
                <a:gd name="T11" fmla="*/ 64 h 213"/>
                <a:gd name="T12" fmla="*/ 53 w 87"/>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87" h="213">
                  <a:moveTo>
                    <a:pt x="53" y="0"/>
                  </a:moveTo>
                  <a:cubicBezTo>
                    <a:pt x="53" y="0"/>
                    <a:pt x="8" y="91"/>
                    <a:pt x="4" y="104"/>
                  </a:cubicBezTo>
                  <a:cubicBezTo>
                    <a:pt x="0" y="118"/>
                    <a:pt x="28" y="213"/>
                    <a:pt x="28" y="213"/>
                  </a:cubicBezTo>
                  <a:cubicBezTo>
                    <a:pt x="28" y="213"/>
                    <a:pt x="43" y="212"/>
                    <a:pt x="47" y="206"/>
                  </a:cubicBezTo>
                  <a:cubicBezTo>
                    <a:pt x="39" y="118"/>
                    <a:pt x="39" y="118"/>
                    <a:pt x="39" y="118"/>
                  </a:cubicBezTo>
                  <a:cubicBezTo>
                    <a:pt x="39" y="118"/>
                    <a:pt x="67" y="99"/>
                    <a:pt x="77" y="64"/>
                  </a:cubicBezTo>
                  <a:cubicBezTo>
                    <a:pt x="87" y="28"/>
                    <a:pt x="53" y="0"/>
                    <a:pt x="53" y="0"/>
                  </a:cubicBez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í$ḻïďé">
              <a:extLst>
                <a:ext uri="{FF2B5EF4-FFF2-40B4-BE49-F238E27FC236}">
                  <a16:creationId xmlns:a16="http://schemas.microsoft.com/office/drawing/2014/main" xmlns="" id="{DB746285-2EDE-4DF7-B892-B6536F426C59}"/>
                </a:ext>
              </a:extLst>
            </p:cNvPr>
            <p:cNvSpPr/>
            <p:nvPr/>
          </p:nvSpPr>
          <p:spPr bwMode="auto">
            <a:xfrm>
              <a:off x="4595813" y="3341688"/>
              <a:ext cx="622300" cy="415925"/>
            </a:xfrm>
            <a:custGeom>
              <a:avLst/>
              <a:gdLst>
                <a:gd name="T0" fmla="*/ 18 w 124"/>
                <a:gd name="T1" fmla="*/ 0 h 83"/>
                <a:gd name="T2" fmla="*/ 116 w 124"/>
                <a:gd name="T3" fmla="*/ 2 h 83"/>
                <a:gd name="T4" fmla="*/ 123 w 124"/>
                <a:gd name="T5" fmla="*/ 8 h 83"/>
                <a:gd name="T6" fmla="*/ 117 w 124"/>
                <a:gd name="T7" fmla="*/ 78 h 83"/>
                <a:gd name="T8" fmla="*/ 108 w 124"/>
                <a:gd name="T9" fmla="*/ 83 h 83"/>
                <a:gd name="T10" fmla="*/ 10 w 124"/>
                <a:gd name="T11" fmla="*/ 82 h 83"/>
                <a:gd name="T12" fmla="*/ 1 w 124"/>
                <a:gd name="T13" fmla="*/ 75 h 83"/>
                <a:gd name="T14" fmla="*/ 7 w 124"/>
                <a:gd name="T15" fmla="*/ 6 h 83"/>
                <a:gd name="T16" fmla="*/ 18 w 124"/>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83">
                  <a:moveTo>
                    <a:pt x="18" y="0"/>
                  </a:moveTo>
                  <a:cubicBezTo>
                    <a:pt x="116" y="2"/>
                    <a:pt x="116" y="2"/>
                    <a:pt x="116" y="2"/>
                  </a:cubicBezTo>
                  <a:cubicBezTo>
                    <a:pt x="120" y="2"/>
                    <a:pt x="124" y="5"/>
                    <a:pt x="123" y="8"/>
                  </a:cubicBezTo>
                  <a:cubicBezTo>
                    <a:pt x="117" y="78"/>
                    <a:pt x="117" y="78"/>
                    <a:pt x="117" y="78"/>
                  </a:cubicBezTo>
                  <a:cubicBezTo>
                    <a:pt x="116" y="81"/>
                    <a:pt x="112" y="83"/>
                    <a:pt x="108" y="83"/>
                  </a:cubicBezTo>
                  <a:cubicBezTo>
                    <a:pt x="10" y="82"/>
                    <a:pt x="10" y="82"/>
                    <a:pt x="10" y="82"/>
                  </a:cubicBezTo>
                  <a:cubicBezTo>
                    <a:pt x="3" y="80"/>
                    <a:pt x="0" y="79"/>
                    <a:pt x="1" y="75"/>
                  </a:cubicBezTo>
                  <a:cubicBezTo>
                    <a:pt x="7" y="6"/>
                    <a:pt x="7" y="6"/>
                    <a:pt x="7" y="6"/>
                  </a:cubicBezTo>
                  <a:cubicBezTo>
                    <a:pt x="7" y="3"/>
                    <a:pt x="10" y="1"/>
                    <a:pt x="18" y="0"/>
                  </a:cubicBezTo>
                  <a:close/>
                </a:path>
              </a:pathLst>
            </a:custGeom>
            <a:solidFill>
              <a:srgbClr val="97A3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ïśļîde">
              <a:extLst>
                <a:ext uri="{FF2B5EF4-FFF2-40B4-BE49-F238E27FC236}">
                  <a16:creationId xmlns:a16="http://schemas.microsoft.com/office/drawing/2014/main" xmlns="" id="{01333712-ED62-45AB-BC5E-45E85FEE9247}"/>
                </a:ext>
              </a:extLst>
            </p:cNvPr>
            <p:cNvSpPr/>
            <p:nvPr/>
          </p:nvSpPr>
          <p:spPr bwMode="auto">
            <a:xfrm>
              <a:off x="4616451" y="3341688"/>
              <a:ext cx="617538" cy="420688"/>
            </a:xfrm>
            <a:custGeom>
              <a:avLst/>
              <a:gdLst>
                <a:gd name="T0" fmla="*/ 16 w 123"/>
                <a:gd name="T1" fmla="*/ 0 h 84"/>
                <a:gd name="T2" fmla="*/ 115 w 123"/>
                <a:gd name="T3" fmla="*/ 2 h 84"/>
                <a:gd name="T4" fmla="*/ 122 w 123"/>
                <a:gd name="T5" fmla="*/ 8 h 84"/>
                <a:gd name="T6" fmla="*/ 115 w 123"/>
                <a:gd name="T7" fmla="*/ 78 h 84"/>
                <a:gd name="T8" fmla="*/ 107 w 123"/>
                <a:gd name="T9" fmla="*/ 83 h 84"/>
                <a:gd name="T10" fmla="*/ 9 w 123"/>
                <a:gd name="T11" fmla="*/ 82 h 84"/>
                <a:gd name="T12" fmla="*/ 1 w 123"/>
                <a:gd name="T13" fmla="*/ 76 h 84"/>
                <a:gd name="T14" fmla="*/ 7 w 123"/>
                <a:gd name="T15" fmla="*/ 6 h 84"/>
                <a:gd name="T16" fmla="*/ 16 w 123"/>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84">
                  <a:moveTo>
                    <a:pt x="16" y="0"/>
                  </a:moveTo>
                  <a:cubicBezTo>
                    <a:pt x="115" y="2"/>
                    <a:pt x="115" y="2"/>
                    <a:pt x="115" y="2"/>
                  </a:cubicBezTo>
                  <a:cubicBezTo>
                    <a:pt x="119" y="2"/>
                    <a:pt x="123" y="5"/>
                    <a:pt x="122" y="8"/>
                  </a:cubicBezTo>
                  <a:cubicBezTo>
                    <a:pt x="115" y="78"/>
                    <a:pt x="115" y="78"/>
                    <a:pt x="115" y="78"/>
                  </a:cubicBezTo>
                  <a:cubicBezTo>
                    <a:pt x="115" y="81"/>
                    <a:pt x="111" y="84"/>
                    <a:pt x="107" y="83"/>
                  </a:cubicBezTo>
                  <a:cubicBezTo>
                    <a:pt x="9" y="82"/>
                    <a:pt x="9" y="82"/>
                    <a:pt x="9" y="82"/>
                  </a:cubicBezTo>
                  <a:cubicBezTo>
                    <a:pt x="4" y="82"/>
                    <a:pt x="0" y="79"/>
                    <a:pt x="1" y="76"/>
                  </a:cubicBezTo>
                  <a:cubicBezTo>
                    <a:pt x="7" y="6"/>
                    <a:pt x="7" y="6"/>
                    <a:pt x="7" y="6"/>
                  </a:cubicBezTo>
                  <a:cubicBezTo>
                    <a:pt x="8" y="2"/>
                    <a:pt x="12" y="0"/>
                    <a:pt x="16" y="0"/>
                  </a:cubicBezTo>
                  <a:close/>
                </a:path>
              </a:pathLst>
            </a:custGeom>
            <a:solidFill>
              <a:srgbClr val="EDF1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îšļíḍè">
              <a:extLst>
                <a:ext uri="{FF2B5EF4-FFF2-40B4-BE49-F238E27FC236}">
                  <a16:creationId xmlns:a16="http://schemas.microsoft.com/office/drawing/2014/main" xmlns="" id="{5F09FE58-DF31-48FE-98EF-1826CD88F8CF}"/>
                </a:ext>
              </a:extLst>
            </p:cNvPr>
            <p:cNvSpPr/>
            <p:nvPr/>
          </p:nvSpPr>
          <p:spPr bwMode="auto">
            <a:xfrm>
              <a:off x="6116638" y="3160713"/>
              <a:ext cx="225425" cy="134938"/>
            </a:xfrm>
            <a:custGeom>
              <a:avLst/>
              <a:gdLst>
                <a:gd name="T0" fmla="*/ 5 w 45"/>
                <a:gd name="T1" fmla="*/ 0 h 27"/>
                <a:gd name="T2" fmla="*/ 22 w 45"/>
                <a:gd name="T3" fmla="*/ 3 h 27"/>
                <a:gd name="T4" fmla="*/ 37 w 45"/>
                <a:gd name="T5" fmla="*/ 10 h 27"/>
                <a:gd name="T6" fmla="*/ 44 w 45"/>
                <a:gd name="T7" fmla="*/ 22 h 27"/>
                <a:gd name="T8" fmla="*/ 39 w 45"/>
                <a:gd name="T9" fmla="*/ 23 h 27"/>
                <a:gd name="T10" fmla="*/ 31 w 45"/>
                <a:gd name="T11" fmla="*/ 24 h 27"/>
                <a:gd name="T12" fmla="*/ 18 w 45"/>
                <a:gd name="T13" fmla="*/ 25 h 27"/>
                <a:gd name="T14" fmla="*/ 9 w 45"/>
                <a:gd name="T15" fmla="*/ 19 h 27"/>
                <a:gd name="T16" fmla="*/ 0 w 45"/>
                <a:gd name="T17" fmla="*/ 13 h 27"/>
                <a:gd name="T18" fmla="*/ 5 w 45"/>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7">
                  <a:moveTo>
                    <a:pt x="5" y="0"/>
                  </a:moveTo>
                  <a:cubicBezTo>
                    <a:pt x="5" y="0"/>
                    <a:pt x="19" y="2"/>
                    <a:pt x="22" y="3"/>
                  </a:cubicBezTo>
                  <a:cubicBezTo>
                    <a:pt x="25" y="4"/>
                    <a:pt x="36" y="8"/>
                    <a:pt x="37" y="10"/>
                  </a:cubicBezTo>
                  <a:cubicBezTo>
                    <a:pt x="39" y="12"/>
                    <a:pt x="45" y="21"/>
                    <a:pt x="44" y="22"/>
                  </a:cubicBezTo>
                  <a:cubicBezTo>
                    <a:pt x="44" y="22"/>
                    <a:pt x="41" y="23"/>
                    <a:pt x="39" y="23"/>
                  </a:cubicBezTo>
                  <a:cubicBezTo>
                    <a:pt x="38" y="23"/>
                    <a:pt x="37" y="22"/>
                    <a:pt x="31" y="24"/>
                  </a:cubicBezTo>
                  <a:cubicBezTo>
                    <a:pt x="26" y="25"/>
                    <a:pt x="22" y="27"/>
                    <a:pt x="18" y="25"/>
                  </a:cubicBezTo>
                  <a:cubicBezTo>
                    <a:pt x="14" y="24"/>
                    <a:pt x="12" y="23"/>
                    <a:pt x="9" y="19"/>
                  </a:cubicBezTo>
                  <a:cubicBezTo>
                    <a:pt x="6" y="16"/>
                    <a:pt x="1" y="13"/>
                    <a:pt x="0" y="13"/>
                  </a:cubicBezTo>
                  <a:lnTo>
                    <a:pt x="5" y="0"/>
                  </a:ln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íṧlíḑè">
              <a:extLst>
                <a:ext uri="{FF2B5EF4-FFF2-40B4-BE49-F238E27FC236}">
                  <a16:creationId xmlns:a16="http://schemas.microsoft.com/office/drawing/2014/main" xmlns="" id="{B152FC09-6169-4F4C-B227-733C3B80502F}"/>
                </a:ext>
              </a:extLst>
            </p:cNvPr>
            <p:cNvSpPr/>
            <p:nvPr/>
          </p:nvSpPr>
          <p:spPr bwMode="auto">
            <a:xfrm>
              <a:off x="6242051" y="3151188"/>
              <a:ext cx="69850" cy="49213"/>
            </a:xfrm>
            <a:custGeom>
              <a:avLst/>
              <a:gdLst>
                <a:gd name="T0" fmla="*/ 2 w 14"/>
                <a:gd name="T1" fmla="*/ 0 h 10"/>
                <a:gd name="T2" fmla="*/ 0 w 14"/>
                <a:gd name="T3" fmla="*/ 8 h 10"/>
                <a:gd name="T4" fmla="*/ 5 w 14"/>
                <a:gd name="T5" fmla="*/ 10 h 10"/>
                <a:gd name="T6" fmla="*/ 9 w 14"/>
                <a:gd name="T7" fmla="*/ 7 h 10"/>
                <a:gd name="T8" fmla="*/ 14 w 14"/>
                <a:gd name="T9" fmla="*/ 8 h 10"/>
                <a:gd name="T10" fmla="*/ 2 w 14"/>
                <a:gd name="T11" fmla="*/ 0 h 10"/>
              </a:gdLst>
              <a:ahLst/>
              <a:cxnLst>
                <a:cxn ang="0">
                  <a:pos x="T0" y="T1"/>
                </a:cxn>
                <a:cxn ang="0">
                  <a:pos x="T2" y="T3"/>
                </a:cxn>
                <a:cxn ang="0">
                  <a:pos x="T4" y="T5"/>
                </a:cxn>
                <a:cxn ang="0">
                  <a:pos x="T6" y="T7"/>
                </a:cxn>
                <a:cxn ang="0">
                  <a:pos x="T8" y="T9"/>
                </a:cxn>
                <a:cxn ang="0">
                  <a:pos x="T10" y="T11"/>
                </a:cxn>
              </a:cxnLst>
              <a:rect l="0" t="0" r="r" b="b"/>
              <a:pathLst>
                <a:path w="14" h="10">
                  <a:moveTo>
                    <a:pt x="2" y="0"/>
                  </a:moveTo>
                  <a:cubicBezTo>
                    <a:pt x="1" y="3"/>
                    <a:pt x="0" y="8"/>
                    <a:pt x="0" y="8"/>
                  </a:cubicBezTo>
                  <a:cubicBezTo>
                    <a:pt x="5" y="10"/>
                    <a:pt x="5" y="10"/>
                    <a:pt x="5" y="10"/>
                  </a:cubicBezTo>
                  <a:cubicBezTo>
                    <a:pt x="9" y="7"/>
                    <a:pt x="9" y="7"/>
                    <a:pt x="9" y="7"/>
                  </a:cubicBezTo>
                  <a:cubicBezTo>
                    <a:pt x="14" y="8"/>
                    <a:pt x="14" y="8"/>
                    <a:pt x="14" y="8"/>
                  </a:cubicBezTo>
                  <a:lnTo>
                    <a:pt x="2" y="0"/>
                  </a:ln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îṩḻïḍê">
              <a:extLst>
                <a:ext uri="{FF2B5EF4-FFF2-40B4-BE49-F238E27FC236}">
                  <a16:creationId xmlns:a16="http://schemas.microsoft.com/office/drawing/2014/main" xmlns="" id="{838FEE54-2FCC-46A6-BB79-E5741CEF2E12}"/>
                </a:ext>
              </a:extLst>
            </p:cNvPr>
            <p:cNvSpPr/>
            <p:nvPr/>
          </p:nvSpPr>
          <p:spPr bwMode="auto">
            <a:xfrm>
              <a:off x="6191251" y="3176588"/>
              <a:ext cx="204788" cy="125413"/>
            </a:xfrm>
            <a:custGeom>
              <a:avLst/>
              <a:gdLst>
                <a:gd name="T0" fmla="*/ 36 w 41"/>
                <a:gd name="T1" fmla="*/ 1 h 25"/>
                <a:gd name="T2" fmla="*/ 24 w 41"/>
                <a:gd name="T3" fmla="*/ 3 h 25"/>
                <a:gd name="T4" fmla="*/ 16 w 41"/>
                <a:gd name="T5" fmla="*/ 0 h 25"/>
                <a:gd name="T6" fmla="*/ 13 w 41"/>
                <a:gd name="T7" fmla="*/ 3 h 25"/>
                <a:gd name="T8" fmla="*/ 0 w 41"/>
                <a:gd name="T9" fmla="*/ 18 h 25"/>
                <a:gd name="T10" fmla="*/ 15 w 41"/>
                <a:gd name="T11" fmla="*/ 25 h 25"/>
                <a:gd name="T12" fmla="*/ 23 w 41"/>
                <a:gd name="T13" fmla="*/ 25 h 25"/>
                <a:gd name="T14" fmla="*/ 30 w 41"/>
                <a:gd name="T15" fmla="*/ 19 h 25"/>
                <a:gd name="T16" fmla="*/ 41 w 41"/>
                <a:gd name="T17" fmla="*/ 15 h 25"/>
                <a:gd name="T18" fmla="*/ 36 w 41"/>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5">
                  <a:moveTo>
                    <a:pt x="36" y="1"/>
                  </a:moveTo>
                  <a:cubicBezTo>
                    <a:pt x="24" y="3"/>
                    <a:pt x="24" y="3"/>
                    <a:pt x="24" y="3"/>
                  </a:cubicBezTo>
                  <a:cubicBezTo>
                    <a:pt x="16" y="0"/>
                    <a:pt x="16" y="0"/>
                    <a:pt x="16" y="0"/>
                  </a:cubicBezTo>
                  <a:cubicBezTo>
                    <a:pt x="13" y="3"/>
                    <a:pt x="13" y="3"/>
                    <a:pt x="13" y="3"/>
                  </a:cubicBezTo>
                  <a:cubicBezTo>
                    <a:pt x="0" y="18"/>
                    <a:pt x="0" y="18"/>
                    <a:pt x="0" y="18"/>
                  </a:cubicBezTo>
                  <a:cubicBezTo>
                    <a:pt x="15" y="25"/>
                    <a:pt x="15" y="25"/>
                    <a:pt x="15" y="25"/>
                  </a:cubicBezTo>
                  <a:cubicBezTo>
                    <a:pt x="23" y="25"/>
                    <a:pt x="23" y="25"/>
                    <a:pt x="23" y="25"/>
                  </a:cubicBezTo>
                  <a:cubicBezTo>
                    <a:pt x="23" y="25"/>
                    <a:pt x="27" y="19"/>
                    <a:pt x="30" y="19"/>
                  </a:cubicBezTo>
                  <a:cubicBezTo>
                    <a:pt x="33" y="18"/>
                    <a:pt x="41" y="15"/>
                    <a:pt x="41" y="15"/>
                  </a:cubicBezTo>
                  <a:lnTo>
                    <a:pt x="36" y="1"/>
                  </a:ln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îsḻíďè">
              <a:extLst>
                <a:ext uri="{FF2B5EF4-FFF2-40B4-BE49-F238E27FC236}">
                  <a16:creationId xmlns:a16="http://schemas.microsoft.com/office/drawing/2014/main" xmlns="" id="{CF8E5538-C8D4-4D39-95DC-06D2074AAEF9}"/>
                </a:ext>
              </a:extLst>
            </p:cNvPr>
            <p:cNvSpPr/>
            <p:nvPr/>
          </p:nvSpPr>
          <p:spPr bwMode="auto">
            <a:xfrm>
              <a:off x="6326188" y="2595563"/>
              <a:ext cx="647700" cy="685800"/>
            </a:xfrm>
            <a:custGeom>
              <a:avLst/>
              <a:gdLst>
                <a:gd name="T0" fmla="*/ 0 w 129"/>
                <a:gd name="T1" fmla="*/ 118 h 137"/>
                <a:gd name="T2" fmla="*/ 7 w 129"/>
                <a:gd name="T3" fmla="*/ 137 h 137"/>
                <a:gd name="T4" fmla="*/ 74 w 129"/>
                <a:gd name="T5" fmla="*/ 114 h 137"/>
                <a:gd name="T6" fmla="*/ 129 w 129"/>
                <a:gd name="T7" fmla="*/ 46 h 137"/>
                <a:gd name="T8" fmla="*/ 114 w 129"/>
                <a:gd name="T9" fmla="*/ 8 h 137"/>
                <a:gd name="T10" fmla="*/ 93 w 129"/>
                <a:gd name="T11" fmla="*/ 0 h 137"/>
                <a:gd name="T12" fmla="*/ 50 w 129"/>
                <a:gd name="T13" fmla="*/ 83 h 137"/>
                <a:gd name="T14" fmla="*/ 0 w 129"/>
                <a:gd name="T15" fmla="*/ 11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7">
                  <a:moveTo>
                    <a:pt x="0" y="118"/>
                  </a:moveTo>
                  <a:cubicBezTo>
                    <a:pt x="7" y="137"/>
                    <a:pt x="7" y="137"/>
                    <a:pt x="7" y="137"/>
                  </a:cubicBezTo>
                  <a:cubicBezTo>
                    <a:pt x="7" y="137"/>
                    <a:pt x="71" y="117"/>
                    <a:pt x="74" y="114"/>
                  </a:cubicBezTo>
                  <a:cubicBezTo>
                    <a:pt x="78" y="111"/>
                    <a:pt x="129" y="46"/>
                    <a:pt x="129" y="46"/>
                  </a:cubicBezTo>
                  <a:cubicBezTo>
                    <a:pt x="129" y="46"/>
                    <a:pt x="125" y="15"/>
                    <a:pt x="114" y="8"/>
                  </a:cubicBezTo>
                  <a:cubicBezTo>
                    <a:pt x="103" y="0"/>
                    <a:pt x="93" y="0"/>
                    <a:pt x="93" y="0"/>
                  </a:cubicBezTo>
                  <a:cubicBezTo>
                    <a:pt x="50" y="83"/>
                    <a:pt x="50" y="83"/>
                    <a:pt x="50" y="83"/>
                  </a:cubicBezTo>
                  <a:lnTo>
                    <a:pt x="0" y="118"/>
                  </a:lnTo>
                  <a:close/>
                </a:path>
              </a:pathLst>
            </a:custGeom>
            <a:solidFill>
              <a:srgbClr val="3644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íṩliḍè">
              <a:extLst>
                <a:ext uri="{FF2B5EF4-FFF2-40B4-BE49-F238E27FC236}">
                  <a16:creationId xmlns:a16="http://schemas.microsoft.com/office/drawing/2014/main" xmlns="" id="{B92A1706-7712-4698-9BE0-4F4FA637C391}"/>
                </a:ext>
              </a:extLst>
            </p:cNvPr>
            <p:cNvSpPr/>
            <p:nvPr/>
          </p:nvSpPr>
          <p:spPr bwMode="auto">
            <a:xfrm>
              <a:off x="7129463" y="5489575"/>
              <a:ext cx="195263" cy="100013"/>
            </a:xfrm>
            <a:custGeom>
              <a:avLst/>
              <a:gdLst>
                <a:gd name="T0" fmla="*/ 39 w 39"/>
                <a:gd name="T1" fmla="*/ 0 h 20"/>
                <a:gd name="T2" fmla="*/ 39 w 39"/>
                <a:gd name="T3" fmla="*/ 20 h 20"/>
                <a:gd name="T4" fmla="*/ 0 w 39"/>
                <a:gd name="T5" fmla="*/ 20 h 20"/>
                <a:gd name="T6" fmla="*/ 20 w 39"/>
                <a:gd name="T7" fmla="*/ 9 h 20"/>
                <a:gd name="T8" fmla="*/ 23 w 39"/>
                <a:gd name="T9" fmla="*/ 0 h 20"/>
                <a:gd name="T10" fmla="*/ 39 w 39"/>
                <a:gd name="T11" fmla="*/ 0 h 20"/>
              </a:gdLst>
              <a:ahLst/>
              <a:cxnLst>
                <a:cxn ang="0">
                  <a:pos x="T0" y="T1"/>
                </a:cxn>
                <a:cxn ang="0">
                  <a:pos x="T2" y="T3"/>
                </a:cxn>
                <a:cxn ang="0">
                  <a:pos x="T4" y="T5"/>
                </a:cxn>
                <a:cxn ang="0">
                  <a:pos x="T6" y="T7"/>
                </a:cxn>
                <a:cxn ang="0">
                  <a:pos x="T8" y="T9"/>
                </a:cxn>
                <a:cxn ang="0">
                  <a:pos x="T10" y="T11"/>
                </a:cxn>
              </a:cxnLst>
              <a:rect l="0" t="0" r="r" b="b"/>
              <a:pathLst>
                <a:path w="39" h="20">
                  <a:moveTo>
                    <a:pt x="39" y="0"/>
                  </a:moveTo>
                  <a:cubicBezTo>
                    <a:pt x="39" y="20"/>
                    <a:pt x="39" y="20"/>
                    <a:pt x="39" y="20"/>
                  </a:cubicBezTo>
                  <a:cubicBezTo>
                    <a:pt x="0" y="20"/>
                    <a:pt x="0" y="20"/>
                    <a:pt x="0" y="20"/>
                  </a:cubicBezTo>
                  <a:cubicBezTo>
                    <a:pt x="0" y="20"/>
                    <a:pt x="2" y="13"/>
                    <a:pt x="20" y="9"/>
                  </a:cubicBezTo>
                  <a:cubicBezTo>
                    <a:pt x="23" y="0"/>
                    <a:pt x="23" y="0"/>
                    <a:pt x="23" y="0"/>
                  </a:cubicBezTo>
                  <a:lnTo>
                    <a:pt x="39" y="0"/>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iŝļïḋe">
              <a:extLst>
                <a:ext uri="{FF2B5EF4-FFF2-40B4-BE49-F238E27FC236}">
                  <a16:creationId xmlns:a16="http://schemas.microsoft.com/office/drawing/2014/main" xmlns="" id="{D23DF484-73E4-48B8-987D-304F4BAD113F}"/>
                </a:ext>
              </a:extLst>
            </p:cNvPr>
            <p:cNvSpPr/>
            <p:nvPr/>
          </p:nvSpPr>
          <p:spPr bwMode="auto">
            <a:xfrm>
              <a:off x="6757988" y="5489575"/>
              <a:ext cx="190500" cy="100013"/>
            </a:xfrm>
            <a:custGeom>
              <a:avLst/>
              <a:gdLst>
                <a:gd name="T0" fmla="*/ 38 w 38"/>
                <a:gd name="T1" fmla="*/ 0 h 20"/>
                <a:gd name="T2" fmla="*/ 38 w 38"/>
                <a:gd name="T3" fmla="*/ 20 h 20"/>
                <a:gd name="T4" fmla="*/ 0 w 38"/>
                <a:gd name="T5" fmla="*/ 20 h 20"/>
                <a:gd name="T6" fmla="*/ 20 w 38"/>
                <a:gd name="T7" fmla="*/ 9 h 20"/>
                <a:gd name="T8" fmla="*/ 22 w 38"/>
                <a:gd name="T9" fmla="*/ 0 h 20"/>
                <a:gd name="T10" fmla="*/ 38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38" y="0"/>
                  </a:moveTo>
                  <a:cubicBezTo>
                    <a:pt x="38" y="20"/>
                    <a:pt x="38" y="20"/>
                    <a:pt x="38" y="20"/>
                  </a:cubicBezTo>
                  <a:cubicBezTo>
                    <a:pt x="0" y="20"/>
                    <a:pt x="0" y="20"/>
                    <a:pt x="0" y="20"/>
                  </a:cubicBezTo>
                  <a:cubicBezTo>
                    <a:pt x="0" y="20"/>
                    <a:pt x="1" y="13"/>
                    <a:pt x="20" y="9"/>
                  </a:cubicBezTo>
                  <a:cubicBezTo>
                    <a:pt x="22" y="0"/>
                    <a:pt x="22" y="0"/>
                    <a:pt x="22" y="0"/>
                  </a:cubicBezTo>
                  <a:lnTo>
                    <a:pt x="38" y="0"/>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îŝ1ïḓé">
              <a:extLst>
                <a:ext uri="{FF2B5EF4-FFF2-40B4-BE49-F238E27FC236}">
                  <a16:creationId xmlns:a16="http://schemas.microsoft.com/office/drawing/2014/main" xmlns="" id="{B621C109-8CEF-4B65-A999-8A39929A02FD}"/>
                </a:ext>
              </a:extLst>
            </p:cNvPr>
            <p:cNvSpPr/>
            <p:nvPr/>
          </p:nvSpPr>
          <p:spPr bwMode="auto">
            <a:xfrm>
              <a:off x="6762751" y="2249488"/>
              <a:ext cx="471488" cy="576263"/>
            </a:xfrm>
            <a:custGeom>
              <a:avLst/>
              <a:gdLst>
                <a:gd name="T0" fmla="*/ 70 w 94"/>
                <a:gd name="T1" fmla="*/ 25 h 115"/>
                <a:gd name="T2" fmla="*/ 74 w 94"/>
                <a:gd name="T3" fmla="*/ 45 h 115"/>
                <a:gd name="T4" fmla="*/ 94 w 94"/>
                <a:gd name="T5" fmla="*/ 56 h 115"/>
                <a:gd name="T6" fmla="*/ 20 w 94"/>
                <a:gd name="T7" fmla="*/ 115 h 115"/>
                <a:gd name="T8" fmla="*/ 29 w 94"/>
                <a:gd name="T9" fmla="*/ 59 h 115"/>
                <a:gd name="T10" fmla="*/ 40 w 94"/>
                <a:gd name="T11" fmla="*/ 49 h 115"/>
                <a:gd name="T12" fmla="*/ 43 w 94"/>
                <a:gd name="T13" fmla="*/ 30 h 115"/>
                <a:gd name="T14" fmla="*/ 67 w 94"/>
                <a:gd name="T15" fmla="*/ 0 h 115"/>
                <a:gd name="T16" fmla="*/ 70 w 94"/>
                <a:gd name="T17"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5">
                  <a:moveTo>
                    <a:pt x="70" y="25"/>
                  </a:moveTo>
                  <a:cubicBezTo>
                    <a:pt x="70" y="35"/>
                    <a:pt x="72" y="40"/>
                    <a:pt x="74" y="45"/>
                  </a:cubicBezTo>
                  <a:cubicBezTo>
                    <a:pt x="76" y="51"/>
                    <a:pt x="94" y="56"/>
                    <a:pt x="94" y="56"/>
                  </a:cubicBezTo>
                  <a:cubicBezTo>
                    <a:pt x="94" y="56"/>
                    <a:pt x="41" y="115"/>
                    <a:pt x="20" y="115"/>
                  </a:cubicBezTo>
                  <a:cubicBezTo>
                    <a:pt x="0" y="115"/>
                    <a:pt x="29" y="59"/>
                    <a:pt x="29" y="59"/>
                  </a:cubicBezTo>
                  <a:cubicBezTo>
                    <a:pt x="29" y="59"/>
                    <a:pt x="38" y="54"/>
                    <a:pt x="40" y="49"/>
                  </a:cubicBezTo>
                  <a:cubicBezTo>
                    <a:pt x="42" y="43"/>
                    <a:pt x="43" y="30"/>
                    <a:pt x="43" y="30"/>
                  </a:cubicBezTo>
                  <a:cubicBezTo>
                    <a:pt x="67" y="0"/>
                    <a:pt x="67" y="0"/>
                    <a:pt x="67" y="0"/>
                  </a:cubicBezTo>
                  <a:lnTo>
                    <a:pt x="70" y="25"/>
                  </a:ln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îSļíḋè">
              <a:extLst>
                <a:ext uri="{FF2B5EF4-FFF2-40B4-BE49-F238E27FC236}">
                  <a16:creationId xmlns:a16="http://schemas.microsoft.com/office/drawing/2014/main" xmlns="" id="{26143320-E6D6-4F59-92CF-7DABF3291B68}"/>
                </a:ext>
              </a:extLst>
            </p:cNvPr>
            <p:cNvSpPr/>
            <p:nvPr/>
          </p:nvSpPr>
          <p:spPr bwMode="auto">
            <a:xfrm>
              <a:off x="6862763" y="2079625"/>
              <a:ext cx="306388" cy="390525"/>
            </a:xfrm>
            <a:custGeom>
              <a:avLst/>
              <a:gdLst>
                <a:gd name="T0" fmla="*/ 11 w 61"/>
                <a:gd name="T1" fmla="*/ 0 h 78"/>
                <a:gd name="T2" fmla="*/ 1 w 61"/>
                <a:gd name="T3" fmla="*/ 11 h 78"/>
                <a:gd name="T4" fmla="*/ 0 w 61"/>
                <a:gd name="T5" fmla="*/ 30 h 78"/>
                <a:gd name="T6" fmla="*/ 2 w 61"/>
                <a:gd name="T7" fmla="*/ 59 h 78"/>
                <a:gd name="T8" fmla="*/ 6 w 61"/>
                <a:gd name="T9" fmla="*/ 76 h 78"/>
                <a:gd name="T10" fmla="*/ 27 w 61"/>
                <a:gd name="T11" fmla="*/ 76 h 78"/>
                <a:gd name="T12" fmla="*/ 47 w 61"/>
                <a:gd name="T13" fmla="*/ 43 h 78"/>
                <a:gd name="T14" fmla="*/ 59 w 61"/>
                <a:gd name="T15" fmla="*/ 32 h 78"/>
                <a:gd name="T16" fmla="*/ 47 w 61"/>
                <a:gd name="T17" fmla="*/ 11 h 78"/>
                <a:gd name="T18" fmla="*/ 18 w 61"/>
                <a:gd name="T19" fmla="*/ 3 h 78"/>
                <a:gd name="T20" fmla="*/ 11 w 6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8">
                  <a:moveTo>
                    <a:pt x="11" y="0"/>
                  </a:moveTo>
                  <a:cubicBezTo>
                    <a:pt x="8" y="3"/>
                    <a:pt x="2" y="7"/>
                    <a:pt x="1" y="11"/>
                  </a:cubicBezTo>
                  <a:cubicBezTo>
                    <a:pt x="1" y="14"/>
                    <a:pt x="0" y="25"/>
                    <a:pt x="0" y="30"/>
                  </a:cubicBezTo>
                  <a:cubicBezTo>
                    <a:pt x="1" y="36"/>
                    <a:pt x="1" y="52"/>
                    <a:pt x="2" y="59"/>
                  </a:cubicBezTo>
                  <a:cubicBezTo>
                    <a:pt x="3" y="66"/>
                    <a:pt x="4" y="75"/>
                    <a:pt x="6" y="76"/>
                  </a:cubicBezTo>
                  <a:cubicBezTo>
                    <a:pt x="7" y="78"/>
                    <a:pt x="24" y="78"/>
                    <a:pt x="27" y="76"/>
                  </a:cubicBezTo>
                  <a:cubicBezTo>
                    <a:pt x="31" y="75"/>
                    <a:pt x="48" y="58"/>
                    <a:pt x="47" y="43"/>
                  </a:cubicBezTo>
                  <a:cubicBezTo>
                    <a:pt x="47" y="43"/>
                    <a:pt x="54" y="46"/>
                    <a:pt x="59" y="32"/>
                  </a:cubicBezTo>
                  <a:cubicBezTo>
                    <a:pt x="61" y="29"/>
                    <a:pt x="49" y="15"/>
                    <a:pt x="47" y="11"/>
                  </a:cubicBezTo>
                  <a:cubicBezTo>
                    <a:pt x="44" y="1"/>
                    <a:pt x="24" y="4"/>
                    <a:pt x="18" y="3"/>
                  </a:cubicBezTo>
                  <a:cubicBezTo>
                    <a:pt x="13" y="3"/>
                    <a:pt x="11" y="0"/>
                    <a:pt x="11" y="0"/>
                  </a:cubicBez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îSḻîďe">
              <a:extLst>
                <a:ext uri="{FF2B5EF4-FFF2-40B4-BE49-F238E27FC236}">
                  <a16:creationId xmlns:a16="http://schemas.microsoft.com/office/drawing/2014/main" xmlns="" id="{5FD94DC4-2BC6-42FD-BAD6-CD9F27F57818}"/>
                </a:ext>
              </a:extLst>
            </p:cNvPr>
            <p:cNvSpPr/>
            <p:nvPr/>
          </p:nvSpPr>
          <p:spPr bwMode="auto">
            <a:xfrm>
              <a:off x="6832601" y="1979613"/>
              <a:ext cx="387350" cy="395288"/>
            </a:xfrm>
            <a:custGeom>
              <a:avLst/>
              <a:gdLst>
                <a:gd name="T0" fmla="*/ 7 w 77"/>
                <a:gd name="T1" fmla="*/ 31 h 79"/>
                <a:gd name="T2" fmla="*/ 13 w 77"/>
                <a:gd name="T3" fmla="*/ 28 h 79"/>
                <a:gd name="T4" fmla="*/ 32 w 77"/>
                <a:gd name="T5" fmla="*/ 31 h 79"/>
                <a:gd name="T6" fmla="*/ 45 w 77"/>
                <a:gd name="T7" fmla="*/ 28 h 79"/>
                <a:gd name="T8" fmla="*/ 47 w 77"/>
                <a:gd name="T9" fmla="*/ 39 h 79"/>
                <a:gd name="T10" fmla="*/ 53 w 77"/>
                <a:gd name="T11" fmla="*/ 48 h 79"/>
                <a:gd name="T12" fmla="*/ 53 w 77"/>
                <a:gd name="T13" fmla="*/ 54 h 79"/>
                <a:gd name="T14" fmla="*/ 60 w 77"/>
                <a:gd name="T15" fmla="*/ 49 h 79"/>
                <a:gd name="T16" fmla="*/ 60 w 77"/>
                <a:gd name="T17" fmla="*/ 58 h 79"/>
                <a:gd name="T18" fmla="*/ 53 w 77"/>
                <a:gd name="T19" fmla="*/ 63 h 79"/>
                <a:gd name="T20" fmla="*/ 54 w 77"/>
                <a:gd name="T21" fmla="*/ 70 h 79"/>
                <a:gd name="T22" fmla="*/ 56 w 77"/>
                <a:gd name="T23" fmla="*/ 79 h 79"/>
                <a:gd name="T24" fmla="*/ 69 w 77"/>
                <a:gd name="T25" fmla="*/ 52 h 79"/>
                <a:gd name="T26" fmla="*/ 66 w 77"/>
                <a:gd name="T27" fmla="*/ 23 h 79"/>
                <a:gd name="T28" fmla="*/ 51 w 77"/>
                <a:gd name="T29" fmla="*/ 5 h 79"/>
                <a:gd name="T30" fmla="*/ 15 w 77"/>
                <a:gd name="T31" fmla="*/ 4 h 79"/>
                <a:gd name="T32" fmla="*/ 6 w 77"/>
                <a:gd name="T33" fmla="*/ 0 h 79"/>
                <a:gd name="T34" fmla="*/ 4 w 77"/>
                <a:gd name="T35" fmla="*/ 19 h 79"/>
                <a:gd name="T36" fmla="*/ 7 w 77"/>
                <a:gd name="T37"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9">
                  <a:moveTo>
                    <a:pt x="7" y="31"/>
                  </a:moveTo>
                  <a:cubicBezTo>
                    <a:pt x="7" y="31"/>
                    <a:pt x="9" y="26"/>
                    <a:pt x="13" y="28"/>
                  </a:cubicBezTo>
                  <a:cubicBezTo>
                    <a:pt x="17" y="30"/>
                    <a:pt x="26" y="31"/>
                    <a:pt x="32" y="31"/>
                  </a:cubicBezTo>
                  <a:cubicBezTo>
                    <a:pt x="39" y="30"/>
                    <a:pt x="45" y="28"/>
                    <a:pt x="45" y="28"/>
                  </a:cubicBezTo>
                  <a:cubicBezTo>
                    <a:pt x="45" y="28"/>
                    <a:pt x="45" y="37"/>
                    <a:pt x="47" y="39"/>
                  </a:cubicBezTo>
                  <a:cubicBezTo>
                    <a:pt x="48" y="42"/>
                    <a:pt x="52" y="45"/>
                    <a:pt x="53" y="48"/>
                  </a:cubicBezTo>
                  <a:cubicBezTo>
                    <a:pt x="53" y="51"/>
                    <a:pt x="53" y="54"/>
                    <a:pt x="53" y="54"/>
                  </a:cubicBezTo>
                  <a:cubicBezTo>
                    <a:pt x="53" y="54"/>
                    <a:pt x="57" y="48"/>
                    <a:pt x="60" y="49"/>
                  </a:cubicBezTo>
                  <a:cubicBezTo>
                    <a:pt x="63" y="50"/>
                    <a:pt x="63" y="56"/>
                    <a:pt x="60" y="58"/>
                  </a:cubicBezTo>
                  <a:cubicBezTo>
                    <a:pt x="57" y="61"/>
                    <a:pt x="53" y="63"/>
                    <a:pt x="53" y="63"/>
                  </a:cubicBezTo>
                  <a:cubicBezTo>
                    <a:pt x="53" y="63"/>
                    <a:pt x="53" y="67"/>
                    <a:pt x="54" y="70"/>
                  </a:cubicBezTo>
                  <a:cubicBezTo>
                    <a:pt x="55" y="73"/>
                    <a:pt x="56" y="79"/>
                    <a:pt x="56" y="79"/>
                  </a:cubicBezTo>
                  <a:cubicBezTo>
                    <a:pt x="56" y="79"/>
                    <a:pt x="63" y="60"/>
                    <a:pt x="69" y="52"/>
                  </a:cubicBezTo>
                  <a:cubicBezTo>
                    <a:pt x="75" y="45"/>
                    <a:pt x="77" y="29"/>
                    <a:pt x="66" y="23"/>
                  </a:cubicBezTo>
                  <a:cubicBezTo>
                    <a:pt x="66" y="23"/>
                    <a:pt x="66" y="8"/>
                    <a:pt x="51" y="5"/>
                  </a:cubicBezTo>
                  <a:cubicBezTo>
                    <a:pt x="35" y="2"/>
                    <a:pt x="21" y="6"/>
                    <a:pt x="15" y="4"/>
                  </a:cubicBezTo>
                  <a:cubicBezTo>
                    <a:pt x="8" y="2"/>
                    <a:pt x="6" y="0"/>
                    <a:pt x="6" y="0"/>
                  </a:cubicBezTo>
                  <a:cubicBezTo>
                    <a:pt x="6" y="0"/>
                    <a:pt x="0" y="11"/>
                    <a:pt x="4" y="19"/>
                  </a:cubicBezTo>
                  <a:cubicBezTo>
                    <a:pt x="7" y="26"/>
                    <a:pt x="7" y="31"/>
                    <a:pt x="7" y="31"/>
                  </a:cubicBezTo>
                  <a:close/>
                </a:path>
              </a:pathLst>
            </a:custGeom>
            <a:solidFill>
              <a:srgbClr val="7B2B1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is1iḋê">
              <a:extLst>
                <a:ext uri="{FF2B5EF4-FFF2-40B4-BE49-F238E27FC236}">
                  <a16:creationId xmlns:a16="http://schemas.microsoft.com/office/drawing/2014/main" xmlns="" id="{F9BC9964-7C7B-4648-8980-498E75D4DDFF}"/>
                </a:ext>
              </a:extLst>
            </p:cNvPr>
            <p:cNvSpPr/>
            <p:nvPr/>
          </p:nvSpPr>
          <p:spPr bwMode="auto">
            <a:xfrm>
              <a:off x="6862763" y="2205038"/>
              <a:ext cx="241300" cy="279400"/>
            </a:xfrm>
            <a:custGeom>
              <a:avLst/>
              <a:gdLst>
                <a:gd name="T0" fmla="*/ 1 w 48"/>
                <a:gd name="T1" fmla="*/ 23 h 56"/>
                <a:gd name="T2" fmla="*/ 5 w 48"/>
                <a:gd name="T3" fmla="*/ 29 h 56"/>
                <a:gd name="T4" fmla="*/ 14 w 48"/>
                <a:gd name="T5" fmla="*/ 26 h 56"/>
                <a:gd name="T6" fmla="*/ 27 w 48"/>
                <a:gd name="T7" fmla="*/ 31 h 56"/>
                <a:gd name="T8" fmla="*/ 42 w 48"/>
                <a:gd name="T9" fmla="*/ 16 h 56"/>
                <a:gd name="T10" fmla="*/ 46 w 48"/>
                <a:gd name="T11" fmla="*/ 0 h 56"/>
                <a:gd name="T12" fmla="*/ 48 w 48"/>
                <a:gd name="T13" fmla="*/ 3 h 56"/>
                <a:gd name="T14" fmla="*/ 46 w 48"/>
                <a:gd name="T15" fmla="*/ 26 h 56"/>
                <a:gd name="T16" fmla="*/ 32 w 48"/>
                <a:gd name="T17" fmla="*/ 51 h 56"/>
                <a:gd name="T18" fmla="*/ 5 w 48"/>
                <a:gd name="T19" fmla="*/ 51 h 56"/>
                <a:gd name="T20" fmla="*/ 1 w 48"/>
                <a:gd name="T21" fmla="*/ 35 h 56"/>
                <a:gd name="T22" fmla="*/ 1 w 48"/>
                <a:gd name="T23"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6">
                  <a:moveTo>
                    <a:pt x="1" y="23"/>
                  </a:moveTo>
                  <a:cubicBezTo>
                    <a:pt x="2" y="27"/>
                    <a:pt x="3" y="30"/>
                    <a:pt x="5" y="29"/>
                  </a:cubicBezTo>
                  <a:cubicBezTo>
                    <a:pt x="8" y="29"/>
                    <a:pt x="8" y="26"/>
                    <a:pt x="14" y="26"/>
                  </a:cubicBezTo>
                  <a:cubicBezTo>
                    <a:pt x="19" y="26"/>
                    <a:pt x="23" y="30"/>
                    <a:pt x="27" y="31"/>
                  </a:cubicBezTo>
                  <a:cubicBezTo>
                    <a:pt x="31" y="32"/>
                    <a:pt x="40" y="24"/>
                    <a:pt x="42" y="16"/>
                  </a:cubicBezTo>
                  <a:cubicBezTo>
                    <a:pt x="44" y="8"/>
                    <a:pt x="46" y="0"/>
                    <a:pt x="46" y="0"/>
                  </a:cubicBezTo>
                  <a:cubicBezTo>
                    <a:pt x="48" y="3"/>
                    <a:pt x="48" y="3"/>
                    <a:pt x="48" y="3"/>
                  </a:cubicBezTo>
                  <a:cubicBezTo>
                    <a:pt x="48" y="3"/>
                    <a:pt x="47" y="17"/>
                    <a:pt x="46" y="26"/>
                  </a:cubicBezTo>
                  <a:cubicBezTo>
                    <a:pt x="46" y="34"/>
                    <a:pt x="42" y="46"/>
                    <a:pt x="32" y="51"/>
                  </a:cubicBezTo>
                  <a:cubicBezTo>
                    <a:pt x="22" y="56"/>
                    <a:pt x="8" y="54"/>
                    <a:pt x="5" y="51"/>
                  </a:cubicBezTo>
                  <a:cubicBezTo>
                    <a:pt x="3" y="49"/>
                    <a:pt x="2" y="39"/>
                    <a:pt x="1" y="35"/>
                  </a:cubicBezTo>
                  <a:cubicBezTo>
                    <a:pt x="0" y="31"/>
                    <a:pt x="1" y="23"/>
                    <a:pt x="1" y="23"/>
                  </a:cubicBezTo>
                  <a:close/>
                </a:path>
              </a:pathLst>
            </a:custGeom>
            <a:solidFill>
              <a:srgbClr val="7B2B1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iśľidê">
              <a:extLst>
                <a:ext uri="{FF2B5EF4-FFF2-40B4-BE49-F238E27FC236}">
                  <a16:creationId xmlns:a16="http://schemas.microsoft.com/office/drawing/2014/main" xmlns="" id="{EDAFB586-F20F-441F-83B6-E86861E9175A}"/>
                </a:ext>
              </a:extLst>
            </p:cNvPr>
            <p:cNvSpPr/>
            <p:nvPr/>
          </p:nvSpPr>
          <p:spPr bwMode="auto">
            <a:xfrm>
              <a:off x="6853238" y="3441700"/>
              <a:ext cx="485775" cy="2047875"/>
            </a:xfrm>
            <a:custGeom>
              <a:avLst/>
              <a:gdLst>
                <a:gd name="T0" fmla="*/ 79 w 97"/>
                <a:gd name="T1" fmla="*/ 9 h 409"/>
                <a:gd name="T2" fmla="*/ 96 w 97"/>
                <a:gd name="T3" fmla="*/ 141 h 409"/>
                <a:gd name="T4" fmla="*/ 97 w 97"/>
                <a:gd name="T5" fmla="*/ 409 h 409"/>
                <a:gd name="T6" fmla="*/ 69 w 97"/>
                <a:gd name="T7" fmla="*/ 409 h 409"/>
                <a:gd name="T8" fmla="*/ 37 w 97"/>
                <a:gd name="T9" fmla="*/ 172 h 409"/>
                <a:gd name="T10" fmla="*/ 0 w 97"/>
                <a:gd name="T11" fmla="*/ 0 h 409"/>
                <a:gd name="T12" fmla="*/ 79 w 97"/>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7" h="409">
                  <a:moveTo>
                    <a:pt x="79" y="9"/>
                  </a:moveTo>
                  <a:cubicBezTo>
                    <a:pt x="79" y="9"/>
                    <a:pt x="96" y="73"/>
                    <a:pt x="96" y="141"/>
                  </a:cubicBezTo>
                  <a:cubicBezTo>
                    <a:pt x="96" y="209"/>
                    <a:pt x="97" y="409"/>
                    <a:pt x="97" y="409"/>
                  </a:cubicBezTo>
                  <a:cubicBezTo>
                    <a:pt x="69" y="409"/>
                    <a:pt x="69" y="409"/>
                    <a:pt x="69" y="409"/>
                  </a:cubicBezTo>
                  <a:cubicBezTo>
                    <a:pt x="69" y="409"/>
                    <a:pt x="48" y="216"/>
                    <a:pt x="37" y="172"/>
                  </a:cubicBezTo>
                  <a:cubicBezTo>
                    <a:pt x="27" y="128"/>
                    <a:pt x="0" y="0"/>
                    <a:pt x="0" y="0"/>
                  </a:cubicBezTo>
                  <a:lnTo>
                    <a:pt x="79" y="9"/>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ïšlïḋé">
              <a:extLst>
                <a:ext uri="{FF2B5EF4-FFF2-40B4-BE49-F238E27FC236}">
                  <a16:creationId xmlns:a16="http://schemas.microsoft.com/office/drawing/2014/main" xmlns="" id="{17C50738-C371-4326-AD35-29B293D459D8}"/>
                </a:ext>
              </a:extLst>
            </p:cNvPr>
            <p:cNvSpPr/>
            <p:nvPr/>
          </p:nvSpPr>
          <p:spPr bwMode="auto">
            <a:xfrm>
              <a:off x="6667501" y="3441700"/>
              <a:ext cx="346075" cy="2047875"/>
            </a:xfrm>
            <a:custGeom>
              <a:avLst/>
              <a:gdLst>
                <a:gd name="T0" fmla="*/ 69 w 69"/>
                <a:gd name="T1" fmla="*/ 79 h 409"/>
                <a:gd name="T2" fmla="*/ 63 w 69"/>
                <a:gd name="T3" fmla="*/ 203 h 409"/>
                <a:gd name="T4" fmla="*/ 63 w 69"/>
                <a:gd name="T5" fmla="*/ 409 h 409"/>
                <a:gd name="T6" fmla="*/ 37 w 69"/>
                <a:gd name="T7" fmla="*/ 409 h 409"/>
                <a:gd name="T8" fmla="*/ 10 w 69"/>
                <a:gd name="T9" fmla="*/ 163 h 409"/>
                <a:gd name="T10" fmla="*/ 4 w 69"/>
                <a:gd name="T11" fmla="*/ 46 h 409"/>
                <a:gd name="T12" fmla="*/ 16 w 69"/>
                <a:gd name="T13" fmla="*/ 0 h 409"/>
                <a:gd name="T14" fmla="*/ 52 w 69"/>
                <a:gd name="T15" fmla="*/ 9 h 409"/>
                <a:gd name="T16" fmla="*/ 69 w 69"/>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09">
                  <a:moveTo>
                    <a:pt x="69" y="79"/>
                  </a:moveTo>
                  <a:cubicBezTo>
                    <a:pt x="69" y="79"/>
                    <a:pt x="64" y="183"/>
                    <a:pt x="63" y="203"/>
                  </a:cubicBezTo>
                  <a:cubicBezTo>
                    <a:pt x="62" y="224"/>
                    <a:pt x="63" y="409"/>
                    <a:pt x="63" y="409"/>
                  </a:cubicBezTo>
                  <a:cubicBezTo>
                    <a:pt x="63" y="409"/>
                    <a:pt x="37" y="409"/>
                    <a:pt x="37" y="409"/>
                  </a:cubicBezTo>
                  <a:cubicBezTo>
                    <a:pt x="37" y="408"/>
                    <a:pt x="13" y="214"/>
                    <a:pt x="10" y="163"/>
                  </a:cubicBezTo>
                  <a:cubicBezTo>
                    <a:pt x="7" y="113"/>
                    <a:pt x="8" y="53"/>
                    <a:pt x="4" y="46"/>
                  </a:cubicBezTo>
                  <a:cubicBezTo>
                    <a:pt x="0" y="39"/>
                    <a:pt x="16" y="0"/>
                    <a:pt x="16" y="0"/>
                  </a:cubicBezTo>
                  <a:cubicBezTo>
                    <a:pt x="52" y="9"/>
                    <a:pt x="52" y="9"/>
                    <a:pt x="52" y="9"/>
                  </a:cubicBezTo>
                  <a:lnTo>
                    <a:pt x="69" y="79"/>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ïŝlíďê">
              <a:extLst>
                <a:ext uri="{FF2B5EF4-FFF2-40B4-BE49-F238E27FC236}">
                  <a16:creationId xmlns:a16="http://schemas.microsoft.com/office/drawing/2014/main" xmlns="" id="{7F2460F1-92BD-4BF1-A227-D47A5DA0C226}"/>
                </a:ext>
              </a:extLst>
            </p:cNvPr>
            <p:cNvSpPr/>
            <p:nvPr/>
          </p:nvSpPr>
          <p:spPr bwMode="auto">
            <a:xfrm>
              <a:off x="4897438" y="5489575"/>
              <a:ext cx="190500" cy="100013"/>
            </a:xfrm>
            <a:custGeom>
              <a:avLst/>
              <a:gdLst>
                <a:gd name="T0" fmla="*/ 0 w 38"/>
                <a:gd name="T1" fmla="*/ 0 h 20"/>
                <a:gd name="T2" fmla="*/ 0 w 38"/>
                <a:gd name="T3" fmla="*/ 20 h 20"/>
                <a:gd name="T4" fmla="*/ 38 w 38"/>
                <a:gd name="T5" fmla="*/ 20 h 20"/>
                <a:gd name="T6" fmla="*/ 18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6" y="13"/>
                    <a:pt x="18"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îš1ïḍè">
              <a:extLst>
                <a:ext uri="{FF2B5EF4-FFF2-40B4-BE49-F238E27FC236}">
                  <a16:creationId xmlns:a16="http://schemas.microsoft.com/office/drawing/2014/main" xmlns="" id="{32E2AA3A-9F6F-406E-A3E1-DD60CB8B5533}"/>
                </a:ext>
              </a:extLst>
            </p:cNvPr>
            <p:cNvSpPr/>
            <p:nvPr/>
          </p:nvSpPr>
          <p:spPr bwMode="auto">
            <a:xfrm>
              <a:off x="5318126" y="5489575"/>
              <a:ext cx="190500" cy="100013"/>
            </a:xfrm>
            <a:custGeom>
              <a:avLst/>
              <a:gdLst>
                <a:gd name="T0" fmla="*/ 0 w 38"/>
                <a:gd name="T1" fmla="*/ 0 h 20"/>
                <a:gd name="T2" fmla="*/ 0 w 38"/>
                <a:gd name="T3" fmla="*/ 20 h 20"/>
                <a:gd name="T4" fmla="*/ 38 w 38"/>
                <a:gd name="T5" fmla="*/ 20 h 20"/>
                <a:gd name="T6" fmla="*/ 19 w 38"/>
                <a:gd name="T7" fmla="*/ 9 h 20"/>
                <a:gd name="T8" fmla="*/ 16 w 38"/>
                <a:gd name="T9" fmla="*/ 0 h 20"/>
                <a:gd name="T10" fmla="*/ 0 w 38"/>
                <a:gd name="T11" fmla="*/ 0 h 20"/>
              </a:gdLst>
              <a:ahLst/>
              <a:cxnLst>
                <a:cxn ang="0">
                  <a:pos x="T0" y="T1"/>
                </a:cxn>
                <a:cxn ang="0">
                  <a:pos x="T2" y="T3"/>
                </a:cxn>
                <a:cxn ang="0">
                  <a:pos x="T4" y="T5"/>
                </a:cxn>
                <a:cxn ang="0">
                  <a:pos x="T6" y="T7"/>
                </a:cxn>
                <a:cxn ang="0">
                  <a:pos x="T8" y="T9"/>
                </a:cxn>
                <a:cxn ang="0">
                  <a:pos x="T10" y="T11"/>
                </a:cxn>
              </a:cxnLst>
              <a:rect l="0" t="0" r="r" b="b"/>
              <a:pathLst>
                <a:path w="38" h="20">
                  <a:moveTo>
                    <a:pt x="0" y="0"/>
                  </a:moveTo>
                  <a:cubicBezTo>
                    <a:pt x="0" y="20"/>
                    <a:pt x="0" y="20"/>
                    <a:pt x="0" y="20"/>
                  </a:cubicBezTo>
                  <a:cubicBezTo>
                    <a:pt x="38" y="20"/>
                    <a:pt x="38" y="20"/>
                    <a:pt x="38" y="20"/>
                  </a:cubicBezTo>
                  <a:cubicBezTo>
                    <a:pt x="38" y="20"/>
                    <a:pt x="37" y="13"/>
                    <a:pt x="19" y="9"/>
                  </a:cubicBezTo>
                  <a:cubicBezTo>
                    <a:pt x="16" y="0"/>
                    <a:pt x="16" y="0"/>
                    <a:pt x="16" y="0"/>
                  </a:cubicBezTo>
                  <a:lnTo>
                    <a:pt x="0" y="0"/>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íṥḷîḑe">
              <a:extLst>
                <a:ext uri="{FF2B5EF4-FFF2-40B4-BE49-F238E27FC236}">
                  <a16:creationId xmlns:a16="http://schemas.microsoft.com/office/drawing/2014/main" xmlns="" id="{1704A61F-723B-4AE0-8C8F-7787A988825B}"/>
                </a:ext>
              </a:extLst>
            </p:cNvPr>
            <p:cNvSpPr/>
            <p:nvPr/>
          </p:nvSpPr>
          <p:spPr bwMode="auto">
            <a:xfrm>
              <a:off x="4846638" y="3441700"/>
              <a:ext cx="482600" cy="2047875"/>
            </a:xfrm>
            <a:custGeom>
              <a:avLst/>
              <a:gdLst>
                <a:gd name="T0" fmla="*/ 18 w 96"/>
                <a:gd name="T1" fmla="*/ 9 h 409"/>
                <a:gd name="T2" fmla="*/ 1 w 96"/>
                <a:gd name="T3" fmla="*/ 141 h 409"/>
                <a:gd name="T4" fmla="*/ 0 w 96"/>
                <a:gd name="T5" fmla="*/ 409 h 409"/>
                <a:gd name="T6" fmla="*/ 27 w 96"/>
                <a:gd name="T7" fmla="*/ 409 h 409"/>
                <a:gd name="T8" fmla="*/ 59 w 96"/>
                <a:gd name="T9" fmla="*/ 172 h 409"/>
                <a:gd name="T10" fmla="*/ 96 w 96"/>
                <a:gd name="T11" fmla="*/ 0 h 409"/>
                <a:gd name="T12" fmla="*/ 18 w 96"/>
                <a:gd name="T13" fmla="*/ 9 h 409"/>
              </a:gdLst>
              <a:ahLst/>
              <a:cxnLst>
                <a:cxn ang="0">
                  <a:pos x="T0" y="T1"/>
                </a:cxn>
                <a:cxn ang="0">
                  <a:pos x="T2" y="T3"/>
                </a:cxn>
                <a:cxn ang="0">
                  <a:pos x="T4" y="T5"/>
                </a:cxn>
                <a:cxn ang="0">
                  <a:pos x="T6" y="T7"/>
                </a:cxn>
                <a:cxn ang="0">
                  <a:pos x="T8" y="T9"/>
                </a:cxn>
                <a:cxn ang="0">
                  <a:pos x="T10" y="T11"/>
                </a:cxn>
                <a:cxn ang="0">
                  <a:pos x="T12" y="T13"/>
                </a:cxn>
              </a:cxnLst>
              <a:rect l="0" t="0" r="r" b="b"/>
              <a:pathLst>
                <a:path w="96" h="409">
                  <a:moveTo>
                    <a:pt x="18" y="9"/>
                  </a:moveTo>
                  <a:cubicBezTo>
                    <a:pt x="18" y="9"/>
                    <a:pt x="1" y="73"/>
                    <a:pt x="1" y="141"/>
                  </a:cubicBezTo>
                  <a:cubicBezTo>
                    <a:pt x="0" y="209"/>
                    <a:pt x="0" y="409"/>
                    <a:pt x="0" y="409"/>
                  </a:cubicBezTo>
                  <a:cubicBezTo>
                    <a:pt x="27" y="409"/>
                    <a:pt x="27" y="409"/>
                    <a:pt x="27" y="409"/>
                  </a:cubicBezTo>
                  <a:cubicBezTo>
                    <a:pt x="27" y="409"/>
                    <a:pt x="49" y="216"/>
                    <a:pt x="59" y="172"/>
                  </a:cubicBezTo>
                  <a:cubicBezTo>
                    <a:pt x="70" y="128"/>
                    <a:pt x="96" y="0"/>
                    <a:pt x="96" y="0"/>
                  </a:cubicBezTo>
                  <a:lnTo>
                    <a:pt x="18" y="9"/>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ïṥļiḓé">
              <a:extLst>
                <a:ext uri="{FF2B5EF4-FFF2-40B4-BE49-F238E27FC236}">
                  <a16:creationId xmlns:a16="http://schemas.microsoft.com/office/drawing/2014/main" xmlns="" id="{21DE2E9E-3A48-4050-9675-83AECAC51531}"/>
                </a:ext>
              </a:extLst>
            </p:cNvPr>
            <p:cNvSpPr/>
            <p:nvPr/>
          </p:nvSpPr>
          <p:spPr bwMode="auto">
            <a:xfrm>
              <a:off x="5168901" y="3441700"/>
              <a:ext cx="350838" cy="2047875"/>
            </a:xfrm>
            <a:custGeom>
              <a:avLst/>
              <a:gdLst>
                <a:gd name="T0" fmla="*/ 0 w 70"/>
                <a:gd name="T1" fmla="*/ 79 h 409"/>
                <a:gd name="T2" fmla="*/ 7 w 70"/>
                <a:gd name="T3" fmla="*/ 203 h 409"/>
                <a:gd name="T4" fmla="*/ 23 w 70"/>
                <a:gd name="T5" fmla="*/ 409 h 409"/>
                <a:gd name="T6" fmla="*/ 49 w 70"/>
                <a:gd name="T7" fmla="*/ 409 h 409"/>
                <a:gd name="T8" fmla="*/ 63 w 70"/>
                <a:gd name="T9" fmla="*/ 163 h 409"/>
                <a:gd name="T10" fmla="*/ 65 w 70"/>
                <a:gd name="T11" fmla="*/ 46 h 409"/>
                <a:gd name="T12" fmla="*/ 54 w 70"/>
                <a:gd name="T13" fmla="*/ 0 h 409"/>
                <a:gd name="T14" fmla="*/ 18 w 70"/>
                <a:gd name="T15" fmla="*/ 9 h 409"/>
                <a:gd name="T16" fmla="*/ 0 w 70"/>
                <a:gd name="T17" fmla="*/ 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09">
                  <a:moveTo>
                    <a:pt x="0" y="79"/>
                  </a:moveTo>
                  <a:cubicBezTo>
                    <a:pt x="0" y="79"/>
                    <a:pt x="6" y="183"/>
                    <a:pt x="7" y="203"/>
                  </a:cubicBezTo>
                  <a:cubicBezTo>
                    <a:pt x="8" y="224"/>
                    <a:pt x="23" y="409"/>
                    <a:pt x="23" y="409"/>
                  </a:cubicBezTo>
                  <a:cubicBezTo>
                    <a:pt x="23" y="409"/>
                    <a:pt x="49" y="409"/>
                    <a:pt x="49" y="409"/>
                  </a:cubicBezTo>
                  <a:cubicBezTo>
                    <a:pt x="49" y="408"/>
                    <a:pt x="60" y="214"/>
                    <a:pt x="63" y="163"/>
                  </a:cubicBezTo>
                  <a:cubicBezTo>
                    <a:pt x="66" y="113"/>
                    <a:pt x="61" y="53"/>
                    <a:pt x="65" y="46"/>
                  </a:cubicBezTo>
                  <a:cubicBezTo>
                    <a:pt x="70" y="39"/>
                    <a:pt x="54" y="0"/>
                    <a:pt x="54" y="0"/>
                  </a:cubicBezTo>
                  <a:cubicBezTo>
                    <a:pt x="18" y="9"/>
                    <a:pt x="18" y="9"/>
                    <a:pt x="18" y="9"/>
                  </a:cubicBezTo>
                  <a:lnTo>
                    <a:pt x="0" y="79"/>
                  </a:ln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íṣḻïḑè">
              <a:extLst>
                <a:ext uri="{FF2B5EF4-FFF2-40B4-BE49-F238E27FC236}">
                  <a16:creationId xmlns:a16="http://schemas.microsoft.com/office/drawing/2014/main" xmlns="" id="{09E92B79-6134-4626-850D-14C6B652F43C}"/>
                </a:ext>
              </a:extLst>
            </p:cNvPr>
            <p:cNvSpPr/>
            <p:nvPr/>
          </p:nvSpPr>
          <p:spPr bwMode="auto">
            <a:xfrm>
              <a:off x="6748463" y="2505075"/>
              <a:ext cx="646113" cy="1016000"/>
            </a:xfrm>
            <a:custGeom>
              <a:avLst/>
              <a:gdLst>
                <a:gd name="T0" fmla="*/ 90 w 129"/>
                <a:gd name="T1" fmla="*/ 0 h 203"/>
                <a:gd name="T2" fmla="*/ 129 w 129"/>
                <a:gd name="T3" fmla="*/ 26 h 203"/>
                <a:gd name="T4" fmla="*/ 113 w 129"/>
                <a:gd name="T5" fmla="*/ 79 h 203"/>
                <a:gd name="T6" fmla="*/ 100 w 129"/>
                <a:gd name="T7" fmla="*/ 196 h 203"/>
                <a:gd name="T8" fmla="*/ 36 w 129"/>
                <a:gd name="T9" fmla="*/ 196 h 203"/>
                <a:gd name="T10" fmla="*/ 0 w 129"/>
                <a:gd name="T11" fmla="*/ 187 h 203"/>
                <a:gd name="T12" fmla="*/ 3 w 129"/>
                <a:gd name="T13" fmla="*/ 64 h 203"/>
                <a:gd name="T14" fmla="*/ 10 w 129"/>
                <a:gd name="T15" fmla="*/ 18 h 203"/>
                <a:gd name="T16" fmla="*/ 30 w 129"/>
                <a:gd name="T17" fmla="*/ 8 h 203"/>
                <a:gd name="T18" fmla="*/ 42 w 129"/>
                <a:gd name="T19" fmla="*/ 16 h 203"/>
                <a:gd name="T20" fmla="*/ 90 w 129"/>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03">
                  <a:moveTo>
                    <a:pt x="90" y="0"/>
                  </a:moveTo>
                  <a:cubicBezTo>
                    <a:pt x="129" y="26"/>
                    <a:pt x="129" y="26"/>
                    <a:pt x="129" y="26"/>
                  </a:cubicBezTo>
                  <a:cubicBezTo>
                    <a:pt x="129" y="26"/>
                    <a:pt x="113" y="64"/>
                    <a:pt x="113" y="79"/>
                  </a:cubicBezTo>
                  <a:cubicBezTo>
                    <a:pt x="112" y="94"/>
                    <a:pt x="100" y="196"/>
                    <a:pt x="100" y="196"/>
                  </a:cubicBezTo>
                  <a:cubicBezTo>
                    <a:pt x="100" y="196"/>
                    <a:pt x="62" y="203"/>
                    <a:pt x="36" y="196"/>
                  </a:cubicBezTo>
                  <a:cubicBezTo>
                    <a:pt x="10" y="190"/>
                    <a:pt x="0" y="187"/>
                    <a:pt x="0" y="187"/>
                  </a:cubicBezTo>
                  <a:cubicBezTo>
                    <a:pt x="0" y="187"/>
                    <a:pt x="1" y="79"/>
                    <a:pt x="3" y="64"/>
                  </a:cubicBezTo>
                  <a:cubicBezTo>
                    <a:pt x="5" y="49"/>
                    <a:pt x="10" y="18"/>
                    <a:pt x="10" y="18"/>
                  </a:cubicBezTo>
                  <a:cubicBezTo>
                    <a:pt x="30" y="8"/>
                    <a:pt x="30" y="8"/>
                    <a:pt x="30" y="8"/>
                  </a:cubicBezTo>
                  <a:cubicBezTo>
                    <a:pt x="42" y="16"/>
                    <a:pt x="42" y="16"/>
                    <a:pt x="42" y="16"/>
                  </a:cubicBezTo>
                  <a:lnTo>
                    <a:pt x="90" y="0"/>
                  </a:lnTo>
                  <a:close/>
                </a:path>
              </a:pathLst>
            </a:custGeom>
            <a:solidFill>
              <a:srgbClr val="3644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iŝḷiďe">
              <a:extLst>
                <a:ext uri="{FF2B5EF4-FFF2-40B4-BE49-F238E27FC236}">
                  <a16:creationId xmlns:a16="http://schemas.microsoft.com/office/drawing/2014/main" xmlns="" id="{A8E264A7-C3CA-4196-9566-29DB87553678}"/>
                </a:ext>
              </a:extLst>
            </p:cNvPr>
            <p:cNvSpPr/>
            <p:nvPr/>
          </p:nvSpPr>
          <p:spPr bwMode="auto">
            <a:xfrm>
              <a:off x="6958013" y="2490788"/>
              <a:ext cx="241300" cy="165100"/>
            </a:xfrm>
            <a:custGeom>
              <a:avLst/>
              <a:gdLst>
                <a:gd name="T0" fmla="*/ 130 w 152"/>
                <a:gd name="T1" fmla="*/ 0 h 104"/>
                <a:gd name="T2" fmla="*/ 0 w 152"/>
                <a:gd name="T3" fmla="*/ 59 h 104"/>
                <a:gd name="T4" fmla="*/ 35 w 152"/>
                <a:gd name="T5" fmla="*/ 104 h 104"/>
                <a:gd name="T6" fmla="*/ 152 w 152"/>
                <a:gd name="T7" fmla="*/ 9 h 104"/>
                <a:gd name="T8" fmla="*/ 130 w 152"/>
                <a:gd name="T9" fmla="*/ 0 h 104"/>
              </a:gdLst>
              <a:ahLst/>
              <a:cxnLst>
                <a:cxn ang="0">
                  <a:pos x="T0" y="T1"/>
                </a:cxn>
                <a:cxn ang="0">
                  <a:pos x="T2" y="T3"/>
                </a:cxn>
                <a:cxn ang="0">
                  <a:pos x="T4" y="T5"/>
                </a:cxn>
                <a:cxn ang="0">
                  <a:pos x="T6" y="T7"/>
                </a:cxn>
                <a:cxn ang="0">
                  <a:pos x="T8" y="T9"/>
                </a:cxn>
              </a:cxnLst>
              <a:rect l="0" t="0" r="r" b="b"/>
              <a:pathLst>
                <a:path w="152" h="104">
                  <a:moveTo>
                    <a:pt x="130" y="0"/>
                  </a:moveTo>
                  <a:lnTo>
                    <a:pt x="0" y="59"/>
                  </a:lnTo>
                  <a:lnTo>
                    <a:pt x="35" y="104"/>
                  </a:lnTo>
                  <a:lnTo>
                    <a:pt x="152" y="9"/>
                  </a:lnTo>
                  <a:lnTo>
                    <a:pt x="130" y="0"/>
                  </a:lnTo>
                  <a:close/>
                </a:path>
              </a:pathLst>
            </a:custGeom>
            <a:solidFill>
              <a:srgbClr val="AEBF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îšliḍè">
              <a:extLst>
                <a:ext uri="{FF2B5EF4-FFF2-40B4-BE49-F238E27FC236}">
                  <a16:creationId xmlns:a16="http://schemas.microsoft.com/office/drawing/2014/main" xmlns="" id="{CE99070B-F20D-49D8-BF12-4FF9B47A5459}"/>
                </a:ext>
              </a:extLst>
            </p:cNvPr>
            <p:cNvSpPr/>
            <p:nvPr/>
          </p:nvSpPr>
          <p:spPr bwMode="auto">
            <a:xfrm>
              <a:off x="6897688" y="2535238"/>
              <a:ext cx="60325" cy="100013"/>
            </a:xfrm>
            <a:custGeom>
              <a:avLst/>
              <a:gdLst>
                <a:gd name="T0" fmla="*/ 38 w 38"/>
                <a:gd name="T1" fmla="*/ 31 h 63"/>
                <a:gd name="T2" fmla="*/ 0 w 38"/>
                <a:gd name="T3" fmla="*/ 63 h 63"/>
                <a:gd name="T4" fmla="*/ 0 w 38"/>
                <a:gd name="T5" fmla="*/ 6 h 63"/>
                <a:gd name="T6" fmla="*/ 19 w 38"/>
                <a:gd name="T7" fmla="*/ 0 h 63"/>
                <a:gd name="T8" fmla="*/ 38 w 38"/>
                <a:gd name="T9" fmla="*/ 31 h 63"/>
              </a:gdLst>
              <a:ahLst/>
              <a:cxnLst>
                <a:cxn ang="0">
                  <a:pos x="T0" y="T1"/>
                </a:cxn>
                <a:cxn ang="0">
                  <a:pos x="T2" y="T3"/>
                </a:cxn>
                <a:cxn ang="0">
                  <a:pos x="T4" y="T5"/>
                </a:cxn>
                <a:cxn ang="0">
                  <a:pos x="T6" y="T7"/>
                </a:cxn>
                <a:cxn ang="0">
                  <a:pos x="T8" y="T9"/>
                </a:cxn>
              </a:cxnLst>
              <a:rect l="0" t="0" r="r" b="b"/>
              <a:pathLst>
                <a:path w="38" h="63">
                  <a:moveTo>
                    <a:pt x="38" y="31"/>
                  </a:moveTo>
                  <a:lnTo>
                    <a:pt x="0" y="63"/>
                  </a:lnTo>
                  <a:lnTo>
                    <a:pt x="0" y="6"/>
                  </a:lnTo>
                  <a:lnTo>
                    <a:pt x="19" y="0"/>
                  </a:lnTo>
                  <a:lnTo>
                    <a:pt x="38" y="31"/>
                  </a:lnTo>
                  <a:close/>
                </a:path>
              </a:pathLst>
            </a:custGeom>
            <a:solidFill>
              <a:srgbClr val="AEBF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ïśḻïḑé">
              <a:extLst>
                <a:ext uri="{FF2B5EF4-FFF2-40B4-BE49-F238E27FC236}">
                  <a16:creationId xmlns:a16="http://schemas.microsoft.com/office/drawing/2014/main" xmlns="" id="{5BD3968D-7EDB-40B8-8895-8305D6A43060}"/>
                </a:ext>
              </a:extLst>
            </p:cNvPr>
            <p:cNvSpPr/>
            <p:nvPr/>
          </p:nvSpPr>
          <p:spPr bwMode="auto">
            <a:xfrm>
              <a:off x="6923088" y="3402013"/>
              <a:ext cx="617538" cy="449263"/>
            </a:xfrm>
            <a:custGeom>
              <a:avLst/>
              <a:gdLst>
                <a:gd name="T0" fmla="*/ 0 w 123"/>
                <a:gd name="T1" fmla="*/ 61 h 90"/>
                <a:gd name="T2" fmla="*/ 10 w 123"/>
                <a:gd name="T3" fmla="*/ 6 h 90"/>
                <a:gd name="T4" fmla="*/ 20 w 123"/>
                <a:gd name="T5" fmla="*/ 0 h 90"/>
                <a:gd name="T6" fmla="*/ 116 w 123"/>
                <a:gd name="T7" fmla="*/ 19 h 90"/>
                <a:gd name="T8" fmla="*/ 123 w 123"/>
                <a:gd name="T9" fmla="*/ 27 h 90"/>
                <a:gd name="T10" fmla="*/ 113 w 123"/>
                <a:gd name="T11" fmla="*/ 82 h 90"/>
                <a:gd name="T12" fmla="*/ 103 w 123"/>
                <a:gd name="T13" fmla="*/ 89 h 90"/>
                <a:gd name="T14" fmla="*/ 7 w 123"/>
                <a:gd name="T15" fmla="*/ 72 h 90"/>
                <a:gd name="T16" fmla="*/ 0 w 123"/>
                <a:gd name="T1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0">
                  <a:moveTo>
                    <a:pt x="0" y="61"/>
                  </a:moveTo>
                  <a:cubicBezTo>
                    <a:pt x="10" y="6"/>
                    <a:pt x="10" y="6"/>
                    <a:pt x="10" y="6"/>
                  </a:cubicBezTo>
                  <a:cubicBezTo>
                    <a:pt x="11" y="2"/>
                    <a:pt x="15" y="0"/>
                    <a:pt x="20" y="0"/>
                  </a:cubicBezTo>
                  <a:cubicBezTo>
                    <a:pt x="116" y="19"/>
                    <a:pt x="116" y="19"/>
                    <a:pt x="116" y="19"/>
                  </a:cubicBezTo>
                  <a:cubicBezTo>
                    <a:pt x="121" y="19"/>
                    <a:pt x="123" y="23"/>
                    <a:pt x="123" y="27"/>
                  </a:cubicBezTo>
                  <a:cubicBezTo>
                    <a:pt x="113" y="82"/>
                    <a:pt x="113" y="82"/>
                    <a:pt x="113" y="82"/>
                  </a:cubicBezTo>
                  <a:cubicBezTo>
                    <a:pt x="110" y="88"/>
                    <a:pt x="107" y="90"/>
                    <a:pt x="103" y="89"/>
                  </a:cubicBezTo>
                  <a:cubicBezTo>
                    <a:pt x="7" y="72"/>
                    <a:pt x="7" y="72"/>
                    <a:pt x="7" y="72"/>
                  </a:cubicBezTo>
                  <a:cubicBezTo>
                    <a:pt x="2" y="71"/>
                    <a:pt x="0" y="69"/>
                    <a:pt x="0" y="61"/>
                  </a:cubicBezTo>
                  <a:close/>
                </a:path>
              </a:pathLst>
            </a:custGeom>
            <a:solidFill>
              <a:srgbClr val="97A3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i$liďé">
              <a:extLst>
                <a:ext uri="{FF2B5EF4-FFF2-40B4-BE49-F238E27FC236}">
                  <a16:creationId xmlns:a16="http://schemas.microsoft.com/office/drawing/2014/main" xmlns="" id="{6EFCD8BE-90B4-4673-A2B3-C835F70B38BE}"/>
                </a:ext>
              </a:extLst>
            </p:cNvPr>
            <p:cNvSpPr/>
            <p:nvPr/>
          </p:nvSpPr>
          <p:spPr bwMode="auto">
            <a:xfrm>
              <a:off x="6923088" y="3386138"/>
              <a:ext cx="622300" cy="450850"/>
            </a:xfrm>
            <a:custGeom>
              <a:avLst/>
              <a:gdLst>
                <a:gd name="T0" fmla="*/ 0 w 124"/>
                <a:gd name="T1" fmla="*/ 62 h 90"/>
                <a:gd name="T2" fmla="*/ 10 w 124"/>
                <a:gd name="T3" fmla="*/ 7 h 90"/>
                <a:gd name="T4" fmla="*/ 20 w 124"/>
                <a:gd name="T5" fmla="*/ 1 h 90"/>
                <a:gd name="T6" fmla="*/ 117 w 124"/>
                <a:gd name="T7" fmla="*/ 19 h 90"/>
                <a:gd name="T8" fmla="*/ 123 w 124"/>
                <a:gd name="T9" fmla="*/ 28 h 90"/>
                <a:gd name="T10" fmla="*/ 114 w 124"/>
                <a:gd name="T11" fmla="*/ 83 h 90"/>
                <a:gd name="T12" fmla="*/ 104 w 124"/>
                <a:gd name="T13" fmla="*/ 89 h 90"/>
                <a:gd name="T14" fmla="*/ 7 w 124"/>
                <a:gd name="T15" fmla="*/ 71 h 90"/>
                <a:gd name="T16" fmla="*/ 0 w 124"/>
                <a:gd name="T1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90">
                  <a:moveTo>
                    <a:pt x="0" y="62"/>
                  </a:moveTo>
                  <a:cubicBezTo>
                    <a:pt x="10" y="7"/>
                    <a:pt x="10" y="7"/>
                    <a:pt x="10" y="7"/>
                  </a:cubicBezTo>
                  <a:cubicBezTo>
                    <a:pt x="11" y="3"/>
                    <a:pt x="15" y="0"/>
                    <a:pt x="20" y="1"/>
                  </a:cubicBezTo>
                  <a:cubicBezTo>
                    <a:pt x="117" y="19"/>
                    <a:pt x="117" y="19"/>
                    <a:pt x="117" y="19"/>
                  </a:cubicBezTo>
                  <a:cubicBezTo>
                    <a:pt x="121" y="20"/>
                    <a:pt x="124" y="24"/>
                    <a:pt x="123" y="28"/>
                  </a:cubicBezTo>
                  <a:cubicBezTo>
                    <a:pt x="114" y="83"/>
                    <a:pt x="114" y="83"/>
                    <a:pt x="114" y="83"/>
                  </a:cubicBezTo>
                  <a:cubicBezTo>
                    <a:pt x="113" y="87"/>
                    <a:pt x="109" y="90"/>
                    <a:pt x="104" y="89"/>
                  </a:cubicBezTo>
                  <a:cubicBezTo>
                    <a:pt x="7" y="71"/>
                    <a:pt x="7" y="71"/>
                    <a:pt x="7" y="71"/>
                  </a:cubicBezTo>
                  <a:cubicBezTo>
                    <a:pt x="3" y="70"/>
                    <a:pt x="0" y="66"/>
                    <a:pt x="0" y="62"/>
                  </a:cubicBezTo>
                  <a:close/>
                </a:path>
              </a:pathLst>
            </a:custGeom>
            <a:solidFill>
              <a:srgbClr val="EDF1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iŝ1ïďè">
              <a:extLst>
                <a:ext uri="{FF2B5EF4-FFF2-40B4-BE49-F238E27FC236}">
                  <a16:creationId xmlns:a16="http://schemas.microsoft.com/office/drawing/2014/main" xmlns="" id="{1C1918B4-B4DA-47C5-A213-BB286ABC8A83}"/>
                </a:ext>
              </a:extLst>
            </p:cNvPr>
            <p:cNvSpPr/>
            <p:nvPr/>
          </p:nvSpPr>
          <p:spPr bwMode="auto">
            <a:xfrm>
              <a:off x="7099301" y="3621088"/>
              <a:ext cx="185738" cy="201613"/>
            </a:xfrm>
            <a:custGeom>
              <a:avLst/>
              <a:gdLst>
                <a:gd name="T0" fmla="*/ 20 w 37"/>
                <a:gd name="T1" fmla="*/ 1 h 40"/>
                <a:gd name="T2" fmla="*/ 15 w 37"/>
                <a:gd name="T3" fmla="*/ 9 h 40"/>
                <a:gd name="T4" fmla="*/ 2 w 37"/>
                <a:gd name="T5" fmla="*/ 18 h 40"/>
                <a:gd name="T6" fmla="*/ 0 w 37"/>
                <a:gd name="T7" fmla="*/ 25 h 40"/>
                <a:gd name="T8" fmla="*/ 2 w 37"/>
                <a:gd name="T9" fmla="*/ 26 h 40"/>
                <a:gd name="T10" fmla="*/ 7 w 37"/>
                <a:gd name="T11" fmla="*/ 21 h 40"/>
                <a:gd name="T12" fmla="*/ 7 w 37"/>
                <a:gd name="T13" fmla="*/ 28 h 40"/>
                <a:gd name="T14" fmla="*/ 5 w 37"/>
                <a:gd name="T15" fmla="*/ 34 h 40"/>
                <a:gd name="T16" fmla="*/ 12 w 37"/>
                <a:gd name="T17" fmla="*/ 37 h 40"/>
                <a:gd name="T18" fmla="*/ 25 w 37"/>
                <a:gd name="T19" fmla="*/ 40 h 40"/>
                <a:gd name="T20" fmla="*/ 35 w 37"/>
                <a:gd name="T21" fmla="*/ 26 h 40"/>
                <a:gd name="T22" fmla="*/ 37 w 37"/>
                <a:gd name="T23" fmla="*/ 9 h 40"/>
                <a:gd name="T24" fmla="*/ 32 w 37"/>
                <a:gd name="T25" fmla="*/ 0 h 40"/>
                <a:gd name="T26" fmla="*/ 20 w 37"/>
                <a:gd name="T2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20" y="1"/>
                  </a:moveTo>
                  <a:cubicBezTo>
                    <a:pt x="15" y="9"/>
                    <a:pt x="15" y="9"/>
                    <a:pt x="15" y="9"/>
                  </a:cubicBezTo>
                  <a:cubicBezTo>
                    <a:pt x="15" y="9"/>
                    <a:pt x="3" y="16"/>
                    <a:pt x="2" y="18"/>
                  </a:cubicBezTo>
                  <a:cubicBezTo>
                    <a:pt x="1" y="19"/>
                    <a:pt x="0" y="25"/>
                    <a:pt x="0" y="25"/>
                  </a:cubicBezTo>
                  <a:cubicBezTo>
                    <a:pt x="2" y="26"/>
                    <a:pt x="2" y="26"/>
                    <a:pt x="2" y="26"/>
                  </a:cubicBezTo>
                  <a:cubicBezTo>
                    <a:pt x="7" y="21"/>
                    <a:pt x="7" y="21"/>
                    <a:pt x="7" y="21"/>
                  </a:cubicBezTo>
                  <a:cubicBezTo>
                    <a:pt x="7" y="21"/>
                    <a:pt x="7" y="26"/>
                    <a:pt x="7" y="28"/>
                  </a:cubicBezTo>
                  <a:cubicBezTo>
                    <a:pt x="6" y="30"/>
                    <a:pt x="5" y="34"/>
                    <a:pt x="5" y="34"/>
                  </a:cubicBezTo>
                  <a:cubicBezTo>
                    <a:pt x="5" y="34"/>
                    <a:pt x="9" y="36"/>
                    <a:pt x="12" y="37"/>
                  </a:cubicBezTo>
                  <a:cubicBezTo>
                    <a:pt x="15" y="38"/>
                    <a:pt x="25" y="40"/>
                    <a:pt x="25" y="40"/>
                  </a:cubicBezTo>
                  <a:cubicBezTo>
                    <a:pt x="25" y="40"/>
                    <a:pt x="34" y="29"/>
                    <a:pt x="35" y="26"/>
                  </a:cubicBezTo>
                  <a:cubicBezTo>
                    <a:pt x="36" y="22"/>
                    <a:pt x="37" y="9"/>
                    <a:pt x="37" y="9"/>
                  </a:cubicBezTo>
                  <a:cubicBezTo>
                    <a:pt x="32" y="0"/>
                    <a:pt x="32" y="0"/>
                    <a:pt x="32" y="0"/>
                  </a:cubicBezTo>
                  <a:lnTo>
                    <a:pt x="20" y="1"/>
                  </a:ln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ïšlîḓé">
              <a:extLst>
                <a:ext uri="{FF2B5EF4-FFF2-40B4-BE49-F238E27FC236}">
                  <a16:creationId xmlns:a16="http://schemas.microsoft.com/office/drawing/2014/main" xmlns="" id="{5A94E3B2-D6EE-47F7-91A3-0525A97F9C2E}"/>
                </a:ext>
              </a:extLst>
            </p:cNvPr>
            <p:cNvSpPr/>
            <p:nvPr/>
          </p:nvSpPr>
          <p:spPr bwMode="auto">
            <a:xfrm>
              <a:off x="7169151" y="2614613"/>
              <a:ext cx="325438" cy="1071563"/>
            </a:xfrm>
            <a:custGeom>
              <a:avLst/>
              <a:gdLst>
                <a:gd name="T0" fmla="*/ 45 w 65"/>
                <a:gd name="T1" fmla="*/ 4 h 214"/>
                <a:gd name="T2" fmla="*/ 65 w 65"/>
                <a:gd name="T3" fmla="*/ 107 h 214"/>
                <a:gd name="T4" fmla="*/ 23 w 65"/>
                <a:gd name="T5" fmla="*/ 210 h 214"/>
                <a:gd name="T6" fmla="*/ 6 w 65"/>
                <a:gd name="T7" fmla="*/ 202 h 214"/>
                <a:gd name="T8" fmla="*/ 18 w 65"/>
                <a:gd name="T9" fmla="*/ 165 h 214"/>
                <a:gd name="T10" fmla="*/ 26 w 65"/>
                <a:gd name="T11" fmla="*/ 101 h 214"/>
                <a:gd name="T12" fmla="*/ 1 w 65"/>
                <a:gd name="T13" fmla="*/ 45 h 214"/>
                <a:gd name="T14" fmla="*/ 45 w 65"/>
                <a:gd name="T15" fmla="*/ 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14">
                  <a:moveTo>
                    <a:pt x="45" y="4"/>
                  </a:moveTo>
                  <a:cubicBezTo>
                    <a:pt x="45" y="4"/>
                    <a:pt x="65" y="103"/>
                    <a:pt x="65" y="107"/>
                  </a:cubicBezTo>
                  <a:cubicBezTo>
                    <a:pt x="65" y="112"/>
                    <a:pt x="33" y="201"/>
                    <a:pt x="23" y="210"/>
                  </a:cubicBezTo>
                  <a:cubicBezTo>
                    <a:pt x="23" y="210"/>
                    <a:pt x="15" y="214"/>
                    <a:pt x="6" y="202"/>
                  </a:cubicBezTo>
                  <a:cubicBezTo>
                    <a:pt x="6" y="202"/>
                    <a:pt x="14" y="181"/>
                    <a:pt x="18" y="165"/>
                  </a:cubicBezTo>
                  <a:cubicBezTo>
                    <a:pt x="23" y="150"/>
                    <a:pt x="26" y="101"/>
                    <a:pt x="26" y="101"/>
                  </a:cubicBezTo>
                  <a:cubicBezTo>
                    <a:pt x="26" y="101"/>
                    <a:pt x="1" y="66"/>
                    <a:pt x="1" y="45"/>
                  </a:cubicBezTo>
                  <a:cubicBezTo>
                    <a:pt x="0" y="0"/>
                    <a:pt x="45" y="4"/>
                    <a:pt x="45" y="4"/>
                  </a:cubicBezTo>
                  <a:close/>
                </a:path>
              </a:pathLst>
            </a:custGeom>
            <a:solidFill>
              <a:srgbClr val="36446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îśḷîďê">
              <a:extLst>
                <a:ext uri="{FF2B5EF4-FFF2-40B4-BE49-F238E27FC236}">
                  <a16:creationId xmlns:a16="http://schemas.microsoft.com/office/drawing/2014/main" xmlns="" id="{2DBD7994-AE6C-4706-8780-7A3319660D99}"/>
                </a:ext>
              </a:extLst>
            </p:cNvPr>
            <p:cNvSpPr/>
            <p:nvPr/>
          </p:nvSpPr>
          <p:spPr bwMode="auto">
            <a:xfrm>
              <a:off x="5118101" y="2058988"/>
              <a:ext cx="355600" cy="455613"/>
            </a:xfrm>
            <a:custGeom>
              <a:avLst/>
              <a:gdLst>
                <a:gd name="T0" fmla="*/ 53 w 71"/>
                <a:gd name="T1" fmla="*/ 0 h 91"/>
                <a:gd name="T2" fmla="*/ 61 w 71"/>
                <a:gd name="T3" fmla="*/ 12 h 91"/>
                <a:gd name="T4" fmla="*/ 64 w 71"/>
                <a:gd name="T5" fmla="*/ 29 h 91"/>
                <a:gd name="T6" fmla="*/ 70 w 71"/>
                <a:gd name="T7" fmla="*/ 44 h 91"/>
                <a:gd name="T8" fmla="*/ 65 w 71"/>
                <a:gd name="T9" fmla="*/ 49 h 91"/>
                <a:gd name="T10" fmla="*/ 64 w 71"/>
                <a:gd name="T11" fmla="*/ 65 h 91"/>
                <a:gd name="T12" fmla="*/ 53 w 71"/>
                <a:gd name="T13" fmla="*/ 72 h 91"/>
                <a:gd name="T14" fmla="*/ 40 w 71"/>
                <a:gd name="T15" fmla="*/ 76 h 91"/>
                <a:gd name="T16" fmla="*/ 40 w 71"/>
                <a:gd name="T17" fmla="*/ 91 h 91"/>
                <a:gd name="T18" fmla="*/ 0 w 71"/>
                <a:gd name="T19" fmla="*/ 87 h 91"/>
                <a:gd name="T20" fmla="*/ 4 w 71"/>
                <a:gd name="T21" fmla="*/ 65 h 91"/>
                <a:gd name="T22" fmla="*/ 4 w 71"/>
                <a:gd name="T23" fmla="*/ 42 h 91"/>
                <a:gd name="T24" fmla="*/ 20 w 71"/>
                <a:gd name="T25" fmla="*/ 10 h 91"/>
                <a:gd name="T26" fmla="*/ 53 w 71"/>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91">
                  <a:moveTo>
                    <a:pt x="53" y="0"/>
                  </a:moveTo>
                  <a:cubicBezTo>
                    <a:pt x="59" y="3"/>
                    <a:pt x="61" y="12"/>
                    <a:pt x="61" y="12"/>
                  </a:cubicBezTo>
                  <a:cubicBezTo>
                    <a:pt x="61" y="12"/>
                    <a:pt x="62" y="22"/>
                    <a:pt x="64" y="29"/>
                  </a:cubicBezTo>
                  <a:cubicBezTo>
                    <a:pt x="65" y="36"/>
                    <a:pt x="71" y="42"/>
                    <a:pt x="70" y="44"/>
                  </a:cubicBezTo>
                  <a:cubicBezTo>
                    <a:pt x="69" y="46"/>
                    <a:pt x="65" y="46"/>
                    <a:pt x="65" y="49"/>
                  </a:cubicBezTo>
                  <a:cubicBezTo>
                    <a:pt x="65" y="52"/>
                    <a:pt x="64" y="60"/>
                    <a:pt x="64" y="65"/>
                  </a:cubicBezTo>
                  <a:cubicBezTo>
                    <a:pt x="64" y="71"/>
                    <a:pt x="59" y="71"/>
                    <a:pt x="53" y="72"/>
                  </a:cubicBezTo>
                  <a:cubicBezTo>
                    <a:pt x="48" y="72"/>
                    <a:pt x="42" y="73"/>
                    <a:pt x="40" y="76"/>
                  </a:cubicBezTo>
                  <a:cubicBezTo>
                    <a:pt x="39" y="78"/>
                    <a:pt x="40" y="91"/>
                    <a:pt x="40" y="91"/>
                  </a:cubicBezTo>
                  <a:cubicBezTo>
                    <a:pt x="0" y="87"/>
                    <a:pt x="0" y="87"/>
                    <a:pt x="0" y="87"/>
                  </a:cubicBezTo>
                  <a:cubicBezTo>
                    <a:pt x="0" y="87"/>
                    <a:pt x="5" y="75"/>
                    <a:pt x="4" y="65"/>
                  </a:cubicBezTo>
                  <a:cubicBezTo>
                    <a:pt x="4" y="54"/>
                    <a:pt x="4" y="42"/>
                    <a:pt x="4" y="42"/>
                  </a:cubicBezTo>
                  <a:cubicBezTo>
                    <a:pt x="4" y="42"/>
                    <a:pt x="6" y="19"/>
                    <a:pt x="20" y="10"/>
                  </a:cubicBezTo>
                  <a:cubicBezTo>
                    <a:pt x="34" y="1"/>
                    <a:pt x="53" y="0"/>
                    <a:pt x="53" y="0"/>
                  </a:cubicBez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ïŝ1iḋè">
              <a:extLst>
                <a:ext uri="{FF2B5EF4-FFF2-40B4-BE49-F238E27FC236}">
                  <a16:creationId xmlns:a16="http://schemas.microsoft.com/office/drawing/2014/main" xmlns="" id="{E403F145-E690-4AF8-A585-DEC1594ADFD5}"/>
                </a:ext>
              </a:extLst>
            </p:cNvPr>
            <p:cNvSpPr/>
            <p:nvPr/>
          </p:nvSpPr>
          <p:spPr bwMode="auto">
            <a:xfrm>
              <a:off x="7013576" y="2825750"/>
              <a:ext cx="160338" cy="39688"/>
            </a:xfrm>
            <a:prstGeom prst="rect">
              <a:avLst/>
            </a:prstGeom>
            <a:solidFill>
              <a:srgbClr val="AEBF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2" name="îś1íďè">
              <a:extLst>
                <a:ext uri="{FF2B5EF4-FFF2-40B4-BE49-F238E27FC236}">
                  <a16:creationId xmlns:a16="http://schemas.microsoft.com/office/drawing/2014/main" xmlns="" id="{71747C8A-C6E3-4761-B089-853056F1A711}"/>
                </a:ext>
              </a:extLst>
            </p:cNvPr>
            <p:cNvSpPr/>
            <p:nvPr/>
          </p:nvSpPr>
          <p:spPr bwMode="auto">
            <a:xfrm>
              <a:off x="5053013" y="1984375"/>
              <a:ext cx="411163" cy="400050"/>
            </a:xfrm>
            <a:custGeom>
              <a:avLst/>
              <a:gdLst>
                <a:gd name="T0" fmla="*/ 56 w 82"/>
                <a:gd name="T1" fmla="*/ 27 h 80"/>
                <a:gd name="T2" fmla="*/ 74 w 82"/>
                <a:gd name="T3" fmla="*/ 27 h 80"/>
                <a:gd name="T4" fmla="*/ 80 w 82"/>
                <a:gd name="T5" fmla="*/ 16 h 80"/>
                <a:gd name="T6" fmla="*/ 74 w 82"/>
                <a:gd name="T7" fmla="*/ 5 h 80"/>
                <a:gd name="T8" fmla="*/ 56 w 82"/>
                <a:gd name="T9" fmla="*/ 5 h 80"/>
                <a:gd name="T10" fmla="*/ 16 w 82"/>
                <a:gd name="T11" fmla="*/ 16 h 80"/>
                <a:gd name="T12" fmla="*/ 1 w 82"/>
                <a:gd name="T13" fmla="*/ 33 h 80"/>
                <a:gd name="T14" fmla="*/ 8 w 82"/>
                <a:gd name="T15" fmla="*/ 57 h 80"/>
                <a:gd name="T16" fmla="*/ 17 w 82"/>
                <a:gd name="T17" fmla="*/ 80 h 80"/>
                <a:gd name="T18" fmla="*/ 31 w 82"/>
                <a:gd name="T19" fmla="*/ 80 h 80"/>
                <a:gd name="T20" fmla="*/ 46 w 82"/>
                <a:gd name="T21" fmla="*/ 65 h 80"/>
                <a:gd name="T22" fmla="*/ 39 w 82"/>
                <a:gd name="T23" fmla="*/ 50 h 80"/>
                <a:gd name="T24" fmla="*/ 53 w 82"/>
                <a:gd name="T25" fmla="*/ 49 h 80"/>
                <a:gd name="T26" fmla="*/ 57 w 82"/>
                <a:gd name="T27" fmla="*/ 58 h 80"/>
                <a:gd name="T28" fmla="*/ 62 w 82"/>
                <a:gd name="T29" fmla="*/ 58 h 80"/>
                <a:gd name="T30" fmla="*/ 62 w 82"/>
                <a:gd name="T31" fmla="*/ 41 h 80"/>
                <a:gd name="T32" fmla="*/ 56 w 82"/>
                <a:gd name="T33"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0">
                  <a:moveTo>
                    <a:pt x="56" y="27"/>
                  </a:moveTo>
                  <a:cubicBezTo>
                    <a:pt x="60" y="26"/>
                    <a:pt x="68" y="27"/>
                    <a:pt x="74" y="27"/>
                  </a:cubicBezTo>
                  <a:cubicBezTo>
                    <a:pt x="79" y="27"/>
                    <a:pt x="82" y="20"/>
                    <a:pt x="80" y="16"/>
                  </a:cubicBezTo>
                  <a:cubicBezTo>
                    <a:pt x="77" y="12"/>
                    <a:pt x="74" y="5"/>
                    <a:pt x="74" y="5"/>
                  </a:cubicBezTo>
                  <a:cubicBezTo>
                    <a:pt x="74" y="5"/>
                    <a:pt x="68" y="10"/>
                    <a:pt x="56" y="5"/>
                  </a:cubicBezTo>
                  <a:cubicBezTo>
                    <a:pt x="45" y="0"/>
                    <a:pt x="23" y="0"/>
                    <a:pt x="16" y="16"/>
                  </a:cubicBezTo>
                  <a:cubicBezTo>
                    <a:pt x="16" y="16"/>
                    <a:pt x="1" y="22"/>
                    <a:pt x="1" y="33"/>
                  </a:cubicBezTo>
                  <a:cubicBezTo>
                    <a:pt x="0" y="44"/>
                    <a:pt x="2" y="49"/>
                    <a:pt x="8" y="57"/>
                  </a:cubicBezTo>
                  <a:cubicBezTo>
                    <a:pt x="13" y="64"/>
                    <a:pt x="17" y="80"/>
                    <a:pt x="17" y="80"/>
                  </a:cubicBezTo>
                  <a:cubicBezTo>
                    <a:pt x="17" y="80"/>
                    <a:pt x="24" y="80"/>
                    <a:pt x="31" y="80"/>
                  </a:cubicBezTo>
                  <a:cubicBezTo>
                    <a:pt x="37" y="79"/>
                    <a:pt x="44" y="69"/>
                    <a:pt x="46" y="65"/>
                  </a:cubicBezTo>
                  <a:cubicBezTo>
                    <a:pt x="46" y="65"/>
                    <a:pt x="37" y="57"/>
                    <a:pt x="39" y="50"/>
                  </a:cubicBezTo>
                  <a:cubicBezTo>
                    <a:pt x="42" y="42"/>
                    <a:pt x="52" y="46"/>
                    <a:pt x="53" y="49"/>
                  </a:cubicBezTo>
                  <a:cubicBezTo>
                    <a:pt x="54" y="53"/>
                    <a:pt x="57" y="58"/>
                    <a:pt x="57" y="58"/>
                  </a:cubicBezTo>
                  <a:cubicBezTo>
                    <a:pt x="62" y="58"/>
                    <a:pt x="62" y="58"/>
                    <a:pt x="62" y="58"/>
                  </a:cubicBezTo>
                  <a:cubicBezTo>
                    <a:pt x="62" y="58"/>
                    <a:pt x="63" y="48"/>
                    <a:pt x="62" y="41"/>
                  </a:cubicBezTo>
                  <a:cubicBezTo>
                    <a:pt x="62" y="34"/>
                    <a:pt x="56" y="27"/>
                    <a:pt x="56"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íSḷiďe">
              <a:extLst>
                <a:ext uri="{FF2B5EF4-FFF2-40B4-BE49-F238E27FC236}">
                  <a16:creationId xmlns:a16="http://schemas.microsoft.com/office/drawing/2014/main" xmlns="" id="{921655E2-1BE7-4A89-904A-1CFAE6062472}"/>
                </a:ext>
              </a:extLst>
            </p:cNvPr>
            <p:cNvSpPr/>
            <p:nvPr/>
          </p:nvSpPr>
          <p:spPr bwMode="auto">
            <a:xfrm>
              <a:off x="4881563" y="2470150"/>
              <a:ext cx="627063" cy="1257300"/>
            </a:xfrm>
            <a:custGeom>
              <a:avLst/>
              <a:gdLst>
                <a:gd name="T0" fmla="*/ 46 w 125"/>
                <a:gd name="T1" fmla="*/ 0 h 251"/>
                <a:gd name="T2" fmla="*/ 70 w 125"/>
                <a:gd name="T3" fmla="*/ 4 h 251"/>
                <a:gd name="T4" fmla="*/ 89 w 125"/>
                <a:gd name="T5" fmla="*/ 4 h 251"/>
                <a:gd name="T6" fmla="*/ 119 w 125"/>
                <a:gd name="T7" fmla="*/ 17 h 251"/>
                <a:gd name="T8" fmla="*/ 124 w 125"/>
                <a:gd name="T9" fmla="*/ 89 h 251"/>
                <a:gd name="T10" fmla="*/ 123 w 125"/>
                <a:gd name="T11" fmla="*/ 233 h 251"/>
                <a:gd name="T12" fmla="*/ 59 w 125"/>
                <a:gd name="T13" fmla="*/ 250 h 251"/>
                <a:gd name="T14" fmla="*/ 3 w 125"/>
                <a:gd name="T15" fmla="*/ 239 h 251"/>
                <a:gd name="T16" fmla="*/ 2 w 125"/>
                <a:gd name="T17" fmla="*/ 121 h 251"/>
                <a:gd name="T18" fmla="*/ 5 w 125"/>
                <a:gd name="T19" fmla="*/ 29 h 251"/>
                <a:gd name="T20" fmla="*/ 5 w 125"/>
                <a:gd name="T21" fmla="*/ 17 h 251"/>
                <a:gd name="T22" fmla="*/ 46 w 125"/>
                <a:gd name="T2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51">
                  <a:moveTo>
                    <a:pt x="46" y="0"/>
                  </a:moveTo>
                  <a:cubicBezTo>
                    <a:pt x="46" y="0"/>
                    <a:pt x="62" y="3"/>
                    <a:pt x="70" y="4"/>
                  </a:cubicBezTo>
                  <a:cubicBezTo>
                    <a:pt x="78" y="5"/>
                    <a:pt x="89" y="4"/>
                    <a:pt x="89" y="4"/>
                  </a:cubicBezTo>
                  <a:cubicBezTo>
                    <a:pt x="119" y="17"/>
                    <a:pt x="119" y="17"/>
                    <a:pt x="119" y="17"/>
                  </a:cubicBezTo>
                  <a:cubicBezTo>
                    <a:pt x="119" y="17"/>
                    <a:pt x="123" y="64"/>
                    <a:pt x="124" y="89"/>
                  </a:cubicBezTo>
                  <a:cubicBezTo>
                    <a:pt x="125" y="114"/>
                    <a:pt x="122" y="225"/>
                    <a:pt x="123" y="233"/>
                  </a:cubicBezTo>
                  <a:cubicBezTo>
                    <a:pt x="123" y="233"/>
                    <a:pt x="115" y="251"/>
                    <a:pt x="59" y="250"/>
                  </a:cubicBezTo>
                  <a:cubicBezTo>
                    <a:pt x="27" y="249"/>
                    <a:pt x="3" y="239"/>
                    <a:pt x="3" y="239"/>
                  </a:cubicBezTo>
                  <a:cubicBezTo>
                    <a:pt x="3" y="239"/>
                    <a:pt x="3" y="143"/>
                    <a:pt x="2" y="121"/>
                  </a:cubicBezTo>
                  <a:cubicBezTo>
                    <a:pt x="0" y="99"/>
                    <a:pt x="5" y="42"/>
                    <a:pt x="5" y="29"/>
                  </a:cubicBezTo>
                  <a:cubicBezTo>
                    <a:pt x="5" y="17"/>
                    <a:pt x="5" y="17"/>
                    <a:pt x="5" y="17"/>
                  </a:cubicBezTo>
                  <a:lnTo>
                    <a:pt x="46" y="0"/>
                  </a:lnTo>
                  <a:close/>
                </a:path>
              </a:pathLst>
            </a:custGeom>
            <a:solidFill>
              <a:srgbClr val="1848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išḻiḍé">
              <a:extLst>
                <a:ext uri="{FF2B5EF4-FFF2-40B4-BE49-F238E27FC236}">
                  <a16:creationId xmlns:a16="http://schemas.microsoft.com/office/drawing/2014/main" xmlns="" id="{D85785EB-B9F4-489B-992C-1A9090119A57}"/>
                </a:ext>
              </a:extLst>
            </p:cNvPr>
            <p:cNvSpPr/>
            <p:nvPr/>
          </p:nvSpPr>
          <p:spPr bwMode="auto">
            <a:xfrm>
              <a:off x="5364163" y="2555875"/>
              <a:ext cx="811213" cy="700088"/>
            </a:xfrm>
            <a:custGeom>
              <a:avLst/>
              <a:gdLst>
                <a:gd name="T0" fmla="*/ 23 w 162"/>
                <a:gd name="T1" fmla="*/ 0 h 140"/>
                <a:gd name="T2" fmla="*/ 12 w 162"/>
                <a:gd name="T3" fmla="*/ 56 h 140"/>
                <a:gd name="T4" fmla="*/ 68 w 162"/>
                <a:gd name="T5" fmla="*/ 120 h 140"/>
                <a:gd name="T6" fmla="*/ 156 w 162"/>
                <a:gd name="T7" fmla="*/ 140 h 140"/>
                <a:gd name="T8" fmla="*/ 161 w 162"/>
                <a:gd name="T9" fmla="*/ 120 h 140"/>
                <a:gd name="T10" fmla="*/ 88 w 162"/>
                <a:gd name="T11" fmla="*/ 92 h 140"/>
                <a:gd name="T12" fmla="*/ 23 w 162"/>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62" h="140">
                  <a:moveTo>
                    <a:pt x="23" y="0"/>
                  </a:moveTo>
                  <a:cubicBezTo>
                    <a:pt x="23" y="0"/>
                    <a:pt x="0" y="16"/>
                    <a:pt x="12" y="56"/>
                  </a:cubicBezTo>
                  <a:cubicBezTo>
                    <a:pt x="16" y="71"/>
                    <a:pt x="68" y="120"/>
                    <a:pt x="68" y="120"/>
                  </a:cubicBezTo>
                  <a:cubicBezTo>
                    <a:pt x="156" y="140"/>
                    <a:pt x="156" y="140"/>
                    <a:pt x="156" y="140"/>
                  </a:cubicBezTo>
                  <a:cubicBezTo>
                    <a:pt x="156" y="140"/>
                    <a:pt x="162" y="129"/>
                    <a:pt x="161" y="120"/>
                  </a:cubicBezTo>
                  <a:cubicBezTo>
                    <a:pt x="88" y="92"/>
                    <a:pt x="88" y="92"/>
                    <a:pt x="88" y="92"/>
                  </a:cubicBezTo>
                  <a:cubicBezTo>
                    <a:pt x="88" y="92"/>
                    <a:pt x="36" y="0"/>
                    <a:pt x="23" y="0"/>
                  </a:cubicBezTo>
                  <a:close/>
                </a:path>
              </a:pathLst>
            </a:custGeom>
            <a:solidFill>
              <a:srgbClr val="133A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isļiḍè">
              <a:extLst>
                <a:ext uri="{FF2B5EF4-FFF2-40B4-BE49-F238E27FC236}">
                  <a16:creationId xmlns:a16="http://schemas.microsoft.com/office/drawing/2014/main" xmlns="" id="{F9DE3B45-9751-42F0-8317-2FD4998D3F04}"/>
                </a:ext>
              </a:extLst>
            </p:cNvPr>
            <p:cNvSpPr/>
            <p:nvPr/>
          </p:nvSpPr>
          <p:spPr bwMode="auto">
            <a:xfrm>
              <a:off x="4792663" y="3711575"/>
              <a:ext cx="88900" cy="55563"/>
            </a:xfrm>
            <a:custGeom>
              <a:avLst/>
              <a:gdLst>
                <a:gd name="T0" fmla="*/ 6 w 56"/>
                <a:gd name="T1" fmla="*/ 25 h 35"/>
                <a:gd name="T2" fmla="*/ 22 w 56"/>
                <a:gd name="T3" fmla="*/ 0 h 35"/>
                <a:gd name="T4" fmla="*/ 56 w 56"/>
                <a:gd name="T5" fmla="*/ 0 h 35"/>
                <a:gd name="T6" fmla="*/ 56 w 56"/>
                <a:gd name="T7" fmla="*/ 29 h 35"/>
                <a:gd name="T8" fmla="*/ 34 w 56"/>
                <a:gd name="T9" fmla="*/ 35 h 35"/>
                <a:gd name="T10" fmla="*/ 0 w 56"/>
                <a:gd name="T11" fmla="*/ 35 h 35"/>
                <a:gd name="T12" fmla="*/ 6 w 56"/>
                <a:gd name="T13" fmla="*/ 25 h 35"/>
              </a:gdLst>
              <a:ahLst/>
              <a:cxnLst>
                <a:cxn ang="0">
                  <a:pos x="T0" y="T1"/>
                </a:cxn>
                <a:cxn ang="0">
                  <a:pos x="T2" y="T3"/>
                </a:cxn>
                <a:cxn ang="0">
                  <a:pos x="T4" y="T5"/>
                </a:cxn>
                <a:cxn ang="0">
                  <a:pos x="T6" y="T7"/>
                </a:cxn>
                <a:cxn ang="0">
                  <a:pos x="T8" y="T9"/>
                </a:cxn>
                <a:cxn ang="0">
                  <a:pos x="T10" y="T11"/>
                </a:cxn>
                <a:cxn ang="0">
                  <a:pos x="T12" y="T13"/>
                </a:cxn>
              </a:cxnLst>
              <a:rect l="0" t="0" r="r" b="b"/>
              <a:pathLst>
                <a:path w="56" h="35">
                  <a:moveTo>
                    <a:pt x="6" y="25"/>
                  </a:moveTo>
                  <a:lnTo>
                    <a:pt x="22" y="0"/>
                  </a:lnTo>
                  <a:lnTo>
                    <a:pt x="56" y="0"/>
                  </a:lnTo>
                  <a:lnTo>
                    <a:pt x="56" y="29"/>
                  </a:lnTo>
                  <a:lnTo>
                    <a:pt x="34" y="35"/>
                  </a:lnTo>
                  <a:lnTo>
                    <a:pt x="0" y="35"/>
                  </a:lnTo>
                  <a:lnTo>
                    <a:pt x="6" y="25"/>
                  </a:lnTo>
                  <a:close/>
                </a:path>
              </a:pathLst>
            </a:custGeom>
            <a:solidFill>
              <a:srgbClr val="FEC4A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ïṩlíḍè">
              <a:extLst>
                <a:ext uri="{FF2B5EF4-FFF2-40B4-BE49-F238E27FC236}">
                  <a16:creationId xmlns:a16="http://schemas.microsoft.com/office/drawing/2014/main" xmlns="" id="{34C01059-8805-4AB6-8327-FD9381262526}"/>
                </a:ext>
              </a:extLst>
            </p:cNvPr>
            <p:cNvSpPr/>
            <p:nvPr/>
          </p:nvSpPr>
          <p:spPr bwMode="auto">
            <a:xfrm>
              <a:off x="8001001" y="3035300"/>
              <a:ext cx="371475" cy="350838"/>
            </a:xfrm>
            <a:custGeom>
              <a:avLst/>
              <a:gdLst>
                <a:gd name="T0" fmla="*/ 63 w 74"/>
                <a:gd name="T1" fmla="*/ 0 h 70"/>
                <a:gd name="T2" fmla="*/ 10 w 74"/>
                <a:gd name="T3" fmla="*/ 0 h 70"/>
                <a:gd name="T4" fmla="*/ 0 w 74"/>
                <a:gd name="T5" fmla="*/ 11 h 70"/>
                <a:gd name="T6" fmla="*/ 0 w 74"/>
                <a:gd name="T7" fmla="*/ 48 h 70"/>
                <a:gd name="T8" fmla="*/ 10 w 74"/>
                <a:gd name="T9" fmla="*/ 58 h 70"/>
                <a:gd name="T10" fmla="*/ 29 w 74"/>
                <a:gd name="T11" fmla="*/ 58 h 70"/>
                <a:gd name="T12" fmla="*/ 37 w 74"/>
                <a:gd name="T13" fmla="*/ 70 h 70"/>
                <a:gd name="T14" fmla="*/ 44 w 74"/>
                <a:gd name="T15" fmla="*/ 58 h 70"/>
                <a:gd name="T16" fmla="*/ 63 w 74"/>
                <a:gd name="T17" fmla="*/ 58 h 70"/>
                <a:gd name="T18" fmla="*/ 74 w 74"/>
                <a:gd name="T19" fmla="*/ 48 h 70"/>
                <a:gd name="T20" fmla="*/ 74 w 74"/>
                <a:gd name="T21" fmla="*/ 11 h 70"/>
                <a:gd name="T22" fmla="*/ 63 w 74"/>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0">
                  <a:moveTo>
                    <a:pt x="63" y="0"/>
                  </a:moveTo>
                  <a:cubicBezTo>
                    <a:pt x="10" y="0"/>
                    <a:pt x="10" y="0"/>
                    <a:pt x="10" y="0"/>
                  </a:cubicBezTo>
                  <a:cubicBezTo>
                    <a:pt x="4" y="0"/>
                    <a:pt x="0" y="5"/>
                    <a:pt x="0" y="11"/>
                  </a:cubicBezTo>
                  <a:cubicBezTo>
                    <a:pt x="0" y="48"/>
                    <a:pt x="0" y="48"/>
                    <a:pt x="0" y="48"/>
                  </a:cubicBezTo>
                  <a:cubicBezTo>
                    <a:pt x="0" y="54"/>
                    <a:pt x="4" y="58"/>
                    <a:pt x="10" y="58"/>
                  </a:cubicBezTo>
                  <a:cubicBezTo>
                    <a:pt x="29" y="58"/>
                    <a:pt x="29" y="58"/>
                    <a:pt x="29" y="58"/>
                  </a:cubicBezTo>
                  <a:cubicBezTo>
                    <a:pt x="37" y="70"/>
                    <a:pt x="37" y="70"/>
                    <a:pt x="37" y="70"/>
                  </a:cubicBezTo>
                  <a:cubicBezTo>
                    <a:pt x="44" y="58"/>
                    <a:pt x="44" y="58"/>
                    <a:pt x="44" y="58"/>
                  </a:cubicBezTo>
                  <a:cubicBezTo>
                    <a:pt x="63" y="58"/>
                    <a:pt x="63" y="58"/>
                    <a:pt x="63" y="58"/>
                  </a:cubicBezTo>
                  <a:cubicBezTo>
                    <a:pt x="69" y="58"/>
                    <a:pt x="74" y="54"/>
                    <a:pt x="74" y="48"/>
                  </a:cubicBezTo>
                  <a:cubicBezTo>
                    <a:pt x="74" y="11"/>
                    <a:pt x="74" y="11"/>
                    <a:pt x="74" y="11"/>
                  </a:cubicBezTo>
                  <a:cubicBezTo>
                    <a:pt x="74" y="5"/>
                    <a:pt x="69" y="0"/>
                    <a:pt x="63" y="0"/>
                  </a:cubicBezTo>
                  <a:close/>
                </a:path>
              </a:pathLst>
            </a:custGeom>
            <a:solidFill>
              <a:srgbClr val="4D99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îSľîḋé">
              <a:extLst>
                <a:ext uri="{FF2B5EF4-FFF2-40B4-BE49-F238E27FC236}">
                  <a16:creationId xmlns:a16="http://schemas.microsoft.com/office/drawing/2014/main" xmlns="" id="{5E0ADC8B-2BF5-43E8-9F63-2F89964053DB}"/>
                </a:ext>
              </a:extLst>
            </p:cNvPr>
            <p:cNvSpPr/>
            <p:nvPr/>
          </p:nvSpPr>
          <p:spPr bwMode="auto">
            <a:xfrm>
              <a:off x="8081963" y="3141663"/>
              <a:ext cx="55563" cy="104775"/>
            </a:xfrm>
            <a:custGeom>
              <a:avLst/>
              <a:gdLst>
                <a:gd name="T0" fmla="*/ 9 w 11"/>
                <a:gd name="T1" fmla="*/ 21 h 21"/>
                <a:gd name="T2" fmla="*/ 2 w 11"/>
                <a:gd name="T3" fmla="*/ 21 h 21"/>
                <a:gd name="T4" fmla="*/ 0 w 11"/>
                <a:gd name="T5" fmla="*/ 19 h 21"/>
                <a:gd name="T6" fmla="*/ 0 w 11"/>
                <a:gd name="T7" fmla="*/ 2 h 21"/>
                <a:gd name="T8" fmla="*/ 2 w 11"/>
                <a:gd name="T9" fmla="*/ 0 h 21"/>
                <a:gd name="T10" fmla="*/ 9 w 11"/>
                <a:gd name="T11" fmla="*/ 0 h 21"/>
                <a:gd name="T12" fmla="*/ 11 w 11"/>
                <a:gd name="T13" fmla="*/ 2 h 21"/>
                <a:gd name="T14" fmla="*/ 11 w 11"/>
                <a:gd name="T15" fmla="*/ 19 h 21"/>
                <a:gd name="T16" fmla="*/ 9 w 1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9" y="21"/>
                  </a:moveTo>
                  <a:cubicBezTo>
                    <a:pt x="2" y="21"/>
                    <a:pt x="2" y="21"/>
                    <a:pt x="2" y="21"/>
                  </a:cubicBezTo>
                  <a:cubicBezTo>
                    <a:pt x="1" y="21"/>
                    <a:pt x="0" y="21"/>
                    <a:pt x="0" y="19"/>
                  </a:cubicBezTo>
                  <a:cubicBezTo>
                    <a:pt x="0" y="2"/>
                    <a:pt x="0" y="2"/>
                    <a:pt x="0" y="2"/>
                  </a:cubicBezTo>
                  <a:cubicBezTo>
                    <a:pt x="0" y="1"/>
                    <a:pt x="1" y="0"/>
                    <a:pt x="2" y="0"/>
                  </a:cubicBezTo>
                  <a:cubicBezTo>
                    <a:pt x="9" y="0"/>
                    <a:pt x="9" y="0"/>
                    <a:pt x="9" y="0"/>
                  </a:cubicBezTo>
                  <a:cubicBezTo>
                    <a:pt x="10" y="0"/>
                    <a:pt x="11" y="1"/>
                    <a:pt x="11" y="2"/>
                  </a:cubicBezTo>
                  <a:cubicBezTo>
                    <a:pt x="11" y="19"/>
                    <a:pt x="11" y="19"/>
                    <a:pt x="11" y="19"/>
                  </a:cubicBezTo>
                  <a:cubicBezTo>
                    <a:pt x="11" y="21"/>
                    <a:pt x="10" y="21"/>
                    <a:pt x="9" y="21"/>
                  </a:cubicBezTo>
                  <a:close/>
                </a:path>
              </a:pathLst>
            </a:custGeom>
            <a:solidFill>
              <a:srgbClr val="FCFE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iṩ1ïḍé">
              <a:extLst>
                <a:ext uri="{FF2B5EF4-FFF2-40B4-BE49-F238E27FC236}">
                  <a16:creationId xmlns:a16="http://schemas.microsoft.com/office/drawing/2014/main" xmlns="" id="{EBF2B3BA-7EE6-4314-A716-E2109A38B64F}"/>
                </a:ext>
              </a:extLst>
            </p:cNvPr>
            <p:cNvSpPr/>
            <p:nvPr/>
          </p:nvSpPr>
          <p:spPr bwMode="auto">
            <a:xfrm>
              <a:off x="8156576" y="3060700"/>
              <a:ext cx="130175" cy="195263"/>
            </a:xfrm>
            <a:custGeom>
              <a:avLst/>
              <a:gdLst>
                <a:gd name="T0" fmla="*/ 0 w 26"/>
                <a:gd name="T1" fmla="*/ 19 h 39"/>
                <a:gd name="T2" fmla="*/ 2 w 26"/>
                <a:gd name="T3" fmla="*/ 16 h 39"/>
                <a:gd name="T4" fmla="*/ 8 w 26"/>
                <a:gd name="T5" fmla="*/ 5 h 39"/>
                <a:gd name="T6" fmla="*/ 14 w 26"/>
                <a:gd name="T7" fmla="*/ 8 h 39"/>
                <a:gd name="T8" fmla="*/ 14 w 26"/>
                <a:gd name="T9" fmla="*/ 16 h 39"/>
                <a:gd name="T10" fmla="*/ 22 w 26"/>
                <a:gd name="T11" fmla="*/ 16 h 39"/>
                <a:gd name="T12" fmla="*/ 26 w 26"/>
                <a:gd name="T13" fmla="*/ 20 h 39"/>
                <a:gd name="T14" fmla="*/ 26 w 26"/>
                <a:gd name="T15" fmla="*/ 35 h 39"/>
                <a:gd name="T16" fmla="*/ 22 w 26"/>
                <a:gd name="T17" fmla="*/ 39 h 39"/>
                <a:gd name="T18" fmla="*/ 6 w 26"/>
                <a:gd name="T19" fmla="*/ 39 h 39"/>
                <a:gd name="T20" fmla="*/ 4 w 26"/>
                <a:gd name="T21" fmla="*/ 38 h 39"/>
                <a:gd name="T22" fmla="*/ 2 w 26"/>
                <a:gd name="T23" fmla="*/ 36 h 39"/>
                <a:gd name="T24" fmla="*/ 0 w 26"/>
                <a:gd name="T25" fmla="*/ 33 h 39"/>
                <a:gd name="T26" fmla="*/ 0 w 26"/>
                <a:gd name="T2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0" y="19"/>
                  </a:moveTo>
                  <a:cubicBezTo>
                    <a:pt x="0" y="18"/>
                    <a:pt x="1" y="17"/>
                    <a:pt x="2" y="16"/>
                  </a:cubicBezTo>
                  <a:cubicBezTo>
                    <a:pt x="3" y="15"/>
                    <a:pt x="7" y="14"/>
                    <a:pt x="8" y="5"/>
                  </a:cubicBezTo>
                  <a:cubicBezTo>
                    <a:pt x="9" y="0"/>
                    <a:pt x="14" y="3"/>
                    <a:pt x="14" y="8"/>
                  </a:cubicBezTo>
                  <a:cubicBezTo>
                    <a:pt x="15" y="12"/>
                    <a:pt x="14" y="16"/>
                    <a:pt x="14" y="16"/>
                  </a:cubicBezTo>
                  <a:cubicBezTo>
                    <a:pt x="22" y="16"/>
                    <a:pt x="22" y="16"/>
                    <a:pt x="22" y="16"/>
                  </a:cubicBezTo>
                  <a:cubicBezTo>
                    <a:pt x="25" y="16"/>
                    <a:pt x="26" y="17"/>
                    <a:pt x="26" y="20"/>
                  </a:cubicBezTo>
                  <a:cubicBezTo>
                    <a:pt x="26" y="35"/>
                    <a:pt x="26" y="35"/>
                    <a:pt x="26" y="35"/>
                  </a:cubicBezTo>
                  <a:cubicBezTo>
                    <a:pt x="26" y="37"/>
                    <a:pt x="25" y="39"/>
                    <a:pt x="22" y="39"/>
                  </a:cubicBezTo>
                  <a:cubicBezTo>
                    <a:pt x="6" y="39"/>
                    <a:pt x="6" y="39"/>
                    <a:pt x="6" y="39"/>
                  </a:cubicBezTo>
                  <a:cubicBezTo>
                    <a:pt x="6" y="39"/>
                    <a:pt x="5" y="39"/>
                    <a:pt x="4" y="38"/>
                  </a:cubicBezTo>
                  <a:cubicBezTo>
                    <a:pt x="2" y="36"/>
                    <a:pt x="2" y="36"/>
                    <a:pt x="2" y="36"/>
                  </a:cubicBezTo>
                  <a:cubicBezTo>
                    <a:pt x="1" y="36"/>
                    <a:pt x="0" y="35"/>
                    <a:pt x="0" y="33"/>
                  </a:cubicBezTo>
                  <a:lnTo>
                    <a:pt x="0" y="19"/>
                  </a:lnTo>
                  <a:close/>
                </a:path>
              </a:pathLst>
            </a:custGeom>
            <a:solidFill>
              <a:srgbClr val="FCFE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iṩlîḋe">
              <a:extLst>
                <a:ext uri="{FF2B5EF4-FFF2-40B4-BE49-F238E27FC236}">
                  <a16:creationId xmlns:a16="http://schemas.microsoft.com/office/drawing/2014/main" xmlns="" id="{586ADD25-DF34-43D3-B8C4-DCC8A18D8A16}"/>
                </a:ext>
              </a:extLst>
            </p:cNvPr>
            <p:cNvSpPr/>
            <p:nvPr/>
          </p:nvSpPr>
          <p:spPr bwMode="auto">
            <a:xfrm>
              <a:off x="5815013" y="3611563"/>
              <a:ext cx="230188" cy="215900"/>
            </a:xfrm>
            <a:custGeom>
              <a:avLst/>
              <a:gdLst>
                <a:gd name="T0" fmla="*/ 39 w 46"/>
                <a:gd name="T1" fmla="*/ 0 h 43"/>
                <a:gd name="T2" fmla="*/ 7 w 46"/>
                <a:gd name="T3" fmla="*/ 0 h 43"/>
                <a:gd name="T4" fmla="*/ 0 w 46"/>
                <a:gd name="T5" fmla="*/ 7 h 43"/>
                <a:gd name="T6" fmla="*/ 0 w 46"/>
                <a:gd name="T7" fmla="*/ 30 h 43"/>
                <a:gd name="T8" fmla="*/ 7 w 46"/>
                <a:gd name="T9" fmla="*/ 36 h 43"/>
                <a:gd name="T10" fmla="*/ 18 w 46"/>
                <a:gd name="T11" fmla="*/ 36 h 43"/>
                <a:gd name="T12" fmla="*/ 23 w 46"/>
                <a:gd name="T13" fmla="*/ 43 h 43"/>
                <a:gd name="T14" fmla="*/ 28 w 46"/>
                <a:gd name="T15" fmla="*/ 36 h 43"/>
                <a:gd name="T16" fmla="*/ 39 w 46"/>
                <a:gd name="T17" fmla="*/ 36 h 43"/>
                <a:gd name="T18" fmla="*/ 46 w 46"/>
                <a:gd name="T19" fmla="*/ 30 h 43"/>
                <a:gd name="T20" fmla="*/ 46 w 46"/>
                <a:gd name="T21" fmla="*/ 7 h 43"/>
                <a:gd name="T22" fmla="*/ 39 w 46"/>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3">
                  <a:moveTo>
                    <a:pt x="39" y="0"/>
                  </a:moveTo>
                  <a:cubicBezTo>
                    <a:pt x="7" y="0"/>
                    <a:pt x="7" y="0"/>
                    <a:pt x="7" y="0"/>
                  </a:cubicBezTo>
                  <a:cubicBezTo>
                    <a:pt x="3" y="0"/>
                    <a:pt x="0" y="3"/>
                    <a:pt x="0" y="7"/>
                  </a:cubicBezTo>
                  <a:cubicBezTo>
                    <a:pt x="0" y="30"/>
                    <a:pt x="0" y="30"/>
                    <a:pt x="0" y="30"/>
                  </a:cubicBezTo>
                  <a:cubicBezTo>
                    <a:pt x="0" y="33"/>
                    <a:pt x="3" y="36"/>
                    <a:pt x="7" y="36"/>
                  </a:cubicBezTo>
                  <a:cubicBezTo>
                    <a:pt x="18" y="36"/>
                    <a:pt x="18" y="36"/>
                    <a:pt x="18" y="36"/>
                  </a:cubicBezTo>
                  <a:cubicBezTo>
                    <a:pt x="23" y="43"/>
                    <a:pt x="23" y="43"/>
                    <a:pt x="23" y="43"/>
                  </a:cubicBezTo>
                  <a:cubicBezTo>
                    <a:pt x="28" y="36"/>
                    <a:pt x="28" y="36"/>
                    <a:pt x="28" y="36"/>
                  </a:cubicBezTo>
                  <a:cubicBezTo>
                    <a:pt x="39" y="36"/>
                    <a:pt x="39" y="36"/>
                    <a:pt x="39" y="36"/>
                  </a:cubicBezTo>
                  <a:cubicBezTo>
                    <a:pt x="43" y="36"/>
                    <a:pt x="46" y="33"/>
                    <a:pt x="46" y="30"/>
                  </a:cubicBezTo>
                  <a:cubicBezTo>
                    <a:pt x="46" y="7"/>
                    <a:pt x="46" y="7"/>
                    <a:pt x="46" y="7"/>
                  </a:cubicBezTo>
                  <a:cubicBezTo>
                    <a:pt x="46" y="3"/>
                    <a:pt x="43" y="0"/>
                    <a:pt x="39" y="0"/>
                  </a:cubicBezTo>
                  <a:close/>
                </a:path>
              </a:pathLst>
            </a:custGeom>
            <a:solidFill>
              <a:srgbClr val="4D99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ïṧlíde">
              <a:extLst>
                <a:ext uri="{FF2B5EF4-FFF2-40B4-BE49-F238E27FC236}">
                  <a16:creationId xmlns:a16="http://schemas.microsoft.com/office/drawing/2014/main" xmlns="" id="{3F3BD95D-D647-4B1C-8E48-A875828E385B}"/>
                </a:ext>
              </a:extLst>
            </p:cNvPr>
            <p:cNvSpPr/>
            <p:nvPr/>
          </p:nvSpPr>
          <p:spPr bwMode="auto">
            <a:xfrm>
              <a:off x="5865813" y="3676650"/>
              <a:ext cx="34925" cy="65088"/>
            </a:xfrm>
            <a:custGeom>
              <a:avLst/>
              <a:gdLst>
                <a:gd name="T0" fmla="*/ 6 w 7"/>
                <a:gd name="T1" fmla="*/ 13 h 13"/>
                <a:gd name="T2" fmla="*/ 2 w 7"/>
                <a:gd name="T3" fmla="*/ 13 h 13"/>
                <a:gd name="T4" fmla="*/ 0 w 7"/>
                <a:gd name="T5" fmla="*/ 12 h 13"/>
                <a:gd name="T6" fmla="*/ 0 w 7"/>
                <a:gd name="T7" fmla="*/ 2 h 13"/>
                <a:gd name="T8" fmla="*/ 2 w 7"/>
                <a:gd name="T9" fmla="*/ 0 h 13"/>
                <a:gd name="T10" fmla="*/ 6 w 7"/>
                <a:gd name="T11" fmla="*/ 0 h 13"/>
                <a:gd name="T12" fmla="*/ 7 w 7"/>
                <a:gd name="T13" fmla="*/ 2 h 13"/>
                <a:gd name="T14" fmla="*/ 7 w 7"/>
                <a:gd name="T15" fmla="*/ 12 h 13"/>
                <a:gd name="T16" fmla="*/ 6 w 7"/>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6" y="13"/>
                  </a:moveTo>
                  <a:cubicBezTo>
                    <a:pt x="2" y="13"/>
                    <a:pt x="2" y="13"/>
                    <a:pt x="2" y="13"/>
                  </a:cubicBezTo>
                  <a:cubicBezTo>
                    <a:pt x="1" y="13"/>
                    <a:pt x="0" y="13"/>
                    <a:pt x="0" y="12"/>
                  </a:cubicBezTo>
                  <a:cubicBezTo>
                    <a:pt x="0" y="2"/>
                    <a:pt x="0" y="2"/>
                    <a:pt x="0" y="2"/>
                  </a:cubicBezTo>
                  <a:cubicBezTo>
                    <a:pt x="0" y="1"/>
                    <a:pt x="1" y="0"/>
                    <a:pt x="2" y="0"/>
                  </a:cubicBezTo>
                  <a:cubicBezTo>
                    <a:pt x="6" y="0"/>
                    <a:pt x="6" y="0"/>
                    <a:pt x="6" y="0"/>
                  </a:cubicBezTo>
                  <a:cubicBezTo>
                    <a:pt x="7" y="0"/>
                    <a:pt x="7" y="1"/>
                    <a:pt x="7" y="2"/>
                  </a:cubicBezTo>
                  <a:cubicBezTo>
                    <a:pt x="7" y="12"/>
                    <a:pt x="7" y="12"/>
                    <a:pt x="7" y="12"/>
                  </a:cubicBezTo>
                  <a:cubicBezTo>
                    <a:pt x="7" y="13"/>
                    <a:pt x="7" y="13"/>
                    <a:pt x="6" y="13"/>
                  </a:cubicBezTo>
                  <a:close/>
                </a:path>
              </a:pathLst>
            </a:custGeom>
            <a:solidFill>
              <a:srgbClr val="FCFE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ïṩḻîḑè">
              <a:extLst>
                <a:ext uri="{FF2B5EF4-FFF2-40B4-BE49-F238E27FC236}">
                  <a16:creationId xmlns:a16="http://schemas.microsoft.com/office/drawing/2014/main" xmlns="" id="{CDD1C5FA-55CE-4D44-8837-9B5BCC0C02BA}"/>
                </a:ext>
              </a:extLst>
            </p:cNvPr>
            <p:cNvSpPr/>
            <p:nvPr/>
          </p:nvSpPr>
          <p:spPr bwMode="auto">
            <a:xfrm>
              <a:off x="5915026" y="3632200"/>
              <a:ext cx="80963" cy="114300"/>
            </a:xfrm>
            <a:custGeom>
              <a:avLst/>
              <a:gdLst>
                <a:gd name="T0" fmla="*/ 0 w 16"/>
                <a:gd name="T1" fmla="*/ 11 h 23"/>
                <a:gd name="T2" fmla="*/ 0 w 16"/>
                <a:gd name="T3" fmla="*/ 9 h 23"/>
                <a:gd name="T4" fmla="*/ 4 w 16"/>
                <a:gd name="T5" fmla="*/ 2 h 23"/>
                <a:gd name="T6" fmla="*/ 8 w 16"/>
                <a:gd name="T7" fmla="*/ 5 h 23"/>
                <a:gd name="T8" fmla="*/ 8 w 16"/>
                <a:gd name="T9" fmla="*/ 9 h 23"/>
                <a:gd name="T10" fmla="*/ 13 w 16"/>
                <a:gd name="T11" fmla="*/ 9 h 23"/>
                <a:gd name="T12" fmla="*/ 16 w 16"/>
                <a:gd name="T13" fmla="*/ 11 h 23"/>
                <a:gd name="T14" fmla="*/ 16 w 16"/>
                <a:gd name="T15" fmla="*/ 21 h 23"/>
                <a:gd name="T16" fmla="*/ 13 w 16"/>
                <a:gd name="T17" fmla="*/ 23 h 23"/>
                <a:gd name="T18" fmla="*/ 3 w 16"/>
                <a:gd name="T19" fmla="*/ 23 h 23"/>
                <a:gd name="T20" fmla="*/ 2 w 16"/>
                <a:gd name="T21" fmla="*/ 23 h 23"/>
                <a:gd name="T22" fmla="*/ 1 w 16"/>
                <a:gd name="T23" fmla="*/ 22 h 23"/>
                <a:gd name="T24" fmla="*/ 0 w 16"/>
                <a:gd name="T25" fmla="*/ 20 h 23"/>
                <a:gd name="T26" fmla="*/ 0 w 16"/>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3">
                  <a:moveTo>
                    <a:pt x="0" y="11"/>
                  </a:moveTo>
                  <a:cubicBezTo>
                    <a:pt x="0" y="11"/>
                    <a:pt x="0" y="10"/>
                    <a:pt x="0" y="9"/>
                  </a:cubicBezTo>
                  <a:cubicBezTo>
                    <a:pt x="2" y="9"/>
                    <a:pt x="3" y="8"/>
                    <a:pt x="4" y="2"/>
                  </a:cubicBezTo>
                  <a:cubicBezTo>
                    <a:pt x="5" y="0"/>
                    <a:pt x="8" y="2"/>
                    <a:pt x="8" y="5"/>
                  </a:cubicBezTo>
                  <a:cubicBezTo>
                    <a:pt x="8" y="7"/>
                    <a:pt x="8" y="9"/>
                    <a:pt x="8" y="9"/>
                  </a:cubicBezTo>
                  <a:cubicBezTo>
                    <a:pt x="13" y="9"/>
                    <a:pt x="13" y="9"/>
                    <a:pt x="13" y="9"/>
                  </a:cubicBezTo>
                  <a:cubicBezTo>
                    <a:pt x="15" y="9"/>
                    <a:pt x="16" y="10"/>
                    <a:pt x="16" y="11"/>
                  </a:cubicBezTo>
                  <a:cubicBezTo>
                    <a:pt x="16" y="21"/>
                    <a:pt x="16" y="21"/>
                    <a:pt x="16" y="21"/>
                  </a:cubicBezTo>
                  <a:cubicBezTo>
                    <a:pt x="16" y="22"/>
                    <a:pt x="15" y="23"/>
                    <a:pt x="13" y="23"/>
                  </a:cubicBezTo>
                  <a:cubicBezTo>
                    <a:pt x="3" y="23"/>
                    <a:pt x="3" y="23"/>
                    <a:pt x="3" y="23"/>
                  </a:cubicBezTo>
                  <a:cubicBezTo>
                    <a:pt x="3" y="23"/>
                    <a:pt x="2" y="23"/>
                    <a:pt x="2" y="23"/>
                  </a:cubicBezTo>
                  <a:cubicBezTo>
                    <a:pt x="1" y="22"/>
                    <a:pt x="1" y="22"/>
                    <a:pt x="1" y="22"/>
                  </a:cubicBezTo>
                  <a:cubicBezTo>
                    <a:pt x="0" y="21"/>
                    <a:pt x="0" y="21"/>
                    <a:pt x="0" y="20"/>
                  </a:cubicBezTo>
                  <a:lnTo>
                    <a:pt x="0" y="11"/>
                  </a:lnTo>
                  <a:close/>
                </a:path>
              </a:pathLst>
            </a:custGeom>
            <a:solidFill>
              <a:srgbClr val="FCFE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išļíḍê">
              <a:extLst>
                <a:ext uri="{FF2B5EF4-FFF2-40B4-BE49-F238E27FC236}">
                  <a16:creationId xmlns:a16="http://schemas.microsoft.com/office/drawing/2014/main" xmlns="" id="{A44FA77C-7EFA-402D-8863-9E2A9B8273D2}"/>
                </a:ext>
              </a:extLst>
            </p:cNvPr>
            <p:cNvSpPr/>
            <p:nvPr/>
          </p:nvSpPr>
          <p:spPr bwMode="auto">
            <a:xfrm>
              <a:off x="4781551" y="1393825"/>
              <a:ext cx="331788" cy="334963"/>
            </a:xfrm>
            <a:prstGeom prst="ellipse">
              <a:avLst/>
            </a:prstGeom>
            <a:solidFill>
              <a:srgbClr val="FFBA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îŝḷiḓê">
              <a:extLst>
                <a:ext uri="{FF2B5EF4-FFF2-40B4-BE49-F238E27FC236}">
                  <a16:creationId xmlns:a16="http://schemas.microsoft.com/office/drawing/2014/main" xmlns="" id="{E6075CB1-9B78-44FA-A5F4-B45541F0F07E}"/>
                </a:ext>
              </a:extLst>
            </p:cNvPr>
            <p:cNvSpPr/>
            <p:nvPr/>
          </p:nvSpPr>
          <p:spPr bwMode="auto">
            <a:xfrm>
              <a:off x="4841876" y="1454150"/>
              <a:ext cx="211138" cy="200025"/>
            </a:xfrm>
            <a:custGeom>
              <a:avLst/>
              <a:gdLst>
                <a:gd name="T0" fmla="*/ 67 w 133"/>
                <a:gd name="T1" fmla="*/ 0 h 126"/>
                <a:gd name="T2" fmla="*/ 85 w 133"/>
                <a:gd name="T3" fmla="*/ 41 h 126"/>
                <a:gd name="T4" fmla="*/ 133 w 133"/>
                <a:gd name="T5" fmla="*/ 47 h 126"/>
                <a:gd name="T6" fmla="*/ 98 w 133"/>
                <a:gd name="T7" fmla="*/ 78 h 126"/>
                <a:gd name="T8" fmla="*/ 108 w 133"/>
                <a:gd name="T9" fmla="*/ 126 h 126"/>
                <a:gd name="T10" fmla="*/ 67 w 133"/>
                <a:gd name="T11" fmla="*/ 104 h 126"/>
                <a:gd name="T12" fmla="*/ 25 w 133"/>
                <a:gd name="T13" fmla="*/ 126 h 126"/>
                <a:gd name="T14" fmla="*/ 32 w 133"/>
                <a:gd name="T15" fmla="*/ 78 h 126"/>
                <a:gd name="T16" fmla="*/ 0 w 133"/>
                <a:gd name="T17" fmla="*/ 47 h 126"/>
                <a:gd name="T18" fmla="*/ 44 w 133"/>
                <a:gd name="T19" fmla="*/ 41 h 126"/>
                <a:gd name="T20" fmla="*/ 67 w 133"/>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6">
                  <a:moveTo>
                    <a:pt x="67" y="0"/>
                  </a:moveTo>
                  <a:lnTo>
                    <a:pt x="85" y="41"/>
                  </a:lnTo>
                  <a:lnTo>
                    <a:pt x="133" y="47"/>
                  </a:lnTo>
                  <a:lnTo>
                    <a:pt x="98" y="78"/>
                  </a:lnTo>
                  <a:lnTo>
                    <a:pt x="108" y="126"/>
                  </a:lnTo>
                  <a:lnTo>
                    <a:pt x="67" y="104"/>
                  </a:lnTo>
                  <a:lnTo>
                    <a:pt x="25" y="126"/>
                  </a:lnTo>
                  <a:lnTo>
                    <a:pt x="32" y="78"/>
                  </a:lnTo>
                  <a:lnTo>
                    <a:pt x="0" y="47"/>
                  </a:lnTo>
                  <a:lnTo>
                    <a:pt x="44" y="41"/>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î$ḷïdê">
              <a:extLst>
                <a:ext uri="{FF2B5EF4-FFF2-40B4-BE49-F238E27FC236}">
                  <a16:creationId xmlns:a16="http://schemas.microsoft.com/office/drawing/2014/main" xmlns="" id="{E8A32F0B-C06C-41C3-8F74-CC33033B32DC}"/>
                </a:ext>
              </a:extLst>
            </p:cNvPr>
            <p:cNvSpPr/>
            <p:nvPr/>
          </p:nvSpPr>
          <p:spPr bwMode="auto">
            <a:xfrm>
              <a:off x="6356351" y="2555875"/>
              <a:ext cx="201613" cy="195263"/>
            </a:xfrm>
            <a:prstGeom prst="ellipse">
              <a:avLst/>
            </a:prstGeom>
            <a:solidFill>
              <a:srgbClr val="FFBA0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iṡ1iḍé">
              <a:extLst>
                <a:ext uri="{FF2B5EF4-FFF2-40B4-BE49-F238E27FC236}">
                  <a16:creationId xmlns:a16="http://schemas.microsoft.com/office/drawing/2014/main" xmlns="" id="{26636FD6-47D5-44E2-B08D-D7F889188636}"/>
                </a:ext>
              </a:extLst>
            </p:cNvPr>
            <p:cNvSpPr/>
            <p:nvPr/>
          </p:nvSpPr>
          <p:spPr bwMode="auto">
            <a:xfrm>
              <a:off x="6396038" y="2590800"/>
              <a:ext cx="125413" cy="119063"/>
            </a:xfrm>
            <a:custGeom>
              <a:avLst/>
              <a:gdLst>
                <a:gd name="T0" fmla="*/ 38 w 79"/>
                <a:gd name="T1" fmla="*/ 0 h 75"/>
                <a:gd name="T2" fmla="*/ 51 w 79"/>
                <a:gd name="T3" fmla="*/ 25 h 75"/>
                <a:gd name="T4" fmla="*/ 79 w 79"/>
                <a:gd name="T5" fmla="*/ 28 h 75"/>
                <a:gd name="T6" fmla="*/ 57 w 79"/>
                <a:gd name="T7" fmla="*/ 47 h 75"/>
                <a:gd name="T8" fmla="*/ 64 w 79"/>
                <a:gd name="T9" fmla="*/ 75 h 75"/>
                <a:gd name="T10" fmla="*/ 38 w 79"/>
                <a:gd name="T11" fmla="*/ 60 h 75"/>
                <a:gd name="T12" fmla="*/ 13 w 79"/>
                <a:gd name="T13" fmla="*/ 75 h 75"/>
                <a:gd name="T14" fmla="*/ 19 w 79"/>
                <a:gd name="T15" fmla="*/ 47 h 75"/>
                <a:gd name="T16" fmla="*/ 0 w 79"/>
                <a:gd name="T17" fmla="*/ 28 h 75"/>
                <a:gd name="T18" fmla="*/ 26 w 79"/>
                <a:gd name="T19" fmla="*/ 25 h 75"/>
                <a:gd name="T20" fmla="*/ 38 w 79"/>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5">
                  <a:moveTo>
                    <a:pt x="38" y="0"/>
                  </a:moveTo>
                  <a:lnTo>
                    <a:pt x="51" y="25"/>
                  </a:lnTo>
                  <a:lnTo>
                    <a:pt x="79" y="28"/>
                  </a:lnTo>
                  <a:lnTo>
                    <a:pt x="57" y="47"/>
                  </a:lnTo>
                  <a:lnTo>
                    <a:pt x="64" y="75"/>
                  </a:lnTo>
                  <a:lnTo>
                    <a:pt x="38" y="60"/>
                  </a:lnTo>
                  <a:lnTo>
                    <a:pt x="13" y="75"/>
                  </a:lnTo>
                  <a:lnTo>
                    <a:pt x="19" y="47"/>
                  </a:lnTo>
                  <a:lnTo>
                    <a:pt x="0" y="28"/>
                  </a:lnTo>
                  <a:lnTo>
                    <a:pt x="26" y="25"/>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ï$ḻíḑé">
              <a:extLst>
                <a:ext uri="{FF2B5EF4-FFF2-40B4-BE49-F238E27FC236}">
                  <a16:creationId xmlns:a16="http://schemas.microsoft.com/office/drawing/2014/main" xmlns="" id="{B9A68383-BDF9-4967-9789-EB81CCFC6673}"/>
                </a:ext>
              </a:extLst>
            </p:cNvPr>
            <p:cNvSpPr/>
            <p:nvPr/>
          </p:nvSpPr>
          <p:spPr bwMode="auto">
            <a:xfrm>
              <a:off x="4421188" y="4002088"/>
              <a:ext cx="265113" cy="246063"/>
            </a:xfrm>
            <a:custGeom>
              <a:avLst/>
              <a:gdLst>
                <a:gd name="T0" fmla="*/ 45 w 53"/>
                <a:gd name="T1" fmla="*/ 0 h 49"/>
                <a:gd name="T2" fmla="*/ 8 w 53"/>
                <a:gd name="T3" fmla="*/ 0 h 49"/>
                <a:gd name="T4" fmla="*/ 0 w 53"/>
                <a:gd name="T5" fmla="*/ 7 h 49"/>
                <a:gd name="T6" fmla="*/ 0 w 53"/>
                <a:gd name="T7" fmla="*/ 34 h 49"/>
                <a:gd name="T8" fmla="*/ 8 w 53"/>
                <a:gd name="T9" fmla="*/ 41 h 49"/>
                <a:gd name="T10" fmla="*/ 21 w 53"/>
                <a:gd name="T11" fmla="*/ 41 h 49"/>
                <a:gd name="T12" fmla="*/ 26 w 53"/>
                <a:gd name="T13" fmla="*/ 49 h 49"/>
                <a:gd name="T14" fmla="*/ 32 w 53"/>
                <a:gd name="T15" fmla="*/ 41 h 49"/>
                <a:gd name="T16" fmla="*/ 45 w 53"/>
                <a:gd name="T17" fmla="*/ 41 h 49"/>
                <a:gd name="T18" fmla="*/ 53 w 53"/>
                <a:gd name="T19" fmla="*/ 34 h 49"/>
                <a:gd name="T20" fmla="*/ 53 w 53"/>
                <a:gd name="T21" fmla="*/ 7 h 49"/>
                <a:gd name="T22" fmla="*/ 45 w 53"/>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9">
                  <a:moveTo>
                    <a:pt x="45" y="0"/>
                  </a:moveTo>
                  <a:cubicBezTo>
                    <a:pt x="8" y="0"/>
                    <a:pt x="8" y="0"/>
                    <a:pt x="8" y="0"/>
                  </a:cubicBezTo>
                  <a:cubicBezTo>
                    <a:pt x="4" y="0"/>
                    <a:pt x="0" y="3"/>
                    <a:pt x="0" y="7"/>
                  </a:cubicBezTo>
                  <a:cubicBezTo>
                    <a:pt x="0" y="34"/>
                    <a:pt x="0" y="34"/>
                    <a:pt x="0" y="34"/>
                  </a:cubicBezTo>
                  <a:cubicBezTo>
                    <a:pt x="0" y="38"/>
                    <a:pt x="4" y="41"/>
                    <a:pt x="8" y="41"/>
                  </a:cubicBezTo>
                  <a:cubicBezTo>
                    <a:pt x="21" y="41"/>
                    <a:pt x="21" y="41"/>
                    <a:pt x="21" y="41"/>
                  </a:cubicBezTo>
                  <a:cubicBezTo>
                    <a:pt x="26" y="49"/>
                    <a:pt x="26" y="49"/>
                    <a:pt x="26" y="49"/>
                  </a:cubicBezTo>
                  <a:cubicBezTo>
                    <a:pt x="32" y="41"/>
                    <a:pt x="32" y="41"/>
                    <a:pt x="32" y="41"/>
                  </a:cubicBezTo>
                  <a:cubicBezTo>
                    <a:pt x="45" y="41"/>
                    <a:pt x="45" y="41"/>
                    <a:pt x="45" y="41"/>
                  </a:cubicBezTo>
                  <a:cubicBezTo>
                    <a:pt x="49" y="41"/>
                    <a:pt x="53" y="38"/>
                    <a:pt x="53" y="34"/>
                  </a:cubicBezTo>
                  <a:cubicBezTo>
                    <a:pt x="53" y="7"/>
                    <a:pt x="53" y="7"/>
                    <a:pt x="53" y="7"/>
                  </a:cubicBezTo>
                  <a:cubicBezTo>
                    <a:pt x="53" y="3"/>
                    <a:pt x="49" y="0"/>
                    <a:pt x="45" y="0"/>
                  </a:cubicBezTo>
                  <a:close/>
                </a:path>
              </a:pathLst>
            </a:custGeom>
            <a:solidFill>
              <a:srgbClr val="FF57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ïṥḻîḓé">
              <a:extLst>
                <a:ext uri="{FF2B5EF4-FFF2-40B4-BE49-F238E27FC236}">
                  <a16:creationId xmlns:a16="http://schemas.microsoft.com/office/drawing/2014/main" xmlns="" id="{A370ACBB-AEF1-4410-B476-4D7F3CA3A1BB}"/>
                </a:ext>
              </a:extLst>
            </p:cNvPr>
            <p:cNvSpPr/>
            <p:nvPr/>
          </p:nvSpPr>
          <p:spPr bwMode="auto">
            <a:xfrm>
              <a:off x="4486276" y="4048125"/>
              <a:ext cx="134938" cy="123825"/>
            </a:xfrm>
            <a:custGeom>
              <a:avLst/>
              <a:gdLst>
                <a:gd name="T0" fmla="*/ 24 w 27"/>
                <a:gd name="T1" fmla="*/ 3 h 25"/>
                <a:gd name="T2" fmla="*/ 24 w 27"/>
                <a:gd name="T3" fmla="*/ 3 h 25"/>
                <a:gd name="T4" fmla="*/ 14 w 27"/>
                <a:gd name="T5" fmla="*/ 3 h 25"/>
                <a:gd name="T6" fmla="*/ 14 w 27"/>
                <a:gd name="T7" fmla="*/ 3 h 25"/>
                <a:gd name="T8" fmla="*/ 13 w 27"/>
                <a:gd name="T9" fmla="*/ 3 h 25"/>
                <a:gd name="T10" fmla="*/ 3 w 27"/>
                <a:gd name="T11" fmla="*/ 3 h 25"/>
                <a:gd name="T12" fmla="*/ 3 w 27"/>
                <a:gd name="T13" fmla="*/ 3 h 25"/>
                <a:gd name="T14" fmla="*/ 3 w 27"/>
                <a:gd name="T15" fmla="*/ 14 h 25"/>
                <a:gd name="T16" fmla="*/ 14 w 27"/>
                <a:gd name="T17" fmla="*/ 25 h 25"/>
                <a:gd name="T18" fmla="*/ 14 w 27"/>
                <a:gd name="T19" fmla="*/ 25 h 25"/>
                <a:gd name="T20" fmla="*/ 14 w 27"/>
                <a:gd name="T21" fmla="*/ 25 h 25"/>
                <a:gd name="T22" fmla="*/ 24 w 27"/>
                <a:gd name="T23" fmla="*/ 14 h 25"/>
                <a:gd name="T24" fmla="*/ 24 w 27"/>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5">
                  <a:moveTo>
                    <a:pt x="24" y="3"/>
                  </a:moveTo>
                  <a:cubicBezTo>
                    <a:pt x="24" y="3"/>
                    <a:pt x="24" y="3"/>
                    <a:pt x="24" y="3"/>
                  </a:cubicBezTo>
                  <a:cubicBezTo>
                    <a:pt x="21" y="0"/>
                    <a:pt x="17" y="0"/>
                    <a:pt x="14" y="3"/>
                  </a:cubicBezTo>
                  <a:cubicBezTo>
                    <a:pt x="14" y="3"/>
                    <a:pt x="14" y="3"/>
                    <a:pt x="14" y="3"/>
                  </a:cubicBezTo>
                  <a:cubicBezTo>
                    <a:pt x="13" y="3"/>
                    <a:pt x="13" y="3"/>
                    <a:pt x="13" y="3"/>
                  </a:cubicBezTo>
                  <a:cubicBezTo>
                    <a:pt x="10" y="0"/>
                    <a:pt x="6" y="0"/>
                    <a:pt x="3" y="3"/>
                  </a:cubicBezTo>
                  <a:cubicBezTo>
                    <a:pt x="3" y="3"/>
                    <a:pt x="3" y="3"/>
                    <a:pt x="3" y="3"/>
                  </a:cubicBezTo>
                  <a:cubicBezTo>
                    <a:pt x="0" y="6"/>
                    <a:pt x="0" y="11"/>
                    <a:pt x="3" y="14"/>
                  </a:cubicBezTo>
                  <a:cubicBezTo>
                    <a:pt x="14" y="25"/>
                    <a:pt x="14" y="25"/>
                    <a:pt x="14" y="25"/>
                  </a:cubicBezTo>
                  <a:cubicBezTo>
                    <a:pt x="14" y="25"/>
                    <a:pt x="14" y="25"/>
                    <a:pt x="14" y="25"/>
                  </a:cubicBezTo>
                  <a:cubicBezTo>
                    <a:pt x="14" y="25"/>
                    <a:pt x="14" y="25"/>
                    <a:pt x="14" y="25"/>
                  </a:cubicBezTo>
                  <a:cubicBezTo>
                    <a:pt x="24" y="14"/>
                    <a:pt x="24" y="14"/>
                    <a:pt x="24" y="14"/>
                  </a:cubicBezTo>
                  <a:cubicBezTo>
                    <a:pt x="27" y="11"/>
                    <a:pt x="27" y="6"/>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iṣ1íḓé">
              <a:extLst>
                <a:ext uri="{FF2B5EF4-FFF2-40B4-BE49-F238E27FC236}">
                  <a16:creationId xmlns:a16="http://schemas.microsoft.com/office/drawing/2014/main" xmlns="" id="{9F1FA188-EFF0-4967-83CF-5F90CDB401C6}"/>
                </a:ext>
              </a:extLst>
            </p:cNvPr>
            <p:cNvSpPr/>
            <p:nvPr/>
          </p:nvSpPr>
          <p:spPr bwMode="auto">
            <a:xfrm>
              <a:off x="6953251" y="1417638"/>
              <a:ext cx="306388" cy="285750"/>
            </a:xfrm>
            <a:custGeom>
              <a:avLst/>
              <a:gdLst>
                <a:gd name="T0" fmla="*/ 52 w 61"/>
                <a:gd name="T1" fmla="*/ 0 h 57"/>
                <a:gd name="T2" fmla="*/ 9 w 61"/>
                <a:gd name="T3" fmla="*/ 0 h 57"/>
                <a:gd name="T4" fmla="*/ 0 w 61"/>
                <a:gd name="T5" fmla="*/ 9 h 57"/>
                <a:gd name="T6" fmla="*/ 0 w 61"/>
                <a:gd name="T7" fmla="*/ 39 h 57"/>
                <a:gd name="T8" fmla="*/ 9 w 61"/>
                <a:gd name="T9" fmla="*/ 48 h 57"/>
                <a:gd name="T10" fmla="*/ 24 w 61"/>
                <a:gd name="T11" fmla="*/ 48 h 57"/>
                <a:gd name="T12" fmla="*/ 30 w 61"/>
                <a:gd name="T13" fmla="*/ 57 h 57"/>
                <a:gd name="T14" fmla="*/ 37 w 61"/>
                <a:gd name="T15" fmla="*/ 48 h 57"/>
                <a:gd name="T16" fmla="*/ 52 w 61"/>
                <a:gd name="T17" fmla="*/ 48 h 57"/>
                <a:gd name="T18" fmla="*/ 61 w 61"/>
                <a:gd name="T19" fmla="*/ 39 h 57"/>
                <a:gd name="T20" fmla="*/ 61 w 61"/>
                <a:gd name="T21" fmla="*/ 9 h 57"/>
                <a:gd name="T22" fmla="*/ 52 w 61"/>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57">
                  <a:moveTo>
                    <a:pt x="52" y="0"/>
                  </a:moveTo>
                  <a:cubicBezTo>
                    <a:pt x="9" y="0"/>
                    <a:pt x="9" y="0"/>
                    <a:pt x="9" y="0"/>
                  </a:cubicBezTo>
                  <a:cubicBezTo>
                    <a:pt x="4" y="0"/>
                    <a:pt x="0" y="4"/>
                    <a:pt x="0" y="9"/>
                  </a:cubicBezTo>
                  <a:cubicBezTo>
                    <a:pt x="0" y="39"/>
                    <a:pt x="0" y="39"/>
                    <a:pt x="0" y="39"/>
                  </a:cubicBezTo>
                  <a:cubicBezTo>
                    <a:pt x="0" y="44"/>
                    <a:pt x="4" y="48"/>
                    <a:pt x="9" y="48"/>
                  </a:cubicBezTo>
                  <a:cubicBezTo>
                    <a:pt x="24" y="48"/>
                    <a:pt x="24" y="48"/>
                    <a:pt x="24" y="48"/>
                  </a:cubicBezTo>
                  <a:cubicBezTo>
                    <a:pt x="30" y="57"/>
                    <a:pt x="30" y="57"/>
                    <a:pt x="30" y="57"/>
                  </a:cubicBezTo>
                  <a:cubicBezTo>
                    <a:pt x="37" y="48"/>
                    <a:pt x="37" y="48"/>
                    <a:pt x="37" y="48"/>
                  </a:cubicBezTo>
                  <a:cubicBezTo>
                    <a:pt x="52" y="48"/>
                    <a:pt x="52" y="48"/>
                    <a:pt x="52" y="48"/>
                  </a:cubicBezTo>
                  <a:cubicBezTo>
                    <a:pt x="57" y="48"/>
                    <a:pt x="61" y="44"/>
                    <a:pt x="61" y="39"/>
                  </a:cubicBezTo>
                  <a:cubicBezTo>
                    <a:pt x="61" y="9"/>
                    <a:pt x="61" y="9"/>
                    <a:pt x="61" y="9"/>
                  </a:cubicBezTo>
                  <a:cubicBezTo>
                    <a:pt x="61" y="4"/>
                    <a:pt x="57" y="0"/>
                    <a:pt x="52" y="0"/>
                  </a:cubicBezTo>
                  <a:close/>
                </a:path>
              </a:pathLst>
            </a:custGeom>
            <a:solidFill>
              <a:srgbClr val="FF57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íŝ1íďê">
              <a:extLst>
                <a:ext uri="{FF2B5EF4-FFF2-40B4-BE49-F238E27FC236}">
                  <a16:creationId xmlns:a16="http://schemas.microsoft.com/office/drawing/2014/main" xmlns="" id="{E4B49655-46AF-498B-A9BC-3A76F9AE5FF3}"/>
                </a:ext>
              </a:extLst>
            </p:cNvPr>
            <p:cNvSpPr/>
            <p:nvPr/>
          </p:nvSpPr>
          <p:spPr bwMode="auto">
            <a:xfrm>
              <a:off x="7023101" y="1473200"/>
              <a:ext cx="160338" cy="139700"/>
            </a:xfrm>
            <a:custGeom>
              <a:avLst/>
              <a:gdLst>
                <a:gd name="T0" fmla="*/ 29 w 32"/>
                <a:gd name="T1" fmla="*/ 4 h 28"/>
                <a:gd name="T2" fmla="*/ 29 w 32"/>
                <a:gd name="T3" fmla="*/ 4 h 28"/>
                <a:gd name="T4" fmla="*/ 16 w 32"/>
                <a:gd name="T5" fmla="*/ 4 h 28"/>
                <a:gd name="T6" fmla="*/ 16 w 32"/>
                <a:gd name="T7" fmla="*/ 4 h 28"/>
                <a:gd name="T8" fmla="*/ 16 w 32"/>
                <a:gd name="T9" fmla="*/ 3 h 28"/>
                <a:gd name="T10" fmla="*/ 4 w 32"/>
                <a:gd name="T11" fmla="*/ 3 h 28"/>
                <a:gd name="T12" fmla="*/ 4 w 32"/>
                <a:gd name="T13" fmla="*/ 3 h 28"/>
                <a:gd name="T14" fmla="*/ 4 w 32"/>
                <a:gd name="T15" fmla="*/ 16 h 28"/>
                <a:gd name="T16" fmla="*/ 16 w 32"/>
                <a:gd name="T17" fmla="*/ 28 h 28"/>
                <a:gd name="T18" fmla="*/ 16 w 32"/>
                <a:gd name="T19" fmla="*/ 28 h 28"/>
                <a:gd name="T20" fmla="*/ 16 w 32"/>
                <a:gd name="T21" fmla="*/ 28 h 28"/>
                <a:gd name="T22" fmla="*/ 29 w 32"/>
                <a:gd name="T23" fmla="*/ 16 h 28"/>
                <a:gd name="T24" fmla="*/ 29 w 32"/>
                <a:gd name="T25"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8">
                  <a:moveTo>
                    <a:pt x="29" y="4"/>
                  </a:moveTo>
                  <a:cubicBezTo>
                    <a:pt x="29" y="4"/>
                    <a:pt x="29" y="4"/>
                    <a:pt x="29" y="4"/>
                  </a:cubicBezTo>
                  <a:cubicBezTo>
                    <a:pt x="25" y="0"/>
                    <a:pt x="20" y="0"/>
                    <a:pt x="16" y="4"/>
                  </a:cubicBezTo>
                  <a:cubicBezTo>
                    <a:pt x="16" y="4"/>
                    <a:pt x="16" y="4"/>
                    <a:pt x="16" y="4"/>
                  </a:cubicBezTo>
                  <a:cubicBezTo>
                    <a:pt x="16" y="3"/>
                    <a:pt x="16" y="3"/>
                    <a:pt x="16" y="3"/>
                  </a:cubicBezTo>
                  <a:cubicBezTo>
                    <a:pt x="13" y="0"/>
                    <a:pt x="7" y="0"/>
                    <a:pt x="4" y="3"/>
                  </a:cubicBezTo>
                  <a:cubicBezTo>
                    <a:pt x="4" y="3"/>
                    <a:pt x="4" y="3"/>
                    <a:pt x="4" y="3"/>
                  </a:cubicBezTo>
                  <a:cubicBezTo>
                    <a:pt x="0" y="7"/>
                    <a:pt x="0" y="12"/>
                    <a:pt x="4" y="16"/>
                  </a:cubicBezTo>
                  <a:cubicBezTo>
                    <a:pt x="16" y="28"/>
                    <a:pt x="16" y="28"/>
                    <a:pt x="16" y="28"/>
                  </a:cubicBezTo>
                  <a:cubicBezTo>
                    <a:pt x="16" y="28"/>
                    <a:pt x="16" y="28"/>
                    <a:pt x="16" y="28"/>
                  </a:cubicBezTo>
                  <a:cubicBezTo>
                    <a:pt x="16" y="28"/>
                    <a:pt x="16" y="28"/>
                    <a:pt x="16" y="28"/>
                  </a:cubicBezTo>
                  <a:cubicBezTo>
                    <a:pt x="29" y="16"/>
                    <a:pt x="29" y="16"/>
                    <a:pt x="29" y="16"/>
                  </a:cubicBezTo>
                  <a:cubicBezTo>
                    <a:pt x="32" y="13"/>
                    <a:pt x="32" y="7"/>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80" name="b33d78da-5de1-4701-bba2-7f1ba687dbf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4078875" y="4359666"/>
            <a:ext cx="1731218" cy="1207501"/>
            <a:chOff x="1416325" y="1424365"/>
            <a:chExt cx="9356176" cy="4009274"/>
          </a:xfrm>
        </p:grpSpPr>
        <p:sp>
          <p:nvSpPr>
            <p:cNvPr id="181" name="íSlïḑe">
              <a:extLst>
                <a:ext uri="{FF2B5EF4-FFF2-40B4-BE49-F238E27FC236}">
                  <a16:creationId xmlns:a16="http://schemas.microsoft.com/office/drawing/2014/main" xmlns="" id="{C893DC87-9ED7-4ED0-86E9-E38E06D99EE7}"/>
                </a:ext>
              </a:extLst>
            </p:cNvPr>
            <p:cNvSpPr/>
            <p:nvPr/>
          </p:nvSpPr>
          <p:spPr bwMode="auto">
            <a:xfrm>
              <a:off x="4541092" y="3787879"/>
              <a:ext cx="2990642" cy="946132"/>
            </a:xfrm>
            <a:custGeom>
              <a:avLst/>
              <a:gdLst>
                <a:gd name="T0" fmla="*/ 368 w 397"/>
                <a:gd name="T1" fmla="*/ 33 h 126"/>
                <a:gd name="T2" fmla="*/ 252 w 397"/>
                <a:gd name="T3" fmla="*/ 0 h 126"/>
                <a:gd name="T4" fmla="*/ 199 w 397"/>
                <a:gd name="T5" fmla="*/ 27 h 126"/>
                <a:gd name="T6" fmla="*/ 145 w 397"/>
                <a:gd name="T7" fmla="*/ 0 h 126"/>
                <a:gd name="T8" fmla="*/ 29 w 397"/>
                <a:gd name="T9" fmla="*/ 33 h 126"/>
                <a:gd name="T10" fmla="*/ 0 w 397"/>
                <a:gd name="T11" fmla="*/ 126 h 126"/>
                <a:gd name="T12" fmla="*/ 397 w 397"/>
                <a:gd name="T13" fmla="*/ 126 h 126"/>
                <a:gd name="T14" fmla="*/ 368 w 397"/>
                <a:gd name="T15" fmla="*/ 3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126">
                  <a:moveTo>
                    <a:pt x="368" y="33"/>
                  </a:moveTo>
                  <a:cubicBezTo>
                    <a:pt x="350" y="15"/>
                    <a:pt x="252" y="0"/>
                    <a:pt x="252" y="0"/>
                  </a:cubicBezTo>
                  <a:cubicBezTo>
                    <a:pt x="199" y="27"/>
                    <a:pt x="199" y="27"/>
                    <a:pt x="199" y="27"/>
                  </a:cubicBezTo>
                  <a:cubicBezTo>
                    <a:pt x="145" y="0"/>
                    <a:pt x="145" y="0"/>
                    <a:pt x="145" y="0"/>
                  </a:cubicBezTo>
                  <a:cubicBezTo>
                    <a:pt x="145" y="0"/>
                    <a:pt x="47" y="15"/>
                    <a:pt x="29" y="33"/>
                  </a:cubicBezTo>
                  <a:cubicBezTo>
                    <a:pt x="6" y="57"/>
                    <a:pt x="0" y="126"/>
                    <a:pt x="0" y="126"/>
                  </a:cubicBezTo>
                  <a:cubicBezTo>
                    <a:pt x="397" y="126"/>
                    <a:pt x="397" y="126"/>
                    <a:pt x="397" y="126"/>
                  </a:cubicBezTo>
                  <a:cubicBezTo>
                    <a:pt x="397" y="126"/>
                    <a:pt x="392" y="57"/>
                    <a:pt x="368" y="33"/>
                  </a:cubicBezTo>
                  <a:close/>
                </a:path>
              </a:pathLst>
            </a:custGeom>
            <a:solidFill>
              <a:srgbClr val="152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işľiḍe">
              <a:extLst>
                <a:ext uri="{FF2B5EF4-FFF2-40B4-BE49-F238E27FC236}">
                  <a16:creationId xmlns:a16="http://schemas.microsoft.com/office/drawing/2014/main" xmlns="" id="{0A54072D-4D00-4255-8BCA-65076FF16667}"/>
                </a:ext>
              </a:extLst>
            </p:cNvPr>
            <p:cNvSpPr/>
            <p:nvPr/>
          </p:nvSpPr>
          <p:spPr bwMode="auto">
            <a:xfrm>
              <a:off x="5632224" y="3740753"/>
              <a:ext cx="808380" cy="993256"/>
            </a:xfrm>
            <a:custGeom>
              <a:avLst/>
              <a:gdLst>
                <a:gd name="T0" fmla="*/ 54 w 107"/>
                <a:gd name="T1" fmla="*/ 0 h 132"/>
                <a:gd name="T2" fmla="*/ 0 w 107"/>
                <a:gd name="T3" fmla="*/ 6 h 132"/>
                <a:gd name="T4" fmla="*/ 0 w 107"/>
                <a:gd name="T5" fmla="*/ 6 h 132"/>
                <a:gd name="T6" fmla="*/ 40 w 107"/>
                <a:gd name="T7" fmla="*/ 132 h 132"/>
                <a:gd name="T8" fmla="*/ 40 w 107"/>
                <a:gd name="T9" fmla="*/ 132 h 132"/>
                <a:gd name="T10" fmla="*/ 67 w 107"/>
                <a:gd name="T11" fmla="*/ 132 h 132"/>
                <a:gd name="T12" fmla="*/ 107 w 107"/>
                <a:gd name="T13" fmla="*/ 6 h 132"/>
                <a:gd name="T14" fmla="*/ 54 w 107"/>
                <a:gd name="T15" fmla="*/ 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32">
                  <a:moveTo>
                    <a:pt x="54" y="0"/>
                  </a:moveTo>
                  <a:cubicBezTo>
                    <a:pt x="54" y="0"/>
                    <a:pt x="34" y="2"/>
                    <a:pt x="0" y="6"/>
                  </a:cubicBezTo>
                  <a:cubicBezTo>
                    <a:pt x="0" y="7"/>
                    <a:pt x="0" y="6"/>
                    <a:pt x="0" y="6"/>
                  </a:cubicBezTo>
                  <a:cubicBezTo>
                    <a:pt x="40" y="132"/>
                    <a:pt x="40" y="132"/>
                    <a:pt x="40" y="132"/>
                  </a:cubicBezTo>
                  <a:cubicBezTo>
                    <a:pt x="40" y="132"/>
                    <a:pt x="40" y="132"/>
                    <a:pt x="40" y="132"/>
                  </a:cubicBezTo>
                  <a:cubicBezTo>
                    <a:pt x="67" y="132"/>
                    <a:pt x="67" y="132"/>
                    <a:pt x="67" y="132"/>
                  </a:cubicBezTo>
                  <a:cubicBezTo>
                    <a:pt x="107" y="6"/>
                    <a:pt x="107" y="6"/>
                    <a:pt x="107" y="6"/>
                  </a:cubicBezTo>
                  <a:cubicBezTo>
                    <a:pt x="73" y="2"/>
                    <a:pt x="54" y="0"/>
                    <a:pt x="54" y="0"/>
                  </a:cubicBezTo>
                  <a:close/>
                </a:path>
              </a:pathLst>
            </a:custGeom>
            <a:solidFill>
              <a:srgbClr val="D1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iṩ1iḍe">
              <a:extLst>
                <a:ext uri="{FF2B5EF4-FFF2-40B4-BE49-F238E27FC236}">
                  <a16:creationId xmlns:a16="http://schemas.microsoft.com/office/drawing/2014/main" xmlns="" id="{034A405A-9B7F-45B3-8DCB-F5F0B8A75CEB}"/>
                </a:ext>
              </a:extLst>
            </p:cNvPr>
            <p:cNvSpPr/>
            <p:nvPr/>
          </p:nvSpPr>
          <p:spPr bwMode="auto">
            <a:xfrm>
              <a:off x="6038226" y="3787879"/>
              <a:ext cx="402378" cy="474879"/>
            </a:xfrm>
            <a:custGeom>
              <a:avLst/>
              <a:gdLst>
                <a:gd name="T0" fmla="*/ 0 w 111"/>
                <a:gd name="T1" fmla="*/ 56 h 131"/>
                <a:gd name="T2" fmla="*/ 34 w 111"/>
                <a:gd name="T3" fmla="*/ 131 h 131"/>
                <a:gd name="T4" fmla="*/ 79 w 111"/>
                <a:gd name="T5" fmla="*/ 97 h 131"/>
                <a:gd name="T6" fmla="*/ 111 w 111"/>
                <a:gd name="T7" fmla="*/ 0 h 131"/>
                <a:gd name="T8" fmla="*/ 0 w 111"/>
                <a:gd name="T9" fmla="*/ 56 h 131"/>
              </a:gdLst>
              <a:ahLst/>
              <a:cxnLst>
                <a:cxn ang="0">
                  <a:pos x="T0" y="T1"/>
                </a:cxn>
                <a:cxn ang="0">
                  <a:pos x="T2" y="T3"/>
                </a:cxn>
                <a:cxn ang="0">
                  <a:pos x="T4" y="T5"/>
                </a:cxn>
                <a:cxn ang="0">
                  <a:pos x="T6" y="T7"/>
                </a:cxn>
                <a:cxn ang="0">
                  <a:pos x="T8" y="T9"/>
                </a:cxn>
              </a:cxnLst>
              <a:rect l="0" t="0" r="r" b="b"/>
              <a:pathLst>
                <a:path w="111" h="131">
                  <a:moveTo>
                    <a:pt x="0" y="56"/>
                  </a:moveTo>
                  <a:lnTo>
                    <a:pt x="34" y="131"/>
                  </a:lnTo>
                  <a:lnTo>
                    <a:pt x="79" y="97"/>
                  </a:lnTo>
                  <a:lnTo>
                    <a:pt x="111" y="0"/>
                  </a:lnTo>
                  <a:lnTo>
                    <a:pt x="0" y="56"/>
                  </a:lnTo>
                  <a:close/>
                </a:path>
              </a:pathLst>
            </a:custGeom>
            <a:solidFill>
              <a:srgbClr val="A2E8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işļiďé">
              <a:extLst>
                <a:ext uri="{FF2B5EF4-FFF2-40B4-BE49-F238E27FC236}">
                  <a16:creationId xmlns:a16="http://schemas.microsoft.com/office/drawing/2014/main" xmlns="" id="{79E94A07-2326-48DF-98E2-91A48C6DB424}"/>
                </a:ext>
              </a:extLst>
            </p:cNvPr>
            <p:cNvSpPr/>
            <p:nvPr/>
          </p:nvSpPr>
          <p:spPr bwMode="auto">
            <a:xfrm>
              <a:off x="5632224" y="3787879"/>
              <a:ext cx="406002" cy="474879"/>
            </a:xfrm>
            <a:custGeom>
              <a:avLst/>
              <a:gdLst>
                <a:gd name="T0" fmla="*/ 112 w 112"/>
                <a:gd name="T1" fmla="*/ 56 h 131"/>
                <a:gd name="T2" fmla="*/ 77 w 112"/>
                <a:gd name="T3" fmla="*/ 131 h 131"/>
                <a:gd name="T4" fmla="*/ 31 w 112"/>
                <a:gd name="T5" fmla="*/ 97 h 131"/>
                <a:gd name="T6" fmla="*/ 0 w 112"/>
                <a:gd name="T7" fmla="*/ 0 h 131"/>
                <a:gd name="T8" fmla="*/ 112 w 112"/>
                <a:gd name="T9" fmla="*/ 56 h 131"/>
              </a:gdLst>
              <a:ahLst/>
              <a:cxnLst>
                <a:cxn ang="0">
                  <a:pos x="T0" y="T1"/>
                </a:cxn>
                <a:cxn ang="0">
                  <a:pos x="T2" y="T3"/>
                </a:cxn>
                <a:cxn ang="0">
                  <a:pos x="T4" y="T5"/>
                </a:cxn>
                <a:cxn ang="0">
                  <a:pos x="T6" y="T7"/>
                </a:cxn>
                <a:cxn ang="0">
                  <a:pos x="T8" y="T9"/>
                </a:cxn>
              </a:cxnLst>
              <a:rect l="0" t="0" r="r" b="b"/>
              <a:pathLst>
                <a:path w="112" h="131">
                  <a:moveTo>
                    <a:pt x="112" y="56"/>
                  </a:moveTo>
                  <a:lnTo>
                    <a:pt x="77" y="131"/>
                  </a:lnTo>
                  <a:lnTo>
                    <a:pt x="31" y="97"/>
                  </a:lnTo>
                  <a:lnTo>
                    <a:pt x="0" y="0"/>
                  </a:lnTo>
                  <a:lnTo>
                    <a:pt x="112" y="56"/>
                  </a:lnTo>
                  <a:close/>
                </a:path>
              </a:pathLst>
            </a:custGeom>
            <a:solidFill>
              <a:srgbClr val="A2E8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ïṧļîďê">
              <a:extLst>
                <a:ext uri="{FF2B5EF4-FFF2-40B4-BE49-F238E27FC236}">
                  <a16:creationId xmlns:a16="http://schemas.microsoft.com/office/drawing/2014/main" xmlns="" id="{90ABC128-F3B7-45F2-A3DF-25F476591251}"/>
                </a:ext>
              </a:extLst>
            </p:cNvPr>
            <p:cNvSpPr/>
            <p:nvPr/>
          </p:nvSpPr>
          <p:spPr bwMode="auto">
            <a:xfrm>
              <a:off x="6136100" y="3787879"/>
              <a:ext cx="703254" cy="946132"/>
            </a:xfrm>
            <a:custGeom>
              <a:avLst/>
              <a:gdLst>
                <a:gd name="T0" fmla="*/ 84 w 194"/>
                <a:gd name="T1" fmla="*/ 0 h 261"/>
                <a:gd name="T2" fmla="*/ 194 w 194"/>
                <a:gd name="T3" fmla="*/ 156 h 261"/>
                <a:gd name="T4" fmla="*/ 136 w 194"/>
                <a:gd name="T5" fmla="*/ 195 h 261"/>
                <a:gd name="T6" fmla="*/ 163 w 194"/>
                <a:gd name="T7" fmla="*/ 239 h 261"/>
                <a:gd name="T8" fmla="*/ 146 w 194"/>
                <a:gd name="T9" fmla="*/ 261 h 261"/>
                <a:gd name="T10" fmla="*/ 0 w 194"/>
                <a:gd name="T11" fmla="*/ 261 h 261"/>
                <a:gd name="T12" fmla="*/ 84 w 194"/>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94" h="261">
                  <a:moveTo>
                    <a:pt x="84" y="0"/>
                  </a:moveTo>
                  <a:lnTo>
                    <a:pt x="194" y="156"/>
                  </a:lnTo>
                  <a:lnTo>
                    <a:pt x="136" y="195"/>
                  </a:lnTo>
                  <a:lnTo>
                    <a:pt x="163" y="239"/>
                  </a:lnTo>
                  <a:lnTo>
                    <a:pt x="146" y="261"/>
                  </a:lnTo>
                  <a:lnTo>
                    <a:pt x="0" y="261"/>
                  </a:lnTo>
                  <a:lnTo>
                    <a:pt x="84" y="0"/>
                  </a:lnTo>
                  <a:close/>
                </a:path>
              </a:pathLst>
            </a:custGeom>
            <a:solidFill>
              <a:srgbClr val="2A4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îṣľiḓé">
              <a:extLst>
                <a:ext uri="{FF2B5EF4-FFF2-40B4-BE49-F238E27FC236}">
                  <a16:creationId xmlns:a16="http://schemas.microsoft.com/office/drawing/2014/main" xmlns="" id="{CA2B15D8-266E-41D4-83B3-771318EF1F95}"/>
                </a:ext>
              </a:extLst>
            </p:cNvPr>
            <p:cNvSpPr/>
            <p:nvPr/>
          </p:nvSpPr>
          <p:spPr bwMode="auto">
            <a:xfrm>
              <a:off x="5233471" y="3787879"/>
              <a:ext cx="699630" cy="946132"/>
            </a:xfrm>
            <a:custGeom>
              <a:avLst/>
              <a:gdLst>
                <a:gd name="T0" fmla="*/ 110 w 193"/>
                <a:gd name="T1" fmla="*/ 0 h 261"/>
                <a:gd name="T2" fmla="*/ 0 w 193"/>
                <a:gd name="T3" fmla="*/ 156 h 261"/>
                <a:gd name="T4" fmla="*/ 58 w 193"/>
                <a:gd name="T5" fmla="*/ 195 h 261"/>
                <a:gd name="T6" fmla="*/ 31 w 193"/>
                <a:gd name="T7" fmla="*/ 239 h 261"/>
                <a:gd name="T8" fmla="*/ 48 w 193"/>
                <a:gd name="T9" fmla="*/ 261 h 261"/>
                <a:gd name="T10" fmla="*/ 193 w 193"/>
                <a:gd name="T11" fmla="*/ 261 h 261"/>
                <a:gd name="T12" fmla="*/ 110 w 19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93" h="261">
                  <a:moveTo>
                    <a:pt x="110" y="0"/>
                  </a:moveTo>
                  <a:lnTo>
                    <a:pt x="0" y="156"/>
                  </a:lnTo>
                  <a:lnTo>
                    <a:pt x="58" y="195"/>
                  </a:lnTo>
                  <a:lnTo>
                    <a:pt x="31" y="239"/>
                  </a:lnTo>
                  <a:lnTo>
                    <a:pt x="48" y="261"/>
                  </a:lnTo>
                  <a:lnTo>
                    <a:pt x="193" y="261"/>
                  </a:lnTo>
                  <a:lnTo>
                    <a:pt x="110" y="0"/>
                  </a:lnTo>
                  <a:close/>
                </a:path>
              </a:pathLst>
            </a:custGeom>
            <a:solidFill>
              <a:srgbClr val="2A4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íṧḻîḍê">
              <a:extLst>
                <a:ext uri="{FF2B5EF4-FFF2-40B4-BE49-F238E27FC236}">
                  <a16:creationId xmlns:a16="http://schemas.microsoft.com/office/drawing/2014/main" xmlns="" id="{5E3A064F-D269-4D62-B6AB-6BB97A213161}"/>
                </a:ext>
              </a:extLst>
            </p:cNvPr>
            <p:cNvSpPr/>
            <p:nvPr/>
          </p:nvSpPr>
          <p:spPr bwMode="auto">
            <a:xfrm>
              <a:off x="5904099" y="3990880"/>
              <a:ext cx="264628" cy="743131"/>
            </a:xfrm>
            <a:custGeom>
              <a:avLst/>
              <a:gdLst>
                <a:gd name="T0" fmla="*/ 44 w 73"/>
                <a:gd name="T1" fmla="*/ 66 h 205"/>
                <a:gd name="T2" fmla="*/ 56 w 73"/>
                <a:gd name="T3" fmla="*/ 43 h 205"/>
                <a:gd name="T4" fmla="*/ 37 w 73"/>
                <a:gd name="T5" fmla="*/ 0 h 205"/>
                <a:gd name="T6" fmla="*/ 17 w 73"/>
                <a:gd name="T7" fmla="*/ 43 h 205"/>
                <a:gd name="T8" fmla="*/ 29 w 73"/>
                <a:gd name="T9" fmla="*/ 66 h 205"/>
                <a:gd name="T10" fmla="*/ 0 w 73"/>
                <a:gd name="T11" fmla="*/ 180 h 205"/>
                <a:gd name="T12" fmla="*/ 8 w 73"/>
                <a:gd name="T13" fmla="*/ 205 h 205"/>
                <a:gd name="T14" fmla="*/ 64 w 73"/>
                <a:gd name="T15" fmla="*/ 205 h 205"/>
                <a:gd name="T16" fmla="*/ 73 w 73"/>
                <a:gd name="T17" fmla="*/ 180 h 205"/>
                <a:gd name="T18" fmla="*/ 44 w 73"/>
                <a:gd name="T19" fmla="*/ 6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205">
                  <a:moveTo>
                    <a:pt x="44" y="66"/>
                  </a:moveTo>
                  <a:lnTo>
                    <a:pt x="56" y="43"/>
                  </a:lnTo>
                  <a:lnTo>
                    <a:pt x="37" y="0"/>
                  </a:lnTo>
                  <a:lnTo>
                    <a:pt x="17" y="43"/>
                  </a:lnTo>
                  <a:lnTo>
                    <a:pt x="29" y="66"/>
                  </a:lnTo>
                  <a:lnTo>
                    <a:pt x="0" y="180"/>
                  </a:lnTo>
                  <a:lnTo>
                    <a:pt x="8" y="205"/>
                  </a:lnTo>
                  <a:lnTo>
                    <a:pt x="64" y="205"/>
                  </a:lnTo>
                  <a:lnTo>
                    <a:pt x="73" y="180"/>
                  </a:lnTo>
                  <a:lnTo>
                    <a:pt x="44" y="66"/>
                  </a:lnTo>
                  <a:close/>
                </a:path>
              </a:pathLst>
            </a:custGeom>
            <a:solidFill>
              <a:srgbClr val="FF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iš1ïḋè">
              <a:extLst>
                <a:ext uri="{FF2B5EF4-FFF2-40B4-BE49-F238E27FC236}">
                  <a16:creationId xmlns:a16="http://schemas.microsoft.com/office/drawing/2014/main" xmlns="" id="{D973EC00-83CA-477A-8616-A34DD461D108}"/>
                </a:ext>
              </a:extLst>
            </p:cNvPr>
            <p:cNvSpPr/>
            <p:nvPr/>
          </p:nvSpPr>
          <p:spPr bwMode="auto">
            <a:xfrm>
              <a:off x="5345846" y="1953618"/>
              <a:ext cx="1381134" cy="2037262"/>
            </a:xfrm>
            <a:custGeom>
              <a:avLst/>
              <a:gdLst>
                <a:gd name="T0" fmla="*/ 183 w 183"/>
                <a:gd name="T1" fmla="*/ 109 h 271"/>
                <a:gd name="T2" fmla="*/ 92 w 183"/>
                <a:gd name="T3" fmla="*/ 0 h 271"/>
                <a:gd name="T4" fmla="*/ 0 w 183"/>
                <a:gd name="T5" fmla="*/ 109 h 271"/>
                <a:gd name="T6" fmla="*/ 42 w 183"/>
                <a:gd name="T7" fmla="*/ 197 h 271"/>
                <a:gd name="T8" fmla="*/ 38 w 183"/>
                <a:gd name="T9" fmla="*/ 244 h 271"/>
                <a:gd name="T10" fmla="*/ 92 w 183"/>
                <a:gd name="T11" fmla="*/ 271 h 271"/>
                <a:gd name="T12" fmla="*/ 145 w 183"/>
                <a:gd name="T13" fmla="*/ 244 h 271"/>
                <a:gd name="T14" fmla="*/ 142 w 183"/>
                <a:gd name="T15" fmla="*/ 197 h 271"/>
                <a:gd name="T16" fmla="*/ 183 w 183"/>
                <a:gd name="T17" fmla="*/ 10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271">
                  <a:moveTo>
                    <a:pt x="183" y="109"/>
                  </a:moveTo>
                  <a:cubicBezTo>
                    <a:pt x="183" y="49"/>
                    <a:pt x="161" y="0"/>
                    <a:pt x="92" y="0"/>
                  </a:cubicBezTo>
                  <a:cubicBezTo>
                    <a:pt x="22" y="0"/>
                    <a:pt x="0" y="49"/>
                    <a:pt x="0" y="109"/>
                  </a:cubicBezTo>
                  <a:cubicBezTo>
                    <a:pt x="0" y="145"/>
                    <a:pt x="18" y="177"/>
                    <a:pt x="42" y="197"/>
                  </a:cubicBezTo>
                  <a:cubicBezTo>
                    <a:pt x="38" y="244"/>
                    <a:pt x="38" y="244"/>
                    <a:pt x="38" y="244"/>
                  </a:cubicBezTo>
                  <a:cubicBezTo>
                    <a:pt x="92" y="271"/>
                    <a:pt x="92" y="271"/>
                    <a:pt x="92" y="271"/>
                  </a:cubicBezTo>
                  <a:cubicBezTo>
                    <a:pt x="145" y="244"/>
                    <a:pt x="145" y="244"/>
                    <a:pt x="145" y="244"/>
                  </a:cubicBezTo>
                  <a:cubicBezTo>
                    <a:pt x="142" y="197"/>
                    <a:pt x="142" y="197"/>
                    <a:pt x="142" y="197"/>
                  </a:cubicBezTo>
                  <a:cubicBezTo>
                    <a:pt x="165" y="177"/>
                    <a:pt x="183" y="145"/>
                    <a:pt x="183" y="109"/>
                  </a:cubicBezTo>
                  <a:close/>
                </a:path>
              </a:pathLst>
            </a:custGeom>
            <a:solidFill>
              <a:srgbClr val="FFF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îślïḋê">
              <a:extLst>
                <a:ext uri="{FF2B5EF4-FFF2-40B4-BE49-F238E27FC236}">
                  <a16:creationId xmlns:a16="http://schemas.microsoft.com/office/drawing/2014/main" xmlns="" id="{700836F9-5394-49C1-AB52-F4A4424388D1}"/>
                </a:ext>
              </a:extLst>
            </p:cNvPr>
            <p:cNvSpPr/>
            <p:nvPr/>
          </p:nvSpPr>
          <p:spPr bwMode="auto">
            <a:xfrm>
              <a:off x="5632224" y="3787879"/>
              <a:ext cx="3626" cy="3626"/>
            </a:xfrm>
            <a:prstGeom prst="rect">
              <a:avLst/>
            </a:prstGeom>
            <a:solidFill>
              <a:srgbClr val="FFE9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íṡ1ïdê">
              <a:extLst>
                <a:ext uri="{FF2B5EF4-FFF2-40B4-BE49-F238E27FC236}">
                  <a16:creationId xmlns:a16="http://schemas.microsoft.com/office/drawing/2014/main" xmlns="" id="{CEF8AE99-5D3E-4926-B63E-23E622ADCA2E}"/>
                </a:ext>
              </a:extLst>
            </p:cNvPr>
            <p:cNvSpPr/>
            <p:nvPr/>
          </p:nvSpPr>
          <p:spPr bwMode="auto">
            <a:xfrm>
              <a:off x="5360346" y="1953618"/>
              <a:ext cx="1341257" cy="590880"/>
            </a:xfrm>
            <a:custGeom>
              <a:avLst/>
              <a:gdLst>
                <a:gd name="T0" fmla="*/ 178 w 178"/>
                <a:gd name="T1" fmla="*/ 71 h 79"/>
                <a:gd name="T2" fmla="*/ 90 w 178"/>
                <a:gd name="T3" fmla="*/ 0 h 79"/>
                <a:gd name="T4" fmla="*/ 0 w 178"/>
                <a:gd name="T5" fmla="*/ 79 h 79"/>
                <a:gd name="T6" fmla="*/ 36 w 178"/>
                <a:gd name="T7" fmla="*/ 76 h 79"/>
                <a:gd name="T8" fmla="*/ 77 w 178"/>
                <a:gd name="T9" fmla="*/ 65 h 79"/>
                <a:gd name="T10" fmla="*/ 69 w 178"/>
                <a:gd name="T11" fmla="*/ 71 h 79"/>
                <a:gd name="T12" fmla="*/ 59 w 178"/>
                <a:gd name="T13" fmla="*/ 74 h 79"/>
                <a:gd name="T14" fmla="*/ 54 w 178"/>
                <a:gd name="T15" fmla="*/ 74 h 79"/>
                <a:gd name="T16" fmla="*/ 58 w 178"/>
                <a:gd name="T17" fmla="*/ 76 h 79"/>
                <a:gd name="T18" fmla="*/ 71 w 178"/>
                <a:gd name="T19" fmla="*/ 79 h 79"/>
                <a:gd name="T20" fmla="*/ 107 w 178"/>
                <a:gd name="T21" fmla="*/ 65 h 79"/>
                <a:gd name="T22" fmla="*/ 123 w 178"/>
                <a:gd name="T23" fmla="*/ 51 h 79"/>
                <a:gd name="T24" fmla="*/ 126 w 178"/>
                <a:gd name="T25" fmla="*/ 47 h 79"/>
                <a:gd name="T26" fmla="*/ 178 w 178"/>
                <a:gd name="T27" fmla="*/ 7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79">
                  <a:moveTo>
                    <a:pt x="178" y="71"/>
                  </a:moveTo>
                  <a:cubicBezTo>
                    <a:pt x="169" y="29"/>
                    <a:pt x="144" y="0"/>
                    <a:pt x="90" y="0"/>
                  </a:cubicBezTo>
                  <a:cubicBezTo>
                    <a:pt x="32" y="0"/>
                    <a:pt x="7" y="33"/>
                    <a:pt x="0" y="79"/>
                  </a:cubicBezTo>
                  <a:cubicBezTo>
                    <a:pt x="12" y="79"/>
                    <a:pt x="24" y="78"/>
                    <a:pt x="36" y="76"/>
                  </a:cubicBezTo>
                  <a:cubicBezTo>
                    <a:pt x="51" y="74"/>
                    <a:pt x="65" y="70"/>
                    <a:pt x="77" y="65"/>
                  </a:cubicBezTo>
                  <a:cubicBezTo>
                    <a:pt x="75" y="68"/>
                    <a:pt x="72" y="70"/>
                    <a:pt x="69" y="71"/>
                  </a:cubicBezTo>
                  <a:cubicBezTo>
                    <a:pt x="65" y="73"/>
                    <a:pt x="61" y="74"/>
                    <a:pt x="59" y="74"/>
                  </a:cubicBezTo>
                  <a:cubicBezTo>
                    <a:pt x="56" y="74"/>
                    <a:pt x="54" y="74"/>
                    <a:pt x="54" y="74"/>
                  </a:cubicBezTo>
                  <a:cubicBezTo>
                    <a:pt x="54" y="74"/>
                    <a:pt x="56" y="75"/>
                    <a:pt x="58" y="76"/>
                  </a:cubicBezTo>
                  <a:cubicBezTo>
                    <a:pt x="61" y="77"/>
                    <a:pt x="65" y="79"/>
                    <a:pt x="71" y="79"/>
                  </a:cubicBezTo>
                  <a:cubicBezTo>
                    <a:pt x="81" y="79"/>
                    <a:pt x="95" y="73"/>
                    <a:pt x="107" y="65"/>
                  </a:cubicBezTo>
                  <a:cubicBezTo>
                    <a:pt x="113" y="61"/>
                    <a:pt x="118" y="56"/>
                    <a:pt x="123" y="51"/>
                  </a:cubicBezTo>
                  <a:cubicBezTo>
                    <a:pt x="124" y="49"/>
                    <a:pt x="125" y="48"/>
                    <a:pt x="126" y="47"/>
                  </a:cubicBezTo>
                  <a:cubicBezTo>
                    <a:pt x="140" y="57"/>
                    <a:pt x="158" y="65"/>
                    <a:pt x="178" y="71"/>
                  </a:cubicBezTo>
                  <a:close/>
                </a:path>
              </a:pathLst>
            </a:custGeom>
            <a:solidFill>
              <a:srgbClr val="806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îŝḻîḑê">
              <a:extLst>
                <a:ext uri="{FF2B5EF4-FFF2-40B4-BE49-F238E27FC236}">
                  <a16:creationId xmlns:a16="http://schemas.microsoft.com/office/drawing/2014/main" xmlns="" id="{6024A5FC-A6A6-4817-83F4-83973B71C41F}"/>
                </a:ext>
              </a:extLst>
            </p:cNvPr>
            <p:cNvSpPr/>
            <p:nvPr/>
          </p:nvSpPr>
          <p:spPr bwMode="auto">
            <a:xfrm>
              <a:off x="7560734" y="2366871"/>
              <a:ext cx="1471758" cy="1464509"/>
            </a:xfrm>
            <a:custGeom>
              <a:avLst/>
              <a:gdLst>
                <a:gd name="T0" fmla="*/ 1 w 195"/>
                <a:gd name="T1" fmla="*/ 194 h 195"/>
                <a:gd name="T2" fmla="*/ 6 w 195"/>
                <a:gd name="T3" fmla="*/ 186 h 195"/>
                <a:gd name="T4" fmla="*/ 9 w 195"/>
                <a:gd name="T5" fmla="*/ 189 h 195"/>
                <a:gd name="T6" fmla="*/ 2 w 195"/>
                <a:gd name="T7" fmla="*/ 195 h 195"/>
                <a:gd name="T8" fmla="*/ 15 w 195"/>
                <a:gd name="T9" fmla="*/ 180 h 195"/>
                <a:gd name="T10" fmla="*/ 21 w 195"/>
                <a:gd name="T11" fmla="*/ 172 h 195"/>
                <a:gd name="T12" fmla="*/ 24 w 195"/>
                <a:gd name="T13" fmla="*/ 175 h 195"/>
                <a:gd name="T14" fmla="*/ 17 w 195"/>
                <a:gd name="T15" fmla="*/ 181 h 195"/>
                <a:gd name="T16" fmla="*/ 30 w 195"/>
                <a:gd name="T17" fmla="*/ 167 h 195"/>
                <a:gd name="T18" fmla="*/ 35 w 195"/>
                <a:gd name="T19" fmla="*/ 158 h 195"/>
                <a:gd name="T20" fmla="*/ 38 w 195"/>
                <a:gd name="T21" fmla="*/ 161 h 195"/>
                <a:gd name="T22" fmla="*/ 31 w 195"/>
                <a:gd name="T23" fmla="*/ 167 h 195"/>
                <a:gd name="T24" fmla="*/ 44 w 195"/>
                <a:gd name="T25" fmla="*/ 152 h 195"/>
                <a:gd name="T26" fmla="*/ 49 w 195"/>
                <a:gd name="T27" fmla="*/ 144 h 195"/>
                <a:gd name="T28" fmla="*/ 52 w 195"/>
                <a:gd name="T29" fmla="*/ 146 h 195"/>
                <a:gd name="T30" fmla="*/ 45 w 195"/>
                <a:gd name="T31" fmla="*/ 153 h 195"/>
                <a:gd name="T32" fmla="*/ 56 w 195"/>
                <a:gd name="T33" fmla="*/ 137 h 195"/>
                <a:gd name="T34" fmla="*/ 61 w 195"/>
                <a:gd name="T35" fmla="*/ 128 h 195"/>
                <a:gd name="T36" fmla="*/ 64 w 195"/>
                <a:gd name="T37" fmla="*/ 130 h 195"/>
                <a:gd name="T38" fmla="*/ 58 w 195"/>
                <a:gd name="T39" fmla="*/ 137 h 195"/>
                <a:gd name="T40" fmla="*/ 67 w 195"/>
                <a:gd name="T41" fmla="*/ 120 h 195"/>
                <a:gd name="T42" fmla="*/ 70 w 195"/>
                <a:gd name="T43" fmla="*/ 111 h 195"/>
                <a:gd name="T44" fmla="*/ 74 w 195"/>
                <a:gd name="T45" fmla="*/ 113 h 195"/>
                <a:gd name="T46" fmla="*/ 68 w 195"/>
                <a:gd name="T47" fmla="*/ 121 h 195"/>
                <a:gd name="T48" fmla="*/ 77 w 195"/>
                <a:gd name="T49" fmla="*/ 103 h 195"/>
                <a:gd name="T50" fmla="*/ 78 w 195"/>
                <a:gd name="T51" fmla="*/ 93 h 195"/>
                <a:gd name="T52" fmla="*/ 82 w 195"/>
                <a:gd name="T53" fmla="*/ 94 h 195"/>
                <a:gd name="T54" fmla="*/ 77 w 195"/>
                <a:gd name="T55" fmla="*/ 103 h 195"/>
                <a:gd name="T56" fmla="*/ 84 w 195"/>
                <a:gd name="T57" fmla="*/ 84 h 195"/>
                <a:gd name="T58" fmla="*/ 85 w 195"/>
                <a:gd name="T59" fmla="*/ 74 h 195"/>
                <a:gd name="T60" fmla="*/ 89 w 195"/>
                <a:gd name="T61" fmla="*/ 75 h 195"/>
                <a:gd name="T62" fmla="*/ 84 w 195"/>
                <a:gd name="T63" fmla="*/ 84 h 195"/>
                <a:gd name="T64" fmla="*/ 91 w 195"/>
                <a:gd name="T65" fmla="*/ 65 h 195"/>
                <a:gd name="T66" fmla="*/ 94 w 195"/>
                <a:gd name="T67" fmla="*/ 55 h 195"/>
                <a:gd name="T68" fmla="*/ 97 w 195"/>
                <a:gd name="T69" fmla="*/ 57 h 195"/>
                <a:gd name="T70" fmla="*/ 92 w 195"/>
                <a:gd name="T71" fmla="*/ 66 h 195"/>
                <a:gd name="T72" fmla="*/ 100 w 195"/>
                <a:gd name="T73" fmla="*/ 47 h 195"/>
                <a:gd name="T74" fmla="*/ 104 w 195"/>
                <a:gd name="T75" fmla="*/ 38 h 195"/>
                <a:gd name="T76" fmla="*/ 107 w 195"/>
                <a:gd name="T77" fmla="*/ 40 h 195"/>
                <a:gd name="T78" fmla="*/ 101 w 195"/>
                <a:gd name="T79" fmla="*/ 48 h 195"/>
                <a:gd name="T80" fmla="*/ 111 w 195"/>
                <a:gd name="T81" fmla="*/ 31 h 195"/>
                <a:gd name="T82" fmla="*/ 117 w 195"/>
                <a:gd name="T83" fmla="*/ 22 h 195"/>
                <a:gd name="T84" fmla="*/ 119 w 195"/>
                <a:gd name="T85" fmla="*/ 25 h 195"/>
                <a:gd name="T86" fmla="*/ 113 w 195"/>
                <a:gd name="T87" fmla="*/ 32 h 195"/>
                <a:gd name="T88" fmla="*/ 126 w 195"/>
                <a:gd name="T89" fmla="*/ 18 h 195"/>
                <a:gd name="T90" fmla="*/ 134 w 195"/>
                <a:gd name="T91" fmla="*/ 11 h 195"/>
                <a:gd name="T92" fmla="*/ 135 w 195"/>
                <a:gd name="T93" fmla="*/ 14 h 195"/>
                <a:gd name="T94" fmla="*/ 128 w 195"/>
                <a:gd name="T95" fmla="*/ 19 h 195"/>
                <a:gd name="T96" fmla="*/ 144 w 195"/>
                <a:gd name="T97" fmla="*/ 9 h 195"/>
                <a:gd name="T98" fmla="*/ 153 w 195"/>
                <a:gd name="T99" fmla="*/ 4 h 195"/>
                <a:gd name="T100" fmla="*/ 154 w 195"/>
                <a:gd name="T101" fmla="*/ 8 h 195"/>
                <a:gd name="T102" fmla="*/ 146 w 195"/>
                <a:gd name="T103" fmla="*/ 10 h 195"/>
                <a:gd name="T104" fmla="*/ 163 w 195"/>
                <a:gd name="T105" fmla="*/ 4 h 195"/>
                <a:gd name="T106" fmla="*/ 173 w 195"/>
                <a:gd name="T107" fmla="*/ 1 h 195"/>
                <a:gd name="T108" fmla="*/ 173 w 195"/>
                <a:gd name="T109" fmla="*/ 5 h 195"/>
                <a:gd name="T110" fmla="*/ 165 w 195"/>
                <a:gd name="T111" fmla="*/ 6 h 195"/>
                <a:gd name="T112" fmla="*/ 183 w 195"/>
                <a:gd name="T113" fmla="*/ 2 h 195"/>
                <a:gd name="T114" fmla="*/ 193 w 195"/>
                <a:gd name="T115" fmla="*/ 0 h 195"/>
                <a:gd name="T116" fmla="*/ 193 w 195"/>
                <a:gd name="T117" fmla="*/ 4 h 195"/>
                <a:gd name="T118" fmla="*/ 185 w 195"/>
                <a:gd name="T119" fmla="*/ 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 h="195">
                  <a:moveTo>
                    <a:pt x="2" y="195"/>
                  </a:moveTo>
                  <a:cubicBezTo>
                    <a:pt x="2" y="195"/>
                    <a:pt x="1" y="195"/>
                    <a:pt x="1" y="194"/>
                  </a:cubicBezTo>
                  <a:cubicBezTo>
                    <a:pt x="0" y="194"/>
                    <a:pt x="0" y="192"/>
                    <a:pt x="1" y="191"/>
                  </a:cubicBezTo>
                  <a:cubicBezTo>
                    <a:pt x="3" y="190"/>
                    <a:pt x="5" y="188"/>
                    <a:pt x="6" y="186"/>
                  </a:cubicBezTo>
                  <a:cubicBezTo>
                    <a:pt x="7" y="185"/>
                    <a:pt x="9" y="185"/>
                    <a:pt x="9" y="186"/>
                  </a:cubicBezTo>
                  <a:cubicBezTo>
                    <a:pt x="10" y="187"/>
                    <a:pt x="10" y="188"/>
                    <a:pt x="9" y="189"/>
                  </a:cubicBezTo>
                  <a:cubicBezTo>
                    <a:pt x="7" y="191"/>
                    <a:pt x="5" y="192"/>
                    <a:pt x="4" y="194"/>
                  </a:cubicBezTo>
                  <a:cubicBezTo>
                    <a:pt x="3" y="195"/>
                    <a:pt x="3" y="195"/>
                    <a:pt x="2" y="195"/>
                  </a:cubicBezTo>
                  <a:close/>
                  <a:moveTo>
                    <a:pt x="17" y="181"/>
                  </a:moveTo>
                  <a:cubicBezTo>
                    <a:pt x="16" y="181"/>
                    <a:pt x="15" y="181"/>
                    <a:pt x="15" y="180"/>
                  </a:cubicBezTo>
                  <a:cubicBezTo>
                    <a:pt x="14" y="180"/>
                    <a:pt x="14" y="178"/>
                    <a:pt x="15" y="178"/>
                  </a:cubicBezTo>
                  <a:cubicBezTo>
                    <a:pt x="21" y="172"/>
                    <a:pt x="21" y="172"/>
                    <a:pt x="21" y="172"/>
                  </a:cubicBezTo>
                  <a:cubicBezTo>
                    <a:pt x="22" y="171"/>
                    <a:pt x="23" y="171"/>
                    <a:pt x="24" y="172"/>
                  </a:cubicBezTo>
                  <a:cubicBezTo>
                    <a:pt x="25" y="173"/>
                    <a:pt x="24" y="174"/>
                    <a:pt x="24" y="175"/>
                  </a:cubicBezTo>
                  <a:cubicBezTo>
                    <a:pt x="18" y="180"/>
                    <a:pt x="18" y="180"/>
                    <a:pt x="18" y="180"/>
                  </a:cubicBezTo>
                  <a:cubicBezTo>
                    <a:pt x="18" y="181"/>
                    <a:pt x="17" y="181"/>
                    <a:pt x="17" y="181"/>
                  </a:cubicBezTo>
                  <a:close/>
                  <a:moveTo>
                    <a:pt x="31" y="167"/>
                  </a:moveTo>
                  <a:cubicBezTo>
                    <a:pt x="30" y="167"/>
                    <a:pt x="30" y="167"/>
                    <a:pt x="30" y="167"/>
                  </a:cubicBezTo>
                  <a:cubicBezTo>
                    <a:pt x="29" y="166"/>
                    <a:pt x="29" y="165"/>
                    <a:pt x="30" y="164"/>
                  </a:cubicBezTo>
                  <a:cubicBezTo>
                    <a:pt x="31" y="162"/>
                    <a:pt x="33" y="160"/>
                    <a:pt x="35" y="158"/>
                  </a:cubicBezTo>
                  <a:cubicBezTo>
                    <a:pt x="36" y="157"/>
                    <a:pt x="37" y="157"/>
                    <a:pt x="38" y="158"/>
                  </a:cubicBezTo>
                  <a:cubicBezTo>
                    <a:pt x="39" y="159"/>
                    <a:pt x="39" y="160"/>
                    <a:pt x="38" y="161"/>
                  </a:cubicBezTo>
                  <a:cubicBezTo>
                    <a:pt x="36" y="163"/>
                    <a:pt x="34" y="165"/>
                    <a:pt x="32" y="167"/>
                  </a:cubicBezTo>
                  <a:cubicBezTo>
                    <a:pt x="32" y="167"/>
                    <a:pt x="31" y="167"/>
                    <a:pt x="31" y="167"/>
                  </a:cubicBezTo>
                  <a:close/>
                  <a:moveTo>
                    <a:pt x="45" y="153"/>
                  </a:moveTo>
                  <a:cubicBezTo>
                    <a:pt x="44" y="153"/>
                    <a:pt x="44" y="153"/>
                    <a:pt x="44" y="152"/>
                  </a:cubicBezTo>
                  <a:cubicBezTo>
                    <a:pt x="43" y="152"/>
                    <a:pt x="43" y="150"/>
                    <a:pt x="43" y="150"/>
                  </a:cubicBezTo>
                  <a:cubicBezTo>
                    <a:pt x="45" y="148"/>
                    <a:pt x="47" y="146"/>
                    <a:pt x="49" y="144"/>
                  </a:cubicBezTo>
                  <a:cubicBezTo>
                    <a:pt x="49" y="143"/>
                    <a:pt x="51" y="143"/>
                    <a:pt x="51" y="143"/>
                  </a:cubicBezTo>
                  <a:cubicBezTo>
                    <a:pt x="52" y="144"/>
                    <a:pt x="52" y="145"/>
                    <a:pt x="52" y="146"/>
                  </a:cubicBezTo>
                  <a:cubicBezTo>
                    <a:pt x="50" y="148"/>
                    <a:pt x="48" y="150"/>
                    <a:pt x="46" y="152"/>
                  </a:cubicBezTo>
                  <a:cubicBezTo>
                    <a:pt x="46" y="153"/>
                    <a:pt x="45" y="153"/>
                    <a:pt x="45" y="153"/>
                  </a:cubicBezTo>
                  <a:close/>
                  <a:moveTo>
                    <a:pt x="58" y="137"/>
                  </a:moveTo>
                  <a:cubicBezTo>
                    <a:pt x="57" y="137"/>
                    <a:pt x="57" y="137"/>
                    <a:pt x="56" y="137"/>
                  </a:cubicBezTo>
                  <a:cubicBezTo>
                    <a:pt x="56" y="136"/>
                    <a:pt x="55" y="135"/>
                    <a:pt x="56" y="134"/>
                  </a:cubicBezTo>
                  <a:cubicBezTo>
                    <a:pt x="58" y="132"/>
                    <a:pt x="59" y="130"/>
                    <a:pt x="61" y="128"/>
                  </a:cubicBezTo>
                  <a:cubicBezTo>
                    <a:pt x="61" y="127"/>
                    <a:pt x="62" y="127"/>
                    <a:pt x="63" y="127"/>
                  </a:cubicBezTo>
                  <a:cubicBezTo>
                    <a:pt x="64" y="128"/>
                    <a:pt x="64" y="129"/>
                    <a:pt x="64" y="130"/>
                  </a:cubicBezTo>
                  <a:cubicBezTo>
                    <a:pt x="62" y="132"/>
                    <a:pt x="61" y="135"/>
                    <a:pt x="59" y="137"/>
                  </a:cubicBezTo>
                  <a:cubicBezTo>
                    <a:pt x="59" y="137"/>
                    <a:pt x="58" y="137"/>
                    <a:pt x="58" y="137"/>
                  </a:cubicBezTo>
                  <a:close/>
                  <a:moveTo>
                    <a:pt x="68" y="121"/>
                  </a:moveTo>
                  <a:cubicBezTo>
                    <a:pt x="68" y="121"/>
                    <a:pt x="68" y="121"/>
                    <a:pt x="67" y="120"/>
                  </a:cubicBezTo>
                  <a:cubicBezTo>
                    <a:pt x="67" y="120"/>
                    <a:pt x="66" y="119"/>
                    <a:pt x="67" y="118"/>
                  </a:cubicBezTo>
                  <a:cubicBezTo>
                    <a:pt x="68" y="115"/>
                    <a:pt x="69" y="113"/>
                    <a:pt x="70" y="111"/>
                  </a:cubicBezTo>
                  <a:cubicBezTo>
                    <a:pt x="71" y="110"/>
                    <a:pt x="72" y="109"/>
                    <a:pt x="73" y="110"/>
                  </a:cubicBezTo>
                  <a:cubicBezTo>
                    <a:pt x="74" y="110"/>
                    <a:pt x="75" y="112"/>
                    <a:pt x="74" y="113"/>
                  </a:cubicBezTo>
                  <a:cubicBezTo>
                    <a:pt x="73" y="115"/>
                    <a:pt x="72" y="117"/>
                    <a:pt x="70" y="120"/>
                  </a:cubicBezTo>
                  <a:cubicBezTo>
                    <a:pt x="70" y="120"/>
                    <a:pt x="69" y="121"/>
                    <a:pt x="68" y="121"/>
                  </a:cubicBezTo>
                  <a:close/>
                  <a:moveTo>
                    <a:pt x="77" y="103"/>
                  </a:moveTo>
                  <a:cubicBezTo>
                    <a:pt x="77" y="103"/>
                    <a:pt x="77" y="103"/>
                    <a:pt x="77" y="103"/>
                  </a:cubicBezTo>
                  <a:cubicBezTo>
                    <a:pt x="75" y="102"/>
                    <a:pt x="75" y="101"/>
                    <a:pt x="75" y="100"/>
                  </a:cubicBezTo>
                  <a:cubicBezTo>
                    <a:pt x="76" y="98"/>
                    <a:pt x="77" y="95"/>
                    <a:pt x="78" y="93"/>
                  </a:cubicBezTo>
                  <a:cubicBezTo>
                    <a:pt x="79" y="92"/>
                    <a:pt x="80" y="91"/>
                    <a:pt x="81" y="91"/>
                  </a:cubicBezTo>
                  <a:cubicBezTo>
                    <a:pt x="82" y="92"/>
                    <a:pt x="83" y="93"/>
                    <a:pt x="82" y="94"/>
                  </a:cubicBezTo>
                  <a:cubicBezTo>
                    <a:pt x="81" y="97"/>
                    <a:pt x="80" y="99"/>
                    <a:pt x="79" y="102"/>
                  </a:cubicBezTo>
                  <a:cubicBezTo>
                    <a:pt x="79" y="102"/>
                    <a:pt x="78" y="103"/>
                    <a:pt x="77" y="103"/>
                  </a:cubicBezTo>
                  <a:close/>
                  <a:moveTo>
                    <a:pt x="84" y="84"/>
                  </a:moveTo>
                  <a:cubicBezTo>
                    <a:pt x="84" y="84"/>
                    <a:pt x="84" y="84"/>
                    <a:pt x="84" y="84"/>
                  </a:cubicBezTo>
                  <a:cubicBezTo>
                    <a:pt x="83" y="84"/>
                    <a:pt x="82" y="82"/>
                    <a:pt x="83" y="81"/>
                  </a:cubicBezTo>
                  <a:cubicBezTo>
                    <a:pt x="84" y="79"/>
                    <a:pt x="85" y="76"/>
                    <a:pt x="85" y="74"/>
                  </a:cubicBezTo>
                  <a:cubicBezTo>
                    <a:pt x="86" y="73"/>
                    <a:pt x="87" y="72"/>
                    <a:pt x="88" y="73"/>
                  </a:cubicBezTo>
                  <a:cubicBezTo>
                    <a:pt x="89" y="73"/>
                    <a:pt x="90" y="74"/>
                    <a:pt x="89" y="75"/>
                  </a:cubicBezTo>
                  <a:cubicBezTo>
                    <a:pt x="88" y="78"/>
                    <a:pt x="87" y="80"/>
                    <a:pt x="86" y="83"/>
                  </a:cubicBezTo>
                  <a:cubicBezTo>
                    <a:pt x="86" y="84"/>
                    <a:pt x="85" y="84"/>
                    <a:pt x="84" y="84"/>
                  </a:cubicBezTo>
                  <a:close/>
                  <a:moveTo>
                    <a:pt x="92" y="66"/>
                  </a:moveTo>
                  <a:cubicBezTo>
                    <a:pt x="92" y="66"/>
                    <a:pt x="91" y="66"/>
                    <a:pt x="91" y="65"/>
                  </a:cubicBezTo>
                  <a:cubicBezTo>
                    <a:pt x="90" y="65"/>
                    <a:pt x="90" y="64"/>
                    <a:pt x="90" y="63"/>
                  </a:cubicBezTo>
                  <a:cubicBezTo>
                    <a:pt x="91" y="60"/>
                    <a:pt x="92" y="58"/>
                    <a:pt x="94" y="55"/>
                  </a:cubicBezTo>
                  <a:cubicBezTo>
                    <a:pt x="94" y="54"/>
                    <a:pt x="95" y="54"/>
                    <a:pt x="96" y="55"/>
                  </a:cubicBezTo>
                  <a:cubicBezTo>
                    <a:pt x="97" y="55"/>
                    <a:pt x="98" y="56"/>
                    <a:pt x="97" y="57"/>
                  </a:cubicBezTo>
                  <a:cubicBezTo>
                    <a:pt x="96" y="60"/>
                    <a:pt x="95" y="62"/>
                    <a:pt x="94" y="64"/>
                  </a:cubicBezTo>
                  <a:cubicBezTo>
                    <a:pt x="93" y="65"/>
                    <a:pt x="93" y="66"/>
                    <a:pt x="92" y="66"/>
                  </a:cubicBezTo>
                  <a:close/>
                  <a:moveTo>
                    <a:pt x="101" y="48"/>
                  </a:moveTo>
                  <a:cubicBezTo>
                    <a:pt x="101" y="48"/>
                    <a:pt x="100" y="48"/>
                    <a:pt x="100" y="47"/>
                  </a:cubicBezTo>
                  <a:cubicBezTo>
                    <a:pt x="99" y="47"/>
                    <a:pt x="99" y="46"/>
                    <a:pt x="99" y="45"/>
                  </a:cubicBezTo>
                  <a:cubicBezTo>
                    <a:pt x="101" y="42"/>
                    <a:pt x="102" y="40"/>
                    <a:pt x="104" y="38"/>
                  </a:cubicBezTo>
                  <a:cubicBezTo>
                    <a:pt x="104" y="37"/>
                    <a:pt x="105" y="37"/>
                    <a:pt x="106" y="37"/>
                  </a:cubicBezTo>
                  <a:cubicBezTo>
                    <a:pt x="107" y="38"/>
                    <a:pt x="107" y="39"/>
                    <a:pt x="107" y="40"/>
                  </a:cubicBezTo>
                  <a:cubicBezTo>
                    <a:pt x="105" y="42"/>
                    <a:pt x="104" y="44"/>
                    <a:pt x="103" y="47"/>
                  </a:cubicBezTo>
                  <a:cubicBezTo>
                    <a:pt x="102" y="47"/>
                    <a:pt x="102" y="48"/>
                    <a:pt x="101" y="48"/>
                  </a:cubicBezTo>
                  <a:close/>
                  <a:moveTo>
                    <a:pt x="113" y="32"/>
                  </a:moveTo>
                  <a:cubicBezTo>
                    <a:pt x="112" y="32"/>
                    <a:pt x="112" y="31"/>
                    <a:pt x="111" y="31"/>
                  </a:cubicBezTo>
                  <a:cubicBezTo>
                    <a:pt x="110" y="30"/>
                    <a:pt x="110" y="29"/>
                    <a:pt x="111" y="28"/>
                  </a:cubicBezTo>
                  <a:cubicBezTo>
                    <a:pt x="113" y="26"/>
                    <a:pt x="115" y="24"/>
                    <a:pt x="117" y="22"/>
                  </a:cubicBezTo>
                  <a:cubicBezTo>
                    <a:pt x="118" y="22"/>
                    <a:pt x="119" y="22"/>
                    <a:pt x="120" y="22"/>
                  </a:cubicBezTo>
                  <a:cubicBezTo>
                    <a:pt x="120" y="23"/>
                    <a:pt x="120" y="25"/>
                    <a:pt x="119" y="25"/>
                  </a:cubicBezTo>
                  <a:cubicBezTo>
                    <a:pt x="118" y="27"/>
                    <a:pt x="116" y="29"/>
                    <a:pt x="114" y="31"/>
                  </a:cubicBezTo>
                  <a:cubicBezTo>
                    <a:pt x="114" y="31"/>
                    <a:pt x="113" y="32"/>
                    <a:pt x="113" y="32"/>
                  </a:cubicBezTo>
                  <a:close/>
                  <a:moveTo>
                    <a:pt x="128" y="19"/>
                  </a:moveTo>
                  <a:cubicBezTo>
                    <a:pt x="127" y="19"/>
                    <a:pt x="126" y="18"/>
                    <a:pt x="126" y="18"/>
                  </a:cubicBezTo>
                  <a:cubicBezTo>
                    <a:pt x="125" y="17"/>
                    <a:pt x="126" y="15"/>
                    <a:pt x="127" y="15"/>
                  </a:cubicBezTo>
                  <a:cubicBezTo>
                    <a:pt x="129" y="13"/>
                    <a:pt x="131" y="12"/>
                    <a:pt x="134" y="11"/>
                  </a:cubicBezTo>
                  <a:cubicBezTo>
                    <a:pt x="135" y="10"/>
                    <a:pt x="136" y="11"/>
                    <a:pt x="136" y="12"/>
                  </a:cubicBezTo>
                  <a:cubicBezTo>
                    <a:pt x="137" y="13"/>
                    <a:pt x="136" y="14"/>
                    <a:pt x="135" y="14"/>
                  </a:cubicBezTo>
                  <a:cubicBezTo>
                    <a:pt x="133" y="16"/>
                    <a:pt x="131" y="17"/>
                    <a:pt x="129" y="18"/>
                  </a:cubicBezTo>
                  <a:cubicBezTo>
                    <a:pt x="128" y="18"/>
                    <a:pt x="128" y="19"/>
                    <a:pt x="128" y="19"/>
                  </a:cubicBezTo>
                  <a:close/>
                  <a:moveTo>
                    <a:pt x="146" y="10"/>
                  </a:moveTo>
                  <a:cubicBezTo>
                    <a:pt x="145" y="10"/>
                    <a:pt x="144" y="10"/>
                    <a:pt x="144" y="9"/>
                  </a:cubicBezTo>
                  <a:cubicBezTo>
                    <a:pt x="143" y="8"/>
                    <a:pt x="144" y="7"/>
                    <a:pt x="145" y="6"/>
                  </a:cubicBezTo>
                  <a:cubicBezTo>
                    <a:pt x="148" y="5"/>
                    <a:pt x="150" y="5"/>
                    <a:pt x="153" y="4"/>
                  </a:cubicBezTo>
                  <a:cubicBezTo>
                    <a:pt x="154" y="4"/>
                    <a:pt x="155" y="4"/>
                    <a:pt x="155" y="6"/>
                  </a:cubicBezTo>
                  <a:cubicBezTo>
                    <a:pt x="156" y="7"/>
                    <a:pt x="155" y="8"/>
                    <a:pt x="154" y="8"/>
                  </a:cubicBezTo>
                  <a:cubicBezTo>
                    <a:pt x="151" y="9"/>
                    <a:pt x="149" y="9"/>
                    <a:pt x="146" y="10"/>
                  </a:cubicBezTo>
                  <a:cubicBezTo>
                    <a:pt x="146" y="10"/>
                    <a:pt x="146" y="10"/>
                    <a:pt x="146" y="10"/>
                  </a:cubicBezTo>
                  <a:close/>
                  <a:moveTo>
                    <a:pt x="165" y="6"/>
                  </a:moveTo>
                  <a:cubicBezTo>
                    <a:pt x="164" y="6"/>
                    <a:pt x="163" y="5"/>
                    <a:pt x="163" y="4"/>
                  </a:cubicBezTo>
                  <a:cubicBezTo>
                    <a:pt x="163" y="3"/>
                    <a:pt x="164" y="2"/>
                    <a:pt x="165" y="2"/>
                  </a:cubicBezTo>
                  <a:cubicBezTo>
                    <a:pt x="167" y="1"/>
                    <a:pt x="170" y="1"/>
                    <a:pt x="173" y="1"/>
                  </a:cubicBezTo>
                  <a:cubicBezTo>
                    <a:pt x="174" y="1"/>
                    <a:pt x="175" y="2"/>
                    <a:pt x="175" y="3"/>
                  </a:cubicBezTo>
                  <a:cubicBezTo>
                    <a:pt x="175" y="4"/>
                    <a:pt x="174" y="5"/>
                    <a:pt x="173" y="5"/>
                  </a:cubicBezTo>
                  <a:cubicBezTo>
                    <a:pt x="171" y="5"/>
                    <a:pt x="168" y="5"/>
                    <a:pt x="165" y="6"/>
                  </a:cubicBezTo>
                  <a:cubicBezTo>
                    <a:pt x="165" y="6"/>
                    <a:pt x="165" y="6"/>
                    <a:pt x="165" y="6"/>
                  </a:cubicBezTo>
                  <a:close/>
                  <a:moveTo>
                    <a:pt x="185" y="4"/>
                  </a:moveTo>
                  <a:cubicBezTo>
                    <a:pt x="184" y="4"/>
                    <a:pt x="183" y="3"/>
                    <a:pt x="183" y="2"/>
                  </a:cubicBezTo>
                  <a:cubicBezTo>
                    <a:pt x="183" y="1"/>
                    <a:pt x="184" y="0"/>
                    <a:pt x="185" y="0"/>
                  </a:cubicBezTo>
                  <a:cubicBezTo>
                    <a:pt x="188" y="0"/>
                    <a:pt x="190" y="0"/>
                    <a:pt x="193" y="0"/>
                  </a:cubicBezTo>
                  <a:cubicBezTo>
                    <a:pt x="194" y="0"/>
                    <a:pt x="195" y="1"/>
                    <a:pt x="195" y="2"/>
                  </a:cubicBezTo>
                  <a:cubicBezTo>
                    <a:pt x="195" y="3"/>
                    <a:pt x="194" y="4"/>
                    <a:pt x="193" y="4"/>
                  </a:cubicBezTo>
                  <a:cubicBezTo>
                    <a:pt x="190" y="4"/>
                    <a:pt x="188" y="4"/>
                    <a:pt x="185" y="4"/>
                  </a:cubicBezTo>
                  <a:cubicBezTo>
                    <a:pt x="185" y="4"/>
                    <a:pt x="185" y="4"/>
                    <a:pt x="185" y="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ïšļíḑé">
              <a:extLst>
                <a:ext uri="{FF2B5EF4-FFF2-40B4-BE49-F238E27FC236}">
                  <a16:creationId xmlns:a16="http://schemas.microsoft.com/office/drawing/2014/main" xmlns="" id="{7F8A9D9C-2BB1-480E-AE61-7F877D29A872}"/>
                </a:ext>
              </a:extLst>
            </p:cNvPr>
            <p:cNvSpPr/>
            <p:nvPr/>
          </p:nvSpPr>
          <p:spPr bwMode="auto">
            <a:xfrm>
              <a:off x="6491352" y="4900760"/>
              <a:ext cx="1373883" cy="271878"/>
            </a:xfrm>
            <a:custGeom>
              <a:avLst/>
              <a:gdLst>
                <a:gd name="T0" fmla="*/ 94 w 182"/>
                <a:gd name="T1" fmla="*/ 36 h 36"/>
                <a:gd name="T2" fmla="*/ 94 w 182"/>
                <a:gd name="T3" fmla="*/ 32 h 36"/>
                <a:gd name="T4" fmla="*/ 96 w 182"/>
                <a:gd name="T5" fmla="*/ 32 h 36"/>
                <a:gd name="T6" fmla="*/ 104 w 182"/>
                <a:gd name="T7" fmla="*/ 34 h 36"/>
                <a:gd name="T8" fmla="*/ 96 w 182"/>
                <a:gd name="T9" fmla="*/ 36 h 36"/>
                <a:gd name="T10" fmla="*/ 82 w 182"/>
                <a:gd name="T11" fmla="*/ 36 h 36"/>
                <a:gd name="T12" fmla="*/ 72 w 182"/>
                <a:gd name="T13" fmla="*/ 33 h 36"/>
                <a:gd name="T14" fmla="*/ 82 w 182"/>
                <a:gd name="T15" fmla="*/ 32 h 36"/>
                <a:gd name="T16" fmla="*/ 82 w 182"/>
                <a:gd name="T17" fmla="*/ 36 h 36"/>
                <a:gd name="T18" fmla="*/ 112 w 182"/>
                <a:gd name="T19" fmla="*/ 34 h 36"/>
                <a:gd name="T20" fmla="*/ 122 w 182"/>
                <a:gd name="T21" fmla="*/ 31 h 36"/>
                <a:gd name="T22" fmla="*/ 122 w 182"/>
                <a:gd name="T23" fmla="*/ 35 h 36"/>
                <a:gd name="T24" fmla="*/ 114 w 182"/>
                <a:gd name="T25" fmla="*/ 35 h 36"/>
                <a:gd name="T26" fmla="*/ 62 w 182"/>
                <a:gd name="T27" fmla="*/ 34 h 36"/>
                <a:gd name="T28" fmla="*/ 52 w 182"/>
                <a:gd name="T29" fmla="*/ 30 h 36"/>
                <a:gd name="T30" fmla="*/ 63 w 182"/>
                <a:gd name="T31" fmla="*/ 30 h 36"/>
                <a:gd name="T32" fmla="*/ 62 w 182"/>
                <a:gd name="T33" fmla="*/ 34 h 36"/>
                <a:gd name="T34" fmla="*/ 132 w 182"/>
                <a:gd name="T35" fmla="*/ 31 h 36"/>
                <a:gd name="T36" fmla="*/ 141 w 182"/>
                <a:gd name="T37" fmla="*/ 28 h 36"/>
                <a:gd name="T38" fmla="*/ 142 w 182"/>
                <a:gd name="T39" fmla="*/ 32 h 36"/>
                <a:gd name="T40" fmla="*/ 134 w 182"/>
                <a:gd name="T41" fmla="*/ 33 h 36"/>
                <a:gd name="T42" fmla="*/ 42 w 182"/>
                <a:gd name="T43" fmla="*/ 29 h 36"/>
                <a:gd name="T44" fmla="*/ 33 w 182"/>
                <a:gd name="T45" fmla="*/ 24 h 36"/>
                <a:gd name="T46" fmla="*/ 43 w 182"/>
                <a:gd name="T47" fmla="*/ 25 h 36"/>
                <a:gd name="T48" fmla="*/ 43 w 182"/>
                <a:gd name="T49" fmla="*/ 29 h 36"/>
                <a:gd name="T50" fmla="*/ 152 w 182"/>
                <a:gd name="T51" fmla="*/ 28 h 36"/>
                <a:gd name="T52" fmla="*/ 161 w 182"/>
                <a:gd name="T53" fmla="*/ 23 h 36"/>
                <a:gd name="T54" fmla="*/ 162 w 182"/>
                <a:gd name="T55" fmla="*/ 27 h 36"/>
                <a:gd name="T56" fmla="*/ 154 w 182"/>
                <a:gd name="T57" fmla="*/ 29 h 36"/>
                <a:gd name="T58" fmla="*/ 171 w 182"/>
                <a:gd name="T59" fmla="*/ 22 h 36"/>
                <a:gd name="T60" fmla="*/ 179 w 182"/>
                <a:gd name="T61" fmla="*/ 16 h 36"/>
                <a:gd name="T62" fmla="*/ 181 w 182"/>
                <a:gd name="T63" fmla="*/ 20 h 36"/>
                <a:gd name="T64" fmla="*/ 173 w 182"/>
                <a:gd name="T65" fmla="*/ 23 h 36"/>
                <a:gd name="T66" fmla="*/ 23 w 182"/>
                <a:gd name="T67" fmla="*/ 22 h 36"/>
                <a:gd name="T68" fmla="*/ 15 w 182"/>
                <a:gd name="T69" fmla="*/ 15 h 36"/>
                <a:gd name="T70" fmla="*/ 25 w 182"/>
                <a:gd name="T71" fmla="*/ 18 h 36"/>
                <a:gd name="T72" fmla="*/ 24 w 182"/>
                <a:gd name="T73" fmla="*/ 22 h 36"/>
                <a:gd name="T74" fmla="*/ 6 w 182"/>
                <a:gd name="T75" fmla="*/ 10 h 36"/>
                <a:gd name="T76" fmla="*/ 1 w 182"/>
                <a:gd name="T77" fmla="*/ 1 h 36"/>
                <a:gd name="T78" fmla="*/ 9 w 182"/>
                <a:gd name="T79" fmla="*/ 7 h 36"/>
                <a:gd name="T80" fmla="*/ 8 w 182"/>
                <a:gd name="T8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36">
                  <a:moveTo>
                    <a:pt x="96" y="36"/>
                  </a:moveTo>
                  <a:cubicBezTo>
                    <a:pt x="94" y="36"/>
                    <a:pt x="94" y="36"/>
                    <a:pt x="94" y="36"/>
                  </a:cubicBezTo>
                  <a:cubicBezTo>
                    <a:pt x="93" y="36"/>
                    <a:pt x="92" y="35"/>
                    <a:pt x="92" y="34"/>
                  </a:cubicBezTo>
                  <a:cubicBezTo>
                    <a:pt x="92" y="33"/>
                    <a:pt x="93" y="32"/>
                    <a:pt x="94" y="32"/>
                  </a:cubicBezTo>
                  <a:cubicBezTo>
                    <a:pt x="94" y="32"/>
                    <a:pt x="94" y="32"/>
                    <a:pt x="94" y="32"/>
                  </a:cubicBezTo>
                  <a:cubicBezTo>
                    <a:pt x="96" y="32"/>
                    <a:pt x="96" y="32"/>
                    <a:pt x="96" y="32"/>
                  </a:cubicBezTo>
                  <a:cubicBezTo>
                    <a:pt x="98" y="32"/>
                    <a:pt x="100" y="32"/>
                    <a:pt x="102" y="32"/>
                  </a:cubicBezTo>
                  <a:cubicBezTo>
                    <a:pt x="103" y="32"/>
                    <a:pt x="104" y="33"/>
                    <a:pt x="104" y="34"/>
                  </a:cubicBezTo>
                  <a:cubicBezTo>
                    <a:pt x="104" y="35"/>
                    <a:pt x="103" y="36"/>
                    <a:pt x="102" y="36"/>
                  </a:cubicBezTo>
                  <a:cubicBezTo>
                    <a:pt x="100" y="36"/>
                    <a:pt x="98" y="36"/>
                    <a:pt x="96" y="36"/>
                  </a:cubicBezTo>
                  <a:close/>
                  <a:moveTo>
                    <a:pt x="82" y="36"/>
                  </a:moveTo>
                  <a:cubicBezTo>
                    <a:pt x="82" y="36"/>
                    <a:pt x="82" y="36"/>
                    <a:pt x="82" y="36"/>
                  </a:cubicBezTo>
                  <a:cubicBezTo>
                    <a:pt x="79" y="36"/>
                    <a:pt x="77" y="35"/>
                    <a:pt x="74" y="35"/>
                  </a:cubicBezTo>
                  <a:cubicBezTo>
                    <a:pt x="73" y="35"/>
                    <a:pt x="72" y="34"/>
                    <a:pt x="72" y="33"/>
                  </a:cubicBezTo>
                  <a:cubicBezTo>
                    <a:pt x="72" y="32"/>
                    <a:pt x="73" y="31"/>
                    <a:pt x="74" y="31"/>
                  </a:cubicBezTo>
                  <a:cubicBezTo>
                    <a:pt x="77" y="31"/>
                    <a:pt x="80" y="32"/>
                    <a:pt x="82" y="32"/>
                  </a:cubicBezTo>
                  <a:cubicBezTo>
                    <a:pt x="83" y="32"/>
                    <a:pt x="84" y="33"/>
                    <a:pt x="84" y="34"/>
                  </a:cubicBezTo>
                  <a:cubicBezTo>
                    <a:pt x="84" y="35"/>
                    <a:pt x="83" y="36"/>
                    <a:pt x="82" y="36"/>
                  </a:cubicBezTo>
                  <a:close/>
                  <a:moveTo>
                    <a:pt x="114" y="35"/>
                  </a:moveTo>
                  <a:cubicBezTo>
                    <a:pt x="113" y="35"/>
                    <a:pt x="112" y="35"/>
                    <a:pt x="112" y="34"/>
                  </a:cubicBezTo>
                  <a:cubicBezTo>
                    <a:pt x="112" y="32"/>
                    <a:pt x="113" y="31"/>
                    <a:pt x="114" y="31"/>
                  </a:cubicBezTo>
                  <a:cubicBezTo>
                    <a:pt x="117" y="31"/>
                    <a:pt x="119" y="31"/>
                    <a:pt x="122" y="31"/>
                  </a:cubicBezTo>
                  <a:cubicBezTo>
                    <a:pt x="123" y="31"/>
                    <a:pt x="124" y="31"/>
                    <a:pt x="124" y="32"/>
                  </a:cubicBezTo>
                  <a:cubicBezTo>
                    <a:pt x="124" y="34"/>
                    <a:pt x="123" y="35"/>
                    <a:pt x="122" y="35"/>
                  </a:cubicBezTo>
                  <a:cubicBezTo>
                    <a:pt x="120" y="35"/>
                    <a:pt x="117" y="35"/>
                    <a:pt x="114" y="35"/>
                  </a:cubicBezTo>
                  <a:cubicBezTo>
                    <a:pt x="114" y="35"/>
                    <a:pt x="114" y="35"/>
                    <a:pt x="114" y="35"/>
                  </a:cubicBezTo>
                  <a:close/>
                  <a:moveTo>
                    <a:pt x="62" y="34"/>
                  </a:moveTo>
                  <a:cubicBezTo>
                    <a:pt x="62" y="34"/>
                    <a:pt x="62" y="34"/>
                    <a:pt x="62" y="34"/>
                  </a:cubicBezTo>
                  <a:cubicBezTo>
                    <a:pt x="59" y="33"/>
                    <a:pt x="57" y="33"/>
                    <a:pt x="54" y="32"/>
                  </a:cubicBezTo>
                  <a:cubicBezTo>
                    <a:pt x="53" y="32"/>
                    <a:pt x="52" y="31"/>
                    <a:pt x="52" y="30"/>
                  </a:cubicBezTo>
                  <a:cubicBezTo>
                    <a:pt x="53" y="29"/>
                    <a:pt x="54" y="28"/>
                    <a:pt x="55" y="28"/>
                  </a:cubicBezTo>
                  <a:cubicBezTo>
                    <a:pt x="57" y="29"/>
                    <a:pt x="60" y="29"/>
                    <a:pt x="63" y="30"/>
                  </a:cubicBezTo>
                  <a:cubicBezTo>
                    <a:pt x="64" y="30"/>
                    <a:pt x="64" y="31"/>
                    <a:pt x="64" y="32"/>
                  </a:cubicBezTo>
                  <a:cubicBezTo>
                    <a:pt x="64" y="33"/>
                    <a:pt x="63" y="34"/>
                    <a:pt x="62" y="34"/>
                  </a:cubicBezTo>
                  <a:close/>
                  <a:moveTo>
                    <a:pt x="134" y="33"/>
                  </a:moveTo>
                  <a:cubicBezTo>
                    <a:pt x="133" y="33"/>
                    <a:pt x="132" y="32"/>
                    <a:pt x="132" y="31"/>
                  </a:cubicBezTo>
                  <a:cubicBezTo>
                    <a:pt x="132" y="30"/>
                    <a:pt x="133" y="29"/>
                    <a:pt x="134" y="29"/>
                  </a:cubicBezTo>
                  <a:cubicBezTo>
                    <a:pt x="136" y="29"/>
                    <a:pt x="139" y="28"/>
                    <a:pt x="141" y="28"/>
                  </a:cubicBezTo>
                  <a:cubicBezTo>
                    <a:pt x="142" y="28"/>
                    <a:pt x="144" y="28"/>
                    <a:pt x="144" y="29"/>
                  </a:cubicBezTo>
                  <a:cubicBezTo>
                    <a:pt x="144" y="30"/>
                    <a:pt x="143" y="32"/>
                    <a:pt x="142" y="32"/>
                  </a:cubicBezTo>
                  <a:cubicBezTo>
                    <a:pt x="140" y="32"/>
                    <a:pt x="137" y="33"/>
                    <a:pt x="134" y="33"/>
                  </a:cubicBezTo>
                  <a:cubicBezTo>
                    <a:pt x="134" y="33"/>
                    <a:pt x="134" y="33"/>
                    <a:pt x="134" y="33"/>
                  </a:cubicBezTo>
                  <a:close/>
                  <a:moveTo>
                    <a:pt x="43" y="29"/>
                  </a:moveTo>
                  <a:cubicBezTo>
                    <a:pt x="42" y="29"/>
                    <a:pt x="42" y="29"/>
                    <a:pt x="42" y="29"/>
                  </a:cubicBezTo>
                  <a:cubicBezTo>
                    <a:pt x="39" y="28"/>
                    <a:pt x="37" y="28"/>
                    <a:pt x="34" y="27"/>
                  </a:cubicBezTo>
                  <a:cubicBezTo>
                    <a:pt x="33" y="26"/>
                    <a:pt x="33" y="25"/>
                    <a:pt x="33" y="24"/>
                  </a:cubicBezTo>
                  <a:cubicBezTo>
                    <a:pt x="34" y="23"/>
                    <a:pt x="35" y="22"/>
                    <a:pt x="36" y="23"/>
                  </a:cubicBezTo>
                  <a:cubicBezTo>
                    <a:pt x="38" y="24"/>
                    <a:pt x="41" y="25"/>
                    <a:pt x="43" y="25"/>
                  </a:cubicBezTo>
                  <a:cubicBezTo>
                    <a:pt x="44" y="26"/>
                    <a:pt x="45" y="27"/>
                    <a:pt x="45" y="28"/>
                  </a:cubicBezTo>
                  <a:cubicBezTo>
                    <a:pt x="44" y="29"/>
                    <a:pt x="44" y="29"/>
                    <a:pt x="43" y="29"/>
                  </a:cubicBezTo>
                  <a:close/>
                  <a:moveTo>
                    <a:pt x="154" y="29"/>
                  </a:moveTo>
                  <a:cubicBezTo>
                    <a:pt x="153" y="29"/>
                    <a:pt x="152" y="29"/>
                    <a:pt x="152" y="28"/>
                  </a:cubicBezTo>
                  <a:cubicBezTo>
                    <a:pt x="151" y="27"/>
                    <a:pt x="152" y="26"/>
                    <a:pt x="153" y="25"/>
                  </a:cubicBezTo>
                  <a:cubicBezTo>
                    <a:pt x="156" y="25"/>
                    <a:pt x="158" y="24"/>
                    <a:pt x="161" y="23"/>
                  </a:cubicBezTo>
                  <a:cubicBezTo>
                    <a:pt x="162" y="23"/>
                    <a:pt x="163" y="23"/>
                    <a:pt x="163" y="25"/>
                  </a:cubicBezTo>
                  <a:cubicBezTo>
                    <a:pt x="163" y="26"/>
                    <a:pt x="163" y="27"/>
                    <a:pt x="162" y="27"/>
                  </a:cubicBezTo>
                  <a:cubicBezTo>
                    <a:pt x="159" y="28"/>
                    <a:pt x="157" y="28"/>
                    <a:pt x="154" y="29"/>
                  </a:cubicBezTo>
                  <a:cubicBezTo>
                    <a:pt x="154" y="29"/>
                    <a:pt x="154" y="29"/>
                    <a:pt x="154" y="29"/>
                  </a:cubicBezTo>
                  <a:close/>
                  <a:moveTo>
                    <a:pt x="173" y="23"/>
                  </a:moveTo>
                  <a:cubicBezTo>
                    <a:pt x="172" y="23"/>
                    <a:pt x="171" y="23"/>
                    <a:pt x="171" y="22"/>
                  </a:cubicBezTo>
                  <a:cubicBezTo>
                    <a:pt x="170" y="21"/>
                    <a:pt x="171" y="20"/>
                    <a:pt x="172" y="19"/>
                  </a:cubicBezTo>
                  <a:cubicBezTo>
                    <a:pt x="174" y="18"/>
                    <a:pt x="177" y="17"/>
                    <a:pt x="179" y="16"/>
                  </a:cubicBezTo>
                  <a:cubicBezTo>
                    <a:pt x="180" y="16"/>
                    <a:pt x="181" y="16"/>
                    <a:pt x="182" y="17"/>
                  </a:cubicBezTo>
                  <a:cubicBezTo>
                    <a:pt x="182" y="18"/>
                    <a:pt x="182" y="20"/>
                    <a:pt x="181" y="20"/>
                  </a:cubicBezTo>
                  <a:cubicBezTo>
                    <a:pt x="178" y="21"/>
                    <a:pt x="176" y="22"/>
                    <a:pt x="173" y="23"/>
                  </a:cubicBezTo>
                  <a:cubicBezTo>
                    <a:pt x="173" y="23"/>
                    <a:pt x="173" y="23"/>
                    <a:pt x="173" y="23"/>
                  </a:cubicBezTo>
                  <a:close/>
                  <a:moveTo>
                    <a:pt x="24" y="22"/>
                  </a:moveTo>
                  <a:cubicBezTo>
                    <a:pt x="24" y="22"/>
                    <a:pt x="23" y="22"/>
                    <a:pt x="23" y="22"/>
                  </a:cubicBezTo>
                  <a:cubicBezTo>
                    <a:pt x="21" y="20"/>
                    <a:pt x="18" y="19"/>
                    <a:pt x="16" y="18"/>
                  </a:cubicBezTo>
                  <a:cubicBezTo>
                    <a:pt x="15" y="17"/>
                    <a:pt x="15" y="16"/>
                    <a:pt x="15" y="15"/>
                  </a:cubicBezTo>
                  <a:cubicBezTo>
                    <a:pt x="16" y="14"/>
                    <a:pt x="17" y="14"/>
                    <a:pt x="18" y="14"/>
                  </a:cubicBezTo>
                  <a:cubicBezTo>
                    <a:pt x="20" y="16"/>
                    <a:pt x="23" y="17"/>
                    <a:pt x="25" y="18"/>
                  </a:cubicBezTo>
                  <a:cubicBezTo>
                    <a:pt x="26" y="19"/>
                    <a:pt x="26" y="20"/>
                    <a:pt x="26" y="21"/>
                  </a:cubicBezTo>
                  <a:cubicBezTo>
                    <a:pt x="26" y="22"/>
                    <a:pt x="25" y="22"/>
                    <a:pt x="24" y="22"/>
                  </a:cubicBezTo>
                  <a:close/>
                  <a:moveTo>
                    <a:pt x="8" y="10"/>
                  </a:moveTo>
                  <a:cubicBezTo>
                    <a:pt x="7" y="10"/>
                    <a:pt x="7" y="10"/>
                    <a:pt x="6" y="10"/>
                  </a:cubicBezTo>
                  <a:cubicBezTo>
                    <a:pt x="4" y="8"/>
                    <a:pt x="2" y="6"/>
                    <a:pt x="1" y="4"/>
                  </a:cubicBezTo>
                  <a:cubicBezTo>
                    <a:pt x="0" y="3"/>
                    <a:pt x="0" y="2"/>
                    <a:pt x="1" y="1"/>
                  </a:cubicBezTo>
                  <a:cubicBezTo>
                    <a:pt x="2" y="0"/>
                    <a:pt x="3" y="0"/>
                    <a:pt x="4" y="1"/>
                  </a:cubicBezTo>
                  <a:cubicBezTo>
                    <a:pt x="6" y="3"/>
                    <a:pt x="7" y="5"/>
                    <a:pt x="9" y="7"/>
                  </a:cubicBezTo>
                  <a:cubicBezTo>
                    <a:pt x="10" y="8"/>
                    <a:pt x="10" y="9"/>
                    <a:pt x="9" y="10"/>
                  </a:cubicBezTo>
                  <a:cubicBezTo>
                    <a:pt x="9" y="10"/>
                    <a:pt x="8" y="10"/>
                    <a:pt x="8" y="1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iṡļîďê">
              <a:extLst>
                <a:ext uri="{FF2B5EF4-FFF2-40B4-BE49-F238E27FC236}">
                  <a16:creationId xmlns:a16="http://schemas.microsoft.com/office/drawing/2014/main" xmlns="" id="{6374D15B-77EF-45E9-B084-920C8EA5C9BE}"/>
                </a:ext>
              </a:extLst>
            </p:cNvPr>
            <p:cNvSpPr/>
            <p:nvPr/>
          </p:nvSpPr>
          <p:spPr bwMode="auto">
            <a:xfrm>
              <a:off x="8068237" y="4382383"/>
              <a:ext cx="1634885" cy="1051256"/>
            </a:xfrm>
            <a:custGeom>
              <a:avLst/>
              <a:gdLst>
                <a:gd name="T0" fmla="*/ 82 w 217"/>
                <a:gd name="T1" fmla="*/ 136 h 140"/>
                <a:gd name="T2" fmla="*/ 90 w 217"/>
                <a:gd name="T3" fmla="*/ 140 h 140"/>
                <a:gd name="T4" fmla="*/ 70 w 217"/>
                <a:gd name="T5" fmla="*/ 140 h 140"/>
                <a:gd name="T6" fmla="*/ 60 w 217"/>
                <a:gd name="T7" fmla="*/ 137 h 140"/>
                <a:gd name="T8" fmla="*/ 72 w 217"/>
                <a:gd name="T9" fmla="*/ 139 h 140"/>
                <a:gd name="T10" fmla="*/ 100 w 217"/>
                <a:gd name="T11" fmla="*/ 136 h 140"/>
                <a:gd name="T12" fmla="*/ 111 w 217"/>
                <a:gd name="T13" fmla="*/ 133 h 140"/>
                <a:gd name="T14" fmla="*/ 102 w 217"/>
                <a:gd name="T15" fmla="*/ 137 h 140"/>
                <a:gd name="T16" fmla="*/ 42 w 217"/>
                <a:gd name="T17" fmla="*/ 134 h 140"/>
                <a:gd name="T18" fmla="*/ 51 w 217"/>
                <a:gd name="T19" fmla="*/ 133 h 140"/>
                <a:gd name="T20" fmla="*/ 121 w 217"/>
                <a:gd name="T21" fmla="*/ 131 h 140"/>
                <a:gd name="T22" fmla="*/ 127 w 217"/>
                <a:gd name="T23" fmla="*/ 124 h 140"/>
                <a:gd name="T24" fmla="*/ 121 w 217"/>
                <a:gd name="T25" fmla="*/ 131 h 140"/>
                <a:gd name="T26" fmla="*/ 31 w 217"/>
                <a:gd name="T27" fmla="*/ 128 h 140"/>
                <a:gd name="T28" fmla="*/ 27 w 217"/>
                <a:gd name="T29" fmla="*/ 120 h 140"/>
                <a:gd name="T30" fmla="*/ 32 w 217"/>
                <a:gd name="T31" fmla="*/ 128 h 140"/>
                <a:gd name="T32" fmla="*/ 138 w 217"/>
                <a:gd name="T33" fmla="*/ 119 h 140"/>
                <a:gd name="T34" fmla="*/ 146 w 217"/>
                <a:gd name="T35" fmla="*/ 118 h 140"/>
                <a:gd name="T36" fmla="*/ 18 w 217"/>
                <a:gd name="T37" fmla="*/ 115 h 140"/>
                <a:gd name="T38" fmla="*/ 11 w 217"/>
                <a:gd name="T39" fmla="*/ 105 h 140"/>
                <a:gd name="T40" fmla="*/ 19 w 217"/>
                <a:gd name="T41" fmla="*/ 114 h 140"/>
                <a:gd name="T42" fmla="*/ 154 w 217"/>
                <a:gd name="T43" fmla="*/ 111 h 140"/>
                <a:gd name="T44" fmla="*/ 163 w 217"/>
                <a:gd name="T45" fmla="*/ 103 h 140"/>
                <a:gd name="T46" fmla="*/ 155 w 217"/>
                <a:gd name="T47" fmla="*/ 112 h 140"/>
                <a:gd name="T48" fmla="*/ 1 w 217"/>
                <a:gd name="T49" fmla="*/ 96 h 140"/>
                <a:gd name="T50" fmla="*/ 6 w 217"/>
                <a:gd name="T51" fmla="*/ 96 h 140"/>
                <a:gd name="T52" fmla="*/ 171 w 217"/>
                <a:gd name="T53" fmla="*/ 99 h 140"/>
                <a:gd name="T54" fmla="*/ 175 w 217"/>
                <a:gd name="T55" fmla="*/ 90 h 140"/>
                <a:gd name="T56" fmla="*/ 172 w 217"/>
                <a:gd name="T57" fmla="*/ 98 h 140"/>
                <a:gd name="T58" fmla="*/ 183 w 217"/>
                <a:gd name="T59" fmla="*/ 84 h 140"/>
                <a:gd name="T60" fmla="*/ 191 w 217"/>
                <a:gd name="T61" fmla="*/ 75 h 140"/>
                <a:gd name="T62" fmla="*/ 185 w 217"/>
                <a:gd name="T63" fmla="*/ 84 h 140"/>
                <a:gd name="T64" fmla="*/ 195 w 217"/>
                <a:gd name="T65" fmla="*/ 65 h 140"/>
                <a:gd name="T66" fmla="*/ 202 w 217"/>
                <a:gd name="T67" fmla="*/ 60 h 140"/>
                <a:gd name="T68" fmla="*/ 206 w 217"/>
                <a:gd name="T69" fmla="*/ 51 h 140"/>
                <a:gd name="T70" fmla="*/ 207 w 217"/>
                <a:gd name="T71" fmla="*/ 41 h 140"/>
                <a:gd name="T72" fmla="*/ 208 w 217"/>
                <a:gd name="T73" fmla="*/ 50 h 140"/>
                <a:gd name="T74" fmla="*/ 212 w 217"/>
                <a:gd name="T75" fmla="*/ 32 h 140"/>
                <a:gd name="T76" fmla="*/ 214 w 217"/>
                <a:gd name="T77" fmla="*/ 20 h 140"/>
                <a:gd name="T78" fmla="*/ 212 w 217"/>
                <a:gd name="T79" fmla="*/ 32 h 140"/>
                <a:gd name="T80" fmla="*/ 212 w 217"/>
                <a:gd name="T81" fmla="*/ 2 h 140"/>
                <a:gd name="T82" fmla="*/ 216 w 217"/>
                <a:gd name="T83" fmla="*/ 1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140">
                  <a:moveTo>
                    <a:pt x="82" y="140"/>
                  </a:moveTo>
                  <a:cubicBezTo>
                    <a:pt x="81" y="140"/>
                    <a:pt x="80" y="140"/>
                    <a:pt x="80" y="139"/>
                  </a:cubicBezTo>
                  <a:cubicBezTo>
                    <a:pt x="80" y="137"/>
                    <a:pt x="81" y="136"/>
                    <a:pt x="82" y="136"/>
                  </a:cubicBezTo>
                  <a:cubicBezTo>
                    <a:pt x="84" y="136"/>
                    <a:pt x="87" y="136"/>
                    <a:pt x="90" y="136"/>
                  </a:cubicBezTo>
                  <a:cubicBezTo>
                    <a:pt x="91" y="135"/>
                    <a:pt x="92" y="136"/>
                    <a:pt x="92" y="137"/>
                  </a:cubicBezTo>
                  <a:cubicBezTo>
                    <a:pt x="92" y="138"/>
                    <a:pt x="91" y="139"/>
                    <a:pt x="90" y="140"/>
                  </a:cubicBezTo>
                  <a:cubicBezTo>
                    <a:pt x="87" y="140"/>
                    <a:pt x="85" y="140"/>
                    <a:pt x="82" y="140"/>
                  </a:cubicBezTo>
                  <a:cubicBezTo>
                    <a:pt x="82" y="140"/>
                    <a:pt x="82" y="140"/>
                    <a:pt x="82" y="140"/>
                  </a:cubicBezTo>
                  <a:close/>
                  <a:moveTo>
                    <a:pt x="70" y="140"/>
                  </a:moveTo>
                  <a:cubicBezTo>
                    <a:pt x="70" y="140"/>
                    <a:pt x="70" y="140"/>
                    <a:pt x="70" y="140"/>
                  </a:cubicBezTo>
                  <a:cubicBezTo>
                    <a:pt x="67" y="140"/>
                    <a:pt x="64" y="140"/>
                    <a:pt x="62" y="139"/>
                  </a:cubicBezTo>
                  <a:cubicBezTo>
                    <a:pt x="60" y="139"/>
                    <a:pt x="60" y="138"/>
                    <a:pt x="60" y="137"/>
                  </a:cubicBezTo>
                  <a:cubicBezTo>
                    <a:pt x="60" y="136"/>
                    <a:pt x="61" y="135"/>
                    <a:pt x="62" y="136"/>
                  </a:cubicBezTo>
                  <a:cubicBezTo>
                    <a:pt x="65" y="136"/>
                    <a:pt x="67" y="136"/>
                    <a:pt x="70" y="136"/>
                  </a:cubicBezTo>
                  <a:cubicBezTo>
                    <a:pt x="71" y="136"/>
                    <a:pt x="72" y="137"/>
                    <a:pt x="72" y="139"/>
                  </a:cubicBezTo>
                  <a:cubicBezTo>
                    <a:pt x="72" y="140"/>
                    <a:pt x="71" y="140"/>
                    <a:pt x="70" y="140"/>
                  </a:cubicBezTo>
                  <a:close/>
                  <a:moveTo>
                    <a:pt x="102" y="137"/>
                  </a:moveTo>
                  <a:cubicBezTo>
                    <a:pt x="101" y="137"/>
                    <a:pt x="100" y="137"/>
                    <a:pt x="100" y="136"/>
                  </a:cubicBezTo>
                  <a:cubicBezTo>
                    <a:pt x="99" y="135"/>
                    <a:pt x="100" y="134"/>
                    <a:pt x="101" y="133"/>
                  </a:cubicBezTo>
                  <a:cubicBezTo>
                    <a:pt x="104" y="133"/>
                    <a:pt x="106" y="132"/>
                    <a:pt x="109" y="131"/>
                  </a:cubicBezTo>
                  <a:cubicBezTo>
                    <a:pt x="110" y="131"/>
                    <a:pt x="111" y="132"/>
                    <a:pt x="111" y="133"/>
                  </a:cubicBezTo>
                  <a:cubicBezTo>
                    <a:pt x="112" y="134"/>
                    <a:pt x="111" y="135"/>
                    <a:pt x="110" y="135"/>
                  </a:cubicBezTo>
                  <a:cubicBezTo>
                    <a:pt x="107" y="136"/>
                    <a:pt x="105" y="137"/>
                    <a:pt x="102" y="137"/>
                  </a:cubicBezTo>
                  <a:cubicBezTo>
                    <a:pt x="102" y="137"/>
                    <a:pt x="102" y="137"/>
                    <a:pt x="102" y="137"/>
                  </a:cubicBezTo>
                  <a:close/>
                  <a:moveTo>
                    <a:pt x="50" y="137"/>
                  </a:moveTo>
                  <a:cubicBezTo>
                    <a:pt x="50" y="137"/>
                    <a:pt x="50" y="137"/>
                    <a:pt x="50" y="137"/>
                  </a:cubicBezTo>
                  <a:cubicBezTo>
                    <a:pt x="47" y="136"/>
                    <a:pt x="44" y="135"/>
                    <a:pt x="42" y="134"/>
                  </a:cubicBezTo>
                  <a:cubicBezTo>
                    <a:pt x="41" y="133"/>
                    <a:pt x="41" y="132"/>
                    <a:pt x="41" y="131"/>
                  </a:cubicBezTo>
                  <a:cubicBezTo>
                    <a:pt x="41" y="130"/>
                    <a:pt x="43" y="130"/>
                    <a:pt x="44" y="130"/>
                  </a:cubicBezTo>
                  <a:cubicBezTo>
                    <a:pt x="46" y="131"/>
                    <a:pt x="48" y="132"/>
                    <a:pt x="51" y="133"/>
                  </a:cubicBezTo>
                  <a:cubicBezTo>
                    <a:pt x="52" y="133"/>
                    <a:pt x="52" y="134"/>
                    <a:pt x="52" y="135"/>
                  </a:cubicBezTo>
                  <a:cubicBezTo>
                    <a:pt x="52" y="136"/>
                    <a:pt x="51" y="137"/>
                    <a:pt x="50" y="137"/>
                  </a:cubicBezTo>
                  <a:close/>
                  <a:moveTo>
                    <a:pt x="121" y="131"/>
                  </a:moveTo>
                  <a:cubicBezTo>
                    <a:pt x="120" y="131"/>
                    <a:pt x="119" y="131"/>
                    <a:pt x="119" y="130"/>
                  </a:cubicBezTo>
                  <a:cubicBezTo>
                    <a:pt x="118" y="129"/>
                    <a:pt x="119" y="128"/>
                    <a:pt x="120" y="127"/>
                  </a:cubicBezTo>
                  <a:cubicBezTo>
                    <a:pt x="122" y="126"/>
                    <a:pt x="125" y="125"/>
                    <a:pt x="127" y="124"/>
                  </a:cubicBezTo>
                  <a:cubicBezTo>
                    <a:pt x="128" y="124"/>
                    <a:pt x="129" y="124"/>
                    <a:pt x="130" y="125"/>
                  </a:cubicBezTo>
                  <a:cubicBezTo>
                    <a:pt x="130" y="126"/>
                    <a:pt x="130" y="127"/>
                    <a:pt x="129" y="128"/>
                  </a:cubicBezTo>
                  <a:cubicBezTo>
                    <a:pt x="126" y="129"/>
                    <a:pt x="124" y="130"/>
                    <a:pt x="121" y="131"/>
                  </a:cubicBezTo>
                  <a:cubicBezTo>
                    <a:pt x="121" y="131"/>
                    <a:pt x="121" y="131"/>
                    <a:pt x="121" y="131"/>
                  </a:cubicBezTo>
                  <a:close/>
                  <a:moveTo>
                    <a:pt x="32" y="128"/>
                  </a:moveTo>
                  <a:cubicBezTo>
                    <a:pt x="32" y="128"/>
                    <a:pt x="32" y="128"/>
                    <a:pt x="31" y="128"/>
                  </a:cubicBezTo>
                  <a:cubicBezTo>
                    <a:pt x="29" y="126"/>
                    <a:pt x="27" y="124"/>
                    <a:pt x="25" y="123"/>
                  </a:cubicBezTo>
                  <a:cubicBezTo>
                    <a:pt x="24" y="122"/>
                    <a:pt x="24" y="121"/>
                    <a:pt x="24" y="120"/>
                  </a:cubicBezTo>
                  <a:cubicBezTo>
                    <a:pt x="25" y="119"/>
                    <a:pt x="26" y="119"/>
                    <a:pt x="27" y="120"/>
                  </a:cubicBezTo>
                  <a:cubicBezTo>
                    <a:pt x="29" y="121"/>
                    <a:pt x="31" y="123"/>
                    <a:pt x="33" y="124"/>
                  </a:cubicBezTo>
                  <a:cubicBezTo>
                    <a:pt x="34" y="125"/>
                    <a:pt x="35" y="126"/>
                    <a:pt x="34" y="127"/>
                  </a:cubicBezTo>
                  <a:cubicBezTo>
                    <a:pt x="34" y="128"/>
                    <a:pt x="33" y="128"/>
                    <a:pt x="32" y="128"/>
                  </a:cubicBezTo>
                  <a:close/>
                  <a:moveTo>
                    <a:pt x="139" y="122"/>
                  </a:moveTo>
                  <a:cubicBezTo>
                    <a:pt x="138" y="122"/>
                    <a:pt x="137" y="122"/>
                    <a:pt x="137" y="121"/>
                  </a:cubicBezTo>
                  <a:cubicBezTo>
                    <a:pt x="136" y="120"/>
                    <a:pt x="137" y="119"/>
                    <a:pt x="138" y="119"/>
                  </a:cubicBezTo>
                  <a:cubicBezTo>
                    <a:pt x="140" y="117"/>
                    <a:pt x="142" y="116"/>
                    <a:pt x="144" y="115"/>
                  </a:cubicBezTo>
                  <a:cubicBezTo>
                    <a:pt x="145" y="114"/>
                    <a:pt x="147" y="114"/>
                    <a:pt x="147" y="115"/>
                  </a:cubicBezTo>
                  <a:cubicBezTo>
                    <a:pt x="148" y="116"/>
                    <a:pt x="147" y="117"/>
                    <a:pt x="146" y="118"/>
                  </a:cubicBezTo>
                  <a:cubicBezTo>
                    <a:pt x="144" y="119"/>
                    <a:pt x="142" y="121"/>
                    <a:pt x="140" y="122"/>
                  </a:cubicBezTo>
                  <a:cubicBezTo>
                    <a:pt x="139" y="122"/>
                    <a:pt x="139" y="122"/>
                    <a:pt x="139" y="122"/>
                  </a:cubicBezTo>
                  <a:close/>
                  <a:moveTo>
                    <a:pt x="18" y="115"/>
                  </a:moveTo>
                  <a:cubicBezTo>
                    <a:pt x="17" y="115"/>
                    <a:pt x="16" y="114"/>
                    <a:pt x="16" y="114"/>
                  </a:cubicBezTo>
                  <a:cubicBezTo>
                    <a:pt x="14" y="112"/>
                    <a:pt x="13" y="110"/>
                    <a:pt x="11" y="108"/>
                  </a:cubicBezTo>
                  <a:cubicBezTo>
                    <a:pt x="10" y="107"/>
                    <a:pt x="10" y="106"/>
                    <a:pt x="11" y="105"/>
                  </a:cubicBezTo>
                  <a:cubicBezTo>
                    <a:pt x="12" y="104"/>
                    <a:pt x="13" y="104"/>
                    <a:pt x="14" y="105"/>
                  </a:cubicBezTo>
                  <a:cubicBezTo>
                    <a:pt x="16" y="107"/>
                    <a:pt x="17" y="109"/>
                    <a:pt x="19" y="111"/>
                  </a:cubicBezTo>
                  <a:cubicBezTo>
                    <a:pt x="20" y="112"/>
                    <a:pt x="20" y="113"/>
                    <a:pt x="19" y="114"/>
                  </a:cubicBezTo>
                  <a:cubicBezTo>
                    <a:pt x="19" y="114"/>
                    <a:pt x="18" y="115"/>
                    <a:pt x="18" y="115"/>
                  </a:cubicBezTo>
                  <a:close/>
                  <a:moveTo>
                    <a:pt x="155" y="112"/>
                  </a:moveTo>
                  <a:cubicBezTo>
                    <a:pt x="155" y="112"/>
                    <a:pt x="154" y="111"/>
                    <a:pt x="154" y="111"/>
                  </a:cubicBezTo>
                  <a:cubicBezTo>
                    <a:pt x="153" y="110"/>
                    <a:pt x="153" y="109"/>
                    <a:pt x="154" y="108"/>
                  </a:cubicBezTo>
                  <a:cubicBezTo>
                    <a:pt x="156" y="106"/>
                    <a:pt x="158" y="105"/>
                    <a:pt x="160" y="103"/>
                  </a:cubicBezTo>
                  <a:cubicBezTo>
                    <a:pt x="161" y="102"/>
                    <a:pt x="163" y="103"/>
                    <a:pt x="163" y="103"/>
                  </a:cubicBezTo>
                  <a:cubicBezTo>
                    <a:pt x="164" y="104"/>
                    <a:pt x="164" y="105"/>
                    <a:pt x="163" y="106"/>
                  </a:cubicBezTo>
                  <a:cubicBezTo>
                    <a:pt x="161" y="108"/>
                    <a:pt x="159" y="110"/>
                    <a:pt x="157" y="111"/>
                  </a:cubicBezTo>
                  <a:cubicBezTo>
                    <a:pt x="156" y="111"/>
                    <a:pt x="156" y="112"/>
                    <a:pt x="155" y="112"/>
                  </a:cubicBezTo>
                  <a:close/>
                  <a:moveTo>
                    <a:pt x="5" y="99"/>
                  </a:moveTo>
                  <a:cubicBezTo>
                    <a:pt x="4" y="99"/>
                    <a:pt x="3" y="99"/>
                    <a:pt x="3" y="99"/>
                  </a:cubicBezTo>
                  <a:cubicBezTo>
                    <a:pt x="1" y="96"/>
                    <a:pt x="1" y="96"/>
                    <a:pt x="1" y="96"/>
                  </a:cubicBezTo>
                  <a:cubicBezTo>
                    <a:pt x="0" y="95"/>
                    <a:pt x="0" y="94"/>
                    <a:pt x="1" y="93"/>
                  </a:cubicBezTo>
                  <a:cubicBezTo>
                    <a:pt x="2" y="93"/>
                    <a:pt x="3" y="93"/>
                    <a:pt x="4" y="94"/>
                  </a:cubicBezTo>
                  <a:cubicBezTo>
                    <a:pt x="6" y="96"/>
                    <a:pt x="6" y="96"/>
                    <a:pt x="6" y="96"/>
                  </a:cubicBezTo>
                  <a:cubicBezTo>
                    <a:pt x="7" y="97"/>
                    <a:pt x="7" y="98"/>
                    <a:pt x="6" y="99"/>
                  </a:cubicBezTo>
                  <a:cubicBezTo>
                    <a:pt x="5" y="99"/>
                    <a:pt x="5" y="99"/>
                    <a:pt x="5" y="99"/>
                  </a:cubicBezTo>
                  <a:close/>
                  <a:moveTo>
                    <a:pt x="171" y="99"/>
                  </a:moveTo>
                  <a:cubicBezTo>
                    <a:pt x="170" y="99"/>
                    <a:pt x="170" y="99"/>
                    <a:pt x="169" y="98"/>
                  </a:cubicBezTo>
                  <a:cubicBezTo>
                    <a:pt x="169" y="97"/>
                    <a:pt x="169" y="96"/>
                    <a:pt x="169" y="95"/>
                  </a:cubicBezTo>
                  <a:cubicBezTo>
                    <a:pt x="171" y="94"/>
                    <a:pt x="173" y="92"/>
                    <a:pt x="175" y="90"/>
                  </a:cubicBezTo>
                  <a:cubicBezTo>
                    <a:pt x="176" y="89"/>
                    <a:pt x="177" y="89"/>
                    <a:pt x="178" y="90"/>
                  </a:cubicBezTo>
                  <a:cubicBezTo>
                    <a:pt x="179" y="91"/>
                    <a:pt x="179" y="92"/>
                    <a:pt x="178" y="93"/>
                  </a:cubicBezTo>
                  <a:cubicBezTo>
                    <a:pt x="176" y="95"/>
                    <a:pt x="174" y="96"/>
                    <a:pt x="172" y="98"/>
                  </a:cubicBezTo>
                  <a:cubicBezTo>
                    <a:pt x="172" y="99"/>
                    <a:pt x="171" y="99"/>
                    <a:pt x="171" y="99"/>
                  </a:cubicBezTo>
                  <a:close/>
                  <a:moveTo>
                    <a:pt x="185" y="84"/>
                  </a:moveTo>
                  <a:cubicBezTo>
                    <a:pt x="184" y="84"/>
                    <a:pt x="184" y="84"/>
                    <a:pt x="183" y="84"/>
                  </a:cubicBezTo>
                  <a:cubicBezTo>
                    <a:pt x="183" y="83"/>
                    <a:pt x="182" y="82"/>
                    <a:pt x="183" y="81"/>
                  </a:cubicBezTo>
                  <a:cubicBezTo>
                    <a:pt x="185" y="79"/>
                    <a:pt x="186" y="77"/>
                    <a:pt x="188" y="75"/>
                  </a:cubicBezTo>
                  <a:cubicBezTo>
                    <a:pt x="189" y="74"/>
                    <a:pt x="190" y="74"/>
                    <a:pt x="191" y="75"/>
                  </a:cubicBezTo>
                  <a:cubicBezTo>
                    <a:pt x="192" y="75"/>
                    <a:pt x="192" y="76"/>
                    <a:pt x="191" y="77"/>
                  </a:cubicBezTo>
                  <a:cubicBezTo>
                    <a:pt x="190" y="80"/>
                    <a:pt x="188" y="82"/>
                    <a:pt x="186" y="84"/>
                  </a:cubicBezTo>
                  <a:cubicBezTo>
                    <a:pt x="186" y="84"/>
                    <a:pt x="185" y="84"/>
                    <a:pt x="185" y="84"/>
                  </a:cubicBezTo>
                  <a:close/>
                  <a:moveTo>
                    <a:pt x="197" y="68"/>
                  </a:moveTo>
                  <a:cubicBezTo>
                    <a:pt x="196" y="68"/>
                    <a:pt x="196" y="68"/>
                    <a:pt x="195" y="68"/>
                  </a:cubicBezTo>
                  <a:cubicBezTo>
                    <a:pt x="195" y="67"/>
                    <a:pt x="194" y="66"/>
                    <a:pt x="195" y="65"/>
                  </a:cubicBezTo>
                  <a:cubicBezTo>
                    <a:pt x="196" y="63"/>
                    <a:pt x="198" y="61"/>
                    <a:pt x="199" y="59"/>
                  </a:cubicBezTo>
                  <a:cubicBezTo>
                    <a:pt x="199" y="58"/>
                    <a:pt x="201" y="57"/>
                    <a:pt x="202" y="58"/>
                  </a:cubicBezTo>
                  <a:cubicBezTo>
                    <a:pt x="203" y="58"/>
                    <a:pt x="203" y="59"/>
                    <a:pt x="202" y="60"/>
                  </a:cubicBezTo>
                  <a:cubicBezTo>
                    <a:pt x="201" y="63"/>
                    <a:pt x="200" y="65"/>
                    <a:pt x="198" y="67"/>
                  </a:cubicBezTo>
                  <a:cubicBezTo>
                    <a:pt x="198" y="68"/>
                    <a:pt x="197" y="68"/>
                    <a:pt x="197" y="68"/>
                  </a:cubicBezTo>
                  <a:close/>
                  <a:moveTo>
                    <a:pt x="206" y="51"/>
                  </a:moveTo>
                  <a:cubicBezTo>
                    <a:pt x="206" y="51"/>
                    <a:pt x="206" y="51"/>
                    <a:pt x="205" y="51"/>
                  </a:cubicBezTo>
                  <a:cubicBezTo>
                    <a:pt x="204" y="50"/>
                    <a:pt x="204" y="49"/>
                    <a:pt x="204" y="48"/>
                  </a:cubicBezTo>
                  <a:cubicBezTo>
                    <a:pt x="205" y="46"/>
                    <a:pt x="206" y="43"/>
                    <a:pt x="207" y="41"/>
                  </a:cubicBezTo>
                  <a:cubicBezTo>
                    <a:pt x="207" y="40"/>
                    <a:pt x="209" y="39"/>
                    <a:pt x="210" y="39"/>
                  </a:cubicBezTo>
                  <a:cubicBezTo>
                    <a:pt x="211" y="40"/>
                    <a:pt x="211" y="41"/>
                    <a:pt x="211" y="42"/>
                  </a:cubicBezTo>
                  <a:cubicBezTo>
                    <a:pt x="210" y="45"/>
                    <a:pt x="209" y="47"/>
                    <a:pt x="208" y="50"/>
                  </a:cubicBezTo>
                  <a:cubicBezTo>
                    <a:pt x="208" y="50"/>
                    <a:pt x="207" y="51"/>
                    <a:pt x="206" y="51"/>
                  </a:cubicBezTo>
                  <a:close/>
                  <a:moveTo>
                    <a:pt x="212" y="32"/>
                  </a:moveTo>
                  <a:cubicBezTo>
                    <a:pt x="212" y="32"/>
                    <a:pt x="212" y="32"/>
                    <a:pt x="212" y="32"/>
                  </a:cubicBezTo>
                  <a:cubicBezTo>
                    <a:pt x="211" y="32"/>
                    <a:pt x="210" y="30"/>
                    <a:pt x="210" y="29"/>
                  </a:cubicBezTo>
                  <a:cubicBezTo>
                    <a:pt x="211" y="27"/>
                    <a:pt x="211" y="24"/>
                    <a:pt x="212" y="22"/>
                  </a:cubicBezTo>
                  <a:cubicBezTo>
                    <a:pt x="212" y="21"/>
                    <a:pt x="213" y="20"/>
                    <a:pt x="214" y="20"/>
                  </a:cubicBezTo>
                  <a:cubicBezTo>
                    <a:pt x="215" y="20"/>
                    <a:pt x="216" y="21"/>
                    <a:pt x="216" y="22"/>
                  </a:cubicBezTo>
                  <a:cubicBezTo>
                    <a:pt x="215" y="25"/>
                    <a:pt x="215" y="28"/>
                    <a:pt x="214" y="30"/>
                  </a:cubicBezTo>
                  <a:cubicBezTo>
                    <a:pt x="214" y="31"/>
                    <a:pt x="213" y="32"/>
                    <a:pt x="212" y="32"/>
                  </a:cubicBezTo>
                  <a:close/>
                  <a:moveTo>
                    <a:pt x="214" y="12"/>
                  </a:moveTo>
                  <a:cubicBezTo>
                    <a:pt x="213" y="12"/>
                    <a:pt x="213" y="11"/>
                    <a:pt x="212" y="10"/>
                  </a:cubicBezTo>
                  <a:cubicBezTo>
                    <a:pt x="212" y="7"/>
                    <a:pt x="212" y="5"/>
                    <a:pt x="212" y="2"/>
                  </a:cubicBezTo>
                  <a:cubicBezTo>
                    <a:pt x="212" y="1"/>
                    <a:pt x="213" y="0"/>
                    <a:pt x="214" y="0"/>
                  </a:cubicBezTo>
                  <a:cubicBezTo>
                    <a:pt x="215" y="0"/>
                    <a:pt x="216" y="1"/>
                    <a:pt x="216" y="2"/>
                  </a:cubicBezTo>
                  <a:cubicBezTo>
                    <a:pt x="216" y="4"/>
                    <a:pt x="216" y="7"/>
                    <a:pt x="216" y="10"/>
                  </a:cubicBezTo>
                  <a:cubicBezTo>
                    <a:pt x="217" y="11"/>
                    <a:pt x="216" y="12"/>
                    <a:pt x="215" y="12"/>
                  </a:cubicBezTo>
                  <a:cubicBezTo>
                    <a:pt x="215" y="12"/>
                    <a:pt x="215" y="12"/>
                    <a:pt x="214" y="1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íSľiďé">
              <a:extLst>
                <a:ext uri="{FF2B5EF4-FFF2-40B4-BE49-F238E27FC236}">
                  <a16:creationId xmlns:a16="http://schemas.microsoft.com/office/drawing/2014/main" xmlns="" id="{CDBD0C17-ABE7-413C-AAE9-1AC9D00C2C72}"/>
                </a:ext>
              </a:extLst>
            </p:cNvPr>
            <p:cNvSpPr/>
            <p:nvPr/>
          </p:nvSpPr>
          <p:spPr bwMode="auto">
            <a:xfrm>
              <a:off x="2833709" y="3653752"/>
              <a:ext cx="2881891" cy="1689260"/>
            </a:xfrm>
            <a:custGeom>
              <a:avLst/>
              <a:gdLst>
                <a:gd name="T0" fmla="*/ 335 w 382"/>
                <a:gd name="T1" fmla="*/ 221 h 225"/>
                <a:gd name="T2" fmla="*/ 321 w 382"/>
                <a:gd name="T3" fmla="*/ 224 h 225"/>
                <a:gd name="T4" fmla="*/ 322 w 382"/>
                <a:gd name="T5" fmla="*/ 220 h 225"/>
                <a:gd name="T6" fmla="*/ 352 w 382"/>
                <a:gd name="T7" fmla="*/ 218 h 225"/>
                <a:gd name="T8" fmla="*/ 353 w 382"/>
                <a:gd name="T9" fmla="*/ 222 h 225"/>
                <a:gd name="T10" fmla="*/ 295 w 382"/>
                <a:gd name="T11" fmla="*/ 212 h 225"/>
                <a:gd name="T12" fmla="*/ 283 w 382"/>
                <a:gd name="T13" fmla="*/ 212 h 225"/>
                <a:gd name="T14" fmla="*/ 285 w 382"/>
                <a:gd name="T15" fmla="*/ 211 h 225"/>
                <a:gd name="T16" fmla="*/ 372 w 382"/>
                <a:gd name="T17" fmla="*/ 201 h 225"/>
                <a:gd name="T18" fmla="*/ 265 w 382"/>
                <a:gd name="T19" fmla="*/ 203 h 225"/>
                <a:gd name="T20" fmla="*/ 266 w 382"/>
                <a:gd name="T21" fmla="*/ 199 h 225"/>
                <a:gd name="T22" fmla="*/ 376 w 382"/>
                <a:gd name="T23" fmla="*/ 190 h 225"/>
                <a:gd name="T24" fmla="*/ 378 w 382"/>
                <a:gd name="T25" fmla="*/ 193 h 225"/>
                <a:gd name="T26" fmla="*/ 243 w 382"/>
                <a:gd name="T27" fmla="*/ 184 h 225"/>
                <a:gd name="T28" fmla="*/ 231 w 382"/>
                <a:gd name="T29" fmla="*/ 179 h 225"/>
                <a:gd name="T30" fmla="*/ 232 w 382"/>
                <a:gd name="T31" fmla="*/ 175 h 225"/>
                <a:gd name="T32" fmla="*/ 217 w 382"/>
                <a:gd name="T33" fmla="*/ 165 h 225"/>
                <a:gd name="T34" fmla="*/ 220 w 382"/>
                <a:gd name="T35" fmla="*/ 165 h 225"/>
                <a:gd name="T36" fmla="*/ 201 w 382"/>
                <a:gd name="T37" fmla="*/ 140 h 225"/>
                <a:gd name="T38" fmla="*/ 195 w 382"/>
                <a:gd name="T39" fmla="*/ 133 h 225"/>
                <a:gd name="T40" fmla="*/ 197 w 382"/>
                <a:gd name="T41" fmla="*/ 130 h 225"/>
                <a:gd name="T42" fmla="*/ 52 w 382"/>
                <a:gd name="T43" fmla="*/ 130 h 225"/>
                <a:gd name="T44" fmla="*/ 60 w 382"/>
                <a:gd name="T45" fmla="*/ 133 h 225"/>
                <a:gd name="T46" fmla="*/ 36 w 382"/>
                <a:gd name="T47" fmla="*/ 117 h 225"/>
                <a:gd name="T48" fmla="*/ 184 w 382"/>
                <a:gd name="T49" fmla="*/ 115 h 225"/>
                <a:gd name="T50" fmla="*/ 186 w 382"/>
                <a:gd name="T51" fmla="*/ 116 h 225"/>
                <a:gd name="T52" fmla="*/ 19 w 382"/>
                <a:gd name="T53" fmla="*/ 104 h 225"/>
                <a:gd name="T54" fmla="*/ 13 w 382"/>
                <a:gd name="T55" fmla="*/ 98 h 225"/>
                <a:gd name="T56" fmla="*/ 14 w 382"/>
                <a:gd name="T57" fmla="*/ 95 h 225"/>
                <a:gd name="T58" fmla="*/ 172 w 382"/>
                <a:gd name="T59" fmla="*/ 89 h 225"/>
                <a:gd name="T60" fmla="*/ 177 w 382"/>
                <a:gd name="T61" fmla="*/ 98 h 225"/>
                <a:gd name="T62" fmla="*/ 4 w 382"/>
                <a:gd name="T63" fmla="*/ 70 h 225"/>
                <a:gd name="T64" fmla="*/ 167 w 382"/>
                <a:gd name="T65" fmla="*/ 78 h 225"/>
                <a:gd name="T66" fmla="*/ 169 w 382"/>
                <a:gd name="T67" fmla="*/ 79 h 225"/>
                <a:gd name="T68" fmla="*/ 156 w 382"/>
                <a:gd name="T69" fmla="*/ 50 h 225"/>
                <a:gd name="T70" fmla="*/ 3 w 382"/>
                <a:gd name="T71" fmla="*/ 60 h 225"/>
                <a:gd name="T72" fmla="*/ 7 w 382"/>
                <a:gd name="T73" fmla="*/ 51 h 225"/>
                <a:gd name="T74" fmla="*/ 145 w 382"/>
                <a:gd name="T75" fmla="*/ 36 h 225"/>
                <a:gd name="T76" fmla="*/ 151 w 382"/>
                <a:gd name="T77" fmla="*/ 43 h 225"/>
                <a:gd name="T78" fmla="*/ 16 w 382"/>
                <a:gd name="T79" fmla="*/ 32 h 225"/>
                <a:gd name="T80" fmla="*/ 22 w 382"/>
                <a:gd name="T81" fmla="*/ 27 h 225"/>
                <a:gd name="T82" fmla="*/ 25 w 382"/>
                <a:gd name="T83" fmla="*/ 27 h 225"/>
                <a:gd name="T84" fmla="*/ 133 w 382"/>
                <a:gd name="T85" fmla="*/ 18 h 225"/>
                <a:gd name="T86" fmla="*/ 41 w 382"/>
                <a:gd name="T87" fmla="*/ 17 h 225"/>
                <a:gd name="T88" fmla="*/ 49 w 382"/>
                <a:gd name="T89" fmla="*/ 14 h 225"/>
                <a:gd name="T90" fmla="*/ 117 w 382"/>
                <a:gd name="T91" fmla="*/ 10 h 225"/>
                <a:gd name="T92" fmla="*/ 125 w 382"/>
                <a:gd name="T93" fmla="*/ 14 h 225"/>
                <a:gd name="T94" fmla="*/ 69 w 382"/>
                <a:gd name="T95" fmla="*/ 4 h 225"/>
                <a:gd name="T96" fmla="*/ 106 w 382"/>
                <a:gd name="T97" fmla="*/ 6 h 225"/>
                <a:gd name="T98" fmla="*/ 108 w 382"/>
                <a:gd name="T99" fmla="*/ 4 h 225"/>
                <a:gd name="T100" fmla="*/ 87 w 382"/>
                <a:gd name="T10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2" h="225">
                  <a:moveTo>
                    <a:pt x="335" y="225"/>
                  </a:moveTo>
                  <a:cubicBezTo>
                    <a:pt x="333" y="225"/>
                    <a:pt x="333" y="225"/>
                    <a:pt x="333" y="225"/>
                  </a:cubicBezTo>
                  <a:cubicBezTo>
                    <a:pt x="332" y="225"/>
                    <a:pt x="331" y="224"/>
                    <a:pt x="331" y="223"/>
                  </a:cubicBezTo>
                  <a:cubicBezTo>
                    <a:pt x="331" y="221"/>
                    <a:pt x="332" y="221"/>
                    <a:pt x="333" y="221"/>
                  </a:cubicBezTo>
                  <a:cubicBezTo>
                    <a:pt x="335" y="221"/>
                    <a:pt x="335" y="221"/>
                    <a:pt x="335" y="221"/>
                  </a:cubicBezTo>
                  <a:cubicBezTo>
                    <a:pt x="337" y="221"/>
                    <a:pt x="339" y="221"/>
                    <a:pt x="341" y="220"/>
                  </a:cubicBezTo>
                  <a:cubicBezTo>
                    <a:pt x="342" y="220"/>
                    <a:pt x="343" y="221"/>
                    <a:pt x="343" y="222"/>
                  </a:cubicBezTo>
                  <a:cubicBezTo>
                    <a:pt x="343" y="223"/>
                    <a:pt x="343" y="224"/>
                    <a:pt x="342" y="224"/>
                  </a:cubicBezTo>
                  <a:cubicBezTo>
                    <a:pt x="339" y="225"/>
                    <a:pt x="337" y="225"/>
                    <a:pt x="335" y="225"/>
                  </a:cubicBezTo>
                  <a:close/>
                  <a:moveTo>
                    <a:pt x="321" y="224"/>
                  </a:moveTo>
                  <a:cubicBezTo>
                    <a:pt x="321" y="224"/>
                    <a:pt x="321" y="224"/>
                    <a:pt x="321" y="223"/>
                  </a:cubicBezTo>
                  <a:cubicBezTo>
                    <a:pt x="319" y="223"/>
                    <a:pt x="316" y="223"/>
                    <a:pt x="313" y="222"/>
                  </a:cubicBezTo>
                  <a:cubicBezTo>
                    <a:pt x="312" y="222"/>
                    <a:pt x="311" y="221"/>
                    <a:pt x="312" y="220"/>
                  </a:cubicBezTo>
                  <a:cubicBezTo>
                    <a:pt x="312" y="218"/>
                    <a:pt x="313" y="218"/>
                    <a:pt x="314" y="218"/>
                  </a:cubicBezTo>
                  <a:cubicBezTo>
                    <a:pt x="317" y="219"/>
                    <a:pt x="319" y="219"/>
                    <a:pt x="322" y="220"/>
                  </a:cubicBezTo>
                  <a:cubicBezTo>
                    <a:pt x="323" y="220"/>
                    <a:pt x="324" y="221"/>
                    <a:pt x="323" y="222"/>
                  </a:cubicBezTo>
                  <a:cubicBezTo>
                    <a:pt x="323" y="223"/>
                    <a:pt x="322" y="224"/>
                    <a:pt x="321" y="224"/>
                  </a:cubicBezTo>
                  <a:close/>
                  <a:moveTo>
                    <a:pt x="353" y="222"/>
                  </a:moveTo>
                  <a:cubicBezTo>
                    <a:pt x="352" y="222"/>
                    <a:pt x="351" y="221"/>
                    <a:pt x="351" y="221"/>
                  </a:cubicBezTo>
                  <a:cubicBezTo>
                    <a:pt x="351" y="219"/>
                    <a:pt x="351" y="218"/>
                    <a:pt x="352" y="218"/>
                  </a:cubicBezTo>
                  <a:cubicBezTo>
                    <a:pt x="355" y="217"/>
                    <a:pt x="357" y="216"/>
                    <a:pt x="359" y="215"/>
                  </a:cubicBezTo>
                  <a:cubicBezTo>
                    <a:pt x="360" y="214"/>
                    <a:pt x="361" y="215"/>
                    <a:pt x="362" y="216"/>
                  </a:cubicBezTo>
                  <a:cubicBezTo>
                    <a:pt x="363" y="216"/>
                    <a:pt x="362" y="218"/>
                    <a:pt x="361" y="218"/>
                  </a:cubicBezTo>
                  <a:cubicBezTo>
                    <a:pt x="359" y="220"/>
                    <a:pt x="356" y="221"/>
                    <a:pt x="354" y="222"/>
                  </a:cubicBezTo>
                  <a:cubicBezTo>
                    <a:pt x="354" y="222"/>
                    <a:pt x="353" y="222"/>
                    <a:pt x="353" y="222"/>
                  </a:cubicBezTo>
                  <a:close/>
                  <a:moveTo>
                    <a:pt x="302" y="219"/>
                  </a:moveTo>
                  <a:cubicBezTo>
                    <a:pt x="302" y="219"/>
                    <a:pt x="302" y="219"/>
                    <a:pt x="301" y="219"/>
                  </a:cubicBezTo>
                  <a:cubicBezTo>
                    <a:pt x="299" y="218"/>
                    <a:pt x="296" y="217"/>
                    <a:pt x="294" y="216"/>
                  </a:cubicBezTo>
                  <a:cubicBezTo>
                    <a:pt x="293" y="216"/>
                    <a:pt x="292" y="215"/>
                    <a:pt x="293" y="214"/>
                  </a:cubicBezTo>
                  <a:cubicBezTo>
                    <a:pt x="293" y="213"/>
                    <a:pt x="294" y="212"/>
                    <a:pt x="295" y="212"/>
                  </a:cubicBezTo>
                  <a:cubicBezTo>
                    <a:pt x="298" y="213"/>
                    <a:pt x="300" y="214"/>
                    <a:pt x="303" y="215"/>
                  </a:cubicBezTo>
                  <a:cubicBezTo>
                    <a:pt x="304" y="215"/>
                    <a:pt x="304" y="216"/>
                    <a:pt x="304" y="217"/>
                  </a:cubicBezTo>
                  <a:cubicBezTo>
                    <a:pt x="304" y="218"/>
                    <a:pt x="303" y="219"/>
                    <a:pt x="302" y="219"/>
                  </a:cubicBezTo>
                  <a:close/>
                  <a:moveTo>
                    <a:pt x="283" y="212"/>
                  </a:moveTo>
                  <a:cubicBezTo>
                    <a:pt x="283" y="212"/>
                    <a:pt x="283" y="212"/>
                    <a:pt x="283" y="212"/>
                  </a:cubicBezTo>
                  <a:cubicBezTo>
                    <a:pt x="280" y="210"/>
                    <a:pt x="278" y="209"/>
                    <a:pt x="275" y="208"/>
                  </a:cubicBezTo>
                  <a:cubicBezTo>
                    <a:pt x="274" y="208"/>
                    <a:pt x="274" y="206"/>
                    <a:pt x="274" y="205"/>
                  </a:cubicBezTo>
                  <a:cubicBezTo>
                    <a:pt x="275" y="204"/>
                    <a:pt x="276" y="204"/>
                    <a:pt x="277" y="205"/>
                  </a:cubicBezTo>
                  <a:cubicBezTo>
                    <a:pt x="279" y="206"/>
                    <a:pt x="282" y="207"/>
                    <a:pt x="284" y="208"/>
                  </a:cubicBezTo>
                  <a:cubicBezTo>
                    <a:pt x="285" y="208"/>
                    <a:pt x="286" y="210"/>
                    <a:pt x="285" y="211"/>
                  </a:cubicBezTo>
                  <a:cubicBezTo>
                    <a:pt x="285" y="211"/>
                    <a:pt x="284" y="212"/>
                    <a:pt x="283" y="212"/>
                  </a:cubicBezTo>
                  <a:close/>
                  <a:moveTo>
                    <a:pt x="369" y="211"/>
                  </a:moveTo>
                  <a:cubicBezTo>
                    <a:pt x="369" y="211"/>
                    <a:pt x="368" y="211"/>
                    <a:pt x="368" y="210"/>
                  </a:cubicBezTo>
                  <a:cubicBezTo>
                    <a:pt x="367" y="210"/>
                    <a:pt x="367" y="208"/>
                    <a:pt x="368" y="208"/>
                  </a:cubicBezTo>
                  <a:cubicBezTo>
                    <a:pt x="369" y="206"/>
                    <a:pt x="371" y="204"/>
                    <a:pt x="372" y="201"/>
                  </a:cubicBezTo>
                  <a:cubicBezTo>
                    <a:pt x="373" y="200"/>
                    <a:pt x="374" y="200"/>
                    <a:pt x="375" y="200"/>
                  </a:cubicBezTo>
                  <a:cubicBezTo>
                    <a:pt x="376" y="201"/>
                    <a:pt x="376" y="202"/>
                    <a:pt x="376" y="203"/>
                  </a:cubicBezTo>
                  <a:cubicBezTo>
                    <a:pt x="374" y="206"/>
                    <a:pt x="373" y="208"/>
                    <a:pt x="371" y="210"/>
                  </a:cubicBezTo>
                  <a:cubicBezTo>
                    <a:pt x="371" y="211"/>
                    <a:pt x="370" y="211"/>
                    <a:pt x="369" y="211"/>
                  </a:cubicBezTo>
                  <a:close/>
                  <a:moveTo>
                    <a:pt x="265" y="203"/>
                  </a:moveTo>
                  <a:cubicBezTo>
                    <a:pt x="265" y="203"/>
                    <a:pt x="265" y="203"/>
                    <a:pt x="264" y="202"/>
                  </a:cubicBezTo>
                  <a:cubicBezTo>
                    <a:pt x="262" y="201"/>
                    <a:pt x="260" y="200"/>
                    <a:pt x="257" y="198"/>
                  </a:cubicBezTo>
                  <a:cubicBezTo>
                    <a:pt x="257" y="198"/>
                    <a:pt x="256" y="197"/>
                    <a:pt x="257" y="196"/>
                  </a:cubicBezTo>
                  <a:cubicBezTo>
                    <a:pt x="257" y="195"/>
                    <a:pt x="259" y="194"/>
                    <a:pt x="260" y="195"/>
                  </a:cubicBezTo>
                  <a:cubicBezTo>
                    <a:pt x="262" y="196"/>
                    <a:pt x="264" y="198"/>
                    <a:pt x="266" y="199"/>
                  </a:cubicBezTo>
                  <a:cubicBezTo>
                    <a:pt x="267" y="200"/>
                    <a:pt x="268" y="201"/>
                    <a:pt x="267" y="202"/>
                  </a:cubicBezTo>
                  <a:cubicBezTo>
                    <a:pt x="267" y="202"/>
                    <a:pt x="266" y="203"/>
                    <a:pt x="265" y="203"/>
                  </a:cubicBezTo>
                  <a:close/>
                  <a:moveTo>
                    <a:pt x="378" y="193"/>
                  </a:moveTo>
                  <a:cubicBezTo>
                    <a:pt x="378" y="193"/>
                    <a:pt x="378" y="193"/>
                    <a:pt x="377" y="193"/>
                  </a:cubicBezTo>
                  <a:cubicBezTo>
                    <a:pt x="376" y="193"/>
                    <a:pt x="376" y="192"/>
                    <a:pt x="376" y="190"/>
                  </a:cubicBezTo>
                  <a:cubicBezTo>
                    <a:pt x="377" y="188"/>
                    <a:pt x="377" y="185"/>
                    <a:pt x="377" y="183"/>
                  </a:cubicBezTo>
                  <a:cubicBezTo>
                    <a:pt x="378" y="182"/>
                    <a:pt x="379" y="181"/>
                    <a:pt x="380" y="181"/>
                  </a:cubicBezTo>
                  <a:cubicBezTo>
                    <a:pt x="381" y="181"/>
                    <a:pt x="382" y="182"/>
                    <a:pt x="381" y="183"/>
                  </a:cubicBezTo>
                  <a:cubicBezTo>
                    <a:pt x="381" y="186"/>
                    <a:pt x="381" y="189"/>
                    <a:pt x="380" y="191"/>
                  </a:cubicBezTo>
                  <a:cubicBezTo>
                    <a:pt x="380" y="192"/>
                    <a:pt x="379" y="193"/>
                    <a:pt x="378" y="193"/>
                  </a:cubicBezTo>
                  <a:close/>
                  <a:moveTo>
                    <a:pt x="248" y="192"/>
                  </a:moveTo>
                  <a:cubicBezTo>
                    <a:pt x="248" y="192"/>
                    <a:pt x="248" y="192"/>
                    <a:pt x="247" y="192"/>
                  </a:cubicBezTo>
                  <a:cubicBezTo>
                    <a:pt x="245" y="190"/>
                    <a:pt x="243" y="189"/>
                    <a:pt x="241" y="187"/>
                  </a:cubicBezTo>
                  <a:cubicBezTo>
                    <a:pt x="240" y="186"/>
                    <a:pt x="240" y="185"/>
                    <a:pt x="240" y="184"/>
                  </a:cubicBezTo>
                  <a:cubicBezTo>
                    <a:pt x="241" y="183"/>
                    <a:pt x="242" y="183"/>
                    <a:pt x="243" y="184"/>
                  </a:cubicBezTo>
                  <a:cubicBezTo>
                    <a:pt x="245" y="185"/>
                    <a:pt x="247" y="187"/>
                    <a:pt x="250" y="188"/>
                  </a:cubicBezTo>
                  <a:cubicBezTo>
                    <a:pt x="251" y="189"/>
                    <a:pt x="251" y="190"/>
                    <a:pt x="250" y="191"/>
                  </a:cubicBezTo>
                  <a:cubicBezTo>
                    <a:pt x="250" y="192"/>
                    <a:pt x="249" y="192"/>
                    <a:pt x="248" y="192"/>
                  </a:cubicBezTo>
                  <a:close/>
                  <a:moveTo>
                    <a:pt x="233" y="180"/>
                  </a:moveTo>
                  <a:cubicBezTo>
                    <a:pt x="232" y="180"/>
                    <a:pt x="232" y="180"/>
                    <a:pt x="231" y="179"/>
                  </a:cubicBezTo>
                  <a:cubicBezTo>
                    <a:pt x="231" y="179"/>
                    <a:pt x="230" y="178"/>
                    <a:pt x="230" y="177"/>
                  </a:cubicBezTo>
                  <a:cubicBezTo>
                    <a:pt x="228" y="176"/>
                    <a:pt x="227" y="175"/>
                    <a:pt x="226" y="174"/>
                  </a:cubicBezTo>
                  <a:cubicBezTo>
                    <a:pt x="225" y="173"/>
                    <a:pt x="225" y="171"/>
                    <a:pt x="226" y="171"/>
                  </a:cubicBezTo>
                  <a:cubicBezTo>
                    <a:pt x="226" y="170"/>
                    <a:pt x="228" y="170"/>
                    <a:pt x="228" y="171"/>
                  </a:cubicBezTo>
                  <a:cubicBezTo>
                    <a:pt x="230" y="172"/>
                    <a:pt x="231" y="173"/>
                    <a:pt x="232" y="175"/>
                  </a:cubicBezTo>
                  <a:cubicBezTo>
                    <a:pt x="233" y="175"/>
                    <a:pt x="234" y="176"/>
                    <a:pt x="234" y="176"/>
                  </a:cubicBezTo>
                  <a:cubicBezTo>
                    <a:pt x="235" y="177"/>
                    <a:pt x="235" y="178"/>
                    <a:pt x="234" y="179"/>
                  </a:cubicBezTo>
                  <a:cubicBezTo>
                    <a:pt x="234" y="179"/>
                    <a:pt x="233" y="180"/>
                    <a:pt x="233" y="180"/>
                  </a:cubicBezTo>
                  <a:close/>
                  <a:moveTo>
                    <a:pt x="219" y="165"/>
                  </a:moveTo>
                  <a:cubicBezTo>
                    <a:pt x="218" y="165"/>
                    <a:pt x="218" y="165"/>
                    <a:pt x="217" y="165"/>
                  </a:cubicBezTo>
                  <a:cubicBezTo>
                    <a:pt x="216" y="163"/>
                    <a:pt x="214" y="161"/>
                    <a:pt x="212" y="159"/>
                  </a:cubicBezTo>
                  <a:cubicBezTo>
                    <a:pt x="211" y="158"/>
                    <a:pt x="212" y="156"/>
                    <a:pt x="212" y="156"/>
                  </a:cubicBezTo>
                  <a:cubicBezTo>
                    <a:pt x="213" y="155"/>
                    <a:pt x="214" y="155"/>
                    <a:pt x="215" y="156"/>
                  </a:cubicBezTo>
                  <a:cubicBezTo>
                    <a:pt x="217" y="158"/>
                    <a:pt x="219" y="160"/>
                    <a:pt x="220" y="162"/>
                  </a:cubicBezTo>
                  <a:cubicBezTo>
                    <a:pt x="221" y="163"/>
                    <a:pt x="221" y="164"/>
                    <a:pt x="220" y="165"/>
                  </a:cubicBezTo>
                  <a:cubicBezTo>
                    <a:pt x="220" y="165"/>
                    <a:pt x="219" y="165"/>
                    <a:pt x="219" y="165"/>
                  </a:cubicBezTo>
                  <a:close/>
                  <a:moveTo>
                    <a:pt x="206" y="150"/>
                  </a:moveTo>
                  <a:cubicBezTo>
                    <a:pt x="206" y="150"/>
                    <a:pt x="205" y="150"/>
                    <a:pt x="205" y="149"/>
                  </a:cubicBezTo>
                  <a:cubicBezTo>
                    <a:pt x="203" y="147"/>
                    <a:pt x="201" y="145"/>
                    <a:pt x="200" y="142"/>
                  </a:cubicBezTo>
                  <a:cubicBezTo>
                    <a:pt x="199" y="142"/>
                    <a:pt x="200" y="140"/>
                    <a:pt x="201" y="140"/>
                  </a:cubicBezTo>
                  <a:cubicBezTo>
                    <a:pt x="201" y="139"/>
                    <a:pt x="203" y="139"/>
                    <a:pt x="203" y="140"/>
                  </a:cubicBezTo>
                  <a:cubicBezTo>
                    <a:pt x="205" y="142"/>
                    <a:pt x="206" y="145"/>
                    <a:pt x="208" y="147"/>
                  </a:cubicBezTo>
                  <a:cubicBezTo>
                    <a:pt x="209" y="148"/>
                    <a:pt x="208" y="149"/>
                    <a:pt x="207" y="149"/>
                  </a:cubicBezTo>
                  <a:cubicBezTo>
                    <a:pt x="207" y="150"/>
                    <a:pt x="207" y="150"/>
                    <a:pt x="206" y="150"/>
                  </a:cubicBezTo>
                  <a:close/>
                  <a:moveTo>
                    <a:pt x="195" y="133"/>
                  </a:moveTo>
                  <a:cubicBezTo>
                    <a:pt x="194" y="133"/>
                    <a:pt x="194" y="133"/>
                    <a:pt x="193" y="132"/>
                  </a:cubicBezTo>
                  <a:cubicBezTo>
                    <a:pt x="192" y="130"/>
                    <a:pt x="191" y="128"/>
                    <a:pt x="189" y="125"/>
                  </a:cubicBezTo>
                  <a:cubicBezTo>
                    <a:pt x="189" y="124"/>
                    <a:pt x="189" y="123"/>
                    <a:pt x="190" y="123"/>
                  </a:cubicBezTo>
                  <a:cubicBezTo>
                    <a:pt x="191" y="122"/>
                    <a:pt x="192" y="122"/>
                    <a:pt x="193" y="123"/>
                  </a:cubicBezTo>
                  <a:cubicBezTo>
                    <a:pt x="194" y="126"/>
                    <a:pt x="195" y="128"/>
                    <a:pt x="197" y="130"/>
                  </a:cubicBezTo>
                  <a:cubicBezTo>
                    <a:pt x="197" y="131"/>
                    <a:pt x="197" y="132"/>
                    <a:pt x="196" y="133"/>
                  </a:cubicBezTo>
                  <a:cubicBezTo>
                    <a:pt x="196" y="133"/>
                    <a:pt x="195" y="133"/>
                    <a:pt x="195" y="133"/>
                  </a:cubicBezTo>
                  <a:close/>
                  <a:moveTo>
                    <a:pt x="60" y="133"/>
                  </a:moveTo>
                  <a:cubicBezTo>
                    <a:pt x="60" y="133"/>
                    <a:pt x="60" y="133"/>
                    <a:pt x="59" y="133"/>
                  </a:cubicBezTo>
                  <a:cubicBezTo>
                    <a:pt x="57" y="132"/>
                    <a:pt x="54" y="131"/>
                    <a:pt x="52" y="130"/>
                  </a:cubicBezTo>
                  <a:cubicBezTo>
                    <a:pt x="51" y="130"/>
                    <a:pt x="50" y="128"/>
                    <a:pt x="51" y="127"/>
                  </a:cubicBezTo>
                  <a:cubicBezTo>
                    <a:pt x="51" y="126"/>
                    <a:pt x="52" y="126"/>
                    <a:pt x="53" y="126"/>
                  </a:cubicBezTo>
                  <a:cubicBezTo>
                    <a:pt x="56" y="127"/>
                    <a:pt x="58" y="128"/>
                    <a:pt x="61" y="129"/>
                  </a:cubicBezTo>
                  <a:cubicBezTo>
                    <a:pt x="62" y="129"/>
                    <a:pt x="62" y="131"/>
                    <a:pt x="62" y="132"/>
                  </a:cubicBezTo>
                  <a:cubicBezTo>
                    <a:pt x="62" y="132"/>
                    <a:pt x="61" y="133"/>
                    <a:pt x="60" y="133"/>
                  </a:cubicBezTo>
                  <a:close/>
                  <a:moveTo>
                    <a:pt x="42" y="125"/>
                  </a:moveTo>
                  <a:cubicBezTo>
                    <a:pt x="41" y="125"/>
                    <a:pt x="41" y="125"/>
                    <a:pt x="41" y="124"/>
                  </a:cubicBezTo>
                  <a:cubicBezTo>
                    <a:pt x="38" y="123"/>
                    <a:pt x="36" y="122"/>
                    <a:pt x="34" y="120"/>
                  </a:cubicBezTo>
                  <a:cubicBezTo>
                    <a:pt x="33" y="119"/>
                    <a:pt x="33" y="118"/>
                    <a:pt x="33" y="117"/>
                  </a:cubicBezTo>
                  <a:cubicBezTo>
                    <a:pt x="34" y="116"/>
                    <a:pt x="35" y="116"/>
                    <a:pt x="36" y="117"/>
                  </a:cubicBezTo>
                  <a:cubicBezTo>
                    <a:pt x="38" y="118"/>
                    <a:pt x="41" y="120"/>
                    <a:pt x="43" y="121"/>
                  </a:cubicBezTo>
                  <a:cubicBezTo>
                    <a:pt x="44" y="122"/>
                    <a:pt x="44" y="123"/>
                    <a:pt x="44" y="124"/>
                  </a:cubicBezTo>
                  <a:cubicBezTo>
                    <a:pt x="43" y="124"/>
                    <a:pt x="43" y="125"/>
                    <a:pt x="42" y="125"/>
                  </a:cubicBezTo>
                  <a:close/>
                  <a:moveTo>
                    <a:pt x="185" y="116"/>
                  </a:moveTo>
                  <a:cubicBezTo>
                    <a:pt x="185" y="116"/>
                    <a:pt x="184" y="115"/>
                    <a:pt x="184" y="115"/>
                  </a:cubicBezTo>
                  <a:cubicBezTo>
                    <a:pt x="182" y="112"/>
                    <a:pt x="181" y="110"/>
                    <a:pt x="180" y="108"/>
                  </a:cubicBezTo>
                  <a:cubicBezTo>
                    <a:pt x="179" y="107"/>
                    <a:pt x="180" y="105"/>
                    <a:pt x="181" y="105"/>
                  </a:cubicBezTo>
                  <a:cubicBezTo>
                    <a:pt x="182" y="104"/>
                    <a:pt x="183" y="105"/>
                    <a:pt x="184" y="106"/>
                  </a:cubicBezTo>
                  <a:cubicBezTo>
                    <a:pt x="185" y="108"/>
                    <a:pt x="186" y="111"/>
                    <a:pt x="187" y="113"/>
                  </a:cubicBezTo>
                  <a:cubicBezTo>
                    <a:pt x="188" y="114"/>
                    <a:pt x="187" y="115"/>
                    <a:pt x="186" y="116"/>
                  </a:cubicBezTo>
                  <a:cubicBezTo>
                    <a:pt x="186" y="116"/>
                    <a:pt x="186" y="116"/>
                    <a:pt x="185" y="116"/>
                  </a:cubicBezTo>
                  <a:close/>
                  <a:moveTo>
                    <a:pt x="26" y="113"/>
                  </a:moveTo>
                  <a:cubicBezTo>
                    <a:pt x="25" y="113"/>
                    <a:pt x="25" y="113"/>
                    <a:pt x="24" y="112"/>
                  </a:cubicBezTo>
                  <a:cubicBezTo>
                    <a:pt x="22" y="111"/>
                    <a:pt x="20" y="109"/>
                    <a:pt x="19" y="107"/>
                  </a:cubicBezTo>
                  <a:cubicBezTo>
                    <a:pt x="18" y="106"/>
                    <a:pt x="18" y="105"/>
                    <a:pt x="19" y="104"/>
                  </a:cubicBezTo>
                  <a:cubicBezTo>
                    <a:pt x="19" y="103"/>
                    <a:pt x="21" y="103"/>
                    <a:pt x="21" y="104"/>
                  </a:cubicBezTo>
                  <a:cubicBezTo>
                    <a:pt x="23" y="106"/>
                    <a:pt x="25" y="108"/>
                    <a:pt x="27" y="110"/>
                  </a:cubicBezTo>
                  <a:cubicBezTo>
                    <a:pt x="28" y="110"/>
                    <a:pt x="28" y="112"/>
                    <a:pt x="27" y="112"/>
                  </a:cubicBezTo>
                  <a:cubicBezTo>
                    <a:pt x="27" y="113"/>
                    <a:pt x="26" y="113"/>
                    <a:pt x="26" y="113"/>
                  </a:cubicBezTo>
                  <a:close/>
                  <a:moveTo>
                    <a:pt x="13" y="98"/>
                  </a:moveTo>
                  <a:cubicBezTo>
                    <a:pt x="12" y="98"/>
                    <a:pt x="11" y="98"/>
                    <a:pt x="11" y="97"/>
                  </a:cubicBezTo>
                  <a:cubicBezTo>
                    <a:pt x="9" y="95"/>
                    <a:pt x="8" y="92"/>
                    <a:pt x="7" y="90"/>
                  </a:cubicBezTo>
                  <a:cubicBezTo>
                    <a:pt x="6" y="89"/>
                    <a:pt x="7" y="88"/>
                    <a:pt x="8" y="87"/>
                  </a:cubicBezTo>
                  <a:cubicBezTo>
                    <a:pt x="8" y="87"/>
                    <a:pt x="10" y="87"/>
                    <a:pt x="10" y="88"/>
                  </a:cubicBezTo>
                  <a:cubicBezTo>
                    <a:pt x="11" y="90"/>
                    <a:pt x="13" y="93"/>
                    <a:pt x="14" y="95"/>
                  </a:cubicBezTo>
                  <a:cubicBezTo>
                    <a:pt x="15" y="96"/>
                    <a:pt x="15" y="97"/>
                    <a:pt x="14" y="98"/>
                  </a:cubicBezTo>
                  <a:cubicBezTo>
                    <a:pt x="13" y="98"/>
                    <a:pt x="13" y="98"/>
                    <a:pt x="13" y="98"/>
                  </a:cubicBezTo>
                  <a:close/>
                  <a:moveTo>
                    <a:pt x="177" y="98"/>
                  </a:moveTo>
                  <a:cubicBezTo>
                    <a:pt x="176" y="98"/>
                    <a:pt x="175" y="97"/>
                    <a:pt x="175" y="97"/>
                  </a:cubicBezTo>
                  <a:cubicBezTo>
                    <a:pt x="174" y="94"/>
                    <a:pt x="173" y="92"/>
                    <a:pt x="172" y="89"/>
                  </a:cubicBezTo>
                  <a:cubicBezTo>
                    <a:pt x="171" y="88"/>
                    <a:pt x="172" y="87"/>
                    <a:pt x="173" y="87"/>
                  </a:cubicBezTo>
                  <a:cubicBezTo>
                    <a:pt x="174" y="86"/>
                    <a:pt x="175" y="87"/>
                    <a:pt x="175" y="88"/>
                  </a:cubicBezTo>
                  <a:cubicBezTo>
                    <a:pt x="176" y="90"/>
                    <a:pt x="177" y="93"/>
                    <a:pt x="178" y="95"/>
                  </a:cubicBezTo>
                  <a:cubicBezTo>
                    <a:pt x="179" y="96"/>
                    <a:pt x="178" y="97"/>
                    <a:pt x="177" y="98"/>
                  </a:cubicBezTo>
                  <a:cubicBezTo>
                    <a:pt x="177" y="98"/>
                    <a:pt x="177" y="98"/>
                    <a:pt x="177" y="98"/>
                  </a:cubicBezTo>
                  <a:close/>
                  <a:moveTo>
                    <a:pt x="4" y="80"/>
                  </a:moveTo>
                  <a:cubicBezTo>
                    <a:pt x="3" y="80"/>
                    <a:pt x="2" y="79"/>
                    <a:pt x="2" y="79"/>
                  </a:cubicBezTo>
                  <a:cubicBezTo>
                    <a:pt x="1" y="76"/>
                    <a:pt x="1" y="73"/>
                    <a:pt x="0" y="70"/>
                  </a:cubicBezTo>
                  <a:cubicBezTo>
                    <a:pt x="0" y="69"/>
                    <a:pt x="1" y="68"/>
                    <a:pt x="2" y="68"/>
                  </a:cubicBezTo>
                  <a:cubicBezTo>
                    <a:pt x="3" y="68"/>
                    <a:pt x="4" y="69"/>
                    <a:pt x="4" y="70"/>
                  </a:cubicBezTo>
                  <a:cubicBezTo>
                    <a:pt x="5" y="72"/>
                    <a:pt x="5" y="75"/>
                    <a:pt x="6" y="77"/>
                  </a:cubicBezTo>
                  <a:cubicBezTo>
                    <a:pt x="6" y="79"/>
                    <a:pt x="6" y="80"/>
                    <a:pt x="5" y="80"/>
                  </a:cubicBezTo>
                  <a:cubicBezTo>
                    <a:pt x="4" y="80"/>
                    <a:pt x="4" y="80"/>
                    <a:pt x="4" y="80"/>
                  </a:cubicBezTo>
                  <a:close/>
                  <a:moveTo>
                    <a:pt x="169" y="80"/>
                  </a:moveTo>
                  <a:cubicBezTo>
                    <a:pt x="168" y="80"/>
                    <a:pt x="167" y="79"/>
                    <a:pt x="167" y="78"/>
                  </a:cubicBezTo>
                  <a:cubicBezTo>
                    <a:pt x="166" y="76"/>
                    <a:pt x="165" y="73"/>
                    <a:pt x="164" y="71"/>
                  </a:cubicBezTo>
                  <a:cubicBezTo>
                    <a:pt x="163" y="70"/>
                    <a:pt x="164" y="69"/>
                    <a:pt x="165" y="68"/>
                  </a:cubicBezTo>
                  <a:cubicBezTo>
                    <a:pt x="166" y="68"/>
                    <a:pt x="167" y="68"/>
                    <a:pt x="167" y="69"/>
                  </a:cubicBezTo>
                  <a:cubicBezTo>
                    <a:pt x="168" y="72"/>
                    <a:pt x="169" y="74"/>
                    <a:pt x="170" y="77"/>
                  </a:cubicBezTo>
                  <a:cubicBezTo>
                    <a:pt x="171" y="78"/>
                    <a:pt x="170" y="79"/>
                    <a:pt x="169" y="79"/>
                  </a:cubicBezTo>
                  <a:cubicBezTo>
                    <a:pt x="169" y="79"/>
                    <a:pt x="169" y="80"/>
                    <a:pt x="169" y="80"/>
                  </a:cubicBezTo>
                  <a:close/>
                  <a:moveTo>
                    <a:pt x="161" y="61"/>
                  </a:moveTo>
                  <a:cubicBezTo>
                    <a:pt x="160" y="61"/>
                    <a:pt x="159" y="61"/>
                    <a:pt x="159" y="60"/>
                  </a:cubicBezTo>
                  <a:cubicBezTo>
                    <a:pt x="158" y="58"/>
                    <a:pt x="157" y="55"/>
                    <a:pt x="156" y="53"/>
                  </a:cubicBezTo>
                  <a:cubicBezTo>
                    <a:pt x="155" y="52"/>
                    <a:pt x="155" y="51"/>
                    <a:pt x="156" y="50"/>
                  </a:cubicBezTo>
                  <a:cubicBezTo>
                    <a:pt x="157" y="50"/>
                    <a:pt x="159" y="50"/>
                    <a:pt x="159" y="51"/>
                  </a:cubicBezTo>
                  <a:cubicBezTo>
                    <a:pt x="160" y="53"/>
                    <a:pt x="161" y="56"/>
                    <a:pt x="163" y="58"/>
                  </a:cubicBezTo>
                  <a:cubicBezTo>
                    <a:pt x="163" y="59"/>
                    <a:pt x="163" y="61"/>
                    <a:pt x="162" y="61"/>
                  </a:cubicBezTo>
                  <a:cubicBezTo>
                    <a:pt x="161" y="61"/>
                    <a:pt x="161" y="61"/>
                    <a:pt x="161" y="61"/>
                  </a:cubicBezTo>
                  <a:close/>
                  <a:moveTo>
                    <a:pt x="3" y="60"/>
                  </a:moveTo>
                  <a:cubicBezTo>
                    <a:pt x="3" y="60"/>
                    <a:pt x="2" y="60"/>
                    <a:pt x="2" y="60"/>
                  </a:cubicBezTo>
                  <a:cubicBezTo>
                    <a:pt x="1" y="60"/>
                    <a:pt x="1" y="59"/>
                    <a:pt x="1" y="58"/>
                  </a:cubicBezTo>
                  <a:cubicBezTo>
                    <a:pt x="1" y="55"/>
                    <a:pt x="2" y="52"/>
                    <a:pt x="3" y="50"/>
                  </a:cubicBezTo>
                  <a:cubicBezTo>
                    <a:pt x="3" y="49"/>
                    <a:pt x="4" y="48"/>
                    <a:pt x="5" y="49"/>
                  </a:cubicBezTo>
                  <a:cubicBezTo>
                    <a:pt x="6" y="49"/>
                    <a:pt x="7" y="50"/>
                    <a:pt x="7" y="51"/>
                  </a:cubicBezTo>
                  <a:cubicBezTo>
                    <a:pt x="6" y="54"/>
                    <a:pt x="5" y="56"/>
                    <a:pt x="5" y="59"/>
                  </a:cubicBezTo>
                  <a:cubicBezTo>
                    <a:pt x="5" y="59"/>
                    <a:pt x="4" y="60"/>
                    <a:pt x="3" y="60"/>
                  </a:cubicBezTo>
                  <a:close/>
                  <a:moveTo>
                    <a:pt x="151" y="43"/>
                  </a:moveTo>
                  <a:cubicBezTo>
                    <a:pt x="151" y="43"/>
                    <a:pt x="150" y="43"/>
                    <a:pt x="150" y="42"/>
                  </a:cubicBezTo>
                  <a:cubicBezTo>
                    <a:pt x="148" y="40"/>
                    <a:pt x="147" y="38"/>
                    <a:pt x="145" y="36"/>
                  </a:cubicBezTo>
                  <a:cubicBezTo>
                    <a:pt x="145" y="35"/>
                    <a:pt x="145" y="34"/>
                    <a:pt x="146" y="33"/>
                  </a:cubicBezTo>
                  <a:cubicBezTo>
                    <a:pt x="147" y="32"/>
                    <a:pt x="148" y="33"/>
                    <a:pt x="149" y="34"/>
                  </a:cubicBezTo>
                  <a:cubicBezTo>
                    <a:pt x="150" y="36"/>
                    <a:pt x="152" y="38"/>
                    <a:pt x="153" y="40"/>
                  </a:cubicBezTo>
                  <a:cubicBezTo>
                    <a:pt x="154" y="41"/>
                    <a:pt x="153" y="43"/>
                    <a:pt x="153" y="43"/>
                  </a:cubicBezTo>
                  <a:cubicBezTo>
                    <a:pt x="152" y="43"/>
                    <a:pt x="152" y="43"/>
                    <a:pt x="151" y="43"/>
                  </a:cubicBezTo>
                  <a:close/>
                  <a:moveTo>
                    <a:pt x="10" y="42"/>
                  </a:moveTo>
                  <a:cubicBezTo>
                    <a:pt x="10" y="42"/>
                    <a:pt x="9" y="42"/>
                    <a:pt x="9" y="41"/>
                  </a:cubicBezTo>
                  <a:cubicBezTo>
                    <a:pt x="8" y="41"/>
                    <a:pt x="8" y="40"/>
                    <a:pt x="8" y="39"/>
                  </a:cubicBezTo>
                  <a:cubicBezTo>
                    <a:pt x="10" y="36"/>
                    <a:pt x="12" y="34"/>
                    <a:pt x="14" y="32"/>
                  </a:cubicBezTo>
                  <a:cubicBezTo>
                    <a:pt x="14" y="31"/>
                    <a:pt x="16" y="31"/>
                    <a:pt x="16" y="32"/>
                  </a:cubicBezTo>
                  <a:cubicBezTo>
                    <a:pt x="17" y="33"/>
                    <a:pt x="17" y="34"/>
                    <a:pt x="17" y="35"/>
                  </a:cubicBezTo>
                  <a:cubicBezTo>
                    <a:pt x="15" y="37"/>
                    <a:pt x="13" y="39"/>
                    <a:pt x="12" y="41"/>
                  </a:cubicBezTo>
                  <a:cubicBezTo>
                    <a:pt x="11" y="42"/>
                    <a:pt x="11" y="42"/>
                    <a:pt x="10" y="42"/>
                  </a:cubicBezTo>
                  <a:close/>
                  <a:moveTo>
                    <a:pt x="24" y="28"/>
                  </a:moveTo>
                  <a:cubicBezTo>
                    <a:pt x="23" y="28"/>
                    <a:pt x="23" y="27"/>
                    <a:pt x="22" y="27"/>
                  </a:cubicBezTo>
                  <a:cubicBezTo>
                    <a:pt x="22" y="26"/>
                    <a:pt x="22" y="25"/>
                    <a:pt x="23" y="24"/>
                  </a:cubicBezTo>
                  <a:cubicBezTo>
                    <a:pt x="25" y="22"/>
                    <a:pt x="27" y="21"/>
                    <a:pt x="30" y="19"/>
                  </a:cubicBezTo>
                  <a:cubicBezTo>
                    <a:pt x="31" y="19"/>
                    <a:pt x="32" y="19"/>
                    <a:pt x="32" y="20"/>
                  </a:cubicBezTo>
                  <a:cubicBezTo>
                    <a:pt x="33" y="21"/>
                    <a:pt x="33" y="22"/>
                    <a:pt x="32" y="23"/>
                  </a:cubicBezTo>
                  <a:cubicBezTo>
                    <a:pt x="29" y="24"/>
                    <a:pt x="27" y="26"/>
                    <a:pt x="25" y="27"/>
                  </a:cubicBezTo>
                  <a:cubicBezTo>
                    <a:pt x="25" y="27"/>
                    <a:pt x="24" y="28"/>
                    <a:pt x="24" y="28"/>
                  </a:cubicBezTo>
                  <a:close/>
                  <a:moveTo>
                    <a:pt x="140" y="27"/>
                  </a:moveTo>
                  <a:cubicBezTo>
                    <a:pt x="139" y="27"/>
                    <a:pt x="139" y="27"/>
                    <a:pt x="138" y="27"/>
                  </a:cubicBezTo>
                  <a:cubicBezTo>
                    <a:pt x="136" y="25"/>
                    <a:pt x="135" y="23"/>
                    <a:pt x="133" y="21"/>
                  </a:cubicBezTo>
                  <a:cubicBezTo>
                    <a:pt x="132" y="20"/>
                    <a:pt x="132" y="19"/>
                    <a:pt x="133" y="18"/>
                  </a:cubicBezTo>
                  <a:cubicBezTo>
                    <a:pt x="133" y="17"/>
                    <a:pt x="135" y="17"/>
                    <a:pt x="135" y="18"/>
                  </a:cubicBezTo>
                  <a:cubicBezTo>
                    <a:pt x="137" y="20"/>
                    <a:pt x="139" y="22"/>
                    <a:pt x="141" y="24"/>
                  </a:cubicBezTo>
                  <a:cubicBezTo>
                    <a:pt x="142" y="25"/>
                    <a:pt x="142" y="26"/>
                    <a:pt x="141" y="27"/>
                  </a:cubicBezTo>
                  <a:cubicBezTo>
                    <a:pt x="141" y="27"/>
                    <a:pt x="140" y="27"/>
                    <a:pt x="140" y="27"/>
                  </a:cubicBezTo>
                  <a:close/>
                  <a:moveTo>
                    <a:pt x="41" y="17"/>
                  </a:moveTo>
                  <a:cubicBezTo>
                    <a:pt x="40" y="17"/>
                    <a:pt x="40" y="17"/>
                    <a:pt x="39" y="16"/>
                  </a:cubicBezTo>
                  <a:cubicBezTo>
                    <a:pt x="39" y="15"/>
                    <a:pt x="39" y="14"/>
                    <a:pt x="40" y="13"/>
                  </a:cubicBezTo>
                  <a:cubicBezTo>
                    <a:pt x="43" y="12"/>
                    <a:pt x="45" y="11"/>
                    <a:pt x="47" y="10"/>
                  </a:cubicBezTo>
                  <a:cubicBezTo>
                    <a:pt x="48" y="9"/>
                    <a:pt x="50" y="10"/>
                    <a:pt x="50" y="11"/>
                  </a:cubicBezTo>
                  <a:cubicBezTo>
                    <a:pt x="51" y="12"/>
                    <a:pt x="50" y="13"/>
                    <a:pt x="49" y="14"/>
                  </a:cubicBezTo>
                  <a:cubicBezTo>
                    <a:pt x="47" y="15"/>
                    <a:pt x="44" y="16"/>
                    <a:pt x="42" y="17"/>
                  </a:cubicBezTo>
                  <a:cubicBezTo>
                    <a:pt x="42" y="17"/>
                    <a:pt x="41" y="17"/>
                    <a:pt x="41" y="17"/>
                  </a:cubicBezTo>
                  <a:close/>
                  <a:moveTo>
                    <a:pt x="125" y="14"/>
                  </a:moveTo>
                  <a:cubicBezTo>
                    <a:pt x="124" y="14"/>
                    <a:pt x="124" y="14"/>
                    <a:pt x="124" y="14"/>
                  </a:cubicBezTo>
                  <a:cubicBezTo>
                    <a:pt x="121" y="12"/>
                    <a:pt x="119" y="11"/>
                    <a:pt x="117" y="10"/>
                  </a:cubicBezTo>
                  <a:cubicBezTo>
                    <a:pt x="116" y="10"/>
                    <a:pt x="115" y="8"/>
                    <a:pt x="116" y="7"/>
                  </a:cubicBezTo>
                  <a:cubicBezTo>
                    <a:pt x="116" y="6"/>
                    <a:pt x="118" y="6"/>
                    <a:pt x="119" y="6"/>
                  </a:cubicBezTo>
                  <a:cubicBezTo>
                    <a:pt x="121" y="8"/>
                    <a:pt x="123" y="9"/>
                    <a:pt x="126" y="11"/>
                  </a:cubicBezTo>
                  <a:cubicBezTo>
                    <a:pt x="127" y="11"/>
                    <a:pt x="127" y="12"/>
                    <a:pt x="126" y="13"/>
                  </a:cubicBezTo>
                  <a:cubicBezTo>
                    <a:pt x="126" y="14"/>
                    <a:pt x="125" y="14"/>
                    <a:pt x="125" y="14"/>
                  </a:cubicBezTo>
                  <a:close/>
                  <a:moveTo>
                    <a:pt x="59" y="9"/>
                  </a:moveTo>
                  <a:cubicBezTo>
                    <a:pt x="59" y="9"/>
                    <a:pt x="58" y="9"/>
                    <a:pt x="58" y="8"/>
                  </a:cubicBezTo>
                  <a:cubicBezTo>
                    <a:pt x="57" y="7"/>
                    <a:pt x="58" y="6"/>
                    <a:pt x="59" y="5"/>
                  </a:cubicBezTo>
                  <a:cubicBezTo>
                    <a:pt x="61" y="4"/>
                    <a:pt x="64" y="4"/>
                    <a:pt x="67" y="3"/>
                  </a:cubicBezTo>
                  <a:cubicBezTo>
                    <a:pt x="68" y="3"/>
                    <a:pt x="69" y="3"/>
                    <a:pt x="69" y="4"/>
                  </a:cubicBezTo>
                  <a:cubicBezTo>
                    <a:pt x="69" y="5"/>
                    <a:pt x="69" y="7"/>
                    <a:pt x="68" y="7"/>
                  </a:cubicBezTo>
                  <a:cubicBezTo>
                    <a:pt x="65" y="7"/>
                    <a:pt x="63" y="8"/>
                    <a:pt x="60" y="9"/>
                  </a:cubicBezTo>
                  <a:cubicBezTo>
                    <a:pt x="60" y="9"/>
                    <a:pt x="60" y="9"/>
                    <a:pt x="59" y="9"/>
                  </a:cubicBezTo>
                  <a:close/>
                  <a:moveTo>
                    <a:pt x="107" y="6"/>
                  </a:moveTo>
                  <a:cubicBezTo>
                    <a:pt x="106" y="6"/>
                    <a:pt x="106" y="6"/>
                    <a:pt x="106" y="6"/>
                  </a:cubicBezTo>
                  <a:cubicBezTo>
                    <a:pt x="104" y="5"/>
                    <a:pt x="101" y="5"/>
                    <a:pt x="98" y="4"/>
                  </a:cubicBezTo>
                  <a:cubicBezTo>
                    <a:pt x="97" y="4"/>
                    <a:pt x="97" y="3"/>
                    <a:pt x="97" y="2"/>
                  </a:cubicBezTo>
                  <a:cubicBezTo>
                    <a:pt x="97" y="1"/>
                    <a:pt x="98" y="0"/>
                    <a:pt x="99" y="0"/>
                  </a:cubicBezTo>
                  <a:cubicBezTo>
                    <a:pt x="102" y="1"/>
                    <a:pt x="104" y="1"/>
                    <a:pt x="107" y="2"/>
                  </a:cubicBezTo>
                  <a:cubicBezTo>
                    <a:pt x="108" y="2"/>
                    <a:pt x="109" y="3"/>
                    <a:pt x="108" y="4"/>
                  </a:cubicBezTo>
                  <a:cubicBezTo>
                    <a:pt x="108" y="5"/>
                    <a:pt x="107" y="6"/>
                    <a:pt x="107" y="6"/>
                  </a:cubicBezTo>
                  <a:close/>
                  <a:moveTo>
                    <a:pt x="79" y="4"/>
                  </a:moveTo>
                  <a:cubicBezTo>
                    <a:pt x="78" y="4"/>
                    <a:pt x="77" y="4"/>
                    <a:pt x="77" y="3"/>
                  </a:cubicBezTo>
                  <a:cubicBezTo>
                    <a:pt x="77" y="2"/>
                    <a:pt x="77" y="1"/>
                    <a:pt x="79" y="0"/>
                  </a:cubicBezTo>
                  <a:cubicBezTo>
                    <a:pt x="81" y="0"/>
                    <a:pt x="84" y="0"/>
                    <a:pt x="87" y="0"/>
                  </a:cubicBezTo>
                  <a:cubicBezTo>
                    <a:pt x="88" y="0"/>
                    <a:pt x="89" y="1"/>
                    <a:pt x="89" y="2"/>
                  </a:cubicBezTo>
                  <a:cubicBezTo>
                    <a:pt x="89" y="3"/>
                    <a:pt x="88" y="4"/>
                    <a:pt x="87" y="4"/>
                  </a:cubicBezTo>
                  <a:cubicBezTo>
                    <a:pt x="84" y="4"/>
                    <a:pt x="82" y="4"/>
                    <a:pt x="79" y="4"/>
                  </a:cubicBezTo>
                  <a:cubicBezTo>
                    <a:pt x="79" y="4"/>
                    <a:pt x="79" y="4"/>
                    <a:pt x="79" y="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îŝľíḓè">
              <a:extLst>
                <a:ext uri="{FF2B5EF4-FFF2-40B4-BE49-F238E27FC236}">
                  <a16:creationId xmlns:a16="http://schemas.microsoft.com/office/drawing/2014/main" xmlns="" id="{3D3FF9AD-4888-42F9-B912-08B640E8958E}"/>
                </a:ext>
              </a:extLst>
            </p:cNvPr>
            <p:cNvSpPr/>
            <p:nvPr/>
          </p:nvSpPr>
          <p:spPr bwMode="auto">
            <a:xfrm>
              <a:off x="3181711" y="1696240"/>
              <a:ext cx="1808886" cy="1932138"/>
            </a:xfrm>
            <a:custGeom>
              <a:avLst/>
              <a:gdLst>
                <a:gd name="T0" fmla="*/ 234 w 240"/>
                <a:gd name="T1" fmla="*/ 249 h 257"/>
                <a:gd name="T2" fmla="*/ 238 w 240"/>
                <a:gd name="T3" fmla="*/ 257 h 257"/>
                <a:gd name="T4" fmla="*/ 223 w 240"/>
                <a:gd name="T5" fmla="*/ 232 h 257"/>
                <a:gd name="T6" fmla="*/ 229 w 240"/>
                <a:gd name="T7" fmla="*/ 242 h 257"/>
                <a:gd name="T8" fmla="*/ 212 w 240"/>
                <a:gd name="T9" fmla="*/ 215 h 257"/>
                <a:gd name="T10" fmla="*/ 218 w 240"/>
                <a:gd name="T11" fmla="*/ 226 h 257"/>
                <a:gd name="T12" fmla="*/ 206 w 240"/>
                <a:gd name="T13" fmla="*/ 197 h 257"/>
                <a:gd name="T14" fmla="*/ 208 w 240"/>
                <a:gd name="T15" fmla="*/ 208 h 257"/>
                <a:gd name="T16" fmla="*/ 203 w 240"/>
                <a:gd name="T17" fmla="*/ 178 h 257"/>
                <a:gd name="T18" fmla="*/ 207 w 240"/>
                <a:gd name="T19" fmla="*/ 187 h 257"/>
                <a:gd name="T20" fmla="*/ 1 w 240"/>
                <a:gd name="T21" fmla="*/ 173 h 257"/>
                <a:gd name="T22" fmla="*/ 7 w 240"/>
                <a:gd name="T23" fmla="*/ 165 h 257"/>
                <a:gd name="T24" fmla="*/ 206 w 240"/>
                <a:gd name="T25" fmla="*/ 169 h 257"/>
                <a:gd name="T26" fmla="*/ 210 w 240"/>
                <a:gd name="T27" fmla="*/ 159 h 257"/>
                <a:gd name="T28" fmla="*/ 10 w 240"/>
                <a:gd name="T29" fmla="*/ 155 h 257"/>
                <a:gd name="T30" fmla="*/ 17 w 240"/>
                <a:gd name="T31" fmla="*/ 148 h 257"/>
                <a:gd name="T32" fmla="*/ 210 w 240"/>
                <a:gd name="T33" fmla="*/ 149 h 257"/>
                <a:gd name="T34" fmla="*/ 215 w 240"/>
                <a:gd name="T35" fmla="*/ 140 h 257"/>
                <a:gd name="T36" fmla="*/ 21 w 240"/>
                <a:gd name="T37" fmla="*/ 138 h 257"/>
                <a:gd name="T38" fmla="*/ 29 w 240"/>
                <a:gd name="T39" fmla="*/ 131 h 257"/>
                <a:gd name="T40" fmla="*/ 217 w 240"/>
                <a:gd name="T41" fmla="*/ 130 h 257"/>
                <a:gd name="T42" fmla="*/ 222 w 240"/>
                <a:gd name="T43" fmla="*/ 121 h 257"/>
                <a:gd name="T44" fmla="*/ 33 w 240"/>
                <a:gd name="T45" fmla="*/ 122 h 257"/>
                <a:gd name="T46" fmla="*/ 41 w 240"/>
                <a:gd name="T47" fmla="*/ 116 h 257"/>
                <a:gd name="T48" fmla="*/ 223 w 240"/>
                <a:gd name="T49" fmla="*/ 111 h 257"/>
                <a:gd name="T50" fmla="*/ 228 w 240"/>
                <a:gd name="T51" fmla="*/ 102 h 257"/>
                <a:gd name="T52" fmla="*/ 46 w 240"/>
                <a:gd name="T53" fmla="*/ 106 h 257"/>
                <a:gd name="T54" fmla="*/ 54 w 240"/>
                <a:gd name="T55" fmla="*/ 100 h 257"/>
                <a:gd name="T56" fmla="*/ 229 w 240"/>
                <a:gd name="T57" fmla="*/ 92 h 257"/>
                <a:gd name="T58" fmla="*/ 232 w 240"/>
                <a:gd name="T59" fmla="*/ 83 h 257"/>
                <a:gd name="T60" fmla="*/ 59 w 240"/>
                <a:gd name="T61" fmla="*/ 91 h 257"/>
                <a:gd name="T62" fmla="*/ 67 w 240"/>
                <a:gd name="T63" fmla="*/ 85 h 257"/>
                <a:gd name="T64" fmla="*/ 72 w 240"/>
                <a:gd name="T65" fmla="*/ 77 h 257"/>
                <a:gd name="T66" fmla="*/ 81 w 240"/>
                <a:gd name="T67" fmla="*/ 71 h 257"/>
                <a:gd name="T68" fmla="*/ 231 w 240"/>
                <a:gd name="T69" fmla="*/ 72 h 257"/>
                <a:gd name="T70" fmla="*/ 231 w 240"/>
                <a:gd name="T71" fmla="*/ 60 h 257"/>
                <a:gd name="T72" fmla="*/ 231 w 240"/>
                <a:gd name="T73" fmla="*/ 72 h 257"/>
                <a:gd name="T74" fmla="*/ 92 w 240"/>
                <a:gd name="T75" fmla="*/ 54 h 257"/>
                <a:gd name="T76" fmla="*/ 88 w 240"/>
                <a:gd name="T77" fmla="*/ 63 h 257"/>
                <a:gd name="T78" fmla="*/ 227 w 240"/>
                <a:gd name="T79" fmla="*/ 41 h 257"/>
                <a:gd name="T80" fmla="*/ 229 w 240"/>
                <a:gd name="T81" fmla="*/ 52 h 257"/>
                <a:gd name="T82" fmla="*/ 107 w 240"/>
                <a:gd name="T83" fmla="*/ 40 h 257"/>
                <a:gd name="T84" fmla="*/ 103 w 240"/>
                <a:gd name="T85" fmla="*/ 49 h 257"/>
                <a:gd name="T86" fmla="*/ 123 w 240"/>
                <a:gd name="T87" fmla="*/ 28 h 257"/>
                <a:gd name="T88" fmla="*/ 118 w 240"/>
                <a:gd name="T89" fmla="*/ 36 h 257"/>
                <a:gd name="T90" fmla="*/ 220 w 240"/>
                <a:gd name="T91" fmla="*/ 22 h 257"/>
                <a:gd name="T92" fmla="*/ 224 w 240"/>
                <a:gd name="T93" fmla="*/ 33 h 257"/>
                <a:gd name="T94" fmla="*/ 140 w 240"/>
                <a:gd name="T95" fmla="*/ 17 h 257"/>
                <a:gd name="T96" fmla="*/ 134 w 240"/>
                <a:gd name="T97" fmla="*/ 25 h 257"/>
                <a:gd name="T98" fmla="*/ 206 w 240"/>
                <a:gd name="T99" fmla="*/ 8 h 257"/>
                <a:gd name="T100" fmla="*/ 214 w 240"/>
                <a:gd name="T101" fmla="*/ 16 h 257"/>
                <a:gd name="T102" fmla="*/ 158 w 240"/>
                <a:gd name="T103" fmla="*/ 7 h 257"/>
                <a:gd name="T104" fmla="*/ 151 w 240"/>
                <a:gd name="T105" fmla="*/ 14 h 257"/>
                <a:gd name="T106" fmla="*/ 177 w 240"/>
                <a:gd name="T107" fmla="*/ 1 h 257"/>
                <a:gd name="T108" fmla="*/ 170 w 240"/>
                <a:gd name="T109" fmla="*/ 7 h 257"/>
                <a:gd name="T110" fmla="*/ 187 w 240"/>
                <a:gd name="T111" fmla="*/ 2 h 257"/>
                <a:gd name="T112" fmla="*/ 197 w 240"/>
                <a:gd name="T113" fmla="*/ 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 h="257">
                  <a:moveTo>
                    <a:pt x="238" y="257"/>
                  </a:moveTo>
                  <a:cubicBezTo>
                    <a:pt x="237" y="257"/>
                    <a:pt x="237" y="257"/>
                    <a:pt x="236" y="256"/>
                  </a:cubicBezTo>
                  <a:cubicBezTo>
                    <a:pt x="235" y="254"/>
                    <a:pt x="235" y="253"/>
                    <a:pt x="234" y="251"/>
                  </a:cubicBezTo>
                  <a:cubicBezTo>
                    <a:pt x="233" y="250"/>
                    <a:pt x="233" y="249"/>
                    <a:pt x="234" y="249"/>
                  </a:cubicBezTo>
                  <a:cubicBezTo>
                    <a:pt x="235" y="248"/>
                    <a:pt x="237" y="248"/>
                    <a:pt x="237" y="249"/>
                  </a:cubicBezTo>
                  <a:cubicBezTo>
                    <a:pt x="238" y="251"/>
                    <a:pt x="239" y="252"/>
                    <a:pt x="240" y="254"/>
                  </a:cubicBezTo>
                  <a:cubicBezTo>
                    <a:pt x="240" y="255"/>
                    <a:pt x="240" y="256"/>
                    <a:pt x="239" y="257"/>
                  </a:cubicBezTo>
                  <a:cubicBezTo>
                    <a:pt x="239" y="257"/>
                    <a:pt x="238" y="257"/>
                    <a:pt x="238" y="257"/>
                  </a:cubicBezTo>
                  <a:close/>
                  <a:moveTo>
                    <a:pt x="229" y="242"/>
                  </a:moveTo>
                  <a:cubicBezTo>
                    <a:pt x="228" y="242"/>
                    <a:pt x="228" y="242"/>
                    <a:pt x="227" y="241"/>
                  </a:cubicBezTo>
                  <a:cubicBezTo>
                    <a:pt x="226" y="239"/>
                    <a:pt x="224" y="237"/>
                    <a:pt x="223" y="235"/>
                  </a:cubicBezTo>
                  <a:cubicBezTo>
                    <a:pt x="222" y="234"/>
                    <a:pt x="223" y="233"/>
                    <a:pt x="223" y="232"/>
                  </a:cubicBezTo>
                  <a:cubicBezTo>
                    <a:pt x="224" y="231"/>
                    <a:pt x="226" y="231"/>
                    <a:pt x="226" y="232"/>
                  </a:cubicBezTo>
                  <a:cubicBezTo>
                    <a:pt x="228" y="234"/>
                    <a:pt x="229" y="237"/>
                    <a:pt x="231" y="239"/>
                  </a:cubicBezTo>
                  <a:cubicBezTo>
                    <a:pt x="231" y="240"/>
                    <a:pt x="231" y="241"/>
                    <a:pt x="230" y="242"/>
                  </a:cubicBezTo>
                  <a:cubicBezTo>
                    <a:pt x="230" y="242"/>
                    <a:pt x="230" y="242"/>
                    <a:pt x="229" y="242"/>
                  </a:cubicBezTo>
                  <a:close/>
                  <a:moveTo>
                    <a:pt x="218" y="226"/>
                  </a:moveTo>
                  <a:cubicBezTo>
                    <a:pt x="217" y="226"/>
                    <a:pt x="216" y="225"/>
                    <a:pt x="216" y="225"/>
                  </a:cubicBezTo>
                  <a:cubicBezTo>
                    <a:pt x="215" y="223"/>
                    <a:pt x="213" y="220"/>
                    <a:pt x="212" y="218"/>
                  </a:cubicBezTo>
                  <a:cubicBezTo>
                    <a:pt x="211" y="217"/>
                    <a:pt x="211" y="216"/>
                    <a:pt x="212" y="215"/>
                  </a:cubicBezTo>
                  <a:cubicBezTo>
                    <a:pt x="213" y="215"/>
                    <a:pt x="215" y="215"/>
                    <a:pt x="215" y="216"/>
                  </a:cubicBezTo>
                  <a:cubicBezTo>
                    <a:pt x="216" y="218"/>
                    <a:pt x="218" y="220"/>
                    <a:pt x="219" y="223"/>
                  </a:cubicBezTo>
                  <a:cubicBezTo>
                    <a:pt x="220" y="223"/>
                    <a:pt x="220" y="225"/>
                    <a:pt x="219" y="225"/>
                  </a:cubicBezTo>
                  <a:cubicBezTo>
                    <a:pt x="219" y="226"/>
                    <a:pt x="218" y="226"/>
                    <a:pt x="218" y="226"/>
                  </a:cubicBezTo>
                  <a:close/>
                  <a:moveTo>
                    <a:pt x="208" y="208"/>
                  </a:moveTo>
                  <a:cubicBezTo>
                    <a:pt x="207" y="208"/>
                    <a:pt x="207" y="208"/>
                    <a:pt x="206" y="207"/>
                  </a:cubicBezTo>
                  <a:cubicBezTo>
                    <a:pt x="205" y="204"/>
                    <a:pt x="205" y="202"/>
                    <a:pt x="204" y="199"/>
                  </a:cubicBezTo>
                  <a:cubicBezTo>
                    <a:pt x="204" y="198"/>
                    <a:pt x="205" y="197"/>
                    <a:pt x="206" y="197"/>
                  </a:cubicBezTo>
                  <a:cubicBezTo>
                    <a:pt x="207" y="196"/>
                    <a:pt x="208" y="197"/>
                    <a:pt x="208" y="198"/>
                  </a:cubicBezTo>
                  <a:cubicBezTo>
                    <a:pt x="209" y="201"/>
                    <a:pt x="209" y="203"/>
                    <a:pt x="210" y="205"/>
                  </a:cubicBezTo>
                  <a:cubicBezTo>
                    <a:pt x="211" y="206"/>
                    <a:pt x="210" y="208"/>
                    <a:pt x="209" y="208"/>
                  </a:cubicBezTo>
                  <a:cubicBezTo>
                    <a:pt x="209" y="208"/>
                    <a:pt x="209" y="208"/>
                    <a:pt x="208" y="208"/>
                  </a:cubicBezTo>
                  <a:close/>
                  <a:moveTo>
                    <a:pt x="205" y="189"/>
                  </a:moveTo>
                  <a:cubicBezTo>
                    <a:pt x="204" y="189"/>
                    <a:pt x="203" y="188"/>
                    <a:pt x="203" y="187"/>
                  </a:cubicBezTo>
                  <a:cubicBezTo>
                    <a:pt x="203" y="186"/>
                    <a:pt x="203" y="185"/>
                    <a:pt x="203" y="184"/>
                  </a:cubicBezTo>
                  <a:cubicBezTo>
                    <a:pt x="203" y="182"/>
                    <a:pt x="203" y="180"/>
                    <a:pt x="203" y="178"/>
                  </a:cubicBezTo>
                  <a:cubicBezTo>
                    <a:pt x="203" y="177"/>
                    <a:pt x="204" y="177"/>
                    <a:pt x="205" y="177"/>
                  </a:cubicBezTo>
                  <a:cubicBezTo>
                    <a:pt x="206" y="177"/>
                    <a:pt x="207" y="178"/>
                    <a:pt x="207" y="179"/>
                  </a:cubicBezTo>
                  <a:cubicBezTo>
                    <a:pt x="207" y="181"/>
                    <a:pt x="207" y="182"/>
                    <a:pt x="207" y="184"/>
                  </a:cubicBezTo>
                  <a:cubicBezTo>
                    <a:pt x="207" y="185"/>
                    <a:pt x="207" y="186"/>
                    <a:pt x="207" y="187"/>
                  </a:cubicBezTo>
                  <a:cubicBezTo>
                    <a:pt x="207" y="188"/>
                    <a:pt x="206" y="189"/>
                    <a:pt x="205" y="189"/>
                  </a:cubicBezTo>
                  <a:cubicBezTo>
                    <a:pt x="205" y="189"/>
                    <a:pt x="205" y="189"/>
                    <a:pt x="205" y="189"/>
                  </a:cubicBezTo>
                  <a:close/>
                  <a:moveTo>
                    <a:pt x="2" y="173"/>
                  </a:moveTo>
                  <a:cubicBezTo>
                    <a:pt x="2" y="173"/>
                    <a:pt x="2" y="173"/>
                    <a:pt x="1" y="173"/>
                  </a:cubicBezTo>
                  <a:cubicBezTo>
                    <a:pt x="0" y="172"/>
                    <a:pt x="0" y="171"/>
                    <a:pt x="0" y="170"/>
                  </a:cubicBezTo>
                  <a:cubicBezTo>
                    <a:pt x="1" y="168"/>
                    <a:pt x="2" y="166"/>
                    <a:pt x="4" y="163"/>
                  </a:cubicBezTo>
                  <a:cubicBezTo>
                    <a:pt x="4" y="162"/>
                    <a:pt x="5" y="161"/>
                    <a:pt x="6" y="162"/>
                  </a:cubicBezTo>
                  <a:cubicBezTo>
                    <a:pt x="7" y="162"/>
                    <a:pt x="8" y="164"/>
                    <a:pt x="7" y="165"/>
                  </a:cubicBezTo>
                  <a:cubicBezTo>
                    <a:pt x="6" y="167"/>
                    <a:pt x="5" y="170"/>
                    <a:pt x="4" y="172"/>
                  </a:cubicBezTo>
                  <a:cubicBezTo>
                    <a:pt x="4" y="173"/>
                    <a:pt x="3" y="173"/>
                    <a:pt x="2" y="173"/>
                  </a:cubicBezTo>
                  <a:close/>
                  <a:moveTo>
                    <a:pt x="206" y="169"/>
                  </a:moveTo>
                  <a:cubicBezTo>
                    <a:pt x="206" y="169"/>
                    <a:pt x="206" y="169"/>
                    <a:pt x="206" y="169"/>
                  </a:cubicBezTo>
                  <a:cubicBezTo>
                    <a:pt x="205" y="168"/>
                    <a:pt x="204" y="167"/>
                    <a:pt x="204" y="166"/>
                  </a:cubicBezTo>
                  <a:cubicBezTo>
                    <a:pt x="205" y="164"/>
                    <a:pt x="205" y="161"/>
                    <a:pt x="206" y="158"/>
                  </a:cubicBezTo>
                  <a:cubicBezTo>
                    <a:pt x="206" y="157"/>
                    <a:pt x="207" y="157"/>
                    <a:pt x="208" y="157"/>
                  </a:cubicBezTo>
                  <a:cubicBezTo>
                    <a:pt x="209" y="157"/>
                    <a:pt x="210" y="158"/>
                    <a:pt x="210" y="159"/>
                  </a:cubicBezTo>
                  <a:cubicBezTo>
                    <a:pt x="209" y="162"/>
                    <a:pt x="209" y="164"/>
                    <a:pt x="208" y="167"/>
                  </a:cubicBezTo>
                  <a:cubicBezTo>
                    <a:pt x="208" y="168"/>
                    <a:pt x="207" y="169"/>
                    <a:pt x="206" y="169"/>
                  </a:cubicBezTo>
                  <a:close/>
                  <a:moveTo>
                    <a:pt x="11" y="155"/>
                  </a:moveTo>
                  <a:cubicBezTo>
                    <a:pt x="11" y="155"/>
                    <a:pt x="11" y="155"/>
                    <a:pt x="10" y="155"/>
                  </a:cubicBezTo>
                  <a:cubicBezTo>
                    <a:pt x="9" y="154"/>
                    <a:pt x="9" y="153"/>
                    <a:pt x="10" y="152"/>
                  </a:cubicBezTo>
                  <a:cubicBezTo>
                    <a:pt x="11" y="150"/>
                    <a:pt x="12" y="148"/>
                    <a:pt x="14" y="145"/>
                  </a:cubicBezTo>
                  <a:cubicBezTo>
                    <a:pt x="15" y="145"/>
                    <a:pt x="16" y="144"/>
                    <a:pt x="17" y="145"/>
                  </a:cubicBezTo>
                  <a:cubicBezTo>
                    <a:pt x="18" y="145"/>
                    <a:pt x="18" y="147"/>
                    <a:pt x="17" y="148"/>
                  </a:cubicBezTo>
                  <a:cubicBezTo>
                    <a:pt x="16" y="150"/>
                    <a:pt x="14" y="152"/>
                    <a:pt x="13" y="154"/>
                  </a:cubicBezTo>
                  <a:cubicBezTo>
                    <a:pt x="13" y="155"/>
                    <a:pt x="12" y="155"/>
                    <a:pt x="11" y="155"/>
                  </a:cubicBezTo>
                  <a:close/>
                  <a:moveTo>
                    <a:pt x="211" y="149"/>
                  </a:moveTo>
                  <a:cubicBezTo>
                    <a:pt x="211" y="149"/>
                    <a:pt x="210" y="149"/>
                    <a:pt x="210" y="149"/>
                  </a:cubicBezTo>
                  <a:cubicBezTo>
                    <a:pt x="209" y="149"/>
                    <a:pt x="209" y="148"/>
                    <a:pt x="209" y="147"/>
                  </a:cubicBezTo>
                  <a:cubicBezTo>
                    <a:pt x="210" y="144"/>
                    <a:pt x="211" y="142"/>
                    <a:pt x="211" y="139"/>
                  </a:cubicBezTo>
                  <a:cubicBezTo>
                    <a:pt x="212" y="138"/>
                    <a:pt x="213" y="137"/>
                    <a:pt x="214" y="138"/>
                  </a:cubicBezTo>
                  <a:cubicBezTo>
                    <a:pt x="215" y="138"/>
                    <a:pt x="216" y="139"/>
                    <a:pt x="215" y="140"/>
                  </a:cubicBezTo>
                  <a:cubicBezTo>
                    <a:pt x="214" y="143"/>
                    <a:pt x="214" y="145"/>
                    <a:pt x="213" y="148"/>
                  </a:cubicBezTo>
                  <a:cubicBezTo>
                    <a:pt x="212" y="149"/>
                    <a:pt x="212" y="149"/>
                    <a:pt x="211" y="149"/>
                  </a:cubicBezTo>
                  <a:close/>
                  <a:moveTo>
                    <a:pt x="23" y="139"/>
                  </a:moveTo>
                  <a:cubicBezTo>
                    <a:pt x="22" y="139"/>
                    <a:pt x="22" y="139"/>
                    <a:pt x="21" y="138"/>
                  </a:cubicBezTo>
                  <a:cubicBezTo>
                    <a:pt x="20" y="138"/>
                    <a:pt x="20" y="136"/>
                    <a:pt x="21" y="135"/>
                  </a:cubicBezTo>
                  <a:cubicBezTo>
                    <a:pt x="22" y="133"/>
                    <a:pt x="24" y="131"/>
                    <a:pt x="26" y="129"/>
                  </a:cubicBezTo>
                  <a:cubicBezTo>
                    <a:pt x="26" y="128"/>
                    <a:pt x="28" y="128"/>
                    <a:pt x="28" y="129"/>
                  </a:cubicBezTo>
                  <a:cubicBezTo>
                    <a:pt x="29" y="129"/>
                    <a:pt x="29" y="130"/>
                    <a:pt x="29" y="131"/>
                  </a:cubicBezTo>
                  <a:cubicBezTo>
                    <a:pt x="27" y="134"/>
                    <a:pt x="26" y="136"/>
                    <a:pt x="24" y="138"/>
                  </a:cubicBezTo>
                  <a:cubicBezTo>
                    <a:pt x="24" y="138"/>
                    <a:pt x="23" y="139"/>
                    <a:pt x="23" y="139"/>
                  </a:cubicBezTo>
                  <a:close/>
                  <a:moveTo>
                    <a:pt x="217" y="130"/>
                  </a:moveTo>
                  <a:cubicBezTo>
                    <a:pt x="217" y="130"/>
                    <a:pt x="217" y="130"/>
                    <a:pt x="217" y="130"/>
                  </a:cubicBezTo>
                  <a:cubicBezTo>
                    <a:pt x="216" y="130"/>
                    <a:pt x="215" y="129"/>
                    <a:pt x="215" y="128"/>
                  </a:cubicBezTo>
                  <a:cubicBezTo>
                    <a:pt x="218" y="120"/>
                    <a:pt x="218" y="120"/>
                    <a:pt x="218" y="120"/>
                  </a:cubicBezTo>
                  <a:cubicBezTo>
                    <a:pt x="219" y="119"/>
                    <a:pt x="220" y="119"/>
                    <a:pt x="221" y="119"/>
                  </a:cubicBezTo>
                  <a:cubicBezTo>
                    <a:pt x="222" y="119"/>
                    <a:pt x="222" y="120"/>
                    <a:pt x="222" y="121"/>
                  </a:cubicBezTo>
                  <a:cubicBezTo>
                    <a:pt x="219" y="129"/>
                    <a:pt x="219" y="129"/>
                    <a:pt x="219" y="129"/>
                  </a:cubicBezTo>
                  <a:cubicBezTo>
                    <a:pt x="219" y="130"/>
                    <a:pt x="218" y="130"/>
                    <a:pt x="217" y="130"/>
                  </a:cubicBezTo>
                  <a:close/>
                  <a:moveTo>
                    <a:pt x="34" y="123"/>
                  </a:moveTo>
                  <a:cubicBezTo>
                    <a:pt x="34" y="123"/>
                    <a:pt x="34" y="122"/>
                    <a:pt x="33" y="122"/>
                  </a:cubicBezTo>
                  <a:cubicBezTo>
                    <a:pt x="32" y="121"/>
                    <a:pt x="32" y="120"/>
                    <a:pt x="33" y="119"/>
                  </a:cubicBezTo>
                  <a:cubicBezTo>
                    <a:pt x="35" y="117"/>
                    <a:pt x="36" y="115"/>
                    <a:pt x="38" y="113"/>
                  </a:cubicBezTo>
                  <a:cubicBezTo>
                    <a:pt x="39" y="112"/>
                    <a:pt x="40" y="112"/>
                    <a:pt x="41" y="113"/>
                  </a:cubicBezTo>
                  <a:cubicBezTo>
                    <a:pt x="42" y="113"/>
                    <a:pt x="42" y="115"/>
                    <a:pt x="41" y="116"/>
                  </a:cubicBezTo>
                  <a:cubicBezTo>
                    <a:pt x="39" y="118"/>
                    <a:pt x="38" y="120"/>
                    <a:pt x="36" y="122"/>
                  </a:cubicBezTo>
                  <a:cubicBezTo>
                    <a:pt x="36" y="122"/>
                    <a:pt x="35" y="123"/>
                    <a:pt x="34" y="123"/>
                  </a:cubicBezTo>
                  <a:close/>
                  <a:moveTo>
                    <a:pt x="224" y="111"/>
                  </a:moveTo>
                  <a:cubicBezTo>
                    <a:pt x="224" y="111"/>
                    <a:pt x="224" y="111"/>
                    <a:pt x="223" y="111"/>
                  </a:cubicBezTo>
                  <a:cubicBezTo>
                    <a:pt x="222" y="111"/>
                    <a:pt x="222" y="110"/>
                    <a:pt x="222" y="109"/>
                  </a:cubicBezTo>
                  <a:cubicBezTo>
                    <a:pt x="223" y="106"/>
                    <a:pt x="224" y="104"/>
                    <a:pt x="224" y="101"/>
                  </a:cubicBezTo>
                  <a:cubicBezTo>
                    <a:pt x="225" y="100"/>
                    <a:pt x="226" y="100"/>
                    <a:pt x="227" y="100"/>
                  </a:cubicBezTo>
                  <a:cubicBezTo>
                    <a:pt x="228" y="100"/>
                    <a:pt x="229" y="101"/>
                    <a:pt x="228" y="102"/>
                  </a:cubicBezTo>
                  <a:cubicBezTo>
                    <a:pt x="228" y="105"/>
                    <a:pt x="227" y="108"/>
                    <a:pt x="226" y="110"/>
                  </a:cubicBezTo>
                  <a:cubicBezTo>
                    <a:pt x="226" y="111"/>
                    <a:pt x="225" y="111"/>
                    <a:pt x="224" y="111"/>
                  </a:cubicBezTo>
                  <a:close/>
                  <a:moveTo>
                    <a:pt x="47" y="107"/>
                  </a:moveTo>
                  <a:cubicBezTo>
                    <a:pt x="47" y="107"/>
                    <a:pt x="46" y="107"/>
                    <a:pt x="46" y="106"/>
                  </a:cubicBezTo>
                  <a:cubicBezTo>
                    <a:pt x="45" y="106"/>
                    <a:pt x="45" y="105"/>
                    <a:pt x="46" y="104"/>
                  </a:cubicBezTo>
                  <a:cubicBezTo>
                    <a:pt x="47" y="102"/>
                    <a:pt x="49" y="100"/>
                    <a:pt x="51" y="98"/>
                  </a:cubicBezTo>
                  <a:cubicBezTo>
                    <a:pt x="51" y="97"/>
                    <a:pt x="53" y="97"/>
                    <a:pt x="54" y="97"/>
                  </a:cubicBezTo>
                  <a:cubicBezTo>
                    <a:pt x="54" y="98"/>
                    <a:pt x="54" y="99"/>
                    <a:pt x="54" y="100"/>
                  </a:cubicBezTo>
                  <a:cubicBezTo>
                    <a:pt x="52" y="102"/>
                    <a:pt x="50" y="104"/>
                    <a:pt x="49" y="106"/>
                  </a:cubicBezTo>
                  <a:cubicBezTo>
                    <a:pt x="48" y="107"/>
                    <a:pt x="48" y="107"/>
                    <a:pt x="47" y="107"/>
                  </a:cubicBezTo>
                  <a:close/>
                  <a:moveTo>
                    <a:pt x="229" y="92"/>
                  </a:moveTo>
                  <a:cubicBezTo>
                    <a:pt x="229" y="92"/>
                    <a:pt x="229" y="92"/>
                    <a:pt x="229" y="92"/>
                  </a:cubicBezTo>
                  <a:cubicBezTo>
                    <a:pt x="228" y="92"/>
                    <a:pt x="227" y="91"/>
                    <a:pt x="227" y="90"/>
                  </a:cubicBezTo>
                  <a:cubicBezTo>
                    <a:pt x="228" y="87"/>
                    <a:pt x="228" y="85"/>
                    <a:pt x="229" y="82"/>
                  </a:cubicBezTo>
                  <a:cubicBezTo>
                    <a:pt x="229" y="81"/>
                    <a:pt x="230" y="80"/>
                    <a:pt x="231" y="80"/>
                  </a:cubicBezTo>
                  <a:cubicBezTo>
                    <a:pt x="232" y="80"/>
                    <a:pt x="233" y="81"/>
                    <a:pt x="232" y="83"/>
                  </a:cubicBezTo>
                  <a:cubicBezTo>
                    <a:pt x="232" y="85"/>
                    <a:pt x="232" y="88"/>
                    <a:pt x="231" y="91"/>
                  </a:cubicBezTo>
                  <a:cubicBezTo>
                    <a:pt x="231" y="92"/>
                    <a:pt x="230" y="92"/>
                    <a:pt x="229" y="92"/>
                  </a:cubicBezTo>
                  <a:close/>
                  <a:moveTo>
                    <a:pt x="60" y="92"/>
                  </a:moveTo>
                  <a:cubicBezTo>
                    <a:pt x="60" y="92"/>
                    <a:pt x="59" y="92"/>
                    <a:pt x="59" y="91"/>
                  </a:cubicBezTo>
                  <a:cubicBezTo>
                    <a:pt x="58" y="91"/>
                    <a:pt x="58" y="89"/>
                    <a:pt x="59" y="88"/>
                  </a:cubicBezTo>
                  <a:cubicBezTo>
                    <a:pt x="60" y="86"/>
                    <a:pt x="62" y="84"/>
                    <a:pt x="64" y="83"/>
                  </a:cubicBezTo>
                  <a:cubicBezTo>
                    <a:pt x="65" y="82"/>
                    <a:pt x="66" y="82"/>
                    <a:pt x="67" y="82"/>
                  </a:cubicBezTo>
                  <a:cubicBezTo>
                    <a:pt x="68" y="83"/>
                    <a:pt x="68" y="84"/>
                    <a:pt x="67" y="85"/>
                  </a:cubicBezTo>
                  <a:cubicBezTo>
                    <a:pt x="65" y="87"/>
                    <a:pt x="63" y="89"/>
                    <a:pt x="62" y="91"/>
                  </a:cubicBezTo>
                  <a:cubicBezTo>
                    <a:pt x="61" y="92"/>
                    <a:pt x="61" y="92"/>
                    <a:pt x="60" y="92"/>
                  </a:cubicBezTo>
                  <a:close/>
                  <a:moveTo>
                    <a:pt x="74" y="77"/>
                  </a:moveTo>
                  <a:cubicBezTo>
                    <a:pt x="73" y="77"/>
                    <a:pt x="73" y="77"/>
                    <a:pt x="72" y="77"/>
                  </a:cubicBezTo>
                  <a:cubicBezTo>
                    <a:pt x="72" y="76"/>
                    <a:pt x="72" y="74"/>
                    <a:pt x="72" y="74"/>
                  </a:cubicBezTo>
                  <a:cubicBezTo>
                    <a:pt x="74" y="72"/>
                    <a:pt x="76" y="70"/>
                    <a:pt x="78" y="68"/>
                  </a:cubicBezTo>
                  <a:cubicBezTo>
                    <a:pt x="79" y="67"/>
                    <a:pt x="80" y="67"/>
                    <a:pt x="81" y="68"/>
                  </a:cubicBezTo>
                  <a:cubicBezTo>
                    <a:pt x="81" y="69"/>
                    <a:pt x="81" y="70"/>
                    <a:pt x="81" y="71"/>
                  </a:cubicBezTo>
                  <a:cubicBezTo>
                    <a:pt x="79" y="73"/>
                    <a:pt x="77" y="75"/>
                    <a:pt x="75" y="76"/>
                  </a:cubicBezTo>
                  <a:cubicBezTo>
                    <a:pt x="75" y="77"/>
                    <a:pt x="74" y="77"/>
                    <a:pt x="74" y="77"/>
                  </a:cubicBezTo>
                  <a:close/>
                  <a:moveTo>
                    <a:pt x="231" y="72"/>
                  </a:moveTo>
                  <a:cubicBezTo>
                    <a:pt x="231" y="72"/>
                    <a:pt x="231" y="72"/>
                    <a:pt x="231" y="72"/>
                  </a:cubicBezTo>
                  <a:cubicBezTo>
                    <a:pt x="230" y="72"/>
                    <a:pt x="229" y="71"/>
                    <a:pt x="229" y="70"/>
                  </a:cubicBezTo>
                  <a:cubicBezTo>
                    <a:pt x="229" y="70"/>
                    <a:pt x="229" y="70"/>
                    <a:pt x="229" y="70"/>
                  </a:cubicBezTo>
                  <a:cubicBezTo>
                    <a:pt x="229" y="67"/>
                    <a:pt x="229" y="65"/>
                    <a:pt x="229" y="63"/>
                  </a:cubicBezTo>
                  <a:cubicBezTo>
                    <a:pt x="229" y="61"/>
                    <a:pt x="230" y="60"/>
                    <a:pt x="231" y="60"/>
                  </a:cubicBezTo>
                  <a:cubicBezTo>
                    <a:pt x="232" y="60"/>
                    <a:pt x="233" y="61"/>
                    <a:pt x="233" y="62"/>
                  </a:cubicBezTo>
                  <a:cubicBezTo>
                    <a:pt x="233" y="65"/>
                    <a:pt x="233" y="67"/>
                    <a:pt x="233" y="70"/>
                  </a:cubicBezTo>
                  <a:cubicBezTo>
                    <a:pt x="233" y="70"/>
                    <a:pt x="233" y="70"/>
                    <a:pt x="233" y="70"/>
                  </a:cubicBezTo>
                  <a:cubicBezTo>
                    <a:pt x="233" y="71"/>
                    <a:pt x="232" y="72"/>
                    <a:pt x="231" y="72"/>
                  </a:cubicBezTo>
                  <a:close/>
                  <a:moveTo>
                    <a:pt x="88" y="63"/>
                  </a:moveTo>
                  <a:cubicBezTo>
                    <a:pt x="87" y="63"/>
                    <a:pt x="87" y="63"/>
                    <a:pt x="86" y="62"/>
                  </a:cubicBezTo>
                  <a:cubicBezTo>
                    <a:pt x="86" y="61"/>
                    <a:pt x="86" y="60"/>
                    <a:pt x="86" y="59"/>
                  </a:cubicBezTo>
                  <a:cubicBezTo>
                    <a:pt x="88" y="58"/>
                    <a:pt x="90" y="56"/>
                    <a:pt x="92" y="54"/>
                  </a:cubicBezTo>
                  <a:cubicBezTo>
                    <a:pt x="93" y="53"/>
                    <a:pt x="94" y="53"/>
                    <a:pt x="95" y="54"/>
                  </a:cubicBezTo>
                  <a:cubicBezTo>
                    <a:pt x="96" y="55"/>
                    <a:pt x="96" y="56"/>
                    <a:pt x="95" y="57"/>
                  </a:cubicBezTo>
                  <a:cubicBezTo>
                    <a:pt x="93" y="59"/>
                    <a:pt x="91" y="60"/>
                    <a:pt x="89" y="62"/>
                  </a:cubicBezTo>
                  <a:cubicBezTo>
                    <a:pt x="89" y="63"/>
                    <a:pt x="88" y="63"/>
                    <a:pt x="88" y="63"/>
                  </a:cubicBezTo>
                  <a:close/>
                  <a:moveTo>
                    <a:pt x="229" y="52"/>
                  </a:moveTo>
                  <a:cubicBezTo>
                    <a:pt x="228" y="52"/>
                    <a:pt x="228" y="52"/>
                    <a:pt x="227" y="51"/>
                  </a:cubicBezTo>
                  <a:cubicBezTo>
                    <a:pt x="227" y="48"/>
                    <a:pt x="226" y="46"/>
                    <a:pt x="226" y="43"/>
                  </a:cubicBezTo>
                  <a:cubicBezTo>
                    <a:pt x="225" y="42"/>
                    <a:pt x="226" y="41"/>
                    <a:pt x="227" y="41"/>
                  </a:cubicBezTo>
                  <a:cubicBezTo>
                    <a:pt x="228" y="40"/>
                    <a:pt x="229" y="41"/>
                    <a:pt x="229" y="42"/>
                  </a:cubicBezTo>
                  <a:cubicBezTo>
                    <a:pt x="230" y="45"/>
                    <a:pt x="231" y="47"/>
                    <a:pt x="231" y="50"/>
                  </a:cubicBezTo>
                  <a:cubicBezTo>
                    <a:pt x="231" y="51"/>
                    <a:pt x="231" y="52"/>
                    <a:pt x="230" y="52"/>
                  </a:cubicBezTo>
                  <a:cubicBezTo>
                    <a:pt x="230" y="52"/>
                    <a:pt x="229" y="52"/>
                    <a:pt x="229" y="52"/>
                  </a:cubicBezTo>
                  <a:close/>
                  <a:moveTo>
                    <a:pt x="103" y="49"/>
                  </a:moveTo>
                  <a:cubicBezTo>
                    <a:pt x="102" y="49"/>
                    <a:pt x="101" y="49"/>
                    <a:pt x="101" y="49"/>
                  </a:cubicBezTo>
                  <a:cubicBezTo>
                    <a:pt x="100" y="48"/>
                    <a:pt x="100" y="46"/>
                    <a:pt x="101" y="46"/>
                  </a:cubicBezTo>
                  <a:cubicBezTo>
                    <a:pt x="103" y="44"/>
                    <a:pt x="105" y="42"/>
                    <a:pt x="107" y="40"/>
                  </a:cubicBezTo>
                  <a:cubicBezTo>
                    <a:pt x="108" y="40"/>
                    <a:pt x="109" y="40"/>
                    <a:pt x="110" y="41"/>
                  </a:cubicBezTo>
                  <a:cubicBezTo>
                    <a:pt x="111" y="42"/>
                    <a:pt x="111" y="43"/>
                    <a:pt x="110" y="44"/>
                  </a:cubicBezTo>
                  <a:cubicBezTo>
                    <a:pt x="108" y="45"/>
                    <a:pt x="106" y="47"/>
                    <a:pt x="104" y="49"/>
                  </a:cubicBezTo>
                  <a:cubicBezTo>
                    <a:pt x="103" y="49"/>
                    <a:pt x="103" y="49"/>
                    <a:pt x="103" y="49"/>
                  </a:cubicBezTo>
                  <a:close/>
                  <a:moveTo>
                    <a:pt x="118" y="36"/>
                  </a:moveTo>
                  <a:cubicBezTo>
                    <a:pt x="117" y="36"/>
                    <a:pt x="117" y="36"/>
                    <a:pt x="116" y="36"/>
                  </a:cubicBezTo>
                  <a:cubicBezTo>
                    <a:pt x="116" y="35"/>
                    <a:pt x="116" y="33"/>
                    <a:pt x="117" y="33"/>
                  </a:cubicBezTo>
                  <a:cubicBezTo>
                    <a:pt x="119" y="31"/>
                    <a:pt x="121" y="29"/>
                    <a:pt x="123" y="28"/>
                  </a:cubicBezTo>
                  <a:cubicBezTo>
                    <a:pt x="124" y="27"/>
                    <a:pt x="125" y="27"/>
                    <a:pt x="126" y="28"/>
                  </a:cubicBezTo>
                  <a:cubicBezTo>
                    <a:pt x="127" y="29"/>
                    <a:pt x="126" y="30"/>
                    <a:pt x="125" y="31"/>
                  </a:cubicBezTo>
                  <a:cubicBezTo>
                    <a:pt x="123" y="33"/>
                    <a:pt x="121" y="34"/>
                    <a:pt x="119" y="36"/>
                  </a:cubicBezTo>
                  <a:cubicBezTo>
                    <a:pt x="119" y="36"/>
                    <a:pt x="118" y="36"/>
                    <a:pt x="118" y="36"/>
                  </a:cubicBezTo>
                  <a:close/>
                  <a:moveTo>
                    <a:pt x="224" y="33"/>
                  </a:moveTo>
                  <a:cubicBezTo>
                    <a:pt x="223" y="33"/>
                    <a:pt x="222" y="33"/>
                    <a:pt x="222" y="32"/>
                  </a:cubicBezTo>
                  <a:cubicBezTo>
                    <a:pt x="221" y="29"/>
                    <a:pt x="220" y="27"/>
                    <a:pt x="219" y="25"/>
                  </a:cubicBezTo>
                  <a:cubicBezTo>
                    <a:pt x="218" y="24"/>
                    <a:pt x="219" y="23"/>
                    <a:pt x="220" y="22"/>
                  </a:cubicBezTo>
                  <a:cubicBezTo>
                    <a:pt x="221" y="22"/>
                    <a:pt x="222" y="22"/>
                    <a:pt x="222" y="23"/>
                  </a:cubicBezTo>
                  <a:cubicBezTo>
                    <a:pt x="224" y="25"/>
                    <a:pt x="225" y="28"/>
                    <a:pt x="226" y="31"/>
                  </a:cubicBezTo>
                  <a:cubicBezTo>
                    <a:pt x="226" y="32"/>
                    <a:pt x="226" y="33"/>
                    <a:pt x="225" y="33"/>
                  </a:cubicBezTo>
                  <a:cubicBezTo>
                    <a:pt x="224" y="33"/>
                    <a:pt x="224" y="33"/>
                    <a:pt x="224" y="33"/>
                  </a:cubicBezTo>
                  <a:close/>
                  <a:moveTo>
                    <a:pt x="134" y="25"/>
                  </a:moveTo>
                  <a:cubicBezTo>
                    <a:pt x="133" y="25"/>
                    <a:pt x="133" y="24"/>
                    <a:pt x="132" y="24"/>
                  </a:cubicBezTo>
                  <a:cubicBezTo>
                    <a:pt x="132" y="23"/>
                    <a:pt x="132" y="22"/>
                    <a:pt x="133" y="21"/>
                  </a:cubicBezTo>
                  <a:cubicBezTo>
                    <a:pt x="135" y="19"/>
                    <a:pt x="137" y="18"/>
                    <a:pt x="140" y="17"/>
                  </a:cubicBezTo>
                  <a:cubicBezTo>
                    <a:pt x="141" y="16"/>
                    <a:pt x="142" y="16"/>
                    <a:pt x="143" y="17"/>
                  </a:cubicBezTo>
                  <a:cubicBezTo>
                    <a:pt x="143" y="18"/>
                    <a:pt x="143" y="19"/>
                    <a:pt x="142" y="20"/>
                  </a:cubicBezTo>
                  <a:cubicBezTo>
                    <a:pt x="140" y="21"/>
                    <a:pt x="137" y="23"/>
                    <a:pt x="135" y="24"/>
                  </a:cubicBezTo>
                  <a:cubicBezTo>
                    <a:pt x="135" y="24"/>
                    <a:pt x="134" y="25"/>
                    <a:pt x="134" y="25"/>
                  </a:cubicBezTo>
                  <a:close/>
                  <a:moveTo>
                    <a:pt x="214" y="16"/>
                  </a:moveTo>
                  <a:cubicBezTo>
                    <a:pt x="213" y="16"/>
                    <a:pt x="213" y="16"/>
                    <a:pt x="212" y="15"/>
                  </a:cubicBezTo>
                  <a:cubicBezTo>
                    <a:pt x="211" y="13"/>
                    <a:pt x="209" y="12"/>
                    <a:pt x="207" y="10"/>
                  </a:cubicBezTo>
                  <a:cubicBezTo>
                    <a:pt x="206" y="10"/>
                    <a:pt x="206" y="8"/>
                    <a:pt x="206" y="8"/>
                  </a:cubicBezTo>
                  <a:cubicBezTo>
                    <a:pt x="207" y="7"/>
                    <a:pt x="208" y="6"/>
                    <a:pt x="209" y="7"/>
                  </a:cubicBezTo>
                  <a:cubicBezTo>
                    <a:pt x="211" y="9"/>
                    <a:pt x="213" y="11"/>
                    <a:pt x="215" y="13"/>
                  </a:cubicBezTo>
                  <a:cubicBezTo>
                    <a:pt x="216" y="14"/>
                    <a:pt x="216" y="15"/>
                    <a:pt x="215" y="16"/>
                  </a:cubicBezTo>
                  <a:cubicBezTo>
                    <a:pt x="215" y="16"/>
                    <a:pt x="214" y="16"/>
                    <a:pt x="214" y="16"/>
                  </a:cubicBezTo>
                  <a:close/>
                  <a:moveTo>
                    <a:pt x="151" y="14"/>
                  </a:moveTo>
                  <a:cubicBezTo>
                    <a:pt x="151" y="14"/>
                    <a:pt x="150" y="14"/>
                    <a:pt x="149" y="13"/>
                  </a:cubicBezTo>
                  <a:cubicBezTo>
                    <a:pt x="149" y="12"/>
                    <a:pt x="149" y="11"/>
                    <a:pt x="150" y="11"/>
                  </a:cubicBezTo>
                  <a:cubicBezTo>
                    <a:pt x="153" y="9"/>
                    <a:pt x="155" y="8"/>
                    <a:pt x="158" y="7"/>
                  </a:cubicBezTo>
                  <a:cubicBezTo>
                    <a:pt x="159" y="7"/>
                    <a:pt x="160" y="7"/>
                    <a:pt x="160" y="8"/>
                  </a:cubicBezTo>
                  <a:cubicBezTo>
                    <a:pt x="161" y="9"/>
                    <a:pt x="160" y="10"/>
                    <a:pt x="159" y="11"/>
                  </a:cubicBezTo>
                  <a:cubicBezTo>
                    <a:pt x="157" y="12"/>
                    <a:pt x="155" y="13"/>
                    <a:pt x="152" y="14"/>
                  </a:cubicBezTo>
                  <a:cubicBezTo>
                    <a:pt x="152" y="14"/>
                    <a:pt x="152" y="14"/>
                    <a:pt x="151" y="14"/>
                  </a:cubicBezTo>
                  <a:close/>
                  <a:moveTo>
                    <a:pt x="170" y="7"/>
                  </a:moveTo>
                  <a:cubicBezTo>
                    <a:pt x="169" y="7"/>
                    <a:pt x="168" y="6"/>
                    <a:pt x="168" y="5"/>
                  </a:cubicBezTo>
                  <a:cubicBezTo>
                    <a:pt x="167" y="4"/>
                    <a:pt x="168" y="3"/>
                    <a:pt x="169" y="3"/>
                  </a:cubicBezTo>
                  <a:cubicBezTo>
                    <a:pt x="172" y="2"/>
                    <a:pt x="175" y="1"/>
                    <a:pt x="177" y="1"/>
                  </a:cubicBezTo>
                  <a:cubicBezTo>
                    <a:pt x="178" y="1"/>
                    <a:pt x="179" y="1"/>
                    <a:pt x="179" y="2"/>
                  </a:cubicBezTo>
                  <a:cubicBezTo>
                    <a:pt x="180" y="4"/>
                    <a:pt x="179" y="5"/>
                    <a:pt x="178" y="5"/>
                  </a:cubicBezTo>
                  <a:cubicBezTo>
                    <a:pt x="175" y="5"/>
                    <a:pt x="173" y="6"/>
                    <a:pt x="170" y="7"/>
                  </a:cubicBezTo>
                  <a:cubicBezTo>
                    <a:pt x="170" y="7"/>
                    <a:pt x="170" y="7"/>
                    <a:pt x="170" y="7"/>
                  </a:cubicBezTo>
                  <a:close/>
                  <a:moveTo>
                    <a:pt x="197" y="5"/>
                  </a:moveTo>
                  <a:cubicBezTo>
                    <a:pt x="197" y="5"/>
                    <a:pt x="197" y="5"/>
                    <a:pt x="197" y="5"/>
                  </a:cubicBezTo>
                  <a:cubicBezTo>
                    <a:pt x="194" y="5"/>
                    <a:pt x="192" y="4"/>
                    <a:pt x="189" y="4"/>
                  </a:cubicBezTo>
                  <a:cubicBezTo>
                    <a:pt x="188" y="4"/>
                    <a:pt x="187" y="3"/>
                    <a:pt x="187" y="2"/>
                  </a:cubicBezTo>
                  <a:cubicBezTo>
                    <a:pt x="187" y="1"/>
                    <a:pt x="188" y="0"/>
                    <a:pt x="190" y="0"/>
                  </a:cubicBezTo>
                  <a:cubicBezTo>
                    <a:pt x="192" y="0"/>
                    <a:pt x="195" y="1"/>
                    <a:pt x="198" y="2"/>
                  </a:cubicBezTo>
                  <a:cubicBezTo>
                    <a:pt x="199" y="2"/>
                    <a:pt x="199" y="3"/>
                    <a:pt x="199" y="4"/>
                  </a:cubicBezTo>
                  <a:cubicBezTo>
                    <a:pt x="199" y="5"/>
                    <a:pt x="198" y="5"/>
                    <a:pt x="197" y="5"/>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íṣḷidé">
              <a:extLst>
                <a:ext uri="{FF2B5EF4-FFF2-40B4-BE49-F238E27FC236}">
                  <a16:creationId xmlns:a16="http://schemas.microsoft.com/office/drawing/2014/main" xmlns="" id="{018FDF1C-3CE7-4067-874C-2E837058DD3E}"/>
                </a:ext>
              </a:extLst>
            </p:cNvPr>
            <p:cNvSpPr/>
            <p:nvPr/>
          </p:nvSpPr>
          <p:spPr bwMode="auto">
            <a:xfrm>
              <a:off x="7103981" y="2562622"/>
              <a:ext cx="239251" cy="1120133"/>
            </a:xfrm>
            <a:custGeom>
              <a:avLst/>
              <a:gdLst>
                <a:gd name="T0" fmla="*/ 28 w 32"/>
                <a:gd name="T1" fmla="*/ 147 h 149"/>
                <a:gd name="T2" fmla="*/ 30 w 32"/>
                <a:gd name="T3" fmla="*/ 137 h 149"/>
                <a:gd name="T4" fmla="*/ 32 w 32"/>
                <a:gd name="T5" fmla="*/ 147 h 149"/>
                <a:gd name="T6" fmla="*/ 30 w 32"/>
                <a:gd name="T7" fmla="*/ 149 h 149"/>
                <a:gd name="T8" fmla="*/ 27 w 32"/>
                <a:gd name="T9" fmla="*/ 127 h 149"/>
                <a:gd name="T10" fmla="*/ 29 w 32"/>
                <a:gd name="T11" fmla="*/ 117 h 149"/>
                <a:gd name="T12" fmla="*/ 31 w 32"/>
                <a:gd name="T13" fmla="*/ 126 h 149"/>
                <a:gd name="T14" fmla="*/ 29 w 32"/>
                <a:gd name="T15" fmla="*/ 129 h 149"/>
                <a:gd name="T16" fmla="*/ 25 w 32"/>
                <a:gd name="T17" fmla="*/ 107 h 149"/>
                <a:gd name="T18" fmla="*/ 26 w 32"/>
                <a:gd name="T19" fmla="*/ 97 h 149"/>
                <a:gd name="T20" fmla="*/ 29 w 32"/>
                <a:gd name="T21" fmla="*/ 106 h 149"/>
                <a:gd name="T22" fmla="*/ 27 w 32"/>
                <a:gd name="T23" fmla="*/ 109 h 149"/>
                <a:gd name="T24" fmla="*/ 23 w 32"/>
                <a:gd name="T25" fmla="*/ 87 h 149"/>
                <a:gd name="T26" fmla="*/ 23 w 32"/>
                <a:gd name="T27" fmla="*/ 77 h 149"/>
                <a:gd name="T28" fmla="*/ 27 w 32"/>
                <a:gd name="T29" fmla="*/ 87 h 149"/>
                <a:gd name="T30" fmla="*/ 25 w 32"/>
                <a:gd name="T31" fmla="*/ 89 h 149"/>
                <a:gd name="T32" fmla="*/ 19 w 32"/>
                <a:gd name="T33" fmla="*/ 68 h 149"/>
                <a:gd name="T34" fmla="*/ 19 w 32"/>
                <a:gd name="T35" fmla="*/ 57 h 149"/>
                <a:gd name="T36" fmla="*/ 23 w 32"/>
                <a:gd name="T37" fmla="*/ 67 h 149"/>
                <a:gd name="T38" fmla="*/ 21 w 32"/>
                <a:gd name="T39" fmla="*/ 69 h 149"/>
                <a:gd name="T40" fmla="*/ 14 w 32"/>
                <a:gd name="T41" fmla="*/ 48 h 149"/>
                <a:gd name="T42" fmla="*/ 14 w 32"/>
                <a:gd name="T43" fmla="*/ 38 h 149"/>
                <a:gd name="T44" fmla="*/ 18 w 32"/>
                <a:gd name="T45" fmla="*/ 47 h 149"/>
                <a:gd name="T46" fmla="*/ 16 w 32"/>
                <a:gd name="T47" fmla="*/ 50 h 149"/>
                <a:gd name="T48" fmla="*/ 9 w 32"/>
                <a:gd name="T49" fmla="*/ 29 h 149"/>
                <a:gd name="T50" fmla="*/ 8 w 32"/>
                <a:gd name="T51" fmla="*/ 19 h 149"/>
                <a:gd name="T52" fmla="*/ 13 w 32"/>
                <a:gd name="T53" fmla="*/ 28 h 149"/>
                <a:gd name="T54" fmla="*/ 11 w 32"/>
                <a:gd name="T55" fmla="*/ 30 h 149"/>
                <a:gd name="T56" fmla="*/ 3 w 32"/>
                <a:gd name="T57" fmla="*/ 10 h 149"/>
                <a:gd name="T58" fmla="*/ 1 w 32"/>
                <a:gd name="T59" fmla="*/ 0 h 149"/>
                <a:gd name="T60" fmla="*/ 7 w 32"/>
                <a:gd name="T61" fmla="*/ 9 h 149"/>
                <a:gd name="T62" fmla="*/ 5 w 32"/>
                <a:gd name="T63" fmla="*/ 1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49">
                  <a:moveTo>
                    <a:pt x="30" y="149"/>
                  </a:moveTo>
                  <a:cubicBezTo>
                    <a:pt x="29" y="149"/>
                    <a:pt x="28" y="148"/>
                    <a:pt x="28" y="147"/>
                  </a:cubicBezTo>
                  <a:cubicBezTo>
                    <a:pt x="28" y="144"/>
                    <a:pt x="28" y="141"/>
                    <a:pt x="28" y="139"/>
                  </a:cubicBezTo>
                  <a:cubicBezTo>
                    <a:pt x="28" y="138"/>
                    <a:pt x="29" y="137"/>
                    <a:pt x="30" y="137"/>
                  </a:cubicBezTo>
                  <a:cubicBezTo>
                    <a:pt x="31" y="137"/>
                    <a:pt x="32" y="137"/>
                    <a:pt x="32" y="139"/>
                  </a:cubicBezTo>
                  <a:cubicBezTo>
                    <a:pt x="32" y="141"/>
                    <a:pt x="32" y="144"/>
                    <a:pt x="32" y="147"/>
                  </a:cubicBezTo>
                  <a:cubicBezTo>
                    <a:pt x="32" y="148"/>
                    <a:pt x="31" y="149"/>
                    <a:pt x="30" y="149"/>
                  </a:cubicBezTo>
                  <a:cubicBezTo>
                    <a:pt x="30" y="149"/>
                    <a:pt x="30" y="149"/>
                    <a:pt x="30" y="149"/>
                  </a:cubicBezTo>
                  <a:close/>
                  <a:moveTo>
                    <a:pt x="29" y="129"/>
                  </a:moveTo>
                  <a:cubicBezTo>
                    <a:pt x="28" y="129"/>
                    <a:pt x="27" y="128"/>
                    <a:pt x="27" y="127"/>
                  </a:cubicBezTo>
                  <a:cubicBezTo>
                    <a:pt x="27" y="124"/>
                    <a:pt x="27" y="121"/>
                    <a:pt x="27" y="119"/>
                  </a:cubicBezTo>
                  <a:cubicBezTo>
                    <a:pt x="27" y="118"/>
                    <a:pt x="27" y="117"/>
                    <a:pt x="29" y="117"/>
                  </a:cubicBezTo>
                  <a:cubicBezTo>
                    <a:pt x="30" y="117"/>
                    <a:pt x="31" y="117"/>
                    <a:pt x="31" y="118"/>
                  </a:cubicBezTo>
                  <a:cubicBezTo>
                    <a:pt x="31" y="121"/>
                    <a:pt x="31" y="124"/>
                    <a:pt x="31" y="126"/>
                  </a:cubicBezTo>
                  <a:cubicBezTo>
                    <a:pt x="31" y="128"/>
                    <a:pt x="31" y="129"/>
                    <a:pt x="29" y="129"/>
                  </a:cubicBezTo>
                  <a:cubicBezTo>
                    <a:pt x="29" y="129"/>
                    <a:pt x="29" y="129"/>
                    <a:pt x="29" y="129"/>
                  </a:cubicBezTo>
                  <a:close/>
                  <a:moveTo>
                    <a:pt x="27" y="109"/>
                  </a:moveTo>
                  <a:cubicBezTo>
                    <a:pt x="26" y="109"/>
                    <a:pt x="26" y="108"/>
                    <a:pt x="25" y="107"/>
                  </a:cubicBezTo>
                  <a:cubicBezTo>
                    <a:pt x="25" y="104"/>
                    <a:pt x="25" y="102"/>
                    <a:pt x="24" y="99"/>
                  </a:cubicBezTo>
                  <a:cubicBezTo>
                    <a:pt x="24" y="98"/>
                    <a:pt x="25" y="97"/>
                    <a:pt x="26" y="97"/>
                  </a:cubicBezTo>
                  <a:cubicBezTo>
                    <a:pt x="27" y="97"/>
                    <a:pt x="28" y="97"/>
                    <a:pt x="28" y="98"/>
                  </a:cubicBezTo>
                  <a:cubicBezTo>
                    <a:pt x="29" y="101"/>
                    <a:pt x="29" y="104"/>
                    <a:pt x="29" y="106"/>
                  </a:cubicBezTo>
                  <a:cubicBezTo>
                    <a:pt x="30" y="108"/>
                    <a:pt x="29" y="109"/>
                    <a:pt x="28" y="109"/>
                  </a:cubicBezTo>
                  <a:cubicBezTo>
                    <a:pt x="28" y="109"/>
                    <a:pt x="28" y="109"/>
                    <a:pt x="27" y="109"/>
                  </a:cubicBezTo>
                  <a:close/>
                  <a:moveTo>
                    <a:pt x="25" y="89"/>
                  </a:moveTo>
                  <a:cubicBezTo>
                    <a:pt x="24" y="89"/>
                    <a:pt x="23" y="88"/>
                    <a:pt x="23" y="87"/>
                  </a:cubicBezTo>
                  <a:cubicBezTo>
                    <a:pt x="22" y="85"/>
                    <a:pt x="22" y="82"/>
                    <a:pt x="21" y="79"/>
                  </a:cubicBezTo>
                  <a:cubicBezTo>
                    <a:pt x="21" y="78"/>
                    <a:pt x="22" y="77"/>
                    <a:pt x="23" y="77"/>
                  </a:cubicBezTo>
                  <a:cubicBezTo>
                    <a:pt x="24" y="77"/>
                    <a:pt x="25" y="78"/>
                    <a:pt x="25" y="79"/>
                  </a:cubicBezTo>
                  <a:cubicBezTo>
                    <a:pt x="26" y="81"/>
                    <a:pt x="26" y="84"/>
                    <a:pt x="27" y="87"/>
                  </a:cubicBezTo>
                  <a:cubicBezTo>
                    <a:pt x="27" y="88"/>
                    <a:pt x="26" y="89"/>
                    <a:pt x="25" y="89"/>
                  </a:cubicBezTo>
                  <a:cubicBezTo>
                    <a:pt x="25" y="89"/>
                    <a:pt x="25" y="89"/>
                    <a:pt x="25" y="89"/>
                  </a:cubicBezTo>
                  <a:close/>
                  <a:moveTo>
                    <a:pt x="21" y="69"/>
                  </a:moveTo>
                  <a:cubicBezTo>
                    <a:pt x="20" y="69"/>
                    <a:pt x="19" y="69"/>
                    <a:pt x="19" y="68"/>
                  </a:cubicBezTo>
                  <a:cubicBezTo>
                    <a:pt x="18" y="65"/>
                    <a:pt x="18" y="62"/>
                    <a:pt x="17" y="60"/>
                  </a:cubicBezTo>
                  <a:cubicBezTo>
                    <a:pt x="17" y="59"/>
                    <a:pt x="18" y="58"/>
                    <a:pt x="19" y="57"/>
                  </a:cubicBezTo>
                  <a:cubicBezTo>
                    <a:pt x="20" y="57"/>
                    <a:pt x="21" y="58"/>
                    <a:pt x="21" y="59"/>
                  </a:cubicBezTo>
                  <a:cubicBezTo>
                    <a:pt x="22" y="62"/>
                    <a:pt x="22" y="64"/>
                    <a:pt x="23" y="67"/>
                  </a:cubicBezTo>
                  <a:cubicBezTo>
                    <a:pt x="23" y="68"/>
                    <a:pt x="22" y="69"/>
                    <a:pt x="21" y="69"/>
                  </a:cubicBezTo>
                  <a:cubicBezTo>
                    <a:pt x="21" y="69"/>
                    <a:pt x="21" y="69"/>
                    <a:pt x="21" y="69"/>
                  </a:cubicBezTo>
                  <a:close/>
                  <a:moveTo>
                    <a:pt x="16" y="50"/>
                  </a:moveTo>
                  <a:cubicBezTo>
                    <a:pt x="15" y="50"/>
                    <a:pt x="15" y="49"/>
                    <a:pt x="14" y="48"/>
                  </a:cubicBezTo>
                  <a:cubicBezTo>
                    <a:pt x="14" y="46"/>
                    <a:pt x="13" y="43"/>
                    <a:pt x="12" y="41"/>
                  </a:cubicBezTo>
                  <a:cubicBezTo>
                    <a:pt x="12" y="39"/>
                    <a:pt x="13" y="38"/>
                    <a:pt x="14" y="38"/>
                  </a:cubicBezTo>
                  <a:cubicBezTo>
                    <a:pt x="15" y="38"/>
                    <a:pt x="16" y="38"/>
                    <a:pt x="16" y="39"/>
                  </a:cubicBezTo>
                  <a:cubicBezTo>
                    <a:pt x="17" y="42"/>
                    <a:pt x="17" y="45"/>
                    <a:pt x="18" y="47"/>
                  </a:cubicBezTo>
                  <a:cubicBezTo>
                    <a:pt x="18" y="48"/>
                    <a:pt x="18" y="49"/>
                    <a:pt x="17" y="50"/>
                  </a:cubicBezTo>
                  <a:cubicBezTo>
                    <a:pt x="17" y="50"/>
                    <a:pt x="16" y="50"/>
                    <a:pt x="16" y="50"/>
                  </a:cubicBezTo>
                  <a:close/>
                  <a:moveTo>
                    <a:pt x="11" y="30"/>
                  </a:moveTo>
                  <a:cubicBezTo>
                    <a:pt x="10" y="30"/>
                    <a:pt x="9" y="30"/>
                    <a:pt x="9" y="29"/>
                  </a:cubicBezTo>
                  <a:cubicBezTo>
                    <a:pt x="8" y="26"/>
                    <a:pt x="7" y="24"/>
                    <a:pt x="7" y="21"/>
                  </a:cubicBezTo>
                  <a:cubicBezTo>
                    <a:pt x="6" y="20"/>
                    <a:pt x="7" y="19"/>
                    <a:pt x="8" y="19"/>
                  </a:cubicBezTo>
                  <a:cubicBezTo>
                    <a:pt x="9" y="19"/>
                    <a:pt x="10" y="19"/>
                    <a:pt x="10" y="20"/>
                  </a:cubicBezTo>
                  <a:cubicBezTo>
                    <a:pt x="11" y="23"/>
                    <a:pt x="12" y="25"/>
                    <a:pt x="13" y="28"/>
                  </a:cubicBezTo>
                  <a:cubicBezTo>
                    <a:pt x="13" y="29"/>
                    <a:pt x="12" y="30"/>
                    <a:pt x="11" y="30"/>
                  </a:cubicBezTo>
                  <a:cubicBezTo>
                    <a:pt x="11" y="30"/>
                    <a:pt x="11" y="30"/>
                    <a:pt x="11" y="30"/>
                  </a:cubicBezTo>
                  <a:close/>
                  <a:moveTo>
                    <a:pt x="5" y="11"/>
                  </a:moveTo>
                  <a:cubicBezTo>
                    <a:pt x="4" y="11"/>
                    <a:pt x="3" y="11"/>
                    <a:pt x="3" y="10"/>
                  </a:cubicBezTo>
                  <a:cubicBezTo>
                    <a:pt x="2" y="8"/>
                    <a:pt x="1" y="5"/>
                    <a:pt x="0" y="3"/>
                  </a:cubicBezTo>
                  <a:cubicBezTo>
                    <a:pt x="0" y="1"/>
                    <a:pt x="0" y="0"/>
                    <a:pt x="1" y="0"/>
                  </a:cubicBezTo>
                  <a:cubicBezTo>
                    <a:pt x="3" y="0"/>
                    <a:pt x="4" y="0"/>
                    <a:pt x="4" y="1"/>
                  </a:cubicBezTo>
                  <a:cubicBezTo>
                    <a:pt x="5" y="4"/>
                    <a:pt x="6" y="6"/>
                    <a:pt x="7" y="9"/>
                  </a:cubicBezTo>
                  <a:cubicBezTo>
                    <a:pt x="7" y="10"/>
                    <a:pt x="6" y="11"/>
                    <a:pt x="5" y="11"/>
                  </a:cubicBezTo>
                  <a:cubicBezTo>
                    <a:pt x="5" y="11"/>
                    <a:pt x="5" y="11"/>
                    <a:pt x="5" y="11"/>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ïṣliďè">
              <a:extLst>
                <a:ext uri="{FF2B5EF4-FFF2-40B4-BE49-F238E27FC236}">
                  <a16:creationId xmlns:a16="http://schemas.microsoft.com/office/drawing/2014/main" xmlns="" id="{E3A9B2CB-F510-4718-8AE3-B4B00B52DA24}"/>
                </a:ext>
              </a:extLst>
            </p:cNvPr>
            <p:cNvSpPr/>
            <p:nvPr/>
          </p:nvSpPr>
          <p:spPr bwMode="auto">
            <a:xfrm>
              <a:off x="4599092" y="1424365"/>
              <a:ext cx="2316388" cy="761255"/>
            </a:xfrm>
            <a:custGeom>
              <a:avLst/>
              <a:gdLst>
                <a:gd name="T0" fmla="*/ 1 w 307"/>
                <a:gd name="T1" fmla="*/ 97 h 101"/>
                <a:gd name="T2" fmla="*/ 10 w 307"/>
                <a:gd name="T3" fmla="*/ 97 h 101"/>
                <a:gd name="T4" fmla="*/ 19 w 307"/>
                <a:gd name="T5" fmla="*/ 91 h 101"/>
                <a:gd name="T6" fmla="*/ 25 w 307"/>
                <a:gd name="T7" fmla="*/ 83 h 101"/>
                <a:gd name="T8" fmla="*/ 20 w 307"/>
                <a:gd name="T9" fmla="*/ 90 h 101"/>
                <a:gd name="T10" fmla="*/ 303 w 307"/>
                <a:gd name="T11" fmla="*/ 86 h 101"/>
                <a:gd name="T12" fmla="*/ 303 w 307"/>
                <a:gd name="T13" fmla="*/ 77 h 101"/>
                <a:gd name="T14" fmla="*/ 305 w 307"/>
                <a:gd name="T15" fmla="*/ 87 h 101"/>
                <a:gd name="T16" fmla="*/ 35 w 307"/>
                <a:gd name="T17" fmla="*/ 76 h 101"/>
                <a:gd name="T18" fmla="*/ 44 w 307"/>
                <a:gd name="T19" fmla="*/ 75 h 101"/>
                <a:gd name="T20" fmla="*/ 295 w 307"/>
                <a:gd name="T21" fmla="*/ 70 h 101"/>
                <a:gd name="T22" fmla="*/ 289 w 307"/>
                <a:gd name="T23" fmla="*/ 62 h 101"/>
                <a:gd name="T24" fmla="*/ 293 w 307"/>
                <a:gd name="T25" fmla="*/ 60 h 101"/>
                <a:gd name="T26" fmla="*/ 295 w 307"/>
                <a:gd name="T27" fmla="*/ 70 h 101"/>
                <a:gd name="T28" fmla="*/ 51 w 307"/>
                <a:gd name="T29" fmla="*/ 65 h 101"/>
                <a:gd name="T30" fmla="*/ 60 w 307"/>
                <a:gd name="T31" fmla="*/ 63 h 101"/>
                <a:gd name="T32" fmla="*/ 68 w 307"/>
                <a:gd name="T33" fmla="*/ 56 h 101"/>
                <a:gd name="T34" fmla="*/ 74 w 307"/>
                <a:gd name="T35" fmla="*/ 48 h 101"/>
                <a:gd name="T36" fmla="*/ 70 w 307"/>
                <a:gd name="T37" fmla="*/ 56 h 101"/>
                <a:gd name="T38" fmla="*/ 283 w 307"/>
                <a:gd name="T39" fmla="*/ 52 h 101"/>
                <a:gd name="T40" fmla="*/ 282 w 307"/>
                <a:gd name="T41" fmla="*/ 43 h 101"/>
                <a:gd name="T42" fmla="*/ 284 w 307"/>
                <a:gd name="T43" fmla="*/ 52 h 101"/>
                <a:gd name="T44" fmla="*/ 84 w 307"/>
                <a:gd name="T45" fmla="*/ 41 h 101"/>
                <a:gd name="T46" fmla="*/ 92 w 307"/>
                <a:gd name="T47" fmla="*/ 40 h 101"/>
                <a:gd name="T48" fmla="*/ 273 w 307"/>
                <a:gd name="T49" fmla="*/ 36 h 101"/>
                <a:gd name="T50" fmla="*/ 266 w 307"/>
                <a:gd name="T51" fmla="*/ 27 h 101"/>
                <a:gd name="T52" fmla="*/ 274 w 307"/>
                <a:gd name="T53" fmla="*/ 36 h 101"/>
                <a:gd name="T54" fmla="*/ 100 w 307"/>
                <a:gd name="T55" fmla="*/ 33 h 101"/>
                <a:gd name="T56" fmla="*/ 110 w 307"/>
                <a:gd name="T57" fmla="*/ 27 h 101"/>
                <a:gd name="T58" fmla="*/ 101 w 307"/>
                <a:gd name="T59" fmla="*/ 34 h 101"/>
                <a:gd name="T60" fmla="*/ 118 w 307"/>
                <a:gd name="T61" fmla="*/ 21 h 101"/>
                <a:gd name="T62" fmla="*/ 127 w 307"/>
                <a:gd name="T63" fmla="*/ 21 h 101"/>
                <a:gd name="T64" fmla="*/ 259 w 307"/>
                <a:gd name="T65" fmla="*/ 22 h 101"/>
                <a:gd name="T66" fmla="*/ 251 w 307"/>
                <a:gd name="T67" fmla="*/ 13 h 101"/>
                <a:gd name="T68" fmla="*/ 261 w 307"/>
                <a:gd name="T69" fmla="*/ 21 h 101"/>
                <a:gd name="T70" fmla="*/ 135 w 307"/>
                <a:gd name="T71" fmla="*/ 15 h 101"/>
                <a:gd name="T72" fmla="*/ 147 w 307"/>
                <a:gd name="T73" fmla="*/ 11 h 101"/>
                <a:gd name="T74" fmla="*/ 137 w 307"/>
                <a:gd name="T75" fmla="*/ 16 h 101"/>
                <a:gd name="T76" fmla="*/ 235 w 307"/>
                <a:gd name="T77" fmla="*/ 8 h 101"/>
                <a:gd name="T78" fmla="*/ 243 w 307"/>
                <a:gd name="T79" fmla="*/ 7 h 101"/>
                <a:gd name="T80" fmla="*/ 156 w 307"/>
                <a:gd name="T81" fmla="*/ 10 h 101"/>
                <a:gd name="T82" fmla="*/ 164 w 307"/>
                <a:gd name="T83" fmla="*/ 4 h 101"/>
                <a:gd name="T84" fmla="*/ 157 w 307"/>
                <a:gd name="T85" fmla="*/ 10 h 101"/>
                <a:gd name="T86" fmla="*/ 174 w 307"/>
                <a:gd name="T87" fmla="*/ 5 h 101"/>
                <a:gd name="T88" fmla="*/ 186 w 307"/>
                <a:gd name="T89" fmla="*/ 3 h 101"/>
                <a:gd name="T90" fmla="*/ 176 w 307"/>
                <a:gd name="T91" fmla="*/ 6 h 101"/>
                <a:gd name="T92" fmla="*/ 215 w 307"/>
                <a:gd name="T93" fmla="*/ 4 h 101"/>
                <a:gd name="T94" fmla="*/ 224 w 307"/>
                <a:gd name="T95" fmla="*/ 1 h 101"/>
                <a:gd name="T96" fmla="*/ 196 w 307"/>
                <a:gd name="T97" fmla="*/ 4 h 101"/>
                <a:gd name="T98" fmla="*/ 198 w 307"/>
                <a:gd name="T99" fmla="*/ 0 h 101"/>
                <a:gd name="T100" fmla="*/ 204 w 307"/>
                <a:gd name="T101" fmla="*/ 4 h 101"/>
                <a:gd name="T102" fmla="*/ 196 w 307"/>
                <a:gd name="T103"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7" h="101">
                  <a:moveTo>
                    <a:pt x="2" y="101"/>
                  </a:moveTo>
                  <a:cubicBezTo>
                    <a:pt x="1" y="101"/>
                    <a:pt x="1" y="101"/>
                    <a:pt x="0" y="100"/>
                  </a:cubicBezTo>
                  <a:cubicBezTo>
                    <a:pt x="0" y="99"/>
                    <a:pt x="0" y="98"/>
                    <a:pt x="1" y="97"/>
                  </a:cubicBezTo>
                  <a:cubicBezTo>
                    <a:pt x="3" y="96"/>
                    <a:pt x="6" y="95"/>
                    <a:pt x="8" y="93"/>
                  </a:cubicBezTo>
                  <a:cubicBezTo>
                    <a:pt x="9" y="93"/>
                    <a:pt x="10" y="93"/>
                    <a:pt x="11" y="94"/>
                  </a:cubicBezTo>
                  <a:cubicBezTo>
                    <a:pt x="11" y="95"/>
                    <a:pt x="11" y="96"/>
                    <a:pt x="10" y="97"/>
                  </a:cubicBezTo>
                  <a:cubicBezTo>
                    <a:pt x="8" y="98"/>
                    <a:pt x="5" y="99"/>
                    <a:pt x="3" y="101"/>
                  </a:cubicBezTo>
                  <a:cubicBezTo>
                    <a:pt x="3" y="101"/>
                    <a:pt x="2" y="101"/>
                    <a:pt x="2" y="101"/>
                  </a:cubicBezTo>
                  <a:close/>
                  <a:moveTo>
                    <a:pt x="19" y="91"/>
                  </a:moveTo>
                  <a:cubicBezTo>
                    <a:pt x="18" y="91"/>
                    <a:pt x="18" y="90"/>
                    <a:pt x="17" y="90"/>
                  </a:cubicBezTo>
                  <a:cubicBezTo>
                    <a:pt x="17" y="89"/>
                    <a:pt x="17" y="88"/>
                    <a:pt x="18" y="87"/>
                  </a:cubicBezTo>
                  <a:cubicBezTo>
                    <a:pt x="20" y="86"/>
                    <a:pt x="23" y="84"/>
                    <a:pt x="25" y="83"/>
                  </a:cubicBezTo>
                  <a:cubicBezTo>
                    <a:pt x="26" y="82"/>
                    <a:pt x="27" y="82"/>
                    <a:pt x="28" y="83"/>
                  </a:cubicBezTo>
                  <a:cubicBezTo>
                    <a:pt x="28" y="84"/>
                    <a:pt x="28" y="85"/>
                    <a:pt x="27" y="86"/>
                  </a:cubicBezTo>
                  <a:cubicBezTo>
                    <a:pt x="25" y="87"/>
                    <a:pt x="22" y="89"/>
                    <a:pt x="20" y="90"/>
                  </a:cubicBezTo>
                  <a:cubicBezTo>
                    <a:pt x="20" y="91"/>
                    <a:pt x="19" y="91"/>
                    <a:pt x="19" y="91"/>
                  </a:cubicBezTo>
                  <a:close/>
                  <a:moveTo>
                    <a:pt x="305" y="87"/>
                  </a:moveTo>
                  <a:cubicBezTo>
                    <a:pt x="304" y="87"/>
                    <a:pt x="303" y="87"/>
                    <a:pt x="303" y="86"/>
                  </a:cubicBezTo>
                  <a:cubicBezTo>
                    <a:pt x="302" y="84"/>
                    <a:pt x="300" y="81"/>
                    <a:pt x="299" y="79"/>
                  </a:cubicBezTo>
                  <a:cubicBezTo>
                    <a:pt x="298" y="78"/>
                    <a:pt x="299" y="77"/>
                    <a:pt x="300" y="76"/>
                  </a:cubicBezTo>
                  <a:cubicBezTo>
                    <a:pt x="301" y="76"/>
                    <a:pt x="302" y="76"/>
                    <a:pt x="303" y="77"/>
                  </a:cubicBezTo>
                  <a:cubicBezTo>
                    <a:pt x="304" y="79"/>
                    <a:pt x="305" y="82"/>
                    <a:pt x="306" y="84"/>
                  </a:cubicBezTo>
                  <a:cubicBezTo>
                    <a:pt x="307" y="85"/>
                    <a:pt x="306" y="86"/>
                    <a:pt x="305" y="87"/>
                  </a:cubicBezTo>
                  <a:cubicBezTo>
                    <a:pt x="305" y="87"/>
                    <a:pt x="305" y="87"/>
                    <a:pt x="305" y="87"/>
                  </a:cubicBezTo>
                  <a:close/>
                  <a:moveTo>
                    <a:pt x="36" y="80"/>
                  </a:moveTo>
                  <a:cubicBezTo>
                    <a:pt x="35" y="80"/>
                    <a:pt x="35" y="79"/>
                    <a:pt x="34" y="79"/>
                  </a:cubicBezTo>
                  <a:cubicBezTo>
                    <a:pt x="34" y="78"/>
                    <a:pt x="34" y="77"/>
                    <a:pt x="35" y="76"/>
                  </a:cubicBezTo>
                  <a:cubicBezTo>
                    <a:pt x="37" y="75"/>
                    <a:pt x="39" y="73"/>
                    <a:pt x="41" y="71"/>
                  </a:cubicBezTo>
                  <a:cubicBezTo>
                    <a:pt x="42" y="71"/>
                    <a:pt x="43" y="71"/>
                    <a:pt x="44" y="72"/>
                  </a:cubicBezTo>
                  <a:cubicBezTo>
                    <a:pt x="45" y="73"/>
                    <a:pt x="44" y="74"/>
                    <a:pt x="44" y="75"/>
                  </a:cubicBezTo>
                  <a:cubicBezTo>
                    <a:pt x="41" y="76"/>
                    <a:pt x="39" y="78"/>
                    <a:pt x="37" y="79"/>
                  </a:cubicBezTo>
                  <a:cubicBezTo>
                    <a:pt x="37" y="80"/>
                    <a:pt x="36" y="80"/>
                    <a:pt x="36" y="80"/>
                  </a:cubicBezTo>
                  <a:close/>
                  <a:moveTo>
                    <a:pt x="295" y="70"/>
                  </a:moveTo>
                  <a:cubicBezTo>
                    <a:pt x="294" y="70"/>
                    <a:pt x="294" y="69"/>
                    <a:pt x="293" y="69"/>
                  </a:cubicBezTo>
                  <a:cubicBezTo>
                    <a:pt x="292" y="66"/>
                    <a:pt x="291" y="64"/>
                    <a:pt x="289" y="62"/>
                  </a:cubicBezTo>
                  <a:cubicBezTo>
                    <a:pt x="289" y="62"/>
                    <a:pt x="289" y="62"/>
                    <a:pt x="289" y="62"/>
                  </a:cubicBezTo>
                  <a:cubicBezTo>
                    <a:pt x="288" y="61"/>
                    <a:pt x="289" y="60"/>
                    <a:pt x="290" y="59"/>
                  </a:cubicBezTo>
                  <a:cubicBezTo>
                    <a:pt x="291" y="58"/>
                    <a:pt x="292" y="59"/>
                    <a:pt x="292" y="60"/>
                  </a:cubicBezTo>
                  <a:cubicBezTo>
                    <a:pt x="293" y="60"/>
                    <a:pt x="293" y="60"/>
                    <a:pt x="293" y="60"/>
                  </a:cubicBezTo>
                  <a:cubicBezTo>
                    <a:pt x="294" y="62"/>
                    <a:pt x="295" y="64"/>
                    <a:pt x="297" y="67"/>
                  </a:cubicBezTo>
                  <a:cubicBezTo>
                    <a:pt x="297" y="67"/>
                    <a:pt x="297" y="69"/>
                    <a:pt x="296" y="69"/>
                  </a:cubicBezTo>
                  <a:cubicBezTo>
                    <a:pt x="296" y="69"/>
                    <a:pt x="295" y="70"/>
                    <a:pt x="295" y="70"/>
                  </a:cubicBezTo>
                  <a:close/>
                  <a:moveTo>
                    <a:pt x="52" y="68"/>
                  </a:moveTo>
                  <a:cubicBezTo>
                    <a:pt x="52" y="68"/>
                    <a:pt x="51" y="68"/>
                    <a:pt x="51" y="67"/>
                  </a:cubicBezTo>
                  <a:cubicBezTo>
                    <a:pt x="50" y="66"/>
                    <a:pt x="50" y="65"/>
                    <a:pt x="51" y="65"/>
                  </a:cubicBezTo>
                  <a:cubicBezTo>
                    <a:pt x="57" y="60"/>
                    <a:pt x="57" y="60"/>
                    <a:pt x="57" y="60"/>
                  </a:cubicBezTo>
                  <a:cubicBezTo>
                    <a:pt x="58" y="59"/>
                    <a:pt x="60" y="59"/>
                    <a:pt x="60" y="60"/>
                  </a:cubicBezTo>
                  <a:cubicBezTo>
                    <a:pt x="61" y="61"/>
                    <a:pt x="61" y="62"/>
                    <a:pt x="60" y="63"/>
                  </a:cubicBezTo>
                  <a:cubicBezTo>
                    <a:pt x="53" y="68"/>
                    <a:pt x="53" y="68"/>
                    <a:pt x="53" y="68"/>
                  </a:cubicBezTo>
                  <a:cubicBezTo>
                    <a:pt x="53" y="68"/>
                    <a:pt x="53" y="68"/>
                    <a:pt x="52" y="68"/>
                  </a:cubicBezTo>
                  <a:close/>
                  <a:moveTo>
                    <a:pt x="68" y="56"/>
                  </a:moveTo>
                  <a:cubicBezTo>
                    <a:pt x="68" y="56"/>
                    <a:pt x="67" y="56"/>
                    <a:pt x="67" y="56"/>
                  </a:cubicBezTo>
                  <a:cubicBezTo>
                    <a:pt x="66" y="55"/>
                    <a:pt x="66" y="53"/>
                    <a:pt x="67" y="53"/>
                  </a:cubicBezTo>
                  <a:cubicBezTo>
                    <a:pt x="69" y="51"/>
                    <a:pt x="72" y="50"/>
                    <a:pt x="74" y="48"/>
                  </a:cubicBezTo>
                  <a:cubicBezTo>
                    <a:pt x="75" y="48"/>
                    <a:pt x="76" y="48"/>
                    <a:pt x="76" y="49"/>
                  </a:cubicBezTo>
                  <a:cubicBezTo>
                    <a:pt x="77" y="50"/>
                    <a:pt x="77" y="51"/>
                    <a:pt x="76" y="51"/>
                  </a:cubicBezTo>
                  <a:cubicBezTo>
                    <a:pt x="74" y="53"/>
                    <a:pt x="72" y="54"/>
                    <a:pt x="70" y="56"/>
                  </a:cubicBezTo>
                  <a:cubicBezTo>
                    <a:pt x="69" y="56"/>
                    <a:pt x="69" y="56"/>
                    <a:pt x="68" y="56"/>
                  </a:cubicBezTo>
                  <a:close/>
                  <a:moveTo>
                    <a:pt x="284" y="52"/>
                  </a:moveTo>
                  <a:cubicBezTo>
                    <a:pt x="284" y="52"/>
                    <a:pt x="283" y="52"/>
                    <a:pt x="283" y="52"/>
                  </a:cubicBezTo>
                  <a:cubicBezTo>
                    <a:pt x="281" y="49"/>
                    <a:pt x="280" y="47"/>
                    <a:pt x="278" y="45"/>
                  </a:cubicBezTo>
                  <a:cubicBezTo>
                    <a:pt x="278" y="44"/>
                    <a:pt x="278" y="43"/>
                    <a:pt x="279" y="42"/>
                  </a:cubicBezTo>
                  <a:cubicBezTo>
                    <a:pt x="280" y="42"/>
                    <a:pt x="281" y="42"/>
                    <a:pt x="282" y="43"/>
                  </a:cubicBezTo>
                  <a:cubicBezTo>
                    <a:pt x="283" y="45"/>
                    <a:pt x="285" y="47"/>
                    <a:pt x="286" y="49"/>
                  </a:cubicBezTo>
                  <a:cubicBezTo>
                    <a:pt x="287" y="50"/>
                    <a:pt x="286" y="52"/>
                    <a:pt x="285" y="52"/>
                  </a:cubicBezTo>
                  <a:cubicBezTo>
                    <a:pt x="285" y="52"/>
                    <a:pt x="285" y="52"/>
                    <a:pt x="284" y="52"/>
                  </a:cubicBezTo>
                  <a:close/>
                  <a:moveTo>
                    <a:pt x="85" y="45"/>
                  </a:moveTo>
                  <a:cubicBezTo>
                    <a:pt x="84" y="45"/>
                    <a:pt x="83" y="45"/>
                    <a:pt x="83" y="44"/>
                  </a:cubicBezTo>
                  <a:cubicBezTo>
                    <a:pt x="82" y="43"/>
                    <a:pt x="83" y="42"/>
                    <a:pt x="84" y="41"/>
                  </a:cubicBezTo>
                  <a:cubicBezTo>
                    <a:pt x="86" y="40"/>
                    <a:pt x="88" y="38"/>
                    <a:pt x="90" y="37"/>
                  </a:cubicBezTo>
                  <a:cubicBezTo>
                    <a:pt x="91" y="36"/>
                    <a:pt x="92" y="36"/>
                    <a:pt x="93" y="37"/>
                  </a:cubicBezTo>
                  <a:cubicBezTo>
                    <a:pt x="94" y="38"/>
                    <a:pt x="93" y="39"/>
                    <a:pt x="92" y="40"/>
                  </a:cubicBezTo>
                  <a:cubicBezTo>
                    <a:pt x="90" y="42"/>
                    <a:pt x="88" y="43"/>
                    <a:pt x="86" y="45"/>
                  </a:cubicBezTo>
                  <a:cubicBezTo>
                    <a:pt x="85" y="45"/>
                    <a:pt x="85" y="45"/>
                    <a:pt x="85" y="45"/>
                  </a:cubicBezTo>
                  <a:close/>
                  <a:moveTo>
                    <a:pt x="273" y="36"/>
                  </a:moveTo>
                  <a:cubicBezTo>
                    <a:pt x="272" y="36"/>
                    <a:pt x="272" y="36"/>
                    <a:pt x="271" y="35"/>
                  </a:cubicBezTo>
                  <a:cubicBezTo>
                    <a:pt x="270" y="33"/>
                    <a:pt x="268" y="31"/>
                    <a:pt x="266" y="29"/>
                  </a:cubicBezTo>
                  <a:cubicBezTo>
                    <a:pt x="266" y="29"/>
                    <a:pt x="266" y="27"/>
                    <a:pt x="266" y="27"/>
                  </a:cubicBezTo>
                  <a:cubicBezTo>
                    <a:pt x="267" y="26"/>
                    <a:pt x="269" y="26"/>
                    <a:pt x="269" y="27"/>
                  </a:cubicBezTo>
                  <a:cubicBezTo>
                    <a:pt x="271" y="29"/>
                    <a:pt x="273" y="31"/>
                    <a:pt x="274" y="33"/>
                  </a:cubicBezTo>
                  <a:cubicBezTo>
                    <a:pt x="275" y="34"/>
                    <a:pt x="275" y="35"/>
                    <a:pt x="274" y="36"/>
                  </a:cubicBezTo>
                  <a:cubicBezTo>
                    <a:pt x="274" y="36"/>
                    <a:pt x="273" y="36"/>
                    <a:pt x="273" y="36"/>
                  </a:cubicBezTo>
                  <a:close/>
                  <a:moveTo>
                    <a:pt x="101" y="34"/>
                  </a:moveTo>
                  <a:cubicBezTo>
                    <a:pt x="101" y="34"/>
                    <a:pt x="100" y="34"/>
                    <a:pt x="100" y="33"/>
                  </a:cubicBezTo>
                  <a:cubicBezTo>
                    <a:pt x="99" y="32"/>
                    <a:pt x="99" y="31"/>
                    <a:pt x="100" y="30"/>
                  </a:cubicBezTo>
                  <a:cubicBezTo>
                    <a:pt x="103" y="29"/>
                    <a:pt x="105" y="28"/>
                    <a:pt x="107" y="26"/>
                  </a:cubicBezTo>
                  <a:cubicBezTo>
                    <a:pt x="108" y="26"/>
                    <a:pt x="109" y="26"/>
                    <a:pt x="110" y="27"/>
                  </a:cubicBezTo>
                  <a:cubicBezTo>
                    <a:pt x="111" y="28"/>
                    <a:pt x="110" y="29"/>
                    <a:pt x="109" y="30"/>
                  </a:cubicBezTo>
                  <a:cubicBezTo>
                    <a:pt x="107" y="31"/>
                    <a:pt x="105" y="32"/>
                    <a:pt x="102" y="34"/>
                  </a:cubicBezTo>
                  <a:cubicBezTo>
                    <a:pt x="102" y="34"/>
                    <a:pt x="102" y="34"/>
                    <a:pt x="101" y="34"/>
                  </a:cubicBezTo>
                  <a:close/>
                  <a:moveTo>
                    <a:pt x="119" y="24"/>
                  </a:moveTo>
                  <a:cubicBezTo>
                    <a:pt x="118" y="24"/>
                    <a:pt x="117" y="24"/>
                    <a:pt x="117" y="23"/>
                  </a:cubicBezTo>
                  <a:cubicBezTo>
                    <a:pt x="117" y="22"/>
                    <a:pt x="117" y="21"/>
                    <a:pt x="118" y="21"/>
                  </a:cubicBezTo>
                  <a:cubicBezTo>
                    <a:pt x="120" y="19"/>
                    <a:pt x="123" y="18"/>
                    <a:pt x="125" y="17"/>
                  </a:cubicBezTo>
                  <a:cubicBezTo>
                    <a:pt x="126" y="17"/>
                    <a:pt x="127" y="17"/>
                    <a:pt x="128" y="18"/>
                  </a:cubicBezTo>
                  <a:cubicBezTo>
                    <a:pt x="128" y="19"/>
                    <a:pt x="128" y="20"/>
                    <a:pt x="127" y="21"/>
                  </a:cubicBezTo>
                  <a:cubicBezTo>
                    <a:pt x="124" y="22"/>
                    <a:pt x="122" y="23"/>
                    <a:pt x="120" y="24"/>
                  </a:cubicBezTo>
                  <a:cubicBezTo>
                    <a:pt x="119" y="24"/>
                    <a:pt x="119" y="24"/>
                    <a:pt x="119" y="24"/>
                  </a:cubicBezTo>
                  <a:close/>
                  <a:moveTo>
                    <a:pt x="259" y="22"/>
                  </a:moveTo>
                  <a:cubicBezTo>
                    <a:pt x="259" y="22"/>
                    <a:pt x="258" y="21"/>
                    <a:pt x="258" y="21"/>
                  </a:cubicBezTo>
                  <a:cubicBezTo>
                    <a:pt x="256" y="19"/>
                    <a:pt x="254" y="18"/>
                    <a:pt x="252" y="16"/>
                  </a:cubicBezTo>
                  <a:cubicBezTo>
                    <a:pt x="251" y="16"/>
                    <a:pt x="251" y="14"/>
                    <a:pt x="251" y="13"/>
                  </a:cubicBezTo>
                  <a:cubicBezTo>
                    <a:pt x="252" y="13"/>
                    <a:pt x="253" y="12"/>
                    <a:pt x="254" y="13"/>
                  </a:cubicBezTo>
                  <a:cubicBezTo>
                    <a:pt x="256" y="15"/>
                    <a:pt x="259" y="16"/>
                    <a:pt x="261" y="18"/>
                  </a:cubicBezTo>
                  <a:cubicBezTo>
                    <a:pt x="261" y="19"/>
                    <a:pt x="262" y="20"/>
                    <a:pt x="261" y="21"/>
                  </a:cubicBezTo>
                  <a:cubicBezTo>
                    <a:pt x="260" y="21"/>
                    <a:pt x="260" y="22"/>
                    <a:pt x="259" y="22"/>
                  </a:cubicBezTo>
                  <a:close/>
                  <a:moveTo>
                    <a:pt x="137" y="16"/>
                  </a:moveTo>
                  <a:cubicBezTo>
                    <a:pt x="136" y="16"/>
                    <a:pt x="136" y="16"/>
                    <a:pt x="135" y="15"/>
                  </a:cubicBezTo>
                  <a:cubicBezTo>
                    <a:pt x="135" y="14"/>
                    <a:pt x="135" y="13"/>
                    <a:pt x="136" y="12"/>
                  </a:cubicBezTo>
                  <a:cubicBezTo>
                    <a:pt x="139" y="11"/>
                    <a:pt x="141" y="11"/>
                    <a:pt x="144" y="10"/>
                  </a:cubicBezTo>
                  <a:cubicBezTo>
                    <a:pt x="145" y="9"/>
                    <a:pt x="146" y="10"/>
                    <a:pt x="147" y="11"/>
                  </a:cubicBezTo>
                  <a:cubicBezTo>
                    <a:pt x="147" y="12"/>
                    <a:pt x="146" y="13"/>
                    <a:pt x="145" y="14"/>
                  </a:cubicBezTo>
                  <a:cubicBezTo>
                    <a:pt x="143" y="14"/>
                    <a:pt x="140" y="15"/>
                    <a:pt x="138" y="16"/>
                  </a:cubicBezTo>
                  <a:cubicBezTo>
                    <a:pt x="138" y="16"/>
                    <a:pt x="137" y="16"/>
                    <a:pt x="137" y="16"/>
                  </a:cubicBezTo>
                  <a:close/>
                  <a:moveTo>
                    <a:pt x="243" y="11"/>
                  </a:moveTo>
                  <a:cubicBezTo>
                    <a:pt x="242" y="11"/>
                    <a:pt x="242" y="11"/>
                    <a:pt x="242" y="10"/>
                  </a:cubicBezTo>
                  <a:cubicBezTo>
                    <a:pt x="239" y="9"/>
                    <a:pt x="237" y="8"/>
                    <a:pt x="235" y="8"/>
                  </a:cubicBezTo>
                  <a:cubicBezTo>
                    <a:pt x="234" y="7"/>
                    <a:pt x="233" y="6"/>
                    <a:pt x="233" y="5"/>
                  </a:cubicBezTo>
                  <a:cubicBezTo>
                    <a:pt x="234" y="4"/>
                    <a:pt x="235" y="4"/>
                    <a:pt x="236" y="4"/>
                  </a:cubicBezTo>
                  <a:cubicBezTo>
                    <a:pt x="238" y="5"/>
                    <a:pt x="241" y="6"/>
                    <a:pt x="243" y="7"/>
                  </a:cubicBezTo>
                  <a:cubicBezTo>
                    <a:pt x="244" y="7"/>
                    <a:pt x="245" y="8"/>
                    <a:pt x="244" y="9"/>
                  </a:cubicBezTo>
                  <a:cubicBezTo>
                    <a:pt x="244" y="10"/>
                    <a:pt x="243" y="11"/>
                    <a:pt x="243" y="11"/>
                  </a:cubicBezTo>
                  <a:close/>
                  <a:moveTo>
                    <a:pt x="156" y="10"/>
                  </a:moveTo>
                  <a:cubicBezTo>
                    <a:pt x="155" y="10"/>
                    <a:pt x="154" y="10"/>
                    <a:pt x="154" y="9"/>
                  </a:cubicBezTo>
                  <a:cubicBezTo>
                    <a:pt x="154" y="8"/>
                    <a:pt x="155" y="7"/>
                    <a:pt x="156" y="6"/>
                  </a:cubicBezTo>
                  <a:cubicBezTo>
                    <a:pt x="158" y="6"/>
                    <a:pt x="161" y="5"/>
                    <a:pt x="164" y="4"/>
                  </a:cubicBezTo>
                  <a:cubicBezTo>
                    <a:pt x="165" y="4"/>
                    <a:pt x="166" y="5"/>
                    <a:pt x="166" y="6"/>
                  </a:cubicBezTo>
                  <a:cubicBezTo>
                    <a:pt x="166" y="7"/>
                    <a:pt x="165" y="8"/>
                    <a:pt x="164" y="8"/>
                  </a:cubicBezTo>
                  <a:cubicBezTo>
                    <a:pt x="162" y="9"/>
                    <a:pt x="159" y="10"/>
                    <a:pt x="157" y="10"/>
                  </a:cubicBezTo>
                  <a:cubicBezTo>
                    <a:pt x="157" y="10"/>
                    <a:pt x="156" y="10"/>
                    <a:pt x="156" y="10"/>
                  </a:cubicBezTo>
                  <a:close/>
                  <a:moveTo>
                    <a:pt x="176" y="6"/>
                  </a:moveTo>
                  <a:cubicBezTo>
                    <a:pt x="175" y="6"/>
                    <a:pt x="174" y="6"/>
                    <a:pt x="174" y="5"/>
                  </a:cubicBezTo>
                  <a:cubicBezTo>
                    <a:pt x="174" y="3"/>
                    <a:pt x="174" y="2"/>
                    <a:pt x="175" y="2"/>
                  </a:cubicBezTo>
                  <a:cubicBezTo>
                    <a:pt x="178" y="2"/>
                    <a:pt x="181" y="2"/>
                    <a:pt x="183" y="1"/>
                  </a:cubicBezTo>
                  <a:cubicBezTo>
                    <a:pt x="185" y="1"/>
                    <a:pt x="186" y="2"/>
                    <a:pt x="186" y="3"/>
                  </a:cubicBezTo>
                  <a:cubicBezTo>
                    <a:pt x="186" y="4"/>
                    <a:pt x="185" y="5"/>
                    <a:pt x="184" y="5"/>
                  </a:cubicBezTo>
                  <a:cubicBezTo>
                    <a:pt x="181" y="5"/>
                    <a:pt x="179" y="6"/>
                    <a:pt x="176" y="6"/>
                  </a:cubicBezTo>
                  <a:cubicBezTo>
                    <a:pt x="176" y="6"/>
                    <a:pt x="176" y="6"/>
                    <a:pt x="176" y="6"/>
                  </a:cubicBezTo>
                  <a:close/>
                  <a:moveTo>
                    <a:pt x="224" y="5"/>
                  </a:moveTo>
                  <a:cubicBezTo>
                    <a:pt x="223" y="5"/>
                    <a:pt x="223" y="5"/>
                    <a:pt x="223" y="5"/>
                  </a:cubicBezTo>
                  <a:cubicBezTo>
                    <a:pt x="221" y="5"/>
                    <a:pt x="218" y="4"/>
                    <a:pt x="215" y="4"/>
                  </a:cubicBezTo>
                  <a:cubicBezTo>
                    <a:pt x="214" y="4"/>
                    <a:pt x="214" y="3"/>
                    <a:pt x="214" y="2"/>
                  </a:cubicBezTo>
                  <a:cubicBezTo>
                    <a:pt x="214" y="1"/>
                    <a:pt x="215" y="0"/>
                    <a:pt x="216" y="0"/>
                  </a:cubicBezTo>
                  <a:cubicBezTo>
                    <a:pt x="219" y="0"/>
                    <a:pt x="221" y="1"/>
                    <a:pt x="224" y="1"/>
                  </a:cubicBezTo>
                  <a:cubicBezTo>
                    <a:pt x="225" y="1"/>
                    <a:pt x="226" y="2"/>
                    <a:pt x="225" y="3"/>
                  </a:cubicBezTo>
                  <a:cubicBezTo>
                    <a:pt x="225" y="4"/>
                    <a:pt x="224" y="5"/>
                    <a:pt x="224" y="5"/>
                  </a:cubicBezTo>
                  <a:close/>
                  <a:moveTo>
                    <a:pt x="196" y="4"/>
                  </a:moveTo>
                  <a:cubicBezTo>
                    <a:pt x="195" y="4"/>
                    <a:pt x="194" y="3"/>
                    <a:pt x="194" y="2"/>
                  </a:cubicBezTo>
                  <a:cubicBezTo>
                    <a:pt x="194" y="1"/>
                    <a:pt x="194" y="0"/>
                    <a:pt x="195" y="0"/>
                  </a:cubicBezTo>
                  <a:cubicBezTo>
                    <a:pt x="198" y="0"/>
                    <a:pt x="198" y="0"/>
                    <a:pt x="198" y="0"/>
                  </a:cubicBezTo>
                  <a:cubicBezTo>
                    <a:pt x="200" y="0"/>
                    <a:pt x="202" y="0"/>
                    <a:pt x="204" y="0"/>
                  </a:cubicBezTo>
                  <a:cubicBezTo>
                    <a:pt x="205" y="0"/>
                    <a:pt x="206" y="1"/>
                    <a:pt x="206" y="2"/>
                  </a:cubicBezTo>
                  <a:cubicBezTo>
                    <a:pt x="206" y="3"/>
                    <a:pt x="205" y="4"/>
                    <a:pt x="204" y="4"/>
                  </a:cubicBezTo>
                  <a:cubicBezTo>
                    <a:pt x="202" y="4"/>
                    <a:pt x="200" y="4"/>
                    <a:pt x="198" y="4"/>
                  </a:cubicBezTo>
                  <a:cubicBezTo>
                    <a:pt x="196" y="4"/>
                    <a:pt x="196" y="4"/>
                    <a:pt x="196" y="4"/>
                  </a:cubicBezTo>
                  <a:cubicBezTo>
                    <a:pt x="196" y="4"/>
                    <a:pt x="196" y="4"/>
                    <a:pt x="196" y="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ïsļîḑê">
              <a:extLst>
                <a:ext uri="{FF2B5EF4-FFF2-40B4-BE49-F238E27FC236}">
                  <a16:creationId xmlns:a16="http://schemas.microsoft.com/office/drawing/2014/main" xmlns="" id="{86461D3E-A377-4841-94F5-7E5A98E2623C}"/>
                </a:ext>
              </a:extLst>
            </p:cNvPr>
            <p:cNvSpPr/>
            <p:nvPr/>
          </p:nvSpPr>
          <p:spPr bwMode="auto">
            <a:xfrm>
              <a:off x="3852338" y="1514989"/>
              <a:ext cx="949755" cy="844631"/>
            </a:xfrm>
            <a:custGeom>
              <a:avLst/>
              <a:gdLst>
                <a:gd name="T0" fmla="*/ 111 w 126"/>
                <a:gd name="T1" fmla="*/ 0 h 112"/>
                <a:gd name="T2" fmla="*/ 15 w 126"/>
                <a:gd name="T3" fmla="*/ 0 h 112"/>
                <a:gd name="T4" fmla="*/ 0 w 126"/>
                <a:gd name="T5" fmla="*/ 14 h 112"/>
                <a:gd name="T6" fmla="*/ 0 w 126"/>
                <a:gd name="T7" fmla="*/ 76 h 112"/>
                <a:gd name="T8" fmla="*/ 15 w 126"/>
                <a:gd name="T9" fmla="*/ 90 h 112"/>
                <a:gd name="T10" fmla="*/ 31 w 126"/>
                <a:gd name="T11" fmla="*/ 90 h 112"/>
                <a:gd name="T12" fmla="*/ 31 w 126"/>
                <a:gd name="T13" fmla="*/ 112 h 112"/>
                <a:gd name="T14" fmla="*/ 52 w 126"/>
                <a:gd name="T15" fmla="*/ 90 h 112"/>
                <a:gd name="T16" fmla="*/ 111 w 126"/>
                <a:gd name="T17" fmla="*/ 90 h 112"/>
                <a:gd name="T18" fmla="*/ 126 w 126"/>
                <a:gd name="T19" fmla="*/ 76 h 112"/>
                <a:gd name="T20" fmla="*/ 126 w 126"/>
                <a:gd name="T21" fmla="*/ 14 h 112"/>
                <a:gd name="T22" fmla="*/ 111 w 126"/>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12">
                  <a:moveTo>
                    <a:pt x="111" y="0"/>
                  </a:moveTo>
                  <a:cubicBezTo>
                    <a:pt x="15" y="0"/>
                    <a:pt x="15" y="0"/>
                    <a:pt x="15" y="0"/>
                  </a:cubicBezTo>
                  <a:cubicBezTo>
                    <a:pt x="7" y="0"/>
                    <a:pt x="0" y="6"/>
                    <a:pt x="0" y="14"/>
                  </a:cubicBezTo>
                  <a:cubicBezTo>
                    <a:pt x="0" y="76"/>
                    <a:pt x="0" y="76"/>
                    <a:pt x="0" y="76"/>
                  </a:cubicBezTo>
                  <a:cubicBezTo>
                    <a:pt x="0" y="84"/>
                    <a:pt x="7" y="90"/>
                    <a:pt x="15" y="90"/>
                  </a:cubicBezTo>
                  <a:cubicBezTo>
                    <a:pt x="31" y="90"/>
                    <a:pt x="31" y="90"/>
                    <a:pt x="31" y="90"/>
                  </a:cubicBezTo>
                  <a:cubicBezTo>
                    <a:pt x="31" y="112"/>
                    <a:pt x="31" y="112"/>
                    <a:pt x="31" y="112"/>
                  </a:cubicBezTo>
                  <a:cubicBezTo>
                    <a:pt x="52" y="90"/>
                    <a:pt x="52" y="90"/>
                    <a:pt x="52" y="90"/>
                  </a:cubicBezTo>
                  <a:cubicBezTo>
                    <a:pt x="111" y="90"/>
                    <a:pt x="111" y="90"/>
                    <a:pt x="111" y="90"/>
                  </a:cubicBezTo>
                  <a:cubicBezTo>
                    <a:pt x="119" y="90"/>
                    <a:pt x="126" y="84"/>
                    <a:pt x="126" y="76"/>
                  </a:cubicBezTo>
                  <a:cubicBezTo>
                    <a:pt x="126" y="14"/>
                    <a:pt x="126" y="14"/>
                    <a:pt x="126" y="14"/>
                  </a:cubicBezTo>
                  <a:cubicBezTo>
                    <a:pt x="126" y="6"/>
                    <a:pt x="119" y="0"/>
                    <a:pt x="111" y="0"/>
                  </a:cubicBezTo>
                  <a:close/>
                </a:path>
              </a:pathLst>
            </a:custGeom>
            <a:solidFill>
              <a:srgbClr val="FF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íṣľiḍe">
              <a:extLst>
                <a:ext uri="{FF2B5EF4-FFF2-40B4-BE49-F238E27FC236}">
                  <a16:creationId xmlns:a16="http://schemas.microsoft.com/office/drawing/2014/main" xmlns="" id="{8563F7DE-4E21-4E71-8FB1-61F938DC615B}"/>
                </a:ext>
              </a:extLst>
            </p:cNvPr>
            <p:cNvSpPr/>
            <p:nvPr/>
          </p:nvSpPr>
          <p:spPr bwMode="auto">
            <a:xfrm>
              <a:off x="4178590" y="1837617"/>
              <a:ext cx="942505" cy="837381"/>
            </a:xfrm>
            <a:custGeom>
              <a:avLst/>
              <a:gdLst>
                <a:gd name="T0" fmla="*/ 14 w 125"/>
                <a:gd name="T1" fmla="*/ 0 h 111"/>
                <a:gd name="T2" fmla="*/ 111 w 125"/>
                <a:gd name="T3" fmla="*/ 0 h 111"/>
                <a:gd name="T4" fmla="*/ 125 w 125"/>
                <a:gd name="T5" fmla="*/ 14 h 111"/>
                <a:gd name="T6" fmla="*/ 125 w 125"/>
                <a:gd name="T7" fmla="*/ 75 h 111"/>
                <a:gd name="T8" fmla="*/ 111 w 125"/>
                <a:gd name="T9" fmla="*/ 90 h 111"/>
                <a:gd name="T10" fmla="*/ 94 w 125"/>
                <a:gd name="T11" fmla="*/ 90 h 111"/>
                <a:gd name="T12" fmla="*/ 94 w 125"/>
                <a:gd name="T13" fmla="*/ 111 h 111"/>
                <a:gd name="T14" fmla="*/ 73 w 125"/>
                <a:gd name="T15" fmla="*/ 90 h 111"/>
                <a:gd name="T16" fmla="*/ 14 w 125"/>
                <a:gd name="T17" fmla="*/ 90 h 111"/>
                <a:gd name="T18" fmla="*/ 0 w 125"/>
                <a:gd name="T19" fmla="*/ 75 h 111"/>
                <a:gd name="T20" fmla="*/ 0 w 125"/>
                <a:gd name="T21" fmla="*/ 14 h 111"/>
                <a:gd name="T22" fmla="*/ 14 w 125"/>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11">
                  <a:moveTo>
                    <a:pt x="14" y="0"/>
                  </a:moveTo>
                  <a:cubicBezTo>
                    <a:pt x="111" y="0"/>
                    <a:pt x="111" y="0"/>
                    <a:pt x="111" y="0"/>
                  </a:cubicBezTo>
                  <a:cubicBezTo>
                    <a:pt x="119" y="0"/>
                    <a:pt x="125" y="6"/>
                    <a:pt x="125" y="14"/>
                  </a:cubicBezTo>
                  <a:cubicBezTo>
                    <a:pt x="125" y="75"/>
                    <a:pt x="125" y="75"/>
                    <a:pt x="125" y="75"/>
                  </a:cubicBezTo>
                  <a:cubicBezTo>
                    <a:pt x="125" y="83"/>
                    <a:pt x="119" y="90"/>
                    <a:pt x="111" y="90"/>
                  </a:cubicBezTo>
                  <a:cubicBezTo>
                    <a:pt x="94" y="90"/>
                    <a:pt x="94" y="90"/>
                    <a:pt x="94" y="90"/>
                  </a:cubicBezTo>
                  <a:cubicBezTo>
                    <a:pt x="94" y="111"/>
                    <a:pt x="94" y="111"/>
                    <a:pt x="94" y="111"/>
                  </a:cubicBezTo>
                  <a:cubicBezTo>
                    <a:pt x="73" y="90"/>
                    <a:pt x="73" y="90"/>
                    <a:pt x="73" y="90"/>
                  </a:cubicBezTo>
                  <a:cubicBezTo>
                    <a:pt x="14" y="90"/>
                    <a:pt x="14" y="90"/>
                    <a:pt x="14" y="90"/>
                  </a:cubicBezTo>
                  <a:cubicBezTo>
                    <a:pt x="6" y="90"/>
                    <a:pt x="0" y="83"/>
                    <a:pt x="0" y="75"/>
                  </a:cubicBezTo>
                  <a:cubicBezTo>
                    <a:pt x="0" y="14"/>
                    <a:pt x="0" y="14"/>
                    <a:pt x="0" y="14"/>
                  </a:cubicBezTo>
                  <a:cubicBezTo>
                    <a:pt x="0" y="6"/>
                    <a:pt x="6" y="0"/>
                    <a:pt x="14" y="0"/>
                  </a:cubicBezTo>
                  <a:close/>
                </a:path>
              </a:pathLst>
            </a:custGeom>
            <a:solidFill>
              <a:srgbClr val="F6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íṥḷíďê">
              <a:extLst>
                <a:ext uri="{FF2B5EF4-FFF2-40B4-BE49-F238E27FC236}">
                  <a16:creationId xmlns:a16="http://schemas.microsoft.com/office/drawing/2014/main" xmlns="" id="{1DC44D06-C2FD-4449-9645-944525523520}"/>
                </a:ext>
              </a:extLst>
            </p:cNvPr>
            <p:cNvSpPr/>
            <p:nvPr/>
          </p:nvSpPr>
          <p:spPr bwMode="auto">
            <a:xfrm>
              <a:off x="4682469" y="2359621"/>
              <a:ext cx="369752" cy="4350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íṡliďe">
              <a:extLst>
                <a:ext uri="{FF2B5EF4-FFF2-40B4-BE49-F238E27FC236}">
                  <a16:creationId xmlns:a16="http://schemas.microsoft.com/office/drawing/2014/main" xmlns="" id="{00C628CD-0F9D-4DE0-BA6E-BCF60D5EFF0F}"/>
                </a:ext>
              </a:extLst>
            </p:cNvPr>
            <p:cNvSpPr/>
            <p:nvPr/>
          </p:nvSpPr>
          <p:spPr bwMode="auto">
            <a:xfrm>
              <a:off x="4243840" y="2254494"/>
              <a:ext cx="808380" cy="50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ïslïďè">
              <a:extLst>
                <a:ext uri="{FF2B5EF4-FFF2-40B4-BE49-F238E27FC236}">
                  <a16:creationId xmlns:a16="http://schemas.microsoft.com/office/drawing/2014/main" xmlns="" id="{7507E13C-9F5D-4FA9-8824-31B0355C7183}"/>
                </a:ext>
              </a:extLst>
            </p:cNvPr>
            <p:cNvSpPr/>
            <p:nvPr/>
          </p:nvSpPr>
          <p:spPr bwMode="auto">
            <a:xfrm>
              <a:off x="4243840" y="2149369"/>
              <a:ext cx="808380" cy="50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î$1iḋê">
              <a:extLst>
                <a:ext uri="{FF2B5EF4-FFF2-40B4-BE49-F238E27FC236}">
                  <a16:creationId xmlns:a16="http://schemas.microsoft.com/office/drawing/2014/main" xmlns="" id="{08085326-0764-44FC-8378-C65798CF55EF}"/>
                </a:ext>
              </a:extLst>
            </p:cNvPr>
            <p:cNvSpPr/>
            <p:nvPr/>
          </p:nvSpPr>
          <p:spPr bwMode="auto">
            <a:xfrm>
              <a:off x="4243840" y="2051493"/>
              <a:ext cx="808380" cy="4350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iş1íde">
              <a:extLst>
                <a:ext uri="{FF2B5EF4-FFF2-40B4-BE49-F238E27FC236}">
                  <a16:creationId xmlns:a16="http://schemas.microsoft.com/office/drawing/2014/main" xmlns="" id="{E72F3D99-1125-41D5-A8E3-63731E7C6C33}"/>
                </a:ext>
              </a:extLst>
            </p:cNvPr>
            <p:cNvSpPr/>
            <p:nvPr/>
          </p:nvSpPr>
          <p:spPr bwMode="auto">
            <a:xfrm>
              <a:off x="4243840" y="1942742"/>
              <a:ext cx="590879" cy="54376"/>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iṡlîḓé">
              <a:extLst>
                <a:ext uri="{FF2B5EF4-FFF2-40B4-BE49-F238E27FC236}">
                  <a16:creationId xmlns:a16="http://schemas.microsoft.com/office/drawing/2014/main" xmlns="" id="{418A001A-DF27-427C-ABF0-B8A05A55AB2B}"/>
                </a:ext>
              </a:extLst>
            </p:cNvPr>
            <p:cNvSpPr/>
            <p:nvPr/>
          </p:nvSpPr>
          <p:spPr bwMode="auto">
            <a:xfrm>
              <a:off x="9213743" y="3410877"/>
              <a:ext cx="1040382" cy="1232507"/>
            </a:xfrm>
            <a:custGeom>
              <a:avLst/>
              <a:gdLst>
                <a:gd name="T0" fmla="*/ 287 w 287"/>
                <a:gd name="T1" fmla="*/ 0 h 340"/>
                <a:gd name="T2" fmla="*/ 0 w 287"/>
                <a:gd name="T3" fmla="*/ 0 h 340"/>
                <a:gd name="T4" fmla="*/ 0 w 287"/>
                <a:gd name="T5" fmla="*/ 268 h 340"/>
                <a:gd name="T6" fmla="*/ 73 w 287"/>
                <a:gd name="T7" fmla="*/ 340 h 340"/>
                <a:gd name="T8" fmla="*/ 287 w 287"/>
                <a:gd name="T9" fmla="*/ 340 h 340"/>
                <a:gd name="T10" fmla="*/ 287 w 287"/>
                <a:gd name="T11" fmla="*/ 0 h 340"/>
              </a:gdLst>
              <a:ahLst/>
              <a:cxnLst>
                <a:cxn ang="0">
                  <a:pos x="T0" y="T1"/>
                </a:cxn>
                <a:cxn ang="0">
                  <a:pos x="T2" y="T3"/>
                </a:cxn>
                <a:cxn ang="0">
                  <a:pos x="T4" y="T5"/>
                </a:cxn>
                <a:cxn ang="0">
                  <a:pos x="T6" y="T7"/>
                </a:cxn>
                <a:cxn ang="0">
                  <a:pos x="T8" y="T9"/>
                </a:cxn>
                <a:cxn ang="0">
                  <a:pos x="T10" y="T11"/>
                </a:cxn>
              </a:cxnLst>
              <a:rect l="0" t="0" r="r" b="b"/>
              <a:pathLst>
                <a:path w="287" h="340">
                  <a:moveTo>
                    <a:pt x="287" y="0"/>
                  </a:moveTo>
                  <a:lnTo>
                    <a:pt x="0" y="0"/>
                  </a:lnTo>
                  <a:lnTo>
                    <a:pt x="0" y="268"/>
                  </a:lnTo>
                  <a:lnTo>
                    <a:pt x="73" y="340"/>
                  </a:lnTo>
                  <a:lnTo>
                    <a:pt x="287" y="340"/>
                  </a:lnTo>
                  <a:lnTo>
                    <a:pt x="287" y="0"/>
                  </a:lnTo>
                  <a:close/>
                </a:path>
              </a:pathLst>
            </a:custGeom>
            <a:solidFill>
              <a:srgbClr val="F6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iṩļíḓé">
              <a:extLst>
                <a:ext uri="{FF2B5EF4-FFF2-40B4-BE49-F238E27FC236}">
                  <a16:creationId xmlns:a16="http://schemas.microsoft.com/office/drawing/2014/main" xmlns="" id="{1BC3757F-2C84-4CF5-A2B1-953BF8BB08F9}"/>
                </a:ext>
              </a:extLst>
            </p:cNvPr>
            <p:cNvSpPr/>
            <p:nvPr/>
          </p:nvSpPr>
          <p:spPr bwMode="auto">
            <a:xfrm>
              <a:off x="9347867" y="3668252"/>
              <a:ext cx="257378" cy="83377"/>
            </a:xfrm>
            <a:custGeom>
              <a:avLst/>
              <a:gdLst>
                <a:gd name="T0" fmla="*/ 32 w 34"/>
                <a:gd name="T1" fmla="*/ 3 h 11"/>
                <a:gd name="T2" fmla="*/ 22 w 34"/>
                <a:gd name="T3" fmla="*/ 0 h 11"/>
                <a:gd name="T4" fmla="*/ 17 w 34"/>
                <a:gd name="T5" fmla="*/ 2 h 11"/>
                <a:gd name="T6" fmla="*/ 12 w 34"/>
                <a:gd name="T7" fmla="*/ 0 h 11"/>
                <a:gd name="T8" fmla="*/ 2 w 34"/>
                <a:gd name="T9" fmla="*/ 3 h 11"/>
                <a:gd name="T10" fmla="*/ 0 w 34"/>
                <a:gd name="T11" fmla="*/ 11 h 11"/>
                <a:gd name="T12" fmla="*/ 34 w 34"/>
                <a:gd name="T13" fmla="*/ 11 h 11"/>
                <a:gd name="T14" fmla="*/ 32 w 34"/>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
                  <a:moveTo>
                    <a:pt x="32" y="3"/>
                  </a:moveTo>
                  <a:cubicBezTo>
                    <a:pt x="30" y="1"/>
                    <a:pt x="22" y="0"/>
                    <a:pt x="22" y="0"/>
                  </a:cubicBezTo>
                  <a:cubicBezTo>
                    <a:pt x="17" y="2"/>
                    <a:pt x="17" y="2"/>
                    <a:pt x="17" y="2"/>
                  </a:cubicBezTo>
                  <a:cubicBezTo>
                    <a:pt x="12" y="0"/>
                    <a:pt x="12" y="0"/>
                    <a:pt x="12" y="0"/>
                  </a:cubicBezTo>
                  <a:cubicBezTo>
                    <a:pt x="12" y="0"/>
                    <a:pt x="4" y="1"/>
                    <a:pt x="2" y="3"/>
                  </a:cubicBezTo>
                  <a:cubicBezTo>
                    <a:pt x="0" y="5"/>
                    <a:pt x="0" y="11"/>
                    <a:pt x="0" y="11"/>
                  </a:cubicBezTo>
                  <a:cubicBezTo>
                    <a:pt x="34" y="11"/>
                    <a:pt x="34" y="11"/>
                    <a:pt x="34" y="11"/>
                  </a:cubicBezTo>
                  <a:cubicBezTo>
                    <a:pt x="34" y="11"/>
                    <a:pt x="34" y="5"/>
                    <a:pt x="32" y="3"/>
                  </a:cubicBezTo>
                  <a:close/>
                </a:path>
              </a:pathLst>
            </a:custGeom>
            <a:solidFill>
              <a:srgbClr val="17C5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iṣ1îḓé">
              <a:extLst>
                <a:ext uri="{FF2B5EF4-FFF2-40B4-BE49-F238E27FC236}">
                  <a16:creationId xmlns:a16="http://schemas.microsoft.com/office/drawing/2014/main" xmlns="" id="{0DA7CF19-D10D-4F23-8DC1-BC578807A2FD}"/>
                </a:ext>
              </a:extLst>
            </p:cNvPr>
            <p:cNvSpPr/>
            <p:nvPr/>
          </p:nvSpPr>
          <p:spPr bwMode="auto">
            <a:xfrm>
              <a:off x="9438494" y="3661002"/>
              <a:ext cx="76127" cy="90627"/>
            </a:xfrm>
            <a:custGeom>
              <a:avLst/>
              <a:gdLst>
                <a:gd name="T0" fmla="*/ 5 w 10"/>
                <a:gd name="T1" fmla="*/ 0 h 12"/>
                <a:gd name="T2" fmla="*/ 0 w 10"/>
                <a:gd name="T3" fmla="*/ 1 h 12"/>
                <a:gd name="T4" fmla="*/ 0 w 10"/>
                <a:gd name="T5" fmla="*/ 1 h 12"/>
                <a:gd name="T6" fmla="*/ 4 w 10"/>
                <a:gd name="T7" fmla="*/ 12 h 12"/>
                <a:gd name="T8" fmla="*/ 4 w 10"/>
                <a:gd name="T9" fmla="*/ 12 h 12"/>
                <a:gd name="T10" fmla="*/ 6 w 10"/>
                <a:gd name="T11" fmla="*/ 12 h 12"/>
                <a:gd name="T12" fmla="*/ 10 w 10"/>
                <a:gd name="T13" fmla="*/ 1 h 12"/>
                <a:gd name="T14" fmla="*/ 5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5" y="0"/>
                  </a:moveTo>
                  <a:cubicBezTo>
                    <a:pt x="5" y="0"/>
                    <a:pt x="3" y="1"/>
                    <a:pt x="0" y="1"/>
                  </a:cubicBezTo>
                  <a:cubicBezTo>
                    <a:pt x="0" y="1"/>
                    <a:pt x="0" y="1"/>
                    <a:pt x="0" y="1"/>
                  </a:cubicBezTo>
                  <a:cubicBezTo>
                    <a:pt x="4" y="12"/>
                    <a:pt x="4" y="12"/>
                    <a:pt x="4" y="12"/>
                  </a:cubicBezTo>
                  <a:cubicBezTo>
                    <a:pt x="4" y="12"/>
                    <a:pt x="4" y="12"/>
                    <a:pt x="4" y="12"/>
                  </a:cubicBezTo>
                  <a:cubicBezTo>
                    <a:pt x="6" y="12"/>
                    <a:pt x="6" y="12"/>
                    <a:pt x="6" y="12"/>
                  </a:cubicBezTo>
                  <a:cubicBezTo>
                    <a:pt x="10" y="1"/>
                    <a:pt x="10" y="1"/>
                    <a:pt x="10" y="1"/>
                  </a:cubicBezTo>
                  <a:cubicBezTo>
                    <a:pt x="7" y="1"/>
                    <a:pt x="5" y="0"/>
                    <a:pt x="5" y="0"/>
                  </a:cubicBezTo>
                  <a:close/>
                </a:path>
              </a:pathLst>
            </a:custGeom>
            <a:solidFill>
              <a:srgbClr val="FFE2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îṣļiḍe">
              <a:extLst>
                <a:ext uri="{FF2B5EF4-FFF2-40B4-BE49-F238E27FC236}">
                  <a16:creationId xmlns:a16="http://schemas.microsoft.com/office/drawing/2014/main" xmlns="" id="{C0A924AE-D497-4FDF-9E36-8443DBBFEC45}"/>
                </a:ext>
              </a:extLst>
            </p:cNvPr>
            <p:cNvSpPr/>
            <p:nvPr/>
          </p:nvSpPr>
          <p:spPr bwMode="auto">
            <a:xfrm>
              <a:off x="9478368" y="3668252"/>
              <a:ext cx="36250" cy="36250"/>
            </a:xfrm>
            <a:custGeom>
              <a:avLst/>
              <a:gdLst>
                <a:gd name="T0" fmla="*/ 0 w 10"/>
                <a:gd name="T1" fmla="*/ 4 h 10"/>
                <a:gd name="T2" fmla="*/ 2 w 10"/>
                <a:gd name="T3" fmla="*/ 10 h 10"/>
                <a:gd name="T4" fmla="*/ 6 w 10"/>
                <a:gd name="T5" fmla="*/ 8 h 10"/>
                <a:gd name="T6" fmla="*/ 10 w 10"/>
                <a:gd name="T7" fmla="*/ 0 h 10"/>
                <a:gd name="T8" fmla="*/ 0 w 10"/>
                <a:gd name="T9" fmla="*/ 4 h 10"/>
              </a:gdLst>
              <a:ahLst/>
              <a:cxnLst>
                <a:cxn ang="0">
                  <a:pos x="T0" y="T1"/>
                </a:cxn>
                <a:cxn ang="0">
                  <a:pos x="T2" y="T3"/>
                </a:cxn>
                <a:cxn ang="0">
                  <a:pos x="T4" y="T5"/>
                </a:cxn>
                <a:cxn ang="0">
                  <a:pos x="T6" y="T7"/>
                </a:cxn>
                <a:cxn ang="0">
                  <a:pos x="T8" y="T9"/>
                </a:cxn>
              </a:cxnLst>
              <a:rect l="0" t="0" r="r" b="b"/>
              <a:pathLst>
                <a:path w="10" h="10">
                  <a:moveTo>
                    <a:pt x="0" y="4"/>
                  </a:moveTo>
                  <a:lnTo>
                    <a:pt x="2" y="10"/>
                  </a:lnTo>
                  <a:lnTo>
                    <a:pt x="6" y="8"/>
                  </a:lnTo>
                  <a:lnTo>
                    <a:pt x="10" y="0"/>
                  </a:lnTo>
                  <a:lnTo>
                    <a:pt x="0" y="4"/>
                  </a:lnTo>
                  <a:close/>
                </a:path>
              </a:pathLst>
            </a:custGeom>
            <a:solidFill>
              <a:srgbClr val="FF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ïṡlïḋe">
              <a:extLst>
                <a:ext uri="{FF2B5EF4-FFF2-40B4-BE49-F238E27FC236}">
                  <a16:creationId xmlns:a16="http://schemas.microsoft.com/office/drawing/2014/main" xmlns="" id="{8C530DD0-4A59-4B6E-81FE-B7FF9D39D334}"/>
                </a:ext>
              </a:extLst>
            </p:cNvPr>
            <p:cNvSpPr/>
            <p:nvPr/>
          </p:nvSpPr>
          <p:spPr bwMode="auto">
            <a:xfrm>
              <a:off x="9438494" y="3668252"/>
              <a:ext cx="39876" cy="36250"/>
            </a:xfrm>
            <a:custGeom>
              <a:avLst/>
              <a:gdLst>
                <a:gd name="T0" fmla="*/ 11 w 11"/>
                <a:gd name="T1" fmla="*/ 4 h 10"/>
                <a:gd name="T2" fmla="*/ 7 w 11"/>
                <a:gd name="T3" fmla="*/ 10 h 10"/>
                <a:gd name="T4" fmla="*/ 5 w 11"/>
                <a:gd name="T5" fmla="*/ 8 h 10"/>
                <a:gd name="T6" fmla="*/ 0 w 11"/>
                <a:gd name="T7" fmla="*/ 0 h 10"/>
                <a:gd name="T8" fmla="*/ 11 w 11"/>
                <a:gd name="T9" fmla="*/ 4 h 10"/>
              </a:gdLst>
              <a:ahLst/>
              <a:cxnLst>
                <a:cxn ang="0">
                  <a:pos x="T0" y="T1"/>
                </a:cxn>
                <a:cxn ang="0">
                  <a:pos x="T2" y="T3"/>
                </a:cxn>
                <a:cxn ang="0">
                  <a:pos x="T4" y="T5"/>
                </a:cxn>
                <a:cxn ang="0">
                  <a:pos x="T6" y="T7"/>
                </a:cxn>
                <a:cxn ang="0">
                  <a:pos x="T8" y="T9"/>
                </a:cxn>
              </a:cxnLst>
              <a:rect l="0" t="0" r="r" b="b"/>
              <a:pathLst>
                <a:path w="11" h="10">
                  <a:moveTo>
                    <a:pt x="11" y="4"/>
                  </a:moveTo>
                  <a:lnTo>
                    <a:pt x="7" y="10"/>
                  </a:lnTo>
                  <a:lnTo>
                    <a:pt x="5" y="8"/>
                  </a:lnTo>
                  <a:lnTo>
                    <a:pt x="0" y="0"/>
                  </a:lnTo>
                  <a:lnTo>
                    <a:pt x="11" y="4"/>
                  </a:lnTo>
                  <a:close/>
                </a:path>
              </a:pathLst>
            </a:custGeom>
            <a:solidFill>
              <a:srgbClr val="FF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ïşlidé">
              <a:extLst>
                <a:ext uri="{FF2B5EF4-FFF2-40B4-BE49-F238E27FC236}">
                  <a16:creationId xmlns:a16="http://schemas.microsoft.com/office/drawing/2014/main" xmlns="" id="{8594A90C-CE3F-4442-A7A6-A95CF47B2BD2}"/>
                </a:ext>
              </a:extLst>
            </p:cNvPr>
            <p:cNvSpPr/>
            <p:nvPr/>
          </p:nvSpPr>
          <p:spPr bwMode="auto">
            <a:xfrm>
              <a:off x="9485618" y="3668252"/>
              <a:ext cx="58000" cy="83377"/>
            </a:xfrm>
            <a:custGeom>
              <a:avLst/>
              <a:gdLst>
                <a:gd name="T0" fmla="*/ 8 w 16"/>
                <a:gd name="T1" fmla="*/ 0 h 23"/>
                <a:gd name="T2" fmla="*/ 16 w 16"/>
                <a:gd name="T3" fmla="*/ 12 h 23"/>
                <a:gd name="T4" fmla="*/ 12 w 16"/>
                <a:gd name="T5" fmla="*/ 16 h 23"/>
                <a:gd name="T6" fmla="*/ 14 w 16"/>
                <a:gd name="T7" fmla="*/ 20 h 23"/>
                <a:gd name="T8" fmla="*/ 12 w 16"/>
                <a:gd name="T9" fmla="*/ 23 h 23"/>
                <a:gd name="T10" fmla="*/ 0 w 16"/>
                <a:gd name="T11" fmla="*/ 23 h 23"/>
                <a:gd name="T12" fmla="*/ 8 w 1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6" h="23">
                  <a:moveTo>
                    <a:pt x="8" y="0"/>
                  </a:moveTo>
                  <a:lnTo>
                    <a:pt x="16" y="12"/>
                  </a:lnTo>
                  <a:lnTo>
                    <a:pt x="12" y="16"/>
                  </a:lnTo>
                  <a:lnTo>
                    <a:pt x="14" y="20"/>
                  </a:lnTo>
                  <a:lnTo>
                    <a:pt x="12" y="23"/>
                  </a:lnTo>
                  <a:lnTo>
                    <a:pt x="0" y="23"/>
                  </a:lnTo>
                  <a:lnTo>
                    <a:pt x="8" y="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ï$ľîḓé">
              <a:extLst>
                <a:ext uri="{FF2B5EF4-FFF2-40B4-BE49-F238E27FC236}">
                  <a16:creationId xmlns:a16="http://schemas.microsoft.com/office/drawing/2014/main" xmlns="" id="{DC00BAE3-4E8B-4519-94FA-8EBB57C619E7}"/>
                </a:ext>
              </a:extLst>
            </p:cNvPr>
            <p:cNvSpPr/>
            <p:nvPr/>
          </p:nvSpPr>
          <p:spPr bwMode="auto">
            <a:xfrm>
              <a:off x="9409494" y="3668252"/>
              <a:ext cx="61626" cy="83377"/>
            </a:xfrm>
            <a:custGeom>
              <a:avLst/>
              <a:gdLst>
                <a:gd name="T0" fmla="*/ 8 w 17"/>
                <a:gd name="T1" fmla="*/ 0 h 23"/>
                <a:gd name="T2" fmla="*/ 0 w 17"/>
                <a:gd name="T3" fmla="*/ 12 h 23"/>
                <a:gd name="T4" fmla="*/ 4 w 17"/>
                <a:gd name="T5" fmla="*/ 16 h 23"/>
                <a:gd name="T6" fmla="*/ 2 w 17"/>
                <a:gd name="T7" fmla="*/ 20 h 23"/>
                <a:gd name="T8" fmla="*/ 4 w 17"/>
                <a:gd name="T9" fmla="*/ 23 h 23"/>
                <a:gd name="T10" fmla="*/ 17 w 17"/>
                <a:gd name="T11" fmla="*/ 23 h 23"/>
                <a:gd name="T12" fmla="*/ 8 w 1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8" y="0"/>
                  </a:moveTo>
                  <a:lnTo>
                    <a:pt x="0" y="12"/>
                  </a:lnTo>
                  <a:lnTo>
                    <a:pt x="4" y="16"/>
                  </a:lnTo>
                  <a:lnTo>
                    <a:pt x="2" y="20"/>
                  </a:lnTo>
                  <a:lnTo>
                    <a:pt x="4" y="23"/>
                  </a:lnTo>
                  <a:lnTo>
                    <a:pt x="17" y="23"/>
                  </a:lnTo>
                  <a:lnTo>
                    <a:pt x="8" y="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î$ľíḓé">
              <a:extLst>
                <a:ext uri="{FF2B5EF4-FFF2-40B4-BE49-F238E27FC236}">
                  <a16:creationId xmlns:a16="http://schemas.microsoft.com/office/drawing/2014/main" xmlns="" id="{A8D63316-F83E-4BC3-AC66-A29B5D9EDEAA}"/>
                </a:ext>
              </a:extLst>
            </p:cNvPr>
            <p:cNvSpPr/>
            <p:nvPr/>
          </p:nvSpPr>
          <p:spPr bwMode="auto">
            <a:xfrm>
              <a:off x="9463868" y="3682752"/>
              <a:ext cx="21750" cy="68877"/>
            </a:xfrm>
            <a:custGeom>
              <a:avLst/>
              <a:gdLst>
                <a:gd name="T0" fmla="*/ 4 w 6"/>
                <a:gd name="T1" fmla="*/ 6 h 19"/>
                <a:gd name="T2" fmla="*/ 6 w 6"/>
                <a:gd name="T3" fmla="*/ 4 h 19"/>
                <a:gd name="T4" fmla="*/ 4 w 6"/>
                <a:gd name="T5" fmla="*/ 0 h 19"/>
                <a:gd name="T6" fmla="*/ 2 w 6"/>
                <a:gd name="T7" fmla="*/ 4 h 19"/>
                <a:gd name="T8" fmla="*/ 4 w 6"/>
                <a:gd name="T9" fmla="*/ 6 h 19"/>
                <a:gd name="T10" fmla="*/ 0 w 6"/>
                <a:gd name="T11" fmla="*/ 16 h 19"/>
                <a:gd name="T12" fmla="*/ 2 w 6"/>
                <a:gd name="T13" fmla="*/ 19 h 19"/>
                <a:gd name="T14" fmla="*/ 6 w 6"/>
                <a:gd name="T15" fmla="*/ 19 h 19"/>
                <a:gd name="T16" fmla="*/ 6 w 6"/>
                <a:gd name="T17" fmla="*/ 16 h 19"/>
                <a:gd name="T18" fmla="*/ 4 w 6"/>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9">
                  <a:moveTo>
                    <a:pt x="4" y="6"/>
                  </a:moveTo>
                  <a:lnTo>
                    <a:pt x="6" y="4"/>
                  </a:lnTo>
                  <a:lnTo>
                    <a:pt x="4" y="0"/>
                  </a:lnTo>
                  <a:lnTo>
                    <a:pt x="2" y="4"/>
                  </a:lnTo>
                  <a:lnTo>
                    <a:pt x="4" y="6"/>
                  </a:lnTo>
                  <a:lnTo>
                    <a:pt x="0" y="16"/>
                  </a:lnTo>
                  <a:lnTo>
                    <a:pt x="2" y="19"/>
                  </a:lnTo>
                  <a:lnTo>
                    <a:pt x="6" y="19"/>
                  </a:lnTo>
                  <a:lnTo>
                    <a:pt x="6" y="16"/>
                  </a:lnTo>
                  <a:lnTo>
                    <a:pt x="4" y="6"/>
                  </a:lnTo>
                  <a:close/>
                </a:path>
              </a:pathLst>
            </a:custGeom>
            <a:solidFill>
              <a:srgbClr val="FFC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îṡlîḓè">
              <a:extLst>
                <a:ext uri="{FF2B5EF4-FFF2-40B4-BE49-F238E27FC236}">
                  <a16:creationId xmlns:a16="http://schemas.microsoft.com/office/drawing/2014/main" xmlns="" id="{94E890CD-24FA-4554-8952-9059965E22A5}"/>
                </a:ext>
              </a:extLst>
            </p:cNvPr>
            <p:cNvSpPr/>
            <p:nvPr/>
          </p:nvSpPr>
          <p:spPr bwMode="auto">
            <a:xfrm>
              <a:off x="9416744" y="3508751"/>
              <a:ext cx="119627" cy="47126"/>
            </a:xfrm>
            <a:custGeom>
              <a:avLst/>
              <a:gdLst>
                <a:gd name="T0" fmla="*/ 8 w 16"/>
                <a:gd name="T1" fmla="*/ 0 h 6"/>
                <a:gd name="T2" fmla="*/ 0 w 16"/>
                <a:gd name="T3" fmla="*/ 6 h 6"/>
                <a:gd name="T4" fmla="*/ 3 w 16"/>
                <a:gd name="T5" fmla="*/ 6 h 6"/>
                <a:gd name="T6" fmla="*/ 7 w 16"/>
                <a:gd name="T7" fmla="*/ 5 h 6"/>
                <a:gd name="T8" fmla="*/ 6 w 16"/>
                <a:gd name="T9" fmla="*/ 6 h 6"/>
                <a:gd name="T10" fmla="*/ 5 w 16"/>
                <a:gd name="T11" fmla="*/ 6 h 6"/>
                <a:gd name="T12" fmla="*/ 5 w 16"/>
                <a:gd name="T13" fmla="*/ 6 h 6"/>
                <a:gd name="T14" fmla="*/ 5 w 16"/>
                <a:gd name="T15" fmla="*/ 6 h 6"/>
                <a:gd name="T16" fmla="*/ 6 w 16"/>
                <a:gd name="T17" fmla="*/ 6 h 6"/>
                <a:gd name="T18" fmla="*/ 9 w 16"/>
                <a:gd name="T19" fmla="*/ 5 h 6"/>
                <a:gd name="T20" fmla="*/ 11 w 16"/>
                <a:gd name="T21" fmla="*/ 4 h 6"/>
                <a:gd name="T22" fmla="*/ 11 w 16"/>
                <a:gd name="T23" fmla="*/ 4 h 6"/>
                <a:gd name="T24" fmla="*/ 16 w 16"/>
                <a:gd name="T25" fmla="*/ 6 h 6"/>
                <a:gd name="T26" fmla="*/ 8 w 16"/>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
                  <a:moveTo>
                    <a:pt x="8" y="0"/>
                  </a:moveTo>
                  <a:cubicBezTo>
                    <a:pt x="3" y="0"/>
                    <a:pt x="1" y="2"/>
                    <a:pt x="0" y="6"/>
                  </a:cubicBezTo>
                  <a:cubicBezTo>
                    <a:pt x="1" y="6"/>
                    <a:pt x="2" y="6"/>
                    <a:pt x="3" y="6"/>
                  </a:cubicBezTo>
                  <a:cubicBezTo>
                    <a:pt x="5" y="6"/>
                    <a:pt x="6" y="6"/>
                    <a:pt x="7" y="5"/>
                  </a:cubicBezTo>
                  <a:cubicBezTo>
                    <a:pt x="7" y="5"/>
                    <a:pt x="6" y="6"/>
                    <a:pt x="6" y="6"/>
                  </a:cubicBezTo>
                  <a:cubicBezTo>
                    <a:pt x="6" y="6"/>
                    <a:pt x="5" y="6"/>
                    <a:pt x="5" y="6"/>
                  </a:cubicBezTo>
                  <a:cubicBezTo>
                    <a:pt x="5" y="6"/>
                    <a:pt x="5" y="6"/>
                    <a:pt x="5" y="6"/>
                  </a:cubicBezTo>
                  <a:cubicBezTo>
                    <a:pt x="5" y="6"/>
                    <a:pt x="5" y="6"/>
                    <a:pt x="5" y="6"/>
                  </a:cubicBezTo>
                  <a:cubicBezTo>
                    <a:pt x="5" y="6"/>
                    <a:pt x="6" y="6"/>
                    <a:pt x="6" y="6"/>
                  </a:cubicBezTo>
                  <a:cubicBezTo>
                    <a:pt x="7" y="6"/>
                    <a:pt x="8" y="6"/>
                    <a:pt x="9" y="5"/>
                  </a:cubicBezTo>
                  <a:cubicBezTo>
                    <a:pt x="10" y="5"/>
                    <a:pt x="10" y="4"/>
                    <a:pt x="11" y="4"/>
                  </a:cubicBezTo>
                  <a:cubicBezTo>
                    <a:pt x="11" y="4"/>
                    <a:pt x="11" y="4"/>
                    <a:pt x="11" y="4"/>
                  </a:cubicBezTo>
                  <a:cubicBezTo>
                    <a:pt x="12" y="5"/>
                    <a:pt x="14" y="5"/>
                    <a:pt x="16" y="6"/>
                  </a:cubicBezTo>
                  <a:cubicBezTo>
                    <a:pt x="15" y="2"/>
                    <a:pt x="13" y="0"/>
                    <a:pt x="8" y="0"/>
                  </a:cubicBezTo>
                  <a:close/>
                </a:path>
              </a:pathLst>
            </a:custGeom>
            <a:solidFill>
              <a:srgbClr val="806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îşḻiḓè">
              <a:extLst>
                <a:ext uri="{FF2B5EF4-FFF2-40B4-BE49-F238E27FC236}">
                  <a16:creationId xmlns:a16="http://schemas.microsoft.com/office/drawing/2014/main" xmlns="" id="{538A0CAA-BAA6-4F0B-B876-3C680496FFF1}"/>
                </a:ext>
              </a:extLst>
            </p:cNvPr>
            <p:cNvSpPr/>
            <p:nvPr/>
          </p:nvSpPr>
          <p:spPr bwMode="auto">
            <a:xfrm>
              <a:off x="9416744" y="3537752"/>
              <a:ext cx="119627" cy="145001"/>
            </a:xfrm>
            <a:custGeom>
              <a:avLst/>
              <a:gdLst>
                <a:gd name="T0" fmla="*/ 16 w 16"/>
                <a:gd name="T1" fmla="*/ 5 h 19"/>
                <a:gd name="T2" fmla="*/ 16 w 16"/>
                <a:gd name="T3" fmla="*/ 2 h 19"/>
                <a:gd name="T4" fmla="*/ 11 w 16"/>
                <a:gd name="T5" fmla="*/ 0 h 19"/>
                <a:gd name="T6" fmla="*/ 11 w 16"/>
                <a:gd name="T7" fmla="*/ 0 h 19"/>
                <a:gd name="T8" fmla="*/ 9 w 16"/>
                <a:gd name="T9" fmla="*/ 1 h 19"/>
                <a:gd name="T10" fmla="*/ 6 w 16"/>
                <a:gd name="T11" fmla="*/ 2 h 19"/>
                <a:gd name="T12" fmla="*/ 5 w 16"/>
                <a:gd name="T13" fmla="*/ 2 h 19"/>
                <a:gd name="T14" fmla="*/ 5 w 16"/>
                <a:gd name="T15" fmla="*/ 2 h 19"/>
                <a:gd name="T16" fmla="*/ 5 w 16"/>
                <a:gd name="T17" fmla="*/ 2 h 19"/>
                <a:gd name="T18" fmla="*/ 6 w 16"/>
                <a:gd name="T19" fmla="*/ 2 h 19"/>
                <a:gd name="T20" fmla="*/ 7 w 16"/>
                <a:gd name="T21" fmla="*/ 1 h 19"/>
                <a:gd name="T22" fmla="*/ 3 w 16"/>
                <a:gd name="T23" fmla="*/ 2 h 19"/>
                <a:gd name="T24" fmla="*/ 0 w 16"/>
                <a:gd name="T25" fmla="*/ 2 h 19"/>
                <a:gd name="T26" fmla="*/ 0 w 16"/>
                <a:gd name="T27" fmla="*/ 5 h 19"/>
                <a:gd name="T28" fmla="*/ 4 w 16"/>
                <a:gd name="T29" fmla="*/ 13 h 19"/>
                <a:gd name="T30" fmla="*/ 3 w 16"/>
                <a:gd name="T31" fmla="*/ 17 h 19"/>
                <a:gd name="T32" fmla="*/ 8 w 16"/>
                <a:gd name="T33" fmla="*/ 19 h 19"/>
                <a:gd name="T34" fmla="*/ 13 w 16"/>
                <a:gd name="T35" fmla="*/ 17 h 19"/>
                <a:gd name="T36" fmla="*/ 12 w 16"/>
                <a:gd name="T37" fmla="*/ 13 h 19"/>
                <a:gd name="T38" fmla="*/ 16 w 16"/>
                <a:gd name="T3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9">
                  <a:moveTo>
                    <a:pt x="16" y="5"/>
                  </a:moveTo>
                  <a:cubicBezTo>
                    <a:pt x="16" y="4"/>
                    <a:pt x="16" y="3"/>
                    <a:pt x="16" y="2"/>
                  </a:cubicBezTo>
                  <a:cubicBezTo>
                    <a:pt x="14" y="1"/>
                    <a:pt x="12" y="1"/>
                    <a:pt x="11" y="0"/>
                  </a:cubicBezTo>
                  <a:cubicBezTo>
                    <a:pt x="11" y="0"/>
                    <a:pt x="11" y="0"/>
                    <a:pt x="11" y="0"/>
                  </a:cubicBezTo>
                  <a:cubicBezTo>
                    <a:pt x="10" y="0"/>
                    <a:pt x="10" y="1"/>
                    <a:pt x="9" y="1"/>
                  </a:cubicBezTo>
                  <a:cubicBezTo>
                    <a:pt x="8" y="2"/>
                    <a:pt x="7" y="2"/>
                    <a:pt x="6" y="2"/>
                  </a:cubicBezTo>
                  <a:cubicBezTo>
                    <a:pt x="6" y="2"/>
                    <a:pt x="5" y="2"/>
                    <a:pt x="5" y="2"/>
                  </a:cubicBezTo>
                  <a:cubicBezTo>
                    <a:pt x="5" y="2"/>
                    <a:pt x="5" y="2"/>
                    <a:pt x="5" y="2"/>
                  </a:cubicBezTo>
                  <a:cubicBezTo>
                    <a:pt x="5" y="2"/>
                    <a:pt x="5" y="2"/>
                    <a:pt x="5" y="2"/>
                  </a:cubicBezTo>
                  <a:cubicBezTo>
                    <a:pt x="5" y="2"/>
                    <a:pt x="6" y="2"/>
                    <a:pt x="6" y="2"/>
                  </a:cubicBezTo>
                  <a:cubicBezTo>
                    <a:pt x="6" y="2"/>
                    <a:pt x="7" y="1"/>
                    <a:pt x="7" y="1"/>
                  </a:cubicBezTo>
                  <a:cubicBezTo>
                    <a:pt x="6" y="2"/>
                    <a:pt x="5" y="2"/>
                    <a:pt x="3" y="2"/>
                  </a:cubicBezTo>
                  <a:cubicBezTo>
                    <a:pt x="2" y="2"/>
                    <a:pt x="1" y="2"/>
                    <a:pt x="0" y="2"/>
                  </a:cubicBezTo>
                  <a:cubicBezTo>
                    <a:pt x="0" y="3"/>
                    <a:pt x="0" y="4"/>
                    <a:pt x="0" y="5"/>
                  </a:cubicBezTo>
                  <a:cubicBezTo>
                    <a:pt x="0" y="8"/>
                    <a:pt x="2" y="11"/>
                    <a:pt x="4" y="13"/>
                  </a:cubicBezTo>
                  <a:cubicBezTo>
                    <a:pt x="3" y="17"/>
                    <a:pt x="3" y="17"/>
                    <a:pt x="3" y="17"/>
                  </a:cubicBezTo>
                  <a:cubicBezTo>
                    <a:pt x="8" y="19"/>
                    <a:pt x="8" y="19"/>
                    <a:pt x="8" y="19"/>
                  </a:cubicBezTo>
                  <a:cubicBezTo>
                    <a:pt x="13" y="17"/>
                    <a:pt x="13" y="17"/>
                    <a:pt x="13" y="17"/>
                  </a:cubicBezTo>
                  <a:cubicBezTo>
                    <a:pt x="12" y="13"/>
                    <a:pt x="12" y="13"/>
                    <a:pt x="12" y="13"/>
                  </a:cubicBezTo>
                  <a:cubicBezTo>
                    <a:pt x="14" y="11"/>
                    <a:pt x="16" y="8"/>
                    <a:pt x="16" y="5"/>
                  </a:cubicBezTo>
                  <a:close/>
                </a:path>
              </a:pathLst>
            </a:custGeom>
            <a:solidFill>
              <a:srgbClr val="FFE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ís1îḑê">
              <a:extLst>
                <a:ext uri="{FF2B5EF4-FFF2-40B4-BE49-F238E27FC236}">
                  <a16:creationId xmlns:a16="http://schemas.microsoft.com/office/drawing/2014/main" xmlns="" id="{75052A47-97B5-4EE8-A31C-DB958B9EFE51}"/>
                </a:ext>
              </a:extLst>
            </p:cNvPr>
            <p:cNvSpPr/>
            <p:nvPr/>
          </p:nvSpPr>
          <p:spPr bwMode="auto">
            <a:xfrm>
              <a:off x="9681369" y="3613878"/>
              <a:ext cx="511129"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í$ľîḓè">
              <a:extLst>
                <a:ext uri="{FF2B5EF4-FFF2-40B4-BE49-F238E27FC236}">
                  <a16:creationId xmlns:a16="http://schemas.microsoft.com/office/drawing/2014/main" xmlns="" id="{5D997510-1EF5-4631-9518-AEB593779009}"/>
                </a:ext>
              </a:extLst>
            </p:cNvPr>
            <p:cNvSpPr/>
            <p:nvPr/>
          </p:nvSpPr>
          <p:spPr bwMode="auto">
            <a:xfrm>
              <a:off x="9681369" y="3704503"/>
              <a:ext cx="511129"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işḷiḍe">
              <a:extLst>
                <a:ext uri="{FF2B5EF4-FFF2-40B4-BE49-F238E27FC236}">
                  <a16:creationId xmlns:a16="http://schemas.microsoft.com/office/drawing/2014/main" xmlns="" id="{9CE814BE-D131-46D6-A1BA-BCE88775270E}"/>
                </a:ext>
              </a:extLst>
            </p:cNvPr>
            <p:cNvSpPr/>
            <p:nvPr/>
          </p:nvSpPr>
          <p:spPr bwMode="auto">
            <a:xfrm>
              <a:off x="9311617" y="3787879"/>
              <a:ext cx="880881" cy="2900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îṩļîdê">
              <a:extLst>
                <a:ext uri="{FF2B5EF4-FFF2-40B4-BE49-F238E27FC236}">
                  <a16:creationId xmlns:a16="http://schemas.microsoft.com/office/drawing/2014/main" xmlns="" id="{E53F95CE-3334-4B95-8AB0-3384265398CA}"/>
                </a:ext>
              </a:extLst>
            </p:cNvPr>
            <p:cNvSpPr/>
            <p:nvPr/>
          </p:nvSpPr>
          <p:spPr bwMode="auto">
            <a:xfrm>
              <a:off x="9311617" y="3878504"/>
              <a:ext cx="880881" cy="2900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îślïḑe">
              <a:extLst>
                <a:ext uri="{FF2B5EF4-FFF2-40B4-BE49-F238E27FC236}">
                  <a16:creationId xmlns:a16="http://schemas.microsoft.com/office/drawing/2014/main" xmlns="" id="{2CFC2502-F91E-4D98-8FB0-FAF6FF50C459}"/>
                </a:ext>
              </a:extLst>
            </p:cNvPr>
            <p:cNvSpPr/>
            <p:nvPr/>
          </p:nvSpPr>
          <p:spPr bwMode="auto">
            <a:xfrm>
              <a:off x="9311617" y="3969130"/>
              <a:ext cx="880881"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îŝľiḍé">
              <a:extLst>
                <a:ext uri="{FF2B5EF4-FFF2-40B4-BE49-F238E27FC236}">
                  <a16:creationId xmlns:a16="http://schemas.microsoft.com/office/drawing/2014/main" xmlns="" id="{45F5145C-8A8A-4D6A-BE07-C1F53CFA43FA}"/>
                </a:ext>
              </a:extLst>
            </p:cNvPr>
            <p:cNvSpPr/>
            <p:nvPr/>
          </p:nvSpPr>
          <p:spPr bwMode="auto">
            <a:xfrm>
              <a:off x="9311617" y="4059755"/>
              <a:ext cx="880881"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íşļîḋé">
              <a:extLst>
                <a:ext uri="{FF2B5EF4-FFF2-40B4-BE49-F238E27FC236}">
                  <a16:creationId xmlns:a16="http://schemas.microsoft.com/office/drawing/2014/main" xmlns="" id="{AC60462C-16A3-4DED-9CB4-2A902B7B1DF3}"/>
                </a:ext>
              </a:extLst>
            </p:cNvPr>
            <p:cNvSpPr/>
            <p:nvPr/>
          </p:nvSpPr>
          <p:spPr bwMode="auto">
            <a:xfrm>
              <a:off x="9311617" y="4139505"/>
              <a:ext cx="880881" cy="32626"/>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í$ļïḍê">
              <a:extLst>
                <a:ext uri="{FF2B5EF4-FFF2-40B4-BE49-F238E27FC236}">
                  <a16:creationId xmlns:a16="http://schemas.microsoft.com/office/drawing/2014/main" xmlns="" id="{CDA9D2AC-A461-4EEC-800B-1430C75DF13A}"/>
                </a:ext>
              </a:extLst>
            </p:cNvPr>
            <p:cNvSpPr/>
            <p:nvPr/>
          </p:nvSpPr>
          <p:spPr bwMode="auto">
            <a:xfrm>
              <a:off x="9311617" y="4230132"/>
              <a:ext cx="880881" cy="25376"/>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îṡľîḍè">
              <a:extLst>
                <a:ext uri="{FF2B5EF4-FFF2-40B4-BE49-F238E27FC236}">
                  <a16:creationId xmlns:a16="http://schemas.microsoft.com/office/drawing/2014/main" xmlns="" id="{AC952419-CB43-4CEA-8881-27D44E3F160E}"/>
                </a:ext>
              </a:extLst>
            </p:cNvPr>
            <p:cNvSpPr/>
            <p:nvPr/>
          </p:nvSpPr>
          <p:spPr bwMode="auto">
            <a:xfrm>
              <a:off x="9311617" y="4320756"/>
              <a:ext cx="880881"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ïšḻiďè">
              <a:extLst>
                <a:ext uri="{FF2B5EF4-FFF2-40B4-BE49-F238E27FC236}">
                  <a16:creationId xmlns:a16="http://schemas.microsoft.com/office/drawing/2014/main" xmlns="" id="{26B29D70-CFA8-426B-86D5-AA13B7F133AC}"/>
                </a:ext>
              </a:extLst>
            </p:cNvPr>
            <p:cNvSpPr/>
            <p:nvPr/>
          </p:nvSpPr>
          <p:spPr bwMode="auto">
            <a:xfrm>
              <a:off x="9311617" y="4404133"/>
              <a:ext cx="880881" cy="2900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îṩļiḓe">
              <a:extLst>
                <a:ext uri="{FF2B5EF4-FFF2-40B4-BE49-F238E27FC236}">
                  <a16:creationId xmlns:a16="http://schemas.microsoft.com/office/drawing/2014/main" xmlns="" id="{58865AA1-1066-4362-85A9-E82CA76A680E}"/>
                </a:ext>
              </a:extLst>
            </p:cNvPr>
            <p:cNvSpPr/>
            <p:nvPr/>
          </p:nvSpPr>
          <p:spPr bwMode="auto">
            <a:xfrm>
              <a:off x="9213743" y="4382383"/>
              <a:ext cx="264628" cy="261002"/>
            </a:xfrm>
            <a:custGeom>
              <a:avLst/>
              <a:gdLst>
                <a:gd name="T0" fmla="*/ 73 w 73"/>
                <a:gd name="T1" fmla="*/ 0 h 72"/>
                <a:gd name="T2" fmla="*/ 0 w 73"/>
                <a:gd name="T3" fmla="*/ 0 h 72"/>
                <a:gd name="T4" fmla="*/ 73 w 73"/>
                <a:gd name="T5" fmla="*/ 72 h 72"/>
                <a:gd name="T6" fmla="*/ 73 w 73"/>
                <a:gd name="T7" fmla="*/ 0 h 72"/>
              </a:gdLst>
              <a:ahLst/>
              <a:cxnLst>
                <a:cxn ang="0">
                  <a:pos x="T0" y="T1"/>
                </a:cxn>
                <a:cxn ang="0">
                  <a:pos x="T2" y="T3"/>
                </a:cxn>
                <a:cxn ang="0">
                  <a:pos x="T4" y="T5"/>
                </a:cxn>
                <a:cxn ang="0">
                  <a:pos x="T6" y="T7"/>
                </a:cxn>
              </a:cxnLst>
              <a:rect l="0" t="0" r="r" b="b"/>
              <a:pathLst>
                <a:path w="73" h="72">
                  <a:moveTo>
                    <a:pt x="73" y="0"/>
                  </a:moveTo>
                  <a:lnTo>
                    <a:pt x="0" y="0"/>
                  </a:lnTo>
                  <a:lnTo>
                    <a:pt x="73" y="72"/>
                  </a:lnTo>
                  <a:lnTo>
                    <a:pt x="73" y="0"/>
                  </a:lnTo>
                  <a:close/>
                </a:path>
              </a:pathLst>
            </a:custGeom>
            <a:solidFill>
              <a:srgbClr val="D1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isļiḓè">
              <a:extLst>
                <a:ext uri="{FF2B5EF4-FFF2-40B4-BE49-F238E27FC236}">
                  <a16:creationId xmlns:a16="http://schemas.microsoft.com/office/drawing/2014/main" xmlns="" id="{53597064-4EDA-4B3B-95DC-B35B1D95BBC4}"/>
                </a:ext>
              </a:extLst>
            </p:cNvPr>
            <p:cNvSpPr/>
            <p:nvPr/>
          </p:nvSpPr>
          <p:spPr bwMode="auto">
            <a:xfrm>
              <a:off x="2851833" y="4103255"/>
              <a:ext cx="1062132" cy="645254"/>
            </a:xfrm>
            <a:custGeom>
              <a:avLst/>
              <a:gdLst>
                <a:gd name="T0" fmla="*/ 147 w 293"/>
                <a:gd name="T1" fmla="*/ 0 h 178"/>
                <a:gd name="T2" fmla="*/ 0 w 293"/>
                <a:gd name="T3" fmla="*/ 89 h 178"/>
                <a:gd name="T4" fmla="*/ 147 w 293"/>
                <a:gd name="T5" fmla="*/ 178 h 178"/>
                <a:gd name="T6" fmla="*/ 293 w 293"/>
                <a:gd name="T7" fmla="*/ 89 h 178"/>
                <a:gd name="T8" fmla="*/ 147 w 293"/>
                <a:gd name="T9" fmla="*/ 0 h 178"/>
              </a:gdLst>
              <a:ahLst/>
              <a:cxnLst>
                <a:cxn ang="0">
                  <a:pos x="T0" y="T1"/>
                </a:cxn>
                <a:cxn ang="0">
                  <a:pos x="T2" y="T3"/>
                </a:cxn>
                <a:cxn ang="0">
                  <a:pos x="T4" y="T5"/>
                </a:cxn>
                <a:cxn ang="0">
                  <a:pos x="T6" y="T7"/>
                </a:cxn>
                <a:cxn ang="0">
                  <a:pos x="T8" y="T9"/>
                </a:cxn>
              </a:cxnLst>
              <a:rect l="0" t="0" r="r" b="b"/>
              <a:pathLst>
                <a:path w="293" h="178">
                  <a:moveTo>
                    <a:pt x="147" y="0"/>
                  </a:moveTo>
                  <a:lnTo>
                    <a:pt x="0" y="89"/>
                  </a:lnTo>
                  <a:lnTo>
                    <a:pt x="147" y="178"/>
                  </a:lnTo>
                  <a:lnTo>
                    <a:pt x="293" y="89"/>
                  </a:lnTo>
                  <a:lnTo>
                    <a:pt x="147" y="0"/>
                  </a:lnTo>
                  <a:close/>
                </a:path>
              </a:pathLst>
            </a:custGeom>
            <a:solidFill>
              <a:srgbClr val="FFD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îslïḋê">
              <a:extLst>
                <a:ext uri="{FF2B5EF4-FFF2-40B4-BE49-F238E27FC236}">
                  <a16:creationId xmlns:a16="http://schemas.microsoft.com/office/drawing/2014/main" xmlns="" id="{78827C8A-75FE-4A53-B9F7-6AC0C10E090C}"/>
                </a:ext>
              </a:extLst>
            </p:cNvPr>
            <p:cNvSpPr/>
            <p:nvPr/>
          </p:nvSpPr>
          <p:spPr bwMode="auto">
            <a:xfrm>
              <a:off x="2942459" y="4027131"/>
              <a:ext cx="880881" cy="1047632"/>
            </a:xfrm>
            <a:custGeom>
              <a:avLst/>
              <a:gdLst>
                <a:gd name="T0" fmla="*/ 0 w 243"/>
                <a:gd name="T1" fmla="*/ 289 h 289"/>
                <a:gd name="T2" fmla="*/ 243 w 243"/>
                <a:gd name="T3" fmla="*/ 289 h 289"/>
                <a:gd name="T4" fmla="*/ 243 w 243"/>
                <a:gd name="T5" fmla="*/ 63 h 289"/>
                <a:gd name="T6" fmla="*/ 181 w 243"/>
                <a:gd name="T7" fmla="*/ 0 h 289"/>
                <a:gd name="T8" fmla="*/ 0 w 243"/>
                <a:gd name="T9" fmla="*/ 0 h 289"/>
                <a:gd name="T10" fmla="*/ 0 w 243"/>
                <a:gd name="T11" fmla="*/ 289 h 289"/>
              </a:gdLst>
              <a:ahLst/>
              <a:cxnLst>
                <a:cxn ang="0">
                  <a:pos x="T0" y="T1"/>
                </a:cxn>
                <a:cxn ang="0">
                  <a:pos x="T2" y="T3"/>
                </a:cxn>
                <a:cxn ang="0">
                  <a:pos x="T4" y="T5"/>
                </a:cxn>
                <a:cxn ang="0">
                  <a:pos x="T6" y="T7"/>
                </a:cxn>
                <a:cxn ang="0">
                  <a:pos x="T8" y="T9"/>
                </a:cxn>
                <a:cxn ang="0">
                  <a:pos x="T10" y="T11"/>
                </a:cxn>
              </a:cxnLst>
              <a:rect l="0" t="0" r="r" b="b"/>
              <a:pathLst>
                <a:path w="243" h="289">
                  <a:moveTo>
                    <a:pt x="0" y="289"/>
                  </a:moveTo>
                  <a:lnTo>
                    <a:pt x="243" y="289"/>
                  </a:lnTo>
                  <a:lnTo>
                    <a:pt x="243" y="63"/>
                  </a:lnTo>
                  <a:lnTo>
                    <a:pt x="181" y="0"/>
                  </a:lnTo>
                  <a:lnTo>
                    <a:pt x="0" y="0"/>
                  </a:lnTo>
                  <a:lnTo>
                    <a:pt x="0" y="289"/>
                  </a:lnTo>
                  <a:close/>
                </a:path>
              </a:pathLst>
            </a:custGeom>
            <a:solidFill>
              <a:srgbClr val="F6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íşḷíde">
              <a:extLst>
                <a:ext uri="{FF2B5EF4-FFF2-40B4-BE49-F238E27FC236}">
                  <a16:creationId xmlns:a16="http://schemas.microsoft.com/office/drawing/2014/main" xmlns="" id="{710C4F9D-AC20-4651-9C29-91D3C0C8B92D}"/>
                </a:ext>
              </a:extLst>
            </p:cNvPr>
            <p:cNvSpPr/>
            <p:nvPr/>
          </p:nvSpPr>
          <p:spPr bwMode="auto">
            <a:xfrm>
              <a:off x="3007710" y="4879010"/>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ïslidè">
              <a:extLst>
                <a:ext uri="{FF2B5EF4-FFF2-40B4-BE49-F238E27FC236}">
                  <a16:creationId xmlns:a16="http://schemas.microsoft.com/office/drawing/2014/main" xmlns="" id="{BAFF9928-10EF-4FD3-8B0E-D670A4A79AF3}"/>
                </a:ext>
              </a:extLst>
            </p:cNvPr>
            <p:cNvSpPr/>
            <p:nvPr/>
          </p:nvSpPr>
          <p:spPr bwMode="auto">
            <a:xfrm>
              <a:off x="3007710" y="4802885"/>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îś1ídê">
              <a:extLst>
                <a:ext uri="{FF2B5EF4-FFF2-40B4-BE49-F238E27FC236}">
                  <a16:creationId xmlns:a16="http://schemas.microsoft.com/office/drawing/2014/main" xmlns="" id="{1397A63A-7B15-435D-9464-352CD026EBD5}"/>
                </a:ext>
              </a:extLst>
            </p:cNvPr>
            <p:cNvSpPr/>
            <p:nvPr/>
          </p:nvSpPr>
          <p:spPr bwMode="auto">
            <a:xfrm>
              <a:off x="3007710" y="4726759"/>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iSľíḓè">
              <a:extLst>
                <a:ext uri="{FF2B5EF4-FFF2-40B4-BE49-F238E27FC236}">
                  <a16:creationId xmlns:a16="http://schemas.microsoft.com/office/drawing/2014/main" xmlns="" id="{C2EBEB0D-6F13-4D09-B46F-72AEA16187CD}"/>
                </a:ext>
              </a:extLst>
            </p:cNvPr>
            <p:cNvSpPr/>
            <p:nvPr/>
          </p:nvSpPr>
          <p:spPr bwMode="auto">
            <a:xfrm>
              <a:off x="3007710" y="4654258"/>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iṥḷïdè">
              <a:extLst>
                <a:ext uri="{FF2B5EF4-FFF2-40B4-BE49-F238E27FC236}">
                  <a16:creationId xmlns:a16="http://schemas.microsoft.com/office/drawing/2014/main" xmlns="" id="{B5688F5D-A79A-4B2A-AE8B-1B01543701F9}"/>
                </a:ext>
              </a:extLst>
            </p:cNvPr>
            <p:cNvSpPr/>
            <p:nvPr/>
          </p:nvSpPr>
          <p:spPr bwMode="auto">
            <a:xfrm>
              <a:off x="3007710" y="4578134"/>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işļiḓê">
              <a:extLst>
                <a:ext uri="{FF2B5EF4-FFF2-40B4-BE49-F238E27FC236}">
                  <a16:creationId xmlns:a16="http://schemas.microsoft.com/office/drawing/2014/main" xmlns="" id="{94188A2A-9FC0-4A11-BE30-AD1270FCCBD7}"/>
                </a:ext>
              </a:extLst>
            </p:cNvPr>
            <p:cNvSpPr/>
            <p:nvPr/>
          </p:nvSpPr>
          <p:spPr bwMode="auto">
            <a:xfrm>
              <a:off x="3007710" y="4502007"/>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î$lîḍé">
              <a:extLst>
                <a:ext uri="{FF2B5EF4-FFF2-40B4-BE49-F238E27FC236}">
                  <a16:creationId xmlns:a16="http://schemas.microsoft.com/office/drawing/2014/main" xmlns="" id="{1A37E859-9646-4B0F-AE1D-C21A13A021FF}"/>
                </a:ext>
              </a:extLst>
            </p:cNvPr>
            <p:cNvSpPr/>
            <p:nvPr/>
          </p:nvSpPr>
          <p:spPr bwMode="auto">
            <a:xfrm>
              <a:off x="3007710" y="4425883"/>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ïşḻiḍè">
              <a:extLst>
                <a:ext uri="{FF2B5EF4-FFF2-40B4-BE49-F238E27FC236}">
                  <a16:creationId xmlns:a16="http://schemas.microsoft.com/office/drawing/2014/main" xmlns="" id="{E187069B-0021-4986-9E1B-D2AD54B3DA17}"/>
                </a:ext>
              </a:extLst>
            </p:cNvPr>
            <p:cNvSpPr/>
            <p:nvPr/>
          </p:nvSpPr>
          <p:spPr bwMode="auto">
            <a:xfrm>
              <a:off x="3007710" y="4353383"/>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íś1íďe">
              <a:extLst>
                <a:ext uri="{FF2B5EF4-FFF2-40B4-BE49-F238E27FC236}">
                  <a16:creationId xmlns:a16="http://schemas.microsoft.com/office/drawing/2014/main" xmlns="" id="{CA571170-961F-4744-9960-663DDF44F399}"/>
                </a:ext>
              </a:extLst>
            </p:cNvPr>
            <p:cNvSpPr/>
            <p:nvPr/>
          </p:nvSpPr>
          <p:spPr bwMode="auto">
            <a:xfrm>
              <a:off x="3007710" y="4277256"/>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îşlîḋé">
              <a:extLst>
                <a:ext uri="{FF2B5EF4-FFF2-40B4-BE49-F238E27FC236}">
                  <a16:creationId xmlns:a16="http://schemas.microsoft.com/office/drawing/2014/main" xmlns="" id="{B7AB7D2B-8A06-4A36-8742-FCCB7200AE7F}"/>
                </a:ext>
              </a:extLst>
            </p:cNvPr>
            <p:cNvSpPr/>
            <p:nvPr/>
          </p:nvSpPr>
          <p:spPr bwMode="auto">
            <a:xfrm>
              <a:off x="3007710" y="4201132"/>
              <a:ext cx="7467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íš1ide">
              <a:extLst>
                <a:ext uri="{FF2B5EF4-FFF2-40B4-BE49-F238E27FC236}">
                  <a16:creationId xmlns:a16="http://schemas.microsoft.com/office/drawing/2014/main" xmlns="" id="{78EA4A71-1C4F-4A45-AF99-4C5E10CA5343}"/>
                </a:ext>
              </a:extLst>
            </p:cNvPr>
            <p:cNvSpPr/>
            <p:nvPr/>
          </p:nvSpPr>
          <p:spPr bwMode="auto">
            <a:xfrm>
              <a:off x="3598587" y="4027131"/>
              <a:ext cx="224751" cy="228378"/>
            </a:xfrm>
            <a:custGeom>
              <a:avLst/>
              <a:gdLst>
                <a:gd name="T0" fmla="*/ 0 w 62"/>
                <a:gd name="T1" fmla="*/ 63 h 63"/>
                <a:gd name="T2" fmla="*/ 62 w 62"/>
                <a:gd name="T3" fmla="*/ 63 h 63"/>
                <a:gd name="T4" fmla="*/ 0 w 62"/>
                <a:gd name="T5" fmla="*/ 0 h 63"/>
                <a:gd name="T6" fmla="*/ 0 w 62"/>
                <a:gd name="T7" fmla="*/ 63 h 63"/>
              </a:gdLst>
              <a:ahLst/>
              <a:cxnLst>
                <a:cxn ang="0">
                  <a:pos x="T0" y="T1"/>
                </a:cxn>
                <a:cxn ang="0">
                  <a:pos x="T2" y="T3"/>
                </a:cxn>
                <a:cxn ang="0">
                  <a:pos x="T4" y="T5"/>
                </a:cxn>
                <a:cxn ang="0">
                  <a:pos x="T6" y="T7"/>
                </a:cxn>
              </a:cxnLst>
              <a:rect l="0" t="0" r="r" b="b"/>
              <a:pathLst>
                <a:path w="62" h="63">
                  <a:moveTo>
                    <a:pt x="0" y="63"/>
                  </a:moveTo>
                  <a:lnTo>
                    <a:pt x="62" y="63"/>
                  </a:lnTo>
                  <a:lnTo>
                    <a:pt x="0" y="0"/>
                  </a:lnTo>
                  <a:lnTo>
                    <a:pt x="0" y="63"/>
                  </a:lnTo>
                  <a:close/>
                </a:path>
              </a:pathLst>
            </a:custGeom>
            <a:solidFill>
              <a:srgbClr val="D1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ïṣľiḓê">
              <a:extLst>
                <a:ext uri="{FF2B5EF4-FFF2-40B4-BE49-F238E27FC236}">
                  <a16:creationId xmlns:a16="http://schemas.microsoft.com/office/drawing/2014/main" xmlns="" id="{4639EB84-6F3C-49F6-8120-9EF41565CCB5}"/>
                </a:ext>
              </a:extLst>
            </p:cNvPr>
            <p:cNvSpPr/>
            <p:nvPr/>
          </p:nvSpPr>
          <p:spPr bwMode="auto">
            <a:xfrm>
              <a:off x="2851833" y="4425883"/>
              <a:ext cx="532879" cy="648880"/>
            </a:xfrm>
            <a:custGeom>
              <a:avLst/>
              <a:gdLst>
                <a:gd name="T0" fmla="*/ 0 w 147"/>
                <a:gd name="T1" fmla="*/ 0 h 179"/>
                <a:gd name="T2" fmla="*/ 0 w 147"/>
                <a:gd name="T3" fmla="*/ 179 h 179"/>
                <a:gd name="T4" fmla="*/ 147 w 147"/>
                <a:gd name="T5" fmla="*/ 89 h 179"/>
                <a:gd name="T6" fmla="*/ 0 w 147"/>
                <a:gd name="T7" fmla="*/ 0 h 179"/>
              </a:gdLst>
              <a:ahLst/>
              <a:cxnLst>
                <a:cxn ang="0">
                  <a:pos x="T0" y="T1"/>
                </a:cxn>
                <a:cxn ang="0">
                  <a:pos x="T2" y="T3"/>
                </a:cxn>
                <a:cxn ang="0">
                  <a:pos x="T4" y="T5"/>
                </a:cxn>
                <a:cxn ang="0">
                  <a:pos x="T6" y="T7"/>
                </a:cxn>
              </a:cxnLst>
              <a:rect l="0" t="0" r="r" b="b"/>
              <a:pathLst>
                <a:path w="147" h="179">
                  <a:moveTo>
                    <a:pt x="0" y="0"/>
                  </a:moveTo>
                  <a:lnTo>
                    <a:pt x="0" y="179"/>
                  </a:lnTo>
                  <a:lnTo>
                    <a:pt x="147" y="89"/>
                  </a:lnTo>
                  <a:lnTo>
                    <a:pt x="0" y="0"/>
                  </a:lnTo>
                  <a:close/>
                </a:path>
              </a:pathLst>
            </a:custGeom>
            <a:solidFill>
              <a:srgbClr val="FFC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íṩļîḑê">
              <a:extLst>
                <a:ext uri="{FF2B5EF4-FFF2-40B4-BE49-F238E27FC236}">
                  <a16:creationId xmlns:a16="http://schemas.microsoft.com/office/drawing/2014/main" xmlns="" id="{A889D967-EF06-4D6F-A4F9-9C713BFE4F5A}"/>
                </a:ext>
              </a:extLst>
            </p:cNvPr>
            <p:cNvSpPr/>
            <p:nvPr/>
          </p:nvSpPr>
          <p:spPr bwMode="auto">
            <a:xfrm>
              <a:off x="3384712" y="4425883"/>
              <a:ext cx="529253" cy="648880"/>
            </a:xfrm>
            <a:custGeom>
              <a:avLst/>
              <a:gdLst>
                <a:gd name="T0" fmla="*/ 0 w 146"/>
                <a:gd name="T1" fmla="*/ 89 h 179"/>
                <a:gd name="T2" fmla="*/ 146 w 146"/>
                <a:gd name="T3" fmla="*/ 179 h 179"/>
                <a:gd name="T4" fmla="*/ 146 w 146"/>
                <a:gd name="T5" fmla="*/ 0 h 179"/>
                <a:gd name="T6" fmla="*/ 0 w 146"/>
                <a:gd name="T7" fmla="*/ 89 h 179"/>
              </a:gdLst>
              <a:ahLst/>
              <a:cxnLst>
                <a:cxn ang="0">
                  <a:pos x="T0" y="T1"/>
                </a:cxn>
                <a:cxn ang="0">
                  <a:pos x="T2" y="T3"/>
                </a:cxn>
                <a:cxn ang="0">
                  <a:pos x="T4" y="T5"/>
                </a:cxn>
                <a:cxn ang="0">
                  <a:pos x="T6" y="T7"/>
                </a:cxn>
              </a:cxnLst>
              <a:rect l="0" t="0" r="r" b="b"/>
              <a:pathLst>
                <a:path w="146" h="179">
                  <a:moveTo>
                    <a:pt x="0" y="89"/>
                  </a:moveTo>
                  <a:lnTo>
                    <a:pt x="146" y="179"/>
                  </a:lnTo>
                  <a:lnTo>
                    <a:pt x="146" y="0"/>
                  </a:lnTo>
                  <a:lnTo>
                    <a:pt x="0" y="89"/>
                  </a:lnTo>
                  <a:close/>
                </a:path>
              </a:pathLst>
            </a:custGeom>
            <a:solidFill>
              <a:srgbClr val="FFC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íS1íḑé">
              <a:extLst>
                <a:ext uri="{FF2B5EF4-FFF2-40B4-BE49-F238E27FC236}">
                  <a16:creationId xmlns:a16="http://schemas.microsoft.com/office/drawing/2014/main" xmlns="" id="{91BAE6D7-1EB9-44F7-92DD-68D07A66D613}"/>
                </a:ext>
              </a:extLst>
            </p:cNvPr>
            <p:cNvSpPr/>
            <p:nvPr/>
          </p:nvSpPr>
          <p:spPr bwMode="auto">
            <a:xfrm>
              <a:off x="2851833" y="4748509"/>
              <a:ext cx="1062132" cy="326252"/>
            </a:xfrm>
            <a:custGeom>
              <a:avLst/>
              <a:gdLst>
                <a:gd name="T0" fmla="*/ 0 w 293"/>
                <a:gd name="T1" fmla="*/ 90 h 90"/>
                <a:gd name="T2" fmla="*/ 293 w 293"/>
                <a:gd name="T3" fmla="*/ 90 h 90"/>
                <a:gd name="T4" fmla="*/ 147 w 293"/>
                <a:gd name="T5" fmla="*/ 0 h 90"/>
                <a:gd name="T6" fmla="*/ 0 w 293"/>
                <a:gd name="T7" fmla="*/ 90 h 90"/>
              </a:gdLst>
              <a:ahLst/>
              <a:cxnLst>
                <a:cxn ang="0">
                  <a:pos x="T0" y="T1"/>
                </a:cxn>
                <a:cxn ang="0">
                  <a:pos x="T2" y="T3"/>
                </a:cxn>
                <a:cxn ang="0">
                  <a:pos x="T4" y="T5"/>
                </a:cxn>
                <a:cxn ang="0">
                  <a:pos x="T6" y="T7"/>
                </a:cxn>
              </a:cxnLst>
              <a:rect l="0" t="0" r="r" b="b"/>
              <a:pathLst>
                <a:path w="293" h="90">
                  <a:moveTo>
                    <a:pt x="0" y="90"/>
                  </a:moveTo>
                  <a:lnTo>
                    <a:pt x="293" y="90"/>
                  </a:lnTo>
                  <a:lnTo>
                    <a:pt x="147" y="0"/>
                  </a:lnTo>
                  <a:lnTo>
                    <a:pt x="0" y="90"/>
                  </a:lnTo>
                  <a:close/>
                </a:path>
              </a:pathLst>
            </a:custGeom>
            <a:solidFill>
              <a:srgbClr val="FFDD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iṣ1íḍê">
              <a:extLst>
                <a:ext uri="{FF2B5EF4-FFF2-40B4-BE49-F238E27FC236}">
                  <a16:creationId xmlns:a16="http://schemas.microsoft.com/office/drawing/2014/main" xmlns="" id="{B0F88AE3-4DFA-4C8E-A515-87086B1D51FD}"/>
                </a:ext>
              </a:extLst>
            </p:cNvPr>
            <p:cNvSpPr/>
            <p:nvPr/>
          </p:nvSpPr>
          <p:spPr bwMode="auto">
            <a:xfrm>
              <a:off x="8292988" y="1641866"/>
              <a:ext cx="989631" cy="1174507"/>
            </a:xfrm>
            <a:prstGeom prst="rect">
              <a:avLst/>
            </a:prstGeom>
            <a:solidFill>
              <a:srgbClr val="F6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îş1îdé">
              <a:extLst>
                <a:ext uri="{FF2B5EF4-FFF2-40B4-BE49-F238E27FC236}">
                  <a16:creationId xmlns:a16="http://schemas.microsoft.com/office/drawing/2014/main" xmlns="" id="{C667C191-9275-4894-8E71-D099238C395B}"/>
                </a:ext>
              </a:extLst>
            </p:cNvPr>
            <p:cNvSpPr/>
            <p:nvPr/>
          </p:nvSpPr>
          <p:spPr bwMode="auto">
            <a:xfrm>
              <a:off x="8543113" y="1848491"/>
              <a:ext cx="489379"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îšḻïḋê">
              <a:extLst>
                <a:ext uri="{FF2B5EF4-FFF2-40B4-BE49-F238E27FC236}">
                  <a16:creationId xmlns:a16="http://schemas.microsoft.com/office/drawing/2014/main" xmlns="" id="{C6563A73-8F9F-4705-82F2-730349B57FA0}"/>
                </a:ext>
              </a:extLst>
            </p:cNvPr>
            <p:cNvSpPr/>
            <p:nvPr/>
          </p:nvSpPr>
          <p:spPr bwMode="auto">
            <a:xfrm>
              <a:off x="8445239" y="2011619"/>
              <a:ext cx="761254"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ïśľiďè">
              <a:extLst>
                <a:ext uri="{FF2B5EF4-FFF2-40B4-BE49-F238E27FC236}">
                  <a16:creationId xmlns:a16="http://schemas.microsoft.com/office/drawing/2014/main" xmlns="" id="{25A01BEB-1C14-49E9-B885-F0FAF7FE4C38}"/>
                </a:ext>
              </a:extLst>
            </p:cNvPr>
            <p:cNvSpPr/>
            <p:nvPr/>
          </p:nvSpPr>
          <p:spPr bwMode="auto">
            <a:xfrm>
              <a:off x="8369112" y="2094993"/>
              <a:ext cx="837381"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îšľíḋe">
              <a:extLst>
                <a:ext uri="{FF2B5EF4-FFF2-40B4-BE49-F238E27FC236}">
                  <a16:creationId xmlns:a16="http://schemas.microsoft.com/office/drawing/2014/main" xmlns="" id="{238E5EAF-643C-406A-A8F9-7E6F53A1E398}"/>
                </a:ext>
              </a:extLst>
            </p:cNvPr>
            <p:cNvSpPr/>
            <p:nvPr/>
          </p:nvSpPr>
          <p:spPr bwMode="auto">
            <a:xfrm>
              <a:off x="8369112" y="2178370"/>
              <a:ext cx="837381"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íslíḓè">
              <a:extLst>
                <a:ext uri="{FF2B5EF4-FFF2-40B4-BE49-F238E27FC236}">
                  <a16:creationId xmlns:a16="http://schemas.microsoft.com/office/drawing/2014/main" xmlns="" id="{D7B829A7-6B83-4D72-861A-71CBC88D1272}"/>
                </a:ext>
              </a:extLst>
            </p:cNvPr>
            <p:cNvSpPr/>
            <p:nvPr/>
          </p:nvSpPr>
          <p:spPr bwMode="auto">
            <a:xfrm>
              <a:off x="8369112" y="2261744"/>
              <a:ext cx="837381" cy="2900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iṩlîḍê">
              <a:extLst>
                <a:ext uri="{FF2B5EF4-FFF2-40B4-BE49-F238E27FC236}">
                  <a16:creationId xmlns:a16="http://schemas.microsoft.com/office/drawing/2014/main" xmlns="" id="{DAE3618B-EB7D-4B65-BAC3-2A7CE8DF5C1A}"/>
                </a:ext>
              </a:extLst>
            </p:cNvPr>
            <p:cNvSpPr/>
            <p:nvPr/>
          </p:nvSpPr>
          <p:spPr bwMode="auto">
            <a:xfrm>
              <a:off x="8369112" y="2341494"/>
              <a:ext cx="837381" cy="32626"/>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ïṧľidé">
              <a:extLst>
                <a:ext uri="{FF2B5EF4-FFF2-40B4-BE49-F238E27FC236}">
                  <a16:creationId xmlns:a16="http://schemas.microsoft.com/office/drawing/2014/main" xmlns="" id="{F5112699-CB75-44E9-BDB0-F565BC034412}"/>
                </a:ext>
              </a:extLst>
            </p:cNvPr>
            <p:cNvSpPr/>
            <p:nvPr/>
          </p:nvSpPr>
          <p:spPr bwMode="auto">
            <a:xfrm>
              <a:off x="8369112" y="2432121"/>
              <a:ext cx="837381" cy="25376"/>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ïṩḷíḍè">
              <a:extLst>
                <a:ext uri="{FF2B5EF4-FFF2-40B4-BE49-F238E27FC236}">
                  <a16:creationId xmlns:a16="http://schemas.microsoft.com/office/drawing/2014/main" xmlns="" id="{7A7F2551-5684-4337-A3C4-1761A952405B}"/>
                </a:ext>
              </a:extLst>
            </p:cNvPr>
            <p:cNvSpPr/>
            <p:nvPr/>
          </p:nvSpPr>
          <p:spPr bwMode="auto">
            <a:xfrm>
              <a:off x="8369112" y="2515495"/>
              <a:ext cx="529253" cy="21750"/>
            </a:xfrm>
            <a:prstGeom prst="rect">
              <a:avLst/>
            </a:prstGeom>
            <a:solidFill>
              <a:srgbClr val="AAB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íSḷîḓé">
              <a:extLst>
                <a:ext uri="{FF2B5EF4-FFF2-40B4-BE49-F238E27FC236}">
                  <a16:creationId xmlns:a16="http://schemas.microsoft.com/office/drawing/2014/main" xmlns="" id="{56B0D489-C6F6-4B72-BB93-506E8CA30990}"/>
                </a:ext>
              </a:extLst>
            </p:cNvPr>
            <p:cNvSpPr/>
            <p:nvPr/>
          </p:nvSpPr>
          <p:spPr bwMode="auto">
            <a:xfrm>
              <a:off x="9017992" y="2569872"/>
              <a:ext cx="159501" cy="155877"/>
            </a:xfrm>
            <a:custGeom>
              <a:avLst/>
              <a:gdLst>
                <a:gd name="T0" fmla="*/ 11 w 21"/>
                <a:gd name="T1" fmla="*/ 21 h 21"/>
                <a:gd name="T2" fmla="*/ 0 w 21"/>
                <a:gd name="T3" fmla="*/ 11 h 21"/>
                <a:gd name="T4" fmla="*/ 11 w 21"/>
                <a:gd name="T5" fmla="*/ 0 h 21"/>
                <a:gd name="T6" fmla="*/ 21 w 21"/>
                <a:gd name="T7" fmla="*/ 11 h 21"/>
                <a:gd name="T8" fmla="*/ 11 w 21"/>
                <a:gd name="T9" fmla="*/ 21 h 21"/>
                <a:gd name="T10" fmla="*/ 11 w 21"/>
                <a:gd name="T11" fmla="*/ 3 h 21"/>
                <a:gd name="T12" fmla="*/ 3 w 21"/>
                <a:gd name="T13" fmla="*/ 11 h 21"/>
                <a:gd name="T14" fmla="*/ 11 w 21"/>
                <a:gd name="T15" fmla="*/ 18 h 21"/>
                <a:gd name="T16" fmla="*/ 18 w 21"/>
                <a:gd name="T17" fmla="*/ 11 h 21"/>
                <a:gd name="T18" fmla="*/ 11 w 21"/>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21"/>
                  </a:moveTo>
                  <a:cubicBezTo>
                    <a:pt x="5" y="21"/>
                    <a:pt x="0" y="16"/>
                    <a:pt x="0" y="11"/>
                  </a:cubicBezTo>
                  <a:cubicBezTo>
                    <a:pt x="0" y="5"/>
                    <a:pt x="5" y="0"/>
                    <a:pt x="11" y="0"/>
                  </a:cubicBezTo>
                  <a:cubicBezTo>
                    <a:pt x="16" y="0"/>
                    <a:pt x="21" y="5"/>
                    <a:pt x="21" y="11"/>
                  </a:cubicBezTo>
                  <a:cubicBezTo>
                    <a:pt x="21" y="16"/>
                    <a:pt x="16" y="21"/>
                    <a:pt x="11" y="21"/>
                  </a:cubicBezTo>
                  <a:close/>
                  <a:moveTo>
                    <a:pt x="11" y="3"/>
                  </a:moveTo>
                  <a:cubicBezTo>
                    <a:pt x="7" y="3"/>
                    <a:pt x="3" y="6"/>
                    <a:pt x="3" y="11"/>
                  </a:cubicBezTo>
                  <a:cubicBezTo>
                    <a:pt x="3" y="15"/>
                    <a:pt x="7" y="18"/>
                    <a:pt x="11" y="18"/>
                  </a:cubicBezTo>
                  <a:cubicBezTo>
                    <a:pt x="15" y="18"/>
                    <a:pt x="18" y="15"/>
                    <a:pt x="18" y="11"/>
                  </a:cubicBezTo>
                  <a:cubicBezTo>
                    <a:pt x="18" y="6"/>
                    <a:pt x="15" y="3"/>
                    <a:pt x="11" y="3"/>
                  </a:cubicBezTo>
                  <a:close/>
                </a:path>
              </a:pathLst>
            </a:custGeom>
            <a:solidFill>
              <a:srgbClr val="06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íśḷïḋe">
              <a:extLst>
                <a:ext uri="{FF2B5EF4-FFF2-40B4-BE49-F238E27FC236}">
                  <a16:creationId xmlns:a16="http://schemas.microsoft.com/office/drawing/2014/main" xmlns="" id="{B4BF4E28-DB22-4328-9BEA-A492DEE4B5F2}"/>
                </a:ext>
              </a:extLst>
            </p:cNvPr>
            <p:cNvSpPr/>
            <p:nvPr/>
          </p:nvSpPr>
          <p:spPr bwMode="auto">
            <a:xfrm>
              <a:off x="9054242" y="2606122"/>
              <a:ext cx="83377" cy="83377"/>
            </a:xfrm>
            <a:prstGeom prst="ellipse">
              <a:avLst/>
            </a:prstGeom>
            <a:solidFill>
              <a:srgbClr val="06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í$1íḓê">
              <a:extLst>
                <a:ext uri="{FF2B5EF4-FFF2-40B4-BE49-F238E27FC236}">
                  <a16:creationId xmlns:a16="http://schemas.microsoft.com/office/drawing/2014/main" xmlns="" id="{A62CDCCB-8D3B-4EA9-A69F-630C54741FCE}"/>
                </a:ext>
              </a:extLst>
            </p:cNvPr>
            <p:cNvSpPr/>
            <p:nvPr/>
          </p:nvSpPr>
          <p:spPr bwMode="auto">
            <a:xfrm>
              <a:off x="8126237" y="2388621"/>
              <a:ext cx="333502" cy="384252"/>
            </a:xfrm>
            <a:custGeom>
              <a:avLst/>
              <a:gdLst>
                <a:gd name="T0" fmla="*/ 35 w 44"/>
                <a:gd name="T1" fmla="*/ 38 h 51"/>
                <a:gd name="T2" fmla="*/ 29 w 44"/>
                <a:gd name="T3" fmla="*/ 30 h 51"/>
                <a:gd name="T4" fmla="*/ 32 w 44"/>
                <a:gd name="T5" fmla="*/ 17 h 51"/>
                <a:gd name="T6" fmla="*/ 34 w 44"/>
                <a:gd name="T7" fmla="*/ 11 h 51"/>
                <a:gd name="T8" fmla="*/ 22 w 44"/>
                <a:gd name="T9" fmla="*/ 0 h 51"/>
                <a:gd name="T10" fmla="*/ 11 w 44"/>
                <a:gd name="T11" fmla="*/ 11 h 51"/>
                <a:gd name="T12" fmla="*/ 12 w 44"/>
                <a:gd name="T13" fmla="*/ 17 h 51"/>
                <a:gd name="T14" fmla="*/ 16 w 44"/>
                <a:gd name="T15" fmla="*/ 30 h 51"/>
                <a:gd name="T16" fmla="*/ 9 w 44"/>
                <a:gd name="T17" fmla="*/ 38 h 51"/>
                <a:gd name="T18" fmla="*/ 3 w 44"/>
                <a:gd name="T19" fmla="*/ 38 h 51"/>
                <a:gd name="T20" fmla="*/ 0 w 44"/>
                <a:gd name="T21" fmla="*/ 42 h 51"/>
                <a:gd name="T22" fmla="*/ 0 w 44"/>
                <a:gd name="T23" fmla="*/ 51 h 51"/>
                <a:gd name="T24" fmla="*/ 44 w 44"/>
                <a:gd name="T25" fmla="*/ 51 h 51"/>
                <a:gd name="T26" fmla="*/ 44 w 44"/>
                <a:gd name="T27" fmla="*/ 42 h 51"/>
                <a:gd name="T28" fmla="*/ 41 w 44"/>
                <a:gd name="T29" fmla="*/ 38 h 51"/>
                <a:gd name="T30" fmla="*/ 35 w 44"/>
                <a:gd name="T3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1">
                  <a:moveTo>
                    <a:pt x="35" y="38"/>
                  </a:moveTo>
                  <a:cubicBezTo>
                    <a:pt x="31" y="38"/>
                    <a:pt x="29" y="34"/>
                    <a:pt x="29" y="30"/>
                  </a:cubicBezTo>
                  <a:cubicBezTo>
                    <a:pt x="29" y="25"/>
                    <a:pt x="31" y="19"/>
                    <a:pt x="32" y="17"/>
                  </a:cubicBezTo>
                  <a:cubicBezTo>
                    <a:pt x="33" y="15"/>
                    <a:pt x="34" y="13"/>
                    <a:pt x="34" y="11"/>
                  </a:cubicBezTo>
                  <a:cubicBezTo>
                    <a:pt x="34" y="5"/>
                    <a:pt x="28" y="0"/>
                    <a:pt x="22" y="0"/>
                  </a:cubicBezTo>
                  <a:cubicBezTo>
                    <a:pt x="16" y="0"/>
                    <a:pt x="11" y="5"/>
                    <a:pt x="11" y="11"/>
                  </a:cubicBezTo>
                  <a:cubicBezTo>
                    <a:pt x="11" y="13"/>
                    <a:pt x="11" y="15"/>
                    <a:pt x="12" y="17"/>
                  </a:cubicBezTo>
                  <a:cubicBezTo>
                    <a:pt x="13" y="19"/>
                    <a:pt x="16" y="25"/>
                    <a:pt x="16" y="30"/>
                  </a:cubicBezTo>
                  <a:cubicBezTo>
                    <a:pt x="16" y="34"/>
                    <a:pt x="13" y="38"/>
                    <a:pt x="9" y="38"/>
                  </a:cubicBezTo>
                  <a:cubicBezTo>
                    <a:pt x="3" y="38"/>
                    <a:pt x="3" y="38"/>
                    <a:pt x="3" y="38"/>
                  </a:cubicBezTo>
                  <a:cubicBezTo>
                    <a:pt x="1" y="38"/>
                    <a:pt x="0" y="40"/>
                    <a:pt x="0" y="42"/>
                  </a:cubicBezTo>
                  <a:cubicBezTo>
                    <a:pt x="0" y="51"/>
                    <a:pt x="0" y="51"/>
                    <a:pt x="0" y="51"/>
                  </a:cubicBezTo>
                  <a:cubicBezTo>
                    <a:pt x="44" y="51"/>
                    <a:pt x="44" y="51"/>
                    <a:pt x="44" y="51"/>
                  </a:cubicBezTo>
                  <a:cubicBezTo>
                    <a:pt x="44" y="42"/>
                    <a:pt x="44" y="42"/>
                    <a:pt x="44" y="42"/>
                  </a:cubicBezTo>
                  <a:cubicBezTo>
                    <a:pt x="44" y="40"/>
                    <a:pt x="43" y="38"/>
                    <a:pt x="41" y="38"/>
                  </a:cubicBezTo>
                  <a:cubicBezTo>
                    <a:pt x="41" y="38"/>
                    <a:pt x="38" y="38"/>
                    <a:pt x="35" y="38"/>
                  </a:cubicBezTo>
                  <a:close/>
                </a:path>
              </a:pathLst>
            </a:custGeom>
            <a:solidFill>
              <a:srgbClr val="FFC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îṡḻîḍe">
              <a:extLst>
                <a:ext uri="{FF2B5EF4-FFF2-40B4-BE49-F238E27FC236}">
                  <a16:creationId xmlns:a16="http://schemas.microsoft.com/office/drawing/2014/main" xmlns="" id="{B84E187C-F57B-4D43-BBC3-9AA3553C9896}"/>
                </a:ext>
              </a:extLst>
            </p:cNvPr>
            <p:cNvSpPr/>
            <p:nvPr/>
          </p:nvSpPr>
          <p:spPr bwMode="auto">
            <a:xfrm>
              <a:off x="8126237" y="2772873"/>
              <a:ext cx="333502" cy="43500"/>
            </a:xfrm>
            <a:custGeom>
              <a:avLst/>
              <a:gdLst>
                <a:gd name="T0" fmla="*/ 0 w 44"/>
                <a:gd name="T1" fmla="*/ 3 h 6"/>
                <a:gd name="T2" fmla="*/ 3 w 44"/>
                <a:gd name="T3" fmla="*/ 6 h 6"/>
                <a:gd name="T4" fmla="*/ 41 w 44"/>
                <a:gd name="T5" fmla="*/ 6 h 6"/>
                <a:gd name="T6" fmla="*/ 44 w 44"/>
                <a:gd name="T7" fmla="*/ 3 h 6"/>
                <a:gd name="T8" fmla="*/ 44 w 44"/>
                <a:gd name="T9" fmla="*/ 0 h 6"/>
                <a:gd name="T10" fmla="*/ 0 w 44"/>
                <a:gd name="T11" fmla="*/ 0 h 6"/>
                <a:gd name="T12" fmla="*/ 0 w 4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4" h="6">
                  <a:moveTo>
                    <a:pt x="0" y="3"/>
                  </a:moveTo>
                  <a:cubicBezTo>
                    <a:pt x="0" y="5"/>
                    <a:pt x="1" y="6"/>
                    <a:pt x="3" y="6"/>
                  </a:cubicBezTo>
                  <a:cubicBezTo>
                    <a:pt x="41" y="6"/>
                    <a:pt x="41" y="6"/>
                    <a:pt x="41" y="6"/>
                  </a:cubicBezTo>
                  <a:cubicBezTo>
                    <a:pt x="43" y="6"/>
                    <a:pt x="44" y="5"/>
                    <a:pt x="44" y="3"/>
                  </a:cubicBezTo>
                  <a:cubicBezTo>
                    <a:pt x="44" y="0"/>
                    <a:pt x="44" y="0"/>
                    <a:pt x="44" y="0"/>
                  </a:cubicBezTo>
                  <a:cubicBezTo>
                    <a:pt x="0" y="0"/>
                    <a:pt x="0" y="0"/>
                    <a:pt x="0" y="0"/>
                  </a:cubicBezTo>
                  <a:lnTo>
                    <a:pt x="0" y="3"/>
                  </a:lnTo>
                  <a:close/>
                </a:path>
              </a:pathLst>
            </a:custGeom>
            <a:solidFill>
              <a:srgbClr val="06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ïṣḷîḍê">
              <a:extLst>
                <a:ext uri="{FF2B5EF4-FFF2-40B4-BE49-F238E27FC236}">
                  <a16:creationId xmlns:a16="http://schemas.microsoft.com/office/drawing/2014/main" xmlns="" id="{C5226A3A-5D80-44E0-99FA-CBC1BD405DAB}"/>
                </a:ext>
              </a:extLst>
            </p:cNvPr>
            <p:cNvSpPr/>
            <p:nvPr/>
          </p:nvSpPr>
          <p:spPr bwMode="auto">
            <a:xfrm>
              <a:off x="8227737" y="2627872"/>
              <a:ext cx="141377" cy="39876"/>
            </a:xfrm>
            <a:custGeom>
              <a:avLst/>
              <a:gdLst>
                <a:gd name="T0" fmla="*/ 19 w 19"/>
                <a:gd name="T1" fmla="*/ 5 h 5"/>
                <a:gd name="T2" fmla="*/ 16 w 19"/>
                <a:gd name="T3" fmla="*/ 0 h 5"/>
                <a:gd name="T4" fmla="*/ 2 w 19"/>
                <a:gd name="T5" fmla="*/ 0 h 5"/>
                <a:gd name="T6" fmla="*/ 0 w 19"/>
                <a:gd name="T7" fmla="*/ 5 h 5"/>
                <a:gd name="T8" fmla="*/ 19 w 19"/>
                <a:gd name="T9" fmla="*/ 5 h 5"/>
              </a:gdLst>
              <a:ahLst/>
              <a:cxnLst>
                <a:cxn ang="0">
                  <a:pos x="T0" y="T1"/>
                </a:cxn>
                <a:cxn ang="0">
                  <a:pos x="T2" y="T3"/>
                </a:cxn>
                <a:cxn ang="0">
                  <a:pos x="T4" y="T5"/>
                </a:cxn>
                <a:cxn ang="0">
                  <a:pos x="T6" y="T7"/>
                </a:cxn>
                <a:cxn ang="0">
                  <a:pos x="T8" y="T9"/>
                </a:cxn>
              </a:cxnLst>
              <a:rect l="0" t="0" r="r" b="b"/>
              <a:pathLst>
                <a:path w="19" h="5">
                  <a:moveTo>
                    <a:pt x="19" y="5"/>
                  </a:moveTo>
                  <a:cubicBezTo>
                    <a:pt x="17" y="4"/>
                    <a:pt x="17" y="2"/>
                    <a:pt x="16" y="0"/>
                  </a:cubicBezTo>
                  <a:cubicBezTo>
                    <a:pt x="2" y="0"/>
                    <a:pt x="2" y="0"/>
                    <a:pt x="2" y="0"/>
                  </a:cubicBezTo>
                  <a:cubicBezTo>
                    <a:pt x="2" y="2"/>
                    <a:pt x="1" y="4"/>
                    <a:pt x="0" y="5"/>
                  </a:cubicBezTo>
                  <a:lnTo>
                    <a:pt x="19" y="5"/>
                  </a:lnTo>
                  <a:close/>
                </a:path>
              </a:pathLst>
            </a:custGeom>
            <a:solidFill>
              <a:srgbClr val="FF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í$ḷidê">
              <a:extLst>
                <a:ext uri="{FF2B5EF4-FFF2-40B4-BE49-F238E27FC236}">
                  <a16:creationId xmlns:a16="http://schemas.microsoft.com/office/drawing/2014/main" xmlns="" id="{73ECEBAC-FD1E-46B3-A5EA-1FB0D16BAA08}"/>
                </a:ext>
              </a:extLst>
            </p:cNvPr>
            <p:cNvSpPr/>
            <p:nvPr/>
          </p:nvSpPr>
          <p:spPr bwMode="auto">
            <a:xfrm>
              <a:off x="8242238" y="2569872"/>
              <a:ext cx="112377" cy="29000"/>
            </a:xfrm>
            <a:custGeom>
              <a:avLst/>
              <a:gdLst>
                <a:gd name="T0" fmla="*/ 0 w 15"/>
                <a:gd name="T1" fmla="*/ 4 h 4"/>
                <a:gd name="T2" fmla="*/ 14 w 15"/>
                <a:gd name="T3" fmla="*/ 4 h 4"/>
                <a:gd name="T4" fmla="*/ 15 w 15"/>
                <a:gd name="T5" fmla="*/ 0 h 4"/>
                <a:gd name="T6" fmla="*/ 0 w 15"/>
                <a:gd name="T7" fmla="*/ 0 h 4"/>
                <a:gd name="T8" fmla="*/ 0 w 15"/>
                <a:gd name="T9" fmla="*/ 4 h 4"/>
              </a:gdLst>
              <a:ahLst/>
              <a:cxnLst>
                <a:cxn ang="0">
                  <a:pos x="T0" y="T1"/>
                </a:cxn>
                <a:cxn ang="0">
                  <a:pos x="T2" y="T3"/>
                </a:cxn>
                <a:cxn ang="0">
                  <a:pos x="T4" y="T5"/>
                </a:cxn>
                <a:cxn ang="0">
                  <a:pos x="T6" y="T7"/>
                </a:cxn>
                <a:cxn ang="0">
                  <a:pos x="T8" y="T9"/>
                </a:cxn>
              </a:cxnLst>
              <a:rect l="0" t="0" r="r" b="b"/>
              <a:pathLst>
                <a:path w="15" h="4">
                  <a:moveTo>
                    <a:pt x="0" y="4"/>
                  </a:moveTo>
                  <a:cubicBezTo>
                    <a:pt x="14" y="4"/>
                    <a:pt x="14" y="4"/>
                    <a:pt x="14" y="4"/>
                  </a:cubicBezTo>
                  <a:cubicBezTo>
                    <a:pt x="14" y="2"/>
                    <a:pt x="14" y="1"/>
                    <a:pt x="15" y="0"/>
                  </a:cubicBezTo>
                  <a:cubicBezTo>
                    <a:pt x="0" y="0"/>
                    <a:pt x="0" y="0"/>
                    <a:pt x="0" y="0"/>
                  </a:cubicBezTo>
                  <a:cubicBezTo>
                    <a:pt x="0" y="1"/>
                    <a:pt x="0" y="2"/>
                    <a:pt x="0" y="4"/>
                  </a:cubicBezTo>
                  <a:close/>
                </a:path>
              </a:pathLst>
            </a:custGeom>
            <a:solidFill>
              <a:srgbClr val="FF6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îṡḷïḋe">
              <a:extLst>
                <a:ext uri="{FF2B5EF4-FFF2-40B4-BE49-F238E27FC236}">
                  <a16:creationId xmlns:a16="http://schemas.microsoft.com/office/drawing/2014/main" xmlns="" id="{F6A1CB31-79F1-4E8E-B7C0-CF6262AA8418}"/>
                </a:ext>
              </a:extLst>
            </p:cNvPr>
            <p:cNvSpPr/>
            <p:nvPr/>
          </p:nvSpPr>
          <p:spPr bwMode="auto">
            <a:xfrm>
              <a:off x="2134079" y="2450245"/>
              <a:ext cx="1011382" cy="322628"/>
            </a:xfrm>
            <a:custGeom>
              <a:avLst/>
              <a:gdLst>
                <a:gd name="T0" fmla="*/ 124 w 134"/>
                <a:gd name="T1" fmla="*/ 11 h 43"/>
                <a:gd name="T2" fmla="*/ 85 w 134"/>
                <a:gd name="T3" fmla="*/ 0 h 43"/>
                <a:gd name="T4" fmla="*/ 67 w 134"/>
                <a:gd name="T5" fmla="*/ 9 h 43"/>
                <a:gd name="T6" fmla="*/ 49 w 134"/>
                <a:gd name="T7" fmla="*/ 0 h 43"/>
                <a:gd name="T8" fmla="*/ 10 w 134"/>
                <a:gd name="T9" fmla="*/ 11 h 43"/>
                <a:gd name="T10" fmla="*/ 0 w 134"/>
                <a:gd name="T11" fmla="*/ 43 h 43"/>
                <a:gd name="T12" fmla="*/ 134 w 134"/>
                <a:gd name="T13" fmla="*/ 43 h 43"/>
                <a:gd name="T14" fmla="*/ 124 w 134"/>
                <a:gd name="T15" fmla="*/ 1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43">
                  <a:moveTo>
                    <a:pt x="124" y="11"/>
                  </a:moveTo>
                  <a:cubicBezTo>
                    <a:pt x="118" y="5"/>
                    <a:pt x="85" y="0"/>
                    <a:pt x="85" y="0"/>
                  </a:cubicBezTo>
                  <a:cubicBezTo>
                    <a:pt x="67" y="9"/>
                    <a:pt x="67" y="9"/>
                    <a:pt x="67" y="9"/>
                  </a:cubicBezTo>
                  <a:cubicBezTo>
                    <a:pt x="49" y="0"/>
                    <a:pt x="49" y="0"/>
                    <a:pt x="49" y="0"/>
                  </a:cubicBezTo>
                  <a:cubicBezTo>
                    <a:pt x="49" y="0"/>
                    <a:pt x="16" y="5"/>
                    <a:pt x="10" y="11"/>
                  </a:cubicBezTo>
                  <a:cubicBezTo>
                    <a:pt x="2" y="19"/>
                    <a:pt x="0" y="43"/>
                    <a:pt x="0" y="43"/>
                  </a:cubicBezTo>
                  <a:cubicBezTo>
                    <a:pt x="134" y="43"/>
                    <a:pt x="134" y="43"/>
                    <a:pt x="134" y="43"/>
                  </a:cubicBezTo>
                  <a:cubicBezTo>
                    <a:pt x="134" y="43"/>
                    <a:pt x="132" y="19"/>
                    <a:pt x="124" y="11"/>
                  </a:cubicBezTo>
                  <a:close/>
                </a:path>
              </a:pathLst>
            </a:custGeom>
            <a:solidFill>
              <a:srgbClr val="803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išļíḓê">
              <a:extLst>
                <a:ext uri="{FF2B5EF4-FFF2-40B4-BE49-F238E27FC236}">
                  <a16:creationId xmlns:a16="http://schemas.microsoft.com/office/drawing/2014/main" xmlns="" id="{30DB4D7B-B2B6-46CC-B945-81CF4731A432}"/>
                </a:ext>
              </a:extLst>
            </p:cNvPr>
            <p:cNvSpPr/>
            <p:nvPr/>
          </p:nvSpPr>
          <p:spPr bwMode="auto">
            <a:xfrm>
              <a:off x="2503831" y="2432121"/>
              <a:ext cx="271878" cy="340752"/>
            </a:xfrm>
            <a:custGeom>
              <a:avLst/>
              <a:gdLst>
                <a:gd name="T0" fmla="*/ 18 w 36"/>
                <a:gd name="T1" fmla="*/ 0 h 45"/>
                <a:gd name="T2" fmla="*/ 0 w 36"/>
                <a:gd name="T3" fmla="*/ 2 h 45"/>
                <a:gd name="T4" fmla="*/ 0 w 36"/>
                <a:gd name="T5" fmla="*/ 2 h 45"/>
                <a:gd name="T6" fmla="*/ 14 w 36"/>
                <a:gd name="T7" fmla="*/ 45 h 45"/>
                <a:gd name="T8" fmla="*/ 14 w 36"/>
                <a:gd name="T9" fmla="*/ 45 h 45"/>
                <a:gd name="T10" fmla="*/ 23 w 36"/>
                <a:gd name="T11" fmla="*/ 45 h 45"/>
                <a:gd name="T12" fmla="*/ 36 w 36"/>
                <a:gd name="T13" fmla="*/ 2 h 45"/>
                <a:gd name="T14" fmla="*/ 18 w 36"/>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5">
                  <a:moveTo>
                    <a:pt x="18" y="0"/>
                  </a:moveTo>
                  <a:cubicBezTo>
                    <a:pt x="18" y="0"/>
                    <a:pt x="12" y="1"/>
                    <a:pt x="0" y="2"/>
                  </a:cubicBezTo>
                  <a:cubicBezTo>
                    <a:pt x="0" y="2"/>
                    <a:pt x="0" y="2"/>
                    <a:pt x="0" y="2"/>
                  </a:cubicBezTo>
                  <a:cubicBezTo>
                    <a:pt x="14" y="45"/>
                    <a:pt x="14" y="45"/>
                    <a:pt x="14" y="45"/>
                  </a:cubicBezTo>
                  <a:cubicBezTo>
                    <a:pt x="14" y="45"/>
                    <a:pt x="14" y="45"/>
                    <a:pt x="14" y="45"/>
                  </a:cubicBezTo>
                  <a:cubicBezTo>
                    <a:pt x="23" y="45"/>
                    <a:pt x="23" y="45"/>
                    <a:pt x="23" y="45"/>
                  </a:cubicBezTo>
                  <a:cubicBezTo>
                    <a:pt x="36" y="2"/>
                    <a:pt x="36" y="2"/>
                    <a:pt x="36" y="2"/>
                  </a:cubicBezTo>
                  <a:cubicBezTo>
                    <a:pt x="25" y="1"/>
                    <a:pt x="18" y="0"/>
                    <a:pt x="18" y="0"/>
                  </a:cubicBezTo>
                  <a:close/>
                </a:path>
              </a:pathLst>
            </a:custGeom>
            <a:solidFill>
              <a:srgbClr val="D1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îṩḷïḓê">
              <a:extLst>
                <a:ext uri="{FF2B5EF4-FFF2-40B4-BE49-F238E27FC236}">
                  <a16:creationId xmlns:a16="http://schemas.microsoft.com/office/drawing/2014/main" xmlns="" id="{E316104A-3B39-40EE-B43A-1E248C655872}"/>
                </a:ext>
              </a:extLst>
            </p:cNvPr>
            <p:cNvSpPr/>
            <p:nvPr/>
          </p:nvSpPr>
          <p:spPr bwMode="auto">
            <a:xfrm>
              <a:off x="2637958" y="2450245"/>
              <a:ext cx="137751" cy="163127"/>
            </a:xfrm>
            <a:custGeom>
              <a:avLst/>
              <a:gdLst>
                <a:gd name="T0" fmla="*/ 0 w 38"/>
                <a:gd name="T1" fmla="*/ 18 h 45"/>
                <a:gd name="T2" fmla="*/ 13 w 38"/>
                <a:gd name="T3" fmla="*/ 45 h 45"/>
                <a:gd name="T4" fmla="*/ 27 w 38"/>
                <a:gd name="T5" fmla="*/ 33 h 45"/>
                <a:gd name="T6" fmla="*/ 38 w 38"/>
                <a:gd name="T7" fmla="*/ 0 h 45"/>
                <a:gd name="T8" fmla="*/ 0 w 38"/>
                <a:gd name="T9" fmla="*/ 18 h 45"/>
              </a:gdLst>
              <a:ahLst/>
              <a:cxnLst>
                <a:cxn ang="0">
                  <a:pos x="T0" y="T1"/>
                </a:cxn>
                <a:cxn ang="0">
                  <a:pos x="T2" y="T3"/>
                </a:cxn>
                <a:cxn ang="0">
                  <a:pos x="T4" y="T5"/>
                </a:cxn>
                <a:cxn ang="0">
                  <a:pos x="T6" y="T7"/>
                </a:cxn>
                <a:cxn ang="0">
                  <a:pos x="T8" y="T9"/>
                </a:cxn>
              </a:cxnLst>
              <a:rect l="0" t="0" r="r" b="b"/>
              <a:pathLst>
                <a:path w="38" h="45">
                  <a:moveTo>
                    <a:pt x="0" y="18"/>
                  </a:moveTo>
                  <a:lnTo>
                    <a:pt x="13" y="45"/>
                  </a:lnTo>
                  <a:lnTo>
                    <a:pt x="27" y="33"/>
                  </a:lnTo>
                  <a:lnTo>
                    <a:pt x="38" y="0"/>
                  </a:lnTo>
                  <a:lnTo>
                    <a:pt x="0" y="18"/>
                  </a:lnTo>
                  <a:close/>
                </a:path>
              </a:pathLst>
            </a:custGeom>
            <a:solidFill>
              <a:srgbClr val="A2E8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íṣļíḓe">
              <a:extLst>
                <a:ext uri="{FF2B5EF4-FFF2-40B4-BE49-F238E27FC236}">
                  <a16:creationId xmlns:a16="http://schemas.microsoft.com/office/drawing/2014/main" xmlns="" id="{BB301D7D-8180-47A1-8022-6F28F1AED82F}"/>
                </a:ext>
              </a:extLst>
            </p:cNvPr>
            <p:cNvSpPr/>
            <p:nvPr/>
          </p:nvSpPr>
          <p:spPr bwMode="auto">
            <a:xfrm>
              <a:off x="2503831" y="2450245"/>
              <a:ext cx="134127" cy="163127"/>
            </a:xfrm>
            <a:custGeom>
              <a:avLst/>
              <a:gdLst>
                <a:gd name="T0" fmla="*/ 37 w 37"/>
                <a:gd name="T1" fmla="*/ 18 h 45"/>
                <a:gd name="T2" fmla="*/ 25 w 37"/>
                <a:gd name="T3" fmla="*/ 45 h 45"/>
                <a:gd name="T4" fmla="*/ 10 w 37"/>
                <a:gd name="T5" fmla="*/ 33 h 45"/>
                <a:gd name="T6" fmla="*/ 0 w 37"/>
                <a:gd name="T7" fmla="*/ 0 h 45"/>
                <a:gd name="T8" fmla="*/ 37 w 37"/>
                <a:gd name="T9" fmla="*/ 18 h 45"/>
              </a:gdLst>
              <a:ahLst/>
              <a:cxnLst>
                <a:cxn ang="0">
                  <a:pos x="T0" y="T1"/>
                </a:cxn>
                <a:cxn ang="0">
                  <a:pos x="T2" y="T3"/>
                </a:cxn>
                <a:cxn ang="0">
                  <a:pos x="T4" y="T5"/>
                </a:cxn>
                <a:cxn ang="0">
                  <a:pos x="T6" y="T7"/>
                </a:cxn>
                <a:cxn ang="0">
                  <a:pos x="T8" y="T9"/>
                </a:cxn>
              </a:cxnLst>
              <a:rect l="0" t="0" r="r" b="b"/>
              <a:pathLst>
                <a:path w="37" h="45">
                  <a:moveTo>
                    <a:pt x="37" y="18"/>
                  </a:moveTo>
                  <a:lnTo>
                    <a:pt x="25" y="45"/>
                  </a:lnTo>
                  <a:lnTo>
                    <a:pt x="10" y="33"/>
                  </a:lnTo>
                  <a:lnTo>
                    <a:pt x="0" y="0"/>
                  </a:lnTo>
                  <a:lnTo>
                    <a:pt x="37" y="18"/>
                  </a:lnTo>
                  <a:close/>
                </a:path>
              </a:pathLst>
            </a:custGeom>
            <a:solidFill>
              <a:srgbClr val="A2E8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ïŝḻïḍe">
              <a:extLst>
                <a:ext uri="{FF2B5EF4-FFF2-40B4-BE49-F238E27FC236}">
                  <a16:creationId xmlns:a16="http://schemas.microsoft.com/office/drawing/2014/main" xmlns="" id="{66169D09-EA95-4613-A60D-7700B761F3B8}"/>
                </a:ext>
              </a:extLst>
            </p:cNvPr>
            <p:cNvSpPr/>
            <p:nvPr/>
          </p:nvSpPr>
          <p:spPr bwMode="auto">
            <a:xfrm>
              <a:off x="2677832" y="2450245"/>
              <a:ext cx="232001" cy="322628"/>
            </a:xfrm>
            <a:custGeom>
              <a:avLst/>
              <a:gdLst>
                <a:gd name="T0" fmla="*/ 27 w 64"/>
                <a:gd name="T1" fmla="*/ 0 h 89"/>
                <a:gd name="T2" fmla="*/ 64 w 64"/>
                <a:gd name="T3" fmla="*/ 53 h 89"/>
                <a:gd name="T4" fmla="*/ 46 w 64"/>
                <a:gd name="T5" fmla="*/ 66 h 89"/>
                <a:gd name="T6" fmla="*/ 54 w 64"/>
                <a:gd name="T7" fmla="*/ 80 h 89"/>
                <a:gd name="T8" fmla="*/ 48 w 64"/>
                <a:gd name="T9" fmla="*/ 89 h 89"/>
                <a:gd name="T10" fmla="*/ 0 w 64"/>
                <a:gd name="T11" fmla="*/ 89 h 89"/>
                <a:gd name="T12" fmla="*/ 27 w 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4" h="89">
                  <a:moveTo>
                    <a:pt x="27" y="0"/>
                  </a:moveTo>
                  <a:lnTo>
                    <a:pt x="64" y="53"/>
                  </a:lnTo>
                  <a:lnTo>
                    <a:pt x="46" y="66"/>
                  </a:lnTo>
                  <a:lnTo>
                    <a:pt x="54" y="80"/>
                  </a:lnTo>
                  <a:lnTo>
                    <a:pt x="48" y="89"/>
                  </a:lnTo>
                  <a:lnTo>
                    <a:pt x="0" y="89"/>
                  </a:lnTo>
                  <a:lnTo>
                    <a:pt x="27" y="0"/>
                  </a:lnTo>
                  <a:close/>
                </a:path>
              </a:pathLst>
            </a:custGeom>
            <a:solidFill>
              <a:srgbClr val="BF52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íś1íḓè">
              <a:extLst>
                <a:ext uri="{FF2B5EF4-FFF2-40B4-BE49-F238E27FC236}">
                  <a16:creationId xmlns:a16="http://schemas.microsoft.com/office/drawing/2014/main" xmlns="" id="{23935AEE-9E7D-4449-931A-2E702BED87F0}"/>
                </a:ext>
              </a:extLst>
            </p:cNvPr>
            <p:cNvSpPr/>
            <p:nvPr/>
          </p:nvSpPr>
          <p:spPr bwMode="auto">
            <a:xfrm>
              <a:off x="2369706" y="2450245"/>
              <a:ext cx="239251" cy="322628"/>
            </a:xfrm>
            <a:custGeom>
              <a:avLst/>
              <a:gdLst>
                <a:gd name="T0" fmla="*/ 37 w 66"/>
                <a:gd name="T1" fmla="*/ 0 h 89"/>
                <a:gd name="T2" fmla="*/ 0 w 66"/>
                <a:gd name="T3" fmla="*/ 53 h 89"/>
                <a:gd name="T4" fmla="*/ 20 w 66"/>
                <a:gd name="T5" fmla="*/ 66 h 89"/>
                <a:gd name="T6" fmla="*/ 10 w 66"/>
                <a:gd name="T7" fmla="*/ 80 h 89"/>
                <a:gd name="T8" fmla="*/ 16 w 66"/>
                <a:gd name="T9" fmla="*/ 89 h 89"/>
                <a:gd name="T10" fmla="*/ 66 w 66"/>
                <a:gd name="T11" fmla="*/ 89 h 89"/>
                <a:gd name="T12" fmla="*/ 37 w 66"/>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6" h="89">
                  <a:moveTo>
                    <a:pt x="37" y="0"/>
                  </a:moveTo>
                  <a:lnTo>
                    <a:pt x="0" y="53"/>
                  </a:lnTo>
                  <a:lnTo>
                    <a:pt x="20" y="66"/>
                  </a:lnTo>
                  <a:lnTo>
                    <a:pt x="10" y="80"/>
                  </a:lnTo>
                  <a:lnTo>
                    <a:pt x="16" y="89"/>
                  </a:lnTo>
                  <a:lnTo>
                    <a:pt x="66" y="89"/>
                  </a:lnTo>
                  <a:lnTo>
                    <a:pt x="37" y="0"/>
                  </a:lnTo>
                  <a:close/>
                </a:path>
              </a:pathLst>
            </a:custGeom>
            <a:solidFill>
              <a:srgbClr val="BF52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iṧ1ïḍé">
              <a:extLst>
                <a:ext uri="{FF2B5EF4-FFF2-40B4-BE49-F238E27FC236}">
                  <a16:creationId xmlns:a16="http://schemas.microsoft.com/office/drawing/2014/main" xmlns="" id="{E8E2B18B-BD42-4B06-903C-6A3F4A88DA25}"/>
                </a:ext>
              </a:extLst>
            </p:cNvPr>
            <p:cNvSpPr/>
            <p:nvPr/>
          </p:nvSpPr>
          <p:spPr bwMode="auto">
            <a:xfrm>
              <a:off x="2594457" y="2515495"/>
              <a:ext cx="90627" cy="257378"/>
            </a:xfrm>
            <a:custGeom>
              <a:avLst/>
              <a:gdLst>
                <a:gd name="T0" fmla="*/ 14 w 25"/>
                <a:gd name="T1" fmla="*/ 23 h 71"/>
                <a:gd name="T2" fmla="*/ 19 w 25"/>
                <a:gd name="T3" fmla="*/ 15 h 71"/>
                <a:gd name="T4" fmla="*/ 12 w 25"/>
                <a:gd name="T5" fmla="*/ 0 h 71"/>
                <a:gd name="T6" fmla="*/ 6 w 25"/>
                <a:gd name="T7" fmla="*/ 15 h 71"/>
                <a:gd name="T8" fmla="*/ 10 w 25"/>
                <a:gd name="T9" fmla="*/ 23 h 71"/>
                <a:gd name="T10" fmla="*/ 0 w 25"/>
                <a:gd name="T11" fmla="*/ 62 h 71"/>
                <a:gd name="T12" fmla="*/ 4 w 25"/>
                <a:gd name="T13" fmla="*/ 71 h 71"/>
                <a:gd name="T14" fmla="*/ 23 w 25"/>
                <a:gd name="T15" fmla="*/ 71 h 71"/>
                <a:gd name="T16" fmla="*/ 25 w 25"/>
                <a:gd name="T17" fmla="*/ 62 h 71"/>
                <a:gd name="T18" fmla="*/ 14 w 25"/>
                <a:gd name="T19" fmla="*/ 2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1">
                  <a:moveTo>
                    <a:pt x="14" y="23"/>
                  </a:moveTo>
                  <a:lnTo>
                    <a:pt x="19" y="15"/>
                  </a:lnTo>
                  <a:lnTo>
                    <a:pt x="12" y="0"/>
                  </a:lnTo>
                  <a:lnTo>
                    <a:pt x="6" y="15"/>
                  </a:lnTo>
                  <a:lnTo>
                    <a:pt x="10" y="23"/>
                  </a:lnTo>
                  <a:lnTo>
                    <a:pt x="0" y="62"/>
                  </a:lnTo>
                  <a:lnTo>
                    <a:pt x="4" y="71"/>
                  </a:lnTo>
                  <a:lnTo>
                    <a:pt x="23" y="71"/>
                  </a:lnTo>
                  <a:lnTo>
                    <a:pt x="25" y="62"/>
                  </a:lnTo>
                  <a:lnTo>
                    <a:pt x="14" y="23"/>
                  </a:lnTo>
                  <a:close/>
                </a:path>
              </a:pathLst>
            </a:custGeom>
            <a:solidFill>
              <a:srgbClr val="2A4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îṣḻîde">
              <a:extLst>
                <a:ext uri="{FF2B5EF4-FFF2-40B4-BE49-F238E27FC236}">
                  <a16:creationId xmlns:a16="http://schemas.microsoft.com/office/drawing/2014/main" xmlns="" id="{D5DAABE1-BC9B-4C48-B871-C459345E301B}"/>
                </a:ext>
              </a:extLst>
            </p:cNvPr>
            <p:cNvSpPr/>
            <p:nvPr/>
          </p:nvSpPr>
          <p:spPr bwMode="auto">
            <a:xfrm>
              <a:off x="2503831" y="2450245"/>
              <a:ext cx="3626" cy="3626"/>
            </a:xfrm>
            <a:prstGeom prst="rect">
              <a:avLst/>
            </a:prstGeom>
            <a:solidFill>
              <a:srgbClr val="FFE9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ïṩľïḑè">
              <a:extLst>
                <a:ext uri="{FF2B5EF4-FFF2-40B4-BE49-F238E27FC236}">
                  <a16:creationId xmlns:a16="http://schemas.microsoft.com/office/drawing/2014/main" xmlns="" id="{13DAB679-2D91-4161-B63A-1F910591E73A}"/>
                </a:ext>
              </a:extLst>
            </p:cNvPr>
            <p:cNvSpPr/>
            <p:nvPr/>
          </p:nvSpPr>
          <p:spPr bwMode="auto">
            <a:xfrm>
              <a:off x="2413206" y="1830367"/>
              <a:ext cx="453129" cy="195751"/>
            </a:xfrm>
            <a:custGeom>
              <a:avLst/>
              <a:gdLst>
                <a:gd name="T0" fmla="*/ 60 w 60"/>
                <a:gd name="T1" fmla="*/ 24 h 26"/>
                <a:gd name="T2" fmla="*/ 30 w 60"/>
                <a:gd name="T3" fmla="*/ 0 h 26"/>
                <a:gd name="T4" fmla="*/ 0 w 60"/>
                <a:gd name="T5" fmla="*/ 26 h 26"/>
                <a:gd name="T6" fmla="*/ 12 w 60"/>
                <a:gd name="T7" fmla="*/ 25 h 26"/>
                <a:gd name="T8" fmla="*/ 26 w 60"/>
                <a:gd name="T9" fmla="*/ 22 h 26"/>
                <a:gd name="T10" fmla="*/ 23 w 60"/>
                <a:gd name="T11" fmla="*/ 24 h 26"/>
                <a:gd name="T12" fmla="*/ 20 w 60"/>
                <a:gd name="T13" fmla="*/ 25 h 26"/>
                <a:gd name="T14" fmla="*/ 18 w 60"/>
                <a:gd name="T15" fmla="*/ 25 h 26"/>
                <a:gd name="T16" fmla="*/ 20 w 60"/>
                <a:gd name="T17" fmla="*/ 26 h 26"/>
                <a:gd name="T18" fmla="*/ 24 w 60"/>
                <a:gd name="T19" fmla="*/ 26 h 26"/>
                <a:gd name="T20" fmla="*/ 36 w 60"/>
                <a:gd name="T21" fmla="*/ 22 h 26"/>
                <a:gd name="T22" fmla="*/ 41 w 60"/>
                <a:gd name="T23" fmla="*/ 17 h 26"/>
                <a:gd name="T24" fmla="*/ 43 w 60"/>
                <a:gd name="T25" fmla="*/ 16 h 26"/>
                <a:gd name="T26" fmla="*/ 60 w 60"/>
                <a:gd name="T2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26">
                  <a:moveTo>
                    <a:pt x="60" y="24"/>
                  </a:moveTo>
                  <a:cubicBezTo>
                    <a:pt x="57" y="10"/>
                    <a:pt x="48" y="0"/>
                    <a:pt x="30" y="0"/>
                  </a:cubicBezTo>
                  <a:cubicBezTo>
                    <a:pt x="11" y="0"/>
                    <a:pt x="2" y="11"/>
                    <a:pt x="0" y="26"/>
                  </a:cubicBezTo>
                  <a:cubicBezTo>
                    <a:pt x="4" y="26"/>
                    <a:pt x="8" y="26"/>
                    <a:pt x="12" y="25"/>
                  </a:cubicBezTo>
                  <a:cubicBezTo>
                    <a:pt x="17" y="25"/>
                    <a:pt x="22" y="23"/>
                    <a:pt x="26" y="22"/>
                  </a:cubicBezTo>
                  <a:cubicBezTo>
                    <a:pt x="25" y="23"/>
                    <a:pt x="24" y="23"/>
                    <a:pt x="23" y="24"/>
                  </a:cubicBezTo>
                  <a:cubicBezTo>
                    <a:pt x="22" y="24"/>
                    <a:pt x="21" y="25"/>
                    <a:pt x="20" y="25"/>
                  </a:cubicBezTo>
                  <a:cubicBezTo>
                    <a:pt x="19" y="25"/>
                    <a:pt x="18" y="25"/>
                    <a:pt x="18" y="25"/>
                  </a:cubicBezTo>
                  <a:cubicBezTo>
                    <a:pt x="18" y="25"/>
                    <a:pt x="19" y="25"/>
                    <a:pt x="20" y="26"/>
                  </a:cubicBezTo>
                  <a:cubicBezTo>
                    <a:pt x="21" y="26"/>
                    <a:pt x="22" y="26"/>
                    <a:pt x="24" y="26"/>
                  </a:cubicBezTo>
                  <a:cubicBezTo>
                    <a:pt x="27" y="26"/>
                    <a:pt x="32" y="25"/>
                    <a:pt x="36" y="22"/>
                  </a:cubicBezTo>
                  <a:cubicBezTo>
                    <a:pt x="38" y="20"/>
                    <a:pt x="40" y="19"/>
                    <a:pt x="41" y="17"/>
                  </a:cubicBezTo>
                  <a:cubicBezTo>
                    <a:pt x="42" y="16"/>
                    <a:pt x="42" y="16"/>
                    <a:pt x="43" y="16"/>
                  </a:cubicBezTo>
                  <a:cubicBezTo>
                    <a:pt x="47" y="19"/>
                    <a:pt x="53" y="22"/>
                    <a:pt x="60" y="24"/>
                  </a:cubicBezTo>
                  <a:close/>
                </a:path>
              </a:pathLst>
            </a:custGeom>
            <a:solidFill>
              <a:srgbClr val="806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i$ļîďé">
              <a:extLst>
                <a:ext uri="{FF2B5EF4-FFF2-40B4-BE49-F238E27FC236}">
                  <a16:creationId xmlns:a16="http://schemas.microsoft.com/office/drawing/2014/main" xmlns="" id="{1C4BA6A0-7B80-4A9D-9F0F-67989AD66BDE}"/>
                </a:ext>
              </a:extLst>
            </p:cNvPr>
            <p:cNvSpPr/>
            <p:nvPr/>
          </p:nvSpPr>
          <p:spPr bwMode="auto">
            <a:xfrm>
              <a:off x="1894828" y="2772873"/>
              <a:ext cx="1881386" cy="489379"/>
            </a:xfrm>
            <a:custGeom>
              <a:avLst/>
              <a:gdLst>
                <a:gd name="T0" fmla="*/ 519 w 519"/>
                <a:gd name="T1" fmla="*/ 135 h 135"/>
                <a:gd name="T2" fmla="*/ 0 w 519"/>
                <a:gd name="T3" fmla="*/ 135 h 135"/>
                <a:gd name="T4" fmla="*/ 58 w 519"/>
                <a:gd name="T5" fmla="*/ 0 h 135"/>
                <a:gd name="T6" fmla="*/ 461 w 519"/>
                <a:gd name="T7" fmla="*/ 0 h 135"/>
                <a:gd name="T8" fmla="*/ 519 w 519"/>
                <a:gd name="T9" fmla="*/ 135 h 135"/>
              </a:gdLst>
              <a:ahLst/>
              <a:cxnLst>
                <a:cxn ang="0">
                  <a:pos x="T0" y="T1"/>
                </a:cxn>
                <a:cxn ang="0">
                  <a:pos x="T2" y="T3"/>
                </a:cxn>
                <a:cxn ang="0">
                  <a:pos x="T4" y="T5"/>
                </a:cxn>
                <a:cxn ang="0">
                  <a:pos x="T6" y="T7"/>
                </a:cxn>
                <a:cxn ang="0">
                  <a:pos x="T8" y="T9"/>
                </a:cxn>
              </a:cxnLst>
              <a:rect l="0" t="0" r="r" b="b"/>
              <a:pathLst>
                <a:path w="519" h="135">
                  <a:moveTo>
                    <a:pt x="519" y="135"/>
                  </a:moveTo>
                  <a:lnTo>
                    <a:pt x="0" y="135"/>
                  </a:lnTo>
                  <a:lnTo>
                    <a:pt x="58" y="0"/>
                  </a:lnTo>
                  <a:lnTo>
                    <a:pt x="461" y="0"/>
                  </a:lnTo>
                  <a:lnTo>
                    <a:pt x="519" y="135"/>
                  </a:lnTo>
                  <a:close/>
                </a:path>
              </a:pathLst>
            </a:custGeom>
            <a:solidFill>
              <a:srgbClr val="FFC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i$ļídè">
              <a:extLst>
                <a:ext uri="{FF2B5EF4-FFF2-40B4-BE49-F238E27FC236}">
                  <a16:creationId xmlns:a16="http://schemas.microsoft.com/office/drawing/2014/main" xmlns="" id="{6CC29A54-F529-4AEE-8F6F-8EA054310F27}"/>
                </a:ext>
              </a:extLst>
            </p:cNvPr>
            <p:cNvSpPr/>
            <p:nvPr/>
          </p:nvSpPr>
          <p:spPr bwMode="auto">
            <a:xfrm>
              <a:off x="2790208" y="2515495"/>
              <a:ext cx="551003" cy="355252"/>
            </a:xfrm>
            <a:custGeom>
              <a:avLst/>
              <a:gdLst>
                <a:gd name="T0" fmla="*/ 16 w 73"/>
                <a:gd name="T1" fmla="*/ 28 h 47"/>
                <a:gd name="T2" fmla="*/ 14 w 73"/>
                <a:gd name="T3" fmla="*/ 47 h 47"/>
                <a:gd name="T4" fmla="*/ 14 w 73"/>
                <a:gd name="T5" fmla="*/ 47 h 47"/>
                <a:gd name="T6" fmla="*/ 36 w 73"/>
                <a:gd name="T7" fmla="*/ 45 h 47"/>
                <a:gd name="T8" fmla="*/ 58 w 73"/>
                <a:gd name="T9" fmla="*/ 47 h 47"/>
                <a:gd name="T10" fmla="*/ 57 w 73"/>
                <a:gd name="T11" fmla="*/ 28 h 47"/>
                <a:gd name="T12" fmla="*/ 73 w 73"/>
                <a:gd name="T13" fmla="*/ 0 h 47"/>
                <a:gd name="T14" fmla="*/ 71 w 73"/>
                <a:gd name="T15" fmla="*/ 8 h 47"/>
                <a:gd name="T16" fmla="*/ 53 w 73"/>
                <a:gd name="T17" fmla="*/ 26 h 47"/>
                <a:gd name="T18" fmla="*/ 36 w 73"/>
                <a:gd name="T19" fmla="*/ 30 h 47"/>
                <a:gd name="T20" fmla="*/ 19 w 73"/>
                <a:gd name="T21" fmla="*/ 26 h 47"/>
                <a:gd name="T22" fmla="*/ 2 w 73"/>
                <a:gd name="T23" fmla="*/ 8 h 47"/>
                <a:gd name="T24" fmla="*/ 0 w 73"/>
                <a:gd name="T25" fmla="*/ 0 h 47"/>
                <a:gd name="T26" fmla="*/ 16 w 73"/>
                <a:gd name="T2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7">
                  <a:moveTo>
                    <a:pt x="16" y="28"/>
                  </a:moveTo>
                  <a:cubicBezTo>
                    <a:pt x="14" y="47"/>
                    <a:pt x="14" y="47"/>
                    <a:pt x="14" y="47"/>
                  </a:cubicBezTo>
                  <a:cubicBezTo>
                    <a:pt x="14" y="47"/>
                    <a:pt x="14" y="47"/>
                    <a:pt x="14" y="47"/>
                  </a:cubicBezTo>
                  <a:cubicBezTo>
                    <a:pt x="14" y="47"/>
                    <a:pt x="21" y="45"/>
                    <a:pt x="36" y="45"/>
                  </a:cubicBezTo>
                  <a:cubicBezTo>
                    <a:pt x="51" y="45"/>
                    <a:pt x="58" y="47"/>
                    <a:pt x="58" y="47"/>
                  </a:cubicBezTo>
                  <a:cubicBezTo>
                    <a:pt x="57" y="28"/>
                    <a:pt x="57" y="28"/>
                    <a:pt x="57" y="28"/>
                  </a:cubicBezTo>
                  <a:cubicBezTo>
                    <a:pt x="64" y="21"/>
                    <a:pt x="70" y="11"/>
                    <a:pt x="73" y="0"/>
                  </a:cubicBezTo>
                  <a:cubicBezTo>
                    <a:pt x="72" y="3"/>
                    <a:pt x="71" y="5"/>
                    <a:pt x="71" y="8"/>
                  </a:cubicBezTo>
                  <a:cubicBezTo>
                    <a:pt x="66" y="11"/>
                    <a:pt x="59" y="19"/>
                    <a:pt x="53" y="26"/>
                  </a:cubicBezTo>
                  <a:cubicBezTo>
                    <a:pt x="49" y="30"/>
                    <a:pt x="42" y="30"/>
                    <a:pt x="36" y="30"/>
                  </a:cubicBezTo>
                  <a:cubicBezTo>
                    <a:pt x="30" y="30"/>
                    <a:pt x="23" y="30"/>
                    <a:pt x="19" y="26"/>
                  </a:cubicBezTo>
                  <a:cubicBezTo>
                    <a:pt x="13" y="19"/>
                    <a:pt x="7" y="11"/>
                    <a:pt x="2" y="8"/>
                  </a:cubicBezTo>
                  <a:cubicBezTo>
                    <a:pt x="1" y="5"/>
                    <a:pt x="0" y="3"/>
                    <a:pt x="0" y="0"/>
                  </a:cubicBezTo>
                  <a:cubicBezTo>
                    <a:pt x="2" y="11"/>
                    <a:pt x="8" y="21"/>
                    <a:pt x="16" y="28"/>
                  </a:cubicBezTo>
                  <a:close/>
                </a:path>
              </a:pathLst>
            </a:custGeom>
            <a:solidFill>
              <a:srgbClr val="FFE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ïṡļíďê">
              <a:extLst>
                <a:ext uri="{FF2B5EF4-FFF2-40B4-BE49-F238E27FC236}">
                  <a16:creationId xmlns:a16="http://schemas.microsoft.com/office/drawing/2014/main" xmlns="" id="{A6D45DD5-93FA-430C-984E-2EC2588985BE}"/>
                </a:ext>
              </a:extLst>
            </p:cNvPr>
            <p:cNvSpPr/>
            <p:nvPr/>
          </p:nvSpPr>
          <p:spPr bwMode="auto">
            <a:xfrm>
              <a:off x="2405956" y="1953618"/>
              <a:ext cx="467629" cy="561880"/>
            </a:xfrm>
            <a:custGeom>
              <a:avLst/>
              <a:gdLst>
                <a:gd name="T0" fmla="*/ 62 w 62"/>
                <a:gd name="T1" fmla="*/ 21 h 75"/>
                <a:gd name="T2" fmla="*/ 61 w 62"/>
                <a:gd name="T3" fmla="*/ 8 h 75"/>
                <a:gd name="T4" fmla="*/ 44 w 62"/>
                <a:gd name="T5" fmla="*/ 0 h 75"/>
                <a:gd name="T6" fmla="*/ 42 w 62"/>
                <a:gd name="T7" fmla="*/ 1 h 75"/>
                <a:gd name="T8" fmla="*/ 37 w 62"/>
                <a:gd name="T9" fmla="*/ 6 h 75"/>
                <a:gd name="T10" fmla="*/ 25 w 62"/>
                <a:gd name="T11" fmla="*/ 10 h 75"/>
                <a:gd name="T12" fmla="*/ 21 w 62"/>
                <a:gd name="T13" fmla="*/ 10 h 75"/>
                <a:gd name="T14" fmla="*/ 19 w 62"/>
                <a:gd name="T15" fmla="*/ 9 h 75"/>
                <a:gd name="T16" fmla="*/ 21 w 62"/>
                <a:gd name="T17" fmla="*/ 9 h 75"/>
                <a:gd name="T18" fmla="*/ 24 w 62"/>
                <a:gd name="T19" fmla="*/ 8 h 75"/>
                <a:gd name="T20" fmla="*/ 27 w 62"/>
                <a:gd name="T21" fmla="*/ 6 h 75"/>
                <a:gd name="T22" fmla="*/ 13 w 62"/>
                <a:gd name="T23" fmla="*/ 9 h 75"/>
                <a:gd name="T24" fmla="*/ 1 w 62"/>
                <a:gd name="T25" fmla="*/ 10 h 75"/>
                <a:gd name="T26" fmla="*/ 0 w 62"/>
                <a:gd name="T27" fmla="*/ 21 h 75"/>
                <a:gd name="T28" fmla="*/ 14 w 62"/>
                <a:gd name="T29" fmla="*/ 50 h 75"/>
                <a:gd name="T30" fmla="*/ 13 w 62"/>
                <a:gd name="T31" fmla="*/ 66 h 75"/>
                <a:gd name="T32" fmla="*/ 31 w 62"/>
                <a:gd name="T33" fmla="*/ 75 h 75"/>
                <a:gd name="T34" fmla="*/ 49 w 62"/>
                <a:gd name="T35" fmla="*/ 66 h 75"/>
                <a:gd name="T36" fmla="*/ 48 w 62"/>
                <a:gd name="T37" fmla="*/ 50 h 75"/>
                <a:gd name="T38" fmla="*/ 62 w 62"/>
                <a:gd name="T39" fmla="*/ 2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5">
                  <a:moveTo>
                    <a:pt x="62" y="21"/>
                  </a:moveTo>
                  <a:cubicBezTo>
                    <a:pt x="62" y="12"/>
                    <a:pt x="61" y="8"/>
                    <a:pt x="61" y="8"/>
                  </a:cubicBezTo>
                  <a:cubicBezTo>
                    <a:pt x="61" y="8"/>
                    <a:pt x="48" y="3"/>
                    <a:pt x="44" y="0"/>
                  </a:cubicBezTo>
                  <a:cubicBezTo>
                    <a:pt x="43" y="0"/>
                    <a:pt x="43" y="0"/>
                    <a:pt x="42" y="1"/>
                  </a:cubicBezTo>
                  <a:cubicBezTo>
                    <a:pt x="41" y="3"/>
                    <a:pt x="39" y="4"/>
                    <a:pt x="37" y="6"/>
                  </a:cubicBezTo>
                  <a:cubicBezTo>
                    <a:pt x="33" y="9"/>
                    <a:pt x="28" y="10"/>
                    <a:pt x="25" y="10"/>
                  </a:cubicBezTo>
                  <a:cubicBezTo>
                    <a:pt x="23" y="10"/>
                    <a:pt x="22" y="10"/>
                    <a:pt x="21" y="10"/>
                  </a:cubicBezTo>
                  <a:cubicBezTo>
                    <a:pt x="20" y="9"/>
                    <a:pt x="19" y="9"/>
                    <a:pt x="19" y="9"/>
                  </a:cubicBezTo>
                  <a:cubicBezTo>
                    <a:pt x="19" y="9"/>
                    <a:pt x="20" y="9"/>
                    <a:pt x="21" y="9"/>
                  </a:cubicBezTo>
                  <a:cubicBezTo>
                    <a:pt x="22" y="9"/>
                    <a:pt x="23" y="8"/>
                    <a:pt x="24" y="8"/>
                  </a:cubicBezTo>
                  <a:cubicBezTo>
                    <a:pt x="25" y="7"/>
                    <a:pt x="26" y="7"/>
                    <a:pt x="27" y="6"/>
                  </a:cubicBezTo>
                  <a:cubicBezTo>
                    <a:pt x="23" y="7"/>
                    <a:pt x="18" y="9"/>
                    <a:pt x="13" y="9"/>
                  </a:cubicBezTo>
                  <a:cubicBezTo>
                    <a:pt x="9" y="10"/>
                    <a:pt x="5" y="10"/>
                    <a:pt x="1" y="10"/>
                  </a:cubicBezTo>
                  <a:cubicBezTo>
                    <a:pt x="0" y="14"/>
                    <a:pt x="0" y="17"/>
                    <a:pt x="0" y="21"/>
                  </a:cubicBezTo>
                  <a:cubicBezTo>
                    <a:pt x="0" y="33"/>
                    <a:pt x="6" y="44"/>
                    <a:pt x="14" y="50"/>
                  </a:cubicBezTo>
                  <a:cubicBezTo>
                    <a:pt x="13" y="66"/>
                    <a:pt x="13" y="66"/>
                    <a:pt x="13" y="66"/>
                  </a:cubicBezTo>
                  <a:cubicBezTo>
                    <a:pt x="31" y="75"/>
                    <a:pt x="31" y="75"/>
                    <a:pt x="31" y="75"/>
                  </a:cubicBezTo>
                  <a:cubicBezTo>
                    <a:pt x="49" y="66"/>
                    <a:pt x="49" y="66"/>
                    <a:pt x="49" y="66"/>
                  </a:cubicBezTo>
                  <a:cubicBezTo>
                    <a:pt x="48" y="50"/>
                    <a:pt x="48" y="50"/>
                    <a:pt x="48" y="50"/>
                  </a:cubicBezTo>
                  <a:cubicBezTo>
                    <a:pt x="56" y="44"/>
                    <a:pt x="62" y="33"/>
                    <a:pt x="62" y="21"/>
                  </a:cubicBezTo>
                  <a:close/>
                </a:path>
              </a:pathLst>
            </a:custGeom>
            <a:solidFill>
              <a:srgbClr val="FFE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ïṣliḓe">
              <a:extLst>
                <a:ext uri="{FF2B5EF4-FFF2-40B4-BE49-F238E27FC236}">
                  <a16:creationId xmlns:a16="http://schemas.microsoft.com/office/drawing/2014/main" xmlns="" id="{DF1816B1-C871-46C1-83D8-E419CCB0F3AA}"/>
                </a:ext>
              </a:extLst>
            </p:cNvPr>
            <p:cNvSpPr/>
            <p:nvPr/>
          </p:nvSpPr>
          <p:spPr bwMode="auto">
            <a:xfrm>
              <a:off x="2782958" y="2109493"/>
              <a:ext cx="565503" cy="630754"/>
            </a:xfrm>
            <a:custGeom>
              <a:avLst/>
              <a:gdLst>
                <a:gd name="T0" fmla="*/ 72 w 75"/>
                <a:gd name="T1" fmla="*/ 62 h 84"/>
                <a:gd name="T2" fmla="*/ 75 w 75"/>
                <a:gd name="T3" fmla="*/ 45 h 84"/>
                <a:gd name="T4" fmla="*/ 62 w 75"/>
                <a:gd name="T5" fmla="*/ 8 h 84"/>
                <a:gd name="T6" fmla="*/ 61 w 75"/>
                <a:gd name="T7" fmla="*/ 8 h 84"/>
                <a:gd name="T8" fmla="*/ 37 w 75"/>
                <a:gd name="T9" fmla="*/ 0 h 84"/>
                <a:gd name="T10" fmla="*/ 13 w 75"/>
                <a:gd name="T11" fmla="*/ 8 h 84"/>
                <a:gd name="T12" fmla="*/ 13 w 75"/>
                <a:gd name="T13" fmla="*/ 8 h 84"/>
                <a:gd name="T14" fmla="*/ 0 w 75"/>
                <a:gd name="T15" fmla="*/ 45 h 84"/>
                <a:gd name="T16" fmla="*/ 3 w 75"/>
                <a:gd name="T17" fmla="*/ 62 h 84"/>
                <a:gd name="T18" fmla="*/ 20 w 75"/>
                <a:gd name="T19" fmla="*/ 80 h 84"/>
                <a:gd name="T20" fmla="*/ 37 w 75"/>
                <a:gd name="T21" fmla="*/ 84 h 84"/>
                <a:gd name="T22" fmla="*/ 54 w 75"/>
                <a:gd name="T23" fmla="*/ 80 h 84"/>
                <a:gd name="T24" fmla="*/ 72 w 75"/>
                <a:gd name="T25" fmla="*/ 6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84">
                  <a:moveTo>
                    <a:pt x="72" y="62"/>
                  </a:moveTo>
                  <a:cubicBezTo>
                    <a:pt x="73" y="57"/>
                    <a:pt x="75" y="51"/>
                    <a:pt x="75" y="45"/>
                  </a:cubicBezTo>
                  <a:cubicBezTo>
                    <a:pt x="75" y="30"/>
                    <a:pt x="71" y="16"/>
                    <a:pt x="62" y="8"/>
                  </a:cubicBezTo>
                  <a:cubicBezTo>
                    <a:pt x="62" y="8"/>
                    <a:pt x="61" y="8"/>
                    <a:pt x="61" y="8"/>
                  </a:cubicBezTo>
                  <a:cubicBezTo>
                    <a:pt x="55" y="3"/>
                    <a:pt x="48" y="0"/>
                    <a:pt x="37" y="0"/>
                  </a:cubicBezTo>
                  <a:cubicBezTo>
                    <a:pt x="27" y="0"/>
                    <a:pt x="19" y="3"/>
                    <a:pt x="13" y="8"/>
                  </a:cubicBezTo>
                  <a:cubicBezTo>
                    <a:pt x="13" y="8"/>
                    <a:pt x="13" y="8"/>
                    <a:pt x="13" y="8"/>
                  </a:cubicBezTo>
                  <a:cubicBezTo>
                    <a:pt x="3" y="16"/>
                    <a:pt x="0" y="30"/>
                    <a:pt x="0" y="45"/>
                  </a:cubicBezTo>
                  <a:cubicBezTo>
                    <a:pt x="0" y="51"/>
                    <a:pt x="1" y="57"/>
                    <a:pt x="3" y="62"/>
                  </a:cubicBezTo>
                  <a:cubicBezTo>
                    <a:pt x="8" y="65"/>
                    <a:pt x="14" y="73"/>
                    <a:pt x="20" y="80"/>
                  </a:cubicBezTo>
                  <a:cubicBezTo>
                    <a:pt x="24" y="84"/>
                    <a:pt x="31" y="84"/>
                    <a:pt x="37" y="84"/>
                  </a:cubicBezTo>
                  <a:cubicBezTo>
                    <a:pt x="43" y="84"/>
                    <a:pt x="50" y="84"/>
                    <a:pt x="54" y="80"/>
                  </a:cubicBezTo>
                  <a:cubicBezTo>
                    <a:pt x="60" y="73"/>
                    <a:pt x="67" y="65"/>
                    <a:pt x="72" y="62"/>
                  </a:cubicBezTo>
                  <a:close/>
                </a:path>
              </a:pathLst>
            </a:custGeom>
            <a:solidFill>
              <a:srgbClr val="806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íSļïďê">
              <a:extLst>
                <a:ext uri="{FF2B5EF4-FFF2-40B4-BE49-F238E27FC236}">
                  <a16:creationId xmlns:a16="http://schemas.microsoft.com/office/drawing/2014/main" xmlns="" id="{343AEC0C-24A0-4EB4-8E25-2D118DA7AC73}"/>
                </a:ext>
              </a:extLst>
            </p:cNvPr>
            <p:cNvSpPr/>
            <p:nvPr/>
          </p:nvSpPr>
          <p:spPr bwMode="auto">
            <a:xfrm>
              <a:off x="2449457" y="2856247"/>
              <a:ext cx="1221633" cy="406002"/>
            </a:xfrm>
            <a:custGeom>
              <a:avLst/>
              <a:gdLst>
                <a:gd name="T0" fmla="*/ 150 w 162"/>
                <a:gd name="T1" fmla="*/ 15 h 54"/>
                <a:gd name="T2" fmla="*/ 103 w 162"/>
                <a:gd name="T3" fmla="*/ 2 h 54"/>
                <a:gd name="T4" fmla="*/ 81 w 162"/>
                <a:gd name="T5" fmla="*/ 0 h 54"/>
                <a:gd name="T6" fmla="*/ 59 w 162"/>
                <a:gd name="T7" fmla="*/ 2 h 54"/>
                <a:gd name="T8" fmla="*/ 12 w 162"/>
                <a:gd name="T9" fmla="*/ 15 h 54"/>
                <a:gd name="T10" fmla="*/ 0 w 162"/>
                <a:gd name="T11" fmla="*/ 54 h 54"/>
                <a:gd name="T12" fmla="*/ 162 w 162"/>
                <a:gd name="T13" fmla="*/ 54 h 54"/>
                <a:gd name="T14" fmla="*/ 150 w 162"/>
                <a:gd name="T15" fmla="*/ 15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54">
                  <a:moveTo>
                    <a:pt x="150" y="15"/>
                  </a:moveTo>
                  <a:cubicBezTo>
                    <a:pt x="143" y="8"/>
                    <a:pt x="103" y="2"/>
                    <a:pt x="103" y="2"/>
                  </a:cubicBezTo>
                  <a:cubicBezTo>
                    <a:pt x="103" y="2"/>
                    <a:pt x="96" y="0"/>
                    <a:pt x="81" y="0"/>
                  </a:cubicBezTo>
                  <a:cubicBezTo>
                    <a:pt x="66" y="0"/>
                    <a:pt x="59" y="2"/>
                    <a:pt x="59" y="2"/>
                  </a:cubicBezTo>
                  <a:cubicBezTo>
                    <a:pt x="59" y="2"/>
                    <a:pt x="19" y="8"/>
                    <a:pt x="12" y="15"/>
                  </a:cubicBezTo>
                  <a:cubicBezTo>
                    <a:pt x="2" y="25"/>
                    <a:pt x="0" y="54"/>
                    <a:pt x="0" y="54"/>
                  </a:cubicBezTo>
                  <a:cubicBezTo>
                    <a:pt x="162" y="54"/>
                    <a:pt x="162" y="54"/>
                    <a:pt x="162" y="54"/>
                  </a:cubicBezTo>
                  <a:cubicBezTo>
                    <a:pt x="162" y="54"/>
                    <a:pt x="160" y="25"/>
                    <a:pt x="150" y="15"/>
                  </a:cubicBezTo>
                  <a:close/>
                </a:path>
              </a:pathLst>
            </a:custGeom>
            <a:solidFill>
              <a:srgbClr val="403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îṥḷîdé">
              <a:extLst>
                <a:ext uri="{FF2B5EF4-FFF2-40B4-BE49-F238E27FC236}">
                  <a16:creationId xmlns:a16="http://schemas.microsoft.com/office/drawing/2014/main" xmlns="" id="{10381015-6B9A-4CC6-A1CE-16C2889812E1}"/>
                </a:ext>
              </a:extLst>
            </p:cNvPr>
            <p:cNvSpPr/>
            <p:nvPr/>
          </p:nvSpPr>
          <p:spPr bwMode="auto">
            <a:xfrm>
              <a:off x="7789109" y="4636134"/>
              <a:ext cx="210251" cy="271878"/>
            </a:xfrm>
            <a:custGeom>
              <a:avLst/>
              <a:gdLst>
                <a:gd name="T0" fmla="*/ 25 w 28"/>
                <a:gd name="T1" fmla="*/ 24 h 36"/>
                <a:gd name="T2" fmla="*/ 22 w 28"/>
                <a:gd name="T3" fmla="*/ 24 h 36"/>
                <a:gd name="T4" fmla="*/ 20 w 28"/>
                <a:gd name="T5" fmla="*/ 23 h 36"/>
                <a:gd name="T6" fmla="*/ 20 w 28"/>
                <a:gd name="T7" fmla="*/ 23 h 36"/>
                <a:gd name="T8" fmla="*/ 18 w 28"/>
                <a:gd name="T9" fmla="*/ 20 h 36"/>
                <a:gd name="T10" fmla="*/ 18 w 28"/>
                <a:gd name="T11" fmla="*/ 20 h 36"/>
                <a:gd name="T12" fmla="*/ 18 w 28"/>
                <a:gd name="T13" fmla="*/ 18 h 36"/>
                <a:gd name="T14" fmla="*/ 18 w 28"/>
                <a:gd name="T15" fmla="*/ 17 h 36"/>
                <a:gd name="T16" fmla="*/ 18 w 28"/>
                <a:gd name="T17" fmla="*/ 17 h 36"/>
                <a:gd name="T18" fmla="*/ 18 w 28"/>
                <a:gd name="T19" fmla="*/ 15 h 36"/>
                <a:gd name="T20" fmla="*/ 18 w 28"/>
                <a:gd name="T21" fmla="*/ 15 h 36"/>
                <a:gd name="T22" fmla="*/ 20 w 28"/>
                <a:gd name="T23" fmla="*/ 10 h 36"/>
                <a:gd name="T24" fmla="*/ 21 w 28"/>
                <a:gd name="T25" fmla="*/ 7 h 36"/>
                <a:gd name="T26" fmla="*/ 14 w 28"/>
                <a:gd name="T27" fmla="*/ 0 h 36"/>
                <a:gd name="T28" fmla="*/ 7 w 28"/>
                <a:gd name="T29" fmla="*/ 7 h 36"/>
                <a:gd name="T30" fmla="*/ 7 w 28"/>
                <a:gd name="T31" fmla="*/ 10 h 36"/>
                <a:gd name="T32" fmla="*/ 9 w 28"/>
                <a:gd name="T33" fmla="*/ 15 h 36"/>
                <a:gd name="T34" fmla="*/ 9 w 28"/>
                <a:gd name="T35" fmla="*/ 15 h 36"/>
                <a:gd name="T36" fmla="*/ 10 w 28"/>
                <a:gd name="T37" fmla="*/ 17 h 36"/>
                <a:gd name="T38" fmla="*/ 10 w 28"/>
                <a:gd name="T39" fmla="*/ 17 h 36"/>
                <a:gd name="T40" fmla="*/ 10 w 28"/>
                <a:gd name="T41" fmla="*/ 18 h 36"/>
                <a:gd name="T42" fmla="*/ 9 w 28"/>
                <a:gd name="T43" fmla="*/ 20 h 36"/>
                <a:gd name="T44" fmla="*/ 9 w 28"/>
                <a:gd name="T45" fmla="*/ 20 h 36"/>
                <a:gd name="T46" fmla="*/ 8 w 28"/>
                <a:gd name="T47" fmla="*/ 23 h 36"/>
                <a:gd name="T48" fmla="*/ 8 w 28"/>
                <a:gd name="T49" fmla="*/ 23 h 36"/>
                <a:gd name="T50" fmla="*/ 6 w 28"/>
                <a:gd name="T51" fmla="*/ 24 h 36"/>
                <a:gd name="T52" fmla="*/ 2 w 28"/>
                <a:gd name="T53" fmla="*/ 24 h 36"/>
                <a:gd name="T54" fmla="*/ 0 w 28"/>
                <a:gd name="T55" fmla="*/ 26 h 36"/>
                <a:gd name="T56" fmla="*/ 0 w 28"/>
                <a:gd name="T57" fmla="*/ 32 h 36"/>
                <a:gd name="T58" fmla="*/ 0 w 28"/>
                <a:gd name="T59" fmla="*/ 34 h 36"/>
                <a:gd name="T60" fmla="*/ 2 w 28"/>
                <a:gd name="T61" fmla="*/ 36 h 36"/>
                <a:gd name="T62" fmla="*/ 25 w 28"/>
                <a:gd name="T63" fmla="*/ 36 h 36"/>
                <a:gd name="T64" fmla="*/ 28 w 28"/>
                <a:gd name="T65" fmla="*/ 34 h 36"/>
                <a:gd name="T66" fmla="*/ 28 w 28"/>
                <a:gd name="T67" fmla="*/ 32 h 36"/>
                <a:gd name="T68" fmla="*/ 28 w 28"/>
                <a:gd name="T69" fmla="*/ 26 h 36"/>
                <a:gd name="T70" fmla="*/ 25 w 28"/>
                <a:gd name="T71" fmla="*/ 24 h 36"/>
                <a:gd name="T72" fmla="*/ 9 w 28"/>
                <a:gd name="T73" fmla="*/ 9 h 36"/>
                <a:gd name="T74" fmla="*/ 9 w 28"/>
                <a:gd name="T75" fmla="*/ 7 h 36"/>
                <a:gd name="T76" fmla="*/ 14 w 28"/>
                <a:gd name="T77" fmla="*/ 2 h 36"/>
                <a:gd name="T78" fmla="*/ 19 w 28"/>
                <a:gd name="T79" fmla="*/ 7 h 36"/>
                <a:gd name="T80" fmla="*/ 18 w 28"/>
                <a:gd name="T81" fmla="*/ 9 h 36"/>
                <a:gd name="T82" fmla="*/ 16 w 28"/>
                <a:gd name="T83" fmla="*/ 15 h 36"/>
                <a:gd name="T84" fmla="*/ 11 w 28"/>
                <a:gd name="T85" fmla="*/ 15 h 36"/>
                <a:gd name="T86" fmla="*/ 9 w 28"/>
                <a:gd name="T87" fmla="*/ 9 h 36"/>
                <a:gd name="T88" fmla="*/ 12 w 28"/>
                <a:gd name="T89" fmla="*/ 17 h 36"/>
                <a:gd name="T90" fmla="*/ 16 w 28"/>
                <a:gd name="T91" fmla="*/ 17 h 36"/>
                <a:gd name="T92" fmla="*/ 16 w 28"/>
                <a:gd name="T93" fmla="*/ 18 h 36"/>
                <a:gd name="T94" fmla="*/ 16 w 28"/>
                <a:gd name="T95" fmla="*/ 20 h 36"/>
                <a:gd name="T96" fmla="*/ 12 w 28"/>
                <a:gd name="T97" fmla="*/ 20 h 36"/>
                <a:gd name="T98" fmla="*/ 12 w 28"/>
                <a:gd name="T99" fmla="*/ 18 h 36"/>
                <a:gd name="T100" fmla="*/ 12 w 28"/>
                <a:gd name="T101" fmla="*/ 17 h 36"/>
                <a:gd name="T102" fmla="*/ 2 w 28"/>
                <a:gd name="T103" fmla="*/ 26 h 36"/>
                <a:gd name="T104" fmla="*/ 2 w 28"/>
                <a:gd name="T105" fmla="*/ 26 h 36"/>
                <a:gd name="T106" fmla="*/ 6 w 28"/>
                <a:gd name="T107" fmla="*/ 26 h 36"/>
                <a:gd name="T108" fmla="*/ 10 w 28"/>
                <a:gd name="T109" fmla="*/ 23 h 36"/>
                <a:gd name="T110" fmla="*/ 17 w 28"/>
                <a:gd name="T111" fmla="*/ 23 h 36"/>
                <a:gd name="T112" fmla="*/ 22 w 28"/>
                <a:gd name="T113" fmla="*/ 26 h 36"/>
                <a:gd name="T114" fmla="*/ 25 w 28"/>
                <a:gd name="T115" fmla="*/ 26 h 36"/>
                <a:gd name="T116" fmla="*/ 26 w 28"/>
                <a:gd name="T117" fmla="*/ 26 h 36"/>
                <a:gd name="T118" fmla="*/ 26 w 28"/>
                <a:gd name="T119" fmla="*/ 30 h 36"/>
                <a:gd name="T120" fmla="*/ 2 w 28"/>
                <a:gd name="T121" fmla="*/ 30 h 36"/>
                <a:gd name="T122" fmla="*/ 2 w 28"/>
                <a:gd name="T12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36">
                  <a:moveTo>
                    <a:pt x="25" y="24"/>
                  </a:moveTo>
                  <a:cubicBezTo>
                    <a:pt x="25" y="24"/>
                    <a:pt x="24" y="24"/>
                    <a:pt x="22" y="24"/>
                  </a:cubicBezTo>
                  <a:cubicBezTo>
                    <a:pt x="21" y="24"/>
                    <a:pt x="20" y="23"/>
                    <a:pt x="20" y="23"/>
                  </a:cubicBezTo>
                  <a:cubicBezTo>
                    <a:pt x="20" y="23"/>
                    <a:pt x="20" y="23"/>
                    <a:pt x="20" y="23"/>
                  </a:cubicBezTo>
                  <a:cubicBezTo>
                    <a:pt x="19" y="22"/>
                    <a:pt x="18" y="21"/>
                    <a:pt x="18" y="20"/>
                  </a:cubicBezTo>
                  <a:cubicBezTo>
                    <a:pt x="18" y="20"/>
                    <a:pt x="18" y="20"/>
                    <a:pt x="18" y="20"/>
                  </a:cubicBezTo>
                  <a:cubicBezTo>
                    <a:pt x="18" y="19"/>
                    <a:pt x="18" y="19"/>
                    <a:pt x="18" y="18"/>
                  </a:cubicBezTo>
                  <a:cubicBezTo>
                    <a:pt x="18" y="18"/>
                    <a:pt x="18" y="18"/>
                    <a:pt x="18" y="17"/>
                  </a:cubicBezTo>
                  <a:cubicBezTo>
                    <a:pt x="18" y="17"/>
                    <a:pt x="18" y="17"/>
                    <a:pt x="18" y="17"/>
                  </a:cubicBezTo>
                  <a:cubicBezTo>
                    <a:pt x="18" y="16"/>
                    <a:pt x="18" y="15"/>
                    <a:pt x="18" y="15"/>
                  </a:cubicBezTo>
                  <a:cubicBezTo>
                    <a:pt x="18" y="15"/>
                    <a:pt x="18" y="15"/>
                    <a:pt x="18" y="15"/>
                  </a:cubicBezTo>
                  <a:cubicBezTo>
                    <a:pt x="19" y="13"/>
                    <a:pt x="20" y="11"/>
                    <a:pt x="20" y="10"/>
                  </a:cubicBezTo>
                  <a:cubicBezTo>
                    <a:pt x="21" y="9"/>
                    <a:pt x="21" y="8"/>
                    <a:pt x="21" y="7"/>
                  </a:cubicBezTo>
                  <a:cubicBezTo>
                    <a:pt x="21" y="3"/>
                    <a:pt x="18" y="0"/>
                    <a:pt x="14" y="0"/>
                  </a:cubicBezTo>
                  <a:cubicBezTo>
                    <a:pt x="10" y="0"/>
                    <a:pt x="7" y="3"/>
                    <a:pt x="7" y="7"/>
                  </a:cubicBezTo>
                  <a:cubicBezTo>
                    <a:pt x="7" y="8"/>
                    <a:pt x="7" y="9"/>
                    <a:pt x="7" y="10"/>
                  </a:cubicBezTo>
                  <a:cubicBezTo>
                    <a:pt x="8" y="11"/>
                    <a:pt x="9" y="13"/>
                    <a:pt x="9" y="15"/>
                  </a:cubicBezTo>
                  <a:cubicBezTo>
                    <a:pt x="9" y="15"/>
                    <a:pt x="9" y="15"/>
                    <a:pt x="9" y="15"/>
                  </a:cubicBezTo>
                  <a:cubicBezTo>
                    <a:pt x="9" y="15"/>
                    <a:pt x="10" y="16"/>
                    <a:pt x="10" y="17"/>
                  </a:cubicBezTo>
                  <a:cubicBezTo>
                    <a:pt x="10" y="17"/>
                    <a:pt x="10" y="17"/>
                    <a:pt x="10" y="17"/>
                  </a:cubicBezTo>
                  <a:cubicBezTo>
                    <a:pt x="10" y="18"/>
                    <a:pt x="10" y="18"/>
                    <a:pt x="10" y="18"/>
                  </a:cubicBezTo>
                  <a:cubicBezTo>
                    <a:pt x="10" y="19"/>
                    <a:pt x="10" y="19"/>
                    <a:pt x="9" y="20"/>
                  </a:cubicBezTo>
                  <a:cubicBezTo>
                    <a:pt x="9" y="20"/>
                    <a:pt x="9" y="20"/>
                    <a:pt x="9" y="20"/>
                  </a:cubicBezTo>
                  <a:cubicBezTo>
                    <a:pt x="9" y="21"/>
                    <a:pt x="9" y="22"/>
                    <a:pt x="8" y="23"/>
                  </a:cubicBezTo>
                  <a:cubicBezTo>
                    <a:pt x="8" y="23"/>
                    <a:pt x="8" y="23"/>
                    <a:pt x="8" y="23"/>
                  </a:cubicBezTo>
                  <a:cubicBezTo>
                    <a:pt x="7" y="23"/>
                    <a:pt x="7" y="24"/>
                    <a:pt x="6" y="24"/>
                  </a:cubicBezTo>
                  <a:cubicBezTo>
                    <a:pt x="2" y="24"/>
                    <a:pt x="2" y="24"/>
                    <a:pt x="2" y="24"/>
                  </a:cubicBezTo>
                  <a:cubicBezTo>
                    <a:pt x="1" y="24"/>
                    <a:pt x="0" y="25"/>
                    <a:pt x="0" y="26"/>
                  </a:cubicBezTo>
                  <a:cubicBezTo>
                    <a:pt x="0" y="32"/>
                    <a:pt x="0" y="32"/>
                    <a:pt x="0" y="32"/>
                  </a:cubicBezTo>
                  <a:cubicBezTo>
                    <a:pt x="0" y="34"/>
                    <a:pt x="0" y="34"/>
                    <a:pt x="0" y="34"/>
                  </a:cubicBezTo>
                  <a:cubicBezTo>
                    <a:pt x="0" y="35"/>
                    <a:pt x="1" y="36"/>
                    <a:pt x="2" y="36"/>
                  </a:cubicBezTo>
                  <a:cubicBezTo>
                    <a:pt x="25" y="36"/>
                    <a:pt x="25" y="36"/>
                    <a:pt x="25" y="36"/>
                  </a:cubicBezTo>
                  <a:cubicBezTo>
                    <a:pt x="27" y="36"/>
                    <a:pt x="28" y="35"/>
                    <a:pt x="28" y="34"/>
                  </a:cubicBezTo>
                  <a:cubicBezTo>
                    <a:pt x="28" y="32"/>
                    <a:pt x="28" y="32"/>
                    <a:pt x="28" y="32"/>
                  </a:cubicBezTo>
                  <a:cubicBezTo>
                    <a:pt x="28" y="26"/>
                    <a:pt x="28" y="26"/>
                    <a:pt x="28" y="26"/>
                  </a:cubicBezTo>
                  <a:cubicBezTo>
                    <a:pt x="28" y="25"/>
                    <a:pt x="27" y="24"/>
                    <a:pt x="25" y="24"/>
                  </a:cubicBezTo>
                  <a:close/>
                  <a:moveTo>
                    <a:pt x="9" y="9"/>
                  </a:moveTo>
                  <a:cubicBezTo>
                    <a:pt x="9" y="9"/>
                    <a:pt x="9" y="8"/>
                    <a:pt x="9" y="7"/>
                  </a:cubicBezTo>
                  <a:cubicBezTo>
                    <a:pt x="9" y="4"/>
                    <a:pt x="11" y="2"/>
                    <a:pt x="14" y="2"/>
                  </a:cubicBezTo>
                  <a:cubicBezTo>
                    <a:pt x="17" y="2"/>
                    <a:pt x="19" y="4"/>
                    <a:pt x="19" y="7"/>
                  </a:cubicBezTo>
                  <a:cubicBezTo>
                    <a:pt x="19" y="8"/>
                    <a:pt x="19" y="9"/>
                    <a:pt x="18" y="9"/>
                  </a:cubicBezTo>
                  <a:cubicBezTo>
                    <a:pt x="18" y="10"/>
                    <a:pt x="17" y="12"/>
                    <a:pt x="16" y="15"/>
                  </a:cubicBezTo>
                  <a:cubicBezTo>
                    <a:pt x="11" y="15"/>
                    <a:pt x="11" y="15"/>
                    <a:pt x="11" y="15"/>
                  </a:cubicBezTo>
                  <a:cubicBezTo>
                    <a:pt x="11" y="12"/>
                    <a:pt x="10" y="10"/>
                    <a:pt x="9" y="9"/>
                  </a:cubicBezTo>
                  <a:close/>
                  <a:moveTo>
                    <a:pt x="12" y="17"/>
                  </a:moveTo>
                  <a:cubicBezTo>
                    <a:pt x="16" y="17"/>
                    <a:pt x="16" y="17"/>
                    <a:pt x="16" y="17"/>
                  </a:cubicBezTo>
                  <a:cubicBezTo>
                    <a:pt x="16" y="18"/>
                    <a:pt x="16" y="18"/>
                    <a:pt x="16" y="18"/>
                  </a:cubicBezTo>
                  <a:cubicBezTo>
                    <a:pt x="16" y="19"/>
                    <a:pt x="16" y="19"/>
                    <a:pt x="16" y="20"/>
                  </a:cubicBezTo>
                  <a:cubicBezTo>
                    <a:pt x="12" y="20"/>
                    <a:pt x="12" y="20"/>
                    <a:pt x="12" y="20"/>
                  </a:cubicBezTo>
                  <a:cubicBezTo>
                    <a:pt x="12" y="19"/>
                    <a:pt x="12" y="19"/>
                    <a:pt x="12" y="18"/>
                  </a:cubicBezTo>
                  <a:cubicBezTo>
                    <a:pt x="12" y="18"/>
                    <a:pt x="12" y="18"/>
                    <a:pt x="12" y="17"/>
                  </a:cubicBezTo>
                  <a:close/>
                  <a:moveTo>
                    <a:pt x="2" y="26"/>
                  </a:moveTo>
                  <a:cubicBezTo>
                    <a:pt x="2" y="26"/>
                    <a:pt x="2" y="26"/>
                    <a:pt x="2" y="26"/>
                  </a:cubicBezTo>
                  <a:cubicBezTo>
                    <a:pt x="6" y="26"/>
                    <a:pt x="6" y="26"/>
                    <a:pt x="6" y="26"/>
                  </a:cubicBezTo>
                  <a:cubicBezTo>
                    <a:pt x="8" y="26"/>
                    <a:pt x="9" y="25"/>
                    <a:pt x="10" y="23"/>
                  </a:cubicBezTo>
                  <a:cubicBezTo>
                    <a:pt x="17" y="23"/>
                    <a:pt x="17" y="23"/>
                    <a:pt x="17" y="23"/>
                  </a:cubicBezTo>
                  <a:cubicBezTo>
                    <a:pt x="18" y="25"/>
                    <a:pt x="20" y="26"/>
                    <a:pt x="22" y="26"/>
                  </a:cubicBezTo>
                  <a:cubicBezTo>
                    <a:pt x="25" y="26"/>
                    <a:pt x="25" y="26"/>
                    <a:pt x="25" y="26"/>
                  </a:cubicBezTo>
                  <a:cubicBezTo>
                    <a:pt x="26" y="26"/>
                    <a:pt x="26" y="26"/>
                    <a:pt x="26" y="26"/>
                  </a:cubicBezTo>
                  <a:cubicBezTo>
                    <a:pt x="26" y="30"/>
                    <a:pt x="26" y="30"/>
                    <a:pt x="26" y="30"/>
                  </a:cubicBezTo>
                  <a:cubicBezTo>
                    <a:pt x="2" y="30"/>
                    <a:pt x="2" y="30"/>
                    <a:pt x="2" y="30"/>
                  </a:cubicBezTo>
                  <a:lnTo>
                    <a:pt x="2" y="26"/>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îṥḷîḑe">
              <a:extLst>
                <a:ext uri="{FF2B5EF4-FFF2-40B4-BE49-F238E27FC236}">
                  <a16:creationId xmlns:a16="http://schemas.microsoft.com/office/drawing/2014/main" xmlns="" id="{4359BB67-E9E3-46BC-B2E4-176098239896}"/>
                </a:ext>
              </a:extLst>
            </p:cNvPr>
            <p:cNvSpPr/>
            <p:nvPr/>
          </p:nvSpPr>
          <p:spPr bwMode="auto">
            <a:xfrm>
              <a:off x="7937736" y="4440383"/>
              <a:ext cx="514753" cy="18126"/>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i$ļîḓé">
              <a:extLst>
                <a:ext uri="{FF2B5EF4-FFF2-40B4-BE49-F238E27FC236}">
                  <a16:creationId xmlns:a16="http://schemas.microsoft.com/office/drawing/2014/main" xmlns="" id="{DCD4E024-4EEE-4838-8BBD-0551D1A9E99C}"/>
                </a:ext>
              </a:extLst>
            </p:cNvPr>
            <p:cNvSpPr/>
            <p:nvPr/>
          </p:nvSpPr>
          <p:spPr bwMode="auto">
            <a:xfrm>
              <a:off x="7937736" y="4494757"/>
              <a:ext cx="51475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íṥļíďe">
              <a:extLst>
                <a:ext uri="{FF2B5EF4-FFF2-40B4-BE49-F238E27FC236}">
                  <a16:creationId xmlns:a16="http://schemas.microsoft.com/office/drawing/2014/main" xmlns="" id="{455F42E2-66AE-4B2D-8188-F81E44DD8E70}"/>
                </a:ext>
              </a:extLst>
            </p:cNvPr>
            <p:cNvSpPr/>
            <p:nvPr/>
          </p:nvSpPr>
          <p:spPr bwMode="auto">
            <a:xfrm>
              <a:off x="7937736" y="4545508"/>
              <a:ext cx="514753" cy="18126"/>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í$ľîḋê">
              <a:extLst>
                <a:ext uri="{FF2B5EF4-FFF2-40B4-BE49-F238E27FC236}">
                  <a16:creationId xmlns:a16="http://schemas.microsoft.com/office/drawing/2014/main" xmlns="" id="{0C72ED86-696D-4974-BDB1-C71E51361649}"/>
                </a:ext>
              </a:extLst>
            </p:cNvPr>
            <p:cNvSpPr/>
            <p:nvPr/>
          </p:nvSpPr>
          <p:spPr bwMode="auto">
            <a:xfrm>
              <a:off x="8046486" y="4284506"/>
              <a:ext cx="300878"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ïślîďé">
              <a:extLst>
                <a:ext uri="{FF2B5EF4-FFF2-40B4-BE49-F238E27FC236}">
                  <a16:creationId xmlns:a16="http://schemas.microsoft.com/office/drawing/2014/main" xmlns="" id="{31D3AF13-59D0-4FDB-AC7D-F46B6E718BFA}"/>
                </a:ext>
              </a:extLst>
            </p:cNvPr>
            <p:cNvSpPr/>
            <p:nvPr/>
          </p:nvSpPr>
          <p:spPr bwMode="auto">
            <a:xfrm>
              <a:off x="7984860" y="4389633"/>
              <a:ext cx="467629"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îśliḓè">
              <a:extLst>
                <a:ext uri="{FF2B5EF4-FFF2-40B4-BE49-F238E27FC236}">
                  <a16:creationId xmlns:a16="http://schemas.microsoft.com/office/drawing/2014/main" xmlns="" id="{64D4F66B-1207-4653-8FC7-928BE43BA762}"/>
                </a:ext>
              </a:extLst>
            </p:cNvPr>
            <p:cNvSpPr/>
            <p:nvPr/>
          </p:nvSpPr>
          <p:spPr bwMode="auto">
            <a:xfrm>
              <a:off x="8340112" y="4734009"/>
              <a:ext cx="97877" cy="97877"/>
            </a:xfrm>
            <a:custGeom>
              <a:avLst/>
              <a:gdLst>
                <a:gd name="T0" fmla="*/ 0 w 13"/>
                <a:gd name="T1" fmla="*/ 6 h 13"/>
                <a:gd name="T2" fmla="*/ 7 w 13"/>
                <a:gd name="T3" fmla="*/ 13 h 13"/>
                <a:gd name="T4" fmla="*/ 13 w 13"/>
                <a:gd name="T5" fmla="*/ 6 h 13"/>
                <a:gd name="T6" fmla="*/ 7 w 13"/>
                <a:gd name="T7" fmla="*/ 0 h 13"/>
                <a:gd name="T8" fmla="*/ 0 w 13"/>
                <a:gd name="T9" fmla="*/ 6 h 13"/>
                <a:gd name="T10" fmla="*/ 11 w 13"/>
                <a:gd name="T11" fmla="*/ 6 h 13"/>
                <a:gd name="T12" fmla="*/ 7 w 13"/>
                <a:gd name="T13" fmla="*/ 11 h 13"/>
                <a:gd name="T14" fmla="*/ 2 w 13"/>
                <a:gd name="T15" fmla="*/ 6 h 13"/>
                <a:gd name="T16" fmla="*/ 7 w 13"/>
                <a:gd name="T17" fmla="*/ 2 h 13"/>
                <a:gd name="T18" fmla="*/ 11 w 13"/>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0" y="6"/>
                  </a:moveTo>
                  <a:cubicBezTo>
                    <a:pt x="0" y="10"/>
                    <a:pt x="3" y="13"/>
                    <a:pt x="7" y="13"/>
                  </a:cubicBezTo>
                  <a:cubicBezTo>
                    <a:pt x="10" y="13"/>
                    <a:pt x="13" y="10"/>
                    <a:pt x="13" y="6"/>
                  </a:cubicBezTo>
                  <a:cubicBezTo>
                    <a:pt x="13" y="3"/>
                    <a:pt x="10" y="0"/>
                    <a:pt x="7" y="0"/>
                  </a:cubicBezTo>
                  <a:cubicBezTo>
                    <a:pt x="3" y="0"/>
                    <a:pt x="0" y="3"/>
                    <a:pt x="0" y="6"/>
                  </a:cubicBezTo>
                  <a:close/>
                  <a:moveTo>
                    <a:pt x="11" y="6"/>
                  </a:moveTo>
                  <a:cubicBezTo>
                    <a:pt x="11" y="9"/>
                    <a:pt x="9" y="11"/>
                    <a:pt x="7" y="11"/>
                  </a:cubicBezTo>
                  <a:cubicBezTo>
                    <a:pt x="4" y="11"/>
                    <a:pt x="2" y="9"/>
                    <a:pt x="2" y="6"/>
                  </a:cubicBezTo>
                  <a:cubicBezTo>
                    <a:pt x="2" y="4"/>
                    <a:pt x="4" y="2"/>
                    <a:pt x="7" y="2"/>
                  </a:cubicBezTo>
                  <a:cubicBezTo>
                    <a:pt x="9" y="2"/>
                    <a:pt x="11" y="4"/>
                    <a:pt x="11" y="6"/>
                  </a:cubicBez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iśḻïďé">
              <a:extLst>
                <a:ext uri="{FF2B5EF4-FFF2-40B4-BE49-F238E27FC236}">
                  <a16:creationId xmlns:a16="http://schemas.microsoft.com/office/drawing/2014/main" xmlns="" id="{E5B2C34D-2E1D-41DB-957B-6BE0AAF63AA8}"/>
                </a:ext>
              </a:extLst>
            </p:cNvPr>
            <p:cNvSpPr/>
            <p:nvPr/>
          </p:nvSpPr>
          <p:spPr bwMode="auto">
            <a:xfrm>
              <a:off x="7937736" y="4599884"/>
              <a:ext cx="51475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íṧlïḑè">
              <a:extLst>
                <a:ext uri="{FF2B5EF4-FFF2-40B4-BE49-F238E27FC236}">
                  <a16:creationId xmlns:a16="http://schemas.microsoft.com/office/drawing/2014/main" xmlns="" id="{BC15DAC0-0998-46EC-8BCA-BF698F72E690}"/>
                </a:ext>
              </a:extLst>
            </p:cNvPr>
            <p:cNvSpPr/>
            <p:nvPr/>
          </p:nvSpPr>
          <p:spPr bwMode="auto">
            <a:xfrm>
              <a:off x="7970360" y="4697758"/>
              <a:ext cx="300878" cy="14500"/>
            </a:xfrm>
            <a:custGeom>
              <a:avLst/>
              <a:gdLst>
                <a:gd name="T0" fmla="*/ 40 w 40"/>
                <a:gd name="T1" fmla="*/ 2 h 2"/>
                <a:gd name="T2" fmla="*/ 40 w 40"/>
                <a:gd name="T3" fmla="*/ 0 h 2"/>
                <a:gd name="T4" fmla="*/ 1 w 40"/>
                <a:gd name="T5" fmla="*/ 0 h 2"/>
                <a:gd name="T6" fmla="*/ 0 w 40"/>
                <a:gd name="T7" fmla="*/ 2 h 2"/>
                <a:gd name="T8" fmla="*/ 40 w 40"/>
                <a:gd name="T9" fmla="*/ 2 h 2"/>
              </a:gdLst>
              <a:ahLst/>
              <a:cxnLst>
                <a:cxn ang="0">
                  <a:pos x="T0" y="T1"/>
                </a:cxn>
                <a:cxn ang="0">
                  <a:pos x="T2" y="T3"/>
                </a:cxn>
                <a:cxn ang="0">
                  <a:pos x="T4" y="T5"/>
                </a:cxn>
                <a:cxn ang="0">
                  <a:pos x="T6" y="T7"/>
                </a:cxn>
                <a:cxn ang="0">
                  <a:pos x="T8" y="T9"/>
                </a:cxn>
              </a:cxnLst>
              <a:rect l="0" t="0" r="r" b="b"/>
              <a:pathLst>
                <a:path w="40" h="2">
                  <a:moveTo>
                    <a:pt x="40" y="2"/>
                  </a:moveTo>
                  <a:cubicBezTo>
                    <a:pt x="40" y="0"/>
                    <a:pt x="40" y="0"/>
                    <a:pt x="40" y="0"/>
                  </a:cubicBezTo>
                  <a:cubicBezTo>
                    <a:pt x="1" y="0"/>
                    <a:pt x="1" y="0"/>
                    <a:pt x="1" y="0"/>
                  </a:cubicBezTo>
                  <a:cubicBezTo>
                    <a:pt x="1" y="1"/>
                    <a:pt x="0" y="2"/>
                    <a:pt x="0" y="2"/>
                  </a:cubicBezTo>
                  <a:lnTo>
                    <a:pt x="40" y="2"/>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ísļîḍê">
              <a:extLst>
                <a:ext uri="{FF2B5EF4-FFF2-40B4-BE49-F238E27FC236}">
                  <a16:creationId xmlns:a16="http://schemas.microsoft.com/office/drawing/2014/main" xmlns="" id="{54BE5F92-AD01-4332-8400-53ADCB54AF16}"/>
                </a:ext>
              </a:extLst>
            </p:cNvPr>
            <p:cNvSpPr/>
            <p:nvPr/>
          </p:nvSpPr>
          <p:spPr bwMode="auto">
            <a:xfrm>
              <a:off x="7879736" y="4146755"/>
              <a:ext cx="641630" cy="761255"/>
            </a:xfrm>
            <a:custGeom>
              <a:avLst/>
              <a:gdLst>
                <a:gd name="T0" fmla="*/ 0 w 85"/>
                <a:gd name="T1" fmla="*/ 0 h 101"/>
                <a:gd name="T2" fmla="*/ 0 w 85"/>
                <a:gd name="T3" fmla="*/ 61 h 101"/>
                <a:gd name="T4" fmla="*/ 2 w 85"/>
                <a:gd name="T5" fmla="*/ 61 h 101"/>
                <a:gd name="T6" fmla="*/ 4 w 85"/>
                <a:gd name="T7" fmla="*/ 61 h 101"/>
                <a:gd name="T8" fmla="*/ 4 w 85"/>
                <a:gd name="T9" fmla="*/ 4 h 101"/>
                <a:gd name="T10" fmla="*/ 81 w 85"/>
                <a:gd name="T11" fmla="*/ 4 h 101"/>
                <a:gd name="T12" fmla="*/ 81 w 85"/>
                <a:gd name="T13" fmla="*/ 97 h 101"/>
                <a:gd name="T14" fmla="*/ 20 w 85"/>
                <a:gd name="T15" fmla="*/ 97 h 101"/>
                <a:gd name="T16" fmla="*/ 20 w 85"/>
                <a:gd name="T17" fmla="*/ 99 h 101"/>
                <a:gd name="T18" fmla="*/ 20 w 85"/>
                <a:gd name="T19" fmla="*/ 101 h 101"/>
                <a:gd name="T20" fmla="*/ 85 w 85"/>
                <a:gd name="T21" fmla="*/ 101 h 101"/>
                <a:gd name="T22" fmla="*/ 85 w 85"/>
                <a:gd name="T23" fmla="*/ 0 h 101"/>
                <a:gd name="T24" fmla="*/ 0 w 85"/>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1">
                  <a:moveTo>
                    <a:pt x="0" y="0"/>
                  </a:moveTo>
                  <a:cubicBezTo>
                    <a:pt x="0" y="61"/>
                    <a:pt x="0" y="61"/>
                    <a:pt x="0" y="61"/>
                  </a:cubicBezTo>
                  <a:cubicBezTo>
                    <a:pt x="0" y="61"/>
                    <a:pt x="1" y="61"/>
                    <a:pt x="2" y="61"/>
                  </a:cubicBezTo>
                  <a:cubicBezTo>
                    <a:pt x="2" y="61"/>
                    <a:pt x="3" y="61"/>
                    <a:pt x="4" y="61"/>
                  </a:cubicBezTo>
                  <a:cubicBezTo>
                    <a:pt x="4" y="4"/>
                    <a:pt x="4" y="4"/>
                    <a:pt x="4" y="4"/>
                  </a:cubicBezTo>
                  <a:cubicBezTo>
                    <a:pt x="81" y="4"/>
                    <a:pt x="81" y="4"/>
                    <a:pt x="81" y="4"/>
                  </a:cubicBezTo>
                  <a:cubicBezTo>
                    <a:pt x="81" y="97"/>
                    <a:pt x="81" y="97"/>
                    <a:pt x="81" y="97"/>
                  </a:cubicBezTo>
                  <a:cubicBezTo>
                    <a:pt x="20" y="97"/>
                    <a:pt x="20" y="97"/>
                    <a:pt x="20" y="97"/>
                  </a:cubicBezTo>
                  <a:cubicBezTo>
                    <a:pt x="20" y="99"/>
                    <a:pt x="20" y="99"/>
                    <a:pt x="20" y="99"/>
                  </a:cubicBezTo>
                  <a:cubicBezTo>
                    <a:pt x="20" y="101"/>
                    <a:pt x="20" y="101"/>
                    <a:pt x="20" y="101"/>
                  </a:cubicBezTo>
                  <a:cubicBezTo>
                    <a:pt x="85" y="101"/>
                    <a:pt x="85" y="101"/>
                    <a:pt x="85" y="101"/>
                  </a:cubicBezTo>
                  <a:cubicBezTo>
                    <a:pt x="85" y="0"/>
                    <a:pt x="85" y="0"/>
                    <a:pt x="85" y="0"/>
                  </a:cubicBezTo>
                  <a:lnTo>
                    <a:pt x="0" y="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islïḑè">
              <a:extLst>
                <a:ext uri="{FF2B5EF4-FFF2-40B4-BE49-F238E27FC236}">
                  <a16:creationId xmlns:a16="http://schemas.microsoft.com/office/drawing/2014/main" xmlns="" id="{E6A770F8-6456-4196-B7E3-5682E983C142}"/>
                </a:ext>
              </a:extLst>
            </p:cNvPr>
            <p:cNvSpPr/>
            <p:nvPr/>
          </p:nvSpPr>
          <p:spPr bwMode="auto">
            <a:xfrm>
              <a:off x="7963110" y="4643384"/>
              <a:ext cx="489379" cy="18126"/>
            </a:xfrm>
            <a:custGeom>
              <a:avLst/>
              <a:gdLst>
                <a:gd name="T0" fmla="*/ 65 w 65"/>
                <a:gd name="T1" fmla="*/ 0 h 2"/>
                <a:gd name="T2" fmla="*/ 0 w 65"/>
                <a:gd name="T3" fmla="*/ 0 h 2"/>
                <a:gd name="T4" fmla="*/ 1 w 65"/>
                <a:gd name="T5" fmla="*/ 2 h 2"/>
                <a:gd name="T6" fmla="*/ 65 w 65"/>
                <a:gd name="T7" fmla="*/ 2 h 2"/>
                <a:gd name="T8" fmla="*/ 65 w 65"/>
                <a:gd name="T9" fmla="*/ 0 h 2"/>
              </a:gdLst>
              <a:ahLst/>
              <a:cxnLst>
                <a:cxn ang="0">
                  <a:pos x="T0" y="T1"/>
                </a:cxn>
                <a:cxn ang="0">
                  <a:pos x="T2" y="T3"/>
                </a:cxn>
                <a:cxn ang="0">
                  <a:pos x="T4" y="T5"/>
                </a:cxn>
                <a:cxn ang="0">
                  <a:pos x="T6" y="T7"/>
                </a:cxn>
                <a:cxn ang="0">
                  <a:pos x="T8" y="T9"/>
                </a:cxn>
              </a:cxnLst>
              <a:rect l="0" t="0" r="r" b="b"/>
              <a:pathLst>
                <a:path w="65" h="2">
                  <a:moveTo>
                    <a:pt x="65" y="0"/>
                  </a:moveTo>
                  <a:cubicBezTo>
                    <a:pt x="0" y="0"/>
                    <a:pt x="0" y="0"/>
                    <a:pt x="0" y="0"/>
                  </a:cubicBezTo>
                  <a:cubicBezTo>
                    <a:pt x="1" y="1"/>
                    <a:pt x="1" y="2"/>
                    <a:pt x="1" y="2"/>
                  </a:cubicBezTo>
                  <a:cubicBezTo>
                    <a:pt x="65" y="2"/>
                    <a:pt x="65" y="2"/>
                    <a:pt x="65" y="2"/>
                  </a:cubicBezTo>
                  <a:lnTo>
                    <a:pt x="65" y="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ïṩliḓé">
              <a:extLst>
                <a:ext uri="{FF2B5EF4-FFF2-40B4-BE49-F238E27FC236}">
                  <a16:creationId xmlns:a16="http://schemas.microsoft.com/office/drawing/2014/main" xmlns="" id="{F11A4055-D11B-4D24-BA53-C05EBA5EDC9F}"/>
                </a:ext>
              </a:extLst>
            </p:cNvPr>
            <p:cNvSpPr/>
            <p:nvPr/>
          </p:nvSpPr>
          <p:spPr bwMode="auto">
            <a:xfrm>
              <a:off x="8361862" y="4759385"/>
              <a:ext cx="54376" cy="50750"/>
            </a:xfrm>
            <a:prstGeom prst="ellipse">
              <a:avLst/>
            </a:pr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íśḷíḋé">
              <a:extLst>
                <a:ext uri="{FF2B5EF4-FFF2-40B4-BE49-F238E27FC236}">
                  <a16:creationId xmlns:a16="http://schemas.microsoft.com/office/drawing/2014/main" xmlns="" id="{01606A97-BA6C-45B5-B373-7D400F18A69A}"/>
                </a:ext>
              </a:extLst>
            </p:cNvPr>
            <p:cNvSpPr/>
            <p:nvPr/>
          </p:nvSpPr>
          <p:spPr bwMode="auto">
            <a:xfrm>
              <a:off x="7078605" y="2004368"/>
              <a:ext cx="39876" cy="47126"/>
            </a:xfrm>
            <a:custGeom>
              <a:avLst/>
              <a:gdLst>
                <a:gd name="T0" fmla="*/ 11 w 11"/>
                <a:gd name="T1" fmla="*/ 0 h 13"/>
                <a:gd name="T2" fmla="*/ 0 w 11"/>
                <a:gd name="T3" fmla="*/ 6 h 13"/>
                <a:gd name="T4" fmla="*/ 11 w 11"/>
                <a:gd name="T5" fmla="*/ 13 h 13"/>
                <a:gd name="T6" fmla="*/ 11 w 11"/>
                <a:gd name="T7" fmla="*/ 0 h 13"/>
              </a:gdLst>
              <a:ahLst/>
              <a:cxnLst>
                <a:cxn ang="0">
                  <a:pos x="T0" y="T1"/>
                </a:cxn>
                <a:cxn ang="0">
                  <a:pos x="T2" y="T3"/>
                </a:cxn>
                <a:cxn ang="0">
                  <a:pos x="T4" y="T5"/>
                </a:cxn>
                <a:cxn ang="0">
                  <a:pos x="T6" y="T7"/>
                </a:cxn>
              </a:cxnLst>
              <a:rect l="0" t="0" r="r" b="b"/>
              <a:pathLst>
                <a:path w="11" h="13">
                  <a:moveTo>
                    <a:pt x="11" y="0"/>
                  </a:moveTo>
                  <a:lnTo>
                    <a:pt x="0" y="6"/>
                  </a:lnTo>
                  <a:lnTo>
                    <a:pt x="11" y="13"/>
                  </a:lnTo>
                  <a:lnTo>
                    <a:pt x="11" y="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iślïdè">
              <a:extLst>
                <a:ext uri="{FF2B5EF4-FFF2-40B4-BE49-F238E27FC236}">
                  <a16:creationId xmlns:a16="http://schemas.microsoft.com/office/drawing/2014/main" xmlns="" id="{06602EB4-13C8-41E9-9E42-63E7420B55CC}"/>
                </a:ext>
              </a:extLst>
            </p:cNvPr>
            <p:cNvSpPr/>
            <p:nvPr/>
          </p:nvSpPr>
          <p:spPr bwMode="auto">
            <a:xfrm>
              <a:off x="7741985" y="2004368"/>
              <a:ext cx="39876" cy="47126"/>
            </a:xfrm>
            <a:custGeom>
              <a:avLst/>
              <a:gdLst>
                <a:gd name="T0" fmla="*/ 0 w 11"/>
                <a:gd name="T1" fmla="*/ 13 h 13"/>
                <a:gd name="T2" fmla="*/ 11 w 11"/>
                <a:gd name="T3" fmla="*/ 6 h 13"/>
                <a:gd name="T4" fmla="*/ 0 w 11"/>
                <a:gd name="T5" fmla="*/ 0 h 13"/>
                <a:gd name="T6" fmla="*/ 0 w 11"/>
                <a:gd name="T7" fmla="*/ 13 h 13"/>
              </a:gdLst>
              <a:ahLst/>
              <a:cxnLst>
                <a:cxn ang="0">
                  <a:pos x="T0" y="T1"/>
                </a:cxn>
                <a:cxn ang="0">
                  <a:pos x="T2" y="T3"/>
                </a:cxn>
                <a:cxn ang="0">
                  <a:pos x="T4" y="T5"/>
                </a:cxn>
                <a:cxn ang="0">
                  <a:pos x="T6" y="T7"/>
                </a:cxn>
              </a:cxnLst>
              <a:rect l="0" t="0" r="r" b="b"/>
              <a:pathLst>
                <a:path w="11" h="13">
                  <a:moveTo>
                    <a:pt x="0" y="13"/>
                  </a:moveTo>
                  <a:lnTo>
                    <a:pt x="11" y="6"/>
                  </a:lnTo>
                  <a:lnTo>
                    <a:pt x="0" y="0"/>
                  </a:lnTo>
                  <a:lnTo>
                    <a:pt x="0" y="13"/>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ïsḷïḋê">
              <a:extLst>
                <a:ext uri="{FF2B5EF4-FFF2-40B4-BE49-F238E27FC236}">
                  <a16:creationId xmlns:a16="http://schemas.microsoft.com/office/drawing/2014/main" xmlns="" id="{65CB6EF6-EF8C-40CA-A9AD-33A8A46FF0BD}"/>
                </a:ext>
              </a:extLst>
            </p:cNvPr>
            <p:cNvSpPr/>
            <p:nvPr/>
          </p:nvSpPr>
          <p:spPr bwMode="auto">
            <a:xfrm>
              <a:off x="7078605" y="1765117"/>
              <a:ext cx="703254" cy="685130"/>
            </a:xfrm>
            <a:custGeom>
              <a:avLst/>
              <a:gdLst>
                <a:gd name="T0" fmla="*/ 175 w 194"/>
                <a:gd name="T1" fmla="*/ 83 h 189"/>
                <a:gd name="T2" fmla="*/ 175 w 194"/>
                <a:gd name="T3" fmla="*/ 41 h 189"/>
                <a:gd name="T4" fmla="*/ 136 w 194"/>
                <a:gd name="T5" fmla="*/ 0 h 189"/>
                <a:gd name="T6" fmla="*/ 19 w 194"/>
                <a:gd name="T7" fmla="*/ 0 h 189"/>
                <a:gd name="T8" fmla="*/ 19 w 194"/>
                <a:gd name="T9" fmla="*/ 83 h 189"/>
                <a:gd name="T10" fmla="*/ 0 w 194"/>
                <a:gd name="T11" fmla="*/ 72 h 189"/>
                <a:gd name="T12" fmla="*/ 0 w 194"/>
                <a:gd name="T13" fmla="*/ 189 h 189"/>
                <a:gd name="T14" fmla="*/ 98 w 194"/>
                <a:gd name="T15" fmla="*/ 130 h 189"/>
                <a:gd name="T16" fmla="*/ 21 w 194"/>
                <a:gd name="T17" fmla="*/ 85 h 189"/>
                <a:gd name="T18" fmla="*/ 27 w 194"/>
                <a:gd name="T19" fmla="*/ 87 h 189"/>
                <a:gd name="T20" fmla="*/ 27 w 194"/>
                <a:gd name="T21" fmla="*/ 8 h 189"/>
                <a:gd name="T22" fmla="*/ 131 w 194"/>
                <a:gd name="T23" fmla="*/ 8 h 189"/>
                <a:gd name="T24" fmla="*/ 136 w 194"/>
                <a:gd name="T25" fmla="*/ 12 h 189"/>
                <a:gd name="T26" fmla="*/ 136 w 194"/>
                <a:gd name="T27" fmla="*/ 33 h 189"/>
                <a:gd name="T28" fmla="*/ 32 w 194"/>
                <a:gd name="T29" fmla="*/ 33 h 189"/>
                <a:gd name="T30" fmla="*/ 32 w 194"/>
                <a:gd name="T31" fmla="*/ 37 h 189"/>
                <a:gd name="T32" fmla="*/ 136 w 194"/>
                <a:gd name="T33" fmla="*/ 37 h 189"/>
                <a:gd name="T34" fmla="*/ 136 w 194"/>
                <a:gd name="T35" fmla="*/ 41 h 189"/>
                <a:gd name="T36" fmla="*/ 165 w 194"/>
                <a:gd name="T37" fmla="*/ 41 h 189"/>
                <a:gd name="T38" fmla="*/ 169 w 194"/>
                <a:gd name="T39" fmla="*/ 43 h 189"/>
                <a:gd name="T40" fmla="*/ 169 w 194"/>
                <a:gd name="T41" fmla="*/ 87 h 189"/>
                <a:gd name="T42" fmla="*/ 171 w 194"/>
                <a:gd name="T43" fmla="*/ 85 h 189"/>
                <a:gd name="T44" fmla="*/ 127 w 194"/>
                <a:gd name="T45" fmla="*/ 112 h 189"/>
                <a:gd name="T46" fmla="*/ 67 w 194"/>
                <a:gd name="T47" fmla="*/ 112 h 189"/>
                <a:gd name="T48" fmla="*/ 75 w 194"/>
                <a:gd name="T49" fmla="*/ 116 h 189"/>
                <a:gd name="T50" fmla="*/ 121 w 194"/>
                <a:gd name="T51" fmla="*/ 116 h 189"/>
                <a:gd name="T52" fmla="*/ 98 w 194"/>
                <a:gd name="T53" fmla="*/ 130 h 189"/>
                <a:gd name="T54" fmla="*/ 194 w 194"/>
                <a:gd name="T55" fmla="*/ 189 h 189"/>
                <a:gd name="T56" fmla="*/ 194 w 194"/>
                <a:gd name="T57" fmla="*/ 72 h 189"/>
                <a:gd name="T58" fmla="*/ 175 w 194"/>
                <a:gd name="T59" fmla="*/ 8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4" h="189">
                  <a:moveTo>
                    <a:pt x="175" y="83"/>
                  </a:moveTo>
                  <a:lnTo>
                    <a:pt x="175" y="41"/>
                  </a:lnTo>
                  <a:lnTo>
                    <a:pt x="136" y="0"/>
                  </a:lnTo>
                  <a:lnTo>
                    <a:pt x="19" y="0"/>
                  </a:lnTo>
                  <a:lnTo>
                    <a:pt x="19" y="83"/>
                  </a:lnTo>
                  <a:lnTo>
                    <a:pt x="0" y="72"/>
                  </a:lnTo>
                  <a:lnTo>
                    <a:pt x="0" y="189"/>
                  </a:lnTo>
                  <a:lnTo>
                    <a:pt x="98" y="130"/>
                  </a:lnTo>
                  <a:lnTo>
                    <a:pt x="21" y="85"/>
                  </a:lnTo>
                  <a:lnTo>
                    <a:pt x="27" y="87"/>
                  </a:lnTo>
                  <a:lnTo>
                    <a:pt x="27" y="8"/>
                  </a:lnTo>
                  <a:lnTo>
                    <a:pt x="131" y="8"/>
                  </a:lnTo>
                  <a:lnTo>
                    <a:pt x="136" y="12"/>
                  </a:lnTo>
                  <a:lnTo>
                    <a:pt x="136" y="33"/>
                  </a:lnTo>
                  <a:lnTo>
                    <a:pt x="32" y="33"/>
                  </a:lnTo>
                  <a:lnTo>
                    <a:pt x="32" y="37"/>
                  </a:lnTo>
                  <a:lnTo>
                    <a:pt x="136" y="37"/>
                  </a:lnTo>
                  <a:lnTo>
                    <a:pt x="136" y="41"/>
                  </a:lnTo>
                  <a:lnTo>
                    <a:pt x="165" y="41"/>
                  </a:lnTo>
                  <a:lnTo>
                    <a:pt x="169" y="43"/>
                  </a:lnTo>
                  <a:lnTo>
                    <a:pt x="169" y="87"/>
                  </a:lnTo>
                  <a:lnTo>
                    <a:pt x="171" y="85"/>
                  </a:lnTo>
                  <a:lnTo>
                    <a:pt x="127" y="112"/>
                  </a:lnTo>
                  <a:lnTo>
                    <a:pt x="67" y="112"/>
                  </a:lnTo>
                  <a:lnTo>
                    <a:pt x="75" y="116"/>
                  </a:lnTo>
                  <a:lnTo>
                    <a:pt x="121" y="116"/>
                  </a:lnTo>
                  <a:lnTo>
                    <a:pt x="98" y="130"/>
                  </a:lnTo>
                  <a:lnTo>
                    <a:pt x="194" y="189"/>
                  </a:lnTo>
                  <a:lnTo>
                    <a:pt x="194" y="72"/>
                  </a:lnTo>
                  <a:lnTo>
                    <a:pt x="175" y="83"/>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ïSḻíďé">
              <a:extLst>
                <a:ext uri="{FF2B5EF4-FFF2-40B4-BE49-F238E27FC236}">
                  <a16:creationId xmlns:a16="http://schemas.microsoft.com/office/drawing/2014/main" xmlns="" id="{D0937DF6-8F64-4E8A-ABA8-6351B30A821B}"/>
                </a:ext>
              </a:extLst>
            </p:cNvPr>
            <p:cNvSpPr/>
            <p:nvPr/>
          </p:nvSpPr>
          <p:spPr bwMode="auto">
            <a:xfrm>
              <a:off x="7404857" y="2221870"/>
              <a:ext cx="50750" cy="14500"/>
            </a:xfrm>
            <a:custGeom>
              <a:avLst/>
              <a:gdLst>
                <a:gd name="T0" fmla="*/ 0 w 14"/>
                <a:gd name="T1" fmla="*/ 0 h 4"/>
                <a:gd name="T2" fmla="*/ 6 w 14"/>
                <a:gd name="T3" fmla="*/ 4 h 4"/>
                <a:gd name="T4" fmla="*/ 8 w 14"/>
                <a:gd name="T5" fmla="*/ 4 h 4"/>
                <a:gd name="T6" fmla="*/ 14 w 14"/>
                <a:gd name="T7" fmla="*/ 0 h 4"/>
                <a:gd name="T8" fmla="*/ 0 w 14"/>
                <a:gd name="T9" fmla="*/ 0 h 4"/>
              </a:gdLst>
              <a:ahLst/>
              <a:cxnLst>
                <a:cxn ang="0">
                  <a:pos x="T0" y="T1"/>
                </a:cxn>
                <a:cxn ang="0">
                  <a:pos x="T2" y="T3"/>
                </a:cxn>
                <a:cxn ang="0">
                  <a:pos x="T4" y="T5"/>
                </a:cxn>
                <a:cxn ang="0">
                  <a:pos x="T6" y="T7"/>
                </a:cxn>
                <a:cxn ang="0">
                  <a:pos x="T8" y="T9"/>
                </a:cxn>
              </a:cxnLst>
              <a:rect l="0" t="0" r="r" b="b"/>
              <a:pathLst>
                <a:path w="14" h="4">
                  <a:moveTo>
                    <a:pt x="0" y="0"/>
                  </a:moveTo>
                  <a:lnTo>
                    <a:pt x="6" y="4"/>
                  </a:lnTo>
                  <a:lnTo>
                    <a:pt x="8" y="4"/>
                  </a:lnTo>
                  <a:lnTo>
                    <a:pt x="14" y="0"/>
                  </a:lnTo>
                  <a:lnTo>
                    <a:pt x="0" y="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ïṡļîďé">
              <a:extLst>
                <a:ext uri="{FF2B5EF4-FFF2-40B4-BE49-F238E27FC236}">
                  <a16:creationId xmlns:a16="http://schemas.microsoft.com/office/drawing/2014/main" xmlns="" id="{7C32D44C-AB52-4E7B-A69D-5CBB609C1EFC}"/>
                </a:ext>
              </a:extLst>
            </p:cNvPr>
            <p:cNvSpPr/>
            <p:nvPr/>
          </p:nvSpPr>
          <p:spPr bwMode="auto">
            <a:xfrm>
              <a:off x="7194606" y="1928242"/>
              <a:ext cx="482129"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íṩḻîḍè">
              <a:extLst>
                <a:ext uri="{FF2B5EF4-FFF2-40B4-BE49-F238E27FC236}">
                  <a16:creationId xmlns:a16="http://schemas.microsoft.com/office/drawing/2014/main" xmlns="" id="{5CEA5FF5-1BC5-4ACD-86CA-423C5ACAC533}"/>
                </a:ext>
              </a:extLst>
            </p:cNvPr>
            <p:cNvSpPr/>
            <p:nvPr/>
          </p:nvSpPr>
          <p:spPr bwMode="auto">
            <a:xfrm>
              <a:off x="7194606" y="2073243"/>
              <a:ext cx="482129"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îşḻïḑe">
              <a:extLst>
                <a:ext uri="{FF2B5EF4-FFF2-40B4-BE49-F238E27FC236}">
                  <a16:creationId xmlns:a16="http://schemas.microsoft.com/office/drawing/2014/main" xmlns="" id="{2A7FB07A-6F1A-42EF-8A32-BEE6EFBC500C}"/>
                </a:ext>
              </a:extLst>
            </p:cNvPr>
            <p:cNvSpPr/>
            <p:nvPr/>
          </p:nvSpPr>
          <p:spPr bwMode="auto">
            <a:xfrm>
              <a:off x="7245356" y="2123993"/>
              <a:ext cx="369752" cy="14500"/>
            </a:xfrm>
            <a:custGeom>
              <a:avLst/>
              <a:gdLst>
                <a:gd name="T0" fmla="*/ 102 w 102"/>
                <a:gd name="T1" fmla="*/ 0 h 4"/>
                <a:gd name="T2" fmla="*/ 0 w 102"/>
                <a:gd name="T3" fmla="*/ 0 h 4"/>
                <a:gd name="T4" fmla="*/ 6 w 102"/>
                <a:gd name="T5" fmla="*/ 4 h 4"/>
                <a:gd name="T6" fmla="*/ 96 w 102"/>
                <a:gd name="T7" fmla="*/ 4 h 4"/>
                <a:gd name="T8" fmla="*/ 102 w 102"/>
                <a:gd name="T9" fmla="*/ 0 h 4"/>
              </a:gdLst>
              <a:ahLst/>
              <a:cxnLst>
                <a:cxn ang="0">
                  <a:pos x="T0" y="T1"/>
                </a:cxn>
                <a:cxn ang="0">
                  <a:pos x="T2" y="T3"/>
                </a:cxn>
                <a:cxn ang="0">
                  <a:pos x="T4" y="T5"/>
                </a:cxn>
                <a:cxn ang="0">
                  <a:pos x="T6" y="T7"/>
                </a:cxn>
                <a:cxn ang="0">
                  <a:pos x="T8" y="T9"/>
                </a:cxn>
              </a:cxnLst>
              <a:rect l="0" t="0" r="r" b="b"/>
              <a:pathLst>
                <a:path w="102" h="4">
                  <a:moveTo>
                    <a:pt x="102" y="0"/>
                  </a:moveTo>
                  <a:lnTo>
                    <a:pt x="0" y="0"/>
                  </a:lnTo>
                  <a:lnTo>
                    <a:pt x="6" y="4"/>
                  </a:lnTo>
                  <a:lnTo>
                    <a:pt x="96" y="4"/>
                  </a:lnTo>
                  <a:lnTo>
                    <a:pt x="102" y="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îṡ1ïdè">
              <a:extLst>
                <a:ext uri="{FF2B5EF4-FFF2-40B4-BE49-F238E27FC236}">
                  <a16:creationId xmlns:a16="http://schemas.microsoft.com/office/drawing/2014/main" xmlns="" id="{7D74A02A-FAD0-4448-AF1B-AFB23AEAB263}"/>
                </a:ext>
              </a:extLst>
            </p:cNvPr>
            <p:cNvSpPr/>
            <p:nvPr/>
          </p:nvSpPr>
          <p:spPr bwMode="auto">
            <a:xfrm>
              <a:off x="7194606" y="2026119"/>
              <a:ext cx="482129"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í$1îdê">
              <a:extLst>
                <a:ext uri="{FF2B5EF4-FFF2-40B4-BE49-F238E27FC236}">
                  <a16:creationId xmlns:a16="http://schemas.microsoft.com/office/drawing/2014/main" xmlns="" id="{AF7F09BE-3BFC-4812-8BCB-428B04935F6A}"/>
                </a:ext>
              </a:extLst>
            </p:cNvPr>
            <p:cNvSpPr/>
            <p:nvPr/>
          </p:nvSpPr>
          <p:spPr bwMode="auto">
            <a:xfrm>
              <a:off x="7194606" y="1982618"/>
              <a:ext cx="482129" cy="725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îSľiḋê">
              <a:extLst>
                <a:ext uri="{FF2B5EF4-FFF2-40B4-BE49-F238E27FC236}">
                  <a16:creationId xmlns:a16="http://schemas.microsoft.com/office/drawing/2014/main" xmlns="" id="{E1FD677E-A9B6-4515-B2F9-B7FC8FFD1666}"/>
                </a:ext>
              </a:extLst>
            </p:cNvPr>
            <p:cNvSpPr/>
            <p:nvPr/>
          </p:nvSpPr>
          <p:spPr bwMode="auto">
            <a:xfrm>
              <a:off x="7132982" y="2268994"/>
              <a:ext cx="587253" cy="181251"/>
            </a:xfrm>
            <a:custGeom>
              <a:avLst/>
              <a:gdLst>
                <a:gd name="T0" fmla="*/ 0 w 162"/>
                <a:gd name="T1" fmla="*/ 50 h 50"/>
                <a:gd name="T2" fmla="*/ 162 w 162"/>
                <a:gd name="T3" fmla="*/ 50 h 50"/>
                <a:gd name="T4" fmla="*/ 81 w 162"/>
                <a:gd name="T5" fmla="*/ 0 h 50"/>
                <a:gd name="T6" fmla="*/ 0 w 162"/>
                <a:gd name="T7" fmla="*/ 50 h 50"/>
              </a:gdLst>
              <a:ahLst/>
              <a:cxnLst>
                <a:cxn ang="0">
                  <a:pos x="T0" y="T1"/>
                </a:cxn>
                <a:cxn ang="0">
                  <a:pos x="T2" y="T3"/>
                </a:cxn>
                <a:cxn ang="0">
                  <a:pos x="T4" y="T5"/>
                </a:cxn>
                <a:cxn ang="0">
                  <a:pos x="T6" y="T7"/>
                </a:cxn>
              </a:cxnLst>
              <a:rect l="0" t="0" r="r" b="b"/>
              <a:pathLst>
                <a:path w="162" h="50">
                  <a:moveTo>
                    <a:pt x="0" y="50"/>
                  </a:moveTo>
                  <a:lnTo>
                    <a:pt x="162" y="50"/>
                  </a:lnTo>
                  <a:lnTo>
                    <a:pt x="81" y="0"/>
                  </a:lnTo>
                  <a:lnTo>
                    <a:pt x="0" y="50"/>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ïṡľîḑé">
              <a:extLst>
                <a:ext uri="{FF2B5EF4-FFF2-40B4-BE49-F238E27FC236}">
                  <a16:creationId xmlns:a16="http://schemas.microsoft.com/office/drawing/2014/main" xmlns="" id="{337C91F7-5D5F-40C2-8C04-C0E73F244815}"/>
                </a:ext>
              </a:extLst>
            </p:cNvPr>
            <p:cNvSpPr/>
            <p:nvPr/>
          </p:nvSpPr>
          <p:spPr bwMode="auto">
            <a:xfrm>
              <a:off x="9786496" y="1982618"/>
              <a:ext cx="986005" cy="909882"/>
            </a:xfrm>
            <a:custGeom>
              <a:avLst/>
              <a:gdLst>
                <a:gd name="T0" fmla="*/ 120 w 131"/>
                <a:gd name="T1" fmla="*/ 35 h 121"/>
                <a:gd name="T2" fmla="*/ 101 w 131"/>
                <a:gd name="T3" fmla="*/ 35 h 121"/>
                <a:gd name="T4" fmla="*/ 101 w 131"/>
                <a:gd name="T5" fmla="*/ 14 h 121"/>
                <a:gd name="T6" fmla="*/ 88 w 131"/>
                <a:gd name="T7" fmla="*/ 0 h 121"/>
                <a:gd name="T8" fmla="*/ 14 w 131"/>
                <a:gd name="T9" fmla="*/ 0 h 121"/>
                <a:gd name="T10" fmla="*/ 0 w 131"/>
                <a:gd name="T11" fmla="*/ 14 h 121"/>
                <a:gd name="T12" fmla="*/ 0 w 131"/>
                <a:gd name="T13" fmla="*/ 60 h 121"/>
                <a:gd name="T14" fmla="*/ 14 w 131"/>
                <a:gd name="T15" fmla="*/ 74 h 121"/>
                <a:gd name="T16" fmla="*/ 23 w 131"/>
                <a:gd name="T17" fmla="*/ 74 h 121"/>
                <a:gd name="T18" fmla="*/ 23 w 131"/>
                <a:gd name="T19" fmla="*/ 95 h 121"/>
                <a:gd name="T20" fmla="*/ 35 w 131"/>
                <a:gd name="T21" fmla="*/ 83 h 121"/>
                <a:gd name="T22" fmla="*/ 35 w 131"/>
                <a:gd name="T23" fmla="*/ 93 h 121"/>
                <a:gd name="T24" fmla="*/ 46 w 131"/>
                <a:gd name="T25" fmla="*/ 104 h 121"/>
                <a:gd name="T26" fmla="*/ 92 w 131"/>
                <a:gd name="T27" fmla="*/ 104 h 121"/>
                <a:gd name="T28" fmla="*/ 108 w 131"/>
                <a:gd name="T29" fmla="*/ 121 h 121"/>
                <a:gd name="T30" fmla="*/ 108 w 131"/>
                <a:gd name="T31" fmla="*/ 104 h 121"/>
                <a:gd name="T32" fmla="*/ 120 w 131"/>
                <a:gd name="T33" fmla="*/ 104 h 121"/>
                <a:gd name="T34" fmla="*/ 131 w 131"/>
                <a:gd name="T35" fmla="*/ 93 h 121"/>
                <a:gd name="T36" fmla="*/ 131 w 131"/>
                <a:gd name="T37" fmla="*/ 46 h 121"/>
                <a:gd name="T38" fmla="*/ 120 w 131"/>
                <a:gd name="T39" fmla="*/ 35 h 121"/>
                <a:gd name="T40" fmla="*/ 42 w 131"/>
                <a:gd name="T41" fmla="*/ 46 h 121"/>
                <a:gd name="T42" fmla="*/ 102 w 131"/>
                <a:gd name="T43" fmla="*/ 46 h 121"/>
                <a:gd name="T44" fmla="*/ 102 w 131"/>
                <a:gd name="T45" fmla="*/ 51 h 121"/>
                <a:gd name="T46" fmla="*/ 42 w 131"/>
                <a:gd name="T47" fmla="*/ 51 h 121"/>
                <a:gd name="T48" fmla="*/ 42 w 131"/>
                <a:gd name="T49" fmla="*/ 46 h 121"/>
                <a:gd name="T50" fmla="*/ 32 w 131"/>
                <a:gd name="T51" fmla="*/ 78 h 121"/>
                <a:gd name="T52" fmla="*/ 29 w 131"/>
                <a:gd name="T53" fmla="*/ 81 h 121"/>
                <a:gd name="T54" fmla="*/ 29 w 131"/>
                <a:gd name="T55" fmla="*/ 69 h 121"/>
                <a:gd name="T56" fmla="*/ 14 w 131"/>
                <a:gd name="T57" fmla="*/ 69 h 121"/>
                <a:gd name="T58" fmla="*/ 5 w 131"/>
                <a:gd name="T59" fmla="*/ 60 h 121"/>
                <a:gd name="T60" fmla="*/ 5 w 131"/>
                <a:gd name="T61" fmla="*/ 14 h 121"/>
                <a:gd name="T62" fmla="*/ 14 w 131"/>
                <a:gd name="T63" fmla="*/ 5 h 121"/>
                <a:gd name="T64" fmla="*/ 88 w 131"/>
                <a:gd name="T65" fmla="*/ 5 h 121"/>
                <a:gd name="T66" fmla="*/ 96 w 131"/>
                <a:gd name="T67" fmla="*/ 14 h 121"/>
                <a:gd name="T68" fmla="*/ 96 w 131"/>
                <a:gd name="T69" fmla="*/ 32 h 121"/>
                <a:gd name="T70" fmla="*/ 46 w 131"/>
                <a:gd name="T71" fmla="*/ 32 h 121"/>
                <a:gd name="T72" fmla="*/ 32 w 131"/>
                <a:gd name="T73" fmla="*/ 46 h 121"/>
                <a:gd name="T74" fmla="*/ 32 w 131"/>
                <a:gd name="T75" fmla="*/ 78 h 121"/>
                <a:gd name="T76" fmla="*/ 124 w 131"/>
                <a:gd name="T77" fmla="*/ 93 h 121"/>
                <a:gd name="T78" fmla="*/ 87 w 131"/>
                <a:gd name="T79" fmla="*/ 93 h 121"/>
                <a:gd name="T80" fmla="*/ 87 w 131"/>
                <a:gd name="T81" fmla="*/ 88 h 121"/>
                <a:gd name="T82" fmla="*/ 124 w 131"/>
                <a:gd name="T83" fmla="*/ 88 h 121"/>
                <a:gd name="T84" fmla="*/ 124 w 131"/>
                <a:gd name="T85" fmla="*/ 93 h 121"/>
                <a:gd name="T86" fmla="*/ 124 w 131"/>
                <a:gd name="T87" fmla="*/ 83 h 121"/>
                <a:gd name="T88" fmla="*/ 42 w 131"/>
                <a:gd name="T89" fmla="*/ 83 h 121"/>
                <a:gd name="T90" fmla="*/ 42 w 131"/>
                <a:gd name="T91" fmla="*/ 78 h 121"/>
                <a:gd name="T92" fmla="*/ 124 w 131"/>
                <a:gd name="T93" fmla="*/ 78 h 121"/>
                <a:gd name="T94" fmla="*/ 124 w 131"/>
                <a:gd name="T95" fmla="*/ 83 h 121"/>
                <a:gd name="T96" fmla="*/ 124 w 131"/>
                <a:gd name="T97" fmla="*/ 72 h 121"/>
                <a:gd name="T98" fmla="*/ 42 w 131"/>
                <a:gd name="T99" fmla="*/ 72 h 121"/>
                <a:gd name="T100" fmla="*/ 42 w 131"/>
                <a:gd name="T101" fmla="*/ 67 h 121"/>
                <a:gd name="T102" fmla="*/ 124 w 131"/>
                <a:gd name="T103" fmla="*/ 67 h 121"/>
                <a:gd name="T104" fmla="*/ 124 w 131"/>
                <a:gd name="T105" fmla="*/ 72 h 121"/>
                <a:gd name="T106" fmla="*/ 124 w 131"/>
                <a:gd name="T107" fmla="*/ 62 h 121"/>
                <a:gd name="T108" fmla="*/ 42 w 131"/>
                <a:gd name="T109" fmla="*/ 62 h 121"/>
                <a:gd name="T110" fmla="*/ 42 w 131"/>
                <a:gd name="T111" fmla="*/ 57 h 121"/>
                <a:gd name="T112" fmla="*/ 124 w 131"/>
                <a:gd name="T113" fmla="*/ 57 h 121"/>
                <a:gd name="T114" fmla="*/ 124 w 131"/>
                <a:gd name="T115" fmla="*/ 6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 h="121">
                  <a:moveTo>
                    <a:pt x="120" y="35"/>
                  </a:moveTo>
                  <a:cubicBezTo>
                    <a:pt x="101" y="35"/>
                    <a:pt x="101" y="35"/>
                    <a:pt x="101" y="35"/>
                  </a:cubicBezTo>
                  <a:cubicBezTo>
                    <a:pt x="101" y="14"/>
                    <a:pt x="101" y="14"/>
                    <a:pt x="101" y="14"/>
                  </a:cubicBezTo>
                  <a:cubicBezTo>
                    <a:pt x="101" y="6"/>
                    <a:pt x="95" y="0"/>
                    <a:pt x="88" y="0"/>
                  </a:cubicBezTo>
                  <a:cubicBezTo>
                    <a:pt x="14" y="0"/>
                    <a:pt x="14" y="0"/>
                    <a:pt x="14" y="0"/>
                  </a:cubicBezTo>
                  <a:cubicBezTo>
                    <a:pt x="6" y="0"/>
                    <a:pt x="0" y="6"/>
                    <a:pt x="0" y="14"/>
                  </a:cubicBezTo>
                  <a:cubicBezTo>
                    <a:pt x="0" y="60"/>
                    <a:pt x="0" y="60"/>
                    <a:pt x="0" y="60"/>
                  </a:cubicBezTo>
                  <a:cubicBezTo>
                    <a:pt x="0" y="68"/>
                    <a:pt x="6" y="74"/>
                    <a:pt x="14" y="74"/>
                  </a:cubicBezTo>
                  <a:cubicBezTo>
                    <a:pt x="23" y="74"/>
                    <a:pt x="23" y="74"/>
                    <a:pt x="23" y="74"/>
                  </a:cubicBezTo>
                  <a:cubicBezTo>
                    <a:pt x="23" y="95"/>
                    <a:pt x="23" y="95"/>
                    <a:pt x="23" y="95"/>
                  </a:cubicBezTo>
                  <a:cubicBezTo>
                    <a:pt x="35" y="83"/>
                    <a:pt x="35" y="83"/>
                    <a:pt x="35" y="83"/>
                  </a:cubicBezTo>
                  <a:cubicBezTo>
                    <a:pt x="35" y="93"/>
                    <a:pt x="35" y="93"/>
                    <a:pt x="35" y="93"/>
                  </a:cubicBezTo>
                  <a:cubicBezTo>
                    <a:pt x="35" y="99"/>
                    <a:pt x="40" y="104"/>
                    <a:pt x="46" y="104"/>
                  </a:cubicBezTo>
                  <a:cubicBezTo>
                    <a:pt x="92" y="104"/>
                    <a:pt x="92" y="104"/>
                    <a:pt x="92" y="104"/>
                  </a:cubicBezTo>
                  <a:cubicBezTo>
                    <a:pt x="108" y="121"/>
                    <a:pt x="108" y="121"/>
                    <a:pt x="108" y="121"/>
                  </a:cubicBezTo>
                  <a:cubicBezTo>
                    <a:pt x="108" y="104"/>
                    <a:pt x="108" y="104"/>
                    <a:pt x="108" y="104"/>
                  </a:cubicBezTo>
                  <a:cubicBezTo>
                    <a:pt x="120" y="104"/>
                    <a:pt x="120" y="104"/>
                    <a:pt x="120" y="104"/>
                  </a:cubicBezTo>
                  <a:cubicBezTo>
                    <a:pt x="126" y="104"/>
                    <a:pt x="131" y="99"/>
                    <a:pt x="131" y="93"/>
                  </a:cubicBezTo>
                  <a:cubicBezTo>
                    <a:pt x="131" y="46"/>
                    <a:pt x="131" y="46"/>
                    <a:pt x="131" y="46"/>
                  </a:cubicBezTo>
                  <a:cubicBezTo>
                    <a:pt x="131" y="40"/>
                    <a:pt x="126" y="35"/>
                    <a:pt x="120" y="35"/>
                  </a:cubicBezTo>
                  <a:close/>
                  <a:moveTo>
                    <a:pt x="42" y="46"/>
                  </a:moveTo>
                  <a:cubicBezTo>
                    <a:pt x="102" y="46"/>
                    <a:pt x="102" y="46"/>
                    <a:pt x="102" y="46"/>
                  </a:cubicBezTo>
                  <a:cubicBezTo>
                    <a:pt x="102" y="51"/>
                    <a:pt x="102" y="51"/>
                    <a:pt x="102" y="51"/>
                  </a:cubicBezTo>
                  <a:cubicBezTo>
                    <a:pt x="42" y="51"/>
                    <a:pt x="42" y="51"/>
                    <a:pt x="42" y="51"/>
                  </a:cubicBezTo>
                  <a:lnTo>
                    <a:pt x="42" y="46"/>
                  </a:lnTo>
                  <a:close/>
                  <a:moveTo>
                    <a:pt x="32" y="78"/>
                  </a:moveTo>
                  <a:cubicBezTo>
                    <a:pt x="29" y="81"/>
                    <a:pt x="29" y="81"/>
                    <a:pt x="29" y="81"/>
                  </a:cubicBezTo>
                  <a:cubicBezTo>
                    <a:pt x="29" y="69"/>
                    <a:pt x="29" y="69"/>
                    <a:pt x="29" y="69"/>
                  </a:cubicBezTo>
                  <a:cubicBezTo>
                    <a:pt x="14" y="69"/>
                    <a:pt x="14" y="69"/>
                    <a:pt x="14" y="69"/>
                  </a:cubicBezTo>
                  <a:cubicBezTo>
                    <a:pt x="9" y="69"/>
                    <a:pt x="5" y="65"/>
                    <a:pt x="5" y="60"/>
                  </a:cubicBezTo>
                  <a:cubicBezTo>
                    <a:pt x="5" y="14"/>
                    <a:pt x="5" y="14"/>
                    <a:pt x="5" y="14"/>
                  </a:cubicBezTo>
                  <a:cubicBezTo>
                    <a:pt x="5" y="9"/>
                    <a:pt x="9" y="5"/>
                    <a:pt x="14" y="5"/>
                  </a:cubicBezTo>
                  <a:cubicBezTo>
                    <a:pt x="88" y="5"/>
                    <a:pt x="88" y="5"/>
                    <a:pt x="88" y="5"/>
                  </a:cubicBezTo>
                  <a:cubicBezTo>
                    <a:pt x="92" y="5"/>
                    <a:pt x="96" y="9"/>
                    <a:pt x="96" y="14"/>
                  </a:cubicBezTo>
                  <a:cubicBezTo>
                    <a:pt x="96" y="32"/>
                    <a:pt x="96" y="32"/>
                    <a:pt x="96" y="32"/>
                  </a:cubicBezTo>
                  <a:cubicBezTo>
                    <a:pt x="46" y="32"/>
                    <a:pt x="46" y="32"/>
                    <a:pt x="46" y="32"/>
                  </a:cubicBezTo>
                  <a:cubicBezTo>
                    <a:pt x="38" y="32"/>
                    <a:pt x="32" y="39"/>
                    <a:pt x="32" y="46"/>
                  </a:cubicBezTo>
                  <a:lnTo>
                    <a:pt x="32" y="78"/>
                  </a:lnTo>
                  <a:close/>
                  <a:moveTo>
                    <a:pt x="124" y="93"/>
                  </a:moveTo>
                  <a:cubicBezTo>
                    <a:pt x="87" y="93"/>
                    <a:pt x="87" y="93"/>
                    <a:pt x="87" y="93"/>
                  </a:cubicBezTo>
                  <a:cubicBezTo>
                    <a:pt x="87" y="88"/>
                    <a:pt x="87" y="88"/>
                    <a:pt x="87" y="88"/>
                  </a:cubicBezTo>
                  <a:cubicBezTo>
                    <a:pt x="124" y="88"/>
                    <a:pt x="124" y="88"/>
                    <a:pt x="124" y="88"/>
                  </a:cubicBezTo>
                  <a:lnTo>
                    <a:pt x="124" y="93"/>
                  </a:lnTo>
                  <a:close/>
                  <a:moveTo>
                    <a:pt x="124" y="83"/>
                  </a:moveTo>
                  <a:cubicBezTo>
                    <a:pt x="42" y="83"/>
                    <a:pt x="42" y="83"/>
                    <a:pt x="42" y="83"/>
                  </a:cubicBezTo>
                  <a:cubicBezTo>
                    <a:pt x="42" y="78"/>
                    <a:pt x="42" y="78"/>
                    <a:pt x="42" y="78"/>
                  </a:cubicBezTo>
                  <a:cubicBezTo>
                    <a:pt x="124" y="78"/>
                    <a:pt x="124" y="78"/>
                    <a:pt x="124" y="78"/>
                  </a:cubicBezTo>
                  <a:lnTo>
                    <a:pt x="124" y="83"/>
                  </a:lnTo>
                  <a:close/>
                  <a:moveTo>
                    <a:pt x="124" y="72"/>
                  </a:moveTo>
                  <a:cubicBezTo>
                    <a:pt x="42" y="72"/>
                    <a:pt x="42" y="72"/>
                    <a:pt x="42" y="72"/>
                  </a:cubicBezTo>
                  <a:cubicBezTo>
                    <a:pt x="42" y="67"/>
                    <a:pt x="42" y="67"/>
                    <a:pt x="42" y="67"/>
                  </a:cubicBezTo>
                  <a:cubicBezTo>
                    <a:pt x="124" y="67"/>
                    <a:pt x="124" y="67"/>
                    <a:pt x="124" y="67"/>
                  </a:cubicBezTo>
                  <a:lnTo>
                    <a:pt x="124" y="72"/>
                  </a:lnTo>
                  <a:close/>
                  <a:moveTo>
                    <a:pt x="124" y="62"/>
                  </a:moveTo>
                  <a:cubicBezTo>
                    <a:pt x="42" y="62"/>
                    <a:pt x="42" y="62"/>
                    <a:pt x="42" y="62"/>
                  </a:cubicBezTo>
                  <a:cubicBezTo>
                    <a:pt x="42" y="57"/>
                    <a:pt x="42" y="57"/>
                    <a:pt x="42" y="57"/>
                  </a:cubicBezTo>
                  <a:cubicBezTo>
                    <a:pt x="124" y="57"/>
                    <a:pt x="124" y="57"/>
                    <a:pt x="124" y="57"/>
                  </a:cubicBezTo>
                  <a:lnTo>
                    <a:pt x="124" y="62"/>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ísḷîdè">
              <a:extLst>
                <a:ext uri="{FF2B5EF4-FFF2-40B4-BE49-F238E27FC236}">
                  <a16:creationId xmlns:a16="http://schemas.microsoft.com/office/drawing/2014/main" xmlns="" id="{9927C1DC-B666-457E-9737-C394324472A8}"/>
                </a:ext>
              </a:extLst>
            </p:cNvPr>
            <p:cNvSpPr/>
            <p:nvPr/>
          </p:nvSpPr>
          <p:spPr bwMode="auto">
            <a:xfrm>
              <a:off x="1416325" y="3661002"/>
              <a:ext cx="667004" cy="786631"/>
            </a:xfrm>
            <a:custGeom>
              <a:avLst/>
              <a:gdLst>
                <a:gd name="T0" fmla="*/ 0 w 184"/>
                <a:gd name="T1" fmla="*/ 0 h 217"/>
                <a:gd name="T2" fmla="*/ 0 w 184"/>
                <a:gd name="T3" fmla="*/ 172 h 217"/>
                <a:gd name="T4" fmla="*/ 48 w 184"/>
                <a:gd name="T5" fmla="*/ 217 h 217"/>
                <a:gd name="T6" fmla="*/ 184 w 184"/>
                <a:gd name="T7" fmla="*/ 217 h 217"/>
                <a:gd name="T8" fmla="*/ 184 w 184"/>
                <a:gd name="T9" fmla="*/ 0 h 217"/>
                <a:gd name="T10" fmla="*/ 0 w 184"/>
                <a:gd name="T11" fmla="*/ 0 h 217"/>
                <a:gd name="T12" fmla="*/ 175 w 184"/>
                <a:gd name="T13" fmla="*/ 209 h 217"/>
                <a:gd name="T14" fmla="*/ 50 w 184"/>
                <a:gd name="T15" fmla="*/ 209 h 217"/>
                <a:gd name="T16" fmla="*/ 48 w 184"/>
                <a:gd name="T17" fmla="*/ 205 h 217"/>
                <a:gd name="T18" fmla="*/ 48 w 184"/>
                <a:gd name="T19" fmla="*/ 182 h 217"/>
                <a:gd name="T20" fmla="*/ 171 w 184"/>
                <a:gd name="T21" fmla="*/ 182 h 217"/>
                <a:gd name="T22" fmla="*/ 171 w 184"/>
                <a:gd name="T23" fmla="*/ 176 h 217"/>
                <a:gd name="T24" fmla="*/ 48 w 184"/>
                <a:gd name="T25" fmla="*/ 176 h 217"/>
                <a:gd name="T26" fmla="*/ 48 w 184"/>
                <a:gd name="T27" fmla="*/ 172 h 217"/>
                <a:gd name="T28" fmla="*/ 13 w 184"/>
                <a:gd name="T29" fmla="*/ 172 h 217"/>
                <a:gd name="T30" fmla="*/ 9 w 184"/>
                <a:gd name="T31" fmla="*/ 168 h 217"/>
                <a:gd name="T32" fmla="*/ 9 w 184"/>
                <a:gd name="T33" fmla="*/ 8 h 217"/>
                <a:gd name="T34" fmla="*/ 175 w 184"/>
                <a:gd name="T35" fmla="*/ 8 h 217"/>
                <a:gd name="T36" fmla="*/ 175 w 184"/>
                <a:gd name="T37" fmla="*/ 20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217">
                  <a:moveTo>
                    <a:pt x="0" y="0"/>
                  </a:moveTo>
                  <a:lnTo>
                    <a:pt x="0" y="172"/>
                  </a:lnTo>
                  <a:lnTo>
                    <a:pt x="48" y="217"/>
                  </a:lnTo>
                  <a:lnTo>
                    <a:pt x="184" y="217"/>
                  </a:lnTo>
                  <a:lnTo>
                    <a:pt x="184" y="0"/>
                  </a:lnTo>
                  <a:lnTo>
                    <a:pt x="0" y="0"/>
                  </a:lnTo>
                  <a:close/>
                  <a:moveTo>
                    <a:pt x="175" y="209"/>
                  </a:moveTo>
                  <a:lnTo>
                    <a:pt x="50" y="209"/>
                  </a:lnTo>
                  <a:lnTo>
                    <a:pt x="48" y="205"/>
                  </a:lnTo>
                  <a:lnTo>
                    <a:pt x="48" y="182"/>
                  </a:lnTo>
                  <a:lnTo>
                    <a:pt x="171" y="182"/>
                  </a:lnTo>
                  <a:lnTo>
                    <a:pt x="171" y="176"/>
                  </a:lnTo>
                  <a:lnTo>
                    <a:pt x="48" y="176"/>
                  </a:lnTo>
                  <a:lnTo>
                    <a:pt x="48" y="172"/>
                  </a:lnTo>
                  <a:lnTo>
                    <a:pt x="13" y="172"/>
                  </a:lnTo>
                  <a:lnTo>
                    <a:pt x="9" y="168"/>
                  </a:lnTo>
                  <a:lnTo>
                    <a:pt x="9" y="8"/>
                  </a:lnTo>
                  <a:lnTo>
                    <a:pt x="175" y="8"/>
                  </a:lnTo>
                  <a:lnTo>
                    <a:pt x="175" y="209"/>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ïşľïḓé">
              <a:extLst>
                <a:ext uri="{FF2B5EF4-FFF2-40B4-BE49-F238E27FC236}">
                  <a16:creationId xmlns:a16="http://schemas.microsoft.com/office/drawing/2014/main" xmlns="" id="{155977DE-C654-4180-8A37-B745CB1899CD}"/>
                </a:ext>
              </a:extLst>
            </p:cNvPr>
            <p:cNvSpPr/>
            <p:nvPr/>
          </p:nvSpPr>
          <p:spPr bwMode="auto">
            <a:xfrm>
              <a:off x="1492452" y="3719003"/>
              <a:ext cx="166751" cy="159501"/>
            </a:xfrm>
            <a:custGeom>
              <a:avLst/>
              <a:gdLst>
                <a:gd name="T0" fmla="*/ 10 w 22"/>
                <a:gd name="T1" fmla="*/ 21 h 21"/>
                <a:gd name="T2" fmla="*/ 10 w 22"/>
                <a:gd name="T3" fmla="*/ 21 h 21"/>
                <a:gd name="T4" fmla="*/ 11 w 22"/>
                <a:gd name="T5" fmla="*/ 21 h 21"/>
                <a:gd name="T6" fmla="*/ 15 w 22"/>
                <a:gd name="T7" fmla="*/ 21 h 21"/>
                <a:gd name="T8" fmla="*/ 22 w 22"/>
                <a:gd name="T9" fmla="*/ 21 h 21"/>
                <a:gd name="T10" fmla="*/ 20 w 22"/>
                <a:gd name="T11" fmla="*/ 16 h 21"/>
                <a:gd name="T12" fmla="*/ 14 w 22"/>
                <a:gd name="T13" fmla="*/ 14 h 21"/>
                <a:gd name="T14" fmla="*/ 14 w 22"/>
                <a:gd name="T15" fmla="*/ 11 h 21"/>
                <a:gd name="T16" fmla="*/ 16 w 22"/>
                <a:gd name="T17" fmla="*/ 7 h 21"/>
                <a:gd name="T18" fmla="*/ 16 w 22"/>
                <a:gd name="T19" fmla="*/ 4 h 21"/>
                <a:gd name="T20" fmla="*/ 16 w 22"/>
                <a:gd name="T21" fmla="*/ 4 h 21"/>
                <a:gd name="T22" fmla="*/ 16 w 22"/>
                <a:gd name="T23" fmla="*/ 4 h 21"/>
                <a:gd name="T24" fmla="*/ 16 w 22"/>
                <a:gd name="T25" fmla="*/ 4 h 21"/>
                <a:gd name="T26" fmla="*/ 15 w 22"/>
                <a:gd name="T27" fmla="*/ 3 h 21"/>
                <a:gd name="T28" fmla="*/ 15 w 22"/>
                <a:gd name="T29" fmla="*/ 3 h 21"/>
                <a:gd name="T30" fmla="*/ 15 w 22"/>
                <a:gd name="T31" fmla="*/ 2 h 21"/>
                <a:gd name="T32" fmla="*/ 15 w 22"/>
                <a:gd name="T33" fmla="*/ 2 h 21"/>
                <a:gd name="T34" fmla="*/ 14 w 22"/>
                <a:gd name="T35" fmla="*/ 1 h 21"/>
                <a:gd name="T36" fmla="*/ 14 w 22"/>
                <a:gd name="T37" fmla="*/ 1 h 21"/>
                <a:gd name="T38" fmla="*/ 13 w 22"/>
                <a:gd name="T39" fmla="*/ 1 h 21"/>
                <a:gd name="T40" fmla="*/ 13 w 22"/>
                <a:gd name="T41" fmla="*/ 1 h 21"/>
                <a:gd name="T42" fmla="*/ 12 w 22"/>
                <a:gd name="T43" fmla="*/ 1 h 21"/>
                <a:gd name="T44" fmla="*/ 12 w 22"/>
                <a:gd name="T45" fmla="*/ 0 h 21"/>
                <a:gd name="T46" fmla="*/ 11 w 22"/>
                <a:gd name="T47" fmla="*/ 0 h 21"/>
                <a:gd name="T48" fmla="*/ 9 w 22"/>
                <a:gd name="T49" fmla="*/ 0 h 21"/>
                <a:gd name="T50" fmla="*/ 9 w 22"/>
                <a:gd name="T51" fmla="*/ 1 h 21"/>
                <a:gd name="T52" fmla="*/ 8 w 22"/>
                <a:gd name="T53" fmla="*/ 1 h 21"/>
                <a:gd name="T54" fmla="*/ 8 w 22"/>
                <a:gd name="T55" fmla="*/ 1 h 21"/>
                <a:gd name="T56" fmla="*/ 8 w 22"/>
                <a:gd name="T57" fmla="*/ 1 h 21"/>
                <a:gd name="T58" fmla="*/ 7 w 22"/>
                <a:gd name="T59" fmla="*/ 2 h 21"/>
                <a:gd name="T60" fmla="*/ 7 w 22"/>
                <a:gd name="T61" fmla="*/ 2 h 21"/>
                <a:gd name="T62" fmla="*/ 7 w 22"/>
                <a:gd name="T63" fmla="*/ 2 h 21"/>
                <a:gd name="T64" fmla="*/ 6 w 22"/>
                <a:gd name="T65" fmla="*/ 3 h 21"/>
                <a:gd name="T66" fmla="*/ 6 w 22"/>
                <a:gd name="T67" fmla="*/ 3 h 21"/>
                <a:gd name="T68" fmla="*/ 6 w 22"/>
                <a:gd name="T69" fmla="*/ 4 h 21"/>
                <a:gd name="T70" fmla="*/ 6 w 22"/>
                <a:gd name="T71" fmla="*/ 4 h 21"/>
                <a:gd name="T72" fmla="*/ 6 w 22"/>
                <a:gd name="T73" fmla="*/ 5 h 21"/>
                <a:gd name="T74" fmla="*/ 6 w 22"/>
                <a:gd name="T75" fmla="*/ 5 h 21"/>
                <a:gd name="T76" fmla="*/ 6 w 22"/>
                <a:gd name="T77" fmla="*/ 7 h 21"/>
                <a:gd name="T78" fmla="*/ 8 w 22"/>
                <a:gd name="T79" fmla="*/ 11 h 21"/>
                <a:gd name="T80" fmla="*/ 8 w 22"/>
                <a:gd name="T81" fmla="*/ 14 h 21"/>
                <a:gd name="T82" fmla="*/ 1 w 22"/>
                <a:gd name="T83" fmla="*/ 16 h 21"/>
                <a:gd name="T84" fmla="*/ 0 w 22"/>
                <a:gd name="T85" fmla="*/ 21 h 21"/>
                <a:gd name="T86" fmla="*/ 6 w 22"/>
                <a:gd name="T87" fmla="*/ 21 h 21"/>
                <a:gd name="T88" fmla="*/ 10 w 22"/>
                <a:gd name="T8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1">
                  <a:moveTo>
                    <a:pt x="10" y="21"/>
                  </a:moveTo>
                  <a:cubicBezTo>
                    <a:pt x="10" y="21"/>
                    <a:pt x="10" y="21"/>
                    <a:pt x="10" y="21"/>
                  </a:cubicBezTo>
                  <a:cubicBezTo>
                    <a:pt x="11" y="21"/>
                    <a:pt x="11" y="21"/>
                    <a:pt x="11" y="21"/>
                  </a:cubicBezTo>
                  <a:cubicBezTo>
                    <a:pt x="15" y="21"/>
                    <a:pt x="15" y="21"/>
                    <a:pt x="15" y="21"/>
                  </a:cubicBezTo>
                  <a:cubicBezTo>
                    <a:pt x="22" y="21"/>
                    <a:pt x="22" y="21"/>
                    <a:pt x="22" y="21"/>
                  </a:cubicBezTo>
                  <a:cubicBezTo>
                    <a:pt x="22" y="21"/>
                    <a:pt x="22" y="17"/>
                    <a:pt x="20" y="16"/>
                  </a:cubicBezTo>
                  <a:cubicBezTo>
                    <a:pt x="19" y="15"/>
                    <a:pt x="14" y="14"/>
                    <a:pt x="14" y="14"/>
                  </a:cubicBezTo>
                  <a:cubicBezTo>
                    <a:pt x="14" y="11"/>
                    <a:pt x="14" y="11"/>
                    <a:pt x="14" y="11"/>
                  </a:cubicBezTo>
                  <a:cubicBezTo>
                    <a:pt x="15" y="10"/>
                    <a:pt x="16" y="9"/>
                    <a:pt x="16" y="7"/>
                  </a:cubicBezTo>
                  <a:cubicBezTo>
                    <a:pt x="16" y="6"/>
                    <a:pt x="16" y="5"/>
                    <a:pt x="16" y="4"/>
                  </a:cubicBezTo>
                  <a:cubicBezTo>
                    <a:pt x="16" y="4"/>
                    <a:pt x="16" y="4"/>
                    <a:pt x="16" y="4"/>
                  </a:cubicBezTo>
                  <a:cubicBezTo>
                    <a:pt x="16" y="4"/>
                    <a:pt x="16" y="4"/>
                    <a:pt x="16" y="4"/>
                  </a:cubicBezTo>
                  <a:cubicBezTo>
                    <a:pt x="16" y="4"/>
                    <a:pt x="16" y="4"/>
                    <a:pt x="16" y="4"/>
                  </a:cubicBezTo>
                  <a:cubicBezTo>
                    <a:pt x="15" y="4"/>
                    <a:pt x="15" y="3"/>
                    <a:pt x="15" y="3"/>
                  </a:cubicBezTo>
                  <a:cubicBezTo>
                    <a:pt x="15" y="3"/>
                    <a:pt x="15" y="3"/>
                    <a:pt x="15" y="3"/>
                  </a:cubicBezTo>
                  <a:cubicBezTo>
                    <a:pt x="15" y="3"/>
                    <a:pt x="15" y="3"/>
                    <a:pt x="15" y="2"/>
                  </a:cubicBezTo>
                  <a:cubicBezTo>
                    <a:pt x="15" y="2"/>
                    <a:pt x="15" y="2"/>
                    <a:pt x="15" y="2"/>
                  </a:cubicBezTo>
                  <a:cubicBezTo>
                    <a:pt x="15" y="2"/>
                    <a:pt x="14" y="2"/>
                    <a:pt x="14" y="1"/>
                  </a:cubicBezTo>
                  <a:cubicBezTo>
                    <a:pt x="14" y="1"/>
                    <a:pt x="14" y="1"/>
                    <a:pt x="14" y="1"/>
                  </a:cubicBezTo>
                  <a:cubicBezTo>
                    <a:pt x="14" y="1"/>
                    <a:pt x="14" y="1"/>
                    <a:pt x="13" y="1"/>
                  </a:cubicBezTo>
                  <a:cubicBezTo>
                    <a:pt x="13" y="1"/>
                    <a:pt x="13" y="1"/>
                    <a:pt x="13" y="1"/>
                  </a:cubicBezTo>
                  <a:cubicBezTo>
                    <a:pt x="13" y="1"/>
                    <a:pt x="13" y="1"/>
                    <a:pt x="12" y="1"/>
                  </a:cubicBezTo>
                  <a:cubicBezTo>
                    <a:pt x="12" y="1"/>
                    <a:pt x="12" y="0"/>
                    <a:pt x="12" y="0"/>
                  </a:cubicBezTo>
                  <a:cubicBezTo>
                    <a:pt x="12" y="0"/>
                    <a:pt x="11" y="0"/>
                    <a:pt x="11" y="0"/>
                  </a:cubicBezTo>
                  <a:cubicBezTo>
                    <a:pt x="10" y="0"/>
                    <a:pt x="10" y="0"/>
                    <a:pt x="9" y="0"/>
                  </a:cubicBezTo>
                  <a:cubicBezTo>
                    <a:pt x="9" y="1"/>
                    <a:pt x="9" y="1"/>
                    <a:pt x="9" y="1"/>
                  </a:cubicBezTo>
                  <a:cubicBezTo>
                    <a:pt x="9" y="1"/>
                    <a:pt x="9" y="1"/>
                    <a:pt x="8" y="1"/>
                  </a:cubicBezTo>
                  <a:cubicBezTo>
                    <a:pt x="8" y="1"/>
                    <a:pt x="8" y="1"/>
                    <a:pt x="8" y="1"/>
                  </a:cubicBezTo>
                  <a:cubicBezTo>
                    <a:pt x="8" y="1"/>
                    <a:pt x="8" y="1"/>
                    <a:pt x="8" y="1"/>
                  </a:cubicBezTo>
                  <a:cubicBezTo>
                    <a:pt x="7" y="1"/>
                    <a:pt x="7" y="1"/>
                    <a:pt x="7" y="2"/>
                  </a:cubicBezTo>
                  <a:cubicBezTo>
                    <a:pt x="7" y="2"/>
                    <a:pt x="7" y="2"/>
                    <a:pt x="7" y="2"/>
                  </a:cubicBezTo>
                  <a:cubicBezTo>
                    <a:pt x="7" y="2"/>
                    <a:pt x="7" y="2"/>
                    <a:pt x="7" y="2"/>
                  </a:cubicBezTo>
                  <a:cubicBezTo>
                    <a:pt x="7" y="2"/>
                    <a:pt x="6" y="3"/>
                    <a:pt x="6" y="3"/>
                  </a:cubicBezTo>
                  <a:cubicBezTo>
                    <a:pt x="6" y="3"/>
                    <a:pt x="6" y="3"/>
                    <a:pt x="6" y="3"/>
                  </a:cubicBezTo>
                  <a:cubicBezTo>
                    <a:pt x="6" y="3"/>
                    <a:pt x="6" y="4"/>
                    <a:pt x="6" y="4"/>
                  </a:cubicBezTo>
                  <a:cubicBezTo>
                    <a:pt x="6" y="4"/>
                    <a:pt x="6" y="4"/>
                    <a:pt x="6" y="4"/>
                  </a:cubicBezTo>
                  <a:cubicBezTo>
                    <a:pt x="6" y="5"/>
                    <a:pt x="6" y="5"/>
                    <a:pt x="6" y="5"/>
                  </a:cubicBezTo>
                  <a:cubicBezTo>
                    <a:pt x="6" y="5"/>
                    <a:pt x="6" y="5"/>
                    <a:pt x="6" y="5"/>
                  </a:cubicBezTo>
                  <a:cubicBezTo>
                    <a:pt x="6" y="5"/>
                    <a:pt x="6" y="6"/>
                    <a:pt x="6" y="7"/>
                  </a:cubicBezTo>
                  <a:cubicBezTo>
                    <a:pt x="6" y="9"/>
                    <a:pt x="7" y="10"/>
                    <a:pt x="8" y="11"/>
                  </a:cubicBezTo>
                  <a:cubicBezTo>
                    <a:pt x="8" y="14"/>
                    <a:pt x="8" y="14"/>
                    <a:pt x="8" y="14"/>
                  </a:cubicBezTo>
                  <a:cubicBezTo>
                    <a:pt x="8" y="14"/>
                    <a:pt x="2" y="15"/>
                    <a:pt x="1" y="16"/>
                  </a:cubicBezTo>
                  <a:cubicBezTo>
                    <a:pt x="0" y="17"/>
                    <a:pt x="0" y="21"/>
                    <a:pt x="0" y="21"/>
                  </a:cubicBezTo>
                  <a:cubicBezTo>
                    <a:pt x="6" y="21"/>
                    <a:pt x="6" y="21"/>
                    <a:pt x="6" y="21"/>
                  </a:cubicBezTo>
                  <a:lnTo>
                    <a:pt x="10" y="21"/>
                  </a:lnTo>
                  <a:close/>
                </a:path>
              </a:pathLst>
            </a:custGeom>
            <a:solidFill>
              <a:srgbClr val="1194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îsľiḋê">
              <a:extLst>
                <a:ext uri="{FF2B5EF4-FFF2-40B4-BE49-F238E27FC236}">
                  <a16:creationId xmlns:a16="http://schemas.microsoft.com/office/drawing/2014/main" xmlns="" id="{1AC99CBE-A65E-411B-B9A3-A68979B74FB4}"/>
                </a:ext>
              </a:extLst>
            </p:cNvPr>
            <p:cNvSpPr/>
            <p:nvPr/>
          </p:nvSpPr>
          <p:spPr bwMode="auto">
            <a:xfrm>
              <a:off x="1706327" y="3795129"/>
              <a:ext cx="329878"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íŝlidè">
              <a:extLst>
                <a:ext uri="{FF2B5EF4-FFF2-40B4-BE49-F238E27FC236}">
                  <a16:creationId xmlns:a16="http://schemas.microsoft.com/office/drawing/2014/main" xmlns="" id="{5C8D3964-00EF-4AD9-8132-86B655D2A724}"/>
                </a:ext>
              </a:extLst>
            </p:cNvPr>
            <p:cNvSpPr/>
            <p:nvPr/>
          </p:nvSpPr>
          <p:spPr bwMode="auto">
            <a:xfrm>
              <a:off x="1706327" y="3845879"/>
              <a:ext cx="329878" cy="18126"/>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ïṥḷïďe">
              <a:extLst>
                <a:ext uri="{FF2B5EF4-FFF2-40B4-BE49-F238E27FC236}">
                  <a16:creationId xmlns:a16="http://schemas.microsoft.com/office/drawing/2014/main" xmlns="" id="{B05A53BE-F2CB-43F2-B0D0-3B50441E53E8}"/>
                </a:ext>
              </a:extLst>
            </p:cNvPr>
            <p:cNvSpPr/>
            <p:nvPr/>
          </p:nvSpPr>
          <p:spPr bwMode="auto">
            <a:xfrm>
              <a:off x="1470701" y="3907504"/>
              <a:ext cx="56550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îşḷíḍê">
              <a:extLst>
                <a:ext uri="{FF2B5EF4-FFF2-40B4-BE49-F238E27FC236}">
                  <a16:creationId xmlns:a16="http://schemas.microsoft.com/office/drawing/2014/main" xmlns="" id="{334B04C6-C752-408A-9D89-D242E2079458}"/>
                </a:ext>
              </a:extLst>
            </p:cNvPr>
            <p:cNvSpPr/>
            <p:nvPr/>
          </p:nvSpPr>
          <p:spPr bwMode="auto">
            <a:xfrm>
              <a:off x="1470701" y="3961880"/>
              <a:ext cx="56550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îş1ïḑe">
              <a:extLst>
                <a:ext uri="{FF2B5EF4-FFF2-40B4-BE49-F238E27FC236}">
                  <a16:creationId xmlns:a16="http://schemas.microsoft.com/office/drawing/2014/main" xmlns="" id="{EF5B9F4D-250E-4A5A-AD96-82A770AF7C93}"/>
                </a:ext>
              </a:extLst>
            </p:cNvPr>
            <p:cNvSpPr/>
            <p:nvPr/>
          </p:nvSpPr>
          <p:spPr bwMode="auto">
            <a:xfrm>
              <a:off x="1470701" y="4019881"/>
              <a:ext cx="56550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íŝlïḑe">
              <a:extLst>
                <a:ext uri="{FF2B5EF4-FFF2-40B4-BE49-F238E27FC236}">
                  <a16:creationId xmlns:a16="http://schemas.microsoft.com/office/drawing/2014/main" xmlns="" id="{5199683B-ABEF-44CC-A9C0-1B80A6D6BE25}"/>
                </a:ext>
              </a:extLst>
            </p:cNvPr>
            <p:cNvSpPr/>
            <p:nvPr/>
          </p:nvSpPr>
          <p:spPr bwMode="auto">
            <a:xfrm>
              <a:off x="1470701" y="4074255"/>
              <a:ext cx="56550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îṧlîḍê">
              <a:extLst>
                <a:ext uri="{FF2B5EF4-FFF2-40B4-BE49-F238E27FC236}">
                  <a16:creationId xmlns:a16="http://schemas.microsoft.com/office/drawing/2014/main" xmlns="" id="{1D82B9AC-AC45-4322-9DB0-5B509341783B}"/>
                </a:ext>
              </a:extLst>
            </p:cNvPr>
            <p:cNvSpPr/>
            <p:nvPr/>
          </p:nvSpPr>
          <p:spPr bwMode="auto">
            <a:xfrm>
              <a:off x="1470701" y="4132255"/>
              <a:ext cx="56550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íś1íḑé">
              <a:extLst>
                <a:ext uri="{FF2B5EF4-FFF2-40B4-BE49-F238E27FC236}">
                  <a16:creationId xmlns:a16="http://schemas.microsoft.com/office/drawing/2014/main" xmlns="" id="{1FE7C014-7D30-4858-BE07-FF99A3594A9C}"/>
                </a:ext>
              </a:extLst>
            </p:cNvPr>
            <p:cNvSpPr/>
            <p:nvPr/>
          </p:nvSpPr>
          <p:spPr bwMode="auto">
            <a:xfrm>
              <a:off x="1470701" y="4186632"/>
              <a:ext cx="565503" cy="14500"/>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îşḻiḋê">
              <a:extLst>
                <a:ext uri="{FF2B5EF4-FFF2-40B4-BE49-F238E27FC236}">
                  <a16:creationId xmlns:a16="http://schemas.microsoft.com/office/drawing/2014/main" xmlns="" id="{A8A7A22F-1F51-4EFF-A49A-642BB066B5DC}"/>
                </a:ext>
              </a:extLst>
            </p:cNvPr>
            <p:cNvSpPr/>
            <p:nvPr/>
          </p:nvSpPr>
          <p:spPr bwMode="auto">
            <a:xfrm>
              <a:off x="1470701" y="4244632"/>
              <a:ext cx="565503" cy="18126"/>
            </a:xfrm>
            <a:prstGeom prst="rect">
              <a:avLst/>
            </a:prstGeom>
            <a:solidFill>
              <a:srgbClr val="11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5" name="00f7cb04-0023-4606-9248-ca56a2fa70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5"/>
            </p:custDataLst>
          </p:nvPr>
        </p:nvGrpSpPr>
        <p:grpSpPr>
          <a:xfrm>
            <a:off x="6301198" y="3804773"/>
            <a:ext cx="1525410" cy="917362"/>
            <a:chOff x="2205038" y="1500188"/>
            <a:chExt cx="7781926" cy="4679950"/>
          </a:xfrm>
        </p:grpSpPr>
        <p:sp>
          <p:nvSpPr>
            <p:cNvPr id="306" name="ï$ḷíḍè"/>
            <p:cNvSpPr/>
            <p:nvPr/>
          </p:nvSpPr>
          <p:spPr bwMode="auto">
            <a:xfrm>
              <a:off x="2911476" y="3387726"/>
              <a:ext cx="754063" cy="2538413"/>
            </a:xfrm>
            <a:prstGeom prst="rect">
              <a:avLst/>
            </a:prstGeom>
            <a:solidFill>
              <a:srgbClr val="A4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7" name="ïṥ1iḓè"/>
            <p:cNvSpPr/>
            <p:nvPr/>
          </p:nvSpPr>
          <p:spPr bwMode="auto">
            <a:xfrm>
              <a:off x="4325938" y="4092576"/>
              <a:ext cx="755650" cy="1833563"/>
            </a:xfrm>
            <a:prstGeom prst="rect">
              <a:avLst/>
            </a:prstGeom>
            <a:solidFill>
              <a:srgbClr val="A4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8" name="is1íḍe"/>
            <p:cNvSpPr/>
            <p:nvPr/>
          </p:nvSpPr>
          <p:spPr bwMode="auto">
            <a:xfrm>
              <a:off x="4325938" y="4092576"/>
              <a:ext cx="7556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9" name="iSļïde"/>
            <p:cNvSpPr/>
            <p:nvPr/>
          </p:nvSpPr>
          <p:spPr bwMode="auto">
            <a:xfrm>
              <a:off x="5776913" y="2590801"/>
              <a:ext cx="755650" cy="3335338"/>
            </a:xfrm>
            <a:prstGeom prst="rect">
              <a:avLst/>
            </a:prstGeom>
            <a:solidFill>
              <a:srgbClr val="A4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0" name="ïślíḋé"/>
            <p:cNvSpPr/>
            <p:nvPr/>
          </p:nvSpPr>
          <p:spPr bwMode="auto">
            <a:xfrm>
              <a:off x="7188201" y="3387726"/>
              <a:ext cx="754063" cy="2538413"/>
            </a:xfrm>
            <a:prstGeom prst="rect">
              <a:avLst/>
            </a:prstGeom>
            <a:solidFill>
              <a:srgbClr val="A4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1" name="íśľíďè"/>
            <p:cNvSpPr/>
            <p:nvPr/>
          </p:nvSpPr>
          <p:spPr bwMode="auto">
            <a:xfrm>
              <a:off x="7188201" y="3387726"/>
              <a:ext cx="75406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2" name="îSľïḓê"/>
            <p:cNvSpPr/>
            <p:nvPr/>
          </p:nvSpPr>
          <p:spPr bwMode="auto">
            <a:xfrm>
              <a:off x="8607426" y="2138363"/>
              <a:ext cx="755650" cy="3787775"/>
            </a:xfrm>
            <a:prstGeom prst="rect">
              <a:avLst/>
            </a:prstGeom>
            <a:solidFill>
              <a:srgbClr val="A4C6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3" name="îsļîḋé"/>
            <p:cNvSpPr/>
            <p:nvPr/>
          </p:nvSpPr>
          <p:spPr bwMode="auto">
            <a:xfrm>
              <a:off x="6894513" y="3911601"/>
              <a:ext cx="1817688" cy="2036763"/>
            </a:xfrm>
            <a:custGeom>
              <a:avLst/>
              <a:gdLst>
                <a:gd name="T0" fmla="*/ 385 w 402"/>
                <a:gd name="T1" fmla="*/ 0 h 450"/>
                <a:gd name="T2" fmla="*/ 17 w 402"/>
                <a:gd name="T3" fmla="*/ 0 h 450"/>
                <a:gd name="T4" fmla="*/ 0 w 402"/>
                <a:gd name="T5" fmla="*/ 17 h 450"/>
                <a:gd name="T6" fmla="*/ 0 w 402"/>
                <a:gd name="T7" fmla="*/ 433 h 450"/>
                <a:gd name="T8" fmla="*/ 17 w 402"/>
                <a:gd name="T9" fmla="*/ 450 h 450"/>
                <a:gd name="T10" fmla="*/ 385 w 402"/>
                <a:gd name="T11" fmla="*/ 450 h 450"/>
                <a:gd name="T12" fmla="*/ 402 w 402"/>
                <a:gd name="T13" fmla="*/ 433 h 450"/>
                <a:gd name="T14" fmla="*/ 402 w 402"/>
                <a:gd name="T15" fmla="*/ 17 h 450"/>
                <a:gd name="T16" fmla="*/ 385 w 402"/>
                <a:gd name="T1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50">
                  <a:moveTo>
                    <a:pt x="385" y="0"/>
                  </a:moveTo>
                  <a:cubicBezTo>
                    <a:pt x="17" y="0"/>
                    <a:pt x="17" y="0"/>
                    <a:pt x="17" y="0"/>
                  </a:cubicBezTo>
                  <a:cubicBezTo>
                    <a:pt x="8" y="0"/>
                    <a:pt x="0" y="8"/>
                    <a:pt x="0" y="17"/>
                  </a:cubicBezTo>
                  <a:cubicBezTo>
                    <a:pt x="0" y="433"/>
                    <a:pt x="0" y="433"/>
                    <a:pt x="0" y="433"/>
                  </a:cubicBezTo>
                  <a:cubicBezTo>
                    <a:pt x="0" y="442"/>
                    <a:pt x="8" y="450"/>
                    <a:pt x="17" y="450"/>
                  </a:cubicBezTo>
                  <a:cubicBezTo>
                    <a:pt x="385" y="450"/>
                    <a:pt x="385" y="450"/>
                    <a:pt x="385" y="450"/>
                  </a:cubicBezTo>
                  <a:cubicBezTo>
                    <a:pt x="394" y="450"/>
                    <a:pt x="402" y="442"/>
                    <a:pt x="402" y="433"/>
                  </a:cubicBezTo>
                  <a:cubicBezTo>
                    <a:pt x="402" y="17"/>
                    <a:pt x="402" y="17"/>
                    <a:pt x="402" y="17"/>
                  </a:cubicBezTo>
                  <a:cubicBezTo>
                    <a:pt x="402" y="8"/>
                    <a:pt x="394" y="0"/>
                    <a:pt x="385"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î$ļïde"/>
            <p:cNvSpPr/>
            <p:nvPr/>
          </p:nvSpPr>
          <p:spPr bwMode="auto">
            <a:xfrm>
              <a:off x="7061201" y="4092576"/>
              <a:ext cx="1482725" cy="1674813"/>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5" name="íṧ1îḑe"/>
            <p:cNvSpPr/>
            <p:nvPr/>
          </p:nvSpPr>
          <p:spPr bwMode="auto">
            <a:xfrm>
              <a:off x="7061201" y="4092576"/>
              <a:ext cx="14827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16" name="ïṡlíďè"/>
            <p:cNvSpPr/>
            <p:nvPr/>
          </p:nvSpPr>
          <p:spPr bwMode="auto">
            <a:xfrm>
              <a:off x="7061201" y="4092576"/>
              <a:ext cx="750888" cy="752475"/>
            </a:xfrm>
            <a:custGeom>
              <a:avLst/>
              <a:gdLst>
                <a:gd name="T0" fmla="*/ 473 w 473"/>
                <a:gd name="T1" fmla="*/ 0 h 474"/>
                <a:gd name="T2" fmla="*/ 94 w 473"/>
                <a:gd name="T3" fmla="*/ 0 h 474"/>
                <a:gd name="T4" fmla="*/ 0 w 473"/>
                <a:gd name="T5" fmla="*/ 95 h 474"/>
                <a:gd name="T6" fmla="*/ 0 w 473"/>
                <a:gd name="T7" fmla="*/ 474 h 474"/>
                <a:gd name="T8" fmla="*/ 473 w 473"/>
                <a:gd name="T9" fmla="*/ 0 h 474"/>
              </a:gdLst>
              <a:ahLst/>
              <a:cxnLst>
                <a:cxn ang="0">
                  <a:pos x="T0" y="T1"/>
                </a:cxn>
                <a:cxn ang="0">
                  <a:pos x="T2" y="T3"/>
                </a:cxn>
                <a:cxn ang="0">
                  <a:pos x="T4" y="T5"/>
                </a:cxn>
                <a:cxn ang="0">
                  <a:pos x="T6" y="T7"/>
                </a:cxn>
                <a:cxn ang="0">
                  <a:pos x="T8" y="T9"/>
                </a:cxn>
              </a:cxnLst>
              <a:rect l="0" t="0" r="r" b="b"/>
              <a:pathLst>
                <a:path w="473" h="474">
                  <a:moveTo>
                    <a:pt x="473" y="0"/>
                  </a:moveTo>
                  <a:lnTo>
                    <a:pt x="94" y="0"/>
                  </a:lnTo>
                  <a:lnTo>
                    <a:pt x="0" y="95"/>
                  </a:lnTo>
                  <a:lnTo>
                    <a:pt x="0" y="474"/>
                  </a:lnTo>
                  <a:lnTo>
                    <a:pt x="473"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ïṧ1îďè"/>
            <p:cNvSpPr/>
            <p:nvPr/>
          </p:nvSpPr>
          <p:spPr bwMode="auto">
            <a:xfrm>
              <a:off x="7061201" y="4092576"/>
              <a:ext cx="750888" cy="752475"/>
            </a:xfrm>
            <a:custGeom>
              <a:avLst/>
              <a:gdLst>
                <a:gd name="T0" fmla="*/ 473 w 473"/>
                <a:gd name="T1" fmla="*/ 0 h 474"/>
                <a:gd name="T2" fmla="*/ 94 w 473"/>
                <a:gd name="T3" fmla="*/ 0 h 474"/>
                <a:gd name="T4" fmla="*/ 0 w 473"/>
                <a:gd name="T5" fmla="*/ 95 h 474"/>
                <a:gd name="T6" fmla="*/ 0 w 473"/>
                <a:gd name="T7" fmla="*/ 474 h 474"/>
                <a:gd name="T8" fmla="*/ 473 w 473"/>
                <a:gd name="T9" fmla="*/ 0 h 474"/>
              </a:gdLst>
              <a:ahLst/>
              <a:cxnLst>
                <a:cxn ang="0">
                  <a:pos x="T0" y="T1"/>
                </a:cxn>
                <a:cxn ang="0">
                  <a:pos x="T2" y="T3"/>
                </a:cxn>
                <a:cxn ang="0">
                  <a:pos x="T4" y="T5"/>
                </a:cxn>
                <a:cxn ang="0">
                  <a:pos x="T6" y="T7"/>
                </a:cxn>
                <a:cxn ang="0">
                  <a:pos x="T8" y="T9"/>
                </a:cxn>
              </a:cxnLst>
              <a:rect l="0" t="0" r="r" b="b"/>
              <a:pathLst>
                <a:path w="473" h="474">
                  <a:moveTo>
                    <a:pt x="473" y="0"/>
                  </a:moveTo>
                  <a:lnTo>
                    <a:pt x="94" y="0"/>
                  </a:lnTo>
                  <a:lnTo>
                    <a:pt x="0" y="95"/>
                  </a:lnTo>
                  <a:lnTo>
                    <a:pt x="0" y="474"/>
                  </a:lnTo>
                  <a:lnTo>
                    <a:pt x="4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ïslïḋê"/>
            <p:cNvSpPr/>
            <p:nvPr/>
          </p:nvSpPr>
          <p:spPr bwMode="auto">
            <a:xfrm>
              <a:off x="7061201" y="4092576"/>
              <a:ext cx="1225550" cy="1227138"/>
            </a:xfrm>
            <a:custGeom>
              <a:avLst/>
              <a:gdLst>
                <a:gd name="T0" fmla="*/ 772 w 772"/>
                <a:gd name="T1" fmla="*/ 0 h 773"/>
                <a:gd name="T2" fmla="*/ 555 w 772"/>
                <a:gd name="T3" fmla="*/ 0 h 773"/>
                <a:gd name="T4" fmla="*/ 0 w 772"/>
                <a:gd name="T5" fmla="*/ 554 h 773"/>
                <a:gd name="T6" fmla="*/ 0 w 772"/>
                <a:gd name="T7" fmla="*/ 773 h 773"/>
                <a:gd name="T8" fmla="*/ 772 w 772"/>
                <a:gd name="T9" fmla="*/ 0 h 773"/>
              </a:gdLst>
              <a:ahLst/>
              <a:cxnLst>
                <a:cxn ang="0">
                  <a:pos x="T0" y="T1"/>
                </a:cxn>
                <a:cxn ang="0">
                  <a:pos x="T2" y="T3"/>
                </a:cxn>
                <a:cxn ang="0">
                  <a:pos x="T4" y="T5"/>
                </a:cxn>
                <a:cxn ang="0">
                  <a:pos x="T6" y="T7"/>
                </a:cxn>
                <a:cxn ang="0">
                  <a:pos x="T8" y="T9"/>
                </a:cxn>
              </a:cxnLst>
              <a:rect l="0" t="0" r="r" b="b"/>
              <a:pathLst>
                <a:path w="772" h="773">
                  <a:moveTo>
                    <a:pt x="772" y="0"/>
                  </a:moveTo>
                  <a:lnTo>
                    <a:pt x="555" y="0"/>
                  </a:lnTo>
                  <a:lnTo>
                    <a:pt x="0" y="554"/>
                  </a:lnTo>
                  <a:lnTo>
                    <a:pt x="0" y="773"/>
                  </a:lnTo>
                  <a:lnTo>
                    <a:pt x="772"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î$ḻïḓe"/>
            <p:cNvSpPr/>
            <p:nvPr/>
          </p:nvSpPr>
          <p:spPr bwMode="auto">
            <a:xfrm>
              <a:off x="7061201" y="4092576"/>
              <a:ext cx="1225550" cy="1227138"/>
            </a:xfrm>
            <a:custGeom>
              <a:avLst/>
              <a:gdLst>
                <a:gd name="T0" fmla="*/ 772 w 772"/>
                <a:gd name="T1" fmla="*/ 0 h 773"/>
                <a:gd name="T2" fmla="*/ 555 w 772"/>
                <a:gd name="T3" fmla="*/ 0 h 773"/>
                <a:gd name="T4" fmla="*/ 0 w 772"/>
                <a:gd name="T5" fmla="*/ 554 h 773"/>
                <a:gd name="T6" fmla="*/ 0 w 772"/>
                <a:gd name="T7" fmla="*/ 773 h 773"/>
                <a:gd name="T8" fmla="*/ 772 w 772"/>
                <a:gd name="T9" fmla="*/ 0 h 773"/>
              </a:gdLst>
              <a:ahLst/>
              <a:cxnLst>
                <a:cxn ang="0">
                  <a:pos x="T0" y="T1"/>
                </a:cxn>
                <a:cxn ang="0">
                  <a:pos x="T2" y="T3"/>
                </a:cxn>
                <a:cxn ang="0">
                  <a:pos x="T4" y="T5"/>
                </a:cxn>
                <a:cxn ang="0">
                  <a:pos x="T6" y="T7"/>
                </a:cxn>
                <a:cxn ang="0">
                  <a:pos x="T8" y="T9"/>
                </a:cxn>
              </a:cxnLst>
              <a:rect l="0" t="0" r="r" b="b"/>
              <a:pathLst>
                <a:path w="772" h="773">
                  <a:moveTo>
                    <a:pt x="772" y="0"/>
                  </a:moveTo>
                  <a:lnTo>
                    <a:pt x="555" y="0"/>
                  </a:lnTo>
                  <a:lnTo>
                    <a:pt x="0" y="554"/>
                  </a:lnTo>
                  <a:lnTo>
                    <a:pt x="0" y="773"/>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0" name="iṥlide"/>
            <p:cNvSpPr/>
            <p:nvPr/>
          </p:nvSpPr>
          <p:spPr bwMode="auto">
            <a:xfrm>
              <a:off x="8208963" y="5432426"/>
              <a:ext cx="334963" cy="334963"/>
            </a:xfrm>
            <a:custGeom>
              <a:avLst/>
              <a:gdLst>
                <a:gd name="T0" fmla="*/ 211 w 211"/>
                <a:gd name="T1" fmla="*/ 0 h 211"/>
                <a:gd name="T2" fmla="*/ 0 w 211"/>
                <a:gd name="T3" fmla="*/ 211 h 211"/>
                <a:gd name="T4" fmla="*/ 211 w 211"/>
                <a:gd name="T5" fmla="*/ 211 h 211"/>
                <a:gd name="T6" fmla="*/ 211 w 211"/>
                <a:gd name="T7" fmla="*/ 0 h 211"/>
              </a:gdLst>
              <a:ahLst/>
              <a:cxnLst>
                <a:cxn ang="0">
                  <a:pos x="T0" y="T1"/>
                </a:cxn>
                <a:cxn ang="0">
                  <a:pos x="T2" y="T3"/>
                </a:cxn>
                <a:cxn ang="0">
                  <a:pos x="T4" y="T5"/>
                </a:cxn>
                <a:cxn ang="0">
                  <a:pos x="T6" y="T7"/>
                </a:cxn>
              </a:cxnLst>
              <a:rect l="0" t="0" r="r" b="b"/>
              <a:pathLst>
                <a:path w="211" h="211">
                  <a:moveTo>
                    <a:pt x="211" y="0"/>
                  </a:moveTo>
                  <a:lnTo>
                    <a:pt x="0" y="211"/>
                  </a:lnTo>
                  <a:lnTo>
                    <a:pt x="211" y="211"/>
                  </a:lnTo>
                  <a:lnTo>
                    <a:pt x="211"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íşľiďè"/>
            <p:cNvSpPr/>
            <p:nvPr/>
          </p:nvSpPr>
          <p:spPr bwMode="auto">
            <a:xfrm>
              <a:off x="8208963" y="5432426"/>
              <a:ext cx="334963" cy="334963"/>
            </a:xfrm>
            <a:custGeom>
              <a:avLst/>
              <a:gdLst>
                <a:gd name="T0" fmla="*/ 211 w 211"/>
                <a:gd name="T1" fmla="*/ 0 h 211"/>
                <a:gd name="T2" fmla="*/ 0 w 211"/>
                <a:gd name="T3" fmla="*/ 211 h 211"/>
                <a:gd name="T4" fmla="*/ 211 w 211"/>
                <a:gd name="T5" fmla="*/ 211 h 211"/>
                <a:gd name="T6" fmla="*/ 211 w 211"/>
                <a:gd name="T7" fmla="*/ 0 h 211"/>
              </a:gdLst>
              <a:ahLst/>
              <a:cxnLst>
                <a:cxn ang="0">
                  <a:pos x="T0" y="T1"/>
                </a:cxn>
                <a:cxn ang="0">
                  <a:pos x="T2" y="T3"/>
                </a:cxn>
                <a:cxn ang="0">
                  <a:pos x="T4" y="T5"/>
                </a:cxn>
                <a:cxn ang="0">
                  <a:pos x="T6" y="T7"/>
                </a:cxn>
              </a:cxnLst>
              <a:rect l="0" t="0" r="r" b="b"/>
              <a:pathLst>
                <a:path w="211" h="211">
                  <a:moveTo>
                    <a:pt x="211" y="0"/>
                  </a:moveTo>
                  <a:lnTo>
                    <a:pt x="0" y="211"/>
                  </a:lnTo>
                  <a:lnTo>
                    <a:pt x="211" y="211"/>
                  </a:lnTo>
                  <a:lnTo>
                    <a:pt x="2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2" name="î$liḓè"/>
            <p:cNvSpPr/>
            <p:nvPr/>
          </p:nvSpPr>
          <p:spPr bwMode="auto">
            <a:xfrm>
              <a:off x="7585076" y="4808538"/>
              <a:ext cx="958850" cy="958850"/>
            </a:xfrm>
            <a:custGeom>
              <a:avLst/>
              <a:gdLst>
                <a:gd name="T0" fmla="*/ 604 w 604"/>
                <a:gd name="T1" fmla="*/ 0 h 604"/>
                <a:gd name="T2" fmla="*/ 0 w 604"/>
                <a:gd name="T3" fmla="*/ 604 h 604"/>
                <a:gd name="T4" fmla="*/ 217 w 604"/>
                <a:gd name="T5" fmla="*/ 604 h 604"/>
                <a:gd name="T6" fmla="*/ 604 w 604"/>
                <a:gd name="T7" fmla="*/ 217 h 604"/>
                <a:gd name="T8" fmla="*/ 604 w 604"/>
                <a:gd name="T9" fmla="*/ 0 h 604"/>
              </a:gdLst>
              <a:ahLst/>
              <a:cxnLst>
                <a:cxn ang="0">
                  <a:pos x="T0" y="T1"/>
                </a:cxn>
                <a:cxn ang="0">
                  <a:pos x="T2" y="T3"/>
                </a:cxn>
                <a:cxn ang="0">
                  <a:pos x="T4" y="T5"/>
                </a:cxn>
                <a:cxn ang="0">
                  <a:pos x="T6" y="T7"/>
                </a:cxn>
                <a:cxn ang="0">
                  <a:pos x="T8" y="T9"/>
                </a:cxn>
              </a:cxnLst>
              <a:rect l="0" t="0" r="r" b="b"/>
              <a:pathLst>
                <a:path w="604" h="604">
                  <a:moveTo>
                    <a:pt x="604" y="0"/>
                  </a:moveTo>
                  <a:lnTo>
                    <a:pt x="0" y="604"/>
                  </a:lnTo>
                  <a:lnTo>
                    <a:pt x="217" y="604"/>
                  </a:lnTo>
                  <a:lnTo>
                    <a:pt x="604" y="217"/>
                  </a:lnTo>
                  <a:lnTo>
                    <a:pt x="604"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3" name="íşliďê"/>
            <p:cNvSpPr/>
            <p:nvPr/>
          </p:nvSpPr>
          <p:spPr bwMode="auto">
            <a:xfrm>
              <a:off x="7585076" y="4808538"/>
              <a:ext cx="958850" cy="958850"/>
            </a:xfrm>
            <a:custGeom>
              <a:avLst/>
              <a:gdLst>
                <a:gd name="T0" fmla="*/ 604 w 604"/>
                <a:gd name="T1" fmla="*/ 0 h 604"/>
                <a:gd name="T2" fmla="*/ 0 w 604"/>
                <a:gd name="T3" fmla="*/ 604 h 604"/>
                <a:gd name="T4" fmla="*/ 217 w 604"/>
                <a:gd name="T5" fmla="*/ 604 h 604"/>
                <a:gd name="T6" fmla="*/ 604 w 604"/>
                <a:gd name="T7" fmla="*/ 217 h 604"/>
                <a:gd name="T8" fmla="*/ 604 w 604"/>
                <a:gd name="T9" fmla="*/ 0 h 604"/>
              </a:gdLst>
              <a:ahLst/>
              <a:cxnLst>
                <a:cxn ang="0">
                  <a:pos x="T0" y="T1"/>
                </a:cxn>
                <a:cxn ang="0">
                  <a:pos x="T2" y="T3"/>
                </a:cxn>
                <a:cxn ang="0">
                  <a:pos x="T4" y="T5"/>
                </a:cxn>
                <a:cxn ang="0">
                  <a:pos x="T6" y="T7"/>
                </a:cxn>
                <a:cxn ang="0">
                  <a:pos x="T8" y="T9"/>
                </a:cxn>
              </a:cxnLst>
              <a:rect l="0" t="0" r="r" b="b"/>
              <a:pathLst>
                <a:path w="604" h="604">
                  <a:moveTo>
                    <a:pt x="604" y="0"/>
                  </a:moveTo>
                  <a:lnTo>
                    <a:pt x="0" y="604"/>
                  </a:lnTo>
                  <a:lnTo>
                    <a:pt x="217" y="604"/>
                  </a:lnTo>
                  <a:lnTo>
                    <a:pt x="604" y="217"/>
                  </a:lnTo>
                  <a:lnTo>
                    <a:pt x="6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4" name="ïṥļiďè"/>
            <p:cNvSpPr/>
            <p:nvPr/>
          </p:nvSpPr>
          <p:spPr bwMode="auto">
            <a:xfrm>
              <a:off x="7134226" y="4092576"/>
              <a:ext cx="1409700" cy="1674813"/>
            </a:xfrm>
            <a:custGeom>
              <a:avLst/>
              <a:gdLst>
                <a:gd name="T0" fmla="*/ 888 w 888"/>
                <a:gd name="T1" fmla="*/ 0 h 1055"/>
                <a:gd name="T2" fmla="*/ 877 w 888"/>
                <a:gd name="T3" fmla="*/ 0 h 1055"/>
                <a:gd name="T4" fmla="*/ 0 w 888"/>
                <a:gd name="T5" fmla="*/ 879 h 1055"/>
                <a:gd name="T6" fmla="*/ 0 w 888"/>
                <a:gd name="T7" fmla="*/ 1055 h 1055"/>
                <a:gd name="T8" fmla="*/ 202 w 888"/>
                <a:gd name="T9" fmla="*/ 1055 h 1055"/>
                <a:gd name="T10" fmla="*/ 888 w 888"/>
                <a:gd name="T11" fmla="*/ 368 h 1055"/>
                <a:gd name="T12" fmla="*/ 888 w 888"/>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888" h="1055">
                  <a:moveTo>
                    <a:pt x="888" y="0"/>
                  </a:moveTo>
                  <a:lnTo>
                    <a:pt x="877" y="0"/>
                  </a:lnTo>
                  <a:lnTo>
                    <a:pt x="0" y="879"/>
                  </a:lnTo>
                  <a:lnTo>
                    <a:pt x="0" y="1055"/>
                  </a:lnTo>
                  <a:lnTo>
                    <a:pt x="202" y="1055"/>
                  </a:lnTo>
                  <a:lnTo>
                    <a:pt x="888" y="368"/>
                  </a:lnTo>
                  <a:lnTo>
                    <a:pt x="888" y="0"/>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5" name="í$ļíḍè"/>
            <p:cNvSpPr/>
            <p:nvPr/>
          </p:nvSpPr>
          <p:spPr bwMode="auto">
            <a:xfrm>
              <a:off x="7134226" y="4092576"/>
              <a:ext cx="1409700" cy="1674813"/>
            </a:xfrm>
            <a:custGeom>
              <a:avLst/>
              <a:gdLst>
                <a:gd name="T0" fmla="*/ 888 w 888"/>
                <a:gd name="T1" fmla="*/ 0 h 1055"/>
                <a:gd name="T2" fmla="*/ 877 w 888"/>
                <a:gd name="T3" fmla="*/ 0 h 1055"/>
                <a:gd name="T4" fmla="*/ 0 w 888"/>
                <a:gd name="T5" fmla="*/ 879 h 1055"/>
                <a:gd name="T6" fmla="*/ 0 w 888"/>
                <a:gd name="T7" fmla="*/ 1055 h 1055"/>
                <a:gd name="T8" fmla="*/ 202 w 888"/>
                <a:gd name="T9" fmla="*/ 1055 h 1055"/>
                <a:gd name="T10" fmla="*/ 888 w 888"/>
                <a:gd name="T11" fmla="*/ 368 h 1055"/>
                <a:gd name="T12" fmla="*/ 888 w 888"/>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888" h="1055">
                  <a:moveTo>
                    <a:pt x="888" y="0"/>
                  </a:moveTo>
                  <a:lnTo>
                    <a:pt x="877" y="0"/>
                  </a:lnTo>
                  <a:lnTo>
                    <a:pt x="0" y="879"/>
                  </a:lnTo>
                  <a:lnTo>
                    <a:pt x="0" y="1055"/>
                  </a:lnTo>
                  <a:lnTo>
                    <a:pt x="202" y="1055"/>
                  </a:lnTo>
                  <a:lnTo>
                    <a:pt x="888" y="368"/>
                  </a:lnTo>
                  <a:lnTo>
                    <a:pt x="8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6" name="íṧḷïḋê"/>
            <p:cNvSpPr/>
            <p:nvPr/>
          </p:nvSpPr>
          <p:spPr bwMode="auto">
            <a:xfrm>
              <a:off x="7061201" y="5948363"/>
              <a:ext cx="217488" cy="9048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7" name="ïŝlïḋê"/>
            <p:cNvSpPr/>
            <p:nvPr/>
          </p:nvSpPr>
          <p:spPr bwMode="auto">
            <a:xfrm>
              <a:off x="8326438" y="5948363"/>
              <a:ext cx="217488" cy="90488"/>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28" name="îṥļíḍê"/>
            <p:cNvSpPr/>
            <p:nvPr/>
          </p:nvSpPr>
          <p:spPr bwMode="auto">
            <a:xfrm>
              <a:off x="7731126" y="4857751"/>
              <a:ext cx="144463" cy="146050"/>
            </a:xfrm>
            <a:prstGeom prst="ellipse">
              <a:avLst/>
            </a:pr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9" name="îşļiḋé"/>
            <p:cNvSpPr/>
            <p:nvPr/>
          </p:nvSpPr>
          <p:spPr bwMode="auto">
            <a:xfrm>
              <a:off x="7418388" y="4546601"/>
              <a:ext cx="763588" cy="763588"/>
            </a:xfrm>
            <a:custGeom>
              <a:avLst/>
              <a:gdLst>
                <a:gd name="T0" fmla="*/ 160 w 169"/>
                <a:gd name="T1" fmla="*/ 75 h 169"/>
                <a:gd name="T2" fmla="*/ 146 w 169"/>
                <a:gd name="T3" fmla="*/ 75 h 169"/>
                <a:gd name="T4" fmla="*/ 135 w 169"/>
                <a:gd name="T5" fmla="*/ 48 h 169"/>
                <a:gd name="T6" fmla="*/ 145 w 169"/>
                <a:gd name="T7" fmla="*/ 39 h 169"/>
                <a:gd name="T8" fmla="*/ 145 w 169"/>
                <a:gd name="T9" fmla="*/ 25 h 169"/>
                <a:gd name="T10" fmla="*/ 131 w 169"/>
                <a:gd name="T11" fmla="*/ 25 h 169"/>
                <a:gd name="T12" fmla="*/ 122 w 169"/>
                <a:gd name="T13" fmla="*/ 35 h 169"/>
                <a:gd name="T14" fmla="*/ 94 w 169"/>
                <a:gd name="T15" fmla="*/ 24 h 169"/>
                <a:gd name="T16" fmla="*/ 94 w 169"/>
                <a:gd name="T17" fmla="*/ 10 h 169"/>
                <a:gd name="T18" fmla="*/ 85 w 169"/>
                <a:gd name="T19" fmla="*/ 0 h 169"/>
                <a:gd name="T20" fmla="*/ 75 w 169"/>
                <a:gd name="T21" fmla="*/ 10 h 169"/>
                <a:gd name="T22" fmla="*/ 75 w 169"/>
                <a:gd name="T23" fmla="*/ 24 h 169"/>
                <a:gd name="T24" fmla="*/ 48 w 169"/>
                <a:gd name="T25" fmla="*/ 35 h 169"/>
                <a:gd name="T26" fmla="*/ 39 w 169"/>
                <a:gd name="T27" fmla="*/ 25 h 169"/>
                <a:gd name="T28" fmla="*/ 25 w 169"/>
                <a:gd name="T29" fmla="*/ 25 h 169"/>
                <a:gd name="T30" fmla="*/ 25 w 169"/>
                <a:gd name="T31" fmla="*/ 39 h 169"/>
                <a:gd name="T32" fmla="*/ 35 w 169"/>
                <a:gd name="T33" fmla="*/ 48 h 169"/>
                <a:gd name="T34" fmla="*/ 24 w 169"/>
                <a:gd name="T35" fmla="*/ 75 h 169"/>
                <a:gd name="T36" fmla="*/ 10 w 169"/>
                <a:gd name="T37" fmla="*/ 75 h 169"/>
                <a:gd name="T38" fmla="*/ 0 w 169"/>
                <a:gd name="T39" fmla="*/ 85 h 169"/>
                <a:gd name="T40" fmla="*/ 10 w 169"/>
                <a:gd name="T41" fmla="*/ 94 h 169"/>
                <a:gd name="T42" fmla="*/ 24 w 169"/>
                <a:gd name="T43" fmla="*/ 94 h 169"/>
                <a:gd name="T44" fmla="*/ 35 w 169"/>
                <a:gd name="T45" fmla="*/ 121 h 169"/>
                <a:gd name="T46" fmla="*/ 25 w 169"/>
                <a:gd name="T47" fmla="*/ 131 h 169"/>
                <a:gd name="T48" fmla="*/ 25 w 169"/>
                <a:gd name="T49" fmla="*/ 145 h 169"/>
                <a:gd name="T50" fmla="*/ 39 w 169"/>
                <a:gd name="T51" fmla="*/ 145 h 169"/>
                <a:gd name="T52" fmla="*/ 48 w 169"/>
                <a:gd name="T53" fmla="*/ 135 h 169"/>
                <a:gd name="T54" fmla="*/ 75 w 169"/>
                <a:gd name="T55" fmla="*/ 146 h 169"/>
                <a:gd name="T56" fmla="*/ 75 w 169"/>
                <a:gd name="T57" fmla="*/ 160 h 169"/>
                <a:gd name="T58" fmla="*/ 85 w 169"/>
                <a:gd name="T59" fmla="*/ 169 h 169"/>
                <a:gd name="T60" fmla="*/ 94 w 169"/>
                <a:gd name="T61" fmla="*/ 160 h 169"/>
                <a:gd name="T62" fmla="*/ 94 w 169"/>
                <a:gd name="T63" fmla="*/ 146 h 169"/>
                <a:gd name="T64" fmla="*/ 122 w 169"/>
                <a:gd name="T65" fmla="*/ 135 h 169"/>
                <a:gd name="T66" fmla="*/ 131 w 169"/>
                <a:gd name="T67" fmla="*/ 145 h 169"/>
                <a:gd name="T68" fmla="*/ 145 w 169"/>
                <a:gd name="T69" fmla="*/ 145 h 169"/>
                <a:gd name="T70" fmla="*/ 145 w 169"/>
                <a:gd name="T71" fmla="*/ 131 h 169"/>
                <a:gd name="T72" fmla="*/ 135 w 169"/>
                <a:gd name="T73" fmla="*/ 121 h 169"/>
                <a:gd name="T74" fmla="*/ 146 w 169"/>
                <a:gd name="T75" fmla="*/ 94 h 169"/>
                <a:gd name="T76" fmla="*/ 160 w 169"/>
                <a:gd name="T77" fmla="*/ 94 h 169"/>
                <a:gd name="T78" fmla="*/ 169 w 169"/>
                <a:gd name="T79" fmla="*/ 85 h 169"/>
                <a:gd name="T80" fmla="*/ 160 w 169"/>
                <a:gd name="T81" fmla="*/ 75 h 169"/>
                <a:gd name="T82" fmla="*/ 123 w 169"/>
                <a:gd name="T83" fmla="*/ 85 h 169"/>
                <a:gd name="T84" fmla="*/ 85 w 169"/>
                <a:gd name="T85" fmla="*/ 123 h 169"/>
                <a:gd name="T86" fmla="*/ 47 w 169"/>
                <a:gd name="T87" fmla="*/ 85 h 169"/>
                <a:gd name="T88" fmla="*/ 85 w 169"/>
                <a:gd name="T89" fmla="*/ 47 h 169"/>
                <a:gd name="T90" fmla="*/ 123 w 169"/>
                <a:gd name="T91"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69">
                  <a:moveTo>
                    <a:pt x="160" y="75"/>
                  </a:moveTo>
                  <a:cubicBezTo>
                    <a:pt x="146" y="75"/>
                    <a:pt x="146" y="75"/>
                    <a:pt x="146" y="75"/>
                  </a:cubicBezTo>
                  <a:cubicBezTo>
                    <a:pt x="145" y="65"/>
                    <a:pt x="141" y="56"/>
                    <a:pt x="135" y="48"/>
                  </a:cubicBezTo>
                  <a:cubicBezTo>
                    <a:pt x="145" y="39"/>
                    <a:pt x="145" y="39"/>
                    <a:pt x="145" y="39"/>
                  </a:cubicBezTo>
                  <a:cubicBezTo>
                    <a:pt x="148" y="35"/>
                    <a:pt x="148" y="29"/>
                    <a:pt x="145" y="25"/>
                  </a:cubicBezTo>
                  <a:cubicBezTo>
                    <a:pt x="141" y="21"/>
                    <a:pt x="135" y="21"/>
                    <a:pt x="131" y="25"/>
                  </a:cubicBezTo>
                  <a:cubicBezTo>
                    <a:pt x="122" y="35"/>
                    <a:pt x="122" y="35"/>
                    <a:pt x="122" y="35"/>
                  </a:cubicBezTo>
                  <a:cubicBezTo>
                    <a:pt x="114" y="29"/>
                    <a:pt x="104" y="25"/>
                    <a:pt x="94" y="24"/>
                  </a:cubicBezTo>
                  <a:cubicBezTo>
                    <a:pt x="94" y="10"/>
                    <a:pt x="94" y="10"/>
                    <a:pt x="94" y="10"/>
                  </a:cubicBezTo>
                  <a:cubicBezTo>
                    <a:pt x="94" y="5"/>
                    <a:pt x="90" y="0"/>
                    <a:pt x="85" y="0"/>
                  </a:cubicBezTo>
                  <a:cubicBezTo>
                    <a:pt x="80" y="0"/>
                    <a:pt x="75" y="5"/>
                    <a:pt x="75" y="10"/>
                  </a:cubicBezTo>
                  <a:cubicBezTo>
                    <a:pt x="75" y="24"/>
                    <a:pt x="75" y="24"/>
                    <a:pt x="75" y="24"/>
                  </a:cubicBezTo>
                  <a:cubicBezTo>
                    <a:pt x="65" y="25"/>
                    <a:pt x="56" y="29"/>
                    <a:pt x="48" y="35"/>
                  </a:cubicBezTo>
                  <a:cubicBezTo>
                    <a:pt x="39" y="25"/>
                    <a:pt x="39" y="25"/>
                    <a:pt x="39" y="25"/>
                  </a:cubicBezTo>
                  <a:cubicBezTo>
                    <a:pt x="35" y="21"/>
                    <a:pt x="29" y="21"/>
                    <a:pt x="25" y="25"/>
                  </a:cubicBezTo>
                  <a:cubicBezTo>
                    <a:pt x="22" y="29"/>
                    <a:pt x="22" y="35"/>
                    <a:pt x="25" y="39"/>
                  </a:cubicBezTo>
                  <a:cubicBezTo>
                    <a:pt x="35" y="48"/>
                    <a:pt x="35" y="48"/>
                    <a:pt x="35" y="48"/>
                  </a:cubicBezTo>
                  <a:cubicBezTo>
                    <a:pt x="29" y="56"/>
                    <a:pt x="25" y="65"/>
                    <a:pt x="24" y="75"/>
                  </a:cubicBezTo>
                  <a:cubicBezTo>
                    <a:pt x="10" y="75"/>
                    <a:pt x="10" y="75"/>
                    <a:pt x="10" y="75"/>
                  </a:cubicBezTo>
                  <a:cubicBezTo>
                    <a:pt x="5" y="75"/>
                    <a:pt x="0" y="80"/>
                    <a:pt x="0" y="85"/>
                  </a:cubicBezTo>
                  <a:cubicBezTo>
                    <a:pt x="0" y="90"/>
                    <a:pt x="5" y="94"/>
                    <a:pt x="10" y="94"/>
                  </a:cubicBezTo>
                  <a:cubicBezTo>
                    <a:pt x="24" y="94"/>
                    <a:pt x="24" y="94"/>
                    <a:pt x="24" y="94"/>
                  </a:cubicBezTo>
                  <a:cubicBezTo>
                    <a:pt x="25" y="104"/>
                    <a:pt x="29" y="114"/>
                    <a:pt x="35" y="121"/>
                  </a:cubicBezTo>
                  <a:cubicBezTo>
                    <a:pt x="25" y="131"/>
                    <a:pt x="25" y="131"/>
                    <a:pt x="25" y="131"/>
                  </a:cubicBezTo>
                  <a:cubicBezTo>
                    <a:pt x="22" y="135"/>
                    <a:pt x="22" y="141"/>
                    <a:pt x="25" y="145"/>
                  </a:cubicBezTo>
                  <a:cubicBezTo>
                    <a:pt x="29" y="148"/>
                    <a:pt x="35" y="148"/>
                    <a:pt x="39" y="145"/>
                  </a:cubicBezTo>
                  <a:cubicBezTo>
                    <a:pt x="48" y="135"/>
                    <a:pt x="48" y="135"/>
                    <a:pt x="48" y="135"/>
                  </a:cubicBezTo>
                  <a:cubicBezTo>
                    <a:pt x="56" y="141"/>
                    <a:pt x="65" y="145"/>
                    <a:pt x="75" y="146"/>
                  </a:cubicBezTo>
                  <a:cubicBezTo>
                    <a:pt x="75" y="160"/>
                    <a:pt x="75" y="160"/>
                    <a:pt x="75" y="160"/>
                  </a:cubicBezTo>
                  <a:cubicBezTo>
                    <a:pt x="75" y="165"/>
                    <a:pt x="80" y="169"/>
                    <a:pt x="85" y="169"/>
                  </a:cubicBezTo>
                  <a:cubicBezTo>
                    <a:pt x="90" y="169"/>
                    <a:pt x="94" y="165"/>
                    <a:pt x="94" y="160"/>
                  </a:cubicBezTo>
                  <a:cubicBezTo>
                    <a:pt x="94" y="146"/>
                    <a:pt x="94" y="146"/>
                    <a:pt x="94" y="146"/>
                  </a:cubicBezTo>
                  <a:cubicBezTo>
                    <a:pt x="104" y="145"/>
                    <a:pt x="114" y="141"/>
                    <a:pt x="122" y="135"/>
                  </a:cubicBezTo>
                  <a:cubicBezTo>
                    <a:pt x="131" y="145"/>
                    <a:pt x="131" y="145"/>
                    <a:pt x="131" y="145"/>
                  </a:cubicBezTo>
                  <a:cubicBezTo>
                    <a:pt x="135" y="148"/>
                    <a:pt x="141" y="148"/>
                    <a:pt x="145" y="145"/>
                  </a:cubicBezTo>
                  <a:cubicBezTo>
                    <a:pt x="148" y="141"/>
                    <a:pt x="148" y="135"/>
                    <a:pt x="145" y="131"/>
                  </a:cubicBezTo>
                  <a:cubicBezTo>
                    <a:pt x="135" y="121"/>
                    <a:pt x="135" y="121"/>
                    <a:pt x="135" y="121"/>
                  </a:cubicBezTo>
                  <a:cubicBezTo>
                    <a:pt x="141" y="114"/>
                    <a:pt x="145" y="104"/>
                    <a:pt x="146" y="94"/>
                  </a:cubicBezTo>
                  <a:cubicBezTo>
                    <a:pt x="160" y="94"/>
                    <a:pt x="160" y="94"/>
                    <a:pt x="160" y="94"/>
                  </a:cubicBezTo>
                  <a:cubicBezTo>
                    <a:pt x="165" y="94"/>
                    <a:pt x="169" y="90"/>
                    <a:pt x="169" y="85"/>
                  </a:cubicBezTo>
                  <a:cubicBezTo>
                    <a:pt x="169" y="80"/>
                    <a:pt x="165" y="75"/>
                    <a:pt x="160" y="75"/>
                  </a:cubicBezTo>
                  <a:close/>
                  <a:moveTo>
                    <a:pt x="123" y="85"/>
                  </a:moveTo>
                  <a:cubicBezTo>
                    <a:pt x="123" y="106"/>
                    <a:pt x="106" y="123"/>
                    <a:pt x="85" y="123"/>
                  </a:cubicBezTo>
                  <a:cubicBezTo>
                    <a:pt x="64" y="123"/>
                    <a:pt x="47" y="106"/>
                    <a:pt x="47" y="85"/>
                  </a:cubicBezTo>
                  <a:cubicBezTo>
                    <a:pt x="47" y="64"/>
                    <a:pt x="64" y="47"/>
                    <a:pt x="85" y="47"/>
                  </a:cubicBezTo>
                  <a:cubicBezTo>
                    <a:pt x="106" y="47"/>
                    <a:pt x="123" y="64"/>
                    <a:pt x="123" y="85"/>
                  </a:cubicBez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0" name="î$1ïḓé"/>
            <p:cNvSpPr/>
            <p:nvPr/>
          </p:nvSpPr>
          <p:spPr bwMode="auto">
            <a:xfrm>
              <a:off x="8350251" y="4546601"/>
              <a:ext cx="117475" cy="763588"/>
            </a:xfrm>
            <a:custGeom>
              <a:avLst/>
              <a:gdLst>
                <a:gd name="T0" fmla="*/ 13 w 26"/>
                <a:gd name="T1" fmla="*/ 169 h 169"/>
                <a:gd name="T2" fmla="*/ 13 w 26"/>
                <a:gd name="T3" fmla="*/ 169 h 169"/>
                <a:gd name="T4" fmla="*/ 0 w 26"/>
                <a:gd name="T5" fmla="*/ 156 h 169"/>
                <a:gd name="T6" fmla="*/ 0 w 26"/>
                <a:gd name="T7" fmla="*/ 14 h 169"/>
                <a:gd name="T8" fmla="*/ 13 w 26"/>
                <a:gd name="T9" fmla="*/ 0 h 169"/>
                <a:gd name="T10" fmla="*/ 26 w 26"/>
                <a:gd name="T11" fmla="*/ 14 h 169"/>
                <a:gd name="T12" fmla="*/ 26 w 26"/>
                <a:gd name="T13" fmla="*/ 156 h 169"/>
                <a:gd name="T14" fmla="*/ 13 w 26"/>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69">
                  <a:moveTo>
                    <a:pt x="13" y="169"/>
                  </a:moveTo>
                  <a:cubicBezTo>
                    <a:pt x="13" y="169"/>
                    <a:pt x="13" y="169"/>
                    <a:pt x="13" y="169"/>
                  </a:cubicBezTo>
                  <a:cubicBezTo>
                    <a:pt x="6" y="169"/>
                    <a:pt x="0" y="163"/>
                    <a:pt x="0" y="156"/>
                  </a:cubicBezTo>
                  <a:cubicBezTo>
                    <a:pt x="0" y="14"/>
                    <a:pt x="0" y="14"/>
                    <a:pt x="0" y="14"/>
                  </a:cubicBezTo>
                  <a:cubicBezTo>
                    <a:pt x="0" y="6"/>
                    <a:pt x="6" y="0"/>
                    <a:pt x="13" y="0"/>
                  </a:cubicBezTo>
                  <a:cubicBezTo>
                    <a:pt x="21" y="0"/>
                    <a:pt x="26" y="6"/>
                    <a:pt x="26" y="14"/>
                  </a:cubicBezTo>
                  <a:cubicBezTo>
                    <a:pt x="26" y="156"/>
                    <a:pt x="26" y="156"/>
                    <a:pt x="26" y="156"/>
                  </a:cubicBezTo>
                  <a:cubicBezTo>
                    <a:pt x="26" y="163"/>
                    <a:pt x="21" y="169"/>
                    <a:pt x="13" y="169"/>
                  </a:cubicBez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1" name="ïśḻïḓê"/>
            <p:cNvSpPr/>
            <p:nvPr/>
          </p:nvSpPr>
          <p:spPr bwMode="auto">
            <a:xfrm>
              <a:off x="8350251" y="4546601"/>
              <a:ext cx="117475" cy="130175"/>
            </a:xfrm>
            <a:custGeom>
              <a:avLst/>
              <a:gdLst>
                <a:gd name="T0" fmla="*/ 13 w 26"/>
                <a:gd name="T1" fmla="*/ 0 h 29"/>
                <a:gd name="T2" fmla="*/ 0 w 26"/>
                <a:gd name="T3" fmla="*/ 14 h 29"/>
                <a:gd name="T4" fmla="*/ 0 w 26"/>
                <a:gd name="T5" fmla="*/ 29 h 29"/>
                <a:gd name="T6" fmla="*/ 26 w 26"/>
                <a:gd name="T7" fmla="*/ 29 h 29"/>
                <a:gd name="T8" fmla="*/ 26 w 26"/>
                <a:gd name="T9" fmla="*/ 14 h 29"/>
                <a:gd name="T10" fmla="*/ 13 w 26"/>
                <a:gd name="T11" fmla="*/ 0 h 29"/>
              </a:gdLst>
              <a:ahLst/>
              <a:cxnLst>
                <a:cxn ang="0">
                  <a:pos x="T0" y="T1"/>
                </a:cxn>
                <a:cxn ang="0">
                  <a:pos x="T2" y="T3"/>
                </a:cxn>
                <a:cxn ang="0">
                  <a:pos x="T4" y="T5"/>
                </a:cxn>
                <a:cxn ang="0">
                  <a:pos x="T6" y="T7"/>
                </a:cxn>
                <a:cxn ang="0">
                  <a:pos x="T8" y="T9"/>
                </a:cxn>
                <a:cxn ang="0">
                  <a:pos x="T10" y="T11"/>
                </a:cxn>
              </a:cxnLst>
              <a:rect l="0" t="0" r="r" b="b"/>
              <a:pathLst>
                <a:path w="26" h="29">
                  <a:moveTo>
                    <a:pt x="13" y="0"/>
                  </a:moveTo>
                  <a:cubicBezTo>
                    <a:pt x="6" y="0"/>
                    <a:pt x="0" y="6"/>
                    <a:pt x="0" y="14"/>
                  </a:cubicBezTo>
                  <a:cubicBezTo>
                    <a:pt x="0" y="29"/>
                    <a:pt x="0" y="29"/>
                    <a:pt x="0" y="29"/>
                  </a:cubicBezTo>
                  <a:cubicBezTo>
                    <a:pt x="26" y="29"/>
                    <a:pt x="26" y="29"/>
                    <a:pt x="26" y="29"/>
                  </a:cubicBezTo>
                  <a:cubicBezTo>
                    <a:pt x="26" y="14"/>
                    <a:pt x="26" y="14"/>
                    <a:pt x="26" y="14"/>
                  </a:cubicBezTo>
                  <a:cubicBezTo>
                    <a:pt x="26" y="6"/>
                    <a:pt x="21" y="0"/>
                    <a:pt x="13" y="0"/>
                  </a:cubicBezTo>
                  <a:close/>
                </a:path>
              </a:pathLst>
            </a:custGeom>
            <a:solidFill>
              <a:srgbClr val="6768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2" name="îṩļíḋe"/>
            <p:cNvSpPr/>
            <p:nvPr/>
          </p:nvSpPr>
          <p:spPr bwMode="auto">
            <a:xfrm>
              <a:off x="8350251" y="5180013"/>
              <a:ext cx="117475" cy="130175"/>
            </a:xfrm>
            <a:custGeom>
              <a:avLst/>
              <a:gdLst>
                <a:gd name="T0" fmla="*/ 13 w 26"/>
                <a:gd name="T1" fmla="*/ 29 h 29"/>
                <a:gd name="T2" fmla="*/ 26 w 26"/>
                <a:gd name="T3" fmla="*/ 16 h 29"/>
                <a:gd name="T4" fmla="*/ 26 w 26"/>
                <a:gd name="T5" fmla="*/ 0 h 29"/>
                <a:gd name="T6" fmla="*/ 0 w 26"/>
                <a:gd name="T7" fmla="*/ 0 h 29"/>
                <a:gd name="T8" fmla="*/ 0 w 26"/>
                <a:gd name="T9" fmla="*/ 16 h 29"/>
                <a:gd name="T10" fmla="*/ 13 w 26"/>
                <a:gd name="T11" fmla="*/ 29 h 29"/>
              </a:gdLst>
              <a:ahLst/>
              <a:cxnLst>
                <a:cxn ang="0">
                  <a:pos x="T0" y="T1"/>
                </a:cxn>
                <a:cxn ang="0">
                  <a:pos x="T2" y="T3"/>
                </a:cxn>
                <a:cxn ang="0">
                  <a:pos x="T4" y="T5"/>
                </a:cxn>
                <a:cxn ang="0">
                  <a:pos x="T6" y="T7"/>
                </a:cxn>
                <a:cxn ang="0">
                  <a:pos x="T8" y="T9"/>
                </a:cxn>
                <a:cxn ang="0">
                  <a:pos x="T10" y="T11"/>
                </a:cxn>
              </a:cxnLst>
              <a:rect l="0" t="0" r="r" b="b"/>
              <a:pathLst>
                <a:path w="26" h="29">
                  <a:moveTo>
                    <a:pt x="13" y="29"/>
                  </a:moveTo>
                  <a:cubicBezTo>
                    <a:pt x="21" y="29"/>
                    <a:pt x="26" y="23"/>
                    <a:pt x="26" y="16"/>
                  </a:cubicBezTo>
                  <a:cubicBezTo>
                    <a:pt x="26" y="0"/>
                    <a:pt x="26" y="0"/>
                    <a:pt x="26" y="0"/>
                  </a:cubicBezTo>
                  <a:cubicBezTo>
                    <a:pt x="0" y="0"/>
                    <a:pt x="0" y="0"/>
                    <a:pt x="0" y="0"/>
                  </a:cubicBezTo>
                  <a:cubicBezTo>
                    <a:pt x="0" y="16"/>
                    <a:pt x="0" y="16"/>
                    <a:pt x="0" y="16"/>
                  </a:cubicBezTo>
                  <a:cubicBezTo>
                    <a:pt x="0" y="23"/>
                    <a:pt x="6" y="29"/>
                    <a:pt x="13" y="29"/>
                  </a:cubicBezTo>
                  <a:close/>
                </a:path>
              </a:pathLst>
            </a:custGeom>
            <a:solidFill>
              <a:srgbClr val="67686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3" name="ï$lîḍè"/>
            <p:cNvSpPr/>
            <p:nvPr/>
          </p:nvSpPr>
          <p:spPr bwMode="auto">
            <a:xfrm>
              <a:off x="3625851" y="4772026"/>
              <a:ext cx="1350963" cy="1354138"/>
            </a:xfrm>
            <a:prstGeom prst="ellipse">
              <a:avLst/>
            </a:prstGeom>
            <a:solidFill>
              <a:srgbClr val="FFD6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4" name="ïṧḻîḑè"/>
            <p:cNvSpPr/>
            <p:nvPr/>
          </p:nvSpPr>
          <p:spPr bwMode="auto">
            <a:xfrm>
              <a:off x="3883026" y="4595813"/>
              <a:ext cx="836613" cy="254000"/>
            </a:xfrm>
            <a:custGeom>
              <a:avLst/>
              <a:gdLst>
                <a:gd name="T0" fmla="*/ 92 w 185"/>
                <a:gd name="T1" fmla="*/ 0 h 56"/>
                <a:gd name="T2" fmla="*/ 16 w 185"/>
                <a:gd name="T3" fmla="*/ 0 h 56"/>
                <a:gd name="T4" fmla="*/ 7 w 185"/>
                <a:gd name="T5" fmla="*/ 20 h 56"/>
                <a:gd name="T6" fmla="*/ 40 w 185"/>
                <a:gd name="T7" fmla="*/ 56 h 56"/>
                <a:gd name="T8" fmla="*/ 92 w 185"/>
                <a:gd name="T9" fmla="*/ 55 h 56"/>
                <a:gd name="T10" fmla="*/ 144 w 185"/>
                <a:gd name="T11" fmla="*/ 56 h 56"/>
                <a:gd name="T12" fmla="*/ 178 w 185"/>
                <a:gd name="T13" fmla="*/ 20 h 56"/>
                <a:gd name="T14" fmla="*/ 169 w 185"/>
                <a:gd name="T15" fmla="*/ 0 h 56"/>
                <a:gd name="T16" fmla="*/ 92 w 185"/>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56">
                  <a:moveTo>
                    <a:pt x="92" y="0"/>
                  </a:moveTo>
                  <a:cubicBezTo>
                    <a:pt x="16" y="0"/>
                    <a:pt x="16" y="0"/>
                    <a:pt x="16" y="0"/>
                  </a:cubicBezTo>
                  <a:cubicBezTo>
                    <a:pt x="6" y="0"/>
                    <a:pt x="0" y="13"/>
                    <a:pt x="7" y="20"/>
                  </a:cubicBezTo>
                  <a:cubicBezTo>
                    <a:pt x="40" y="56"/>
                    <a:pt x="40" y="56"/>
                    <a:pt x="40" y="56"/>
                  </a:cubicBezTo>
                  <a:cubicBezTo>
                    <a:pt x="92" y="55"/>
                    <a:pt x="92" y="55"/>
                    <a:pt x="92" y="55"/>
                  </a:cubicBezTo>
                  <a:cubicBezTo>
                    <a:pt x="144" y="56"/>
                    <a:pt x="144" y="56"/>
                    <a:pt x="144" y="56"/>
                  </a:cubicBezTo>
                  <a:cubicBezTo>
                    <a:pt x="178" y="20"/>
                    <a:pt x="178" y="20"/>
                    <a:pt x="178" y="20"/>
                  </a:cubicBezTo>
                  <a:cubicBezTo>
                    <a:pt x="185" y="13"/>
                    <a:pt x="179" y="0"/>
                    <a:pt x="169" y="0"/>
                  </a:cubicBezTo>
                  <a:lnTo>
                    <a:pt x="92" y="0"/>
                  </a:lnTo>
                  <a:close/>
                </a:path>
              </a:pathLst>
            </a:custGeom>
            <a:solidFill>
              <a:srgbClr val="FFD6A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5" name="îsļíḍe"/>
            <p:cNvSpPr/>
            <p:nvPr/>
          </p:nvSpPr>
          <p:spPr bwMode="auto">
            <a:xfrm>
              <a:off x="3959226" y="4772026"/>
              <a:ext cx="677863" cy="68263"/>
            </a:xfrm>
            <a:custGeom>
              <a:avLst/>
              <a:gdLst>
                <a:gd name="T0" fmla="*/ 143 w 150"/>
                <a:gd name="T1" fmla="*/ 15 h 15"/>
                <a:gd name="T2" fmla="*/ 8 w 150"/>
                <a:gd name="T3" fmla="*/ 15 h 15"/>
                <a:gd name="T4" fmla="*/ 0 w 150"/>
                <a:gd name="T5" fmla="*/ 7 h 15"/>
                <a:gd name="T6" fmla="*/ 8 w 150"/>
                <a:gd name="T7" fmla="*/ 0 h 15"/>
                <a:gd name="T8" fmla="*/ 143 w 150"/>
                <a:gd name="T9" fmla="*/ 0 h 15"/>
                <a:gd name="T10" fmla="*/ 150 w 150"/>
                <a:gd name="T11" fmla="*/ 7 h 15"/>
                <a:gd name="T12" fmla="*/ 143 w 150"/>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50" h="15">
                  <a:moveTo>
                    <a:pt x="143" y="15"/>
                  </a:moveTo>
                  <a:cubicBezTo>
                    <a:pt x="8" y="15"/>
                    <a:pt x="8" y="15"/>
                    <a:pt x="8" y="15"/>
                  </a:cubicBezTo>
                  <a:cubicBezTo>
                    <a:pt x="4" y="15"/>
                    <a:pt x="0" y="12"/>
                    <a:pt x="0" y="7"/>
                  </a:cubicBezTo>
                  <a:cubicBezTo>
                    <a:pt x="0" y="3"/>
                    <a:pt x="4" y="0"/>
                    <a:pt x="8" y="0"/>
                  </a:cubicBezTo>
                  <a:cubicBezTo>
                    <a:pt x="143" y="0"/>
                    <a:pt x="143" y="0"/>
                    <a:pt x="143" y="0"/>
                  </a:cubicBezTo>
                  <a:cubicBezTo>
                    <a:pt x="147" y="0"/>
                    <a:pt x="150" y="3"/>
                    <a:pt x="150" y="7"/>
                  </a:cubicBezTo>
                  <a:cubicBezTo>
                    <a:pt x="150" y="12"/>
                    <a:pt x="147" y="15"/>
                    <a:pt x="143" y="15"/>
                  </a:cubicBezTo>
                  <a:close/>
                </a:path>
              </a:pathLst>
            </a:custGeom>
            <a:solidFill>
              <a:srgbClr val="D9B3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6" name="ïşḻíḓê"/>
            <p:cNvSpPr/>
            <p:nvPr/>
          </p:nvSpPr>
          <p:spPr bwMode="auto">
            <a:xfrm>
              <a:off x="4044951" y="4987926"/>
              <a:ext cx="4344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fontScale="25000" lnSpcReduction="20000"/>
            </a:bodyPr>
            <a:lstStyle/>
            <a:p>
              <a:pPr marL="0" marR="0" lvl="0" indent="0" algn="l" defTabSz="914400" rtl="0" eaLnBrk="0" fontAlgn="base" latinLnBrk="0" hangingPunct="0">
                <a:spcBef>
                  <a:spcPct val="0"/>
                </a:spcBef>
                <a:spcAft>
                  <a:spcPct val="0"/>
                </a:spcAft>
                <a:buClrTx/>
                <a:buSzTx/>
                <a:buFontTx/>
                <a:buNone/>
                <a:tabLst/>
              </a:pPr>
              <a:r>
                <a:rPr kumimoji="0" lang="en-US" altLang="zh-CN" sz="6100" b="0" i="0" u="none" strike="noStrike" cap="none" normalizeH="0" baseline="0">
                  <a:ln>
                    <a:noFill/>
                  </a:ln>
                  <a:solidFill>
                    <a:srgbClr val="A3863B"/>
                  </a:solidFill>
                  <a:effectLst/>
                </a:rPr>
                <a:t>$</a:t>
              </a:r>
              <a:endParaRPr kumimoji="0" lang="zh-CN" altLang="zh-CN" sz="6100" b="0" i="0" u="none" strike="noStrike" cap="none" normalizeH="0" baseline="0">
                <a:ln>
                  <a:noFill/>
                </a:ln>
                <a:solidFill>
                  <a:srgbClr val="A3863B"/>
                </a:solidFill>
                <a:effectLst/>
              </a:endParaRPr>
            </a:p>
          </p:txBody>
        </p:sp>
        <p:sp>
          <p:nvSpPr>
            <p:cNvPr id="337" name="iṣḷîḓê"/>
            <p:cNvSpPr/>
            <p:nvPr/>
          </p:nvSpPr>
          <p:spPr bwMode="auto">
            <a:xfrm>
              <a:off x="5438776" y="4821238"/>
              <a:ext cx="1355725" cy="1358900"/>
            </a:xfrm>
            <a:custGeom>
              <a:avLst/>
              <a:gdLst>
                <a:gd name="T0" fmla="*/ 266 w 300"/>
                <a:gd name="T1" fmla="*/ 211 h 300"/>
                <a:gd name="T2" fmla="*/ 89 w 300"/>
                <a:gd name="T3" fmla="*/ 266 h 300"/>
                <a:gd name="T4" fmla="*/ 33 w 300"/>
                <a:gd name="T5" fmla="*/ 89 h 300"/>
                <a:gd name="T6" fmla="*/ 211 w 300"/>
                <a:gd name="T7" fmla="*/ 34 h 300"/>
                <a:gd name="T8" fmla="*/ 266 w 300"/>
                <a:gd name="T9" fmla="*/ 211 h 300"/>
              </a:gdLst>
              <a:ahLst/>
              <a:cxnLst>
                <a:cxn ang="0">
                  <a:pos x="T0" y="T1"/>
                </a:cxn>
                <a:cxn ang="0">
                  <a:pos x="T2" y="T3"/>
                </a:cxn>
                <a:cxn ang="0">
                  <a:pos x="T4" y="T5"/>
                </a:cxn>
                <a:cxn ang="0">
                  <a:pos x="T6" y="T7"/>
                </a:cxn>
                <a:cxn ang="0">
                  <a:pos x="T8" y="T9"/>
                </a:cxn>
              </a:cxnLst>
              <a:rect l="0" t="0" r="r" b="b"/>
              <a:pathLst>
                <a:path w="300" h="300">
                  <a:moveTo>
                    <a:pt x="266" y="211"/>
                  </a:moveTo>
                  <a:cubicBezTo>
                    <a:pt x="232" y="275"/>
                    <a:pt x="153" y="300"/>
                    <a:pt x="89" y="266"/>
                  </a:cubicBezTo>
                  <a:cubicBezTo>
                    <a:pt x="24" y="232"/>
                    <a:pt x="0" y="153"/>
                    <a:pt x="33" y="89"/>
                  </a:cubicBezTo>
                  <a:cubicBezTo>
                    <a:pt x="67" y="25"/>
                    <a:pt x="146" y="0"/>
                    <a:pt x="211" y="34"/>
                  </a:cubicBezTo>
                  <a:cubicBezTo>
                    <a:pt x="275" y="67"/>
                    <a:pt x="300" y="146"/>
                    <a:pt x="266" y="211"/>
                  </a:cubicBezTo>
                </a:path>
              </a:pathLst>
            </a:custGeom>
            <a:solidFill>
              <a:srgbClr val="D9B3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8" name="íṡḷíḍe"/>
            <p:cNvSpPr/>
            <p:nvPr/>
          </p:nvSpPr>
          <p:spPr bwMode="auto">
            <a:xfrm>
              <a:off x="6116638" y="4676776"/>
              <a:ext cx="650875" cy="452438"/>
            </a:xfrm>
            <a:custGeom>
              <a:avLst/>
              <a:gdLst>
                <a:gd name="T0" fmla="*/ 76 w 144"/>
                <a:gd name="T1" fmla="*/ 35 h 100"/>
                <a:gd name="T2" fmla="*/ 17 w 144"/>
                <a:gd name="T3" fmla="*/ 4 h 100"/>
                <a:gd name="T4" fmla="*/ 2 w 144"/>
                <a:gd name="T5" fmla="*/ 17 h 100"/>
                <a:gd name="T6" fmla="*/ 13 w 144"/>
                <a:gd name="T7" fmla="*/ 58 h 100"/>
                <a:gd name="T8" fmla="*/ 54 w 144"/>
                <a:gd name="T9" fmla="*/ 78 h 100"/>
                <a:gd name="T10" fmla="*/ 94 w 144"/>
                <a:gd name="T11" fmla="*/ 100 h 100"/>
                <a:gd name="T12" fmla="*/ 134 w 144"/>
                <a:gd name="T13" fmla="*/ 86 h 100"/>
                <a:gd name="T14" fmla="*/ 135 w 144"/>
                <a:gd name="T15" fmla="*/ 66 h 100"/>
                <a:gd name="T16" fmla="*/ 76 w 144"/>
                <a:gd name="T17"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00">
                  <a:moveTo>
                    <a:pt x="76" y="35"/>
                  </a:moveTo>
                  <a:cubicBezTo>
                    <a:pt x="17" y="4"/>
                    <a:pt x="17" y="4"/>
                    <a:pt x="17" y="4"/>
                  </a:cubicBezTo>
                  <a:cubicBezTo>
                    <a:pt x="9" y="0"/>
                    <a:pt x="0" y="8"/>
                    <a:pt x="2" y="17"/>
                  </a:cubicBezTo>
                  <a:cubicBezTo>
                    <a:pt x="13" y="58"/>
                    <a:pt x="13" y="58"/>
                    <a:pt x="13" y="58"/>
                  </a:cubicBezTo>
                  <a:cubicBezTo>
                    <a:pt x="54" y="78"/>
                    <a:pt x="54" y="78"/>
                    <a:pt x="54" y="78"/>
                  </a:cubicBezTo>
                  <a:cubicBezTo>
                    <a:pt x="94" y="100"/>
                    <a:pt x="94" y="100"/>
                    <a:pt x="94" y="100"/>
                  </a:cubicBezTo>
                  <a:cubicBezTo>
                    <a:pt x="134" y="86"/>
                    <a:pt x="134" y="86"/>
                    <a:pt x="134" y="86"/>
                  </a:cubicBezTo>
                  <a:cubicBezTo>
                    <a:pt x="143" y="83"/>
                    <a:pt x="144" y="71"/>
                    <a:pt x="135" y="66"/>
                  </a:cubicBezTo>
                  <a:lnTo>
                    <a:pt x="76" y="35"/>
                  </a:lnTo>
                  <a:close/>
                </a:path>
              </a:pathLst>
            </a:custGeom>
            <a:solidFill>
              <a:srgbClr val="D9B3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9" name="işḷîde"/>
            <p:cNvSpPr/>
            <p:nvPr/>
          </p:nvSpPr>
          <p:spPr bwMode="auto">
            <a:xfrm>
              <a:off x="6102351" y="4840288"/>
              <a:ext cx="542925" cy="320675"/>
            </a:xfrm>
            <a:custGeom>
              <a:avLst/>
              <a:gdLst>
                <a:gd name="T0" fmla="*/ 109 w 120"/>
                <a:gd name="T1" fmla="*/ 69 h 71"/>
                <a:gd name="T2" fmla="*/ 5 w 120"/>
                <a:gd name="T3" fmla="*/ 14 h 71"/>
                <a:gd name="T4" fmla="*/ 2 w 120"/>
                <a:gd name="T5" fmla="*/ 5 h 71"/>
                <a:gd name="T6" fmla="*/ 11 w 120"/>
                <a:gd name="T7" fmla="*/ 2 h 71"/>
                <a:gd name="T8" fmla="*/ 116 w 120"/>
                <a:gd name="T9" fmla="*/ 57 h 71"/>
                <a:gd name="T10" fmla="*/ 119 w 120"/>
                <a:gd name="T11" fmla="*/ 66 h 71"/>
                <a:gd name="T12" fmla="*/ 109 w 120"/>
                <a:gd name="T13" fmla="*/ 69 h 71"/>
              </a:gdLst>
              <a:ahLst/>
              <a:cxnLst>
                <a:cxn ang="0">
                  <a:pos x="T0" y="T1"/>
                </a:cxn>
                <a:cxn ang="0">
                  <a:pos x="T2" y="T3"/>
                </a:cxn>
                <a:cxn ang="0">
                  <a:pos x="T4" y="T5"/>
                </a:cxn>
                <a:cxn ang="0">
                  <a:pos x="T6" y="T7"/>
                </a:cxn>
                <a:cxn ang="0">
                  <a:pos x="T8" y="T9"/>
                </a:cxn>
                <a:cxn ang="0">
                  <a:pos x="T10" y="T11"/>
                </a:cxn>
                <a:cxn ang="0">
                  <a:pos x="T12" y="T13"/>
                </a:cxn>
              </a:cxnLst>
              <a:rect l="0" t="0" r="r" b="b"/>
              <a:pathLst>
                <a:path w="120" h="71">
                  <a:moveTo>
                    <a:pt x="109" y="69"/>
                  </a:moveTo>
                  <a:cubicBezTo>
                    <a:pt x="5" y="14"/>
                    <a:pt x="5" y="14"/>
                    <a:pt x="5" y="14"/>
                  </a:cubicBezTo>
                  <a:cubicBezTo>
                    <a:pt x="2" y="13"/>
                    <a:pt x="0" y="8"/>
                    <a:pt x="2" y="5"/>
                  </a:cubicBezTo>
                  <a:cubicBezTo>
                    <a:pt x="4" y="2"/>
                    <a:pt x="8" y="0"/>
                    <a:pt x="11" y="2"/>
                  </a:cubicBezTo>
                  <a:cubicBezTo>
                    <a:pt x="116" y="57"/>
                    <a:pt x="116" y="57"/>
                    <a:pt x="116" y="57"/>
                  </a:cubicBezTo>
                  <a:cubicBezTo>
                    <a:pt x="119" y="59"/>
                    <a:pt x="120" y="63"/>
                    <a:pt x="119" y="66"/>
                  </a:cubicBezTo>
                  <a:cubicBezTo>
                    <a:pt x="117" y="69"/>
                    <a:pt x="113" y="71"/>
                    <a:pt x="109" y="69"/>
                  </a:cubicBezTo>
                  <a:close/>
                </a:path>
              </a:pathLst>
            </a:custGeom>
            <a:solidFill>
              <a:srgbClr val="A765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0" name="ïṡḷíḋé"/>
            <p:cNvSpPr/>
            <p:nvPr/>
          </p:nvSpPr>
          <p:spPr bwMode="auto">
            <a:xfrm rot="1620000">
              <a:off x="6027465" y="5065346"/>
              <a:ext cx="3847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prstTxWarp prst="textNoShape">
                <a:avLst/>
              </a:prstTxWarp>
              <a:normAutofit fontScale="25000" lnSpcReduction="20000"/>
            </a:bodyPr>
            <a:lstStyle/>
            <a:p>
              <a:pPr marL="0" marR="0" lvl="0" indent="0" algn="l" defTabSz="914400" rtl="0" eaLnBrk="0" fontAlgn="base" latinLnBrk="0" hangingPunct="0">
                <a:spcBef>
                  <a:spcPct val="0"/>
                </a:spcBef>
                <a:spcAft>
                  <a:spcPct val="0"/>
                </a:spcAft>
                <a:buClrTx/>
                <a:buSzTx/>
                <a:buFontTx/>
                <a:buNone/>
                <a:tabLst/>
              </a:pPr>
              <a:r>
                <a:rPr kumimoji="0" lang="en-US" altLang="zh-CN" sz="5400" b="0" i="0" u="none" strike="noStrike" cap="none" normalizeH="0" baseline="0">
                  <a:ln>
                    <a:noFill/>
                  </a:ln>
                  <a:solidFill>
                    <a:srgbClr val="A3863B"/>
                  </a:solidFill>
                  <a:effectLst/>
                </a:rPr>
                <a:t>$</a:t>
              </a:r>
              <a:endParaRPr kumimoji="0" lang="zh-CN" altLang="zh-CN" sz="5400" b="0" i="0" u="none" strike="noStrike" cap="none" normalizeH="0" baseline="0">
                <a:ln>
                  <a:noFill/>
                </a:ln>
                <a:solidFill>
                  <a:srgbClr val="A3863B"/>
                </a:solidFill>
                <a:effectLst/>
              </a:endParaRPr>
            </a:p>
          </p:txBody>
        </p:sp>
        <p:sp>
          <p:nvSpPr>
            <p:cNvPr id="341" name="íṩ1îḍe"/>
            <p:cNvSpPr/>
            <p:nvPr/>
          </p:nvSpPr>
          <p:spPr bwMode="auto">
            <a:xfrm>
              <a:off x="5180013" y="5645151"/>
              <a:ext cx="958850" cy="471488"/>
            </a:xfrm>
            <a:prstGeom prst="rect">
              <a:avLst/>
            </a:prstGeom>
            <a:solidFill>
              <a:srgbClr val="239D5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2" name="íśľíḍê"/>
            <p:cNvSpPr/>
            <p:nvPr/>
          </p:nvSpPr>
          <p:spPr bwMode="auto">
            <a:xfrm>
              <a:off x="5180013" y="5645151"/>
              <a:ext cx="9588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3" name="îś1ïḍe"/>
            <p:cNvSpPr/>
            <p:nvPr/>
          </p:nvSpPr>
          <p:spPr bwMode="auto">
            <a:xfrm>
              <a:off x="5180013" y="6030913"/>
              <a:ext cx="958850" cy="39688"/>
            </a:xfrm>
            <a:prstGeom prst="rect">
              <a:avLst/>
            </a:prstGeom>
            <a:solidFill>
              <a:srgbClr val="1A76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4" name="ïśļídè"/>
            <p:cNvSpPr/>
            <p:nvPr/>
          </p:nvSpPr>
          <p:spPr bwMode="auto">
            <a:xfrm>
              <a:off x="5180013" y="6030913"/>
              <a:ext cx="9588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5" name="íṡḻïḑè"/>
            <p:cNvSpPr/>
            <p:nvPr/>
          </p:nvSpPr>
          <p:spPr bwMode="auto">
            <a:xfrm>
              <a:off x="5180013" y="5945188"/>
              <a:ext cx="958850" cy="39688"/>
            </a:xfrm>
            <a:prstGeom prst="rect">
              <a:avLst/>
            </a:prstGeom>
            <a:solidFill>
              <a:srgbClr val="1A76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6" name="iṧľiḋè"/>
            <p:cNvSpPr/>
            <p:nvPr/>
          </p:nvSpPr>
          <p:spPr bwMode="auto">
            <a:xfrm>
              <a:off x="5180013" y="5945188"/>
              <a:ext cx="958850"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7" name="ïŝḻîde"/>
            <p:cNvSpPr/>
            <p:nvPr/>
          </p:nvSpPr>
          <p:spPr bwMode="auto">
            <a:xfrm>
              <a:off x="5180013" y="5857876"/>
              <a:ext cx="958850" cy="41275"/>
            </a:xfrm>
            <a:prstGeom prst="rect">
              <a:avLst/>
            </a:prstGeom>
            <a:solidFill>
              <a:srgbClr val="1A76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8" name="îšľiďé"/>
            <p:cNvSpPr/>
            <p:nvPr/>
          </p:nvSpPr>
          <p:spPr bwMode="auto">
            <a:xfrm>
              <a:off x="5180013" y="5857876"/>
              <a:ext cx="958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49" name="ïşḻîḑê"/>
            <p:cNvSpPr/>
            <p:nvPr/>
          </p:nvSpPr>
          <p:spPr bwMode="auto">
            <a:xfrm>
              <a:off x="5180013" y="5772151"/>
              <a:ext cx="958850" cy="46038"/>
            </a:xfrm>
            <a:prstGeom prst="rect">
              <a:avLst/>
            </a:prstGeom>
            <a:solidFill>
              <a:srgbClr val="1A76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0" name="ïşľîḋe"/>
            <p:cNvSpPr/>
            <p:nvPr/>
          </p:nvSpPr>
          <p:spPr bwMode="auto">
            <a:xfrm>
              <a:off x="5180013" y="5772151"/>
              <a:ext cx="9588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1" name="íṡḷïdé"/>
            <p:cNvSpPr/>
            <p:nvPr/>
          </p:nvSpPr>
          <p:spPr bwMode="auto">
            <a:xfrm>
              <a:off x="5180013" y="5686426"/>
              <a:ext cx="958850" cy="46038"/>
            </a:xfrm>
            <a:prstGeom prst="rect">
              <a:avLst/>
            </a:prstGeom>
            <a:solidFill>
              <a:srgbClr val="1A76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2" name="íṩ1îďé"/>
            <p:cNvSpPr/>
            <p:nvPr/>
          </p:nvSpPr>
          <p:spPr bwMode="auto">
            <a:xfrm>
              <a:off x="5180013" y="5686426"/>
              <a:ext cx="9588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53" name="íś1îḓe"/>
            <p:cNvSpPr/>
            <p:nvPr/>
          </p:nvSpPr>
          <p:spPr bwMode="auto">
            <a:xfrm>
              <a:off x="2906713" y="5106988"/>
              <a:ext cx="220663" cy="222250"/>
            </a:xfrm>
            <a:prstGeom prst="ellipse">
              <a:avLst/>
            </a:prstGeom>
            <a:solidFill>
              <a:srgbClr val="B84B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4" name="iśľiďé"/>
            <p:cNvSpPr/>
            <p:nvPr/>
          </p:nvSpPr>
          <p:spPr bwMode="auto">
            <a:xfrm>
              <a:off x="3565526" y="5106988"/>
              <a:ext cx="217488" cy="222250"/>
            </a:xfrm>
            <a:prstGeom prst="ellipse">
              <a:avLst/>
            </a:prstGeom>
            <a:solidFill>
              <a:srgbClr val="B84B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5" name="íŝlídè"/>
            <p:cNvSpPr/>
            <p:nvPr/>
          </p:nvSpPr>
          <p:spPr bwMode="auto">
            <a:xfrm>
              <a:off x="3000376" y="5876926"/>
              <a:ext cx="127000" cy="261938"/>
            </a:xfrm>
            <a:custGeom>
              <a:avLst/>
              <a:gdLst>
                <a:gd name="T0" fmla="*/ 14 w 28"/>
                <a:gd name="T1" fmla="*/ 58 h 58"/>
                <a:gd name="T2" fmla="*/ 14 w 28"/>
                <a:gd name="T3" fmla="*/ 58 h 58"/>
                <a:gd name="T4" fmla="*/ 0 w 28"/>
                <a:gd name="T5" fmla="*/ 44 h 58"/>
                <a:gd name="T6" fmla="*/ 0 w 28"/>
                <a:gd name="T7" fmla="*/ 14 h 58"/>
                <a:gd name="T8" fmla="*/ 14 w 28"/>
                <a:gd name="T9" fmla="*/ 0 h 58"/>
                <a:gd name="T10" fmla="*/ 28 w 28"/>
                <a:gd name="T11" fmla="*/ 14 h 58"/>
                <a:gd name="T12" fmla="*/ 28 w 28"/>
                <a:gd name="T13" fmla="*/ 44 h 58"/>
                <a:gd name="T14" fmla="*/ 14 w 28"/>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8">
                  <a:moveTo>
                    <a:pt x="14" y="58"/>
                  </a:moveTo>
                  <a:cubicBezTo>
                    <a:pt x="14" y="58"/>
                    <a:pt x="14" y="58"/>
                    <a:pt x="14" y="58"/>
                  </a:cubicBezTo>
                  <a:cubicBezTo>
                    <a:pt x="6" y="58"/>
                    <a:pt x="0" y="52"/>
                    <a:pt x="0" y="44"/>
                  </a:cubicBezTo>
                  <a:cubicBezTo>
                    <a:pt x="0" y="14"/>
                    <a:pt x="0" y="14"/>
                    <a:pt x="0" y="14"/>
                  </a:cubicBezTo>
                  <a:cubicBezTo>
                    <a:pt x="0" y="7"/>
                    <a:pt x="6" y="0"/>
                    <a:pt x="14" y="0"/>
                  </a:cubicBezTo>
                  <a:cubicBezTo>
                    <a:pt x="22" y="0"/>
                    <a:pt x="28" y="7"/>
                    <a:pt x="28" y="14"/>
                  </a:cubicBezTo>
                  <a:cubicBezTo>
                    <a:pt x="28" y="44"/>
                    <a:pt x="28" y="44"/>
                    <a:pt x="28" y="44"/>
                  </a:cubicBezTo>
                  <a:cubicBezTo>
                    <a:pt x="28" y="52"/>
                    <a:pt x="22" y="58"/>
                    <a:pt x="14" y="58"/>
                  </a:cubicBezTo>
                  <a:close/>
                </a:path>
              </a:pathLst>
            </a:custGeom>
            <a:solidFill>
              <a:srgbClr val="B84B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6" name="ïṡļïḋê"/>
            <p:cNvSpPr/>
            <p:nvPr/>
          </p:nvSpPr>
          <p:spPr bwMode="auto">
            <a:xfrm>
              <a:off x="3565526" y="5876926"/>
              <a:ext cx="127000" cy="261938"/>
            </a:xfrm>
            <a:custGeom>
              <a:avLst/>
              <a:gdLst>
                <a:gd name="T0" fmla="*/ 14 w 28"/>
                <a:gd name="T1" fmla="*/ 58 h 58"/>
                <a:gd name="T2" fmla="*/ 14 w 28"/>
                <a:gd name="T3" fmla="*/ 58 h 58"/>
                <a:gd name="T4" fmla="*/ 0 w 28"/>
                <a:gd name="T5" fmla="*/ 44 h 58"/>
                <a:gd name="T6" fmla="*/ 0 w 28"/>
                <a:gd name="T7" fmla="*/ 14 h 58"/>
                <a:gd name="T8" fmla="*/ 14 w 28"/>
                <a:gd name="T9" fmla="*/ 0 h 58"/>
                <a:gd name="T10" fmla="*/ 28 w 28"/>
                <a:gd name="T11" fmla="*/ 14 h 58"/>
                <a:gd name="T12" fmla="*/ 28 w 28"/>
                <a:gd name="T13" fmla="*/ 44 h 58"/>
                <a:gd name="T14" fmla="*/ 14 w 28"/>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8">
                  <a:moveTo>
                    <a:pt x="14" y="58"/>
                  </a:moveTo>
                  <a:cubicBezTo>
                    <a:pt x="14" y="58"/>
                    <a:pt x="14" y="58"/>
                    <a:pt x="14" y="58"/>
                  </a:cubicBezTo>
                  <a:cubicBezTo>
                    <a:pt x="6" y="58"/>
                    <a:pt x="0" y="52"/>
                    <a:pt x="0" y="44"/>
                  </a:cubicBezTo>
                  <a:cubicBezTo>
                    <a:pt x="0" y="14"/>
                    <a:pt x="0" y="14"/>
                    <a:pt x="0" y="14"/>
                  </a:cubicBezTo>
                  <a:cubicBezTo>
                    <a:pt x="0" y="7"/>
                    <a:pt x="6" y="0"/>
                    <a:pt x="14" y="0"/>
                  </a:cubicBezTo>
                  <a:cubicBezTo>
                    <a:pt x="22" y="0"/>
                    <a:pt x="28" y="7"/>
                    <a:pt x="28" y="14"/>
                  </a:cubicBezTo>
                  <a:cubicBezTo>
                    <a:pt x="28" y="44"/>
                    <a:pt x="28" y="44"/>
                    <a:pt x="28" y="44"/>
                  </a:cubicBezTo>
                  <a:cubicBezTo>
                    <a:pt x="28" y="52"/>
                    <a:pt x="22" y="58"/>
                    <a:pt x="14" y="58"/>
                  </a:cubicBezTo>
                  <a:close/>
                </a:path>
              </a:pathLst>
            </a:custGeom>
            <a:solidFill>
              <a:srgbClr val="B84B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7" name="íŝḷïḑè"/>
            <p:cNvSpPr/>
            <p:nvPr/>
          </p:nvSpPr>
          <p:spPr bwMode="auto">
            <a:xfrm>
              <a:off x="2838451" y="5097463"/>
              <a:ext cx="1017588" cy="1019175"/>
            </a:xfrm>
            <a:prstGeom prst="ellipse">
              <a:avLst/>
            </a:prstGeom>
            <a:solidFill>
              <a:srgbClr val="F564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8" name="îśḻíḋè"/>
            <p:cNvSpPr/>
            <p:nvPr/>
          </p:nvSpPr>
          <p:spPr bwMode="auto">
            <a:xfrm>
              <a:off x="3154363" y="5143501"/>
              <a:ext cx="352425" cy="85725"/>
            </a:xfrm>
            <a:custGeom>
              <a:avLst/>
              <a:gdLst>
                <a:gd name="T0" fmla="*/ 8 w 78"/>
                <a:gd name="T1" fmla="*/ 18 h 19"/>
                <a:gd name="T2" fmla="*/ 42 w 78"/>
                <a:gd name="T3" fmla="*/ 11 h 19"/>
                <a:gd name="T4" fmla="*/ 71 w 78"/>
                <a:gd name="T5" fmla="*/ 16 h 19"/>
                <a:gd name="T6" fmla="*/ 77 w 78"/>
                <a:gd name="T7" fmla="*/ 12 h 19"/>
                <a:gd name="T8" fmla="*/ 74 w 78"/>
                <a:gd name="T9" fmla="*/ 5 h 19"/>
                <a:gd name="T10" fmla="*/ 42 w 78"/>
                <a:gd name="T11" fmla="*/ 0 h 19"/>
                <a:gd name="T12" fmla="*/ 4 w 78"/>
                <a:gd name="T13" fmla="*/ 8 h 19"/>
                <a:gd name="T14" fmla="*/ 1 w 78"/>
                <a:gd name="T15" fmla="*/ 15 h 19"/>
                <a:gd name="T16" fmla="*/ 8 w 78"/>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9">
                  <a:moveTo>
                    <a:pt x="8" y="18"/>
                  </a:moveTo>
                  <a:cubicBezTo>
                    <a:pt x="19" y="14"/>
                    <a:pt x="31" y="11"/>
                    <a:pt x="42" y="11"/>
                  </a:cubicBezTo>
                  <a:cubicBezTo>
                    <a:pt x="52" y="11"/>
                    <a:pt x="61" y="13"/>
                    <a:pt x="71" y="16"/>
                  </a:cubicBezTo>
                  <a:cubicBezTo>
                    <a:pt x="73" y="17"/>
                    <a:pt x="77" y="15"/>
                    <a:pt x="77" y="12"/>
                  </a:cubicBezTo>
                  <a:cubicBezTo>
                    <a:pt x="78" y="9"/>
                    <a:pt x="77" y="6"/>
                    <a:pt x="74" y="5"/>
                  </a:cubicBezTo>
                  <a:cubicBezTo>
                    <a:pt x="64" y="2"/>
                    <a:pt x="53" y="0"/>
                    <a:pt x="42" y="0"/>
                  </a:cubicBezTo>
                  <a:cubicBezTo>
                    <a:pt x="29" y="0"/>
                    <a:pt x="16" y="3"/>
                    <a:pt x="4" y="8"/>
                  </a:cubicBezTo>
                  <a:cubicBezTo>
                    <a:pt x="1" y="9"/>
                    <a:pt x="0" y="12"/>
                    <a:pt x="1" y="15"/>
                  </a:cubicBezTo>
                  <a:cubicBezTo>
                    <a:pt x="2" y="18"/>
                    <a:pt x="5" y="19"/>
                    <a:pt x="8" y="18"/>
                  </a:cubicBezTo>
                  <a:close/>
                </a:path>
              </a:pathLst>
            </a:custGeom>
            <a:solidFill>
              <a:srgbClr val="7B32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9" name="ïṩliḑê"/>
            <p:cNvSpPr/>
            <p:nvPr/>
          </p:nvSpPr>
          <p:spPr bwMode="auto">
            <a:xfrm>
              <a:off x="3168651" y="5546726"/>
              <a:ext cx="357188" cy="352425"/>
            </a:xfrm>
            <a:prstGeom prst="ellipse">
              <a:avLst/>
            </a:prstGeom>
            <a:solidFill>
              <a:srgbClr val="B84B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0" name="îsľiḍè"/>
            <p:cNvSpPr/>
            <p:nvPr/>
          </p:nvSpPr>
          <p:spPr bwMode="auto">
            <a:xfrm>
              <a:off x="3240088" y="5605463"/>
              <a:ext cx="82550" cy="239713"/>
            </a:xfrm>
            <a:custGeom>
              <a:avLst/>
              <a:gdLst>
                <a:gd name="T0" fmla="*/ 9 w 18"/>
                <a:gd name="T1" fmla="*/ 53 h 53"/>
                <a:gd name="T2" fmla="*/ 9 w 18"/>
                <a:gd name="T3" fmla="*/ 53 h 53"/>
                <a:gd name="T4" fmla="*/ 0 w 18"/>
                <a:gd name="T5" fmla="*/ 44 h 53"/>
                <a:gd name="T6" fmla="*/ 0 w 18"/>
                <a:gd name="T7" fmla="*/ 9 h 53"/>
                <a:gd name="T8" fmla="*/ 9 w 18"/>
                <a:gd name="T9" fmla="*/ 0 h 53"/>
                <a:gd name="T10" fmla="*/ 18 w 18"/>
                <a:gd name="T11" fmla="*/ 9 h 53"/>
                <a:gd name="T12" fmla="*/ 18 w 18"/>
                <a:gd name="T13" fmla="*/ 44 h 53"/>
                <a:gd name="T14" fmla="*/ 9 w 18"/>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3">
                  <a:moveTo>
                    <a:pt x="9" y="53"/>
                  </a:moveTo>
                  <a:cubicBezTo>
                    <a:pt x="9" y="53"/>
                    <a:pt x="9" y="53"/>
                    <a:pt x="9" y="53"/>
                  </a:cubicBezTo>
                  <a:cubicBezTo>
                    <a:pt x="4" y="53"/>
                    <a:pt x="0" y="48"/>
                    <a:pt x="0" y="44"/>
                  </a:cubicBezTo>
                  <a:cubicBezTo>
                    <a:pt x="0" y="9"/>
                    <a:pt x="0" y="9"/>
                    <a:pt x="0" y="9"/>
                  </a:cubicBezTo>
                  <a:cubicBezTo>
                    <a:pt x="0" y="4"/>
                    <a:pt x="4" y="0"/>
                    <a:pt x="9" y="0"/>
                  </a:cubicBezTo>
                  <a:cubicBezTo>
                    <a:pt x="14" y="0"/>
                    <a:pt x="18" y="4"/>
                    <a:pt x="18" y="9"/>
                  </a:cubicBezTo>
                  <a:cubicBezTo>
                    <a:pt x="18" y="44"/>
                    <a:pt x="18" y="44"/>
                    <a:pt x="18" y="44"/>
                  </a:cubicBezTo>
                  <a:cubicBezTo>
                    <a:pt x="18" y="48"/>
                    <a:pt x="14" y="53"/>
                    <a:pt x="9" y="53"/>
                  </a:cubicBezTo>
                  <a:close/>
                </a:path>
              </a:pathLst>
            </a:custGeom>
            <a:solidFill>
              <a:srgbClr val="7B32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1" name="íşlîḓé"/>
            <p:cNvSpPr/>
            <p:nvPr/>
          </p:nvSpPr>
          <p:spPr bwMode="auto">
            <a:xfrm>
              <a:off x="3371851" y="5605463"/>
              <a:ext cx="80963" cy="239713"/>
            </a:xfrm>
            <a:custGeom>
              <a:avLst/>
              <a:gdLst>
                <a:gd name="T0" fmla="*/ 9 w 18"/>
                <a:gd name="T1" fmla="*/ 53 h 53"/>
                <a:gd name="T2" fmla="*/ 9 w 18"/>
                <a:gd name="T3" fmla="*/ 53 h 53"/>
                <a:gd name="T4" fmla="*/ 0 w 18"/>
                <a:gd name="T5" fmla="*/ 44 h 53"/>
                <a:gd name="T6" fmla="*/ 0 w 18"/>
                <a:gd name="T7" fmla="*/ 9 h 53"/>
                <a:gd name="T8" fmla="*/ 9 w 18"/>
                <a:gd name="T9" fmla="*/ 0 h 53"/>
                <a:gd name="T10" fmla="*/ 18 w 18"/>
                <a:gd name="T11" fmla="*/ 9 h 53"/>
                <a:gd name="T12" fmla="*/ 18 w 18"/>
                <a:gd name="T13" fmla="*/ 44 h 53"/>
                <a:gd name="T14" fmla="*/ 9 w 18"/>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3">
                  <a:moveTo>
                    <a:pt x="9" y="53"/>
                  </a:moveTo>
                  <a:cubicBezTo>
                    <a:pt x="9" y="53"/>
                    <a:pt x="9" y="53"/>
                    <a:pt x="9" y="53"/>
                  </a:cubicBezTo>
                  <a:cubicBezTo>
                    <a:pt x="4" y="53"/>
                    <a:pt x="0" y="48"/>
                    <a:pt x="0" y="44"/>
                  </a:cubicBezTo>
                  <a:cubicBezTo>
                    <a:pt x="0" y="9"/>
                    <a:pt x="0" y="9"/>
                    <a:pt x="0" y="9"/>
                  </a:cubicBezTo>
                  <a:cubicBezTo>
                    <a:pt x="0" y="4"/>
                    <a:pt x="4" y="0"/>
                    <a:pt x="9" y="0"/>
                  </a:cubicBezTo>
                  <a:cubicBezTo>
                    <a:pt x="14" y="0"/>
                    <a:pt x="18" y="4"/>
                    <a:pt x="18" y="9"/>
                  </a:cubicBezTo>
                  <a:cubicBezTo>
                    <a:pt x="18" y="44"/>
                    <a:pt x="18" y="44"/>
                    <a:pt x="18" y="44"/>
                  </a:cubicBezTo>
                  <a:cubicBezTo>
                    <a:pt x="18" y="48"/>
                    <a:pt x="14" y="53"/>
                    <a:pt x="9" y="53"/>
                  </a:cubicBezTo>
                  <a:close/>
                </a:path>
              </a:pathLst>
            </a:custGeom>
            <a:solidFill>
              <a:srgbClr val="7B32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2" name="iṩ1íde"/>
            <p:cNvSpPr/>
            <p:nvPr/>
          </p:nvSpPr>
          <p:spPr bwMode="auto">
            <a:xfrm>
              <a:off x="3127376" y="5429251"/>
              <a:ext cx="117475" cy="117475"/>
            </a:xfrm>
            <a:prstGeom prst="ellipse">
              <a:avLst/>
            </a:prstGeom>
            <a:solidFill>
              <a:srgbClr val="7B32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3" name="í$ļïḍé"/>
            <p:cNvSpPr/>
            <p:nvPr/>
          </p:nvSpPr>
          <p:spPr bwMode="auto">
            <a:xfrm>
              <a:off x="3448051" y="5429251"/>
              <a:ext cx="117475" cy="117475"/>
            </a:xfrm>
            <a:prstGeom prst="ellipse">
              <a:avLst/>
            </a:prstGeom>
            <a:solidFill>
              <a:srgbClr val="7B323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4" name="î$ľïḑé"/>
            <p:cNvSpPr/>
            <p:nvPr/>
          </p:nvSpPr>
          <p:spPr bwMode="auto">
            <a:xfrm>
              <a:off x="2725738" y="5500688"/>
              <a:ext cx="288925" cy="534988"/>
            </a:xfrm>
            <a:prstGeom prst="rect">
              <a:avLst/>
            </a:prstGeom>
            <a:solidFill>
              <a:srgbClr val="F0C4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5" name="iŝḷîde"/>
            <p:cNvSpPr/>
            <p:nvPr/>
          </p:nvSpPr>
          <p:spPr bwMode="auto">
            <a:xfrm>
              <a:off x="2725738" y="5605463"/>
              <a:ext cx="288925" cy="107950"/>
            </a:xfrm>
            <a:prstGeom prst="rect">
              <a:avLst/>
            </a:prstGeom>
            <a:solidFill>
              <a:srgbClr val="DC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6" name="íślíḋé"/>
            <p:cNvSpPr/>
            <p:nvPr/>
          </p:nvSpPr>
          <p:spPr bwMode="auto">
            <a:xfrm>
              <a:off x="2725738" y="5822951"/>
              <a:ext cx="288925" cy="103188"/>
            </a:xfrm>
            <a:prstGeom prst="rect">
              <a:avLst/>
            </a:prstGeom>
            <a:solidFill>
              <a:srgbClr val="DC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7" name="işļídê"/>
            <p:cNvSpPr/>
            <p:nvPr/>
          </p:nvSpPr>
          <p:spPr bwMode="auto">
            <a:xfrm>
              <a:off x="2725738" y="6035676"/>
              <a:ext cx="288925" cy="103188"/>
            </a:xfrm>
            <a:prstGeom prst="rect">
              <a:avLst/>
            </a:prstGeom>
            <a:solidFill>
              <a:srgbClr val="DC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8" name="íṩliďè"/>
            <p:cNvSpPr/>
            <p:nvPr/>
          </p:nvSpPr>
          <p:spPr bwMode="auto">
            <a:xfrm>
              <a:off x="3892551" y="5392738"/>
              <a:ext cx="288925" cy="746125"/>
            </a:xfrm>
            <a:prstGeom prst="rect">
              <a:avLst/>
            </a:prstGeom>
            <a:solidFill>
              <a:srgbClr val="F0C4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9" name="íŝļïḍè"/>
            <p:cNvSpPr/>
            <p:nvPr/>
          </p:nvSpPr>
          <p:spPr bwMode="auto">
            <a:xfrm>
              <a:off x="3892551" y="5500688"/>
              <a:ext cx="288925" cy="104775"/>
            </a:xfrm>
            <a:prstGeom prst="rect">
              <a:avLst/>
            </a:prstGeom>
            <a:solidFill>
              <a:srgbClr val="DC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0" name="iṥľîḑe"/>
            <p:cNvSpPr/>
            <p:nvPr/>
          </p:nvSpPr>
          <p:spPr bwMode="auto">
            <a:xfrm>
              <a:off x="3892551" y="5713413"/>
              <a:ext cx="288925" cy="109538"/>
            </a:xfrm>
            <a:prstGeom prst="rect">
              <a:avLst/>
            </a:prstGeom>
            <a:solidFill>
              <a:srgbClr val="DC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1" name="ïṥľïdê"/>
            <p:cNvSpPr/>
            <p:nvPr/>
          </p:nvSpPr>
          <p:spPr bwMode="auto">
            <a:xfrm>
              <a:off x="3892551" y="5926138"/>
              <a:ext cx="288925" cy="109538"/>
            </a:xfrm>
            <a:prstGeom prst="rect">
              <a:avLst/>
            </a:prstGeom>
            <a:solidFill>
              <a:srgbClr val="DC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2" name="îşḻïḓé"/>
            <p:cNvSpPr/>
            <p:nvPr/>
          </p:nvSpPr>
          <p:spPr bwMode="auto">
            <a:xfrm>
              <a:off x="3565526" y="5822951"/>
              <a:ext cx="290513" cy="315913"/>
            </a:xfrm>
            <a:prstGeom prst="rect">
              <a:avLst/>
            </a:prstGeom>
            <a:solidFill>
              <a:srgbClr val="F0C4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3" name="iṩ1îḑe"/>
            <p:cNvSpPr/>
            <p:nvPr/>
          </p:nvSpPr>
          <p:spPr bwMode="auto">
            <a:xfrm>
              <a:off x="3565526" y="5926138"/>
              <a:ext cx="290513" cy="109538"/>
            </a:xfrm>
            <a:prstGeom prst="rect">
              <a:avLst/>
            </a:prstGeom>
            <a:solidFill>
              <a:srgbClr val="DCA7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4" name="íşḻíḋè"/>
            <p:cNvSpPr/>
            <p:nvPr/>
          </p:nvSpPr>
          <p:spPr bwMode="auto">
            <a:xfrm>
              <a:off x="4832351" y="5292726"/>
              <a:ext cx="401638" cy="774700"/>
            </a:xfrm>
            <a:custGeom>
              <a:avLst/>
              <a:gdLst>
                <a:gd name="T0" fmla="*/ 89 w 89"/>
                <a:gd name="T1" fmla="*/ 41 h 171"/>
                <a:gd name="T2" fmla="*/ 89 w 89"/>
                <a:gd name="T3" fmla="*/ 0 h 171"/>
                <a:gd name="T4" fmla="*/ 0 w 89"/>
                <a:gd name="T5" fmla="*/ 0 h 171"/>
                <a:gd name="T6" fmla="*/ 0 w 89"/>
                <a:gd name="T7" fmla="*/ 41 h 171"/>
                <a:gd name="T8" fmla="*/ 40 w 89"/>
                <a:gd name="T9" fmla="*/ 86 h 171"/>
                <a:gd name="T10" fmla="*/ 0 w 89"/>
                <a:gd name="T11" fmla="*/ 130 h 171"/>
                <a:gd name="T12" fmla="*/ 0 w 89"/>
                <a:gd name="T13" fmla="*/ 171 h 171"/>
                <a:gd name="T14" fmla="*/ 89 w 89"/>
                <a:gd name="T15" fmla="*/ 171 h 171"/>
                <a:gd name="T16" fmla="*/ 89 w 89"/>
                <a:gd name="T17" fmla="*/ 130 h 171"/>
                <a:gd name="T18" fmla="*/ 49 w 89"/>
                <a:gd name="T19" fmla="*/ 86 h 171"/>
                <a:gd name="T20" fmla="*/ 89 w 89"/>
                <a:gd name="T21" fmla="*/ 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71">
                  <a:moveTo>
                    <a:pt x="89" y="41"/>
                  </a:moveTo>
                  <a:cubicBezTo>
                    <a:pt x="89" y="0"/>
                    <a:pt x="89" y="0"/>
                    <a:pt x="89" y="0"/>
                  </a:cubicBezTo>
                  <a:cubicBezTo>
                    <a:pt x="0" y="0"/>
                    <a:pt x="0" y="0"/>
                    <a:pt x="0" y="0"/>
                  </a:cubicBezTo>
                  <a:cubicBezTo>
                    <a:pt x="0" y="41"/>
                    <a:pt x="0" y="41"/>
                    <a:pt x="0" y="41"/>
                  </a:cubicBezTo>
                  <a:cubicBezTo>
                    <a:pt x="0" y="64"/>
                    <a:pt x="17" y="83"/>
                    <a:pt x="40" y="86"/>
                  </a:cubicBezTo>
                  <a:cubicBezTo>
                    <a:pt x="17" y="88"/>
                    <a:pt x="0" y="107"/>
                    <a:pt x="0" y="130"/>
                  </a:cubicBezTo>
                  <a:cubicBezTo>
                    <a:pt x="0" y="171"/>
                    <a:pt x="0" y="171"/>
                    <a:pt x="0" y="171"/>
                  </a:cubicBezTo>
                  <a:cubicBezTo>
                    <a:pt x="89" y="171"/>
                    <a:pt x="89" y="171"/>
                    <a:pt x="89" y="171"/>
                  </a:cubicBezTo>
                  <a:cubicBezTo>
                    <a:pt x="89" y="130"/>
                    <a:pt x="89" y="130"/>
                    <a:pt x="89" y="130"/>
                  </a:cubicBezTo>
                  <a:cubicBezTo>
                    <a:pt x="89" y="107"/>
                    <a:pt x="72" y="88"/>
                    <a:pt x="49" y="86"/>
                  </a:cubicBezTo>
                  <a:cubicBezTo>
                    <a:pt x="72" y="83"/>
                    <a:pt x="89" y="64"/>
                    <a:pt x="89" y="41"/>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5" name="íṩḻïḍê"/>
            <p:cNvSpPr/>
            <p:nvPr/>
          </p:nvSpPr>
          <p:spPr bwMode="auto">
            <a:xfrm>
              <a:off x="4886326" y="5451476"/>
              <a:ext cx="293688" cy="176213"/>
            </a:xfrm>
            <a:custGeom>
              <a:avLst/>
              <a:gdLst>
                <a:gd name="T0" fmla="*/ 32 w 65"/>
                <a:gd name="T1" fmla="*/ 39 h 39"/>
                <a:gd name="T2" fmla="*/ 0 w 65"/>
                <a:gd name="T3" fmla="*/ 7 h 39"/>
                <a:gd name="T4" fmla="*/ 0 w 65"/>
                <a:gd name="T5" fmla="*/ 0 h 39"/>
                <a:gd name="T6" fmla="*/ 65 w 65"/>
                <a:gd name="T7" fmla="*/ 0 h 39"/>
                <a:gd name="T8" fmla="*/ 65 w 65"/>
                <a:gd name="T9" fmla="*/ 7 h 39"/>
                <a:gd name="T10" fmla="*/ 32 w 65"/>
                <a:gd name="T11" fmla="*/ 39 h 39"/>
              </a:gdLst>
              <a:ahLst/>
              <a:cxnLst>
                <a:cxn ang="0">
                  <a:pos x="T0" y="T1"/>
                </a:cxn>
                <a:cxn ang="0">
                  <a:pos x="T2" y="T3"/>
                </a:cxn>
                <a:cxn ang="0">
                  <a:pos x="T4" y="T5"/>
                </a:cxn>
                <a:cxn ang="0">
                  <a:pos x="T6" y="T7"/>
                </a:cxn>
                <a:cxn ang="0">
                  <a:pos x="T8" y="T9"/>
                </a:cxn>
                <a:cxn ang="0">
                  <a:pos x="T10" y="T11"/>
                </a:cxn>
              </a:cxnLst>
              <a:rect l="0" t="0" r="r" b="b"/>
              <a:pathLst>
                <a:path w="65" h="39">
                  <a:moveTo>
                    <a:pt x="32" y="39"/>
                  </a:moveTo>
                  <a:cubicBezTo>
                    <a:pt x="14" y="39"/>
                    <a:pt x="0" y="25"/>
                    <a:pt x="0" y="7"/>
                  </a:cubicBezTo>
                  <a:cubicBezTo>
                    <a:pt x="0" y="0"/>
                    <a:pt x="0" y="0"/>
                    <a:pt x="0" y="0"/>
                  </a:cubicBezTo>
                  <a:cubicBezTo>
                    <a:pt x="65" y="0"/>
                    <a:pt x="65" y="0"/>
                    <a:pt x="65" y="0"/>
                  </a:cubicBezTo>
                  <a:cubicBezTo>
                    <a:pt x="65" y="7"/>
                    <a:pt x="65" y="7"/>
                    <a:pt x="65" y="7"/>
                  </a:cubicBezTo>
                  <a:cubicBezTo>
                    <a:pt x="65" y="25"/>
                    <a:pt x="50" y="39"/>
                    <a:pt x="32" y="39"/>
                  </a:cubicBezTo>
                </a:path>
              </a:pathLst>
            </a:custGeom>
            <a:solidFill>
              <a:srgbClr val="E1C27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6" name="íṥľíḍé"/>
            <p:cNvSpPr/>
            <p:nvPr/>
          </p:nvSpPr>
          <p:spPr bwMode="auto">
            <a:xfrm>
              <a:off x="4805363" y="5219701"/>
              <a:ext cx="455613" cy="73025"/>
            </a:xfrm>
            <a:prstGeom prst="rect">
              <a:avLst/>
            </a:prstGeom>
            <a:solidFill>
              <a:srgbClr val="A765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7" name="íṡľíḍê"/>
            <p:cNvSpPr/>
            <p:nvPr/>
          </p:nvSpPr>
          <p:spPr bwMode="auto">
            <a:xfrm>
              <a:off x="4805363" y="5219701"/>
              <a:ext cx="455613"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8" name="íṡḻiḓê"/>
            <p:cNvSpPr/>
            <p:nvPr/>
          </p:nvSpPr>
          <p:spPr bwMode="auto">
            <a:xfrm>
              <a:off x="4805363" y="6067426"/>
              <a:ext cx="455613" cy="71438"/>
            </a:xfrm>
            <a:prstGeom prst="rect">
              <a:avLst/>
            </a:prstGeom>
            <a:solidFill>
              <a:srgbClr val="A765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9" name="íṩḻidé"/>
            <p:cNvSpPr/>
            <p:nvPr/>
          </p:nvSpPr>
          <p:spPr bwMode="auto">
            <a:xfrm>
              <a:off x="4868863" y="5889626"/>
              <a:ext cx="330200" cy="146050"/>
            </a:xfrm>
            <a:prstGeom prst="rect">
              <a:avLst/>
            </a:prstGeom>
            <a:solidFill>
              <a:srgbClr val="E1C2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0" name="iṩliḍé"/>
            <p:cNvSpPr/>
            <p:nvPr/>
          </p:nvSpPr>
          <p:spPr bwMode="auto">
            <a:xfrm>
              <a:off x="4868863" y="5889626"/>
              <a:ext cx="3302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1" name="ïṧļiḑe"/>
            <p:cNvSpPr/>
            <p:nvPr/>
          </p:nvSpPr>
          <p:spPr bwMode="auto">
            <a:xfrm>
              <a:off x="5026026" y="5610226"/>
              <a:ext cx="14288" cy="293688"/>
            </a:xfrm>
            <a:prstGeom prst="rect">
              <a:avLst/>
            </a:prstGeom>
            <a:solidFill>
              <a:srgbClr val="E1C2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2" name="iṣ1ídè"/>
            <p:cNvSpPr/>
            <p:nvPr/>
          </p:nvSpPr>
          <p:spPr bwMode="auto">
            <a:xfrm>
              <a:off x="5026026" y="5610226"/>
              <a:ext cx="142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3" name="ïSļïďê"/>
            <p:cNvSpPr/>
            <p:nvPr/>
          </p:nvSpPr>
          <p:spPr bwMode="auto">
            <a:xfrm>
              <a:off x="4868863" y="5813426"/>
              <a:ext cx="330200" cy="76200"/>
            </a:xfrm>
            <a:custGeom>
              <a:avLst/>
              <a:gdLst>
                <a:gd name="T0" fmla="*/ 102 w 208"/>
                <a:gd name="T1" fmla="*/ 0 h 48"/>
                <a:gd name="T2" fmla="*/ 0 w 208"/>
                <a:gd name="T3" fmla="*/ 48 h 48"/>
                <a:gd name="T4" fmla="*/ 208 w 208"/>
                <a:gd name="T5" fmla="*/ 48 h 48"/>
                <a:gd name="T6" fmla="*/ 102 w 208"/>
                <a:gd name="T7" fmla="*/ 0 h 48"/>
              </a:gdLst>
              <a:ahLst/>
              <a:cxnLst>
                <a:cxn ang="0">
                  <a:pos x="T0" y="T1"/>
                </a:cxn>
                <a:cxn ang="0">
                  <a:pos x="T2" y="T3"/>
                </a:cxn>
                <a:cxn ang="0">
                  <a:pos x="T4" y="T5"/>
                </a:cxn>
                <a:cxn ang="0">
                  <a:pos x="T6" y="T7"/>
                </a:cxn>
              </a:cxnLst>
              <a:rect l="0" t="0" r="r" b="b"/>
              <a:pathLst>
                <a:path w="208" h="48">
                  <a:moveTo>
                    <a:pt x="102" y="0"/>
                  </a:moveTo>
                  <a:lnTo>
                    <a:pt x="0" y="48"/>
                  </a:lnTo>
                  <a:lnTo>
                    <a:pt x="208" y="48"/>
                  </a:lnTo>
                  <a:lnTo>
                    <a:pt x="102" y="0"/>
                  </a:lnTo>
                  <a:close/>
                </a:path>
              </a:pathLst>
            </a:custGeom>
            <a:solidFill>
              <a:srgbClr val="E1C27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4" name="íṡḷiḓê"/>
            <p:cNvSpPr/>
            <p:nvPr/>
          </p:nvSpPr>
          <p:spPr bwMode="auto">
            <a:xfrm>
              <a:off x="4868863" y="5813426"/>
              <a:ext cx="330200" cy="76200"/>
            </a:xfrm>
            <a:custGeom>
              <a:avLst/>
              <a:gdLst>
                <a:gd name="T0" fmla="*/ 102 w 208"/>
                <a:gd name="T1" fmla="*/ 0 h 48"/>
                <a:gd name="T2" fmla="*/ 0 w 208"/>
                <a:gd name="T3" fmla="*/ 48 h 48"/>
                <a:gd name="T4" fmla="*/ 208 w 208"/>
                <a:gd name="T5" fmla="*/ 48 h 48"/>
                <a:gd name="T6" fmla="*/ 102 w 208"/>
                <a:gd name="T7" fmla="*/ 0 h 48"/>
              </a:gdLst>
              <a:ahLst/>
              <a:cxnLst>
                <a:cxn ang="0">
                  <a:pos x="T0" y="T1"/>
                </a:cxn>
                <a:cxn ang="0">
                  <a:pos x="T2" y="T3"/>
                </a:cxn>
                <a:cxn ang="0">
                  <a:pos x="T4" y="T5"/>
                </a:cxn>
                <a:cxn ang="0">
                  <a:pos x="T6" y="T7"/>
                </a:cxn>
              </a:cxnLst>
              <a:rect l="0" t="0" r="r" b="b"/>
              <a:pathLst>
                <a:path w="208" h="48">
                  <a:moveTo>
                    <a:pt x="102" y="0"/>
                  </a:moveTo>
                  <a:lnTo>
                    <a:pt x="0" y="48"/>
                  </a:lnTo>
                  <a:lnTo>
                    <a:pt x="208" y="48"/>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5" name="ïsľïḍê"/>
            <p:cNvSpPr/>
            <p:nvPr/>
          </p:nvSpPr>
          <p:spPr bwMode="auto">
            <a:xfrm>
              <a:off x="4837113" y="5686426"/>
              <a:ext cx="144463" cy="144463"/>
            </a:xfrm>
            <a:custGeom>
              <a:avLst/>
              <a:gdLst>
                <a:gd name="T0" fmla="*/ 32 w 32"/>
                <a:gd name="T1" fmla="*/ 0 h 32"/>
                <a:gd name="T2" fmla="*/ 0 w 32"/>
                <a:gd name="T3" fmla="*/ 32 h 32"/>
                <a:gd name="T4" fmla="*/ 32 w 32"/>
                <a:gd name="T5" fmla="*/ 0 h 32"/>
              </a:gdLst>
              <a:ahLst/>
              <a:cxnLst>
                <a:cxn ang="0">
                  <a:pos x="T0" y="T1"/>
                </a:cxn>
                <a:cxn ang="0">
                  <a:pos x="T2" y="T3"/>
                </a:cxn>
                <a:cxn ang="0">
                  <a:pos x="T4" y="T5"/>
                </a:cxn>
              </a:cxnLst>
              <a:rect l="0" t="0" r="r" b="b"/>
              <a:pathLst>
                <a:path w="32" h="32">
                  <a:moveTo>
                    <a:pt x="32" y="0"/>
                  </a:moveTo>
                  <a:cubicBezTo>
                    <a:pt x="16" y="4"/>
                    <a:pt x="4" y="16"/>
                    <a:pt x="0" y="32"/>
                  </a:cubicBezTo>
                  <a:cubicBezTo>
                    <a:pt x="32" y="0"/>
                    <a:pt x="32" y="0"/>
                    <a:pt x="32" y="0"/>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6" name="íṡḻïḑé"/>
            <p:cNvSpPr/>
            <p:nvPr/>
          </p:nvSpPr>
          <p:spPr bwMode="auto">
            <a:xfrm>
              <a:off x="4881563" y="5292726"/>
              <a:ext cx="352425" cy="384175"/>
            </a:xfrm>
            <a:custGeom>
              <a:avLst/>
              <a:gdLst>
                <a:gd name="T0" fmla="*/ 35 w 78"/>
                <a:gd name="T1" fmla="*/ 74 h 85"/>
                <a:gd name="T2" fmla="*/ 35 w 78"/>
                <a:gd name="T3" fmla="*/ 74 h 85"/>
                <a:gd name="T4" fmla="*/ 35 w 78"/>
                <a:gd name="T5" fmla="*/ 74 h 85"/>
                <a:gd name="T6" fmla="*/ 35 w 78"/>
                <a:gd name="T7" fmla="*/ 74 h 85"/>
                <a:gd name="T8" fmla="*/ 8 w 78"/>
                <a:gd name="T9" fmla="*/ 62 h 85"/>
                <a:gd name="T10" fmla="*/ 0 w 78"/>
                <a:gd name="T11" fmla="*/ 71 h 85"/>
                <a:gd name="T12" fmla="*/ 24 w 78"/>
                <a:gd name="T13" fmla="*/ 85 h 85"/>
                <a:gd name="T14" fmla="*/ 32 w 78"/>
                <a:gd name="T15" fmla="*/ 77 h 85"/>
                <a:gd name="T16" fmla="*/ 32 w 78"/>
                <a:gd name="T17" fmla="*/ 74 h 85"/>
                <a:gd name="T18" fmla="*/ 8 w 78"/>
                <a:gd name="T19" fmla="*/ 62 h 85"/>
                <a:gd name="T20" fmla="*/ 78 w 78"/>
                <a:gd name="T21" fmla="*/ 0 h 85"/>
                <a:gd name="T22" fmla="*/ 71 w 78"/>
                <a:gd name="T23" fmla="*/ 0 h 85"/>
                <a:gd name="T24" fmla="*/ 36 w 78"/>
                <a:gd name="T25" fmla="*/ 35 h 85"/>
                <a:gd name="T26" fmla="*/ 66 w 78"/>
                <a:gd name="T27" fmla="*/ 35 h 85"/>
                <a:gd name="T28" fmla="*/ 66 w 78"/>
                <a:gd name="T29" fmla="*/ 42 h 85"/>
                <a:gd name="T30" fmla="*/ 66 w 78"/>
                <a:gd name="T31" fmla="*/ 43 h 85"/>
                <a:gd name="T32" fmla="*/ 78 w 78"/>
                <a:gd name="T33" fmla="*/ 31 h 85"/>
                <a:gd name="T34" fmla="*/ 78 w 78"/>
                <a:gd name="T3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85">
                  <a:moveTo>
                    <a:pt x="35" y="74"/>
                  </a:moveTo>
                  <a:cubicBezTo>
                    <a:pt x="35" y="74"/>
                    <a:pt x="35" y="74"/>
                    <a:pt x="35" y="74"/>
                  </a:cubicBezTo>
                  <a:cubicBezTo>
                    <a:pt x="35" y="74"/>
                    <a:pt x="35" y="74"/>
                    <a:pt x="35" y="74"/>
                  </a:cubicBezTo>
                  <a:cubicBezTo>
                    <a:pt x="35" y="74"/>
                    <a:pt x="35" y="74"/>
                    <a:pt x="35" y="74"/>
                  </a:cubicBezTo>
                  <a:moveTo>
                    <a:pt x="8" y="62"/>
                  </a:moveTo>
                  <a:cubicBezTo>
                    <a:pt x="0" y="71"/>
                    <a:pt x="0" y="71"/>
                    <a:pt x="0" y="71"/>
                  </a:cubicBezTo>
                  <a:cubicBezTo>
                    <a:pt x="6" y="78"/>
                    <a:pt x="15" y="83"/>
                    <a:pt x="24" y="85"/>
                  </a:cubicBezTo>
                  <a:cubicBezTo>
                    <a:pt x="32" y="77"/>
                    <a:pt x="32" y="77"/>
                    <a:pt x="32" y="77"/>
                  </a:cubicBezTo>
                  <a:cubicBezTo>
                    <a:pt x="32" y="74"/>
                    <a:pt x="32" y="74"/>
                    <a:pt x="32" y="74"/>
                  </a:cubicBezTo>
                  <a:cubicBezTo>
                    <a:pt x="23" y="74"/>
                    <a:pt x="14" y="69"/>
                    <a:pt x="8" y="62"/>
                  </a:cubicBezTo>
                  <a:moveTo>
                    <a:pt x="78" y="0"/>
                  </a:moveTo>
                  <a:cubicBezTo>
                    <a:pt x="71" y="0"/>
                    <a:pt x="71" y="0"/>
                    <a:pt x="71" y="0"/>
                  </a:cubicBezTo>
                  <a:cubicBezTo>
                    <a:pt x="36" y="35"/>
                    <a:pt x="36" y="35"/>
                    <a:pt x="36" y="35"/>
                  </a:cubicBezTo>
                  <a:cubicBezTo>
                    <a:pt x="66" y="35"/>
                    <a:pt x="66" y="35"/>
                    <a:pt x="66" y="35"/>
                  </a:cubicBezTo>
                  <a:cubicBezTo>
                    <a:pt x="66" y="42"/>
                    <a:pt x="66" y="42"/>
                    <a:pt x="66" y="42"/>
                  </a:cubicBezTo>
                  <a:cubicBezTo>
                    <a:pt x="66" y="42"/>
                    <a:pt x="66" y="43"/>
                    <a:pt x="66" y="43"/>
                  </a:cubicBezTo>
                  <a:cubicBezTo>
                    <a:pt x="78" y="31"/>
                    <a:pt x="78" y="31"/>
                    <a:pt x="78" y="31"/>
                  </a:cubicBezTo>
                  <a:cubicBezTo>
                    <a:pt x="78" y="0"/>
                    <a:pt x="78" y="0"/>
                    <a:pt x="78" y="0"/>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7" name="íśḷîďe"/>
            <p:cNvSpPr/>
            <p:nvPr/>
          </p:nvSpPr>
          <p:spPr bwMode="auto">
            <a:xfrm>
              <a:off x="4918076" y="5451476"/>
              <a:ext cx="261938" cy="176213"/>
            </a:xfrm>
            <a:custGeom>
              <a:avLst/>
              <a:gdLst>
                <a:gd name="T0" fmla="*/ 58 w 58"/>
                <a:gd name="T1" fmla="*/ 0 h 39"/>
                <a:gd name="T2" fmla="*/ 28 w 58"/>
                <a:gd name="T3" fmla="*/ 0 h 39"/>
                <a:gd name="T4" fmla="*/ 0 w 58"/>
                <a:gd name="T5" fmla="*/ 27 h 39"/>
                <a:gd name="T6" fmla="*/ 24 w 58"/>
                <a:gd name="T7" fmla="*/ 39 h 39"/>
                <a:gd name="T8" fmla="*/ 24 w 58"/>
                <a:gd name="T9" fmla="*/ 35 h 39"/>
                <a:gd name="T10" fmla="*/ 27 w 58"/>
                <a:gd name="T11" fmla="*/ 35 h 39"/>
                <a:gd name="T12" fmla="*/ 27 w 58"/>
                <a:gd name="T13" fmla="*/ 39 h 39"/>
                <a:gd name="T14" fmla="*/ 27 w 58"/>
                <a:gd name="T15" fmla="*/ 39 h 39"/>
                <a:gd name="T16" fmla="*/ 58 w 58"/>
                <a:gd name="T17" fmla="*/ 8 h 39"/>
                <a:gd name="T18" fmla="*/ 58 w 58"/>
                <a:gd name="T19" fmla="*/ 7 h 39"/>
                <a:gd name="T20" fmla="*/ 58 w 58"/>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39">
                  <a:moveTo>
                    <a:pt x="58" y="0"/>
                  </a:moveTo>
                  <a:cubicBezTo>
                    <a:pt x="28" y="0"/>
                    <a:pt x="28" y="0"/>
                    <a:pt x="28" y="0"/>
                  </a:cubicBezTo>
                  <a:cubicBezTo>
                    <a:pt x="0" y="27"/>
                    <a:pt x="0" y="27"/>
                    <a:pt x="0" y="27"/>
                  </a:cubicBezTo>
                  <a:cubicBezTo>
                    <a:pt x="6" y="34"/>
                    <a:pt x="15" y="39"/>
                    <a:pt x="24" y="39"/>
                  </a:cubicBezTo>
                  <a:cubicBezTo>
                    <a:pt x="24" y="35"/>
                    <a:pt x="24" y="35"/>
                    <a:pt x="24" y="35"/>
                  </a:cubicBezTo>
                  <a:cubicBezTo>
                    <a:pt x="27" y="35"/>
                    <a:pt x="27" y="35"/>
                    <a:pt x="27" y="35"/>
                  </a:cubicBezTo>
                  <a:cubicBezTo>
                    <a:pt x="27" y="39"/>
                    <a:pt x="27" y="39"/>
                    <a:pt x="27" y="39"/>
                  </a:cubicBezTo>
                  <a:cubicBezTo>
                    <a:pt x="27" y="39"/>
                    <a:pt x="27" y="39"/>
                    <a:pt x="27" y="39"/>
                  </a:cubicBezTo>
                  <a:cubicBezTo>
                    <a:pt x="58" y="8"/>
                    <a:pt x="58" y="8"/>
                    <a:pt x="58" y="8"/>
                  </a:cubicBezTo>
                  <a:cubicBezTo>
                    <a:pt x="58" y="8"/>
                    <a:pt x="58" y="7"/>
                    <a:pt x="58" y="7"/>
                  </a:cubicBezTo>
                  <a:cubicBezTo>
                    <a:pt x="58" y="0"/>
                    <a:pt x="58" y="0"/>
                    <a:pt x="58" y="0"/>
                  </a:cubicBezTo>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8" name="ïšlîḍe"/>
            <p:cNvSpPr/>
            <p:nvPr/>
          </p:nvSpPr>
          <p:spPr bwMode="auto">
            <a:xfrm>
              <a:off x="5026026" y="5610226"/>
              <a:ext cx="14288" cy="31750"/>
            </a:xfrm>
            <a:custGeom>
              <a:avLst/>
              <a:gdLst>
                <a:gd name="T0" fmla="*/ 9 w 9"/>
                <a:gd name="T1" fmla="*/ 0 h 20"/>
                <a:gd name="T2" fmla="*/ 0 w 9"/>
                <a:gd name="T3" fmla="*/ 0 h 20"/>
                <a:gd name="T4" fmla="*/ 0 w 9"/>
                <a:gd name="T5" fmla="*/ 11 h 20"/>
                <a:gd name="T6" fmla="*/ 0 w 9"/>
                <a:gd name="T7" fmla="*/ 20 h 20"/>
                <a:gd name="T8" fmla="*/ 9 w 9"/>
                <a:gd name="T9" fmla="*/ 11 h 20"/>
                <a:gd name="T10" fmla="*/ 9 w 9"/>
                <a:gd name="T11" fmla="*/ 11 h 20"/>
                <a:gd name="T12" fmla="*/ 9 w 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9" y="0"/>
                  </a:moveTo>
                  <a:lnTo>
                    <a:pt x="0" y="0"/>
                  </a:lnTo>
                  <a:lnTo>
                    <a:pt x="0" y="11"/>
                  </a:lnTo>
                  <a:lnTo>
                    <a:pt x="0" y="20"/>
                  </a:lnTo>
                  <a:lnTo>
                    <a:pt x="9" y="11"/>
                  </a:lnTo>
                  <a:lnTo>
                    <a:pt x="9" y="11"/>
                  </a:lnTo>
                  <a:lnTo>
                    <a:pt x="9" y="0"/>
                  </a:lnTo>
                  <a:close/>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9" name="isľíḑe"/>
            <p:cNvSpPr/>
            <p:nvPr/>
          </p:nvSpPr>
          <p:spPr bwMode="auto">
            <a:xfrm>
              <a:off x="5026026" y="5610226"/>
              <a:ext cx="14288" cy="31750"/>
            </a:xfrm>
            <a:custGeom>
              <a:avLst/>
              <a:gdLst>
                <a:gd name="T0" fmla="*/ 9 w 9"/>
                <a:gd name="T1" fmla="*/ 0 h 20"/>
                <a:gd name="T2" fmla="*/ 0 w 9"/>
                <a:gd name="T3" fmla="*/ 0 h 20"/>
                <a:gd name="T4" fmla="*/ 0 w 9"/>
                <a:gd name="T5" fmla="*/ 11 h 20"/>
                <a:gd name="T6" fmla="*/ 0 w 9"/>
                <a:gd name="T7" fmla="*/ 20 h 20"/>
                <a:gd name="T8" fmla="*/ 9 w 9"/>
                <a:gd name="T9" fmla="*/ 11 h 20"/>
                <a:gd name="T10" fmla="*/ 9 w 9"/>
                <a:gd name="T11" fmla="*/ 11 h 20"/>
                <a:gd name="T12" fmla="*/ 9 w 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9" y="0"/>
                  </a:moveTo>
                  <a:lnTo>
                    <a:pt x="0" y="0"/>
                  </a:lnTo>
                  <a:lnTo>
                    <a:pt x="0" y="11"/>
                  </a:lnTo>
                  <a:lnTo>
                    <a:pt x="0" y="20"/>
                  </a:lnTo>
                  <a:lnTo>
                    <a:pt x="9" y="11"/>
                  </a:lnTo>
                  <a:lnTo>
                    <a:pt x="9" y="1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0" name="ïŝ1îḋè"/>
            <p:cNvSpPr/>
            <p:nvPr/>
          </p:nvSpPr>
          <p:spPr bwMode="auto">
            <a:xfrm>
              <a:off x="4832351" y="5478463"/>
              <a:ext cx="0" cy="4763"/>
            </a:xfrm>
            <a:custGeom>
              <a:avLst/>
              <a:gdLst>
                <a:gd name="T0" fmla="*/ 1 h 1"/>
                <a:gd name="T1" fmla="*/ 1 h 1"/>
                <a:gd name="T2" fmla="*/ 1 h 1"/>
                <a:gd name="T3" fmla="*/ 0 h 1"/>
                <a:gd name="T4" fmla="*/ 1 h 1"/>
                <a:gd name="T5" fmla="*/ 0 h 1"/>
                <a:gd name="T6" fmla="*/ 0 h 1"/>
                <a:gd name="T7" fmla="*/ 0 h 1"/>
                <a:gd name="T8" fmla="*/ 0 h 1"/>
                <a:gd name="T9" fmla="*/ 0 h 1"/>
                <a:gd name="T10" fmla="*/ 0 h 1"/>
                <a:gd name="T11"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A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1" name="ïṩlidê"/>
            <p:cNvSpPr/>
            <p:nvPr/>
          </p:nvSpPr>
          <p:spPr bwMode="auto">
            <a:xfrm>
              <a:off x="4832351" y="5292726"/>
              <a:ext cx="315913" cy="288925"/>
            </a:xfrm>
            <a:custGeom>
              <a:avLst/>
              <a:gdLst>
                <a:gd name="T0" fmla="*/ 70 w 70"/>
                <a:gd name="T1" fmla="*/ 0 h 64"/>
                <a:gd name="T2" fmla="*/ 12 w 70"/>
                <a:gd name="T3" fmla="*/ 0 h 64"/>
                <a:gd name="T4" fmla="*/ 0 w 70"/>
                <a:gd name="T5" fmla="*/ 12 h 64"/>
                <a:gd name="T6" fmla="*/ 0 w 70"/>
                <a:gd name="T7" fmla="*/ 41 h 64"/>
                <a:gd name="T8" fmla="*/ 0 w 70"/>
                <a:gd name="T9" fmla="*/ 41 h 64"/>
                <a:gd name="T10" fmla="*/ 0 w 70"/>
                <a:gd name="T11" fmla="*/ 41 h 64"/>
                <a:gd name="T12" fmla="*/ 0 w 70"/>
                <a:gd name="T13" fmla="*/ 41 h 64"/>
                <a:gd name="T14" fmla="*/ 0 w 70"/>
                <a:gd name="T15" fmla="*/ 41 h 64"/>
                <a:gd name="T16" fmla="*/ 0 w 70"/>
                <a:gd name="T17" fmla="*/ 41 h 64"/>
                <a:gd name="T18" fmla="*/ 0 w 70"/>
                <a:gd name="T19" fmla="*/ 42 h 64"/>
                <a:gd name="T20" fmla="*/ 0 w 70"/>
                <a:gd name="T21" fmla="*/ 42 h 64"/>
                <a:gd name="T22" fmla="*/ 0 w 70"/>
                <a:gd name="T23" fmla="*/ 42 h 64"/>
                <a:gd name="T24" fmla="*/ 6 w 70"/>
                <a:gd name="T25" fmla="*/ 64 h 64"/>
                <a:gd name="T26" fmla="*/ 15 w 70"/>
                <a:gd name="T27" fmla="*/ 55 h 64"/>
                <a:gd name="T28" fmla="*/ 12 w 70"/>
                <a:gd name="T29" fmla="*/ 42 h 64"/>
                <a:gd name="T30" fmla="*/ 12 w 70"/>
                <a:gd name="T31" fmla="*/ 35 h 64"/>
                <a:gd name="T32" fmla="*/ 35 w 70"/>
                <a:gd name="T33" fmla="*/ 35 h 64"/>
                <a:gd name="T34" fmla="*/ 70 w 70"/>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64">
                  <a:moveTo>
                    <a:pt x="70" y="0"/>
                  </a:moveTo>
                  <a:cubicBezTo>
                    <a:pt x="12" y="0"/>
                    <a:pt x="12" y="0"/>
                    <a:pt x="12" y="0"/>
                  </a:cubicBezTo>
                  <a:cubicBezTo>
                    <a:pt x="0" y="12"/>
                    <a:pt x="0" y="12"/>
                    <a:pt x="0" y="12"/>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2"/>
                    <a:pt x="0" y="42"/>
                  </a:cubicBezTo>
                  <a:cubicBezTo>
                    <a:pt x="0" y="42"/>
                    <a:pt x="0" y="42"/>
                    <a:pt x="0" y="42"/>
                  </a:cubicBezTo>
                  <a:cubicBezTo>
                    <a:pt x="0" y="42"/>
                    <a:pt x="0" y="42"/>
                    <a:pt x="0" y="42"/>
                  </a:cubicBezTo>
                  <a:cubicBezTo>
                    <a:pt x="0" y="50"/>
                    <a:pt x="2" y="57"/>
                    <a:pt x="6" y="64"/>
                  </a:cubicBezTo>
                  <a:cubicBezTo>
                    <a:pt x="15" y="55"/>
                    <a:pt x="15" y="55"/>
                    <a:pt x="15" y="55"/>
                  </a:cubicBezTo>
                  <a:cubicBezTo>
                    <a:pt x="13" y="51"/>
                    <a:pt x="12" y="46"/>
                    <a:pt x="12" y="42"/>
                  </a:cubicBezTo>
                  <a:cubicBezTo>
                    <a:pt x="12" y="35"/>
                    <a:pt x="12" y="35"/>
                    <a:pt x="12" y="35"/>
                  </a:cubicBezTo>
                  <a:cubicBezTo>
                    <a:pt x="35" y="35"/>
                    <a:pt x="35" y="35"/>
                    <a:pt x="35" y="35"/>
                  </a:cubicBezTo>
                  <a:cubicBezTo>
                    <a:pt x="70" y="0"/>
                    <a:pt x="70" y="0"/>
                    <a:pt x="70" y="0"/>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2" name="íSľïḑé"/>
            <p:cNvSpPr/>
            <p:nvPr/>
          </p:nvSpPr>
          <p:spPr bwMode="auto">
            <a:xfrm>
              <a:off x="4886326" y="5451476"/>
              <a:ext cx="104775" cy="90488"/>
            </a:xfrm>
            <a:custGeom>
              <a:avLst/>
              <a:gdLst>
                <a:gd name="T0" fmla="*/ 23 w 23"/>
                <a:gd name="T1" fmla="*/ 0 h 20"/>
                <a:gd name="T2" fmla="*/ 0 w 23"/>
                <a:gd name="T3" fmla="*/ 0 h 20"/>
                <a:gd name="T4" fmla="*/ 0 w 23"/>
                <a:gd name="T5" fmla="*/ 7 h 20"/>
                <a:gd name="T6" fmla="*/ 3 w 23"/>
                <a:gd name="T7" fmla="*/ 20 h 20"/>
                <a:gd name="T8" fmla="*/ 23 w 23"/>
                <a:gd name="T9" fmla="*/ 0 h 20"/>
              </a:gdLst>
              <a:ahLst/>
              <a:cxnLst>
                <a:cxn ang="0">
                  <a:pos x="T0" y="T1"/>
                </a:cxn>
                <a:cxn ang="0">
                  <a:pos x="T2" y="T3"/>
                </a:cxn>
                <a:cxn ang="0">
                  <a:pos x="T4" y="T5"/>
                </a:cxn>
                <a:cxn ang="0">
                  <a:pos x="T6" y="T7"/>
                </a:cxn>
                <a:cxn ang="0">
                  <a:pos x="T8" y="T9"/>
                </a:cxn>
              </a:cxnLst>
              <a:rect l="0" t="0" r="r" b="b"/>
              <a:pathLst>
                <a:path w="23" h="20">
                  <a:moveTo>
                    <a:pt x="23" y="0"/>
                  </a:moveTo>
                  <a:cubicBezTo>
                    <a:pt x="0" y="0"/>
                    <a:pt x="0" y="0"/>
                    <a:pt x="0" y="0"/>
                  </a:cubicBezTo>
                  <a:cubicBezTo>
                    <a:pt x="0" y="7"/>
                    <a:pt x="0" y="7"/>
                    <a:pt x="0" y="7"/>
                  </a:cubicBezTo>
                  <a:cubicBezTo>
                    <a:pt x="0" y="11"/>
                    <a:pt x="1" y="16"/>
                    <a:pt x="3" y="20"/>
                  </a:cubicBezTo>
                  <a:cubicBezTo>
                    <a:pt x="23" y="0"/>
                    <a:pt x="23" y="0"/>
                    <a:pt x="23" y="0"/>
                  </a:cubicBezTo>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3" name="iŝľïḋê"/>
            <p:cNvSpPr/>
            <p:nvPr/>
          </p:nvSpPr>
          <p:spPr bwMode="auto">
            <a:xfrm>
              <a:off x="5081588" y="5527676"/>
              <a:ext cx="149225" cy="149225"/>
            </a:xfrm>
            <a:custGeom>
              <a:avLst/>
              <a:gdLst>
                <a:gd name="T0" fmla="*/ 33 w 33"/>
                <a:gd name="T1" fmla="*/ 0 h 33"/>
                <a:gd name="T2" fmla="*/ 0 w 33"/>
                <a:gd name="T3" fmla="*/ 33 h 33"/>
                <a:gd name="T4" fmla="*/ 33 w 33"/>
                <a:gd name="T5" fmla="*/ 0 h 33"/>
              </a:gdLst>
              <a:ahLst/>
              <a:cxnLst>
                <a:cxn ang="0">
                  <a:pos x="T0" y="T1"/>
                </a:cxn>
                <a:cxn ang="0">
                  <a:pos x="T2" y="T3"/>
                </a:cxn>
                <a:cxn ang="0">
                  <a:pos x="T4" y="T5"/>
                </a:cxn>
              </a:cxnLst>
              <a:rect l="0" t="0" r="r" b="b"/>
              <a:pathLst>
                <a:path w="33" h="33">
                  <a:moveTo>
                    <a:pt x="33" y="0"/>
                  </a:moveTo>
                  <a:cubicBezTo>
                    <a:pt x="0" y="33"/>
                    <a:pt x="0" y="33"/>
                    <a:pt x="0" y="33"/>
                  </a:cubicBezTo>
                  <a:cubicBezTo>
                    <a:pt x="16" y="29"/>
                    <a:pt x="29" y="16"/>
                    <a:pt x="33" y="0"/>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4" name="î$ḷíḓe"/>
            <p:cNvSpPr/>
            <p:nvPr/>
          </p:nvSpPr>
          <p:spPr bwMode="auto">
            <a:xfrm>
              <a:off x="4832351" y="5681663"/>
              <a:ext cx="384175" cy="385763"/>
            </a:xfrm>
            <a:custGeom>
              <a:avLst/>
              <a:gdLst>
                <a:gd name="T0" fmla="*/ 8 w 85"/>
                <a:gd name="T1" fmla="*/ 46 h 85"/>
                <a:gd name="T2" fmla="*/ 0 w 85"/>
                <a:gd name="T3" fmla="*/ 54 h 85"/>
                <a:gd name="T4" fmla="*/ 0 w 85"/>
                <a:gd name="T5" fmla="*/ 85 h 85"/>
                <a:gd name="T6" fmla="*/ 26 w 85"/>
                <a:gd name="T7" fmla="*/ 85 h 85"/>
                <a:gd name="T8" fmla="*/ 34 w 85"/>
                <a:gd name="T9" fmla="*/ 78 h 85"/>
                <a:gd name="T10" fmla="*/ 8 w 85"/>
                <a:gd name="T11" fmla="*/ 78 h 85"/>
                <a:gd name="T12" fmla="*/ 8 w 85"/>
                <a:gd name="T13" fmla="*/ 46 h 85"/>
                <a:gd name="T14" fmla="*/ 43 w 85"/>
                <a:gd name="T15" fmla="*/ 10 h 85"/>
                <a:gd name="T16" fmla="*/ 8 w 85"/>
                <a:gd name="T17" fmla="*/ 45 h 85"/>
                <a:gd name="T18" fmla="*/ 43 w 85"/>
                <a:gd name="T19" fmla="*/ 29 h 85"/>
                <a:gd name="T20" fmla="*/ 43 w 85"/>
                <a:gd name="T21" fmla="*/ 10 h 85"/>
                <a:gd name="T22" fmla="*/ 53 w 85"/>
                <a:gd name="T23" fmla="*/ 0 h 85"/>
                <a:gd name="T24" fmla="*/ 46 w 85"/>
                <a:gd name="T25" fmla="*/ 8 h 85"/>
                <a:gd name="T26" fmla="*/ 46 w 85"/>
                <a:gd name="T27" fmla="*/ 29 h 85"/>
                <a:gd name="T28" fmla="*/ 70 w 85"/>
                <a:gd name="T29" fmla="*/ 41 h 85"/>
                <a:gd name="T30" fmla="*/ 85 w 85"/>
                <a:gd name="T31" fmla="*/ 26 h 85"/>
                <a:gd name="T32" fmla="*/ 53 w 85"/>
                <a:gd name="T3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85">
                  <a:moveTo>
                    <a:pt x="8" y="46"/>
                  </a:moveTo>
                  <a:cubicBezTo>
                    <a:pt x="0" y="54"/>
                    <a:pt x="0" y="54"/>
                    <a:pt x="0" y="54"/>
                  </a:cubicBezTo>
                  <a:cubicBezTo>
                    <a:pt x="0" y="85"/>
                    <a:pt x="0" y="85"/>
                    <a:pt x="0" y="85"/>
                  </a:cubicBezTo>
                  <a:cubicBezTo>
                    <a:pt x="26" y="85"/>
                    <a:pt x="26" y="85"/>
                    <a:pt x="26" y="85"/>
                  </a:cubicBezTo>
                  <a:cubicBezTo>
                    <a:pt x="34" y="78"/>
                    <a:pt x="34" y="78"/>
                    <a:pt x="34" y="78"/>
                  </a:cubicBezTo>
                  <a:cubicBezTo>
                    <a:pt x="8" y="78"/>
                    <a:pt x="8" y="78"/>
                    <a:pt x="8" y="78"/>
                  </a:cubicBezTo>
                  <a:cubicBezTo>
                    <a:pt x="8" y="46"/>
                    <a:pt x="8" y="46"/>
                    <a:pt x="8" y="46"/>
                  </a:cubicBezTo>
                  <a:moveTo>
                    <a:pt x="43" y="10"/>
                  </a:moveTo>
                  <a:cubicBezTo>
                    <a:pt x="8" y="45"/>
                    <a:pt x="8" y="45"/>
                    <a:pt x="8" y="45"/>
                  </a:cubicBezTo>
                  <a:cubicBezTo>
                    <a:pt x="43" y="29"/>
                    <a:pt x="43" y="29"/>
                    <a:pt x="43" y="29"/>
                  </a:cubicBezTo>
                  <a:cubicBezTo>
                    <a:pt x="43" y="10"/>
                    <a:pt x="43" y="10"/>
                    <a:pt x="43" y="10"/>
                  </a:cubicBezTo>
                  <a:moveTo>
                    <a:pt x="53" y="0"/>
                  </a:moveTo>
                  <a:cubicBezTo>
                    <a:pt x="46" y="8"/>
                    <a:pt x="46" y="8"/>
                    <a:pt x="46" y="8"/>
                  </a:cubicBezTo>
                  <a:cubicBezTo>
                    <a:pt x="46" y="29"/>
                    <a:pt x="46" y="29"/>
                    <a:pt x="46" y="29"/>
                  </a:cubicBezTo>
                  <a:cubicBezTo>
                    <a:pt x="70" y="41"/>
                    <a:pt x="70" y="41"/>
                    <a:pt x="70" y="41"/>
                  </a:cubicBezTo>
                  <a:cubicBezTo>
                    <a:pt x="85" y="26"/>
                    <a:pt x="85" y="26"/>
                    <a:pt x="85" y="26"/>
                  </a:cubicBezTo>
                  <a:cubicBezTo>
                    <a:pt x="79" y="13"/>
                    <a:pt x="68" y="3"/>
                    <a:pt x="53" y="0"/>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5" name="íşḷîďê"/>
            <p:cNvSpPr/>
            <p:nvPr/>
          </p:nvSpPr>
          <p:spPr bwMode="auto">
            <a:xfrm>
              <a:off x="4868863" y="5889626"/>
              <a:ext cx="261938" cy="146050"/>
            </a:xfrm>
            <a:custGeom>
              <a:avLst/>
              <a:gdLst>
                <a:gd name="T0" fmla="*/ 165 w 165"/>
                <a:gd name="T1" fmla="*/ 0 h 92"/>
                <a:gd name="T2" fmla="*/ 108 w 165"/>
                <a:gd name="T3" fmla="*/ 0 h 92"/>
                <a:gd name="T4" fmla="*/ 108 w 165"/>
                <a:gd name="T5" fmla="*/ 9 h 92"/>
                <a:gd name="T6" fmla="*/ 99 w 165"/>
                <a:gd name="T7" fmla="*/ 9 h 92"/>
                <a:gd name="T8" fmla="*/ 99 w 165"/>
                <a:gd name="T9" fmla="*/ 0 h 92"/>
                <a:gd name="T10" fmla="*/ 0 w 165"/>
                <a:gd name="T11" fmla="*/ 0 h 92"/>
                <a:gd name="T12" fmla="*/ 0 w 165"/>
                <a:gd name="T13" fmla="*/ 0 h 92"/>
                <a:gd name="T14" fmla="*/ 0 w 165"/>
                <a:gd name="T15" fmla="*/ 92 h 92"/>
                <a:gd name="T16" fmla="*/ 74 w 165"/>
                <a:gd name="T17" fmla="*/ 92 h 92"/>
                <a:gd name="T18" fmla="*/ 165 w 165"/>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92">
                  <a:moveTo>
                    <a:pt x="165" y="0"/>
                  </a:moveTo>
                  <a:lnTo>
                    <a:pt x="108" y="0"/>
                  </a:lnTo>
                  <a:lnTo>
                    <a:pt x="108" y="9"/>
                  </a:lnTo>
                  <a:lnTo>
                    <a:pt x="99" y="9"/>
                  </a:lnTo>
                  <a:lnTo>
                    <a:pt x="99" y="0"/>
                  </a:lnTo>
                  <a:lnTo>
                    <a:pt x="0" y="0"/>
                  </a:lnTo>
                  <a:lnTo>
                    <a:pt x="0" y="0"/>
                  </a:lnTo>
                  <a:lnTo>
                    <a:pt x="0" y="92"/>
                  </a:lnTo>
                  <a:lnTo>
                    <a:pt x="74" y="92"/>
                  </a:lnTo>
                  <a:lnTo>
                    <a:pt x="165" y="0"/>
                  </a:lnTo>
                  <a:close/>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6" name="îṧḻíďè"/>
            <p:cNvSpPr/>
            <p:nvPr/>
          </p:nvSpPr>
          <p:spPr bwMode="auto">
            <a:xfrm>
              <a:off x="4868863" y="5889626"/>
              <a:ext cx="261938" cy="146050"/>
            </a:xfrm>
            <a:custGeom>
              <a:avLst/>
              <a:gdLst>
                <a:gd name="T0" fmla="*/ 165 w 165"/>
                <a:gd name="T1" fmla="*/ 0 h 92"/>
                <a:gd name="T2" fmla="*/ 108 w 165"/>
                <a:gd name="T3" fmla="*/ 0 h 92"/>
                <a:gd name="T4" fmla="*/ 108 w 165"/>
                <a:gd name="T5" fmla="*/ 9 h 92"/>
                <a:gd name="T6" fmla="*/ 99 w 165"/>
                <a:gd name="T7" fmla="*/ 9 h 92"/>
                <a:gd name="T8" fmla="*/ 99 w 165"/>
                <a:gd name="T9" fmla="*/ 0 h 92"/>
                <a:gd name="T10" fmla="*/ 0 w 165"/>
                <a:gd name="T11" fmla="*/ 0 h 92"/>
                <a:gd name="T12" fmla="*/ 0 w 165"/>
                <a:gd name="T13" fmla="*/ 0 h 92"/>
                <a:gd name="T14" fmla="*/ 0 w 165"/>
                <a:gd name="T15" fmla="*/ 92 h 92"/>
                <a:gd name="T16" fmla="*/ 74 w 165"/>
                <a:gd name="T17" fmla="*/ 92 h 92"/>
                <a:gd name="T18" fmla="*/ 165 w 165"/>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92">
                  <a:moveTo>
                    <a:pt x="165" y="0"/>
                  </a:moveTo>
                  <a:lnTo>
                    <a:pt x="108" y="0"/>
                  </a:lnTo>
                  <a:lnTo>
                    <a:pt x="108" y="9"/>
                  </a:lnTo>
                  <a:lnTo>
                    <a:pt x="99" y="9"/>
                  </a:lnTo>
                  <a:lnTo>
                    <a:pt x="99" y="0"/>
                  </a:lnTo>
                  <a:lnTo>
                    <a:pt x="0" y="0"/>
                  </a:lnTo>
                  <a:lnTo>
                    <a:pt x="0" y="0"/>
                  </a:lnTo>
                  <a:lnTo>
                    <a:pt x="0" y="92"/>
                  </a:lnTo>
                  <a:lnTo>
                    <a:pt x="74" y="92"/>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7" name="îṧḷîḋè"/>
            <p:cNvSpPr/>
            <p:nvPr/>
          </p:nvSpPr>
          <p:spPr bwMode="auto">
            <a:xfrm>
              <a:off x="5026026" y="5718176"/>
              <a:ext cx="14288" cy="185738"/>
            </a:xfrm>
            <a:custGeom>
              <a:avLst/>
              <a:gdLst>
                <a:gd name="T0" fmla="*/ 9 w 9"/>
                <a:gd name="T1" fmla="*/ 108 h 117"/>
                <a:gd name="T2" fmla="*/ 0 w 9"/>
                <a:gd name="T3" fmla="*/ 108 h 117"/>
                <a:gd name="T4" fmla="*/ 0 w 9"/>
                <a:gd name="T5" fmla="*/ 117 h 117"/>
                <a:gd name="T6" fmla="*/ 9 w 9"/>
                <a:gd name="T7" fmla="*/ 117 h 117"/>
                <a:gd name="T8" fmla="*/ 9 w 9"/>
                <a:gd name="T9" fmla="*/ 108 h 117"/>
                <a:gd name="T10" fmla="*/ 9 w 9"/>
                <a:gd name="T11" fmla="*/ 0 h 117"/>
                <a:gd name="T12" fmla="*/ 0 w 9"/>
                <a:gd name="T13" fmla="*/ 6 h 117"/>
                <a:gd name="T14" fmla="*/ 0 w 9"/>
                <a:gd name="T15" fmla="*/ 60 h 117"/>
                <a:gd name="T16" fmla="*/ 3 w 9"/>
                <a:gd name="T17" fmla="*/ 60 h 117"/>
                <a:gd name="T18" fmla="*/ 9 w 9"/>
                <a:gd name="T19" fmla="*/ 60 h 117"/>
                <a:gd name="T20" fmla="*/ 9 w 9"/>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7">
                  <a:moveTo>
                    <a:pt x="9" y="108"/>
                  </a:moveTo>
                  <a:lnTo>
                    <a:pt x="0" y="108"/>
                  </a:lnTo>
                  <a:lnTo>
                    <a:pt x="0" y="117"/>
                  </a:lnTo>
                  <a:lnTo>
                    <a:pt x="9" y="117"/>
                  </a:lnTo>
                  <a:lnTo>
                    <a:pt x="9" y="108"/>
                  </a:lnTo>
                  <a:close/>
                  <a:moveTo>
                    <a:pt x="9" y="0"/>
                  </a:moveTo>
                  <a:lnTo>
                    <a:pt x="0" y="6"/>
                  </a:lnTo>
                  <a:lnTo>
                    <a:pt x="0" y="60"/>
                  </a:lnTo>
                  <a:lnTo>
                    <a:pt x="3" y="60"/>
                  </a:lnTo>
                  <a:lnTo>
                    <a:pt x="9" y="60"/>
                  </a:lnTo>
                  <a:lnTo>
                    <a:pt x="9" y="0"/>
                  </a:lnTo>
                  <a:close/>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8" name="îsļîdê"/>
            <p:cNvSpPr/>
            <p:nvPr/>
          </p:nvSpPr>
          <p:spPr bwMode="auto">
            <a:xfrm>
              <a:off x="5026026" y="5718176"/>
              <a:ext cx="14288" cy="185738"/>
            </a:xfrm>
            <a:custGeom>
              <a:avLst/>
              <a:gdLst>
                <a:gd name="T0" fmla="*/ 9 w 9"/>
                <a:gd name="T1" fmla="*/ 108 h 117"/>
                <a:gd name="T2" fmla="*/ 0 w 9"/>
                <a:gd name="T3" fmla="*/ 108 h 117"/>
                <a:gd name="T4" fmla="*/ 0 w 9"/>
                <a:gd name="T5" fmla="*/ 117 h 117"/>
                <a:gd name="T6" fmla="*/ 9 w 9"/>
                <a:gd name="T7" fmla="*/ 117 h 117"/>
                <a:gd name="T8" fmla="*/ 9 w 9"/>
                <a:gd name="T9" fmla="*/ 108 h 117"/>
                <a:gd name="T10" fmla="*/ 9 w 9"/>
                <a:gd name="T11" fmla="*/ 0 h 117"/>
                <a:gd name="T12" fmla="*/ 0 w 9"/>
                <a:gd name="T13" fmla="*/ 6 h 117"/>
                <a:gd name="T14" fmla="*/ 0 w 9"/>
                <a:gd name="T15" fmla="*/ 60 h 117"/>
                <a:gd name="T16" fmla="*/ 3 w 9"/>
                <a:gd name="T17" fmla="*/ 60 h 117"/>
                <a:gd name="T18" fmla="*/ 9 w 9"/>
                <a:gd name="T19" fmla="*/ 60 h 117"/>
                <a:gd name="T20" fmla="*/ 9 w 9"/>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7">
                  <a:moveTo>
                    <a:pt x="9" y="108"/>
                  </a:moveTo>
                  <a:lnTo>
                    <a:pt x="0" y="108"/>
                  </a:lnTo>
                  <a:lnTo>
                    <a:pt x="0" y="117"/>
                  </a:lnTo>
                  <a:lnTo>
                    <a:pt x="9" y="117"/>
                  </a:lnTo>
                  <a:lnTo>
                    <a:pt x="9" y="108"/>
                  </a:lnTo>
                  <a:moveTo>
                    <a:pt x="9" y="0"/>
                  </a:moveTo>
                  <a:lnTo>
                    <a:pt x="0" y="6"/>
                  </a:lnTo>
                  <a:lnTo>
                    <a:pt x="0" y="60"/>
                  </a:lnTo>
                  <a:lnTo>
                    <a:pt x="3" y="60"/>
                  </a:lnTo>
                  <a:lnTo>
                    <a:pt x="9" y="6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9" name="îSļiďe"/>
            <p:cNvSpPr/>
            <p:nvPr/>
          </p:nvSpPr>
          <p:spPr bwMode="auto">
            <a:xfrm>
              <a:off x="4868863" y="5813426"/>
              <a:ext cx="279400" cy="76200"/>
            </a:xfrm>
            <a:custGeom>
              <a:avLst/>
              <a:gdLst>
                <a:gd name="T0" fmla="*/ 102 w 176"/>
                <a:gd name="T1" fmla="*/ 0 h 48"/>
                <a:gd name="T2" fmla="*/ 99 w 176"/>
                <a:gd name="T3" fmla="*/ 0 h 48"/>
                <a:gd name="T4" fmla="*/ 0 w 176"/>
                <a:gd name="T5" fmla="*/ 45 h 48"/>
                <a:gd name="T6" fmla="*/ 0 w 176"/>
                <a:gd name="T7" fmla="*/ 48 h 48"/>
                <a:gd name="T8" fmla="*/ 99 w 176"/>
                <a:gd name="T9" fmla="*/ 48 h 48"/>
                <a:gd name="T10" fmla="*/ 108 w 176"/>
                <a:gd name="T11" fmla="*/ 48 h 48"/>
                <a:gd name="T12" fmla="*/ 165 w 176"/>
                <a:gd name="T13" fmla="*/ 48 h 48"/>
                <a:gd name="T14" fmla="*/ 176 w 176"/>
                <a:gd name="T15" fmla="*/ 34 h 48"/>
                <a:gd name="T16" fmla="*/ 108 w 176"/>
                <a:gd name="T17" fmla="*/ 0 h 48"/>
                <a:gd name="T18" fmla="*/ 102 w 17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48">
                  <a:moveTo>
                    <a:pt x="102" y="0"/>
                  </a:moveTo>
                  <a:lnTo>
                    <a:pt x="99" y="0"/>
                  </a:lnTo>
                  <a:lnTo>
                    <a:pt x="0" y="45"/>
                  </a:lnTo>
                  <a:lnTo>
                    <a:pt x="0" y="48"/>
                  </a:lnTo>
                  <a:lnTo>
                    <a:pt x="99" y="48"/>
                  </a:lnTo>
                  <a:lnTo>
                    <a:pt x="108" y="48"/>
                  </a:lnTo>
                  <a:lnTo>
                    <a:pt x="165" y="48"/>
                  </a:lnTo>
                  <a:lnTo>
                    <a:pt x="176" y="34"/>
                  </a:lnTo>
                  <a:lnTo>
                    <a:pt x="108" y="0"/>
                  </a:lnTo>
                  <a:lnTo>
                    <a:pt x="102" y="0"/>
                  </a:lnTo>
                  <a:close/>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0" name="îṥḷiḑe"/>
            <p:cNvSpPr/>
            <p:nvPr/>
          </p:nvSpPr>
          <p:spPr bwMode="auto">
            <a:xfrm>
              <a:off x="4868863" y="5813426"/>
              <a:ext cx="279400" cy="76200"/>
            </a:xfrm>
            <a:custGeom>
              <a:avLst/>
              <a:gdLst>
                <a:gd name="T0" fmla="*/ 102 w 176"/>
                <a:gd name="T1" fmla="*/ 0 h 48"/>
                <a:gd name="T2" fmla="*/ 99 w 176"/>
                <a:gd name="T3" fmla="*/ 0 h 48"/>
                <a:gd name="T4" fmla="*/ 0 w 176"/>
                <a:gd name="T5" fmla="*/ 45 h 48"/>
                <a:gd name="T6" fmla="*/ 0 w 176"/>
                <a:gd name="T7" fmla="*/ 48 h 48"/>
                <a:gd name="T8" fmla="*/ 99 w 176"/>
                <a:gd name="T9" fmla="*/ 48 h 48"/>
                <a:gd name="T10" fmla="*/ 108 w 176"/>
                <a:gd name="T11" fmla="*/ 48 h 48"/>
                <a:gd name="T12" fmla="*/ 165 w 176"/>
                <a:gd name="T13" fmla="*/ 48 h 48"/>
                <a:gd name="T14" fmla="*/ 176 w 176"/>
                <a:gd name="T15" fmla="*/ 34 h 48"/>
                <a:gd name="T16" fmla="*/ 108 w 176"/>
                <a:gd name="T17" fmla="*/ 0 h 48"/>
                <a:gd name="T18" fmla="*/ 102 w 17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48">
                  <a:moveTo>
                    <a:pt x="102" y="0"/>
                  </a:moveTo>
                  <a:lnTo>
                    <a:pt x="99" y="0"/>
                  </a:lnTo>
                  <a:lnTo>
                    <a:pt x="0" y="45"/>
                  </a:lnTo>
                  <a:lnTo>
                    <a:pt x="0" y="48"/>
                  </a:lnTo>
                  <a:lnTo>
                    <a:pt x="99" y="48"/>
                  </a:lnTo>
                  <a:lnTo>
                    <a:pt x="108" y="48"/>
                  </a:lnTo>
                  <a:lnTo>
                    <a:pt x="165" y="48"/>
                  </a:lnTo>
                  <a:lnTo>
                    <a:pt x="176" y="34"/>
                  </a:lnTo>
                  <a:lnTo>
                    <a:pt x="108" y="0"/>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1" name="ïŝ1îḋê"/>
            <p:cNvSpPr/>
            <p:nvPr/>
          </p:nvSpPr>
          <p:spPr bwMode="auto">
            <a:xfrm>
              <a:off x="5003801" y="5840413"/>
              <a:ext cx="230188" cy="227013"/>
            </a:xfrm>
            <a:custGeom>
              <a:avLst/>
              <a:gdLst>
                <a:gd name="T0" fmla="*/ 50 w 51"/>
                <a:gd name="T1" fmla="*/ 0 h 50"/>
                <a:gd name="T2" fmla="*/ 41 w 51"/>
                <a:gd name="T3" fmla="*/ 10 h 50"/>
                <a:gd name="T4" fmla="*/ 43 w 51"/>
                <a:gd name="T5" fmla="*/ 11 h 50"/>
                <a:gd name="T6" fmla="*/ 40 w 51"/>
                <a:gd name="T7" fmla="*/ 11 h 50"/>
                <a:gd name="T8" fmla="*/ 43 w 51"/>
                <a:gd name="T9" fmla="*/ 11 h 50"/>
                <a:gd name="T10" fmla="*/ 43 w 51"/>
                <a:gd name="T11" fmla="*/ 43 h 50"/>
                <a:gd name="T12" fmla="*/ 8 w 51"/>
                <a:gd name="T13" fmla="*/ 43 h 50"/>
                <a:gd name="T14" fmla="*/ 0 w 51"/>
                <a:gd name="T15" fmla="*/ 50 h 50"/>
                <a:gd name="T16" fmla="*/ 39 w 51"/>
                <a:gd name="T17" fmla="*/ 50 h 50"/>
                <a:gd name="T18" fmla="*/ 51 w 51"/>
                <a:gd name="T19" fmla="*/ 38 h 50"/>
                <a:gd name="T20" fmla="*/ 51 w 51"/>
                <a:gd name="T21" fmla="*/ 32 h 50"/>
                <a:gd name="T22" fmla="*/ 51 w 51"/>
                <a:gd name="T23" fmla="*/ 23 h 50"/>
                <a:gd name="T24" fmla="*/ 51 w 51"/>
                <a:gd name="T25" fmla="*/ 9 h 50"/>
                <a:gd name="T26" fmla="*/ 51 w 51"/>
                <a:gd name="T27" fmla="*/ 9 h 50"/>
                <a:gd name="T28" fmla="*/ 50 w 51"/>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50">
                  <a:moveTo>
                    <a:pt x="50" y="0"/>
                  </a:moveTo>
                  <a:cubicBezTo>
                    <a:pt x="41" y="10"/>
                    <a:pt x="41" y="10"/>
                    <a:pt x="41" y="10"/>
                  </a:cubicBezTo>
                  <a:cubicBezTo>
                    <a:pt x="43" y="11"/>
                    <a:pt x="43" y="11"/>
                    <a:pt x="43" y="11"/>
                  </a:cubicBezTo>
                  <a:cubicBezTo>
                    <a:pt x="40" y="11"/>
                    <a:pt x="40" y="11"/>
                    <a:pt x="40" y="11"/>
                  </a:cubicBezTo>
                  <a:cubicBezTo>
                    <a:pt x="43" y="11"/>
                    <a:pt x="43" y="11"/>
                    <a:pt x="43" y="11"/>
                  </a:cubicBezTo>
                  <a:cubicBezTo>
                    <a:pt x="43" y="43"/>
                    <a:pt x="43" y="43"/>
                    <a:pt x="43" y="43"/>
                  </a:cubicBezTo>
                  <a:cubicBezTo>
                    <a:pt x="8" y="43"/>
                    <a:pt x="8" y="43"/>
                    <a:pt x="8" y="43"/>
                  </a:cubicBezTo>
                  <a:cubicBezTo>
                    <a:pt x="0" y="50"/>
                    <a:pt x="0" y="50"/>
                    <a:pt x="0" y="50"/>
                  </a:cubicBezTo>
                  <a:cubicBezTo>
                    <a:pt x="39" y="50"/>
                    <a:pt x="39" y="50"/>
                    <a:pt x="39" y="50"/>
                  </a:cubicBezTo>
                  <a:cubicBezTo>
                    <a:pt x="51" y="38"/>
                    <a:pt x="51" y="38"/>
                    <a:pt x="51" y="38"/>
                  </a:cubicBezTo>
                  <a:cubicBezTo>
                    <a:pt x="51" y="32"/>
                    <a:pt x="51" y="32"/>
                    <a:pt x="51" y="32"/>
                  </a:cubicBezTo>
                  <a:cubicBezTo>
                    <a:pt x="51" y="23"/>
                    <a:pt x="51" y="23"/>
                    <a:pt x="51" y="23"/>
                  </a:cubicBezTo>
                  <a:cubicBezTo>
                    <a:pt x="51" y="9"/>
                    <a:pt x="51" y="9"/>
                    <a:pt x="51" y="9"/>
                  </a:cubicBezTo>
                  <a:cubicBezTo>
                    <a:pt x="51" y="9"/>
                    <a:pt x="51" y="9"/>
                    <a:pt x="51" y="9"/>
                  </a:cubicBezTo>
                  <a:cubicBezTo>
                    <a:pt x="51" y="6"/>
                    <a:pt x="51" y="3"/>
                    <a:pt x="50" y="0"/>
                  </a:cubicBezTo>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2" name="ïşḻidè"/>
            <p:cNvSpPr/>
            <p:nvPr/>
          </p:nvSpPr>
          <p:spPr bwMode="auto">
            <a:xfrm>
              <a:off x="5040313" y="5889626"/>
              <a:ext cx="158750" cy="146050"/>
            </a:xfrm>
            <a:custGeom>
              <a:avLst/>
              <a:gdLst>
                <a:gd name="T0" fmla="*/ 100 w 100"/>
                <a:gd name="T1" fmla="*/ 0 h 92"/>
                <a:gd name="T2" fmla="*/ 91 w 100"/>
                <a:gd name="T3" fmla="*/ 0 h 92"/>
                <a:gd name="T4" fmla="*/ 0 w 100"/>
                <a:gd name="T5" fmla="*/ 92 h 92"/>
                <a:gd name="T6" fmla="*/ 100 w 100"/>
                <a:gd name="T7" fmla="*/ 92 h 92"/>
                <a:gd name="T8" fmla="*/ 100 w 100"/>
                <a:gd name="T9" fmla="*/ 0 h 92"/>
              </a:gdLst>
              <a:ahLst/>
              <a:cxnLst>
                <a:cxn ang="0">
                  <a:pos x="T0" y="T1"/>
                </a:cxn>
                <a:cxn ang="0">
                  <a:pos x="T2" y="T3"/>
                </a:cxn>
                <a:cxn ang="0">
                  <a:pos x="T4" y="T5"/>
                </a:cxn>
                <a:cxn ang="0">
                  <a:pos x="T6" y="T7"/>
                </a:cxn>
                <a:cxn ang="0">
                  <a:pos x="T8" y="T9"/>
                </a:cxn>
              </a:cxnLst>
              <a:rect l="0" t="0" r="r" b="b"/>
              <a:pathLst>
                <a:path w="100" h="92">
                  <a:moveTo>
                    <a:pt x="100" y="0"/>
                  </a:moveTo>
                  <a:lnTo>
                    <a:pt x="91" y="0"/>
                  </a:lnTo>
                  <a:lnTo>
                    <a:pt x="0" y="92"/>
                  </a:lnTo>
                  <a:lnTo>
                    <a:pt x="100" y="92"/>
                  </a:lnTo>
                  <a:lnTo>
                    <a:pt x="100" y="0"/>
                  </a:lnTo>
                  <a:close/>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3" name="i$ḻíḑé"/>
            <p:cNvSpPr/>
            <p:nvPr/>
          </p:nvSpPr>
          <p:spPr bwMode="auto">
            <a:xfrm>
              <a:off x="5040313" y="5889626"/>
              <a:ext cx="158750" cy="146050"/>
            </a:xfrm>
            <a:custGeom>
              <a:avLst/>
              <a:gdLst>
                <a:gd name="T0" fmla="*/ 100 w 100"/>
                <a:gd name="T1" fmla="*/ 0 h 92"/>
                <a:gd name="T2" fmla="*/ 91 w 100"/>
                <a:gd name="T3" fmla="*/ 0 h 92"/>
                <a:gd name="T4" fmla="*/ 0 w 100"/>
                <a:gd name="T5" fmla="*/ 92 h 92"/>
                <a:gd name="T6" fmla="*/ 100 w 100"/>
                <a:gd name="T7" fmla="*/ 92 h 92"/>
                <a:gd name="T8" fmla="*/ 100 w 100"/>
                <a:gd name="T9" fmla="*/ 0 h 92"/>
              </a:gdLst>
              <a:ahLst/>
              <a:cxnLst>
                <a:cxn ang="0">
                  <a:pos x="T0" y="T1"/>
                </a:cxn>
                <a:cxn ang="0">
                  <a:pos x="T2" y="T3"/>
                </a:cxn>
                <a:cxn ang="0">
                  <a:pos x="T4" y="T5"/>
                </a:cxn>
                <a:cxn ang="0">
                  <a:pos x="T6" y="T7"/>
                </a:cxn>
                <a:cxn ang="0">
                  <a:pos x="T8" y="T9"/>
                </a:cxn>
              </a:cxnLst>
              <a:rect l="0" t="0" r="r" b="b"/>
              <a:pathLst>
                <a:path w="100" h="92">
                  <a:moveTo>
                    <a:pt x="100" y="0"/>
                  </a:moveTo>
                  <a:lnTo>
                    <a:pt x="91" y="0"/>
                  </a:lnTo>
                  <a:lnTo>
                    <a:pt x="0" y="92"/>
                  </a:lnTo>
                  <a:lnTo>
                    <a:pt x="100" y="92"/>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4" name="îṧḷïdê"/>
            <p:cNvSpPr/>
            <p:nvPr/>
          </p:nvSpPr>
          <p:spPr bwMode="auto">
            <a:xfrm>
              <a:off x="5184776" y="5884863"/>
              <a:ext cx="14288" cy="4763"/>
            </a:xfrm>
            <a:custGeom>
              <a:avLst/>
              <a:gdLst>
                <a:gd name="T0" fmla="*/ 3 w 9"/>
                <a:gd name="T1" fmla="*/ 0 h 3"/>
                <a:gd name="T2" fmla="*/ 0 w 9"/>
                <a:gd name="T3" fmla="*/ 3 h 3"/>
                <a:gd name="T4" fmla="*/ 9 w 9"/>
                <a:gd name="T5" fmla="*/ 3 h 3"/>
                <a:gd name="T6" fmla="*/ 3 w 9"/>
                <a:gd name="T7" fmla="*/ 0 h 3"/>
              </a:gdLst>
              <a:ahLst/>
              <a:cxnLst>
                <a:cxn ang="0">
                  <a:pos x="T0" y="T1"/>
                </a:cxn>
                <a:cxn ang="0">
                  <a:pos x="T2" y="T3"/>
                </a:cxn>
                <a:cxn ang="0">
                  <a:pos x="T4" y="T5"/>
                </a:cxn>
                <a:cxn ang="0">
                  <a:pos x="T6" y="T7"/>
                </a:cxn>
              </a:cxnLst>
              <a:rect l="0" t="0" r="r" b="b"/>
              <a:pathLst>
                <a:path w="9" h="3">
                  <a:moveTo>
                    <a:pt x="3" y="0"/>
                  </a:moveTo>
                  <a:lnTo>
                    <a:pt x="0" y="3"/>
                  </a:lnTo>
                  <a:lnTo>
                    <a:pt x="9" y="3"/>
                  </a:lnTo>
                  <a:lnTo>
                    <a:pt x="3" y="0"/>
                  </a:lnTo>
                  <a:close/>
                </a:path>
              </a:pathLst>
            </a:custGeom>
            <a:solidFill>
              <a:srgbClr val="E4C8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5" name="íṡḻïḑè"/>
            <p:cNvSpPr/>
            <p:nvPr/>
          </p:nvSpPr>
          <p:spPr bwMode="auto">
            <a:xfrm>
              <a:off x="5184776" y="5884863"/>
              <a:ext cx="14288" cy="4763"/>
            </a:xfrm>
            <a:custGeom>
              <a:avLst/>
              <a:gdLst>
                <a:gd name="T0" fmla="*/ 3 w 9"/>
                <a:gd name="T1" fmla="*/ 0 h 3"/>
                <a:gd name="T2" fmla="*/ 0 w 9"/>
                <a:gd name="T3" fmla="*/ 3 h 3"/>
                <a:gd name="T4" fmla="*/ 9 w 9"/>
                <a:gd name="T5" fmla="*/ 3 h 3"/>
                <a:gd name="T6" fmla="*/ 3 w 9"/>
                <a:gd name="T7" fmla="*/ 0 h 3"/>
              </a:gdLst>
              <a:ahLst/>
              <a:cxnLst>
                <a:cxn ang="0">
                  <a:pos x="T0" y="T1"/>
                </a:cxn>
                <a:cxn ang="0">
                  <a:pos x="T2" y="T3"/>
                </a:cxn>
                <a:cxn ang="0">
                  <a:pos x="T4" y="T5"/>
                </a:cxn>
                <a:cxn ang="0">
                  <a:pos x="T6" y="T7"/>
                </a:cxn>
              </a:cxnLst>
              <a:rect l="0" t="0" r="r" b="b"/>
              <a:pathLst>
                <a:path w="9" h="3">
                  <a:moveTo>
                    <a:pt x="3" y="0"/>
                  </a:moveTo>
                  <a:lnTo>
                    <a:pt x="0" y="3"/>
                  </a:lnTo>
                  <a:lnTo>
                    <a:pt x="9"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6" name="ïṣlíḑè"/>
            <p:cNvSpPr/>
            <p:nvPr/>
          </p:nvSpPr>
          <p:spPr bwMode="auto">
            <a:xfrm>
              <a:off x="6640513" y="5424488"/>
              <a:ext cx="493713" cy="692150"/>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7" name="í$ḷîďe"/>
            <p:cNvSpPr/>
            <p:nvPr/>
          </p:nvSpPr>
          <p:spPr bwMode="auto">
            <a:xfrm>
              <a:off x="6640513" y="5424488"/>
              <a:ext cx="4937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8" name="iṣḻidé"/>
            <p:cNvSpPr/>
            <p:nvPr/>
          </p:nvSpPr>
          <p:spPr bwMode="auto">
            <a:xfrm>
              <a:off x="6672263" y="5456238"/>
              <a:ext cx="434975" cy="134938"/>
            </a:xfrm>
            <a:prstGeom prst="rect">
              <a:avLst/>
            </a:prstGeom>
            <a:solidFill>
              <a:srgbClr val="2875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9" name="iś1ïḍê"/>
            <p:cNvSpPr/>
            <p:nvPr/>
          </p:nvSpPr>
          <p:spPr bwMode="auto">
            <a:xfrm>
              <a:off x="6672263" y="5456238"/>
              <a:ext cx="434975"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0" name="ísļidê"/>
            <p:cNvSpPr/>
            <p:nvPr/>
          </p:nvSpPr>
          <p:spPr bwMode="auto">
            <a:xfrm>
              <a:off x="6672263" y="5627688"/>
              <a:ext cx="203200" cy="20320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1" name="ïşľîḋè"/>
            <p:cNvSpPr/>
            <p:nvPr/>
          </p:nvSpPr>
          <p:spPr bwMode="auto">
            <a:xfrm>
              <a:off x="6902451" y="5627688"/>
              <a:ext cx="204788" cy="20320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2" name="iŝļíḋè"/>
            <p:cNvSpPr/>
            <p:nvPr/>
          </p:nvSpPr>
          <p:spPr bwMode="auto">
            <a:xfrm>
              <a:off x="6672263" y="5872163"/>
              <a:ext cx="203200" cy="203200"/>
            </a:xfrm>
            <a:prstGeom prst="rect">
              <a:avLst/>
            </a:prstGeom>
            <a:solidFill>
              <a:srgbClr val="292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3" name="ïSḷîḓè"/>
            <p:cNvSpPr/>
            <p:nvPr/>
          </p:nvSpPr>
          <p:spPr bwMode="auto">
            <a:xfrm>
              <a:off x="6902451" y="5872163"/>
              <a:ext cx="204788" cy="203200"/>
            </a:xfrm>
            <a:prstGeom prst="rect">
              <a:avLst/>
            </a:prstGeom>
            <a:solidFill>
              <a:srgbClr val="E966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14" name="iśľiḑè"/>
            <p:cNvSpPr/>
            <p:nvPr/>
          </p:nvSpPr>
          <p:spPr bwMode="auto">
            <a:xfrm>
              <a:off x="6704013" y="5718176"/>
              <a:ext cx="139700" cy="22225"/>
            </a:xfrm>
            <a:custGeom>
              <a:avLst/>
              <a:gdLst>
                <a:gd name="T0" fmla="*/ 28 w 31"/>
                <a:gd name="T1" fmla="*/ 5 h 5"/>
                <a:gd name="T2" fmla="*/ 3 w 31"/>
                <a:gd name="T3" fmla="*/ 5 h 5"/>
                <a:gd name="T4" fmla="*/ 0 w 31"/>
                <a:gd name="T5" fmla="*/ 3 h 5"/>
                <a:gd name="T6" fmla="*/ 3 w 31"/>
                <a:gd name="T7" fmla="*/ 0 h 5"/>
                <a:gd name="T8" fmla="*/ 28 w 31"/>
                <a:gd name="T9" fmla="*/ 0 h 5"/>
                <a:gd name="T10" fmla="*/ 31 w 31"/>
                <a:gd name="T11" fmla="*/ 3 h 5"/>
                <a:gd name="T12" fmla="*/ 28 w 3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28" y="5"/>
                  </a:moveTo>
                  <a:cubicBezTo>
                    <a:pt x="3" y="5"/>
                    <a:pt x="3" y="5"/>
                    <a:pt x="3" y="5"/>
                  </a:cubicBezTo>
                  <a:cubicBezTo>
                    <a:pt x="1" y="5"/>
                    <a:pt x="0" y="4"/>
                    <a:pt x="0" y="3"/>
                  </a:cubicBezTo>
                  <a:cubicBezTo>
                    <a:pt x="0" y="1"/>
                    <a:pt x="1" y="0"/>
                    <a:pt x="3" y="0"/>
                  </a:cubicBezTo>
                  <a:cubicBezTo>
                    <a:pt x="28" y="0"/>
                    <a:pt x="28" y="0"/>
                    <a:pt x="28" y="0"/>
                  </a:cubicBezTo>
                  <a:cubicBezTo>
                    <a:pt x="30" y="0"/>
                    <a:pt x="31" y="1"/>
                    <a:pt x="31" y="3"/>
                  </a:cubicBezTo>
                  <a:cubicBezTo>
                    <a:pt x="31" y="4"/>
                    <a:pt x="30" y="5"/>
                    <a:pt x="2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5" name="íṧlídè"/>
            <p:cNvSpPr/>
            <p:nvPr/>
          </p:nvSpPr>
          <p:spPr bwMode="auto">
            <a:xfrm>
              <a:off x="6718301" y="5916613"/>
              <a:ext cx="112713" cy="114300"/>
            </a:xfrm>
            <a:custGeom>
              <a:avLst/>
              <a:gdLst>
                <a:gd name="T0" fmla="*/ 24 w 25"/>
                <a:gd name="T1" fmla="*/ 19 h 25"/>
                <a:gd name="T2" fmla="*/ 17 w 25"/>
                <a:gd name="T3" fmla="*/ 12 h 25"/>
                <a:gd name="T4" fmla="*/ 24 w 25"/>
                <a:gd name="T5" fmla="*/ 5 h 25"/>
                <a:gd name="T6" fmla="*/ 24 w 25"/>
                <a:gd name="T7" fmla="*/ 1 h 25"/>
                <a:gd name="T8" fmla="*/ 19 w 25"/>
                <a:gd name="T9" fmla="*/ 1 h 25"/>
                <a:gd name="T10" fmla="*/ 12 w 25"/>
                <a:gd name="T11" fmla="*/ 8 h 25"/>
                <a:gd name="T12" fmla="*/ 6 w 25"/>
                <a:gd name="T13" fmla="*/ 1 h 25"/>
                <a:gd name="T14" fmla="*/ 1 w 25"/>
                <a:gd name="T15" fmla="*/ 1 h 25"/>
                <a:gd name="T16" fmla="*/ 1 w 25"/>
                <a:gd name="T17" fmla="*/ 5 h 25"/>
                <a:gd name="T18" fmla="*/ 8 w 25"/>
                <a:gd name="T19" fmla="*/ 12 h 25"/>
                <a:gd name="T20" fmla="*/ 1 w 25"/>
                <a:gd name="T21" fmla="*/ 19 h 25"/>
                <a:gd name="T22" fmla="*/ 1 w 25"/>
                <a:gd name="T23" fmla="*/ 23 h 25"/>
                <a:gd name="T24" fmla="*/ 6 w 25"/>
                <a:gd name="T25" fmla="*/ 23 h 25"/>
                <a:gd name="T26" fmla="*/ 12 w 25"/>
                <a:gd name="T27" fmla="*/ 16 h 25"/>
                <a:gd name="T28" fmla="*/ 19 w 25"/>
                <a:gd name="T29" fmla="*/ 23 h 25"/>
                <a:gd name="T30" fmla="*/ 24 w 25"/>
                <a:gd name="T31" fmla="*/ 23 h 25"/>
                <a:gd name="T32" fmla="*/ 24 w 25"/>
                <a:gd name="T3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5">
                  <a:moveTo>
                    <a:pt x="24" y="19"/>
                  </a:moveTo>
                  <a:cubicBezTo>
                    <a:pt x="17" y="12"/>
                    <a:pt x="17" y="12"/>
                    <a:pt x="17" y="12"/>
                  </a:cubicBezTo>
                  <a:cubicBezTo>
                    <a:pt x="24" y="5"/>
                    <a:pt x="24" y="5"/>
                    <a:pt x="24" y="5"/>
                  </a:cubicBezTo>
                  <a:cubicBezTo>
                    <a:pt x="25" y="4"/>
                    <a:pt x="25" y="2"/>
                    <a:pt x="24" y="1"/>
                  </a:cubicBezTo>
                  <a:cubicBezTo>
                    <a:pt x="22" y="0"/>
                    <a:pt x="21" y="0"/>
                    <a:pt x="19" y="1"/>
                  </a:cubicBezTo>
                  <a:cubicBezTo>
                    <a:pt x="12" y="8"/>
                    <a:pt x="12" y="8"/>
                    <a:pt x="12" y="8"/>
                  </a:cubicBezTo>
                  <a:cubicBezTo>
                    <a:pt x="6" y="1"/>
                    <a:pt x="6" y="1"/>
                    <a:pt x="6" y="1"/>
                  </a:cubicBezTo>
                  <a:cubicBezTo>
                    <a:pt x="4" y="0"/>
                    <a:pt x="3" y="0"/>
                    <a:pt x="1" y="1"/>
                  </a:cubicBezTo>
                  <a:cubicBezTo>
                    <a:pt x="0" y="2"/>
                    <a:pt x="0" y="4"/>
                    <a:pt x="1" y="5"/>
                  </a:cubicBezTo>
                  <a:cubicBezTo>
                    <a:pt x="8" y="12"/>
                    <a:pt x="8" y="12"/>
                    <a:pt x="8" y="12"/>
                  </a:cubicBezTo>
                  <a:cubicBezTo>
                    <a:pt x="1" y="19"/>
                    <a:pt x="1" y="19"/>
                    <a:pt x="1" y="19"/>
                  </a:cubicBezTo>
                  <a:cubicBezTo>
                    <a:pt x="0" y="20"/>
                    <a:pt x="0" y="22"/>
                    <a:pt x="1" y="23"/>
                  </a:cubicBezTo>
                  <a:cubicBezTo>
                    <a:pt x="3" y="25"/>
                    <a:pt x="4" y="25"/>
                    <a:pt x="6" y="23"/>
                  </a:cubicBezTo>
                  <a:cubicBezTo>
                    <a:pt x="12" y="16"/>
                    <a:pt x="12" y="16"/>
                    <a:pt x="12" y="16"/>
                  </a:cubicBezTo>
                  <a:cubicBezTo>
                    <a:pt x="19" y="23"/>
                    <a:pt x="19" y="23"/>
                    <a:pt x="19" y="23"/>
                  </a:cubicBezTo>
                  <a:cubicBezTo>
                    <a:pt x="21" y="25"/>
                    <a:pt x="22" y="25"/>
                    <a:pt x="24" y="23"/>
                  </a:cubicBezTo>
                  <a:cubicBezTo>
                    <a:pt x="25" y="22"/>
                    <a:pt x="25" y="20"/>
                    <a:pt x="24"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6" name="ïs1ïḓê"/>
            <p:cNvSpPr/>
            <p:nvPr/>
          </p:nvSpPr>
          <p:spPr bwMode="auto">
            <a:xfrm>
              <a:off x="6938963" y="5654676"/>
              <a:ext cx="144463" cy="139700"/>
            </a:xfrm>
            <a:custGeom>
              <a:avLst/>
              <a:gdLst>
                <a:gd name="T0" fmla="*/ 29 w 32"/>
                <a:gd name="T1" fmla="*/ 12 h 31"/>
                <a:gd name="T2" fmla="*/ 19 w 32"/>
                <a:gd name="T3" fmla="*/ 12 h 31"/>
                <a:gd name="T4" fmla="*/ 19 w 32"/>
                <a:gd name="T5" fmla="*/ 2 h 31"/>
                <a:gd name="T6" fmla="*/ 16 w 32"/>
                <a:gd name="T7" fmla="*/ 0 h 31"/>
                <a:gd name="T8" fmla="*/ 13 w 32"/>
                <a:gd name="T9" fmla="*/ 2 h 31"/>
                <a:gd name="T10" fmla="*/ 13 w 32"/>
                <a:gd name="T11" fmla="*/ 12 h 31"/>
                <a:gd name="T12" fmla="*/ 3 w 32"/>
                <a:gd name="T13" fmla="*/ 12 h 31"/>
                <a:gd name="T14" fmla="*/ 0 w 32"/>
                <a:gd name="T15" fmla="*/ 15 h 31"/>
                <a:gd name="T16" fmla="*/ 3 w 32"/>
                <a:gd name="T17" fmla="*/ 18 h 31"/>
                <a:gd name="T18" fmla="*/ 13 w 32"/>
                <a:gd name="T19" fmla="*/ 18 h 31"/>
                <a:gd name="T20" fmla="*/ 13 w 32"/>
                <a:gd name="T21" fmla="*/ 28 h 31"/>
                <a:gd name="T22" fmla="*/ 16 w 32"/>
                <a:gd name="T23" fmla="*/ 31 h 31"/>
                <a:gd name="T24" fmla="*/ 19 w 32"/>
                <a:gd name="T25" fmla="*/ 28 h 31"/>
                <a:gd name="T26" fmla="*/ 19 w 32"/>
                <a:gd name="T27" fmla="*/ 18 h 31"/>
                <a:gd name="T28" fmla="*/ 29 w 32"/>
                <a:gd name="T29" fmla="*/ 18 h 31"/>
                <a:gd name="T30" fmla="*/ 32 w 32"/>
                <a:gd name="T31" fmla="*/ 15 h 31"/>
                <a:gd name="T32" fmla="*/ 29 w 32"/>
                <a:gd name="T3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29" y="12"/>
                  </a:moveTo>
                  <a:cubicBezTo>
                    <a:pt x="19" y="12"/>
                    <a:pt x="19" y="12"/>
                    <a:pt x="19" y="12"/>
                  </a:cubicBezTo>
                  <a:cubicBezTo>
                    <a:pt x="19" y="2"/>
                    <a:pt x="19" y="2"/>
                    <a:pt x="19" y="2"/>
                  </a:cubicBezTo>
                  <a:cubicBezTo>
                    <a:pt x="19" y="1"/>
                    <a:pt x="18" y="0"/>
                    <a:pt x="16" y="0"/>
                  </a:cubicBezTo>
                  <a:cubicBezTo>
                    <a:pt x="14" y="0"/>
                    <a:pt x="13" y="1"/>
                    <a:pt x="13" y="2"/>
                  </a:cubicBezTo>
                  <a:cubicBezTo>
                    <a:pt x="13" y="12"/>
                    <a:pt x="13" y="12"/>
                    <a:pt x="13" y="12"/>
                  </a:cubicBezTo>
                  <a:cubicBezTo>
                    <a:pt x="3" y="12"/>
                    <a:pt x="3" y="12"/>
                    <a:pt x="3" y="12"/>
                  </a:cubicBezTo>
                  <a:cubicBezTo>
                    <a:pt x="2" y="12"/>
                    <a:pt x="0" y="14"/>
                    <a:pt x="0" y="15"/>
                  </a:cubicBezTo>
                  <a:cubicBezTo>
                    <a:pt x="0" y="17"/>
                    <a:pt x="2" y="18"/>
                    <a:pt x="3" y="18"/>
                  </a:cubicBezTo>
                  <a:cubicBezTo>
                    <a:pt x="13" y="18"/>
                    <a:pt x="13" y="18"/>
                    <a:pt x="13" y="18"/>
                  </a:cubicBezTo>
                  <a:cubicBezTo>
                    <a:pt x="13" y="28"/>
                    <a:pt x="13" y="28"/>
                    <a:pt x="13" y="28"/>
                  </a:cubicBezTo>
                  <a:cubicBezTo>
                    <a:pt x="13" y="30"/>
                    <a:pt x="14" y="31"/>
                    <a:pt x="16" y="31"/>
                  </a:cubicBezTo>
                  <a:cubicBezTo>
                    <a:pt x="18" y="31"/>
                    <a:pt x="19" y="30"/>
                    <a:pt x="19" y="28"/>
                  </a:cubicBezTo>
                  <a:cubicBezTo>
                    <a:pt x="19" y="18"/>
                    <a:pt x="19" y="18"/>
                    <a:pt x="19" y="18"/>
                  </a:cubicBezTo>
                  <a:cubicBezTo>
                    <a:pt x="29" y="18"/>
                    <a:pt x="29" y="18"/>
                    <a:pt x="29" y="18"/>
                  </a:cubicBezTo>
                  <a:cubicBezTo>
                    <a:pt x="30" y="18"/>
                    <a:pt x="32" y="17"/>
                    <a:pt x="32" y="15"/>
                  </a:cubicBezTo>
                  <a:cubicBezTo>
                    <a:pt x="32" y="14"/>
                    <a:pt x="30" y="12"/>
                    <a:pt x="2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7" name="ïṥľíďè"/>
            <p:cNvSpPr/>
            <p:nvPr/>
          </p:nvSpPr>
          <p:spPr bwMode="auto">
            <a:xfrm>
              <a:off x="6938963" y="5921376"/>
              <a:ext cx="144463" cy="26988"/>
            </a:xfrm>
            <a:custGeom>
              <a:avLst/>
              <a:gdLst>
                <a:gd name="T0" fmla="*/ 3 w 32"/>
                <a:gd name="T1" fmla="*/ 6 h 6"/>
                <a:gd name="T2" fmla="*/ 29 w 32"/>
                <a:gd name="T3" fmla="*/ 6 h 6"/>
                <a:gd name="T4" fmla="*/ 32 w 32"/>
                <a:gd name="T5" fmla="*/ 3 h 6"/>
                <a:gd name="T6" fmla="*/ 29 w 32"/>
                <a:gd name="T7" fmla="*/ 0 h 6"/>
                <a:gd name="T8" fmla="*/ 3 w 32"/>
                <a:gd name="T9" fmla="*/ 0 h 6"/>
                <a:gd name="T10" fmla="*/ 0 w 32"/>
                <a:gd name="T11" fmla="*/ 3 h 6"/>
                <a:gd name="T12" fmla="*/ 3 w 3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2" h="6">
                  <a:moveTo>
                    <a:pt x="3" y="6"/>
                  </a:moveTo>
                  <a:cubicBezTo>
                    <a:pt x="29" y="6"/>
                    <a:pt x="29" y="6"/>
                    <a:pt x="29" y="6"/>
                  </a:cubicBezTo>
                  <a:cubicBezTo>
                    <a:pt x="30" y="6"/>
                    <a:pt x="32" y="5"/>
                    <a:pt x="32" y="3"/>
                  </a:cubicBezTo>
                  <a:cubicBezTo>
                    <a:pt x="32" y="1"/>
                    <a:pt x="30" y="0"/>
                    <a:pt x="29" y="0"/>
                  </a:cubicBezTo>
                  <a:cubicBezTo>
                    <a:pt x="3" y="0"/>
                    <a:pt x="3" y="0"/>
                    <a:pt x="3" y="0"/>
                  </a:cubicBezTo>
                  <a:cubicBezTo>
                    <a:pt x="2" y="0"/>
                    <a:pt x="0" y="1"/>
                    <a:pt x="0" y="3"/>
                  </a:cubicBezTo>
                  <a:cubicBezTo>
                    <a:pt x="0" y="5"/>
                    <a:pt x="2"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8" name="iŝ1îdè"/>
            <p:cNvSpPr/>
            <p:nvPr/>
          </p:nvSpPr>
          <p:spPr bwMode="auto">
            <a:xfrm>
              <a:off x="6938963" y="5980113"/>
              <a:ext cx="144463" cy="26988"/>
            </a:xfrm>
            <a:custGeom>
              <a:avLst/>
              <a:gdLst>
                <a:gd name="T0" fmla="*/ 29 w 32"/>
                <a:gd name="T1" fmla="*/ 0 h 6"/>
                <a:gd name="T2" fmla="*/ 3 w 32"/>
                <a:gd name="T3" fmla="*/ 0 h 6"/>
                <a:gd name="T4" fmla="*/ 0 w 32"/>
                <a:gd name="T5" fmla="*/ 3 h 6"/>
                <a:gd name="T6" fmla="*/ 3 w 32"/>
                <a:gd name="T7" fmla="*/ 6 h 6"/>
                <a:gd name="T8" fmla="*/ 29 w 32"/>
                <a:gd name="T9" fmla="*/ 6 h 6"/>
                <a:gd name="T10" fmla="*/ 32 w 32"/>
                <a:gd name="T11" fmla="*/ 3 h 6"/>
                <a:gd name="T12" fmla="*/ 29 w 3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2" h="6">
                  <a:moveTo>
                    <a:pt x="29" y="0"/>
                  </a:moveTo>
                  <a:cubicBezTo>
                    <a:pt x="3" y="0"/>
                    <a:pt x="3" y="0"/>
                    <a:pt x="3" y="0"/>
                  </a:cubicBezTo>
                  <a:cubicBezTo>
                    <a:pt x="2" y="0"/>
                    <a:pt x="0" y="2"/>
                    <a:pt x="0" y="3"/>
                  </a:cubicBezTo>
                  <a:cubicBezTo>
                    <a:pt x="0" y="5"/>
                    <a:pt x="2" y="6"/>
                    <a:pt x="3" y="6"/>
                  </a:cubicBezTo>
                  <a:cubicBezTo>
                    <a:pt x="29" y="6"/>
                    <a:pt x="29" y="6"/>
                    <a:pt x="29" y="6"/>
                  </a:cubicBezTo>
                  <a:cubicBezTo>
                    <a:pt x="30" y="6"/>
                    <a:pt x="32" y="5"/>
                    <a:pt x="32" y="3"/>
                  </a:cubicBezTo>
                  <a:cubicBezTo>
                    <a:pt x="32" y="2"/>
                    <a:pt x="30"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9" name="išľidê"/>
            <p:cNvSpPr/>
            <p:nvPr/>
          </p:nvSpPr>
          <p:spPr bwMode="auto">
            <a:xfrm>
              <a:off x="6672263" y="5456238"/>
              <a:ext cx="315913" cy="134938"/>
            </a:xfrm>
            <a:custGeom>
              <a:avLst/>
              <a:gdLst>
                <a:gd name="T0" fmla="*/ 199 w 199"/>
                <a:gd name="T1" fmla="*/ 0 h 85"/>
                <a:gd name="T2" fmla="*/ 51 w 199"/>
                <a:gd name="T3" fmla="*/ 0 h 85"/>
                <a:gd name="T4" fmla="*/ 0 w 199"/>
                <a:gd name="T5" fmla="*/ 48 h 85"/>
                <a:gd name="T6" fmla="*/ 0 w 199"/>
                <a:gd name="T7" fmla="*/ 85 h 85"/>
                <a:gd name="T8" fmla="*/ 114 w 199"/>
                <a:gd name="T9" fmla="*/ 85 h 85"/>
                <a:gd name="T10" fmla="*/ 199 w 199"/>
                <a:gd name="T11" fmla="*/ 0 h 85"/>
              </a:gdLst>
              <a:ahLst/>
              <a:cxnLst>
                <a:cxn ang="0">
                  <a:pos x="T0" y="T1"/>
                </a:cxn>
                <a:cxn ang="0">
                  <a:pos x="T2" y="T3"/>
                </a:cxn>
                <a:cxn ang="0">
                  <a:pos x="T4" y="T5"/>
                </a:cxn>
                <a:cxn ang="0">
                  <a:pos x="T6" y="T7"/>
                </a:cxn>
                <a:cxn ang="0">
                  <a:pos x="T8" y="T9"/>
                </a:cxn>
                <a:cxn ang="0">
                  <a:pos x="T10" y="T11"/>
                </a:cxn>
              </a:cxnLst>
              <a:rect l="0" t="0" r="r" b="b"/>
              <a:pathLst>
                <a:path w="199" h="85">
                  <a:moveTo>
                    <a:pt x="199" y="0"/>
                  </a:moveTo>
                  <a:lnTo>
                    <a:pt x="51" y="0"/>
                  </a:lnTo>
                  <a:lnTo>
                    <a:pt x="0" y="48"/>
                  </a:lnTo>
                  <a:lnTo>
                    <a:pt x="0" y="85"/>
                  </a:lnTo>
                  <a:lnTo>
                    <a:pt x="114" y="85"/>
                  </a:lnTo>
                  <a:lnTo>
                    <a:pt x="199" y="0"/>
                  </a:lnTo>
                  <a:close/>
                </a:path>
              </a:pathLst>
            </a:custGeom>
            <a:solidFill>
              <a:srgbClr val="3E83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0" name="îṧľïḋè"/>
            <p:cNvSpPr/>
            <p:nvPr/>
          </p:nvSpPr>
          <p:spPr bwMode="auto">
            <a:xfrm>
              <a:off x="6672263" y="5456238"/>
              <a:ext cx="315913" cy="134938"/>
            </a:xfrm>
            <a:custGeom>
              <a:avLst/>
              <a:gdLst>
                <a:gd name="T0" fmla="*/ 199 w 199"/>
                <a:gd name="T1" fmla="*/ 0 h 85"/>
                <a:gd name="T2" fmla="*/ 51 w 199"/>
                <a:gd name="T3" fmla="*/ 0 h 85"/>
                <a:gd name="T4" fmla="*/ 0 w 199"/>
                <a:gd name="T5" fmla="*/ 48 h 85"/>
                <a:gd name="T6" fmla="*/ 0 w 199"/>
                <a:gd name="T7" fmla="*/ 85 h 85"/>
                <a:gd name="T8" fmla="*/ 114 w 199"/>
                <a:gd name="T9" fmla="*/ 85 h 85"/>
                <a:gd name="T10" fmla="*/ 199 w 199"/>
                <a:gd name="T11" fmla="*/ 0 h 85"/>
              </a:gdLst>
              <a:ahLst/>
              <a:cxnLst>
                <a:cxn ang="0">
                  <a:pos x="T0" y="T1"/>
                </a:cxn>
                <a:cxn ang="0">
                  <a:pos x="T2" y="T3"/>
                </a:cxn>
                <a:cxn ang="0">
                  <a:pos x="T4" y="T5"/>
                </a:cxn>
                <a:cxn ang="0">
                  <a:pos x="T6" y="T7"/>
                </a:cxn>
                <a:cxn ang="0">
                  <a:pos x="T8" y="T9"/>
                </a:cxn>
                <a:cxn ang="0">
                  <a:pos x="T10" y="T11"/>
                </a:cxn>
              </a:cxnLst>
              <a:rect l="0" t="0" r="r" b="b"/>
              <a:pathLst>
                <a:path w="199" h="85">
                  <a:moveTo>
                    <a:pt x="199" y="0"/>
                  </a:moveTo>
                  <a:lnTo>
                    <a:pt x="51" y="0"/>
                  </a:lnTo>
                  <a:lnTo>
                    <a:pt x="0" y="48"/>
                  </a:lnTo>
                  <a:lnTo>
                    <a:pt x="0" y="85"/>
                  </a:lnTo>
                  <a:lnTo>
                    <a:pt x="114" y="85"/>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1" name="iṧļíḑe"/>
            <p:cNvSpPr/>
            <p:nvPr/>
          </p:nvSpPr>
          <p:spPr bwMode="auto">
            <a:xfrm>
              <a:off x="6897688" y="5456238"/>
              <a:ext cx="209550" cy="134938"/>
            </a:xfrm>
            <a:custGeom>
              <a:avLst/>
              <a:gdLst>
                <a:gd name="T0" fmla="*/ 132 w 132"/>
                <a:gd name="T1" fmla="*/ 0 h 85"/>
                <a:gd name="T2" fmla="*/ 86 w 132"/>
                <a:gd name="T3" fmla="*/ 0 h 85"/>
                <a:gd name="T4" fmla="*/ 0 w 132"/>
                <a:gd name="T5" fmla="*/ 85 h 85"/>
                <a:gd name="T6" fmla="*/ 97 w 132"/>
                <a:gd name="T7" fmla="*/ 85 h 85"/>
                <a:gd name="T8" fmla="*/ 132 w 132"/>
                <a:gd name="T9" fmla="*/ 51 h 85"/>
                <a:gd name="T10" fmla="*/ 132 w 132"/>
                <a:gd name="T11" fmla="*/ 0 h 85"/>
              </a:gdLst>
              <a:ahLst/>
              <a:cxnLst>
                <a:cxn ang="0">
                  <a:pos x="T0" y="T1"/>
                </a:cxn>
                <a:cxn ang="0">
                  <a:pos x="T2" y="T3"/>
                </a:cxn>
                <a:cxn ang="0">
                  <a:pos x="T4" y="T5"/>
                </a:cxn>
                <a:cxn ang="0">
                  <a:pos x="T6" y="T7"/>
                </a:cxn>
                <a:cxn ang="0">
                  <a:pos x="T8" y="T9"/>
                </a:cxn>
                <a:cxn ang="0">
                  <a:pos x="T10" y="T11"/>
                </a:cxn>
              </a:cxnLst>
              <a:rect l="0" t="0" r="r" b="b"/>
              <a:pathLst>
                <a:path w="132" h="85">
                  <a:moveTo>
                    <a:pt x="132" y="0"/>
                  </a:moveTo>
                  <a:lnTo>
                    <a:pt x="86" y="0"/>
                  </a:lnTo>
                  <a:lnTo>
                    <a:pt x="0" y="85"/>
                  </a:lnTo>
                  <a:lnTo>
                    <a:pt x="97" y="85"/>
                  </a:lnTo>
                  <a:lnTo>
                    <a:pt x="132" y="51"/>
                  </a:lnTo>
                  <a:lnTo>
                    <a:pt x="132" y="0"/>
                  </a:lnTo>
                  <a:close/>
                </a:path>
              </a:pathLst>
            </a:custGeom>
            <a:solidFill>
              <a:srgbClr val="3E83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2" name="iSľïḓe"/>
            <p:cNvSpPr/>
            <p:nvPr/>
          </p:nvSpPr>
          <p:spPr bwMode="auto">
            <a:xfrm>
              <a:off x="6897688" y="5456238"/>
              <a:ext cx="209550" cy="134938"/>
            </a:xfrm>
            <a:custGeom>
              <a:avLst/>
              <a:gdLst>
                <a:gd name="T0" fmla="*/ 132 w 132"/>
                <a:gd name="T1" fmla="*/ 0 h 85"/>
                <a:gd name="T2" fmla="*/ 86 w 132"/>
                <a:gd name="T3" fmla="*/ 0 h 85"/>
                <a:gd name="T4" fmla="*/ 0 w 132"/>
                <a:gd name="T5" fmla="*/ 85 h 85"/>
                <a:gd name="T6" fmla="*/ 97 w 132"/>
                <a:gd name="T7" fmla="*/ 85 h 85"/>
                <a:gd name="T8" fmla="*/ 132 w 132"/>
                <a:gd name="T9" fmla="*/ 51 h 85"/>
                <a:gd name="T10" fmla="*/ 132 w 132"/>
                <a:gd name="T11" fmla="*/ 0 h 85"/>
              </a:gdLst>
              <a:ahLst/>
              <a:cxnLst>
                <a:cxn ang="0">
                  <a:pos x="T0" y="T1"/>
                </a:cxn>
                <a:cxn ang="0">
                  <a:pos x="T2" y="T3"/>
                </a:cxn>
                <a:cxn ang="0">
                  <a:pos x="T4" y="T5"/>
                </a:cxn>
                <a:cxn ang="0">
                  <a:pos x="T6" y="T7"/>
                </a:cxn>
                <a:cxn ang="0">
                  <a:pos x="T8" y="T9"/>
                </a:cxn>
                <a:cxn ang="0">
                  <a:pos x="T10" y="T11"/>
                </a:cxn>
              </a:cxnLst>
              <a:rect l="0" t="0" r="r" b="b"/>
              <a:pathLst>
                <a:path w="132" h="85">
                  <a:moveTo>
                    <a:pt x="132" y="0"/>
                  </a:moveTo>
                  <a:lnTo>
                    <a:pt x="86" y="0"/>
                  </a:lnTo>
                  <a:lnTo>
                    <a:pt x="0" y="85"/>
                  </a:lnTo>
                  <a:lnTo>
                    <a:pt x="97" y="85"/>
                  </a:lnTo>
                  <a:lnTo>
                    <a:pt x="132" y="51"/>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3" name="iṣľïdê"/>
            <p:cNvSpPr/>
            <p:nvPr/>
          </p:nvSpPr>
          <p:spPr bwMode="auto">
            <a:xfrm>
              <a:off x="3381376" y="4659313"/>
              <a:ext cx="288925" cy="288925"/>
            </a:xfrm>
            <a:prstGeom prst="ellipse">
              <a:avLst/>
            </a:prstGeom>
            <a:solidFill>
              <a:srgbClr val="E3B9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4" name="íṥḷïḍe"/>
            <p:cNvSpPr/>
            <p:nvPr/>
          </p:nvSpPr>
          <p:spPr bwMode="auto">
            <a:xfrm>
              <a:off x="3435351" y="4718051"/>
              <a:ext cx="176213" cy="176213"/>
            </a:xfrm>
            <a:prstGeom prst="ellipse">
              <a:avLst/>
            </a:prstGeom>
            <a:solidFill>
              <a:srgbClr val="FFE0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5" name="ïṣ1iḋê"/>
            <p:cNvSpPr/>
            <p:nvPr/>
          </p:nvSpPr>
          <p:spPr bwMode="auto">
            <a:xfrm>
              <a:off x="6342063" y="3767138"/>
              <a:ext cx="288925" cy="290513"/>
            </a:xfrm>
            <a:prstGeom prst="ellipse">
              <a:avLst/>
            </a:prstGeom>
            <a:solidFill>
              <a:srgbClr val="E3B9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6" name="îšliḋe"/>
            <p:cNvSpPr/>
            <p:nvPr/>
          </p:nvSpPr>
          <p:spPr bwMode="auto">
            <a:xfrm>
              <a:off x="6396038" y="3821113"/>
              <a:ext cx="180975" cy="180975"/>
            </a:xfrm>
            <a:prstGeom prst="ellipse">
              <a:avLst/>
            </a:prstGeom>
            <a:solidFill>
              <a:srgbClr val="FFE0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7" name="îŝ1iḍe"/>
            <p:cNvSpPr/>
            <p:nvPr/>
          </p:nvSpPr>
          <p:spPr bwMode="auto">
            <a:xfrm>
              <a:off x="2327276" y="3097213"/>
              <a:ext cx="288925" cy="290513"/>
            </a:xfrm>
            <a:prstGeom prst="ellipse">
              <a:avLst/>
            </a:prstGeom>
            <a:solidFill>
              <a:srgbClr val="E3B9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8" name="i$liḋé"/>
            <p:cNvSpPr/>
            <p:nvPr/>
          </p:nvSpPr>
          <p:spPr bwMode="auto">
            <a:xfrm>
              <a:off x="2381251" y="3151188"/>
              <a:ext cx="176213" cy="182563"/>
            </a:xfrm>
            <a:prstGeom prst="ellipse">
              <a:avLst/>
            </a:prstGeom>
            <a:solidFill>
              <a:srgbClr val="FFE0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9" name="îṥļíḓé"/>
            <p:cNvSpPr/>
            <p:nvPr/>
          </p:nvSpPr>
          <p:spPr bwMode="auto">
            <a:xfrm>
              <a:off x="8869363" y="5246688"/>
              <a:ext cx="290513" cy="290513"/>
            </a:xfrm>
            <a:prstGeom prst="ellipse">
              <a:avLst/>
            </a:prstGeom>
            <a:solidFill>
              <a:srgbClr val="E3B9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0" name="îṡľíḍê"/>
            <p:cNvSpPr/>
            <p:nvPr/>
          </p:nvSpPr>
          <p:spPr bwMode="auto">
            <a:xfrm>
              <a:off x="8923338" y="5307013"/>
              <a:ext cx="176213" cy="176213"/>
            </a:xfrm>
            <a:prstGeom prst="ellipse">
              <a:avLst/>
            </a:prstGeom>
            <a:solidFill>
              <a:srgbClr val="FFE0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1" name="iSḷíḋê"/>
            <p:cNvSpPr/>
            <p:nvPr/>
          </p:nvSpPr>
          <p:spPr bwMode="auto">
            <a:xfrm>
              <a:off x="8181976" y="3241676"/>
              <a:ext cx="290513" cy="290513"/>
            </a:xfrm>
            <a:prstGeom prst="ellipse">
              <a:avLst/>
            </a:prstGeom>
            <a:solidFill>
              <a:srgbClr val="E3B9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2" name="ïşľíḋè"/>
            <p:cNvSpPr/>
            <p:nvPr/>
          </p:nvSpPr>
          <p:spPr bwMode="auto">
            <a:xfrm>
              <a:off x="8237538" y="3297238"/>
              <a:ext cx="176213" cy="180975"/>
            </a:xfrm>
            <a:prstGeom prst="ellipse">
              <a:avLst/>
            </a:prstGeom>
            <a:solidFill>
              <a:srgbClr val="FFE0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3" name="ïś1îďe"/>
            <p:cNvSpPr/>
            <p:nvPr/>
          </p:nvSpPr>
          <p:spPr bwMode="auto">
            <a:xfrm>
              <a:off x="4918076" y="4424363"/>
              <a:ext cx="1030288" cy="655638"/>
            </a:xfrm>
            <a:custGeom>
              <a:avLst/>
              <a:gdLst>
                <a:gd name="T0" fmla="*/ 592 w 649"/>
                <a:gd name="T1" fmla="*/ 0 h 413"/>
                <a:gd name="T2" fmla="*/ 0 w 649"/>
                <a:gd name="T3" fmla="*/ 114 h 413"/>
                <a:gd name="T4" fmla="*/ 57 w 649"/>
                <a:gd name="T5" fmla="*/ 413 h 413"/>
                <a:gd name="T6" fmla="*/ 649 w 649"/>
                <a:gd name="T7" fmla="*/ 299 h 413"/>
                <a:gd name="T8" fmla="*/ 592 w 649"/>
                <a:gd name="T9" fmla="*/ 0 h 413"/>
              </a:gdLst>
              <a:ahLst/>
              <a:cxnLst>
                <a:cxn ang="0">
                  <a:pos x="T0" y="T1"/>
                </a:cxn>
                <a:cxn ang="0">
                  <a:pos x="T2" y="T3"/>
                </a:cxn>
                <a:cxn ang="0">
                  <a:pos x="T4" y="T5"/>
                </a:cxn>
                <a:cxn ang="0">
                  <a:pos x="T6" y="T7"/>
                </a:cxn>
                <a:cxn ang="0">
                  <a:pos x="T8" y="T9"/>
                </a:cxn>
              </a:cxnLst>
              <a:rect l="0" t="0" r="r" b="b"/>
              <a:pathLst>
                <a:path w="649" h="413">
                  <a:moveTo>
                    <a:pt x="592" y="0"/>
                  </a:moveTo>
                  <a:lnTo>
                    <a:pt x="0" y="114"/>
                  </a:lnTo>
                  <a:lnTo>
                    <a:pt x="57" y="413"/>
                  </a:lnTo>
                  <a:lnTo>
                    <a:pt x="649" y="299"/>
                  </a:lnTo>
                  <a:lnTo>
                    <a:pt x="592" y="0"/>
                  </a:lnTo>
                  <a:close/>
                </a:path>
              </a:pathLst>
            </a:custGeom>
            <a:solidFill>
              <a:srgbClr val="239D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4" name="ïŝľîḑé"/>
            <p:cNvSpPr/>
            <p:nvPr/>
          </p:nvSpPr>
          <p:spPr bwMode="auto">
            <a:xfrm>
              <a:off x="4964113" y="4464051"/>
              <a:ext cx="939800" cy="569913"/>
            </a:xfrm>
            <a:custGeom>
              <a:avLst/>
              <a:gdLst>
                <a:gd name="T0" fmla="*/ 535 w 592"/>
                <a:gd name="T1" fmla="*/ 15 h 359"/>
                <a:gd name="T2" fmla="*/ 532 w 592"/>
                <a:gd name="T3" fmla="*/ 3 h 359"/>
                <a:gd name="T4" fmla="*/ 0 w 592"/>
                <a:gd name="T5" fmla="*/ 106 h 359"/>
                <a:gd name="T6" fmla="*/ 48 w 592"/>
                <a:gd name="T7" fmla="*/ 359 h 359"/>
                <a:gd name="T8" fmla="*/ 592 w 592"/>
                <a:gd name="T9" fmla="*/ 257 h 359"/>
                <a:gd name="T10" fmla="*/ 544 w 592"/>
                <a:gd name="T11" fmla="*/ 0 h 359"/>
                <a:gd name="T12" fmla="*/ 532 w 592"/>
                <a:gd name="T13" fmla="*/ 3 h 359"/>
                <a:gd name="T14" fmla="*/ 535 w 592"/>
                <a:gd name="T15" fmla="*/ 15 h 359"/>
                <a:gd name="T16" fmla="*/ 524 w 592"/>
                <a:gd name="T17" fmla="*/ 17 h 359"/>
                <a:gd name="T18" fmla="*/ 566 w 592"/>
                <a:gd name="T19" fmla="*/ 240 h 359"/>
                <a:gd name="T20" fmla="*/ 68 w 592"/>
                <a:gd name="T21" fmla="*/ 334 h 359"/>
                <a:gd name="T22" fmla="*/ 28 w 592"/>
                <a:gd name="T23" fmla="*/ 123 h 359"/>
                <a:gd name="T24" fmla="*/ 538 w 592"/>
                <a:gd name="T25" fmla="*/ 26 h 359"/>
                <a:gd name="T26" fmla="*/ 535 w 592"/>
                <a:gd name="T27" fmla="*/ 15 h 359"/>
                <a:gd name="T28" fmla="*/ 524 w 592"/>
                <a:gd name="T29" fmla="*/ 17 h 359"/>
                <a:gd name="T30" fmla="*/ 535 w 592"/>
                <a:gd name="T31" fmla="*/ 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359">
                  <a:moveTo>
                    <a:pt x="535" y="15"/>
                  </a:moveTo>
                  <a:lnTo>
                    <a:pt x="532" y="3"/>
                  </a:lnTo>
                  <a:lnTo>
                    <a:pt x="0" y="106"/>
                  </a:lnTo>
                  <a:lnTo>
                    <a:pt x="48" y="359"/>
                  </a:lnTo>
                  <a:lnTo>
                    <a:pt x="592" y="257"/>
                  </a:lnTo>
                  <a:lnTo>
                    <a:pt x="544" y="0"/>
                  </a:lnTo>
                  <a:lnTo>
                    <a:pt x="532" y="3"/>
                  </a:lnTo>
                  <a:lnTo>
                    <a:pt x="535" y="15"/>
                  </a:lnTo>
                  <a:lnTo>
                    <a:pt x="524" y="17"/>
                  </a:lnTo>
                  <a:lnTo>
                    <a:pt x="566" y="240"/>
                  </a:lnTo>
                  <a:lnTo>
                    <a:pt x="68" y="334"/>
                  </a:lnTo>
                  <a:lnTo>
                    <a:pt x="28" y="123"/>
                  </a:lnTo>
                  <a:lnTo>
                    <a:pt x="538" y="26"/>
                  </a:lnTo>
                  <a:lnTo>
                    <a:pt x="535" y="15"/>
                  </a:lnTo>
                  <a:lnTo>
                    <a:pt x="524" y="17"/>
                  </a:lnTo>
                  <a:lnTo>
                    <a:pt x="535" y="15"/>
                  </a:lnTo>
                  <a:close/>
                </a:path>
              </a:pathLst>
            </a:custGeom>
            <a:solidFill>
              <a:srgbClr val="1A7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5" name="í$lîḋê"/>
            <p:cNvSpPr/>
            <p:nvPr/>
          </p:nvSpPr>
          <p:spPr bwMode="auto">
            <a:xfrm>
              <a:off x="5284788" y="4600576"/>
              <a:ext cx="298450" cy="303213"/>
            </a:xfrm>
            <a:custGeom>
              <a:avLst/>
              <a:gdLst>
                <a:gd name="T0" fmla="*/ 63 w 66"/>
                <a:gd name="T1" fmla="*/ 28 h 67"/>
                <a:gd name="T2" fmla="*/ 39 w 66"/>
                <a:gd name="T3" fmla="*/ 63 h 67"/>
                <a:gd name="T4" fmla="*/ 3 w 66"/>
                <a:gd name="T5" fmla="*/ 39 h 67"/>
                <a:gd name="T6" fmla="*/ 27 w 66"/>
                <a:gd name="T7" fmla="*/ 3 h 67"/>
                <a:gd name="T8" fmla="*/ 63 w 66"/>
                <a:gd name="T9" fmla="*/ 28 h 67"/>
              </a:gdLst>
              <a:ahLst/>
              <a:cxnLst>
                <a:cxn ang="0">
                  <a:pos x="T0" y="T1"/>
                </a:cxn>
                <a:cxn ang="0">
                  <a:pos x="T2" y="T3"/>
                </a:cxn>
                <a:cxn ang="0">
                  <a:pos x="T4" y="T5"/>
                </a:cxn>
                <a:cxn ang="0">
                  <a:pos x="T6" y="T7"/>
                </a:cxn>
                <a:cxn ang="0">
                  <a:pos x="T8" y="T9"/>
                </a:cxn>
              </a:cxnLst>
              <a:rect l="0" t="0" r="r" b="b"/>
              <a:pathLst>
                <a:path w="66" h="67">
                  <a:moveTo>
                    <a:pt x="63" y="28"/>
                  </a:moveTo>
                  <a:cubicBezTo>
                    <a:pt x="66" y="44"/>
                    <a:pt x="55" y="60"/>
                    <a:pt x="39" y="63"/>
                  </a:cubicBezTo>
                  <a:cubicBezTo>
                    <a:pt x="22" y="67"/>
                    <a:pt x="6" y="56"/>
                    <a:pt x="3" y="39"/>
                  </a:cubicBezTo>
                  <a:cubicBezTo>
                    <a:pt x="0" y="23"/>
                    <a:pt x="11" y="7"/>
                    <a:pt x="27" y="3"/>
                  </a:cubicBezTo>
                  <a:cubicBezTo>
                    <a:pt x="44" y="0"/>
                    <a:pt x="60" y="11"/>
                    <a:pt x="63" y="28"/>
                  </a:cubicBezTo>
                  <a:close/>
                </a:path>
              </a:pathLst>
            </a:custGeom>
            <a:solidFill>
              <a:srgbClr val="1A7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6" name="îśľiďè"/>
            <p:cNvSpPr/>
            <p:nvPr/>
          </p:nvSpPr>
          <p:spPr bwMode="auto">
            <a:xfrm>
              <a:off x="8797926" y="4537076"/>
              <a:ext cx="1047750" cy="706438"/>
            </a:xfrm>
            <a:custGeom>
              <a:avLst/>
              <a:gdLst>
                <a:gd name="T0" fmla="*/ 660 w 660"/>
                <a:gd name="T1" fmla="*/ 151 h 445"/>
                <a:gd name="T2" fmla="*/ 77 w 660"/>
                <a:gd name="T3" fmla="*/ 0 h 445"/>
                <a:gd name="T4" fmla="*/ 0 w 660"/>
                <a:gd name="T5" fmla="*/ 294 h 445"/>
                <a:gd name="T6" fmla="*/ 584 w 660"/>
                <a:gd name="T7" fmla="*/ 445 h 445"/>
                <a:gd name="T8" fmla="*/ 660 w 660"/>
                <a:gd name="T9" fmla="*/ 151 h 445"/>
              </a:gdLst>
              <a:ahLst/>
              <a:cxnLst>
                <a:cxn ang="0">
                  <a:pos x="T0" y="T1"/>
                </a:cxn>
                <a:cxn ang="0">
                  <a:pos x="T2" y="T3"/>
                </a:cxn>
                <a:cxn ang="0">
                  <a:pos x="T4" y="T5"/>
                </a:cxn>
                <a:cxn ang="0">
                  <a:pos x="T6" y="T7"/>
                </a:cxn>
                <a:cxn ang="0">
                  <a:pos x="T8" y="T9"/>
                </a:cxn>
              </a:cxnLst>
              <a:rect l="0" t="0" r="r" b="b"/>
              <a:pathLst>
                <a:path w="660" h="445">
                  <a:moveTo>
                    <a:pt x="660" y="151"/>
                  </a:moveTo>
                  <a:lnTo>
                    <a:pt x="77" y="0"/>
                  </a:lnTo>
                  <a:lnTo>
                    <a:pt x="0" y="294"/>
                  </a:lnTo>
                  <a:lnTo>
                    <a:pt x="584" y="445"/>
                  </a:lnTo>
                  <a:lnTo>
                    <a:pt x="660" y="151"/>
                  </a:lnTo>
                  <a:close/>
                </a:path>
              </a:pathLst>
            </a:custGeom>
            <a:solidFill>
              <a:srgbClr val="239D5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7" name="íṥ1íḋe"/>
            <p:cNvSpPr/>
            <p:nvPr/>
          </p:nvSpPr>
          <p:spPr bwMode="auto">
            <a:xfrm>
              <a:off x="8842376" y="4578351"/>
              <a:ext cx="954088" cy="623888"/>
            </a:xfrm>
            <a:custGeom>
              <a:avLst/>
              <a:gdLst>
                <a:gd name="T0" fmla="*/ 587 w 601"/>
                <a:gd name="T1" fmla="*/ 148 h 393"/>
                <a:gd name="T2" fmla="*/ 590 w 601"/>
                <a:gd name="T3" fmla="*/ 136 h 393"/>
                <a:gd name="T4" fmla="*/ 66 w 601"/>
                <a:gd name="T5" fmla="*/ 0 h 393"/>
                <a:gd name="T6" fmla="*/ 0 w 601"/>
                <a:gd name="T7" fmla="*/ 253 h 393"/>
                <a:gd name="T8" fmla="*/ 536 w 601"/>
                <a:gd name="T9" fmla="*/ 393 h 393"/>
                <a:gd name="T10" fmla="*/ 601 w 601"/>
                <a:gd name="T11" fmla="*/ 139 h 393"/>
                <a:gd name="T12" fmla="*/ 590 w 601"/>
                <a:gd name="T13" fmla="*/ 136 h 393"/>
                <a:gd name="T14" fmla="*/ 587 w 601"/>
                <a:gd name="T15" fmla="*/ 148 h 393"/>
                <a:gd name="T16" fmla="*/ 575 w 601"/>
                <a:gd name="T17" fmla="*/ 145 h 393"/>
                <a:gd name="T18" fmla="*/ 518 w 601"/>
                <a:gd name="T19" fmla="*/ 364 h 393"/>
                <a:gd name="T20" fmla="*/ 29 w 601"/>
                <a:gd name="T21" fmla="*/ 236 h 393"/>
                <a:gd name="T22" fmla="*/ 83 w 601"/>
                <a:gd name="T23" fmla="*/ 28 h 393"/>
                <a:gd name="T24" fmla="*/ 584 w 601"/>
                <a:gd name="T25" fmla="*/ 159 h 393"/>
                <a:gd name="T26" fmla="*/ 587 w 601"/>
                <a:gd name="T27" fmla="*/ 148 h 393"/>
                <a:gd name="T28" fmla="*/ 575 w 601"/>
                <a:gd name="T29" fmla="*/ 145 h 393"/>
                <a:gd name="T30" fmla="*/ 587 w 601"/>
                <a:gd name="T31" fmla="*/ 14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393">
                  <a:moveTo>
                    <a:pt x="587" y="148"/>
                  </a:moveTo>
                  <a:lnTo>
                    <a:pt x="590" y="136"/>
                  </a:lnTo>
                  <a:lnTo>
                    <a:pt x="66" y="0"/>
                  </a:lnTo>
                  <a:lnTo>
                    <a:pt x="0" y="253"/>
                  </a:lnTo>
                  <a:lnTo>
                    <a:pt x="536" y="393"/>
                  </a:lnTo>
                  <a:lnTo>
                    <a:pt x="601" y="139"/>
                  </a:lnTo>
                  <a:lnTo>
                    <a:pt x="590" y="136"/>
                  </a:lnTo>
                  <a:lnTo>
                    <a:pt x="587" y="148"/>
                  </a:lnTo>
                  <a:lnTo>
                    <a:pt x="575" y="145"/>
                  </a:lnTo>
                  <a:lnTo>
                    <a:pt x="518" y="364"/>
                  </a:lnTo>
                  <a:lnTo>
                    <a:pt x="29" y="236"/>
                  </a:lnTo>
                  <a:lnTo>
                    <a:pt x="83" y="28"/>
                  </a:lnTo>
                  <a:lnTo>
                    <a:pt x="584" y="159"/>
                  </a:lnTo>
                  <a:lnTo>
                    <a:pt x="587" y="148"/>
                  </a:lnTo>
                  <a:lnTo>
                    <a:pt x="575" y="145"/>
                  </a:lnTo>
                  <a:lnTo>
                    <a:pt x="587" y="148"/>
                  </a:lnTo>
                  <a:close/>
                </a:path>
              </a:pathLst>
            </a:custGeom>
            <a:solidFill>
              <a:srgbClr val="1A7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8" name="iśľiḑè"/>
            <p:cNvSpPr/>
            <p:nvPr/>
          </p:nvSpPr>
          <p:spPr bwMode="auto">
            <a:xfrm>
              <a:off x="9167813" y="4735513"/>
              <a:ext cx="307975" cy="307975"/>
            </a:xfrm>
            <a:custGeom>
              <a:avLst/>
              <a:gdLst>
                <a:gd name="T0" fmla="*/ 64 w 68"/>
                <a:gd name="T1" fmla="*/ 42 h 68"/>
                <a:gd name="T2" fmla="*/ 26 w 68"/>
                <a:gd name="T3" fmla="*/ 63 h 68"/>
                <a:gd name="T4" fmla="*/ 4 w 68"/>
                <a:gd name="T5" fmla="*/ 26 h 68"/>
                <a:gd name="T6" fmla="*/ 41 w 68"/>
                <a:gd name="T7" fmla="*/ 4 h 68"/>
                <a:gd name="T8" fmla="*/ 64 w 68"/>
                <a:gd name="T9" fmla="*/ 42 h 68"/>
              </a:gdLst>
              <a:ahLst/>
              <a:cxnLst>
                <a:cxn ang="0">
                  <a:pos x="T0" y="T1"/>
                </a:cxn>
                <a:cxn ang="0">
                  <a:pos x="T2" y="T3"/>
                </a:cxn>
                <a:cxn ang="0">
                  <a:pos x="T4" y="T5"/>
                </a:cxn>
                <a:cxn ang="0">
                  <a:pos x="T6" y="T7"/>
                </a:cxn>
                <a:cxn ang="0">
                  <a:pos x="T8" y="T9"/>
                </a:cxn>
              </a:cxnLst>
              <a:rect l="0" t="0" r="r" b="b"/>
              <a:pathLst>
                <a:path w="68" h="68">
                  <a:moveTo>
                    <a:pt x="64" y="42"/>
                  </a:moveTo>
                  <a:cubicBezTo>
                    <a:pt x="59" y="58"/>
                    <a:pt x="42" y="68"/>
                    <a:pt x="26" y="63"/>
                  </a:cubicBezTo>
                  <a:cubicBezTo>
                    <a:pt x="10" y="59"/>
                    <a:pt x="0" y="42"/>
                    <a:pt x="4" y="26"/>
                  </a:cubicBezTo>
                  <a:cubicBezTo>
                    <a:pt x="8" y="10"/>
                    <a:pt x="25" y="0"/>
                    <a:pt x="41" y="4"/>
                  </a:cubicBezTo>
                  <a:cubicBezTo>
                    <a:pt x="58" y="9"/>
                    <a:pt x="68" y="25"/>
                    <a:pt x="64" y="42"/>
                  </a:cubicBezTo>
                  <a:close/>
                </a:path>
              </a:pathLst>
            </a:custGeom>
            <a:solidFill>
              <a:srgbClr val="1A76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9" name="îSľíḑé"/>
            <p:cNvSpPr/>
            <p:nvPr/>
          </p:nvSpPr>
          <p:spPr bwMode="auto">
            <a:xfrm>
              <a:off x="2449513" y="4568826"/>
              <a:ext cx="550863" cy="461963"/>
            </a:xfrm>
            <a:custGeom>
              <a:avLst/>
              <a:gdLst>
                <a:gd name="T0" fmla="*/ 253 w 347"/>
                <a:gd name="T1" fmla="*/ 0 h 291"/>
                <a:gd name="T2" fmla="*/ 145 w 347"/>
                <a:gd name="T3" fmla="*/ 31 h 291"/>
                <a:gd name="T4" fmla="*/ 37 w 347"/>
                <a:gd name="T5" fmla="*/ 65 h 291"/>
                <a:gd name="T6" fmla="*/ 0 w 347"/>
                <a:gd name="T7" fmla="*/ 174 h 291"/>
                <a:gd name="T8" fmla="*/ 225 w 347"/>
                <a:gd name="T9" fmla="*/ 291 h 291"/>
                <a:gd name="T10" fmla="*/ 347 w 347"/>
                <a:gd name="T11" fmla="*/ 65 h 291"/>
                <a:gd name="T12" fmla="*/ 253 w 347"/>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347" h="291">
                  <a:moveTo>
                    <a:pt x="253" y="0"/>
                  </a:moveTo>
                  <a:lnTo>
                    <a:pt x="145" y="31"/>
                  </a:lnTo>
                  <a:lnTo>
                    <a:pt x="37" y="65"/>
                  </a:lnTo>
                  <a:lnTo>
                    <a:pt x="0" y="174"/>
                  </a:lnTo>
                  <a:lnTo>
                    <a:pt x="225" y="291"/>
                  </a:lnTo>
                  <a:lnTo>
                    <a:pt x="347" y="65"/>
                  </a:lnTo>
                  <a:lnTo>
                    <a:pt x="253" y="0"/>
                  </a:lnTo>
                  <a:close/>
                </a:path>
              </a:pathLst>
            </a:custGeom>
            <a:solidFill>
              <a:srgbClr val="63DC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0" name="îṥľïḋe"/>
            <p:cNvSpPr/>
            <p:nvPr/>
          </p:nvSpPr>
          <p:spPr bwMode="auto">
            <a:xfrm>
              <a:off x="2449513" y="4672013"/>
              <a:ext cx="190500" cy="173038"/>
            </a:xfrm>
            <a:custGeom>
              <a:avLst/>
              <a:gdLst>
                <a:gd name="T0" fmla="*/ 120 w 120"/>
                <a:gd name="T1" fmla="*/ 72 h 109"/>
                <a:gd name="T2" fmla="*/ 0 w 120"/>
                <a:gd name="T3" fmla="*/ 109 h 109"/>
                <a:gd name="T4" fmla="*/ 37 w 120"/>
                <a:gd name="T5" fmla="*/ 0 h 109"/>
                <a:gd name="T6" fmla="*/ 120 w 120"/>
                <a:gd name="T7" fmla="*/ 72 h 109"/>
              </a:gdLst>
              <a:ahLst/>
              <a:cxnLst>
                <a:cxn ang="0">
                  <a:pos x="T0" y="T1"/>
                </a:cxn>
                <a:cxn ang="0">
                  <a:pos x="T2" y="T3"/>
                </a:cxn>
                <a:cxn ang="0">
                  <a:pos x="T4" y="T5"/>
                </a:cxn>
                <a:cxn ang="0">
                  <a:pos x="T6" y="T7"/>
                </a:cxn>
              </a:cxnLst>
              <a:rect l="0" t="0" r="r" b="b"/>
              <a:pathLst>
                <a:path w="120" h="109">
                  <a:moveTo>
                    <a:pt x="120" y="72"/>
                  </a:moveTo>
                  <a:lnTo>
                    <a:pt x="0" y="109"/>
                  </a:lnTo>
                  <a:lnTo>
                    <a:pt x="37" y="0"/>
                  </a:lnTo>
                  <a:lnTo>
                    <a:pt x="120" y="72"/>
                  </a:lnTo>
                  <a:close/>
                </a:path>
              </a:pathLst>
            </a:custGeom>
            <a:solidFill>
              <a:srgbClr val="59C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1" name="îśļíḓê"/>
            <p:cNvSpPr/>
            <p:nvPr/>
          </p:nvSpPr>
          <p:spPr bwMode="auto">
            <a:xfrm>
              <a:off x="2640013" y="4618038"/>
              <a:ext cx="171450" cy="168275"/>
            </a:xfrm>
            <a:custGeom>
              <a:avLst/>
              <a:gdLst>
                <a:gd name="T0" fmla="*/ 0 w 108"/>
                <a:gd name="T1" fmla="*/ 106 h 106"/>
                <a:gd name="T2" fmla="*/ 108 w 108"/>
                <a:gd name="T3" fmla="*/ 71 h 106"/>
                <a:gd name="T4" fmla="*/ 25 w 108"/>
                <a:gd name="T5" fmla="*/ 0 h 106"/>
                <a:gd name="T6" fmla="*/ 0 w 108"/>
                <a:gd name="T7" fmla="*/ 106 h 106"/>
              </a:gdLst>
              <a:ahLst/>
              <a:cxnLst>
                <a:cxn ang="0">
                  <a:pos x="T0" y="T1"/>
                </a:cxn>
                <a:cxn ang="0">
                  <a:pos x="T2" y="T3"/>
                </a:cxn>
                <a:cxn ang="0">
                  <a:pos x="T4" y="T5"/>
                </a:cxn>
                <a:cxn ang="0">
                  <a:pos x="T6" y="T7"/>
                </a:cxn>
              </a:cxnLst>
              <a:rect l="0" t="0" r="r" b="b"/>
              <a:pathLst>
                <a:path w="108" h="106">
                  <a:moveTo>
                    <a:pt x="0" y="106"/>
                  </a:moveTo>
                  <a:lnTo>
                    <a:pt x="108" y="71"/>
                  </a:lnTo>
                  <a:lnTo>
                    <a:pt x="25" y="0"/>
                  </a:lnTo>
                  <a:lnTo>
                    <a:pt x="0" y="106"/>
                  </a:lnTo>
                  <a:close/>
                </a:path>
              </a:pathLst>
            </a:custGeom>
            <a:solidFill>
              <a:srgbClr val="59C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2" name="iṧlîḋè"/>
            <p:cNvSpPr/>
            <p:nvPr/>
          </p:nvSpPr>
          <p:spPr bwMode="auto">
            <a:xfrm>
              <a:off x="2811463" y="4568826"/>
              <a:ext cx="188913" cy="161925"/>
            </a:xfrm>
            <a:custGeom>
              <a:avLst/>
              <a:gdLst>
                <a:gd name="T0" fmla="*/ 0 w 119"/>
                <a:gd name="T1" fmla="*/ 102 h 102"/>
                <a:gd name="T2" fmla="*/ 119 w 119"/>
                <a:gd name="T3" fmla="*/ 65 h 102"/>
                <a:gd name="T4" fmla="*/ 25 w 119"/>
                <a:gd name="T5" fmla="*/ 0 h 102"/>
                <a:gd name="T6" fmla="*/ 0 w 119"/>
                <a:gd name="T7" fmla="*/ 102 h 102"/>
              </a:gdLst>
              <a:ahLst/>
              <a:cxnLst>
                <a:cxn ang="0">
                  <a:pos x="T0" y="T1"/>
                </a:cxn>
                <a:cxn ang="0">
                  <a:pos x="T2" y="T3"/>
                </a:cxn>
                <a:cxn ang="0">
                  <a:pos x="T4" y="T5"/>
                </a:cxn>
                <a:cxn ang="0">
                  <a:pos x="T6" y="T7"/>
                </a:cxn>
              </a:cxnLst>
              <a:rect l="0" t="0" r="r" b="b"/>
              <a:pathLst>
                <a:path w="119" h="102">
                  <a:moveTo>
                    <a:pt x="0" y="102"/>
                  </a:moveTo>
                  <a:lnTo>
                    <a:pt x="119" y="65"/>
                  </a:lnTo>
                  <a:lnTo>
                    <a:pt x="25" y="0"/>
                  </a:lnTo>
                  <a:lnTo>
                    <a:pt x="0" y="102"/>
                  </a:lnTo>
                  <a:close/>
                </a:path>
              </a:pathLst>
            </a:custGeom>
            <a:solidFill>
              <a:srgbClr val="59C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3" name="iṥľíḍè"/>
            <p:cNvSpPr/>
            <p:nvPr/>
          </p:nvSpPr>
          <p:spPr bwMode="auto">
            <a:xfrm>
              <a:off x="2449513" y="4786313"/>
              <a:ext cx="357188" cy="244475"/>
            </a:xfrm>
            <a:custGeom>
              <a:avLst/>
              <a:gdLst>
                <a:gd name="T0" fmla="*/ 120 w 225"/>
                <a:gd name="T1" fmla="*/ 0 h 154"/>
                <a:gd name="T2" fmla="*/ 225 w 225"/>
                <a:gd name="T3" fmla="*/ 154 h 154"/>
                <a:gd name="T4" fmla="*/ 0 w 225"/>
                <a:gd name="T5" fmla="*/ 37 h 154"/>
                <a:gd name="T6" fmla="*/ 120 w 225"/>
                <a:gd name="T7" fmla="*/ 0 h 154"/>
              </a:gdLst>
              <a:ahLst/>
              <a:cxnLst>
                <a:cxn ang="0">
                  <a:pos x="T0" y="T1"/>
                </a:cxn>
                <a:cxn ang="0">
                  <a:pos x="T2" y="T3"/>
                </a:cxn>
                <a:cxn ang="0">
                  <a:pos x="T4" y="T5"/>
                </a:cxn>
                <a:cxn ang="0">
                  <a:pos x="T6" y="T7"/>
                </a:cxn>
              </a:cxnLst>
              <a:rect l="0" t="0" r="r" b="b"/>
              <a:pathLst>
                <a:path w="225" h="154">
                  <a:moveTo>
                    <a:pt x="120" y="0"/>
                  </a:moveTo>
                  <a:lnTo>
                    <a:pt x="225" y="154"/>
                  </a:lnTo>
                  <a:lnTo>
                    <a:pt x="0" y="37"/>
                  </a:lnTo>
                  <a:lnTo>
                    <a:pt x="120" y="0"/>
                  </a:ln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4" name="íSļîďè"/>
            <p:cNvSpPr/>
            <p:nvPr/>
          </p:nvSpPr>
          <p:spPr bwMode="auto">
            <a:xfrm>
              <a:off x="2806701" y="4672013"/>
              <a:ext cx="193675" cy="358775"/>
            </a:xfrm>
            <a:custGeom>
              <a:avLst/>
              <a:gdLst>
                <a:gd name="T0" fmla="*/ 0 w 122"/>
                <a:gd name="T1" fmla="*/ 226 h 226"/>
                <a:gd name="T2" fmla="*/ 3 w 122"/>
                <a:gd name="T3" fmla="*/ 37 h 226"/>
                <a:gd name="T4" fmla="*/ 122 w 122"/>
                <a:gd name="T5" fmla="*/ 0 h 226"/>
                <a:gd name="T6" fmla="*/ 0 w 122"/>
                <a:gd name="T7" fmla="*/ 226 h 226"/>
              </a:gdLst>
              <a:ahLst/>
              <a:cxnLst>
                <a:cxn ang="0">
                  <a:pos x="T0" y="T1"/>
                </a:cxn>
                <a:cxn ang="0">
                  <a:pos x="T2" y="T3"/>
                </a:cxn>
                <a:cxn ang="0">
                  <a:pos x="T4" y="T5"/>
                </a:cxn>
                <a:cxn ang="0">
                  <a:pos x="T6" y="T7"/>
                </a:cxn>
              </a:cxnLst>
              <a:rect l="0" t="0" r="r" b="b"/>
              <a:pathLst>
                <a:path w="122" h="226">
                  <a:moveTo>
                    <a:pt x="0" y="226"/>
                  </a:moveTo>
                  <a:lnTo>
                    <a:pt x="3" y="37"/>
                  </a:lnTo>
                  <a:lnTo>
                    <a:pt x="122" y="0"/>
                  </a:lnTo>
                  <a:lnTo>
                    <a:pt x="0" y="226"/>
                  </a:ln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5" name="íśḷïḑè"/>
            <p:cNvSpPr/>
            <p:nvPr/>
          </p:nvSpPr>
          <p:spPr bwMode="auto">
            <a:xfrm>
              <a:off x="2620963" y="4456113"/>
              <a:ext cx="31750" cy="53975"/>
            </a:xfrm>
            <a:custGeom>
              <a:avLst/>
              <a:gdLst>
                <a:gd name="T0" fmla="*/ 5 w 7"/>
                <a:gd name="T1" fmla="*/ 11 h 12"/>
                <a:gd name="T2" fmla="*/ 5 w 7"/>
                <a:gd name="T3" fmla="*/ 11 h 12"/>
                <a:gd name="T4" fmla="*/ 2 w 7"/>
                <a:gd name="T5" fmla="*/ 9 h 12"/>
                <a:gd name="T6" fmla="*/ 0 w 7"/>
                <a:gd name="T7" fmla="*/ 4 h 12"/>
                <a:gd name="T8" fmla="*/ 2 w 7"/>
                <a:gd name="T9" fmla="*/ 1 h 12"/>
                <a:gd name="T10" fmla="*/ 5 w 7"/>
                <a:gd name="T11" fmla="*/ 2 h 12"/>
                <a:gd name="T12" fmla="*/ 7 w 7"/>
                <a:gd name="T13" fmla="*/ 8 h 12"/>
                <a:gd name="T14" fmla="*/ 5 w 7"/>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5" y="11"/>
                  </a:moveTo>
                  <a:cubicBezTo>
                    <a:pt x="5" y="11"/>
                    <a:pt x="5" y="11"/>
                    <a:pt x="5" y="11"/>
                  </a:cubicBezTo>
                  <a:cubicBezTo>
                    <a:pt x="4" y="12"/>
                    <a:pt x="2" y="11"/>
                    <a:pt x="2" y="9"/>
                  </a:cubicBezTo>
                  <a:cubicBezTo>
                    <a:pt x="0" y="4"/>
                    <a:pt x="0" y="4"/>
                    <a:pt x="0" y="4"/>
                  </a:cubicBezTo>
                  <a:cubicBezTo>
                    <a:pt x="0" y="2"/>
                    <a:pt x="1" y="1"/>
                    <a:pt x="2" y="1"/>
                  </a:cubicBezTo>
                  <a:cubicBezTo>
                    <a:pt x="3" y="0"/>
                    <a:pt x="5" y="1"/>
                    <a:pt x="5" y="2"/>
                  </a:cubicBezTo>
                  <a:cubicBezTo>
                    <a:pt x="7" y="8"/>
                    <a:pt x="7" y="8"/>
                    <a:pt x="7" y="8"/>
                  </a:cubicBezTo>
                  <a:cubicBezTo>
                    <a:pt x="7" y="9"/>
                    <a:pt x="7" y="11"/>
                    <a:pt x="5" y="11"/>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6" name="ïṩľiḓe"/>
            <p:cNvSpPr/>
            <p:nvPr/>
          </p:nvSpPr>
          <p:spPr bwMode="auto">
            <a:xfrm>
              <a:off x="2503488" y="4518026"/>
              <a:ext cx="46038" cy="46038"/>
            </a:xfrm>
            <a:custGeom>
              <a:avLst/>
              <a:gdLst>
                <a:gd name="T0" fmla="*/ 9 w 10"/>
                <a:gd name="T1" fmla="*/ 9 h 10"/>
                <a:gd name="T2" fmla="*/ 9 w 10"/>
                <a:gd name="T3" fmla="*/ 9 h 10"/>
                <a:gd name="T4" fmla="*/ 5 w 10"/>
                <a:gd name="T5" fmla="*/ 9 h 10"/>
                <a:gd name="T6" fmla="*/ 1 w 10"/>
                <a:gd name="T7" fmla="*/ 5 h 10"/>
                <a:gd name="T8" fmla="*/ 1 w 10"/>
                <a:gd name="T9" fmla="*/ 1 h 10"/>
                <a:gd name="T10" fmla="*/ 5 w 10"/>
                <a:gd name="T11" fmla="*/ 1 h 10"/>
                <a:gd name="T12" fmla="*/ 9 w 10"/>
                <a:gd name="T13" fmla="*/ 6 h 10"/>
                <a:gd name="T14" fmla="*/ 9 w 10"/>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9"/>
                  </a:moveTo>
                  <a:cubicBezTo>
                    <a:pt x="9" y="9"/>
                    <a:pt x="9" y="9"/>
                    <a:pt x="9" y="9"/>
                  </a:cubicBezTo>
                  <a:cubicBezTo>
                    <a:pt x="7" y="10"/>
                    <a:pt x="6" y="10"/>
                    <a:pt x="5" y="9"/>
                  </a:cubicBezTo>
                  <a:cubicBezTo>
                    <a:pt x="1" y="5"/>
                    <a:pt x="1" y="5"/>
                    <a:pt x="1" y="5"/>
                  </a:cubicBezTo>
                  <a:cubicBezTo>
                    <a:pt x="0" y="4"/>
                    <a:pt x="0" y="2"/>
                    <a:pt x="1" y="1"/>
                  </a:cubicBezTo>
                  <a:cubicBezTo>
                    <a:pt x="3" y="0"/>
                    <a:pt x="4" y="0"/>
                    <a:pt x="5" y="1"/>
                  </a:cubicBezTo>
                  <a:cubicBezTo>
                    <a:pt x="9" y="6"/>
                    <a:pt x="9" y="6"/>
                    <a:pt x="9" y="6"/>
                  </a:cubicBezTo>
                  <a:cubicBezTo>
                    <a:pt x="10" y="7"/>
                    <a:pt x="10" y="9"/>
                    <a:pt x="9" y="9"/>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7" name="îṣļíḋê"/>
            <p:cNvSpPr/>
            <p:nvPr/>
          </p:nvSpPr>
          <p:spPr bwMode="auto">
            <a:xfrm>
              <a:off x="2422526" y="4622801"/>
              <a:ext cx="49213" cy="36513"/>
            </a:xfrm>
            <a:custGeom>
              <a:avLst/>
              <a:gdLst>
                <a:gd name="T0" fmla="*/ 10 w 11"/>
                <a:gd name="T1" fmla="*/ 7 h 8"/>
                <a:gd name="T2" fmla="*/ 10 w 11"/>
                <a:gd name="T3" fmla="*/ 7 h 8"/>
                <a:gd name="T4" fmla="*/ 7 w 11"/>
                <a:gd name="T5" fmla="*/ 8 h 8"/>
                <a:gd name="T6" fmla="*/ 2 w 11"/>
                <a:gd name="T7" fmla="*/ 5 h 8"/>
                <a:gd name="T8" fmla="*/ 1 w 11"/>
                <a:gd name="T9" fmla="*/ 1 h 8"/>
                <a:gd name="T10" fmla="*/ 4 w 11"/>
                <a:gd name="T11" fmla="*/ 0 h 8"/>
                <a:gd name="T12" fmla="*/ 9 w 11"/>
                <a:gd name="T13" fmla="*/ 3 h 8"/>
                <a:gd name="T14" fmla="*/ 10 w 11"/>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8">
                  <a:moveTo>
                    <a:pt x="10" y="7"/>
                  </a:moveTo>
                  <a:cubicBezTo>
                    <a:pt x="10" y="7"/>
                    <a:pt x="10" y="7"/>
                    <a:pt x="10" y="7"/>
                  </a:cubicBezTo>
                  <a:cubicBezTo>
                    <a:pt x="10" y="8"/>
                    <a:pt x="8" y="8"/>
                    <a:pt x="7" y="8"/>
                  </a:cubicBezTo>
                  <a:cubicBezTo>
                    <a:pt x="2" y="5"/>
                    <a:pt x="2" y="5"/>
                    <a:pt x="2" y="5"/>
                  </a:cubicBezTo>
                  <a:cubicBezTo>
                    <a:pt x="0" y="4"/>
                    <a:pt x="0" y="3"/>
                    <a:pt x="1" y="1"/>
                  </a:cubicBezTo>
                  <a:cubicBezTo>
                    <a:pt x="1" y="0"/>
                    <a:pt x="3" y="0"/>
                    <a:pt x="4" y="0"/>
                  </a:cubicBezTo>
                  <a:cubicBezTo>
                    <a:pt x="9" y="3"/>
                    <a:pt x="9" y="3"/>
                    <a:pt x="9" y="3"/>
                  </a:cubicBezTo>
                  <a:cubicBezTo>
                    <a:pt x="11" y="4"/>
                    <a:pt x="11" y="5"/>
                    <a:pt x="10" y="7"/>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8" name="işḷidê"/>
            <p:cNvSpPr/>
            <p:nvPr/>
          </p:nvSpPr>
          <p:spPr bwMode="auto">
            <a:xfrm>
              <a:off x="2386013" y="4749801"/>
              <a:ext cx="49213" cy="26988"/>
            </a:xfrm>
            <a:custGeom>
              <a:avLst/>
              <a:gdLst>
                <a:gd name="T0" fmla="*/ 11 w 11"/>
                <a:gd name="T1" fmla="*/ 3 h 6"/>
                <a:gd name="T2" fmla="*/ 11 w 11"/>
                <a:gd name="T3" fmla="*/ 3 h 6"/>
                <a:gd name="T4" fmla="*/ 8 w 11"/>
                <a:gd name="T5" fmla="*/ 6 h 6"/>
                <a:gd name="T6" fmla="*/ 3 w 11"/>
                <a:gd name="T7" fmla="*/ 5 h 6"/>
                <a:gd name="T8" fmla="*/ 0 w 11"/>
                <a:gd name="T9" fmla="*/ 2 h 6"/>
                <a:gd name="T10" fmla="*/ 3 w 11"/>
                <a:gd name="T11" fmla="*/ 0 h 6"/>
                <a:gd name="T12" fmla="*/ 9 w 11"/>
                <a:gd name="T13" fmla="*/ 0 h 6"/>
                <a:gd name="T14" fmla="*/ 11 w 1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11" y="3"/>
                  </a:moveTo>
                  <a:cubicBezTo>
                    <a:pt x="11" y="3"/>
                    <a:pt x="11" y="3"/>
                    <a:pt x="11" y="3"/>
                  </a:cubicBezTo>
                  <a:cubicBezTo>
                    <a:pt x="11" y="5"/>
                    <a:pt x="10" y="6"/>
                    <a:pt x="8" y="6"/>
                  </a:cubicBezTo>
                  <a:cubicBezTo>
                    <a:pt x="3" y="5"/>
                    <a:pt x="3" y="5"/>
                    <a:pt x="3" y="5"/>
                  </a:cubicBezTo>
                  <a:cubicBezTo>
                    <a:pt x="1" y="5"/>
                    <a:pt x="0" y="4"/>
                    <a:pt x="0" y="2"/>
                  </a:cubicBezTo>
                  <a:cubicBezTo>
                    <a:pt x="0" y="1"/>
                    <a:pt x="2" y="0"/>
                    <a:pt x="3" y="0"/>
                  </a:cubicBezTo>
                  <a:cubicBezTo>
                    <a:pt x="9" y="0"/>
                    <a:pt x="9" y="0"/>
                    <a:pt x="9" y="0"/>
                  </a:cubicBezTo>
                  <a:cubicBezTo>
                    <a:pt x="10" y="0"/>
                    <a:pt x="11" y="2"/>
                    <a:pt x="11" y="3"/>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9" name="iśliḑe"/>
            <p:cNvSpPr/>
            <p:nvPr/>
          </p:nvSpPr>
          <p:spPr bwMode="auto">
            <a:xfrm>
              <a:off x="2960688" y="4559301"/>
              <a:ext cx="44450" cy="46038"/>
            </a:xfrm>
            <a:custGeom>
              <a:avLst/>
              <a:gdLst>
                <a:gd name="T0" fmla="*/ 1 w 10"/>
                <a:gd name="T1" fmla="*/ 9 h 10"/>
                <a:gd name="T2" fmla="*/ 1 w 10"/>
                <a:gd name="T3" fmla="*/ 9 h 10"/>
                <a:gd name="T4" fmla="*/ 1 w 10"/>
                <a:gd name="T5" fmla="*/ 5 h 10"/>
                <a:gd name="T6" fmla="*/ 5 w 10"/>
                <a:gd name="T7" fmla="*/ 1 h 10"/>
                <a:gd name="T8" fmla="*/ 9 w 10"/>
                <a:gd name="T9" fmla="*/ 2 h 10"/>
                <a:gd name="T10" fmla="*/ 9 w 10"/>
                <a:gd name="T11" fmla="*/ 5 h 10"/>
                <a:gd name="T12" fmla="*/ 4 w 10"/>
                <a:gd name="T13" fmla="*/ 9 h 10"/>
                <a:gd name="T14" fmla="*/ 1 w 10"/>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 y="9"/>
                  </a:moveTo>
                  <a:cubicBezTo>
                    <a:pt x="1" y="9"/>
                    <a:pt x="1" y="9"/>
                    <a:pt x="1" y="9"/>
                  </a:cubicBezTo>
                  <a:cubicBezTo>
                    <a:pt x="0" y="8"/>
                    <a:pt x="0" y="6"/>
                    <a:pt x="1" y="5"/>
                  </a:cubicBezTo>
                  <a:cubicBezTo>
                    <a:pt x="5" y="1"/>
                    <a:pt x="5" y="1"/>
                    <a:pt x="5" y="1"/>
                  </a:cubicBezTo>
                  <a:cubicBezTo>
                    <a:pt x="6" y="0"/>
                    <a:pt x="8" y="1"/>
                    <a:pt x="9" y="2"/>
                  </a:cubicBezTo>
                  <a:cubicBezTo>
                    <a:pt x="10" y="3"/>
                    <a:pt x="10" y="4"/>
                    <a:pt x="9" y="5"/>
                  </a:cubicBezTo>
                  <a:cubicBezTo>
                    <a:pt x="4" y="9"/>
                    <a:pt x="4" y="9"/>
                    <a:pt x="4" y="9"/>
                  </a:cubicBezTo>
                  <a:cubicBezTo>
                    <a:pt x="3" y="10"/>
                    <a:pt x="2" y="10"/>
                    <a:pt x="1" y="9"/>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0" name="íşlídè"/>
            <p:cNvSpPr/>
            <p:nvPr/>
          </p:nvSpPr>
          <p:spPr bwMode="auto">
            <a:xfrm>
              <a:off x="2865438" y="4478338"/>
              <a:ext cx="36513" cy="49213"/>
            </a:xfrm>
            <a:custGeom>
              <a:avLst/>
              <a:gdLst>
                <a:gd name="T0" fmla="*/ 2 w 8"/>
                <a:gd name="T1" fmla="*/ 11 h 11"/>
                <a:gd name="T2" fmla="*/ 2 w 8"/>
                <a:gd name="T3" fmla="*/ 11 h 11"/>
                <a:gd name="T4" fmla="*/ 0 w 8"/>
                <a:gd name="T5" fmla="*/ 7 h 11"/>
                <a:gd name="T6" fmla="*/ 3 w 8"/>
                <a:gd name="T7" fmla="*/ 2 h 11"/>
                <a:gd name="T8" fmla="*/ 7 w 8"/>
                <a:gd name="T9" fmla="*/ 1 h 11"/>
                <a:gd name="T10" fmla="*/ 8 w 8"/>
                <a:gd name="T11" fmla="*/ 4 h 11"/>
                <a:gd name="T12" fmla="*/ 5 w 8"/>
                <a:gd name="T13" fmla="*/ 9 h 11"/>
                <a:gd name="T14" fmla="*/ 2 w 8"/>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11"/>
                  </a:moveTo>
                  <a:cubicBezTo>
                    <a:pt x="2" y="11"/>
                    <a:pt x="2" y="11"/>
                    <a:pt x="2" y="11"/>
                  </a:cubicBezTo>
                  <a:cubicBezTo>
                    <a:pt x="0" y="10"/>
                    <a:pt x="0" y="8"/>
                    <a:pt x="0" y="7"/>
                  </a:cubicBezTo>
                  <a:cubicBezTo>
                    <a:pt x="3" y="2"/>
                    <a:pt x="3" y="2"/>
                    <a:pt x="3" y="2"/>
                  </a:cubicBezTo>
                  <a:cubicBezTo>
                    <a:pt x="4" y="1"/>
                    <a:pt x="5" y="0"/>
                    <a:pt x="7" y="1"/>
                  </a:cubicBezTo>
                  <a:cubicBezTo>
                    <a:pt x="8" y="1"/>
                    <a:pt x="8" y="3"/>
                    <a:pt x="8" y="4"/>
                  </a:cubicBezTo>
                  <a:cubicBezTo>
                    <a:pt x="5" y="9"/>
                    <a:pt x="5" y="9"/>
                    <a:pt x="5" y="9"/>
                  </a:cubicBezTo>
                  <a:cubicBezTo>
                    <a:pt x="4" y="11"/>
                    <a:pt x="3" y="11"/>
                    <a:pt x="2" y="11"/>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1" name="iślïḓê"/>
            <p:cNvSpPr/>
            <p:nvPr/>
          </p:nvSpPr>
          <p:spPr bwMode="auto">
            <a:xfrm>
              <a:off x="2747963" y="4441826"/>
              <a:ext cx="26988" cy="49213"/>
            </a:xfrm>
            <a:custGeom>
              <a:avLst/>
              <a:gdLst>
                <a:gd name="T0" fmla="*/ 3 w 6"/>
                <a:gd name="T1" fmla="*/ 11 h 11"/>
                <a:gd name="T2" fmla="*/ 3 w 6"/>
                <a:gd name="T3" fmla="*/ 11 h 11"/>
                <a:gd name="T4" fmla="*/ 0 w 6"/>
                <a:gd name="T5" fmla="*/ 8 h 11"/>
                <a:gd name="T6" fmla="*/ 1 w 6"/>
                <a:gd name="T7" fmla="*/ 3 h 11"/>
                <a:gd name="T8" fmla="*/ 4 w 6"/>
                <a:gd name="T9" fmla="*/ 0 h 11"/>
                <a:gd name="T10" fmla="*/ 6 w 6"/>
                <a:gd name="T11" fmla="*/ 3 h 11"/>
                <a:gd name="T12" fmla="*/ 6 w 6"/>
                <a:gd name="T13" fmla="*/ 9 h 11"/>
                <a:gd name="T14" fmla="*/ 3 w 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3" y="11"/>
                  </a:moveTo>
                  <a:cubicBezTo>
                    <a:pt x="3" y="11"/>
                    <a:pt x="3" y="11"/>
                    <a:pt x="3" y="11"/>
                  </a:cubicBezTo>
                  <a:cubicBezTo>
                    <a:pt x="1" y="11"/>
                    <a:pt x="0" y="10"/>
                    <a:pt x="0" y="8"/>
                  </a:cubicBezTo>
                  <a:cubicBezTo>
                    <a:pt x="1" y="3"/>
                    <a:pt x="1" y="3"/>
                    <a:pt x="1" y="3"/>
                  </a:cubicBezTo>
                  <a:cubicBezTo>
                    <a:pt x="1" y="1"/>
                    <a:pt x="2" y="0"/>
                    <a:pt x="4" y="0"/>
                  </a:cubicBezTo>
                  <a:cubicBezTo>
                    <a:pt x="5" y="0"/>
                    <a:pt x="6" y="2"/>
                    <a:pt x="6" y="3"/>
                  </a:cubicBezTo>
                  <a:cubicBezTo>
                    <a:pt x="6" y="9"/>
                    <a:pt x="6" y="9"/>
                    <a:pt x="6" y="9"/>
                  </a:cubicBezTo>
                  <a:cubicBezTo>
                    <a:pt x="6" y="10"/>
                    <a:pt x="4" y="11"/>
                    <a:pt x="3" y="11"/>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2" name="ïsḷíḓé"/>
            <p:cNvSpPr/>
            <p:nvPr/>
          </p:nvSpPr>
          <p:spPr bwMode="auto">
            <a:xfrm>
              <a:off x="9299576" y="5522913"/>
              <a:ext cx="369888" cy="339725"/>
            </a:xfrm>
            <a:custGeom>
              <a:avLst/>
              <a:gdLst>
                <a:gd name="T0" fmla="*/ 222 w 233"/>
                <a:gd name="T1" fmla="*/ 80 h 214"/>
                <a:gd name="T2" fmla="*/ 148 w 233"/>
                <a:gd name="T3" fmla="*/ 40 h 214"/>
                <a:gd name="T4" fmla="*/ 77 w 233"/>
                <a:gd name="T5" fmla="*/ 0 h 214"/>
                <a:gd name="T6" fmla="*/ 0 w 233"/>
                <a:gd name="T7" fmla="*/ 35 h 214"/>
                <a:gd name="T8" fmla="*/ 54 w 233"/>
                <a:gd name="T9" fmla="*/ 214 h 214"/>
                <a:gd name="T10" fmla="*/ 233 w 233"/>
                <a:gd name="T11" fmla="*/ 163 h 214"/>
                <a:gd name="T12" fmla="*/ 222 w 233"/>
                <a:gd name="T13" fmla="*/ 80 h 214"/>
              </a:gdLst>
              <a:ahLst/>
              <a:cxnLst>
                <a:cxn ang="0">
                  <a:pos x="T0" y="T1"/>
                </a:cxn>
                <a:cxn ang="0">
                  <a:pos x="T2" y="T3"/>
                </a:cxn>
                <a:cxn ang="0">
                  <a:pos x="T4" y="T5"/>
                </a:cxn>
                <a:cxn ang="0">
                  <a:pos x="T6" y="T7"/>
                </a:cxn>
                <a:cxn ang="0">
                  <a:pos x="T8" y="T9"/>
                </a:cxn>
                <a:cxn ang="0">
                  <a:pos x="T10" y="T11"/>
                </a:cxn>
                <a:cxn ang="0">
                  <a:pos x="T12" y="T13"/>
                </a:cxn>
              </a:cxnLst>
              <a:rect l="0" t="0" r="r" b="b"/>
              <a:pathLst>
                <a:path w="233" h="214">
                  <a:moveTo>
                    <a:pt x="222" y="80"/>
                  </a:moveTo>
                  <a:lnTo>
                    <a:pt x="148" y="40"/>
                  </a:lnTo>
                  <a:lnTo>
                    <a:pt x="77" y="0"/>
                  </a:lnTo>
                  <a:lnTo>
                    <a:pt x="0" y="35"/>
                  </a:lnTo>
                  <a:lnTo>
                    <a:pt x="54" y="214"/>
                  </a:lnTo>
                  <a:lnTo>
                    <a:pt x="233" y="163"/>
                  </a:lnTo>
                  <a:lnTo>
                    <a:pt x="222" y="80"/>
                  </a:lnTo>
                  <a:close/>
                </a:path>
              </a:pathLst>
            </a:custGeom>
            <a:solidFill>
              <a:srgbClr val="63DC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3" name="ïşḻïḑe"/>
            <p:cNvSpPr/>
            <p:nvPr/>
          </p:nvSpPr>
          <p:spPr bwMode="auto">
            <a:xfrm>
              <a:off x="9299576" y="5522913"/>
              <a:ext cx="127000" cy="127000"/>
            </a:xfrm>
            <a:custGeom>
              <a:avLst/>
              <a:gdLst>
                <a:gd name="T0" fmla="*/ 80 w 80"/>
                <a:gd name="T1" fmla="*/ 80 h 80"/>
                <a:gd name="T2" fmla="*/ 0 w 80"/>
                <a:gd name="T3" fmla="*/ 35 h 80"/>
                <a:gd name="T4" fmla="*/ 77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35"/>
                  </a:lnTo>
                  <a:lnTo>
                    <a:pt x="77" y="0"/>
                  </a:lnTo>
                  <a:lnTo>
                    <a:pt x="80" y="80"/>
                  </a:lnTo>
                  <a:close/>
                </a:path>
              </a:pathLst>
            </a:custGeom>
            <a:solidFill>
              <a:srgbClr val="59C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4" name="í$1ïḑè"/>
            <p:cNvSpPr/>
            <p:nvPr/>
          </p:nvSpPr>
          <p:spPr bwMode="auto">
            <a:xfrm>
              <a:off x="9426576" y="5586413"/>
              <a:ext cx="117475" cy="122238"/>
            </a:xfrm>
            <a:custGeom>
              <a:avLst/>
              <a:gdLst>
                <a:gd name="T0" fmla="*/ 0 w 74"/>
                <a:gd name="T1" fmla="*/ 40 h 77"/>
                <a:gd name="T2" fmla="*/ 74 w 74"/>
                <a:gd name="T3" fmla="*/ 77 h 77"/>
                <a:gd name="T4" fmla="*/ 68 w 74"/>
                <a:gd name="T5" fmla="*/ 0 h 77"/>
                <a:gd name="T6" fmla="*/ 0 w 74"/>
                <a:gd name="T7" fmla="*/ 40 h 77"/>
              </a:gdLst>
              <a:ahLst/>
              <a:cxnLst>
                <a:cxn ang="0">
                  <a:pos x="T0" y="T1"/>
                </a:cxn>
                <a:cxn ang="0">
                  <a:pos x="T2" y="T3"/>
                </a:cxn>
                <a:cxn ang="0">
                  <a:pos x="T4" y="T5"/>
                </a:cxn>
                <a:cxn ang="0">
                  <a:pos x="T6" y="T7"/>
                </a:cxn>
              </a:cxnLst>
              <a:rect l="0" t="0" r="r" b="b"/>
              <a:pathLst>
                <a:path w="74" h="77">
                  <a:moveTo>
                    <a:pt x="0" y="40"/>
                  </a:moveTo>
                  <a:lnTo>
                    <a:pt x="74" y="77"/>
                  </a:lnTo>
                  <a:lnTo>
                    <a:pt x="68" y="0"/>
                  </a:lnTo>
                  <a:lnTo>
                    <a:pt x="0" y="40"/>
                  </a:lnTo>
                  <a:close/>
                </a:path>
              </a:pathLst>
            </a:custGeom>
            <a:solidFill>
              <a:srgbClr val="59C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5" name="íṧḻíḑê"/>
            <p:cNvSpPr/>
            <p:nvPr/>
          </p:nvSpPr>
          <p:spPr bwMode="auto">
            <a:xfrm>
              <a:off x="9544051" y="5649913"/>
              <a:ext cx="125413" cy="131763"/>
            </a:xfrm>
            <a:custGeom>
              <a:avLst/>
              <a:gdLst>
                <a:gd name="T0" fmla="*/ 0 w 79"/>
                <a:gd name="T1" fmla="*/ 37 h 83"/>
                <a:gd name="T2" fmla="*/ 79 w 79"/>
                <a:gd name="T3" fmla="*/ 83 h 83"/>
                <a:gd name="T4" fmla="*/ 68 w 79"/>
                <a:gd name="T5" fmla="*/ 0 h 83"/>
                <a:gd name="T6" fmla="*/ 0 w 79"/>
                <a:gd name="T7" fmla="*/ 37 h 83"/>
              </a:gdLst>
              <a:ahLst/>
              <a:cxnLst>
                <a:cxn ang="0">
                  <a:pos x="T0" y="T1"/>
                </a:cxn>
                <a:cxn ang="0">
                  <a:pos x="T2" y="T3"/>
                </a:cxn>
                <a:cxn ang="0">
                  <a:pos x="T4" y="T5"/>
                </a:cxn>
                <a:cxn ang="0">
                  <a:pos x="T6" y="T7"/>
                </a:cxn>
              </a:cxnLst>
              <a:rect l="0" t="0" r="r" b="b"/>
              <a:pathLst>
                <a:path w="79" h="83">
                  <a:moveTo>
                    <a:pt x="0" y="37"/>
                  </a:moveTo>
                  <a:lnTo>
                    <a:pt x="79" y="83"/>
                  </a:lnTo>
                  <a:lnTo>
                    <a:pt x="68" y="0"/>
                  </a:lnTo>
                  <a:lnTo>
                    <a:pt x="0" y="37"/>
                  </a:lnTo>
                  <a:close/>
                </a:path>
              </a:pathLst>
            </a:custGeom>
            <a:solidFill>
              <a:srgbClr val="59C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6" name="îsļiḋê"/>
            <p:cNvSpPr/>
            <p:nvPr/>
          </p:nvSpPr>
          <p:spPr bwMode="auto">
            <a:xfrm>
              <a:off x="9299576" y="5578476"/>
              <a:ext cx="127000" cy="284163"/>
            </a:xfrm>
            <a:custGeom>
              <a:avLst/>
              <a:gdLst>
                <a:gd name="T0" fmla="*/ 80 w 80"/>
                <a:gd name="T1" fmla="*/ 45 h 179"/>
                <a:gd name="T2" fmla="*/ 54 w 80"/>
                <a:gd name="T3" fmla="*/ 179 h 179"/>
                <a:gd name="T4" fmla="*/ 0 w 80"/>
                <a:gd name="T5" fmla="*/ 0 h 179"/>
                <a:gd name="T6" fmla="*/ 80 w 80"/>
                <a:gd name="T7" fmla="*/ 45 h 179"/>
              </a:gdLst>
              <a:ahLst/>
              <a:cxnLst>
                <a:cxn ang="0">
                  <a:pos x="T0" y="T1"/>
                </a:cxn>
                <a:cxn ang="0">
                  <a:pos x="T2" y="T3"/>
                </a:cxn>
                <a:cxn ang="0">
                  <a:pos x="T4" y="T5"/>
                </a:cxn>
                <a:cxn ang="0">
                  <a:pos x="T6" y="T7"/>
                </a:cxn>
              </a:cxnLst>
              <a:rect l="0" t="0" r="r" b="b"/>
              <a:pathLst>
                <a:path w="80" h="179">
                  <a:moveTo>
                    <a:pt x="80" y="45"/>
                  </a:moveTo>
                  <a:lnTo>
                    <a:pt x="54" y="179"/>
                  </a:lnTo>
                  <a:lnTo>
                    <a:pt x="0" y="0"/>
                  </a:lnTo>
                  <a:lnTo>
                    <a:pt x="80" y="45"/>
                  </a:ln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7" name="îṡliḋe"/>
            <p:cNvSpPr/>
            <p:nvPr/>
          </p:nvSpPr>
          <p:spPr bwMode="auto">
            <a:xfrm>
              <a:off x="9385301" y="5708651"/>
              <a:ext cx="284163" cy="153988"/>
            </a:xfrm>
            <a:custGeom>
              <a:avLst/>
              <a:gdLst>
                <a:gd name="T0" fmla="*/ 0 w 179"/>
                <a:gd name="T1" fmla="*/ 97 h 97"/>
                <a:gd name="T2" fmla="*/ 100 w 179"/>
                <a:gd name="T3" fmla="*/ 0 h 97"/>
                <a:gd name="T4" fmla="*/ 179 w 179"/>
                <a:gd name="T5" fmla="*/ 46 h 97"/>
                <a:gd name="T6" fmla="*/ 0 w 179"/>
                <a:gd name="T7" fmla="*/ 97 h 97"/>
              </a:gdLst>
              <a:ahLst/>
              <a:cxnLst>
                <a:cxn ang="0">
                  <a:pos x="T0" y="T1"/>
                </a:cxn>
                <a:cxn ang="0">
                  <a:pos x="T2" y="T3"/>
                </a:cxn>
                <a:cxn ang="0">
                  <a:pos x="T4" y="T5"/>
                </a:cxn>
                <a:cxn ang="0">
                  <a:pos x="T6" y="T7"/>
                </a:cxn>
              </a:cxnLst>
              <a:rect l="0" t="0" r="r" b="b"/>
              <a:pathLst>
                <a:path w="179" h="97">
                  <a:moveTo>
                    <a:pt x="0" y="97"/>
                  </a:moveTo>
                  <a:lnTo>
                    <a:pt x="100" y="0"/>
                  </a:lnTo>
                  <a:lnTo>
                    <a:pt x="179" y="46"/>
                  </a:lnTo>
                  <a:lnTo>
                    <a:pt x="0" y="97"/>
                  </a:ln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8" name="iṧļíḍé"/>
            <p:cNvSpPr/>
            <p:nvPr/>
          </p:nvSpPr>
          <p:spPr bwMode="auto">
            <a:xfrm>
              <a:off x="9571038" y="5473701"/>
              <a:ext cx="31750" cy="36513"/>
            </a:xfrm>
            <a:custGeom>
              <a:avLst/>
              <a:gdLst>
                <a:gd name="T0" fmla="*/ 1 w 7"/>
                <a:gd name="T1" fmla="*/ 8 h 8"/>
                <a:gd name="T2" fmla="*/ 1 w 7"/>
                <a:gd name="T3" fmla="*/ 8 h 8"/>
                <a:gd name="T4" fmla="*/ 1 w 7"/>
                <a:gd name="T5" fmla="*/ 5 h 8"/>
                <a:gd name="T6" fmla="*/ 3 w 7"/>
                <a:gd name="T7" fmla="*/ 1 h 8"/>
                <a:gd name="T8" fmla="*/ 5 w 7"/>
                <a:gd name="T9" fmla="*/ 1 h 8"/>
                <a:gd name="T10" fmla="*/ 6 w 7"/>
                <a:gd name="T11" fmla="*/ 3 h 8"/>
                <a:gd name="T12" fmla="*/ 4 w 7"/>
                <a:gd name="T13" fmla="*/ 7 h 8"/>
                <a:gd name="T14" fmla="*/ 1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1" y="8"/>
                  </a:moveTo>
                  <a:cubicBezTo>
                    <a:pt x="1" y="8"/>
                    <a:pt x="1" y="8"/>
                    <a:pt x="1" y="8"/>
                  </a:cubicBezTo>
                  <a:cubicBezTo>
                    <a:pt x="1" y="7"/>
                    <a:pt x="0" y="6"/>
                    <a:pt x="1" y="5"/>
                  </a:cubicBezTo>
                  <a:cubicBezTo>
                    <a:pt x="3" y="1"/>
                    <a:pt x="3" y="1"/>
                    <a:pt x="3" y="1"/>
                  </a:cubicBezTo>
                  <a:cubicBezTo>
                    <a:pt x="3" y="1"/>
                    <a:pt x="4" y="0"/>
                    <a:pt x="5" y="1"/>
                  </a:cubicBezTo>
                  <a:cubicBezTo>
                    <a:pt x="6" y="1"/>
                    <a:pt x="7" y="2"/>
                    <a:pt x="6" y="3"/>
                  </a:cubicBezTo>
                  <a:cubicBezTo>
                    <a:pt x="4" y="7"/>
                    <a:pt x="4" y="7"/>
                    <a:pt x="4" y="7"/>
                  </a:cubicBezTo>
                  <a:cubicBezTo>
                    <a:pt x="4" y="8"/>
                    <a:pt x="2" y="8"/>
                    <a:pt x="1" y="8"/>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9" name="íṥľíďê"/>
            <p:cNvSpPr/>
            <p:nvPr/>
          </p:nvSpPr>
          <p:spPr bwMode="auto">
            <a:xfrm>
              <a:off x="9488488" y="5446713"/>
              <a:ext cx="19050" cy="36513"/>
            </a:xfrm>
            <a:custGeom>
              <a:avLst/>
              <a:gdLst>
                <a:gd name="T0" fmla="*/ 1 w 4"/>
                <a:gd name="T1" fmla="*/ 8 h 8"/>
                <a:gd name="T2" fmla="*/ 1 w 4"/>
                <a:gd name="T3" fmla="*/ 8 h 8"/>
                <a:gd name="T4" fmla="*/ 0 w 4"/>
                <a:gd name="T5" fmla="*/ 6 h 8"/>
                <a:gd name="T6" fmla="*/ 0 w 4"/>
                <a:gd name="T7" fmla="*/ 2 h 8"/>
                <a:gd name="T8" fmla="*/ 2 w 4"/>
                <a:gd name="T9" fmla="*/ 0 h 8"/>
                <a:gd name="T10" fmla="*/ 4 w 4"/>
                <a:gd name="T11" fmla="*/ 2 h 8"/>
                <a:gd name="T12" fmla="*/ 4 w 4"/>
                <a:gd name="T13" fmla="*/ 7 h 8"/>
                <a:gd name="T14" fmla="*/ 1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1" y="8"/>
                  </a:moveTo>
                  <a:cubicBezTo>
                    <a:pt x="1" y="8"/>
                    <a:pt x="1" y="8"/>
                    <a:pt x="1" y="8"/>
                  </a:cubicBezTo>
                  <a:cubicBezTo>
                    <a:pt x="0" y="8"/>
                    <a:pt x="0" y="7"/>
                    <a:pt x="0" y="6"/>
                  </a:cubicBezTo>
                  <a:cubicBezTo>
                    <a:pt x="0" y="2"/>
                    <a:pt x="0" y="2"/>
                    <a:pt x="0" y="2"/>
                  </a:cubicBezTo>
                  <a:cubicBezTo>
                    <a:pt x="0" y="1"/>
                    <a:pt x="1" y="0"/>
                    <a:pt x="2" y="0"/>
                  </a:cubicBezTo>
                  <a:cubicBezTo>
                    <a:pt x="3" y="0"/>
                    <a:pt x="4" y="1"/>
                    <a:pt x="4" y="2"/>
                  </a:cubicBezTo>
                  <a:cubicBezTo>
                    <a:pt x="4" y="7"/>
                    <a:pt x="4" y="7"/>
                    <a:pt x="4" y="7"/>
                  </a:cubicBezTo>
                  <a:cubicBezTo>
                    <a:pt x="3" y="8"/>
                    <a:pt x="2" y="8"/>
                    <a:pt x="1" y="8"/>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0" name="iṩḷïḑê"/>
            <p:cNvSpPr/>
            <p:nvPr/>
          </p:nvSpPr>
          <p:spPr bwMode="auto">
            <a:xfrm>
              <a:off x="9394826" y="5456238"/>
              <a:ext cx="22225" cy="34925"/>
            </a:xfrm>
            <a:custGeom>
              <a:avLst/>
              <a:gdLst>
                <a:gd name="T0" fmla="*/ 4 w 5"/>
                <a:gd name="T1" fmla="*/ 8 h 8"/>
                <a:gd name="T2" fmla="*/ 4 w 5"/>
                <a:gd name="T3" fmla="*/ 8 h 8"/>
                <a:gd name="T4" fmla="*/ 1 w 5"/>
                <a:gd name="T5" fmla="*/ 7 h 8"/>
                <a:gd name="T6" fmla="*/ 0 w 5"/>
                <a:gd name="T7" fmla="*/ 3 h 8"/>
                <a:gd name="T8" fmla="*/ 1 w 5"/>
                <a:gd name="T9" fmla="*/ 0 h 8"/>
                <a:gd name="T10" fmla="*/ 4 w 5"/>
                <a:gd name="T11" fmla="*/ 2 h 8"/>
                <a:gd name="T12" fmla="*/ 5 w 5"/>
                <a:gd name="T13" fmla="*/ 6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4" y="8"/>
                    <a:pt x="4" y="8"/>
                    <a:pt x="4" y="8"/>
                  </a:cubicBezTo>
                  <a:cubicBezTo>
                    <a:pt x="3" y="8"/>
                    <a:pt x="1" y="8"/>
                    <a:pt x="1" y="7"/>
                  </a:cubicBezTo>
                  <a:cubicBezTo>
                    <a:pt x="0" y="3"/>
                    <a:pt x="0" y="3"/>
                    <a:pt x="0" y="3"/>
                  </a:cubicBezTo>
                  <a:cubicBezTo>
                    <a:pt x="0" y="2"/>
                    <a:pt x="0" y="1"/>
                    <a:pt x="1" y="0"/>
                  </a:cubicBezTo>
                  <a:cubicBezTo>
                    <a:pt x="2" y="0"/>
                    <a:pt x="3" y="1"/>
                    <a:pt x="4" y="2"/>
                  </a:cubicBezTo>
                  <a:cubicBezTo>
                    <a:pt x="5" y="6"/>
                    <a:pt x="5" y="6"/>
                    <a:pt x="5" y="6"/>
                  </a:cubicBezTo>
                  <a:cubicBezTo>
                    <a:pt x="5" y="7"/>
                    <a:pt x="5" y="8"/>
                    <a:pt x="4" y="8"/>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1" name="ïṣļïḓé"/>
            <p:cNvSpPr/>
            <p:nvPr/>
          </p:nvSpPr>
          <p:spPr bwMode="auto">
            <a:xfrm>
              <a:off x="9309101" y="5500688"/>
              <a:ext cx="30163" cy="36513"/>
            </a:xfrm>
            <a:custGeom>
              <a:avLst/>
              <a:gdLst>
                <a:gd name="T0" fmla="*/ 6 w 7"/>
                <a:gd name="T1" fmla="*/ 7 h 8"/>
                <a:gd name="T2" fmla="*/ 6 w 7"/>
                <a:gd name="T3" fmla="*/ 7 h 8"/>
                <a:gd name="T4" fmla="*/ 3 w 7"/>
                <a:gd name="T5" fmla="*/ 7 h 8"/>
                <a:gd name="T6" fmla="*/ 1 w 7"/>
                <a:gd name="T7" fmla="*/ 3 h 8"/>
                <a:gd name="T8" fmla="*/ 1 w 7"/>
                <a:gd name="T9" fmla="*/ 1 h 8"/>
                <a:gd name="T10" fmla="*/ 4 w 7"/>
                <a:gd name="T11" fmla="*/ 1 h 8"/>
                <a:gd name="T12" fmla="*/ 6 w 7"/>
                <a:gd name="T13" fmla="*/ 4 h 8"/>
                <a:gd name="T14" fmla="*/ 6 w 7"/>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7"/>
                  </a:moveTo>
                  <a:cubicBezTo>
                    <a:pt x="6" y="7"/>
                    <a:pt x="6" y="7"/>
                    <a:pt x="6" y="7"/>
                  </a:cubicBezTo>
                  <a:cubicBezTo>
                    <a:pt x="5" y="8"/>
                    <a:pt x="4" y="8"/>
                    <a:pt x="3" y="7"/>
                  </a:cubicBezTo>
                  <a:cubicBezTo>
                    <a:pt x="1" y="3"/>
                    <a:pt x="1" y="3"/>
                    <a:pt x="1" y="3"/>
                  </a:cubicBezTo>
                  <a:cubicBezTo>
                    <a:pt x="0" y="3"/>
                    <a:pt x="0" y="1"/>
                    <a:pt x="1" y="1"/>
                  </a:cubicBezTo>
                  <a:cubicBezTo>
                    <a:pt x="2" y="0"/>
                    <a:pt x="3" y="0"/>
                    <a:pt x="4" y="1"/>
                  </a:cubicBezTo>
                  <a:cubicBezTo>
                    <a:pt x="6" y="4"/>
                    <a:pt x="6" y="4"/>
                    <a:pt x="6" y="4"/>
                  </a:cubicBezTo>
                  <a:cubicBezTo>
                    <a:pt x="7" y="5"/>
                    <a:pt x="7" y="6"/>
                    <a:pt x="6" y="7"/>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2" name="iṥḷïḋe"/>
            <p:cNvSpPr/>
            <p:nvPr/>
          </p:nvSpPr>
          <p:spPr bwMode="auto">
            <a:xfrm>
              <a:off x="9693276" y="5713413"/>
              <a:ext cx="34925" cy="22225"/>
            </a:xfrm>
            <a:custGeom>
              <a:avLst/>
              <a:gdLst>
                <a:gd name="T0" fmla="*/ 0 w 8"/>
                <a:gd name="T1" fmla="*/ 2 h 5"/>
                <a:gd name="T2" fmla="*/ 0 w 8"/>
                <a:gd name="T3" fmla="*/ 2 h 5"/>
                <a:gd name="T4" fmla="*/ 2 w 8"/>
                <a:gd name="T5" fmla="*/ 1 h 5"/>
                <a:gd name="T6" fmla="*/ 6 w 8"/>
                <a:gd name="T7" fmla="*/ 1 h 5"/>
                <a:gd name="T8" fmla="*/ 8 w 8"/>
                <a:gd name="T9" fmla="*/ 3 h 5"/>
                <a:gd name="T10" fmla="*/ 6 w 8"/>
                <a:gd name="T11" fmla="*/ 5 h 5"/>
                <a:gd name="T12" fmla="*/ 1 w 8"/>
                <a:gd name="T13" fmla="*/ 4 h 5"/>
                <a:gd name="T14" fmla="*/ 0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2"/>
                  </a:moveTo>
                  <a:cubicBezTo>
                    <a:pt x="0" y="2"/>
                    <a:pt x="0" y="2"/>
                    <a:pt x="0" y="2"/>
                  </a:cubicBezTo>
                  <a:cubicBezTo>
                    <a:pt x="0" y="1"/>
                    <a:pt x="1" y="0"/>
                    <a:pt x="2" y="1"/>
                  </a:cubicBezTo>
                  <a:cubicBezTo>
                    <a:pt x="6" y="1"/>
                    <a:pt x="6" y="1"/>
                    <a:pt x="6" y="1"/>
                  </a:cubicBezTo>
                  <a:cubicBezTo>
                    <a:pt x="7" y="1"/>
                    <a:pt x="8" y="2"/>
                    <a:pt x="8" y="3"/>
                  </a:cubicBezTo>
                  <a:cubicBezTo>
                    <a:pt x="8" y="4"/>
                    <a:pt x="7" y="5"/>
                    <a:pt x="6" y="5"/>
                  </a:cubicBezTo>
                  <a:cubicBezTo>
                    <a:pt x="1" y="4"/>
                    <a:pt x="1" y="4"/>
                    <a:pt x="1" y="4"/>
                  </a:cubicBezTo>
                  <a:cubicBezTo>
                    <a:pt x="0" y="4"/>
                    <a:pt x="0" y="3"/>
                    <a:pt x="0" y="2"/>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3" name="ïṡḻiḑê"/>
            <p:cNvSpPr/>
            <p:nvPr/>
          </p:nvSpPr>
          <p:spPr bwMode="auto">
            <a:xfrm>
              <a:off x="9683751" y="5622926"/>
              <a:ext cx="36513" cy="22225"/>
            </a:xfrm>
            <a:custGeom>
              <a:avLst/>
              <a:gdLst>
                <a:gd name="T0" fmla="*/ 0 w 8"/>
                <a:gd name="T1" fmla="*/ 4 h 5"/>
                <a:gd name="T2" fmla="*/ 0 w 8"/>
                <a:gd name="T3" fmla="*/ 4 h 5"/>
                <a:gd name="T4" fmla="*/ 1 w 8"/>
                <a:gd name="T5" fmla="*/ 1 h 5"/>
                <a:gd name="T6" fmla="*/ 5 w 8"/>
                <a:gd name="T7" fmla="*/ 0 h 5"/>
                <a:gd name="T8" fmla="*/ 8 w 8"/>
                <a:gd name="T9" fmla="*/ 1 h 5"/>
                <a:gd name="T10" fmla="*/ 6 w 8"/>
                <a:gd name="T11" fmla="*/ 4 h 5"/>
                <a:gd name="T12" fmla="*/ 2 w 8"/>
                <a:gd name="T13" fmla="*/ 5 h 5"/>
                <a:gd name="T14" fmla="*/ 0 w 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0" y="4"/>
                  </a:moveTo>
                  <a:cubicBezTo>
                    <a:pt x="0" y="4"/>
                    <a:pt x="0" y="4"/>
                    <a:pt x="0" y="4"/>
                  </a:cubicBezTo>
                  <a:cubicBezTo>
                    <a:pt x="0" y="3"/>
                    <a:pt x="0" y="1"/>
                    <a:pt x="1" y="1"/>
                  </a:cubicBezTo>
                  <a:cubicBezTo>
                    <a:pt x="5" y="0"/>
                    <a:pt x="5" y="0"/>
                    <a:pt x="5" y="0"/>
                  </a:cubicBezTo>
                  <a:cubicBezTo>
                    <a:pt x="6" y="0"/>
                    <a:pt x="7" y="0"/>
                    <a:pt x="8" y="1"/>
                  </a:cubicBezTo>
                  <a:cubicBezTo>
                    <a:pt x="8" y="2"/>
                    <a:pt x="7" y="3"/>
                    <a:pt x="6" y="4"/>
                  </a:cubicBezTo>
                  <a:cubicBezTo>
                    <a:pt x="2" y="5"/>
                    <a:pt x="2" y="5"/>
                    <a:pt x="2" y="5"/>
                  </a:cubicBezTo>
                  <a:cubicBezTo>
                    <a:pt x="1" y="5"/>
                    <a:pt x="0" y="5"/>
                    <a:pt x="0" y="4"/>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4" name="îṧľíde"/>
            <p:cNvSpPr/>
            <p:nvPr/>
          </p:nvSpPr>
          <p:spPr bwMode="auto">
            <a:xfrm>
              <a:off x="9637713" y="5537201"/>
              <a:ext cx="36513" cy="31750"/>
            </a:xfrm>
            <a:custGeom>
              <a:avLst/>
              <a:gdLst>
                <a:gd name="T0" fmla="*/ 1 w 8"/>
                <a:gd name="T1" fmla="*/ 6 h 7"/>
                <a:gd name="T2" fmla="*/ 1 w 8"/>
                <a:gd name="T3" fmla="*/ 6 h 7"/>
                <a:gd name="T4" fmla="*/ 1 w 8"/>
                <a:gd name="T5" fmla="*/ 3 h 7"/>
                <a:gd name="T6" fmla="*/ 5 w 8"/>
                <a:gd name="T7" fmla="*/ 0 h 7"/>
                <a:gd name="T8" fmla="*/ 7 w 8"/>
                <a:gd name="T9" fmla="*/ 1 h 7"/>
                <a:gd name="T10" fmla="*/ 7 w 8"/>
                <a:gd name="T11" fmla="*/ 3 h 7"/>
                <a:gd name="T12" fmla="*/ 4 w 8"/>
                <a:gd name="T13" fmla="*/ 6 h 7"/>
                <a:gd name="T14" fmla="*/ 1 w 8"/>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1" y="6"/>
                  </a:moveTo>
                  <a:cubicBezTo>
                    <a:pt x="1" y="6"/>
                    <a:pt x="1" y="6"/>
                    <a:pt x="1" y="6"/>
                  </a:cubicBezTo>
                  <a:cubicBezTo>
                    <a:pt x="0" y="5"/>
                    <a:pt x="0" y="4"/>
                    <a:pt x="1" y="3"/>
                  </a:cubicBezTo>
                  <a:cubicBezTo>
                    <a:pt x="5" y="0"/>
                    <a:pt x="5" y="0"/>
                    <a:pt x="5" y="0"/>
                  </a:cubicBezTo>
                  <a:cubicBezTo>
                    <a:pt x="5" y="0"/>
                    <a:pt x="7" y="0"/>
                    <a:pt x="7" y="1"/>
                  </a:cubicBezTo>
                  <a:cubicBezTo>
                    <a:pt x="8" y="2"/>
                    <a:pt x="8" y="3"/>
                    <a:pt x="7" y="3"/>
                  </a:cubicBezTo>
                  <a:cubicBezTo>
                    <a:pt x="4" y="6"/>
                    <a:pt x="4" y="6"/>
                    <a:pt x="4" y="6"/>
                  </a:cubicBezTo>
                  <a:cubicBezTo>
                    <a:pt x="3" y="7"/>
                    <a:pt x="2" y="7"/>
                    <a:pt x="1" y="6"/>
                  </a:cubicBezTo>
                  <a:close/>
                </a:path>
              </a:pathLst>
            </a:custGeom>
            <a:solidFill>
              <a:srgbClr val="4FB0C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5" name="íṡlîdé"/>
            <p:cNvSpPr/>
            <p:nvPr/>
          </p:nvSpPr>
          <p:spPr bwMode="auto">
            <a:xfrm>
              <a:off x="2205038" y="1500188"/>
              <a:ext cx="7546975" cy="2814638"/>
            </a:xfrm>
            <a:custGeom>
              <a:avLst/>
              <a:gdLst>
                <a:gd name="T0" fmla="*/ 1657 w 1669"/>
                <a:gd name="T1" fmla="*/ 7 h 622"/>
                <a:gd name="T2" fmla="*/ 1575 w 1669"/>
                <a:gd name="T3" fmla="*/ 1 h 622"/>
                <a:gd name="T4" fmla="*/ 1563 w 1669"/>
                <a:gd name="T5" fmla="*/ 12 h 622"/>
                <a:gd name="T6" fmla="*/ 1574 w 1669"/>
                <a:gd name="T7" fmla="*/ 25 h 622"/>
                <a:gd name="T8" fmla="*/ 1625 w 1669"/>
                <a:gd name="T9" fmla="*/ 29 h 622"/>
                <a:gd name="T10" fmla="*/ 1184 w 1669"/>
                <a:gd name="T11" fmla="*/ 402 h 622"/>
                <a:gd name="T12" fmla="*/ 880 w 1669"/>
                <a:gd name="T13" fmla="*/ 230 h 622"/>
                <a:gd name="T14" fmla="*/ 865 w 1669"/>
                <a:gd name="T15" fmla="*/ 233 h 622"/>
                <a:gd name="T16" fmla="*/ 549 w 1669"/>
                <a:gd name="T17" fmla="*/ 558 h 622"/>
                <a:gd name="T18" fmla="*/ 244 w 1669"/>
                <a:gd name="T19" fmla="*/ 406 h 622"/>
                <a:gd name="T20" fmla="*/ 230 w 1669"/>
                <a:gd name="T21" fmla="*/ 408 h 622"/>
                <a:gd name="T22" fmla="*/ 5 w 1669"/>
                <a:gd name="T23" fmla="*/ 600 h 622"/>
                <a:gd name="T24" fmla="*/ 4 w 1669"/>
                <a:gd name="T25" fmla="*/ 617 h 622"/>
                <a:gd name="T26" fmla="*/ 13 w 1669"/>
                <a:gd name="T27" fmla="*/ 622 h 622"/>
                <a:gd name="T28" fmla="*/ 21 w 1669"/>
                <a:gd name="T29" fmla="*/ 619 h 622"/>
                <a:gd name="T30" fmla="*/ 240 w 1669"/>
                <a:gd name="T31" fmla="*/ 431 h 622"/>
                <a:gd name="T32" fmla="*/ 546 w 1669"/>
                <a:gd name="T33" fmla="*/ 584 h 622"/>
                <a:gd name="T34" fmla="*/ 560 w 1669"/>
                <a:gd name="T35" fmla="*/ 581 h 622"/>
                <a:gd name="T36" fmla="*/ 876 w 1669"/>
                <a:gd name="T37" fmla="*/ 256 h 622"/>
                <a:gd name="T38" fmla="*/ 1180 w 1669"/>
                <a:gd name="T39" fmla="*/ 427 h 622"/>
                <a:gd name="T40" fmla="*/ 1194 w 1669"/>
                <a:gd name="T41" fmla="*/ 426 h 622"/>
                <a:gd name="T42" fmla="*/ 1645 w 1669"/>
                <a:gd name="T43" fmla="*/ 44 h 622"/>
                <a:gd name="T44" fmla="*/ 1645 w 1669"/>
                <a:gd name="T45" fmla="*/ 92 h 622"/>
                <a:gd name="T46" fmla="*/ 1657 w 1669"/>
                <a:gd name="T47" fmla="*/ 104 h 622"/>
                <a:gd name="T48" fmla="*/ 1669 w 1669"/>
                <a:gd name="T49" fmla="*/ 92 h 622"/>
                <a:gd name="T50" fmla="*/ 1669 w 1669"/>
                <a:gd name="T51" fmla="*/ 19 h 622"/>
                <a:gd name="T52" fmla="*/ 1657 w 1669"/>
                <a:gd name="T53" fmla="*/ 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69" h="622">
                  <a:moveTo>
                    <a:pt x="1657" y="7"/>
                  </a:moveTo>
                  <a:cubicBezTo>
                    <a:pt x="1575" y="1"/>
                    <a:pt x="1575" y="1"/>
                    <a:pt x="1575" y="1"/>
                  </a:cubicBezTo>
                  <a:cubicBezTo>
                    <a:pt x="1569" y="0"/>
                    <a:pt x="1563" y="5"/>
                    <a:pt x="1563" y="12"/>
                  </a:cubicBezTo>
                  <a:cubicBezTo>
                    <a:pt x="1562" y="19"/>
                    <a:pt x="1567" y="24"/>
                    <a:pt x="1574" y="25"/>
                  </a:cubicBezTo>
                  <a:cubicBezTo>
                    <a:pt x="1625" y="29"/>
                    <a:pt x="1625" y="29"/>
                    <a:pt x="1625" y="29"/>
                  </a:cubicBezTo>
                  <a:cubicBezTo>
                    <a:pt x="1184" y="402"/>
                    <a:pt x="1184" y="402"/>
                    <a:pt x="1184" y="402"/>
                  </a:cubicBezTo>
                  <a:cubicBezTo>
                    <a:pt x="880" y="230"/>
                    <a:pt x="880" y="230"/>
                    <a:pt x="880" y="230"/>
                  </a:cubicBezTo>
                  <a:cubicBezTo>
                    <a:pt x="875" y="228"/>
                    <a:pt x="869" y="229"/>
                    <a:pt x="865" y="233"/>
                  </a:cubicBezTo>
                  <a:cubicBezTo>
                    <a:pt x="549" y="558"/>
                    <a:pt x="549" y="558"/>
                    <a:pt x="549" y="558"/>
                  </a:cubicBezTo>
                  <a:cubicBezTo>
                    <a:pt x="244" y="406"/>
                    <a:pt x="244" y="406"/>
                    <a:pt x="244" y="406"/>
                  </a:cubicBezTo>
                  <a:cubicBezTo>
                    <a:pt x="239" y="404"/>
                    <a:pt x="234" y="405"/>
                    <a:pt x="230" y="408"/>
                  </a:cubicBezTo>
                  <a:cubicBezTo>
                    <a:pt x="5" y="600"/>
                    <a:pt x="5" y="600"/>
                    <a:pt x="5" y="600"/>
                  </a:cubicBezTo>
                  <a:cubicBezTo>
                    <a:pt x="0" y="605"/>
                    <a:pt x="0" y="612"/>
                    <a:pt x="4" y="617"/>
                  </a:cubicBezTo>
                  <a:cubicBezTo>
                    <a:pt x="6" y="620"/>
                    <a:pt x="10" y="622"/>
                    <a:pt x="13" y="622"/>
                  </a:cubicBezTo>
                  <a:cubicBezTo>
                    <a:pt x="16" y="622"/>
                    <a:pt x="19" y="621"/>
                    <a:pt x="21" y="619"/>
                  </a:cubicBezTo>
                  <a:cubicBezTo>
                    <a:pt x="240" y="431"/>
                    <a:pt x="240" y="431"/>
                    <a:pt x="240" y="431"/>
                  </a:cubicBezTo>
                  <a:cubicBezTo>
                    <a:pt x="546" y="584"/>
                    <a:pt x="546" y="584"/>
                    <a:pt x="546" y="584"/>
                  </a:cubicBezTo>
                  <a:cubicBezTo>
                    <a:pt x="551" y="586"/>
                    <a:pt x="557" y="585"/>
                    <a:pt x="560" y="581"/>
                  </a:cubicBezTo>
                  <a:cubicBezTo>
                    <a:pt x="876" y="256"/>
                    <a:pt x="876" y="256"/>
                    <a:pt x="876" y="256"/>
                  </a:cubicBezTo>
                  <a:cubicBezTo>
                    <a:pt x="1180" y="427"/>
                    <a:pt x="1180" y="427"/>
                    <a:pt x="1180" y="427"/>
                  </a:cubicBezTo>
                  <a:cubicBezTo>
                    <a:pt x="1184" y="430"/>
                    <a:pt x="1190" y="429"/>
                    <a:pt x="1194" y="426"/>
                  </a:cubicBezTo>
                  <a:cubicBezTo>
                    <a:pt x="1645" y="44"/>
                    <a:pt x="1645" y="44"/>
                    <a:pt x="1645" y="44"/>
                  </a:cubicBezTo>
                  <a:cubicBezTo>
                    <a:pt x="1645" y="92"/>
                    <a:pt x="1645" y="92"/>
                    <a:pt x="1645" y="92"/>
                  </a:cubicBezTo>
                  <a:cubicBezTo>
                    <a:pt x="1645" y="99"/>
                    <a:pt x="1650" y="104"/>
                    <a:pt x="1657" y="104"/>
                  </a:cubicBezTo>
                  <a:cubicBezTo>
                    <a:pt x="1663" y="104"/>
                    <a:pt x="1669" y="99"/>
                    <a:pt x="1669" y="92"/>
                  </a:cubicBezTo>
                  <a:cubicBezTo>
                    <a:pt x="1669" y="19"/>
                    <a:pt x="1669" y="19"/>
                    <a:pt x="1669" y="19"/>
                  </a:cubicBezTo>
                  <a:cubicBezTo>
                    <a:pt x="1669" y="13"/>
                    <a:pt x="1664" y="7"/>
                    <a:pt x="1657" y="7"/>
                  </a:cubicBezTo>
                  <a:close/>
                </a:path>
              </a:pathLst>
            </a:custGeom>
            <a:solidFill>
              <a:srgbClr val="3D86C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6" name="iṣḷídé"/>
            <p:cNvSpPr/>
            <p:nvPr/>
          </p:nvSpPr>
          <p:spPr bwMode="auto">
            <a:xfrm>
              <a:off x="3805238" y="4160838"/>
              <a:ext cx="195263" cy="195263"/>
            </a:xfrm>
            <a:custGeom>
              <a:avLst/>
              <a:gdLst>
                <a:gd name="T0" fmla="*/ 38 w 43"/>
                <a:gd name="T1" fmla="*/ 17 h 43"/>
                <a:gd name="T2" fmla="*/ 38 w 43"/>
                <a:gd name="T3" fmla="*/ 17 h 43"/>
                <a:gd name="T4" fmla="*/ 26 w 43"/>
                <a:gd name="T5" fmla="*/ 5 h 43"/>
                <a:gd name="T6" fmla="*/ 26 w 43"/>
                <a:gd name="T7" fmla="*/ 5 h 43"/>
                <a:gd name="T8" fmla="*/ 21 w 43"/>
                <a:gd name="T9" fmla="*/ 0 h 43"/>
                <a:gd name="T10" fmla="*/ 17 w 43"/>
                <a:gd name="T11" fmla="*/ 5 h 43"/>
                <a:gd name="T12" fmla="*/ 17 w 43"/>
                <a:gd name="T13" fmla="*/ 5 h 43"/>
                <a:gd name="T14" fmla="*/ 5 w 43"/>
                <a:gd name="T15" fmla="*/ 17 h 43"/>
                <a:gd name="T16" fmla="*/ 4 w 43"/>
                <a:gd name="T17" fmla="*/ 17 h 43"/>
                <a:gd name="T18" fmla="*/ 0 w 43"/>
                <a:gd name="T19" fmla="*/ 22 h 43"/>
                <a:gd name="T20" fmla="*/ 4 w 43"/>
                <a:gd name="T21" fmla="*/ 26 h 43"/>
                <a:gd name="T22" fmla="*/ 5 w 43"/>
                <a:gd name="T23" fmla="*/ 26 h 43"/>
                <a:gd name="T24" fmla="*/ 17 w 43"/>
                <a:gd name="T25" fmla="*/ 38 h 43"/>
                <a:gd name="T26" fmla="*/ 17 w 43"/>
                <a:gd name="T27" fmla="*/ 39 h 43"/>
                <a:gd name="T28" fmla="*/ 21 w 43"/>
                <a:gd name="T29" fmla="*/ 43 h 43"/>
                <a:gd name="T30" fmla="*/ 26 w 43"/>
                <a:gd name="T31" fmla="*/ 39 h 43"/>
                <a:gd name="T32" fmla="*/ 26 w 43"/>
                <a:gd name="T33" fmla="*/ 38 h 43"/>
                <a:gd name="T34" fmla="*/ 38 w 43"/>
                <a:gd name="T35" fmla="*/ 26 h 43"/>
                <a:gd name="T36" fmla="*/ 38 w 43"/>
                <a:gd name="T37" fmla="*/ 26 h 43"/>
                <a:gd name="T38" fmla="*/ 43 w 43"/>
                <a:gd name="T39" fmla="*/ 22 h 43"/>
                <a:gd name="T40" fmla="*/ 38 w 43"/>
                <a:gd name="T4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3">
                  <a:moveTo>
                    <a:pt x="38" y="17"/>
                  </a:moveTo>
                  <a:cubicBezTo>
                    <a:pt x="38" y="17"/>
                    <a:pt x="38" y="17"/>
                    <a:pt x="38" y="17"/>
                  </a:cubicBezTo>
                  <a:cubicBezTo>
                    <a:pt x="31" y="17"/>
                    <a:pt x="26" y="12"/>
                    <a:pt x="26" y="5"/>
                  </a:cubicBezTo>
                  <a:cubicBezTo>
                    <a:pt x="26" y="5"/>
                    <a:pt x="26" y="5"/>
                    <a:pt x="26" y="5"/>
                  </a:cubicBezTo>
                  <a:cubicBezTo>
                    <a:pt x="26" y="2"/>
                    <a:pt x="24" y="0"/>
                    <a:pt x="21" y="0"/>
                  </a:cubicBezTo>
                  <a:cubicBezTo>
                    <a:pt x="19" y="0"/>
                    <a:pt x="17" y="2"/>
                    <a:pt x="17" y="5"/>
                  </a:cubicBezTo>
                  <a:cubicBezTo>
                    <a:pt x="17" y="5"/>
                    <a:pt x="17" y="5"/>
                    <a:pt x="17" y="5"/>
                  </a:cubicBezTo>
                  <a:cubicBezTo>
                    <a:pt x="17" y="12"/>
                    <a:pt x="11" y="17"/>
                    <a:pt x="5" y="17"/>
                  </a:cubicBezTo>
                  <a:cubicBezTo>
                    <a:pt x="4" y="17"/>
                    <a:pt x="4" y="17"/>
                    <a:pt x="4" y="17"/>
                  </a:cubicBezTo>
                  <a:cubicBezTo>
                    <a:pt x="2" y="17"/>
                    <a:pt x="0" y="19"/>
                    <a:pt x="0" y="22"/>
                  </a:cubicBezTo>
                  <a:cubicBezTo>
                    <a:pt x="0" y="24"/>
                    <a:pt x="2" y="26"/>
                    <a:pt x="4" y="26"/>
                  </a:cubicBezTo>
                  <a:cubicBezTo>
                    <a:pt x="5" y="26"/>
                    <a:pt x="5" y="26"/>
                    <a:pt x="5" y="26"/>
                  </a:cubicBezTo>
                  <a:cubicBezTo>
                    <a:pt x="11" y="26"/>
                    <a:pt x="17" y="31"/>
                    <a:pt x="17" y="38"/>
                  </a:cubicBezTo>
                  <a:cubicBezTo>
                    <a:pt x="17" y="39"/>
                    <a:pt x="17" y="39"/>
                    <a:pt x="17" y="39"/>
                  </a:cubicBezTo>
                  <a:cubicBezTo>
                    <a:pt x="17" y="41"/>
                    <a:pt x="19" y="43"/>
                    <a:pt x="21" y="43"/>
                  </a:cubicBezTo>
                  <a:cubicBezTo>
                    <a:pt x="24" y="43"/>
                    <a:pt x="26" y="41"/>
                    <a:pt x="26" y="39"/>
                  </a:cubicBezTo>
                  <a:cubicBezTo>
                    <a:pt x="26" y="38"/>
                    <a:pt x="26" y="38"/>
                    <a:pt x="26" y="38"/>
                  </a:cubicBezTo>
                  <a:cubicBezTo>
                    <a:pt x="26" y="31"/>
                    <a:pt x="31" y="26"/>
                    <a:pt x="38" y="26"/>
                  </a:cubicBezTo>
                  <a:cubicBezTo>
                    <a:pt x="38" y="26"/>
                    <a:pt x="38" y="26"/>
                    <a:pt x="38" y="26"/>
                  </a:cubicBezTo>
                  <a:cubicBezTo>
                    <a:pt x="41" y="26"/>
                    <a:pt x="43" y="24"/>
                    <a:pt x="43" y="22"/>
                  </a:cubicBezTo>
                  <a:cubicBezTo>
                    <a:pt x="43" y="19"/>
                    <a:pt x="41" y="17"/>
                    <a:pt x="38" y="17"/>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7" name="îs1iḋê"/>
            <p:cNvSpPr/>
            <p:nvPr/>
          </p:nvSpPr>
          <p:spPr bwMode="auto">
            <a:xfrm>
              <a:off x="6731001" y="3201988"/>
              <a:ext cx="195263" cy="193675"/>
            </a:xfrm>
            <a:custGeom>
              <a:avLst/>
              <a:gdLst>
                <a:gd name="T0" fmla="*/ 38 w 43"/>
                <a:gd name="T1" fmla="*/ 17 h 43"/>
                <a:gd name="T2" fmla="*/ 38 w 43"/>
                <a:gd name="T3" fmla="*/ 17 h 43"/>
                <a:gd name="T4" fmla="*/ 26 w 43"/>
                <a:gd name="T5" fmla="*/ 5 h 43"/>
                <a:gd name="T6" fmla="*/ 26 w 43"/>
                <a:gd name="T7" fmla="*/ 4 h 43"/>
                <a:gd name="T8" fmla="*/ 21 w 43"/>
                <a:gd name="T9" fmla="*/ 0 h 43"/>
                <a:gd name="T10" fmla="*/ 17 w 43"/>
                <a:gd name="T11" fmla="*/ 4 h 43"/>
                <a:gd name="T12" fmla="*/ 17 w 43"/>
                <a:gd name="T13" fmla="*/ 5 h 43"/>
                <a:gd name="T14" fmla="*/ 5 w 43"/>
                <a:gd name="T15" fmla="*/ 17 h 43"/>
                <a:gd name="T16" fmla="*/ 4 w 43"/>
                <a:gd name="T17" fmla="*/ 17 h 43"/>
                <a:gd name="T18" fmla="*/ 0 w 43"/>
                <a:gd name="T19" fmla="*/ 21 h 43"/>
                <a:gd name="T20" fmla="*/ 4 w 43"/>
                <a:gd name="T21" fmla="*/ 26 h 43"/>
                <a:gd name="T22" fmla="*/ 5 w 43"/>
                <a:gd name="T23" fmla="*/ 26 h 43"/>
                <a:gd name="T24" fmla="*/ 17 w 43"/>
                <a:gd name="T25" fmla="*/ 38 h 43"/>
                <a:gd name="T26" fmla="*/ 17 w 43"/>
                <a:gd name="T27" fmla="*/ 38 h 43"/>
                <a:gd name="T28" fmla="*/ 21 w 43"/>
                <a:gd name="T29" fmla="*/ 43 h 43"/>
                <a:gd name="T30" fmla="*/ 26 w 43"/>
                <a:gd name="T31" fmla="*/ 38 h 43"/>
                <a:gd name="T32" fmla="*/ 26 w 43"/>
                <a:gd name="T33" fmla="*/ 38 h 43"/>
                <a:gd name="T34" fmla="*/ 38 w 43"/>
                <a:gd name="T35" fmla="*/ 26 h 43"/>
                <a:gd name="T36" fmla="*/ 38 w 43"/>
                <a:gd name="T37" fmla="*/ 26 h 43"/>
                <a:gd name="T38" fmla="*/ 43 w 43"/>
                <a:gd name="T39" fmla="*/ 21 h 43"/>
                <a:gd name="T40" fmla="*/ 38 w 43"/>
                <a:gd name="T4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3">
                  <a:moveTo>
                    <a:pt x="38" y="17"/>
                  </a:moveTo>
                  <a:cubicBezTo>
                    <a:pt x="38" y="17"/>
                    <a:pt x="38" y="17"/>
                    <a:pt x="38" y="17"/>
                  </a:cubicBezTo>
                  <a:cubicBezTo>
                    <a:pt x="31" y="17"/>
                    <a:pt x="26" y="11"/>
                    <a:pt x="26" y="5"/>
                  </a:cubicBezTo>
                  <a:cubicBezTo>
                    <a:pt x="26" y="4"/>
                    <a:pt x="26" y="4"/>
                    <a:pt x="26" y="4"/>
                  </a:cubicBezTo>
                  <a:cubicBezTo>
                    <a:pt x="26" y="2"/>
                    <a:pt x="24" y="0"/>
                    <a:pt x="21" y="0"/>
                  </a:cubicBezTo>
                  <a:cubicBezTo>
                    <a:pt x="19" y="0"/>
                    <a:pt x="17" y="2"/>
                    <a:pt x="17" y="4"/>
                  </a:cubicBezTo>
                  <a:cubicBezTo>
                    <a:pt x="17" y="5"/>
                    <a:pt x="17" y="5"/>
                    <a:pt x="17" y="5"/>
                  </a:cubicBezTo>
                  <a:cubicBezTo>
                    <a:pt x="17" y="11"/>
                    <a:pt x="11" y="17"/>
                    <a:pt x="5" y="17"/>
                  </a:cubicBezTo>
                  <a:cubicBezTo>
                    <a:pt x="4" y="17"/>
                    <a:pt x="4" y="17"/>
                    <a:pt x="4" y="17"/>
                  </a:cubicBezTo>
                  <a:cubicBezTo>
                    <a:pt x="2" y="17"/>
                    <a:pt x="0" y="19"/>
                    <a:pt x="0" y="21"/>
                  </a:cubicBezTo>
                  <a:cubicBezTo>
                    <a:pt x="0" y="24"/>
                    <a:pt x="2" y="26"/>
                    <a:pt x="4" y="26"/>
                  </a:cubicBezTo>
                  <a:cubicBezTo>
                    <a:pt x="5" y="26"/>
                    <a:pt x="5" y="26"/>
                    <a:pt x="5" y="26"/>
                  </a:cubicBezTo>
                  <a:cubicBezTo>
                    <a:pt x="11" y="26"/>
                    <a:pt x="17" y="31"/>
                    <a:pt x="17" y="38"/>
                  </a:cubicBezTo>
                  <a:cubicBezTo>
                    <a:pt x="17" y="38"/>
                    <a:pt x="17" y="38"/>
                    <a:pt x="17" y="38"/>
                  </a:cubicBezTo>
                  <a:cubicBezTo>
                    <a:pt x="17" y="41"/>
                    <a:pt x="19" y="43"/>
                    <a:pt x="21" y="43"/>
                  </a:cubicBezTo>
                  <a:cubicBezTo>
                    <a:pt x="24" y="43"/>
                    <a:pt x="26" y="41"/>
                    <a:pt x="26" y="38"/>
                  </a:cubicBezTo>
                  <a:cubicBezTo>
                    <a:pt x="26" y="38"/>
                    <a:pt x="26" y="38"/>
                    <a:pt x="26" y="38"/>
                  </a:cubicBezTo>
                  <a:cubicBezTo>
                    <a:pt x="26" y="31"/>
                    <a:pt x="31" y="26"/>
                    <a:pt x="38" y="26"/>
                  </a:cubicBezTo>
                  <a:cubicBezTo>
                    <a:pt x="38" y="26"/>
                    <a:pt x="38" y="26"/>
                    <a:pt x="38" y="26"/>
                  </a:cubicBezTo>
                  <a:cubicBezTo>
                    <a:pt x="41" y="26"/>
                    <a:pt x="43" y="24"/>
                    <a:pt x="43" y="21"/>
                  </a:cubicBezTo>
                  <a:cubicBezTo>
                    <a:pt x="43" y="19"/>
                    <a:pt x="41" y="17"/>
                    <a:pt x="38" y="17"/>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8" name="ïśľíḍé"/>
            <p:cNvSpPr/>
            <p:nvPr/>
          </p:nvSpPr>
          <p:spPr bwMode="auto">
            <a:xfrm>
              <a:off x="9575801" y="3201988"/>
              <a:ext cx="193675" cy="193675"/>
            </a:xfrm>
            <a:custGeom>
              <a:avLst/>
              <a:gdLst>
                <a:gd name="T0" fmla="*/ 38 w 43"/>
                <a:gd name="T1" fmla="*/ 17 h 43"/>
                <a:gd name="T2" fmla="*/ 38 w 43"/>
                <a:gd name="T3" fmla="*/ 17 h 43"/>
                <a:gd name="T4" fmla="*/ 26 w 43"/>
                <a:gd name="T5" fmla="*/ 5 h 43"/>
                <a:gd name="T6" fmla="*/ 26 w 43"/>
                <a:gd name="T7" fmla="*/ 4 h 43"/>
                <a:gd name="T8" fmla="*/ 21 w 43"/>
                <a:gd name="T9" fmla="*/ 0 h 43"/>
                <a:gd name="T10" fmla="*/ 17 w 43"/>
                <a:gd name="T11" fmla="*/ 4 h 43"/>
                <a:gd name="T12" fmla="*/ 17 w 43"/>
                <a:gd name="T13" fmla="*/ 5 h 43"/>
                <a:gd name="T14" fmla="*/ 5 w 43"/>
                <a:gd name="T15" fmla="*/ 17 h 43"/>
                <a:gd name="T16" fmla="*/ 4 w 43"/>
                <a:gd name="T17" fmla="*/ 17 h 43"/>
                <a:gd name="T18" fmla="*/ 0 w 43"/>
                <a:gd name="T19" fmla="*/ 21 h 43"/>
                <a:gd name="T20" fmla="*/ 4 w 43"/>
                <a:gd name="T21" fmla="*/ 26 h 43"/>
                <a:gd name="T22" fmla="*/ 5 w 43"/>
                <a:gd name="T23" fmla="*/ 26 h 43"/>
                <a:gd name="T24" fmla="*/ 17 w 43"/>
                <a:gd name="T25" fmla="*/ 38 h 43"/>
                <a:gd name="T26" fmla="*/ 17 w 43"/>
                <a:gd name="T27" fmla="*/ 38 h 43"/>
                <a:gd name="T28" fmla="*/ 21 w 43"/>
                <a:gd name="T29" fmla="*/ 43 h 43"/>
                <a:gd name="T30" fmla="*/ 26 w 43"/>
                <a:gd name="T31" fmla="*/ 38 h 43"/>
                <a:gd name="T32" fmla="*/ 26 w 43"/>
                <a:gd name="T33" fmla="*/ 38 h 43"/>
                <a:gd name="T34" fmla="*/ 38 w 43"/>
                <a:gd name="T35" fmla="*/ 26 h 43"/>
                <a:gd name="T36" fmla="*/ 38 w 43"/>
                <a:gd name="T37" fmla="*/ 26 h 43"/>
                <a:gd name="T38" fmla="*/ 43 w 43"/>
                <a:gd name="T39" fmla="*/ 21 h 43"/>
                <a:gd name="T40" fmla="*/ 38 w 43"/>
                <a:gd name="T4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3">
                  <a:moveTo>
                    <a:pt x="38" y="17"/>
                  </a:moveTo>
                  <a:cubicBezTo>
                    <a:pt x="38" y="17"/>
                    <a:pt x="38" y="17"/>
                    <a:pt x="38" y="17"/>
                  </a:cubicBezTo>
                  <a:cubicBezTo>
                    <a:pt x="31" y="17"/>
                    <a:pt x="26" y="11"/>
                    <a:pt x="26" y="5"/>
                  </a:cubicBezTo>
                  <a:cubicBezTo>
                    <a:pt x="26" y="4"/>
                    <a:pt x="26" y="4"/>
                    <a:pt x="26" y="4"/>
                  </a:cubicBezTo>
                  <a:cubicBezTo>
                    <a:pt x="26" y="2"/>
                    <a:pt x="24" y="0"/>
                    <a:pt x="21" y="0"/>
                  </a:cubicBezTo>
                  <a:cubicBezTo>
                    <a:pt x="19" y="0"/>
                    <a:pt x="17" y="2"/>
                    <a:pt x="17" y="4"/>
                  </a:cubicBezTo>
                  <a:cubicBezTo>
                    <a:pt x="17" y="5"/>
                    <a:pt x="17" y="5"/>
                    <a:pt x="17" y="5"/>
                  </a:cubicBezTo>
                  <a:cubicBezTo>
                    <a:pt x="17" y="11"/>
                    <a:pt x="12" y="17"/>
                    <a:pt x="5" y="17"/>
                  </a:cubicBezTo>
                  <a:cubicBezTo>
                    <a:pt x="4" y="17"/>
                    <a:pt x="4" y="17"/>
                    <a:pt x="4" y="17"/>
                  </a:cubicBezTo>
                  <a:cubicBezTo>
                    <a:pt x="2" y="17"/>
                    <a:pt x="0" y="19"/>
                    <a:pt x="0" y="21"/>
                  </a:cubicBezTo>
                  <a:cubicBezTo>
                    <a:pt x="0" y="24"/>
                    <a:pt x="2" y="26"/>
                    <a:pt x="4" y="26"/>
                  </a:cubicBezTo>
                  <a:cubicBezTo>
                    <a:pt x="5" y="26"/>
                    <a:pt x="5" y="26"/>
                    <a:pt x="5" y="26"/>
                  </a:cubicBezTo>
                  <a:cubicBezTo>
                    <a:pt x="12" y="26"/>
                    <a:pt x="17" y="31"/>
                    <a:pt x="17" y="38"/>
                  </a:cubicBezTo>
                  <a:cubicBezTo>
                    <a:pt x="17" y="38"/>
                    <a:pt x="17" y="38"/>
                    <a:pt x="17" y="38"/>
                  </a:cubicBezTo>
                  <a:cubicBezTo>
                    <a:pt x="17" y="41"/>
                    <a:pt x="19" y="43"/>
                    <a:pt x="21" y="43"/>
                  </a:cubicBezTo>
                  <a:cubicBezTo>
                    <a:pt x="24" y="43"/>
                    <a:pt x="26" y="41"/>
                    <a:pt x="26" y="38"/>
                  </a:cubicBezTo>
                  <a:cubicBezTo>
                    <a:pt x="26" y="38"/>
                    <a:pt x="26" y="38"/>
                    <a:pt x="26" y="38"/>
                  </a:cubicBezTo>
                  <a:cubicBezTo>
                    <a:pt x="26" y="31"/>
                    <a:pt x="31" y="26"/>
                    <a:pt x="38" y="26"/>
                  </a:cubicBezTo>
                  <a:cubicBezTo>
                    <a:pt x="38" y="26"/>
                    <a:pt x="38" y="26"/>
                    <a:pt x="38" y="26"/>
                  </a:cubicBezTo>
                  <a:cubicBezTo>
                    <a:pt x="41" y="26"/>
                    <a:pt x="43" y="24"/>
                    <a:pt x="43" y="21"/>
                  </a:cubicBezTo>
                  <a:cubicBezTo>
                    <a:pt x="43" y="19"/>
                    <a:pt x="41" y="17"/>
                    <a:pt x="38" y="17"/>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9" name="ïSḷïḋê"/>
            <p:cNvSpPr/>
            <p:nvPr/>
          </p:nvSpPr>
          <p:spPr bwMode="auto">
            <a:xfrm>
              <a:off x="4379913" y="3341688"/>
              <a:ext cx="139700" cy="144463"/>
            </a:xfrm>
            <a:custGeom>
              <a:avLst/>
              <a:gdLst>
                <a:gd name="T0" fmla="*/ 28 w 31"/>
                <a:gd name="T1" fmla="*/ 13 h 32"/>
                <a:gd name="T2" fmla="*/ 27 w 31"/>
                <a:gd name="T3" fmla="*/ 13 h 32"/>
                <a:gd name="T4" fmla="*/ 19 w 31"/>
                <a:gd name="T5" fmla="*/ 4 h 32"/>
                <a:gd name="T6" fmla="*/ 19 w 31"/>
                <a:gd name="T7" fmla="*/ 4 h 32"/>
                <a:gd name="T8" fmla="*/ 15 w 31"/>
                <a:gd name="T9" fmla="*/ 0 h 32"/>
                <a:gd name="T10" fmla="*/ 12 w 31"/>
                <a:gd name="T11" fmla="*/ 4 h 32"/>
                <a:gd name="T12" fmla="*/ 12 w 31"/>
                <a:gd name="T13" fmla="*/ 4 h 32"/>
                <a:gd name="T14" fmla="*/ 4 w 31"/>
                <a:gd name="T15" fmla="*/ 13 h 32"/>
                <a:gd name="T16" fmla="*/ 3 w 31"/>
                <a:gd name="T17" fmla="*/ 13 h 32"/>
                <a:gd name="T18" fmla="*/ 0 w 31"/>
                <a:gd name="T19" fmla="*/ 16 h 32"/>
                <a:gd name="T20" fmla="*/ 3 w 31"/>
                <a:gd name="T21" fmla="*/ 19 h 32"/>
                <a:gd name="T22" fmla="*/ 4 w 31"/>
                <a:gd name="T23" fmla="*/ 19 h 32"/>
                <a:gd name="T24" fmla="*/ 12 w 31"/>
                <a:gd name="T25" fmla="*/ 28 h 32"/>
                <a:gd name="T26" fmla="*/ 12 w 31"/>
                <a:gd name="T27" fmla="*/ 28 h 32"/>
                <a:gd name="T28" fmla="*/ 15 w 31"/>
                <a:gd name="T29" fmla="*/ 32 h 32"/>
                <a:gd name="T30" fmla="*/ 19 w 31"/>
                <a:gd name="T31" fmla="*/ 28 h 32"/>
                <a:gd name="T32" fmla="*/ 19 w 31"/>
                <a:gd name="T33" fmla="*/ 28 h 32"/>
                <a:gd name="T34" fmla="*/ 27 w 31"/>
                <a:gd name="T35" fmla="*/ 19 h 32"/>
                <a:gd name="T36" fmla="*/ 28 w 31"/>
                <a:gd name="T37" fmla="*/ 19 h 32"/>
                <a:gd name="T38" fmla="*/ 31 w 31"/>
                <a:gd name="T39" fmla="*/ 16 h 32"/>
                <a:gd name="T40" fmla="*/ 28 w 31"/>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2">
                  <a:moveTo>
                    <a:pt x="28" y="13"/>
                  </a:moveTo>
                  <a:cubicBezTo>
                    <a:pt x="27" y="13"/>
                    <a:pt x="27" y="13"/>
                    <a:pt x="27" y="13"/>
                  </a:cubicBezTo>
                  <a:cubicBezTo>
                    <a:pt x="23" y="13"/>
                    <a:pt x="19" y="9"/>
                    <a:pt x="19" y="4"/>
                  </a:cubicBezTo>
                  <a:cubicBezTo>
                    <a:pt x="19" y="4"/>
                    <a:pt x="19" y="4"/>
                    <a:pt x="19" y="4"/>
                  </a:cubicBezTo>
                  <a:cubicBezTo>
                    <a:pt x="19" y="2"/>
                    <a:pt x="17" y="0"/>
                    <a:pt x="15" y="0"/>
                  </a:cubicBezTo>
                  <a:cubicBezTo>
                    <a:pt x="14" y="0"/>
                    <a:pt x="12" y="2"/>
                    <a:pt x="12" y="4"/>
                  </a:cubicBezTo>
                  <a:cubicBezTo>
                    <a:pt x="12" y="4"/>
                    <a:pt x="12" y="4"/>
                    <a:pt x="12" y="4"/>
                  </a:cubicBezTo>
                  <a:cubicBezTo>
                    <a:pt x="12" y="9"/>
                    <a:pt x="8" y="13"/>
                    <a:pt x="4" y="13"/>
                  </a:cubicBezTo>
                  <a:cubicBezTo>
                    <a:pt x="3" y="13"/>
                    <a:pt x="3" y="13"/>
                    <a:pt x="3" y="13"/>
                  </a:cubicBezTo>
                  <a:cubicBezTo>
                    <a:pt x="1" y="13"/>
                    <a:pt x="0" y="14"/>
                    <a:pt x="0" y="16"/>
                  </a:cubicBezTo>
                  <a:cubicBezTo>
                    <a:pt x="0" y="18"/>
                    <a:pt x="1" y="19"/>
                    <a:pt x="3" y="19"/>
                  </a:cubicBezTo>
                  <a:cubicBezTo>
                    <a:pt x="4" y="19"/>
                    <a:pt x="4" y="19"/>
                    <a:pt x="4" y="19"/>
                  </a:cubicBezTo>
                  <a:cubicBezTo>
                    <a:pt x="8" y="19"/>
                    <a:pt x="12" y="23"/>
                    <a:pt x="12" y="28"/>
                  </a:cubicBezTo>
                  <a:cubicBezTo>
                    <a:pt x="12" y="28"/>
                    <a:pt x="12" y="28"/>
                    <a:pt x="12" y="28"/>
                  </a:cubicBezTo>
                  <a:cubicBezTo>
                    <a:pt x="12" y="30"/>
                    <a:pt x="14" y="32"/>
                    <a:pt x="15" y="32"/>
                  </a:cubicBezTo>
                  <a:cubicBezTo>
                    <a:pt x="17" y="32"/>
                    <a:pt x="19" y="30"/>
                    <a:pt x="19" y="28"/>
                  </a:cubicBezTo>
                  <a:cubicBezTo>
                    <a:pt x="19" y="28"/>
                    <a:pt x="19" y="28"/>
                    <a:pt x="19" y="28"/>
                  </a:cubicBezTo>
                  <a:cubicBezTo>
                    <a:pt x="19" y="23"/>
                    <a:pt x="23" y="19"/>
                    <a:pt x="27" y="19"/>
                  </a:cubicBezTo>
                  <a:cubicBezTo>
                    <a:pt x="28" y="19"/>
                    <a:pt x="28" y="19"/>
                    <a:pt x="28" y="19"/>
                  </a:cubicBezTo>
                  <a:cubicBezTo>
                    <a:pt x="29" y="19"/>
                    <a:pt x="31" y="18"/>
                    <a:pt x="31" y="16"/>
                  </a:cubicBezTo>
                  <a:cubicBezTo>
                    <a:pt x="31" y="14"/>
                    <a:pt x="29" y="13"/>
                    <a:pt x="28" y="13"/>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0" name="íŝļíḑè"/>
            <p:cNvSpPr/>
            <p:nvPr/>
          </p:nvSpPr>
          <p:spPr bwMode="auto">
            <a:xfrm>
              <a:off x="9845676" y="4160838"/>
              <a:ext cx="141288" cy="141288"/>
            </a:xfrm>
            <a:custGeom>
              <a:avLst/>
              <a:gdLst>
                <a:gd name="T0" fmla="*/ 27 w 31"/>
                <a:gd name="T1" fmla="*/ 12 h 31"/>
                <a:gd name="T2" fmla="*/ 27 w 31"/>
                <a:gd name="T3" fmla="*/ 12 h 31"/>
                <a:gd name="T4" fmla="*/ 19 w 31"/>
                <a:gd name="T5" fmla="*/ 4 h 31"/>
                <a:gd name="T6" fmla="*/ 19 w 31"/>
                <a:gd name="T7" fmla="*/ 3 h 31"/>
                <a:gd name="T8" fmla="*/ 15 w 31"/>
                <a:gd name="T9" fmla="*/ 0 h 31"/>
                <a:gd name="T10" fmla="*/ 12 w 31"/>
                <a:gd name="T11" fmla="*/ 3 h 31"/>
                <a:gd name="T12" fmla="*/ 12 w 31"/>
                <a:gd name="T13" fmla="*/ 4 h 31"/>
                <a:gd name="T14" fmla="*/ 4 w 31"/>
                <a:gd name="T15" fmla="*/ 12 h 31"/>
                <a:gd name="T16" fmla="*/ 3 w 31"/>
                <a:gd name="T17" fmla="*/ 12 h 31"/>
                <a:gd name="T18" fmla="*/ 0 w 31"/>
                <a:gd name="T19" fmla="*/ 15 h 31"/>
                <a:gd name="T20" fmla="*/ 3 w 31"/>
                <a:gd name="T21" fmla="*/ 19 h 31"/>
                <a:gd name="T22" fmla="*/ 4 w 31"/>
                <a:gd name="T23" fmla="*/ 19 h 31"/>
                <a:gd name="T24" fmla="*/ 12 w 31"/>
                <a:gd name="T25" fmla="*/ 27 h 31"/>
                <a:gd name="T26" fmla="*/ 12 w 31"/>
                <a:gd name="T27" fmla="*/ 28 h 31"/>
                <a:gd name="T28" fmla="*/ 15 w 31"/>
                <a:gd name="T29" fmla="*/ 31 h 31"/>
                <a:gd name="T30" fmla="*/ 19 w 31"/>
                <a:gd name="T31" fmla="*/ 28 h 31"/>
                <a:gd name="T32" fmla="*/ 19 w 31"/>
                <a:gd name="T33" fmla="*/ 27 h 31"/>
                <a:gd name="T34" fmla="*/ 27 w 31"/>
                <a:gd name="T35" fmla="*/ 19 h 31"/>
                <a:gd name="T36" fmla="*/ 27 w 31"/>
                <a:gd name="T37" fmla="*/ 19 h 31"/>
                <a:gd name="T38" fmla="*/ 31 w 31"/>
                <a:gd name="T39" fmla="*/ 15 h 31"/>
                <a:gd name="T40" fmla="*/ 27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27" y="12"/>
                  </a:moveTo>
                  <a:cubicBezTo>
                    <a:pt x="27" y="12"/>
                    <a:pt x="27" y="12"/>
                    <a:pt x="27" y="12"/>
                  </a:cubicBezTo>
                  <a:cubicBezTo>
                    <a:pt x="22" y="12"/>
                    <a:pt x="19" y="8"/>
                    <a:pt x="19" y="4"/>
                  </a:cubicBezTo>
                  <a:cubicBezTo>
                    <a:pt x="19" y="3"/>
                    <a:pt x="19" y="3"/>
                    <a:pt x="19" y="3"/>
                  </a:cubicBezTo>
                  <a:cubicBezTo>
                    <a:pt x="19" y="1"/>
                    <a:pt x="17" y="0"/>
                    <a:pt x="15" y="0"/>
                  </a:cubicBezTo>
                  <a:cubicBezTo>
                    <a:pt x="13" y="0"/>
                    <a:pt x="12" y="1"/>
                    <a:pt x="12" y="3"/>
                  </a:cubicBezTo>
                  <a:cubicBezTo>
                    <a:pt x="12" y="4"/>
                    <a:pt x="12" y="4"/>
                    <a:pt x="12" y="4"/>
                  </a:cubicBezTo>
                  <a:cubicBezTo>
                    <a:pt x="12" y="8"/>
                    <a:pt x="8" y="12"/>
                    <a:pt x="4" y="12"/>
                  </a:cubicBezTo>
                  <a:cubicBezTo>
                    <a:pt x="3" y="12"/>
                    <a:pt x="3" y="12"/>
                    <a:pt x="3" y="12"/>
                  </a:cubicBezTo>
                  <a:cubicBezTo>
                    <a:pt x="1" y="12"/>
                    <a:pt x="0" y="14"/>
                    <a:pt x="0" y="15"/>
                  </a:cubicBezTo>
                  <a:cubicBezTo>
                    <a:pt x="0" y="17"/>
                    <a:pt x="1" y="19"/>
                    <a:pt x="3" y="19"/>
                  </a:cubicBezTo>
                  <a:cubicBezTo>
                    <a:pt x="4" y="19"/>
                    <a:pt x="4" y="19"/>
                    <a:pt x="4" y="19"/>
                  </a:cubicBezTo>
                  <a:cubicBezTo>
                    <a:pt x="8" y="19"/>
                    <a:pt x="12" y="23"/>
                    <a:pt x="12" y="27"/>
                  </a:cubicBezTo>
                  <a:cubicBezTo>
                    <a:pt x="12" y="28"/>
                    <a:pt x="12" y="28"/>
                    <a:pt x="12" y="28"/>
                  </a:cubicBezTo>
                  <a:cubicBezTo>
                    <a:pt x="12" y="30"/>
                    <a:pt x="13" y="31"/>
                    <a:pt x="15" y="31"/>
                  </a:cubicBezTo>
                  <a:cubicBezTo>
                    <a:pt x="17" y="31"/>
                    <a:pt x="19" y="30"/>
                    <a:pt x="19" y="28"/>
                  </a:cubicBezTo>
                  <a:cubicBezTo>
                    <a:pt x="19" y="27"/>
                    <a:pt x="19" y="27"/>
                    <a:pt x="19" y="27"/>
                  </a:cubicBezTo>
                  <a:cubicBezTo>
                    <a:pt x="19" y="23"/>
                    <a:pt x="22" y="19"/>
                    <a:pt x="27" y="19"/>
                  </a:cubicBezTo>
                  <a:cubicBezTo>
                    <a:pt x="27" y="19"/>
                    <a:pt x="27" y="19"/>
                    <a:pt x="27" y="19"/>
                  </a:cubicBezTo>
                  <a:cubicBezTo>
                    <a:pt x="29" y="19"/>
                    <a:pt x="31" y="17"/>
                    <a:pt x="31" y="15"/>
                  </a:cubicBezTo>
                  <a:cubicBezTo>
                    <a:pt x="31" y="14"/>
                    <a:pt x="29" y="12"/>
                    <a:pt x="27" y="12"/>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1" name="íṥľiḓé"/>
            <p:cNvSpPr/>
            <p:nvPr/>
          </p:nvSpPr>
          <p:spPr bwMode="auto">
            <a:xfrm>
              <a:off x="7513638" y="2517776"/>
              <a:ext cx="139700" cy="141288"/>
            </a:xfrm>
            <a:custGeom>
              <a:avLst/>
              <a:gdLst>
                <a:gd name="T0" fmla="*/ 28 w 31"/>
                <a:gd name="T1" fmla="*/ 13 h 31"/>
                <a:gd name="T2" fmla="*/ 27 w 31"/>
                <a:gd name="T3" fmla="*/ 13 h 31"/>
                <a:gd name="T4" fmla="*/ 19 w 31"/>
                <a:gd name="T5" fmla="*/ 4 h 31"/>
                <a:gd name="T6" fmla="*/ 19 w 31"/>
                <a:gd name="T7" fmla="*/ 4 h 31"/>
                <a:gd name="T8" fmla="*/ 16 w 31"/>
                <a:gd name="T9" fmla="*/ 0 h 31"/>
                <a:gd name="T10" fmla="*/ 12 w 31"/>
                <a:gd name="T11" fmla="*/ 4 h 31"/>
                <a:gd name="T12" fmla="*/ 12 w 31"/>
                <a:gd name="T13" fmla="*/ 4 h 31"/>
                <a:gd name="T14" fmla="*/ 4 w 31"/>
                <a:gd name="T15" fmla="*/ 13 h 31"/>
                <a:gd name="T16" fmla="*/ 3 w 31"/>
                <a:gd name="T17" fmla="*/ 13 h 31"/>
                <a:gd name="T18" fmla="*/ 0 w 31"/>
                <a:gd name="T19" fmla="*/ 16 h 31"/>
                <a:gd name="T20" fmla="*/ 3 w 31"/>
                <a:gd name="T21" fmla="*/ 19 h 31"/>
                <a:gd name="T22" fmla="*/ 4 w 31"/>
                <a:gd name="T23" fmla="*/ 19 h 31"/>
                <a:gd name="T24" fmla="*/ 12 w 31"/>
                <a:gd name="T25" fmla="*/ 28 h 31"/>
                <a:gd name="T26" fmla="*/ 12 w 31"/>
                <a:gd name="T27" fmla="*/ 28 h 31"/>
                <a:gd name="T28" fmla="*/ 16 w 31"/>
                <a:gd name="T29" fmla="*/ 31 h 31"/>
                <a:gd name="T30" fmla="*/ 19 w 31"/>
                <a:gd name="T31" fmla="*/ 28 h 31"/>
                <a:gd name="T32" fmla="*/ 19 w 31"/>
                <a:gd name="T33" fmla="*/ 28 h 31"/>
                <a:gd name="T34" fmla="*/ 27 w 31"/>
                <a:gd name="T35" fmla="*/ 19 h 31"/>
                <a:gd name="T36" fmla="*/ 28 w 31"/>
                <a:gd name="T37" fmla="*/ 19 h 31"/>
                <a:gd name="T38" fmla="*/ 31 w 31"/>
                <a:gd name="T39" fmla="*/ 16 h 31"/>
                <a:gd name="T40" fmla="*/ 28 w 31"/>
                <a:gd name="T4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28" y="13"/>
                  </a:moveTo>
                  <a:cubicBezTo>
                    <a:pt x="27" y="13"/>
                    <a:pt x="27" y="13"/>
                    <a:pt x="27" y="13"/>
                  </a:cubicBezTo>
                  <a:cubicBezTo>
                    <a:pt x="23" y="13"/>
                    <a:pt x="19" y="9"/>
                    <a:pt x="19" y="4"/>
                  </a:cubicBezTo>
                  <a:cubicBezTo>
                    <a:pt x="19" y="4"/>
                    <a:pt x="19" y="4"/>
                    <a:pt x="19" y="4"/>
                  </a:cubicBezTo>
                  <a:cubicBezTo>
                    <a:pt x="19" y="2"/>
                    <a:pt x="17" y="0"/>
                    <a:pt x="16" y="0"/>
                  </a:cubicBezTo>
                  <a:cubicBezTo>
                    <a:pt x="14" y="0"/>
                    <a:pt x="12" y="2"/>
                    <a:pt x="12" y="4"/>
                  </a:cubicBezTo>
                  <a:cubicBezTo>
                    <a:pt x="12" y="4"/>
                    <a:pt x="12" y="4"/>
                    <a:pt x="12" y="4"/>
                  </a:cubicBezTo>
                  <a:cubicBezTo>
                    <a:pt x="12" y="9"/>
                    <a:pt x="8" y="13"/>
                    <a:pt x="4" y="13"/>
                  </a:cubicBezTo>
                  <a:cubicBezTo>
                    <a:pt x="3" y="13"/>
                    <a:pt x="3" y="13"/>
                    <a:pt x="3" y="13"/>
                  </a:cubicBezTo>
                  <a:cubicBezTo>
                    <a:pt x="1" y="13"/>
                    <a:pt x="0" y="14"/>
                    <a:pt x="0" y="16"/>
                  </a:cubicBezTo>
                  <a:cubicBezTo>
                    <a:pt x="0" y="18"/>
                    <a:pt x="1" y="19"/>
                    <a:pt x="3" y="19"/>
                  </a:cubicBezTo>
                  <a:cubicBezTo>
                    <a:pt x="4" y="19"/>
                    <a:pt x="4" y="19"/>
                    <a:pt x="4" y="19"/>
                  </a:cubicBezTo>
                  <a:cubicBezTo>
                    <a:pt x="8" y="19"/>
                    <a:pt x="12" y="23"/>
                    <a:pt x="12" y="28"/>
                  </a:cubicBezTo>
                  <a:cubicBezTo>
                    <a:pt x="12" y="28"/>
                    <a:pt x="12" y="28"/>
                    <a:pt x="12" y="28"/>
                  </a:cubicBezTo>
                  <a:cubicBezTo>
                    <a:pt x="12" y="30"/>
                    <a:pt x="14" y="31"/>
                    <a:pt x="16" y="31"/>
                  </a:cubicBezTo>
                  <a:cubicBezTo>
                    <a:pt x="17" y="31"/>
                    <a:pt x="19" y="30"/>
                    <a:pt x="19" y="28"/>
                  </a:cubicBezTo>
                  <a:cubicBezTo>
                    <a:pt x="19" y="28"/>
                    <a:pt x="19" y="28"/>
                    <a:pt x="19" y="28"/>
                  </a:cubicBezTo>
                  <a:cubicBezTo>
                    <a:pt x="19" y="23"/>
                    <a:pt x="23" y="19"/>
                    <a:pt x="27" y="19"/>
                  </a:cubicBezTo>
                  <a:cubicBezTo>
                    <a:pt x="28" y="19"/>
                    <a:pt x="28" y="19"/>
                    <a:pt x="28" y="19"/>
                  </a:cubicBezTo>
                  <a:cubicBezTo>
                    <a:pt x="30" y="19"/>
                    <a:pt x="31" y="18"/>
                    <a:pt x="31" y="16"/>
                  </a:cubicBezTo>
                  <a:cubicBezTo>
                    <a:pt x="31" y="14"/>
                    <a:pt x="30" y="13"/>
                    <a:pt x="28" y="13"/>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2" name="íṥľíḑè"/>
            <p:cNvSpPr/>
            <p:nvPr/>
          </p:nvSpPr>
          <p:spPr bwMode="auto">
            <a:xfrm>
              <a:off x="5265738" y="2590801"/>
              <a:ext cx="141288" cy="139700"/>
            </a:xfrm>
            <a:custGeom>
              <a:avLst/>
              <a:gdLst>
                <a:gd name="T0" fmla="*/ 28 w 31"/>
                <a:gd name="T1" fmla="*/ 12 h 31"/>
                <a:gd name="T2" fmla="*/ 27 w 31"/>
                <a:gd name="T3" fmla="*/ 12 h 31"/>
                <a:gd name="T4" fmla="*/ 19 w 31"/>
                <a:gd name="T5" fmla="*/ 4 h 31"/>
                <a:gd name="T6" fmla="*/ 19 w 31"/>
                <a:gd name="T7" fmla="*/ 3 h 31"/>
                <a:gd name="T8" fmla="*/ 15 w 31"/>
                <a:gd name="T9" fmla="*/ 0 h 31"/>
                <a:gd name="T10" fmla="*/ 12 w 31"/>
                <a:gd name="T11" fmla="*/ 3 h 31"/>
                <a:gd name="T12" fmla="*/ 12 w 31"/>
                <a:gd name="T13" fmla="*/ 4 h 31"/>
                <a:gd name="T14" fmla="*/ 4 w 31"/>
                <a:gd name="T15" fmla="*/ 12 h 31"/>
                <a:gd name="T16" fmla="*/ 3 w 31"/>
                <a:gd name="T17" fmla="*/ 12 h 31"/>
                <a:gd name="T18" fmla="*/ 0 w 31"/>
                <a:gd name="T19" fmla="*/ 15 h 31"/>
                <a:gd name="T20" fmla="*/ 3 w 31"/>
                <a:gd name="T21" fmla="*/ 19 h 31"/>
                <a:gd name="T22" fmla="*/ 4 w 31"/>
                <a:gd name="T23" fmla="*/ 19 h 31"/>
                <a:gd name="T24" fmla="*/ 12 w 31"/>
                <a:gd name="T25" fmla="*/ 27 h 31"/>
                <a:gd name="T26" fmla="*/ 12 w 31"/>
                <a:gd name="T27" fmla="*/ 28 h 31"/>
                <a:gd name="T28" fmla="*/ 15 w 31"/>
                <a:gd name="T29" fmla="*/ 31 h 31"/>
                <a:gd name="T30" fmla="*/ 19 w 31"/>
                <a:gd name="T31" fmla="*/ 28 h 31"/>
                <a:gd name="T32" fmla="*/ 19 w 31"/>
                <a:gd name="T33" fmla="*/ 27 h 31"/>
                <a:gd name="T34" fmla="*/ 27 w 31"/>
                <a:gd name="T35" fmla="*/ 19 h 31"/>
                <a:gd name="T36" fmla="*/ 28 w 31"/>
                <a:gd name="T37" fmla="*/ 19 h 31"/>
                <a:gd name="T38" fmla="*/ 31 w 31"/>
                <a:gd name="T39" fmla="*/ 15 h 31"/>
                <a:gd name="T40" fmla="*/ 28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28" y="12"/>
                  </a:moveTo>
                  <a:cubicBezTo>
                    <a:pt x="27" y="12"/>
                    <a:pt x="27" y="12"/>
                    <a:pt x="27" y="12"/>
                  </a:cubicBezTo>
                  <a:cubicBezTo>
                    <a:pt x="23" y="12"/>
                    <a:pt x="19" y="8"/>
                    <a:pt x="19" y="4"/>
                  </a:cubicBezTo>
                  <a:cubicBezTo>
                    <a:pt x="19" y="3"/>
                    <a:pt x="19" y="3"/>
                    <a:pt x="19" y="3"/>
                  </a:cubicBezTo>
                  <a:cubicBezTo>
                    <a:pt x="19" y="1"/>
                    <a:pt x="17" y="0"/>
                    <a:pt x="15" y="0"/>
                  </a:cubicBezTo>
                  <a:cubicBezTo>
                    <a:pt x="14" y="0"/>
                    <a:pt x="12" y="1"/>
                    <a:pt x="12" y="3"/>
                  </a:cubicBezTo>
                  <a:cubicBezTo>
                    <a:pt x="12" y="4"/>
                    <a:pt x="12" y="4"/>
                    <a:pt x="12" y="4"/>
                  </a:cubicBezTo>
                  <a:cubicBezTo>
                    <a:pt x="12" y="8"/>
                    <a:pt x="8" y="12"/>
                    <a:pt x="4" y="12"/>
                  </a:cubicBezTo>
                  <a:cubicBezTo>
                    <a:pt x="3" y="12"/>
                    <a:pt x="3" y="12"/>
                    <a:pt x="3" y="12"/>
                  </a:cubicBezTo>
                  <a:cubicBezTo>
                    <a:pt x="1" y="12"/>
                    <a:pt x="0" y="14"/>
                    <a:pt x="0" y="15"/>
                  </a:cubicBezTo>
                  <a:cubicBezTo>
                    <a:pt x="0" y="17"/>
                    <a:pt x="1" y="19"/>
                    <a:pt x="3" y="19"/>
                  </a:cubicBezTo>
                  <a:cubicBezTo>
                    <a:pt x="4" y="19"/>
                    <a:pt x="4" y="19"/>
                    <a:pt x="4" y="19"/>
                  </a:cubicBezTo>
                  <a:cubicBezTo>
                    <a:pt x="8" y="19"/>
                    <a:pt x="12" y="23"/>
                    <a:pt x="12" y="27"/>
                  </a:cubicBezTo>
                  <a:cubicBezTo>
                    <a:pt x="12" y="28"/>
                    <a:pt x="12" y="28"/>
                    <a:pt x="12" y="28"/>
                  </a:cubicBezTo>
                  <a:cubicBezTo>
                    <a:pt x="12" y="30"/>
                    <a:pt x="14" y="31"/>
                    <a:pt x="15" y="31"/>
                  </a:cubicBezTo>
                  <a:cubicBezTo>
                    <a:pt x="17" y="31"/>
                    <a:pt x="19" y="30"/>
                    <a:pt x="19" y="28"/>
                  </a:cubicBezTo>
                  <a:cubicBezTo>
                    <a:pt x="19" y="27"/>
                    <a:pt x="19" y="27"/>
                    <a:pt x="19" y="27"/>
                  </a:cubicBezTo>
                  <a:cubicBezTo>
                    <a:pt x="19" y="23"/>
                    <a:pt x="23" y="19"/>
                    <a:pt x="27" y="19"/>
                  </a:cubicBezTo>
                  <a:cubicBezTo>
                    <a:pt x="28" y="19"/>
                    <a:pt x="28" y="19"/>
                    <a:pt x="28" y="19"/>
                  </a:cubicBezTo>
                  <a:cubicBezTo>
                    <a:pt x="29" y="19"/>
                    <a:pt x="31" y="17"/>
                    <a:pt x="31" y="15"/>
                  </a:cubicBezTo>
                  <a:cubicBezTo>
                    <a:pt x="31" y="14"/>
                    <a:pt x="29" y="12"/>
                    <a:pt x="28" y="12"/>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3" name="îŝľîḍé"/>
            <p:cNvSpPr/>
            <p:nvPr/>
          </p:nvSpPr>
          <p:spPr bwMode="auto">
            <a:xfrm>
              <a:off x="2255838" y="3695701"/>
              <a:ext cx="139700" cy="139700"/>
            </a:xfrm>
            <a:custGeom>
              <a:avLst/>
              <a:gdLst>
                <a:gd name="T0" fmla="*/ 28 w 31"/>
                <a:gd name="T1" fmla="*/ 13 h 31"/>
                <a:gd name="T2" fmla="*/ 27 w 31"/>
                <a:gd name="T3" fmla="*/ 13 h 31"/>
                <a:gd name="T4" fmla="*/ 19 w 31"/>
                <a:gd name="T5" fmla="*/ 4 h 31"/>
                <a:gd name="T6" fmla="*/ 19 w 31"/>
                <a:gd name="T7" fmla="*/ 4 h 31"/>
                <a:gd name="T8" fmla="*/ 16 w 31"/>
                <a:gd name="T9" fmla="*/ 0 h 31"/>
                <a:gd name="T10" fmla="*/ 12 w 31"/>
                <a:gd name="T11" fmla="*/ 4 h 31"/>
                <a:gd name="T12" fmla="*/ 12 w 31"/>
                <a:gd name="T13" fmla="*/ 4 h 31"/>
                <a:gd name="T14" fmla="*/ 4 w 31"/>
                <a:gd name="T15" fmla="*/ 13 h 31"/>
                <a:gd name="T16" fmla="*/ 4 w 31"/>
                <a:gd name="T17" fmla="*/ 13 h 31"/>
                <a:gd name="T18" fmla="*/ 0 w 31"/>
                <a:gd name="T19" fmla="*/ 16 h 31"/>
                <a:gd name="T20" fmla="*/ 4 w 31"/>
                <a:gd name="T21" fmla="*/ 19 h 31"/>
                <a:gd name="T22" fmla="*/ 4 w 31"/>
                <a:gd name="T23" fmla="*/ 19 h 31"/>
                <a:gd name="T24" fmla="*/ 12 w 31"/>
                <a:gd name="T25" fmla="*/ 28 h 31"/>
                <a:gd name="T26" fmla="*/ 12 w 31"/>
                <a:gd name="T27" fmla="*/ 28 h 31"/>
                <a:gd name="T28" fmla="*/ 16 w 31"/>
                <a:gd name="T29" fmla="*/ 31 h 31"/>
                <a:gd name="T30" fmla="*/ 19 w 31"/>
                <a:gd name="T31" fmla="*/ 28 h 31"/>
                <a:gd name="T32" fmla="*/ 19 w 31"/>
                <a:gd name="T33" fmla="*/ 28 h 31"/>
                <a:gd name="T34" fmla="*/ 27 w 31"/>
                <a:gd name="T35" fmla="*/ 19 h 31"/>
                <a:gd name="T36" fmla="*/ 28 w 31"/>
                <a:gd name="T37" fmla="*/ 19 h 31"/>
                <a:gd name="T38" fmla="*/ 31 w 31"/>
                <a:gd name="T39" fmla="*/ 16 h 31"/>
                <a:gd name="T40" fmla="*/ 28 w 31"/>
                <a:gd name="T4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28" y="13"/>
                  </a:moveTo>
                  <a:cubicBezTo>
                    <a:pt x="27" y="13"/>
                    <a:pt x="27" y="13"/>
                    <a:pt x="27" y="13"/>
                  </a:cubicBezTo>
                  <a:cubicBezTo>
                    <a:pt x="23" y="13"/>
                    <a:pt x="19" y="9"/>
                    <a:pt x="19" y="4"/>
                  </a:cubicBezTo>
                  <a:cubicBezTo>
                    <a:pt x="19" y="4"/>
                    <a:pt x="19" y="4"/>
                    <a:pt x="19" y="4"/>
                  </a:cubicBezTo>
                  <a:cubicBezTo>
                    <a:pt x="19" y="2"/>
                    <a:pt x="18" y="0"/>
                    <a:pt x="16" y="0"/>
                  </a:cubicBezTo>
                  <a:cubicBezTo>
                    <a:pt x="14" y="0"/>
                    <a:pt x="12" y="2"/>
                    <a:pt x="12" y="4"/>
                  </a:cubicBezTo>
                  <a:cubicBezTo>
                    <a:pt x="12" y="4"/>
                    <a:pt x="12" y="4"/>
                    <a:pt x="12" y="4"/>
                  </a:cubicBezTo>
                  <a:cubicBezTo>
                    <a:pt x="12" y="9"/>
                    <a:pt x="9" y="13"/>
                    <a:pt x="4" y="13"/>
                  </a:cubicBezTo>
                  <a:cubicBezTo>
                    <a:pt x="4" y="13"/>
                    <a:pt x="4" y="13"/>
                    <a:pt x="4" y="13"/>
                  </a:cubicBezTo>
                  <a:cubicBezTo>
                    <a:pt x="2" y="13"/>
                    <a:pt x="0" y="14"/>
                    <a:pt x="0" y="16"/>
                  </a:cubicBezTo>
                  <a:cubicBezTo>
                    <a:pt x="0" y="18"/>
                    <a:pt x="2" y="19"/>
                    <a:pt x="4" y="19"/>
                  </a:cubicBezTo>
                  <a:cubicBezTo>
                    <a:pt x="4" y="19"/>
                    <a:pt x="4" y="19"/>
                    <a:pt x="4" y="19"/>
                  </a:cubicBezTo>
                  <a:cubicBezTo>
                    <a:pt x="9" y="19"/>
                    <a:pt x="12" y="23"/>
                    <a:pt x="12" y="28"/>
                  </a:cubicBezTo>
                  <a:cubicBezTo>
                    <a:pt x="12" y="28"/>
                    <a:pt x="12" y="28"/>
                    <a:pt x="12" y="28"/>
                  </a:cubicBezTo>
                  <a:cubicBezTo>
                    <a:pt x="12" y="30"/>
                    <a:pt x="14" y="31"/>
                    <a:pt x="16" y="31"/>
                  </a:cubicBezTo>
                  <a:cubicBezTo>
                    <a:pt x="18" y="31"/>
                    <a:pt x="19" y="30"/>
                    <a:pt x="19" y="28"/>
                  </a:cubicBezTo>
                  <a:cubicBezTo>
                    <a:pt x="19" y="28"/>
                    <a:pt x="19" y="28"/>
                    <a:pt x="19" y="28"/>
                  </a:cubicBezTo>
                  <a:cubicBezTo>
                    <a:pt x="19" y="23"/>
                    <a:pt x="23" y="19"/>
                    <a:pt x="27" y="19"/>
                  </a:cubicBezTo>
                  <a:cubicBezTo>
                    <a:pt x="28" y="19"/>
                    <a:pt x="28" y="19"/>
                    <a:pt x="28" y="19"/>
                  </a:cubicBezTo>
                  <a:cubicBezTo>
                    <a:pt x="30" y="19"/>
                    <a:pt x="31" y="18"/>
                    <a:pt x="31" y="16"/>
                  </a:cubicBezTo>
                  <a:cubicBezTo>
                    <a:pt x="31" y="14"/>
                    <a:pt x="30" y="13"/>
                    <a:pt x="28" y="13"/>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4" name="î$ḻîḓê"/>
            <p:cNvSpPr/>
            <p:nvPr/>
          </p:nvSpPr>
          <p:spPr bwMode="auto">
            <a:xfrm>
              <a:off x="2843213" y="2935288"/>
              <a:ext cx="139700" cy="139700"/>
            </a:xfrm>
            <a:custGeom>
              <a:avLst/>
              <a:gdLst>
                <a:gd name="T0" fmla="*/ 27 w 31"/>
                <a:gd name="T1" fmla="*/ 12 h 31"/>
                <a:gd name="T2" fmla="*/ 27 w 31"/>
                <a:gd name="T3" fmla="*/ 12 h 31"/>
                <a:gd name="T4" fmla="*/ 18 w 31"/>
                <a:gd name="T5" fmla="*/ 4 h 31"/>
                <a:gd name="T6" fmla="*/ 18 w 31"/>
                <a:gd name="T7" fmla="*/ 4 h 31"/>
                <a:gd name="T8" fmla="*/ 15 w 31"/>
                <a:gd name="T9" fmla="*/ 0 h 31"/>
                <a:gd name="T10" fmla="*/ 12 w 31"/>
                <a:gd name="T11" fmla="*/ 4 h 31"/>
                <a:gd name="T12" fmla="*/ 12 w 31"/>
                <a:gd name="T13" fmla="*/ 4 h 31"/>
                <a:gd name="T14" fmla="*/ 3 w 31"/>
                <a:gd name="T15" fmla="*/ 12 h 31"/>
                <a:gd name="T16" fmla="*/ 3 w 31"/>
                <a:gd name="T17" fmla="*/ 12 h 31"/>
                <a:gd name="T18" fmla="*/ 0 w 31"/>
                <a:gd name="T19" fmla="*/ 16 h 31"/>
                <a:gd name="T20" fmla="*/ 3 w 31"/>
                <a:gd name="T21" fmla="*/ 19 h 31"/>
                <a:gd name="T22" fmla="*/ 3 w 31"/>
                <a:gd name="T23" fmla="*/ 19 h 31"/>
                <a:gd name="T24" fmla="*/ 12 w 31"/>
                <a:gd name="T25" fmla="*/ 28 h 31"/>
                <a:gd name="T26" fmla="*/ 12 w 31"/>
                <a:gd name="T27" fmla="*/ 28 h 31"/>
                <a:gd name="T28" fmla="*/ 15 w 31"/>
                <a:gd name="T29" fmla="*/ 31 h 31"/>
                <a:gd name="T30" fmla="*/ 18 w 31"/>
                <a:gd name="T31" fmla="*/ 28 h 31"/>
                <a:gd name="T32" fmla="*/ 18 w 31"/>
                <a:gd name="T33" fmla="*/ 28 h 31"/>
                <a:gd name="T34" fmla="*/ 27 w 31"/>
                <a:gd name="T35" fmla="*/ 19 h 31"/>
                <a:gd name="T36" fmla="*/ 27 w 31"/>
                <a:gd name="T37" fmla="*/ 19 h 31"/>
                <a:gd name="T38" fmla="*/ 31 w 31"/>
                <a:gd name="T39" fmla="*/ 16 h 31"/>
                <a:gd name="T40" fmla="*/ 27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27" y="12"/>
                  </a:moveTo>
                  <a:cubicBezTo>
                    <a:pt x="27" y="12"/>
                    <a:pt x="27" y="12"/>
                    <a:pt x="27" y="12"/>
                  </a:cubicBezTo>
                  <a:cubicBezTo>
                    <a:pt x="22" y="12"/>
                    <a:pt x="18" y="9"/>
                    <a:pt x="18" y="4"/>
                  </a:cubicBezTo>
                  <a:cubicBezTo>
                    <a:pt x="18" y="4"/>
                    <a:pt x="18" y="4"/>
                    <a:pt x="18" y="4"/>
                  </a:cubicBezTo>
                  <a:cubicBezTo>
                    <a:pt x="18" y="2"/>
                    <a:pt x="17" y="0"/>
                    <a:pt x="15" y="0"/>
                  </a:cubicBezTo>
                  <a:cubicBezTo>
                    <a:pt x="13" y="0"/>
                    <a:pt x="12" y="2"/>
                    <a:pt x="12" y="4"/>
                  </a:cubicBezTo>
                  <a:cubicBezTo>
                    <a:pt x="12" y="4"/>
                    <a:pt x="12" y="4"/>
                    <a:pt x="12" y="4"/>
                  </a:cubicBezTo>
                  <a:cubicBezTo>
                    <a:pt x="12" y="9"/>
                    <a:pt x="8" y="12"/>
                    <a:pt x="3" y="12"/>
                  </a:cubicBezTo>
                  <a:cubicBezTo>
                    <a:pt x="3" y="12"/>
                    <a:pt x="3" y="12"/>
                    <a:pt x="3" y="12"/>
                  </a:cubicBezTo>
                  <a:cubicBezTo>
                    <a:pt x="1" y="12"/>
                    <a:pt x="0" y="14"/>
                    <a:pt x="0" y="16"/>
                  </a:cubicBezTo>
                  <a:cubicBezTo>
                    <a:pt x="0" y="18"/>
                    <a:pt x="1" y="19"/>
                    <a:pt x="3" y="19"/>
                  </a:cubicBezTo>
                  <a:cubicBezTo>
                    <a:pt x="3" y="19"/>
                    <a:pt x="3" y="19"/>
                    <a:pt x="3" y="19"/>
                  </a:cubicBezTo>
                  <a:cubicBezTo>
                    <a:pt x="8" y="19"/>
                    <a:pt x="12" y="23"/>
                    <a:pt x="12" y="28"/>
                  </a:cubicBezTo>
                  <a:cubicBezTo>
                    <a:pt x="12" y="28"/>
                    <a:pt x="12" y="28"/>
                    <a:pt x="12" y="28"/>
                  </a:cubicBezTo>
                  <a:cubicBezTo>
                    <a:pt x="12" y="30"/>
                    <a:pt x="13" y="31"/>
                    <a:pt x="15" y="31"/>
                  </a:cubicBezTo>
                  <a:cubicBezTo>
                    <a:pt x="17" y="31"/>
                    <a:pt x="18" y="30"/>
                    <a:pt x="18" y="28"/>
                  </a:cubicBezTo>
                  <a:cubicBezTo>
                    <a:pt x="18" y="28"/>
                    <a:pt x="18" y="28"/>
                    <a:pt x="18" y="28"/>
                  </a:cubicBezTo>
                  <a:cubicBezTo>
                    <a:pt x="18" y="23"/>
                    <a:pt x="22" y="19"/>
                    <a:pt x="27" y="19"/>
                  </a:cubicBezTo>
                  <a:cubicBezTo>
                    <a:pt x="27" y="19"/>
                    <a:pt x="27" y="19"/>
                    <a:pt x="27" y="19"/>
                  </a:cubicBezTo>
                  <a:cubicBezTo>
                    <a:pt x="29" y="19"/>
                    <a:pt x="31" y="18"/>
                    <a:pt x="31" y="16"/>
                  </a:cubicBezTo>
                  <a:cubicBezTo>
                    <a:pt x="31" y="14"/>
                    <a:pt x="29" y="12"/>
                    <a:pt x="27" y="12"/>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5" name="ï$ľiďè"/>
            <p:cNvSpPr/>
            <p:nvPr/>
          </p:nvSpPr>
          <p:spPr bwMode="auto">
            <a:xfrm>
              <a:off x="8399463" y="2935288"/>
              <a:ext cx="139700" cy="139700"/>
            </a:xfrm>
            <a:custGeom>
              <a:avLst/>
              <a:gdLst>
                <a:gd name="T0" fmla="*/ 28 w 31"/>
                <a:gd name="T1" fmla="*/ 12 h 31"/>
                <a:gd name="T2" fmla="*/ 27 w 31"/>
                <a:gd name="T3" fmla="*/ 12 h 31"/>
                <a:gd name="T4" fmla="*/ 19 w 31"/>
                <a:gd name="T5" fmla="*/ 4 h 31"/>
                <a:gd name="T6" fmla="*/ 19 w 31"/>
                <a:gd name="T7" fmla="*/ 4 h 31"/>
                <a:gd name="T8" fmla="*/ 16 w 31"/>
                <a:gd name="T9" fmla="*/ 0 h 31"/>
                <a:gd name="T10" fmla="*/ 12 w 31"/>
                <a:gd name="T11" fmla="*/ 4 h 31"/>
                <a:gd name="T12" fmla="*/ 12 w 31"/>
                <a:gd name="T13" fmla="*/ 4 h 31"/>
                <a:gd name="T14" fmla="*/ 4 w 31"/>
                <a:gd name="T15" fmla="*/ 12 h 31"/>
                <a:gd name="T16" fmla="*/ 3 w 31"/>
                <a:gd name="T17" fmla="*/ 12 h 31"/>
                <a:gd name="T18" fmla="*/ 0 w 31"/>
                <a:gd name="T19" fmla="*/ 16 h 31"/>
                <a:gd name="T20" fmla="*/ 3 w 31"/>
                <a:gd name="T21" fmla="*/ 19 h 31"/>
                <a:gd name="T22" fmla="*/ 4 w 31"/>
                <a:gd name="T23" fmla="*/ 19 h 31"/>
                <a:gd name="T24" fmla="*/ 12 w 31"/>
                <a:gd name="T25" fmla="*/ 28 h 31"/>
                <a:gd name="T26" fmla="*/ 12 w 31"/>
                <a:gd name="T27" fmla="*/ 28 h 31"/>
                <a:gd name="T28" fmla="*/ 16 w 31"/>
                <a:gd name="T29" fmla="*/ 31 h 31"/>
                <a:gd name="T30" fmla="*/ 19 w 31"/>
                <a:gd name="T31" fmla="*/ 28 h 31"/>
                <a:gd name="T32" fmla="*/ 19 w 31"/>
                <a:gd name="T33" fmla="*/ 28 h 31"/>
                <a:gd name="T34" fmla="*/ 27 w 31"/>
                <a:gd name="T35" fmla="*/ 19 h 31"/>
                <a:gd name="T36" fmla="*/ 28 w 31"/>
                <a:gd name="T37" fmla="*/ 19 h 31"/>
                <a:gd name="T38" fmla="*/ 31 w 31"/>
                <a:gd name="T39" fmla="*/ 16 h 31"/>
                <a:gd name="T40" fmla="*/ 28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28" y="12"/>
                  </a:moveTo>
                  <a:cubicBezTo>
                    <a:pt x="27" y="12"/>
                    <a:pt x="27" y="12"/>
                    <a:pt x="27" y="12"/>
                  </a:cubicBezTo>
                  <a:cubicBezTo>
                    <a:pt x="23" y="12"/>
                    <a:pt x="19" y="9"/>
                    <a:pt x="19" y="4"/>
                  </a:cubicBezTo>
                  <a:cubicBezTo>
                    <a:pt x="19" y="4"/>
                    <a:pt x="19" y="4"/>
                    <a:pt x="19" y="4"/>
                  </a:cubicBezTo>
                  <a:cubicBezTo>
                    <a:pt x="19" y="2"/>
                    <a:pt x="17" y="0"/>
                    <a:pt x="16" y="0"/>
                  </a:cubicBezTo>
                  <a:cubicBezTo>
                    <a:pt x="14" y="0"/>
                    <a:pt x="12" y="2"/>
                    <a:pt x="12" y="4"/>
                  </a:cubicBezTo>
                  <a:cubicBezTo>
                    <a:pt x="12" y="4"/>
                    <a:pt x="12" y="4"/>
                    <a:pt x="12" y="4"/>
                  </a:cubicBezTo>
                  <a:cubicBezTo>
                    <a:pt x="12" y="9"/>
                    <a:pt x="9" y="12"/>
                    <a:pt x="4" y="12"/>
                  </a:cubicBezTo>
                  <a:cubicBezTo>
                    <a:pt x="3" y="12"/>
                    <a:pt x="3" y="12"/>
                    <a:pt x="3" y="12"/>
                  </a:cubicBezTo>
                  <a:cubicBezTo>
                    <a:pt x="2" y="12"/>
                    <a:pt x="0" y="14"/>
                    <a:pt x="0" y="16"/>
                  </a:cubicBezTo>
                  <a:cubicBezTo>
                    <a:pt x="0" y="18"/>
                    <a:pt x="2" y="19"/>
                    <a:pt x="3" y="19"/>
                  </a:cubicBezTo>
                  <a:cubicBezTo>
                    <a:pt x="4" y="19"/>
                    <a:pt x="4" y="19"/>
                    <a:pt x="4" y="19"/>
                  </a:cubicBezTo>
                  <a:cubicBezTo>
                    <a:pt x="9" y="19"/>
                    <a:pt x="12" y="23"/>
                    <a:pt x="12" y="28"/>
                  </a:cubicBezTo>
                  <a:cubicBezTo>
                    <a:pt x="12" y="28"/>
                    <a:pt x="12" y="28"/>
                    <a:pt x="12" y="28"/>
                  </a:cubicBezTo>
                  <a:cubicBezTo>
                    <a:pt x="12" y="30"/>
                    <a:pt x="14" y="31"/>
                    <a:pt x="16" y="31"/>
                  </a:cubicBezTo>
                  <a:cubicBezTo>
                    <a:pt x="17" y="31"/>
                    <a:pt x="19" y="30"/>
                    <a:pt x="19" y="28"/>
                  </a:cubicBezTo>
                  <a:cubicBezTo>
                    <a:pt x="19" y="28"/>
                    <a:pt x="19" y="28"/>
                    <a:pt x="19" y="28"/>
                  </a:cubicBezTo>
                  <a:cubicBezTo>
                    <a:pt x="19" y="23"/>
                    <a:pt x="23" y="19"/>
                    <a:pt x="27" y="19"/>
                  </a:cubicBezTo>
                  <a:cubicBezTo>
                    <a:pt x="28" y="19"/>
                    <a:pt x="28" y="19"/>
                    <a:pt x="28" y="19"/>
                  </a:cubicBezTo>
                  <a:cubicBezTo>
                    <a:pt x="30" y="19"/>
                    <a:pt x="31" y="18"/>
                    <a:pt x="31" y="16"/>
                  </a:cubicBezTo>
                  <a:cubicBezTo>
                    <a:pt x="31" y="14"/>
                    <a:pt x="30" y="12"/>
                    <a:pt x="28" y="12"/>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6" name="ïSļîḓê"/>
            <p:cNvSpPr/>
            <p:nvPr/>
          </p:nvSpPr>
          <p:spPr bwMode="auto">
            <a:xfrm>
              <a:off x="5334001" y="3667126"/>
              <a:ext cx="198438" cy="200025"/>
            </a:xfrm>
            <a:custGeom>
              <a:avLst/>
              <a:gdLst>
                <a:gd name="T0" fmla="*/ 39 w 44"/>
                <a:gd name="T1" fmla="*/ 17 h 44"/>
                <a:gd name="T2" fmla="*/ 38 w 44"/>
                <a:gd name="T3" fmla="*/ 17 h 44"/>
                <a:gd name="T4" fmla="*/ 27 w 44"/>
                <a:gd name="T5" fmla="*/ 6 h 44"/>
                <a:gd name="T6" fmla="*/ 27 w 44"/>
                <a:gd name="T7" fmla="*/ 5 h 44"/>
                <a:gd name="T8" fmla="*/ 22 w 44"/>
                <a:gd name="T9" fmla="*/ 0 h 44"/>
                <a:gd name="T10" fmla="*/ 17 w 44"/>
                <a:gd name="T11" fmla="*/ 5 h 44"/>
                <a:gd name="T12" fmla="*/ 17 w 44"/>
                <a:gd name="T13" fmla="*/ 6 h 44"/>
                <a:gd name="T14" fmla="*/ 6 w 44"/>
                <a:gd name="T15" fmla="*/ 17 h 44"/>
                <a:gd name="T16" fmla="*/ 5 w 44"/>
                <a:gd name="T17" fmla="*/ 17 h 44"/>
                <a:gd name="T18" fmla="*/ 0 w 44"/>
                <a:gd name="T19" fmla="*/ 22 h 44"/>
                <a:gd name="T20" fmla="*/ 5 w 44"/>
                <a:gd name="T21" fmla="*/ 27 h 44"/>
                <a:gd name="T22" fmla="*/ 6 w 44"/>
                <a:gd name="T23" fmla="*/ 27 h 44"/>
                <a:gd name="T24" fmla="*/ 17 w 44"/>
                <a:gd name="T25" fmla="*/ 38 h 44"/>
                <a:gd name="T26" fmla="*/ 17 w 44"/>
                <a:gd name="T27" fmla="*/ 39 h 44"/>
                <a:gd name="T28" fmla="*/ 22 w 44"/>
                <a:gd name="T29" fmla="*/ 44 h 44"/>
                <a:gd name="T30" fmla="*/ 27 w 44"/>
                <a:gd name="T31" fmla="*/ 39 h 44"/>
                <a:gd name="T32" fmla="*/ 27 w 44"/>
                <a:gd name="T33" fmla="*/ 38 h 44"/>
                <a:gd name="T34" fmla="*/ 38 w 44"/>
                <a:gd name="T35" fmla="*/ 27 h 44"/>
                <a:gd name="T36" fmla="*/ 39 w 44"/>
                <a:gd name="T37" fmla="*/ 27 h 44"/>
                <a:gd name="T38" fmla="*/ 44 w 44"/>
                <a:gd name="T39" fmla="*/ 22 h 44"/>
                <a:gd name="T40" fmla="*/ 39 w 44"/>
                <a:gd name="T41"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4">
                  <a:moveTo>
                    <a:pt x="39" y="17"/>
                  </a:moveTo>
                  <a:cubicBezTo>
                    <a:pt x="38" y="17"/>
                    <a:pt x="38" y="17"/>
                    <a:pt x="38" y="17"/>
                  </a:cubicBezTo>
                  <a:cubicBezTo>
                    <a:pt x="32" y="17"/>
                    <a:pt x="27" y="12"/>
                    <a:pt x="27" y="6"/>
                  </a:cubicBezTo>
                  <a:cubicBezTo>
                    <a:pt x="27" y="5"/>
                    <a:pt x="27" y="5"/>
                    <a:pt x="27" y="5"/>
                  </a:cubicBezTo>
                  <a:cubicBezTo>
                    <a:pt x="27" y="2"/>
                    <a:pt x="25" y="0"/>
                    <a:pt x="22" y="0"/>
                  </a:cubicBezTo>
                  <a:cubicBezTo>
                    <a:pt x="19" y="0"/>
                    <a:pt x="17" y="2"/>
                    <a:pt x="17" y="5"/>
                  </a:cubicBezTo>
                  <a:cubicBezTo>
                    <a:pt x="17" y="6"/>
                    <a:pt x="17" y="6"/>
                    <a:pt x="17" y="6"/>
                  </a:cubicBezTo>
                  <a:cubicBezTo>
                    <a:pt x="17" y="12"/>
                    <a:pt x="12" y="17"/>
                    <a:pt x="6" y="17"/>
                  </a:cubicBezTo>
                  <a:cubicBezTo>
                    <a:pt x="5" y="17"/>
                    <a:pt x="5" y="17"/>
                    <a:pt x="5" y="17"/>
                  </a:cubicBezTo>
                  <a:cubicBezTo>
                    <a:pt x="2" y="17"/>
                    <a:pt x="0" y="19"/>
                    <a:pt x="0" y="22"/>
                  </a:cubicBezTo>
                  <a:cubicBezTo>
                    <a:pt x="0" y="24"/>
                    <a:pt x="2" y="27"/>
                    <a:pt x="5" y="27"/>
                  </a:cubicBezTo>
                  <a:cubicBezTo>
                    <a:pt x="6" y="27"/>
                    <a:pt x="6" y="27"/>
                    <a:pt x="6" y="27"/>
                  </a:cubicBezTo>
                  <a:cubicBezTo>
                    <a:pt x="12" y="27"/>
                    <a:pt x="17" y="32"/>
                    <a:pt x="17" y="38"/>
                  </a:cubicBezTo>
                  <a:cubicBezTo>
                    <a:pt x="17" y="39"/>
                    <a:pt x="17" y="39"/>
                    <a:pt x="17" y="39"/>
                  </a:cubicBezTo>
                  <a:cubicBezTo>
                    <a:pt x="17" y="41"/>
                    <a:pt x="19" y="44"/>
                    <a:pt x="22" y="44"/>
                  </a:cubicBezTo>
                  <a:cubicBezTo>
                    <a:pt x="25" y="44"/>
                    <a:pt x="27" y="41"/>
                    <a:pt x="27" y="39"/>
                  </a:cubicBezTo>
                  <a:cubicBezTo>
                    <a:pt x="27" y="38"/>
                    <a:pt x="27" y="38"/>
                    <a:pt x="27" y="38"/>
                  </a:cubicBezTo>
                  <a:cubicBezTo>
                    <a:pt x="27" y="32"/>
                    <a:pt x="32" y="27"/>
                    <a:pt x="38" y="27"/>
                  </a:cubicBezTo>
                  <a:cubicBezTo>
                    <a:pt x="39" y="27"/>
                    <a:pt x="39" y="27"/>
                    <a:pt x="39" y="27"/>
                  </a:cubicBezTo>
                  <a:cubicBezTo>
                    <a:pt x="42" y="27"/>
                    <a:pt x="44" y="24"/>
                    <a:pt x="44" y="22"/>
                  </a:cubicBezTo>
                  <a:cubicBezTo>
                    <a:pt x="44" y="19"/>
                    <a:pt x="42" y="17"/>
                    <a:pt x="39" y="17"/>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477" name="Grupo 476"/>
          <p:cNvGrpSpPr/>
          <p:nvPr/>
        </p:nvGrpSpPr>
        <p:grpSpPr>
          <a:xfrm>
            <a:off x="65658" y="56528"/>
            <a:ext cx="1152128" cy="1236877"/>
            <a:chOff x="779028" y="247198"/>
            <a:chExt cx="1152128" cy="1236877"/>
          </a:xfrm>
        </p:grpSpPr>
        <p:grpSp>
          <p:nvGrpSpPr>
            <p:cNvPr id="478"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6"/>
              </p:custDataLst>
            </p:nvPr>
          </p:nvGrpSpPr>
          <p:grpSpPr>
            <a:xfrm>
              <a:off x="815627" y="247198"/>
              <a:ext cx="1078930" cy="1170808"/>
              <a:chOff x="3636440" y="1103313"/>
              <a:chExt cx="4822928" cy="5233633"/>
            </a:xfrm>
          </p:grpSpPr>
          <p:sp>
            <p:nvSpPr>
              <p:cNvPr id="481"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2"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3"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4" name="ïśľíďé">
                <a:extLst>
                  <a:ext uri="{FF2B5EF4-FFF2-40B4-BE49-F238E27FC236}">
                    <a16:creationId xmlns:a16="http://schemas.microsoft.com/office/drawing/2014/main" xmlns="" id="{8597A6C1-8FB6-4EC4-8F6D-C59E55A78CAF}"/>
                  </a:ext>
                </a:extLst>
              </p:cNvPr>
              <p:cNvSpPr/>
              <p:nvPr/>
            </p:nvSpPr>
            <p:spPr bwMode="auto">
              <a:xfrm>
                <a:off x="3636440" y="4963024"/>
                <a:ext cx="4822928"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5"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6"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7"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8"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9"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79" name="CuadroTexto 478"/>
            <p:cNvSpPr txBox="1"/>
            <p:nvPr/>
          </p:nvSpPr>
          <p:spPr>
            <a:xfrm>
              <a:off x="779028" y="1053188"/>
              <a:ext cx="1152128" cy="430887"/>
            </a:xfrm>
            <a:prstGeom prst="rect">
              <a:avLst/>
            </a:prstGeom>
            <a:noFill/>
          </p:spPr>
          <p:txBody>
            <a:bodyPr wrap="square" rtlCol="0">
              <a:spAutoFit/>
            </a:bodyPr>
            <a:lstStyle/>
            <a:p>
              <a:pPr algn="ctr"/>
              <a:r>
                <a:rPr lang="es-ES" sz="1050" b="1" dirty="0">
                  <a:solidFill>
                    <a:schemeClr val="bg2">
                      <a:lumMod val="10000"/>
                    </a:schemeClr>
                  </a:solidFill>
                </a:rPr>
                <a:t>ASPECTOS GENERALES</a:t>
              </a:r>
            </a:p>
          </p:txBody>
        </p:sp>
        <p:sp>
          <p:nvSpPr>
            <p:cNvPr id="480" name="CuadroTexto 479"/>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1</a:t>
              </a:r>
              <a:endParaRPr lang="en-US" sz="1800" dirty="0">
                <a:solidFill>
                  <a:schemeClr val="bg2">
                    <a:lumMod val="10000"/>
                  </a:schemeClr>
                </a:solidFill>
                <a:latin typeface="Impact" panose="020B0806030902050204" pitchFamily="34" charset="0"/>
              </a:endParaRPr>
            </a:p>
          </p:txBody>
        </p:sp>
      </p:grpSp>
    </p:spTree>
    <p:extLst>
      <p:ext uri="{BB962C8B-B14F-4D97-AF65-F5344CB8AC3E}">
        <p14:creationId xmlns:p14="http://schemas.microsoft.com/office/powerpoint/2010/main" val="700176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îṩľïde"/>
          <p:cNvSpPr/>
          <p:nvPr/>
        </p:nvSpPr>
        <p:spPr>
          <a:xfrm>
            <a:off x="5369768" y="839153"/>
            <a:ext cx="1638085" cy="1638085"/>
          </a:xfrm>
          <a:prstGeom prst="ellipse">
            <a:avLst/>
          </a:pr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67" name="iṣḷïdé"/>
          <p:cNvSpPr/>
          <p:nvPr/>
        </p:nvSpPr>
        <p:spPr>
          <a:xfrm>
            <a:off x="1725874" y="4917045"/>
            <a:ext cx="654416" cy="55410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70" name="iṣḻide"/>
          <p:cNvSpPr/>
          <p:nvPr/>
        </p:nvSpPr>
        <p:spPr>
          <a:xfrm>
            <a:off x="4021949" y="4917045"/>
            <a:ext cx="654416" cy="554107"/>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76" name="ïsľîḑê"/>
          <p:cNvSpPr/>
          <p:nvPr/>
        </p:nvSpPr>
        <p:spPr>
          <a:xfrm>
            <a:off x="8342878" y="4926891"/>
            <a:ext cx="284011" cy="283568"/>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79" name="iSľiďe"/>
          <p:cNvSpPr/>
          <p:nvPr/>
        </p:nvSpPr>
        <p:spPr>
          <a:xfrm>
            <a:off x="10638951" y="4926891"/>
            <a:ext cx="284011" cy="283568"/>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8" h="618">
                <a:moveTo>
                  <a:pt x="618" y="309"/>
                </a:moveTo>
                <a:cubicBezTo>
                  <a:pt x="618" y="344"/>
                  <a:pt x="590" y="372"/>
                  <a:pt x="555" y="372"/>
                </a:cubicBezTo>
                <a:cubicBezTo>
                  <a:pt x="529" y="372"/>
                  <a:pt x="507" y="356"/>
                  <a:pt x="498" y="334"/>
                </a:cubicBezTo>
                <a:lnTo>
                  <a:pt x="455" y="334"/>
                </a:lnTo>
                <a:cubicBezTo>
                  <a:pt x="451" y="356"/>
                  <a:pt x="442" y="377"/>
                  <a:pt x="430" y="395"/>
                </a:cubicBezTo>
                <a:lnTo>
                  <a:pt x="460" y="425"/>
                </a:lnTo>
                <a:cubicBezTo>
                  <a:pt x="482" y="416"/>
                  <a:pt x="509" y="421"/>
                  <a:pt x="528" y="439"/>
                </a:cubicBezTo>
                <a:cubicBezTo>
                  <a:pt x="552" y="463"/>
                  <a:pt x="552" y="503"/>
                  <a:pt x="528" y="528"/>
                </a:cubicBezTo>
                <a:cubicBezTo>
                  <a:pt x="503" y="552"/>
                  <a:pt x="463" y="552"/>
                  <a:pt x="439" y="528"/>
                </a:cubicBezTo>
                <a:cubicBezTo>
                  <a:pt x="421" y="509"/>
                  <a:pt x="416" y="482"/>
                  <a:pt x="425" y="460"/>
                </a:cubicBezTo>
                <a:lnTo>
                  <a:pt x="395" y="430"/>
                </a:lnTo>
                <a:cubicBezTo>
                  <a:pt x="377" y="442"/>
                  <a:pt x="356" y="451"/>
                  <a:pt x="334" y="455"/>
                </a:cubicBezTo>
                <a:lnTo>
                  <a:pt x="334" y="498"/>
                </a:lnTo>
                <a:cubicBezTo>
                  <a:pt x="356" y="507"/>
                  <a:pt x="372" y="529"/>
                  <a:pt x="372" y="555"/>
                </a:cubicBezTo>
                <a:cubicBezTo>
                  <a:pt x="372" y="590"/>
                  <a:pt x="344" y="618"/>
                  <a:pt x="309" y="618"/>
                </a:cubicBezTo>
                <a:cubicBezTo>
                  <a:pt x="274" y="618"/>
                  <a:pt x="246" y="590"/>
                  <a:pt x="246" y="555"/>
                </a:cubicBezTo>
                <a:cubicBezTo>
                  <a:pt x="246" y="529"/>
                  <a:pt x="262" y="507"/>
                  <a:pt x="285" y="498"/>
                </a:cubicBezTo>
                <a:lnTo>
                  <a:pt x="285" y="455"/>
                </a:lnTo>
                <a:cubicBezTo>
                  <a:pt x="262" y="451"/>
                  <a:pt x="241" y="442"/>
                  <a:pt x="223" y="430"/>
                </a:cubicBezTo>
                <a:lnTo>
                  <a:pt x="193" y="460"/>
                </a:lnTo>
                <a:cubicBezTo>
                  <a:pt x="202" y="482"/>
                  <a:pt x="198" y="509"/>
                  <a:pt x="179" y="528"/>
                </a:cubicBezTo>
                <a:cubicBezTo>
                  <a:pt x="155" y="552"/>
                  <a:pt x="115" y="552"/>
                  <a:pt x="91" y="528"/>
                </a:cubicBezTo>
                <a:cubicBezTo>
                  <a:pt x="66" y="503"/>
                  <a:pt x="66" y="463"/>
                  <a:pt x="91" y="439"/>
                </a:cubicBezTo>
                <a:cubicBezTo>
                  <a:pt x="109" y="421"/>
                  <a:pt x="136" y="416"/>
                  <a:pt x="158" y="425"/>
                </a:cubicBezTo>
                <a:lnTo>
                  <a:pt x="189" y="395"/>
                </a:lnTo>
                <a:cubicBezTo>
                  <a:pt x="176" y="377"/>
                  <a:pt x="167" y="356"/>
                  <a:pt x="163" y="334"/>
                </a:cubicBezTo>
                <a:lnTo>
                  <a:pt x="121" y="334"/>
                </a:lnTo>
                <a:cubicBezTo>
                  <a:pt x="111" y="356"/>
                  <a:pt x="89" y="372"/>
                  <a:pt x="63" y="372"/>
                </a:cubicBezTo>
                <a:cubicBezTo>
                  <a:pt x="28" y="372"/>
                  <a:pt x="0" y="344"/>
                  <a:pt x="0" y="309"/>
                </a:cubicBezTo>
                <a:cubicBezTo>
                  <a:pt x="0" y="274"/>
                  <a:pt x="28" y="246"/>
                  <a:pt x="63" y="246"/>
                </a:cubicBezTo>
                <a:cubicBezTo>
                  <a:pt x="89" y="246"/>
                  <a:pt x="111" y="262"/>
                  <a:pt x="121" y="285"/>
                </a:cubicBezTo>
                <a:lnTo>
                  <a:pt x="163" y="285"/>
                </a:lnTo>
                <a:cubicBezTo>
                  <a:pt x="167" y="262"/>
                  <a:pt x="176" y="241"/>
                  <a:pt x="189" y="223"/>
                </a:cubicBezTo>
                <a:lnTo>
                  <a:pt x="158" y="193"/>
                </a:lnTo>
                <a:cubicBezTo>
                  <a:pt x="136" y="202"/>
                  <a:pt x="109" y="198"/>
                  <a:pt x="91" y="179"/>
                </a:cubicBezTo>
                <a:cubicBezTo>
                  <a:pt x="66" y="155"/>
                  <a:pt x="66" y="115"/>
                  <a:pt x="91" y="91"/>
                </a:cubicBezTo>
                <a:cubicBezTo>
                  <a:pt x="115" y="66"/>
                  <a:pt x="155" y="66"/>
                  <a:pt x="179" y="91"/>
                </a:cubicBezTo>
                <a:cubicBezTo>
                  <a:pt x="198" y="109"/>
                  <a:pt x="202" y="136"/>
                  <a:pt x="193" y="158"/>
                </a:cubicBezTo>
                <a:lnTo>
                  <a:pt x="223" y="189"/>
                </a:lnTo>
                <a:cubicBezTo>
                  <a:pt x="241" y="176"/>
                  <a:pt x="262" y="167"/>
                  <a:pt x="285" y="163"/>
                </a:cubicBezTo>
                <a:lnTo>
                  <a:pt x="285" y="121"/>
                </a:lnTo>
                <a:cubicBezTo>
                  <a:pt x="262" y="111"/>
                  <a:pt x="246" y="89"/>
                  <a:pt x="246" y="63"/>
                </a:cubicBezTo>
                <a:cubicBezTo>
                  <a:pt x="246" y="28"/>
                  <a:pt x="274" y="0"/>
                  <a:pt x="309" y="0"/>
                </a:cubicBezTo>
                <a:cubicBezTo>
                  <a:pt x="344" y="0"/>
                  <a:pt x="372" y="28"/>
                  <a:pt x="372" y="63"/>
                </a:cubicBezTo>
                <a:cubicBezTo>
                  <a:pt x="372" y="89"/>
                  <a:pt x="356" y="111"/>
                  <a:pt x="334" y="121"/>
                </a:cubicBezTo>
                <a:lnTo>
                  <a:pt x="334" y="163"/>
                </a:lnTo>
                <a:cubicBezTo>
                  <a:pt x="356" y="167"/>
                  <a:pt x="377" y="176"/>
                  <a:pt x="395" y="189"/>
                </a:cubicBezTo>
                <a:lnTo>
                  <a:pt x="425" y="158"/>
                </a:lnTo>
                <a:cubicBezTo>
                  <a:pt x="416" y="136"/>
                  <a:pt x="421" y="109"/>
                  <a:pt x="439" y="91"/>
                </a:cubicBezTo>
                <a:cubicBezTo>
                  <a:pt x="463" y="66"/>
                  <a:pt x="503" y="66"/>
                  <a:pt x="528" y="91"/>
                </a:cubicBezTo>
                <a:cubicBezTo>
                  <a:pt x="552" y="115"/>
                  <a:pt x="552" y="155"/>
                  <a:pt x="528" y="179"/>
                </a:cubicBezTo>
                <a:cubicBezTo>
                  <a:pt x="509" y="198"/>
                  <a:pt x="482" y="202"/>
                  <a:pt x="460" y="193"/>
                </a:cubicBezTo>
                <a:lnTo>
                  <a:pt x="430" y="223"/>
                </a:lnTo>
                <a:cubicBezTo>
                  <a:pt x="442" y="241"/>
                  <a:pt x="451" y="262"/>
                  <a:pt x="455" y="285"/>
                </a:cubicBezTo>
                <a:lnTo>
                  <a:pt x="498" y="285"/>
                </a:lnTo>
                <a:cubicBezTo>
                  <a:pt x="507" y="262"/>
                  <a:pt x="529" y="246"/>
                  <a:pt x="555" y="246"/>
                </a:cubicBezTo>
                <a:cubicBezTo>
                  <a:pt x="590" y="246"/>
                  <a:pt x="618" y="274"/>
                  <a:pt x="618" y="309"/>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85" name="CuadroTexto 84"/>
          <p:cNvSpPr txBox="1"/>
          <p:nvPr/>
        </p:nvSpPr>
        <p:spPr>
          <a:xfrm>
            <a:off x="2854846" y="151747"/>
            <a:ext cx="6408712" cy="523220"/>
          </a:xfrm>
          <a:prstGeom prst="rect">
            <a:avLst/>
          </a:prstGeom>
          <a:noFill/>
        </p:spPr>
        <p:txBody>
          <a:bodyPr wrap="square" rtlCol="0">
            <a:spAutoFit/>
          </a:bodyPr>
          <a:lstStyle/>
          <a:p>
            <a:pPr algn="ctr"/>
            <a:r>
              <a:rPr lang="es-EC" sz="2800" b="1">
                <a:solidFill>
                  <a:schemeClr val="bg2">
                    <a:lumMod val="10000"/>
                  </a:schemeClr>
                </a:solidFill>
                <a:latin typeface="Times New Roman" panose="02020603050405020304" pitchFamily="18" charset="0"/>
                <a:cs typeface="Times New Roman" panose="02020603050405020304" pitchFamily="18" charset="0"/>
              </a:rPr>
              <a:t>JUSTIFICACIÓN</a:t>
            </a:r>
            <a:endParaRPr lang="es-EC" sz="2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6" name="CuadroTexto 55"/>
          <p:cNvSpPr txBox="1"/>
          <p:nvPr/>
        </p:nvSpPr>
        <p:spPr>
          <a:xfrm>
            <a:off x="1178269" y="1202694"/>
            <a:ext cx="3862503" cy="1077218"/>
          </a:xfrm>
          <a:prstGeom prst="rect">
            <a:avLst/>
          </a:prstGeom>
          <a:noFill/>
          <a:ln>
            <a:solidFill>
              <a:schemeClr val="accent4">
                <a:lumMod val="60000"/>
                <a:lumOff val="40000"/>
              </a:schemeClr>
            </a:solidFill>
          </a:ln>
        </p:spPr>
        <p:txBody>
          <a:bodyPr wrap="square" rtlCol="0">
            <a:spAutoFit/>
          </a:bodyPr>
          <a:lstStyle/>
          <a:p>
            <a:pPr algn="just"/>
            <a:r>
              <a:rPr lang="es-ES" sz="1600" dirty="0">
                <a:solidFill>
                  <a:schemeClr val="bg2">
                    <a:lumMod val="10000"/>
                  </a:schemeClr>
                </a:solidFill>
                <a:latin typeface="Times New Roman" panose="02020603050405020304" pitchFamily="18" charset="0"/>
                <a:cs typeface="Times New Roman" panose="02020603050405020304" pitchFamily="18" charset="0"/>
              </a:rPr>
              <a:t>La planificación permite al auditor proyectar y guiar de mejor manera en encargo de auditoría, cumpliendo los objetivos en base a la optimización de recursos.</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7" name="CuadroTexto 56"/>
          <p:cNvSpPr txBox="1"/>
          <p:nvPr/>
        </p:nvSpPr>
        <p:spPr>
          <a:xfrm>
            <a:off x="7329306" y="1370480"/>
            <a:ext cx="4342663" cy="830997"/>
          </a:xfrm>
          <a:prstGeom prst="rect">
            <a:avLst/>
          </a:prstGeom>
          <a:noFill/>
          <a:ln>
            <a:solidFill>
              <a:schemeClr val="accent4">
                <a:lumMod val="60000"/>
                <a:lumOff val="40000"/>
              </a:schemeClr>
            </a:solidFill>
          </a:ln>
        </p:spPr>
        <p:txBody>
          <a:bodyPr wrap="square" rtlCol="0">
            <a:spAutoFit/>
          </a:bodyPr>
          <a:lstStyle/>
          <a:p>
            <a:pPr algn="just"/>
            <a:r>
              <a:rPr lang="es-ES" sz="1600" dirty="0">
                <a:solidFill>
                  <a:schemeClr val="bg2">
                    <a:lumMod val="10000"/>
                  </a:schemeClr>
                </a:solidFill>
              </a:rPr>
              <a:t>De su concepción dependerá la eficiencia y efectividad en el logro de los objetivos propuestos, utilizando los recursos estrictamente necesarios</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8" name="CuadroTexto 57"/>
          <p:cNvSpPr txBox="1"/>
          <p:nvPr/>
        </p:nvSpPr>
        <p:spPr>
          <a:xfrm>
            <a:off x="7862781" y="831108"/>
            <a:ext cx="2776170" cy="338554"/>
          </a:xfrm>
          <a:prstGeom prst="rect">
            <a:avLst/>
          </a:prstGeom>
          <a:noFill/>
          <a:ln>
            <a:solidFill>
              <a:schemeClr val="accent4">
                <a:lumMod val="60000"/>
                <a:lumOff val="40000"/>
              </a:schemeClr>
            </a:solidFill>
          </a:ln>
        </p:spPr>
        <p:txBody>
          <a:bodyPr wrap="square" rtlCol="0">
            <a:spAutoFit/>
          </a:bodyPr>
          <a:lstStyle/>
          <a:p>
            <a:pPr algn="just"/>
            <a:r>
              <a:rPr lang="es-ES" sz="1600" dirty="0">
                <a:solidFill>
                  <a:schemeClr val="bg2">
                    <a:lumMod val="10000"/>
                  </a:schemeClr>
                </a:solidFill>
                <a:latin typeface="Times New Roman" panose="02020603050405020304" pitchFamily="18" charset="0"/>
                <a:cs typeface="Times New Roman" panose="02020603050405020304" pitchFamily="18" charset="0"/>
              </a:rPr>
              <a:t>Contraloría General del estado</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59" name="CuadroTexto 58"/>
          <p:cNvSpPr txBox="1"/>
          <p:nvPr/>
        </p:nvSpPr>
        <p:spPr>
          <a:xfrm>
            <a:off x="2657132" y="746542"/>
            <a:ext cx="904775" cy="338554"/>
          </a:xfrm>
          <a:prstGeom prst="rect">
            <a:avLst/>
          </a:prstGeom>
          <a:noFill/>
          <a:ln>
            <a:solidFill>
              <a:schemeClr val="accent4">
                <a:lumMod val="60000"/>
                <a:lumOff val="40000"/>
              </a:schemeClr>
            </a:solidFill>
          </a:ln>
        </p:spPr>
        <p:txBody>
          <a:bodyPr wrap="square" rtlCol="0">
            <a:spAutoFit/>
          </a:bodyPr>
          <a:lstStyle/>
          <a:p>
            <a:pPr algn="just"/>
            <a:r>
              <a:rPr lang="es-ES" sz="1600" dirty="0">
                <a:solidFill>
                  <a:schemeClr val="bg2">
                    <a:lumMod val="10000"/>
                  </a:schemeClr>
                </a:solidFill>
                <a:latin typeface="Times New Roman" panose="02020603050405020304" pitchFamily="18" charset="0"/>
                <a:cs typeface="Times New Roman" panose="02020603050405020304" pitchFamily="18" charset="0"/>
              </a:rPr>
              <a:t>NIA 300</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5215789" y="1196752"/>
            <a:ext cx="1959538" cy="838245"/>
          </a:xfrm>
          <a:prstGeom prst="rect">
            <a:avLst/>
          </a:prstGeom>
          <a:noFill/>
        </p:spPr>
        <p:txBody>
          <a:bodyPr wrap="square" rtlCol="0">
            <a:spAutoFit/>
          </a:bodyPr>
          <a:lstStyle/>
          <a:p>
            <a:pPr algn="ctr"/>
            <a:r>
              <a:rPr lang="es-EC" b="1" dirty="0">
                <a:solidFill>
                  <a:schemeClr val="bg2">
                    <a:lumMod val="10000"/>
                  </a:schemeClr>
                </a:solidFill>
              </a:rPr>
              <a:t>IMPORTANCIA DE LA PLANIFICACIÓN</a:t>
            </a:r>
          </a:p>
        </p:txBody>
      </p:sp>
      <p:sp>
        <p:nvSpPr>
          <p:cNvPr id="29" name="Cerrar llave 28"/>
          <p:cNvSpPr/>
          <p:nvPr/>
        </p:nvSpPr>
        <p:spPr>
          <a:xfrm>
            <a:off x="5490471" y="2819530"/>
            <a:ext cx="527661" cy="3240623"/>
          </a:xfrm>
          <a:prstGeom prst="rightBrace">
            <a:avLst>
              <a:gd name="adj1" fmla="val 54889"/>
              <a:gd name="adj2" fmla="val 50000"/>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30" name="CuadroTexto 29"/>
          <p:cNvSpPr txBox="1"/>
          <p:nvPr/>
        </p:nvSpPr>
        <p:spPr>
          <a:xfrm>
            <a:off x="6574866" y="3895076"/>
            <a:ext cx="3457682" cy="1089529"/>
          </a:xfrm>
          <a:prstGeom prst="rect">
            <a:avLst/>
          </a:prstGeom>
          <a:noFill/>
          <a:ln>
            <a:solidFill>
              <a:schemeClr val="accent1"/>
            </a:solidFill>
          </a:ln>
        </p:spPr>
        <p:txBody>
          <a:bodyPr wrap="square" rtlCol="0">
            <a:spAutoFit/>
          </a:bodyPr>
          <a:lstStyle/>
          <a:p>
            <a:pPr algn="just"/>
            <a:r>
              <a:rPr lang="es-EC" dirty="0">
                <a:solidFill>
                  <a:schemeClr val="bg2">
                    <a:lumMod val="10000"/>
                  </a:schemeClr>
                </a:solidFill>
              </a:rPr>
              <a:t>Instrumento de evaluación del riesgo inherente elaborado por la Corporación de Auditores del Consejo General de Economistas ubicado en España</a:t>
            </a:r>
          </a:p>
        </p:txBody>
      </p:sp>
      <p:grpSp>
        <p:nvGrpSpPr>
          <p:cNvPr id="4" name="Grupo 3"/>
          <p:cNvGrpSpPr/>
          <p:nvPr/>
        </p:nvGrpSpPr>
        <p:grpSpPr>
          <a:xfrm>
            <a:off x="1310408" y="2618121"/>
            <a:ext cx="4064087" cy="2699906"/>
            <a:chOff x="1314377" y="3203056"/>
            <a:chExt cx="4064087" cy="2699906"/>
          </a:xfrm>
        </p:grpSpPr>
        <p:sp>
          <p:nvSpPr>
            <p:cNvPr id="66" name="iŝḷiḍê"/>
            <p:cNvSpPr/>
            <p:nvPr/>
          </p:nvSpPr>
          <p:spPr>
            <a:xfrm>
              <a:off x="1314377" y="4599635"/>
              <a:ext cx="1448341" cy="1228254"/>
            </a:xfrm>
            <a:prstGeom prst="ellipse">
              <a:avLst/>
            </a:prstGeom>
            <a:solidFill>
              <a:schemeClr val="tx1">
                <a:lumMod val="50000"/>
                <a:lumOff val="50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
          <p:nvSpPr>
            <p:cNvPr id="69" name="išḻíḍé"/>
            <p:cNvSpPr/>
            <p:nvPr/>
          </p:nvSpPr>
          <p:spPr>
            <a:xfrm>
              <a:off x="3610452" y="4599635"/>
              <a:ext cx="1448341" cy="1228254"/>
            </a:xfrm>
            <a:prstGeom prst="ellipse">
              <a:avLst/>
            </a:prstGeom>
            <a:solidFill>
              <a:schemeClr val="tx1">
                <a:lumMod val="50000"/>
                <a:lumOff val="50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cxnSp>
          <p:nvCxnSpPr>
            <p:cNvPr id="80" name="肘形连接符 70"/>
            <p:cNvCxnSpPr>
              <a:endCxn id="66" idx="0"/>
            </p:cNvCxnSpPr>
            <p:nvPr/>
          </p:nvCxnSpPr>
          <p:spPr>
            <a:xfrm rot="5400000">
              <a:off x="2362634" y="3757373"/>
              <a:ext cx="518177" cy="1166347"/>
            </a:xfrm>
            <a:prstGeom prst="bentConnector3">
              <a:avLst>
                <a:gd name="adj1" fmla="val 50000"/>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cxnSp>
          <p:nvCxnSpPr>
            <p:cNvPr id="81" name="肘形连接符 72"/>
            <p:cNvCxnSpPr>
              <a:endCxn id="69" idx="0"/>
            </p:cNvCxnSpPr>
            <p:nvPr/>
          </p:nvCxnSpPr>
          <p:spPr>
            <a:xfrm rot="16200000" flipH="1">
              <a:off x="3510671" y="3775682"/>
              <a:ext cx="518177" cy="1129728"/>
            </a:xfrm>
            <a:prstGeom prst="bentConnector3">
              <a:avLst>
                <a:gd name="adj1" fmla="val 50000"/>
              </a:avLst>
            </a:prstGeom>
            <a:ln w="3175" cap="rnd">
              <a:solidFill>
                <a:schemeClr val="bg1">
                  <a:lumMod val="75000"/>
                </a:schemeClr>
              </a:solidFill>
              <a:round/>
              <a:tailEnd type="oval"/>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1912064" y="3203056"/>
              <a:ext cx="2570665" cy="8402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s-EC" b="1" dirty="0"/>
                <a:t>Carencia de metodologías para evaluar el riesgo inherente</a:t>
              </a:r>
            </a:p>
          </p:txBody>
        </p:sp>
        <p:sp>
          <p:nvSpPr>
            <p:cNvPr id="31" name="CuadroTexto 30"/>
            <p:cNvSpPr txBox="1"/>
            <p:nvPr/>
          </p:nvSpPr>
          <p:spPr>
            <a:xfrm>
              <a:off x="1411459" y="4579523"/>
              <a:ext cx="1862199" cy="1323439"/>
            </a:xfrm>
            <a:prstGeom prst="rect">
              <a:avLst/>
            </a:prstGeom>
            <a:noFill/>
          </p:spPr>
          <p:txBody>
            <a:bodyPr wrap="square" rtlCol="0">
              <a:spAutoFit/>
            </a:bodyPr>
            <a:lstStyle/>
            <a:p>
              <a:r>
                <a:rPr lang="es-ES" sz="1600" b="1" dirty="0">
                  <a:solidFill>
                    <a:schemeClr val="bg2">
                      <a:lumMod val="10000"/>
                    </a:schemeClr>
                  </a:solidFill>
                  <a:latin typeface="Times New Roman" panose="02020603050405020304" pitchFamily="18" charset="0"/>
                  <a:ea typeface="Calibri" panose="020F0502020204030204" pitchFamily="34" charset="0"/>
                </a:rPr>
                <a:t>Naturaleza, alcance y oportunidad de los procedimientos de auditoría</a:t>
              </a:r>
              <a:endParaRPr lang="es-ES" b="1" dirty="0">
                <a:solidFill>
                  <a:schemeClr val="bg2">
                    <a:lumMod val="10000"/>
                  </a:schemeClr>
                </a:solidFill>
              </a:endParaRPr>
            </a:p>
          </p:txBody>
        </p:sp>
        <p:sp>
          <p:nvSpPr>
            <p:cNvPr id="86" name="CuadroTexto 85"/>
            <p:cNvSpPr txBox="1"/>
            <p:nvPr/>
          </p:nvSpPr>
          <p:spPr>
            <a:xfrm>
              <a:off x="3561434" y="4821018"/>
              <a:ext cx="1817030" cy="840230"/>
            </a:xfrm>
            <a:prstGeom prst="rect">
              <a:avLst/>
            </a:prstGeom>
            <a:noFill/>
          </p:spPr>
          <p:txBody>
            <a:bodyPr wrap="square" rtlCol="0">
              <a:spAutoFit/>
            </a:bodyPr>
            <a:lstStyle/>
            <a:p>
              <a:r>
                <a:rPr lang="es-EC" b="1" dirty="0">
                  <a:solidFill>
                    <a:schemeClr val="bg2">
                      <a:lumMod val="10000"/>
                    </a:schemeClr>
                  </a:solidFill>
                </a:rPr>
                <a:t>Auditores se enfocan más en fase de Ejecución</a:t>
              </a:r>
            </a:p>
          </p:txBody>
        </p:sp>
      </p:grpSp>
      <p:sp>
        <p:nvSpPr>
          <p:cNvPr id="32" name="CuadroTexto 31"/>
          <p:cNvSpPr txBox="1"/>
          <p:nvPr/>
        </p:nvSpPr>
        <p:spPr>
          <a:xfrm>
            <a:off x="10784808" y="4169730"/>
            <a:ext cx="936104" cy="341632"/>
          </a:xfrm>
          <a:prstGeom prst="rect">
            <a:avLst/>
          </a:prstGeom>
          <a:noFill/>
          <a:ln>
            <a:solidFill>
              <a:schemeClr val="accent5">
                <a:lumMod val="60000"/>
                <a:lumOff val="40000"/>
              </a:schemeClr>
            </a:solidFill>
          </a:ln>
        </p:spPr>
        <p:txBody>
          <a:bodyPr wrap="square" rtlCol="0">
            <a:spAutoFit/>
          </a:bodyPr>
          <a:lstStyle/>
          <a:p>
            <a:r>
              <a:rPr lang="es-EC" dirty="0">
                <a:solidFill>
                  <a:schemeClr val="bg2">
                    <a:lumMod val="10000"/>
                  </a:schemeClr>
                </a:solidFill>
              </a:rPr>
              <a:t>NIA 315</a:t>
            </a:r>
          </a:p>
        </p:txBody>
      </p:sp>
      <p:sp>
        <p:nvSpPr>
          <p:cNvPr id="87" name="customer-help-clerk_70760"/>
          <p:cNvSpPr>
            <a:spLocks noChangeAspect="1"/>
          </p:cNvSpPr>
          <p:nvPr/>
        </p:nvSpPr>
        <p:spPr bwMode="auto">
          <a:xfrm>
            <a:off x="348131" y="2638030"/>
            <a:ext cx="1265685" cy="1443427"/>
          </a:xfrm>
          <a:custGeom>
            <a:avLst/>
            <a:gdLst>
              <a:gd name="T0" fmla="*/ 4041 w 5067"/>
              <a:gd name="T1" fmla="*/ 2708 h 5787"/>
              <a:gd name="T2" fmla="*/ 2918 w 5067"/>
              <a:gd name="T3" fmla="*/ 2682 h 5787"/>
              <a:gd name="T4" fmla="*/ 2020 w 5067"/>
              <a:gd name="T5" fmla="*/ 0 h 5787"/>
              <a:gd name="T6" fmla="*/ 756 w 5067"/>
              <a:gd name="T7" fmla="*/ 2885 h 5787"/>
              <a:gd name="T8" fmla="*/ 0 w 5067"/>
              <a:gd name="T9" fmla="*/ 5084 h 5787"/>
              <a:gd name="T10" fmla="*/ 3496 w 5067"/>
              <a:gd name="T11" fmla="*/ 5262 h 5787"/>
              <a:gd name="T12" fmla="*/ 4559 w 5067"/>
              <a:gd name="T13" fmla="*/ 5256 h 5787"/>
              <a:gd name="T14" fmla="*/ 4515 w 5067"/>
              <a:gd name="T15" fmla="*/ 4732 h 5787"/>
              <a:gd name="T16" fmla="*/ 5067 w 5067"/>
              <a:gd name="T17" fmla="*/ 3660 h 5787"/>
              <a:gd name="T18" fmla="*/ 2628 w 5067"/>
              <a:gd name="T19" fmla="*/ 2837 h 5787"/>
              <a:gd name="T20" fmla="*/ 2579 w 5067"/>
              <a:gd name="T21" fmla="*/ 3212 h 5787"/>
              <a:gd name="T22" fmla="*/ 2173 w 5067"/>
              <a:gd name="T23" fmla="*/ 4005 h 5787"/>
              <a:gd name="T24" fmla="*/ 1767 w 5067"/>
              <a:gd name="T25" fmla="*/ 3212 h 5787"/>
              <a:gd name="T26" fmla="*/ 1718 w 5067"/>
              <a:gd name="T27" fmla="*/ 2837 h 5787"/>
              <a:gd name="T28" fmla="*/ 1804 w 5067"/>
              <a:gd name="T29" fmla="*/ 2776 h 5787"/>
              <a:gd name="T30" fmla="*/ 2340 w 5067"/>
              <a:gd name="T31" fmla="*/ 2827 h 5787"/>
              <a:gd name="T32" fmla="*/ 2603 w 5067"/>
              <a:gd name="T33" fmla="*/ 2781 h 5787"/>
              <a:gd name="T34" fmla="*/ 2909 w 5067"/>
              <a:gd name="T35" fmla="*/ 1692 h 5787"/>
              <a:gd name="T36" fmla="*/ 2335 w 5067"/>
              <a:gd name="T37" fmla="*/ 2502 h 5787"/>
              <a:gd name="T38" fmla="*/ 1653 w 5067"/>
              <a:gd name="T39" fmla="*/ 2192 h 5787"/>
              <a:gd name="T40" fmla="*/ 1433 w 5067"/>
              <a:gd name="T41" fmla="*/ 1667 h 5787"/>
              <a:gd name="T42" fmla="*/ 1347 w 5067"/>
              <a:gd name="T43" fmla="*/ 1578 h 5787"/>
              <a:gd name="T44" fmla="*/ 1408 w 5067"/>
              <a:gd name="T45" fmla="*/ 1418 h 5787"/>
              <a:gd name="T46" fmla="*/ 1432 w 5067"/>
              <a:gd name="T47" fmla="*/ 1211 h 5787"/>
              <a:gd name="T48" fmla="*/ 1520 w 5067"/>
              <a:gd name="T49" fmla="*/ 1157 h 5787"/>
              <a:gd name="T50" fmla="*/ 1987 w 5067"/>
              <a:gd name="T51" fmla="*/ 1203 h 5787"/>
              <a:gd name="T52" fmla="*/ 2094 w 5067"/>
              <a:gd name="T53" fmla="*/ 1200 h 5787"/>
              <a:gd name="T54" fmla="*/ 2861 w 5067"/>
              <a:gd name="T55" fmla="*/ 1354 h 5787"/>
              <a:gd name="T56" fmla="*/ 2913 w 5067"/>
              <a:gd name="T57" fmla="*/ 1418 h 5787"/>
              <a:gd name="T58" fmla="*/ 2998 w 5067"/>
              <a:gd name="T59" fmla="*/ 1479 h 5787"/>
              <a:gd name="T60" fmla="*/ 2971 w 5067"/>
              <a:gd name="T61" fmla="*/ 1629 h 5787"/>
              <a:gd name="T62" fmla="*/ 2909 w 5067"/>
              <a:gd name="T63" fmla="*/ 1692 h 5787"/>
              <a:gd name="T64" fmla="*/ 3807 w 5067"/>
              <a:gd name="T65" fmla="*/ 5256 h 5787"/>
              <a:gd name="T66" fmla="*/ 4266 w 5067"/>
              <a:gd name="T67" fmla="*/ 5256 h 5787"/>
              <a:gd name="T68" fmla="*/ 4449 w 5067"/>
              <a:gd name="T69" fmla="*/ 4318 h 5787"/>
              <a:gd name="T70" fmla="*/ 4055 w 5067"/>
              <a:gd name="T71" fmla="*/ 4886 h 5787"/>
              <a:gd name="T72" fmla="*/ 3919 w 5067"/>
              <a:gd name="T73" fmla="*/ 4835 h 5787"/>
              <a:gd name="T74" fmla="*/ 4198 w 5067"/>
              <a:gd name="T75" fmla="*/ 4078 h 5787"/>
              <a:gd name="T76" fmla="*/ 4047 w 5067"/>
              <a:gd name="T77" fmla="*/ 3360 h 5787"/>
              <a:gd name="T78" fmla="*/ 3491 w 5067"/>
              <a:gd name="T79" fmla="*/ 3778 h 5787"/>
              <a:gd name="T80" fmla="*/ 3362 w 5067"/>
              <a:gd name="T81" fmla="*/ 3715 h 5787"/>
              <a:gd name="T82" fmla="*/ 4050 w 5067"/>
              <a:gd name="T83" fmla="*/ 3009 h 5787"/>
              <a:gd name="T84" fmla="*/ 4449 w 5067"/>
              <a:gd name="T85" fmla="*/ 4318 h 5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7" h="5787">
                <a:moveTo>
                  <a:pt x="4770" y="2962"/>
                </a:moveTo>
                <a:cubicBezTo>
                  <a:pt x="4584" y="2795"/>
                  <a:pt x="4332" y="2708"/>
                  <a:pt x="4041" y="2708"/>
                </a:cubicBezTo>
                <a:cubicBezTo>
                  <a:pt x="3828" y="2708"/>
                  <a:pt x="3634" y="2756"/>
                  <a:pt x="3472" y="2850"/>
                </a:cubicBezTo>
                <a:lnTo>
                  <a:pt x="2918" y="2682"/>
                </a:lnTo>
                <a:cubicBezTo>
                  <a:pt x="4053" y="2682"/>
                  <a:pt x="3417" y="0"/>
                  <a:pt x="2325" y="0"/>
                </a:cubicBezTo>
                <a:lnTo>
                  <a:pt x="2020" y="0"/>
                </a:lnTo>
                <a:cubicBezTo>
                  <a:pt x="746" y="0"/>
                  <a:pt x="351" y="2682"/>
                  <a:pt x="1427" y="2682"/>
                </a:cubicBezTo>
                <a:lnTo>
                  <a:pt x="756" y="2885"/>
                </a:lnTo>
                <a:cubicBezTo>
                  <a:pt x="283" y="3021"/>
                  <a:pt x="2" y="5063"/>
                  <a:pt x="2" y="5063"/>
                </a:cubicBezTo>
                <a:cubicBezTo>
                  <a:pt x="1" y="5070"/>
                  <a:pt x="0" y="5077"/>
                  <a:pt x="0" y="5084"/>
                </a:cubicBezTo>
                <a:cubicBezTo>
                  <a:pt x="0" y="5183"/>
                  <a:pt x="80" y="5262"/>
                  <a:pt x="178" y="5262"/>
                </a:cubicBezTo>
                <a:lnTo>
                  <a:pt x="3496" y="5262"/>
                </a:lnTo>
                <a:cubicBezTo>
                  <a:pt x="3500" y="5552"/>
                  <a:pt x="3737" y="5787"/>
                  <a:pt x="4027" y="5787"/>
                </a:cubicBezTo>
                <a:cubicBezTo>
                  <a:pt x="4320" y="5787"/>
                  <a:pt x="4559" y="5549"/>
                  <a:pt x="4559" y="5256"/>
                </a:cubicBezTo>
                <a:cubicBezTo>
                  <a:pt x="4559" y="5140"/>
                  <a:pt x="4521" y="5032"/>
                  <a:pt x="4457" y="4945"/>
                </a:cubicBezTo>
                <a:cubicBezTo>
                  <a:pt x="4492" y="4881"/>
                  <a:pt x="4513" y="4809"/>
                  <a:pt x="4515" y="4732"/>
                </a:cubicBezTo>
                <a:cubicBezTo>
                  <a:pt x="4517" y="4665"/>
                  <a:pt x="4528" y="4649"/>
                  <a:pt x="4646" y="4538"/>
                </a:cubicBezTo>
                <a:cubicBezTo>
                  <a:pt x="4803" y="4391"/>
                  <a:pt x="5067" y="4145"/>
                  <a:pt x="5067" y="3660"/>
                </a:cubicBezTo>
                <a:cubicBezTo>
                  <a:pt x="5067" y="3382"/>
                  <a:pt x="4961" y="3134"/>
                  <a:pt x="4770" y="2962"/>
                </a:cubicBezTo>
                <a:close/>
                <a:moveTo>
                  <a:pt x="2628" y="2837"/>
                </a:moveTo>
                <a:lnTo>
                  <a:pt x="2584" y="3194"/>
                </a:lnTo>
                <a:cubicBezTo>
                  <a:pt x="2583" y="3200"/>
                  <a:pt x="2582" y="3206"/>
                  <a:pt x="2579" y="3212"/>
                </a:cubicBezTo>
                <a:lnTo>
                  <a:pt x="2228" y="3970"/>
                </a:lnTo>
                <a:cubicBezTo>
                  <a:pt x="2218" y="3991"/>
                  <a:pt x="2196" y="4005"/>
                  <a:pt x="2173" y="4005"/>
                </a:cubicBezTo>
                <a:cubicBezTo>
                  <a:pt x="2149" y="4005"/>
                  <a:pt x="2128" y="3991"/>
                  <a:pt x="2118" y="3970"/>
                </a:cubicBezTo>
                <a:lnTo>
                  <a:pt x="1767" y="3212"/>
                </a:lnTo>
                <a:cubicBezTo>
                  <a:pt x="1764" y="3206"/>
                  <a:pt x="1762" y="3200"/>
                  <a:pt x="1761" y="3194"/>
                </a:cubicBezTo>
                <a:lnTo>
                  <a:pt x="1718" y="2837"/>
                </a:lnTo>
                <a:cubicBezTo>
                  <a:pt x="1715" y="2815"/>
                  <a:pt x="1725" y="2793"/>
                  <a:pt x="1743" y="2781"/>
                </a:cubicBezTo>
                <a:cubicBezTo>
                  <a:pt x="1761" y="2768"/>
                  <a:pt x="1785" y="2766"/>
                  <a:pt x="1804" y="2776"/>
                </a:cubicBezTo>
                <a:cubicBezTo>
                  <a:pt x="1873" y="2810"/>
                  <a:pt x="1941" y="2827"/>
                  <a:pt x="2006" y="2827"/>
                </a:cubicBezTo>
                <a:lnTo>
                  <a:pt x="2340" y="2827"/>
                </a:lnTo>
                <a:cubicBezTo>
                  <a:pt x="2405" y="2827"/>
                  <a:pt x="2473" y="2810"/>
                  <a:pt x="2541" y="2776"/>
                </a:cubicBezTo>
                <a:cubicBezTo>
                  <a:pt x="2561" y="2766"/>
                  <a:pt x="2585" y="2768"/>
                  <a:pt x="2603" y="2781"/>
                </a:cubicBezTo>
                <a:cubicBezTo>
                  <a:pt x="2621" y="2793"/>
                  <a:pt x="2631" y="2815"/>
                  <a:pt x="2628" y="2837"/>
                </a:cubicBezTo>
                <a:close/>
                <a:moveTo>
                  <a:pt x="2909" y="1692"/>
                </a:moveTo>
                <a:cubicBezTo>
                  <a:pt x="2890" y="1836"/>
                  <a:pt x="2809" y="2023"/>
                  <a:pt x="2692" y="2192"/>
                </a:cubicBezTo>
                <a:cubicBezTo>
                  <a:pt x="2545" y="2406"/>
                  <a:pt x="2407" y="2502"/>
                  <a:pt x="2335" y="2502"/>
                </a:cubicBezTo>
                <a:lnTo>
                  <a:pt x="2011" y="2502"/>
                </a:lnTo>
                <a:cubicBezTo>
                  <a:pt x="1939" y="2502"/>
                  <a:pt x="1801" y="2406"/>
                  <a:pt x="1653" y="2192"/>
                </a:cubicBezTo>
                <a:cubicBezTo>
                  <a:pt x="1537" y="2023"/>
                  <a:pt x="1456" y="1836"/>
                  <a:pt x="1437" y="1692"/>
                </a:cubicBezTo>
                <a:lnTo>
                  <a:pt x="1433" y="1667"/>
                </a:lnTo>
                <a:lnTo>
                  <a:pt x="1375" y="1629"/>
                </a:lnTo>
                <a:cubicBezTo>
                  <a:pt x="1358" y="1618"/>
                  <a:pt x="1347" y="1599"/>
                  <a:pt x="1347" y="1578"/>
                </a:cubicBezTo>
                <a:lnTo>
                  <a:pt x="1347" y="1479"/>
                </a:lnTo>
                <a:cubicBezTo>
                  <a:pt x="1347" y="1445"/>
                  <a:pt x="1374" y="1418"/>
                  <a:pt x="1408" y="1418"/>
                </a:cubicBezTo>
                <a:lnTo>
                  <a:pt x="1432" y="1418"/>
                </a:lnTo>
                <a:lnTo>
                  <a:pt x="1432" y="1211"/>
                </a:lnTo>
                <a:cubicBezTo>
                  <a:pt x="1432" y="1190"/>
                  <a:pt x="1443" y="1171"/>
                  <a:pt x="1461" y="1160"/>
                </a:cubicBezTo>
                <a:cubicBezTo>
                  <a:pt x="1479" y="1149"/>
                  <a:pt x="1501" y="1148"/>
                  <a:pt x="1520" y="1157"/>
                </a:cubicBezTo>
                <a:cubicBezTo>
                  <a:pt x="1612" y="1203"/>
                  <a:pt x="1736" y="1209"/>
                  <a:pt x="1821" y="1209"/>
                </a:cubicBezTo>
                <a:cubicBezTo>
                  <a:pt x="1879" y="1209"/>
                  <a:pt x="1936" y="1206"/>
                  <a:pt x="1987" y="1203"/>
                </a:cubicBezTo>
                <a:cubicBezTo>
                  <a:pt x="2003" y="1202"/>
                  <a:pt x="2018" y="1202"/>
                  <a:pt x="2033" y="1201"/>
                </a:cubicBezTo>
                <a:cubicBezTo>
                  <a:pt x="2053" y="1200"/>
                  <a:pt x="2074" y="1200"/>
                  <a:pt x="2094" y="1200"/>
                </a:cubicBezTo>
                <a:cubicBezTo>
                  <a:pt x="2343" y="1200"/>
                  <a:pt x="2551" y="1264"/>
                  <a:pt x="2703" y="1312"/>
                </a:cubicBezTo>
                <a:cubicBezTo>
                  <a:pt x="2770" y="1333"/>
                  <a:pt x="2823" y="1349"/>
                  <a:pt x="2861" y="1354"/>
                </a:cubicBezTo>
                <a:cubicBezTo>
                  <a:pt x="2891" y="1358"/>
                  <a:pt x="2913" y="1384"/>
                  <a:pt x="2913" y="1414"/>
                </a:cubicBezTo>
                <a:lnTo>
                  <a:pt x="2913" y="1418"/>
                </a:lnTo>
                <a:lnTo>
                  <a:pt x="2938" y="1418"/>
                </a:lnTo>
                <a:cubicBezTo>
                  <a:pt x="2971" y="1418"/>
                  <a:pt x="2998" y="1445"/>
                  <a:pt x="2998" y="1479"/>
                </a:cubicBezTo>
                <a:lnTo>
                  <a:pt x="2998" y="1578"/>
                </a:lnTo>
                <a:cubicBezTo>
                  <a:pt x="2998" y="1599"/>
                  <a:pt x="2988" y="1618"/>
                  <a:pt x="2971" y="1629"/>
                </a:cubicBezTo>
                <a:lnTo>
                  <a:pt x="2912" y="1667"/>
                </a:lnTo>
                <a:lnTo>
                  <a:pt x="2909" y="1692"/>
                </a:lnTo>
                <a:close/>
                <a:moveTo>
                  <a:pt x="4037" y="5485"/>
                </a:moveTo>
                <a:cubicBezTo>
                  <a:pt x="3910" y="5485"/>
                  <a:pt x="3807" y="5383"/>
                  <a:pt x="3807" y="5256"/>
                </a:cubicBezTo>
                <a:cubicBezTo>
                  <a:pt x="3807" y="5129"/>
                  <a:pt x="3910" y="5026"/>
                  <a:pt x="4037" y="5026"/>
                </a:cubicBezTo>
                <a:cubicBezTo>
                  <a:pt x="4163" y="5026"/>
                  <a:pt x="4266" y="5129"/>
                  <a:pt x="4266" y="5256"/>
                </a:cubicBezTo>
                <a:cubicBezTo>
                  <a:pt x="4266" y="5383"/>
                  <a:pt x="4163" y="5485"/>
                  <a:pt x="4037" y="5485"/>
                </a:cubicBezTo>
                <a:close/>
                <a:moveTo>
                  <a:pt x="4449" y="4318"/>
                </a:moveTo>
                <a:cubicBezTo>
                  <a:pt x="4326" y="4433"/>
                  <a:pt x="4229" y="4524"/>
                  <a:pt x="4223" y="4723"/>
                </a:cubicBezTo>
                <a:cubicBezTo>
                  <a:pt x="4220" y="4813"/>
                  <a:pt x="4146" y="4886"/>
                  <a:pt x="4055" y="4886"/>
                </a:cubicBezTo>
                <a:lnTo>
                  <a:pt x="4040" y="4886"/>
                </a:lnTo>
                <a:cubicBezTo>
                  <a:pt x="3994" y="4886"/>
                  <a:pt x="3951" y="4867"/>
                  <a:pt x="3919" y="4835"/>
                </a:cubicBezTo>
                <a:cubicBezTo>
                  <a:pt x="3888" y="4802"/>
                  <a:pt x="3870" y="4758"/>
                  <a:pt x="3872" y="4712"/>
                </a:cubicBezTo>
                <a:cubicBezTo>
                  <a:pt x="3882" y="4375"/>
                  <a:pt x="4057" y="4210"/>
                  <a:pt x="4198" y="4078"/>
                </a:cubicBezTo>
                <a:cubicBezTo>
                  <a:pt x="4329" y="3955"/>
                  <a:pt x="4423" y="3867"/>
                  <a:pt x="4423" y="3656"/>
                </a:cubicBezTo>
                <a:cubicBezTo>
                  <a:pt x="4423" y="3412"/>
                  <a:pt x="4219" y="3360"/>
                  <a:pt x="4047" y="3360"/>
                </a:cubicBezTo>
                <a:cubicBezTo>
                  <a:pt x="3821" y="3360"/>
                  <a:pt x="3696" y="3451"/>
                  <a:pt x="3675" y="3630"/>
                </a:cubicBezTo>
                <a:cubicBezTo>
                  <a:pt x="3665" y="3721"/>
                  <a:pt x="3583" y="3787"/>
                  <a:pt x="3491" y="3778"/>
                </a:cubicBezTo>
                <a:lnTo>
                  <a:pt x="3476" y="3777"/>
                </a:lnTo>
                <a:cubicBezTo>
                  <a:pt x="3431" y="3772"/>
                  <a:pt x="3390" y="3750"/>
                  <a:pt x="3362" y="3715"/>
                </a:cubicBezTo>
                <a:cubicBezTo>
                  <a:pt x="3334" y="3679"/>
                  <a:pt x="3321" y="3634"/>
                  <a:pt x="3326" y="3590"/>
                </a:cubicBezTo>
                <a:cubicBezTo>
                  <a:pt x="3368" y="3232"/>
                  <a:pt x="3646" y="3009"/>
                  <a:pt x="4050" y="3009"/>
                </a:cubicBezTo>
                <a:cubicBezTo>
                  <a:pt x="4490" y="3009"/>
                  <a:pt x="4775" y="3265"/>
                  <a:pt x="4775" y="3660"/>
                </a:cubicBezTo>
                <a:cubicBezTo>
                  <a:pt x="4775" y="4014"/>
                  <a:pt x="4594" y="4183"/>
                  <a:pt x="4449" y="4318"/>
                </a:cubicBezTo>
                <a:close/>
              </a:path>
            </a:pathLst>
          </a:custGeom>
          <a:solidFill>
            <a:schemeClr val="accent6">
              <a:lumMod val="40000"/>
              <a:lumOff val="60000"/>
            </a:schemeClr>
          </a:solidFill>
          <a:ln>
            <a:noFill/>
          </a:ln>
        </p:spPr>
      </p:sp>
      <p:sp>
        <p:nvSpPr>
          <p:cNvPr id="89" name="idea_115886"/>
          <p:cNvSpPr>
            <a:spLocks noChangeAspect="1"/>
          </p:cNvSpPr>
          <p:nvPr/>
        </p:nvSpPr>
        <p:spPr bwMode="auto">
          <a:xfrm>
            <a:off x="5940481" y="2790576"/>
            <a:ext cx="1085393" cy="1013259"/>
          </a:xfrm>
          <a:custGeom>
            <a:avLst/>
            <a:gdLst>
              <a:gd name="connsiteX0" fmla="*/ 11523 w 608415"/>
              <a:gd name="connsiteY0" fmla="*/ 502143 h 567981"/>
              <a:gd name="connsiteX1" fmla="*/ 596892 w 608415"/>
              <a:gd name="connsiteY1" fmla="*/ 502143 h 567981"/>
              <a:gd name="connsiteX2" fmla="*/ 608415 w 608415"/>
              <a:gd name="connsiteY2" fmla="*/ 513653 h 567981"/>
              <a:gd name="connsiteX3" fmla="*/ 608415 w 608415"/>
              <a:gd name="connsiteY3" fmla="*/ 556471 h 567981"/>
              <a:gd name="connsiteX4" fmla="*/ 596892 w 608415"/>
              <a:gd name="connsiteY4" fmla="*/ 567981 h 567981"/>
              <a:gd name="connsiteX5" fmla="*/ 11523 w 608415"/>
              <a:gd name="connsiteY5" fmla="*/ 567981 h 567981"/>
              <a:gd name="connsiteX6" fmla="*/ 0 w 608415"/>
              <a:gd name="connsiteY6" fmla="*/ 556471 h 567981"/>
              <a:gd name="connsiteX7" fmla="*/ 0 w 608415"/>
              <a:gd name="connsiteY7" fmla="*/ 513653 h 567981"/>
              <a:gd name="connsiteX8" fmla="*/ 11523 w 608415"/>
              <a:gd name="connsiteY8" fmla="*/ 502143 h 567981"/>
              <a:gd name="connsiteX9" fmla="*/ 155667 w 608415"/>
              <a:gd name="connsiteY9" fmla="*/ 347676 h 567981"/>
              <a:gd name="connsiteX10" fmla="*/ 241545 w 608415"/>
              <a:gd name="connsiteY10" fmla="*/ 347676 h 567981"/>
              <a:gd name="connsiteX11" fmla="*/ 198683 w 608415"/>
              <a:gd name="connsiteY11" fmla="*/ 370045 h 567981"/>
              <a:gd name="connsiteX12" fmla="*/ 155667 w 608415"/>
              <a:gd name="connsiteY12" fmla="*/ 347676 h 567981"/>
              <a:gd name="connsiteX13" fmla="*/ 427886 w 608415"/>
              <a:gd name="connsiteY13" fmla="*/ 332483 h 567981"/>
              <a:gd name="connsiteX14" fmla="*/ 433263 w 608415"/>
              <a:gd name="connsiteY14" fmla="*/ 336166 h 567981"/>
              <a:gd name="connsiteX15" fmla="*/ 471522 w 608415"/>
              <a:gd name="connsiteY15" fmla="*/ 441136 h 567981"/>
              <a:gd name="connsiteX16" fmla="*/ 484428 w 608415"/>
              <a:gd name="connsiteY16" fmla="*/ 441136 h 567981"/>
              <a:gd name="connsiteX17" fmla="*/ 522840 w 608415"/>
              <a:gd name="connsiteY17" fmla="*/ 336166 h 567981"/>
              <a:gd name="connsiteX18" fmla="*/ 529755 w 608415"/>
              <a:gd name="connsiteY18" fmla="*/ 332637 h 567981"/>
              <a:gd name="connsiteX19" fmla="*/ 563557 w 608415"/>
              <a:gd name="connsiteY19" fmla="*/ 338315 h 567981"/>
              <a:gd name="connsiteX20" fmla="*/ 602276 w 608415"/>
              <a:gd name="connsiteY20" fmla="*/ 391721 h 567981"/>
              <a:gd name="connsiteX21" fmla="*/ 602276 w 608415"/>
              <a:gd name="connsiteY21" fmla="*/ 468607 h 567981"/>
              <a:gd name="connsiteX22" fmla="*/ 594133 w 608415"/>
              <a:gd name="connsiteY22" fmla="*/ 476740 h 567981"/>
              <a:gd name="connsiteX23" fmla="*/ 361663 w 608415"/>
              <a:gd name="connsiteY23" fmla="*/ 476740 h 567981"/>
              <a:gd name="connsiteX24" fmla="*/ 353674 w 608415"/>
              <a:gd name="connsiteY24" fmla="*/ 468607 h 567981"/>
              <a:gd name="connsiteX25" fmla="*/ 353674 w 608415"/>
              <a:gd name="connsiteY25" fmla="*/ 391874 h 567981"/>
              <a:gd name="connsiteX26" fmla="*/ 392393 w 608415"/>
              <a:gd name="connsiteY26" fmla="*/ 338315 h 567981"/>
              <a:gd name="connsiteX27" fmla="*/ 427886 w 608415"/>
              <a:gd name="connsiteY27" fmla="*/ 332483 h 567981"/>
              <a:gd name="connsiteX28" fmla="*/ 469555 w 608415"/>
              <a:gd name="connsiteY28" fmla="*/ 327706 h 567981"/>
              <a:gd name="connsiteX29" fmla="*/ 486466 w 608415"/>
              <a:gd name="connsiteY29" fmla="*/ 327706 h 567981"/>
              <a:gd name="connsiteX30" fmla="*/ 492461 w 608415"/>
              <a:gd name="connsiteY30" fmla="*/ 330161 h 567981"/>
              <a:gd name="connsiteX31" fmla="*/ 493537 w 608415"/>
              <a:gd name="connsiteY31" fmla="*/ 339368 h 567981"/>
              <a:gd name="connsiteX32" fmla="*/ 484467 w 608415"/>
              <a:gd name="connsiteY32" fmla="*/ 353024 h 567981"/>
              <a:gd name="connsiteX33" fmla="*/ 488771 w 608415"/>
              <a:gd name="connsiteY33" fmla="*/ 388623 h 567981"/>
              <a:gd name="connsiteX34" fmla="*/ 480470 w 608415"/>
              <a:gd name="connsiteY34" fmla="*/ 410719 h 567981"/>
              <a:gd name="connsiteX35" fmla="*/ 475551 w 608415"/>
              <a:gd name="connsiteY35" fmla="*/ 410719 h 567981"/>
              <a:gd name="connsiteX36" fmla="*/ 467249 w 608415"/>
              <a:gd name="connsiteY36" fmla="*/ 388623 h 567981"/>
              <a:gd name="connsiteX37" fmla="*/ 471553 w 608415"/>
              <a:gd name="connsiteY37" fmla="*/ 353024 h 567981"/>
              <a:gd name="connsiteX38" fmla="*/ 462483 w 608415"/>
              <a:gd name="connsiteY38" fmla="*/ 339368 h 567981"/>
              <a:gd name="connsiteX39" fmla="*/ 463559 w 608415"/>
              <a:gd name="connsiteY39" fmla="*/ 330161 h 567981"/>
              <a:gd name="connsiteX40" fmla="*/ 469555 w 608415"/>
              <a:gd name="connsiteY40" fmla="*/ 327706 h 567981"/>
              <a:gd name="connsiteX41" fmla="*/ 145224 w 608415"/>
              <a:gd name="connsiteY41" fmla="*/ 307453 h 567981"/>
              <a:gd name="connsiteX42" fmla="*/ 252131 w 608415"/>
              <a:gd name="connsiteY42" fmla="*/ 307453 h 567981"/>
              <a:gd name="connsiteX43" fmla="*/ 251209 w 608415"/>
              <a:gd name="connsiteY43" fmla="*/ 316832 h 567981"/>
              <a:gd name="connsiteX44" fmla="*/ 250748 w 608415"/>
              <a:gd name="connsiteY44" fmla="*/ 322060 h 567981"/>
              <a:gd name="connsiteX45" fmla="*/ 146606 w 608415"/>
              <a:gd name="connsiteY45" fmla="*/ 322060 h 567981"/>
              <a:gd name="connsiteX46" fmla="*/ 145992 w 608415"/>
              <a:gd name="connsiteY46" fmla="*/ 316832 h 567981"/>
              <a:gd name="connsiteX47" fmla="*/ 145224 w 608415"/>
              <a:gd name="connsiteY47" fmla="*/ 307453 h 567981"/>
              <a:gd name="connsiteX48" fmla="*/ 191162 w 608415"/>
              <a:gd name="connsiteY48" fmla="*/ 221999 h 567981"/>
              <a:gd name="connsiteX49" fmla="*/ 206192 w 608415"/>
              <a:gd name="connsiteY49" fmla="*/ 221999 h 567981"/>
              <a:gd name="connsiteX50" fmla="*/ 198677 w 608415"/>
              <a:gd name="connsiteY50" fmla="*/ 260881 h 567981"/>
              <a:gd name="connsiteX51" fmla="*/ 477975 w 608415"/>
              <a:gd name="connsiteY51" fmla="*/ 180012 h 567981"/>
              <a:gd name="connsiteX52" fmla="*/ 541731 w 608415"/>
              <a:gd name="connsiteY52" fmla="*/ 243733 h 567981"/>
              <a:gd name="connsiteX53" fmla="*/ 477975 w 608415"/>
              <a:gd name="connsiteY53" fmla="*/ 307454 h 567981"/>
              <a:gd name="connsiteX54" fmla="*/ 414219 w 608415"/>
              <a:gd name="connsiteY54" fmla="*/ 243733 h 567981"/>
              <a:gd name="connsiteX55" fmla="*/ 477975 w 608415"/>
              <a:gd name="connsiteY55" fmla="*/ 180012 h 567981"/>
              <a:gd name="connsiteX56" fmla="*/ 330328 w 608415"/>
              <a:gd name="connsiteY56" fmla="*/ 157714 h 567981"/>
              <a:gd name="connsiteX57" fmla="*/ 356626 w 608415"/>
              <a:gd name="connsiteY57" fmla="*/ 157714 h 567981"/>
              <a:gd name="connsiteX58" fmla="*/ 374773 w 608415"/>
              <a:gd name="connsiteY58" fmla="*/ 175667 h 567981"/>
              <a:gd name="connsiteX59" fmla="*/ 356626 w 608415"/>
              <a:gd name="connsiteY59" fmla="*/ 193773 h 567981"/>
              <a:gd name="connsiteX60" fmla="*/ 330328 w 608415"/>
              <a:gd name="connsiteY60" fmla="*/ 193773 h 567981"/>
              <a:gd name="connsiteX61" fmla="*/ 312181 w 608415"/>
              <a:gd name="connsiteY61" fmla="*/ 175667 h 567981"/>
              <a:gd name="connsiteX62" fmla="*/ 330328 w 608415"/>
              <a:gd name="connsiteY62" fmla="*/ 157714 h 567981"/>
              <a:gd name="connsiteX63" fmla="*/ 40707 w 608415"/>
              <a:gd name="connsiteY63" fmla="*/ 157714 h 567981"/>
              <a:gd name="connsiteX64" fmla="*/ 66975 w 608415"/>
              <a:gd name="connsiteY64" fmla="*/ 157714 h 567981"/>
              <a:gd name="connsiteX65" fmla="*/ 85102 w 608415"/>
              <a:gd name="connsiteY65" fmla="*/ 175667 h 567981"/>
              <a:gd name="connsiteX66" fmla="*/ 66975 w 608415"/>
              <a:gd name="connsiteY66" fmla="*/ 193773 h 567981"/>
              <a:gd name="connsiteX67" fmla="*/ 40707 w 608415"/>
              <a:gd name="connsiteY67" fmla="*/ 193773 h 567981"/>
              <a:gd name="connsiteX68" fmla="*/ 22581 w 608415"/>
              <a:gd name="connsiteY68" fmla="*/ 175667 h 567981"/>
              <a:gd name="connsiteX69" fmla="*/ 40707 w 608415"/>
              <a:gd name="connsiteY69" fmla="*/ 157714 h 567981"/>
              <a:gd name="connsiteX70" fmla="*/ 198642 w 608415"/>
              <a:gd name="connsiteY70" fmla="*/ 71059 h 567981"/>
              <a:gd name="connsiteX71" fmla="*/ 304490 w 608415"/>
              <a:gd name="connsiteY71" fmla="*/ 176784 h 567981"/>
              <a:gd name="connsiteX72" fmla="*/ 257634 w 608415"/>
              <a:gd name="connsiteY72" fmla="*/ 264557 h 567981"/>
              <a:gd name="connsiteX73" fmla="*/ 255176 w 608415"/>
              <a:gd name="connsiteY73" fmla="*/ 282050 h 567981"/>
              <a:gd name="connsiteX74" fmla="*/ 220457 w 608415"/>
              <a:gd name="connsiteY74" fmla="*/ 282050 h 567981"/>
              <a:gd name="connsiteX75" fmla="*/ 234129 w 608415"/>
              <a:gd name="connsiteY75" fmla="*/ 211771 h 567981"/>
              <a:gd name="connsiteX76" fmla="*/ 231518 w 608415"/>
              <a:gd name="connsiteY76" fmla="*/ 201336 h 567981"/>
              <a:gd name="connsiteX77" fmla="*/ 221686 w 608415"/>
              <a:gd name="connsiteY77" fmla="*/ 196579 h 567981"/>
              <a:gd name="connsiteX78" fmla="*/ 175598 w 608415"/>
              <a:gd name="connsiteY78" fmla="*/ 196579 h 567981"/>
              <a:gd name="connsiteX79" fmla="*/ 165766 w 608415"/>
              <a:gd name="connsiteY79" fmla="*/ 201336 h 567981"/>
              <a:gd name="connsiteX80" fmla="*/ 163001 w 608415"/>
              <a:gd name="connsiteY80" fmla="*/ 211771 h 567981"/>
              <a:gd name="connsiteX81" fmla="*/ 176673 w 608415"/>
              <a:gd name="connsiteY81" fmla="*/ 282050 h 567981"/>
              <a:gd name="connsiteX82" fmla="*/ 141954 w 608415"/>
              <a:gd name="connsiteY82" fmla="*/ 282050 h 567981"/>
              <a:gd name="connsiteX83" fmla="*/ 139650 w 608415"/>
              <a:gd name="connsiteY83" fmla="*/ 264557 h 567981"/>
              <a:gd name="connsiteX84" fmla="*/ 92794 w 608415"/>
              <a:gd name="connsiteY84" fmla="*/ 176784 h 567981"/>
              <a:gd name="connsiteX85" fmla="*/ 198642 w 608415"/>
              <a:gd name="connsiteY85" fmla="*/ 71059 h 567981"/>
              <a:gd name="connsiteX86" fmla="*/ 318052 w 608415"/>
              <a:gd name="connsiteY86" fmla="*/ 41704 h 567981"/>
              <a:gd name="connsiteX87" fmla="*/ 330801 w 608415"/>
              <a:gd name="connsiteY87" fmla="*/ 46996 h 567981"/>
              <a:gd name="connsiteX88" fmla="*/ 330801 w 608415"/>
              <a:gd name="connsiteY88" fmla="*/ 72461 h 567981"/>
              <a:gd name="connsiteX89" fmla="*/ 312215 w 608415"/>
              <a:gd name="connsiteY89" fmla="*/ 91023 h 567981"/>
              <a:gd name="connsiteX90" fmla="*/ 299466 w 608415"/>
              <a:gd name="connsiteY90" fmla="*/ 96392 h 567981"/>
              <a:gd name="connsiteX91" fmla="*/ 286717 w 608415"/>
              <a:gd name="connsiteY91" fmla="*/ 91023 h 567981"/>
              <a:gd name="connsiteX92" fmla="*/ 286717 w 608415"/>
              <a:gd name="connsiteY92" fmla="*/ 65558 h 567981"/>
              <a:gd name="connsiteX93" fmla="*/ 305303 w 608415"/>
              <a:gd name="connsiteY93" fmla="*/ 46996 h 567981"/>
              <a:gd name="connsiteX94" fmla="*/ 318052 w 608415"/>
              <a:gd name="connsiteY94" fmla="*/ 41704 h 567981"/>
              <a:gd name="connsiteX95" fmla="*/ 79186 w 608415"/>
              <a:gd name="connsiteY95" fmla="*/ 41704 h 567981"/>
              <a:gd name="connsiteX96" fmla="*/ 92025 w 608415"/>
              <a:gd name="connsiteY96" fmla="*/ 46996 h 567981"/>
              <a:gd name="connsiteX97" fmla="*/ 110630 w 608415"/>
              <a:gd name="connsiteY97" fmla="*/ 65558 h 567981"/>
              <a:gd name="connsiteX98" fmla="*/ 110630 w 608415"/>
              <a:gd name="connsiteY98" fmla="*/ 91023 h 567981"/>
              <a:gd name="connsiteX99" fmla="*/ 97868 w 608415"/>
              <a:gd name="connsiteY99" fmla="*/ 96392 h 567981"/>
              <a:gd name="connsiteX100" fmla="*/ 85106 w 608415"/>
              <a:gd name="connsiteY100" fmla="*/ 91023 h 567981"/>
              <a:gd name="connsiteX101" fmla="*/ 66348 w 608415"/>
              <a:gd name="connsiteY101" fmla="*/ 72461 h 567981"/>
              <a:gd name="connsiteX102" fmla="*/ 66348 w 608415"/>
              <a:gd name="connsiteY102" fmla="*/ 46996 h 567981"/>
              <a:gd name="connsiteX103" fmla="*/ 79186 w 608415"/>
              <a:gd name="connsiteY103" fmla="*/ 41704 h 567981"/>
              <a:gd name="connsiteX104" fmla="*/ 198647 w 608415"/>
              <a:gd name="connsiteY104" fmla="*/ 0 h 567981"/>
              <a:gd name="connsiteX105" fmla="*/ 216635 w 608415"/>
              <a:gd name="connsiteY105" fmla="*/ 17956 h 567981"/>
              <a:gd name="connsiteX106" fmla="*/ 216635 w 608415"/>
              <a:gd name="connsiteY106" fmla="*/ 44353 h 567981"/>
              <a:gd name="connsiteX107" fmla="*/ 198647 w 608415"/>
              <a:gd name="connsiteY107" fmla="*/ 62309 h 567981"/>
              <a:gd name="connsiteX108" fmla="*/ 180506 w 608415"/>
              <a:gd name="connsiteY108" fmla="*/ 44353 h 567981"/>
              <a:gd name="connsiteX109" fmla="*/ 180506 w 608415"/>
              <a:gd name="connsiteY109" fmla="*/ 17956 h 567981"/>
              <a:gd name="connsiteX110" fmla="*/ 198647 w 608415"/>
              <a:gd name="connsiteY110" fmla="*/ 0 h 56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8415" h="567981">
                <a:moveTo>
                  <a:pt x="11523" y="502143"/>
                </a:moveTo>
                <a:lnTo>
                  <a:pt x="596892" y="502143"/>
                </a:lnTo>
                <a:cubicBezTo>
                  <a:pt x="603191" y="502143"/>
                  <a:pt x="608415" y="507361"/>
                  <a:pt x="608415" y="513653"/>
                </a:cubicBezTo>
                <a:lnTo>
                  <a:pt x="608415" y="556471"/>
                </a:lnTo>
                <a:cubicBezTo>
                  <a:pt x="608415" y="562917"/>
                  <a:pt x="603191" y="567981"/>
                  <a:pt x="596892" y="567981"/>
                </a:cubicBezTo>
                <a:lnTo>
                  <a:pt x="11523" y="567981"/>
                </a:lnTo>
                <a:cubicBezTo>
                  <a:pt x="5224" y="567981"/>
                  <a:pt x="0" y="562917"/>
                  <a:pt x="0" y="556471"/>
                </a:cubicBezTo>
                <a:lnTo>
                  <a:pt x="0" y="513653"/>
                </a:lnTo>
                <a:cubicBezTo>
                  <a:pt x="0" y="507361"/>
                  <a:pt x="5224" y="502143"/>
                  <a:pt x="11523" y="502143"/>
                </a:cubicBezTo>
                <a:close/>
                <a:moveTo>
                  <a:pt x="155667" y="347676"/>
                </a:moveTo>
                <a:lnTo>
                  <a:pt x="241545" y="347676"/>
                </a:lnTo>
                <a:cubicBezTo>
                  <a:pt x="232327" y="361619"/>
                  <a:pt x="217118" y="370045"/>
                  <a:pt x="198683" y="370045"/>
                </a:cubicBezTo>
                <a:cubicBezTo>
                  <a:pt x="180247" y="370045"/>
                  <a:pt x="165038" y="361619"/>
                  <a:pt x="155667" y="347676"/>
                </a:cubicBezTo>
                <a:close/>
                <a:moveTo>
                  <a:pt x="427886" y="332483"/>
                </a:moveTo>
                <a:cubicBezTo>
                  <a:pt x="430190" y="332483"/>
                  <a:pt x="432341" y="333864"/>
                  <a:pt x="433263" y="336166"/>
                </a:cubicBezTo>
                <a:lnTo>
                  <a:pt x="471522" y="441136"/>
                </a:lnTo>
                <a:cubicBezTo>
                  <a:pt x="473673" y="447121"/>
                  <a:pt x="482277" y="447121"/>
                  <a:pt x="484428" y="441136"/>
                </a:cubicBezTo>
                <a:lnTo>
                  <a:pt x="522840" y="336166"/>
                </a:lnTo>
                <a:cubicBezTo>
                  <a:pt x="523762" y="333250"/>
                  <a:pt x="526835" y="331869"/>
                  <a:pt x="529755" y="332637"/>
                </a:cubicBezTo>
                <a:lnTo>
                  <a:pt x="563557" y="338315"/>
                </a:lnTo>
                <a:cubicBezTo>
                  <a:pt x="586758" y="345835"/>
                  <a:pt x="602276" y="367473"/>
                  <a:pt x="602276" y="391721"/>
                </a:cubicBezTo>
                <a:lnTo>
                  <a:pt x="602276" y="468607"/>
                </a:lnTo>
                <a:cubicBezTo>
                  <a:pt x="602276" y="473057"/>
                  <a:pt x="598742" y="476740"/>
                  <a:pt x="594133" y="476740"/>
                </a:cubicBezTo>
                <a:lnTo>
                  <a:pt x="361663" y="476740"/>
                </a:lnTo>
                <a:cubicBezTo>
                  <a:pt x="357208" y="476740"/>
                  <a:pt x="353674" y="473057"/>
                  <a:pt x="353674" y="468607"/>
                </a:cubicBezTo>
                <a:lnTo>
                  <a:pt x="353674" y="391874"/>
                </a:lnTo>
                <a:cubicBezTo>
                  <a:pt x="353674" y="367473"/>
                  <a:pt x="369192" y="345988"/>
                  <a:pt x="392393" y="338315"/>
                </a:cubicBezTo>
                <a:cubicBezTo>
                  <a:pt x="392393" y="338315"/>
                  <a:pt x="427271" y="332483"/>
                  <a:pt x="427886" y="332483"/>
                </a:cubicBezTo>
                <a:close/>
                <a:moveTo>
                  <a:pt x="469555" y="327706"/>
                </a:moveTo>
                <a:lnTo>
                  <a:pt x="486466" y="327706"/>
                </a:lnTo>
                <a:cubicBezTo>
                  <a:pt x="488771" y="327706"/>
                  <a:pt x="490924" y="328627"/>
                  <a:pt x="492461" y="330161"/>
                </a:cubicBezTo>
                <a:cubicBezTo>
                  <a:pt x="494921" y="332770"/>
                  <a:pt x="495228" y="336452"/>
                  <a:pt x="493537" y="339368"/>
                </a:cubicBezTo>
                <a:lnTo>
                  <a:pt x="484467" y="353024"/>
                </a:lnTo>
                <a:lnTo>
                  <a:pt x="488771" y="388623"/>
                </a:lnTo>
                <a:lnTo>
                  <a:pt x="480470" y="410719"/>
                </a:lnTo>
                <a:cubicBezTo>
                  <a:pt x="479548" y="413020"/>
                  <a:pt x="476473" y="413020"/>
                  <a:pt x="475551" y="410719"/>
                </a:cubicBezTo>
                <a:lnTo>
                  <a:pt x="467249" y="388623"/>
                </a:lnTo>
                <a:lnTo>
                  <a:pt x="471553" y="353024"/>
                </a:lnTo>
                <a:lnTo>
                  <a:pt x="462483" y="339368"/>
                </a:lnTo>
                <a:cubicBezTo>
                  <a:pt x="460792" y="336452"/>
                  <a:pt x="461100" y="332770"/>
                  <a:pt x="463559" y="330161"/>
                </a:cubicBezTo>
                <a:cubicBezTo>
                  <a:pt x="465097" y="328627"/>
                  <a:pt x="467249" y="327706"/>
                  <a:pt x="469555" y="327706"/>
                </a:cubicBezTo>
                <a:close/>
                <a:moveTo>
                  <a:pt x="145224" y="307453"/>
                </a:moveTo>
                <a:lnTo>
                  <a:pt x="252131" y="307453"/>
                </a:lnTo>
                <a:cubicBezTo>
                  <a:pt x="251670" y="311297"/>
                  <a:pt x="251363" y="314526"/>
                  <a:pt x="251209" y="316832"/>
                </a:cubicBezTo>
                <a:cubicBezTo>
                  <a:pt x="251209" y="318677"/>
                  <a:pt x="250902" y="320368"/>
                  <a:pt x="250748" y="322060"/>
                </a:cubicBezTo>
                <a:lnTo>
                  <a:pt x="146606" y="322060"/>
                </a:lnTo>
                <a:cubicBezTo>
                  <a:pt x="146299" y="320368"/>
                  <a:pt x="146145" y="318677"/>
                  <a:pt x="145992" y="316832"/>
                </a:cubicBezTo>
                <a:cubicBezTo>
                  <a:pt x="145838" y="314526"/>
                  <a:pt x="145531" y="311297"/>
                  <a:pt x="145224" y="307453"/>
                </a:cubicBezTo>
                <a:close/>
                <a:moveTo>
                  <a:pt x="191162" y="221999"/>
                </a:moveTo>
                <a:lnTo>
                  <a:pt x="206192" y="221999"/>
                </a:lnTo>
                <a:lnTo>
                  <a:pt x="198677" y="260881"/>
                </a:lnTo>
                <a:close/>
                <a:moveTo>
                  <a:pt x="477975" y="180012"/>
                </a:moveTo>
                <a:cubicBezTo>
                  <a:pt x="513186" y="180012"/>
                  <a:pt x="541731" y="208541"/>
                  <a:pt x="541731" y="243733"/>
                </a:cubicBezTo>
                <a:cubicBezTo>
                  <a:pt x="541731" y="278925"/>
                  <a:pt x="513186" y="307454"/>
                  <a:pt x="477975" y="307454"/>
                </a:cubicBezTo>
                <a:cubicBezTo>
                  <a:pt x="442764" y="307454"/>
                  <a:pt x="414219" y="278925"/>
                  <a:pt x="414219" y="243733"/>
                </a:cubicBezTo>
                <a:cubicBezTo>
                  <a:pt x="414219" y="208541"/>
                  <a:pt x="442764" y="180012"/>
                  <a:pt x="477975" y="180012"/>
                </a:cubicBezTo>
                <a:close/>
                <a:moveTo>
                  <a:pt x="330328" y="157714"/>
                </a:moveTo>
                <a:lnTo>
                  <a:pt x="356626" y="157714"/>
                </a:lnTo>
                <a:cubicBezTo>
                  <a:pt x="366622" y="157714"/>
                  <a:pt x="374773" y="165693"/>
                  <a:pt x="374773" y="175667"/>
                </a:cubicBezTo>
                <a:cubicBezTo>
                  <a:pt x="374773" y="185640"/>
                  <a:pt x="366622" y="193773"/>
                  <a:pt x="356626" y="193773"/>
                </a:cubicBezTo>
                <a:lnTo>
                  <a:pt x="330328" y="193773"/>
                </a:lnTo>
                <a:cubicBezTo>
                  <a:pt x="320332" y="193773"/>
                  <a:pt x="312181" y="185640"/>
                  <a:pt x="312181" y="175667"/>
                </a:cubicBezTo>
                <a:cubicBezTo>
                  <a:pt x="312181" y="165693"/>
                  <a:pt x="320332" y="157714"/>
                  <a:pt x="330328" y="157714"/>
                </a:cubicBezTo>
                <a:close/>
                <a:moveTo>
                  <a:pt x="40707" y="157714"/>
                </a:moveTo>
                <a:lnTo>
                  <a:pt x="66975" y="157714"/>
                </a:lnTo>
                <a:cubicBezTo>
                  <a:pt x="76960" y="157714"/>
                  <a:pt x="85102" y="165693"/>
                  <a:pt x="85102" y="175667"/>
                </a:cubicBezTo>
                <a:cubicBezTo>
                  <a:pt x="85102" y="185640"/>
                  <a:pt x="76960" y="193773"/>
                  <a:pt x="66975" y="193773"/>
                </a:cubicBezTo>
                <a:lnTo>
                  <a:pt x="40707" y="193773"/>
                </a:lnTo>
                <a:cubicBezTo>
                  <a:pt x="30722" y="193773"/>
                  <a:pt x="22581" y="185640"/>
                  <a:pt x="22581" y="175667"/>
                </a:cubicBezTo>
                <a:cubicBezTo>
                  <a:pt x="22581" y="165693"/>
                  <a:pt x="30722" y="157714"/>
                  <a:pt x="40707" y="157714"/>
                </a:cubicBezTo>
                <a:close/>
                <a:moveTo>
                  <a:pt x="198642" y="71059"/>
                </a:moveTo>
                <a:cubicBezTo>
                  <a:pt x="257019" y="71059"/>
                  <a:pt x="304490" y="118474"/>
                  <a:pt x="304490" y="176784"/>
                </a:cubicBezTo>
                <a:cubicBezTo>
                  <a:pt x="304490" y="212231"/>
                  <a:pt x="286669" y="245069"/>
                  <a:pt x="257634" y="264557"/>
                </a:cubicBezTo>
                <a:cubicBezTo>
                  <a:pt x="256712" y="270848"/>
                  <a:pt x="255944" y="276679"/>
                  <a:pt x="255176" y="282050"/>
                </a:cubicBezTo>
                <a:lnTo>
                  <a:pt x="220457" y="282050"/>
                </a:lnTo>
                <a:lnTo>
                  <a:pt x="234129" y="211771"/>
                </a:lnTo>
                <a:cubicBezTo>
                  <a:pt x="234897" y="208088"/>
                  <a:pt x="233976" y="204252"/>
                  <a:pt x="231518" y="201336"/>
                </a:cubicBezTo>
                <a:cubicBezTo>
                  <a:pt x="229060" y="198267"/>
                  <a:pt x="225526" y="196579"/>
                  <a:pt x="221686" y="196579"/>
                </a:cubicBezTo>
                <a:lnTo>
                  <a:pt x="175598" y="196579"/>
                </a:lnTo>
                <a:cubicBezTo>
                  <a:pt x="171757" y="196579"/>
                  <a:pt x="168224" y="198267"/>
                  <a:pt x="165766" y="201336"/>
                </a:cubicBezTo>
                <a:cubicBezTo>
                  <a:pt x="163308" y="204252"/>
                  <a:pt x="162386" y="208088"/>
                  <a:pt x="163001" y="211771"/>
                </a:cubicBezTo>
                <a:lnTo>
                  <a:pt x="176673" y="282050"/>
                </a:lnTo>
                <a:lnTo>
                  <a:pt x="141954" y="282050"/>
                </a:lnTo>
                <a:cubicBezTo>
                  <a:pt x="141339" y="276679"/>
                  <a:pt x="140571" y="270848"/>
                  <a:pt x="139650" y="264557"/>
                </a:cubicBezTo>
                <a:cubicBezTo>
                  <a:pt x="110461" y="245069"/>
                  <a:pt x="92794" y="212231"/>
                  <a:pt x="92794" y="176784"/>
                </a:cubicBezTo>
                <a:cubicBezTo>
                  <a:pt x="92794" y="118474"/>
                  <a:pt x="140264" y="71059"/>
                  <a:pt x="198642" y="71059"/>
                </a:cubicBezTo>
                <a:close/>
                <a:moveTo>
                  <a:pt x="318052" y="41704"/>
                </a:moveTo>
                <a:cubicBezTo>
                  <a:pt x="322660" y="41704"/>
                  <a:pt x="327268" y="43468"/>
                  <a:pt x="330801" y="46996"/>
                </a:cubicBezTo>
                <a:cubicBezTo>
                  <a:pt x="337867" y="54053"/>
                  <a:pt x="337867" y="65405"/>
                  <a:pt x="330801" y="72461"/>
                </a:cubicBezTo>
                <a:lnTo>
                  <a:pt x="312215" y="91023"/>
                </a:lnTo>
                <a:cubicBezTo>
                  <a:pt x="308682" y="94551"/>
                  <a:pt x="304074" y="96392"/>
                  <a:pt x="299466" y="96392"/>
                </a:cubicBezTo>
                <a:cubicBezTo>
                  <a:pt x="294858" y="96392"/>
                  <a:pt x="290249" y="94551"/>
                  <a:pt x="286717" y="91023"/>
                </a:cubicBezTo>
                <a:cubicBezTo>
                  <a:pt x="279651" y="83966"/>
                  <a:pt x="279651" y="72614"/>
                  <a:pt x="286717" y="65558"/>
                </a:cubicBezTo>
                <a:lnTo>
                  <a:pt x="305303" y="46996"/>
                </a:lnTo>
                <a:cubicBezTo>
                  <a:pt x="308836" y="43468"/>
                  <a:pt x="313444" y="41704"/>
                  <a:pt x="318052" y="41704"/>
                </a:cubicBezTo>
                <a:close/>
                <a:moveTo>
                  <a:pt x="79186" y="41704"/>
                </a:moveTo>
                <a:cubicBezTo>
                  <a:pt x="83838" y="41704"/>
                  <a:pt x="88489" y="43468"/>
                  <a:pt x="92025" y="46996"/>
                </a:cubicBezTo>
                <a:lnTo>
                  <a:pt x="110630" y="65558"/>
                </a:lnTo>
                <a:cubicBezTo>
                  <a:pt x="117703" y="72614"/>
                  <a:pt x="117703" y="83966"/>
                  <a:pt x="110630" y="91023"/>
                </a:cubicBezTo>
                <a:cubicBezTo>
                  <a:pt x="107093" y="94551"/>
                  <a:pt x="102481" y="96392"/>
                  <a:pt x="97868" y="96392"/>
                </a:cubicBezTo>
                <a:cubicBezTo>
                  <a:pt x="93255" y="96392"/>
                  <a:pt x="88643" y="94551"/>
                  <a:pt x="85106" y="91023"/>
                </a:cubicBezTo>
                <a:lnTo>
                  <a:pt x="66348" y="72461"/>
                </a:lnTo>
                <a:cubicBezTo>
                  <a:pt x="59275" y="65405"/>
                  <a:pt x="59275" y="54053"/>
                  <a:pt x="66348" y="46996"/>
                </a:cubicBezTo>
                <a:cubicBezTo>
                  <a:pt x="69884" y="43468"/>
                  <a:pt x="74535" y="41704"/>
                  <a:pt x="79186" y="41704"/>
                </a:cubicBezTo>
                <a:close/>
                <a:moveTo>
                  <a:pt x="198647" y="0"/>
                </a:moveTo>
                <a:cubicBezTo>
                  <a:pt x="208640" y="0"/>
                  <a:pt x="216635" y="7980"/>
                  <a:pt x="216635" y="17956"/>
                </a:cubicBezTo>
                <a:lnTo>
                  <a:pt x="216635" y="44353"/>
                </a:lnTo>
                <a:cubicBezTo>
                  <a:pt x="216635" y="54328"/>
                  <a:pt x="208640" y="62309"/>
                  <a:pt x="198647" y="62309"/>
                </a:cubicBezTo>
                <a:cubicBezTo>
                  <a:pt x="188654" y="62309"/>
                  <a:pt x="180506" y="54328"/>
                  <a:pt x="180506" y="44353"/>
                </a:cubicBezTo>
                <a:lnTo>
                  <a:pt x="180506" y="17956"/>
                </a:lnTo>
                <a:cubicBezTo>
                  <a:pt x="180506" y="7980"/>
                  <a:pt x="188654" y="0"/>
                  <a:pt x="198647" y="0"/>
                </a:cubicBezTo>
                <a:close/>
              </a:path>
            </a:pathLst>
          </a:custGeom>
          <a:solidFill>
            <a:schemeClr val="accent4">
              <a:lumMod val="60000"/>
              <a:lumOff val="40000"/>
            </a:schemeClr>
          </a:solidFill>
          <a:ln>
            <a:noFill/>
          </a:ln>
        </p:spPr>
      </p:sp>
      <p:sp>
        <p:nvSpPr>
          <p:cNvPr id="90" name="rank_115897"/>
          <p:cNvSpPr>
            <a:spLocks noChangeAspect="1"/>
          </p:cNvSpPr>
          <p:nvPr/>
        </p:nvSpPr>
        <p:spPr bwMode="auto">
          <a:xfrm>
            <a:off x="11091201" y="236904"/>
            <a:ext cx="836653" cy="873797"/>
          </a:xfrm>
          <a:custGeom>
            <a:avLst/>
            <a:gdLst>
              <a:gd name="connsiteX0" fmla="*/ 14597 w 581741"/>
              <a:gd name="connsiteY0" fmla="*/ 488948 h 607568"/>
              <a:gd name="connsiteX1" fmla="*/ 161181 w 581741"/>
              <a:gd name="connsiteY1" fmla="*/ 488948 h 607568"/>
              <a:gd name="connsiteX2" fmla="*/ 175778 w 581741"/>
              <a:gd name="connsiteY2" fmla="*/ 503526 h 607568"/>
              <a:gd name="connsiteX3" fmla="*/ 175778 w 581741"/>
              <a:gd name="connsiteY3" fmla="*/ 592990 h 607568"/>
              <a:gd name="connsiteX4" fmla="*/ 161181 w 581741"/>
              <a:gd name="connsiteY4" fmla="*/ 607568 h 607568"/>
              <a:gd name="connsiteX5" fmla="*/ 14597 w 581741"/>
              <a:gd name="connsiteY5" fmla="*/ 607568 h 607568"/>
              <a:gd name="connsiteX6" fmla="*/ 0 w 581741"/>
              <a:gd name="connsiteY6" fmla="*/ 592990 h 607568"/>
              <a:gd name="connsiteX7" fmla="*/ 0 w 581741"/>
              <a:gd name="connsiteY7" fmla="*/ 503526 h 607568"/>
              <a:gd name="connsiteX8" fmla="*/ 14597 w 581741"/>
              <a:gd name="connsiteY8" fmla="*/ 488948 h 607568"/>
              <a:gd name="connsiteX9" fmla="*/ 420560 w 581741"/>
              <a:gd name="connsiteY9" fmla="*/ 389098 h 607568"/>
              <a:gd name="connsiteX10" fmla="*/ 567144 w 581741"/>
              <a:gd name="connsiteY10" fmla="*/ 389098 h 607568"/>
              <a:gd name="connsiteX11" fmla="*/ 581741 w 581741"/>
              <a:gd name="connsiteY11" fmla="*/ 403826 h 607568"/>
              <a:gd name="connsiteX12" fmla="*/ 581741 w 581741"/>
              <a:gd name="connsiteY12" fmla="*/ 592993 h 607568"/>
              <a:gd name="connsiteX13" fmla="*/ 567144 w 581741"/>
              <a:gd name="connsiteY13" fmla="*/ 607568 h 607568"/>
              <a:gd name="connsiteX14" fmla="*/ 420560 w 581741"/>
              <a:gd name="connsiteY14" fmla="*/ 607568 h 607568"/>
              <a:gd name="connsiteX15" fmla="*/ 405963 w 581741"/>
              <a:gd name="connsiteY15" fmla="*/ 592993 h 607568"/>
              <a:gd name="connsiteX16" fmla="*/ 405963 w 581741"/>
              <a:gd name="connsiteY16" fmla="*/ 403826 h 607568"/>
              <a:gd name="connsiteX17" fmla="*/ 420560 w 581741"/>
              <a:gd name="connsiteY17" fmla="*/ 389098 h 607568"/>
              <a:gd name="connsiteX18" fmla="*/ 47940 w 581741"/>
              <a:gd name="connsiteY18" fmla="*/ 320511 h 607568"/>
              <a:gd name="connsiteX19" fmla="*/ 58234 w 581741"/>
              <a:gd name="connsiteY19" fmla="*/ 321125 h 607568"/>
              <a:gd name="connsiteX20" fmla="*/ 87889 w 581741"/>
              <a:gd name="connsiteY20" fmla="*/ 334011 h 607568"/>
              <a:gd name="connsiteX21" fmla="*/ 117698 w 581741"/>
              <a:gd name="connsiteY21" fmla="*/ 321125 h 607568"/>
              <a:gd name="connsiteX22" fmla="*/ 127839 w 581741"/>
              <a:gd name="connsiteY22" fmla="*/ 320511 h 607568"/>
              <a:gd name="connsiteX23" fmla="*/ 141053 w 581741"/>
              <a:gd name="connsiteY23" fmla="*/ 324653 h 607568"/>
              <a:gd name="connsiteX24" fmla="*/ 175778 w 581741"/>
              <a:gd name="connsiteY24" fmla="*/ 372671 h 607568"/>
              <a:gd name="connsiteX25" fmla="*/ 175778 w 581741"/>
              <a:gd name="connsiteY25" fmla="*/ 444159 h 607568"/>
              <a:gd name="connsiteX26" fmla="*/ 161181 w 581741"/>
              <a:gd name="connsiteY26" fmla="*/ 458887 h 607568"/>
              <a:gd name="connsiteX27" fmla="*/ 14597 w 581741"/>
              <a:gd name="connsiteY27" fmla="*/ 458887 h 607568"/>
              <a:gd name="connsiteX28" fmla="*/ 0 w 581741"/>
              <a:gd name="connsiteY28" fmla="*/ 444159 h 607568"/>
              <a:gd name="connsiteX29" fmla="*/ 0 w 581741"/>
              <a:gd name="connsiteY29" fmla="*/ 372671 h 607568"/>
              <a:gd name="connsiteX30" fmla="*/ 34726 w 581741"/>
              <a:gd name="connsiteY30" fmla="*/ 324653 h 607568"/>
              <a:gd name="connsiteX31" fmla="*/ 47940 w 581741"/>
              <a:gd name="connsiteY31" fmla="*/ 320511 h 607568"/>
              <a:gd name="connsiteX32" fmla="*/ 217614 w 581741"/>
              <a:gd name="connsiteY32" fmla="*/ 282120 h 607568"/>
              <a:gd name="connsiteX33" fmla="*/ 364198 w 581741"/>
              <a:gd name="connsiteY33" fmla="*/ 282120 h 607568"/>
              <a:gd name="connsiteX34" fmla="*/ 378795 w 581741"/>
              <a:gd name="connsiteY34" fmla="*/ 296697 h 607568"/>
              <a:gd name="connsiteX35" fmla="*/ 378795 w 581741"/>
              <a:gd name="connsiteY35" fmla="*/ 592991 h 607568"/>
              <a:gd name="connsiteX36" fmla="*/ 364198 w 581741"/>
              <a:gd name="connsiteY36" fmla="*/ 607568 h 607568"/>
              <a:gd name="connsiteX37" fmla="*/ 217614 w 581741"/>
              <a:gd name="connsiteY37" fmla="*/ 607568 h 607568"/>
              <a:gd name="connsiteX38" fmla="*/ 203017 w 581741"/>
              <a:gd name="connsiteY38" fmla="*/ 592991 h 607568"/>
              <a:gd name="connsiteX39" fmla="*/ 203017 w 581741"/>
              <a:gd name="connsiteY39" fmla="*/ 296697 h 607568"/>
              <a:gd name="connsiteX40" fmla="*/ 217614 w 581741"/>
              <a:gd name="connsiteY40" fmla="*/ 282120 h 607568"/>
              <a:gd name="connsiteX41" fmla="*/ 453903 w 581741"/>
              <a:gd name="connsiteY41" fmla="*/ 220590 h 607568"/>
              <a:gd name="connsiteX42" fmla="*/ 464044 w 581741"/>
              <a:gd name="connsiteY42" fmla="*/ 221204 h 607568"/>
              <a:gd name="connsiteX43" fmla="*/ 493852 w 581741"/>
              <a:gd name="connsiteY43" fmla="*/ 234244 h 607568"/>
              <a:gd name="connsiteX44" fmla="*/ 523507 w 581741"/>
              <a:gd name="connsiteY44" fmla="*/ 221204 h 607568"/>
              <a:gd name="connsiteX45" fmla="*/ 533802 w 581741"/>
              <a:gd name="connsiteY45" fmla="*/ 220590 h 607568"/>
              <a:gd name="connsiteX46" fmla="*/ 547016 w 581741"/>
              <a:gd name="connsiteY46" fmla="*/ 224732 h 607568"/>
              <a:gd name="connsiteX47" fmla="*/ 581741 w 581741"/>
              <a:gd name="connsiteY47" fmla="*/ 272903 h 607568"/>
              <a:gd name="connsiteX48" fmla="*/ 581741 w 581741"/>
              <a:gd name="connsiteY48" fmla="*/ 344238 h 607568"/>
              <a:gd name="connsiteX49" fmla="*/ 567144 w 581741"/>
              <a:gd name="connsiteY49" fmla="*/ 358966 h 607568"/>
              <a:gd name="connsiteX50" fmla="*/ 420560 w 581741"/>
              <a:gd name="connsiteY50" fmla="*/ 358966 h 607568"/>
              <a:gd name="connsiteX51" fmla="*/ 405963 w 581741"/>
              <a:gd name="connsiteY51" fmla="*/ 344238 h 607568"/>
              <a:gd name="connsiteX52" fmla="*/ 405963 w 581741"/>
              <a:gd name="connsiteY52" fmla="*/ 272903 h 607568"/>
              <a:gd name="connsiteX53" fmla="*/ 440689 w 581741"/>
              <a:gd name="connsiteY53" fmla="*/ 224732 h 607568"/>
              <a:gd name="connsiteX54" fmla="*/ 453903 w 581741"/>
              <a:gd name="connsiteY54" fmla="*/ 220590 h 607568"/>
              <a:gd name="connsiteX55" fmla="*/ 87924 w 581741"/>
              <a:gd name="connsiteY55" fmla="*/ 206827 h 607568"/>
              <a:gd name="connsiteX56" fmla="*/ 139225 w 581741"/>
              <a:gd name="connsiteY56" fmla="*/ 257987 h 607568"/>
              <a:gd name="connsiteX57" fmla="*/ 87924 w 581741"/>
              <a:gd name="connsiteY57" fmla="*/ 309147 h 607568"/>
              <a:gd name="connsiteX58" fmla="*/ 36623 w 581741"/>
              <a:gd name="connsiteY58" fmla="*/ 257987 h 607568"/>
              <a:gd name="connsiteX59" fmla="*/ 87924 w 581741"/>
              <a:gd name="connsiteY59" fmla="*/ 206827 h 607568"/>
              <a:gd name="connsiteX60" fmla="*/ 250957 w 581741"/>
              <a:gd name="connsiteY60" fmla="*/ 113696 h 607568"/>
              <a:gd name="connsiteX61" fmla="*/ 261251 w 581741"/>
              <a:gd name="connsiteY61" fmla="*/ 114309 h 607568"/>
              <a:gd name="connsiteX62" fmla="*/ 290906 w 581741"/>
              <a:gd name="connsiteY62" fmla="*/ 127196 h 607568"/>
              <a:gd name="connsiteX63" fmla="*/ 320561 w 581741"/>
              <a:gd name="connsiteY63" fmla="*/ 114309 h 607568"/>
              <a:gd name="connsiteX64" fmla="*/ 330856 w 581741"/>
              <a:gd name="connsiteY64" fmla="*/ 113696 h 607568"/>
              <a:gd name="connsiteX65" fmla="*/ 344070 w 581741"/>
              <a:gd name="connsiteY65" fmla="*/ 117838 h 607568"/>
              <a:gd name="connsiteX66" fmla="*/ 378795 w 581741"/>
              <a:gd name="connsiteY66" fmla="*/ 165855 h 607568"/>
              <a:gd name="connsiteX67" fmla="*/ 378795 w 581741"/>
              <a:gd name="connsiteY67" fmla="*/ 237344 h 607568"/>
              <a:gd name="connsiteX68" fmla="*/ 364198 w 581741"/>
              <a:gd name="connsiteY68" fmla="*/ 251918 h 607568"/>
              <a:gd name="connsiteX69" fmla="*/ 217614 w 581741"/>
              <a:gd name="connsiteY69" fmla="*/ 251918 h 607568"/>
              <a:gd name="connsiteX70" fmla="*/ 203017 w 581741"/>
              <a:gd name="connsiteY70" fmla="*/ 237344 h 607568"/>
              <a:gd name="connsiteX71" fmla="*/ 203017 w 581741"/>
              <a:gd name="connsiteY71" fmla="*/ 165855 h 607568"/>
              <a:gd name="connsiteX72" fmla="*/ 237743 w 581741"/>
              <a:gd name="connsiteY72" fmla="*/ 117838 h 607568"/>
              <a:gd name="connsiteX73" fmla="*/ 250957 w 581741"/>
              <a:gd name="connsiteY73" fmla="*/ 113696 h 607568"/>
              <a:gd name="connsiteX74" fmla="*/ 493853 w 581741"/>
              <a:gd name="connsiteY74" fmla="*/ 106907 h 607568"/>
              <a:gd name="connsiteX75" fmla="*/ 545190 w 581741"/>
              <a:gd name="connsiteY75" fmla="*/ 158173 h 607568"/>
              <a:gd name="connsiteX76" fmla="*/ 493853 w 581741"/>
              <a:gd name="connsiteY76" fmla="*/ 209439 h 607568"/>
              <a:gd name="connsiteX77" fmla="*/ 442516 w 581741"/>
              <a:gd name="connsiteY77" fmla="*/ 158173 h 607568"/>
              <a:gd name="connsiteX78" fmla="*/ 493853 w 581741"/>
              <a:gd name="connsiteY78" fmla="*/ 106907 h 607568"/>
              <a:gd name="connsiteX79" fmla="*/ 290870 w 581741"/>
              <a:gd name="connsiteY79" fmla="*/ 0 h 607568"/>
              <a:gd name="connsiteX80" fmla="*/ 342171 w 581741"/>
              <a:gd name="connsiteY80" fmla="*/ 51160 h 607568"/>
              <a:gd name="connsiteX81" fmla="*/ 290870 w 581741"/>
              <a:gd name="connsiteY81" fmla="*/ 102320 h 607568"/>
              <a:gd name="connsiteX82" fmla="*/ 239569 w 581741"/>
              <a:gd name="connsiteY82" fmla="*/ 51160 h 607568"/>
              <a:gd name="connsiteX83" fmla="*/ 290870 w 581741"/>
              <a:gd name="connsiteY8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81741" h="607568">
                <a:moveTo>
                  <a:pt x="14597" y="488948"/>
                </a:moveTo>
                <a:lnTo>
                  <a:pt x="161181" y="488948"/>
                </a:lnTo>
                <a:cubicBezTo>
                  <a:pt x="169171" y="488948"/>
                  <a:pt x="175778" y="495547"/>
                  <a:pt x="175778" y="503526"/>
                </a:cubicBezTo>
                <a:lnTo>
                  <a:pt x="175778" y="592990"/>
                </a:lnTo>
                <a:cubicBezTo>
                  <a:pt x="175778" y="600970"/>
                  <a:pt x="169171" y="607568"/>
                  <a:pt x="161181" y="607568"/>
                </a:cubicBezTo>
                <a:lnTo>
                  <a:pt x="14597" y="607568"/>
                </a:lnTo>
                <a:cubicBezTo>
                  <a:pt x="6607" y="607568"/>
                  <a:pt x="0" y="600970"/>
                  <a:pt x="0" y="592990"/>
                </a:cubicBezTo>
                <a:lnTo>
                  <a:pt x="0" y="503526"/>
                </a:lnTo>
                <a:cubicBezTo>
                  <a:pt x="0" y="495547"/>
                  <a:pt x="6607" y="488948"/>
                  <a:pt x="14597" y="488948"/>
                </a:cubicBezTo>
                <a:close/>
                <a:moveTo>
                  <a:pt x="420560" y="389098"/>
                </a:moveTo>
                <a:lnTo>
                  <a:pt x="567144" y="389098"/>
                </a:lnTo>
                <a:cubicBezTo>
                  <a:pt x="575134" y="389098"/>
                  <a:pt x="581741" y="395695"/>
                  <a:pt x="581741" y="403826"/>
                </a:cubicBezTo>
                <a:lnTo>
                  <a:pt x="581741" y="592993"/>
                </a:lnTo>
                <a:cubicBezTo>
                  <a:pt x="581741" y="600971"/>
                  <a:pt x="575134" y="607568"/>
                  <a:pt x="567144" y="607568"/>
                </a:cubicBezTo>
                <a:lnTo>
                  <a:pt x="420560" y="607568"/>
                </a:lnTo>
                <a:cubicBezTo>
                  <a:pt x="412570" y="607568"/>
                  <a:pt x="405963" y="600971"/>
                  <a:pt x="405963" y="592993"/>
                </a:cubicBezTo>
                <a:lnTo>
                  <a:pt x="405963" y="403826"/>
                </a:lnTo>
                <a:cubicBezTo>
                  <a:pt x="405963" y="395695"/>
                  <a:pt x="412570" y="389098"/>
                  <a:pt x="420560" y="389098"/>
                </a:cubicBezTo>
                <a:close/>
                <a:moveTo>
                  <a:pt x="47940" y="320511"/>
                </a:moveTo>
                <a:cubicBezTo>
                  <a:pt x="51320" y="319591"/>
                  <a:pt x="55008" y="319744"/>
                  <a:pt x="58234" y="321125"/>
                </a:cubicBezTo>
                <a:lnTo>
                  <a:pt x="87889" y="334011"/>
                </a:lnTo>
                <a:lnTo>
                  <a:pt x="117698" y="321125"/>
                </a:lnTo>
                <a:cubicBezTo>
                  <a:pt x="120771" y="319744"/>
                  <a:pt x="124458" y="319591"/>
                  <a:pt x="127839" y="320511"/>
                </a:cubicBezTo>
                <a:cubicBezTo>
                  <a:pt x="127839" y="320511"/>
                  <a:pt x="140899" y="324500"/>
                  <a:pt x="141053" y="324653"/>
                </a:cubicBezTo>
                <a:cubicBezTo>
                  <a:pt x="161796" y="331557"/>
                  <a:pt x="175778" y="350886"/>
                  <a:pt x="175778" y="372671"/>
                </a:cubicBezTo>
                <a:lnTo>
                  <a:pt x="175778" y="444159"/>
                </a:lnTo>
                <a:cubicBezTo>
                  <a:pt x="175778" y="452290"/>
                  <a:pt x="169171" y="458887"/>
                  <a:pt x="161181" y="458887"/>
                </a:cubicBezTo>
                <a:lnTo>
                  <a:pt x="14597" y="458887"/>
                </a:lnTo>
                <a:cubicBezTo>
                  <a:pt x="6607" y="458887"/>
                  <a:pt x="0" y="452290"/>
                  <a:pt x="0" y="444159"/>
                </a:cubicBezTo>
                <a:lnTo>
                  <a:pt x="0" y="372671"/>
                </a:lnTo>
                <a:cubicBezTo>
                  <a:pt x="0" y="350886"/>
                  <a:pt x="13983" y="331557"/>
                  <a:pt x="34726" y="324653"/>
                </a:cubicBezTo>
                <a:cubicBezTo>
                  <a:pt x="34879" y="324500"/>
                  <a:pt x="47940" y="320511"/>
                  <a:pt x="47940" y="320511"/>
                </a:cubicBezTo>
                <a:close/>
                <a:moveTo>
                  <a:pt x="217614" y="282120"/>
                </a:moveTo>
                <a:lnTo>
                  <a:pt x="364198" y="282120"/>
                </a:lnTo>
                <a:cubicBezTo>
                  <a:pt x="372188" y="282120"/>
                  <a:pt x="378795" y="288718"/>
                  <a:pt x="378795" y="296697"/>
                </a:cubicBezTo>
                <a:lnTo>
                  <a:pt x="378795" y="592991"/>
                </a:lnTo>
                <a:cubicBezTo>
                  <a:pt x="378795" y="600970"/>
                  <a:pt x="372188" y="607568"/>
                  <a:pt x="364198" y="607568"/>
                </a:cubicBezTo>
                <a:lnTo>
                  <a:pt x="217614" y="607568"/>
                </a:lnTo>
                <a:cubicBezTo>
                  <a:pt x="209624" y="607568"/>
                  <a:pt x="203017" y="600970"/>
                  <a:pt x="203017" y="592991"/>
                </a:cubicBezTo>
                <a:lnTo>
                  <a:pt x="203017" y="296697"/>
                </a:lnTo>
                <a:cubicBezTo>
                  <a:pt x="203017" y="288718"/>
                  <a:pt x="209624" y="282120"/>
                  <a:pt x="217614" y="282120"/>
                </a:cubicBezTo>
                <a:close/>
                <a:moveTo>
                  <a:pt x="453903" y="220590"/>
                </a:moveTo>
                <a:cubicBezTo>
                  <a:pt x="457283" y="219670"/>
                  <a:pt x="460971" y="219823"/>
                  <a:pt x="464044" y="221204"/>
                </a:cubicBezTo>
                <a:lnTo>
                  <a:pt x="493852" y="234244"/>
                </a:lnTo>
                <a:lnTo>
                  <a:pt x="523507" y="221204"/>
                </a:lnTo>
                <a:cubicBezTo>
                  <a:pt x="526734" y="219823"/>
                  <a:pt x="530421" y="219670"/>
                  <a:pt x="533802" y="220590"/>
                </a:cubicBezTo>
                <a:cubicBezTo>
                  <a:pt x="533802" y="220590"/>
                  <a:pt x="546862" y="224732"/>
                  <a:pt x="547016" y="224732"/>
                </a:cubicBezTo>
                <a:cubicBezTo>
                  <a:pt x="567759" y="231636"/>
                  <a:pt x="581741" y="250965"/>
                  <a:pt x="581741" y="272903"/>
                </a:cubicBezTo>
                <a:lnTo>
                  <a:pt x="581741" y="344238"/>
                </a:lnTo>
                <a:cubicBezTo>
                  <a:pt x="581741" y="352369"/>
                  <a:pt x="575134" y="358966"/>
                  <a:pt x="567144" y="358966"/>
                </a:cubicBezTo>
                <a:lnTo>
                  <a:pt x="420560" y="358966"/>
                </a:lnTo>
                <a:cubicBezTo>
                  <a:pt x="412570" y="358966"/>
                  <a:pt x="405963" y="352369"/>
                  <a:pt x="405963" y="344238"/>
                </a:cubicBezTo>
                <a:lnTo>
                  <a:pt x="405963" y="272903"/>
                </a:lnTo>
                <a:cubicBezTo>
                  <a:pt x="405963" y="250965"/>
                  <a:pt x="419946" y="231636"/>
                  <a:pt x="440689" y="224732"/>
                </a:cubicBezTo>
                <a:cubicBezTo>
                  <a:pt x="440842" y="224732"/>
                  <a:pt x="453903" y="220590"/>
                  <a:pt x="453903" y="220590"/>
                </a:cubicBezTo>
                <a:close/>
                <a:moveTo>
                  <a:pt x="87924" y="206827"/>
                </a:moveTo>
                <a:cubicBezTo>
                  <a:pt x="116257" y="206827"/>
                  <a:pt x="139225" y="229732"/>
                  <a:pt x="139225" y="257987"/>
                </a:cubicBezTo>
                <a:cubicBezTo>
                  <a:pt x="139225" y="286242"/>
                  <a:pt x="116257" y="309147"/>
                  <a:pt x="87924" y="309147"/>
                </a:cubicBezTo>
                <a:cubicBezTo>
                  <a:pt x="59591" y="309147"/>
                  <a:pt x="36623" y="286242"/>
                  <a:pt x="36623" y="257987"/>
                </a:cubicBezTo>
                <a:cubicBezTo>
                  <a:pt x="36623" y="229732"/>
                  <a:pt x="59591" y="206827"/>
                  <a:pt x="87924" y="206827"/>
                </a:cubicBezTo>
                <a:close/>
                <a:moveTo>
                  <a:pt x="250957" y="113696"/>
                </a:moveTo>
                <a:cubicBezTo>
                  <a:pt x="254337" y="112622"/>
                  <a:pt x="258025" y="112929"/>
                  <a:pt x="261251" y="114309"/>
                </a:cubicBezTo>
                <a:lnTo>
                  <a:pt x="290906" y="127196"/>
                </a:lnTo>
                <a:lnTo>
                  <a:pt x="320561" y="114309"/>
                </a:lnTo>
                <a:cubicBezTo>
                  <a:pt x="323788" y="112929"/>
                  <a:pt x="327475" y="112622"/>
                  <a:pt x="330856" y="113696"/>
                </a:cubicBezTo>
                <a:cubicBezTo>
                  <a:pt x="330856" y="113696"/>
                  <a:pt x="343916" y="117684"/>
                  <a:pt x="344070" y="117838"/>
                </a:cubicBezTo>
                <a:cubicBezTo>
                  <a:pt x="364813" y="124741"/>
                  <a:pt x="378795" y="144071"/>
                  <a:pt x="378795" y="165855"/>
                </a:cubicBezTo>
                <a:lnTo>
                  <a:pt x="378795" y="237344"/>
                </a:lnTo>
                <a:cubicBezTo>
                  <a:pt x="378795" y="245475"/>
                  <a:pt x="372188" y="251918"/>
                  <a:pt x="364198" y="251918"/>
                </a:cubicBezTo>
                <a:lnTo>
                  <a:pt x="217614" y="251918"/>
                </a:lnTo>
                <a:cubicBezTo>
                  <a:pt x="209624" y="251918"/>
                  <a:pt x="203017" y="245475"/>
                  <a:pt x="203017" y="237344"/>
                </a:cubicBezTo>
                <a:lnTo>
                  <a:pt x="203017" y="165855"/>
                </a:lnTo>
                <a:cubicBezTo>
                  <a:pt x="203017" y="144071"/>
                  <a:pt x="217000" y="124741"/>
                  <a:pt x="237743" y="117838"/>
                </a:cubicBezTo>
                <a:cubicBezTo>
                  <a:pt x="237896" y="117684"/>
                  <a:pt x="250957" y="113696"/>
                  <a:pt x="250957" y="113696"/>
                </a:cubicBezTo>
                <a:close/>
                <a:moveTo>
                  <a:pt x="493853" y="106907"/>
                </a:moveTo>
                <a:cubicBezTo>
                  <a:pt x="522206" y="106907"/>
                  <a:pt x="545190" y="129860"/>
                  <a:pt x="545190" y="158173"/>
                </a:cubicBezTo>
                <a:cubicBezTo>
                  <a:pt x="545190" y="186486"/>
                  <a:pt x="522206" y="209439"/>
                  <a:pt x="493853" y="209439"/>
                </a:cubicBezTo>
                <a:cubicBezTo>
                  <a:pt x="465500" y="209439"/>
                  <a:pt x="442516" y="186486"/>
                  <a:pt x="442516" y="158173"/>
                </a:cubicBezTo>
                <a:cubicBezTo>
                  <a:pt x="442516" y="129860"/>
                  <a:pt x="465500" y="106907"/>
                  <a:pt x="493853" y="106907"/>
                </a:cubicBezTo>
                <a:close/>
                <a:moveTo>
                  <a:pt x="290870" y="0"/>
                </a:moveTo>
                <a:cubicBezTo>
                  <a:pt x="319203" y="0"/>
                  <a:pt x="342171" y="22905"/>
                  <a:pt x="342171" y="51160"/>
                </a:cubicBezTo>
                <a:cubicBezTo>
                  <a:pt x="342171" y="79415"/>
                  <a:pt x="319203" y="102320"/>
                  <a:pt x="290870" y="102320"/>
                </a:cubicBezTo>
                <a:cubicBezTo>
                  <a:pt x="262537" y="102320"/>
                  <a:pt x="239569" y="79415"/>
                  <a:pt x="239569" y="51160"/>
                </a:cubicBezTo>
                <a:cubicBezTo>
                  <a:pt x="239569" y="22905"/>
                  <a:pt x="262537" y="0"/>
                  <a:pt x="290870" y="0"/>
                </a:cubicBezTo>
                <a:close/>
              </a:path>
            </a:pathLst>
          </a:custGeom>
          <a:solidFill>
            <a:schemeClr val="accent1"/>
          </a:solidFill>
          <a:ln>
            <a:noFill/>
          </a:ln>
        </p:spPr>
      </p:sp>
      <p:sp>
        <p:nvSpPr>
          <p:cNvPr id="91" name="pointer_108787"/>
          <p:cNvSpPr>
            <a:spLocks noChangeAspect="1"/>
          </p:cNvSpPr>
          <p:nvPr/>
        </p:nvSpPr>
        <p:spPr bwMode="auto">
          <a:xfrm>
            <a:off x="10996278" y="4887737"/>
            <a:ext cx="547444" cy="609685"/>
          </a:xfrm>
          <a:custGeom>
            <a:avLst/>
            <a:gdLst>
              <a:gd name="T0" fmla="*/ 2249 w 2249"/>
              <a:gd name="T1" fmla="*/ 1288 h 2508"/>
              <a:gd name="T2" fmla="*/ 2248 w 2249"/>
              <a:gd name="T3" fmla="*/ 1288 h 2508"/>
              <a:gd name="T4" fmla="*/ 2248 w 2249"/>
              <a:gd name="T5" fmla="*/ 1260 h 2508"/>
              <a:gd name="T6" fmla="*/ 2048 w 2249"/>
              <a:gd name="T7" fmla="*/ 1060 h 2508"/>
              <a:gd name="T8" fmla="*/ 1848 w 2249"/>
              <a:gd name="T9" fmla="*/ 1260 h 2508"/>
              <a:gd name="T10" fmla="*/ 1848 w 2249"/>
              <a:gd name="T11" fmla="*/ 1040 h 2508"/>
              <a:gd name="T12" fmla="*/ 1648 w 2249"/>
              <a:gd name="T13" fmla="*/ 840 h 2508"/>
              <a:gd name="T14" fmla="*/ 1448 w 2249"/>
              <a:gd name="T15" fmla="*/ 1040 h 2508"/>
              <a:gd name="T16" fmla="*/ 1448 w 2249"/>
              <a:gd name="T17" fmla="*/ 840 h 2508"/>
              <a:gd name="T18" fmla="*/ 1242 w 2249"/>
              <a:gd name="T19" fmla="*/ 640 h 2508"/>
              <a:gd name="T20" fmla="*/ 1035 w 2249"/>
              <a:gd name="T21" fmla="*/ 847 h 2508"/>
              <a:gd name="T22" fmla="*/ 1035 w 2249"/>
              <a:gd name="T23" fmla="*/ 200 h 2508"/>
              <a:gd name="T24" fmla="*/ 835 w 2249"/>
              <a:gd name="T25" fmla="*/ 0 h 2508"/>
              <a:gd name="T26" fmla="*/ 635 w 2249"/>
              <a:gd name="T27" fmla="*/ 200 h 2508"/>
              <a:gd name="T28" fmla="*/ 635 w 2249"/>
              <a:gd name="T29" fmla="*/ 1497 h 2508"/>
              <a:gd name="T30" fmla="*/ 142 w 2249"/>
              <a:gd name="T31" fmla="*/ 1029 h 2508"/>
              <a:gd name="T32" fmla="*/ 50 w 2249"/>
              <a:gd name="T33" fmla="*/ 1302 h 2508"/>
              <a:gd name="T34" fmla="*/ 422 w 2249"/>
              <a:gd name="T35" fmla="*/ 2056 h 2508"/>
              <a:gd name="T36" fmla="*/ 1053 w 2249"/>
              <a:gd name="T37" fmla="*/ 2508 h 2508"/>
              <a:gd name="T38" fmla="*/ 1586 w 2249"/>
              <a:gd name="T39" fmla="*/ 2508 h 2508"/>
              <a:gd name="T40" fmla="*/ 2249 w 2249"/>
              <a:gd name="T41" fmla="*/ 1841 h 2508"/>
              <a:gd name="T42" fmla="*/ 2249 w 2249"/>
              <a:gd name="T43" fmla="*/ 1288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9" h="2508">
                <a:moveTo>
                  <a:pt x="2249" y="1288"/>
                </a:moveTo>
                <a:lnTo>
                  <a:pt x="2248" y="1288"/>
                </a:lnTo>
                <a:lnTo>
                  <a:pt x="2248" y="1260"/>
                </a:lnTo>
                <a:cubicBezTo>
                  <a:pt x="2248" y="1150"/>
                  <a:pt x="2159" y="1060"/>
                  <a:pt x="2048" y="1060"/>
                </a:cubicBezTo>
                <a:cubicBezTo>
                  <a:pt x="1938" y="1060"/>
                  <a:pt x="1848" y="1150"/>
                  <a:pt x="1848" y="1260"/>
                </a:cubicBezTo>
                <a:lnTo>
                  <a:pt x="1848" y="1040"/>
                </a:lnTo>
                <a:cubicBezTo>
                  <a:pt x="1848" y="930"/>
                  <a:pt x="1759" y="840"/>
                  <a:pt x="1648" y="840"/>
                </a:cubicBezTo>
                <a:cubicBezTo>
                  <a:pt x="1538" y="840"/>
                  <a:pt x="1448" y="930"/>
                  <a:pt x="1448" y="1040"/>
                </a:cubicBezTo>
                <a:lnTo>
                  <a:pt x="1448" y="840"/>
                </a:lnTo>
                <a:cubicBezTo>
                  <a:pt x="1448" y="730"/>
                  <a:pt x="1352" y="640"/>
                  <a:pt x="1242" y="640"/>
                </a:cubicBezTo>
                <a:cubicBezTo>
                  <a:pt x="1131" y="640"/>
                  <a:pt x="1035" y="736"/>
                  <a:pt x="1035" y="847"/>
                </a:cubicBezTo>
                <a:lnTo>
                  <a:pt x="1035" y="200"/>
                </a:lnTo>
                <a:cubicBezTo>
                  <a:pt x="1035" y="90"/>
                  <a:pt x="945" y="0"/>
                  <a:pt x="835" y="0"/>
                </a:cubicBezTo>
                <a:cubicBezTo>
                  <a:pt x="724" y="0"/>
                  <a:pt x="635" y="90"/>
                  <a:pt x="635" y="200"/>
                </a:cubicBezTo>
                <a:lnTo>
                  <a:pt x="635" y="1497"/>
                </a:lnTo>
                <a:cubicBezTo>
                  <a:pt x="635" y="1497"/>
                  <a:pt x="430" y="882"/>
                  <a:pt x="142" y="1029"/>
                </a:cubicBezTo>
                <a:cubicBezTo>
                  <a:pt x="42" y="1080"/>
                  <a:pt x="0" y="1201"/>
                  <a:pt x="50" y="1302"/>
                </a:cubicBezTo>
                <a:lnTo>
                  <a:pt x="422" y="2056"/>
                </a:lnTo>
                <a:cubicBezTo>
                  <a:pt x="422" y="2056"/>
                  <a:pt x="652" y="2508"/>
                  <a:pt x="1053" y="2508"/>
                </a:cubicBezTo>
                <a:lnTo>
                  <a:pt x="1586" y="2508"/>
                </a:lnTo>
                <a:cubicBezTo>
                  <a:pt x="1955" y="2508"/>
                  <a:pt x="2249" y="2209"/>
                  <a:pt x="2249" y="1841"/>
                </a:cubicBezTo>
                <a:lnTo>
                  <a:pt x="2249" y="1288"/>
                </a:lnTo>
                <a:close/>
              </a:path>
            </a:pathLst>
          </a:custGeom>
          <a:solidFill>
            <a:srgbClr val="33CC33"/>
          </a:solidFill>
          <a:ln>
            <a:noFill/>
          </a:ln>
        </p:spPr>
      </p:sp>
      <p:sp>
        <p:nvSpPr>
          <p:cNvPr id="3" name="Flecha derecha 2"/>
          <p:cNvSpPr/>
          <p:nvPr/>
        </p:nvSpPr>
        <p:spPr>
          <a:xfrm>
            <a:off x="10199662" y="4169730"/>
            <a:ext cx="288032" cy="3416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open-book_225998"/>
          <p:cNvSpPr>
            <a:spLocks noChangeAspect="1"/>
          </p:cNvSpPr>
          <p:nvPr/>
        </p:nvSpPr>
        <p:spPr bwMode="auto">
          <a:xfrm>
            <a:off x="10784808" y="3075553"/>
            <a:ext cx="936104" cy="919035"/>
          </a:xfrm>
          <a:custGeom>
            <a:avLst/>
            <a:gdLst>
              <a:gd name="connsiteX0" fmla="*/ 486046 w 607639"/>
              <a:gd name="connsiteY0" fmla="*/ 394320 h 596560"/>
              <a:gd name="connsiteX1" fmla="*/ 496216 w 607639"/>
              <a:gd name="connsiteY1" fmla="*/ 404446 h 596560"/>
              <a:gd name="connsiteX2" fmla="*/ 486046 w 607639"/>
              <a:gd name="connsiteY2" fmla="*/ 414572 h 596560"/>
              <a:gd name="connsiteX3" fmla="*/ 475964 w 607639"/>
              <a:gd name="connsiteY3" fmla="*/ 404446 h 596560"/>
              <a:gd name="connsiteX4" fmla="*/ 486046 w 607639"/>
              <a:gd name="connsiteY4" fmla="*/ 394320 h 596560"/>
              <a:gd name="connsiteX5" fmla="*/ 354433 w 607639"/>
              <a:gd name="connsiteY5" fmla="*/ 394320 h 596560"/>
              <a:gd name="connsiteX6" fmla="*/ 435406 w 607639"/>
              <a:gd name="connsiteY6" fmla="*/ 394320 h 596560"/>
              <a:gd name="connsiteX7" fmla="*/ 445550 w 607639"/>
              <a:gd name="connsiteY7" fmla="*/ 404446 h 596560"/>
              <a:gd name="connsiteX8" fmla="*/ 435406 w 607639"/>
              <a:gd name="connsiteY8" fmla="*/ 414572 h 596560"/>
              <a:gd name="connsiteX9" fmla="*/ 354433 w 607639"/>
              <a:gd name="connsiteY9" fmla="*/ 414572 h 596560"/>
              <a:gd name="connsiteX10" fmla="*/ 344289 w 607639"/>
              <a:gd name="connsiteY10" fmla="*/ 404446 h 596560"/>
              <a:gd name="connsiteX11" fmla="*/ 354433 w 607639"/>
              <a:gd name="connsiteY11" fmla="*/ 394320 h 596560"/>
              <a:gd name="connsiteX12" fmla="*/ 243072 w 607639"/>
              <a:gd name="connsiteY12" fmla="*/ 384158 h 596560"/>
              <a:gd name="connsiteX13" fmla="*/ 253119 w 607639"/>
              <a:gd name="connsiteY13" fmla="*/ 394319 h 596560"/>
              <a:gd name="connsiteX14" fmla="*/ 243072 w 607639"/>
              <a:gd name="connsiteY14" fmla="*/ 404481 h 596560"/>
              <a:gd name="connsiteX15" fmla="*/ 232937 w 607639"/>
              <a:gd name="connsiteY15" fmla="*/ 394319 h 596560"/>
              <a:gd name="connsiteX16" fmla="*/ 243072 w 607639"/>
              <a:gd name="connsiteY16" fmla="*/ 384158 h 596560"/>
              <a:gd name="connsiteX17" fmla="*/ 111412 w 607639"/>
              <a:gd name="connsiteY17" fmla="*/ 384158 h 596560"/>
              <a:gd name="connsiteX18" fmla="*/ 192442 w 607639"/>
              <a:gd name="connsiteY18" fmla="*/ 384158 h 596560"/>
              <a:gd name="connsiteX19" fmla="*/ 202593 w 607639"/>
              <a:gd name="connsiteY19" fmla="*/ 394319 h 596560"/>
              <a:gd name="connsiteX20" fmla="*/ 192442 w 607639"/>
              <a:gd name="connsiteY20" fmla="*/ 404481 h 596560"/>
              <a:gd name="connsiteX21" fmla="*/ 111412 w 607639"/>
              <a:gd name="connsiteY21" fmla="*/ 404481 h 596560"/>
              <a:gd name="connsiteX22" fmla="*/ 101261 w 607639"/>
              <a:gd name="connsiteY22" fmla="*/ 394319 h 596560"/>
              <a:gd name="connsiteX23" fmla="*/ 111412 w 607639"/>
              <a:gd name="connsiteY23" fmla="*/ 384158 h 596560"/>
              <a:gd name="connsiteX24" fmla="*/ 415197 w 607639"/>
              <a:gd name="connsiteY24" fmla="*/ 343724 h 596560"/>
              <a:gd name="connsiteX25" fmla="*/ 496227 w 607639"/>
              <a:gd name="connsiteY25" fmla="*/ 343724 h 596560"/>
              <a:gd name="connsiteX26" fmla="*/ 506378 w 607639"/>
              <a:gd name="connsiteY26" fmla="*/ 353850 h 596560"/>
              <a:gd name="connsiteX27" fmla="*/ 496227 w 607639"/>
              <a:gd name="connsiteY27" fmla="*/ 363976 h 596560"/>
              <a:gd name="connsiteX28" fmla="*/ 415197 w 607639"/>
              <a:gd name="connsiteY28" fmla="*/ 363976 h 596560"/>
              <a:gd name="connsiteX29" fmla="*/ 405046 w 607639"/>
              <a:gd name="connsiteY29" fmla="*/ 353850 h 596560"/>
              <a:gd name="connsiteX30" fmla="*/ 415197 w 607639"/>
              <a:gd name="connsiteY30" fmla="*/ 343724 h 596560"/>
              <a:gd name="connsiteX31" fmla="*/ 354433 w 607639"/>
              <a:gd name="connsiteY31" fmla="*/ 343724 h 596560"/>
              <a:gd name="connsiteX32" fmla="*/ 374720 w 607639"/>
              <a:gd name="connsiteY32" fmla="*/ 343724 h 596560"/>
              <a:gd name="connsiteX33" fmla="*/ 384864 w 607639"/>
              <a:gd name="connsiteY33" fmla="*/ 353850 h 596560"/>
              <a:gd name="connsiteX34" fmla="*/ 374720 w 607639"/>
              <a:gd name="connsiteY34" fmla="*/ 363976 h 596560"/>
              <a:gd name="connsiteX35" fmla="*/ 354433 w 607639"/>
              <a:gd name="connsiteY35" fmla="*/ 363976 h 596560"/>
              <a:gd name="connsiteX36" fmla="*/ 344289 w 607639"/>
              <a:gd name="connsiteY36" fmla="*/ 353850 h 596560"/>
              <a:gd name="connsiteX37" fmla="*/ 354433 w 607639"/>
              <a:gd name="connsiteY37" fmla="*/ 343724 h 596560"/>
              <a:gd name="connsiteX38" fmla="*/ 232923 w 607639"/>
              <a:gd name="connsiteY38" fmla="*/ 333704 h 596560"/>
              <a:gd name="connsiteX39" fmla="*/ 253131 w 607639"/>
              <a:gd name="connsiteY39" fmla="*/ 333704 h 596560"/>
              <a:gd name="connsiteX40" fmla="*/ 263280 w 607639"/>
              <a:gd name="connsiteY40" fmla="*/ 343750 h 596560"/>
              <a:gd name="connsiteX41" fmla="*/ 253131 w 607639"/>
              <a:gd name="connsiteY41" fmla="*/ 353886 h 596560"/>
              <a:gd name="connsiteX42" fmla="*/ 232923 w 607639"/>
              <a:gd name="connsiteY42" fmla="*/ 353886 h 596560"/>
              <a:gd name="connsiteX43" fmla="*/ 222775 w 607639"/>
              <a:gd name="connsiteY43" fmla="*/ 343750 h 596560"/>
              <a:gd name="connsiteX44" fmla="*/ 232923 w 607639"/>
              <a:gd name="connsiteY44" fmla="*/ 333704 h 596560"/>
              <a:gd name="connsiteX45" fmla="*/ 111412 w 607639"/>
              <a:gd name="connsiteY45" fmla="*/ 333704 h 596560"/>
              <a:gd name="connsiteX46" fmla="*/ 192442 w 607639"/>
              <a:gd name="connsiteY46" fmla="*/ 333704 h 596560"/>
              <a:gd name="connsiteX47" fmla="*/ 202593 w 607639"/>
              <a:gd name="connsiteY47" fmla="*/ 343750 h 596560"/>
              <a:gd name="connsiteX48" fmla="*/ 192442 w 607639"/>
              <a:gd name="connsiteY48" fmla="*/ 353886 h 596560"/>
              <a:gd name="connsiteX49" fmla="*/ 111412 w 607639"/>
              <a:gd name="connsiteY49" fmla="*/ 353886 h 596560"/>
              <a:gd name="connsiteX50" fmla="*/ 101261 w 607639"/>
              <a:gd name="connsiteY50" fmla="*/ 343750 h 596560"/>
              <a:gd name="connsiteX51" fmla="*/ 111412 w 607639"/>
              <a:gd name="connsiteY51" fmla="*/ 333704 h 596560"/>
              <a:gd name="connsiteX52" fmla="*/ 455702 w 607639"/>
              <a:gd name="connsiteY52" fmla="*/ 293199 h 596560"/>
              <a:gd name="connsiteX53" fmla="*/ 496225 w 607639"/>
              <a:gd name="connsiteY53" fmla="*/ 293199 h 596560"/>
              <a:gd name="connsiteX54" fmla="*/ 506377 w 607639"/>
              <a:gd name="connsiteY54" fmla="*/ 303325 h 596560"/>
              <a:gd name="connsiteX55" fmla="*/ 496225 w 607639"/>
              <a:gd name="connsiteY55" fmla="*/ 313451 h 596560"/>
              <a:gd name="connsiteX56" fmla="*/ 455702 w 607639"/>
              <a:gd name="connsiteY56" fmla="*/ 313451 h 596560"/>
              <a:gd name="connsiteX57" fmla="*/ 445550 w 607639"/>
              <a:gd name="connsiteY57" fmla="*/ 303325 h 596560"/>
              <a:gd name="connsiteX58" fmla="*/ 455702 w 607639"/>
              <a:gd name="connsiteY58" fmla="*/ 293199 h 596560"/>
              <a:gd name="connsiteX59" fmla="*/ 354435 w 607639"/>
              <a:gd name="connsiteY59" fmla="*/ 293199 h 596560"/>
              <a:gd name="connsiteX60" fmla="*/ 415223 w 607639"/>
              <a:gd name="connsiteY60" fmla="*/ 293199 h 596560"/>
              <a:gd name="connsiteX61" fmla="*/ 425369 w 607639"/>
              <a:gd name="connsiteY61" fmla="*/ 303325 h 596560"/>
              <a:gd name="connsiteX62" fmla="*/ 415223 w 607639"/>
              <a:gd name="connsiteY62" fmla="*/ 313451 h 596560"/>
              <a:gd name="connsiteX63" fmla="*/ 354435 w 607639"/>
              <a:gd name="connsiteY63" fmla="*/ 313451 h 596560"/>
              <a:gd name="connsiteX64" fmla="*/ 344289 w 607639"/>
              <a:gd name="connsiteY64" fmla="*/ 303325 h 596560"/>
              <a:gd name="connsiteX65" fmla="*/ 354435 w 607639"/>
              <a:gd name="connsiteY65" fmla="*/ 293199 h 596560"/>
              <a:gd name="connsiteX66" fmla="*/ 192419 w 607639"/>
              <a:gd name="connsiteY66" fmla="*/ 283108 h 596560"/>
              <a:gd name="connsiteX67" fmla="*/ 253131 w 607639"/>
              <a:gd name="connsiteY67" fmla="*/ 283108 h 596560"/>
              <a:gd name="connsiteX68" fmla="*/ 263280 w 607639"/>
              <a:gd name="connsiteY68" fmla="*/ 293154 h 596560"/>
              <a:gd name="connsiteX69" fmla="*/ 253131 w 607639"/>
              <a:gd name="connsiteY69" fmla="*/ 303290 h 596560"/>
              <a:gd name="connsiteX70" fmla="*/ 192419 w 607639"/>
              <a:gd name="connsiteY70" fmla="*/ 303290 h 596560"/>
              <a:gd name="connsiteX71" fmla="*/ 182271 w 607639"/>
              <a:gd name="connsiteY71" fmla="*/ 293154 h 596560"/>
              <a:gd name="connsiteX72" fmla="*/ 192419 w 607639"/>
              <a:gd name="connsiteY72" fmla="*/ 283108 h 596560"/>
              <a:gd name="connsiteX73" fmla="*/ 111417 w 607639"/>
              <a:gd name="connsiteY73" fmla="*/ 283108 h 596560"/>
              <a:gd name="connsiteX74" fmla="*/ 151951 w 607639"/>
              <a:gd name="connsiteY74" fmla="*/ 283108 h 596560"/>
              <a:gd name="connsiteX75" fmla="*/ 162018 w 607639"/>
              <a:gd name="connsiteY75" fmla="*/ 293154 h 596560"/>
              <a:gd name="connsiteX76" fmla="*/ 151951 w 607639"/>
              <a:gd name="connsiteY76" fmla="*/ 303290 h 596560"/>
              <a:gd name="connsiteX77" fmla="*/ 111417 w 607639"/>
              <a:gd name="connsiteY77" fmla="*/ 303290 h 596560"/>
              <a:gd name="connsiteX78" fmla="*/ 101261 w 607639"/>
              <a:gd name="connsiteY78" fmla="*/ 293154 h 596560"/>
              <a:gd name="connsiteX79" fmla="*/ 111417 w 607639"/>
              <a:gd name="connsiteY79" fmla="*/ 283108 h 596560"/>
              <a:gd name="connsiteX80" fmla="*/ 476022 w 607639"/>
              <a:gd name="connsiteY80" fmla="*/ 242674 h 596560"/>
              <a:gd name="connsiteX81" fmla="*/ 496230 w 607639"/>
              <a:gd name="connsiteY81" fmla="*/ 242674 h 596560"/>
              <a:gd name="connsiteX82" fmla="*/ 506378 w 607639"/>
              <a:gd name="connsiteY82" fmla="*/ 252720 h 596560"/>
              <a:gd name="connsiteX83" fmla="*/ 496230 w 607639"/>
              <a:gd name="connsiteY83" fmla="*/ 262856 h 596560"/>
              <a:gd name="connsiteX84" fmla="*/ 476022 w 607639"/>
              <a:gd name="connsiteY84" fmla="*/ 262856 h 596560"/>
              <a:gd name="connsiteX85" fmla="*/ 465873 w 607639"/>
              <a:gd name="connsiteY85" fmla="*/ 252720 h 596560"/>
              <a:gd name="connsiteX86" fmla="*/ 476022 w 607639"/>
              <a:gd name="connsiteY86" fmla="*/ 242674 h 596560"/>
              <a:gd name="connsiteX87" fmla="*/ 354433 w 607639"/>
              <a:gd name="connsiteY87" fmla="*/ 242674 h 596560"/>
              <a:gd name="connsiteX88" fmla="*/ 435406 w 607639"/>
              <a:gd name="connsiteY88" fmla="*/ 242674 h 596560"/>
              <a:gd name="connsiteX89" fmla="*/ 445550 w 607639"/>
              <a:gd name="connsiteY89" fmla="*/ 252720 h 596560"/>
              <a:gd name="connsiteX90" fmla="*/ 435406 w 607639"/>
              <a:gd name="connsiteY90" fmla="*/ 262856 h 596560"/>
              <a:gd name="connsiteX91" fmla="*/ 354433 w 607639"/>
              <a:gd name="connsiteY91" fmla="*/ 262856 h 596560"/>
              <a:gd name="connsiteX92" fmla="*/ 344289 w 607639"/>
              <a:gd name="connsiteY92" fmla="*/ 252720 h 596560"/>
              <a:gd name="connsiteX93" fmla="*/ 354433 w 607639"/>
              <a:gd name="connsiteY93" fmla="*/ 242674 h 596560"/>
              <a:gd name="connsiteX94" fmla="*/ 111409 w 607639"/>
              <a:gd name="connsiteY94" fmla="*/ 242674 h 596560"/>
              <a:gd name="connsiteX95" fmla="*/ 253130 w 607639"/>
              <a:gd name="connsiteY95" fmla="*/ 242674 h 596560"/>
              <a:gd name="connsiteX96" fmla="*/ 263279 w 607639"/>
              <a:gd name="connsiteY96" fmla="*/ 252720 h 596560"/>
              <a:gd name="connsiteX97" fmla="*/ 253130 w 607639"/>
              <a:gd name="connsiteY97" fmla="*/ 262856 h 596560"/>
              <a:gd name="connsiteX98" fmla="*/ 111409 w 607639"/>
              <a:gd name="connsiteY98" fmla="*/ 262856 h 596560"/>
              <a:gd name="connsiteX99" fmla="*/ 101261 w 607639"/>
              <a:gd name="connsiteY99" fmla="*/ 252720 h 596560"/>
              <a:gd name="connsiteX100" fmla="*/ 111409 w 607639"/>
              <a:gd name="connsiteY100" fmla="*/ 242674 h 596560"/>
              <a:gd name="connsiteX101" fmla="*/ 415197 w 607639"/>
              <a:gd name="connsiteY101" fmla="*/ 192150 h 596560"/>
              <a:gd name="connsiteX102" fmla="*/ 496227 w 607639"/>
              <a:gd name="connsiteY102" fmla="*/ 192150 h 596560"/>
              <a:gd name="connsiteX103" fmla="*/ 506378 w 607639"/>
              <a:gd name="connsiteY103" fmla="*/ 202196 h 596560"/>
              <a:gd name="connsiteX104" fmla="*/ 496227 w 607639"/>
              <a:gd name="connsiteY104" fmla="*/ 212332 h 596560"/>
              <a:gd name="connsiteX105" fmla="*/ 415197 w 607639"/>
              <a:gd name="connsiteY105" fmla="*/ 212332 h 596560"/>
              <a:gd name="connsiteX106" fmla="*/ 405046 w 607639"/>
              <a:gd name="connsiteY106" fmla="*/ 202196 h 596560"/>
              <a:gd name="connsiteX107" fmla="*/ 415197 w 607639"/>
              <a:gd name="connsiteY107" fmla="*/ 192150 h 596560"/>
              <a:gd name="connsiteX108" fmla="*/ 354433 w 607639"/>
              <a:gd name="connsiteY108" fmla="*/ 192150 h 596560"/>
              <a:gd name="connsiteX109" fmla="*/ 374720 w 607639"/>
              <a:gd name="connsiteY109" fmla="*/ 192150 h 596560"/>
              <a:gd name="connsiteX110" fmla="*/ 384864 w 607639"/>
              <a:gd name="connsiteY110" fmla="*/ 202196 h 596560"/>
              <a:gd name="connsiteX111" fmla="*/ 374720 w 607639"/>
              <a:gd name="connsiteY111" fmla="*/ 212332 h 596560"/>
              <a:gd name="connsiteX112" fmla="*/ 354433 w 607639"/>
              <a:gd name="connsiteY112" fmla="*/ 212332 h 596560"/>
              <a:gd name="connsiteX113" fmla="*/ 344289 w 607639"/>
              <a:gd name="connsiteY113" fmla="*/ 202196 h 596560"/>
              <a:gd name="connsiteX114" fmla="*/ 354433 w 607639"/>
              <a:gd name="connsiteY114" fmla="*/ 192150 h 596560"/>
              <a:gd name="connsiteX115" fmla="*/ 192419 w 607639"/>
              <a:gd name="connsiteY115" fmla="*/ 192150 h 596560"/>
              <a:gd name="connsiteX116" fmla="*/ 253131 w 607639"/>
              <a:gd name="connsiteY116" fmla="*/ 192150 h 596560"/>
              <a:gd name="connsiteX117" fmla="*/ 263280 w 607639"/>
              <a:gd name="connsiteY117" fmla="*/ 202196 h 596560"/>
              <a:gd name="connsiteX118" fmla="*/ 253131 w 607639"/>
              <a:gd name="connsiteY118" fmla="*/ 212332 h 596560"/>
              <a:gd name="connsiteX119" fmla="*/ 192419 w 607639"/>
              <a:gd name="connsiteY119" fmla="*/ 212332 h 596560"/>
              <a:gd name="connsiteX120" fmla="*/ 182271 w 607639"/>
              <a:gd name="connsiteY120" fmla="*/ 202196 h 596560"/>
              <a:gd name="connsiteX121" fmla="*/ 192419 w 607639"/>
              <a:gd name="connsiteY121" fmla="*/ 192150 h 596560"/>
              <a:gd name="connsiteX122" fmla="*/ 111417 w 607639"/>
              <a:gd name="connsiteY122" fmla="*/ 192150 h 596560"/>
              <a:gd name="connsiteX123" fmla="*/ 151951 w 607639"/>
              <a:gd name="connsiteY123" fmla="*/ 192150 h 596560"/>
              <a:gd name="connsiteX124" fmla="*/ 162018 w 607639"/>
              <a:gd name="connsiteY124" fmla="*/ 202196 h 596560"/>
              <a:gd name="connsiteX125" fmla="*/ 151951 w 607639"/>
              <a:gd name="connsiteY125" fmla="*/ 212332 h 596560"/>
              <a:gd name="connsiteX126" fmla="*/ 111417 w 607639"/>
              <a:gd name="connsiteY126" fmla="*/ 212332 h 596560"/>
              <a:gd name="connsiteX127" fmla="*/ 101261 w 607639"/>
              <a:gd name="connsiteY127" fmla="*/ 202196 h 596560"/>
              <a:gd name="connsiteX128" fmla="*/ 111417 w 607639"/>
              <a:gd name="connsiteY128" fmla="*/ 192150 h 596560"/>
              <a:gd name="connsiteX129" fmla="*/ 435427 w 607639"/>
              <a:gd name="connsiteY129" fmla="*/ 141554 h 596560"/>
              <a:gd name="connsiteX130" fmla="*/ 496229 w 607639"/>
              <a:gd name="connsiteY130" fmla="*/ 141554 h 596560"/>
              <a:gd name="connsiteX131" fmla="*/ 506377 w 607639"/>
              <a:gd name="connsiteY131" fmla="*/ 151689 h 596560"/>
              <a:gd name="connsiteX132" fmla="*/ 496229 w 607639"/>
              <a:gd name="connsiteY132" fmla="*/ 161736 h 596560"/>
              <a:gd name="connsiteX133" fmla="*/ 435427 w 607639"/>
              <a:gd name="connsiteY133" fmla="*/ 161736 h 596560"/>
              <a:gd name="connsiteX134" fmla="*/ 425368 w 607639"/>
              <a:gd name="connsiteY134" fmla="*/ 151689 h 596560"/>
              <a:gd name="connsiteX135" fmla="*/ 435427 w 607639"/>
              <a:gd name="connsiteY135" fmla="*/ 141554 h 596560"/>
              <a:gd name="connsiteX136" fmla="*/ 354430 w 607639"/>
              <a:gd name="connsiteY136" fmla="*/ 141554 h 596560"/>
              <a:gd name="connsiteX137" fmla="*/ 394905 w 607639"/>
              <a:gd name="connsiteY137" fmla="*/ 141554 h 596560"/>
              <a:gd name="connsiteX138" fmla="*/ 405046 w 607639"/>
              <a:gd name="connsiteY138" fmla="*/ 151689 h 596560"/>
              <a:gd name="connsiteX139" fmla="*/ 394905 w 607639"/>
              <a:gd name="connsiteY139" fmla="*/ 161736 h 596560"/>
              <a:gd name="connsiteX140" fmla="*/ 354430 w 607639"/>
              <a:gd name="connsiteY140" fmla="*/ 161736 h 596560"/>
              <a:gd name="connsiteX141" fmla="*/ 344289 w 607639"/>
              <a:gd name="connsiteY141" fmla="*/ 151689 h 596560"/>
              <a:gd name="connsiteX142" fmla="*/ 354430 w 607639"/>
              <a:gd name="connsiteY142" fmla="*/ 141554 h 596560"/>
              <a:gd name="connsiteX143" fmla="*/ 232923 w 607639"/>
              <a:gd name="connsiteY143" fmla="*/ 141554 h 596560"/>
              <a:gd name="connsiteX144" fmla="*/ 253131 w 607639"/>
              <a:gd name="connsiteY144" fmla="*/ 141554 h 596560"/>
              <a:gd name="connsiteX145" fmla="*/ 263280 w 607639"/>
              <a:gd name="connsiteY145" fmla="*/ 151689 h 596560"/>
              <a:gd name="connsiteX146" fmla="*/ 253131 w 607639"/>
              <a:gd name="connsiteY146" fmla="*/ 161736 h 596560"/>
              <a:gd name="connsiteX147" fmla="*/ 232923 w 607639"/>
              <a:gd name="connsiteY147" fmla="*/ 161736 h 596560"/>
              <a:gd name="connsiteX148" fmla="*/ 222775 w 607639"/>
              <a:gd name="connsiteY148" fmla="*/ 151689 h 596560"/>
              <a:gd name="connsiteX149" fmla="*/ 232923 w 607639"/>
              <a:gd name="connsiteY149" fmla="*/ 141554 h 596560"/>
              <a:gd name="connsiteX150" fmla="*/ 111412 w 607639"/>
              <a:gd name="connsiteY150" fmla="*/ 141554 h 596560"/>
              <a:gd name="connsiteX151" fmla="*/ 192442 w 607639"/>
              <a:gd name="connsiteY151" fmla="*/ 141554 h 596560"/>
              <a:gd name="connsiteX152" fmla="*/ 202593 w 607639"/>
              <a:gd name="connsiteY152" fmla="*/ 151689 h 596560"/>
              <a:gd name="connsiteX153" fmla="*/ 192442 w 607639"/>
              <a:gd name="connsiteY153" fmla="*/ 161736 h 596560"/>
              <a:gd name="connsiteX154" fmla="*/ 111412 w 607639"/>
              <a:gd name="connsiteY154" fmla="*/ 161736 h 596560"/>
              <a:gd name="connsiteX155" fmla="*/ 101261 w 607639"/>
              <a:gd name="connsiteY155" fmla="*/ 151689 h 596560"/>
              <a:gd name="connsiteX156" fmla="*/ 111412 w 607639"/>
              <a:gd name="connsiteY156" fmla="*/ 141554 h 596560"/>
              <a:gd name="connsiteX157" fmla="*/ 354433 w 607639"/>
              <a:gd name="connsiteY157" fmla="*/ 90959 h 596560"/>
              <a:gd name="connsiteX158" fmla="*/ 374720 w 607639"/>
              <a:gd name="connsiteY158" fmla="*/ 90959 h 596560"/>
              <a:gd name="connsiteX159" fmla="*/ 384864 w 607639"/>
              <a:gd name="connsiteY159" fmla="*/ 101094 h 596560"/>
              <a:gd name="connsiteX160" fmla="*/ 374720 w 607639"/>
              <a:gd name="connsiteY160" fmla="*/ 111141 h 596560"/>
              <a:gd name="connsiteX161" fmla="*/ 354433 w 607639"/>
              <a:gd name="connsiteY161" fmla="*/ 111141 h 596560"/>
              <a:gd name="connsiteX162" fmla="*/ 344289 w 607639"/>
              <a:gd name="connsiteY162" fmla="*/ 101094 h 596560"/>
              <a:gd name="connsiteX163" fmla="*/ 354433 w 607639"/>
              <a:gd name="connsiteY163" fmla="*/ 90959 h 596560"/>
              <a:gd name="connsiteX164" fmla="*/ 192419 w 607639"/>
              <a:gd name="connsiteY164" fmla="*/ 90959 h 596560"/>
              <a:gd name="connsiteX165" fmla="*/ 253131 w 607639"/>
              <a:gd name="connsiteY165" fmla="*/ 90959 h 596560"/>
              <a:gd name="connsiteX166" fmla="*/ 263280 w 607639"/>
              <a:gd name="connsiteY166" fmla="*/ 101094 h 596560"/>
              <a:gd name="connsiteX167" fmla="*/ 253131 w 607639"/>
              <a:gd name="connsiteY167" fmla="*/ 111141 h 596560"/>
              <a:gd name="connsiteX168" fmla="*/ 192419 w 607639"/>
              <a:gd name="connsiteY168" fmla="*/ 111141 h 596560"/>
              <a:gd name="connsiteX169" fmla="*/ 182271 w 607639"/>
              <a:gd name="connsiteY169" fmla="*/ 101094 h 596560"/>
              <a:gd name="connsiteX170" fmla="*/ 192419 w 607639"/>
              <a:gd name="connsiteY170" fmla="*/ 90959 h 596560"/>
              <a:gd name="connsiteX171" fmla="*/ 111417 w 607639"/>
              <a:gd name="connsiteY171" fmla="*/ 90959 h 596560"/>
              <a:gd name="connsiteX172" fmla="*/ 151951 w 607639"/>
              <a:gd name="connsiteY172" fmla="*/ 90959 h 596560"/>
              <a:gd name="connsiteX173" fmla="*/ 162018 w 607639"/>
              <a:gd name="connsiteY173" fmla="*/ 101094 h 596560"/>
              <a:gd name="connsiteX174" fmla="*/ 151951 w 607639"/>
              <a:gd name="connsiteY174" fmla="*/ 111141 h 596560"/>
              <a:gd name="connsiteX175" fmla="*/ 111417 w 607639"/>
              <a:gd name="connsiteY175" fmla="*/ 111141 h 596560"/>
              <a:gd name="connsiteX176" fmla="*/ 101261 w 607639"/>
              <a:gd name="connsiteY176" fmla="*/ 101094 h 596560"/>
              <a:gd name="connsiteX177" fmla="*/ 111417 w 607639"/>
              <a:gd name="connsiteY177" fmla="*/ 90959 h 596560"/>
              <a:gd name="connsiteX178" fmla="*/ 567142 w 607639"/>
              <a:gd name="connsiteY178" fmla="*/ 50565 h 596560"/>
              <a:gd name="connsiteX179" fmla="*/ 567142 w 607639"/>
              <a:gd name="connsiteY179" fmla="*/ 485299 h 596560"/>
              <a:gd name="connsiteX180" fmla="*/ 556995 w 607639"/>
              <a:gd name="connsiteY180" fmla="*/ 495430 h 596560"/>
              <a:gd name="connsiteX181" fmla="*/ 395984 w 607639"/>
              <a:gd name="connsiteY181" fmla="*/ 495430 h 596560"/>
              <a:gd name="connsiteX182" fmla="*/ 319974 w 607639"/>
              <a:gd name="connsiteY182" fmla="*/ 531865 h 596560"/>
              <a:gd name="connsiteX183" fmla="*/ 313921 w 607639"/>
              <a:gd name="connsiteY183" fmla="*/ 539419 h 596560"/>
              <a:gd name="connsiteX184" fmla="*/ 313921 w 607639"/>
              <a:gd name="connsiteY184" fmla="*/ 558525 h 596560"/>
              <a:gd name="connsiteX185" fmla="*/ 392958 w 607639"/>
              <a:gd name="connsiteY185" fmla="*/ 525734 h 596560"/>
              <a:gd name="connsiteX186" fmla="*/ 394916 w 607639"/>
              <a:gd name="connsiteY186" fmla="*/ 525734 h 596560"/>
              <a:gd name="connsiteX187" fmla="*/ 587346 w 607639"/>
              <a:gd name="connsiteY187" fmla="*/ 525734 h 596560"/>
              <a:gd name="connsiteX188" fmla="*/ 587346 w 607639"/>
              <a:gd name="connsiteY188" fmla="*/ 50565 h 596560"/>
              <a:gd name="connsiteX189" fmla="*/ 20293 w 607639"/>
              <a:gd name="connsiteY189" fmla="*/ 50565 h 596560"/>
              <a:gd name="connsiteX190" fmla="*/ 20293 w 607639"/>
              <a:gd name="connsiteY190" fmla="*/ 525734 h 596560"/>
              <a:gd name="connsiteX191" fmla="*/ 212633 w 607639"/>
              <a:gd name="connsiteY191" fmla="*/ 525734 h 596560"/>
              <a:gd name="connsiteX192" fmla="*/ 214680 w 607639"/>
              <a:gd name="connsiteY192" fmla="*/ 525734 h 596560"/>
              <a:gd name="connsiteX193" fmla="*/ 293717 w 607639"/>
              <a:gd name="connsiteY193" fmla="*/ 558614 h 596560"/>
              <a:gd name="connsiteX194" fmla="*/ 293717 w 607639"/>
              <a:gd name="connsiteY194" fmla="*/ 539419 h 596560"/>
              <a:gd name="connsiteX195" fmla="*/ 287576 w 607639"/>
              <a:gd name="connsiteY195" fmla="*/ 531865 h 596560"/>
              <a:gd name="connsiteX196" fmla="*/ 270220 w 607639"/>
              <a:gd name="connsiteY196" fmla="*/ 515692 h 596560"/>
              <a:gd name="connsiteX197" fmla="*/ 263544 w 607639"/>
              <a:gd name="connsiteY197" fmla="*/ 511693 h 596560"/>
              <a:gd name="connsiteX198" fmla="*/ 251707 w 607639"/>
              <a:gd name="connsiteY198" fmla="*/ 506183 h 596560"/>
              <a:gd name="connsiteX199" fmla="*/ 246722 w 607639"/>
              <a:gd name="connsiteY199" fmla="*/ 504317 h 596560"/>
              <a:gd name="connsiteX200" fmla="*/ 225628 w 607639"/>
              <a:gd name="connsiteY200" fmla="*/ 498363 h 596560"/>
              <a:gd name="connsiteX201" fmla="*/ 220110 w 607639"/>
              <a:gd name="connsiteY201" fmla="*/ 497208 h 596560"/>
              <a:gd name="connsiteX202" fmla="*/ 211654 w 607639"/>
              <a:gd name="connsiteY202" fmla="*/ 495430 h 596560"/>
              <a:gd name="connsiteX203" fmla="*/ 50644 w 607639"/>
              <a:gd name="connsiteY203" fmla="*/ 495430 h 596560"/>
              <a:gd name="connsiteX204" fmla="*/ 40497 w 607639"/>
              <a:gd name="connsiteY204" fmla="*/ 485299 h 596560"/>
              <a:gd name="connsiteX205" fmla="*/ 40497 w 607639"/>
              <a:gd name="connsiteY205" fmla="*/ 50565 h 596560"/>
              <a:gd name="connsiteX206" fmla="*/ 425356 w 607639"/>
              <a:gd name="connsiteY206" fmla="*/ 20173 h 596560"/>
              <a:gd name="connsiteX207" fmla="*/ 425356 w 607639"/>
              <a:gd name="connsiteY207" fmla="*/ 81846 h 596560"/>
              <a:gd name="connsiteX208" fmla="*/ 447607 w 607639"/>
              <a:gd name="connsiteY208" fmla="*/ 53586 h 596560"/>
              <a:gd name="connsiteX209" fmla="*/ 455707 w 607639"/>
              <a:gd name="connsiteY209" fmla="*/ 50565 h 596560"/>
              <a:gd name="connsiteX210" fmla="*/ 463806 w 607639"/>
              <a:gd name="connsiteY210" fmla="*/ 54564 h 596560"/>
              <a:gd name="connsiteX211" fmla="*/ 486058 w 607639"/>
              <a:gd name="connsiteY211" fmla="*/ 82912 h 596560"/>
              <a:gd name="connsiteX212" fmla="*/ 486058 w 607639"/>
              <a:gd name="connsiteY212" fmla="*/ 20173 h 596560"/>
              <a:gd name="connsiteX213" fmla="*/ 374712 w 607639"/>
              <a:gd name="connsiteY213" fmla="*/ 20173 h 596560"/>
              <a:gd name="connsiteX214" fmla="*/ 313921 w 607639"/>
              <a:gd name="connsiteY214" fmla="*/ 80868 h 596560"/>
              <a:gd name="connsiteX215" fmla="*/ 313921 w 607639"/>
              <a:gd name="connsiteY215" fmla="*/ 508049 h 596560"/>
              <a:gd name="connsiteX216" fmla="*/ 392958 w 607639"/>
              <a:gd name="connsiteY216" fmla="*/ 475169 h 596560"/>
              <a:gd name="connsiteX217" fmla="*/ 394916 w 607639"/>
              <a:gd name="connsiteY217" fmla="*/ 475169 h 596560"/>
              <a:gd name="connsiteX218" fmla="*/ 546849 w 607639"/>
              <a:gd name="connsiteY218" fmla="*/ 475169 h 596560"/>
              <a:gd name="connsiteX219" fmla="*/ 546849 w 607639"/>
              <a:gd name="connsiteY219" fmla="*/ 40434 h 596560"/>
              <a:gd name="connsiteX220" fmla="*/ 546849 w 607639"/>
              <a:gd name="connsiteY220" fmla="*/ 20173 h 596560"/>
              <a:gd name="connsiteX221" fmla="*/ 506351 w 607639"/>
              <a:gd name="connsiteY221" fmla="*/ 20173 h 596560"/>
              <a:gd name="connsiteX222" fmla="*/ 506351 w 607639"/>
              <a:gd name="connsiteY222" fmla="*/ 111172 h 596560"/>
              <a:gd name="connsiteX223" fmla="*/ 499231 w 607639"/>
              <a:gd name="connsiteY223" fmla="*/ 120325 h 596560"/>
              <a:gd name="connsiteX224" fmla="*/ 496205 w 607639"/>
              <a:gd name="connsiteY224" fmla="*/ 121302 h 596560"/>
              <a:gd name="connsiteX225" fmla="*/ 488105 w 607639"/>
              <a:gd name="connsiteY225" fmla="*/ 117303 h 596560"/>
              <a:gd name="connsiteX226" fmla="*/ 455707 w 607639"/>
              <a:gd name="connsiteY226" fmla="*/ 76869 h 596560"/>
              <a:gd name="connsiteX227" fmla="*/ 423309 w 607639"/>
              <a:gd name="connsiteY227" fmla="*/ 117303 h 596560"/>
              <a:gd name="connsiteX228" fmla="*/ 412183 w 607639"/>
              <a:gd name="connsiteY228" fmla="*/ 120325 h 596560"/>
              <a:gd name="connsiteX229" fmla="*/ 405063 w 607639"/>
              <a:gd name="connsiteY229" fmla="*/ 111172 h 596560"/>
              <a:gd name="connsiteX230" fmla="*/ 405063 w 607639"/>
              <a:gd name="connsiteY230" fmla="*/ 20173 h 596560"/>
              <a:gd name="connsiteX231" fmla="*/ 60790 w 607639"/>
              <a:gd name="connsiteY231" fmla="*/ 20173 h 596560"/>
              <a:gd name="connsiteX232" fmla="*/ 60790 w 607639"/>
              <a:gd name="connsiteY232" fmla="*/ 40434 h 596560"/>
              <a:gd name="connsiteX233" fmla="*/ 60790 w 607639"/>
              <a:gd name="connsiteY233" fmla="*/ 475169 h 596560"/>
              <a:gd name="connsiteX234" fmla="*/ 212633 w 607639"/>
              <a:gd name="connsiteY234" fmla="*/ 475169 h 596560"/>
              <a:gd name="connsiteX235" fmla="*/ 214680 w 607639"/>
              <a:gd name="connsiteY235" fmla="*/ 475169 h 596560"/>
              <a:gd name="connsiteX236" fmla="*/ 247434 w 607639"/>
              <a:gd name="connsiteY236" fmla="*/ 483344 h 596560"/>
              <a:gd name="connsiteX237" fmla="*/ 293717 w 607639"/>
              <a:gd name="connsiteY237" fmla="*/ 508138 h 596560"/>
              <a:gd name="connsiteX238" fmla="*/ 293717 w 607639"/>
              <a:gd name="connsiteY238" fmla="*/ 80868 h 596560"/>
              <a:gd name="connsiteX239" fmla="*/ 293717 w 607639"/>
              <a:gd name="connsiteY239" fmla="*/ 70738 h 596560"/>
              <a:gd name="connsiteX240" fmla="*/ 212633 w 607639"/>
              <a:gd name="connsiteY240" fmla="*/ 20173 h 596560"/>
              <a:gd name="connsiteX241" fmla="*/ 50644 w 607639"/>
              <a:gd name="connsiteY241" fmla="*/ 0 h 596560"/>
              <a:gd name="connsiteX242" fmla="*/ 212633 w 607639"/>
              <a:gd name="connsiteY242" fmla="*/ 0 h 596560"/>
              <a:gd name="connsiteX243" fmla="*/ 304665 w 607639"/>
              <a:gd name="connsiteY243" fmla="*/ 40434 h 596560"/>
              <a:gd name="connsiteX244" fmla="*/ 374712 w 607639"/>
              <a:gd name="connsiteY244" fmla="*/ 0 h 596560"/>
              <a:gd name="connsiteX245" fmla="*/ 415209 w 607639"/>
              <a:gd name="connsiteY245" fmla="*/ 0 h 596560"/>
              <a:gd name="connsiteX246" fmla="*/ 496205 w 607639"/>
              <a:gd name="connsiteY246" fmla="*/ 0 h 596560"/>
              <a:gd name="connsiteX247" fmla="*/ 556995 w 607639"/>
              <a:gd name="connsiteY247" fmla="*/ 0 h 596560"/>
              <a:gd name="connsiteX248" fmla="*/ 567142 w 607639"/>
              <a:gd name="connsiteY248" fmla="*/ 10131 h 596560"/>
              <a:gd name="connsiteX249" fmla="*/ 567142 w 607639"/>
              <a:gd name="connsiteY249" fmla="*/ 30303 h 596560"/>
              <a:gd name="connsiteX250" fmla="*/ 597493 w 607639"/>
              <a:gd name="connsiteY250" fmla="*/ 30303 h 596560"/>
              <a:gd name="connsiteX251" fmla="*/ 607639 w 607639"/>
              <a:gd name="connsiteY251" fmla="*/ 40434 h 596560"/>
              <a:gd name="connsiteX252" fmla="*/ 607639 w 607639"/>
              <a:gd name="connsiteY252" fmla="*/ 535864 h 596560"/>
              <a:gd name="connsiteX253" fmla="*/ 597493 w 607639"/>
              <a:gd name="connsiteY253" fmla="*/ 545995 h 596560"/>
              <a:gd name="connsiteX254" fmla="*/ 395984 w 607639"/>
              <a:gd name="connsiteY254" fmla="*/ 545995 h 596560"/>
              <a:gd name="connsiteX255" fmla="*/ 319974 w 607639"/>
              <a:gd name="connsiteY255" fmla="*/ 582342 h 596560"/>
              <a:gd name="connsiteX256" fmla="*/ 312853 w 607639"/>
              <a:gd name="connsiteY256" fmla="*/ 591228 h 596560"/>
              <a:gd name="connsiteX257" fmla="*/ 305021 w 607639"/>
              <a:gd name="connsiteY257" fmla="*/ 596471 h 596560"/>
              <a:gd name="connsiteX258" fmla="*/ 304932 w 607639"/>
              <a:gd name="connsiteY258" fmla="*/ 596471 h 596560"/>
              <a:gd name="connsiteX259" fmla="*/ 303775 w 607639"/>
              <a:gd name="connsiteY259" fmla="*/ 596560 h 596560"/>
              <a:gd name="connsiteX260" fmla="*/ 302707 w 607639"/>
              <a:gd name="connsiteY260" fmla="*/ 596471 h 596560"/>
              <a:gd name="connsiteX261" fmla="*/ 302618 w 607639"/>
              <a:gd name="connsiteY261" fmla="*/ 596471 h 596560"/>
              <a:gd name="connsiteX262" fmla="*/ 294696 w 607639"/>
              <a:gd name="connsiteY262" fmla="*/ 591228 h 596560"/>
              <a:gd name="connsiteX263" fmla="*/ 287576 w 607639"/>
              <a:gd name="connsiteY263" fmla="*/ 582342 h 596560"/>
              <a:gd name="connsiteX264" fmla="*/ 211654 w 607639"/>
              <a:gd name="connsiteY264" fmla="*/ 545995 h 596560"/>
              <a:gd name="connsiteX265" fmla="*/ 10146 w 607639"/>
              <a:gd name="connsiteY265" fmla="*/ 545995 h 596560"/>
              <a:gd name="connsiteX266" fmla="*/ 0 w 607639"/>
              <a:gd name="connsiteY266" fmla="*/ 535864 h 596560"/>
              <a:gd name="connsiteX267" fmla="*/ 0 w 607639"/>
              <a:gd name="connsiteY267" fmla="*/ 40434 h 596560"/>
              <a:gd name="connsiteX268" fmla="*/ 10146 w 607639"/>
              <a:gd name="connsiteY268" fmla="*/ 30303 h 596560"/>
              <a:gd name="connsiteX269" fmla="*/ 40497 w 607639"/>
              <a:gd name="connsiteY269" fmla="*/ 30303 h 596560"/>
              <a:gd name="connsiteX270" fmla="*/ 40497 w 607639"/>
              <a:gd name="connsiteY270" fmla="*/ 10131 h 596560"/>
              <a:gd name="connsiteX271" fmla="*/ 50644 w 607639"/>
              <a:gd name="connsiteY271" fmla="*/ 0 h 5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07639" h="596560">
                <a:moveTo>
                  <a:pt x="486046" y="394320"/>
                </a:moveTo>
                <a:cubicBezTo>
                  <a:pt x="492202" y="394320"/>
                  <a:pt x="496216" y="399383"/>
                  <a:pt x="496216" y="404446"/>
                </a:cubicBezTo>
                <a:cubicBezTo>
                  <a:pt x="496216" y="410486"/>
                  <a:pt x="492202" y="414572"/>
                  <a:pt x="486046" y="414572"/>
                </a:cubicBezTo>
                <a:cubicBezTo>
                  <a:pt x="479979" y="414572"/>
                  <a:pt x="475964" y="410486"/>
                  <a:pt x="475964" y="404446"/>
                </a:cubicBezTo>
                <a:cubicBezTo>
                  <a:pt x="475964" y="398406"/>
                  <a:pt x="479979" y="394320"/>
                  <a:pt x="486046" y="394320"/>
                </a:cubicBezTo>
                <a:close/>
                <a:moveTo>
                  <a:pt x="354433" y="394320"/>
                </a:moveTo>
                <a:lnTo>
                  <a:pt x="435406" y="394320"/>
                </a:lnTo>
                <a:cubicBezTo>
                  <a:pt x="441546" y="394320"/>
                  <a:pt x="445550" y="398406"/>
                  <a:pt x="445550" y="404446"/>
                </a:cubicBezTo>
                <a:cubicBezTo>
                  <a:pt x="445550" y="410486"/>
                  <a:pt x="441546" y="414572"/>
                  <a:pt x="435406" y="414572"/>
                </a:cubicBezTo>
                <a:lnTo>
                  <a:pt x="354433" y="414572"/>
                </a:lnTo>
                <a:cubicBezTo>
                  <a:pt x="348382" y="414572"/>
                  <a:pt x="344289" y="410486"/>
                  <a:pt x="344289" y="404446"/>
                </a:cubicBezTo>
                <a:cubicBezTo>
                  <a:pt x="344289" y="398406"/>
                  <a:pt x="348382" y="394320"/>
                  <a:pt x="354433" y="394320"/>
                </a:cubicBezTo>
                <a:close/>
                <a:moveTo>
                  <a:pt x="243072" y="384158"/>
                </a:moveTo>
                <a:cubicBezTo>
                  <a:pt x="249118" y="384158"/>
                  <a:pt x="253119" y="389239"/>
                  <a:pt x="253119" y="394319"/>
                </a:cubicBezTo>
                <a:cubicBezTo>
                  <a:pt x="253119" y="400381"/>
                  <a:pt x="249118" y="404481"/>
                  <a:pt x="243072" y="404481"/>
                </a:cubicBezTo>
                <a:cubicBezTo>
                  <a:pt x="236938" y="404481"/>
                  <a:pt x="232937" y="400381"/>
                  <a:pt x="232937" y="394319"/>
                </a:cubicBezTo>
                <a:cubicBezTo>
                  <a:pt x="232937" y="388258"/>
                  <a:pt x="236938" y="384158"/>
                  <a:pt x="243072" y="384158"/>
                </a:cubicBezTo>
                <a:close/>
                <a:moveTo>
                  <a:pt x="111412" y="384158"/>
                </a:moveTo>
                <a:lnTo>
                  <a:pt x="192442" y="384158"/>
                </a:lnTo>
                <a:cubicBezTo>
                  <a:pt x="198497" y="384158"/>
                  <a:pt x="202593" y="388258"/>
                  <a:pt x="202593" y="394319"/>
                </a:cubicBezTo>
                <a:cubicBezTo>
                  <a:pt x="202593" y="400381"/>
                  <a:pt x="198497" y="404481"/>
                  <a:pt x="192442" y="404481"/>
                </a:cubicBezTo>
                <a:lnTo>
                  <a:pt x="111412" y="404481"/>
                </a:lnTo>
                <a:cubicBezTo>
                  <a:pt x="105268" y="404481"/>
                  <a:pt x="101261" y="400381"/>
                  <a:pt x="101261" y="394319"/>
                </a:cubicBezTo>
                <a:cubicBezTo>
                  <a:pt x="101261" y="388258"/>
                  <a:pt x="105268" y="384158"/>
                  <a:pt x="111412" y="384158"/>
                </a:cubicBezTo>
                <a:close/>
                <a:moveTo>
                  <a:pt x="415197" y="343724"/>
                </a:moveTo>
                <a:lnTo>
                  <a:pt x="496227" y="343724"/>
                </a:lnTo>
                <a:cubicBezTo>
                  <a:pt x="502282" y="343724"/>
                  <a:pt x="506378" y="347810"/>
                  <a:pt x="506378" y="353850"/>
                </a:cubicBezTo>
                <a:cubicBezTo>
                  <a:pt x="506378" y="359890"/>
                  <a:pt x="502282" y="363976"/>
                  <a:pt x="496227" y="363976"/>
                </a:cubicBezTo>
                <a:lnTo>
                  <a:pt x="415197" y="363976"/>
                </a:lnTo>
                <a:cubicBezTo>
                  <a:pt x="409142" y="363976"/>
                  <a:pt x="405046" y="359890"/>
                  <a:pt x="405046" y="353850"/>
                </a:cubicBezTo>
                <a:cubicBezTo>
                  <a:pt x="405046" y="347810"/>
                  <a:pt x="409142" y="343724"/>
                  <a:pt x="415197" y="343724"/>
                </a:cubicBezTo>
                <a:close/>
                <a:moveTo>
                  <a:pt x="354433" y="343724"/>
                </a:moveTo>
                <a:lnTo>
                  <a:pt x="374720" y="343724"/>
                </a:lnTo>
                <a:cubicBezTo>
                  <a:pt x="380771" y="343724"/>
                  <a:pt x="384864" y="347810"/>
                  <a:pt x="384864" y="353850"/>
                </a:cubicBezTo>
                <a:cubicBezTo>
                  <a:pt x="384864" y="359890"/>
                  <a:pt x="380771" y="363976"/>
                  <a:pt x="374720" y="363976"/>
                </a:cubicBezTo>
                <a:lnTo>
                  <a:pt x="354433" y="363976"/>
                </a:lnTo>
                <a:cubicBezTo>
                  <a:pt x="348382" y="363976"/>
                  <a:pt x="344289" y="359890"/>
                  <a:pt x="344289" y="353850"/>
                </a:cubicBezTo>
                <a:cubicBezTo>
                  <a:pt x="344289" y="347810"/>
                  <a:pt x="348382" y="343724"/>
                  <a:pt x="354433" y="343724"/>
                </a:cubicBezTo>
                <a:close/>
                <a:moveTo>
                  <a:pt x="232923" y="333704"/>
                </a:moveTo>
                <a:lnTo>
                  <a:pt x="253131" y="333704"/>
                </a:lnTo>
                <a:cubicBezTo>
                  <a:pt x="259274" y="333704"/>
                  <a:pt x="263280" y="337705"/>
                  <a:pt x="263280" y="343750"/>
                </a:cubicBezTo>
                <a:cubicBezTo>
                  <a:pt x="263280" y="349885"/>
                  <a:pt x="259274" y="353886"/>
                  <a:pt x="253131" y="353886"/>
                </a:cubicBezTo>
                <a:lnTo>
                  <a:pt x="232923" y="353886"/>
                </a:lnTo>
                <a:cubicBezTo>
                  <a:pt x="226870" y="353886"/>
                  <a:pt x="222775" y="349885"/>
                  <a:pt x="222775" y="343750"/>
                </a:cubicBezTo>
                <a:cubicBezTo>
                  <a:pt x="222775" y="337705"/>
                  <a:pt x="226870" y="333704"/>
                  <a:pt x="232923" y="333704"/>
                </a:cubicBezTo>
                <a:close/>
                <a:moveTo>
                  <a:pt x="111412" y="333704"/>
                </a:moveTo>
                <a:lnTo>
                  <a:pt x="192442" y="333704"/>
                </a:lnTo>
                <a:cubicBezTo>
                  <a:pt x="198497" y="333704"/>
                  <a:pt x="202593" y="337705"/>
                  <a:pt x="202593" y="343750"/>
                </a:cubicBezTo>
                <a:cubicBezTo>
                  <a:pt x="202593" y="349885"/>
                  <a:pt x="198497" y="353886"/>
                  <a:pt x="192442" y="353886"/>
                </a:cubicBezTo>
                <a:lnTo>
                  <a:pt x="111412" y="353886"/>
                </a:lnTo>
                <a:cubicBezTo>
                  <a:pt x="105268" y="353886"/>
                  <a:pt x="101261" y="349885"/>
                  <a:pt x="101261" y="343750"/>
                </a:cubicBezTo>
                <a:cubicBezTo>
                  <a:pt x="101261" y="337705"/>
                  <a:pt x="105268" y="333704"/>
                  <a:pt x="111412" y="333704"/>
                </a:cubicBezTo>
                <a:close/>
                <a:moveTo>
                  <a:pt x="455702" y="293199"/>
                </a:moveTo>
                <a:lnTo>
                  <a:pt x="496225" y="293199"/>
                </a:lnTo>
                <a:cubicBezTo>
                  <a:pt x="502281" y="293199"/>
                  <a:pt x="506377" y="297285"/>
                  <a:pt x="506377" y="303325"/>
                </a:cubicBezTo>
                <a:cubicBezTo>
                  <a:pt x="506377" y="309365"/>
                  <a:pt x="502281" y="313451"/>
                  <a:pt x="496225" y="313451"/>
                </a:cubicBezTo>
                <a:lnTo>
                  <a:pt x="455702" y="313451"/>
                </a:lnTo>
                <a:cubicBezTo>
                  <a:pt x="449646" y="313451"/>
                  <a:pt x="445550" y="309365"/>
                  <a:pt x="445550" y="303325"/>
                </a:cubicBezTo>
                <a:cubicBezTo>
                  <a:pt x="445550" y="297285"/>
                  <a:pt x="449646" y="293199"/>
                  <a:pt x="455702" y="293199"/>
                </a:cubicBezTo>
                <a:close/>
                <a:moveTo>
                  <a:pt x="354435" y="293199"/>
                </a:moveTo>
                <a:lnTo>
                  <a:pt x="415223" y="293199"/>
                </a:lnTo>
                <a:cubicBezTo>
                  <a:pt x="421275" y="293199"/>
                  <a:pt x="425369" y="297285"/>
                  <a:pt x="425369" y="303325"/>
                </a:cubicBezTo>
                <a:cubicBezTo>
                  <a:pt x="425369" y="309365"/>
                  <a:pt x="421275" y="313451"/>
                  <a:pt x="415223" y="313451"/>
                </a:cubicBezTo>
                <a:lnTo>
                  <a:pt x="354435" y="313451"/>
                </a:lnTo>
                <a:cubicBezTo>
                  <a:pt x="348383" y="313451"/>
                  <a:pt x="344289" y="309365"/>
                  <a:pt x="344289" y="303325"/>
                </a:cubicBezTo>
                <a:cubicBezTo>
                  <a:pt x="344289" y="297285"/>
                  <a:pt x="348383" y="293199"/>
                  <a:pt x="354435" y="293199"/>
                </a:cubicBezTo>
                <a:close/>
                <a:moveTo>
                  <a:pt x="192419" y="283108"/>
                </a:moveTo>
                <a:lnTo>
                  <a:pt x="253131" y="283108"/>
                </a:lnTo>
                <a:cubicBezTo>
                  <a:pt x="259274" y="283108"/>
                  <a:pt x="263280" y="287109"/>
                  <a:pt x="263280" y="293154"/>
                </a:cubicBezTo>
                <a:cubicBezTo>
                  <a:pt x="263280" y="299289"/>
                  <a:pt x="259274" y="303290"/>
                  <a:pt x="253131" y="303290"/>
                </a:cubicBezTo>
                <a:lnTo>
                  <a:pt x="192419" y="303290"/>
                </a:lnTo>
                <a:cubicBezTo>
                  <a:pt x="186366" y="303290"/>
                  <a:pt x="182271" y="299289"/>
                  <a:pt x="182271" y="293154"/>
                </a:cubicBezTo>
                <a:cubicBezTo>
                  <a:pt x="182271" y="287109"/>
                  <a:pt x="186366" y="283108"/>
                  <a:pt x="192419" y="283108"/>
                </a:cubicBezTo>
                <a:close/>
                <a:moveTo>
                  <a:pt x="111417" y="283108"/>
                </a:moveTo>
                <a:lnTo>
                  <a:pt x="151951" y="283108"/>
                </a:lnTo>
                <a:cubicBezTo>
                  <a:pt x="158009" y="283108"/>
                  <a:pt x="162018" y="287109"/>
                  <a:pt x="162018" y="293154"/>
                </a:cubicBezTo>
                <a:cubicBezTo>
                  <a:pt x="162018" y="299289"/>
                  <a:pt x="158009" y="303290"/>
                  <a:pt x="151951" y="303290"/>
                </a:cubicBezTo>
                <a:lnTo>
                  <a:pt x="111417" y="303290"/>
                </a:lnTo>
                <a:cubicBezTo>
                  <a:pt x="105270" y="303290"/>
                  <a:pt x="101261" y="299289"/>
                  <a:pt x="101261" y="293154"/>
                </a:cubicBezTo>
                <a:cubicBezTo>
                  <a:pt x="101261" y="287109"/>
                  <a:pt x="105270" y="283108"/>
                  <a:pt x="111417" y="283108"/>
                </a:cubicBezTo>
                <a:close/>
                <a:moveTo>
                  <a:pt x="476022" y="242674"/>
                </a:moveTo>
                <a:lnTo>
                  <a:pt x="496230" y="242674"/>
                </a:lnTo>
                <a:cubicBezTo>
                  <a:pt x="502283" y="242674"/>
                  <a:pt x="506378" y="246675"/>
                  <a:pt x="506378" y="252720"/>
                </a:cubicBezTo>
                <a:cubicBezTo>
                  <a:pt x="506378" y="258855"/>
                  <a:pt x="502283" y="262856"/>
                  <a:pt x="496230" y="262856"/>
                </a:cubicBezTo>
                <a:lnTo>
                  <a:pt x="476022" y="262856"/>
                </a:lnTo>
                <a:cubicBezTo>
                  <a:pt x="469879" y="262856"/>
                  <a:pt x="465873" y="258855"/>
                  <a:pt x="465873" y="252720"/>
                </a:cubicBezTo>
                <a:cubicBezTo>
                  <a:pt x="465873" y="246675"/>
                  <a:pt x="469879" y="242674"/>
                  <a:pt x="476022" y="242674"/>
                </a:cubicBezTo>
                <a:close/>
                <a:moveTo>
                  <a:pt x="354433" y="242674"/>
                </a:moveTo>
                <a:lnTo>
                  <a:pt x="435406" y="242674"/>
                </a:lnTo>
                <a:cubicBezTo>
                  <a:pt x="441546" y="242674"/>
                  <a:pt x="445550" y="246675"/>
                  <a:pt x="445550" y="252720"/>
                </a:cubicBezTo>
                <a:cubicBezTo>
                  <a:pt x="445550" y="258855"/>
                  <a:pt x="441546" y="262856"/>
                  <a:pt x="435406" y="262856"/>
                </a:cubicBezTo>
                <a:lnTo>
                  <a:pt x="354433" y="262856"/>
                </a:lnTo>
                <a:cubicBezTo>
                  <a:pt x="348382" y="262856"/>
                  <a:pt x="344289" y="258855"/>
                  <a:pt x="344289" y="252720"/>
                </a:cubicBezTo>
                <a:cubicBezTo>
                  <a:pt x="344289" y="246675"/>
                  <a:pt x="348382" y="242674"/>
                  <a:pt x="354433" y="242674"/>
                </a:cubicBezTo>
                <a:close/>
                <a:moveTo>
                  <a:pt x="111409" y="242674"/>
                </a:moveTo>
                <a:lnTo>
                  <a:pt x="253130" y="242674"/>
                </a:lnTo>
                <a:cubicBezTo>
                  <a:pt x="259273" y="242674"/>
                  <a:pt x="263279" y="246675"/>
                  <a:pt x="263279" y="252720"/>
                </a:cubicBezTo>
                <a:cubicBezTo>
                  <a:pt x="263279" y="258855"/>
                  <a:pt x="259273" y="262856"/>
                  <a:pt x="253130" y="262856"/>
                </a:cubicBezTo>
                <a:lnTo>
                  <a:pt x="111409" y="262856"/>
                </a:lnTo>
                <a:cubicBezTo>
                  <a:pt x="105267" y="262856"/>
                  <a:pt x="101261" y="258855"/>
                  <a:pt x="101261" y="252720"/>
                </a:cubicBezTo>
                <a:cubicBezTo>
                  <a:pt x="101261" y="246675"/>
                  <a:pt x="105267" y="242674"/>
                  <a:pt x="111409" y="242674"/>
                </a:cubicBezTo>
                <a:close/>
                <a:moveTo>
                  <a:pt x="415197" y="192150"/>
                </a:moveTo>
                <a:lnTo>
                  <a:pt x="496227" y="192150"/>
                </a:lnTo>
                <a:cubicBezTo>
                  <a:pt x="502282" y="192150"/>
                  <a:pt x="506378" y="196151"/>
                  <a:pt x="506378" y="202196"/>
                </a:cubicBezTo>
                <a:cubicBezTo>
                  <a:pt x="506378" y="208331"/>
                  <a:pt x="502282" y="212332"/>
                  <a:pt x="496227" y="212332"/>
                </a:cubicBezTo>
                <a:lnTo>
                  <a:pt x="415197" y="212332"/>
                </a:lnTo>
                <a:cubicBezTo>
                  <a:pt x="409142" y="212332"/>
                  <a:pt x="405046" y="208331"/>
                  <a:pt x="405046" y="202196"/>
                </a:cubicBezTo>
                <a:cubicBezTo>
                  <a:pt x="405046" y="196151"/>
                  <a:pt x="409142" y="192150"/>
                  <a:pt x="415197" y="192150"/>
                </a:cubicBezTo>
                <a:close/>
                <a:moveTo>
                  <a:pt x="354433" y="192150"/>
                </a:moveTo>
                <a:lnTo>
                  <a:pt x="374720" y="192150"/>
                </a:lnTo>
                <a:cubicBezTo>
                  <a:pt x="380771" y="192150"/>
                  <a:pt x="384864" y="196151"/>
                  <a:pt x="384864" y="202196"/>
                </a:cubicBezTo>
                <a:cubicBezTo>
                  <a:pt x="384864" y="208331"/>
                  <a:pt x="380771" y="212332"/>
                  <a:pt x="374720" y="212332"/>
                </a:cubicBezTo>
                <a:lnTo>
                  <a:pt x="354433" y="212332"/>
                </a:lnTo>
                <a:cubicBezTo>
                  <a:pt x="348382" y="212332"/>
                  <a:pt x="344289" y="208331"/>
                  <a:pt x="344289" y="202196"/>
                </a:cubicBezTo>
                <a:cubicBezTo>
                  <a:pt x="344289" y="196151"/>
                  <a:pt x="348382" y="192150"/>
                  <a:pt x="354433" y="192150"/>
                </a:cubicBezTo>
                <a:close/>
                <a:moveTo>
                  <a:pt x="192419" y="192150"/>
                </a:moveTo>
                <a:lnTo>
                  <a:pt x="253131" y="192150"/>
                </a:lnTo>
                <a:cubicBezTo>
                  <a:pt x="259274" y="192150"/>
                  <a:pt x="263280" y="196151"/>
                  <a:pt x="263280" y="202196"/>
                </a:cubicBezTo>
                <a:cubicBezTo>
                  <a:pt x="263280" y="208331"/>
                  <a:pt x="259274" y="212332"/>
                  <a:pt x="253131" y="212332"/>
                </a:cubicBezTo>
                <a:lnTo>
                  <a:pt x="192419" y="212332"/>
                </a:lnTo>
                <a:cubicBezTo>
                  <a:pt x="186366" y="212332"/>
                  <a:pt x="182271" y="208331"/>
                  <a:pt x="182271" y="202196"/>
                </a:cubicBezTo>
                <a:cubicBezTo>
                  <a:pt x="182271" y="196151"/>
                  <a:pt x="186366" y="192150"/>
                  <a:pt x="192419" y="192150"/>
                </a:cubicBezTo>
                <a:close/>
                <a:moveTo>
                  <a:pt x="111417" y="192150"/>
                </a:moveTo>
                <a:lnTo>
                  <a:pt x="151951" y="192150"/>
                </a:lnTo>
                <a:cubicBezTo>
                  <a:pt x="158009" y="192150"/>
                  <a:pt x="162018" y="196151"/>
                  <a:pt x="162018" y="202196"/>
                </a:cubicBezTo>
                <a:cubicBezTo>
                  <a:pt x="162018" y="208331"/>
                  <a:pt x="158009" y="212332"/>
                  <a:pt x="151951" y="212332"/>
                </a:cubicBezTo>
                <a:lnTo>
                  <a:pt x="111417" y="212332"/>
                </a:lnTo>
                <a:cubicBezTo>
                  <a:pt x="105270" y="212332"/>
                  <a:pt x="101261" y="208331"/>
                  <a:pt x="101261" y="202196"/>
                </a:cubicBezTo>
                <a:cubicBezTo>
                  <a:pt x="101261" y="196151"/>
                  <a:pt x="105270" y="192150"/>
                  <a:pt x="111417" y="192150"/>
                </a:cubicBezTo>
                <a:close/>
                <a:moveTo>
                  <a:pt x="435427" y="141554"/>
                </a:moveTo>
                <a:lnTo>
                  <a:pt x="496229" y="141554"/>
                </a:lnTo>
                <a:cubicBezTo>
                  <a:pt x="502282" y="141554"/>
                  <a:pt x="506377" y="145555"/>
                  <a:pt x="506377" y="151689"/>
                </a:cubicBezTo>
                <a:cubicBezTo>
                  <a:pt x="506377" y="157735"/>
                  <a:pt x="502282" y="161736"/>
                  <a:pt x="496229" y="161736"/>
                </a:cubicBezTo>
                <a:lnTo>
                  <a:pt x="435427" y="161736"/>
                </a:lnTo>
                <a:cubicBezTo>
                  <a:pt x="429374" y="161736"/>
                  <a:pt x="425368" y="157735"/>
                  <a:pt x="425368" y="151689"/>
                </a:cubicBezTo>
                <a:cubicBezTo>
                  <a:pt x="425368" y="145555"/>
                  <a:pt x="429374" y="141554"/>
                  <a:pt x="435427" y="141554"/>
                </a:cubicBezTo>
                <a:close/>
                <a:moveTo>
                  <a:pt x="354430" y="141554"/>
                </a:moveTo>
                <a:lnTo>
                  <a:pt x="394905" y="141554"/>
                </a:lnTo>
                <a:cubicBezTo>
                  <a:pt x="401043" y="141554"/>
                  <a:pt x="405046" y="145555"/>
                  <a:pt x="405046" y="151689"/>
                </a:cubicBezTo>
                <a:cubicBezTo>
                  <a:pt x="405046" y="157735"/>
                  <a:pt x="401043" y="161736"/>
                  <a:pt x="394905" y="161736"/>
                </a:cubicBezTo>
                <a:lnTo>
                  <a:pt x="354430" y="161736"/>
                </a:lnTo>
                <a:cubicBezTo>
                  <a:pt x="348381" y="161736"/>
                  <a:pt x="344289" y="157735"/>
                  <a:pt x="344289" y="151689"/>
                </a:cubicBezTo>
                <a:cubicBezTo>
                  <a:pt x="344289" y="145555"/>
                  <a:pt x="348381" y="141554"/>
                  <a:pt x="354430" y="141554"/>
                </a:cubicBezTo>
                <a:close/>
                <a:moveTo>
                  <a:pt x="232923" y="141554"/>
                </a:moveTo>
                <a:lnTo>
                  <a:pt x="253131" y="141554"/>
                </a:lnTo>
                <a:cubicBezTo>
                  <a:pt x="259274" y="141554"/>
                  <a:pt x="263280" y="145555"/>
                  <a:pt x="263280" y="151689"/>
                </a:cubicBezTo>
                <a:cubicBezTo>
                  <a:pt x="263280" y="157735"/>
                  <a:pt x="259274" y="161736"/>
                  <a:pt x="253131" y="161736"/>
                </a:cubicBezTo>
                <a:lnTo>
                  <a:pt x="232923" y="161736"/>
                </a:lnTo>
                <a:cubicBezTo>
                  <a:pt x="226870" y="161736"/>
                  <a:pt x="222775" y="157735"/>
                  <a:pt x="222775" y="151689"/>
                </a:cubicBezTo>
                <a:cubicBezTo>
                  <a:pt x="222775" y="145555"/>
                  <a:pt x="226870" y="141554"/>
                  <a:pt x="232923" y="141554"/>
                </a:cubicBezTo>
                <a:close/>
                <a:moveTo>
                  <a:pt x="111412" y="141554"/>
                </a:moveTo>
                <a:lnTo>
                  <a:pt x="192442" y="141554"/>
                </a:lnTo>
                <a:cubicBezTo>
                  <a:pt x="198497" y="141554"/>
                  <a:pt x="202593" y="145555"/>
                  <a:pt x="202593" y="151689"/>
                </a:cubicBezTo>
                <a:cubicBezTo>
                  <a:pt x="202593" y="157735"/>
                  <a:pt x="198497" y="161736"/>
                  <a:pt x="192442" y="161736"/>
                </a:cubicBezTo>
                <a:lnTo>
                  <a:pt x="111412" y="161736"/>
                </a:lnTo>
                <a:cubicBezTo>
                  <a:pt x="105268" y="161736"/>
                  <a:pt x="101261" y="157735"/>
                  <a:pt x="101261" y="151689"/>
                </a:cubicBezTo>
                <a:cubicBezTo>
                  <a:pt x="101261" y="145555"/>
                  <a:pt x="105268" y="141554"/>
                  <a:pt x="111412" y="141554"/>
                </a:cubicBezTo>
                <a:close/>
                <a:moveTo>
                  <a:pt x="354433" y="90959"/>
                </a:moveTo>
                <a:lnTo>
                  <a:pt x="374720" y="90959"/>
                </a:lnTo>
                <a:cubicBezTo>
                  <a:pt x="380771" y="90959"/>
                  <a:pt x="384864" y="94960"/>
                  <a:pt x="384864" y="101094"/>
                </a:cubicBezTo>
                <a:cubicBezTo>
                  <a:pt x="384864" y="107140"/>
                  <a:pt x="380771" y="111141"/>
                  <a:pt x="374720" y="111141"/>
                </a:cubicBezTo>
                <a:lnTo>
                  <a:pt x="354433" y="111141"/>
                </a:lnTo>
                <a:cubicBezTo>
                  <a:pt x="348382" y="111141"/>
                  <a:pt x="344289" y="107140"/>
                  <a:pt x="344289" y="101094"/>
                </a:cubicBezTo>
                <a:cubicBezTo>
                  <a:pt x="344289" y="94960"/>
                  <a:pt x="348382" y="90959"/>
                  <a:pt x="354433" y="90959"/>
                </a:cubicBezTo>
                <a:close/>
                <a:moveTo>
                  <a:pt x="192419" y="90959"/>
                </a:moveTo>
                <a:lnTo>
                  <a:pt x="253131" y="90959"/>
                </a:lnTo>
                <a:cubicBezTo>
                  <a:pt x="259274" y="90959"/>
                  <a:pt x="263280" y="94960"/>
                  <a:pt x="263280" y="101094"/>
                </a:cubicBezTo>
                <a:cubicBezTo>
                  <a:pt x="263280" y="107140"/>
                  <a:pt x="259274" y="111141"/>
                  <a:pt x="253131" y="111141"/>
                </a:cubicBezTo>
                <a:lnTo>
                  <a:pt x="192419" y="111141"/>
                </a:lnTo>
                <a:cubicBezTo>
                  <a:pt x="186366" y="111141"/>
                  <a:pt x="182271" y="107140"/>
                  <a:pt x="182271" y="101094"/>
                </a:cubicBezTo>
                <a:cubicBezTo>
                  <a:pt x="182271" y="94960"/>
                  <a:pt x="186366" y="90959"/>
                  <a:pt x="192419" y="90959"/>
                </a:cubicBezTo>
                <a:close/>
                <a:moveTo>
                  <a:pt x="111417" y="90959"/>
                </a:moveTo>
                <a:lnTo>
                  <a:pt x="151951" y="90959"/>
                </a:lnTo>
                <a:cubicBezTo>
                  <a:pt x="158009" y="90959"/>
                  <a:pt x="162018" y="94960"/>
                  <a:pt x="162018" y="101094"/>
                </a:cubicBezTo>
                <a:cubicBezTo>
                  <a:pt x="162018" y="107140"/>
                  <a:pt x="158009" y="111141"/>
                  <a:pt x="151951" y="111141"/>
                </a:cubicBezTo>
                <a:lnTo>
                  <a:pt x="111417" y="111141"/>
                </a:lnTo>
                <a:cubicBezTo>
                  <a:pt x="105270" y="111141"/>
                  <a:pt x="101261" y="107140"/>
                  <a:pt x="101261" y="101094"/>
                </a:cubicBezTo>
                <a:cubicBezTo>
                  <a:pt x="101261" y="94960"/>
                  <a:pt x="105270" y="90959"/>
                  <a:pt x="111417" y="90959"/>
                </a:cubicBezTo>
                <a:close/>
                <a:moveTo>
                  <a:pt x="567142" y="50565"/>
                </a:moveTo>
                <a:lnTo>
                  <a:pt x="567142" y="485299"/>
                </a:lnTo>
                <a:cubicBezTo>
                  <a:pt x="567142" y="491342"/>
                  <a:pt x="563048" y="495430"/>
                  <a:pt x="556995" y="495430"/>
                </a:cubicBezTo>
                <a:lnTo>
                  <a:pt x="395984" y="495430"/>
                </a:lnTo>
                <a:cubicBezTo>
                  <a:pt x="365544" y="501473"/>
                  <a:pt x="338220" y="508582"/>
                  <a:pt x="319974" y="531865"/>
                </a:cubicBezTo>
                <a:lnTo>
                  <a:pt x="313921" y="539419"/>
                </a:lnTo>
                <a:lnTo>
                  <a:pt x="313921" y="558525"/>
                </a:lnTo>
                <a:cubicBezTo>
                  <a:pt x="335817" y="538442"/>
                  <a:pt x="363230" y="530977"/>
                  <a:pt x="392958" y="525734"/>
                </a:cubicBezTo>
                <a:lnTo>
                  <a:pt x="394916" y="525734"/>
                </a:lnTo>
                <a:lnTo>
                  <a:pt x="587346" y="525734"/>
                </a:lnTo>
                <a:lnTo>
                  <a:pt x="587346" y="50565"/>
                </a:lnTo>
                <a:close/>
                <a:moveTo>
                  <a:pt x="20293" y="50565"/>
                </a:moveTo>
                <a:lnTo>
                  <a:pt x="20293" y="525734"/>
                </a:lnTo>
                <a:lnTo>
                  <a:pt x="212633" y="525734"/>
                </a:lnTo>
                <a:lnTo>
                  <a:pt x="214680" y="525734"/>
                </a:lnTo>
                <a:cubicBezTo>
                  <a:pt x="243518" y="531865"/>
                  <a:pt x="271555" y="538708"/>
                  <a:pt x="293717" y="558614"/>
                </a:cubicBezTo>
                <a:lnTo>
                  <a:pt x="293717" y="539419"/>
                </a:lnTo>
                <a:lnTo>
                  <a:pt x="287576" y="531865"/>
                </a:lnTo>
                <a:cubicBezTo>
                  <a:pt x="282503" y="525289"/>
                  <a:pt x="276628" y="520046"/>
                  <a:pt x="270220" y="515692"/>
                </a:cubicBezTo>
                <a:cubicBezTo>
                  <a:pt x="268084" y="514270"/>
                  <a:pt x="265859" y="512937"/>
                  <a:pt x="263544" y="511693"/>
                </a:cubicBezTo>
                <a:cubicBezTo>
                  <a:pt x="259806" y="509649"/>
                  <a:pt x="255801" y="507783"/>
                  <a:pt x="251707" y="506183"/>
                </a:cubicBezTo>
                <a:cubicBezTo>
                  <a:pt x="250105" y="505561"/>
                  <a:pt x="248413" y="504939"/>
                  <a:pt x="246722" y="504317"/>
                </a:cubicBezTo>
                <a:cubicBezTo>
                  <a:pt x="240047" y="502006"/>
                  <a:pt x="232927" y="500051"/>
                  <a:pt x="225628" y="498363"/>
                </a:cubicBezTo>
                <a:cubicBezTo>
                  <a:pt x="223848" y="498007"/>
                  <a:pt x="221979" y="497563"/>
                  <a:pt x="220110" y="497208"/>
                </a:cubicBezTo>
                <a:cubicBezTo>
                  <a:pt x="217351" y="496585"/>
                  <a:pt x="214502" y="495963"/>
                  <a:pt x="211654" y="495430"/>
                </a:cubicBezTo>
                <a:lnTo>
                  <a:pt x="50644" y="495430"/>
                </a:lnTo>
                <a:cubicBezTo>
                  <a:pt x="44591" y="495430"/>
                  <a:pt x="40497" y="491342"/>
                  <a:pt x="40497" y="485299"/>
                </a:cubicBezTo>
                <a:lnTo>
                  <a:pt x="40497" y="50565"/>
                </a:lnTo>
                <a:close/>
                <a:moveTo>
                  <a:pt x="425356" y="20173"/>
                </a:moveTo>
                <a:lnTo>
                  <a:pt x="425356" y="81846"/>
                </a:lnTo>
                <a:lnTo>
                  <a:pt x="447607" y="53586"/>
                </a:lnTo>
                <a:cubicBezTo>
                  <a:pt x="449654" y="51542"/>
                  <a:pt x="452681" y="50565"/>
                  <a:pt x="455707" y="50565"/>
                </a:cubicBezTo>
                <a:cubicBezTo>
                  <a:pt x="458733" y="50565"/>
                  <a:pt x="461759" y="51542"/>
                  <a:pt x="463806" y="54564"/>
                </a:cubicBezTo>
                <a:lnTo>
                  <a:pt x="486058" y="82912"/>
                </a:lnTo>
                <a:lnTo>
                  <a:pt x="486058" y="20173"/>
                </a:lnTo>
                <a:close/>
                <a:moveTo>
                  <a:pt x="374712" y="20173"/>
                </a:moveTo>
                <a:cubicBezTo>
                  <a:pt x="341246" y="20173"/>
                  <a:pt x="313921" y="47543"/>
                  <a:pt x="313921" y="80868"/>
                </a:cubicBezTo>
                <a:lnTo>
                  <a:pt x="313921" y="508049"/>
                </a:lnTo>
                <a:cubicBezTo>
                  <a:pt x="335817" y="487965"/>
                  <a:pt x="363230" y="480412"/>
                  <a:pt x="392958" y="475169"/>
                </a:cubicBezTo>
                <a:lnTo>
                  <a:pt x="394916" y="475169"/>
                </a:lnTo>
                <a:lnTo>
                  <a:pt x="546849" y="475169"/>
                </a:lnTo>
                <a:lnTo>
                  <a:pt x="546849" y="40434"/>
                </a:lnTo>
                <a:lnTo>
                  <a:pt x="546849" y="20173"/>
                </a:lnTo>
                <a:lnTo>
                  <a:pt x="506351" y="20173"/>
                </a:lnTo>
                <a:lnTo>
                  <a:pt x="506351" y="111172"/>
                </a:lnTo>
                <a:cubicBezTo>
                  <a:pt x="506351" y="115260"/>
                  <a:pt x="503325" y="119259"/>
                  <a:pt x="499231" y="120325"/>
                </a:cubicBezTo>
                <a:cubicBezTo>
                  <a:pt x="498252" y="121302"/>
                  <a:pt x="497184" y="121302"/>
                  <a:pt x="496205" y="121302"/>
                </a:cubicBezTo>
                <a:cubicBezTo>
                  <a:pt x="493178" y="121302"/>
                  <a:pt x="490152" y="120325"/>
                  <a:pt x="488105" y="117303"/>
                </a:cubicBezTo>
                <a:lnTo>
                  <a:pt x="455707" y="76869"/>
                </a:lnTo>
                <a:lnTo>
                  <a:pt x="423309" y="117303"/>
                </a:lnTo>
                <a:cubicBezTo>
                  <a:pt x="420283" y="120325"/>
                  <a:pt x="416188" y="122369"/>
                  <a:pt x="412183" y="120325"/>
                </a:cubicBezTo>
                <a:cubicBezTo>
                  <a:pt x="408089" y="119259"/>
                  <a:pt x="405063" y="115260"/>
                  <a:pt x="405063" y="111172"/>
                </a:cubicBezTo>
                <a:lnTo>
                  <a:pt x="405063" y="20173"/>
                </a:lnTo>
                <a:close/>
                <a:moveTo>
                  <a:pt x="60790" y="20173"/>
                </a:moveTo>
                <a:lnTo>
                  <a:pt x="60790" y="40434"/>
                </a:lnTo>
                <a:lnTo>
                  <a:pt x="60790" y="475169"/>
                </a:lnTo>
                <a:lnTo>
                  <a:pt x="212633" y="475169"/>
                </a:lnTo>
                <a:lnTo>
                  <a:pt x="214680" y="475169"/>
                </a:lnTo>
                <a:cubicBezTo>
                  <a:pt x="225984" y="477568"/>
                  <a:pt x="236932" y="480056"/>
                  <a:pt x="247434" y="483344"/>
                </a:cubicBezTo>
                <a:cubicBezTo>
                  <a:pt x="264256" y="488587"/>
                  <a:pt x="280099" y="495875"/>
                  <a:pt x="293717" y="508138"/>
                </a:cubicBezTo>
                <a:lnTo>
                  <a:pt x="293717" y="80868"/>
                </a:lnTo>
                <a:lnTo>
                  <a:pt x="293717" y="70738"/>
                </a:lnTo>
                <a:cubicBezTo>
                  <a:pt x="293717" y="38390"/>
                  <a:pt x="246099" y="20173"/>
                  <a:pt x="212633" y="20173"/>
                </a:cubicBezTo>
                <a:close/>
                <a:moveTo>
                  <a:pt x="50644" y="0"/>
                </a:moveTo>
                <a:lnTo>
                  <a:pt x="212633" y="0"/>
                </a:lnTo>
                <a:cubicBezTo>
                  <a:pt x="243518" y="0"/>
                  <a:pt x="286063" y="12885"/>
                  <a:pt x="304665" y="40434"/>
                </a:cubicBezTo>
                <a:cubicBezTo>
                  <a:pt x="318728" y="16351"/>
                  <a:pt x="344895" y="0"/>
                  <a:pt x="374712" y="0"/>
                </a:cubicBezTo>
                <a:lnTo>
                  <a:pt x="415209" y="0"/>
                </a:lnTo>
                <a:lnTo>
                  <a:pt x="496205" y="0"/>
                </a:lnTo>
                <a:lnTo>
                  <a:pt x="556995" y="0"/>
                </a:lnTo>
                <a:cubicBezTo>
                  <a:pt x="563048" y="0"/>
                  <a:pt x="567142" y="3999"/>
                  <a:pt x="567142" y="10131"/>
                </a:cubicBezTo>
                <a:lnTo>
                  <a:pt x="567142" y="30303"/>
                </a:lnTo>
                <a:lnTo>
                  <a:pt x="597493" y="30303"/>
                </a:lnTo>
                <a:cubicBezTo>
                  <a:pt x="603545" y="30303"/>
                  <a:pt x="607639" y="34391"/>
                  <a:pt x="607639" y="40434"/>
                </a:cubicBezTo>
                <a:lnTo>
                  <a:pt x="607639" y="535864"/>
                </a:lnTo>
                <a:cubicBezTo>
                  <a:pt x="607639" y="541907"/>
                  <a:pt x="603545" y="545995"/>
                  <a:pt x="597493" y="545995"/>
                </a:cubicBezTo>
                <a:lnTo>
                  <a:pt x="395984" y="545995"/>
                </a:lnTo>
                <a:cubicBezTo>
                  <a:pt x="365544" y="552038"/>
                  <a:pt x="338220" y="559147"/>
                  <a:pt x="319974" y="582342"/>
                </a:cubicBezTo>
                <a:lnTo>
                  <a:pt x="312853" y="591228"/>
                </a:lnTo>
                <a:cubicBezTo>
                  <a:pt x="311518" y="594250"/>
                  <a:pt x="308670" y="596116"/>
                  <a:pt x="305021" y="596471"/>
                </a:cubicBezTo>
                <a:cubicBezTo>
                  <a:pt x="304932" y="596471"/>
                  <a:pt x="304932" y="596471"/>
                  <a:pt x="304932" y="596471"/>
                </a:cubicBezTo>
                <a:cubicBezTo>
                  <a:pt x="304576" y="596560"/>
                  <a:pt x="304220" y="596560"/>
                  <a:pt x="303775" y="596560"/>
                </a:cubicBezTo>
                <a:cubicBezTo>
                  <a:pt x="303419" y="596560"/>
                  <a:pt x="303063" y="596560"/>
                  <a:pt x="302707" y="596471"/>
                </a:cubicBezTo>
                <a:cubicBezTo>
                  <a:pt x="302618" y="596471"/>
                  <a:pt x="302618" y="596471"/>
                  <a:pt x="302618" y="596471"/>
                </a:cubicBezTo>
                <a:cubicBezTo>
                  <a:pt x="298968" y="596116"/>
                  <a:pt x="296120" y="594250"/>
                  <a:pt x="294696" y="591228"/>
                </a:cubicBezTo>
                <a:lnTo>
                  <a:pt x="287576" y="582342"/>
                </a:lnTo>
                <a:cubicBezTo>
                  <a:pt x="269330" y="559147"/>
                  <a:pt x="242005" y="552038"/>
                  <a:pt x="211654" y="545995"/>
                </a:cubicBezTo>
                <a:lnTo>
                  <a:pt x="10146" y="545995"/>
                </a:lnTo>
                <a:cubicBezTo>
                  <a:pt x="4094" y="545995"/>
                  <a:pt x="0" y="541907"/>
                  <a:pt x="0" y="535864"/>
                </a:cubicBezTo>
                <a:lnTo>
                  <a:pt x="0" y="40434"/>
                </a:lnTo>
                <a:cubicBezTo>
                  <a:pt x="0" y="34391"/>
                  <a:pt x="4094" y="30303"/>
                  <a:pt x="10146" y="30303"/>
                </a:cubicBezTo>
                <a:lnTo>
                  <a:pt x="40497" y="30303"/>
                </a:lnTo>
                <a:lnTo>
                  <a:pt x="40497" y="10131"/>
                </a:lnTo>
                <a:cubicBezTo>
                  <a:pt x="40497" y="3999"/>
                  <a:pt x="44591" y="0"/>
                  <a:pt x="50644" y="0"/>
                </a:cubicBezTo>
                <a:close/>
              </a:path>
            </a:pathLst>
          </a:custGeom>
          <a:solidFill>
            <a:schemeClr val="accent1"/>
          </a:solidFill>
          <a:ln>
            <a:noFill/>
          </a:ln>
        </p:spPr>
      </p:sp>
      <p:grpSp>
        <p:nvGrpSpPr>
          <p:cNvPr id="34" name="Grupo 33"/>
          <p:cNvGrpSpPr/>
          <p:nvPr/>
        </p:nvGrpSpPr>
        <p:grpSpPr>
          <a:xfrm>
            <a:off x="65658" y="56528"/>
            <a:ext cx="1152128" cy="1236877"/>
            <a:chOff x="779028" y="247198"/>
            <a:chExt cx="1152128" cy="1236877"/>
          </a:xfrm>
        </p:grpSpPr>
        <p:grpSp>
          <p:nvGrpSpPr>
            <p:cNvPr id="35"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627" y="247198"/>
              <a:ext cx="1078930" cy="1170808"/>
              <a:chOff x="3636440" y="1103313"/>
              <a:chExt cx="4822928" cy="5233633"/>
            </a:xfrm>
          </p:grpSpPr>
          <p:sp>
            <p:nvSpPr>
              <p:cNvPr id="38"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ïśľíďé">
                <a:extLst>
                  <a:ext uri="{FF2B5EF4-FFF2-40B4-BE49-F238E27FC236}">
                    <a16:creationId xmlns:a16="http://schemas.microsoft.com/office/drawing/2014/main" xmlns="" id="{8597A6C1-8FB6-4EC4-8F6D-C59E55A78CAF}"/>
                  </a:ext>
                </a:extLst>
              </p:cNvPr>
              <p:cNvSpPr/>
              <p:nvPr/>
            </p:nvSpPr>
            <p:spPr bwMode="auto">
              <a:xfrm>
                <a:off x="3636440" y="4963024"/>
                <a:ext cx="4822928"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6" name="CuadroTexto 35"/>
            <p:cNvSpPr txBox="1"/>
            <p:nvPr/>
          </p:nvSpPr>
          <p:spPr>
            <a:xfrm>
              <a:off x="779028" y="1053188"/>
              <a:ext cx="1152128" cy="430887"/>
            </a:xfrm>
            <a:prstGeom prst="rect">
              <a:avLst/>
            </a:prstGeom>
            <a:noFill/>
          </p:spPr>
          <p:txBody>
            <a:bodyPr wrap="square" rtlCol="0">
              <a:spAutoFit/>
            </a:bodyPr>
            <a:lstStyle/>
            <a:p>
              <a:pPr algn="ctr"/>
              <a:r>
                <a:rPr lang="es-ES" sz="1050" b="1" dirty="0">
                  <a:solidFill>
                    <a:schemeClr val="bg2">
                      <a:lumMod val="10000"/>
                    </a:schemeClr>
                  </a:solidFill>
                </a:rPr>
                <a:t>ASPECTOS GENERALES</a:t>
              </a:r>
            </a:p>
          </p:txBody>
        </p:sp>
        <p:sp>
          <p:nvSpPr>
            <p:cNvPr id="37" name="CuadroTexto 36"/>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1</a:t>
              </a:r>
              <a:endParaRPr lang="en-US" sz="1800" dirty="0">
                <a:solidFill>
                  <a:schemeClr val="bg2">
                    <a:lumMod val="10000"/>
                  </a:schemeClr>
                </a:solidFill>
                <a:latin typeface="Impact" panose="020B0806030902050204" pitchFamily="34" charset="0"/>
              </a:endParaRPr>
            </a:p>
          </p:txBody>
        </p:sp>
      </p:grpSp>
      <p:sp>
        <p:nvSpPr>
          <p:cNvPr id="45" name="CuadroTexto 44"/>
          <p:cNvSpPr txBox="1"/>
          <p:nvPr/>
        </p:nvSpPr>
        <p:spPr>
          <a:xfrm>
            <a:off x="1421426" y="5625317"/>
            <a:ext cx="936104" cy="341632"/>
          </a:xfrm>
          <a:prstGeom prst="rect">
            <a:avLst/>
          </a:prstGeom>
          <a:noFill/>
          <a:ln>
            <a:solidFill>
              <a:schemeClr val="accent5">
                <a:lumMod val="60000"/>
                <a:lumOff val="40000"/>
              </a:schemeClr>
            </a:solidFill>
          </a:ln>
        </p:spPr>
        <p:txBody>
          <a:bodyPr wrap="square" rtlCol="0">
            <a:spAutoFit/>
          </a:bodyPr>
          <a:lstStyle/>
          <a:p>
            <a:r>
              <a:rPr lang="es-EC" dirty="0">
                <a:solidFill>
                  <a:schemeClr val="bg2">
                    <a:lumMod val="10000"/>
                  </a:schemeClr>
                </a:solidFill>
              </a:rPr>
              <a:t>NIA 330</a:t>
            </a:r>
          </a:p>
        </p:txBody>
      </p:sp>
      <p:sp>
        <p:nvSpPr>
          <p:cNvPr id="6" name="Flecha abajo 5"/>
          <p:cNvSpPr/>
          <p:nvPr/>
        </p:nvSpPr>
        <p:spPr>
          <a:xfrm>
            <a:off x="1725874" y="5318027"/>
            <a:ext cx="327208" cy="271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4111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7196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233069" y="1671998"/>
            <a:ext cx="7632846" cy="4361204"/>
            <a:chOff x="1230985" y="1607539"/>
            <a:chExt cx="9674393" cy="4100310"/>
          </a:xfrm>
        </p:grpSpPr>
        <p:grpSp>
          <p:nvGrpSpPr>
            <p:cNvPr id="4" name="ïşľídé">
              <a:extLst>
                <a:ext uri="{FF2B5EF4-FFF2-40B4-BE49-F238E27FC236}">
                  <a16:creationId xmlns:a16="http://schemas.microsoft.com/office/drawing/2014/main" xmlns="" id="{AD7F794F-0A0C-40CF-A5F3-41DDC7B62C53}"/>
                </a:ext>
              </a:extLst>
            </p:cNvPr>
            <p:cNvGrpSpPr/>
            <p:nvPr/>
          </p:nvGrpSpPr>
          <p:grpSpPr>
            <a:xfrm>
              <a:off x="4666488" y="2307230"/>
              <a:ext cx="2959608" cy="2859024"/>
              <a:chOff x="4666488" y="1735166"/>
              <a:chExt cx="2959608" cy="2859024"/>
            </a:xfrm>
          </p:grpSpPr>
          <p:sp>
            <p:nvSpPr>
              <p:cNvPr id="13" name="išḻïḓe">
                <a:extLst>
                  <a:ext uri="{FF2B5EF4-FFF2-40B4-BE49-F238E27FC236}">
                    <a16:creationId xmlns:a16="http://schemas.microsoft.com/office/drawing/2014/main" xmlns="" id="{D146E404-D112-409D-9F44-E1DC870878CF}"/>
                  </a:ext>
                </a:extLst>
              </p:cNvPr>
              <p:cNvSpPr/>
              <p:nvPr/>
            </p:nvSpPr>
            <p:spPr>
              <a:xfrm>
                <a:off x="4666488" y="1735166"/>
                <a:ext cx="2859024" cy="2859024"/>
              </a:xfrm>
              <a:prstGeom prst="ellipse">
                <a:avLst/>
              </a:prstGeom>
              <a:solidFill>
                <a:schemeClr val="bg1">
                  <a:lumMod val="95000"/>
                  <a:alpha val="38000"/>
                </a:schemeClr>
              </a:solidFill>
              <a:ln w="57150" cap="flat" cmpd="sng" algn="ctr">
                <a:solidFill>
                  <a:schemeClr val="bg1"/>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s-EC"/>
                </a:defPPr>
                <a:lvl1pPr marL="0" algn="l" defTabSz="822858" rtl="0" eaLnBrk="1" latinLnBrk="0" hangingPunct="1">
                  <a:defRPr sz="1620" kern="1200">
                    <a:solidFill>
                      <a:schemeClr val="lt1"/>
                    </a:solidFill>
                    <a:latin typeface="+mn-lt"/>
                    <a:ea typeface="+mn-ea"/>
                    <a:cs typeface="+mn-cs"/>
                  </a:defRPr>
                </a:lvl1pPr>
                <a:lvl2pPr marL="411430" algn="l" defTabSz="822858" rtl="0" eaLnBrk="1" latinLnBrk="0" hangingPunct="1">
                  <a:defRPr sz="1620" kern="1200">
                    <a:solidFill>
                      <a:schemeClr val="lt1"/>
                    </a:solidFill>
                    <a:latin typeface="+mn-lt"/>
                    <a:ea typeface="+mn-ea"/>
                    <a:cs typeface="+mn-cs"/>
                  </a:defRPr>
                </a:lvl2pPr>
                <a:lvl3pPr marL="822858" algn="l" defTabSz="822858" rtl="0" eaLnBrk="1" latinLnBrk="0" hangingPunct="1">
                  <a:defRPr sz="1620" kern="1200">
                    <a:solidFill>
                      <a:schemeClr val="lt1"/>
                    </a:solidFill>
                    <a:latin typeface="+mn-lt"/>
                    <a:ea typeface="+mn-ea"/>
                    <a:cs typeface="+mn-cs"/>
                  </a:defRPr>
                </a:lvl3pPr>
                <a:lvl4pPr marL="1234288" algn="l" defTabSz="822858" rtl="0" eaLnBrk="1" latinLnBrk="0" hangingPunct="1">
                  <a:defRPr sz="1620" kern="1200">
                    <a:solidFill>
                      <a:schemeClr val="lt1"/>
                    </a:solidFill>
                    <a:latin typeface="+mn-lt"/>
                    <a:ea typeface="+mn-ea"/>
                    <a:cs typeface="+mn-cs"/>
                  </a:defRPr>
                </a:lvl4pPr>
                <a:lvl5pPr marL="1645717" algn="l" defTabSz="822858" rtl="0" eaLnBrk="1" latinLnBrk="0" hangingPunct="1">
                  <a:defRPr sz="1620" kern="1200">
                    <a:solidFill>
                      <a:schemeClr val="lt1"/>
                    </a:solidFill>
                    <a:latin typeface="+mn-lt"/>
                    <a:ea typeface="+mn-ea"/>
                    <a:cs typeface="+mn-cs"/>
                  </a:defRPr>
                </a:lvl5pPr>
                <a:lvl6pPr marL="2057147" algn="l" defTabSz="822858" rtl="0" eaLnBrk="1" latinLnBrk="0" hangingPunct="1">
                  <a:defRPr sz="1620" kern="1200">
                    <a:solidFill>
                      <a:schemeClr val="lt1"/>
                    </a:solidFill>
                    <a:latin typeface="+mn-lt"/>
                    <a:ea typeface="+mn-ea"/>
                    <a:cs typeface="+mn-cs"/>
                  </a:defRPr>
                </a:lvl6pPr>
                <a:lvl7pPr marL="2468576" algn="l" defTabSz="822858" rtl="0" eaLnBrk="1" latinLnBrk="0" hangingPunct="1">
                  <a:defRPr sz="1620" kern="1200">
                    <a:solidFill>
                      <a:schemeClr val="lt1"/>
                    </a:solidFill>
                    <a:latin typeface="+mn-lt"/>
                    <a:ea typeface="+mn-ea"/>
                    <a:cs typeface="+mn-cs"/>
                  </a:defRPr>
                </a:lvl7pPr>
                <a:lvl8pPr marL="2880005" algn="l" defTabSz="822858" rtl="0" eaLnBrk="1" latinLnBrk="0" hangingPunct="1">
                  <a:defRPr sz="1620" kern="1200">
                    <a:solidFill>
                      <a:schemeClr val="lt1"/>
                    </a:solidFill>
                    <a:latin typeface="+mn-lt"/>
                    <a:ea typeface="+mn-ea"/>
                    <a:cs typeface="+mn-cs"/>
                  </a:defRPr>
                </a:lvl8pPr>
                <a:lvl9pPr marL="3291435" algn="l" defTabSz="822858" rtl="0" eaLnBrk="1" latinLnBrk="0" hangingPunct="1">
                  <a:defRPr sz="1620" kern="1200">
                    <a:solidFill>
                      <a:schemeClr val="lt1"/>
                    </a:solidFill>
                    <a:latin typeface="+mn-lt"/>
                    <a:ea typeface="+mn-ea"/>
                    <a:cs typeface="+mn-cs"/>
                  </a:defRPr>
                </a:lvl9pPr>
              </a:lstStyle>
              <a:p>
                <a:pPr algn="ctr"/>
                <a:endParaRPr lang="ru-RU" dirty="0">
                  <a:solidFill>
                    <a:schemeClr val="bg2">
                      <a:lumMod val="10000"/>
                    </a:schemeClr>
                  </a:solidFill>
                  <a:latin typeface="+mj-lt"/>
                </a:endParaRPr>
              </a:p>
            </p:txBody>
          </p:sp>
          <p:sp>
            <p:nvSpPr>
              <p:cNvPr id="14" name="îŝliḑê">
                <a:extLst>
                  <a:ext uri="{FF2B5EF4-FFF2-40B4-BE49-F238E27FC236}">
                    <a16:creationId xmlns:a16="http://schemas.microsoft.com/office/drawing/2014/main" xmlns="" id="{B4AA3FDD-77C9-4D6C-A4C7-6002A0096BC7}"/>
                  </a:ext>
                </a:extLst>
              </p:cNvPr>
              <p:cNvSpPr/>
              <p:nvPr/>
            </p:nvSpPr>
            <p:spPr>
              <a:xfrm>
                <a:off x="5160264" y="2228942"/>
                <a:ext cx="1871471" cy="1871472"/>
              </a:xfrm>
              <a:prstGeom prst="ellipse">
                <a:avLst/>
              </a:prstGeom>
              <a:solidFill>
                <a:schemeClr val="bg1">
                  <a:lumMod val="95000"/>
                </a:schemeClr>
              </a:solidFill>
              <a:ln w="571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es-EC"/>
                </a:defPPr>
                <a:lvl1pPr marL="0" algn="l" defTabSz="822858" rtl="0" eaLnBrk="1" latinLnBrk="0" hangingPunct="1">
                  <a:defRPr sz="1620" kern="1200">
                    <a:solidFill>
                      <a:schemeClr val="lt1"/>
                    </a:solidFill>
                    <a:latin typeface="+mn-lt"/>
                    <a:ea typeface="+mn-ea"/>
                    <a:cs typeface="+mn-cs"/>
                  </a:defRPr>
                </a:lvl1pPr>
                <a:lvl2pPr marL="411430" algn="l" defTabSz="822858" rtl="0" eaLnBrk="1" latinLnBrk="0" hangingPunct="1">
                  <a:defRPr sz="1620" kern="1200">
                    <a:solidFill>
                      <a:schemeClr val="lt1"/>
                    </a:solidFill>
                    <a:latin typeface="+mn-lt"/>
                    <a:ea typeface="+mn-ea"/>
                    <a:cs typeface="+mn-cs"/>
                  </a:defRPr>
                </a:lvl2pPr>
                <a:lvl3pPr marL="822858" algn="l" defTabSz="822858" rtl="0" eaLnBrk="1" latinLnBrk="0" hangingPunct="1">
                  <a:defRPr sz="1620" kern="1200">
                    <a:solidFill>
                      <a:schemeClr val="lt1"/>
                    </a:solidFill>
                    <a:latin typeface="+mn-lt"/>
                    <a:ea typeface="+mn-ea"/>
                    <a:cs typeface="+mn-cs"/>
                  </a:defRPr>
                </a:lvl3pPr>
                <a:lvl4pPr marL="1234288" algn="l" defTabSz="822858" rtl="0" eaLnBrk="1" latinLnBrk="0" hangingPunct="1">
                  <a:defRPr sz="1620" kern="1200">
                    <a:solidFill>
                      <a:schemeClr val="lt1"/>
                    </a:solidFill>
                    <a:latin typeface="+mn-lt"/>
                    <a:ea typeface="+mn-ea"/>
                    <a:cs typeface="+mn-cs"/>
                  </a:defRPr>
                </a:lvl4pPr>
                <a:lvl5pPr marL="1645717" algn="l" defTabSz="822858" rtl="0" eaLnBrk="1" latinLnBrk="0" hangingPunct="1">
                  <a:defRPr sz="1620" kern="1200">
                    <a:solidFill>
                      <a:schemeClr val="lt1"/>
                    </a:solidFill>
                    <a:latin typeface="+mn-lt"/>
                    <a:ea typeface="+mn-ea"/>
                    <a:cs typeface="+mn-cs"/>
                  </a:defRPr>
                </a:lvl5pPr>
                <a:lvl6pPr marL="2057147" algn="l" defTabSz="822858" rtl="0" eaLnBrk="1" latinLnBrk="0" hangingPunct="1">
                  <a:defRPr sz="1620" kern="1200">
                    <a:solidFill>
                      <a:schemeClr val="lt1"/>
                    </a:solidFill>
                    <a:latin typeface="+mn-lt"/>
                    <a:ea typeface="+mn-ea"/>
                    <a:cs typeface="+mn-cs"/>
                  </a:defRPr>
                </a:lvl6pPr>
                <a:lvl7pPr marL="2468576" algn="l" defTabSz="822858" rtl="0" eaLnBrk="1" latinLnBrk="0" hangingPunct="1">
                  <a:defRPr sz="1620" kern="1200">
                    <a:solidFill>
                      <a:schemeClr val="lt1"/>
                    </a:solidFill>
                    <a:latin typeface="+mn-lt"/>
                    <a:ea typeface="+mn-ea"/>
                    <a:cs typeface="+mn-cs"/>
                  </a:defRPr>
                </a:lvl7pPr>
                <a:lvl8pPr marL="2880005" algn="l" defTabSz="822858" rtl="0" eaLnBrk="1" latinLnBrk="0" hangingPunct="1">
                  <a:defRPr sz="1620" kern="1200">
                    <a:solidFill>
                      <a:schemeClr val="lt1"/>
                    </a:solidFill>
                    <a:latin typeface="+mn-lt"/>
                    <a:ea typeface="+mn-ea"/>
                    <a:cs typeface="+mn-cs"/>
                  </a:defRPr>
                </a:lvl8pPr>
                <a:lvl9pPr marL="3291435" algn="l" defTabSz="822858" rtl="0" eaLnBrk="1" latinLnBrk="0" hangingPunct="1">
                  <a:defRPr sz="1620" kern="1200">
                    <a:solidFill>
                      <a:schemeClr val="lt1"/>
                    </a:solidFill>
                    <a:latin typeface="+mn-lt"/>
                    <a:ea typeface="+mn-ea"/>
                    <a:cs typeface="+mn-cs"/>
                  </a:defRPr>
                </a:lvl9pPr>
              </a:lstStyle>
              <a:p>
                <a:pPr algn="ctr"/>
                <a:endParaRPr lang="ru-RU" dirty="0">
                  <a:solidFill>
                    <a:schemeClr val="bg2">
                      <a:lumMod val="10000"/>
                    </a:schemeClr>
                  </a:solidFill>
                  <a:latin typeface="+mj-lt"/>
                </a:endParaRPr>
              </a:p>
            </p:txBody>
          </p:sp>
          <p:sp>
            <p:nvSpPr>
              <p:cNvPr id="17" name="îṩ1îḑè">
                <a:extLst>
                  <a:ext uri="{FF2B5EF4-FFF2-40B4-BE49-F238E27FC236}">
                    <a16:creationId xmlns:a16="http://schemas.microsoft.com/office/drawing/2014/main" xmlns="" id="{F1BA5DB9-CB19-478D-B3C1-B33D311DAAD6}"/>
                  </a:ext>
                </a:extLst>
              </p:cNvPr>
              <p:cNvSpPr/>
              <p:nvPr/>
            </p:nvSpPr>
            <p:spPr>
              <a:xfrm>
                <a:off x="7224502" y="2016866"/>
                <a:ext cx="401594" cy="363378"/>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lnSpcReduction="10000"/>
              </a:bodyPr>
              <a:lstStyle>
                <a:defPPr>
                  <a:defRPr lang="es-EC"/>
                </a:defPPr>
                <a:lvl1pPr marL="0" algn="l" defTabSz="822858" rtl="0" eaLnBrk="1" latinLnBrk="0" hangingPunct="1">
                  <a:defRPr sz="1620" kern="1200">
                    <a:solidFill>
                      <a:schemeClr val="lt1"/>
                    </a:solidFill>
                    <a:latin typeface="+mn-lt"/>
                    <a:ea typeface="+mn-ea"/>
                    <a:cs typeface="+mn-cs"/>
                  </a:defRPr>
                </a:lvl1pPr>
                <a:lvl2pPr marL="411430" algn="l" defTabSz="822858" rtl="0" eaLnBrk="1" latinLnBrk="0" hangingPunct="1">
                  <a:defRPr sz="1620" kern="1200">
                    <a:solidFill>
                      <a:schemeClr val="lt1"/>
                    </a:solidFill>
                    <a:latin typeface="+mn-lt"/>
                    <a:ea typeface="+mn-ea"/>
                    <a:cs typeface="+mn-cs"/>
                  </a:defRPr>
                </a:lvl2pPr>
                <a:lvl3pPr marL="822858" algn="l" defTabSz="822858" rtl="0" eaLnBrk="1" latinLnBrk="0" hangingPunct="1">
                  <a:defRPr sz="1620" kern="1200">
                    <a:solidFill>
                      <a:schemeClr val="lt1"/>
                    </a:solidFill>
                    <a:latin typeface="+mn-lt"/>
                    <a:ea typeface="+mn-ea"/>
                    <a:cs typeface="+mn-cs"/>
                  </a:defRPr>
                </a:lvl3pPr>
                <a:lvl4pPr marL="1234288" algn="l" defTabSz="822858" rtl="0" eaLnBrk="1" latinLnBrk="0" hangingPunct="1">
                  <a:defRPr sz="1620" kern="1200">
                    <a:solidFill>
                      <a:schemeClr val="lt1"/>
                    </a:solidFill>
                    <a:latin typeface="+mn-lt"/>
                    <a:ea typeface="+mn-ea"/>
                    <a:cs typeface="+mn-cs"/>
                  </a:defRPr>
                </a:lvl4pPr>
                <a:lvl5pPr marL="1645717" algn="l" defTabSz="822858" rtl="0" eaLnBrk="1" latinLnBrk="0" hangingPunct="1">
                  <a:defRPr sz="1620" kern="1200">
                    <a:solidFill>
                      <a:schemeClr val="lt1"/>
                    </a:solidFill>
                    <a:latin typeface="+mn-lt"/>
                    <a:ea typeface="+mn-ea"/>
                    <a:cs typeface="+mn-cs"/>
                  </a:defRPr>
                </a:lvl5pPr>
                <a:lvl6pPr marL="2057147" algn="l" defTabSz="822858" rtl="0" eaLnBrk="1" latinLnBrk="0" hangingPunct="1">
                  <a:defRPr sz="1620" kern="1200">
                    <a:solidFill>
                      <a:schemeClr val="lt1"/>
                    </a:solidFill>
                    <a:latin typeface="+mn-lt"/>
                    <a:ea typeface="+mn-ea"/>
                    <a:cs typeface="+mn-cs"/>
                  </a:defRPr>
                </a:lvl6pPr>
                <a:lvl7pPr marL="2468576" algn="l" defTabSz="822858" rtl="0" eaLnBrk="1" latinLnBrk="0" hangingPunct="1">
                  <a:defRPr sz="1620" kern="1200">
                    <a:solidFill>
                      <a:schemeClr val="lt1"/>
                    </a:solidFill>
                    <a:latin typeface="+mn-lt"/>
                    <a:ea typeface="+mn-ea"/>
                    <a:cs typeface="+mn-cs"/>
                  </a:defRPr>
                </a:lvl7pPr>
                <a:lvl8pPr marL="2880005" algn="l" defTabSz="822858" rtl="0" eaLnBrk="1" latinLnBrk="0" hangingPunct="1">
                  <a:defRPr sz="1620" kern="1200">
                    <a:solidFill>
                      <a:schemeClr val="lt1"/>
                    </a:solidFill>
                    <a:latin typeface="+mn-lt"/>
                    <a:ea typeface="+mn-ea"/>
                    <a:cs typeface="+mn-cs"/>
                  </a:defRPr>
                </a:lvl8pPr>
                <a:lvl9pPr marL="3291435" algn="l" defTabSz="822858" rtl="0" eaLnBrk="1" latinLnBrk="0" hangingPunct="1">
                  <a:defRPr sz="1620" kern="1200">
                    <a:solidFill>
                      <a:schemeClr val="lt1"/>
                    </a:solidFill>
                    <a:latin typeface="+mn-lt"/>
                    <a:ea typeface="+mn-ea"/>
                    <a:cs typeface="+mn-cs"/>
                  </a:defRPr>
                </a:lvl9pPr>
              </a:lstStyle>
              <a:p>
                <a:pPr lvl="0" algn="ctr" defTabSz="977900">
                  <a:lnSpc>
                    <a:spcPct val="90000"/>
                  </a:lnSpc>
                  <a:spcBef>
                    <a:spcPct val="0"/>
                  </a:spcBef>
                  <a:spcAft>
                    <a:spcPct val="35000"/>
                  </a:spcAft>
                </a:pPr>
                <a:endParaRPr lang="en-US" sz="2200" kern="1200">
                  <a:solidFill>
                    <a:schemeClr val="bg2">
                      <a:lumMod val="10000"/>
                    </a:schemeClr>
                  </a:solidFill>
                  <a:latin typeface="+mj-lt"/>
                </a:endParaRPr>
              </a:p>
            </p:txBody>
          </p:sp>
        </p:grpSp>
        <p:sp>
          <p:nvSpPr>
            <p:cNvPr id="5" name="ïṣļîḍè">
              <a:extLst>
                <a:ext uri="{FF2B5EF4-FFF2-40B4-BE49-F238E27FC236}">
                  <a16:creationId xmlns:a16="http://schemas.microsoft.com/office/drawing/2014/main" xmlns="" id="{81CDE528-80CA-48C0-AEEA-A11276BBB85E}"/>
                </a:ext>
              </a:extLst>
            </p:cNvPr>
            <p:cNvSpPr/>
            <p:nvPr/>
          </p:nvSpPr>
          <p:spPr bwMode="auto">
            <a:xfrm>
              <a:off x="1299533" y="2089301"/>
              <a:ext cx="2792310" cy="152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a:lstStyle>
            <a:p>
              <a:pPr algn="ctr">
                <a:lnSpc>
                  <a:spcPct val="150000"/>
                </a:lnSpc>
                <a:spcBef>
                  <a:spcPct val="0"/>
                </a:spcBef>
              </a:pPr>
              <a:r>
                <a:rPr lang="es-ES" sz="1600" b="1" dirty="0">
                  <a:solidFill>
                    <a:schemeClr val="bg2">
                      <a:lumMod val="10000"/>
                    </a:schemeClr>
                  </a:solidFill>
                </a:rPr>
                <a:t>Valderrama 2003</a:t>
              </a:r>
            </a:p>
            <a:p>
              <a:pPr algn="just">
                <a:lnSpc>
                  <a:spcPct val="150000"/>
                </a:lnSpc>
                <a:spcBef>
                  <a:spcPct val="0"/>
                </a:spcBef>
              </a:pPr>
              <a:r>
                <a:rPr lang="es-ES" sz="1600" dirty="0">
                  <a:solidFill>
                    <a:schemeClr val="bg2">
                      <a:lumMod val="10000"/>
                    </a:schemeClr>
                  </a:solidFill>
                </a:rPr>
                <a:t>Información financiera confiable para la toma decisiones importantes en el día a día</a:t>
              </a:r>
              <a:endParaRPr lang="en-US" altLang="zh-CN" sz="1600" dirty="0">
                <a:solidFill>
                  <a:schemeClr val="bg2">
                    <a:lumMod val="10000"/>
                  </a:schemeClr>
                </a:solidFill>
                <a:latin typeface="+mj-lt"/>
              </a:endParaRPr>
            </a:p>
          </p:txBody>
        </p:sp>
        <p:sp>
          <p:nvSpPr>
            <p:cNvPr id="6" name="ï$1ïḑé">
              <a:extLst>
                <a:ext uri="{FF2B5EF4-FFF2-40B4-BE49-F238E27FC236}">
                  <a16:creationId xmlns:a16="http://schemas.microsoft.com/office/drawing/2014/main" xmlns="" id="{36C69625-E32F-4515-AF22-D89F579FD4A7}"/>
                </a:ext>
              </a:extLst>
            </p:cNvPr>
            <p:cNvSpPr txBox="1"/>
            <p:nvPr/>
          </p:nvSpPr>
          <p:spPr bwMode="auto">
            <a:xfrm>
              <a:off x="1230985" y="1621035"/>
              <a:ext cx="3105890" cy="441804"/>
            </a:xfrm>
            <a:prstGeom prst="rect">
              <a:avLst/>
            </a:prstGeom>
            <a:noFill/>
            <a:ln w="9525">
              <a:solidFill>
                <a:srgbClr val="0066FF"/>
              </a:solidFill>
              <a:miter lim="800000"/>
              <a:headEnd/>
              <a:tailEnd/>
            </a:ln>
            <a:extLst/>
          </p:spPr>
          <p:txBody>
            <a:bodyPr wrap="square" lIns="91440" tIns="45720" rIns="91440" bIns="45720" anchor="ctr">
              <a:noAutofit/>
            </a:bodyPr>
            <a:ls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a:lstStyle>
            <a:p>
              <a:pPr algn="r" eaLnBrk="1" hangingPunct="1">
                <a:lnSpc>
                  <a:spcPct val="100000"/>
                </a:lnSpc>
                <a:spcBef>
                  <a:spcPct val="0"/>
                </a:spcBef>
              </a:pPr>
              <a:r>
                <a:rPr lang="es-ES" altLang="zh-CN" sz="1600" b="1" dirty="0">
                  <a:solidFill>
                    <a:schemeClr val="bg2">
                      <a:lumMod val="10000"/>
                    </a:schemeClr>
                  </a:solidFill>
                  <a:latin typeface="+mj-lt"/>
                </a:rPr>
                <a:t>Teoría</a:t>
              </a:r>
              <a:r>
                <a:rPr lang="en-US" altLang="zh-CN" sz="1600" b="1" dirty="0">
                  <a:solidFill>
                    <a:schemeClr val="bg2">
                      <a:lumMod val="10000"/>
                    </a:schemeClr>
                  </a:solidFill>
                  <a:latin typeface="+mj-lt"/>
                </a:rPr>
                <a:t> de la </a:t>
              </a:r>
              <a:r>
                <a:rPr lang="es-ES" altLang="zh-CN" sz="1600" b="1" dirty="0">
                  <a:solidFill>
                    <a:schemeClr val="bg2">
                      <a:lumMod val="10000"/>
                    </a:schemeClr>
                  </a:solidFill>
                  <a:latin typeface="+mj-lt"/>
                </a:rPr>
                <a:t>Información</a:t>
              </a:r>
            </a:p>
          </p:txBody>
        </p:sp>
        <p:sp>
          <p:nvSpPr>
            <p:cNvPr id="8" name="ïSļíḓè">
              <a:extLst>
                <a:ext uri="{FF2B5EF4-FFF2-40B4-BE49-F238E27FC236}">
                  <a16:creationId xmlns:a16="http://schemas.microsoft.com/office/drawing/2014/main" xmlns="" id="{F499EB7E-BFD8-47FD-A267-25C94D62E264}"/>
                </a:ext>
              </a:extLst>
            </p:cNvPr>
            <p:cNvSpPr txBox="1"/>
            <p:nvPr/>
          </p:nvSpPr>
          <p:spPr bwMode="auto">
            <a:xfrm>
              <a:off x="8113067" y="1607539"/>
              <a:ext cx="2792311" cy="505755"/>
            </a:xfrm>
            <a:prstGeom prst="rect">
              <a:avLst/>
            </a:prstGeom>
            <a:noFill/>
            <a:ln w="9525">
              <a:solidFill>
                <a:srgbClr val="0066FF"/>
              </a:solidFill>
              <a:miter lim="800000"/>
              <a:headEnd/>
              <a:tailEnd/>
            </a:ln>
            <a:extLst/>
          </p:spPr>
          <p:txBody>
            <a:bodyPr wrap="square" lIns="91440" tIns="45720" rIns="91440" bIns="45720" anchor="ctr">
              <a:noAutofit/>
            </a:bodyPr>
            <a:ls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a:lstStyle>
            <a:p>
              <a:pPr algn="ctr" eaLnBrk="1" hangingPunct="1">
                <a:lnSpc>
                  <a:spcPct val="100000"/>
                </a:lnSpc>
                <a:spcBef>
                  <a:spcPct val="0"/>
                </a:spcBef>
              </a:pPr>
              <a:r>
                <a:rPr lang="es-ES" altLang="zh-CN" sz="1600" b="1" dirty="0">
                  <a:solidFill>
                    <a:schemeClr val="bg2">
                      <a:lumMod val="10000"/>
                    </a:schemeClr>
                  </a:solidFill>
                  <a:latin typeface="+mj-lt"/>
                </a:rPr>
                <a:t>Teoría del gobierno de las sociedades</a:t>
              </a:r>
            </a:p>
          </p:txBody>
        </p:sp>
        <p:sp>
          <p:nvSpPr>
            <p:cNvPr id="11" name="iṩļidê">
              <a:extLst>
                <a:ext uri="{FF2B5EF4-FFF2-40B4-BE49-F238E27FC236}">
                  <a16:creationId xmlns:a16="http://schemas.microsoft.com/office/drawing/2014/main" xmlns="" id="{30CCDA39-0448-4C27-81AB-6E78EF6FF8DF}"/>
                </a:ext>
              </a:extLst>
            </p:cNvPr>
            <p:cNvSpPr txBox="1"/>
            <p:nvPr/>
          </p:nvSpPr>
          <p:spPr bwMode="auto">
            <a:xfrm>
              <a:off x="2789635" y="4966683"/>
              <a:ext cx="2792311" cy="441805"/>
            </a:xfrm>
            <a:prstGeom prst="rect">
              <a:avLst/>
            </a:prstGeom>
            <a:noFill/>
            <a:ln w="9525">
              <a:solidFill>
                <a:srgbClr val="0066FF"/>
              </a:solidFill>
              <a:miter lim="800000"/>
              <a:headEnd/>
              <a:tailEnd/>
            </a:ln>
            <a:extLst/>
          </p:spPr>
          <p:txBody>
            <a:bodyPr wrap="square" lIns="91440" tIns="45720" rIns="91440" bIns="45720" anchor="ctr">
              <a:normAutofit/>
            </a:bodyPr>
            <a:ls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a:lstStyle>
            <a:p>
              <a:pPr algn="r" eaLnBrk="1" hangingPunct="1">
                <a:lnSpc>
                  <a:spcPct val="100000"/>
                </a:lnSpc>
                <a:spcBef>
                  <a:spcPct val="0"/>
                </a:spcBef>
              </a:pPr>
              <a:r>
                <a:rPr lang="es-ES" altLang="zh-CN" sz="1800" b="1" dirty="0">
                  <a:solidFill>
                    <a:schemeClr val="bg2">
                      <a:lumMod val="10000"/>
                    </a:schemeClr>
                  </a:solidFill>
                  <a:latin typeface="+mj-lt"/>
                </a:rPr>
                <a:t>Teoría de la agencia</a:t>
              </a:r>
            </a:p>
          </p:txBody>
        </p:sp>
        <p:sp>
          <p:nvSpPr>
            <p:cNvPr id="12" name="ïṥľïḑê">
              <a:extLst>
                <a:ext uri="{FF2B5EF4-FFF2-40B4-BE49-F238E27FC236}">
                  <a16:creationId xmlns:a16="http://schemas.microsoft.com/office/drawing/2014/main" xmlns="" id="{2F163E0A-48AC-4FB9-80DE-1C1D7A1EA81A}"/>
                </a:ext>
              </a:extLst>
            </p:cNvPr>
            <p:cNvSpPr/>
            <p:nvPr/>
          </p:nvSpPr>
          <p:spPr bwMode="auto">
            <a:xfrm>
              <a:off x="6045219" y="4848197"/>
              <a:ext cx="3198180" cy="85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a:lstStyle>
            <a:p>
              <a:pPr algn="ctr">
                <a:lnSpc>
                  <a:spcPct val="150000"/>
                </a:lnSpc>
                <a:spcBef>
                  <a:spcPct val="0"/>
                </a:spcBef>
              </a:pPr>
              <a:r>
                <a:rPr lang="es-ES" altLang="zh-CN" sz="1600" b="1" dirty="0">
                  <a:solidFill>
                    <a:schemeClr val="bg2">
                      <a:lumMod val="10000"/>
                    </a:schemeClr>
                  </a:solidFill>
                  <a:latin typeface="+mj-lt"/>
                </a:rPr>
                <a:t>Lee 1986</a:t>
              </a:r>
            </a:p>
            <a:p>
              <a:pPr>
                <a:lnSpc>
                  <a:spcPct val="150000"/>
                </a:lnSpc>
                <a:spcBef>
                  <a:spcPct val="0"/>
                </a:spcBef>
              </a:pPr>
              <a:r>
                <a:rPr lang="es-ES" altLang="zh-CN" sz="1600" dirty="0">
                  <a:solidFill>
                    <a:schemeClr val="bg2">
                      <a:lumMod val="10000"/>
                    </a:schemeClr>
                  </a:solidFill>
                  <a:latin typeface="+mj-lt"/>
                </a:rPr>
                <a:t>Transferencia de riqueza entre el principal y el agente.</a:t>
              </a:r>
            </a:p>
          </p:txBody>
        </p:sp>
      </p:grpSp>
      <p:sp>
        <p:nvSpPr>
          <p:cNvPr id="25" name="CuadroTexto 24"/>
          <p:cNvSpPr txBox="1"/>
          <p:nvPr/>
        </p:nvSpPr>
        <p:spPr>
          <a:xfrm>
            <a:off x="1953882" y="930976"/>
            <a:ext cx="3960440" cy="590931"/>
          </a:xfrm>
          <a:prstGeom prst="rect">
            <a:avLst/>
          </a:prstGeom>
          <a:noFill/>
          <a:ln w="57150">
            <a:solidFill>
              <a:srgbClr val="FFFF00"/>
            </a:solidFill>
          </a:ln>
        </p:spPr>
        <p:txBody>
          <a:bodyPr wrap="square" rtlCol="0">
            <a:spAutoFit/>
          </a:bodyPr>
          <a:lstStyle/>
          <a:p>
            <a:pPr algn="ctr"/>
            <a:r>
              <a:rPr lang="es-ES" b="1" dirty="0">
                <a:solidFill>
                  <a:schemeClr val="bg2">
                    <a:lumMod val="10000"/>
                  </a:schemeClr>
                </a:solidFill>
              </a:rPr>
              <a:t>TEORÍAS JUSTIFICATIVAS DE LA AUDITORÍA</a:t>
            </a:r>
          </a:p>
        </p:txBody>
      </p:sp>
      <p:sp>
        <p:nvSpPr>
          <p:cNvPr id="26" name="ïṣļîḍè">
            <a:extLst>
              <a:ext uri="{FF2B5EF4-FFF2-40B4-BE49-F238E27FC236}">
                <a16:creationId xmlns:a16="http://schemas.microsoft.com/office/drawing/2014/main" xmlns="" id="{81CDE528-80CA-48C0-AEEA-A11276BBB85E}"/>
              </a:ext>
            </a:extLst>
          </p:cNvPr>
          <p:cNvSpPr/>
          <p:nvPr/>
        </p:nvSpPr>
        <p:spPr bwMode="auto">
          <a:xfrm>
            <a:off x="5619844" y="2159844"/>
            <a:ext cx="2491585" cy="185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es-EC"/>
            </a:defPPr>
            <a:lvl1pPr marL="0" algn="l" defTabSz="822858" rtl="0" eaLnBrk="1" latinLnBrk="0" hangingPunct="1">
              <a:defRPr sz="1620" kern="1200">
                <a:solidFill>
                  <a:schemeClr val="tx1"/>
                </a:solidFill>
                <a:latin typeface="+mn-lt"/>
                <a:ea typeface="+mn-ea"/>
                <a:cs typeface="+mn-cs"/>
              </a:defRPr>
            </a:lvl1pPr>
            <a:lvl2pPr marL="411430" algn="l" defTabSz="822858" rtl="0" eaLnBrk="1" latinLnBrk="0" hangingPunct="1">
              <a:defRPr sz="1620" kern="1200">
                <a:solidFill>
                  <a:schemeClr val="tx1"/>
                </a:solidFill>
                <a:latin typeface="+mn-lt"/>
                <a:ea typeface="+mn-ea"/>
                <a:cs typeface="+mn-cs"/>
              </a:defRPr>
            </a:lvl2pPr>
            <a:lvl3pPr marL="822858" algn="l" defTabSz="822858" rtl="0" eaLnBrk="1" latinLnBrk="0" hangingPunct="1">
              <a:defRPr sz="1620" kern="1200">
                <a:solidFill>
                  <a:schemeClr val="tx1"/>
                </a:solidFill>
                <a:latin typeface="+mn-lt"/>
                <a:ea typeface="+mn-ea"/>
                <a:cs typeface="+mn-cs"/>
              </a:defRPr>
            </a:lvl3pPr>
            <a:lvl4pPr marL="1234288" algn="l" defTabSz="822858" rtl="0" eaLnBrk="1" latinLnBrk="0" hangingPunct="1">
              <a:defRPr sz="1620" kern="1200">
                <a:solidFill>
                  <a:schemeClr val="tx1"/>
                </a:solidFill>
                <a:latin typeface="+mn-lt"/>
                <a:ea typeface="+mn-ea"/>
                <a:cs typeface="+mn-cs"/>
              </a:defRPr>
            </a:lvl4pPr>
            <a:lvl5pPr marL="1645717" algn="l" defTabSz="822858" rtl="0" eaLnBrk="1" latinLnBrk="0" hangingPunct="1">
              <a:defRPr sz="1620" kern="1200">
                <a:solidFill>
                  <a:schemeClr val="tx1"/>
                </a:solidFill>
                <a:latin typeface="+mn-lt"/>
                <a:ea typeface="+mn-ea"/>
                <a:cs typeface="+mn-cs"/>
              </a:defRPr>
            </a:lvl5pPr>
            <a:lvl6pPr marL="2057147" algn="l" defTabSz="822858" rtl="0" eaLnBrk="1" latinLnBrk="0" hangingPunct="1">
              <a:defRPr sz="1620" kern="1200">
                <a:solidFill>
                  <a:schemeClr val="tx1"/>
                </a:solidFill>
                <a:latin typeface="+mn-lt"/>
                <a:ea typeface="+mn-ea"/>
                <a:cs typeface="+mn-cs"/>
              </a:defRPr>
            </a:lvl6pPr>
            <a:lvl7pPr marL="2468576" algn="l" defTabSz="822858" rtl="0" eaLnBrk="1" latinLnBrk="0" hangingPunct="1">
              <a:defRPr sz="1620" kern="1200">
                <a:solidFill>
                  <a:schemeClr val="tx1"/>
                </a:solidFill>
                <a:latin typeface="+mn-lt"/>
                <a:ea typeface="+mn-ea"/>
                <a:cs typeface="+mn-cs"/>
              </a:defRPr>
            </a:lvl7pPr>
            <a:lvl8pPr marL="2880005" algn="l" defTabSz="822858" rtl="0" eaLnBrk="1" latinLnBrk="0" hangingPunct="1">
              <a:defRPr sz="1620" kern="1200">
                <a:solidFill>
                  <a:schemeClr val="tx1"/>
                </a:solidFill>
                <a:latin typeface="+mn-lt"/>
                <a:ea typeface="+mn-ea"/>
                <a:cs typeface="+mn-cs"/>
              </a:defRPr>
            </a:lvl8pPr>
            <a:lvl9pPr marL="3291435" algn="l" defTabSz="822858" rtl="0" eaLnBrk="1" latinLnBrk="0" hangingPunct="1">
              <a:defRPr sz="1620" kern="1200">
                <a:solidFill>
                  <a:schemeClr val="tx1"/>
                </a:solidFill>
                <a:latin typeface="+mn-lt"/>
                <a:ea typeface="+mn-ea"/>
                <a:cs typeface="+mn-cs"/>
              </a:defRPr>
            </a:lvl9pPr>
          </a:lstStyle>
          <a:p>
            <a:pPr algn="ctr">
              <a:lnSpc>
                <a:spcPct val="150000"/>
              </a:lnSpc>
              <a:spcBef>
                <a:spcPct val="0"/>
              </a:spcBef>
            </a:pPr>
            <a:r>
              <a:rPr lang="es-ES" altLang="zh-CN" sz="1600" b="1" dirty="0" err="1">
                <a:solidFill>
                  <a:schemeClr val="bg2">
                    <a:lumMod val="10000"/>
                  </a:schemeClr>
                </a:solidFill>
                <a:latin typeface="+mj-lt"/>
              </a:rPr>
              <a:t>Power</a:t>
            </a:r>
            <a:r>
              <a:rPr lang="es-ES" altLang="zh-CN" sz="1600" b="1" dirty="0">
                <a:solidFill>
                  <a:schemeClr val="bg2">
                    <a:lumMod val="10000"/>
                  </a:schemeClr>
                </a:solidFill>
                <a:latin typeface="+mj-lt"/>
              </a:rPr>
              <a:t> 1997</a:t>
            </a:r>
          </a:p>
          <a:p>
            <a:pPr algn="just">
              <a:lnSpc>
                <a:spcPct val="150000"/>
              </a:lnSpc>
              <a:spcBef>
                <a:spcPct val="0"/>
              </a:spcBef>
            </a:pPr>
            <a:r>
              <a:rPr lang="es-ES" sz="1600" dirty="0">
                <a:solidFill>
                  <a:schemeClr val="bg2">
                    <a:lumMod val="10000"/>
                  </a:schemeClr>
                </a:solidFill>
              </a:rPr>
              <a:t>Estrecha relación entre los problemas del gobierno de las sociedades con las expectativas de una auditoría</a:t>
            </a:r>
            <a:endParaRPr lang="es-ES" altLang="zh-CN" sz="1600" b="1" dirty="0">
              <a:solidFill>
                <a:schemeClr val="bg2">
                  <a:lumMod val="10000"/>
                </a:schemeClr>
              </a:solidFill>
              <a:latin typeface="+mj-lt"/>
            </a:endParaRPr>
          </a:p>
        </p:txBody>
      </p:sp>
      <p:sp>
        <p:nvSpPr>
          <p:cNvPr id="27" name="CuadroTexto 26"/>
          <p:cNvSpPr txBox="1"/>
          <p:nvPr/>
        </p:nvSpPr>
        <p:spPr>
          <a:xfrm>
            <a:off x="8439593" y="930976"/>
            <a:ext cx="3168352" cy="590931"/>
          </a:xfrm>
          <a:prstGeom prst="rect">
            <a:avLst/>
          </a:prstGeom>
          <a:noFill/>
          <a:ln w="57150">
            <a:solidFill>
              <a:srgbClr val="FFFF00"/>
            </a:solidFill>
          </a:ln>
        </p:spPr>
        <p:txBody>
          <a:bodyPr wrap="square" rtlCol="0">
            <a:spAutoFit/>
          </a:bodyPr>
          <a:lstStyle/>
          <a:p>
            <a:pPr algn="ctr"/>
            <a:r>
              <a:rPr lang="es-ES" b="1" dirty="0">
                <a:solidFill>
                  <a:schemeClr val="bg2">
                    <a:lumMod val="10000"/>
                  </a:schemeClr>
                </a:solidFill>
              </a:rPr>
              <a:t>TEORÍA RELACIONAL AL RIESGO</a:t>
            </a:r>
          </a:p>
        </p:txBody>
      </p:sp>
      <p:grpSp>
        <p:nvGrpSpPr>
          <p:cNvPr id="28" name="îS1idé"/>
          <p:cNvGrpSpPr/>
          <p:nvPr/>
        </p:nvGrpSpPr>
        <p:grpSpPr>
          <a:xfrm>
            <a:off x="1989014" y="1805905"/>
            <a:ext cx="3890176" cy="3383595"/>
            <a:chOff x="4512793" y="2421336"/>
            <a:chExt cx="3890682" cy="3384036"/>
          </a:xfrm>
        </p:grpSpPr>
        <p:sp>
          <p:nvSpPr>
            <p:cNvPr id="29" name="ïṥḷíḍè">
              <a:extLst>
                <a:ext uri="{FF2B5EF4-FFF2-40B4-BE49-F238E27FC236}">
                  <a16:creationId xmlns:a16="http://schemas.microsoft.com/office/drawing/2014/main" xmlns="" id="{896D191F-C678-9744-8463-A79816F2990C}"/>
                </a:ext>
              </a:extLst>
            </p:cNvPr>
            <p:cNvSpPr/>
            <p:nvPr/>
          </p:nvSpPr>
          <p:spPr bwMode="auto">
            <a:xfrm>
              <a:off x="5404208" y="2506177"/>
              <a:ext cx="1589253" cy="2281117"/>
            </a:xfrm>
            <a:custGeom>
              <a:avLst/>
              <a:gdLst>
                <a:gd name="T0" fmla="*/ 19 w 187"/>
                <a:gd name="T1" fmla="*/ 269 h 269"/>
                <a:gd name="T2" fmla="*/ 0 w 187"/>
                <a:gd name="T3" fmla="*/ 256 h 269"/>
                <a:gd name="T4" fmla="*/ 71 w 187"/>
                <a:gd name="T5" fmla="*/ 137 h 269"/>
                <a:gd name="T6" fmla="*/ 71 w 187"/>
                <a:gd name="T7" fmla="*/ 137 h 269"/>
                <a:gd name="T8" fmla="*/ 70 w 187"/>
                <a:gd name="T9" fmla="*/ 128 h 269"/>
                <a:gd name="T10" fmla="*/ 65 w 187"/>
                <a:gd name="T11" fmla="*/ 122 h 269"/>
                <a:gd name="T12" fmla="*/ 61 w 187"/>
                <a:gd name="T13" fmla="*/ 40 h 269"/>
                <a:gd name="T14" fmla="*/ 156 w 187"/>
                <a:gd name="T15" fmla="*/ 22 h 269"/>
                <a:gd name="T16" fmla="*/ 187 w 187"/>
                <a:gd name="T17" fmla="*/ 81 h 269"/>
                <a:gd name="T18" fmla="*/ 185 w 187"/>
                <a:gd name="T19" fmla="*/ 95 h 269"/>
                <a:gd name="T20" fmla="*/ 175 w 187"/>
                <a:gd name="T21" fmla="*/ 117 h 269"/>
                <a:gd name="T22" fmla="*/ 120 w 187"/>
                <a:gd name="T23" fmla="*/ 148 h 269"/>
                <a:gd name="T24" fmla="*/ 106 w 187"/>
                <a:gd name="T25" fmla="*/ 146 h 269"/>
                <a:gd name="T26" fmla="*/ 98 w 187"/>
                <a:gd name="T27" fmla="*/ 145 h 269"/>
                <a:gd name="T28" fmla="*/ 90 w 187"/>
                <a:gd name="T29" fmla="*/ 150 h 269"/>
                <a:gd name="T30" fmla="*/ 19 w 187"/>
                <a:gd name="T3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269">
                  <a:moveTo>
                    <a:pt x="19" y="269"/>
                  </a:moveTo>
                  <a:cubicBezTo>
                    <a:pt x="14" y="263"/>
                    <a:pt x="8" y="259"/>
                    <a:pt x="0" y="256"/>
                  </a:cubicBezTo>
                  <a:cubicBezTo>
                    <a:pt x="71" y="137"/>
                    <a:pt x="71" y="137"/>
                    <a:pt x="71" y="137"/>
                  </a:cubicBezTo>
                  <a:cubicBezTo>
                    <a:pt x="71" y="137"/>
                    <a:pt x="71" y="137"/>
                    <a:pt x="71" y="137"/>
                  </a:cubicBezTo>
                  <a:cubicBezTo>
                    <a:pt x="74" y="132"/>
                    <a:pt x="70" y="128"/>
                    <a:pt x="70" y="128"/>
                  </a:cubicBezTo>
                  <a:cubicBezTo>
                    <a:pt x="65" y="122"/>
                    <a:pt x="65" y="122"/>
                    <a:pt x="65" y="122"/>
                  </a:cubicBezTo>
                  <a:cubicBezTo>
                    <a:pt x="46" y="100"/>
                    <a:pt x="44" y="66"/>
                    <a:pt x="61" y="40"/>
                  </a:cubicBezTo>
                  <a:cubicBezTo>
                    <a:pt x="82" y="9"/>
                    <a:pt x="125" y="0"/>
                    <a:pt x="156" y="22"/>
                  </a:cubicBezTo>
                  <a:cubicBezTo>
                    <a:pt x="177" y="35"/>
                    <a:pt x="187" y="58"/>
                    <a:pt x="187" y="81"/>
                  </a:cubicBezTo>
                  <a:cubicBezTo>
                    <a:pt x="187" y="85"/>
                    <a:pt x="186" y="90"/>
                    <a:pt x="185" y="95"/>
                  </a:cubicBezTo>
                  <a:cubicBezTo>
                    <a:pt x="183" y="102"/>
                    <a:pt x="180" y="110"/>
                    <a:pt x="175" y="117"/>
                  </a:cubicBezTo>
                  <a:cubicBezTo>
                    <a:pt x="162" y="136"/>
                    <a:pt x="141" y="147"/>
                    <a:pt x="120" y="148"/>
                  </a:cubicBezTo>
                  <a:cubicBezTo>
                    <a:pt x="115" y="148"/>
                    <a:pt x="110" y="147"/>
                    <a:pt x="106" y="146"/>
                  </a:cubicBezTo>
                  <a:cubicBezTo>
                    <a:pt x="98" y="145"/>
                    <a:pt x="98" y="145"/>
                    <a:pt x="98" y="145"/>
                  </a:cubicBezTo>
                  <a:cubicBezTo>
                    <a:pt x="93" y="145"/>
                    <a:pt x="91" y="147"/>
                    <a:pt x="90" y="150"/>
                  </a:cubicBezTo>
                  <a:cubicBezTo>
                    <a:pt x="19" y="269"/>
                    <a:pt x="19" y="269"/>
                    <a:pt x="19" y="269"/>
                  </a:cubicBezTo>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30" name="ïṧḷîḑê"/>
            <p:cNvGrpSpPr/>
            <p:nvPr/>
          </p:nvGrpSpPr>
          <p:grpSpPr>
            <a:xfrm>
              <a:off x="6398387" y="2421336"/>
              <a:ext cx="764753" cy="763559"/>
              <a:chOff x="6016625" y="1390650"/>
              <a:chExt cx="1016000" cy="1014413"/>
            </a:xfrm>
            <a:solidFill>
              <a:schemeClr val="accent1"/>
            </a:solidFill>
          </p:grpSpPr>
          <p:sp>
            <p:nvSpPr>
              <p:cNvPr id="48" name="íšḷîďé">
                <a:extLst>
                  <a:ext uri="{FF2B5EF4-FFF2-40B4-BE49-F238E27FC236}">
                    <a16:creationId xmlns:a16="http://schemas.microsoft.com/office/drawing/2014/main" xmlns="" id="{B2B56606-6605-D94D-AB39-5FF4D67E8619}"/>
                  </a:ext>
                </a:extLst>
              </p:cNvPr>
              <p:cNvSpPr/>
              <p:nvPr/>
            </p:nvSpPr>
            <p:spPr bwMode="auto">
              <a:xfrm>
                <a:off x="6016625" y="1390650"/>
                <a:ext cx="1016000" cy="1014413"/>
              </a:xfrm>
              <a:custGeom>
                <a:avLst/>
                <a:gdLst>
                  <a:gd name="T0" fmla="*/ 69 w 90"/>
                  <a:gd name="T1" fmla="*/ 31 h 90"/>
                  <a:gd name="T2" fmla="*/ 71 w 90"/>
                  <a:gd name="T3" fmla="*/ 26 h 90"/>
                  <a:gd name="T4" fmla="*/ 62 w 90"/>
                  <a:gd name="T5" fmla="*/ 16 h 90"/>
                  <a:gd name="T6" fmla="*/ 56 w 90"/>
                  <a:gd name="T7" fmla="*/ 19 h 90"/>
                  <a:gd name="T8" fmla="*/ 1 w 90"/>
                  <a:gd name="T9" fmla="*/ 0 h 90"/>
                  <a:gd name="T10" fmla="*/ 0 w 90"/>
                  <a:gd name="T11" fmla="*/ 1 h 90"/>
                  <a:gd name="T12" fmla="*/ 1 w 90"/>
                  <a:gd name="T13" fmla="*/ 2 h 90"/>
                  <a:gd name="T14" fmla="*/ 54 w 90"/>
                  <a:gd name="T15" fmla="*/ 21 h 90"/>
                  <a:gd name="T16" fmla="*/ 52 w 90"/>
                  <a:gd name="T17" fmla="*/ 26 h 90"/>
                  <a:gd name="T18" fmla="*/ 62 w 90"/>
                  <a:gd name="T19" fmla="*/ 35 h 90"/>
                  <a:gd name="T20" fmla="*/ 67 w 90"/>
                  <a:gd name="T21" fmla="*/ 33 h 90"/>
                  <a:gd name="T22" fmla="*/ 87 w 90"/>
                  <a:gd name="T23" fmla="*/ 89 h 90"/>
                  <a:gd name="T24" fmla="*/ 89 w 90"/>
                  <a:gd name="T25" fmla="*/ 90 h 90"/>
                  <a:gd name="T26" fmla="*/ 90 w 90"/>
                  <a:gd name="T27" fmla="*/ 89 h 90"/>
                  <a:gd name="T28" fmla="*/ 69 w 90"/>
                  <a:gd name="T29" fmla="*/ 31 h 90"/>
                  <a:gd name="T30" fmla="*/ 62 w 90"/>
                  <a:gd name="T31" fmla="*/ 33 h 90"/>
                  <a:gd name="T32" fmla="*/ 55 w 90"/>
                  <a:gd name="T33" fmla="*/ 26 h 90"/>
                  <a:gd name="T34" fmla="*/ 62 w 90"/>
                  <a:gd name="T35" fmla="*/ 19 h 90"/>
                  <a:gd name="T36" fmla="*/ 68 w 90"/>
                  <a:gd name="T37" fmla="*/ 26 h 90"/>
                  <a:gd name="T38" fmla="*/ 62 w 90"/>
                  <a:gd name="T39" fmla="*/ 3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0">
                    <a:moveTo>
                      <a:pt x="69" y="31"/>
                    </a:moveTo>
                    <a:cubicBezTo>
                      <a:pt x="70" y="30"/>
                      <a:pt x="71" y="28"/>
                      <a:pt x="71" y="26"/>
                    </a:cubicBezTo>
                    <a:cubicBezTo>
                      <a:pt x="71" y="21"/>
                      <a:pt x="67" y="16"/>
                      <a:pt x="62" y="16"/>
                    </a:cubicBezTo>
                    <a:cubicBezTo>
                      <a:pt x="60" y="16"/>
                      <a:pt x="57" y="17"/>
                      <a:pt x="56" y="19"/>
                    </a:cubicBezTo>
                    <a:cubicBezTo>
                      <a:pt x="41" y="7"/>
                      <a:pt x="22" y="0"/>
                      <a:pt x="1" y="0"/>
                    </a:cubicBezTo>
                    <a:cubicBezTo>
                      <a:pt x="0" y="0"/>
                      <a:pt x="0" y="0"/>
                      <a:pt x="0" y="1"/>
                    </a:cubicBezTo>
                    <a:cubicBezTo>
                      <a:pt x="0" y="2"/>
                      <a:pt x="0" y="2"/>
                      <a:pt x="1" y="2"/>
                    </a:cubicBezTo>
                    <a:cubicBezTo>
                      <a:pt x="21" y="2"/>
                      <a:pt x="39" y="9"/>
                      <a:pt x="54" y="21"/>
                    </a:cubicBezTo>
                    <a:cubicBezTo>
                      <a:pt x="53" y="22"/>
                      <a:pt x="52" y="24"/>
                      <a:pt x="52" y="26"/>
                    </a:cubicBezTo>
                    <a:cubicBezTo>
                      <a:pt x="52" y="31"/>
                      <a:pt x="57" y="35"/>
                      <a:pt x="62" y="35"/>
                    </a:cubicBezTo>
                    <a:cubicBezTo>
                      <a:pt x="64" y="35"/>
                      <a:pt x="66" y="35"/>
                      <a:pt x="67" y="33"/>
                    </a:cubicBezTo>
                    <a:cubicBezTo>
                      <a:pt x="80" y="48"/>
                      <a:pt x="87" y="68"/>
                      <a:pt x="87" y="89"/>
                    </a:cubicBezTo>
                    <a:cubicBezTo>
                      <a:pt x="87" y="89"/>
                      <a:pt x="88" y="90"/>
                      <a:pt x="89" y="90"/>
                    </a:cubicBezTo>
                    <a:cubicBezTo>
                      <a:pt x="89" y="90"/>
                      <a:pt x="90" y="89"/>
                      <a:pt x="90" y="89"/>
                    </a:cubicBezTo>
                    <a:cubicBezTo>
                      <a:pt x="90" y="67"/>
                      <a:pt x="82" y="47"/>
                      <a:pt x="69" y="31"/>
                    </a:cubicBezTo>
                    <a:close/>
                    <a:moveTo>
                      <a:pt x="62" y="33"/>
                    </a:moveTo>
                    <a:cubicBezTo>
                      <a:pt x="58" y="33"/>
                      <a:pt x="55" y="30"/>
                      <a:pt x="55" y="26"/>
                    </a:cubicBezTo>
                    <a:cubicBezTo>
                      <a:pt x="55" y="22"/>
                      <a:pt x="58" y="19"/>
                      <a:pt x="62" y="19"/>
                    </a:cubicBezTo>
                    <a:cubicBezTo>
                      <a:pt x="65" y="19"/>
                      <a:pt x="68" y="22"/>
                      <a:pt x="68" y="26"/>
                    </a:cubicBezTo>
                    <a:cubicBezTo>
                      <a:pt x="68" y="29"/>
                      <a:pt x="65" y="33"/>
                      <a:pt x="6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9" name="îş1îḋe">
                <a:extLst>
                  <a:ext uri="{FF2B5EF4-FFF2-40B4-BE49-F238E27FC236}">
                    <a16:creationId xmlns:a16="http://schemas.microsoft.com/office/drawing/2014/main" xmlns="" id="{39AFDD45-FEF8-2847-85B4-0843A8A0FE06}"/>
                  </a:ext>
                </a:extLst>
              </p:cNvPr>
              <p:cNvSpPr/>
              <p:nvPr/>
            </p:nvSpPr>
            <p:spPr bwMode="auto">
              <a:xfrm>
                <a:off x="6672263" y="1638300"/>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31" name="îŝḻïḓê">
              <a:extLst>
                <a:ext uri="{FF2B5EF4-FFF2-40B4-BE49-F238E27FC236}">
                  <a16:creationId xmlns:a16="http://schemas.microsoft.com/office/drawing/2014/main" xmlns="" id="{8B4F30EA-9F66-EA4A-94E0-F0F028703760}"/>
                </a:ext>
              </a:extLst>
            </p:cNvPr>
            <p:cNvSpPr/>
            <p:nvPr/>
          </p:nvSpPr>
          <p:spPr bwMode="auto">
            <a:xfrm>
              <a:off x="6075756" y="2955468"/>
              <a:ext cx="900975" cy="805381"/>
            </a:xfrm>
            <a:custGeom>
              <a:avLst/>
              <a:gdLst>
                <a:gd name="T0" fmla="*/ 79 w 106"/>
                <a:gd name="T1" fmla="*/ 0 h 95"/>
                <a:gd name="T2" fmla="*/ 0 w 106"/>
                <a:gd name="T3" fmla="*/ 52 h 95"/>
                <a:gd name="T4" fmla="*/ 27 w 106"/>
                <a:gd name="T5" fmla="*/ 93 h 95"/>
                <a:gd name="T6" fmla="*/ 39 w 106"/>
                <a:gd name="T7" fmla="*/ 95 h 95"/>
                <a:gd name="T8" fmla="*/ 41 w 106"/>
                <a:gd name="T9" fmla="*/ 95 h 95"/>
                <a:gd name="T10" fmla="*/ 64 w 106"/>
                <a:gd name="T11" fmla="*/ 90 h 95"/>
                <a:gd name="T12" fmla="*/ 52 w 106"/>
                <a:gd name="T13" fmla="*/ 71 h 95"/>
                <a:gd name="T14" fmla="*/ 72 w 106"/>
                <a:gd name="T15" fmla="*/ 60 h 95"/>
                <a:gd name="T16" fmla="*/ 84 w 106"/>
                <a:gd name="T17" fmla="*/ 78 h 95"/>
                <a:gd name="T18" fmla="*/ 96 w 106"/>
                <a:gd name="T19" fmla="*/ 64 h 95"/>
                <a:gd name="T20" fmla="*/ 106 w 106"/>
                <a:gd name="T21" fmla="*/ 42 h 95"/>
                <a:gd name="T22" fmla="*/ 79 w 106"/>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95">
                  <a:moveTo>
                    <a:pt x="79" y="0"/>
                  </a:moveTo>
                  <a:cubicBezTo>
                    <a:pt x="0" y="52"/>
                    <a:pt x="0" y="52"/>
                    <a:pt x="0" y="52"/>
                  </a:cubicBezTo>
                  <a:cubicBezTo>
                    <a:pt x="27" y="93"/>
                    <a:pt x="27" y="93"/>
                    <a:pt x="27" y="93"/>
                  </a:cubicBezTo>
                  <a:cubicBezTo>
                    <a:pt x="31" y="94"/>
                    <a:pt x="35" y="95"/>
                    <a:pt x="39" y="95"/>
                  </a:cubicBezTo>
                  <a:cubicBezTo>
                    <a:pt x="39" y="95"/>
                    <a:pt x="40" y="95"/>
                    <a:pt x="41" y="95"/>
                  </a:cubicBezTo>
                  <a:cubicBezTo>
                    <a:pt x="49" y="94"/>
                    <a:pt x="57" y="93"/>
                    <a:pt x="64" y="90"/>
                  </a:cubicBezTo>
                  <a:cubicBezTo>
                    <a:pt x="52" y="71"/>
                    <a:pt x="52" y="71"/>
                    <a:pt x="52" y="71"/>
                  </a:cubicBezTo>
                  <a:cubicBezTo>
                    <a:pt x="72" y="60"/>
                    <a:pt x="72" y="60"/>
                    <a:pt x="72" y="60"/>
                  </a:cubicBezTo>
                  <a:cubicBezTo>
                    <a:pt x="76" y="66"/>
                    <a:pt x="80" y="72"/>
                    <a:pt x="84" y="78"/>
                  </a:cubicBezTo>
                  <a:cubicBezTo>
                    <a:pt x="88" y="74"/>
                    <a:pt x="92" y="69"/>
                    <a:pt x="96" y="64"/>
                  </a:cubicBezTo>
                  <a:cubicBezTo>
                    <a:pt x="101" y="57"/>
                    <a:pt x="104" y="49"/>
                    <a:pt x="106" y="42"/>
                  </a:cubicBezTo>
                  <a:cubicBezTo>
                    <a:pt x="79" y="0"/>
                    <a:pt x="79" y="0"/>
                    <a:pt x="79"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2" name="íşlîḋè">
              <a:extLst>
                <a:ext uri="{FF2B5EF4-FFF2-40B4-BE49-F238E27FC236}">
                  <a16:creationId xmlns:a16="http://schemas.microsoft.com/office/drawing/2014/main" xmlns="" id="{3224D887-B527-E14E-8DA0-EF0C6EBDFF4A}"/>
                </a:ext>
              </a:extLst>
            </p:cNvPr>
            <p:cNvSpPr/>
            <p:nvPr/>
          </p:nvSpPr>
          <p:spPr bwMode="auto">
            <a:xfrm>
              <a:off x="5965823" y="2735602"/>
              <a:ext cx="866322" cy="873492"/>
            </a:xfrm>
            <a:custGeom>
              <a:avLst/>
              <a:gdLst>
                <a:gd name="T0" fmla="*/ 85 w 102"/>
                <a:gd name="T1" fmla="*/ 86 h 103"/>
                <a:gd name="T2" fmla="*/ 65 w 102"/>
                <a:gd name="T3" fmla="*/ 97 h 103"/>
                <a:gd name="T4" fmla="*/ 61 w 102"/>
                <a:gd name="T5" fmla="*/ 98 h 103"/>
                <a:gd name="T6" fmla="*/ 5 w 102"/>
                <a:gd name="T7" fmla="*/ 61 h 103"/>
                <a:gd name="T8" fmla="*/ 43 w 102"/>
                <a:gd name="T9" fmla="*/ 5 h 103"/>
                <a:gd name="T10" fmla="*/ 99 w 102"/>
                <a:gd name="T11" fmla="*/ 43 h 103"/>
                <a:gd name="T12" fmla="*/ 85 w 102"/>
                <a:gd name="T13" fmla="*/ 86 h 103"/>
              </a:gdLst>
              <a:ahLst/>
              <a:cxnLst>
                <a:cxn ang="0">
                  <a:pos x="T0" y="T1"/>
                </a:cxn>
                <a:cxn ang="0">
                  <a:pos x="T2" y="T3"/>
                </a:cxn>
                <a:cxn ang="0">
                  <a:pos x="T4" y="T5"/>
                </a:cxn>
                <a:cxn ang="0">
                  <a:pos x="T6" y="T7"/>
                </a:cxn>
                <a:cxn ang="0">
                  <a:pos x="T8" y="T9"/>
                </a:cxn>
                <a:cxn ang="0">
                  <a:pos x="T10" y="T11"/>
                </a:cxn>
                <a:cxn ang="0">
                  <a:pos x="T12" y="T13"/>
                </a:cxn>
              </a:cxnLst>
              <a:rect l="0" t="0" r="r" b="b"/>
              <a:pathLst>
                <a:path w="102" h="103">
                  <a:moveTo>
                    <a:pt x="85" y="86"/>
                  </a:moveTo>
                  <a:cubicBezTo>
                    <a:pt x="79" y="91"/>
                    <a:pt x="73" y="95"/>
                    <a:pt x="65" y="97"/>
                  </a:cubicBezTo>
                  <a:cubicBezTo>
                    <a:pt x="64" y="98"/>
                    <a:pt x="62" y="98"/>
                    <a:pt x="61" y="98"/>
                  </a:cubicBezTo>
                  <a:cubicBezTo>
                    <a:pt x="35" y="103"/>
                    <a:pt x="10" y="86"/>
                    <a:pt x="5" y="61"/>
                  </a:cubicBezTo>
                  <a:cubicBezTo>
                    <a:pt x="0" y="35"/>
                    <a:pt x="17" y="10"/>
                    <a:pt x="43" y="5"/>
                  </a:cubicBezTo>
                  <a:cubicBezTo>
                    <a:pt x="69" y="0"/>
                    <a:pt x="94" y="17"/>
                    <a:pt x="99" y="43"/>
                  </a:cubicBezTo>
                  <a:cubicBezTo>
                    <a:pt x="102" y="59"/>
                    <a:pt x="96" y="75"/>
                    <a:pt x="85" y="86"/>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33" name="îŝļîdé"/>
            <p:cNvGrpSpPr/>
            <p:nvPr/>
          </p:nvGrpSpPr>
          <p:grpSpPr>
            <a:xfrm>
              <a:off x="4512793" y="4304541"/>
              <a:ext cx="764753" cy="763559"/>
              <a:chOff x="3511550" y="3892550"/>
              <a:chExt cx="1016000" cy="1014413"/>
            </a:xfrm>
            <a:solidFill>
              <a:schemeClr val="accent2"/>
            </a:solidFill>
          </p:grpSpPr>
          <p:sp>
            <p:nvSpPr>
              <p:cNvPr id="46" name="ísḻiďe">
                <a:extLst>
                  <a:ext uri="{FF2B5EF4-FFF2-40B4-BE49-F238E27FC236}">
                    <a16:creationId xmlns:a16="http://schemas.microsoft.com/office/drawing/2014/main" xmlns="" id="{5C514912-152A-C240-A4D0-000B52E8F844}"/>
                  </a:ext>
                </a:extLst>
              </p:cNvPr>
              <p:cNvSpPr/>
              <p:nvPr/>
            </p:nvSpPr>
            <p:spPr bwMode="auto">
              <a:xfrm>
                <a:off x="3511550" y="3892550"/>
                <a:ext cx="1016000" cy="1014413"/>
              </a:xfrm>
              <a:custGeom>
                <a:avLst/>
                <a:gdLst>
                  <a:gd name="T0" fmla="*/ 89 w 90"/>
                  <a:gd name="T1" fmla="*/ 0 h 90"/>
                  <a:gd name="T2" fmla="*/ 32 w 90"/>
                  <a:gd name="T3" fmla="*/ 21 h 90"/>
                  <a:gd name="T4" fmla="*/ 26 w 90"/>
                  <a:gd name="T5" fmla="*/ 19 h 90"/>
                  <a:gd name="T6" fmla="*/ 17 w 90"/>
                  <a:gd name="T7" fmla="*/ 28 h 90"/>
                  <a:gd name="T8" fmla="*/ 19 w 90"/>
                  <a:gd name="T9" fmla="*/ 34 h 90"/>
                  <a:gd name="T10" fmla="*/ 0 w 90"/>
                  <a:gd name="T11" fmla="*/ 89 h 90"/>
                  <a:gd name="T12" fmla="*/ 1 w 90"/>
                  <a:gd name="T13" fmla="*/ 90 h 90"/>
                  <a:gd name="T14" fmla="*/ 3 w 90"/>
                  <a:gd name="T15" fmla="*/ 89 h 90"/>
                  <a:gd name="T16" fmla="*/ 21 w 90"/>
                  <a:gd name="T17" fmla="*/ 36 h 90"/>
                  <a:gd name="T18" fmla="*/ 26 w 90"/>
                  <a:gd name="T19" fmla="*/ 37 h 90"/>
                  <a:gd name="T20" fmla="*/ 36 w 90"/>
                  <a:gd name="T21" fmla="*/ 28 h 90"/>
                  <a:gd name="T22" fmla="*/ 34 w 90"/>
                  <a:gd name="T23" fmla="*/ 23 h 90"/>
                  <a:gd name="T24" fmla="*/ 89 w 90"/>
                  <a:gd name="T25" fmla="*/ 2 h 90"/>
                  <a:gd name="T26" fmla="*/ 90 w 90"/>
                  <a:gd name="T27" fmla="*/ 1 h 90"/>
                  <a:gd name="T28" fmla="*/ 89 w 90"/>
                  <a:gd name="T29" fmla="*/ 0 h 90"/>
                  <a:gd name="T30" fmla="*/ 26 w 90"/>
                  <a:gd name="T31" fmla="*/ 35 h 90"/>
                  <a:gd name="T32" fmla="*/ 19 w 90"/>
                  <a:gd name="T33" fmla="*/ 28 h 90"/>
                  <a:gd name="T34" fmla="*/ 26 w 90"/>
                  <a:gd name="T35" fmla="*/ 21 h 90"/>
                  <a:gd name="T36" fmla="*/ 33 w 90"/>
                  <a:gd name="T37" fmla="*/ 28 h 90"/>
                  <a:gd name="T38" fmla="*/ 26 w 90"/>
                  <a:gd name="T39"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0">
                    <a:moveTo>
                      <a:pt x="89" y="0"/>
                    </a:moveTo>
                    <a:cubicBezTo>
                      <a:pt x="67" y="0"/>
                      <a:pt x="47" y="8"/>
                      <a:pt x="32" y="21"/>
                    </a:cubicBezTo>
                    <a:cubicBezTo>
                      <a:pt x="30" y="19"/>
                      <a:pt x="28" y="19"/>
                      <a:pt x="26" y="19"/>
                    </a:cubicBezTo>
                    <a:cubicBezTo>
                      <a:pt x="21" y="19"/>
                      <a:pt x="17" y="23"/>
                      <a:pt x="17" y="28"/>
                    </a:cubicBezTo>
                    <a:cubicBezTo>
                      <a:pt x="17" y="30"/>
                      <a:pt x="18" y="32"/>
                      <a:pt x="19" y="34"/>
                    </a:cubicBezTo>
                    <a:cubicBezTo>
                      <a:pt x="7" y="49"/>
                      <a:pt x="0" y="68"/>
                      <a:pt x="0" y="89"/>
                    </a:cubicBezTo>
                    <a:cubicBezTo>
                      <a:pt x="0" y="90"/>
                      <a:pt x="1" y="90"/>
                      <a:pt x="1" y="90"/>
                    </a:cubicBezTo>
                    <a:cubicBezTo>
                      <a:pt x="2" y="90"/>
                      <a:pt x="3" y="90"/>
                      <a:pt x="3" y="89"/>
                    </a:cubicBezTo>
                    <a:cubicBezTo>
                      <a:pt x="3" y="69"/>
                      <a:pt x="9" y="50"/>
                      <a:pt x="21" y="36"/>
                    </a:cubicBezTo>
                    <a:cubicBezTo>
                      <a:pt x="22" y="37"/>
                      <a:pt x="24" y="37"/>
                      <a:pt x="26" y="37"/>
                    </a:cubicBezTo>
                    <a:cubicBezTo>
                      <a:pt x="31" y="37"/>
                      <a:pt x="36" y="33"/>
                      <a:pt x="36" y="28"/>
                    </a:cubicBezTo>
                    <a:cubicBezTo>
                      <a:pt x="36" y="26"/>
                      <a:pt x="35" y="24"/>
                      <a:pt x="34" y="23"/>
                    </a:cubicBezTo>
                    <a:cubicBezTo>
                      <a:pt x="49" y="10"/>
                      <a:pt x="68" y="2"/>
                      <a:pt x="89" y="2"/>
                    </a:cubicBezTo>
                    <a:cubicBezTo>
                      <a:pt x="90" y="2"/>
                      <a:pt x="90" y="2"/>
                      <a:pt x="90" y="1"/>
                    </a:cubicBezTo>
                    <a:cubicBezTo>
                      <a:pt x="90" y="0"/>
                      <a:pt x="90" y="0"/>
                      <a:pt x="89" y="0"/>
                    </a:cubicBezTo>
                    <a:close/>
                    <a:moveTo>
                      <a:pt x="26" y="35"/>
                    </a:moveTo>
                    <a:cubicBezTo>
                      <a:pt x="22" y="35"/>
                      <a:pt x="19" y="32"/>
                      <a:pt x="19" y="28"/>
                    </a:cubicBezTo>
                    <a:cubicBezTo>
                      <a:pt x="19" y="24"/>
                      <a:pt x="22" y="21"/>
                      <a:pt x="26" y="21"/>
                    </a:cubicBezTo>
                    <a:cubicBezTo>
                      <a:pt x="30" y="21"/>
                      <a:pt x="33" y="24"/>
                      <a:pt x="33" y="28"/>
                    </a:cubicBezTo>
                    <a:cubicBezTo>
                      <a:pt x="33" y="32"/>
                      <a:pt x="30" y="35"/>
                      <a:pt x="2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7" name="íṡlíḑe">
                <a:extLst>
                  <a:ext uri="{FF2B5EF4-FFF2-40B4-BE49-F238E27FC236}">
                    <a16:creationId xmlns:a16="http://schemas.microsoft.com/office/drawing/2014/main" xmlns="" id="{B5D79BF6-24C1-5F4B-9583-B3D5199F73C9}"/>
                  </a:ext>
                </a:extLst>
              </p:cNvPr>
              <p:cNvSpPr/>
              <p:nvPr/>
            </p:nvSpPr>
            <p:spPr bwMode="auto">
              <a:xfrm>
                <a:off x="3759200" y="4162425"/>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34" name="íşḻiďê">
              <a:extLst>
                <a:ext uri="{FF2B5EF4-FFF2-40B4-BE49-F238E27FC236}">
                  <a16:creationId xmlns:a16="http://schemas.microsoft.com/office/drawing/2014/main" xmlns="" id="{149BD251-B942-4742-8479-4ACECFCA6B1B}"/>
                </a:ext>
              </a:extLst>
            </p:cNvPr>
            <p:cNvSpPr/>
            <p:nvPr/>
          </p:nvSpPr>
          <p:spPr bwMode="auto">
            <a:xfrm>
              <a:off x="4649014" y="4447933"/>
              <a:ext cx="2590603" cy="1212852"/>
            </a:xfrm>
            <a:custGeom>
              <a:avLst/>
              <a:gdLst>
                <a:gd name="T0" fmla="*/ 305 w 305"/>
                <a:gd name="T1" fmla="*/ 83 h 143"/>
                <a:gd name="T2" fmla="*/ 153 w 305"/>
                <a:gd name="T3" fmla="*/ 83 h 143"/>
                <a:gd name="T4" fmla="*/ 144 w 305"/>
                <a:gd name="T5" fmla="*/ 85 h 143"/>
                <a:gd name="T6" fmla="*/ 138 w 305"/>
                <a:gd name="T7" fmla="*/ 91 h 143"/>
                <a:gd name="T8" fmla="*/ 135 w 305"/>
                <a:gd name="T9" fmla="*/ 99 h 143"/>
                <a:gd name="T10" fmla="*/ 65 w 305"/>
                <a:gd name="T11" fmla="*/ 140 h 143"/>
                <a:gd name="T12" fmla="*/ 55 w 305"/>
                <a:gd name="T13" fmla="*/ 138 h 143"/>
                <a:gd name="T14" fmla="*/ 5 w 305"/>
                <a:gd name="T15" fmla="*/ 86 h 143"/>
                <a:gd name="T16" fmla="*/ 33 w 305"/>
                <a:gd name="T17" fmla="*/ 16 h 143"/>
                <a:gd name="T18" fmla="*/ 100 w 305"/>
                <a:gd name="T19" fmla="*/ 9 h 143"/>
                <a:gd name="T20" fmla="*/ 90 w 305"/>
                <a:gd name="T21" fmla="*/ 27 h 143"/>
                <a:gd name="T22" fmla="*/ 108 w 305"/>
                <a:gd name="T23" fmla="*/ 40 h 143"/>
                <a:gd name="T24" fmla="*/ 119 w 305"/>
                <a:gd name="T25" fmla="*/ 22 h 143"/>
                <a:gd name="T26" fmla="*/ 137 w 305"/>
                <a:gd name="T27" fmla="*/ 49 h 143"/>
                <a:gd name="T28" fmla="*/ 143 w 305"/>
                <a:gd name="T29" fmla="*/ 60 h 143"/>
                <a:gd name="T30" fmla="*/ 150 w 305"/>
                <a:gd name="T31" fmla="*/ 61 h 143"/>
                <a:gd name="T32" fmla="*/ 305 w 305"/>
                <a:gd name="T33" fmla="*/ 61 h 143"/>
                <a:gd name="T34" fmla="*/ 305 w 305"/>
                <a:gd name="T35" fmla="*/ 8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143">
                  <a:moveTo>
                    <a:pt x="305" y="83"/>
                  </a:moveTo>
                  <a:cubicBezTo>
                    <a:pt x="255" y="83"/>
                    <a:pt x="204" y="83"/>
                    <a:pt x="153" y="83"/>
                  </a:cubicBezTo>
                  <a:cubicBezTo>
                    <a:pt x="150" y="83"/>
                    <a:pt x="147" y="83"/>
                    <a:pt x="144" y="85"/>
                  </a:cubicBezTo>
                  <a:cubicBezTo>
                    <a:pt x="141" y="86"/>
                    <a:pt x="140" y="88"/>
                    <a:pt x="138" y="91"/>
                  </a:cubicBezTo>
                  <a:cubicBezTo>
                    <a:pt x="137" y="93"/>
                    <a:pt x="136" y="96"/>
                    <a:pt x="135" y="99"/>
                  </a:cubicBezTo>
                  <a:cubicBezTo>
                    <a:pt x="123" y="125"/>
                    <a:pt x="94" y="143"/>
                    <a:pt x="65" y="140"/>
                  </a:cubicBezTo>
                  <a:cubicBezTo>
                    <a:pt x="62" y="139"/>
                    <a:pt x="59" y="139"/>
                    <a:pt x="55" y="138"/>
                  </a:cubicBezTo>
                  <a:cubicBezTo>
                    <a:pt x="31" y="131"/>
                    <a:pt x="11" y="111"/>
                    <a:pt x="5" y="86"/>
                  </a:cubicBezTo>
                  <a:cubicBezTo>
                    <a:pt x="0" y="60"/>
                    <a:pt x="12" y="31"/>
                    <a:pt x="33" y="16"/>
                  </a:cubicBezTo>
                  <a:cubicBezTo>
                    <a:pt x="52" y="2"/>
                    <a:pt x="78" y="0"/>
                    <a:pt x="100" y="9"/>
                  </a:cubicBezTo>
                  <a:cubicBezTo>
                    <a:pt x="97" y="15"/>
                    <a:pt x="93" y="21"/>
                    <a:pt x="90" y="27"/>
                  </a:cubicBezTo>
                  <a:cubicBezTo>
                    <a:pt x="97" y="30"/>
                    <a:pt x="103" y="34"/>
                    <a:pt x="108" y="40"/>
                  </a:cubicBezTo>
                  <a:cubicBezTo>
                    <a:pt x="112" y="34"/>
                    <a:pt x="115" y="28"/>
                    <a:pt x="119" y="22"/>
                  </a:cubicBezTo>
                  <a:cubicBezTo>
                    <a:pt x="127" y="29"/>
                    <a:pt x="133" y="39"/>
                    <a:pt x="137" y="49"/>
                  </a:cubicBezTo>
                  <a:cubicBezTo>
                    <a:pt x="138" y="53"/>
                    <a:pt x="139" y="58"/>
                    <a:pt x="143" y="60"/>
                  </a:cubicBezTo>
                  <a:cubicBezTo>
                    <a:pt x="145" y="61"/>
                    <a:pt x="147" y="61"/>
                    <a:pt x="150" y="61"/>
                  </a:cubicBezTo>
                  <a:cubicBezTo>
                    <a:pt x="201" y="61"/>
                    <a:pt x="253" y="61"/>
                    <a:pt x="305" y="61"/>
                  </a:cubicBezTo>
                  <a:cubicBezTo>
                    <a:pt x="304" y="68"/>
                    <a:pt x="304" y="76"/>
                    <a:pt x="305" y="83"/>
                  </a:cubicBezTo>
                </a:path>
              </a:pathLst>
            </a:custGeom>
            <a:solidFill>
              <a:srgbClr val="92D050"/>
            </a:solidFill>
            <a:ln>
              <a:noFill/>
            </a:ln>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5" name="ïşḷíḍê">
              <a:extLst>
                <a:ext uri="{FF2B5EF4-FFF2-40B4-BE49-F238E27FC236}">
                  <a16:creationId xmlns:a16="http://schemas.microsoft.com/office/drawing/2014/main" xmlns="" id="{8955CD70-D93D-0A48-B23D-6AAAE16628B0}"/>
                </a:ext>
              </a:extLst>
            </p:cNvPr>
            <p:cNvSpPr/>
            <p:nvPr/>
          </p:nvSpPr>
          <p:spPr bwMode="auto">
            <a:xfrm>
              <a:off x="4954916" y="4931879"/>
              <a:ext cx="866323" cy="703813"/>
            </a:xfrm>
            <a:custGeom>
              <a:avLst/>
              <a:gdLst>
                <a:gd name="T0" fmla="*/ 82 w 102"/>
                <a:gd name="T1" fmla="*/ 0 h 83"/>
                <a:gd name="T2" fmla="*/ 0 w 102"/>
                <a:gd name="T3" fmla="*/ 48 h 83"/>
                <a:gd name="T4" fmla="*/ 19 w 102"/>
                <a:gd name="T5" fmla="*/ 81 h 83"/>
                <a:gd name="T6" fmla="*/ 29 w 102"/>
                <a:gd name="T7" fmla="*/ 83 h 83"/>
                <a:gd name="T8" fmla="*/ 35 w 102"/>
                <a:gd name="T9" fmla="*/ 83 h 83"/>
                <a:gd name="T10" fmla="*/ 99 w 102"/>
                <a:gd name="T11" fmla="*/ 42 h 83"/>
                <a:gd name="T12" fmla="*/ 102 w 102"/>
                <a:gd name="T13" fmla="*/ 34 h 83"/>
                <a:gd name="T14" fmla="*/ 82 w 102"/>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83">
                  <a:moveTo>
                    <a:pt x="82" y="0"/>
                  </a:moveTo>
                  <a:cubicBezTo>
                    <a:pt x="0" y="48"/>
                    <a:pt x="0" y="48"/>
                    <a:pt x="0" y="48"/>
                  </a:cubicBezTo>
                  <a:cubicBezTo>
                    <a:pt x="19" y="81"/>
                    <a:pt x="19" y="81"/>
                    <a:pt x="19" y="81"/>
                  </a:cubicBezTo>
                  <a:cubicBezTo>
                    <a:pt x="23" y="82"/>
                    <a:pt x="26" y="82"/>
                    <a:pt x="29" y="83"/>
                  </a:cubicBezTo>
                  <a:cubicBezTo>
                    <a:pt x="31" y="83"/>
                    <a:pt x="33" y="83"/>
                    <a:pt x="35" y="83"/>
                  </a:cubicBezTo>
                  <a:cubicBezTo>
                    <a:pt x="62" y="83"/>
                    <a:pt x="88" y="66"/>
                    <a:pt x="99" y="42"/>
                  </a:cubicBezTo>
                  <a:cubicBezTo>
                    <a:pt x="100" y="39"/>
                    <a:pt x="101" y="36"/>
                    <a:pt x="102" y="34"/>
                  </a:cubicBezTo>
                  <a:cubicBezTo>
                    <a:pt x="82" y="0"/>
                    <a:pt x="82" y="0"/>
                    <a:pt x="82" y="0"/>
                  </a:cubicBezTo>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6" name="işḷïdè">
              <a:extLst>
                <a:ext uri="{FF2B5EF4-FFF2-40B4-BE49-F238E27FC236}">
                  <a16:creationId xmlns:a16="http://schemas.microsoft.com/office/drawing/2014/main" xmlns="" id="{E24A0F0C-AB51-6247-A701-DB95D7139BBD}"/>
                </a:ext>
              </a:extLst>
            </p:cNvPr>
            <p:cNvSpPr/>
            <p:nvPr/>
          </p:nvSpPr>
          <p:spPr bwMode="auto">
            <a:xfrm>
              <a:off x="4843788" y="4652266"/>
              <a:ext cx="832865" cy="822110"/>
            </a:xfrm>
            <a:custGeom>
              <a:avLst/>
              <a:gdLst>
                <a:gd name="T0" fmla="*/ 98 w 98"/>
                <a:gd name="T1" fmla="*/ 49 h 97"/>
                <a:gd name="T2" fmla="*/ 49 w 98"/>
                <a:gd name="T3" fmla="*/ 97 h 97"/>
                <a:gd name="T4" fmla="*/ 0 w 98"/>
                <a:gd name="T5" fmla="*/ 49 h 97"/>
                <a:gd name="T6" fmla="*/ 49 w 98"/>
                <a:gd name="T7" fmla="*/ 0 h 97"/>
                <a:gd name="T8" fmla="*/ 66 w 98"/>
                <a:gd name="T9" fmla="*/ 3 h 97"/>
                <a:gd name="T10" fmla="*/ 85 w 98"/>
                <a:gd name="T11" fmla="*/ 16 h 97"/>
                <a:gd name="T12" fmla="*/ 98 w 98"/>
                <a:gd name="T13" fmla="*/ 49 h 97"/>
              </a:gdLst>
              <a:ahLst/>
              <a:cxnLst>
                <a:cxn ang="0">
                  <a:pos x="T0" y="T1"/>
                </a:cxn>
                <a:cxn ang="0">
                  <a:pos x="T2" y="T3"/>
                </a:cxn>
                <a:cxn ang="0">
                  <a:pos x="T4" y="T5"/>
                </a:cxn>
                <a:cxn ang="0">
                  <a:pos x="T6" y="T7"/>
                </a:cxn>
                <a:cxn ang="0">
                  <a:pos x="T8" y="T9"/>
                </a:cxn>
                <a:cxn ang="0">
                  <a:pos x="T10" y="T11"/>
                </a:cxn>
                <a:cxn ang="0">
                  <a:pos x="T12" y="T13"/>
                </a:cxn>
              </a:cxnLst>
              <a:rect l="0" t="0" r="r" b="b"/>
              <a:pathLst>
                <a:path w="98" h="97">
                  <a:moveTo>
                    <a:pt x="98" y="49"/>
                  </a:moveTo>
                  <a:cubicBezTo>
                    <a:pt x="98" y="76"/>
                    <a:pt x="76" y="97"/>
                    <a:pt x="49" y="97"/>
                  </a:cubicBezTo>
                  <a:cubicBezTo>
                    <a:pt x="22" y="97"/>
                    <a:pt x="0" y="76"/>
                    <a:pt x="0" y="49"/>
                  </a:cubicBezTo>
                  <a:cubicBezTo>
                    <a:pt x="0" y="22"/>
                    <a:pt x="22" y="0"/>
                    <a:pt x="49" y="0"/>
                  </a:cubicBezTo>
                  <a:cubicBezTo>
                    <a:pt x="55" y="0"/>
                    <a:pt x="61" y="1"/>
                    <a:pt x="66" y="3"/>
                  </a:cubicBezTo>
                  <a:cubicBezTo>
                    <a:pt x="74" y="6"/>
                    <a:pt x="80" y="10"/>
                    <a:pt x="85" y="16"/>
                  </a:cubicBezTo>
                  <a:cubicBezTo>
                    <a:pt x="93" y="25"/>
                    <a:pt x="98" y="36"/>
                    <a:pt x="98" y="49"/>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7" name="ïṣļídê">
              <a:extLst>
                <a:ext uri="{FF2B5EF4-FFF2-40B4-BE49-F238E27FC236}">
                  <a16:creationId xmlns:a16="http://schemas.microsoft.com/office/drawing/2014/main" xmlns="" id="{131294AE-6DFC-9A46-BA78-D532C67D08B0}"/>
                </a:ext>
              </a:extLst>
            </p:cNvPr>
            <p:cNvSpPr/>
            <p:nvPr/>
          </p:nvSpPr>
          <p:spPr bwMode="auto">
            <a:xfrm>
              <a:off x="6517880" y="3464509"/>
              <a:ext cx="1724280" cy="2230930"/>
            </a:xfrm>
            <a:custGeom>
              <a:avLst/>
              <a:gdLst>
                <a:gd name="T0" fmla="*/ 20 w 203"/>
                <a:gd name="T1" fmla="*/ 0 h 263"/>
                <a:gd name="T2" fmla="*/ 97 w 203"/>
                <a:gd name="T3" fmla="*/ 115 h 263"/>
                <a:gd name="T4" fmla="*/ 102 w 203"/>
                <a:gd name="T5" fmla="*/ 121 h 263"/>
                <a:gd name="T6" fmla="*/ 117 w 203"/>
                <a:gd name="T7" fmla="*/ 121 h 263"/>
                <a:gd name="T8" fmla="*/ 186 w 203"/>
                <a:gd name="T9" fmla="*/ 146 h 263"/>
                <a:gd name="T10" fmla="*/ 198 w 203"/>
                <a:gd name="T11" fmla="*/ 207 h 263"/>
                <a:gd name="T12" fmla="*/ 198 w 203"/>
                <a:gd name="T13" fmla="*/ 207 h 263"/>
                <a:gd name="T14" fmla="*/ 116 w 203"/>
                <a:gd name="T15" fmla="*/ 255 h 263"/>
                <a:gd name="T16" fmla="*/ 69 w 203"/>
                <a:gd name="T17" fmla="*/ 217 h 263"/>
                <a:gd name="T18" fmla="*/ 79 w 203"/>
                <a:gd name="T19" fmla="*/ 145 h 263"/>
                <a:gd name="T20" fmla="*/ 83 w 203"/>
                <a:gd name="T21" fmla="*/ 137 h 263"/>
                <a:gd name="T22" fmla="*/ 79 w 203"/>
                <a:gd name="T23" fmla="*/ 129 h 263"/>
                <a:gd name="T24" fmla="*/ 0 w 203"/>
                <a:gd name="T25" fmla="*/ 11 h 263"/>
                <a:gd name="T26" fmla="*/ 20 w 203"/>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263">
                  <a:moveTo>
                    <a:pt x="20" y="0"/>
                  </a:moveTo>
                  <a:cubicBezTo>
                    <a:pt x="46" y="39"/>
                    <a:pt x="72" y="77"/>
                    <a:pt x="97" y="115"/>
                  </a:cubicBezTo>
                  <a:cubicBezTo>
                    <a:pt x="99" y="117"/>
                    <a:pt x="100" y="120"/>
                    <a:pt x="102" y="121"/>
                  </a:cubicBezTo>
                  <a:cubicBezTo>
                    <a:pt x="107" y="124"/>
                    <a:pt x="112" y="122"/>
                    <a:pt x="117" y="121"/>
                  </a:cubicBezTo>
                  <a:cubicBezTo>
                    <a:pt x="142" y="116"/>
                    <a:pt x="170" y="126"/>
                    <a:pt x="186" y="146"/>
                  </a:cubicBezTo>
                  <a:cubicBezTo>
                    <a:pt x="199" y="163"/>
                    <a:pt x="203" y="186"/>
                    <a:pt x="198" y="207"/>
                  </a:cubicBezTo>
                  <a:cubicBezTo>
                    <a:pt x="198" y="207"/>
                    <a:pt x="198" y="207"/>
                    <a:pt x="198" y="207"/>
                  </a:cubicBezTo>
                  <a:cubicBezTo>
                    <a:pt x="188" y="241"/>
                    <a:pt x="151" y="263"/>
                    <a:pt x="116" y="255"/>
                  </a:cubicBezTo>
                  <a:cubicBezTo>
                    <a:pt x="96" y="250"/>
                    <a:pt x="78" y="236"/>
                    <a:pt x="69" y="217"/>
                  </a:cubicBezTo>
                  <a:cubicBezTo>
                    <a:pt x="59" y="194"/>
                    <a:pt x="62" y="164"/>
                    <a:pt x="79" y="145"/>
                  </a:cubicBezTo>
                  <a:cubicBezTo>
                    <a:pt x="80" y="142"/>
                    <a:pt x="82" y="140"/>
                    <a:pt x="83" y="137"/>
                  </a:cubicBezTo>
                  <a:cubicBezTo>
                    <a:pt x="83" y="134"/>
                    <a:pt x="81" y="132"/>
                    <a:pt x="79" y="129"/>
                  </a:cubicBezTo>
                  <a:cubicBezTo>
                    <a:pt x="0" y="11"/>
                    <a:pt x="0" y="11"/>
                    <a:pt x="0" y="11"/>
                  </a:cubicBezTo>
                  <a:cubicBezTo>
                    <a:pt x="20" y="0"/>
                    <a:pt x="20" y="0"/>
                    <a:pt x="20" y="0"/>
                  </a:cubicBezTo>
                </a:path>
              </a:pathLst>
            </a:custGeom>
            <a:solidFill>
              <a:srgbClr val="FF0066"/>
            </a:solidFill>
            <a:ln>
              <a:noFill/>
            </a:ln>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38" name="ísḷíḍé"/>
            <p:cNvGrpSpPr/>
            <p:nvPr/>
          </p:nvGrpSpPr>
          <p:grpSpPr>
            <a:xfrm>
              <a:off x="7638722" y="5041813"/>
              <a:ext cx="764753" cy="763559"/>
              <a:chOff x="7664450" y="4872038"/>
              <a:chExt cx="1016000" cy="1014413"/>
            </a:xfrm>
            <a:solidFill>
              <a:schemeClr val="accent3"/>
            </a:solidFill>
          </p:grpSpPr>
          <p:sp>
            <p:nvSpPr>
              <p:cNvPr id="44" name="îṥ1ïḋê">
                <a:extLst>
                  <a:ext uri="{FF2B5EF4-FFF2-40B4-BE49-F238E27FC236}">
                    <a16:creationId xmlns:a16="http://schemas.microsoft.com/office/drawing/2014/main" xmlns="" id="{CB8E030C-D10B-A64D-ABDA-CA00F4C561C0}"/>
                  </a:ext>
                </a:extLst>
              </p:cNvPr>
              <p:cNvSpPr/>
              <p:nvPr/>
            </p:nvSpPr>
            <p:spPr bwMode="auto">
              <a:xfrm>
                <a:off x="7664450" y="4872038"/>
                <a:ext cx="1016000" cy="1014413"/>
              </a:xfrm>
              <a:custGeom>
                <a:avLst/>
                <a:gdLst>
                  <a:gd name="T0" fmla="*/ 90 w 90"/>
                  <a:gd name="T1" fmla="*/ 1 h 90"/>
                  <a:gd name="T2" fmla="*/ 89 w 90"/>
                  <a:gd name="T3" fmla="*/ 0 h 90"/>
                  <a:gd name="T4" fmla="*/ 87 w 90"/>
                  <a:gd name="T5" fmla="*/ 1 h 90"/>
                  <a:gd name="T6" fmla="*/ 69 w 90"/>
                  <a:gd name="T7" fmla="*/ 54 h 90"/>
                  <a:gd name="T8" fmla="*/ 64 w 90"/>
                  <a:gd name="T9" fmla="*/ 53 h 90"/>
                  <a:gd name="T10" fmla="*/ 55 w 90"/>
                  <a:gd name="T11" fmla="*/ 62 h 90"/>
                  <a:gd name="T12" fmla="*/ 56 w 90"/>
                  <a:gd name="T13" fmla="*/ 68 h 90"/>
                  <a:gd name="T14" fmla="*/ 1 w 90"/>
                  <a:gd name="T15" fmla="*/ 88 h 90"/>
                  <a:gd name="T16" fmla="*/ 0 w 90"/>
                  <a:gd name="T17" fmla="*/ 89 h 90"/>
                  <a:gd name="T18" fmla="*/ 1 w 90"/>
                  <a:gd name="T19" fmla="*/ 90 h 90"/>
                  <a:gd name="T20" fmla="*/ 58 w 90"/>
                  <a:gd name="T21" fmla="*/ 69 h 90"/>
                  <a:gd name="T22" fmla="*/ 64 w 90"/>
                  <a:gd name="T23" fmla="*/ 71 h 90"/>
                  <a:gd name="T24" fmla="*/ 73 w 90"/>
                  <a:gd name="T25" fmla="*/ 62 h 90"/>
                  <a:gd name="T26" fmla="*/ 71 w 90"/>
                  <a:gd name="T27" fmla="*/ 56 h 90"/>
                  <a:gd name="T28" fmla="*/ 90 w 90"/>
                  <a:gd name="T29" fmla="*/ 1 h 90"/>
                  <a:gd name="T30" fmla="*/ 64 w 90"/>
                  <a:gd name="T31" fmla="*/ 69 h 90"/>
                  <a:gd name="T32" fmla="*/ 57 w 90"/>
                  <a:gd name="T33" fmla="*/ 62 h 90"/>
                  <a:gd name="T34" fmla="*/ 64 w 90"/>
                  <a:gd name="T35" fmla="*/ 55 h 90"/>
                  <a:gd name="T36" fmla="*/ 71 w 90"/>
                  <a:gd name="T37" fmla="*/ 62 h 90"/>
                  <a:gd name="T38" fmla="*/ 64 w 90"/>
                  <a:gd name="T39"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0">
                    <a:moveTo>
                      <a:pt x="90" y="1"/>
                    </a:moveTo>
                    <a:cubicBezTo>
                      <a:pt x="90" y="1"/>
                      <a:pt x="89" y="0"/>
                      <a:pt x="89" y="0"/>
                    </a:cubicBezTo>
                    <a:cubicBezTo>
                      <a:pt x="88" y="0"/>
                      <a:pt x="87" y="1"/>
                      <a:pt x="87" y="1"/>
                    </a:cubicBezTo>
                    <a:cubicBezTo>
                      <a:pt x="87" y="21"/>
                      <a:pt x="81" y="40"/>
                      <a:pt x="69" y="54"/>
                    </a:cubicBezTo>
                    <a:cubicBezTo>
                      <a:pt x="68" y="53"/>
                      <a:pt x="66" y="53"/>
                      <a:pt x="64" y="53"/>
                    </a:cubicBezTo>
                    <a:cubicBezTo>
                      <a:pt x="59" y="53"/>
                      <a:pt x="55" y="57"/>
                      <a:pt x="55" y="62"/>
                    </a:cubicBezTo>
                    <a:cubicBezTo>
                      <a:pt x="55" y="64"/>
                      <a:pt x="55" y="66"/>
                      <a:pt x="56" y="68"/>
                    </a:cubicBezTo>
                    <a:cubicBezTo>
                      <a:pt x="41" y="80"/>
                      <a:pt x="22" y="88"/>
                      <a:pt x="1" y="88"/>
                    </a:cubicBezTo>
                    <a:cubicBezTo>
                      <a:pt x="0" y="88"/>
                      <a:pt x="0" y="88"/>
                      <a:pt x="0" y="89"/>
                    </a:cubicBezTo>
                    <a:cubicBezTo>
                      <a:pt x="0" y="90"/>
                      <a:pt x="0" y="90"/>
                      <a:pt x="1" y="90"/>
                    </a:cubicBezTo>
                    <a:cubicBezTo>
                      <a:pt x="23" y="90"/>
                      <a:pt x="43" y="83"/>
                      <a:pt x="58" y="69"/>
                    </a:cubicBezTo>
                    <a:cubicBezTo>
                      <a:pt x="60" y="71"/>
                      <a:pt x="62" y="71"/>
                      <a:pt x="64" y="71"/>
                    </a:cubicBezTo>
                    <a:cubicBezTo>
                      <a:pt x="69" y="71"/>
                      <a:pt x="73" y="67"/>
                      <a:pt x="73" y="62"/>
                    </a:cubicBezTo>
                    <a:cubicBezTo>
                      <a:pt x="73" y="60"/>
                      <a:pt x="72" y="58"/>
                      <a:pt x="71" y="56"/>
                    </a:cubicBezTo>
                    <a:cubicBezTo>
                      <a:pt x="83" y="41"/>
                      <a:pt x="90" y="22"/>
                      <a:pt x="90" y="1"/>
                    </a:cubicBezTo>
                    <a:close/>
                    <a:moveTo>
                      <a:pt x="64" y="69"/>
                    </a:moveTo>
                    <a:cubicBezTo>
                      <a:pt x="60" y="69"/>
                      <a:pt x="57" y="66"/>
                      <a:pt x="57" y="62"/>
                    </a:cubicBezTo>
                    <a:cubicBezTo>
                      <a:pt x="57" y="58"/>
                      <a:pt x="60" y="55"/>
                      <a:pt x="64" y="55"/>
                    </a:cubicBezTo>
                    <a:cubicBezTo>
                      <a:pt x="68" y="55"/>
                      <a:pt x="71" y="58"/>
                      <a:pt x="71" y="62"/>
                    </a:cubicBezTo>
                    <a:cubicBezTo>
                      <a:pt x="71" y="66"/>
                      <a:pt x="68" y="69"/>
                      <a:pt x="6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5" name="ïṡ1îḑé">
                <a:extLst>
                  <a:ext uri="{FF2B5EF4-FFF2-40B4-BE49-F238E27FC236}">
                    <a16:creationId xmlns:a16="http://schemas.microsoft.com/office/drawing/2014/main" xmlns="" id="{5B590066-0B79-D94E-979D-B320CB6CD5F4}"/>
                  </a:ext>
                </a:extLst>
              </p:cNvPr>
              <p:cNvSpPr/>
              <p:nvPr/>
            </p:nvSpPr>
            <p:spPr bwMode="auto">
              <a:xfrm>
                <a:off x="8342313" y="5526088"/>
                <a:ext cx="90488"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39" name="ï$1íḓè">
              <a:extLst>
                <a:ext uri="{FF2B5EF4-FFF2-40B4-BE49-F238E27FC236}">
                  <a16:creationId xmlns:a16="http://schemas.microsoft.com/office/drawing/2014/main" xmlns="" id="{33FA161D-A741-A941-B79D-ED48CE0CFECD}"/>
                </a:ext>
              </a:extLst>
            </p:cNvPr>
            <p:cNvSpPr/>
            <p:nvPr/>
          </p:nvSpPr>
          <p:spPr bwMode="auto">
            <a:xfrm>
              <a:off x="7274269" y="4813582"/>
              <a:ext cx="924874" cy="830475"/>
            </a:xfrm>
            <a:custGeom>
              <a:avLst/>
              <a:gdLst>
                <a:gd name="T0" fmla="*/ 82 w 109"/>
                <a:gd name="T1" fmla="*/ 3 h 98"/>
                <a:gd name="T2" fmla="*/ 1 w 109"/>
                <a:gd name="T3" fmla="*/ 51 h 98"/>
                <a:gd name="T4" fmla="*/ 27 w 109"/>
                <a:gd name="T5" fmla="*/ 96 h 98"/>
                <a:gd name="T6" fmla="*/ 42 w 109"/>
                <a:gd name="T7" fmla="*/ 98 h 98"/>
                <a:gd name="T8" fmla="*/ 92 w 109"/>
                <a:gd name="T9" fmla="*/ 77 h 98"/>
                <a:gd name="T10" fmla="*/ 105 w 109"/>
                <a:gd name="T11" fmla="*/ 57 h 98"/>
                <a:gd name="T12" fmla="*/ 109 w 109"/>
                <a:gd name="T13" fmla="*/ 48 h 98"/>
                <a:gd name="T14" fmla="*/ 109 w 109"/>
                <a:gd name="T15" fmla="*/ 47 h 98"/>
                <a:gd name="T16" fmla="*/ 82 w 109"/>
                <a:gd name="T17" fmla="*/ 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98">
                  <a:moveTo>
                    <a:pt x="82" y="3"/>
                  </a:moveTo>
                  <a:cubicBezTo>
                    <a:pt x="48" y="23"/>
                    <a:pt x="5" y="49"/>
                    <a:pt x="1" y="51"/>
                  </a:cubicBezTo>
                  <a:cubicBezTo>
                    <a:pt x="3" y="55"/>
                    <a:pt x="0" y="50"/>
                    <a:pt x="27" y="96"/>
                  </a:cubicBezTo>
                  <a:cubicBezTo>
                    <a:pt x="32" y="97"/>
                    <a:pt x="37" y="98"/>
                    <a:pt x="42" y="98"/>
                  </a:cubicBezTo>
                  <a:cubicBezTo>
                    <a:pt x="61" y="98"/>
                    <a:pt x="79" y="90"/>
                    <a:pt x="92" y="77"/>
                  </a:cubicBezTo>
                  <a:cubicBezTo>
                    <a:pt x="97" y="71"/>
                    <a:pt x="102" y="65"/>
                    <a:pt x="105" y="57"/>
                  </a:cubicBezTo>
                  <a:cubicBezTo>
                    <a:pt x="107" y="54"/>
                    <a:pt x="108" y="51"/>
                    <a:pt x="109" y="48"/>
                  </a:cubicBezTo>
                  <a:cubicBezTo>
                    <a:pt x="109" y="47"/>
                    <a:pt x="109" y="47"/>
                    <a:pt x="109" y="47"/>
                  </a:cubicBezTo>
                  <a:cubicBezTo>
                    <a:pt x="80" y="0"/>
                    <a:pt x="85" y="7"/>
                    <a:pt x="82" y="3"/>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0" name="îSļïďê">
              <a:extLst>
                <a:ext uri="{FF2B5EF4-FFF2-40B4-BE49-F238E27FC236}">
                  <a16:creationId xmlns:a16="http://schemas.microsoft.com/office/drawing/2014/main" xmlns="" id="{0DFDCCCF-95E8-174A-8979-2A2762E8DADF}"/>
                </a:ext>
              </a:extLst>
            </p:cNvPr>
            <p:cNvSpPr/>
            <p:nvPr/>
          </p:nvSpPr>
          <p:spPr bwMode="auto">
            <a:xfrm>
              <a:off x="7231252" y="4660631"/>
              <a:ext cx="806576" cy="797017"/>
            </a:xfrm>
            <a:custGeom>
              <a:avLst/>
              <a:gdLst>
                <a:gd name="T0" fmla="*/ 95 w 95"/>
                <a:gd name="T1" fmla="*/ 47 h 94"/>
                <a:gd name="T2" fmla="*/ 48 w 95"/>
                <a:gd name="T3" fmla="*/ 94 h 94"/>
                <a:gd name="T4" fmla="*/ 2 w 95"/>
                <a:gd name="T5" fmla="*/ 58 h 94"/>
                <a:gd name="T6" fmla="*/ 0 w 95"/>
                <a:gd name="T7" fmla="*/ 47 h 94"/>
                <a:gd name="T8" fmla="*/ 2 w 95"/>
                <a:gd name="T9" fmla="*/ 36 h 94"/>
                <a:gd name="T10" fmla="*/ 48 w 95"/>
                <a:gd name="T11" fmla="*/ 0 h 94"/>
                <a:gd name="T12" fmla="*/ 95 w 95"/>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47"/>
                  </a:moveTo>
                  <a:cubicBezTo>
                    <a:pt x="95" y="73"/>
                    <a:pt x="74" y="94"/>
                    <a:pt x="48" y="94"/>
                  </a:cubicBezTo>
                  <a:cubicBezTo>
                    <a:pt x="25" y="94"/>
                    <a:pt x="7" y="79"/>
                    <a:pt x="2" y="58"/>
                  </a:cubicBezTo>
                  <a:cubicBezTo>
                    <a:pt x="1" y="55"/>
                    <a:pt x="0" y="51"/>
                    <a:pt x="0" y="47"/>
                  </a:cubicBezTo>
                  <a:cubicBezTo>
                    <a:pt x="0" y="43"/>
                    <a:pt x="1" y="39"/>
                    <a:pt x="2" y="36"/>
                  </a:cubicBezTo>
                  <a:cubicBezTo>
                    <a:pt x="7" y="15"/>
                    <a:pt x="25" y="0"/>
                    <a:pt x="48" y="0"/>
                  </a:cubicBezTo>
                  <a:cubicBezTo>
                    <a:pt x="74" y="0"/>
                    <a:pt x="95" y="21"/>
                    <a:pt x="95" y="47"/>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1" name="iṣlïḍe"/>
            <p:cNvSpPr/>
            <p:nvPr/>
          </p:nvSpPr>
          <p:spPr>
            <a:xfrm>
              <a:off x="6197640" y="3003656"/>
              <a:ext cx="402690" cy="337385"/>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42" name="îšḷiḑè"/>
            <p:cNvSpPr/>
            <p:nvPr/>
          </p:nvSpPr>
          <p:spPr>
            <a:xfrm>
              <a:off x="5075385" y="4861976"/>
              <a:ext cx="369670" cy="4026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56973" h="606722">
                  <a:moveTo>
                    <a:pt x="480190" y="505602"/>
                  </a:moveTo>
                  <a:cubicBezTo>
                    <a:pt x="522897" y="505602"/>
                    <a:pt x="556973" y="537147"/>
                    <a:pt x="556973" y="556162"/>
                  </a:cubicBezTo>
                  <a:lnTo>
                    <a:pt x="556439" y="586996"/>
                  </a:lnTo>
                  <a:cubicBezTo>
                    <a:pt x="556261" y="597925"/>
                    <a:pt x="547364" y="606722"/>
                    <a:pt x="536420" y="606722"/>
                  </a:cubicBezTo>
                  <a:lnTo>
                    <a:pt x="425206" y="606722"/>
                  </a:lnTo>
                  <a:cubicBezTo>
                    <a:pt x="414173" y="606722"/>
                    <a:pt x="405187" y="597748"/>
                    <a:pt x="405187" y="586640"/>
                  </a:cubicBezTo>
                  <a:lnTo>
                    <a:pt x="405187" y="556162"/>
                  </a:lnTo>
                  <a:cubicBezTo>
                    <a:pt x="405187" y="537147"/>
                    <a:pt x="437573" y="505602"/>
                    <a:pt x="480190" y="505602"/>
                  </a:cubicBezTo>
                  <a:close/>
                  <a:moveTo>
                    <a:pt x="277711" y="505602"/>
                  </a:moveTo>
                  <a:cubicBezTo>
                    <a:pt x="320343" y="505602"/>
                    <a:pt x="354520" y="537147"/>
                    <a:pt x="354520" y="556162"/>
                  </a:cubicBezTo>
                  <a:lnTo>
                    <a:pt x="353986" y="586996"/>
                  </a:lnTo>
                  <a:cubicBezTo>
                    <a:pt x="353808" y="597925"/>
                    <a:pt x="344908" y="606722"/>
                    <a:pt x="333960" y="606722"/>
                  </a:cubicBezTo>
                  <a:lnTo>
                    <a:pt x="222619" y="606722"/>
                  </a:lnTo>
                  <a:cubicBezTo>
                    <a:pt x="211582" y="606722"/>
                    <a:pt x="202593" y="597748"/>
                    <a:pt x="202593" y="586640"/>
                  </a:cubicBezTo>
                  <a:lnTo>
                    <a:pt x="202593" y="556162"/>
                  </a:lnTo>
                  <a:cubicBezTo>
                    <a:pt x="202593" y="537147"/>
                    <a:pt x="234990" y="505602"/>
                    <a:pt x="277711" y="505602"/>
                  </a:cubicBezTo>
                  <a:close/>
                  <a:moveTo>
                    <a:pt x="75118" y="505602"/>
                  </a:moveTo>
                  <a:cubicBezTo>
                    <a:pt x="117839" y="505602"/>
                    <a:pt x="151927" y="537147"/>
                    <a:pt x="151927" y="556162"/>
                  </a:cubicBezTo>
                  <a:lnTo>
                    <a:pt x="151393" y="586996"/>
                  </a:lnTo>
                  <a:cubicBezTo>
                    <a:pt x="151215" y="597925"/>
                    <a:pt x="142315" y="606722"/>
                    <a:pt x="131367" y="606722"/>
                  </a:cubicBezTo>
                  <a:lnTo>
                    <a:pt x="20115" y="606722"/>
                  </a:lnTo>
                  <a:cubicBezTo>
                    <a:pt x="8989" y="606722"/>
                    <a:pt x="0" y="597748"/>
                    <a:pt x="0" y="586640"/>
                  </a:cubicBezTo>
                  <a:lnTo>
                    <a:pt x="0" y="556162"/>
                  </a:lnTo>
                  <a:cubicBezTo>
                    <a:pt x="0" y="537147"/>
                    <a:pt x="32486" y="505602"/>
                    <a:pt x="75118" y="505602"/>
                  </a:cubicBezTo>
                  <a:close/>
                  <a:moveTo>
                    <a:pt x="481080" y="379219"/>
                  </a:moveTo>
                  <a:cubicBezTo>
                    <a:pt x="509043" y="379219"/>
                    <a:pt x="531711" y="401840"/>
                    <a:pt x="531711" y="429744"/>
                  </a:cubicBezTo>
                  <a:cubicBezTo>
                    <a:pt x="531711" y="457648"/>
                    <a:pt x="509043" y="480269"/>
                    <a:pt x="481080" y="480269"/>
                  </a:cubicBezTo>
                  <a:cubicBezTo>
                    <a:pt x="453117" y="480269"/>
                    <a:pt x="430449" y="457648"/>
                    <a:pt x="430449" y="429744"/>
                  </a:cubicBezTo>
                  <a:cubicBezTo>
                    <a:pt x="430449" y="401840"/>
                    <a:pt x="453117" y="379219"/>
                    <a:pt x="481080" y="379219"/>
                  </a:cubicBezTo>
                  <a:close/>
                  <a:moveTo>
                    <a:pt x="278522" y="379219"/>
                  </a:moveTo>
                  <a:cubicBezTo>
                    <a:pt x="306465" y="379219"/>
                    <a:pt x="329118" y="401840"/>
                    <a:pt x="329118" y="429744"/>
                  </a:cubicBezTo>
                  <a:cubicBezTo>
                    <a:pt x="329118" y="457648"/>
                    <a:pt x="306465" y="480269"/>
                    <a:pt x="278522" y="480269"/>
                  </a:cubicBezTo>
                  <a:cubicBezTo>
                    <a:pt x="250579" y="480269"/>
                    <a:pt x="227926" y="457648"/>
                    <a:pt x="227926" y="429744"/>
                  </a:cubicBezTo>
                  <a:cubicBezTo>
                    <a:pt x="227926" y="401840"/>
                    <a:pt x="250579" y="379219"/>
                    <a:pt x="278522" y="379219"/>
                  </a:cubicBezTo>
                  <a:close/>
                  <a:moveTo>
                    <a:pt x="76035" y="379219"/>
                  </a:moveTo>
                  <a:cubicBezTo>
                    <a:pt x="103998" y="379219"/>
                    <a:pt x="126666" y="401840"/>
                    <a:pt x="126666" y="429744"/>
                  </a:cubicBezTo>
                  <a:cubicBezTo>
                    <a:pt x="126666" y="457648"/>
                    <a:pt x="103998" y="480269"/>
                    <a:pt x="76035" y="480269"/>
                  </a:cubicBezTo>
                  <a:cubicBezTo>
                    <a:pt x="48072" y="480269"/>
                    <a:pt x="25404" y="457648"/>
                    <a:pt x="25404" y="429744"/>
                  </a:cubicBezTo>
                  <a:cubicBezTo>
                    <a:pt x="25404" y="401840"/>
                    <a:pt x="48072" y="379219"/>
                    <a:pt x="76035" y="379219"/>
                  </a:cubicBezTo>
                  <a:close/>
                  <a:moveTo>
                    <a:pt x="353886" y="80445"/>
                  </a:moveTo>
                  <a:lnTo>
                    <a:pt x="360298" y="80445"/>
                  </a:lnTo>
                  <a:cubicBezTo>
                    <a:pt x="362435" y="80445"/>
                    <a:pt x="364216" y="80712"/>
                    <a:pt x="365552" y="81424"/>
                  </a:cubicBezTo>
                  <a:cubicBezTo>
                    <a:pt x="366888" y="82136"/>
                    <a:pt x="367956" y="82936"/>
                    <a:pt x="368669" y="84004"/>
                  </a:cubicBezTo>
                  <a:cubicBezTo>
                    <a:pt x="369381" y="84982"/>
                    <a:pt x="369916" y="86139"/>
                    <a:pt x="370183" y="87206"/>
                  </a:cubicBezTo>
                  <a:cubicBezTo>
                    <a:pt x="370361" y="88363"/>
                    <a:pt x="370539" y="89341"/>
                    <a:pt x="370539" y="90142"/>
                  </a:cubicBezTo>
                  <a:cubicBezTo>
                    <a:pt x="370539" y="92277"/>
                    <a:pt x="370272" y="94145"/>
                    <a:pt x="369738" y="95569"/>
                  </a:cubicBezTo>
                  <a:cubicBezTo>
                    <a:pt x="369203" y="96992"/>
                    <a:pt x="368491" y="98149"/>
                    <a:pt x="367600" y="98949"/>
                  </a:cubicBezTo>
                  <a:cubicBezTo>
                    <a:pt x="366799" y="99750"/>
                    <a:pt x="365819" y="100373"/>
                    <a:pt x="364840" y="100728"/>
                  </a:cubicBezTo>
                  <a:cubicBezTo>
                    <a:pt x="363860" y="101084"/>
                    <a:pt x="362791" y="101262"/>
                    <a:pt x="361723" y="101262"/>
                  </a:cubicBezTo>
                  <a:lnTo>
                    <a:pt x="353886" y="101262"/>
                  </a:lnTo>
                  <a:close/>
                  <a:moveTo>
                    <a:pt x="288104" y="75802"/>
                  </a:moveTo>
                  <a:lnTo>
                    <a:pt x="288104" y="81667"/>
                  </a:lnTo>
                  <a:lnTo>
                    <a:pt x="303770" y="81667"/>
                  </a:lnTo>
                  <a:lnTo>
                    <a:pt x="303770" y="128321"/>
                  </a:lnTo>
                  <a:lnTo>
                    <a:pt x="312404" y="128321"/>
                  </a:lnTo>
                  <a:lnTo>
                    <a:pt x="312404" y="81667"/>
                  </a:lnTo>
                  <a:lnTo>
                    <a:pt x="328159" y="81667"/>
                  </a:lnTo>
                  <a:lnTo>
                    <a:pt x="328159" y="75802"/>
                  </a:lnTo>
                  <a:close/>
                  <a:moveTo>
                    <a:pt x="233896" y="75802"/>
                  </a:moveTo>
                  <a:lnTo>
                    <a:pt x="233896" y="81667"/>
                  </a:lnTo>
                  <a:lnTo>
                    <a:pt x="249562" y="81667"/>
                  </a:lnTo>
                  <a:lnTo>
                    <a:pt x="249562" y="128321"/>
                  </a:lnTo>
                  <a:lnTo>
                    <a:pt x="258196" y="128321"/>
                  </a:lnTo>
                  <a:lnTo>
                    <a:pt x="258196" y="81667"/>
                  </a:lnTo>
                  <a:lnTo>
                    <a:pt x="273951" y="81667"/>
                  </a:lnTo>
                  <a:lnTo>
                    <a:pt x="273951" y="75802"/>
                  </a:lnTo>
                  <a:close/>
                  <a:moveTo>
                    <a:pt x="183516" y="75802"/>
                  </a:moveTo>
                  <a:lnTo>
                    <a:pt x="183516" y="128321"/>
                  </a:lnTo>
                  <a:lnTo>
                    <a:pt x="192239" y="128321"/>
                  </a:lnTo>
                  <a:lnTo>
                    <a:pt x="192239" y="104683"/>
                  </a:lnTo>
                  <a:lnTo>
                    <a:pt x="215026" y="104683"/>
                  </a:lnTo>
                  <a:lnTo>
                    <a:pt x="215026" y="128321"/>
                  </a:lnTo>
                  <a:lnTo>
                    <a:pt x="223571" y="128321"/>
                  </a:lnTo>
                  <a:lnTo>
                    <a:pt x="223571" y="75802"/>
                  </a:lnTo>
                  <a:lnTo>
                    <a:pt x="215026" y="75802"/>
                  </a:lnTo>
                  <a:lnTo>
                    <a:pt x="215026" y="98818"/>
                  </a:lnTo>
                  <a:lnTo>
                    <a:pt x="192239" y="98818"/>
                  </a:lnTo>
                  <a:lnTo>
                    <a:pt x="192239" y="75802"/>
                  </a:lnTo>
                  <a:close/>
                  <a:moveTo>
                    <a:pt x="345338" y="73935"/>
                  </a:moveTo>
                  <a:lnTo>
                    <a:pt x="345338" y="126366"/>
                  </a:lnTo>
                  <a:lnTo>
                    <a:pt x="353883" y="126366"/>
                  </a:lnTo>
                  <a:lnTo>
                    <a:pt x="353883" y="107438"/>
                  </a:lnTo>
                  <a:lnTo>
                    <a:pt x="360203" y="107438"/>
                  </a:lnTo>
                  <a:cubicBezTo>
                    <a:pt x="362962" y="107438"/>
                    <a:pt x="365544" y="107083"/>
                    <a:pt x="367769" y="106283"/>
                  </a:cubicBezTo>
                  <a:cubicBezTo>
                    <a:pt x="370083" y="105394"/>
                    <a:pt x="372041" y="104328"/>
                    <a:pt x="373644" y="102817"/>
                  </a:cubicBezTo>
                  <a:cubicBezTo>
                    <a:pt x="375246" y="101306"/>
                    <a:pt x="376492" y="99529"/>
                    <a:pt x="377382" y="97396"/>
                  </a:cubicBezTo>
                  <a:cubicBezTo>
                    <a:pt x="378361" y="95264"/>
                    <a:pt x="378717" y="92775"/>
                    <a:pt x="378717" y="90109"/>
                  </a:cubicBezTo>
                  <a:cubicBezTo>
                    <a:pt x="378717" y="87621"/>
                    <a:pt x="378183" y="85400"/>
                    <a:pt x="377115" y="83356"/>
                  </a:cubicBezTo>
                  <a:cubicBezTo>
                    <a:pt x="376136" y="81312"/>
                    <a:pt x="374712" y="79623"/>
                    <a:pt x="372932" y="78201"/>
                  </a:cubicBezTo>
                  <a:cubicBezTo>
                    <a:pt x="371240" y="76779"/>
                    <a:pt x="369282" y="75713"/>
                    <a:pt x="367057" y="75002"/>
                  </a:cubicBezTo>
                  <a:cubicBezTo>
                    <a:pt x="364921" y="74291"/>
                    <a:pt x="362695" y="73935"/>
                    <a:pt x="360381" y="73935"/>
                  </a:cubicBezTo>
                  <a:close/>
                  <a:moveTo>
                    <a:pt x="177285" y="0"/>
                  </a:moveTo>
                  <a:lnTo>
                    <a:pt x="379785" y="0"/>
                  </a:lnTo>
                  <a:cubicBezTo>
                    <a:pt x="435684" y="0"/>
                    <a:pt x="481080" y="45321"/>
                    <a:pt x="481080" y="101129"/>
                  </a:cubicBezTo>
                  <a:cubicBezTo>
                    <a:pt x="481080" y="156847"/>
                    <a:pt x="435684" y="202257"/>
                    <a:pt x="379785" y="202257"/>
                  </a:cubicBezTo>
                  <a:lnTo>
                    <a:pt x="303859" y="202257"/>
                  </a:lnTo>
                  <a:lnTo>
                    <a:pt x="303859" y="227495"/>
                  </a:lnTo>
                  <a:lnTo>
                    <a:pt x="481080" y="227495"/>
                  </a:lnTo>
                  <a:cubicBezTo>
                    <a:pt x="495055" y="227495"/>
                    <a:pt x="506448" y="238781"/>
                    <a:pt x="506448" y="252732"/>
                  </a:cubicBezTo>
                  <a:lnTo>
                    <a:pt x="506448" y="303297"/>
                  </a:lnTo>
                  <a:cubicBezTo>
                    <a:pt x="506448" y="317249"/>
                    <a:pt x="495055" y="328623"/>
                    <a:pt x="481080" y="328623"/>
                  </a:cubicBezTo>
                  <a:cubicBezTo>
                    <a:pt x="467105" y="328623"/>
                    <a:pt x="455801" y="317249"/>
                    <a:pt x="455801" y="303297"/>
                  </a:cubicBezTo>
                  <a:lnTo>
                    <a:pt x="455801" y="278059"/>
                  </a:lnTo>
                  <a:lnTo>
                    <a:pt x="303859" y="278059"/>
                  </a:lnTo>
                  <a:lnTo>
                    <a:pt x="303859" y="303297"/>
                  </a:lnTo>
                  <a:cubicBezTo>
                    <a:pt x="303859" y="317249"/>
                    <a:pt x="292555" y="328623"/>
                    <a:pt x="278580" y="328623"/>
                  </a:cubicBezTo>
                  <a:cubicBezTo>
                    <a:pt x="264516" y="328623"/>
                    <a:pt x="253212" y="317249"/>
                    <a:pt x="253212" y="303297"/>
                  </a:cubicBezTo>
                  <a:lnTo>
                    <a:pt x="253212" y="278059"/>
                  </a:lnTo>
                  <a:lnTo>
                    <a:pt x="102160" y="278059"/>
                  </a:lnTo>
                  <a:lnTo>
                    <a:pt x="102160" y="303297"/>
                  </a:lnTo>
                  <a:cubicBezTo>
                    <a:pt x="102160" y="317249"/>
                    <a:pt x="90856" y="328623"/>
                    <a:pt x="76881" y="328623"/>
                  </a:cubicBezTo>
                  <a:cubicBezTo>
                    <a:pt x="62817" y="328623"/>
                    <a:pt x="51513" y="317249"/>
                    <a:pt x="51513" y="303297"/>
                  </a:cubicBezTo>
                  <a:lnTo>
                    <a:pt x="51513" y="252732"/>
                  </a:lnTo>
                  <a:cubicBezTo>
                    <a:pt x="51513" y="238781"/>
                    <a:pt x="62817" y="227495"/>
                    <a:pt x="76881" y="227495"/>
                  </a:cubicBezTo>
                  <a:lnTo>
                    <a:pt x="253212" y="227495"/>
                  </a:lnTo>
                  <a:lnTo>
                    <a:pt x="253212" y="202257"/>
                  </a:lnTo>
                  <a:lnTo>
                    <a:pt x="177285" y="202257"/>
                  </a:lnTo>
                  <a:cubicBezTo>
                    <a:pt x="121387" y="202257"/>
                    <a:pt x="75991" y="156847"/>
                    <a:pt x="75991" y="101129"/>
                  </a:cubicBezTo>
                  <a:cubicBezTo>
                    <a:pt x="75991" y="45321"/>
                    <a:pt x="121387" y="0"/>
                    <a:pt x="177285" y="0"/>
                  </a:cubicBezTo>
                  <a:close/>
                </a:path>
              </a:pathLst>
            </a:cu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sp>
          <p:nvSpPr>
            <p:cNvPr id="43" name="ïšḷïḍe"/>
            <p:cNvSpPr/>
            <p:nvPr/>
          </p:nvSpPr>
          <p:spPr>
            <a:xfrm>
              <a:off x="7451855" y="4830612"/>
              <a:ext cx="365370" cy="457052"/>
            </a:xfrm>
            <a:custGeom>
              <a:avLst/>
              <a:gdLst>
                <a:gd name="connsiteX0" fmla="*/ 226085 w 484573"/>
                <a:gd name="connsiteY0" fmla="*/ 386567 h 606166"/>
                <a:gd name="connsiteX1" fmla="*/ 257375 w 484573"/>
                <a:gd name="connsiteY1" fmla="*/ 386567 h 606166"/>
                <a:gd name="connsiteX2" fmla="*/ 257375 w 484573"/>
                <a:gd name="connsiteY2" fmla="*/ 429857 h 606166"/>
                <a:gd name="connsiteX3" fmla="*/ 416980 w 484573"/>
                <a:gd name="connsiteY3" fmla="*/ 429857 h 606166"/>
                <a:gd name="connsiteX4" fmla="*/ 444556 w 484573"/>
                <a:gd name="connsiteY4" fmla="*/ 457388 h 606166"/>
                <a:gd name="connsiteX5" fmla="*/ 444556 w 484573"/>
                <a:gd name="connsiteY5" fmla="*/ 499008 h 606166"/>
                <a:gd name="connsiteX6" fmla="*/ 484573 w 484573"/>
                <a:gd name="connsiteY6" fmla="*/ 551568 h 606166"/>
                <a:gd name="connsiteX7" fmla="*/ 429886 w 484573"/>
                <a:gd name="connsiteY7" fmla="*/ 606166 h 606166"/>
                <a:gd name="connsiteX8" fmla="*/ 375106 w 484573"/>
                <a:gd name="connsiteY8" fmla="*/ 551568 h 606166"/>
                <a:gd name="connsiteX9" fmla="*/ 413173 w 484573"/>
                <a:gd name="connsiteY9" fmla="*/ 499565 h 606166"/>
                <a:gd name="connsiteX10" fmla="*/ 413173 w 484573"/>
                <a:gd name="connsiteY10" fmla="*/ 461003 h 606166"/>
                <a:gd name="connsiteX11" fmla="*/ 257282 w 484573"/>
                <a:gd name="connsiteY11" fmla="*/ 461003 h 606166"/>
                <a:gd name="connsiteX12" fmla="*/ 257282 w 484573"/>
                <a:gd name="connsiteY12" fmla="*/ 499008 h 606166"/>
                <a:gd name="connsiteX13" fmla="*/ 296742 w 484573"/>
                <a:gd name="connsiteY13" fmla="*/ 551475 h 606166"/>
                <a:gd name="connsiteX14" fmla="*/ 242147 w 484573"/>
                <a:gd name="connsiteY14" fmla="*/ 606073 h 606166"/>
                <a:gd name="connsiteX15" fmla="*/ 187460 w 484573"/>
                <a:gd name="connsiteY15" fmla="*/ 551475 h 606166"/>
                <a:gd name="connsiteX16" fmla="*/ 226085 w 484573"/>
                <a:gd name="connsiteY16" fmla="*/ 499287 h 606166"/>
                <a:gd name="connsiteX17" fmla="*/ 226085 w 484573"/>
                <a:gd name="connsiteY17" fmla="*/ 461003 h 606166"/>
                <a:gd name="connsiteX18" fmla="*/ 71121 w 484573"/>
                <a:gd name="connsiteY18" fmla="*/ 461003 h 606166"/>
                <a:gd name="connsiteX19" fmla="*/ 71121 w 484573"/>
                <a:gd name="connsiteY19" fmla="*/ 499287 h 606166"/>
                <a:gd name="connsiteX20" fmla="*/ 109468 w 484573"/>
                <a:gd name="connsiteY20" fmla="*/ 551475 h 606166"/>
                <a:gd name="connsiteX21" fmla="*/ 54780 w 484573"/>
                <a:gd name="connsiteY21" fmla="*/ 606073 h 606166"/>
                <a:gd name="connsiteX22" fmla="*/ 0 w 484573"/>
                <a:gd name="connsiteY22" fmla="*/ 551475 h 606166"/>
                <a:gd name="connsiteX23" fmla="*/ 39646 w 484573"/>
                <a:gd name="connsiteY23" fmla="*/ 498916 h 606166"/>
                <a:gd name="connsiteX24" fmla="*/ 39646 w 484573"/>
                <a:gd name="connsiteY24" fmla="*/ 457109 h 606166"/>
                <a:gd name="connsiteX25" fmla="*/ 67407 w 484573"/>
                <a:gd name="connsiteY25" fmla="*/ 429857 h 606166"/>
                <a:gd name="connsiteX26" fmla="*/ 226085 w 484573"/>
                <a:gd name="connsiteY26" fmla="*/ 429857 h 606166"/>
                <a:gd name="connsiteX27" fmla="*/ 237251 w 484573"/>
                <a:gd name="connsiteY27" fmla="*/ 293 h 606166"/>
                <a:gd name="connsiteX28" fmla="*/ 277268 w 484573"/>
                <a:gd name="connsiteY28" fmla="*/ 8728 h 606166"/>
                <a:gd name="connsiteX29" fmla="*/ 296673 w 484573"/>
                <a:gd name="connsiteY29" fmla="*/ 26803 h 606166"/>
                <a:gd name="connsiteX30" fmla="*/ 318121 w 484573"/>
                <a:gd name="connsiteY30" fmla="*/ 94653 h 606166"/>
                <a:gd name="connsiteX31" fmla="*/ 316636 w 484573"/>
                <a:gd name="connsiteY31" fmla="*/ 100677 h 606166"/>
                <a:gd name="connsiteX32" fmla="*/ 322300 w 484573"/>
                <a:gd name="connsiteY32" fmla="*/ 129226 h 606166"/>
                <a:gd name="connsiteX33" fmla="*/ 308465 w 484573"/>
                <a:gd name="connsiteY33" fmla="*/ 153233 h 606166"/>
                <a:gd name="connsiteX34" fmla="*/ 298809 w 484573"/>
                <a:gd name="connsiteY34" fmla="*/ 179650 h 606166"/>
                <a:gd name="connsiteX35" fmla="*/ 298809 w 484573"/>
                <a:gd name="connsiteY35" fmla="*/ 212648 h 606166"/>
                <a:gd name="connsiteX36" fmla="*/ 300480 w 484573"/>
                <a:gd name="connsiteY36" fmla="*/ 215521 h 606166"/>
                <a:gd name="connsiteX37" fmla="*/ 400292 w 484573"/>
                <a:gd name="connsiteY37" fmla="*/ 279385 h 606166"/>
                <a:gd name="connsiteX38" fmla="*/ 412455 w 484573"/>
                <a:gd name="connsiteY38" fmla="*/ 305432 h 606166"/>
                <a:gd name="connsiteX39" fmla="*/ 412455 w 484573"/>
                <a:gd name="connsiteY39" fmla="*/ 336112 h 606166"/>
                <a:gd name="connsiteX40" fmla="*/ 395185 w 484573"/>
                <a:gd name="connsiteY40" fmla="*/ 353260 h 606166"/>
                <a:gd name="connsiteX41" fmla="*/ 261763 w 484573"/>
                <a:gd name="connsiteY41" fmla="*/ 353260 h 606166"/>
                <a:gd name="connsiteX42" fmla="*/ 249878 w 484573"/>
                <a:gd name="connsiteY42" fmla="*/ 299036 h 606166"/>
                <a:gd name="connsiteX43" fmla="*/ 242357 w 484573"/>
                <a:gd name="connsiteY43" fmla="*/ 257047 h 606166"/>
                <a:gd name="connsiteX44" fmla="*/ 234744 w 484573"/>
                <a:gd name="connsiteY44" fmla="*/ 299036 h 606166"/>
                <a:gd name="connsiteX45" fmla="*/ 222859 w 484573"/>
                <a:gd name="connsiteY45" fmla="*/ 353260 h 606166"/>
                <a:gd name="connsiteX46" fmla="*/ 89436 w 484573"/>
                <a:gd name="connsiteY46" fmla="*/ 353260 h 606166"/>
                <a:gd name="connsiteX47" fmla="*/ 72259 w 484573"/>
                <a:gd name="connsiteY47" fmla="*/ 336112 h 606166"/>
                <a:gd name="connsiteX48" fmla="*/ 72259 w 484573"/>
                <a:gd name="connsiteY48" fmla="*/ 305432 h 606166"/>
                <a:gd name="connsiteX49" fmla="*/ 84701 w 484573"/>
                <a:gd name="connsiteY49" fmla="*/ 279107 h 606166"/>
                <a:gd name="connsiteX50" fmla="*/ 184141 w 484573"/>
                <a:gd name="connsiteY50" fmla="*/ 215521 h 606166"/>
                <a:gd name="connsiteX51" fmla="*/ 185720 w 484573"/>
                <a:gd name="connsiteY51" fmla="*/ 212741 h 606166"/>
                <a:gd name="connsiteX52" fmla="*/ 185720 w 484573"/>
                <a:gd name="connsiteY52" fmla="*/ 179743 h 606166"/>
                <a:gd name="connsiteX53" fmla="*/ 176064 w 484573"/>
                <a:gd name="connsiteY53" fmla="*/ 153326 h 606166"/>
                <a:gd name="connsiteX54" fmla="*/ 162229 w 484573"/>
                <a:gd name="connsiteY54" fmla="*/ 129319 h 606166"/>
                <a:gd name="connsiteX55" fmla="*/ 167707 w 484573"/>
                <a:gd name="connsiteY55" fmla="*/ 100770 h 606166"/>
                <a:gd name="connsiteX56" fmla="*/ 166222 w 484573"/>
                <a:gd name="connsiteY56" fmla="*/ 94745 h 606166"/>
                <a:gd name="connsiteX57" fmla="*/ 166036 w 484573"/>
                <a:gd name="connsiteY57" fmla="*/ 61376 h 606166"/>
                <a:gd name="connsiteX58" fmla="*/ 185627 w 484573"/>
                <a:gd name="connsiteY58" fmla="*/ 27266 h 606166"/>
                <a:gd name="connsiteX59" fmla="*/ 203732 w 484573"/>
                <a:gd name="connsiteY59" fmla="*/ 12436 h 606166"/>
                <a:gd name="connsiteX60" fmla="*/ 221281 w 484573"/>
                <a:gd name="connsiteY60" fmla="*/ 3445 h 606166"/>
                <a:gd name="connsiteX61" fmla="*/ 237251 w 484573"/>
                <a:gd name="connsiteY61" fmla="*/ 293 h 60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4573" h="606166">
                  <a:moveTo>
                    <a:pt x="226085" y="386567"/>
                  </a:moveTo>
                  <a:lnTo>
                    <a:pt x="257375" y="386567"/>
                  </a:lnTo>
                  <a:lnTo>
                    <a:pt x="257375" y="429857"/>
                  </a:lnTo>
                  <a:lnTo>
                    <a:pt x="416980" y="429857"/>
                  </a:lnTo>
                  <a:cubicBezTo>
                    <a:pt x="432207" y="429857"/>
                    <a:pt x="444556" y="442185"/>
                    <a:pt x="444556" y="457388"/>
                  </a:cubicBezTo>
                  <a:lnTo>
                    <a:pt x="444556" y="499008"/>
                  </a:lnTo>
                  <a:cubicBezTo>
                    <a:pt x="467582" y="505497"/>
                    <a:pt x="484573" y="526447"/>
                    <a:pt x="484573" y="551568"/>
                  </a:cubicBezTo>
                  <a:cubicBezTo>
                    <a:pt x="484573" y="581694"/>
                    <a:pt x="460061" y="606166"/>
                    <a:pt x="429886" y="606166"/>
                  </a:cubicBezTo>
                  <a:cubicBezTo>
                    <a:pt x="399617" y="606166"/>
                    <a:pt x="375106" y="581694"/>
                    <a:pt x="375106" y="551568"/>
                  </a:cubicBezTo>
                  <a:cubicBezTo>
                    <a:pt x="375106" y="527188"/>
                    <a:pt x="391075" y="506610"/>
                    <a:pt x="413173" y="499565"/>
                  </a:cubicBezTo>
                  <a:lnTo>
                    <a:pt x="413173" y="461003"/>
                  </a:lnTo>
                  <a:lnTo>
                    <a:pt x="257282" y="461003"/>
                  </a:lnTo>
                  <a:lnTo>
                    <a:pt x="257282" y="499008"/>
                  </a:lnTo>
                  <a:cubicBezTo>
                    <a:pt x="280029" y="505590"/>
                    <a:pt x="296742" y="526632"/>
                    <a:pt x="296742" y="551475"/>
                  </a:cubicBezTo>
                  <a:cubicBezTo>
                    <a:pt x="296742" y="581601"/>
                    <a:pt x="272416" y="606073"/>
                    <a:pt x="242147" y="606073"/>
                  </a:cubicBezTo>
                  <a:cubicBezTo>
                    <a:pt x="211972" y="606073"/>
                    <a:pt x="187460" y="581601"/>
                    <a:pt x="187460" y="551475"/>
                  </a:cubicBezTo>
                  <a:cubicBezTo>
                    <a:pt x="187460" y="527003"/>
                    <a:pt x="203708" y="506239"/>
                    <a:pt x="226085" y="499287"/>
                  </a:cubicBezTo>
                  <a:lnTo>
                    <a:pt x="226085" y="461003"/>
                  </a:lnTo>
                  <a:lnTo>
                    <a:pt x="71121" y="461003"/>
                  </a:lnTo>
                  <a:lnTo>
                    <a:pt x="71121" y="499287"/>
                  </a:lnTo>
                  <a:cubicBezTo>
                    <a:pt x="93220" y="506239"/>
                    <a:pt x="109468" y="527003"/>
                    <a:pt x="109468" y="551475"/>
                  </a:cubicBezTo>
                  <a:cubicBezTo>
                    <a:pt x="109468" y="581601"/>
                    <a:pt x="84956" y="606073"/>
                    <a:pt x="54780" y="606073"/>
                  </a:cubicBezTo>
                  <a:cubicBezTo>
                    <a:pt x="24512" y="606073"/>
                    <a:pt x="0" y="581601"/>
                    <a:pt x="0" y="551475"/>
                  </a:cubicBezTo>
                  <a:cubicBezTo>
                    <a:pt x="0" y="526447"/>
                    <a:pt x="16712" y="505497"/>
                    <a:pt x="39646" y="498916"/>
                  </a:cubicBezTo>
                  <a:lnTo>
                    <a:pt x="39646" y="457109"/>
                  </a:lnTo>
                  <a:cubicBezTo>
                    <a:pt x="39646" y="441907"/>
                    <a:pt x="52180" y="429578"/>
                    <a:pt x="67407" y="429857"/>
                  </a:cubicBezTo>
                  <a:lnTo>
                    <a:pt x="226085" y="429857"/>
                  </a:lnTo>
                  <a:close/>
                  <a:moveTo>
                    <a:pt x="237251" y="293"/>
                  </a:moveTo>
                  <a:cubicBezTo>
                    <a:pt x="254613" y="-1190"/>
                    <a:pt x="267798" y="3167"/>
                    <a:pt x="277268" y="8728"/>
                  </a:cubicBezTo>
                  <a:cubicBezTo>
                    <a:pt x="291381" y="16514"/>
                    <a:pt x="296673" y="26803"/>
                    <a:pt x="296673" y="26803"/>
                  </a:cubicBezTo>
                  <a:cubicBezTo>
                    <a:pt x="296673" y="26803"/>
                    <a:pt x="328985" y="29120"/>
                    <a:pt x="318121" y="94653"/>
                  </a:cubicBezTo>
                  <a:cubicBezTo>
                    <a:pt x="317750" y="96599"/>
                    <a:pt x="317193" y="98731"/>
                    <a:pt x="316636" y="100677"/>
                  </a:cubicBezTo>
                  <a:cubicBezTo>
                    <a:pt x="322764" y="100677"/>
                    <a:pt x="328985" y="105497"/>
                    <a:pt x="322300" y="129226"/>
                  </a:cubicBezTo>
                  <a:cubicBezTo>
                    <a:pt x="317007" y="147764"/>
                    <a:pt x="312179" y="152955"/>
                    <a:pt x="308465" y="153233"/>
                  </a:cubicBezTo>
                  <a:cubicBezTo>
                    <a:pt x="307165" y="161575"/>
                    <a:pt x="303823" y="170844"/>
                    <a:pt x="298809" y="179650"/>
                  </a:cubicBezTo>
                  <a:lnTo>
                    <a:pt x="298809" y="212648"/>
                  </a:lnTo>
                  <a:cubicBezTo>
                    <a:pt x="298809" y="213853"/>
                    <a:pt x="299366" y="214965"/>
                    <a:pt x="300480" y="215521"/>
                  </a:cubicBezTo>
                  <a:cubicBezTo>
                    <a:pt x="310044" y="220063"/>
                    <a:pt x="356839" y="243792"/>
                    <a:pt x="400292" y="279385"/>
                  </a:cubicBezTo>
                  <a:cubicBezTo>
                    <a:pt x="407999" y="285781"/>
                    <a:pt x="412455" y="295421"/>
                    <a:pt x="412455" y="305432"/>
                  </a:cubicBezTo>
                  <a:lnTo>
                    <a:pt x="412455" y="336112"/>
                  </a:lnTo>
                  <a:cubicBezTo>
                    <a:pt x="412455" y="345659"/>
                    <a:pt x="404749" y="353260"/>
                    <a:pt x="395185" y="353260"/>
                  </a:cubicBezTo>
                  <a:lnTo>
                    <a:pt x="261763" y="353260"/>
                  </a:lnTo>
                  <a:lnTo>
                    <a:pt x="249878" y="299036"/>
                  </a:lnTo>
                  <a:cubicBezTo>
                    <a:pt x="278568" y="258993"/>
                    <a:pt x="247650" y="257047"/>
                    <a:pt x="242357" y="257047"/>
                  </a:cubicBezTo>
                  <a:cubicBezTo>
                    <a:pt x="236879" y="257140"/>
                    <a:pt x="206054" y="258993"/>
                    <a:pt x="234744" y="299036"/>
                  </a:cubicBezTo>
                  <a:lnTo>
                    <a:pt x="222859" y="353260"/>
                  </a:lnTo>
                  <a:lnTo>
                    <a:pt x="89436" y="353260"/>
                  </a:lnTo>
                  <a:cubicBezTo>
                    <a:pt x="79873" y="353260"/>
                    <a:pt x="72259" y="345659"/>
                    <a:pt x="72259" y="336112"/>
                  </a:cubicBezTo>
                  <a:lnTo>
                    <a:pt x="72259" y="305432"/>
                  </a:lnTo>
                  <a:cubicBezTo>
                    <a:pt x="72259" y="295236"/>
                    <a:pt x="76809" y="285596"/>
                    <a:pt x="84701" y="279107"/>
                  </a:cubicBezTo>
                  <a:cubicBezTo>
                    <a:pt x="128061" y="243699"/>
                    <a:pt x="174578" y="220063"/>
                    <a:pt x="184141" y="215521"/>
                  </a:cubicBezTo>
                  <a:cubicBezTo>
                    <a:pt x="185163" y="214873"/>
                    <a:pt x="185906" y="213853"/>
                    <a:pt x="185720" y="212741"/>
                  </a:cubicBezTo>
                  <a:lnTo>
                    <a:pt x="185720" y="179743"/>
                  </a:lnTo>
                  <a:cubicBezTo>
                    <a:pt x="180706" y="171030"/>
                    <a:pt x="177456" y="161761"/>
                    <a:pt x="176064" y="153326"/>
                  </a:cubicBezTo>
                  <a:cubicBezTo>
                    <a:pt x="172350" y="153048"/>
                    <a:pt x="167429" y="147857"/>
                    <a:pt x="162229" y="129319"/>
                  </a:cubicBezTo>
                  <a:cubicBezTo>
                    <a:pt x="155637" y="105868"/>
                    <a:pt x="161579" y="100956"/>
                    <a:pt x="167707" y="100770"/>
                  </a:cubicBezTo>
                  <a:cubicBezTo>
                    <a:pt x="167057" y="98824"/>
                    <a:pt x="166593" y="96692"/>
                    <a:pt x="166222" y="94745"/>
                  </a:cubicBezTo>
                  <a:cubicBezTo>
                    <a:pt x="163993" y="82881"/>
                    <a:pt x="163343" y="71851"/>
                    <a:pt x="166036" y="61376"/>
                  </a:cubicBezTo>
                  <a:cubicBezTo>
                    <a:pt x="169379" y="47287"/>
                    <a:pt x="177085" y="36072"/>
                    <a:pt x="185627" y="27266"/>
                  </a:cubicBezTo>
                  <a:cubicBezTo>
                    <a:pt x="191105" y="21612"/>
                    <a:pt x="197233" y="16514"/>
                    <a:pt x="203732" y="12436"/>
                  </a:cubicBezTo>
                  <a:cubicBezTo>
                    <a:pt x="209025" y="8728"/>
                    <a:pt x="214874" y="5484"/>
                    <a:pt x="221281" y="3445"/>
                  </a:cubicBezTo>
                  <a:cubicBezTo>
                    <a:pt x="226387" y="1684"/>
                    <a:pt x="231680" y="571"/>
                    <a:pt x="237251" y="293"/>
                  </a:cubicBezTo>
                  <a:close/>
                </a:path>
              </a:pathLst>
            </a:custGeom>
            <a:solidFill>
              <a:schemeClr val="accent3"/>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tx1"/>
                </a:solidFill>
              </a:endParaRPr>
            </a:p>
          </p:txBody>
        </p:sp>
      </p:grpSp>
      <p:graphicFrame>
        <p:nvGraphicFramePr>
          <p:cNvPr id="57" name="Diagrama 56"/>
          <p:cNvGraphicFramePr/>
          <p:nvPr>
            <p:extLst>
              <p:ext uri="{D42A27DB-BD31-4B8C-83A1-F6EECF244321}">
                <p14:modId xmlns:p14="http://schemas.microsoft.com/office/powerpoint/2010/main" val="3156812911"/>
              </p:ext>
            </p:extLst>
          </p:nvPr>
        </p:nvGraphicFramePr>
        <p:xfrm>
          <a:off x="8050134" y="1656090"/>
          <a:ext cx="4140279" cy="456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 name="Rectángulo 57"/>
          <p:cNvSpPr/>
          <p:nvPr/>
        </p:nvSpPr>
        <p:spPr>
          <a:xfrm>
            <a:off x="8999038" y="1737225"/>
            <a:ext cx="2049461" cy="646331"/>
          </a:xfrm>
          <a:prstGeom prst="rect">
            <a:avLst/>
          </a:prstGeom>
        </p:spPr>
        <p:txBody>
          <a:bodyPr wrap="square">
            <a:spAutoFit/>
          </a:bodyPr>
          <a:lstStyle/>
          <a:p>
            <a:pPr algn="ctr"/>
            <a:r>
              <a:rPr lang="es-ES" sz="1800" b="1" i="1" dirty="0" err="1">
                <a:solidFill>
                  <a:schemeClr val="bg2">
                    <a:lumMod val="10000"/>
                  </a:schemeClr>
                </a:solidFill>
                <a:latin typeface="Times New Roman" panose="02020603050405020304" pitchFamily="18" charset="0"/>
                <a:ea typeface="Calibri" panose="020F0502020204030204" pitchFamily="34" charset="0"/>
              </a:rPr>
              <a:t>Boholm</a:t>
            </a:r>
            <a:r>
              <a:rPr lang="es-ES" sz="1800" b="1" i="1" dirty="0">
                <a:solidFill>
                  <a:schemeClr val="bg2">
                    <a:lumMod val="10000"/>
                  </a:schemeClr>
                </a:solidFill>
                <a:latin typeface="Times New Roman" panose="02020603050405020304" pitchFamily="18" charset="0"/>
                <a:ea typeface="Calibri" panose="020F0502020204030204" pitchFamily="34" charset="0"/>
              </a:rPr>
              <a:t> y </a:t>
            </a:r>
            <a:r>
              <a:rPr lang="es-ES" sz="1800" b="1" i="1" dirty="0" err="1">
                <a:solidFill>
                  <a:schemeClr val="bg2">
                    <a:lumMod val="10000"/>
                  </a:schemeClr>
                </a:solidFill>
                <a:latin typeface="Times New Roman" panose="02020603050405020304" pitchFamily="18" charset="0"/>
                <a:ea typeface="Calibri" panose="020F0502020204030204" pitchFamily="34" charset="0"/>
              </a:rPr>
              <a:t>Corvellec</a:t>
            </a:r>
            <a:r>
              <a:rPr lang="es-ES" sz="1800" b="1" dirty="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(2010)</a:t>
            </a:r>
            <a:endParaRPr lang="es-ES" b="1" dirty="0">
              <a:solidFill>
                <a:schemeClr val="bg2">
                  <a:lumMod val="10000"/>
                </a:schemeClr>
              </a:solidFill>
            </a:endParaRPr>
          </a:p>
        </p:txBody>
      </p:sp>
      <p:grpSp>
        <p:nvGrpSpPr>
          <p:cNvPr id="55" name="Grupo 54"/>
          <p:cNvGrpSpPr/>
          <p:nvPr/>
        </p:nvGrpSpPr>
        <p:grpSpPr>
          <a:xfrm>
            <a:off x="65658" y="56528"/>
            <a:ext cx="1152128" cy="1221488"/>
            <a:chOff x="779028" y="247198"/>
            <a:chExt cx="1152128" cy="1221488"/>
          </a:xfrm>
        </p:grpSpPr>
        <p:grpSp>
          <p:nvGrpSpPr>
            <p:cNvPr id="56"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15627" y="247198"/>
              <a:ext cx="1078930" cy="1170808"/>
              <a:chOff x="3636440" y="1103313"/>
              <a:chExt cx="4822928" cy="5233633"/>
            </a:xfrm>
          </p:grpSpPr>
          <p:sp>
            <p:nvSpPr>
              <p:cNvPr id="61"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ïśľíďé">
                <a:extLst>
                  <a:ext uri="{FF2B5EF4-FFF2-40B4-BE49-F238E27FC236}">
                    <a16:creationId xmlns:a16="http://schemas.microsoft.com/office/drawing/2014/main" xmlns="" id="{8597A6C1-8FB6-4EC4-8F6D-C59E55A78CAF}"/>
                  </a:ext>
                </a:extLst>
              </p:cNvPr>
              <p:cNvSpPr/>
              <p:nvPr/>
            </p:nvSpPr>
            <p:spPr bwMode="auto">
              <a:xfrm>
                <a:off x="3636440" y="4963024"/>
                <a:ext cx="4822928"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59" name="CuadroTexto 58"/>
            <p:cNvSpPr txBox="1"/>
            <p:nvPr/>
          </p:nvSpPr>
          <p:spPr>
            <a:xfrm>
              <a:off x="779028" y="1053188"/>
              <a:ext cx="1152128" cy="415498"/>
            </a:xfrm>
            <a:prstGeom prst="rect">
              <a:avLst/>
            </a:prstGeom>
            <a:noFill/>
          </p:spPr>
          <p:txBody>
            <a:bodyPr wrap="square" rtlCol="0">
              <a:spAutoFit/>
            </a:bodyPr>
            <a:lstStyle/>
            <a:p>
              <a:pPr algn="ctr"/>
              <a:r>
                <a:rPr lang="es-ES" sz="1050" b="1" dirty="0">
                  <a:solidFill>
                    <a:schemeClr val="bg2">
                      <a:lumMod val="10000"/>
                    </a:schemeClr>
                  </a:solidFill>
                </a:rPr>
                <a:t>MARCO TEÓRICO</a:t>
              </a:r>
            </a:p>
          </p:txBody>
        </p:sp>
        <p:sp>
          <p:nvSpPr>
            <p:cNvPr id="60" name="CuadroTexto 59"/>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2</a:t>
              </a:r>
              <a:endParaRPr lang="en-US" sz="1800" dirty="0">
                <a:solidFill>
                  <a:schemeClr val="bg2">
                    <a:lumMod val="10000"/>
                  </a:schemeClr>
                </a:solidFill>
                <a:latin typeface="Impact" panose="020B0806030902050204" pitchFamily="34" charset="0"/>
              </a:endParaRPr>
            </a:p>
          </p:txBody>
        </p:sp>
      </p:grpSp>
      <p:sp>
        <p:nvSpPr>
          <p:cNvPr id="2" name="Rectángulo 1"/>
          <p:cNvSpPr/>
          <p:nvPr/>
        </p:nvSpPr>
        <p:spPr>
          <a:xfrm>
            <a:off x="9437710" y="2473623"/>
            <a:ext cx="1172116" cy="646331"/>
          </a:xfrm>
          <a:prstGeom prst="rect">
            <a:avLst/>
          </a:prstGeom>
        </p:spPr>
        <p:txBody>
          <a:bodyPr wrap="none">
            <a:spAutoFit/>
          </a:bodyPr>
          <a:lstStyle/>
          <a:p>
            <a:r>
              <a:rPr lang="es-ES" sz="1800" i="1" dirty="0" err="1">
                <a:solidFill>
                  <a:schemeClr val="bg2">
                    <a:lumMod val="10000"/>
                  </a:schemeClr>
                </a:solidFill>
                <a:latin typeface="Times New Roman" panose="02020603050405020304" pitchFamily="18" charset="0"/>
                <a:ea typeface="Calibri" panose="020F0502020204030204" pitchFamily="34" charset="0"/>
              </a:rPr>
              <a:t>Hilgartner</a:t>
            </a:r>
            <a:endParaRPr lang="es-ES" sz="1800" i="1" dirty="0">
              <a:solidFill>
                <a:schemeClr val="bg2">
                  <a:lumMod val="10000"/>
                </a:schemeClr>
              </a:solidFill>
              <a:latin typeface="Times New Roman" panose="02020603050405020304" pitchFamily="18" charset="0"/>
              <a:ea typeface="Calibri" panose="020F0502020204030204" pitchFamily="34" charset="0"/>
            </a:endParaRPr>
          </a:p>
          <a:p>
            <a:pPr algn="ctr"/>
            <a:r>
              <a:rPr lang="es-ES" sz="1800" i="1" dirty="0">
                <a:solidFill>
                  <a:schemeClr val="bg2">
                    <a:lumMod val="10000"/>
                  </a:schemeClr>
                </a:solidFill>
                <a:latin typeface="Times New Roman" panose="02020603050405020304" pitchFamily="18" charset="0"/>
              </a:rPr>
              <a:t>(1992)</a:t>
            </a:r>
            <a:endParaRPr lang="es-EC" dirty="0">
              <a:solidFill>
                <a:schemeClr val="bg2">
                  <a:lumMod val="10000"/>
                </a:schemeClr>
              </a:solidFill>
            </a:endParaRPr>
          </a:p>
        </p:txBody>
      </p:sp>
    </p:spTree>
    <p:extLst>
      <p:ext uri="{BB962C8B-B14F-4D97-AF65-F5344CB8AC3E}">
        <p14:creationId xmlns:p14="http://schemas.microsoft.com/office/powerpoint/2010/main" val="1849188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educative-books_42921"/>
          <p:cNvSpPr>
            <a:spLocks noChangeAspect="1"/>
          </p:cNvSpPr>
          <p:nvPr/>
        </p:nvSpPr>
        <p:spPr bwMode="auto">
          <a:xfrm>
            <a:off x="4807694" y="1425343"/>
            <a:ext cx="794493" cy="871635"/>
          </a:xfrm>
          <a:custGeom>
            <a:avLst/>
            <a:gdLst>
              <a:gd name="connsiteX0" fmla="*/ 505222 w 554050"/>
              <a:gd name="connsiteY0" fmla="*/ 278157 h 607845"/>
              <a:gd name="connsiteX1" fmla="*/ 344379 w 554050"/>
              <a:gd name="connsiteY1" fmla="*/ 293925 h 607845"/>
              <a:gd name="connsiteX2" fmla="*/ 344379 w 554050"/>
              <a:gd name="connsiteY2" fmla="*/ 378497 h 607845"/>
              <a:gd name="connsiteX3" fmla="*/ 505222 w 554050"/>
              <a:gd name="connsiteY3" fmla="*/ 362729 h 607845"/>
              <a:gd name="connsiteX4" fmla="*/ 516711 w 554050"/>
              <a:gd name="connsiteY4" fmla="*/ 150582 h 607845"/>
              <a:gd name="connsiteX5" fmla="*/ 526764 w 554050"/>
              <a:gd name="connsiteY5" fmla="*/ 163483 h 607845"/>
              <a:gd name="connsiteX6" fmla="*/ 258213 w 554050"/>
              <a:gd name="connsiteY6" fmla="*/ 193585 h 607845"/>
              <a:gd name="connsiteX7" fmla="*/ 249596 w 554050"/>
              <a:gd name="connsiteY7" fmla="*/ 193585 h 607845"/>
              <a:gd name="connsiteX8" fmla="*/ 255340 w 554050"/>
              <a:gd name="connsiteY8" fmla="*/ 197885 h 607845"/>
              <a:gd name="connsiteX9" fmla="*/ 519583 w 554050"/>
              <a:gd name="connsiteY9" fmla="*/ 169217 h 607845"/>
              <a:gd name="connsiteX10" fmla="*/ 519583 w 554050"/>
              <a:gd name="connsiteY10" fmla="*/ 172083 h 607845"/>
              <a:gd name="connsiteX11" fmla="*/ 258213 w 554050"/>
              <a:gd name="connsiteY11" fmla="*/ 200752 h 607845"/>
              <a:gd name="connsiteX12" fmla="*/ 263957 w 554050"/>
              <a:gd name="connsiteY12" fmla="*/ 203619 h 607845"/>
              <a:gd name="connsiteX13" fmla="*/ 525328 w 554050"/>
              <a:gd name="connsiteY13" fmla="*/ 174950 h 607845"/>
              <a:gd name="connsiteX14" fmla="*/ 525328 w 554050"/>
              <a:gd name="connsiteY14" fmla="*/ 177817 h 607845"/>
              <a:gd name="connsiteX15" fmla="*/ 268265 w 554050"/>
              <a:gd name="connsiteY15" fmla="*/ 206486 h 607845"/>
              <a:gd name="connsiteX16" fmla="*/ 272574 w 554050"/>
              <a:gd name="connsiteY16" fmla="*/ 209353 h 607845"/>
              <a:gd name="connsiteX17" fmla="*/ 529636 w 554050"/>
              <a:gd name="connsiteY17" fmla="*/ 182117 h 607845"/>
              <a:gd name="connsiteX18" fmla="*/ 529636 w 554050"/>
              <a:gd name="connsiteY18" fmla="*/ 184984 h 607845"/>
              <a:gd name="connsiteX19" fmla="*/ 276882 w 554050"/>
              <a:gd name="connsiteY19" fmla="*/ 212219 h 607845"/>
              <a:gd name="connsiteX20" fmla="*/ 281190 w 554050"/>
              <a:gd name="connsiteY20" fmla="*/ 215086 h 607845"/>
              <a:gd name="connsiteX21" fmla="*/ 535381 w 554050"/>
              <a:gd name="connsiteY21" fmla="*/ 187851 h 607845"/>
              <a:gd name="connsiteX22" fmla="*/ 535381 w 554050"/>
              <a:gd name="connsiteY22" fmla="*/ 190718 h 607845"/>
              <a:gd name="connsiteX23" fmla="*/ 284062 w 554050"/>
              <a:gd name="connsiteY23" fmla="*/ 217953 h 607845"/>
              <a:gd name="connsiteX24" fmla="*/ 289807 w 554050"/>
              <a:gd name="connsiteY24" fmla="*/ 222253 h 607845"/>
              <a:gd name="connsiteX25" fmla="*/ 554050 w 554050"/>
              <a:gd name="connsiteY25" fmla="*/ 195018 h 607845"/>
              <a:gd name="connsiteX26" fmla="*/ 554050 w 554050"/>
              <a:gd name="connsiteY26" fmla="*/ 580610 h 607845"/>
              <a:gd name="connsiteX27" fmla="*/ 275446 w 554050"/>
              <a:gd name="connsiteY27" fmla="*/ 607845 h 607845"/>
              <a:gd name="connsiteX28" fmla="*/ 222310 w 554050"/>
              <a:gd name="connsiteY28" fmla="*/ 570576 h 607845"/>
              <a:gd name="connsiteX29" fmla="*/ 222310 w 554050"/>
              <a:gd name="connsiteY29" fmla="*/ 196452 h 607845"/>
              <a:gd name="connsiteX30" fmla="*/ 222310 w 554050"/>
              <a:gd name="connsiteY30" fmla="*/ 184984 h 607845"/>
              <a:gd name="connsiteX31" fmla="*/ 222310 w 554050"/>
              <a:gd name="connsiteY31" fmla="*/ 180684 h 607845"/>
              <a:gd name="connsiteX32" fmla="*/ 403372 w 554050"/>
              <a:gd name="connsiteY32" fmla="*/ 73107 h 607845"/>
              <a:gd name="connsiteX33" fmla="*/ 411989 w 554050"/>
              <a:gd name="connsiteY33" fmla="*/ 87441 h 607845"/>
              <a:gd name="connsiteX34" fmla="*/ 143437 w 554050"/>
              <a:gd name="connsiteY34" fmla="*/ 116110 h 607845"/>
              <a:gd name="connsiteX35" fmla="*/ 134821 w 554050"/>
              <a:gd name="connsiteY35" fmla="*/ 117543 h 607845"/>
              <a:gd name="connsiteX36" fmla="*/ 142001 w 554050"/>
              <a:gd name="connsiteY36" fmla="*/ 120410 h 607845"/>
              <a:gd name="connsiteX37" fmla="*/ 406245 w 554050"/>
              <a:gd name="connsiteY37" fmla="*/ 91742 h 607845"/>
              <a:gd name="connsiteX38" fmla="*/ 406245 w 554050"/>
              <a:gd name="connsiteY38" fmla="*/ 94608 h 607845"/>
              <a:gd name="connsiteX39" fmla="*/ 144874 w 554050"/>
              <a:gd name="connsiteY39" fmla="*/ 123277 h 607845"/>
              <a:gd name="connsiteX40" fmla="*/ 150618 w 554050"/>
              <a:gd name="connsiteY40" fmla="*/ 127577 h 607845"/>
              <a:gd name="connsiteX41" fmla="*/ 411989 w 554050"/>
              <a:gd name="connsiteY41" fmla="*/ 98909 h 607845"/>
              <a:gd name="connsiteX42" fmla="*/ 411989 w 554050"/>
              <a:gd name="connsiteY42" fmla="*/ 100342 h 607845"/>
              <a:gd name="connsiteX43" fmla="*/ 153490 w 554050"/>
              <a:gd name="connsiteY43" fmla="*/ 129011 h 607845"/>
              <a:gd name="connsiteX44" fmla="*/ 159235 w 554050"/>
              <a:gd name="connsiteY44" fmla="*/ 133311 h 607845"/>
              <a:gd name="connsiteX45" fmla="*/ 416297 w 554050"/>
              <a:gd name="connsiteY45" fmla="*/ 104642 h 607845"/>
              <a:gd name="connsiteX46" fmla="*/ 416297 w 554050"/>
              <a:gd name="connsiteY46" fmla="*/ 107509 h 607845"/>
              <a:gd name="connsiteX47" fmla="*/ 162107 w 554050"/>
              <a:gd name="connsiteY47" fmla="*/ 134744 h 607845"/>
              <a:gd name="connsiteX48" fmla="*/ 166415 w 554050"/>
              <a:gd name="connsiteY48" fmla="*/ 139045 h 607845"/>
              <a:gd name="connsiteX49" fmla="*/ 420606 w 554050"/>
              <a:gd name="connsiteY49" fmla="*/ 110376 h 607845"/>
              <a:gd name="connsiteX50" fmla="*/ 422042 w 554050"/>
              <a:gd name="connsiteY50" fmla="*/ 113243 h 607845"/>
              <a:gd name="connsiteX51" fmla="*/ 170723 w 554050"/>
              <a:gd name="connsiteY51" fmla="*/ 140478 h 607845"/>
              <a:gd name="connsiteX52" fmla="*/ 175032 w 554050"/>
              <a:gd name="connsiteY52" fmla="*/ 144778 h 607845"/>
              <a:gd name="connsiteX53" fmla="*/ 440711 w 554050"/>
              <a:gd name="connsiteY53" fmla="*/ 117543 h 607845"/>
              <a:gd name="connsiteX54" fmla="*/ 440711 w 554050"/>
              <a:gd name="connsiteY54" fmla="*/ 137611 h 607845"/>
              <a:gd name="connsiteX55" fmla="*/ 198009 w 554050"/>
              <a:gd name="connsiteY55" fmla="*/ 161979 h 607845"/>
              <a:gd name="connsiteX56" fmla="*/ 198009 w 554050"/>
              <a:gd name="connsiteY56" fmla="*/ 527503 h 607845"/>
              <a:gd name="connsiteX57" fmla="*/ 162107 w 554050"/>
              <a:gd name="connsiteY57" fmla="*/ 530370 h 607845"/>
              <a:gd name="connsiteX58" fmla="*/ 108971 w 554050"/>
              <a:gd name="connsiteY58" fmla="*/ 493101 h 607845"/>
              <a:gd name="connsiteX59" fmla="*/ 108971 w 554050"/>
              <a:gd name="connsiteY59" fmla="*/ 118977 h 607845"/>
              <a:gd name="connsiteX60" fmla="*/ 108971 w 554050"/>
              <a:gd name="connsiteY60" fmla="*/ 108943 h 607845"/>
              <a:gd name="connsiteX61" fmla="*/ 108971 w 554050"/>
              <a:gd name="connsiteY61" fmla="*/ 104642 h 607845"/>
              <a:gd name="connsiteX62" fmla="*/ 294197 w 554050"/>
              <a:gd name="connsiteY62" fmla="*/ 0 h 607845"/>
              <a:gd name="connsiteX63" fmla="*/ 302808 w 554050"/>
              <a:gd name="connsiteY63" fmla="*/ 14333 h 607845"/>
              <a:gd name="connsiteX64" fmla="*/ 34443 w 554050"/>
              <a:gd name="connsiteY64" fmla="*/ 42998 h 607845"/>
              <a:gd name="connsiteX65" fmla="*/ 25832 w 554050"/>
              <a:gd name="connsiteY65" fmla="*/ 44431 h 607845"/>
              <a:gd name="connsiteX66" fmla="*/ 33007 w 554050"/>
              <a:gd name="connsiteY66" fmla="*/ 47298 h 607845"/>
              <a:gd name="connsiteX67" fmla="*/ 297067 w 554050"/>
              <a:gd name="connsiteY67" fmla="*/ 18632 h 607845"/>
              <a:gd name="connsiteX68" fmla="*/ 297067 w 554050"/>
              <a:gd name="connsiteY68" fmla="*/ 21499 h 607845"/>
              <a:gd name="connsiteX69" fmla="*/ 35878 w 554050"/>
              <a:gd name="connsiteY69" fmla="*/ 50164 h 607845"/>
              <a:gd name="connsiteX70" fmla="*/ 41618 w 554050"/>
              <a:gd name="connsiteY70" fmla="*/ 54464 h 607845"/>
              <a:gd name="connsiteX71" fmla="*/ 302808 w 554050"/>
              <a:gd name="connsiteY71" fmla="*/ 25799 h 607845"/>
              <a:gd name="connsiteX72" fmla="*/ 302808 w 554050"/>
              <a:gd name="connsiteY72" fmla="*/ 28665 h 607845"/>
              <a:gd name="connsiteX73" fmla="*/ 44488 w 554050"/>
              <a:gd name="connsiteY73" fmla="*/ 55897 h 607845"/>
              <a:gd name="connsiteX74" fmla="*/ 50229 w 554050"/>
              <a:gd name="connsiteY74" fmla="*/ 60197 h 607845"/>
              <a:gd name="connsiteX75" fmla="*/ 307113 w 554050"/>
              <a:gd name="connsiteY75" fmla="*/ 31532 h 607845"/>
              <a:gd name="connsiteX76" fmla="*/ 307113 w 554050"/>
              <a:gd name="connsiteY76" fmla="*/ 34398 h 607845"/>
              <a:gd name="connsiteX77" fmla="*/ 53099 w 554050"/>
              <a:gd name="connsiteY77" fmla="*/ 63063 h 607845"/>
              <a:gd name="connsiteX78" fmla="*/ 57404 w 554050"/>
              <a:gd name="connsiteY78" fmla="*/ 65930 h 607845"/>
              <a:gd name="connsiteX79" fmla="*/ 311419 w 554050"/>
              <a:gd name="connsiteY79" fmla="*/ 37265 h 607845"/>
              <a:gd name="connsiteX80" fmla="*/ 312854 w 554050"/>
              <a:gd name="connsiteY80" fmla="*/ 40131 h 607845"/>
              <a:gd name="connsiteX81" fmla="*/ 61710 w 554050"/>
              <a:gd name="connsiteY81" fmla="*/ 67363 h 607845"/>
              <a:gd name="connsiteX82" fmla="*/ 66015 w 554050"/>
              <a:gd name="connsiteY82" fmla="*/ 71663 h 607845"/>
              <a:gd name="connsiteX83" fmla="*/ 331510 w 554050"/>
              <a:gd name="connsiteY83" fmla="*/ 44431 h 607845"/>
              <a:gd name="connsiteX84" fmla="*/ 331510 w 554050"/>
              <a:gd name="connsiteY84" fmla="*/ 64497 h 607845"/>
              <a:gd name="connsiteX85" fmla="*/ 88977 w 554050"/>
              <a:gd name="connsiteY85" fmla="*/ 88862 h 607845"/>
              <a:gd name="connsiteX86" fmla="*/ 88977 w 554050"/>
              <a:gd name="connsiteY86" fmla="*/ 454343 h 607845"/>
              <a:gd name="connsiteX87" fmla="*/ 53099 w 554050"/>
              <a:gd name="connsiteY87" fmla="*/ 458643 h 607845"/>
              <a:gd name="connsiteX88" fmla="*/ 53099 w 554050"/>
              <a:gd name="connsiteY88" fmla="*/ 457210 h 607845"/>
              <a:gd name="connsiteX89" fmla="*/ 0 w 554050"/>
              <a:gd name="connsiteY89" fmla="*/ 419945 h 607845"/>
              <a:gd name="connsiteX90" fmla="*/ 0 w 554050"/>
              <a:gd name="connsiteY90" fmla="*/ 47298 h 607845"/>
              <a:gd name="connsiteX91" fmla="*/ 0 w 554050"/>
              <a:gd name="connsiteY91" fmla="*/ 35831 h 607845"/>
              <a:gd name="connsiteX92" fmla="*/ 0 w 554050"/>
              <a:gd name="connsiteY92" fmla="*/ 31532 h 60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54050" h="607845">
                <a:moveTo>
                  <a:pt x="505222" y="278157"/>
                </a:moveTo>
                <a:lnTo>
                  <a:pt x="344379" y="293925"/>
                </a:lnTo>
                <a:lnTo>
                  <a:pt x="344379" y="378497"/>
                </a:lnTo>
                <a:lnTo>
                  <a:pt x="505222" y="362729"/>
                </a:lnTo>
                <a:close/>
                <a:moveTo>
                  <a:pt x="516711" y="150582"/>
                </a:moveTo>
                <a:lnTo>
                  <a:pt x="526764" y="163483"/>
                </a:lnTo>
                <a:lnTo>
                  <a:pt x="258213" y="193585"/>
                </a:lnTo>
                <a:lnTo>
                  <a:pt x="249596" y="193585"/>
                </a:lnTo>
                <a:lnTo>
                  <a:pt x="255340" y="197885"/>
                </a:lnTo>
                <a:lnTo>
                  <a:pt x="519583" y="169217"/>
                </a:lnTo>
                <a:lnTo>
                  <a:pt x="519583" y="172083"/>
                </a:lnTo>
                <a:lnTo>
                  <a:pt x="258213" y="200752"/>
                </a:lnTo>
                <a:lnTo>
                  <a:pt x="263957" y="203619"/>
                </a:lnTo>
                <a:lnTo>
                  <a:pt x="525328" y="174950"/>
                </a:lnTo>
                <a:lnTo>
                  <a:pt x="525328" y="177817"/>
                </a:lnTo>
                <a:lnTo>
                  <a:pt x="268265" y="206486"/>
                </a:lnTo>
                <a:lnTo>
                  <a:pt x="272574" y="209353"/>
                </a:lnTo>
                <a:lnTo>
                  <a:pt x="529636" y="182117"/>
                </a:lnTo>
                <a:lnTo>
                  <a:pt x="529636" y="184984"/>
                </a:lnTo>
                <a:lnTo>
                  <a:pt x="276882" y="212219"/>
                </a:lnTo>
                <a:lnTo>
                  <a:pt x="281190" y="215086"/>
                </a:lnTo>
                <a:lnTo>
                  <a:pt x="535381" y="187851"/>
                </a:lnTo>
                <a:lnTo>
                  <a:pt x="535381" y="190718"/>
                </a:lnTo>
                <a:lnTo>
                  <a:pt x="284062" y="217953"/>
                </a:lnTo>
                <a:lnTo>
                  <a:pt x="289807" y="222253"/>
                </a:lnTo>
                <a:lnTo>
                  <a:pt x="554050" y="195018"/>
                </a:lnTo>
                <a:lnTo>
                  <a:pt x="554050" y="580610"/>
                </a:lnTo>
                <a:lnTo>
                  <a:pt x="275446" y="607845"/>
                </a:lnTo>
                <a:lnTo>
                  <a:pt x="222310" y="570576"/>
                </a:lnTo>
                <a:lnTo>
                  <a:pt x="222310" y="196452"/>
                </a:lnTo>
                <a:lnTo>
                  <a:pt x="222310" y="184984"/>
                </a:lnTo>
                <a:lnTo>
                  <a:pt x="222310" y="180684"/>
                </a:lnTo>
                <a:close/>
                <a:moveTo>
                  <a:pt x="403372" y="73107"/>
                </a:moveTo>
                <a:lnTo>
                  <a:pt x="411989" y="87441"/>
                </a:lnTo>
                <a:lnTo>
                  <a:pt x="143437" y="116110"/>
                </a:lnTo>
                <a:lnTo>
                  <a:pt x="134821" y="117543"/>
                </a:lnTo>
                <a:lnTo>
                  <a:pt x="142001" y="120410"/>
                </a:lnTo>
                <a:lnTo>
                  <a:pt x="406245" y="91742"/>
                </a:lnTo>
                <a:lnTo>
                  <a:pt x="406245" y="94608"/>
                </a:lnTo>
                <a:lnTo>
                  <a:pt x="144874" y="123277"/>
                </a:lnTo>
                <a:lnTo>
                  <a:pt x="150618" y="127577"/>
                </a:lnTo>
                <a:lnTo>
                  <a:pt x="411989" y="98909"/>
                </a:lnTo>
                <a:lnTo>
                  <a:pt x="411989" y="100342"/>
                </a:lnTo>
                <a:lnTo>
                  <a:pt x="153490" y="129011"/>
                </a:lnTo>
                <a:lnTo>
                  <a:pt x="159235" y="133311"/>
                </a:lnTo>
                <a:lnTo>
                  <a:pt x="416297" y="104642"/>
                </a:lnTo>
                <a:lnTo>
                  <a:pt x="416297" y="107509"/>
                </a:lnTo>
                <a:lnTo>
                  <a:pt x="162107" y="134744"/>
                </a:lnTo>
                <a:lnTo>
                  <a:pt x="166415" y="139045"/>
                </a:lnTo>
                <a:lnTo>
                  <a:pt x="420606" y="110376"/>
                </a:lnTo>
                <a:lnTo>
                  <a:pt x="422042" y="113243"/>
                </a:lnTo>
                <a:lnTo>
                  <a:pt x="170723" y="140478"/>
                </a:lnTo>
                <a:lnTo>
                  <a:pt x="175032" y="144778"/>
                </a:lnTo>
                <a:lnTo>
                  <a:pt x="440711" y="117543"/>
                </a:lnTo>
                <a:lnTo>
                  <a:pt x="440711" y="137611"/>
                </a:lnTo>
                <a:lnTo>
                  <a:pt x="198009" y="161979"/>
                </a:lnTo>
                <a:lnTo>
                  <a:pt x="198009" y="527503"/>
                </a:lnTo>
                <a:lnTo>
                  <a:pt x="162107" y="530370"/>
                </a:lnTo>
                <a:lnTo>
                  <a:pt x="108971" y="493101"/>
                </a:lnTo>
                <a:lnTo>
                  <a:pt x="108971" y="118977"/>
                </a:lnTo>
                <a:lnTo>
                  <a:pt x="108971" y="108943"/>
                </a:lnTo>
                <a:lnTo>
                  <a:pt x="108971" y="104642"/>
                </a:lnTo>
                <a:close/>
                <a:moveTo>
                  <a:pt x="294197" y="0"/>
                </a:moveTo>
                <a:lnTo>
                  <a:pt x="302808" y="14333"/>
                </a:lnTo>
                <a:lnTo>
                  <a:pt x="34443" y="42998"/>
                </a:lnTo>
                <a:lnTo>
                  <a:pt x="25832" y="44431"/>
                </a:lnTo>
                <a:lnTo>
                  <a:pt x="33007" y="47298"/>
                </a:lnTo>
                <a:lnTo>
                  <a:pt x="297067" y="18632"/>
                </a:lnTo>
                <a:lnTo>
                  <a:pt x="297067" y="21499"/>
                </a:lnTo>
                <a:lnTo>
                  <a:pt x="35878" y="50164"/>
                </a:lnTo>
                <a:lnTo>
                  <a:pt x="41618" y="54464"/>
                </a:lnTo>
                <a:lnTo>
                  <a:pt x="302808" y="25799"/>
                </a:lnTo>
                <a:lnTo>
                  <a:pt x="302808" y="28665"/>
                </a:lnTo>
                <a:lnTo>
                  <a:pt x="44488" y="55897"/>
                </a:lnTo>
                <a:lnTo>
                  <a:pt x="50229" y="60197"/>
                </a:lnTo>
                <a:lnTo>
                  <a:pt x="307113" y="31532"/>
                </a:lnTo>
                <a:lnTo>
                  <a:pt x="307113" y="34398"/>
                </a:lnTo>
                <a:lnTo>
                  <a:pt x="53099" y="63063"/>
                </a:lnTo>
                <a:lnTo>
                  <a:pt x="57404" y="65930"/>
                </a:lnTo>
                <a:lnTo>
                  <a:pt x="311419" y="37265"/>
                </a:lnTo>
                <a:lnTo>
                  <a:pt x="312854" y="40131"/>
                </a:lnTo>
                <a:lnTo>
                  <a:pt x="61710" y="67363"/>
                </a:lnTo>
                <a:lnTo>
                  <a:pt x="66015" y="71663"/>
                </a:lnTo>
                <a:lnTo>
                  <a:pt x="331510" y="44431"/>
                </a:lnTo>
                <a:lnTo>
                  <a:pt x="331510" y="64497"/>
                </a:lnTo>
                <a:lnTo>
                  <a:pt x="88977" y="88862"/>
                </a:lnTo>
                <a:lnTo>
                  <a:pt x="88977" y="454343"/>
                </a:lnTo>
                <a:lnTo>
                  <a:pt x="53099" y="458643"/>
                </a:lnTo>
                <a:lnTo>
                  <a:pt x="53099" y="457210"/>
                </a:lnTo>
                <a:lnTo>
                  <a:pt x="0" y="419945"/>
                </a:lnTo>
                <a:lnTo>
                  <a:pt x="0" y="47298"/>
                </a:lnTo>
                <a:lnTo>
                  <a:pt x="0" y="35831"/>
                </a:lnTo>
                <a:lnTo>
                  <a:pt x="0" y="31532"/>
                </a:lnTo>
                <a:close/>
              </a:path>
            </a:pathLst>
          </a:custGeom>
          <a:solidFill>
            <a:schemeClr val="bg2">
              <a:lumMod val="10000"/>
            </a:schemeClr>
          </a:solidFill>
          <a:ln/>
        </p:spPr>
        <p:style>
          <a:lnRef idx="0">
            <a:schemeClr val="dk1"/>
          </a:lnRef>
          <a:fillRef idx="3">
            <a:schemeClr val="dk1"/>
          </a:fillRef>
          <a:effectRef idx="3">
            <a:schemeClr val="dk1"/>
          </a:effectRef>
          <a:fontRef idx="minor">
            <a:schemeClr val="lt1"/>
          </a:fontRef>
        </p:style>
      </p:sp>
      <p:sp>
        <p:nvSpPr>
          <p:cNvPr id="180" name="CuadroTexto 179"/>
          <p:cNvSpPr txBox="1"/>
          <p:nvPr/>
        </p:nvSpPr>
        <p:spPr>
          <a:xfrm>
            <a:off x="3874214" y="261981"/>
            <a:ext cx="5145185"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C" sz="2400" b="1" dirty="0">
                <a:solidFill>
                  <a:schemeClr val="bg2">
                    <a:lumMod val="10000"/>
                  </a:schemeClr>
                </a:solidFill>
              </a:rPr>
              <a:t>ENFOQUE DE INVESTIGACIÓN</a:t>
            </a:r>
          </a:p>
        </p:txBody>
      </p:sp>
      <p:sp>
        <p:nvSpPr>
          <p:cNvPr id="221" name="CuadroTexto 220"/>
          <p:cNvSpPr txBox="1"/>
          <p:nvPr/>
        </p:nvSpPr>
        <p:spPr>
          <a:xfrm>
            <a:off x="9983638" y="258601"/>
            <a:ext cx="1812226" cy="341632"/>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b="1" dirty="0">
                <a:solidFill>
                  <a:schemeClr val="bg2">
                    <a:lumMod val="10000"/>
                  </a:schemeClr>
                </a:solidFill>
              </a:rPr>
              <a:t>CUANTITATIVO</a:t>
            </a:r>
          </a:p>
        </p:txBody>
      </p:sp>
      <p:grpSp>
        <p:nvGrpSpPr>
          <p:cNvPr id="716" name="Grupo 715"/>
          <p:cNvGrpSpPr/>
          <p:nvPr/>
        </p:nvGrpSpPr>
        <p:grpSpPr>
          <a:xfrm>
            <a:off x="5679022" y="1867122"/>
            <a:ext cx="1716869" cy="1201838"/>
            <a:chOff x="5596177" y="1772706"/>
            <a:chExt cx="1716869" cy="1201838"/>
          </a:xfrm>
        </p:grpSpPr>
        <p:sp>
          <p:nvSpPr>
            <p:cNvPr id="16" name="ísḻïḍe">
              <a:extLst>
                <a:ext uri="{FF2B5EF4-FFF2-40B4-BE49-F238E27FC236}">
                  <a16:creationId xmlns:a16="http://schemas.microsoft.com/office/drawing/2014/main" xmlns="" id="{AB7F7432-15BE-436E-815F-1B093716F207}"/>
                </a:ext>
              </a:extLst>
            </p:cNvPr>
            <p:cNvSpPr/>
            <p:nvPr/>
          </p:nvSpPr>
          <p:spPr>
            <a:xfrm>
              <a:off x="5722834" y="1772706"/>
              <a:ext cx="1311946" cy="1201838"/>
            </a:xfrm>
            <a:prstGeom prst="ellipse">
              <a:avLst/>
            </a:prstGeom>
            <a:ln w="38100"/>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ctr">
              <a:normAutofit/>
            </a:bodyPr>
            <a:lstStyle/>
            <a:p>
              <a:pPr algn="ctr"/>
              <a:endParaRPr lang="zh-CN" altLang="en-US" sz="1400" b="1" dirty="0">
                <a:solidFill>
                  <a:schemeClr val="accent2"/>
                </a:solidFill>
              </a:endParaRPr>
            </a:p>
          </p:txBody>
        </p:sp>
        <p:sp>
          <p:nvSpPr>
            <p:cNvPr id="222" name="CuadroTexto 221"/>
            <p:cNvSpPr txBox="1"/>
            <p:nvPr/>
          </p:nvSpPr>
          <p:spPr>
            <a:xfrm>
              <a:off x="5596177" y="2246204"/>
              <a:ext cx="1716869" cy="309012"/>
            </a:xfrm>
            <a:prstGeom prst="rect">
              <a:avLst/>
            </a:prstGeom>
            <a:noFill/>
          </p:spPr>
          <p:txBody>
            <a:bodyPr wrap="square" rtlCol="0">
              <a:spAutoFit/>
            </a:bodyPr>
            <a:lstStyle/>
            <a:p>
              <a:r>
                <a:rPr lang="es-EC" sz="1600" b="1" dirty="0">
                  <a:solidFill>
                    <a:schemeClr val="bg2">
                      <a:lumMod val="10000"/>
                    </a:schemeClr>
                  </a:solidFill>
                </a:rPr>
                <a:t>CUALITATIVO</a:t>
              </a:r>
            </a:p>
          </p:txBody>
        </p:sp>
      </p:grpSp>
      <p:cxnSp>
        <p:nvCxnSpPr>
          <p:cNvPr id="516" name="Conector recto de flecha 515"/>
          <p:cNvCxnSpPr>
            <a:stCxn id="180" idx="2"/>
            <a:endCxn id="19" idx="0"/>
          </p:cNvCxnSpPr>
          <p:nvPr/>
        </p:nvCxnSpPr>
        <p:spPr>
          <a:xfrm flipH="1">
            <a:off x="6446806" y="723646"/>
            <a:ext cx="1" cy="277611"/>
          </a:xfrm>
          <a:prstGeom prst="straightConnector1">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sp>
        <p:nvSpPr>
          <p:cNvPr id="518" name="CuadroTexto 517"/>
          <p:cNvSpPr txBox="1"/>
          <p:nvPr/>
        </p:nvSpPr>
        <p:spPr>
          <a:xfrm>
            <a:off x="2205500" y="2189506"/>
            <a:ext cx="138061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sz="1600" b="1" dirty="0">
                <a:solidFill>
                  <a:schemeClr val="bg2">
                    <a:lumMod val="10000"/>
                  </a:schemeClr>
                </a:solidFill>
              </a:rPr>
              <a:t>Validación de expertos</a:t>
            </a:r>
          </a:p>
        </p:txBody>
      </p:sp>
      <p:sp>
        <p:nvSpPr>
          <p:cNvPr id="520" name="Rectángulo 519"/>
          <p:cNvSpPr/>
          <p:nvPr/>
        </p:nvSpPr>
        <p:spPr>
          <a:xfrm>
            <a:off x="178379" y="2311078"/>
            <a:ext cx="1542410" cy="338554"/>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s-ES" sz="1600" b="1" dirty="0">
                <a:solidFill>
                  <a:schemeClr val="bg2">
                    <a:lumMod val="10000"/>
                  </a:schemeClr>
                </a:solidFill>
                <a:latin typeface="Times New Roman" panose="02020603050405020304" pitchFamily="18" charset="0"/>
                <a:ea typeface="Calibri" panose="020F0502020204030204" pitchFamily="34" charset="0"/>
              </a:rPr>
              <a:t>Método Delphi </a:t>
            </a:r>
            <a:endParaRPr lang="es-EC" sz="1600" b="1" dirty="0">
              <a:solidFill>
                <a:schemeClr val="bg2">
                  <a:lumMod val="10000"/>
                </a:schemeClr>
              </a:solidFill>
            </a:endParaRPr>
          </a:p>
        </p:txBody>
      </p:sp>
      <p:sp>
        <p:nvSpPr>
          <p:cNvPr id="627" name="í$ḻiďê"/>
          <p:cNvSpPr/>
          <p:nvPr/>
        </p:nvSpPr>
        <p:spPr>
          <a:xfrm>
            <a:off x="3383335" y="3084933"/>
            <a:ext cx="287115" cy="315984"/>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1200" b="1" dirty="0">
              <a:solidFill>
                <a:schemeClr val="bg1"/>
              </a:solidFill>
            </a:endParaRPr>
          </a:p>
        </p:txBody>
      </p:sp>
      <p:sp>
        <p:nvSpPr>
          <p:cNvPr id="628" name="îsļiḍè"/>
          <p:cNvSpPr/>
          <p:nvPr/>
        </p:nvSpPr>
        <p:spPr>
          <a:xfrm>
            <a:off x="3383335" y="5584733"/>
            <a:ext cx="287115" cy="315984"/>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1200" b="1" dirty="0">
              <a:solidFill>
                <a:schemeClr val="bg1"/>
              </a:solidFill>
            </a:endParaRPr>
          </a:p>
        </p:txBody>
      </p:sp>
      <p:cxnSp>
        <p:nvCxnSpPr>
          <p:cNvPr id="8" name="Conector angular 7"/>
          <p:cNvCxnSpPr>
            <a:stCxn id="518" idx="1"/>
            <a:endCxn id="520" idx="3"/>
          </p:cNvCxnSpPr>
          <p:nvPr/>
        </p:nvCxnSpPr>
        <p:spPr>
          <a:xfrm rot="10800000">
            <a:off x="1720790" y="2480356"/>
            <a:ext cx="484711" cy="1539"/>
          </a:xfrm>
          <a:prstGeom prst="bent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459" name="Grupo 458"/>
          <p:cNvGrpSpPr/>
          <p:nvPr/>
        </p:nvGrpSpPr>
        <p:grpSpPr>
          <a:xfrm>
            <a:off x="-47934" y="56528"/>
            <a:ext cx="1363014" cy="1246003"/>
            <a:chOff x="665436" y="247198"/>
            <a:chExt cx="1363014" cy="1246003"/>
          </a:xfrm>
        </p:grpSpPr>
        <p:grpSp>
          <p:nvGrpSpPr>
            <p:cNvPr id="479"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4"/>
              </p:custDataLst>
            </p:nvPr>
          </p:nvGrpSpPr>
          <p:grpSpPr>
            <a:xfrm>
              <a:off x="673714" y="247198"/>
              <a:ext cx="1309436" cy="1182430"/>
              <a:chOff x="3002074" y="1103313"/>
              <a:chExt cx="5853314" cy="5285584"/>
            </a:xfrm>
          </p:grpSpPr>
          <p:sp>
            <p:nvSpPr>
              <p:cNvPr id="482"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3"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4"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5"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6"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7"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8"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9"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0"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80" name="CuadroTexto 479"/>
            <p:cNvSpPr txBox="1"/>
            <p:nvPr/>
          </p:nvSpPr>
          <p:spPr>
            <a:xfrm>
              <a:off x="665436" y="1077703"/>
              <a:ext cx="1363014" cy="415498"/>
            </a:xfrm>
            <a:prstGeom prst="rect">
              <a:avLst/>
            </a:prstGeom>
            <a:noFill/>
          </p:spPr>
          <p:txBody>
            <a:bodyPr wrap="square" rtlCol="0">
              <a:spAutoFit/>
            </a:bodyPr>
            <a:lstStyle/>
            <a:p>
              <a:pPr algn="ctr"/>
              <a:r>
                <a:rPr lang="es-ES" sz="1050" b="1" dirty="0">
                  <a:solidFill>
                    <a:schemeClr val="bg2">
                      <a:lumMod val="10000"/>
                    </a:schemeClr>
                  </a:solidFill>
                </a:rPr>
                <a:t>MARCO METODOLÓGICO</a:t>
              </a:r>
            </a:p>
          </p:txBody>
        </p:sp>
        <p:sp>
          <p:nvSpPr>
            <p:cNvPr id="481" name="CuadroTexto 480"/>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3</a:t>
              </a:r>
              <a:endParaRPr lang="en-US" sz="1800" dirty="0">
                <a:solidFill>
                  <a:schemeClr val="bg2">
                    <a:lumMod val="10000"/>
                  </a:schemeClr>
                </a:solidFill>
                <a:latin typeface="Impact" panose="020B0806030902050204" pitchFamily="34" charset="0"/>
              </a:endParaRPr>
            </a:p>
          </p:txBody>
        </p:sp>
      </p:grpSp>
      <p:sp>
        <p:nvSpPr>
          <p:cNvPr id="474" name="Rectángulo 473"/>
          <p:cNvSpPr/>
          <p:nvPr/>
        </p:nvSpPr>
        <p:spPr>
          <a:xfrm>
            <a:off x="9419079" y="2327136"/>
            <a:ext cx="1388522" cy="338554"/>
          </a:xfrm>
          <a:prstGeom prst="rect">
            <a:avLst/>
          </a:prstGeom>
          <a:solidFill>
            <a:schemeClr val="accent1">
              <a:lumMod val="40000"/>
              <a:lumOff val="60000"/>
            </a:schemeClr>
          </a:solidFill>
          <a:ln w="38100"/>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es-ES" sz="1600" b="1" dirty="0">
                <a:solidFill>
                  <a:schemeClr val="bg2">
                    <a:lumMod val="10000"/>
                  </a:schemeClr>
                </a:solidFill>
                <a:latin typeface="Times New Roman" panose="02020603050405020304" pitchFamily="18" charset="0"/>
                <a:ea typeface="Calibri" panose="020F0502020204030204" pitchFamily="34" charset="0"/>
              </a:rPr>
              <a:t>Prueba Piloto</a:t>
            </a:r>
            <a:endParaRPr lang="es-EC" sz="1600" b="1" dirty="0">
              <a:solidFill>
                <a:schemeClr val="bg2">
                  <a:lumMod val="10000"/>
                </a:schemeClr>
              </a:solidFill>
            </a:endParaRPr>
          </a:p>
        </p:txBody>
      </p:sp>
      <p:cxnSp>
        <p:nvCxnSpPr>
          <p:cNvPr id="7" name="Conector angular 6"/>
          <p:cNvCxnSpPr>
            <a:stCxn id="222" idx="3"/>
            <a:endCxn id="474" idx="1"/>
          </p:cNvCxnSpPr>
          <p:nvPr/>
        </p:nvCxnSpPr>
        <p:spPr>
          <a:xfrm>
            <a:off x="7395891" y="2495126"/>
            <a:ext cx="2023188" cy="1287"/>
          </a:xfrm>
          <a:prstGeom prst="bentConnector3">
            <a:avLst>
              <a:gd name="adj1" fmla="val 50000"/>
            </a:avLst>
          </a:prstGeom>
          <a:ln>
            <a:solidFill>
              <a:schemeClr val="bg2">
                <a:lumMod val="1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9" name="Proceso predefinido 18"/>
          <p:cNvSpPr/>
          <p:nvPr/>
        </p:nvSpPr>
        <p:spPr>
          <a:xfrm>
            <a:off x="5657601" y="1001257"/>
            <a:ext cx="1578410" cy="400587"/>
          </a:xfrm>
          <a:prstGeom prst="flowChartPredefinedProcess">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solidFill>
                  <a:schemeClr val="bg2">
                    <a:lumMod val="10000"/>
                  </a:schemeClr>
                </a:solidFill>
                <a:effectLst>
                  <a:outerShdw blurRad="38100" dist="38100" dir="2700000" algn="tl">
                    <a:srgbClr val="000000">
                      <a:alpha val="43137"/>
                    </a:srgbClr>
                  </a:outerShdw>
                </a:effectLst>
              </a:rPr>
              <a:t>MIXTO</a:t>
            </a:r>
          </a:p>
        </p:txBody>
      </p:sp>
      <p:grpSp>
        <p:nvGrpSpPr>
          <p:cNvPr id="475" name="32ebd03a-8467-4a06-bdb5-b9fc5dcfa05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306959" y="1308999"/>
            <a:ext cx="982630" cy="1027970"/>
            <a:chOff x="4100513" y="1341438"/>
            <a:chExt cx="3990975" cy="4175125"/>
          </a:xfrm>
        </p:grpSpPr>
        <p:sp>
          <p:nvSpPr>
            <p:cNvPr id="476" name="í$ľïḓé">
              <a:extLst>
                <a:ext uri="{FF2B5EF4-FFF2-40B4-BE49-F238E27FC236}">
                  <a16:creationId xmlns:a16="http://schemas.microsoft.com/office/drawing/2014/main" xmlns="" id="{4873E5A7-1234-49FD-9390-3FDBBE45D4FD}"/>
                </a:ext>
              </a:extLst>
            </p:cNvPr>
            <p:cNvSpPr/>
            <p:nvPr/>
          </p:nvSpPr>
          <p:spPr bwMode="auto">
            <a:xfrm>
              <a:off x="5726113" y="2849563"/>
              <a:ext cx="869950" cy="366713"/>
            </a:xfrm>
            <a:prstGeom prst="rect">
              <a:avLst/>
            </a:prstGeom>
            <a:solidFill>
              <a:srgbClr val="FFD9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solidFill>
                  <a:schemeClr val="bg2">
                    <a:lumMod val="10000"/>
                  </a:schemeClr>
                </a:solidFill>
              </a:endParaRPr>
            </a:p>
          </p:txBody>
        </p:sp>
        <p:sp>
          <p:nvSpPr>
            <p:cNvPr id="477" name="îšlïḓê">
              <a:extLst>
                <a:ext uri="{FF2B5EF4-FFF2-40B4-BE49-F238E27FC236}">
                  <a16:creationId xmlns:a16="http://schemas.microsoft.com/office/drawing/2014/main" xmlns="" id="{03C6F826-0335-4584-92B6-35D5863785D0}"/>
                </a:ext>
              </a:extLst>
            </p:cNvPr>
            <p:cNvSpPr/>
            <p:nvPr/>
          </p:nvSpPr>
          <p:spPr bwMode="auto">
            <a:xfrm>
              <a:off x="5726113" y="2849563"/>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solidFill>
                  <a:schemeClr val="bg2">
                    <a:lumMod val="10000"/>
                  </a:schemeClr>
                </a:solidFill>
              </a:endParaRPr>
            </a:p>
          </p:txBody>
        </p:sp>
        <p:sp>
          <p:nvSpPr>
            <p:cNvPr id="478" name="ï$líde">
              <a:extLst>
                <a:ext uri="{FF2B5EF4-FFF2-40B4-BE49-F238E27FC236}">
                  <a16:creationId xmlns:a16="http://schemas.microsoft.com/office/drawing/2014/main" xmlns="" id="{62692FDE-4B21-45C3-A302-0DAA9427DA11}"/>
                </a:ext>
              </a:extLst>
            </p:cNvPr>
            <p:cNvSpPr/>
            <p:nvPr/>
          </p:nvSpPr>
          <p:spPr bwMode="auto">
            <a:xfrm>
              <a:off x="5726113" y="2849563"/>
              <a:ext cx="869950" cy="366713"/>
            </a:xfrm>
            <a:custGeom>
              <a:avLst/>
              <a:gdLst>
                <a:gd name="T0" fmla="*/ 0 w 114"/>
                <a:gd name="T1" fmla="*/ 0 h 48"/>
                <a:gd name="T2" fmla="*/ 0 w 114"/>
                <a:gd name="T3" fmla="*/ 0 h 48"/>
                <a:gd name="T4" fmla="*/ 0 w 114"/>
                <a:gd name="T5" fmla="*/ 8 h 48"/>
                <a:gd name="T6" fmla="*/ 0 w 114"/>
                <a:gd name="T7" fmla="*/ 8 h 48"/>
                <a:gd name="T8" fmla="*/ 6 w 114"/>
                <a:gd name="T9" fmla="*/ 14 h 48"/>
                <a:gd name="T10" fmla="*/ 0 w 114"/>
                <a:gd name="T11" fmla="*/ 20 h 48"/>
                <a:gd name="T12" fmla="*/ 0 w 114"/>
                <a:gd name="T13" fmla="*/ 20 h 48"/>
                <a:gd name="T14" fmla="*/ 0 w 114"/>
                <a:gd name="T15" fmla="*/ 48 h 48"/>
                <a:gd name="T16" fmla="*/ 114 w 114"/>
                <a:gd name="T17" fmla="*/ 48 h 48"/>
                <a:gd name="T18" fmla="*/ 0 w 11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48">
                  <a:moveTo>
                    <a:pt x="0" y="0"/>
                  </a:moveTo>
                  <a:cubicBezTo>
                    <a:pt x="0" y="0"/>
                    <a:pt x="0" y="0"/>
                    <a:pt x="0" y="0"/>
                  </a:cubicBezTo>
                  <a:cubicBezTo>
                    <a:pt x="0" y="8"/>
                    <a:pt x="0" y="8"/>
                    <a:pt x="0" y="8"/>
                  </a:cubicBezTo>
                  <a:cubicBezTo>
                    <a:pt x="0" y="8"/>
                    <a:pt x="0" y="8"/>
                    <a:pt x="0" y="8"/>
                  </a:cubicBezTo>
                  <a:cubicBezTo>
                    <a:pt x="4" y="8"/>
                    <a:pt x="6" y="11"/>
                    <a:pt x="6" y="14"/>
                  </a:cubicBezTo>
                  <a:cubicBezTo>
                    <a:pt x="6" y="18"/>
                    <a:pt x="4" y="20"/>
                    <a:pt x="0" y="20"/>
                  </a:cubicBezTo>
                  <a:cubicBezTo>
                    <a:pt x="0" y="20"/>
                    <a:pt x="0" y="20"/>
                    <a:pt x="0" y="20"/>
                  </a:cubicBezTo>
                  <a:cubicBezTo>
                    <a:pt x="0" y="48"/>
                    <a:pt x="0" y="48"/>
                    <a:pt x="0" y="48"/>
                  </a:cubicBezTo>
                  <a:cubicBezTo>
                    <a:pt x="114" y="48"/>
                    <a:pt x="114" y="48"/>
                    <a:pt x="114" y="48"/>
                  </a:cubicBezTo>
                  <a:cubicBezTo>
                    <a:pt x="41" y="48"/>
                    <a:pt x="0" y="0"/>
                    <a:pt x="0"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1" name="ïşḷídê">
              <a:extLst>
                <a:ext uri="{FF2B5EF4-FFF2-40B4-BE49-F238E27FC236}">
                  <a16:creationId xmlns:a16="http://schemas.microsoft.com/office/drawing/2014/main" xmlns="" id="{51CE6EF0-F4BE-4FA1-B045-220CBEF02192}"/>
                </a:ext>
              </a:extLst>
            </p:cNvPr>
            <p:cNvSpPr/>
            <p:nvPr/>
          </p:nvSpPr>
          <p:spPr bwMode="auto">
            <a:xfrm>
              <a:off x="5680075" y="2803525"/>
              <a:ext cx="962025" cy="457200"/>
            </a:xfrm>
            <a:custGeom>
              <a:avLst/>
              <a:gdLst>
                <a:gd name="T0" fmla="*/ 120 w 126"/>
                <a:gd name="T1" fmla="*/ 54 h 60"/>
                <a:gd name="T2" fmla="*/ 120 w 126"/>
                <a:gd name="T3" fmla="*/ 48 h 60"/>
                <a:gd name="T4" fmla="*/ 12 w 126"/>
                <a:gd name="T5" fmla="*/ 48 h 60"/>
                <a:gd name="T6" fmla="*/ 12 w 126"/>
                <a:gd name="T7" fmla="*/ 12 h 60"/>
                <a:gd name="T8" fmla="*/ 114 w 126"/>
                <a:gd name="T9" fmla="*/ 12 h 60"/>
                <a:gd name="T10" fmla="*/ 114 w 126"/>
                <a:gd name="T11" fmla="*/ 54 h 60"/>
                <a:gd name="T12" fmla="*/ 120 w 126"/>
                <a:gd name="T13" fmla="*/ 54 h 60"/>
                <a:gd name="T14" fmla="*/ 120 w 126"/>
                <a:gd name="T15" fmla="*/ 48 h 60"/>
                <a:gd name="T16" fmla="*/ 120 w 126"/>
                <a:gd name="T17" fmla="*/ 54 h 60"/>
                <a:gd name="T18" fmla="*/ 126 w 126"/>
                <a:gd name="T19" fmla="*/ 54 h 60"/>
                <a:gd name="T20" fmla="*/ 126 w 126"/>
                <a:gd name="T21" fmla="*/ 6 h 60"/>
                <a:gd name="T22" fmla="*/ 125 w 126"/>
                <a:gd name="T23" fmla="*/ 1 h 60"/>
                <a:gd name="T24" fmla="*/ 120 w 126"/>
                <a:gd name="T25" fmla="*/ 0 h 60"/>
                <a:gd name="T26" fmla="*/ 6 w 126"/>
                <a:gd name="T27" fmla="*/ 0 h 60"/>
                <a:gd name="T28" fmla="*/ 2 w 126"/>
                <a:gd name="T29" fmla="*/ 1 h 60"/>
                <a:gd name="T30" fmla="*/ 0 w 126"/>
                <a:gd name="T31" fmla="*/ 6 h 60"/>
                <a:gd name="T32" fmla="*/ 0 w 126"/>
                <a:gd name="T33" fmla="*/ 54 h 60"/>
                <a:gd name="T34" fmla="*/ 2 w 126"/>
                <a:gd name="T35" fmla="*/ 58 h 60"/>
                <a:gd name="T36" fmla="*/ 6 w 126"/>
                <a:gd name="T37" fmla="*/ 60 h 60"/>
                <a:gd name="T38" fmla="*/ 120 w 126"/>
                <a:gd name="T39" fmla="*/ 60 h 60"/>
                <a:gd name="T40" fmla="*/ 125 w 126"/>
                <a:gd name="T41" fmla="*/ 58 h 60"/>
                <a:gd name="T42" fmla="*/ 126 w 126"/>
                <a:gd name="T43" fmla="*/ 54 h 60"/>
                <a:gd name="T44" fmla="*/ 120 w 126"/>
                <a:gd name="T4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60">
                  <a:moveTo>
                    <a:pt x="120" y="54"/>
                  </a:moveTo>
                  <a:cubicBezTo>
                    <a:pt x="120" y="48"/>
                    <a:pt x="120" y="48"/>
                    <a:pt x="120" y="48"/>
                  </a:cubicBezTo>
                  <a:cubicBezTo>
                    <a:pt x="12" y="48"/>
                    <a:pt x="12" y="48"/>
                    <a:pt x="12" y="48"/>
                  </a:cubicBezTo>
                  <a:cubicBezTo>
                    <a:pt x="12" y="12"/>
                    <a:pt x="12" y="12"/>
                    <a:pt x="12" y="12"/>
                  </a:cubicBezTo>
                  <a:cubicBezTo>
                    <a:pt x="114" y="12"/>
                    <a:pt x="114" y="12"/>
                    <a:pt x="114" y="12"/>
                  </a:cubicBezTo>
                  <a:cubicBezTo>
                    <a:pt x="114" y="54"/>
                    <a:pt x="114" y="54"/>
                    <a:pt x="114" y="54"/>
                  </a:cubicBezTo>
                  <a:cubicBezTo>
                    <a:pt x="120" y="54"/>
                    <a:pt x="120" y="54"/>
                    <a:pt x="120" y="54"/>
                  </a:cubicBezTo>
                  <a:cubicBezTo>
                    <a:pt x="120" y="48"/>
                    <a:pt x="120" y="48"/>
                    <a:pt x="120" y="48"/>
                  </a:cubicBezTo>
                  <a:cubicBezTo>
                    <a:pt x="120" y="54"/>
                    <a:pt x="120" y="54"/>
                    <a:pt x="120" y="54"/>
                  </a:cubicBezTo>
                  <a:cubicBezTo>
                    <a:pt x="126" y="54"/>
                    <a:pt x="126" y="54"/>
                    <a:pt x="126" y="54"/>
                  </a:cubicBezTo>
                  <a:cubicBezTo>
                    <a:pt x="126" y="6"/>
                    <a:pt x="126" y="6"/>
                    <a:pt x="126" y="6"/>
                  </a:cubicBezTo>
                  <a:cubicBezTo>
                    <a:pt x="126" y="4"/>
                    <a:pt x="126" y="3"/>
                    <a:pt x="125" y="1"/>
                  </a:cubicBezTo>
                  <a:cubicBezTo>
                    <a:pt x="123" y="0"/>
                    <a:pt x="122" y="0"/>
                    <a:pt x="120" y="0"/>
                  </a:cubicBezTo>
                  <a:cubicBezTo>
                    <a:pt x="6" y="0"/>
                    <a:pt x="6" y="0"/>
                    <a:pt x="6" y="0"/>
                  </a:cubicBezTo>
                  <a:cubicBezTo>
                    <a:pt x="5" y="0"/>
                    <a:pt x="3" y="0"/>
                    <a:pt x="2" y="1"/>
                  </a:cubicBezTo>
                  <a:cubicBezTo>
                    <a:pt x="1" y="3"/>
                    <a:pt x="0" y="4"/>
                    <a:pt x="0" y="6"/>
                  </a:cubicBezTo>
                  <a:cubicBezTo>
                    <a:pt x="0" y="54"/>
                    <a:pt x="0" y="54"/>
                    <a:pt x="0" y="54"/>
                  </a:cubicBezTo>
                  <a:cubicBezTo>
                    <a:pt x="0" y="55"/>
                    <a:pt x="1" y="57"/>
                    <a:pt x="2" y="58"/>
                  </a:cubicBezTo>
                  <a:cubicBezTo>
                    <a:pt x="3" y="59"/>
                    <a:pt x="5" y="60"/>
                    <a:pt x="6" y="60"/>
                  </a:cubicBezTo>
                  <a:cubicBezTo>
                    <a:pt x="120" y="60"/>
                    <a:pt x="120" y="60"/>
                    <a:pt x="120" y="60"/>
                  </a:cubicBezTo>
                  <a:cubicBezTo>
                    <a:pt x="122" y="60"/>
                    <a:pt x="123" y="59"/>
                    <a:pt x="125" y="58"/>
                  </a:cubicBezTo>
                  <a:cubicBezTo>
                    <a:pt x="126" y="57"/>
                    <a:pt x="126" y="55"/>
                    <a:pt x="126" y="54"/>
                  </a:cubicBezTo>
                  <a:lnTo>
                    <a:pt x="120" y="54"/>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2" name="îṧľiḑé">
              <a:extLst>
                <a:ext uri="{FF2B5EF4-FFF2-40B4-BE49-F238E27FC236}">
                  <a16:creationId xmlns:a16="http://schemas.microsoft.com/office/drawing/2014/main" xmlns="" id="{1FB35FE4-BA2E-4DA1-91DD-1E38EC550D15}"/>
                </a:ext>
              </a:extLst>
            </p:cNvPr>
            <p:cNvSpPr/>
            <p:nvPr/>
          </p:nvSpPr>
          <p:spPr bwMode="auto">
            <a:xfrm>
              <a:off x="5054600" y="3216275"/>
              <a:ext cx="2349500" cy="2254250"/>
            </a:xfrm>
            <a:custGeom>
              <a:avLst/>
              <a:gdLst>
                <a:gd name="T0" fmla="*/ 270 w 308"/>
                <a:gd name="T1" fmla="*/ 57 h 296"/>
                <a:gd name="T2" fmla="*/ 264 w 308"/>
                <a:gd name="T3" fmla="*/ 0 h 296"/>
                <a:gd name="T4" fmla="*/ 11 w 308"/>
                <a:gd name="T5" fmla="*/ 0 h 296"/>
                <a:gd name="T6" fmla="*/ 27 w 308"/>
                <a:gd name="T7" fmla="*/ 115 h 296"/>
                <a:gd name="T8" fmla="*/ 76 w 308"/>
                <a:gd name="T9" fmla="*/ 240 h 296"/>
                <a:gd name="T10" fmla="*/ 76 w 308"/>
                <a:gd name="T11" fmla="*/ 296 h 296"/>
                <a:gd name="T12" fmla="*/ 194 w 308"/>
                <a:gd name="T13" fmla="*/ 296 h 296"/>
                <a:gd name="T14" fmla="*/ 194 w 308"/>
                <a:gd name="T15" fmla="*/ 231 h 296"/>
                <a:gd name="T16" fmla="*/ 274 w 308"/>
                <a:gd name="T17" fmla="*/ 223 h 296"/>
                <a:gd name="T18" fmla="*/ 275 w 308"/>
                <a:gd name="T19" fmla="*/ 186 h 296"/>
                <a:gd name="T20" fmla="*/ 281 w 308"/>
                <a:gd name="T21" fmla="*/ 176 h 296"/>
                <a:gd name="T22" fmla="*/ 270 w 308"/>
                <a:gd name="T23" fmla="*/ 166 h 296"/>
                <a:gd name="T24" fmla="*/ 284 w 308"/>
                <a:gd name="T25" fmla="*/ 157 h 296"/>
                <a:gd name="T26" fmla="*/ 278 w 308"/>
                <a:gd name="T27" fmla="*/ 147 h 296"/>
                <a:gd name="T28" fmla="*/ 308 w 308"/>
                <a:gd name="T29" fmla="*/ 130 h 296"/>
                <a:gd name="T30" fmla="*/ 270 w 308"/>
                <a:gd name="T31" fmla="*/ 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296">
                  <a:moveTo>
                    <a:pt x="270" y="57"/>
                  </a:moveTo>
                  <a:cubicBezTo>
                    <a:pt x="270" y="57"/>
                    <a:pt x="272" y="30"/>
                    <a:pt x="264" y="0"/>
                  </a:cubicBezTo>
                  <a:cubicBezTo>
                    <a:pt x="11" y="0"/>
                    <a:pt x="11" y="0"/>
                    <a:pt x="11" y="0"/>
                  </a:cubicBezTo>
                  <a:cubicBezTo>
                    <a:pt x="0" y="48"/>
                    <a:pt x="18" y="100"/>
                    <a:pt x="27" y="115"/>
                  </a:cubicBezTo>
                  <a:cubicBezTo>
                    <a:pt x="60" y="171"/>
                    <a:pt x="76" y="175"/>
                    <a:pt x="76" y="240"/>
                  </a:cubicBezTo>
                  <a:cubicBezTo>
                    <a:pt x="76" y="296"/>
                    <a:pt x="76" y="296"/>
                    <a:pt x="76" y="296"/>
                  </a:cubicBezTo>
                  <a:cubicBezTo>
                    <a:pt x="194" y="296"/>
                    <a:pt x="194" y="296"/>
                    <a:pt x="194" y="296"/>
                  </a:cubicBezTo>
                  <a:cubicBezTo>
                    <a:pt x="194" y="231"/>
                    <a:pt x="194" y="231"/>
                    <a:pt x="194" y="231"/>
                  </a:cubicBezTo>
                  <a:cubicBezTo>
                    <a:pt x="194" y="231"/>
                    <a:pt x="255" y="238"/>
                    <a:pt x="274" y="223"/>
                  </a:cubicBezTo>
                  <a:cubicBezTo>
                    <a:pt x="287" y="213"/>
                    <a:pt x="275" y="186"/>
                    <a:pt x="275" y="186"/>
                  </a:cubicBezTo>
                  <a:cubicBezTo>
                    <a:pt x="281" y="176"/>
                    <a:pt x="281" y="176"/>
                    <a:pt x="281" y="176"/>
                  </a:cubicBezTo>
                  <a:cubicBezTo>
                    <a:pt x="270" y="166"/>
                    <a:pt x="270" y="166"/>
                    <a:pt x="270" y="166"/>
                  </a:cubicBezTo>
                  <a:cubicBezTo>
                    <a:pt x="284" y="157"/>
                    <a:pt x="284" y="157"/>
                    <a:pt x="284" y="157"/>
                  </a:cubicBezTo>
                  <a:cubicBezTo>
                    <a:pt x="278" y="147"/>
                    <a:pt x="278" y="147"/>
                    <a:pt x="278" y="147"/>
                  </a:cubicBezTo>
                  <a:cubicBezTo>
                    <a:pt x="308" y="130"/>
                    <a:pt x="308" y="130"/>
                    <a:pt x="308" y="130"/>
                  </a:cubicBezTo>
                  <a:cubicBezTo>
                    <a:pt x="270" y="57"/>
                    <a:pt x="270" y="57"/>
                    <a:pt x="270" y="57"/>
                  </a:cubicBezTo>
                </a:path>
              </a:pathLst>
            </a:custGeom>
            <a:solidFill>
              <a:srgbClr val="0097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3" name="îŝḷíḑê">
              <a:extLst>
                <a:ext uri="{FF2B5EF4-FFF2-40B4-BE49-F238E27FC236}">
                  <a16:creationId xmlns:a16="http://schemas.microsoft.com/office/drawing/2014/main" xmlns="" id="{A743142C-E828-4FD7-A323-682B53493640}"/>
                </a:ext>
              </a:extLst>
            </p:cNvPr>
            <p:cNvSpPr/>
            <p:nvPr/>
          </p:nvSpPr>
          <p:spPr bwMode="auto">
            <a:xfrm>
              <a:off x="7031038" y="3756025"/>
              <a:ext cx="244475" cy="381000"/>
            </a:xfrm>
            <a:custGeom>
              <a:avLst/>
              <a:gdLst>
                <a:gd name="T0" fmla="*/ 4 w 32"/>
                <a:gd name="T1" fmla="*/ 0 h 50"/>
                <a:gd name="T2" fmla="*/ 3 w 32"/>
                <a:gd name="T3" fmla="*/ 1 h 50"/>
                <a:gd name="T4" fmla="*/ 1 w 32"/>
                <a:gd name="T5" fmla="*/ 6 h 50"/>
                <a:gd name="T6" fmla="*/ 23 w 32"/>
                <a:gd name="T7" fmla="*/ 48 h 50"/>
                <a:gd name="T8" fmla="*/ 27 w 32"/>
                <a:gd name="T9" fmla="*/ 50 h 50"/>
                <a:gd name="T10" fmla="*/ 29 w 32"/>
                <a:gd name="T11" fmla="*/ 50 h 50"/>
                <a:gd name="T12" fmla="*/ 31 w 32"/>
                <a:gd name="T13" fmla="*/ 44 h 50"/>
                <a:gd name="T14" fmla="*/ 8 w 32"/>
                <a:gd name="T15" fmla="*/ 3 h 50"/>
                <a:gd name="T16" fmla="*/ 4 w 32"/>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0">
                  <a:moveTo>
                    <a:pt x="4" y="0"/>
                  </a:moveTo>
                  <a:cubicBezTo>
                    <a:pt x="4" y="0"/>
                    <a:pt x="3" y="1"/>
                    <a:pt x="3" y="1"/>
                  </a:cubicBezTo>
                  <a:cubicBezTo>
                    <a:pt x="1" y="2"/>
                    <a:pt x="0" y="4"/>
                    <a:pt x="1" y="6"/>
                  </a:cubicBezTo>
                  <a:cubicBezTo>
                    <a:pt x="23" y="48"/>
                    <a:pt x="23" y="48"/>
                    <a:pt x="23" y="48"/>
                  </a:cubicBezTo>
                  <a:cubicBezTo>
                    <a:pt x="24" y="49"/>
                    <a:pt x="26" y="50"/>
                    <a:pt x="27" y="50"/>
                  </a:cubicBezTo>
                  <a:cubicBezTo>
                    <a:pt x="28" y="50"/>
                    <a:pt x="28" y="50"/>
                    <a:pt x="29" y="50"/>
                  </a:cubicBezTo>
                  <a:cubicBezTo>
                    <a:pt x="31" y="48"/>
                    <a:pt x="32" y="46"/>
                    <a:pt x="31" y="44"/>
                  </a:cubicBezTo>
                  <a:cubicBezTo>
                    <a:pt x="8" y="3"/>
                    <a:pt x="8" y="3"/>
                    <a:pt x="8" y="3"/>
                  </a:cubicBezTo>
                  <a:cubicBezTo>
                    <a:pt x="7" y="1"/>
                    <a:pt x="6" y="0"/>
                    <a:pt x="4" y="0"/>
                  </a:cubicBezTo>
                </a:path>
              </a:pathLst>
            </a:custGeom>
            <a:solidFill>
              <a:srgbClr val="00D5E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4" name="ïṥ1íḑè">
              <a:extLst>
                <a:ext uri="{FF2B5EF4-FFF2-40B4-BE49-F238E27FC236}">
                  <a16:creationId xmlns:a16="http://schemas.microsoft.com/office/drawing/2014/main" xmlns="" id="{27669757-1FDB-44CA-AD79-F7BAB310A6FA}"/>
                </a:ext>
              </a:extLst>
            </p:cNvPr>
            <p:cNvSpPr/>
            <p:nvPr/>
          </p:nvSpPr>
          <p:spPr bwMode="auto">
            <a:xfrm>
              <a:off x="5068888" y="3170238"/>
              <a:ext cx="2389188" cy="2346325"/>
            </a:xfrm>
            <a:custGeom>
              <a:avLst/>
              <a:gdLst>
                <a:gd name="T0" fmla="*/ 274 w 313"/>
                <a:gd name="T1" fmla="*/ 63 h 308"/>
                <a:gd name="T2" fmla="*/ 268 w 313"/>
                <a:gd name="T3" fmla="*/ 4 h 308"/>
                <a:gd name="T4" fmla="*/ 9 w 313"/>
                <a:gd name="T5" fmla="*/ 0 h 308"/>
                <a:gd name="T6" fmla="*/ 0 w 313"/>
                <a:gd name="T7" fmla="*/ 37 h 308"/>
                <a:gd name="T8" fmla="*/ 14 w 313"/>
                <a:gd name="T9" fmla="*/ 110 h 308"/>
                <a:gd name="T10" fmla="*/ 42 w 313"/>
                <a:gd name="T11" fmla="*/ 158 h 308"/>
                <a:gd name="T12" fmla="*/ 64 w 313"/>
                <a:gd name="T13" fmla="*/ 204 h 308"/>
                <a:gd name="T14" fmla="*/ 68 w 313"/>
                <a:gd name="T15" fmla="*/ 302 h 308"/>
                <a:gd name="T16" fmla="*/ 74 w 313"/>
                <a:gd name="T17" fmla="*/ 308 h 308"/>
                <a:gd name="T18" fmla="*/ 196 w 313"/>
                <a:gd name="T19" fmla="*/ 306 h 308"/>
                <a:gd name="T20" fmla="*/ 198 w 313"/>
                <a:gd name="T21" fmla="*/ 237 h 308"/>
                <a:gd name="T22" fmla="*/ 191 w 313"/>
                <a:gd name="T23" fmla="*/ 243 h 308"/>
                <a:gd name="T24" fmla="*/ 250 w 313"/>
                <a:gd name="T25" fmla="*/ 243 h 308"/>
                <a:gd name="T26" fmla="*/ 276 w 313"/>
                <a:gd name="T27" fmla="*/ 234 h 308"/>
                <a:gd name="T28" fmla="*/ 284 w 313"/>
                <a:gd name="T29" fmla="*/ 214 h 308"/>
                <a:gd name="T30" fmla="*/ 279 w 313"/>
                <a:gd name="T31" fmla="*/ 190 h 308"/>
                <a:gd name="T32" fmla="*/ 279 w 313"/>
                <a:gd name="T33" fmla="*/ 195 h 308"/>
                <a:gd name="T34" fmla="*/ 283 w 313"/>
                <a:gd name="T35" fmla="*/ 177 h 308"/>
                <a:gd name="T36" fmla="*/ 285 w 313"/>
                <a:gd name="T37" fmla="*/ 168 h 308"/>
                <a:gd name="T38" fmla="*/ 284 w 313"/>
                <a:gd name="T39" fmla="*/ 155 h 308"/>
                <a:gd name="T40" fmla="*/ 312 w 313"/>
                <a:gd name="T41" fmla="*/ 133 h 308"/>
                <a:gd name="T42" fmla="*/ 268 w 313"/>
                <a:gd name="T43" fmla="*/ 63 h 308"/>
                <a:gd name="T44" fmla="*/ 268 w 313"/>
                <a:gd name="T45" fmla="*/ 63 h 308"/>
                <a:gd name="T46" fmla="*/ 298 w 313"/>
                <a:gd name="T47" fmla="*/ 133 h 308"/>
                <a:gd name="T48" fmla="*/ 270 w 313"/>
                <a:gd name="T49" fmla="*/ 152 h 308"/>
                <a:gd name="T50" fmla="*/ 274 w 313"/>
                <a:gd name="T51" fmla="*/ 161 h 308"/>
                <a:gd name="T52" fmla="*/ 262 w 313"/>
                <a:gd name="T53" fmla="*/ 172 h 308"/>
                <a:gd name="T54" fmla="*/ 272 w 313"/>
                <a:gd name="T55" fmla="*/ 183 h 308"/>
                <a:gd name="T56" fmla="*/ 268 w 313"/>
                <a:gd name="T57" fmla="*/ 195 h 308"/>
                <a:gd name="T58" fmla="*/ 268 w 313"/>
                <a:gd name="T59" fmla="*/ 195 h 308"/>
                <a:gd name="T60" fmla="*/ 268 w 313"/>
                <a:gd name="T61" fmla="*/ 195 h 308"/>
                <a:gd name="T62" fmla="*/ 270 w 313"/>
                <a:gd name="T63" fmla="*/ 201 h 308"/>
                <a:gd name="T64" fmla="*/ 271 w 313"/>
                <a:gd name="T65" fmla="*/ 220 h 308"/>
                <a:gd name="T66" fmla="*/ 260 w 313"/>
                <a:gd name="T67" fmla="*/ 228 h 308"/>
                <a:gd name="T68" fmla="*/ 220 w 313"/>
                <a:gd name="T69" fmla="*/ 233 h 308"/>
                <a:gd name="T70" fmla="*/ 194 w 313"/>
                <a:gd name="T71" fmla="*/ 232 h 308"/>
                <a:gd name="T72" fmla="*/ 192 w 313"/>
                <a:gd name="T73" fmla="*/ 231 h 308"/>
                <a:gd name="T74" fmla="*/ 186 w 313"/>
                <a:gd name="T75" fmla="*/ 237 h 308"/>
                <a:gd name="T76" fmla="*/ 80 w 313"/>
                <a:gd name="T77" fmla="*/ 296 h 308"/>
                <a:gd name="T78" fmla="*/ 77 w 313"/>
                <a:gd name="T79" fmla="*/ 206 h 308"/>
                <a:gd name="T80" fmla="*/ 30 w 313"/>
                <a:gd name="T81" fmla="*/ 118 h 308"/>
                <a:gd name="T82" fmla="*/ 12 w 313"/>
                <a:gd name="T83" fmla="*/ 37 h 308"/>
                <a:gd name="T84" fmla="*/ 9 w 313"/>
                <a:gd name="T85" fmla="*/ 6 h 308"/>
                <a:gd name="T86" fmla="*/ 262 w 313"/>
                <a:gd name="T87" fmla="*/ 12 h 308"/>
                <a:gd name="T88" fmla="*/ 256 w 313"/>
                <a:gd name="T89" fmla="*/ 7 h 308"/>
                <a:gd name="T90" fmla="*/ 262 w 313"/>
                <a:gd name="T91" fmla="*/ 60 h 308"/>
                <a:gd name="T92" fmla="*/ 262 w 313"/>
                <a:gd name="T93" fmla="*/ 62 h 308"/>
                <a:gd name="T94" fmla="*/ 263 w 313"/>
                <a:gd name="T95" fmla="*/ 6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308">
                  <a:moveTo>
                    <a:pt x="268" y="63"/>
                  </a:moveTo>
                  <a:cubicBezTo>
                    <a:pt x="274" y="63"/>
                    <a:pt x="274" y="63"/>
                    <a:pt x="274" y="63"/>
                  </a:cubicBezTo>
                  <a:cubicBezTo>
                    <a:pt x="274" y="63"/>
                    <a:pt x="274" y="60"/>
                    <a:pt x="274" y="55"/>
                  </a:cubicBezTo>
                  <a:cubicBezTo>
                    <a:pt x="274" y="45"/>
                    <a:pt x="273" y="25"/>
                    <a:pt x="268" y="4"/>
                  </a:cubicBezTo>
                  <a:cubicBezTo>
                    <a:pt x="267" y="2"/>
                    <a:pt x="265" y="0"/>
                    <a:pt x="262" y="0"/>
                  </a:cubicBezTo>
                  <a:cubicBezTo>
                    <a:pt x="9" y="0"/>
                    <a:pt x="9" y="0"/>
                    <a:pt x="9" y="0"/>
                  </a:cubicBezTo>
                  <a:cubicBezTo>
                    <a:pt x="6" y="0"/>
                    <a:pt x="4" y="2"/>
                    <a:pt x="3" y="4"/>
                  </a:cubicBezTo>
                  <a:cubicBezTo>
                    <a:pt x="1" y="15"/>
                    <a:pt x="0" y="26"/>
                    <a:pt x="0" y="37"/>
                  </a:cubicBezTo>
                  <a:cubicBezTo>
                    <a:pt x="0" y="57"/>
                    <a:pt x="3" y="75"/>
                    <a:pt x="7" y="90"/>
                  </a:cubicBezTo>
                  <a:cubicBezTo>
                    <a:pt x="9" y="98"/>
                    <a:pt x="11" y="104"/>
                    <a:pt x="14" y="110"/>
                  </a:cubicBezTo>
                  <a:cubicBezTo>
                    <a:pt x="16" y="116"/>
                    <a:pt x="18" y="120"/>
                    <a:pt x="20" y="124"/>
                  </a:cubicBezTo>
                  <a:cubicBezTo>
                    <a:pt x="28" y="138"/>
                    <a:pt x="36" y="149"/>
                    <a:pt x="42" y="158"/>
                  </a:cubicBezTo>
                  <a:cubicBezTo>
                    <a:pt x="46" y="165"/>
                    <a:pt x="50" y="171"/>
                    <a:pt x="53" y="177"/>
                  </a:cubicBezTo>
                  <a:cubicBezTo>
                    <a:pt x="58" y="186"/>
                    <a:pt x="62" y="194"/>
                    <a:pt x="64" y="204"/>
                  </a:cubicBezTo>
                  <a:cubicBezTo>
                    <a:pt x="66" y="215"/>
                    <a:pt x="68" y="228"/>
                    <a:pt x="68" y="246"/>
                  </a:cubicBezTo>
                  <a:cubicBezTo>
                    <a:pt x="68" y="302"/>
                    <a:pt x="68" y="302"/>
                    <a:pt x="68" y="302"/>
                  </a:cubicBezTo>
                  <a:cubicBezTo>
                    <a:pt x="68" y="303"/>
                    <a:pt x="68" y="305"/>
                    <a:pt x="69" y="306"/>
                  </a:cubicBezTo>
                  <a:cubicBezTo>
                    <a:pt x="70" y="307"/>
                    <a:pt x="72" y="308"/>
                    <a:pt x="74" y="308"/>
                  </a:cubicBezTo>
                  <a:cubicBezTo>
                    <a:pt x="192" y="308"/>
                    <a:pt x="192" y="308"/>
                    <a:pt x="192" y="308"/>
                  </a:cubicBezTo>
                  <a:cubicBezTo>
                    <a:pt x="193" y="308"/>
                    <a:pt x="195" y="307"/>
                    <a:pt x="196" y="306"/>
                  </a:cubicBezTo>
                  <a:cubicBezTo>
                    <a:pt x="197" y="305"/>
                    <a:pt x="198" y="303"/>
                    <a:pt x="198" y="302"/>
                  </a:cubicBezTo>
                  <a:cubicBezTo>
                    <a:pt x="198" y="237"/>
                    <a:pt x="198" y="237"/>
                    <a:pt x="198" y="237"/>
                  </a:cubicBezTo>
                  <a:cubicBezTo>
                    <a:pt x="192" y="237"/>
                    <a:pt x="192" y="237"/>
                    <a:pt x="192" y="237"/>
                  </a:cubicBezTo>
                  <a:cubicBezTo>
                    <a:pt x="191" y="243"/>
                    <a:pt x="191" y="243"/>
                    <a:pt x="191" y="243"/>
                  </a:cubicBezTo>
                  <a:cubicBezTo>
                    <a:pt x="191" y="243"/>
                    <a:pt x="204" y="245"/>
                    <a:pt x="220" y="245"/>
                  </a:cubicBezTo>
                  <a:cubicBezTo>
                    <a:pt x="230" y="245"/>
                    <a:pt x="240" y="244"/>
                    <a:pt x="250" y="243"/>
                  </a:cubicBezTo>
                  <a:cubicBezTo>
                    <a:pt x="255" y="242"/>
                    <a:pt x="260" y="241"/>
                    <a:pt x="264" y="239"/>
                  </a:cubicBezTo>
                  <a:cubicBezTo>
                    <a:pt x="268" y="238"/>
                    <a:pt x="272" y="236"/>
                    <a:pt x="276" y="234"/>
                  </a:cubicBezTo>
                  <a:cubicBezTo>
                    <a:pt x="279" y="231"/>
                    <a:pt x="281" y="228"/>
                    <a:pt x="282" y="224"/>
                  </a:cubicBezTo>
                  <a:cubicBezTo>
                    <a:pt x="284" y="221"/>
                    <a:pt x="284" y="217"/>
                    <a:pt x="284" y="214"/>
                  </a:cubicBezTo>
                  <a:cubicBezTo>
                    <a:pt x="284" y="207"/>
                    <a:pt x="283" y="202"/>
                    <a:pt x="281" y="197"/>
                  </a:cubicBezTo>
                  <a:cubicBezTo>
                    <a:pt x="280" y="193"/>
                    <a:pt x="279" y="190"/>
                    <a:pt x="279" y="190"/>
                  </a:cubicBezTo>
                  <a:cubicBezTo>
                    <a:pt x="273" y="192"/>
                    <a:pt x="273" y="192"/>
                    <a:pt x="273" y="192"/>
                  </a:cubicBezTo>
                  <a:cubicBezTo>
                    <a:pt x="279" y="195"/>
                    <a:pt x="279" y="195"/>
                    <a:pt x="279" y="195"/>
                  </a:cubicBezTo>
                  <a:cubicBezTo>
                    <a:pt x="284" y="184"/>
                    <a:pt x="284" y="184"/>
                    <a:pt x="284" y="184"/>
                  </a:cubicBezTo>
                  <a:cubicBezTo>
                    <a:pt x="286" y="182"/>
                    <a:pt x="285" y="179"/>
                    <a:pt x="283" y="177"/>
                  </a:cubicBezTo>
                  <a:cubicBezTo>
                    <a:pt x="278" y="173"/>
                    <a:pt x="278" y="173"/>
                    <a:pt x="278" y="173"/>
                  </a:cubicBezTo>
                  <a:cubicBezTo>
                    <a:pt x="285" y="168"/>
                    <a:pt x="285" y="168"/>
                    <a:pt x="285" y="168"/>
                  </a:cubicBezTo>
                  <a:cubicBezTo>
                    <a:pt x="288" y="166"/>
                    <a:pt x="289" y="162"/>
                    <a:pt x="287" y="160"/>
                  </a:cubicBezTo>
                  <a:cubicBezTo>
                    <a:pt x="284" y="155"/>
                    <a:pt x="284" y="155"/>
                    <a:pt x="284" y="155"/>
                  </a:cubicBezTo>
                  <a:cubicBezTo>
                    <a:pt x="309" y="141"/>
                    <a:pt x="309" y="141"/>
                    <a:pt x="309" y="141"/>
                  </a:cubicBezTo>
                  <a:cubicBezTo>
                    <a:pt x="312" y="139"/>
                    <a:pt x="313" y="136"/>
                    <a:pt x="312" y="133"/>
                  </a:cubicBezTo>
                  <a:cubicBezTo>
                    <a:pt x="273" y="60"/>
                    <a:pt x="273" y="60"/>
                    <a:pt x="273" y="60"/>
                  </a:cubicBezTo>
                  <a:cubicBezTo>
                    <a:pt x="268" y="63"/>
                    <a:pt x="268" y="63"/>
                    <a:pt x="268" y="63"/>
                  </a:cubicBezTo>
                  <a:cubicBezTo>
                    <a:pt x="274" y="63"/>
                    <a:pt x="274" y="63"/>
                    <a:pt x="274" y="63"/>
                  </a:cubicBezTo>
                  <a:cubicBezTo>
                    <a:pt x="268" y="63"/>
                    <a:pt x="268" y="63"/>
                    <a:pt x="268" y="63"/>
                  </a:cubicBezTo>
                  <a:cubicBezTo>
                    <a:pt x="263" y="66"/>
                    <a:pt x="263" y="66"/>
                    <a:pt x="263" y="66"/>
                  </a:cubicBezTo>
                  <a:cubicBezTo>
                    <a:pt x="298" y="133"/>
                    <a:pt x="298" y="133"/>
                    <a:pt x="298" y="133"/>
                  </a:cubicBezTo>
                  <a:cubicBezTo>
                    <a:pt x="273" y="148"/>
                    <a:pt x="273" y="148"/>
                    <a:pt x="273" y="148"/>
                  </a:cubicBezTo>
                  <a:cubicBezTo>
                    <a:pt x="271" y="149"/>
                    <a:pt x="270" y="150"/>
                    <a:pt x="270" y="152"/>
                  </a:cubicBezTo>
                  <a:cubicBezTo>
                    <a:pt x="269" y="153"/>
                    <a:pt x="270" y="155"/>
                    <a:pt x="271" y="156"/>
                  </a:cubicBezTo>
                  <a:cubicBezTo>
                    <a:pt x="274" y="161"/>
                    <a:pt x="274" y="161"/>
                    <a:pt x="274" y="161"/>
                  </a:cubicBezTo>
                  <a:cubicBezTo>
                    <a:pt x="265" y="167"/>
                    <a:pt x="265" y="167"/>
                    <a:pt x="265" y="167"/>
                  </a:cubicBezTo>
                  <a:cubicBezTo>
                    <a:pt x="263" y="168"/>
                    <a:pt x="262" y="170"/>
                    <a:pt x="262" y="172"/>
                  </a:cubicBezTo>
                  <a:cubicBezTo>
                    <a:pt x="262" y="174"/>
                    <a:pt x="263" y="176"/>
                    <a:pt x="264" y="177"/>
                  </a:cubicBezTo>
                  <a:cubicBezTo>
                    <a:pt x="272" y="183"/>
                    <a:pt x="272" y="183"/>
                    <a:pt x="272" y="183"/>
                  </a:cubicBezTo>
                  <a:cubicBezTo>
                    <a:pt x="268" y="190"/>
                    <a:pt x="268" y="190"/>
                    <a:pt x="268" y="190"/>
                  </a:cubicBezTo>
                  <a:cubicBezTo>
                    <a:pt x="267" y="191"/>
                    <a:pt x="267" y="193"/>
                    <a:pt x="268" y="195"/>
                  </a:cubicBezTo>
                  <a:cubicBezTo>
                    <a:pt x="268" y="195"/>
                    <a:pt x="268" y="195"/>
                    <a:pt x="268" y="195"/>
                  </a:cubicBezTo>
                  <a:cubicBezTo>
                    <a:pt x="268" y="195"/>
                    <a:pt x="268" y="195"/>
                    <a:pt x="268" y="195"/>
                  </a:cubicBezTo>
                  <a:cubicBezTo>
                    <a:pt x="268" y="195"/>
                    <a:pt x="268" y="195"/>
                    <a:pt x="268" y="195"/>
                  </a:cubicBezTo>
                  <a:cubicBezTo>
                    <a:pt x="268" y="195"/>
                    <a:pt x="268" y="195"/>
                    <a:pt x="268" y="195"/>
                  </a:cubicBezTo>
                  <a:cubicBezTo>
                    <a:pt x="268" y="195"/>
                    <a:pt x="268" y="195"/>
                    <a:pt x="268" y="195"/>
                  </a:cubicBezTo>
                  <a:cubicBezTo>
                    <a:pt x="268" y="195"/>
                    <a:pt x="269" y="198"/>
                    <a:pt x="270" y="201"/>
                  </a:cubicBezTo>
                  <a:cubicBezTo>
                    <a:pt x="271" y="205"/>
                    <a:pt x="272" y="209"/>
                    <a:pt x="272" y="214"/>
                  </a:cubicBezTo>
                  <a:cubicBezTo>
                    <a:pt x="272" y="216"/>
                    <a:pt x="272" y="218"/>
                    <a:pt x="271" y="220"/>
                  </a:cubicBezTo>
                  <a:cubicBezTo>
                    <a:pt x="270" y="222"/>
                    <a:pt x="270" y="223"/>
                    <a:pt x="268" y="224"/>
                  </a:cubicBezTo>
                  <a:cubicBezTo>
                    <a:pt x="266" y="226"/>
                    <a:pt x="264" y="227"/>
                    <a:pt x="260" y="228"/>
                  </a:cubicBezTo>
                  <a:cubicBezTo>
                    <a:pt x="255" y="230"/>
                    <a:pt x="249" y="231"/>
                    <a:pt x="242" y="232"/>
                  </a:cubicBezTo>
                  <a:cubicBezTo>
                    <a:pt x="235" y="232"/>
                    <a:pt x="227" y="233"/>
                    <a:pt x="220" y="233"/>
                  </a:cubicBezTo>
                  <a:cubicBezTo>
                    <a:pt x="213" y="233"/>
                    <a:pt x="206" y="232"/>
                    <a:pt x="200" y="232"/>
                  </a:cubicBezTo>
                  <a:cubicBezTo>
                    <a:pt x="198" y="232"/>
                    <a:pt x="196" y="232"/>
                    <a:pt x="194" y="232"/>
                  </a:cubicBezTo>
                  <a:cubicBezTo>
                    <a:pt x="194" y="232"/>
                    <a:pt x="193" y="232"/>
                    <a:pt x="193" y="232"/>
                  </a:cubicBezTo>
                  <a:cubicBezTo>
                    <a:pt x="192" y="231"/>
                    <a:pt x="192" y="231"/>
                    <a:pt x="192" y="231"/>
                  </a:cubicBezTo>
                  <a:cubicBezTo>
                    <a:pt x="191" y="231"/>
                    <a:pt x="189" y="232"/>
                    <a:pt x="188" y="233"/>
                  </a:cubicBezTo>
                  <a:cubicBezTo>
                    <a:pt x="186" y="234"/>
                    <a:pt x="186" y="236"/>
                    <a:pt x="186" y="237"/>
                  </a:cubicBezTo>
                  <a:cubicBezTo>
                    <a:pt x="186" y="296"/>
                    <a:pt x="186" y="296"/>
                    <a:pt x="186" y="296"/>
                  </a:cubicBezTo>
                  <a:cubicBezTo>
                    <a:pt x="80" y="296"/>
                    <a:pt x="80" y="296"/>
                    <a:pt x="80" y="296"/>
                  </a:cubicBezTo>
                  <a:cubicBezTo>
                    <a:pt x="80" y="246"/>
                    <a:pt x="80" y="246"/>
                    <a:pt x="80" y="246"/>
                  </a:cubicBezTo>
                  <a:cubicBezTo>
                    <a:pt x="80" y="229"/>
                    <a:pt x="79" y="216"/>
                    <a:pt x="77" y="206"/>
                  </a:cubicBezTo>
                  <a:cubicBezTo>
                    <a:pt x="74" y="189"/>
                    <a:pt x="68" y="177"/>
                    <a:pt x="60" y="165"/>
                  </a:cubicBezTo>
                  <a:cubicBezTo>
                    <a:pt x="52" y="152"/>
                    <a:pt x="43" y="139"/>
                    <a:pt x="30" y="118"/>
                  </a:cubicBezTo>
                  <a:cubicBezTo>
                    <a:pt x="29" y="115"/>
                    <a:pt x="27" y="111"/>
                    <a:pt x="25" y="106"/>
                  </a:cubicBezTo>
                  <a:cubicBezTo>
                    <a:pt x="18" y="90"/>
                    <a:pt x="11" y="64"/>
                    <a:pt x="12" y="37"/>
                  </a:cubicBezTo>
                  <a:cubicBezTo>
                    <a:pt x="12" y="27"/>
                    <a:pt x="12" y="17"/>
                    <a:pt x="15" y="7"/>
                  </a:cubicBezTo>
                  <a:cubicBezTo>
                    <a:pt x="9" y="6"/>
                    <a:pt x="9" y="6"/>
                    <a:pt x="9" y="6"/>
                  </a:cubicBezTo>
                  <a:cubicBezTo>
                    <a:pt x="9" y="12"/>
                    <a:pt x="9" y="12"/>
                    <a:pt x="9" y="12"/>
                  </a:cubicBezTo>
                  <a:cubicBezTo>
                    <a:pt x="262" y="12"/>
                    <a:pt x="262" y="12"/>
                    <a:pt x="262" y="12"/>
                  </a:cubicBezTo>
                  <a:cubicBezTo>
                    <a:pt x="262" y="6"/>
                    <a:pt x="262" y="6"/>
                    <a:pt x="262" y="6"/>
                  </a:cubicBezTo>
                  <a:cubicBezTo>
                    <a:pt x="256" y="7"/>
                    <a:pt x="256" y="7"/>
                    <a:pt x="256" y="7"/>
                  </a:cubicBezTo>
                  <a:cubicBezTo>
                    <a:pt x="261" y="27"/>
                    <a:pt x="262" y="45"/>
                    <a:pt x="262" y="55"/>
                  </a:cubicBezTo>
                  <a:cubicBezTo>
                    <a:pt x="262" y="57"/>
                    <a:pt x="262" y="59"/>
                    <a:pt x="262" y="60"/>
                  </a:cubicBezTo>
                  <a:cubicBezTo>
                    <a:pt x="262" y="61"/>
                    <a:pt x="262" y="62"/>
                    <a:pt x="262" y="62"/>
                  </a:cubicBezTo>
                  <a:cubicBezTo>
                    <a:pt x="262" y="62"/>
                    <a:pt x="262" y="62"/>
                    <a:pt x="262" y="62"/>
                  </a:cubicBezTo>
                  <a:cubicBezTo>
                    <a:pt x="262" y="62"/>
                    <a:pt x="262" y="62"/>
                    <a:pt x="262" y="62"/>
                  </a:cubicBezTo>
                  <a:cubicBezTo>
                    <a:pt x="262" y="63"/>
                    <a:pt x="262" y="65"/>
                    <a:pt x="263" y="66"/>
                  </a:cubicBezTo>
                  <a:lnTo>
                    <a:pt x="268" y="63"/>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5" name="îṩḷidé">
              <a:extLst>
                <a:ext uri="{FF2B5EF4-FFF2-40B4-BE49-F238E27FC236}">
                  <a16:creationId xmlns:a16="http://schemas.microsoft.com/office/drawing/2014/main" xmlns="" id="{063F699C-0863-40DF-9FCE-29F91828D2A0}"/>
                </a:ext>
              </a:extLst>
            </p:cNvPr>
            <p:cNvSpPr/>
            <p:nvPr/>
          </p:nvSpPr>
          <p:spPr bwMode="auto">
            <a:xfrm>
              <a:off x="4429125" y="2392363"/>
              <a:ext cx="1343025" cy="609600"/>
            </a:xfrm>
            <a:custGeom>
              <a:avLst/>
              <a:gdLst>
                <a:gd name="T0" fmla="*/ 170 w 176"/>
                <a:gd name="T1" fmla="*/ 68 h 80"/>
                <a:gd name="T2" fmla="*/ 51 w 176"/>
                <a:gd name="T3" fmla="*/ 68 h 80"/>
                <a:gd name="T4" fmla="*/ 51 w 176"/>
                <a:gd name="T5" fmla="*/ 6 h 80"/>
                <a:gd name="T6" fmla="*/ 49 w 176"/>
                <a:gd name="T7" fmla="*/ 2 h 80"/>
                <a:gd name="T8" fmla="*/ 45 w 176"/>
                <a:gd name="T9" fmla="*/ 0 h 80"/>
                <a:gd name="T10" fmla="*/ 6 w 176"/>
                <a:gd name="T11" fmla="*/ 0 h 80"/>
                <a:gd name="T12" fmla="*/ 0 w 176"/>
                <a:gd name="T13" fmla="*/ 6 h 80"/>
                <a:gd name="T14" fmla="*/ 6 w 176"/>
                <a:gd name="T15" fmla="*/ 12 h 80"/>
                <a:gd name="T16" fmla="*/ 39 w 176"/>
                <a:gd name="T17" fmla="*/ 12 h 80"/>
                <a:gd name="T18" fmla="*/ 39 w 176"/>
                <a:gd name="T19" fmla="*/ 74 h 80"/>
                <a:gd name="T20" fmla="*/ 40 w 176"/>
                <a:gd name="T21" fmla="*/ 79 h 80"/>
                <a:gd name="T22" fmla="*/ 45 w 176"/>
                <a:gd name="T23" fmla="*/ 80 h 80"/>
                <a:gd name="T24" fmla="*/ 170 w 176"/>
                <a:gd name="T25" fmla="*/ 80 h 80"/>
                <a:gd name="T26" fmla="*/ 176 w 176"/>
                <a:gd name="T27" fmla="*/ 74 h 80"/>
                <a:gd name="T28" fmla="*/ 170 w 176"/>
                <a:gd name="T29" fmla="*/ 68 h 80"/>
                <a:gd name="T30" fmla="*/ 170 w 176"/>
                <a:gd name="T3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80">
                  <a:moveTo>
                    <a:pt x="170" y="68"/>
                  </a:moveTo>
                  <a:cubicBezTo>
                    <a:pt x="51" y="68"/>
                    <a:pt x="51" y="68"/>
                    <a:pt x="51" y="68"/>
                  </a:cubicBezTo>
                  <a:cubicBezTo>
                    <a:pt x="51" y="6"/>
                    <a:pt x="51" y="6"/>
                    <a:pt x="51" y="6"/>
                  </a:cubicBezTo>
                  <a:cubicBezTo>
                    <a:pt x="51" y="4"/>
                    <a:pt x="50" y="3"/>
                    <a:pt x="49" y="2"/>
                  </a:cubicBezTo>
                  <a:cubicBezTo>
                    <a:pt x="48" y="0"/>
                    <a:pt x="46" y="0"/>
                    <a:pt x="45" y="0"/>
                  </a:cubicBezTo>
                  <a:cubicBezTo>
                    <a:pt x="6" y="0"/>
                    <a:pt x="6" y="0"/>
                    <a:pt x="6" y="0"/>
                  </a:cubicBezTo>
                  <a:cubicBezTo>
                    <a:pt x="2" y="0"/>
                    <a:pt x="0" y="2"/>
                    <a:pt x="0" y="6"/>
                  </a:cubicBezTo>
                  <a:cubicBezTo>
                    <a:pt x="0" y="9"/>
                    <a:pt x="2" y="12"/>
                    <a:pt x="6" y="12"/>
                  </a:cubicBezTo>
                  <a:cubicBezTo>
                    <a:pt x="39" y="12"/>
                    <a:pt x="39" y="12"/>
                    <a:pt x="39" y="12"/>
                  </a:cubicBezTo>
                  <a:cubicBezTo>
                    <a:pt x="39" y="74"/>
                    <a:pt x="39" y="74"/>
                    <a:pt x="39" y="74"/>
                  </a:cubicBezTo>
                  <a:cubicBezTo>
                    <a:pt x="39" y="76"/>
                    <a:pt x="39" y="78"/>
                    <a:pt x="40" y="79"/>
                  </a:cubicBezTo>
                  <a:cubicBezTo>
                    <a:pt x="42" y="80"/>
                    <a:pt x="43" y="80"/>
                    <a:pt x="45" y="80"/>
                  </a:cubicBezTo>
                  <a:cubicBezTo>
                    <a:pt x="170" y="80"/>
                    <a:pt x="170" y="80"/>
                    <a:pt x="170" y="80"/>
                  </a:cubicBezTo>
                  <a:cubicBezTo>
                    <a:pt x="174" y="80"/>
                    <a:pt x="176" y="78"/>
                    <a:pt x="176" y="74"/>
                  </a:cubicBezTo>
                  <a:cubicBezTo>
                    <a:pt x="176" y="71"/>
                    <a:pt x="174" y="68"/>
                    <a:pt x="170" y="68"/>
                  </a:cubicBezTo>
                  <a:cubicBezTo>
                    <a:pt x="170" y="68"/>
                    <a:pt x="170" y="68"/>
                    <a:pt x="170" y="68"/>
                  </a:cubicBezTo>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6" name="íšlïďè">
              <a:extLst>
                <a:ext uri="{FF2B5EF4-FFF2-40B4-BE49-F238E27FC236}">
                  <a16:creationId xmlns:a16="http://schemas.microsoft.com/office/drawing/2014/main" xmlns="" id="{36AF6757-A526-49AE-AAA0-2787C538DB12}"/>
                </a:ext>
              </a:extLst>
            </p:cNvPr>
            <p:cNvSpPr/>
            <p:nvPr/>
          </p:nvSpPr>
          <p:spPr bwMode="auto">
            <a:xfrm>
              <a:off x="4146550" y="2271713"/>
              <a:ext cx="327025" cy="32702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7" name="i$1íḋe">
              <a:extLst>
                <a:ext uri="{FF2B5EF4-FFF2-40B4-BE49-F238E27FC236}">
                  <a16:creationId xmlns:a16="http://schemas.microsoft.com/office/drawing/2014/main" xmlns="" id="{B2FAFF9A-3734-46C5-8B77-B8399FA3C811}"/>
                </a:ext>
              </a:extLst>
            </p:cNvPr>
            <p:cNvSpPr/>
            <p:nvPr/>
          </p:nvSpPr>
          <p:spPr bwMode="auto">
            <a:xfrm>
              <a:off x="4146550" y="2278063"/>
              <a:ext cx="320675" cy="152400"/>
            </a:xfrm>
            <a:custGeom>
              <a:avLst/>
              <a:gdLst>
                <a:gd name="T0" fmla="*/ 42 w 42"/>
                <a:gd name="T1" fmla="*/ 14 h 20"/>
                <a:gd name="T2" fmla="*/ 42 w 42"/>
                <a:gd name="T3" fmla="*/ 14 h 20"/>
                <a:gd name="T4" fmla="*/ 42 w 42"/>
                <a:gd name="T5" fmla="*/ 15 h 20"/>
                <a:gd name="T6" fmla="*/ 42 w 42"/>
                <a:gd name="T7" fmla="*/ 15 h 20"/>
                <a:gd name="T8" fmla="*/ 42 w 42"/>
                <a:gd name="T9" fmla="*/ 14 h 20"/>
                <a:gd name="T10" fmla="*/ 15 w 42"/>
                <a:gd name="T11" fmla="*/ 0 h 20"/>
                <a:gd name="T12" fmla="*/ 0 w 42"/>
                <a:gd name="T13" fmla="*/ 20 h 20"/>
                <a:gd name="T14" fmla="*/ 0 w 42"/>
                <a:gd name="T15" fmla="*/ 20 h 20"/>
                <a:gd name="T16" fmla="*/ 15 w 42"/>
                <a:gd name="T17" fmla="*/ 0 h 20"/>
                <a:gd name="T18" fmla="*/ 15 w 42"/>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0">
                  <a:moveTo>
                    <a:pt x="42" y="14"/>
                  </a:moveTo>
                  <a:cubicBezTo>
                    <a:pt x="42" y="14"/>
                    <a:pt x="42" y="14"/>
                    <a:pt x="42" y="14"/>
                  </a:cubicBezTo>
                  <a:cubicBezTo>
                    <a:pt x="42" y="14"/>
                    <a:pt x="42" y="15"/>
                    <a:pt x="42" y="15"/>
                  </a:cubicBezTo>
                  <a:cubicBezTo>
                    <a:pt x="42" y="15"/>
                    <a:pt x="42" y="15"/>
                    <a:pt x="42" y="15"/>
                  </a:cubicBezTo>
                  <a:cubicBezTo>
                    <a:pt x="42" y="15"/>
                    <a:pt x="42" y="14"/>
                    <a:pt x="42" y="14"/>
                  </a:cubicBezTo>
                  <a:moveTo>
                    <a:pt x="15" y="0"/>
                  </a:moveTo>
                  <a:cubicBezTo>
                    <a:pt x="6" y="3"/>
                    <a:pt x="0" y="11"/>
                    <a:pt x="0" y="20"/>
                  </a:cubicBezTo>
                  <a:cubicBezTo>
                    <a:pt x="0" y="20"/>
                    <a:pt x="0" y="20"/>
                    <a:pt x="0" y="20"/>
                  </a:cubicBezTo>
                  <a:cubicBezTo>
                    <a:pt x="0" y="11"/>
                    <a:pt x="6" y="3"/>
                    <a:pt x="15" y="0"/>
                  </a:cubicBezTo>
                  <a:cubicBezTo>
                    <a:pt x="15" y="0"/>
                    <a:pt x="15"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8" name="iŝľîḋe">
              <a:extLst>
                <a:ext uri="{FF2B5EF4-FFF2-40B4-BE49-F238E27FC236}">
                  <a16:creationId xmlns:a16="http://schemas.microsoft.com/office/drawing/2014/main" xmlns="" id="{4EBC3074-2691-41B0-84DE-AEB8A8FC32E6}"/>
                </a:ext>
              </a:extLst>
            </p:cNvPr>
            <p:cNvSpPr/>
            <p:nvPr/>
          </p:nvSpPr>
          <p:spPr bwMode="auto">
            <a:xfrm>
              <a:off x="4467225" y="2392363"/>
              <a:ext cx="6350" cy="38100"/>
            </a:xfrm>
            <a:custGeom>
              <a:avLst/>
              <a:gdLst>
                <a:gd name="T0" fmla="*/ 0 w 1"/>
                <a:gd name="T1" fmla="*/ 0 h 5"/>
                <a:gd name="T2" fmla="*/ 0 w 1"/>
                <a:gd name="T3" fmla="*/ 0 h 5"/>
                <a:gd name="T4" fmla="*/ 1 w 1"/>
                <a:gd name="T5" fmla="*/ 5 h 5"/>
                <a:gd name="T6" fmla="*/ 1 w 1"/>
                <a:gd name="T7" fmla="*/ 5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cubicBezTo>
                    <a:pt x="0" y="0"/>
                    <a:pt x="0" y="0"/>
                    <a:pt x="0" y="0"/>
                  </a:cubicBezTo>
                  <a:cubicBezTo>
                    <a:pt x="0" y="2"/>
                    <a:pt x="1" y="4"/>
                    <a:pt x="1" y="5"/>
                  </a:cubicBezTo>
                  <a:cubicBezTo>
                    <a:pt x="1" y="5"/>
                    <a:pt x="1" y="5"/>
                    <a:pt x="1" y="5"/>
                  </a:cubicBezTo>
                  <a:cubicBezTo>
                    <a:pt x="1" y="3"/>
                    <a:pt x="0" y="2"/>
                    <a:pt x="0" y="0"/>
                  </a:cubicBezTo>
                </a:path>
              </a:pathLst>
            </a:custGeom>
            <a:solidFill>
              <a:srgbClr val="27210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499" name="íṣļíḋé">
              <a:extLst>
                <a:ext uri="{FF2B5EF4-FFF2-40B4-BE49-F238E27FC236}">
                  <a16:creationId xmlns:a16="http://schemas.microsoft.com/office/drawing/2014/main" xmlns="" id="{0155AEFE-4943-419A-BDA6-EC5EE330EF12}"/>
                </a:ext>
              </a:extLst>
            </p:cNvPr>
            <p:cNvSpPr/>
            <p:nvPr/>
          </p:nvSpPr>
          <p:spPr bwMode="auto">
            <a:xfrm>
              <a:off x="4146550" y="2278063"/>
              <a:ext cx="327025" cy="320675"/>
            </a:xfrm>
            <a:custGeom>
              <a:avLst/>
              <a:gdLst>
                <a:gd name="T0" fmla="*/ 15 w 43"/>
                <a:gd name="T1" fmla="*/ 0 h 42"/>
                <a:gd name="T2" fmla="*/ 0 w 43"/>
                <a:gd name="T3" fmla="*/ 20 h 42"/>
                <a:gd name="T4" fmla="*/ 21 w 43"/>
                <a:gd name="T5" fmla="*/ 42 h 42"/>
                <a:gd name="T6" fmla="*/ 43 w 43"/>
                <a:gd name="T7" fmla="*/ 20 h 42"/>
                <a:gd name="T8" fmla="*/ 42 w 43"/>
                <a:gd name="T9" fmla="*/ 15 h 42"/>
                <a:gd name="T10" fmla="*/ 42 w 43"/>
                <a:gd name="T11" fmla="*/ 14 h 42"/>
                <a:gd name="T12" fmla="*/ 29 w 43"/>
                <a:gd name="T13" fmla="*/ 20 h 42"/>
                <a:gd name="T14" fmla="*/ 14 w 43"/>
                <a:gd name="T15" fmla="*/ 5 h 42"/>
                <a:gd name="T16" fmla="*/ 15 w 4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15" y="0"/>
                  </a:moveTo>
                  <a:cubicBezTo>
                    <a:pt x="6" y="3"/>
                    <a:pt x="0" y="11"/>
                    <a:pt x="0" y="20"/>
                  </a:cubicBezTo>
                  <a:cubicBezTo>
                    <a:pt x="0" y="32"/>
                    <a:pt x="10" y="42"/>
                    <a:pt x="21" y="42"/>
                  </a:cubicBezTo>
                  <a:cubicBezTo>
                    <a:pt x="33" y="42"/>
                    <a:pt x="42" y="32"/>
                    <a:pt x="43" y="20"/>
                  </a:cubicBezTo>
                  <a:cubicBezTo>
                    <a:pt x="43" y="19"/>
                    <a:pt x="42" y="17"/>
                    <a:pt x="42" y="15"/>
                  </a:cubicBezTo>
                  <a:cubicBezTo>
                    <a:pt x="42" y="15"/>
                    <a:pt x="42" y="14"/>
                    <a:pt x="42" y="14"/>
                  </a:cubicBezTo>
                  <a:cubicBezTo>
                    <a:pt x="39" y="18"/>
                    <a:pt x="34" y="20"/>
                    <a:pt x="29" y="20"/>
                  </a:cubicBezTo>
                  <a:cubicBezTo>
                    <a:pt x="21" y="20"/>
                    <a:pt x="14" y="13"/>
                    <a:pt x="14" y="5"/>
                  </a:cubicBezTo>
                  <a:cubicBezTo>
                    <a:pt x="14" y="3"/>
                    <a:pt x="14" y="2"/>
                    <a:pt x="15"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0" name="iṣlíḑé">
              <a:extLst>
                <a:ext uri="{FF2B5EF4-FFF2-40B4-BE49-F238E27FC236}">
                  <a16:creationId xmlns:a16="http://schemas.microsoft.com/office/drawing/2014/main" xmlns="" id="{EFC9B703-DDD1-49EF-889C-5D440CB15397}"/>
                </a:ext>
              </a:extLst>
            </p:cNvPr>
            <p:cNvSpPr/>
            <p:nvPr/>
          </p:nvSpPr>
          <p:spPr bwMode="auto">
            <a:xfrm>
              <a:off x="4100513" y="2225675"/>
              <a:ext cx="419100" cy="419100"/>
            </a:xfrm>
            <a:custGeom>
              <a:avLst/>
              <a:gdLst>
                <a:gd name="T0" fmla="*/ 49 w 55"/>
                <a:gd name="T1" fmla="*/ 28 h 55"/>
                <a:gd name="T2" fmla="*/ 43 w 55"/>
                <a:gd name="T3" fmla="*/ 28 h 55"/>
                <a:gd name="T4" fmla="*/ 38 w 55"/>
                <a:gd name="T5" fmla="*/ 39 h 55"/>
                <a:gd name="T6" fmla="*/ 27 w 55"/>
                <a:gd name="T7" fmla="*/ 43 h 55"/>
                <a:gd name="T8" fmla="*/ 16 w 55"/>
                <a:gd name="T9" fmla="*/ 39 h 55"/>
                <a:gd name="T10" fmla="*/ 12 w 55"/>
                <a:gd name="T11" fmla="*/ 28 h 55"/>
                <a:gd name="T12" fmla="*/ 16 w 55"/>
                <a:gd name="T13" fmla="*/ 17 h 55"/>
                <a:gd name="T14" fmla="*/ 27 w 55"/>
                <a:gd name="T15" fmla="*/ 12 h 55"/>
                <a:gd name="T16" fmla="*/ 38 w 55"/>
                <a:gd name="T17" fmla="*/ 17 h 55"/>
                <a:gd name="T18" fmla="*/ 43 w 55"/>
                <a:gd name="T19" fmla="*/ 28 h 55"/>
                <a:gd name="T20" fmla="*/ 49 w 55"/>
                <a:gd name="T21" fmla="*/ 28 h 55"/>
                <a:gd name="T22" fmla="*/ 55 w 55"/>
                <a:gd name="T23" fmla="*/ 28 h 55"/>
                <a:gd name="T24" fmla="*/ 27 w 55"/>
                <a:gd name="T25" fmla="*/ 0 h 55"/>
                <a:gd name="T26" fmla="*/ 0 w 55"/>
                <a:gd name="T27" fmla="*/ 28 h 55"/>
                <a:gd name="T28" fmla="*/ 27 w 55"/>
                <a:gd name="T29" fmla="*/ 55 h 55"/>
                <a:gd name="T30" fmla="*/ 55 w 55"/>
                <a:gd name="T31" fmla="*/ 28 h 55"/>
                <a:gd name="T32" fmla="*/ 49 w 55"/>
                <a:gd name="T33"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5">
                  <a:moveTo>
                    <a:pt x="49" y="28"/>
                  </a:moveTo>
                  <a:cubicBezTo>
                    <a:pt x="43" y="28"/>
                    <a:pt x="43" y="28"/>
                    <a:pt x="43" y="28"/>
                  </a:cubicBezTo>
                  <a:cubicBezTo>
                    <a:pt x="43" y="32"/>
                    <a:pt x="41" y="36"/>
                    <a:pt x="38" y="39"/>
                  </a:cubicBezTo>
                  <a:cubicBezTo>
                    <a:pt x="35" y="41"/>
                    <a:pt x="31" y="43"/>
                    <a:pt x="27" y="43"/>
                  </a:cubicBezTo>
                  <a:cubicBezTo>
                    <a:pt x="23" y="43"/>
                    <a:pt x="19" y="41"/>
                    <a:pt x="16" y="39"/>
                  </a:cubicBezTo>
                  <a:cubicBezTo>
                    <a:pt x="14" y="36"/>
                    <a:pt x="12" y="32"/>
                    <a:pt x="12" y="28"/>
                  </a:cubicBezTo>
                  <a:cubicBezTo>
                    <a:pt x="12" y="24"/>
                    <a:pt x="14" y="20"/>
                    <a:pt x="16" y="17"/>
                  </a:cubicBezTo>
                  <a:cubicBezTo>
                    <a:pt x="19" y="14"/>
                    <a:pt x="23" y="12"/>
                    <a:pt x="27" y="12"/>
                  </a:cubicBezTo>
                  <a:cubicBezTo>
                    <a:pt x="31" y="12"/>
                    <a:pt x="35" y="14"/>
                    <a:pt x="38" y="17"/>
                  </a:cubicBezTo>
                  <a:cubicBezTo>
                    <a:pt x="41" y="20"/>
                    <a:pt x="43" y="24"/>
                    <a:pt x="43" y="28"/>
                  </a:cubicBezTo>
                  <a:cubicBezTo>
                    <a:pt x="49" y="28"/>
                    <a:pt x="49" y="28"/>
                    <a:pt x="49" y="28"/>
                  </a:cubicBezTo>
                  <a:cubicBezTo>
                    <a:pt x="55" y="28"/>
                    <a:pt x="55" y="28"/>
                    <a:pt x="55" y="28"/>
                  </a:cubicBezTo>
                  <a:cubicBezTo>
                    <a:pt x="55" y="13"/>
                    <a:pt x="42" y="0"/>
                    <a:pt x="27" y="0"/>
                  </a:cubicBezTo>
                  <a:cubicBezTo>
                    <a:pt x="12" y="0"/>
                    <a:pt x="0" y="13"/>
                    <a:pt x="0" y="28"/>
                  </a:cubicBezTo>
                  <a:cubicBezTo>
                    <a:pt x="0" y="43"/>
                    <a:pt x="12" y="55"/>
                    <a:pt x="27" y="55"/>
                  </a:cubicBezTo>
                  <a:cubicBezTo>
                    <a:pt x="42" y="55"/>
                    <a:pt x="55" y="43"/>
                    <a:pt x="55" y="28"/>
                  </a:cubicBezTo>
                  <a:lnTo>
                    <a:pt x="49" y="28"/>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1" name="iŝḷïḑé">
              <a:extLst>
                <a:ext uri="{FF2B5EF4-FFF2-40B4-BE49-F238E27FC236}">
                  <a16:creationId xmlns:a16="http://schemas.microsoft.com/office/drawing/2014/main" xmlns="" id="{1ED02D42-6155-4EEE-ABB1-5531767F7987}"/>
                </a:ext>
              </a:extLst>
            </p:cNvPr>
            <p:cNvSpPr/>
            <p:nvPr/>
          </p:nvSpPr>
          <p:spPr bwMode="auto">
            <a:xfrm>
              <a:off x="7718425" y="2408238"/>
              <a:ext cx="327025" cy="32702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2" name="îṧḻíḋè">
              <a:extLst>
                <a:ext uri="{FF2B5EF4-FFF2-40B4-BE49-F238E27FC236}">
                  <a16:creationId xmlns:a16="http://schemas.microsoft.com/office/drawing/2014/main" xmlns="" id="{8CDC5F8F-993D-4DE1-BD15-3052C629DFE6}"/>
                </a:ext>
              </a:extLst>
            </p:cNvPr>
            <p:cNvSpPr/>
            <p:nvPr/>
          </p:nvSpPr>
          <p:spPr bwMode="auto">
            <a:xfrm>
              <a:off x="7718425" y="2416175"/>
              <a:ext cx="327025" cy="152400"/>
            </a:xfrm>
            <a:custGeom>
              <a:avLst/>
              <a:gdLst>
                <a:gd name="T0" fmla="*/ 42 w 43"/>
                <a:gd name="T1" fmla="*/ 14 h 20"/>
                <a:gd name="T2" fmla="*/ 42 w 43"/>
                <a:gd name="T3" fmla="*/ 14 h 20"/>
                <a:gd name="T4" fmla="*/ 43 w 43"/>
                <a:gd name="T5" fmla="*/ 20 h 20"/>
                <a:gd name="T6" fmla="*/ 43 w 43"/>
                <a:gd name="T7" fmla="*/ 20 h 20"/>
                <a:gd name="T8" fmla="*/ 42 w 43"/>
                <a:gd name="T9" fmla="*/ 14 h 20"/>
                <a:gd name="T10" fmla="*/ 15 w 43"/>
                <a:gd name="T11" fmla="*/ 0 h 20"/>
                <a:gd name="T12" fmla="*/ 0 w 43"/>
                <a:gd name="T13" fmla="*/ 20 h 20"/>
                <a:gd name="T14" fmla="*/ 0 w 43"/>
                <a:gd name="T15" fmla="*/ 20 h 20"/>
                <a:gd name="T16" fmla="*/ 15 w 43"/>
                <a:gd name="T17" fmla="*/ 0 h 20"/>
                <a:gd name="T18" fmla="*/ 15 w 43"/>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0">
                  <a:moveTo>
                    <a:pt x="42" y="14"/>
                  </a:moveTo>
                  <a:cubicBezTo>
                    <a:pt x="42" y="14"/>
                    <a:pt x="42" y="14"/>
                    <a:pt x="42" y="14"/>
                  </a:cubicBezTo>
                  <a:cubicBezTo>
                    <a:pt x="43" y="16"/>
                    <a:pt x="43" y="18"/>
                    <a:pt x="43" y="20"/>
                  </a:cubicBezTo>
                  <a:cubicBezTo>
                    <a:pt x="43" y="20"/>
                    <a:pt x="43" y="20"/>
                    <a:pt x="43" y="20"/>
                  </a:cubicBezTo>
                  <a:cubicBezTo>
                    <a:pt x="43" y="18"/>
                    <a:pt x="43" y="16"/>
                    <a:pt x="42" y="14"/>
                  </a:cubicBezTo>
                  <a:moveTo>
                    <a:pt x="15" y="0"/>
                  </a:moveTo>
                  <a:cubicBezTo>
                    <a:pt x="7" y="3"/>
                    <a:pt x="0" y="11"/>
                    <a:pt x="0" y="20"/>
                  </a:cubicBezTo>
                  <a:cubicBezTo>
                    <a:pt x="0" y="20"/>
                    <a:pt x="0" y="20"/>
                    <a:pt x="0" y="20"/>
                  </a:cubicBezTo>
                  <a:cubicBezTo>
                    <a:pt x="1" y="11"/>
                    <a:pt x="7" y="3"/>
                    <a:pt x="15" y="0"/>
                  </a:cubicBezTo>
                  <a:cubicBezTo>
                    <a:pt x="15" y="0"/>
                    <a:pt x="15"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3" name="ïṥliḋê">
              <a:extLst>
                <a:ext uri="{FF2B5EF4-FFF2-40B4-BE49-F238E27FC236}">
                  <a16:creationId xmlns:a16="http://schemas.microsoft.com/office/drawing/2014/main" xmlns="" id="{B2897C4D-73C4-4A8D-B5D1-41D62F1DF897}"/>
                </a:ext>
              </a:extLst>
            </p:cNvPr>
            <p:cNvSpPr/>
            <p:nvPr/>
          </p:nvSpPr>
          <p:spPr bwMode="auto">
            <a:xfrm>
              <a:off x="7718425" y="2416175"/>
              <a:ext cx="327025" cy="311150"/>
            </a:xfrm>
            <a:custGeom>
              <a:avLst/>
              <a:gdLst>
                <a:gd name="T0" fmla="*/ 15 w 43"/>
                <a:gd name="T1" fmla="*/ 0 h 41"/>
                <a:gd name="T2" fmla="*/ 0 w 43"/>
                <a:gd name="T3" fmla="*/ 20 h 41"/>
                <a:gd name="T4" fmla="*/ 22 w 43"/>
                <a:gd name="T5" fmla="*/ 41 h 41"/>
                <a:gd name="T6" fmla="*/ 43 w 43"/>
                <a:gd name="T7" fmla="*/ 20 h 41"/>
                <a:gd name="T8" fmla="*/ 42 w 43"/>
                <a:gd name="T9" fmla="*/ 14 h 41"/>
                <a:gd name="T10" fmla="*/ 30 w 43"/>
                <a:gd name="T11" fmla="*/ 20 h 41"/>
                <a:gd name="T12" fmla="*/ 14 w 43"/>
                <a:gd name="T13" fmla="*/ 5 h 41"/>
                <a:gd name="T14" fmla="*/ 15 w 43"/>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1">
                  <a:moveTo>
                    <a:pt x="15" y="0"/>
                  </a:moveTo>
                  <a:cubicBezTo>
                    <a:pt x="7" y="3"/>
                    <a:pt x="1" y="11"/>
                    <a:pt x="0" y="20"/>
                  </a:cubicBezTo>
                  <a:cubicBezTo>
                    <a:pt x="1" y="32"/>
                    <a:pt x="10" y="41"/>
                    <a:pt x="22" y="41"/>
                  </a:cubicBezTo>
                  <a:cubicBezTo>
                    <a:pt x="33" y="41"/>
                    <a:pt x="43" y="32"/>
                    <a:pt x="43" y="20"/>
                  </a:cubicBezTo>
                  <a:cubicBezTo>
                    <a:pt x="43" y="18"/>
                    <a:pt x="43" y="16"/>
                    <a:pt x="42" y="14"/>
                  </a:cubicBezTo>
                  <a:cubicBezTo>
                    <a:pt x="39" y="18"/>
                    <a:pt x="35" y="20"/>
                    <a:pt x="30" y="20"/>
                  </a:cubicBezTo>
                  <a:cubicBezTo>
                    <a:pt x="21" y="20"/>
                    <a:pt x="14" y="13"/>
                    <a:pt x="14" y="5"/>
                  </a:cubicBezTo>
                  <a:cubicBezTo>
                    <a:pt x="14" y="3"/>
                    <a:pt x="15" y="2"/>
                    <a:pt x="15"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4" name="islîḓè">
              <a:extLst>
                <a:ext uri="{FF2B5EF4-FFF2-40B4-BE49-F238E27FC236}">
                  <a16:creationId xmlns:a16="http://schemas.microsoft.com/office/drawing/2014/main" xmlns="" id="{738288AC-FF4A-4AEE-8310-3DB5B61E94A0}"/>
                </a:ext>
              </a:extLst>
            </p:cNvPr>
            <p:cNvSpPr/>
            <p:nvPr/>
          </p:nvSpPr>
          <p:spPr bwMode="auto">
            <a:xfrm>
              <a:off x="7672388" y="2362200"/>
              <a:ext cx="419100" cy="419100"/>
            </a:xfrm>
            <a:custGeom>
              <a:avLst/>
              <a:gdLst>
                <a:gd name="T0" fmla="*/ 49 w 55"/>
                <a:gd name="T1" fmla="*/ 28 h 55"/>
                <a:gd name="T2" fmla="*/ 43 w 55"/>
                <a:gd name="T3" fmla="*/ 28 h 55"/>
                <a:gd name="T4" fmla="*/ 39 w 55"/>
                <a:gd name="T5" fmla="*/ 38 h 55"/>
                <a:gd name="T6" fmla="*/ 28 w 55"/>
                <a:gd name="T7" fmla="*/ 43 h 55"/>
                <a:gd name="T8" fmla="*/ 17 w 55"/>
                <a:gd name="T9" fmla="*/ 38 h 55"/>
                <a:gd name="T10" fmla="*/ 12 w 55"/>
                <a:gd name="T11" fmla="*/ 28 h 55"/>
                <a:gd name="T12" fmla="*/ 17 w 55"/>
                <a:gd name="T13" fmla="*/ 17 h 55"/>
                <a:gd name="T14" fmla="*/ 28 w 55"/>
                <a:gd name="T15" fmla="*/ 12 h 55"/>
                <a:gd name="T16" fmla="*/ 39 w 55"/>
                <a:gd name="T17" fmla="*/ 17 h 55"/>
                <a:gd name="T18" fmla="*/ 43 w 55"/>
                <a:gd name="T19" fmla="*/ 28 h 55"/>
                <a:gd name="T20" fmla="*/ 49 w 55"/>
                <a:gd name="T21" fmla="*/ 28 h 55"/>
                <a:gd name="T22" fmla="*/ 55 w 55"/>
                <a:gd name="T23" fmla="*/ 28 h 55"/>
                <a:gd name="T24" fmla="*/ 28 w 55"/>
                <a:gd name="T25" fmla="*/ 0 h 55"/>
                <a:gd name="T26" fmla="*/ 0 w 55"/>
                <a:gd name="T27" fmla="*/ 28 h 55"/>
                <a:gd name="T28" fmla="*/ 28 w 55"/>
                <a:gd name="T29" fmla="*/ 55 h 55"/>
                <a:gd name="T30" fmla="*/ 55 w 55"/>
                <a:gd name="T31" fmla="*/ 28 h 55"/>
                <a:gd name="T32" fmla="*/ 49 w 55"/>
                <a:gd name="T33"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5">
                  <a:moveTo>
                    <a:pt x="49" y="28"/>
                  </a:moveTo>
                  <a:cubicBezTo>
                    <a:pt x="43" y="28"/>
                    <a:pt x="43" y="28"/>
                    <a:pt x="43" y="28"/>
                  </a:cubicBezTo>
                  <a:cubicBezTo>
                    <a:pt x="43" y="32"/>
                    <a:pt x="41" y="36"/>
                    <a:pt x="39" y="38"/>
                  </a:cubicBezTo>
                  <a:cubicBezTo>
                    <a:pt x="36" y="41"/>
                    <a:pt x="32" y="43"/>
                    <a:pt x="28" y="43"/>
                  </a:cubicBezTo>
                  <a:cubicBezTo>
                    <a:pt x="23" y="43"/>
                    <a:pt x="20" y="41"/>
                    <a:pt x="17" y="38"/>
                  </a:cubicBezTo>
                  <a:cubicBezTo>
                    <a:pt x="14" y="36"/>
                    <a:pt x="12" y="32"/>
                    <a:pt x="12" y="28"/>
                  </a:cubicBezTo>
                  <a:cubicBezTo>
                    <a:pt x="12" y="23"/>
                    <a:pt x="14" y="20"/>
                    <a:pt x="17" y="17"/>
                  </a:cubicBezTo>
                  <a:cubicBezTo>
                    <a:pt x="20" y="14"/>
                    <a:pt x="23" y="12"/>
                    <a:pt x="28" y="12"/>
                  </a:cubicBezTo>
                  <a:cubicBezTo>
                    <a:pt x="32" y="12"/>
                    <a:pt x="36" y="14"/>
                    <a:pt x="39" y="17"/>
                  </a:cubicBezTo>
                  <a:cubicBezTo>
                    <a:pt x="41" y="20"/>
                    <a:pt x="43" y="23"/>
                    <a:pt x="43" y="28"/>
                  </a:cubicBezTo>
                  <a:cubicBezTo>
                    <a:pt x="49" y="28"/>
                    <a:pt x="49" y="28"/>
                    <a:pt x="49" y="28"/>
                  </a:cubicBezTo>
                  <a:cubicBezTo>
                    <a:pt x="55" y="28"/>
                    <a:pt x="55" y="28"/>
                    <a:pt x="55" y="28"/>
                  </a:cubicBezTo>
                  <a:cubicBezTo>
                    <a:pt x="55" y="13"/>
                    <a:pt x="43" y="0"/>
                    <a:pt x="28" y="0"/>
                  </a:cubicBezTo>
                  <a:cubicBezTo>
                    <a:pt x="13" y="0"/>
                    <a:pt x="0" y="13"/>
                    <a:pt x="0" y="28"/>
                  </a:cubicBezTo>
                  <a:cubicBezTo>
                    <a:pt x="0" y="43"/>
                    <a:pt x="13" y="55"/>
                    <a:pt x="28" y="55"/>
                  </a:cubicBezTo>
                  <a:cubicBezTo>
                    <a:pt x="43" y="55"/>
                    <a:pt x="55" y="43"/>
                    <a:pt x="55" y="28"/>
                  </a:cubicBezTo>
                  <a:lnTo>
                    <a:pt x="49" y="28"/>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5" name="iSļîḓe">
              <a:extLst>
                <a:ext uri="{FF2B5EF4-FFF2-40B4-BE49-F238E27FC236}">
                  <a16:creationId xmlns:a16="http://schemas.microsoft.com/office/drawing/2014/main" xmlns="" id="{E0370724-A59E-49AC-9406-B86D4EB99AB3}"/>
                </a:ext>
              </a:extLst>
            </p:cNvPr>
            <p:cNvSpPr/>
            <p:nvPr/>
          </p:nvSpPr>
          <p:spPr bwMode="auto">
            <a:xfrm>
              <a:off x="5343525" y="1708150"/>
              <a:ext cx="320675" cy="32702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6" name="ïşļîḋé">
              <a:extLst>
                <a:ext uri="{FF2B5EF4-FFF2-40B4-BE49-F238E27FC236}">
                  <a16:creationId xmlns:a16="http://schemas.microsoft.com/office/drawing/2014/main" xmlns="" id="{8F4DE9EA-6526-46A4-9C93-40E402231B97}"/>
                </a:ext>
              </a:extLst>
            </p:cNvPr>
            <p:cNvSpPr/>
            <p:nvPr/>
          </p:nvSpPr>
          <p:spPr bwMode="auto">
            <a:xfrm>
              <a:off x="5343525" y="1714500"/>
              <a:ext cx="320675" cy="152400"/>
            </a:xfrm>
            <a:custGeom>
              <a:avLst/>
              <a:gdLst>
                <a:gd name="T0" fmla="*/ 41 w 42"/>
                <a:gd name="T1" fmla="*/ 14 h 20"/>
                <a:gd name="T2" fmla="*/ 41 w 42"/>
                <a:gd name="T3" fmla="*/ 14 h 20"/>
                <a:gd name="T4" fmla="*/ 42 w 42"/>
                <a:gd name="T5" fmla="*/ 20 h 20"/>
                <a:gd name="T6" fmla="*/ 42 w 42"/>
                <a:gd name="T7" fmla="*/ 20 h 20"/>
                <a:gd name="T8" fmla="*/ 41 w 42"/>
                <a:gd name="T9" fmla="*/ 14 h 20"/>
                <a:gd name="T10" fmla="*/ 15 w 42"/>
                <a:gd name="T11" fmla="*/ 0 h 20"/>
                <a:gd name="T12" fmla="*/ 0 w 42"/>
                <a:gd name="T13" fmla="*/ 20 h 20"/>
                <a:gd name="T14" fmla="*/ 0 w 42"/>
                <a:gd name="T15" fmla="*/ 20 h 20"/>
                <a:gd name="T16" fmla="*/ 14 w 42"/>
                <a:gd name="T17" fmla="*/ 0 h 20"/>
                <a:gd name="T18" fmla="*/ 15 w 42"/>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0">
                  <a:moveTo>
                    <a:pt x="41" y="14"/>
                  </a:moveTo>
                  <a:cubicBezTo>
                    <a:pt x="41" y="14"/>
                    <a:pt x="41" y="14"/>
                    <a:pt x="41" y="14"/>
                  </a:cubicBezTo>
                  <a:cubicBezTo>
                    <a:pt x="42" y="16"/>
                    <a:pt x="42" y="18"/>
                    <a:pt x="42" y="20"/>
                  </a:cubicBezTo>
                  <a:cubicBezTo>
                    <a:pt x="42" y="20"/>
                    <a:pt x="42" y="20"/>
                    <a:pt x="42" y="20"/>
                  </a:cubicBezTo>
                  <a:cubicBezTo>
                    <a:pt x="42" y="18"/>
                    <a:pt x="42" y="16"/>
                    <a:pt x="41" y="14"/>
                  </a:cubicBezTo>
                  <a:moveTo>
                    <a:pt x="15" y="0"/>
                  </a:moveTo>
                  <a:cubicBezTo>
                    <a:pt x="6" y="2"/>
                    <a:pt x="0" y="10"/>
                    <a:pt x="0" y="20"/>
                  </a:cubicBezTo>
                  <a:cubicBezTo>
                    <a:pt x="0" y="20"/>
                    <a:pt x="0" y="20"/>
                    <a:pt x="0" y="20"/>
                  </a:cubicBezTo>
                  <a:cubicBezTo>
                    <a:pt x="0" y="11"/>
                    <a:pt x="6" y="3"/>
                    <a:pt x="14" y="0"/>
                  </a:cubicBezTo>
                  <a:cubicBezTo>
                    <a:pt x="14" y="0"/>
                    <a:pt x="14"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7" name="íṡ1îďè">
              <a:extLst>
                <a:ext uri="{FF2B5EF4-FFF2-40B4-BE49-F238E27FC236}">
                  <a16:creationId xmlns:a16="http://schemas.microsoft.com/office/drawing/2014/main" xmlns="" id="{73A75671-EB04-41E6-9610-B4283A42DCAC}"/>
                </a:ext>
              </a:extLst>
            </p:cNvPr>
            <p:cNvSpPr/>
            <p:nvPr/>
          </p:nvSpPr>
          <p:spPr bwMode="auto">
            <a:xfrm>
              <a:off x="5343525" y="1714500"/>
              <a:ext cx="320675" cy="312738"/>
            </a:xfrm>
            <a:custGeom>
              <a:avLst/>
              <a:gdLst>
                <a:gd name="T0" fmla="*/ 14 w 42"/>
                <a:gd name="T1" fmla="*/ 0 h 41"/>
                <a:gd name="T2" fmla="*/ 0 w 42"/>
                <a:gd name="T3" fmla="*/ 20 h 41"/>
                <a:gd name="T4" fmla="*/ 21 w 42"/>
                <a:gd name="T5" fmla="*/ 41 h 41"/>
                <a:gd name="T6" fmla="*/ 42 w 42"/>
                <a:gd name="T7" fmla="*/ 20 h 41"/>
                <a:gd name="T8" fmla="*/ 41 w 42"/>
                <a:gd name="T9" fmla="*/ 14 h 41"/>
                <a:gd name="T10" fmla="*/ 29 w 42"/>
                <a:gd name="T11" fmla="*/ 20 h 41"/>
                <a:gd name="T12" fmla="*/ 14 w 42"/>
                <a:gd name="T13" fmla="*/ 5 h 41"/>
                <a:gd name="T14" fmla="*/ 14 w 4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14" y="0"/>
                  </a:moveTo>
                  <a:cubicBezTo>
                    <a:pt x="6" y="3"/>
                    <a:pt x="0" y="11"/>
                    <a:pt x="0" y="20"/>
                  </a:cubicBezTo>
                  <a:cubicBezTo>
                    <a:pt x="0" y="32"/>
                    <a:pt x="9" y="41"/>
                    <a:pt x="21" y="41"/>
                  </a:cubicBezTo>
                  <a:cubicBezTo>
                    <a:pt x="33" y="41"/>
                    <a:pt x="42" y="32"/>
                    <a:pt x="42" y="20"/>
                  </a:cubicBezTo>
                  <a:cubicBezTo>
                    <a:pt x="42" y="18"/>
                    <a:pt x="42" y="16"/>
                    <a:pt x="41" y="14"/>
                  </a:cubicBezTo>
                  <a:cubicBezTo>
                    <a:pt x="38" y="18"/>
                    <a:pt x="34" y="20"/>
                    <a:pt x="29" y="20"/>
                  </a:cubicBezTo>
                  <a:cubicBezTo>
                    <a:pt x="21" y="20"/>
                    <a:pt x="14" y="13"/>
                    <a:pt x="14" y="5"/>
                  </a:cubicBezTo>
                  <a:cubicBezTo>
                    <a:pt x="14" y="3"/>
                    <a:pt x="14" y="2"/>
                    <a:pt x="14"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8" name="išľiḍé">
              <a:extLst>
                <a:ext uri="{FF2B5EF4-FFF2-40B4-BE49-F238E27FC236}">
                  <a16:creationId xmlns:a16="http://schemas.microsoft.com/office/drawing/2014/main" xmlns="" id="{7DB63551-6293-4D47-890D-4DE33F21D971}"/>
                </a:ext>
              </a:extLst>
            </p:cNvPr>
            <p:cNvSpPr/>
            <p:nvPr/>
          </p:nvSpPr>
          <p:spPr bwMode="auto">
            <a:xfrm>
              <a:off x="5299075" y="1662113"/>
              <a:ext cx="411163" cy="419100"/>
            </a:xfrm>
            <a:custGeom>
              <a:avLst/>
              <a:gdLst>
                <a:gd name="T0" fmla="*/ 48 w 54"/>
                <a:gd name="T1" fmla="*/ 27 h 55"/>
                <a:gd name="T2" fmla="*/ 42 w 54"/>
                <a:gd name="T3" fmla="*/ 27 h 55"/>
                <a:gd name="T4" fmla="*/ 38 w 54"/>
                <a:gd name="T5" fmla="*/ 38 h 55"/>
                <a:gd name="T6" fmla="*/ 27 w 54"/>
                <a:gd name="T7" fmla="*/ 43 h 55"/>
                <a:gd name="T8" fmla="*/ 16 w 54"/>
                <a:gd name="T9" fmla="*/ 38 h 55"/>
                <a:gd name="T10" fmla="*/ 12 w 54"/>
                <a:gd name="T11" fmla="*/ 27 h 55"/>
                <a:gd name="T12" fmla="*/ 16 w 54"/>
                <a:gd name="T13" fmla="*/ 17 h 55"/>
                <a:gd name="T14" fmla="*/ 27 w 54"/>
                <a:gd name="T15" fmla="*/ 12 h 55"/>
                <a:gd name="T16" fmla="*/ 38 w 54"/>
                <a:gd name="T17" fmla="*/ 17 h 55"/>
                <a:gd name="T18" fmla="*/ 42 w 54"/>
                <a:gd name="T19" fmla="*/ 27 h 55"/>
                <a:gd name="T20" fmla="*/ 48 w 54"/>
                <a:gd name="T21" fmla="*/ 27 h 55"/>
                <a:gd name="T22" fmla="*/ 54 w 54"/>
                <a:gd name="T23" fmla="*/ 27 h 55"/>
                <a:gd name="T24" fmla="*/ 27 w 54"/>
                <a:gd name="T25" fmla="*/ 0 h 55"/>
                <a:gd name="T26" fmla="*/ 0 w 54"/>
                <a:gd name="T27" fmla="*/ 27 h 55"/>
                <a:gd name="T28" fmla="*/ 27 w 54"/>
                <a:gd name="T29" fmla="*/ 55 h 55"/>
                <a:gd name="T30" fmla="*/ 54 w 54"/>
                <a:gd name="T31" fmla="*/ 27 h 55"/>
                <a:gd name="T32" fmla="*/ 48 w 54"/>
                <a:gd name="T33"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5">
                  <a:moveTo>
                    <a:pt x="48" y="27"/>
                  </a:moveTo>
                  <a:cubicBezTo>
                    <a:pt x="42" y="27"/>
                    <a:pt x="42" y="27"/>
                    <a:pt x="42" y="27"/>
                  </a:cubicBezTo>
                  <a:cubicBezTo>
                    <a:pt x="42" y="32"/>
                    <a:pt x="41" y="35"/>
                    <a:pt x="38" y="38"/>
                  </a:cubicBezTo>
                  <a:cubicBezTo>
                    <a:pt x="35" y="41"/>
                    <a:pt x="31" y="43"/>
                    <a:pt x="27" y="43"/>
                  </a:cubicBezTo>
                  <a:cubicBezTo>
                    <a:pt x="23" y="43"/>
                    <a:pt x="19" y="41"/>
                    <a:pt x="16" y="38"/>
                  </a:cubicBezTo>
                  <a:cubicBezTo>
                    <a:pt x="13" y="35"/>
                    <a:pt x="12" y="32"/>
                    <a:pt x="12" y="27"/>
                  </a:cubicBezTo>
                  <a:cubicBezTo>
                    <a:pt x="12" y="23"/>
                    <a:pt x="13" y="19"/>
                    <a:pt x="16" y="17"/>
                  </a:cubicBezTo>
                  <a:cubicBezTo>
                    <a:pt x="19" y="14"/>
                    <a:pt x="23" y="12"/>
                    <a:pt x="27" y="12"/>
                  </a:cubicBezTo>
                  <a:cubicBezTo>
                    <a:pt x="31" y="12"/>
                    <a:pt x="35" y="14"/>
                    <a:pt x="38" y="17"/>
                  </a:cubicBezTo>
                  <a:cubicBezTo>
                    <a:pt x="41" y="19"/>
                    <a:pt x="42" y="23"/>
                    <a:pt x="42" y="27"/>
                  </a:cubicBezTo>
                  <a:cubicBezTo>
                    <a:pt x="48" y="27"/>
                    <a:pt x="48" y="27"/>
                    <a:pt x="48" y="27"/>
                  </a:cubicBezTo>
                  <a:cubicBezTo>
                    <a:pt x="54" y="27"/>
                    <a:pt x="54" y="27"/>
                    <a:pt x="54" y="27"/>
                  </a:cubicBezTo>
                  <a:cubicBezTo>
                    <a:pt x="54" y="12"/>
                    <a:pt x="42" y="0"/>
                    <a:pt x="27" y="0"/>
                  </a:cubicBezTo>
                  <a:cubicBezTo>
                    <a:pt x="12" y="0"/>
                    <a:pt x="0" y="12"/>
                    <a:pt x="0" y="27"/>
                  </a:cubicBezTo>
                  <a:cubicBezTo>
                    <a:pt x="0" y="43"/>
                    <a:pt x="12" y="55"/>
                    <a:pt x="27" y="55"/>
                  </a:cubicBezTo>
                  <a:cubicBezTo>
                    <a:pt x="42" y="55"/>
                    <a:pt x="54" y="43"/>
                    <a:pt x="54" y="27"/>
                  </a:cubicBezTo>
                  <a:lnTo>
                    <a:pt x="48" y="27"/>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09" name="íSľíḋé">
              <a:extLst>
                <a:ext uri="{FF2B5EF4-FFF2-40B4-BE49-F238E27FC236}">
                  <a16:creationId xmlns:a16="http://schemas.microsoft.com/office/drawing/2014/main" xmlns="" id="{21FB5EFF-1C25-425C-A342-2781FB15515B}"/>
                </a:ext>
              </a:extLst>
            </p:cNvPr>
            <p:cNvSpPr/>
            <p:nvPr/>
          </p:nvSpPr>
          <p:spPr bwMode="auto">
            <a:xfrm>
              <a:off x="6672263" y="1387475"/>
              <a:ext cx="320675" cy="320675"/>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0" name="íṩḻíḑé">
              <a:extLst>
                <a:ext uri="{FF2B5EF4-FFF2-40B4-BE49-F238E27FC236}">
                  <a16:creationId xmlns:a16="http://schemas.microsoft.com/office/drawing/2014/main" xmlns="" id="{1FFB98D5-7C50-4485-886E-8063325E7EEA}"/>
                </a:ext>
              </a:extLst>
            </p:cNvPr>
            <p:cNvSpPr/>
            <p:nvPr/>
          </p:nvSpPr>
          <p:spPr bwMode="auto">
            <a:xfrm>
              <a:off x="6672263" y="1387475"/>
              <a:ext cx="320675" cy="160338"/>
            </a:xfrm>
            <a:custGeom>
              <a:avLst/>
              <a:gdLst>
                <a:gd name="T0" fmla="*/ 42 w 42"/>
                <a:gd name="T1" fmla="*/ 14 h 21"/>
                <a:gd name="T2" fmla="*/ 41 w 42"/>
                <a:gd name="T3" fmla="*/ 14 h 21"/>
                <a:gd name="T4" fmla="*/ 42 w 42"/>
                <a:gd name="T5" fmla="*/ 21 h 21"/>
                <a:gd name="T6" fmla="*/ 42 w 42"/>
                <a:gd name="T7" fmla="*/ 20 h 21"/>
                <a:gd name="T8" fmla="*/ 42 w 42"/>
                <a:gd name="T9" fmla="*/ 14 h 21"/>
                <a:gd name="T10" fmla="*/ 15 w 42"/>
                <a:gd name="T11" fmla="*/ 0 h 21"/>
                <a:gd name="T12" fmla="*/ 0 w 42"/>
                <a:gd name="T13" fmla="*/ 20 h 21"/>
                <a:gd name="T14" fmla="*/ 0 w 42"/>
                <a:gd name="T15" fmla="*/ 21 h 21"/>
                <a:gd name="T16" fmla="*/ 15 w 42"/>
                <a:gd name="T17" fmla="*/ 1 h 21"/>
                <a:gd name="T18" fmla="*/ 15 w 42"/>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1">
                  <a:moveTo>
                    <a:pt x="42" y="14"/>
                  </a:moveTo>
                  <a:cubicBezTo>
                    <a:pt x="42" y="14"/>
                    <a:pt x="41" y="14"/>
                    <a:pt x="41" y="14"/>
                  </a:cubicBezTo>
                  <a:cubicBezTo>
                    <a:pt x="42" y="16"/>
                    <a:pt x="42" y="18"/>
                    <a:pt x="42" y="21"/>
                  </a:cubicBezTo>
                  <a:cubicBezTo>
                    <a:pt x="42" y="20"/>
                    <a:pt x="42" y="20"/>
                    <a:pt x="42" y="20"/>
                  </a:cubicBezTo>
                  <a:cubicBezTo>
                    <a:pt x="42" y="18"/>
                    <a:pt x="42" y="16"/>
                    <a:pt x="42" y="14"/>
                  </a:cubicBezTo>
                  <a:moveTo>
                    <a:pt x="15" y="0"/>
                  </a:moveTo>
                  <a:cubicBezTo>
                    <a:pt x="6" y="3"/>
                    <a:pt x="0" y="11"/>
                    <a:pt x="0" y="20"/>
                  </a:cubicBezTo>
                  <a:cubicBezTo>
                    <a:pt x="0" y="20"/>
                    <a:pt x="0" y="20"/>
                    <a:pt x="0" y="21"/>
                  </a:cubicBezTo>
                  <a:cubicBezTo>
                    <a:pt x="0" y="11"/>
                    <a:pt x="6" y="3"/>
                    <a:pt x="15" y="1"/>
                  </a:cubicBezTo>
                  <a:cubicBezTo>
                    <a:pt x="15" y="0"/>
                    <a:pt x="15" y="0"/>
                    <a:pt x="15" y="0"/>
                  </a:cubicBezTo>
                </a:path>
              </a:pathLst>
            </a:custGeom>
            <a:solidFill>
              <a:srgbClr val="E3C1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1" name="išḻîḍè">
              <a:extLst>
                <a:ext uri="{FF2B5EF4-FFF2-40B4-BE49-F238E27FC236}">
                  <a16:creationId xmlns:a16="http://schemas.microsoft.com/office/drawing/2014/main" xmlns="" id="{24ABBE9C-9401-4CFE-BA01-233F84D7FC17}"/>
                </a:ext>
              </a:extLst>
            </p:cNvPr>
            <p:cNvSpPr/>
            <p:nvPr/>
          </p:nvSpPr>
          <p:spPr bwMode="auto">
            <a:xfrm>
              <a:off x="6672263" y="1395413"/>
              <a:ext cx="320675" cy="312738"/>
            </a:xfrm>
            <a:custGeom>
              <a:avLst/>
              <a:gdLst>
                <a:gd name="T0" fmla="*/ 15 w 42"/>
                <a:gd name="T1" fmla="*/ 0 h 41"/>
                <a:gd name="T2" fmla="*/ 0 w 42"/>
                <a:gd name="T3" fmla="*/ 20 h 41"/>
                <a:gd name="T4" fmla="*/ 21 w 42"/>
                <a:gd name="T5" fmla="*/ 41 h 41"/>
                <a:gd name="T6" fmla="*/ 42 w 42"/>
                <a:gd name="T7" fmla="*/ 20 h 41"/>
                <a:gd name="T8" fmla="*/ 41 w 42"/>
                <a:gd name="T9" fmla="*/ 13 h 41"/>
                <a:gd name="T10" fmla="*/ 29 w 42"/>
                <a:gd name="T11" fmla="*/ 19 h 41"/>
                <a:gd name="T12" fmla="*/ 14 w 42"/>
                <a:gd name="T13" fmla="*/ 4 h 41"/>
                <a:gd name="T14" fmla="*/ 15 w 4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15" y="0"/>
                  </a:moveTo>
                  <a:cubicBezTo>
                    <a:pt x="6" y="2"/>
                    <a:pt x="0" y="10"/>
                    <a:pt x="0" y="20"/>
                  </a:cubicBezTo>
                  <a:cubicBezTo>
                    <a:pt x="0" y="31"/>
                    <a:pt x="10" y="41"/>
                    <a:pt x="21" y="41"/>
                  </a:cubicBezTo>
                  <a:cubicBezTo>
                    <a:pt x="33" y="41"/>
                    <a:pt x="42" y="31"/>
                    <a:pt x="42" y="20"/>
                  </a:cubicBezTo>
                  <a:cubicBezTo>
                    <a:pt x="42" y="17"/>
                    <a:pt x="42" y="15"/>
                    <a:pt x="41" y="13"/>
                  </a:cubicBezTo>
                  <a:cubicBezTo>
                    <a:pt x="39" y="17"/>
                    <a:pt x="34" y="19"/>
                    <a:pt x="29" y="19"/>
                  </a:cubicBezTo>
                  <a:cubicBezTo>
                    <a:pt x="21" y="19"/>
                    <a:pt x="14" y="12"/>
                    <a:pt x="14" y="4"/>
                  </a:cubicBezTo>
                  <a:cubicBezTo>
                    <a:pt x="14" y="2"/>
                    <a:pt x="14" y="1"/>
                    <a:pt x="15" y="0"/>
                  </a:cubicBezTo>
                </a:path>
              </a:pathLst>
            </a:custGeom>
            <a:solidFill>
              <a:srgbClr val="E3A4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2" name="ïṡľïḓê">
              <a:extLst>
                <a:ext uri="{FF2B5EF4-FFF2-40B4-BE49-F238E27FC236}">
                  <a16:creationId xmlns:a16="http://schemas.microsoft.com/office/drawing/2014/main" xmlns="" id="{43BC0F9C-1A42-4021-9623-22D2E3526CFC}"/>
                </a:ext>
              </a:extLst>
            </p:cNvPr>
            <p:cNvSpPr/>
            <p:nvPr/>
          </p:nvSpPr>
          <p:spPr bwMode="auto">
            <a:xfrm>
              <a:off x="6626225" y="1341438"/>
              <a:ext cx="412750" cy="411163"/>
            </a:xfrm>
            <a:custGeom>
              <a:avLst/>
              <a:gdLst>
                <a:gd name="T0" fmla="*/ 48 w 54"/>
                <a:gd name="T1" fmla="*/ 27 h 54"/>
                <a:gd name="T2" fmla="*/ 42 w 54"/>
                <a:gd name="T3" fmla="*/ 27 h 54"/>
                <a:gd name="T4" fmla="*/ 38 w 54"/>
                <a:gd name="T5" fmla="*/ 38 h 54"/>
                <a:gd name="T6" fmla="*/ 27 w 54"/>
                <a:gd name="T7" fmla="*/ 42 h 54"/>
                <a:gd name="T8" fmla="*/ 16 w 54"/>
                <a:gd name="T9" fmla="*/ 38 h 54"/>
                <a:gd name="T10" fmla="*/ 12 w 54"/>
                <a:gd name="T11" fmla="*/ 27 h 54"/>
                <a:gd name="T12" fmla="*/ 16 w 54"/>
                <a:gd name="T13" fmla="*/ 16 h 54"/>
                <a:gd name="T14" fmla="*/ 27 w 54"/>
                <a:gd name="T15" fmla="*/ 12 h 54"/>
                <a:gd name="T16" fmla="*/ 38 w 54"/>
                <a:gd name="T17" fmla="*/ 16 h 54"/>
                <a:gd name="T18" fmla="*/ 42 w 54"/>
                <a:gd name="T19" fmla="*/ 27 h 54"/>
                <a:gd name="T20" fmla="*/ 48 w 54"/>
                <a:gd name="T21" fmla="*/ 27 h 54"/>
                <a:gd name="T22" fmla="*/ 54 w 54"/>
                <a:gd name="T23" fmla="*/ 27 h 54"/>
                <a:gd name="T24" fmla="*/ 27 w 54"/>
                <a:gd name="T25" fmla="*/ 0 h 54"/>
                <a:gd name="T26" fmla="*/ 0 w 54"/>
                <a:gd name="T27" fmla="*/ 27 h 54"/>
                <a:gd name="T28" fmla="*/ 27 w 54"/>
                <a:gd name="T29" fmla="*/ 54 h 54"/>
                <a:gd name="T30" fmla="*/ 54 w 54"/>
                <a:gd name="T31" fmla="*/ 27 h 54"/>
                <a:gd name="T32" fmla="*/ 48 w 54"/>
                <a:gd name="T3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27"/>
                  </a:moveTo>
                  <a:cubicBezTo>
                    <a:pt x="42" y="27"/>
                    <a:pt x="42" y="27"/>
                    <a:pt x="42" y="27"/>
                  </a:cubicBezTo>
                  <a:cubicBezTo>
                    <a:pt x="42" y="31"/>
                    <a:pt x="41" y="35"/>
                    <a:pt x="38" y="38"/>
                  </a:cubicBezTo>
                  <a:cubicBezTo>
                    <a:pt x="35" y="40"/>
                    <a:pt x="31" y="42"/>
                    <a:pt x="27" y="42"/>
                  </a:cubicBezTo>
                  <a:cubicBezTo>
                    <a:pt x="23" y="42"/>
                    <a:pt x="19" y="40"/>
                    <a:pt x="16" y="38"/>
                  </a:cubicBezTo>
                  <a:cubicBezTo>
                    <a:pt x="14" y="35"/>
                    <a:pt x="12" y="31"/>
                    <a:pt x="12" y="27"/>
                  </a:cubicBezTo>
                  <a:cubicBezTo>
                    <a:pt x="12" y="23"/>
                    <a:pt x="14" y="19"/>
                    <a:pt x="16" y="16"/>
                  </a:cubicBezTo>
                  <a:cubicBezTo>
                    <a:pt x="19" y="13"/>
                    <a:pt x="23" y="12"/>
                    <a:pt x="27" y="12"/>
                  </a:cubicBezTo>
                  <a:cubicBezTo>
                    <a:pt x="31" y="12"/>
                    <a:pt x="35" y="13"/>
                    <a:pt x="38" y="16"/>
                  </a:cubicBezTo>
                  <a:cubicBezTo>
                    <a:pt x="41" y="19"/>
                    <a:pt x="42" y="23"/>
                    <a:pt x="42" y="27"/>
                  </a:cubicBezTo>
                  <a:cubicBezTo>
                    <a:pt x="48" y="27"/>
                    <a:pt x="48" y="27"/>
                    <a:pt x="48" y="27"/>
                  </a:cubicBezTo>
                  <a:cubicBezTo>
                    <a:pt x="54" y="27"/>
                    <a:pt x="54" y="27"/>
                    <a:pt x="54" y="27"/>
                  </a:cubicBezTo>
                  <a:cubicBezTo>
                    <a:pt x="54" y="12"/>
                    <a:pt x="42" y="0"/>
                    <a:pt x="27" y="0"/>
                  </a:cubicBezTo>
                  <a:cubicBezTo>
                    <a:pt x="12" y="0"/>
                    <a:pt x="0" y="12"/>
                    <a:pt x="0" y="27"/>
                  </a:cubicBezTo>
                  <a:cubicBezTo>
                    <a:pt x="0" y="42"/>
                    <a:pt x="12" y="54"/>
                    <a:pt x="27" y="54"/>
                  </a:cubicBezTo>
                  <a:cubicBezTo>
                    <a:pt x="42" y="54"/>
                    <a:pt x="54" y="42"/>
                    <a:pt x="54" y="27"/>
                  </a:cubicBezTo>
                  <a:lnTo>
                    <a:pt x="48" y="27"/>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3" name="ïṡ1ïḍê">
              <a:extLst>
                <a:ext uri="{FF2B5EF4-FFF2-40B4-BE49-F238E27FC236}">
                  <a16:creationId xmlns:a16="http://schemas.microsoft.com/office/drawing/2014/main" xmlns="" id="{EBE87F87-ECEF-4F00-9C1D-9FEC458F4800}"/>
                </a:ext>
              </a:extLst>
            </p:cNvPr>
            <p:cNvSpPr/>
            <p:nvPr/>
          </p:nvSpPr>
          <p:spPr bwMode="auto">
            <a:xfrm>
              <a:off x="5459413" y="1989138"/>
              <a:ext cx="473075" cy="906463"/>
            </a:xfrm>
            <a:custGeom>
              <a:avLst/>
              <a:gdLst>
                <a:gd name="T0" fmla="*/ 62 w 62"/>
                <a:gd name="T1" fmla="*/ 113 h 119"/>
                <a:gd name="T2" fmla="*/ 62 w 62"/>
                <a:gd name="T3" fmla="*/ 59 h 119"/>
                <a:gd name="T4" fmla="*/ 61 w 62"/>
                <a:gd name="T5" fmla="*/ 55 h 119"/>
                <a:gd name="T6" fmla="*/ 56 w 62"/>
                <a:gd name="T7" fmla="*/ 53 h 119"/>
                <a:gd name="T8" fmla="*/ 12 w 62"/>
                <a:gd name="T9" fmla="*/ 53 h 119"/>
                <a:gd name="T10" fmla="*/ 12 w 62"/>
                <a:gd name="T11" fmla="*/ 6 h 119"/>
                <a:gd name="T12" fmla="*/ 6 w 62"/>
                <a:gd name="T13" fmla="*/ 0 h 119"/>
                <a:gd name="T14" fmla="*/ 0 w 62"/>
                <a:gd name="T15" fmla="*/ 6 h 119"/>
                <a:gd name="T16" fmla="*/ 0 w 62"/>
                <a:gd name="T17" fmla="*/ 59 h 119"/>
                <a:gd name="T18" fmla="*/ 2 w 62"/>
                <a:gd name="T19" fmla="*/ 63 h 119"/>
                <a:gd name="T20" fmla="*/ 6 w 62"/>
                <a:gd name="T21" fmla="*/ 65 h 119"/>
                <a:gd name="T22" fmla="*/ 50 w 62"/>
                <a:gd name="T23" fmla="*/ 65 h 119"/>
                <a:gd name="T24" fmla="*/ 50 w 62"/>
                <a:gd name="T25" fmla="*/ 113 h 119"/>
                <a:gd name="T26" fmla="*/ 56 w 62"/>
                <a:gd name="T27" fmla="*/ 119 h 119"/>
                <a:gd name="T28" fmla="*/ 62 w 62"/>
                <a:gd name="T29"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19">
                  <a:moveTo>
                    <a:pt x="62" y="113"/>
                  </a:moveTo>
                  <a:cubicBezTo>
                    <a:pt x="62" y="59"/>
                    <a:pt x="62" y="59"/>
                    <a:pt x="62" y="59"/>
                  </a:cubicBezTo>
                  <a:cubicBezTo>
                    <a:pt x="62" y="57"/>
                    <a:pt x="62" y="56"/>
                    <a:pt x="61" y="55"/>
                  </a:cubicBezTo>
                  <a:cubicBezTo>
                    <a:pt x="60" y="53"/>
                    <a:pt x="58" y="53"/>
                    <a:pt x="56" y="53"/>
                  </a:cubicBezTo>
                  <a:cubicBezTo>
                    <a:pt x="12" y="53"/>
                    <a:pt x="12" y="53"/>
                    <a:pt x="12" y="53"/>
                  </a:cubicBezTo>
                  <a:cubicBezTo>
                    <a:pt x="12" y="6"/>
                    <a:pt x="12" y="6"/>
                    <a:pt x="12" y="6"/>
                  </a:cubicBezTo>
                  <a:cubicBezTo>
                    <a:pt x="12" y="2"/>
                    <a:pt x="9" y="0"/>
                    <a:pt x="6" y="0"/>
                  </a:cubicBezTo>
                  <a:cubicBezTo>
                    <a:pt x="3" y="0"/>
                    <a:pt x="0" y="2"/>
                    <a:pt x="0" y="6"/>
                  </a:cubicBezTo>
                  <a:cubicBezTo>
                    <a:pt x="0" y="59"/>
                    <a:pt x="0" y="59"/>
                    <a:pt x="0" y="59"/>
                  </a:cubicBezTo>
                  <a:cubicBezTo>
                    <a:pt x="0" y="60"/>
                    <a:pt x="1" y="62"/>
                    <a:pt x="2" y="63"/>
                  </a:cubicBezTo>
                  <a:cubicBezTo>
                    <a:pt x="3" y="64"/>
                    <a:pt x="4" y="65"/>
                    <a:pt x="6" y="65"/>
                  </a:cubicBezTo>
                  <a:cubicBezTo>
                    <a:pt x="50" y="65"/>
                    <a:pt x="50" y="65"/>
                    <a:pt x="50" y="65"/>
                  </a:cubicBezTo>
                  <a:cubicBezTo>
                    <a:pt x="50" y="113"/>
                    <a:pt x="50" y="113"/>
                    <a:pt x="50" y="113"/>
                  </a:cubicBezTo>
                  <a:cubicBezTo>
                    <a:pt x="50" y="116"/>
                    <a:pt x="53" y="119"/>
                    <a:pt x="56" y="119"/>
                  </a:cubicBezTo>
                  <a:cubicBezTo>
                    <a:pt x="60" y="119"/>
                    <a:pt x="62" y="116"/>
                    <a:pt x="62" y="113"/>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4" name="isļïḍê">
              <a:extLst>
                <a:ext uri="{FF2B5EF4-FFF2-40B4-BE49-F238E27FC236}">
                  <a16:creationId xmlns:a16="http://schemas.microsoft.com/office/drawing/2014/main" xmlns="" id="{AF379344-EBD8-42E6-BFBA-5C3B48EFE078}"/>
                </a:ext>
              </a:extLst>
            </p:cNvPr>
            <p:cNvSpPr/>
            <p:nvPr/>
          </p:nvSpPr>
          <p:spPr bwMode="auto">
            <a:xfrm>
              <a:off x="6604000" y="4449763"/>
              <a:ext cx="541338" cy="563563"/>
            </a:xfrm>
            <a:custGeom>
              <a:avLst/>
              <a:gdLst>
                <a:gd name="T0" fmla="*/ 67 w 71"/>
                <a:gd name="T1" fmla="*/ 0 h 74"/>
                <a:gd name="T2" fmla="*/ 4 w 71"/>
                <a:gd name="T3" fmla="*/ 0 h 74"/>
                <a:gd name="T4" fmla="*/ 2 w 71"/>
                <a:gd name="T5" fmla="*/ 1 h 74"/>
                <a:gd name="T6" fmla="*/ 0 w 71"/>
                <a:gd name="T7" fmla="*/ 4 h 74"/>
                <a:gd name="T8" fmla="*/ 0 w 71"/>
                <a:gd name="T9" fmla="*/ 70 h 74"/>
                <a:gd name="T10" fmla="*/ 4 w 71"/>
                <a:gd name="T11" fmla="*/ 74 h 74"/>
                <a:gd name="T12" fmla="*/ 8 w 71"/>
                <a:gd name="T13" fmla="*/ 70 h 74"/>
                <a:gd name="T14" fmla="*/ 8 w 71"/>
                <a:gd name="T15" fmla="*/ 8 h 74"/>
                <a:gd name="T16" fmla="*/ 67 w 71"/>
                <a:gd name="T17" fmla="*/ 8 h 74"/>
                <a:gd name="T18" fmla="*/ 71 w 71"/>
                <a:gd name="T19" fmla="*/ 4 h 74"/>
                <a:gd name="T20" fmla="*/ 67 w 71"/>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4">
                  <a:moveTo>
                    <a:pt x="67" y="0"/>
                  </a:moveTo>
                  <a:cubicBezTo>
                    <a:pt x="4" y="0"/>
                    <a:pt x="4" y="0"/>
                    <a:pt x="4" y="0"/>
                  </a:cubicBezTo>
                  <a:cubicBezTo>
                    <a:pt x="3" y="0"/>
                    <a:pt x="2" y="1"/>
                    <a:pt x="2" y="1"/>
                  </a:cubicBezTo>
                  <a:cubicBezTo>
                    <a:pt x="1" y="2"/>
                    <a:pt x="0" y="3"/>
                    <a:pt x="0" y="4"/>
                  </a:cubicBezTo>
                  <a:cubicBezTo>
                    <a:pt x="0" y="70"/>
                    <a:pt x="0" y="70"/>
                    <a:pt x="0" y="70"/>
                  </a:cubicBezTo>
                  <a:cubicBezTo>
                    <a:pt x="0" y="73"/>
                    <a:pt x="2" y="74"/>
                    <a:pt x="4" y="74"/>
                  </a:cubicBezTo>
                  <a:cubicBezTo>
                    <a:pt x="7" y="74"/>
                    <a:pt x="8" y="73"/>
                    <a:pt x="8" y="70"/>
                  </a:cubicBezTo>
                  <a:cubicBezTo>
                    <a:pt x="8" y="8"/>
                    <a:pt x="8" y="8"/>
                    <a:pt x="8" y="8"/>
                  </a:cubicBezTo>
                  <a:cubicBezTo>
                    <a:pt x="67" y="8"/>
                    <a:pt x="67" y="8"/>
                    <a:pt x="67" y="8"/>
                  </a:cubicBezTo>
                  <a:cubicBezTo>
                    <a:pt x="69" y="8"/>
                    <a:pt x="71" y="6"/>
                    <a:pt x="71" y="4"/>
                  </a:cubicBezTo>
                  <a:cubicBezTo>
                    <a:pt x="71" y="2"/>
                    <a:pt x="69" y="0"/>
                    <a:pt x="67" y="0"/>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5" name="îṣḷïḋé">
              <a:extLst>
                <a:ext uri="{FF2B5EF4-FFF2-40B4-BE49-F238E27FC236}">
                  <a16:creationId xmlns:a16="http://schemas.microsoft.com/office/drawing/2014/main" xmlns="" id="{C1DDA595-AD74-4798-9F5D-DCFC69D21DC4}"/>
                </a:ext>
              </a:extLst>
            </p:cNvPr>
            <p:cNvSpPr/>
            <p:nvPr/>
          </p:nvSpPr>
          <p:spPr bwMode="auto">
            <a:xfrm>
              <a:off x="6748463" y="4586288"/>
              <a:ext cx="84138" cy="84138"/>
            </a:xfrm>
            <a:prstGeom prst="ellipse">
              <a:avLst/>
            </a:pr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7" name="îšḷíḑe">
              <a:extLst>
                <a:ext uri="{FF2B5EF4-FFF2-40B4-BE49-F238E27FC236}">
                  <a16:creationId xmlns:a16="http://schemas.microsoft.com/office/drawing/2014/main" xmlns="" id="{123B4A55-9B65-488A-97FA-B32DCAD1CEC5}"/>
                </a:ext>
              </a:extLst>
            </p:cNvPr>
            <p:cNvSpPr/>
            <p:nvPr/>
          </p:nvSpPr>
          <p:spPr bwMode="auto">
            <a:xfrm>
              <a:off x="6732588" y="4572000"/>
              <a:ext cx="114300" cy="114300"/>
            </a:xfrm>
            <a:custGeom>
              <a:avLst/>
              <a:gdLst>
                <a:gd name="T0" fmla="*/ 13 w 15"/>
                <a:gd name="T1" fmla="*/ 7 h 15"/>
                <a:gd name="T2" fmla="*/ 11 w 15"/>
                <a:gd name="T3" fmla="*/ 7 h 15"/>
                <a:gd name="T4" fmla="*/ 8 w 15"/>
                <a:gd name="T5" fmla="*/ 11 h 15"/>
                <a:gd name="T6" fmla="*/ 4 w 15"/>
                <a:gd name="T7" fmla="*/ 7 h 15"/>
                <a:gd name="T8" fmla="*/ 8 w 15"/>
                <a:gd name="T9" fmla="*/ 4 h 15"/>
                <a:gd name="T10" fmla="*/ 11 w 15"/>
                <a:gd name="T11" fmla="*/ 7 h 15"/>
                <a:gd name="T12" fmla="*/ 13 w 15"/>
                <a:gd name="T13" fmla="*/ 7 h 15"/>
                <a:gd name="T14" fmla="*/ 15 w 15"/>
                <a:gd name="T15" fmla="*/ 7 h 15"/>
                <a:gd name="T16" fmla="*/ 8 w 15"/>
                <a:gd name="T17" fmla="*/ 0 h 15"/>
                <a:gd name="T18" fmla="*/ 0 w 15"/>
                <a:gd name="T19" fmla="*/ 7 h 15"/>
                <a:gd name="T20" fmla="*/ 8 w 15"/>
                <a:gd name="T21" fmla="*/ 15 h 15"/>
                <a:gd name="T22" fmla="*/ 15 w 15"/>
                <a:gd name="T23" fmla="*/ 7 h 15"/>
                <a:gd name="T24" fmla="*/ 13 w 15"/>
                <a:gd name="T2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13" y="7"/>
                  </a:moveTo>
                  <a:cubicBezTo>
                    <a:pt x="11" y="7"/>
                    <a:pt x="11" y="7"/>
                    <a:pt x="11" y="7"/>
                  </a:cubicBezTo>
                  <a:cubicBezTo>
                    <a:pt x="11" y="9"/>
                    <a:pt x="10" y="11"/>
                    <a:pt x="8" y="11"/>
                  </a:cubicBezTo>
                  <a:cubicBezTo>
                    <a:pt x="6" y="11"/>
                    <a:pt x="4" y="9"/>
                    <a:pt x="4" y="7"/>
                  </a:cubicBezTo>
                  <a:cubicBezTo>
                    <a:pt x="4" y="6"/>
                    <a:pt x="6" y="4"/>
                    <a:pt x="8" y="4"/>
                  </a:cubicBezTo>
                  <a:cubicBezTo>
                    <a:pt x="10" y="4"/>
                    <a:pt x="11" y="6"/>
                    <a:pt x="11" y="7"/>
                  </a:cubicBezTo>
                  <a:cubicBezTo>
                    <a:pt x="13" y="7"/>
                    <a:pt x="13" y="7"/>
                    <a:pt x="13" y="7"/>
                  </a:cubicBezTo>
                  <a:cubicBezTo>
                    <a:pt x="15" y="7"/>
                    <a:pt x="15" y="7"/>
                    <a:pt x="15" y="7"/>
                  </a:cubicBezTo>
                  <a:cubicBezTo>
                    <a:pt x="15" y="3"/>
                    <a:pt x="12" y="0"/>
                    <a:pt x="8" y="0"/>
                  </a:cubicBezTo>
                  <a:cubicBezTo>
                    <a:pt x="4" y="0"/>
                    <a:pt x="0" y="3"/>
                    <a:pt x="0" y="7"/>
                  </a:cubicBezTo>
                  <a:cubicBezTo>
                    <a:pt x="0" y="11"/>
                    <a:pt x="4" y="15"/>
                    <a:pt x="8" y="15"/>
                  </a:cubicBezTo>
                  <a:cubicBezTo>
                    <a:pt x="12" y="15"/>
                    <a:pt x="15" y="11"/>
                    <a:pt x="15" y="7"/>
                  </a:cubicBezTo>
                  <a:lnTo>
                    <a:pt x="13" y="7"/>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19" name="íṣľide">
              <a:extLst>
                <a:ext uri="{FF2B5EF4-FFF2-40B4-BE49-F238E27FC236}">
                  <a16:creationId xmlns:a16="http://schemas.microsoft.com/office/drawing/2014/main" xmlns="" id="{395C679E-2727-45D0-835D-61F1A3083E7C}"/>
                </a:ext>
              </a:extLst>
            </p:cNvPr>
            <p:cNvSpPr/>
            <p:nvPr/>
          </p:nvSpPr>
          <p:spPr bwMode="auto">
            <a:xfrm>
              <a:off x="5649913" y="4243388"/>
              <a:ext cx="693738" cy="685800"/>
            </a:xfrm>
            <a:custGeom>
              <a:avLst/>
              <a:gdLst>
                <a:gd name="T0" fmla="*/ 85 w 91"/>
                <a:gd name="T1" fmla="*/ 45 h 90"/>
                <a:gd name="T2" fmla="*/ 79 w 91"/>
                <a:gd name="T3" fmla="*/ 45 h 90"/>
                <a:gd name="T4" fmla="*/ 69 w 91"/>
                <a:gd name="T5" fmla="*/ 68 h 90"/>
                <a:gd name="T6" fmla="*/ 45 w 91"/>
                <a:gd name="T7" fmla="*/ 78 h 90"/>
                <a:gd name="T8" fmla="*/ 22 w 91"/>
                <a:gd name="T9" fmla="*/ 68 h 90"/>
                <a:gd name="T10" fmla="*/ 12 w 91"/>
                <a:gd name="T11" fmla="*/ 45 h 90"/>
                <a:gd name="T12" fmla="*/ 22 w 91"/>
                <a:gd name="T13" fmla="*/ 21 h 90"/>
                <a:gd name="T14" fmla="*/ 45 w 91"/>
                <a:gd name="T15" fmla="*/ 12 h 90"/>
                <a:gd name="T16" fmla="*/ 69 w 91"/>
                <a:gd name="T17" fmla="*/ 21 h 90"/>
                <a:gd name="T18" fmla="*/ 79 w 91"/>
                <a:gd name="T19" fmla="*/ 45 h 90"/>
                <a:gd name="T20" fmla="*/ 85 w 91"/>
                <a:gd name="T21" fmla="*/ 45 h 90"/>
                <a:gd name="T22" fmla="*/ 91 w 91"/>
                <a:gd name="T23" fmla="*/ 45 h 90"/>
                <a:gd name="T24" fmla="*/ 45 w 91"/>
                <a:gd name="T25" fmla="*/ 0 h 90"/>
                <a:gd name="T26" fmla="*/ 0 w 91"/>
                <a:gd name="T27" fmla="*/ 45 h 90"/>
                <a:gd name="T28" fmla="*/ 45 w 91"/>
                <a:gd name="T29" fmla="*/ 90 h 90"/>
                <a:gd name="T30" fmla="*/ 91 w 91"/>
                <a:gd name="T31" fmla="*/ 45 h 90"/>
                <a:gd name="T32" fmla="*/ 85 w 91"/>
                <a:gd name="T3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0">
                  <a:moveTo>
                    <a:pt x="85" y="45"/>
                  </a:moveTo>
                  <a:cubicBezTo>
                    <a:pt x="79" y="45"/>
                    <a:pt x="79" y="45"/>
                    <a:pt x="79" y="45"/>
                  </a:cubicBezTo>
                  <a:cubicBezTo>
                    <a:pt x="79" y="54"/>
                    <a:pt x="75" y="62"/>
                    <a:pt x="69" y="68"/>
                  </a:cubicBezTo>
                  <a:cubicBezTo>
                    <a:pt x="63" y="74"/>
                    <a:pt x="55" y="78"/>
                    <a:pt x="45" y="78"/>
                  </a:cubicBezTo>
                  <a:cubicBezTo>
                    <a:pt x="36" y="78"/>
                    <a:pt x="28" y="74"/>
                    <a:pt x="22" y="68"/>
                  </a:cubicBezTo>
                  <a:cubicBezTo>
                    <a:pt x="16" y="62"/>
                    <a:pt x="12" y="54"/>
                    <a:pt x="12" y="45"/>
                  </a:cubicBezTo>
                  <a:cubicBezTo>
                    <a:pt x="12" y="36"/>
                    <a:pt x="16" y="27"/>
                    <a:pt x="22" y="21"/>
                  </a:cubicBezTo>
                  <a:cubicBezTo>
                    <a:pt x="28" y="15"/>
                    <a:pt x="36" y="12"/>
                    <a:pt x="45" y="12"/>
                  </a:cubicBezTo>
                  <a:cubicBezTo>
                    <a:pt x="55" y="12"/>
                    <a:pt x="63" y="15"/>
                    <a:pt x="69" y="21"/>
                  </a:cubicBezTo>
                  <a:cubicBezTo>
                    <a:pt x="75" y="27"/>
                    <a:pt x="79" y="36"/>
                    <a:pt x="79" y="45"/>
                  </a:cubicBezTo>
                  <a:cubicBezTo>
                    <a:pt x="85" y="45"/>
                    <a:pt x="85" y="45"/>
                    <a:pt x="85" y="45"/>
                  </a:cubicBezTo>
                  <a:cubicBezTo>
                    <a:pt x="91" y="45"/>
                    <a:pt x="91" y="45"/>
                    <a:pt x="91" y="45"/>
                  </a:cubicBezTo>
                  <a:cubicBezTo>
                    <a:pt x="91" y="20"/>
                    <a:pt x="70" y="0"/>
                    <a:pt x="45" y="0"/>
                  </a:cubicBezTo>
                  <a:cubicBezTo>
                    <a:pt x="20" y="0"/>
                    <a:pt x="0" y="20"/>
                    <a:pt x="0" y="45"/>
                  </a:cubicBezTo>
                  <a:cubicBezTo>
                    <a:pt x="0" y="70"/>
                    <a:pt x="20" y="90"/>
                    <a:pt x="45" y="90"/>
                  </a:cubicBezTo>
                  <a:cubicBezTo>
                    <a:pt x="70" y="90"/>
                    <a:pt x="91" y="70"/>
                    <a:pt x="91" y="45"/>
                  </a:cubicBezTo>
                  <a:lnTo>
                    <a:pt x="85" y="45"/>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1" name="íṩlîḑê">
              <a:extLst>
                <a:ext uri="{FF2B5EF4-FFF2-40B4-BE49-F238E27FC236}">
                  <a16:creationId xmlns:a16="http://schemas.microsoft.com/office/drawing/2014/main" xmlns="" id="{50C36EA1-6BFC-40CF-AD26-19B3399C5145}"/>
                </a:ext>
              </a:extLst>
            </p:cNvPr>
            <p:cNvSpPr/>
            <p:nvPr/>
          </p:nvSpPr>
          <p:spPr bwMode="auto">
            <a:xfrm>
              <a:off x="5802313" y="4395788"/>
              <a:ext cx="388938" cy="381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2" name="íṩ1iḋé">
              <a:extLst>
                <a:ext uri="{FF2B5EF4-FFF2-40B4-BE49-F238E27FC236}">
                  <a16:creationId xmlns:a16="http://schemas.microsoft.com/office/drawing/2014/main" xmlns="" id="{E9EB0715-157B-44EE-8D80-A20D0F17E2A0}"/>
                </a:ext>
              </a:extLst>
            </p:cNvPr>
            <p:cNvSpPr/>
            <p:nvPr/>
          </p:nvSpPr>
          <p:spPr bwMode="auto">
            <a:xfrm>
              <a:off x="5772150" y="4365625"/>
              <a:ext cx="449263" cy="441325"/>
            </a:xfrm>
            <a:custGeom>
              <a:avLst/>
              <a:gdLst>
                <a:gd name="T0" fmla="*/ 55 w 59"/>
                <a:gd name="T1" fmla="*/ 29 h 58"/>
                <a:gd name="T2" fmla="*/ 51 w 59"/>
                <a:gd name="T3" fmla="*/ 29 h 58"/>
                <a:gd name="T4" fmla="*/ 44 w 59"/>
                <a:gd name="T5" fmla="*/ 44 h 58"/>
                <a:gd name="T6" fmla="*/ 29 w 59"/>
                <a:gd name="T7" fmla="*/ 50 h 58"/>
                <a:gd name="T8" fmla="*/ 15 w 59"/>
                <a:gd name="T9" fmla="*/ 44 h 58"/>
                <a:gd name="T10" fmla="*/ 8 w 59"/>
                <a:gd name="T11" fmla="*/ 29 h 58"/>
                <a:gd name="T12" fmla="*/ 15 w 59"/>
                <a:gd name="T13" fmla="*/ 14 h 58"/>
                <a:gd name="T14" fmla="*/ 29 w 59"/>
                <a:gd name="T15" fmla="*/ 8 h 58"/>
                <a:gd name="T16" fmla="*/ 44 w 59"/>
                <a:gd name="T17" fmla="*/ 14 h 58"/>
                <a:gd name="T18" fmla="*/ 51 w 59"/>
                <a:gd name="T19" fmla="*/ 29 h 58"/>
                <a:gd name="T20" fmla="*/ 55 w 59"/>
                <a:gd name="T21" fmla="*/ 29 h 58"/>
                <a:gd name="T22" fmla="*/ 59 w 59"/>
                <a:gd name="T23" fmla="*/ 29 h 58"/>
                <a:gd name="T24" fmla="*/ 29 w 59"/>
                <a:gd name="T25" fmla="*/ 0 h 58"/>
                <a:gd name="T26" fmla="*/ 0 w 59"/>
                <a:gd name="T27" fmla="*/ 29 h 58"/>
                <a:gd name="T28" fmla="*/ 29 w 59"/>
                <a:gd name="T29" fmla="*/ 58 h 58"/>
                <a:gd name="T30" fmla="*/ 59 w 59"/>
                <a:gd name="T31" fmla="*/ 29 h 58"/>
                <a:gd name="T32" fmla="*/ 55 w 59"/>
                <a:gd name="T33"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8">
                  <a:moveTo>
                    <a:pt x="55" y="29"/>
                  </a:moveTo>
                  <a:cubicBezTo>
                    <a:pt x="51" y="29"/>
                    <a:pt x="51" y="29"/>
                    <a:pt x="51" y="29"/>
                  </a:cubicBezTo>
                  <a:cubicBezTo>
                    <a:pt x="51" y="35"/>
                    <a:pt x="48" y="40"/>
                    <a:pt x="44" y="44"/>
                  </a:cubicBezTo>
                  <a:cubicBezTo>
                    <a:pt x="41" y="48"/>
                    <a:pt x="35" y="50"/>
                    <a:pt x="29" y="50"/>
                  </a:cubicBezTo>
                  <a:cubicBezTo>
                    <a:pt x="24" y="50"/>
                    <a:pt x="18" y="48"/>
                    <a:pt x="15" y="44"/>
                  </a:cubicBezTo>
                  <a:cubicBezTo>
                    <a:pt x="11" y="40"/>
                    <a:pt x="8" y="35"/>
                    <a:pt x="8" y="29"/>
                  </a:cubicBezTo>
                  <a:cubicBezTo>
                    <a:pt x="8" y="23"/>
                    <a:pt x="11" y="18"/>
                    <a:pt x="15" y="14"/>
                  </a:cubicBezTo>
                  <a:cubicBezTo>
                    <a:pt x="18" y="10"/>
                    <a:pt x="24" y="8"/>
                    <a:pt x="29" y="8"/>
                  </a:cubicBezTo>
                  <a:cubicBezTo>
                    <a:pt x="35" y="8"/>
                    <a:pt x="41" y="10"/>
                    <a:pt x="44" y="14"/>
                  </a:cubicBezTo>
                  <a:cubicBezTo>
                    <a:pt x="48" y="18"/>
                    <a:pt x="51" y="23"/>
                    <a:pt x="51" y="29"/>
                  </a:cubicBezTo>
                  <a:cubicBezTo>
                    <a:pt x="55" y="29"/>
                    <a:pt x="55" y="29"/>
                    <a:pt x="55" y="29"/>
                  </a:cubicBezTo>
                  <a:cubicBezTo>
                    <a:pt x="59" y="29"/>
                    <a:pt x="59" y="29"/>
                    <a:pt x="59" y="29"/>
                  </a:cubicBezTo>
                  <a:cubicBezTo>
                    <a:pt x="59" y="13"/>
                    <a:pt x="46" y="0"/>
                    <a:pt x="29" y="0"/>
                  </a:cubicBezTo>
                  <a:cubicBezTo>
                    <a:pt x="13" y="0"/>
                    <a:pt x="0" y="13"/>
                    <a:pt x="0" y="29"/>
                  </a:cubicBezTo>
                  <a:cubicBezTo>
                    <a:pt x="0" y="45"/>
                    <a:pt x="13" y="58"/>
                    <a:pt x="29" y="58"/>
                  </a:cubicBezTo>
                  <a:cubicBezTo>
                    <a:pt x="46" y="58"/>
                    <a:pt x="59" y="45"/>
                    <a:pt x="59" y="29"/>
                  </a:cubicBezTo>
                  <a:lnTo>
                    <a:pt x="55" y="29"/>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3" name="ïśľiďê">
              <a:extLst>
                <a:ext uri="{FF2B5EF4-FFF2-40B4-BE49-F238E27FC236}">
                  <a16:creationId xmlns:a16="http://schemas.microsoft.com/office/drawing/2014/main" xmlns="" id="{2CD056E3-C98E-43CA-9C6C-375ABD937D16}"/>
                </a:ext>
              </a:extLst>
            </p:cNvPr>
            <p:cNvSpPr/>
            <p:nvPr/>
          </p:nvSpPr>
          <p:spPr bwMode="auto">
            <a:xfrm>
              <a:off x="5778500" y="4784725"/>
              <a:ext cx="160338" cy="685800"/>
            </a:xfrm>
            <a:custGeom>
              <a:avLst/>
              <a:gdLst>
                <a:gd name="T0" fmla="*/ 101 w 101"/>
                <a:gd name="T1" fmla="*/ 432 h 432"/>
                <a:gd name="T2" fmla="*/ 0 w 101"/>
                <a:gd name="T3" fmla="*/ 432 h 432"/>
                <a:gd name="T4" fmla="*/ 0 w 101"/>
                <a:gd name="T5" fmla="*/ 0 h 432"/>
                <a:gd name="T6" fmla="*/ 101 w 101"/>
                <a:gd name="T7" fmla="*/ 62 h 432"/>
                <a:gd name="T8" fmla="*/ 101 w 101"/>
                <a:gd name="T9" fmla="*/ 432 h 432"/>
              </a:gdLst>
              <a:ahLst/>
              <a:cxnLst>
                <a:cxn ang="0">
                  <a:pos x="T0" y="T1"/>
                </a:cxn>
                <a:cxn ang="0">
                  <a:pos x="T2" y="T3"/>
                </a:cxn>
                <a:cxn ang="0">
                  <a:pos x="T4" y="T5"/>
                </a:cxn>
                <a:cxn ang="0">
                  <a:pos x="T6" y="T7"/>
                </a:cxn>
                <a:cxn ang="0">
                  <a:pos x="T8" y="T9"/>
                </a:cxn>
              </a:cxnLst>
              <a:rect l="0" t="0" r="r" b="b"/>
              <a:pathLst>
                <a:path w="101" h="432">
                  <a:moveTo>
                    <a:pt x="101" y="432"/>
                  </a:moveTo>
                  <a:lnTo>
                    <a:pt x="0" y="432"/>
                  </a:lnTo>
                  <a:lnTo>
                    <a:pt x="0" y="0"/>
                  </a:lnTo>
                  <a:lnTo>
                    <a:pt x="101" y="62"/>
                  </a:lnTo>
                  <a:lnTo>
                    <a:pt x="101" y="432"/>
                  </a:lnTo>
                  <a:close/>
                </a:path>
              </a:pathLst>
            </a:cu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4" name="îşlîḋê">
              <a:extLst>
                <a:ext uri="{FF2B5EF4-FFF2-40B4-BE49-F238E27FC236}">
                  <a16:creationId xmlns:a16="http://schemas.microsoft.com/office/drawing/2014/main" xmlns="" id="{0179D573-4567-4E85-8110-4FA011CE6203}"/>
                </a:ext>
              </a:extLst>
            </p:cNvPr>
            <p:cNvSpPr/>
            <p:nvPr/>
          </p:nvSpPr>
          <p:spPr bwMode="auto">
            <a:xfrm>
              <a:off x="6054725" y="4784725"/>
              <a:ext cx="158750" cy="685800"/>
            </a:xfrm>
            <a:custGeom>
              <a:avLst/>
              <a:gdLst>
                <a:gd name="T0" fmla="*/ 100 w 100"/>
                <a:gd name="T1" fmla="*/ 432 h 432"/>
                <a:gd name="T2" fmla="*/ 0 w 100"/>
                <a:gd name="T3" fmla="*/ 432 h 432"/>
                <a:gd name="T4" fmla="*/ 0 w 100"/>
                <a:gd name="T5" fmla="*/ 58 h 432"/>
                <a:gd name="T6" fmla="*/ 100 w 100"/>
                <a:gd name="T7" fmla="*/ 0 h 432"/>
                <a:gd name="T8" fmla="*/ 100 w 100"/>
                <a:gd name="T9" fmla="*/ 432 h 432"/>
              </a:gdLst>
              <a:ahLst/>
              <a:cxnLst>
                <a:cxn ang="0">
                  <a:pos x="T0" y="T1"/>
                </a:cxn>
                <a:cxn ang="0">
                  <a:pos x="T2" y="T3"/>
                </a:cxn>
                <a:cxn ang="0">
                  <a:pos x="T4" y="T5"/>
                </a:cxn>
                <a:cxn ang="0">
                  <a:pos x="T6" y="T7"/>
                </a:cxn>
                <a:cxn ang="0">
                  <a:pos x="T8" y="T9"/>
                </a:cxn>
              </a:cxnLst>
              <a:rect l="0" t="0" r="r" b="b"/>
              <a:pathLst>
                <a:path w="100" h="432">
                  <a:moveTo>
                    <a:pt x="100" y="432"/>
                  </a:moveTo>
                  <a:lnTo>
                    <a:pt x="0" y="432"/>
                  </a:lnTo>
                  <a:lnTo>
                    <a:pt x="0" y="58"/>
                  </a:lnTo>
                  <a:lnTo>
                    <a:pt x="100" y="0"/>
                  </a:lnTo>
                  <a:lnTo>
                    <a:pt x="100" y="432"/>
                  </a:lnTo>
                  <a:close/>
                </a:path>
              </a:pathLst>
            </a:custGeom>
            <a:solidFill>
              <a:srgbClr val="FFD9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5" name="iṡḷiḑê">
              <a:extLst>
                <a:ext uri="{FF2B5EF4-FFF2-40B4-BE49-F238E27FC236}">
                  <a16:creationId xmlns:a16="http://schemas.microsoft.com/office/drawing/2014/main" xmlns="" id="{7D8A08F6-F33A-4941-8696-C43CEA70478B}"/>
                </a:ext>
              </a:extLst>
            </p:cNvPr>
            <p:cNvSpPr/>
            <p:nvPr/>
          </p:nvSpPr>
          <p:spPr bwMode="auto">
            <a:xfrm>
              <a:off x="5748338" y="4754563"/>
              <a:ext cx="222250" cy="746125"/>
            </a:xfrm>
            <a:custGeom>
              <a:avLst/>
              <a:gdLst>
                <a:gd name="T0" fmla="*/ 25 w 29"/>
                <a:gd name="T1" fmla="*/ 94 h 98"/>
                <a:gd name="T2" fmla="*/ 25 w 29"/>
                <a:gd name="T3" fmla="*/ 90 h 98"/>
                <a:gd name="T4" fmla="*/ 8 w 29"/>
                <a:gd name="T5" fmla="*/ 90 h 98"/>
                <a:gd name="T6" fmla="*/ 8 w 29"/>
                <a:gd name="T7" fmla="*/ 11 h 98"/>
                <a:gd name="T8" fmla="*/ 21 w 29"/>
                <a:gd name="T9" fmla="*/ 19 h 98"/>
                <a:gd name="T10" fmla="*/ 21 w 29"/>
                <a:gd name="T11" fmla="*/ 94 h 98"/>
                <a:gd name="T12" fmla="*/ 25 w 29"/>
                <a:gd name="T13" fmla="*/ 94 h 98"/>
                <a:gd name="T14" fmla="*/ 25 w 29"/>
                <a:gd name="T15" fmla="*/ 90 h 98"/>
                <a:gd name="T16" fmla="*/ 25 w 29"/>
                <a:gd name="T17" fmla="*/ 94 h 98"/>
                <a:gd name="T18" fmla="*/ 29 w 29"/>
                <a:gd name="T19" fmla="*/ 94 h 98"/>
                <a:gd name="T20" fmla="*/ 29 w 29"/>
                <a:gd name="T21" fmla="*/ 17 h 98"/>
                <a:gd name="T22" fmla="*/ 27 w 29"/>
                <a:gd name="T23" fmla="*/ 14 h 98"/>
                <a:gd name="T24" fmla="*/ 6 w 29"/>
                <a:gd name="T25" fmla="*/ 1 h 98"/>
                <a:gd name="T26" fmla="*/ 2 w 29"/>
                <a:gd name="T27" fmla="*/ 1 h 98"/>
                <a:gd name="T28" fmla="*/ 0 w 29"/>
                <a:gd name="T29" fmla="*/ 4 h 98"/>
                <a:gd name="T30" fmla="*/ 0 w 29"/>
                <a:gd name="T31" fmla="*/ 94 h 98"/>
                <a:gd name="T32" fmla="*/ 1 w 29"/>
                <a:gd name="T33" fmla="*/ 96 h 98"/>
                <a:gd name="T34" fmla="*/ 4 w 29"/>
                <a:gd name="T35" fmla="*/ 98 h 98"/>
                <a:gd name="T36" fmla="*/ 25 w 29"/>
                <a:gd name="T37" fmla="*/ 98 h 98"/>
                <a:gd name="T38" fmla="*/ 28 w 29"/>
                <a:gd name="T39" fmla="*/ 96 h 98"/>
                <a:gd name="T40" fmla="*/ 29 w 29"/>
                <a:gd name="T41" fmla="*/ 94 h 98"/>
                <a:gd name="T42" fmla="*/ 25 w 29"/>
                <a:gd name="T4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98">
                  <a:moveTo>
                    <a:pt x="25" y="94"/>
                  </a:moveTo>
                  <a:cubicBezTo>
                    <a:pt x="25" y="90"/>
                    <a:pt x="25" y="90"/>
                    <a:pt x="25" y="90"/>
                  </a:cubicBezTo>
                  <a:cubicBezTo>
                    <a:pt x="8" y="90"/>
                    <a:pt x="8" y="90"/>
                    <a:pt x="8" y="90"/>
                  </a:cubicBezTo>
                  <a:cubicBezTo>
                    <a:pt x="8" y="11"/>
                    <a:pt x="8" y="11"/>
                    <a:pt x="8" y="11"/>
                  </a:cubicBezTo>
                  <a:cubicBezTo>
                    <a:pt x="21" y="19"/>
                    <a:pt x="21" y="19"/>
                    <a:pt x="21" y="19"/>
                  </a:cubicBezTo>
                  <a:cubicBezTo>
                    <a:pt x="21" y="94"/>
                    <a:pt x="21" y="94"/>
                    <a:pt x="21" y="94"/>
                  </a:cubicBezTo>
                  <a:cubicBezTo>
                    <a:pt x="25" y="94"/>
                    <a:pt x="25" y="94"/>
                    <a:pt x="25" y="94"/>
                  </a:cubicBezTo>
                  <a:cubicBezTo>
                    <a:pt x="25" y="90"/>
                    <a:pt x="25" y="90"/>
                    <a:pt x="25" y="90"/>
                  </a:cubicBezTo>
                  <a:cubicBezTo>
                    <a:pt x="25" y="94"/>
                    <a:pt x="25" y="94"/>
                    <a:pt x="25" y="94"/>
                  </a:cubicBezTo>
                  <a:cubicBezTo>
                    <a:pt x="29" y="94"/>
                    <a:pt x="29" y="94"/>
                    <a:pt x="29" y="94"/>
                  </a:cubicBezTo>
                  <a:cubicBezTo>
                    <a:pt x="29" y="17"/>
                    <a:pt x="29" y="17"/>
                    <a:pt x="29" y="17"/>
                  </a:cubicBezTo>
                  <a:cubicBezTo>
                    <a:pt x="29" y="16"/>
                    <a:pt x="28" y="14"/>
                    <a:pt x="27" y="14"/>
                  </a:cubicBezTo>
                  <a:cubicBezTo>
                    <a:pt x="6" y="1"/>
                    <a:pt x="6" y="1"/>
                    <a:pt x="6" y="1"/>
                  </a:cubicBezTo>
                  <a:cubicBezTo>
                    <a:pt x="4" y="0"/>
                    <a:pt x="3" y="0"/>
                    <a:pt x="2" y="1"/>
                  </a:cubicBezTo>
                  <a:cubicBezTo>
                    <a:pt x="0" y="2"/>
                    <a:pt x="0" y="3"/>
                    <a:pt x="0" y="4"/>
                  </a:cubicBezTo>
                  <a:cubicBezTo>
                    <a:pt x="0" y="94"/>
                    <a:pt x="0" y="94"/>
                    <a:pt x="0" y="94"/>
                  </a:cubicBezTo>
                  <a:cubicBezTo>
                    <a:pt x="0" y="95"/>
                    <a:pt x="0" y="96"/>
                    <a:pt x="1" y="96"/>
                  </a:cubicBezTo>
                  <a:cubicBezTo>
                    <a:pt x="2" y="97"/>
                    <a:pt x="3" y="98"/>
                    <a:pt x="4" y="98"/>
                  </a:cubicBezTo>
                  <a:cubicBezTo>
                    <a:pt x="25" y="98"/>
                    <a:pt x="25" y="98"/>
                    <a:pt x="25" y="98"/>
                  </a:cubicBezTo>
                  <a:cubicBezTo>
                    <a:pt x="26" y="98"/>
                    <a:pt x="27" y="97"/>
                    <a:pt x="28" y="96"/>
                  </a:cubicBezTo>
                  <a:cubicBezTo>
                    <a:pt x="29" y="96"/>
                    <a:pt x="29" y="95"/>
                    <a:pt x="29" y="94"/>
                  </a:cubicBezTo>
                  <a:lnTo>
                    <a:pt x="25" y="94"/>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6" name="íşḻîḑê">
              <a:extLst>
                <a:ext uri="{FF2B5EF4-FFF2-40B4-BE49-F238E27FC236}">
                  <a16:creationId xmlns:a16="http://schemas.microsoft.com/office/drawing/2014/main" xmlns="" id="{CB95D091-1544-4D98-A76F-A90E5A6C38DA}"/>
                </a:ext>
              </a:extLst>
            </p:cNvPr>
            <p:cNvSpPr/>
            <p:nvPr/>
          </p:nvSpPr>
          <p:spPr bwMode="auto">
            <a:xfrm>
              <a:off x="6022975" y="4754563"/>
              <a:ext cx="222250" cy="746125"/>
            </a:xfrm>
            <a:custGeom>
              <a:avLst/>
              <a:gdLst>
                <a:gd name="T0" fmla="*/ 25 w 29"/>
                <a:gd name="T1" fmla="*/ 94 h 98"/>
                <a:gd name="T2" fmla="*/ 25 w 29"/>
                <a:gd name="T3" fmla="*/ 90 h 98"/>
                <a:gd name="T4" fmla="*/ 8 w 29"/>
                <a:gd name="T5" fmla="*/ 90 h 98"/>
                <a:gd name="T6" fmla="*/ 8 w 29"/>
                <a:gd name="T7" fmla="*/ 19 h 98"/>
                <a:gd name="T8" fmla="*/ 21 w 29"/>
                <a:gd name="T9" fmla="*/ 11 h 98"/>
                <a:gd name="T10" fmla="*/ 21 w 29"/>
                <a:gd name="T11" fmla="*/ 94 h 98"/>
                <a:gd name="T12" fmla="*/ 25 w 29"/>
                <a:gd name="T13" fmla="*/ 94 h 98"/>
                <a:gd name="T14" fmla="*/ 25 w 29"/>
                <a:gd name="T15" fmla="*/ 90 h 98"/>
                <a:gd name="T16" fmla="*/ 25 w 29"/>
                <a:gd name="T17" fmla="*/ 94 h 98"/>
                <a:gd name="T18" fmla="*/ 29 w 29"/>
                <a:gd name="T19" fmla="*/ 94 h 98"/>
                <a:gd name="T20" fmla="*/ 29 w 29"/>
                <a:gd name="T21" fmla="*/ 4 h 98"/>
                <a:gd name="T22" fmla="*/ 27 w 29"/>
                <a:gd name="T23" fmla="*/ 1 h 98"/>
                <a:gd name="T24" fmla="*/ 23 w 29"/>
                <a:gd name="T25" fmla="*/ 1 h 98"/>
                <a:gd name="T26" fmla="*/ 2 w 29"/>
                <a:gd name="T27" fmla="*/ 13 h 98"/>
                <a:gd name="T28" fmla="*/ 0 w 29"/>
                <a:gd name="T29" fmla="*/ 16 h 98"/>
                <a:gd name="T30" fmla="*/ 0 w 29"/>
                <a:gd name="T31" fmla="*/ 94 h 98"/>
                <a:gd name="T32" fmla="*/ 1 w 29"/>
                <a:gd name="T33" fmla="*/ 96 h 98"/>
                <a:gd name="T34" fmla="*/ 4 w 29"/>
                <a:gd name="T35" fmla="*/ 98 h 98"/>
                <a:gd name="T36" fmla="*/ 25 w 29"/>
                <a:gd name="T37" fmla="*/ 98 h 98"/>
                <a:gd name="T38" fmla="*/ 28 w 29"/>
                <a:gd name="T39" fmla="*/ 96 h 98"/>
                <a:gd name="T40" fmla="*/ 29 w 29"/>
                <a:gd name="T41" fmla="*/ 94 h 98"/>
                <a:gd name="T42" fmla="*/ 25 w 29"/>
                <a:gd name="T4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98">
                  <a:moveTo>
                    <a:pt x="25" y="94"/>
                  </a:moveTo>
                  <a:cubicBezTo>
                    <a:pt x="25" y="90"/>
                    <a:pt x="25" y="90"/>
                    <a:pt x="25" y="90"/>
                  </a:cubicBezTo>
                  <a:cubicBezTo>
                    <a:pt x="8" y="90"/>
                    <a:pt x="8" y="90"/>
                    <a:pt x="8" y="90"/>
                  </a:cubicBezTo>
                  <a:cubicBezTo>
                    <a:pt x="8" y="19"/>
                    <a:pt x="8" y="19"/>
                    <a:pt x="8" y="19"/>
                  </a:cubicBezTo>
                  <a:cubicBezTo>
                    <a:pt x="21" y="11"/>
                    <a:pt x="21" y="11"/>
                    <a:pt x="21" y="11"/>
                  </a:cubicBezTo>
                  <a:cubicBezTo>
                    <a:pt x="21" y="94"/>
                    <a:pt x="21" y="94"/>
                    <a:pt x="21" y="94"/>
                  </a:cubicBezTo>
                  <a:cubicBezTo>
                    <a:pt x="25" y="94"/>
                    <a:pt x="25" y="94"/>
                    <a:pt x="25" y="94"/>
                  </a:cubicBezTo>
                  <a:cubicBezTo>
                    <a:pt x="25" y="90"/>
                    <a:pt x="25" y="90"/>
                    <a:pt x="25" y="90"/>
                  </a:cubicBezTo>
                  <a:cubicBezTo>
                    <a:pt x="25" y="94"/>
                    <a:pt x="25" y="94"/>
                    <a:pt x="25" y="94"/>
                  </a:cubicBezTo>
                  <a:cubicBezTo>
                    <a:pt x="29" y="94"/>
                    <a:pt x="29" y="94"/>
                    <a:pt x="29" y="94"/>
                  </a:cubicBezTo>
                  <a:cubicBezTo>
                    <a:pt x="29" y="4"/>
                    <a:pt x="29" y="4"/>
                    <a:pt x="29" y="4"/>
                  </a:cubicBezTo>
                  <a:cubicBezTo>
                    <a:pt x="29" y="3"/>
                    <a:pt x="28" y="2"/>
                    <a:pt x="27" y="1"/>
                  </a:cubicBezTo>
                  <a:cubicBezTo>
                    <a:pt x="26" y="0"/>
                    <a:pt x="25" y="0"/>
                    <a:pt x="23" y="1"/>
                  </a:cubicBezTo>
                  <a:cubicBezTo>
                    <a:pt x="2" y="13"/>
                    <a:pt x="2" y="13"/>
                    <a:pt x="2" y="13"/>
                  </a:cubicBezTo>
                  <a:cubicBezTo>
                    <a:pt x="1" y="14"/>
                    <a:pt x="0" y="15"/>
                    <a:pt x="0" y="16"/>
                  </a:cubicBezTo>
                  <a:cubicBezTo>
                    <a:pt x="0" y="94"/>
                    <a:pt x="0" y="94"/>
                    <a:pt x="0" y="94"/>
                  </a:cubicBezTo>
                  <a:cubicBezTo>
                    <a:pt x="0" y="95"/>
                    <a:pt x="0" y="96"/>
                    <a:pt x="1" y="96"/>
                  </a:cubicBezTo>
                  <a:cubicBezTo>
                    <a:pt x="2" y="97"/>
                    <a:pt x="3" y="98"/>
                    <a:pt x="4" y="98"/>
                  </a:cubicBezTo>
                  <a:cubicBezTo>
                    <a:pt x="25" y="98"/>
                    <a:pt x="25" y="98"/>
                    <a:pt x="25" y="98"/>
                  </a:cubicBezTo>
                  <a:cubicBezTo>
                    <a:pt x="26" y="98"/>
                    <a:pt x="27" y="97"/>
                    <a:pt x="28" y="96"/>
                  </a:cubicBezTo>
                  <a:cubicBezTo>
                    <a:pt x="29" y="96"/>
                    <a:pt x="29" y="95"/>
                    <a:pt x="29" y="94"/>
                  </a:cubicBezTo>
                  <a:lnTo>
                    <a:pt x="25" y="94"/>
                  </a:ln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7" name="îS1ïḑê">
              <a:extLst>
                <a:ext uri="{FF2B5EF4-FFF2-40B4-BE49-F238E27FC236}">
                  <a16:creationId xmlns:a16="http://schemas.microsoft.com/office/drawing/2014/main" xmlns="" id="{91D2487E-D540-4FB7-86B6-22FA817958DE}"/>
                </a:ext>
              </a:extLst>
            </p:cNvPr>
            <p:cNvSpPr/>
            <p:nvPr/>
          </p:nvSpPr>
          <p:spPr bwMode="auto">
            <a:xfrm>
              <a:off x="6335713" y="1662113"/>
              <a:ext cx="542925" cy="1233488"/>
            </a:xfrm>
            <a:custGeom>
              <a:avLst/>
              <a:gdLst>
                <a:gd name="T0" fmla="*/ 12 w 71"/>
                <a:gd name="T1" fmla="*/ 156 h 162"/>
                <a:gd name="T2" fmla="*/ 12 w 71"/>
                <a:gd name="T3" fmla="*/ 83 h 162"/>
                <a:gd name="T4" fmla="*/ 65 w 71"/>
                <a:gd name="T5" fmla="*/ 83 h 162"/>
                <a:gd name="T6" fmla="*/ 69 w 71"/>
                <a:gd name="T7" fmla="*/ 81 h 162"/>
                <a:gd name="T8" fmla="*/ 71 w 71"/>
                <a:gd name="T9" fmla="*/ 77 h 162"/>
                <a:gd name="T10" fmla="*/ 71 w 71"/>
                <a:gd name="T11" fmla="*/ 6 h 162"/>
                <a:gd name="T12" fmla="*/ 65 w 71"/>
                <a:gd name="T13" fmla="*/ 0 h 162"/>
                <a:gd name="T14" fmla="*/ 59 w 71"/>
                <a:gd name="T15" fmla="*/ 6 h 162"/>
                <a:gd name="T16" fmla="*/ 59 w 71"/>
                <a:gd name="T17" fmla="*/ 71 h 162"/>
                <a:gd name="T18" fmla="*/ 6 w 71"/>
                <a:gd name="T19" fmla="*/ 71 h 162"/>
                <a:gd name="T20" fmla="*/ 2 w 71"/>
                <a:gd name="T21" fmla="*/ 73 h 162"/>
                <a:gd name="T22" fmla="*/ 0 w 71"/>
                <a:gd name="T23" fmla="*/ 77 h 162"/>
                <a:gd name="T24" fmla="*/ 0 w 71"/>
                <a:gd name="T25" fmla="*/ 156 h 162"/>
                <a:gd name="T26" fmla="*/ 6 w 71"/>
                <a:gd name="T27" fmla="*/ 162 h 162"/>
                <a:gd name="T28" fmla="*/ 12 w 71"/>
                <a:gd name="T29" fmla="*/ 1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2">
                  <a:moveTo>
                    <a:pt x="12" y="156"/>
                  </a:moveTo>
                  <a:cubicBezTo>
                    <a:pt x="12" y="83"/>
                    <a:pt x="12" y="83"/>
                    <a:pt x="12" y="83"/>
                  </a:cubicBezTo>
                  <a:cubicBezTo>
                    <a:pt x="65" y="83"/>
                    <a:pt x="65" y="83"/>
                    <a:pt x="65" y="83"/>
                  </a:cubicBezTo>
                  <a:cubicBezTo>
                    <a:pt x="67" y="83"/>
                    <a:pt x="68" y="82"/>
                    <a:pt x="69" y="81"/>
                  </a:cubicBezTo>
                  <a:cubicBezTo>
                    <a:pt x="71" y="80"/>
                    <a:pt x="71" y="79"/>
                    <a:pt x="71" y="77"/>
                  </a:cubicBezTo>
                  <a:cubicBezTo>
                    <a:pt x="71" y="6"/>
                    <a:pt x="71" y="6"/>
                    <a:pt x="71" y="6"/>
                  </a:cubicBezTo>
                  <a:cubicBezTo>
                    <a:pt x="71" y="3"/>
                    <a:pt x="68" y="0"/>
                    <a:pt x="65" y="0"/>
                  </a:cubicBezTo>
                  <a:cubicBezTo>
                    <a:pt x="62" y="0"/>
                    <a:pt x="59" y="3"/>
                    <a:pt x="59" y="6"/>
                  </a:cubicBezTo>
                  <a:cubicBezTo>
                    <a:pt x="59" y="71"/>
                    <a:pt x="59" y="71"/>
                    <a:pt x="59" y="71"/>
                  </a:cubicBezTo>
                  <a:cubicBezTo>
                    <a:pt x="6" y="71"/>
                    <a:pt x="6" y="71"/>
                    <a:pt x="6" y="71"/>
                  </a:cubicBezTo>
                  <a:cubicBezTo>
                    <a:pt x="5" y="71"/>
                    <a:pt x="3" y="72"/>
                    <a:pt x="2" y="73"/>
                  </a:cubicBezTo>
                  <a:cubicBezTo>
                    <a:pt x="1" y="74"/>
                    <a:pt x="0" y="76"/>
                    <a:pt x="0" y="77"/>
                  </a:cubicBezTo>
                  <a:cubicBezTo>
                    <a:pt x="0" y="156"/>
                    <a:pt x="0" y="156"/>
                    <a:pt x="0" y="156"/>
                  </a:cubicBezTo>
                  <a:cubicBezTo>
                    <a:pt x="0" y="159"/>
                    <a:pt x="3" y="162"/>
                    <a:pt x="6" y="162"/>
                  </a:cubicBezTo>
                  <a:cubicBezTo>
                    <a:pt x="10" y="162"/>
                    <a:pt x="12" y="159"/>
                    <a:pt x="12" y="156"/>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sp>
          <p:nvSpPr>
            <p:cNvPr id="528" name="îṩļíḍe">
              <a:extLst>
                <a:ext uri="{FF2B5EF4-FFF2-40B4-BE49-F238E27FC236}">
                  <a16:creationId xmlns:a16="http://schemas.microsoft.com/office/drawing/2014/main" xmlns="" id="{47DBF7FC-D75D-42E7-90A5-7D19D2A79873}"/>
                </a:ext>
              </a:extLst>
            </p:cNvPr>
            <p:cNvSpPr/>
            <p:nvPr/>
          </p:nvSpPr>
          <p:spPr bwMode="auto">
            <a:xfrm>
              <a:off x="6550025" y="2530475"/>
              <a:ext cx="1212850" cy="471488"/>
            </a:xfrm>
            <a:custGeom>
              <a:avLst/>
              <a:gdLst>
                <a:gd name="T0" fmla="*/ 6 w 159"/>
                <a:gd name="T1" fmla="*/ 62 h 62"/>
                <a:gd name="T2" fmla="*/ 95 w 159"/>
                <a:gd name="T3" fmla="*/ 62 h 62"/>
                <a:gd name="T4" fmla="*/ 99 w 159"/>
                <a:gd name="T5" fmla="*/ 61 h 62"/>
                <a:gd name="T6" fmla="*/ 101 w 159"/>
                <a:gd name="T7" fmla="*/ 56 h 62"/>
                <a:gd name="T8" fmla="*/ 101 w 159"/>
                <a:gd name="T9" fmla="*/ 12 h 62"/>
                <a:gd name="T10" fmla="*/ 153 w 159"/>
                <a:gd name="T11" fmla="*/ 12 h 62"/>
                <a:gd name="T12" fmla="*/ 159 w 159"/>
                <a:gd name="T13" fmla="*/ 6 h 62"/>
                <a:gd name="T14" fmla="*/ 153 w 159"/>
                <a:gd name="T15" fmla="*/ 0 h 62"/>
                <a:gd name="T16" fmla="*/ 95 w 159"/>
                <a:gd name="T17" fmla="*/ 0 h 62"/>
                <a:gd name="T18" fmla="*/ 91 w 159"/>
                <a:gd name="T19" fmla="*/ 1 h 62"/>
                <a:gd name="T20" fmla="*/ 89 w 159"/>
                <a:gd name="T21" fmla="*/ 6 h 62"/>
                <a:gd name="T22" fmla="*/ 89 w 159"/>
                <a:gd name="T23" fmla="*/ 50 h 62"/>
                <a:gd name="T24" fmla="*/ 6 w 159"/>
                <a:gd name="T25" fmla="*/ 50 h 62"/>
                <a:gd name="T26" fmla="*/ 0 w 159"/>
                <a:gd name="T27" fmla="*/ 56 h 62"/>
                <a:gd name="T28" fmla="*/ 6 w 159"/>
                <a:gd name="T2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62">
                  <a:moveTo>
                    <a:pt x="6" y="62"/>
                  </a:moveTo>
                  <a:cubicBezTo>
                    <a:pt x="95" y="62"/>
                    <a:pt x="95" y="62"/>
                    <a:pt x="95" y="62"/>
                  </a:cubicBezTo>
                  <a:cubicBezTo>
                    <a:pt x="96" y="62"/>
                    <a:pt x="98" y="62"/>
                    <a:pt x="99" y="61"/>
                  </a:cubicBezTo>
                  <a:cubicBezTo>
                    <a:pt x="100" y="60"/>
                    <a:pt x="101" y="58"/>
                    <a:pt x="101" y="56"/>
                  </a:cubicBezTo>
                  <a:cubicBezTo>
                    <a:pt x="101" y="12"/>
                    <a:pt x="101" y="12"/>
                    <a:pt x="101" y="12"/>
                  </a:cubicBezTo>
                  <a:cubicBezTo>
                    <a:pt x="153" y="12"/>
                    <a:pt x="153" y="12"/>
                    <a:pt x="153" y="12"/>
                  </a:cubicBezTo>
                  <a:cubicBezTo>
                    <a:pt x="157" y="12"/>
                    <a:pt x="159" y="9"/>
                    <a:pt x="159" y="6"/>
                  </a:cubicBezTo>
                  <a:cubicBezTo>
                    <a:pt x="159" y="2"/>
                    <a:pt x="157" y="0"/>
                    <a:pt x="153" y="0"/>
                  </a:cubicBezTo>
                  <a:cubicBezTo>
                    <a:pt x="95" y="0"/>
                    <a:pt x="95" y="0"/>
                    <a:pt x="95" y="0"/>
                  </a:cubicBezTo>
                  <a:cubicBezTo>
                    <a:pt x="93" y="0"/>
                    <a:pt x="92" y="0"/>
                    <a:pt x="91" y="1"/>
                  </a:cubicBezTo>
                  <a:cubicBezTo>
                    <a:pt x="89" y="2"/>
                    <a:pt x="89" y="4"/>
                    <a:pt x="89" y="6"/>
                  </a:cubicBezTo>
                  <a:cubicBezTo>
                    <a:pt x="89" y="50"/>
                    <a:pt x="89" y="50"/>
                    <a:pt x="89" y="50"/>
                  </a:cubicBezTo>
                  <a:cubicBezTo>
                    <a:pt x="6" y="50"/>
                    <a:pt x="6" y="50"/>
                    <a:pt x="6" y="50"/>
                  </a:cubicBezTo>
                  <a:cubicBezTo>
                    <a:pt x="3" y="50"/>
                    <a:pt x="0" y="53"/>
                    <a:pt x="0" y="56"/>
                  </a:cubicBezTo>
                  <a:cubicBezTo>
                    <a:pt x="0" y="60"/>
                    <a:pt x="3" y="62"/>
                    <a:pt x="6" y="62"/>
                  </a:cubicBezTo>
                  <a:close/>
                </a:path>
              </a:pathLst>
            </a:cu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b="1">
                <a:solidFill>
                  <a:schemeClr val="bg2">
                    <a:lumMod val="10000"/>
                  </a:schemeClr>
                </a:solidFill>
              </a:endParaRPr>
            </a:p>
          </p:txBody>
        </p:sp>
      </p:grpSp>
      <p:cxnSp>
        <p:nvCxnSpPr>
          <p:cNvPr id="168" name="Conector angular 167"/>
          <p:cNvCxnSpPr>
            <a:stCxn id="19" idx="3"/>
          </p:cNvCxnSpPr>
          <p:nvPr/>
        </p:nvCxnSpPr>
        <p:spPr>
          <a:xfrm flipV="1">
            <a:off x="7236011" y="429416"/>
            <a:ext cx="2683965" cy="772135"/>
          </a:xfrm>
          <a:prstGeom prst="bentConnector3">
            <a:avLst>
              <a:gd name="adj1" fmla="val 81972"/>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cxnSp>
        <p:nvCxnSpPr>
          <p:cNvPr id="173" name="Conector recto de flecha 172"/>
          <p:cNvCxnSpPr>
            <a:stCxn id="19" idx="2"/>
            <a:endCxn id="16" idx="0"/>
          </p:cNvCxnSpPr>
          <p:nvPr/>
        </p:nvCxnSpPr>
        <p:spPr>
          <a:xfrm>
            <a:off x="6446806" y="1401844"/>
            <a:ext cx="14846" cy="465278"/>
          </a:xfrm>
          <a:prstGeom prst="straightConnector1">
            <a:avLst/>
          </a:prstGeom>
          <a:ln>
            <a:solidFill>
              <a:srgbClr val="003300"/>
            </a:solidFill>
            <a:tailEnd type="triangle"/>
          </a:ln>
        </p:spPr>
        <p:style>
          <a:lnRef idx="3">
            <a:schemeClr val="accent1"/>
          </a:lnRef>
          <a:fillRef idx="0">
            <a:schemeClr val="accent1"/>
          </a:fillRef>
          <a:effectRef idx="2">
            <a:schemeClr val="accent1"/>
          </a:effectRef>
          <a:fontRef idx="minor">
            <a:schemeClr val="tx1"/>
          </a:fontRef>
        </p:style>
      </p:cxnSp>
      <p:sp>
        <p:nvSpPr>
          <p:cNvPr id="541" name="Redondear rectángulo de esquina diagonal 540"/>
          <p:cNvSpPr/>
          <p:nvPr/>
        </p:nvSpPr>
        <p:spPr>
          <a:xfrm>
            <a:off x="1224606" y="3170247"/>
            <a:ext cx="3332878" cy="662144"/>
          </a:xfrm>
          <a:prstGeom prst="round2Diag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s-EC" sz="14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1" algn="ctr"/>
            <a:r>
              <a:rPr lang="es-EC" sz="14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SELECCIÓN DE EXPERTOS</a:t>
            </a:r>
          </a:p>
          <a:p>
            <a:pPr marL="0" lvl="1" algn="ctr"/>
            <a:endParaRPr lang="es-EC" sz="1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1" algn="ctr"/>
            <a:r>
              <a:rPr lang="es-ES" sz="1400" b="1" dirty="0">
                <a:solidFill>
                  <a:schemeClr val="bg1"/>
                </a:solidFill>
                <a:latin typeface="Times New Roman" panose="02020603050405020304" pitchFamily="18" charset="0"/>
                <a:ea typeface="Calibri" panose="020F0502020204030204" pitchFamily="34" charset="0"/>
              </a:rPr>
              <a:t>Modelo de </a:t>
            </a:r>
            <a:r>
              <a:rPr lang="es-ES" sz="1400" b="1" i="1" dirty="0" err="1">
                <a:solidFill>
                  <a:schemeClr val="bg1"/>
                </a:solidFill>
                <a:latin typeface="Times New Roman" panose="02020603050405020304" pitchFamily="18" charset="0"/>
                <a:ea typeface="Calibri" panose="020F0502020204030204" pitchFamily="34" charset="0"/>
              </a:rPr>
              <a:t>Skjong</a:t>
            </a:r>
            <a:r>
              <a:rPr lang="es-ES" sz="1400" b="1" i="1" dirty="0">
                <a:solidFill>
                  <a:schemeClr val="bg1"/>
                </a:solidFill>
                <a:latin typeface="Times New Roman" panose="02020603050405020304" pitchFamily="18" charset="0"/>
                <a:ea typeface="Calibri" panose="020F0502020204030204" pitchFamily="34" charset="0"/>
              </a:rPr>
              <a:t> y </a:t>
            </a:r>
            <a:r>
              <a:rPr lang="es-ES" sz="1400" b="1" i="1" dirty="0" err="1">
                <a:solidFill>
                  <a:schemeClr val="bg1"/>
                </a:solidFill>
                <a:latin typeface="Times New Roman" panose="02020603050405020304" pitchFamily="18" charset="0"/>
                <a:ea typeface="Calibri" panose="020F0502020204030204" pitchFamily="34" charset="0"/>
              </a:rPr>
              <a:t>Wentworht</a:t>
            </a:r>
            <a:endParaRPr lang="es-EC" sz="1400" b="1" i="1" dirty="0">
              <a:solidFill>
                <a:schemeClr val="bg1"/>
              </a:solidFill>
            </a:endParaRPr>
          </a:p>
          <a:p>
            <a:pPr marL="0" lvl="1" algn="ctr"/>
            <a:endParaRPr lang="es-EC" sz="14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42" name="26700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126664" y="4301391"/>
            <a:ext cx="3557484" cy="3150731"/>
            <a:chOff x="2343915" y="1599752"/>
            <a:chExt cx="7453228" cy="6860277"/>
          </a:xfrm>
        </p:grpSpPr>
        <p:grpSp>
          <p:nvGrpSpPr>
            <p:cNvPr id="543" name="iṩļîḋé">
              <a:extLst>
                <a:ext uri="{FF2B5EF4-FFF2-40B4-BE49-F238E27FC236}">
                  <a16:creationId xmlns:a16="http://schemas.microsoft.com/office/drawing/2014/main" xmlns="" id="{25070D97-6CBD-44F8-81FF-0578AC32D850}"/>
                </a:ext>
              </a:extLst>
            </p:cNvPr>
            <p:cNvGrpSpPr/>
            <p:nvPr/>
          </p:nvGrpSpPr>
          <p:grpSpPr>
            <a:xfrm>
              <a:off x="4815141" y="2925678"/>
              <a:ext cx="2549016" cy="3932322"/>
              <a:chOff x="4815142" y="2925678"/>
              <a:chExt cx="2549016" cy="3932322"/>
            </a:xfrm>
          </p:grpSpPr>
          <p:sp>
            <p:nvSpPr>
              <p:cNvPr id="561" name="îṣľîḓê">
                <a:extLst>
                  <a:ext uri="{FF2B5EF4-FFF2-40B4-BE49-F238E27FC236}">
                    <a16:creationId xmlns:a16="http://schemas.microsoft.com/office/drawing/2014/main" xmlns="" id="{CCAC6FE4-2FE1-42E4-BD16-93C4C3622F0C}"/>
                  </a:ext>
                </a:extLst>
              </p:cNvPr>
              <p:cNvSpPr/>
              <p:nvPr/>
            </p:nvSpPr>
            <p:spPr>
              <a:xfrm>
                <a:off x="6818728" y="6282314"/>
                <a:ext cx="135656" cy="438290"/>
              </a:xfrm>
              <a:custGeom>
                <a:avLst/>
                <a:gdLst/>
                <a:ahLst/>
                <a:cxnLst>
                  <a:cxn ang="0">
                    <a:pos x="wd2" y="hd2"/>
                  </a:cxn>
                  <a:cxn ang="5400000">
                    <a:pos x="wd2" y="hd2"/>
                  </a:cxn>
                  <a:cxn ang="10800000">
                    <a:pos x="wd2" y="hd2"/>
                  </a:cxn>
                  <a:cxn ang="16200000">
                    <a:pos x="wd2" y="hd2"/>
                  </a:cxn>
                </a:cxnLst>
                <a:rect l="0" t="0" r="r" b="b"/>
                <a:pathLst>
                  <a:path w="21600" h="21600" extrusionOk="0">
                    <a:moveTo>
                      <a:pt x="5682" y="0"/>
                    </a:moveTo>
                    <a:lnTo>
                      <a:pt x="0" y="4122"/>
                    </a:lnTo>
                    <a:lnTo>
                      <a:pt x="4354" y="21600"/>
                    </a:lnTo>
                    <a:lnTo>
                      <a:pt x="21600" y="13430"/>
                    </a:lnTo>
                    <a:lnTo>
                      <a:pt x="5682" y="0"/>
                    </a:lnTo>
                    <a:close/>
                  </a:path>
                </a:pathLst>
              </a:custGeom>
              <a:solidFill>
                <a:srgbClr val="E5E5E5"/>
              </a:solidFill>
              <a:ln w="12700" cap="flat">
                <a:noFill/>
                <a:miter lim="400000"/>
              </a:ln>
              <a:effectLst/>
            </p:spPr>
            <p:txBody>
              <a:bodyPr wrap="square" lIns="91440" tIns="45720" rIns="91440" bIns="45720" numCol="1" anchor="ctr">
                <a:normAutofit fontScale="92500" lnSpcReduction="2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1200"/>
              </a:p>
            </p:txBody>
          </p:sp>
          <p:sp>
            <p:nvSpPr>
              <p:cNvPr id="562" name="íṧļiḋé">
                <a:extLst>
                  <a:ext uri="{FF2B5EF4-FFF2-40B4-BE49-F238E27FC236}">
                    <a16:creationId xmlns:a16="http://schemas.microsoft.com/office/drawing/2014/main" xmlns="" id="{DBE617B4-0886-4C89-9D57-880F0CFA1BD9}"/>
                  </a:ext>
                </a:extLst>
              </p:cNvPr>
              <p:cNvSpPr/>
              <p:nvPr/>
            </p:nvSpPr>
            <p:spPr>
              <a:xfrm flipH="1">
                <a:off x="5255866" y="6282113"/>
                <a:ext cx="118852" cy="440470"/>
              </a:xfrm>
              <a:custGeom>
                <a:avLst/>
                <a:gdLst/>
                <a:ahLst/>
                <a:cxnLst>
                  <a:cxn ang="0">
                    <a:pos x="wd2" y="hd2"/>
                  </a:cxn>
                  <a:cxn ang="5400000">
                    <a:pos x="wd2" y="hd2"/>
                  </a:cxn>
                  <a:cxn ang="10800000">
                    <a:pos x="wd2" y="hd2"/>
                  </a:cxn>
                  <a:cxn ang="16200000">
                    <a:pos x="wd2" y="hd2"/>
                  </a:cxn>
                </a:cxnLst>
                <a:rect l="0" t="0" r="r" b="b"/>
                <a:pathLst>
                  <a:path w="21600" h="21600" extrusionOk="0">
                    <a:moveTo>
                      <a:pt x="12206" y="0"/>
                    </a:moveTo>
                    <a:lnTo>
                      <a:pt x="0" y="4621"/>
                    </a:lnTo>
                    <a:lnTo>
                      <a:pt x="4969" y="21600"/>
                    </a:lnTo>
                    <a:lnTo>
                      <a:pt x="21600" y="13882"/>
                    </a:lnTo>
                    <a:lnTo>
                      <a:pt x="12206" y="0"/>
                    </a:lnTo>
                    <a:close/>
                  </a:path>
                </a:pathLst>
              </a:custGeom>
              <a:solidFill>
                <a:srgbClr val="E5E5E5"/>
              </a:solidFill>
              <a:ln w="12700" cap="flat">
                <a:noFill/>
                <a:miter lim="400000"/>
              </a:ln>
              <a:effectLst/>
            </p:spPr>
            <p:txBody>
              <a:bodyPr wrap="square" lIns="91440" tIns="45720" rIns="91440" bIns="45720" numCol="1" anchor="ctr">
                <a:normAutofit fontScale="92500" lnSpcReduction="2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1200"/>
              </a:p>
            </p:txBody>
          </p:sp>
          <p:sp>
            <p:nvSpPr>
              <p:cNvPr id="563" name="iṡļide">
                <a:extLst>
                  <a:ext uri="{FF2B5EF4-FFF2-40B4-BE49-F238E27FC236}">
                    <a16:creationId xmlns:a16="http://schemas.microsoft.com/office/drawing/2014/main" xmlns="" id="{BB024F67-9003-469B-84FB-766F007C3A1E}"/>
                  </a:ext>
                </a:extLst>
              </p:cNvPr>
              <p:cNvSpPr/>
              <p:nvPr/>
            </p:nvSpPr>
            <p:spPr>
              <a:xfrm>
                <a:off x="5345518" y="6176342"/>
                <a:ext cx="1542421" cy="681658"/>
              </a:xfrm>
              <a:custGeom>
                <a:avLst/>
                <a:gdLst/>
                <a:ahLst/>
                <a:cxnLst>
                  <a:cxn ang="0">
                    <a:pos x="wd2" y="hd2"/>
                  </a:cxn>
                  <a:cxn ang="5400000">
                    <a:pos x="wd2" y="hd2"/>
                  </a:cxn>
                  <a:cxn ang="10800000">
                    <a:pos x="wd2" y="hd2"/>
                  </a:cxn>
                  <a:cxn ang="16200000">
                    <a:pos x="wd2" y="hd2"/>
                  </a:cxn>
                </a:cxnLst>
                <a:rect l="0" t="0" r="r" b="b"/>
                <a:pathLst>
                  <a:path w="21591" h="21600" extrusionOk="0">
                    <a:moveTo>
                      <a:pt x="593" y="0"/>
                    </a:moveTo>
                    <a:cubicBezTo>
                      <a:pt x="303" y="4387"/>
                      <a:pt x="118" y="8797"/>
                      <a:pt x="40" y="13221"/>
                    </a:cubicBezTo>
                    <a:cubicBezTo>
                      <a:pt x="-9" y="16013"/>
                      <a:pt x="-4" y="18806"/>
                      <a:pt x="10" y="21600"/>
                    </a:cubicBezTo>
                    <a:lnTo>
                      <a:pt x="21591" y="21600"/>
                    </a:lnTo>
                    <a:cubicBezTo>
                      <a:pt x="21558" y="20996"/>
                      <a:pt x="21526" y="20393"/>
                      <a:pt x="21494" y="19789"/>
                    </a:cubicBezTo>
                    <a:cubicBezTo>
                      <a:pt x="21462" y="19185"/>
                      <a:pt x="21430" y="18581"/>
                      <a:pt x="21398" y="17977"/>
                    </a:cubicBezTo>
                    <a:lnTo>
                      <a:pt x="20174" y="60"/>
                    </a:lnTo>
                    <a:lnTo>
                      <a:pt x="593" y="0"/>
                    </a:lnTo>
                    <a:close/>
                  </a:path>
                </a:pathLst>
              </a:custGeom>
              <a:solidFill>
                <a:schemeClr val="accent2">
                  <a:lumMod val="75000"/>
                </a:schemeClr>
              </a:solidFill>
              <a:ln w="12700" cap="flat">
                <a:noFill/>
                <a:miter lim="400000"/>
              </a:ln>
              <a:effectLst/>
            </p:spPr>
            <p:txBody>
              <a:bodyPr wrap="square" lIns="91440" tIns="45720" rIns="91440" bIns="45720" numCol="1" anchor="ctr">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2000"/>
              </a:p>
            </p:txBody>
          </p:sp>
          <p:sp>
            <p:nvSpPr>
              <p:cNvPr id="564" name="iślíḋê">
                <a:extLst>
                  <a:ext uri="{FF2B5EF4-FFF2-40B4-BE49-F238E27FC236}">
                    <a16:creationId xmlns:a16="http://schemas.microsoft.com/office/drawing/2014/main" xmlns="" id="{8BF46781-4FF8-4645-8D24-9F3E112DE8D2}"/>
                  </a:ext>
                </a:extLst>
              </p:cNvPr>
              <p:cNvSpPr/>
              <p:nvPr/>
            </p:nvSpPr>
            <p:spPr>
              <a:xfrm>
                <a:off x="5762181" y="4033905"/>
                <a:ext cx="617010" cy="2155888"/>
              </a:xfrm>
              <a:custGeom>
                <a:avLst/>
                <a:gdLst/>
                <a:ahLst/>
                <a:cxnLst>
                  <a:cxn ang="0">
                    <a:pos x="wd2" y="hd2"/>
                  </a:cxn>
                  <a:cxn ang="5400000">
                    <a:pos x="wd2" y="hd2"/>
                  </a:cxn>
                  <a:cxn ang="10800000">
                    <a:pos x="wd2" y="hd2"/>
                  </a:cxn>
                  <a:cxn ang="16200000">
                    <a:pos x="wd2" y="hd2"/>
                  </a:cxn>
                </a:cxnLst>
                <a:rect l="0" t="0" r="r" b="b"/>
                <a:pathLst>
                  <a:path w="21600" h="21600" extrusionOk="0">
                    <a:moveTo>
                      <a:pt x="2009" y="3"/>
                    </a:moveTo>
                    <a:cubicBezTo>
                      <a:pt x="1684" y="497"/>
                      <a:pt x="1506" y="997"/>
                      <a:pt x="1477" y="1499"/>
                    </a:cubicBezTo>
                    <a:cubicBezTo>
                      <a:pt x="1449" y="1999"/>
                      <a:pt x="1568" y="2498"/>
                      <a:pt x="1717" y="2997"/>
                    </a:cubicBezTo>
                    <a:cubicBezTo>
                      <a:pt x="2034" y="4055"/>
                      <a:pt x="2478" y="5096"/>
                      <a:pt x="2927" y="6140"/>
                    </a:cubicBezTo>
                    <a:cubicBezTo>
                      <a:pt x="4091" y="8851"/>
                      <a:pt x="5274" y="11589"/>
                      <a:pt x="6213" y="14329"/>
                    </a:cubicBezTo>
                    <a:cubicBezTo>
                      <a:pt x="6537" y="15274"/>
                      <a:pt x="6843" y="16218"/>
                      <a:pt x="6535" y="17170"/>
                    </a:cubicBezTo>
                    <a:cubicBezTo>
                      <a:pt x="6432" y="17490"/>
                      <a:pt x="6262" y="17805"/>
                      <a:pt x="6039" y="18112"/>
                    </a:cubicBezTo>
                    <a:cubicBezTo>
                      <a:pt x="4982" y="19566"/>
                      <a:pt x="2834" y="20798"/>
                      <a:pt x="0" y="21600"/>
                    </a:cubicBezTo>
                    <a:lnTo>
                      <a:pt x="21600" y="21600"/>
                    </a:lnTo>
                    <a:cubicBezTo>
                      <a:pt x="18767" y="20797"/>
                      <a:pt x="16627" y="19566"/>
                      <a:pt x="15570" y="18112"/>
                    </a:cubicBezTo>
                    <a:cubicBezTo>
                      <a:pt x="15347" y="17805"/>
                      <a:pt x="15177" y="17490"/>
                      <a:pt x="15074" y="17170"/>
                    </a:cubicBezTo>
                    <a:cubicBezTo>
                      <a:pt x="14768" y="16218"/>
                      <a:pt x="15079" y="15274"/>
                      <a:pt x="15396" y="14329"/>
                    </a:cubicBezTo>
                    <a:cubicBezTo>
                      <a:pt x="16313" y="11592"/>
                      <a:pt x="17362" y="8853"/>
                      <a:pt x="18616" y="6149"/>
                    </a:cubicBezTo>
                    <a:cubicBezTo>
                      <a:pt x="19100" y="5105"/>
                      <a:pt x="19615" y="4064"/>
                      <a:pt x="19913" y="3003"/>
                    </a:cubicBezTo>
                    <a:cubicBezTo>
                      <a:pt x="20052" y="2504"/>
                      <a:pt x="20142" y="2004"/>
                      <a:pt x="20092" y="1504"/>
                    </a:cubicBezTo>
                    <a:cubicBezTo>
                      <a:pt x="20042" y="999"/>
                      <a:pt x="19849" y="496"/>
                      <a:pt x="19516" y="0"/>
                    </a:cubicBezTo>
                    <a:lnTo>
                      <a:pt x="10800" y="116"/>
                    </a:lnTo>
                    <a:lnTo>
                      <a:pt x="2009" y="3"/>
                    </a:lnTo>
                    <a:close/>
                  </a:path>
                </a:pathLst>
              </a:custGeom>
              <a:solidFill>
                <a:schemeClr val="accent1">
                  <a:lumMod val="20000"/>
                  <a:lumOff val="80000"/>
                </a:schemeClr>
              </a:solidFill>
              <a:ln w="12700" cap="flat">
                <a:noFill/>
                <a:miter lim="400000"/>
              </a:ln>
              <a:effectLst/>
            </p:spPr>
            <p:txBody>
              <a:bodyPr wrap="square" lIns="91440" tIns="45720" rIns="91440" bIns="45720" numCol="1"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4800"/>
              </a:p>
            </p:txBody>
          </p:sp>
          <p:sp>
            <p:nvSpPr>
              <p:cNvPr id="565" name="ïšḻîḑê">
                <a:extLst>
                  <a:ext uri="{FF2B5EF4-FFF2-40B4-BE49-F238E27FC236}">
                    <a16:creationId xmlns:a16="http://schemas.microsoft.com/office/drawing/2014/main" xmlns="" id="{906BCB7B-52B2-4CE5-B4F1-A235620A4424}"/>
                  </a:ext>
                </a:extLst>
              </p:cNvPr>
              <p:cNvSpPr/>
              <p:nvPr/>
            </p:nvSpPr>
            <p:spPr>
              <a:xfrm>
                <a:off x="4815142" y="4037086"/>
                <a:ext cx="1255396" cy="2656817"/>
              </a:xfrm>
              <a:custGeom>
                <a:avLst/>
                <a:gdLst/>
                <a:ahLst/>
                <a:cxnLst>
                  <a:cxn ang="0">
                    <a:pos x="wd2" y="hd2"/>
                  </a:cxn>
                  <a:cxn ang="5400000">
                    <a:pos x="wd2" y="hd2"/>
                  </a:cxn>
                  <a:cxn ang="10800000">
                    <a:pos x="wd2" y="hd2"/>
                  </a:cxn>
                  <a:cxn ang="16200000">
                    <a:pos x="wd2" y="hd2"/>
                  </a:cxn>
                </a:cxnLst>
                <a:rect l="0" t="0" r="r" b="b"/>
                <a:pathLst>
                  <a:path w="21294" h="21600" extrusionOk="0">
                    <a:moveTo>
                      <a:pt x="21294" y="0"/>
                    </a:moveTo>
                    <a:cubicBezTo>
                      <a:pt x="20812" y="4"/>
                      <a:pt x="20328" y="14"/>
                      <a:pt x="19847" y="15"/>
                    </a:cubicBezTo>
                    <a:cubicBezTo>
                      <a:pt x="19598" y="15"/>
                      <a:pt x="19348" y="21"/>
                      <a:pt x="19098" y="21"/>
                    </a:cubicBezTo>
                    <a:lnTo>
                      <a:pt x="21294" y="68"/>
                    </a:lnTo>
                    <a:lnTo>
                      <a:pt x="21294" y="0"/>
                    </a:lnTo>
                    <a:close/>
                    <a:moveTo>
                      <a:pt x="16889" y="55"/>
                    </a:moveTo>
                    <a:cubicBezTo>
                      <a:pt x="16329" y="77"/>
                      <a:pt x="15772" y="109"/>
                      <a:pt x="15219" y="166"/>
                    </a:cubicBezTo>
                    <a:cubicBezTo>
                      <a:pt x="14672" y="223"/>
                      <a:pt x="14137" y="302"/>
                      <a:pt x="13607" y="388"/>
                    </a:cubicBezTo>
                    <a:cubicBezTo>
                      <a:pt x="12970" y="493"/>
                      <a:pt x="12342" y="610"/>
                      <a:pt x="11728" y="743"/>
                    </a:cubicBezTo>
                    <a:cubicBezTo>
                      <a:pt x="9126" y="1306"/>
                      <a:pt x="6789" y="2153"/>
                      <a:pt x="5364" y="3339"/>
                    </a:cubicBezTo>
                    <a:cubicBezTo>
                      <a:pt x="4802" y="3806"/>
                      <a:pt x="4405" y="4312"/>
                      <a:pt x="4059" y="4824"/>
                    </a:cubicBezTo>
                    <a:cubicBezTo>
                      <a:pt x="3695" y="5361"/>
                      <a:pt x="3380" y="5917"/>
                      <a:pt x="3070" y="6472"/>
                    </a:cubicBezTo>
                    <a:cubicBezTo>
                      <a:pt x="2350" y="7763"/>
                      <a:pt x="1624" y="9080"/>
                      <a:pt x="888" y="10372"/>
                    </a:cubicBezTo>
                    <a:cubicBezTo>
                      <a:pt x="305" y="11395"/>
                      <a:pt x="-306" y="12448"/>
                      <a:pt x="171" y="13486"/>
                    </a:cubicBezTo>
                    <a:cubicBezTo>
                      <a:pt x="320" y="13812"/>
                      <a:pt x="576" y="14124"/>
                      <a:pt x="817" y="14436"/>
                    </a:cubicBezTo>
                    <a:cubicBezTo>
                      <a:pt x="1587" y="15436"/>
                      <a:pt x="2220" y="16459"/>
                      <a:pt x="3021" y="17452"/>
                    </a:cubicBezTo>
                    <a:cubicBezTo>
                      <a:pt x="4202" y="18917"/>
                      <a:pt x="5740" y="20309"/>
                      <a:pt x="7604" y="21600"/>
                    </a:cubicBezTo>
                    <a:cubicBezTo>
                      <a:pt x="7760" y="21089"/>
                      <a:pt x="7926" y="20579"/>
                      <a:pt x="8103" y="20069"/>
                    </a:cubicBezTo>
                    <a:cubicBezTo>
                      <a:pt x="8335" y="19399"/>
                      <a:pt x="8584" y="18730"/>
                      <a:pt x="8850" y="18062"/>
                    </a:cubicBezTo>
                    <a:lnTo>
                      <a:pt x="6571" y="12635"/>
                    </a:lnTo>
                    <a:lnTo>
                      <a:pt x="9519" y="9482"/>
                    </a:lnTo>
                    <a:cubicBezTo>
                      <a:pt x="10490" y="10210"/>
                      <a:pt x="11116" y="11031"/>
                      <a:pt x="11354" y="11888"/>
                    </a:cubicBezTo>
                    <a:cubicBezTo>
                      <a:pt x="11503" y="12424"/>
                      <a:pt x="11497" y="12969"/>
                      <a:pt x="11336" y="13503"/>
                    </a:cubicBezTo>
                    <a:cubicBezTo>
                      <a:pt x="10976" y="14194"/>
                      <a:pt x="10654" y="14888"/>
                      <a:pt x="10369" y="15587"/>
                    </a:cubicBezTo>
                    <a:cubicBezTo>
                      <a:pt x="10118" y="16204"/>
                      <a:pt x="9898" y="16824"/>
                      <a:pt x="9706" y="17446"/>
                    </a:cubicBezTo>
                    <a:lnTo>
                      <a:pt x="16155" y="17455"/>
                    </a:lnTo>
                    <a:cubicBezTo>
                      <a:pt x="17480" y="16803"/>
                      <a:pt x="18486" y="15824"/>
                      <a:pt x="18987" y="14671"/>
                    </a:cubicBezTo>
                    <a:cubicBezTo>
                      <a:pt x="19095" y="14422"/>
                      <a:pt x="19178" y="14167"/>
                      <a:pt x="19228" y="13907"/>
                    </a:cubicBezTo>
                    <a:cubicBezTo>
                      <a:pt x="19375" y="13134"/>
                      <a:pt x="19218" y="12369"/>
                      <a:pt x="19072" y="11602"/>
                    </a:cubicBezTo>
                    <a:cubicBezTo>
                      <a:pt x="18647" y="9380"/>
                      <a:pt x="18261" y="7151"/>
                      <a:pt x="17615" y="4961"/>
                    </a:cubicBezTo>
                    <a:cubicBezTo>
                      <a:pt x="17365" y="4112"/>
                      <a:pt x="17076" y="3269"/>
                      <a:pt x="16930" y="2406"/>
                    </a:cubicBezTo>
                    <a:cubicBezTo>
                      <a:pt x="16797" y="1626"/>
                      <a:pt x="16786" y="838"/>
                      <a:pt x="16889" y="55"/>
                    </a:cubicBezTo>
                    <a:close/>
                  </a:path>
                </a:pathLst>
              </a:custGeom>
              <a:solidFill>
                <a:schemeClr val="accent2">
                  <a:lumMod val="75000"/>
                </a:schemeClr>
              </a:solidFill>
              <a:ln w="12700" cap="flat">
                <a:noFill/>
                <a:miter lim="400000"/>
              </a:ln>
              <a:effectLst/>
            </p:spPr>
            <p:txBody>
              <a:bodyPr wrap="square" lIns="91440" tIns="45720" rIns="91440" bIns="45720" numCol="1"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4800"/>
              </a:p>
            </p:txBody>
          </p:sp>
          <p:sp>
            <p:nvSpPr>
              <p:cNvPr id="566" name="î$ḷiḍe">
                <a:extLst>
                  <a:ext uri="{FF2B5EF4-FFF2-40B4-BE49-F238E27FC236}">
                    <a16:creationId xmlns:a16="http://schemas.microsoft.com/office/drawing/2014/main" xmlns="" id="{F7536A77-E8B0-40EC-BA78-D92501FC78B7}"/>
                  </a:ext>
                </a:extLst>
              </p:cNvPr>
              <p:cNvSpPr/>
              <p:nvPr/>
            </p:nvSpPr>
            <p:spPr>
              <a:xfrm>
                <a:off x="6189279" y="4040237"/>
                <a:ext cx="1174879" cy="2586451"/>
              </a:xfrm>
              <a:custGeom>
                <a:avLst/>
                <a:gdLst/>
                <a:ahLst/>
                <a:cxnLst>
                  <a:cxn ang="0">
                    <a:pos x="wd2" y="hd2"/>
                  </a:cxn>
                  <a:cxn ang="5400000">
                    <a:pos x="wd2" y="hd2"/>
                  </a:cxn>
                  <a:cxn ang="10800000">
                    <a:pos x="wd2" y="hd2"/>
                  </a:cxn>
                  <a:cxn ang="16200000">
                    <a:pos x="wd2" y="hd2"/>
                  </a:cxn>
                </a:cxnLst>
                <a:rect l="0" t="0" r="r" b="b"/>
                <a:pathLst>
                  <a:path w="21186" h="21600" extrusionOk="0">
                    <a:moveTo>
                      <a:pt x="2544" y="0"/>
                    </a:moveTo>
                    <a:cubicBezTo>
                      <a:pt x="2658" y="814"/>
                      <a:pt x="2648" y="1634"/>
                      <a:pt x="2506" y="2445"/>
                    </a:cubicBezTo>
                    <a:cubicBezTo>
                      <a:pt x="2350" y="3331"/>
                      <a:pt x="2042" y="4198"/>
                      <a:pt x="1777" y="5069"/>
                    </a:cubicBezTo>
                    <a:cubicBezTo>
                      <a:pt x="1091" y="7319"/>
                      <a:pt x="682" y="9609"/>
                      <a:pt x="228" y="11891"/>
                    </a:cubicBezTo>
                    <a:cubicBezTo>
                      <a:pt x="72" y="12678"/>
                      <a:pt x="-94" y="13465"/>
                      <a:pt x="63" y="14259"/>
                    </a:cubicBezTo>
                    <a:cubicBezTo>
                      <a:pt x="115" y="14526"/>
                      <a:pt x="203" y="14788"/>
                      <a:pt x="318" y="15044"/>
                    </a:cubicBezTo>
                    <a:cubicBezTo>
                      <a:pt x="851" y="16228"/>
                      <a:pt x="1916" y="17233"/>
                      <a:pt x="3325" y="17903"/>
                    </a:cubicBezTo>
                    <a:lnTo>
                      <a:pt x="10810" y="17901"/>
                    </a:lnTo>
                    <a:cubicBezTo>
                      <a:pt x="10550" y="17262"/>
                      <a:pt x="10285" y="16623"/>
                      <a:pt x="10015" y="15985"/>
                    </a:cubicBezTo>
                    <a:cubicBezTo>
                      <a:pt x="9741" y="15339"/>
                      <a:pt x="9461" y="14691"/>
                      <a:pt x="9177" y="14048"/>
                    </a:cubicBezTo>
                    <a:cubicBezTo>
                      <a:pt x="9210" y="13423"/>
                      <a:pt x="9342" y="12803"/>
                      <a:pt x="9575" y="12185"/>
                    </a:cubicBezTo>
                    <a:cubicBezTo>
                      <a:pt x="9892" y="11340"/>
                      <a:pt x="10393" y="10512"/>
                      <a:pt x="11071" y="9714"/>
                    </a:cubicBezTo>
                    <a:lnTo>
                      <a:pt x="14205" y="12952"/>
                    </a:lnTo>
                    <a:lnTo>
                      <a:pt x="11842" y="18519"/>
                    </a:lnTo>
                    <a:cubicBezTo>
                      <a:pt x="12063" y="19130"/>
                      <a:pt x="12410" y="19729"/>
                      <a:pt x="12879" y="20309"/>
                    </a:cubicBezTo>
                    <a:cubicBezTo>
                      <a:pt x="13239" y="20753"/>
                      <a:pt x="13670" y="21185"/>
                      <a:pt x="14167" y="21600"/>
                    </a:cubicBezTo>
                    <a:cubicBezTo>
                      <a:pt x="15384" y="20482"/>
                      <a:pt x="16504" y="19341"/>
                      <a:pt x="17524" y="18182"/>
                    </a:cubicBezTo>
                    <a:cubicBezTo>
                      <a:pt x="18506" y="17064"/>
                      <a:pt x="19395" y="15930"/>
                      <a:pt x="20322" y="14803"/>
                    </a:cubicBezTo>
                    <a:cubicBezTo>
                      <a:pt x="20585" y="14483"/>
                      <a:pt x="20852" y="14162"/>
                      <a:pt x="21009" y="13827"/>
                    </a:cubicBezTo>
                    <a:cubicBezTo>
                      <a:pt x="21506" y="12760"/>
                      <a:pt x="20861" y="11679"/>
                      <a:pt x="20246" y="10628"/>
                    </a:cubicBezTo>
                    <a:cubicBezTo>
                      <a:pt x="19470" y="9301"/>
                      <a:pt x="18698" y="7946"/>
                      <a:pt x="17926" y="6622"/>
                    </a:cubicBezTo>
                    <a:cubicBezTo>
                      <a:pt x="17594" y="6052"/>
                      <a:pt x="17254" y="5482"/>
                      <a:pt x="16875" y="4929"/>
                    </a:cubicBezTo>
                    <a:cubicBezTo>
                      <a:pt x="16514" y="4402"/>
                      <a:pt x="16109" y="3878"/>
                      <a:pt x="15493" y="3403"/>
                    </a:cubicBezTo>
                    <a:cubicBezTo>
                      <a:pt x="13978" y="2238"/>
                      <a:pt x="11414" y="1495"/>
                      <a:pt x="8727" y="947"/>
                    </a:cubicBezTo>
                    <a:cubicBezTo>
                      <a:pt x="7504" y="698"/>
                      <a:pt x="6247" y="485"/>
                      <a:pt x="4991" y="274"/>
                    </a:cubicBezTo>
                    <a:cubicBezTo>
                      <a:pt x="4196" y="140"/>
                      <a:pt x="3380" y="13"/>
                      <a:pt x="2544" y="0"/>
                    </a:cubicBezTo>
                    <a:close/>
                  </a:path>
                </a:pathLst>
              </a:custGeom>
              <a:solidFill>
                <a:schemeClr val="accent2">
                  <a:lumMod val="75000"/>
                </a:schemeClr>
              </a:solidFill>
              <a:ln w="12700" cap="flat">
                <a:noFill/>
                <a:miter lim="400000"/>
              </a:ln>
              <a:effectLst/>
            </p:spPr>
            <p:txBody>
              <a:bodyPr wrap="square" lIns="91440" tIns="45720" rIns="91440" bIns="45720" numCol="1"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4800"/>
              </a:p>
            </p:txBody>
          </p:sp>
          <p:sp>
            <p:nvSpPr>
              <p:cNvPr id="567" name="îṧļïḋê">
                <a:extLst>
                  <a:ext uri="{FF2B5EF4-FFF2-40B4-BE49-F238E27FC236}">
                    <a16:creationId xmlns:a16="http://schemas.microsoft.com/office/drawing/2014/main" xmlns="" id="{4750A280-E20C-46BC-BE5A-56029CFE109C}"/>
                  </a:ext>
                </a:extLst>
              </p:cNvPr>
              <p:cNvSpPr/>
              <p:nvPr/>
            </p:nvSpPr>
            <p:spPr>
              <a:xfrm>
                <a:off x="5843967" y="3995551"/>
                <a:ext cx="453472" cy="1465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1989" y="20724"/>
                    </a:lnTo>
                    <a:lnTo>
                      <a:pt x="19176" y="21600"/>
                    </a:lnTo>
                    <a:lnTo>
                      <a:pt x="21600" y="0"/>
                    </a:lnTo>
                    <a:close/>
                  </a:path>
                </a:pathLst>
              </a:custGeom>
              <a:solidFill>
                <a:schemeClr val="bg1">
                  <a:lumMod val="75000"/>
                </a:schemeClr>
              </a:solidFill>
              <a:ln w="12700" cap="flat">
                <a:noFill/>
                <a:miter lim="400000"/>
              </a:ln>
              <a:effectLst/>
            </p:spPr>
            <p:txBody>
              <a:bodyPr wrap="square" lIns="91440" tIns="45720" rIns="91440" bIns="45720" numCol="1" anchor="ctr">
                <a:normAutofit fontScale="25000" lnSpcReduction="2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1200"/>
              </a:p>
            </p:txBody>
          </p:sp>
          <p:sp>
            <p:nvSpPr>
              <p:cNvPr id="568" name="î$liďe">
                <a:extLst>
                  <a:ext uri="{FF2B5EF4-FFF2-40B4-BE49-F238E27FC236}">
                    <a16:creationId xmlns:a16="http://schemas.microsoft.com/office/drawing/2014/main" xmlns="" id="{13B87A76-89AF-4DD7-B684-E11FD6A423B6}"/>
                  </a:ext>
                </a:extLst>
              </p:cNvPr>
              <p:cNvSpPr/>
              <p:nvPr/>
            </p:nvSpPr>
            <p:spPr>
              <a:xfrm flipH="1">
                <a:off x="5895868" y="3956716"/>
                <a:ext cx="354215" cy="396252"/>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chemeClr val="bg1">
                  <a:lumMod val="85000"/>
                </a:schemeClr>
              </a:solidFill>
              <a:ln w="12700" cap="flat">
                <a:noFill/>
                <a:miter lim="400000"/>
              </a:ln>
              <a:effectLst/>
            </p:spPr>
            <p:txBody>
              <a:bodyPr wrap="square" lIns="91440" tIns="45720" rIns="91440" bIns="45720" numCol="1" anchor="ctr">
                <a:normAutofit fontScale="77500" lnSpcReduction="2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1200"/>
              </a:p>
            </p:txBody>
          </p:sp>
          <p:sp>
            <p:nvSpPr>
              <p:cNvPr id="569" name="ïṣľïḓé">
                <a:extLst>
                  <a:ext uri="{FF2B5EF4-FFF2-40B4-BE49-F238E27FC236}">
                    <a16:creationId xmlns:a16="http://schemas.microsoft.com/office/drawing/2014/main" xmlns="" id="{BE3EEFB8-0BCE-49ED-B568-E9A5AC75A2E1}"/>
                  </a:ext>
                </a:extLst>
              </p:cNvPr>
              <p:cNvSpPr/>
              <p:nvPr/>
            </p:nvSpPr>
            <p:spPr>
              <a:xfrm flipH="1">
                <a:off x="6066748" y="3997980"/>
                <a:ext cx="311008" cy="460670"/>
              </a:xfrm>
              <a:custGeom>
                <a:avLst/>
                <a:gdLst/>
                <a:ahLst/>
                <a:cxnLst>
                  <a:cxn ang="0">
                    <a:pos x="wd2" y="hd2"/>
                  </a:cxn>
                  <a:cxn ang="5400000">
                    <a:pos x="wd2" y="hd2"/>
                  </a:cxn>
                  <a:cxn ang="10800000">
                    <a:pos x="wd2" y="hd2"/>
                  </a:cxn>
                  <a:cxn ang="16200000">
                    <a:pos x="wd2" y="hd2"/>
                  </a:cxn>
                </a:cxnLst>
                <a:rect l="0" t="0" r="r" b="b"/>
                <a:pathLst>
                  <a:path w="21600" h="21600" extrusionOk="0">
                    <a:moveTo>
                      <a:pt x="5813" y="0"/>
                    </a:moveTo>
                    <a:lnTo>
                      <a:pt x="21600" y="16608"/>
                    </a:lnTo>
                    <a:lnTo>
                      <a:pt x="7845" y="21600"/>
                    </a:lnTo>
                    <a:lnTo>
                      <a:pt x="0" y="4798"/>
                    </a:lnTo>
                    <a:lnTo>
                      <a:pt x="5813" y="0"/>
                    </a:lnTo>
                    <a:close/>
                  </a:path>
                </a:pathLst>
              </a:custGeom>
              <a:solidFill>
                <a:schemeClr val="bg1">
                  <a:lumMod val="95000"/>
                </a:schemeClr>
              </a:solidFill>
              <a:ln w="12700" cap="flat">
                <a:noFill/>
                <a:miter lim="400000"/>
              </a:ln>
              <a:effectLst/>
            </p:spPr>
            <p:txBody>
              <a:bodyPr wrap="square" lIns="91440" tIns="45720" rIns="91440" bIns="45720" numCol="1" anchor="ctr">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1200"/>
              </a:p>
            </p:txBody>
          </p:sp>
          <p:sp>
            <p:nvSpPr>
              <p:cNvPr id="570" name="í$ľíďê">
                <a:extLst>
                  <a:ext uri="{FF2B5EF4-FFF2-40B4-BE49-F238E27FC236}">
                    <a16:creationId xmlns:a16="http://schemas.microsoft.com/office/drawing/2014/main" xmlns="" id="{FE393E4E-398D-4CE8-897F-98DC01BAD885}"/>
                  </a:ext>
                </a:extLst>
              </p:cNvPr>
              <p:cNvSpPr/>
              <p:nvPr/>
            </p:nvSpPr>
            <p:spPr>
              <a:xfrm>
                <a:off x="5769440" y="4005287"/>
                <a:ext cx="300050" cy="456004"/>
              </a:xfrm>
              <a:custGeom>
                <a:avLst/>
                <a:gdLst/>
                <a:ahLst/>
                <a:cxnLst>
                  <a:cxn ang="0">
                    <a:pos x="wd2" y="hd2"/>
                  </a:cxn>
                  <a:cxn ang="5400000">
                    <a:pos x="wd2" y="hd2"/>
                  </a:cxn>
                  <a:cxn ang="10800000">
                    <a:pos x="wd2" y="hd2"/>
                  </a:cxn>
                  <a:cxn ang="16200000">
                    <a:pos x="wd2" y="hd2"/>
                  </a:cxn>
                </a:cxnLst>
                <a:rect l="0" t="0" r="r" b="b"/>
                <a:pathLst>
                  <a:path w="21600" h="21600" extrusionOk="0">
                    <a:moveTo>
                      <a:pt x="5465" y="0"/>
                    </a:moveTo>
                    <a:lnTo>
                      <a:pt x="21600" y="16462"/>
                    </a:lnTo>
                    <a:lnTo>
                      <a:pt x="10100" y="21600"/>
                    </a:lnTo>
                    <a:lnTo>
                      <a:pt x="0" y="3743"/>
                    </a:lnTo>
                    <a:lnTo>
                      <a:pt x="5465" y="0"/>
                    </a:lnTo>
                    <a:close/>
                  </a:path>
                </a:pathLst>
              </a:custGeom>
              <a:solidFill>
                <a:schemeClr val="bg1">
                  <a:lumMod val="95000"/>
                </a:schemeClr>
              </a:solidFill>
              <a:ln w="12700" cap="flat">
                <a:noFill/>
                <a:miter lim="400000"/>
              </a:ln>
              <a:effectLst/>
            </p:spPr>
            <p:txBody>
              <a:bodyPr wrap="square" lIns="91440" tIns="45720" rIns="91440" bIns="45720" numCol="1" anchor="ctr">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1200"/>
              </a:p>
            </p:txBody>
          </p:sp>
          <p:sp>
            <p:nvSpPr>
              <p:cNvPr id="571" name="iŝ1ïḍê">
                <a:extLst>
                  <a:ext uri="{FF2B5EF4-FFF2-40B4-BE49-F238E27FC236}">
                    <a16:creationId xmlns:a16="http://schemas.microsoft.com/office/drawing/2014/main" xmlns="" id="{DCAB2368-278A-4F97-96E9-CF183A109917}"/>
                  </a:ext>
                </a:extLst>
              </p:cNvPr>
              <p:cNvSpPr/>
              <p:nvPr/>
            </p:nvSpPr>
            <p:spPr>
              <a:xfrm>
                <a:off x="5654948" y="3168788"/>
                <a:ext cx="835906" cy="926519"/>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chemeClr val="accent4">
                  <a:lumMod val="20000"/>
                  <a:lumOff val="80000"/>
                </a:schemeClr>
              </a:solidFill>
              <a:ln w="12700" cap="flat">
                <a:noFill/>
                <a:miter lim="400000"/>
              </a:ln>
              <a:effectLst/>
            </p:spPr>
            <p:txBody>
              <a:bodyPr wrap="square" lIns="91440" tIns="45720" rIns="91440" bIns="45720" numCol="1" anchor="ctr">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3200"/>
              </a:p>
            </p:txBody>
          </p:sp>
          <p:sp>
            <p:nvSpPr>
              <p:cNvPr id="572" name="ï$1íḍè">
                <a:extLst>
                  <a:ext uri="{FF2B5EF4-FFF2-40B4-BE49-F238E27FC236}">
                    <a16:creationId xmlns:a16="http://schemas.microsoft.com/office/drawing/2014/main" xmlns="" id="{7E925609-3050-4609-BA70-3A89AE651739}"/>
                  </a:ext>
                </a:extLst>
              </p:cNvPr>
              <p:cNvSpPr/>
              <p:nvPr/>
            </p:nvSpPr>
            <p:spPr>
              <a:xfrm>
                <a:off x="5658786" y="2925678"/>
                <a:ext cx="828976" cy="773794"/>
              </a:xfrm>
              <a:custGeom>
                <a:avLst/>
                <a:gdLst/>
                <a:ahLst/>
                <a:cxnLst>
                  <a:cxn ang="0">
                    <a:pos x="wd2" y="hd2"/>
                  </a:cxn>
                  <a:cxn ang="5400000">
                    <a:pos x="wd2" y="hd2"/>
                  </a:cxn>
                  <a:cxn ang="10800000">
                    <a:pos x="wd2" y="hd2"/>
                  </a:cxn>
                  <a:cxn ang="16200000">
                    <a:pos x="wd2" y="hd2"/>
                  </a:cxn>
                </a:cxnLst>
                <a:rect l="0" t="0" r="r" b="b"/>
                <a:pathLst>
                  <a:path w="21181" h="20006" extrusionOk="0">
                    <a:moveTo>
                      <a:pt x="10296" y="7088"/>
                    </a:moveTo>
                    <a:cubicBezTo>
                      <a:pt x="9176" y="7769"/>
                      <a:pt x="7957" y="8268"/>
                      <a:pt x="6684" y="8565"/>
                    </a:cubicBezTo>
                    <a:cubicBezTo>
                      <a:pt x="5433" y="8857"/>
                      <a:pt x="4144" y="8951"/>
                      <a:pt x="2864" y="8843"/>
                    </a:cubicBezTo>
                    <a:cubicBezTo>
                      <a:pt x="1488" y="12067"/>
                      <a:pt x="1147" y="15647"/>
                      <a:pt x="1890" y="19077"/>
                    </a:cubicBezTo>
                    <a:cubicBezTo>
                      <a:pt x="1957" y="19389"/>
                      <a:pt x="2034" y="19699"/>
                      <a:pt x="2119" y="20006"/>
                    </a:cubicBezTo>
                    <a:cubicBezTo>
                      <a:pt x="1440" y="18064"/>
                      <a:pt x="898" y="16087"/>
                      <a:pt x="493" y="14089"/>
                    </a:cubicBezTo>
                    <a:cubicBezTo>
                      <a:pt x="-25" y="11528"/>
                      <a:pt x="-313" y="8859"/>
                      <a:pt x="548" y="6391"/>
                    </a:cubicBezTo>
                    <a:cubicBezTo>
                      <a:pt x="2460" y="914"/>
                      <a:pt x="8711" y="-1594"/>
                      <a:pt x="13813" y="1070"/>
                    </a:cubicBezTo>
                    <a:cubicBezTo>
                      <a:pt x="15704" y="947"/>
                      <a:pt x="17531" y="1674"/>
                      <a:pt x="18829" y="3024"/>
                    </a:cubicBezTo>
                    <a:cubicBezTo>
                      <a:pt x="20495" y="4755"/>
                      <a:pt x="21070" y="7221"/>
                      <a:pt x="21166" y="9679"/>
                    </a:cubicBezTo>
                    <a:cubicBezTo>
                      <a:pt x="21287" y="12816"/>
                      <a:pt x="20694" y="15935"/>
                      <a:pt x="19425" y="18813"/>
                    </a:cubicBezTo>
                    <a:cubicBezTo>
                      <a:pt x="19588" y="17154"/>
                      <a:pt x="19583" y="15506"/>
                      <a:pt x="19423" y="13888"/>
                    </a:cubicBezTo>
                    <a:cubicBezTo>
                      <a:pt x="19256" y="12195"/>
                      <a:pt x="18908" y="10461"/>
                      <a:pt x="17893" y="9031"/>
                    </a:cubicBezTo>
                    <a:cubicBezTo>
                      <a:pt x="16811" y="7508"/>
                      <a:pt x="15100" y="6568"/>
                      <a:pt x="13248" y="6479"/>
                    </a:cubicBezTo>
                    <a:cubicBezTo>
                      <a:pt x="12907" y="6836"/>
                      <a:pt x="12535" y="7161"/>
                      <a:pt x="12137" y="7451"/>
                    </a:cubicBezTo>
                    <a:cubicBezTo>
                      <a:pt x="11478" y="7933"/>
                      <a:pt x="10753" y="8315"/>
                      <a:pt x="9985" y="8585"/>
                    </a:cubicBezTo>
                    <a:cubicBezTo>
                      <a:pt x="10168" y="8360"/>
                      <a:pt x="10289" y="8090"/>
                      <a:pt x="10335" y="7802"/>
                    </a:cubicBezTo>
                    <a:cubicBezTo>
                      <a:pt x="10374" y="7564"/>
                      <a:pt x="10360" y="7320"/>
                      <a:pt x="10296" y="7088"/>
                    </a:cubicBezTo>
                    <a:close/>
                  </a:path>
                </a:pathLst>
              </a:custGeom>
              <a:solidFill>
                <a:schemeClr val="bg2">
                  <a:lumMod val="10000"/>
                </a:schemeClr>
              </a:solidFill>
              <a:ln w="12700" cap="flat">
                <a:noFill/>
                <a:miter lim="400000"/>
              </a:ln>
              <a:effectLst/>
            </p:spPr>
            <p:txBody>
              <a:bodyPr wrap="square" lIns="91440" tIns="45720" rIns="91440" bIns="45720" numCol="1" anchor="ctr">
                <a:normAutofit fontScale="92500" lnSpcReduction="1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tabLst/>
                  <a:defRPr kumimoji="0" sz="5000" b="0" i="0" u="none" strike="noStrike" cap="none" spc="0" normalizeH="0" baseline="0">
                    <a:ln>
                      <a:noFill/>
                    </a:ln>
                    <a:solidFill>
                      <a:srgbClr val="333333"/>
                    </a:solidFill>
                    <a:effectLst/>
                    <a:uFillTx/>
                  </a:defRPr>
                </a:lvl9pPr>
              </a:lstStyle>
              <a:p>
                <a:endParaRPr sz="2400"/>
              </a:p>
            </p:txBody>
          </p:sp>
        </p:grpSp>
        <p:sp>
          <p:nvSpPr>
            <p:cNvPr id="544" name="îs1iḑê">
              <a:extLst>
                <a:ext uri="{FF2B5EF4-FFF2-40B4-BE49-F238E27FC236}">
                  <a16:creationId xmlns:a16="http://schemas.microsoft.com/office/drawing/2014/main" xmlns="" id="{E482FCF7-6FB8-4DAC-83CD-AD842CEFDF7D}"/>
                </a:ext>
              </a:extLst>
            </p:cNvPr>
            <p:cNvSpPr/>
            <p:nvPr/>
          </p:nvSpPr>
          <p:spPr>
            <a:xfrm>
              <a:off x="2604221" y="1599752"/>
              <a:ext cx="6983558" cy="6860277"/>
            </a:xfrm>
            <a:prstGeom prst="blockArc">
              <a:avLst>
                <a:gd name="adj1" fmla="val 11410412"/>
                <a:gd name="adj2" fmla="val 20793243"/>
                <a:gd name="adj3" fmla="val 6561"/>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1600">
                <a:solidFill>
                  <a:srgbClr val="FFFFFF"/>
                </a:solidFill>
              </a:endParaRPr>
            </a:p>
          </p:txBody>
        </p:sp>
        <p:grpSp>
          <p:nvGrpSpPr>
            <p:cNvPr id="545" name="íšlîḍé">
              <a:extLst>
                <a:ext uri="{FF2B5EF4-FFF2-40B4-BE49-F238E27FC236}">
                  <a16:creationId xmlns:a16="http://schemas.microsoft.com/office/drawing/2014/main" xmlns="" id="{A3083405-6826-4F44-9977-C83B15BDF7DA}"/>
                </a:ext>
              </a:extLst>
            </p:cNvPr>
            <p:cNvGrpSpPr/>
            <p:nvPr/>
          </p:nvGrpSpPr>
          <p:grpSpPr>
            <a:xfrm>
              <a:off x="2343915" y="3854367"/>
              <a:ext cx="1048212" cy="1048212"/>
              <a:chOff x="4336440" y="1913938"/>
              <a:chExt cx="843514" cy="843514"/>
            </a:xfrm>
          </p:grpSpPr>
          <p:sp>
            <p:nvSpPr>
              <p:cNvPr id="559" name="ïṣḻïḑe">
                <a:extLst>
                  <a:ext uri="{FF2B5EF4-FFF2-40B4-BE49-F238E27FC236}">
                    <a16:creationId xmlns:a16="http://schemas.microsoft.com/office/drawing/2014/main" xmlns="" id="{03DBBB1E-44A8-4C9B-98D1-EF0E7C311110}"/>
                  </a:ext>
                </a:extLst>
              </p:cNvPr>
              <p:cNvSpPr/>
              <p:nvPr/>
            </p:nvSpPr>
            <p:spPr>
              <a:xfrm>
                <a:off x="4336440" y="1913938"/>
                <a:ext cx="843514" cy="843514"/>
              </a:xfrm>
              <a:prstGeom prst="ellipse">
                <a:avLst/>
              </a:prstGeom>
              <a:solidFill>
                <a:schemeClr val="bg1"/>
              </a:solidFill>
              <a:ln w="38100"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p>
                <a:pPr algn="ctr" defTabSz="914354"/>
                <a:endParaRPr lang="zh-CN" altLang="en-US" sz="1800" b="1" dirty="0">
                  <a:solidFill>
                    <a:schemeClr val="bg1"/>
                  </a:solidFill>
                </a:endParaRPr>
              </a:p>
            </p:txBody>
          </p:sp>
          <p:sp>
            <p:nvSpPr>
              <p:cNvPr id="560" name="íṧļiḓe">
                <a:extLst>
                  <a:ext uri="{FF2B5EF4-FFF2-40B4-BE49-F238E27FC236}">
                    <a16:creationId xmlns:a16="http://schemas.microsoft.com/office/drawing/2014/main" xmlns="" id="{1FDFD98A-B729-4CF8-B516-8F7ED31F8977}"/>
                  </a:ext>
                </a:extLst>
              </p:cNvPr>
              <p:cNvSpPr/>
              <p:nvPr/>
            </p:nvSpPr>
            <p:spPr>
              <a:xfrm>
                <a:off x="4569156" y="2164164"/>
                <a:ext cx="378082" cy="34306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700" b="1" i="1">
                  <a:solidFill>
                    <a:schemeClr val="tx1"/>
                  </a:solidFill>
                </a:endParaRPr>
              </a:p>
            </p:txBody>
          </p:sp>
        </p:grpSp>
        <p:grpSp>
          <p:nvGrpSpPr>
            <p:cNvPr id="546" name="î$ḷiďé">
              <a:extLst>
                <a:ext uri="{FF2B5EF4-FFF2-40B4-BE49-F238E27FC236}">
                  <a16:creationId xmlns:a16="http://schemas.microsoft.com/office/drawing/2014/main" xmlns="" id="{D39625BF-6DD7-439C-83A2-DC43FDFC1CAD}"/>
                </a:ext>
              </a:extLst>
            </p:cNvPr>
            <p:cNvGrpSpPr/>
            <p:nvPr/>
          </p:nvGrpSpPr>
          <p:grpSpPr>
            <a:xfrm>
              <a:off x="8748931" y="3854367"/>
              <a:ext cx="1048212" cy="1048212"/>
              <a:chOff x="4336440" y="1913938"/>
              <a:chExt cx="843514" cy="843514"/>
            </a:xfrm>
          </p:grpSpPr>
          <p:sp>
            <p:nvSpPr>
              <p:cNvPr id="557" name="îṡḻîḓè">
                <a:extLst>
                  <a:ext uri="{FF2B5EF4-FFF2-40B4-BE49-F238E27FC236}">
                    <a16:creationId xmlns:a16="http://schemas.microsoft.com/office/drawing/2014/main" xmlns="" id="{F7553630-5227-4E3E-855F-EA98C1D8B2C4}"/>
                  </a:ext>
                </a:extLst>
              </p:cNvPr>
              <p:cNvSpPr/>
              <p:nvPr/>
            </p:nvSpPr>
            <p:spPr>
              <a:xfrm>
                <a:off x="4336440" y="1913938"/>
                <a:ext cx="843514" cy="843514"/>
              </a:xfrm>
              <a:prstGeom prst="ellipse">
                <a:avLst/>
              </a:prstGeom>
              <a:solidFill>
                <a:schemeClr val="bg1"/>
              </a:solidFill>
              <a:ln w="38100"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p>
                <a:pPr algn="ctr" defTabSz="914354"/>
                <a:endParaRPr lang="zh-CN" altLang="en-US" sz="1800" b="1" dirty="0">
                  <a:solidFill>
                    <a:schemeClr val="bg1"/>
                  </a:solidFill>
                </a:endParaRPr>
              </a:p>
            </p:txBody>
          </p:sp>
          <p:sp>
            <p:nvSpPr>
              <p:cNvPr id="558" name="ïṧḷidé">
                <a:extLst>
                  <a:ext uri="{FF2B5EF4-FFF2-40B4-BE49-F238E27FC236}">
                    <a16:creationId xmlns:a16="http://schemas.microsoft.com/office/drawing/2014/main" xmlns="" id="{8E57F36C-D810-497E-8B02-091CE34FF088}"/>
                  </a:ext>
                </a:extLst>
              </p:cNvPr>
              <p:cNvSpPr/>
              <p:nvPr/>
            </p:nvSpPr>
            <p:spPr>
              <a:xfrm>
                <a:off x="4569156" y="2164164"/>
                <a:ext cx="378082" cy="34306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700" b="1" i="1">
                  <a:solidFill>
                    <a:schemeClr val="tx1"/>
                  </a:solidFill>
                </a:endParaRPr>
              </a:p>
            </p:txBody>
          </p:sp>
        </p:grpSp>
        <p:grpSp>
          <p:nvGrpSpPr>
            <p:cNvPr id="547" name="íšļiḓè">
              <a:extLst>
                <a:ext uri="{FF2B5EF4-FFF2-40B4-BE49-F238E27FC236}">
                  <a16:creationId xmlns:a16="http://schemas.microsoft.com/office/drawing/2014/main" xmlns="" id="{62A28E0D-42B5-4B83-8A6B-CE182A0A12D1}"/>
                </a:ext>
              </a:extLst>
            </p:cNvPr>
            <p:cNvGrpSpPr/>
            <p:nvPr/>
          </p:nvGrpSpPr>
          <p:grpSpPr>
            <a:xfrm>
              <a:off x="3751801" y="1778824"/>
              <a:ext cx="1048212" cy="1048212"/>
              <a:chOff x="4336440" y="1913938"/>
              <a:chExt cx="843514" cy="843514"/>
            </a:xfrm>
          </p:grpSpPr>
          <p:sp>
            <p:nvSpPr>
              <p:cNvPr id="555" name="iṩ1iḋé">
                <a:extLst>
                  <a:ext uri="{FF2B5EF4-FFF2-40B4-BE49-F238E27FC236}">
                    <a16:creationId xmlns:a16="http://schemas.microsoft.com/office/drawing/2014/main" xmlns="" id="{5A8BD74E-3448-4066-B825-29DA9330F5DC}"/>
                  </a:ext>
                </a:extLst>
              </p:cNvPr>
              <p:cNvSpPr/>
              <p:nvPr/>
            </p:nvSpPr>
            <p:spPr>
              <a:xfrm>
                <a:off x="4336440" y="1913938"/>
                <a:ext cx="843514" cy="843514"/>
              </a:xfrm>
              <a:prstGeom prst="ellipse">
                <a:avLst/>
              </a:prstGeom>
              <a:solidFill>
                <a:schemeClr val="bg1"/>
              </a:solidFill>
              <a:ln w="38100"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p>
                <a:pPr algn="ctr" defTabSz="914354"/>
                <a:endParaRPr lang="zh-CN" altLang="en-US" sz="1800" b="1" dirty="0">
                  <a:solidFill>
                    <a:schemeClr val="bg1"/>
                  </a:solidFill>
                </a:endParaRPr>
              </a:p>
            </p:txBody>
          </p:sp>
          <p:sp>
            <p:nvSpPr>
              <p:cNvPr id="556" name="îSļíḑè">
                <a:extLst>
                  <a:ext uri="{FF2B5EF4-FFF2-40B4-BE49-F238E27FC236}">
                    <a16:creationId xmlns:a16="http://schemas.microsoft.com/office/drawing/2014/main" xmlns="" id="{C1A9C55C-ABA3-4534-9B40-5EFB1C44CF1A}"/>
                  </a:ext>
                </a:extLst>
              </p:cNvPr>
              <p:cNvSpPr/>
              <p:nvPr/>
            </p:nvSpPr>
            <p:spPr>
              <a:xfrm>
                <a:off x="4569156" y="2164164"/>
                <a:ext cx="378082" cy="34306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700" b="1" i="1">
                  <a:solidFill>
                    <a:schemeClr val="tx1"/>
                  </a:solidFill>
                </a:endParaRPr>
              </a:p>
            </p:txBody>
          </p:sp>
        </p:grpSp>
        <p:grpSp>
          <p:nvGrpSpPr>
            <p:cNvPr id="548" name="iš1îḓê">
              <a:extLst>
                <a:ext uri="{FF2B5EF4-FFF2-40B4-BE49-F238E27FC236}">
                  <a16:creationId xmlns:a16="http://schemas.microsoft.com/office/drawing/2014/main" xmlns="" id="{3E3DDF38-8561-4FEB-942D-49D30BADC328}"/>
                </a:ext>
              </a:extLst>
            </p:cNvPr>
            <p:cNvGrpSpPr/>
            <p:nvPr/>
          </p:nvGrpSpPr>
          <p:grpSpPr>
            <a:xfrm>
              <a:off x="7261808" y="1778824"/>
              <a:ext cx="1048212" cy="1048212"/>
              <a:chOff x="4336440" y="1913938"/>
              <a:chExt cx="843514" cy="843514"/>
            </a:xfrm>
          </p:grpSpPr>
          <p:sp>
            <p:nvSpPr>
              <p:cNvPr id="553" name="ï$1iḍé">
                <a:extLst>
                  <a:ext uri="{FF2B5EF4-FFF2-40B4-BE49-F238E27FC236}">
                    <a16:creationId xmlns:a16="http://schemas.microsoft.com/office/drawing/2014/main" xmlns="" id="{C5A4FD92-6562-481A-9381-19889F17D7BD}"/>
                  </a:ext>
                </a:extLst>
              </p:cNvPr>
              <p:cNvSpPr/>
              <p:nvPr/>
            </p:nvSpPr>
            <p:spPr>
              <a:xfrm>
                <a:off x="4336440" y="1913938"/>
                <a:ext cx="843514" cy="843514"/>
              </a:xfrm>
              <a:prstGeom prst="ellipse">
                <a:avLst/>
              </a:prstGeom>
              <a:solidFill>
                <a:schemeClr val="bg1"/>
              </a:solidFill>
              <a:ln w="38100" cap="rnd">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10000"/>
              </a:bodyPr>
              <a:lstStyle/>
              <a:p>
                <a:pPr algn="ctr" defTabSz="914354"/>
                <a:endParaRPr lang="zh-CN" altLang="en-US" sz="1800" b="1" dirty="0">
                  <a:solidFill>
                    <a:schemeClr val="bg1"/>
                  </a:solidFill>
                </a:endParaRPr>
              </a:p>
            </p:txBody>
          </p:sp>
          <p:sp>
            <p:nvSpPr>
              <p:cNvPr id="554" name="íşľïḓe">
                <a:extLst>
                  <a:ext uri="{FF2B5EF4-FFF2-40B4-BE49-F238E27FC236}">
                    <a16:creationId xmlns:a16="http://schemas.microsoft.com/office/drawing/2014/main" xmlns="" id="{C23BC92C-055E-44B3-95CE-35D92EFBD638}"/>
                  </a:ext>
                </a:extLst>
              </p:cNvPr>
              <p:cNvSpPr/>
              <p:nvPr/>
            </p:nvSpPr>
            <p:spPr>
              <a:xfrm>
                <a:off x="4569156" y="2164164"/>
                <a:ext cx="378082" cy="34306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700" b="1" i="1">
                  <a:solidFill>
                    <a:schemeClr val="tx1"/>
                  </a:solidFill>
                </a:endParaRPr>
              </a:p>
            </p:txBody>
          </p:sp>
        </p:grpSp>
      </p:grpSp>
      <p:cxnSp>
        <p:nvCxnSpPr>
          <p:cNvPr id="618" name="Conector recto de flecha 617"/>
          <p:cNvCxnSpPr>
            <a:stCxn id="518" idx="2"/>
            <a:endCxn id="541" idx="3"/>
          </p:cNvCxnSpPr>
          <p:nvPr/>
        </p:nvCxnSpPr>
        <p:spPr>
          <a:xfrm flipH="1">
            <a:off x="2891045" y="2774281"/>
            <a:ext cx="4764" cy="39596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44" name="Conector recto de flecha 643"/>
          <p:cNvCxnSpPr>
            <a:stCxn id="222" idx="1"/>
            <a:endCxn id="518" idx="3"/>
          </p:cNvCxnSpPr>
          <p:nvPr/>
        </p:nvCxnSpPr>
        <p:spPr>
          <a:xfrm flipH="1" flipV="1">
            <a:off x="3586118" y="2481894"/>
            <a:ext cx="2092904" cy="13232"/>
          </a:xfrm>
          <a:prstGeom prst="straightConnector1">
            <a:avLst/>
          </a:prstGeom>
          <a:ln>
            <a:solidFill>
              <a:schemeClr val="bg2">
                <a:lumMod val="1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576" name="Redondear rectángulo de esquina diagonal 575"/>
          <p:cNvSpPr/>
          <p:nvPr/>
        </p:nvSpPr>
        <p:spPr>
          <a:xfrm>
            <a:off x="8073498" y="2945536"/>
            <a:ext cx="4066876" cy="307408"/>
          </a:xfrm>
          <a:prstGeom prst="round2DiagRect">
            <a:avLst>
              <a:gd name="adj1" fmla="val 50000"/>
              <a:gd name="adj2" fmla="val 0"/>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marL="0" lvl="1" algn="ctr"/>
            <a:r>
              <a:rPr lang="es-EC" sz="14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COBERTURA DE UNIDADES DE ANÁLISIS</a:t>
            </a:r>
          </a:p>
        </p:txBody>
      </p:sp>
      <p:sp>
        <p:nvSpPr>
          <p:cNvPr id="577" name="CuadroTexto 576"/>
          <p:cNvSpPr txBox="1"/>
          <p:nvPr/>
        </p:nvSpPr>
        <p:spPr>
          <a:xfrm>
            <a:off x="9448283" y="3378311"/>
            <a:ext cx="2253996" cy="307777"/>
          </a:xfrm>
          <a:prstGeom prst="rect">
            <a:avLst/>
          </a:prstGeom>
          <a:noFill/>
        </p:spPr>
        <p:txBody>
          <a:bodyPr wrap="square" rtlCol="0">
            <a:spAutoFit/>
          </a:bodyPr>
          <a:lstStyle/>
          <a:p>
            <a:r>
              <a:rPr lang="es-ES" sz="1400" b="1" i="1" dirty="0">
                <a:solidFill>
                  <a:schemeClr val="bg2">
                    <a:lumMod val="10000"/>
                  </a:schemeClr>
                </a:solidFill>
              </a:rPr>
              <a:t>Cohen &amp; Swerdlik</a:t>
            </a:r>
          </a:p>
        </p:txBody>
      </p:sp>
      <p:grpSp>
        <p:nvGrpSpPr>
          <p:cNvPr id="665" name="Grupo 664"/>
          <p:cNvGrpSpPr/>
          <p:nvPr/>
        </p:nvGrpSpPr>
        <p:grpSpPr>
          <a:xfrm>
            <a:off x="7823398" y="3340998"/>
            <a:ext cx="4104456" cy="2608282"/>
            <a:chOff x="6821726" y="2404835"/>
            <a:chExt cx="5322152" cy="3266046"/>
          </a:xfrm>
        </p:grpSpPr>
        <p:grpSp>
          <p:nvGrpSpPr>
            <p:cNvPr id="666" name="22434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6821726" y="2404835"/>
              <a:ext cx="5322152" cy="3266046"/>
              <a:chOff x="593612" y="1110527"/>
              <a:chExt cx="9365737" cy="5747473"/>
            </a:xfrm>
          </p:grpSpPr>
          <p:sp>
            <p:nvSpPr>
              <p:cNvPr id="673" name="i$ļiďè">
                <a:extLst>
                  <a:ext uri="{FF2B5EF4-FFF2-40B4-BE49-F238E27FC236}">
                    <a16:creationId xmlns:a16="http://schemas.microsoft.com/office/drawing/2014/main" xmlns="" id="{5AA9931A-6BE0-4999-AFE9-99AB1BCD3E0F}"/>
                  </a:ext>
                </a:extLst>
              </p:cNvPr>
              <p:cNvSpPr/>
              <p:nvPr/>
            </p:nvSpPr>
            <p:spPr bwMode="auto">
              <a:xfrm>
                <a:off x="4633517" y="1370822"/>
                <a:ext cx="5325832" cy="1738329"/>
              </a:xfrm>
              <a:custGeom>
                <a:avLst/>
                <a:gdLst>
                  <a:gd name="T0" fmla="*/ 1153 w 1286"/>
                  <a:gd name="T1" fmla="*/ 3 h 463"/>
                  <a:gd name="T2" fmla="*/ 1020 w 1286"/>
                  <a:gd name="T3" fmla="*/ 0 h 463"/>
                  <a:gd name="T4" fmla="*/ 1057 w 1286"/>
                  <a:gd name="T5" fmla="*/ 81 h 463"/>
                  <a:gd name="T6" fmla="*/ 508 w 1286"/>
                  <a:gd name="T7" fmla="*/ 326 h 463"/>
                  <a:gd name="T8" fmla="*/ 422 w 1286"/>
                  <a:gd name="T9" fmla="*/ 188 h 463"/>
                  <a:gd name="T10" fmla="*/ 13 w 1286"/>
                  <a:gd name="T11" fmla="*/ 426 h 463"/>
                  <a:gd name="T12" fmla="*/ 6 w 1286"/>
                  <a:gd name="T13" fmla="*/ 453 h 463"/>
                  <a:gd name="T14" fmla="*/ 23 w 1286"/>
                  <a:gd name="T15" fmla="*/ 463 h 463"/>
                  <a:gd name="T16" fmla="*/ 33 w 1286"/>
                  <a:gd name="T17" fmla="*/ 461 h 463"/>
                  <a:gd name="T18" fmla="*/ 409 w 1286"/>
                  <a:gd name="T19" fmla="*/ 242 h 463"/>
                  <a:gd name="T20" fmla="*/ 492 w 1286"/>
                  <a:gd name="T21" fmla="*/ 377 h 463"/>
                  <a:gd name="T22" fmla="*/ 1074 w 1286"/>
                  <a:gd name="T23" fmla="*/ 117 h 463"/>
                  <a:gd name="T24" fmla="*/ 1117 w 1286"/>
                  <a:gd name="T25" fmla="*/ 212 h 463"/>
                  <a:gd name="T26" fmla="*/ 1202 w 1286"/>
                  <a:gd name="T27" fmla="*/ 109 h 463"/>
                  <a:gd name="T28" fmla="*/ 1286 w 1286"/>
                  <a:gd name="T29" fmla="*/ 6 h 463"/>
                  <a:gd name="T30" fmla="*/ 1153 w 1286"/>
                  <a:gd name="T31" fmla="*/ 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6" h="463">
                    <a:moveTo>
                      <a:pt x="1153" y="3"/>
                    </a:moveTo>
                    <a:cubicBezTo>
                      <a:pt x="1020" y="0"/>
                      <a:pt x="1020" y="0"/>
                      <a:pt x="1020" y="0"/>
                    </a:cubicBezTo>
                    <a:cubicBezTo>
                      <a:pt x="1057" y="81"/>
                      <a:pt x="1057" y="81"/>
                      <a:pt x="1057" y="81"/>
                    </a:cubicBezTo>
                    <a:cubicBezTo>
                      <a:pt x="508" y="326"/>
                      <a:pt x="508" y="326"/>
                      <a:pt x="508" y="326"/>
                    </a:cubicBezTo>
                    <a:cubicBezTo>
                      <a:pt x="422" y="188"/>
                      <a:pt x="422" y="188"/>
                      <a:pt x="422" y="188"/>
                    </a:cubicBezTo>
                    <a:cubicBezTo>
                      <a:pt x="13" y="426"/>
                      <a:pt x="13" y="426"/>
                      <a:pt x="13" y="426"/>
                    </a:cubicBezTo>
                    <a:cubicBezTo>
                      <a:pt x="4" y="432"/>
                      <a:pt x="0" y="444"/>
                      <a:pt x="6" y="453"/>
                    </a:cubicBezTo>
                    <a:cubicBezTo>
                      <a:pt x="10" y="460"/>
                      <a:pt x="16" y="463"/>
                      <a:pt x="23" y="463"/>
                    </a:cubicBezTo>
                    <a:cubicBezTo>
                      <a:pt x="27" y="463"/>
                      <a:pt x="30" y="463"/>
                      <a:pt x="33" y="461"/>
                    </a:cubicBezTo>
                    <a:cubicBezTo>
                      <a:pt x="409" y="242"/>
                      <a:pt x="409" y="242"/>
                      <a:pt x="409" y="242"/>
                    </a:cubicBezTo>
                    <a:cubicBezTo>
                      <a:pt x="492" y="377"/>
                      <a:pt x="492" y="377"/>
                      <a:pt x="492" y="377"/>
                    </a:cubicBezTo>
                    <a:cubicBezTo>
                      <a:pt x="1074" y="117"/>
                      <a:pt x="1074" y="117"/>
                      <a:pt x="1074" y="117"/>
                    </a:cubicBezTo>
                    <a:cubicBezTo>
                      <a:pt x="1117" y="212"/>
                      <a:pt x="1117" y="212"/>
                      <a:pt x="1117" y="212"/>
                    </a:cubicBezTo>
                    <a:cubicBezTo>
                      <a:pt x="1202" y="109"/>
                      <a:pt x="1202" y="109"/>
                      <a:pt x="1202" y="109"/>
                    </a:cubicBezTo>
                    <a:cubicBezTo>
                      <a:pt x="1286" y="6"/>
                      <a:pt x="1286" y="6"/>
                      <a:pt x="1286" y="6"/>
                    </a:cubicBezTo>
                    <a:lnTo>
                      <a:pt x="1153" y="3"/>
                    </a:lnTo>
                    <a:close/>
                  </a:path>
                </a:pathLst>
              </a:custGeom>
              <a:solidFill>
                <a:schemeClr val="accent1"/>
              </a:solidFill>
              <a:ln>
                <a:noFill/>
              </a:ln>
              <a:extLst/>
            </p:spPr>
            <p:txBody>
              <a:bodyPr vert="horz" wrap="square" lIns="91440" tIns="45720" rIns="91440" bIns="45720" numCol="1" anchor="t" anchorCtr="0" compatLnSpc="1">
                <a:normAutofit/>
              </a:bodyPr>
              <a:lstStyle/>
              <a:p>
                <a:endParaRPr lang="zh-CN" altLang="en-US" sz="1050"/>
              </a:p>
            </p:txBody>
          </p:sp>
          <p:sp>
            <p:nvSpPr>
              <p:cNvPr id="674" name="îṥḻiḑê">
                <a:extLst>
                  <a:ext uri="{FF2B5EF4-FFF2-40B4-BE49-F238E27FC236}">
                    <a16:creationId xmlns:a16="http://schemas.microsoft.com/office/drawing/2014/main" xmlns="" id="{86314FC3-FFC7-47D3-95B4-5DC5E996A282}"/>
                  </a:ext>
                </a:extLst>
              </p:cNvPr>
              <p:cNvSpPr/>
              <p:nvPr/>
            </p:nvSpPr>
            <p:spPr bwMode="auto">
              <a:xfrm>
                <a:off x="4199273" y="3436858"/>
                <a:ext cx="868489" cy="1370164"/>
              </a:xfrm>
              <a:prstGeom prst="can">
                <a:avLst/>
              </a:prstGeom>
              <a:solidFill>
                <a:schemeClr val="bg1">
                  <a:lumMod val="85000"/>
                </a:schemeClr>
              </a:solidFill>
              <a:ln>
                <a:noFill/>
              </a:ln>
            </p:spPr>
            <p:txBody>
              <a:bodyPr vert="horz" wrap="square" lIns="91440" tIns="45720" rIns="91440" bIns="45720" numCol="1" anchor="t" anchorCtr="0" compatLnSpc="1">
                <a:normAutofit/>
              </a:bodyPr>
              <a:lstStyle/>
              <a:p>
                <a:endParaRPr lang="zh-CN" altLang="en-US" sz="1050"/>
              </a:p>
            </p:txBody>
          </p:sp>
          <p:sp>
            <p:nvSpPr>
              <p:cNvPr id="675" name="ïṩḷiḋe">
                <a:extLst>
                  <a:ext uri="{FF2B5EF4-FFF2-40B4-BE49-F238E27FC236}">
                    <a16:creationId xmlns:a16="http://schemas.microsoft.com/office/drawing/2014/main" xmlns="" id="{F2AE26E9-85AB-44D0-BAF2-CB8A6DD81547}"/>
                  </a:ext>
                </a:extLst>
              </p:cNvPr>
              <p:cNvSpPr/>
              <p:nvPr/>
            </p:nvSpPr>
            <p:spPr bwMode="auto">
              <a:xfrm>
                <a:off x="6978403" y="3067346"/>
                <a:ext cx="868489" cy="1738329"/>
              </a:xfrm>
              <a:prstGeom prst="can">
                <a:avLst/>
              </a:prstGeom>
              <a:solidFill>
                <a:schemeClr val="bg1">
                  <a:lumMod val="85000"/>
                </a:schemeClr>
              </a:solidFill>
              <a:ln>
                <a:noFill/>
              </a:ln>
            </p:spPr>
            <p:txBody>
              <a:bodyPr vert="horz" wrap="square" lIns="91440" tIns="45720" rIns="91440" bIns="45720" numCol="1" anchor="t" anchorCtr="0" compatLnSpc="1">
                <a:normAutofit/>
              </a:bodyPr>
              <a:lstStyle/>
              <a:p>
                <a:endParaRPr lang="zh-CN" altLang="en-US" sz="1050"/>
              </a:p>
            </p:txBody>
          </p:sp>
          <p:grpSp>
            <p:nvGrpSpPr>
              <p:cNvPr id="676" name="i$ḷiḓè">
                <a:extLst>
                  <a:ext uri="{FF2B5EF4-FFF2-40B4-BE49-F238E27FC236}">
                    <a16:creationId xmlns:a16="http://schemas.microsoft.com/office/drawing/2014/main" xmlns="" id="{86554E41-5FA4-4E8C-BD98-C306D8398EDA}"/>
                  </a:ext>
                </a:extLst>
              </p:cNvPr>
              <p:cNvGrpSpPr/>
              <p:nvPr/>
            </p:nvGrpSpPr>
            <p:grpSpPr>
              <a:xfrm>
                <a:off x="593612" y="1110527"/>
                <a:ext cx="3254287" cy="5747473"/>
                <a:chOff x="768123" y="720150"/>
                <a:chExt cx="3086907" cy="5451857"/>
              </a:xfrm>
            </p:grpSpPr>
            <p:grpSp>
              <p:nvGrpSpPr>
                <p:cNvPr id="677" name="iṩḻîḍe">
                  <a:extLst>
                    <a:ext uri="{FF2B5EF4-FFF2-40B4-BE49-F238E27FC236}">
                      <a16:creationId xmlns:a16="http://schemas.microsoft.com/office/drawing/2014/main" xmlns="" id="{5148EC5D-3355-4F22-8A8E-252240985DB7}"/>
                    </a:ext>
                  </a:extLst>
                </p:cNvPr>
                <p:cNvGrpSpPr/>
                <p:nvPr/>
              </p:nvGrpSpPr>
              <p:grpSpPr>
                <a:xfrm flipH="1">
                  <a:off x="768123" y="1563494"/>
                  <a:ext cx="2276475" cy="4608513"/>
                  <a:chOff x="6577013" y="1066800"/>
                  <a:chExt cx="2276475" cy="4608513"/>
                </a:xfrm>
              </p:grpSpPr>
              <p:sp>
                <p:nvSpPr>
                  <p:cNvPr id="679" name="îşļíḓè">
                    <a:extLst>
                      <a:ext uri="{FF2B5EF4-FFF2-40B4-BE49-F238E27FC236}">
                        <a16:creationId xmlns:a16="http://schemas.microsoft.com/office/drawing/2014/main" xmlns="" id="{266785EB-C089-402E-A27B-AB2133A2BB2A}"/>
                      </a:ext>
                    </a:extLst>
                  </p:cNvPr>
                  <p:cNvSpPr/>
                  <p:nvPr/>
                </p:nvSpPr>
                <p:spPr bwMode="auto">
                  <a:xfrm>
                    <a:off x="7778750" y="3754438"/>
                    <a:ext cx="838200" cy="1728788"/>
                  </a:xfrm>
                  <a:custGeom>
                    <a:avLst/>
                    <a:gdLst>
                      <a:gd name="T0" fmla="*/ 348 w 528"/>
                      <a:gd name="T1" fmla="*/ 0 h 1089"/>
                      <a:gd name="T2" fmla="*/ 178 w 528"/>
                      <a:gd name="T3" fmla="*/ 0 h 1089"/>
                      <a:gd name="T4" fmla="*/ 0 w 528"/>
                      <a:gd name="T5" fmla="*/ 0 h 1089"/>
                      <a:gd name="T6" fmla="*/ 0 w 528"/>
                      <a:gd name="T7" fmla="*/ 158 h 1089"/>
                      <a:gd name="T8" fmla="*/ 0 w 528"/>
                      <a:gd name="T9" fmla="*/ 1089 h 1089"/>
                      <a:gd name="T10" fmla="*/ 178 w 528"/>
                      <a:gd name="T11" fmla="*/ 1089 h 1089"/>
                      <a:gd name="T12" fmla="*/ 178 w 528"/>
                      <a:gd name="T13" fmla="*/ 158 h 1089"/>
                      <a:gd name="T14" fmla="*/ 348 w 528"/>
                      <a:gd name="T15" fmla="*/ 158 h 1089"/>
                      <a:gd name="T16" fmla="*/ 348 w 528"/>
                      <a:gd name="T17" fmla="*/ 1089 h 1089"/>
                      <a:gd name="T18" fmla="*/ 528 w 528"/>
                      <a:gd name="T19" fmla="*/ 1089 h 1089"/>
                      <a:gd name="T20" fmla="*/ 528 w 528"/>
                      <a:gd name="T21" fmla="*/ 158 h 1089"/>
                      <a:gd name="T22" fmla="*/ 528 w 528"/>
                      <a:gd name="T23" fmla="*/ 0 h 1089"/>
                      <a:gd name="T24" fmla="*/ 348 w 528"/>
                      <a:gd name="T25"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1089">
                        <a:moveTo>
                          <a:pt x="348" y="0"/>
                        </a:moveTo>
                        <a:lnTo>
                          <a:pt x="178" y="0"/>
                        </a:lnTo>
                        <a:lnTo>
                          <a:pt x="0" y="0"/>
                        </a:lnTo>
                        <a:lnTo>
                          <a:pt x="0" y="158"/>
                        </a:lnTo>
                        <a:lnTo>
                          <a:pt x="0" y="1089"/>
                        </a:lnTo>
                        <a:lnTo>
                          <a:pt x="178" y="1089"/>
                        </a:lnTo>
                        <a:lnTo>
                          <a:pt x="178" y="158"/>
                        </a:lnTo>
                        <a:lnTo>
                          <a:pt x="348" y="158"/>
                        </a:lnTo>
                        <a:lnTo>
                          <a:pt x="348" y="1089"/>
                        </a:lnTo>
                        <a:lnTo>
                          <a:pt x="528" y="1089"/>
                        </a:lnTo>
                        <a:lnTo>
                          <a:pt x="528" y="158"/>
                        </a:lnTo>
                        <a:lnTo>
                          <a:pt x="528" y="0"/>
                        </a:lnTo>
                        <a:lnTo>
                          <a:pt x="348" y="0"/>
                        </a:lnTo>
                        <a:close/>
                      </a:path>
                    </a:pathLst>
                  </a:custGeom>
                  <a:solidFill>
                    <a:srgbClr val="2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p>
                </p:txBody>
              </p:sp>
              <p:sp>
                <p:nvSpPr>
                  <p:cNvPr id="680" name="îŝ1íḑe">
                    <a:extLst>
                      <a:ext uri="{FF2B5EF4-FFF2-40B4-BE49-F238E27FC236}">
                        <a16:creationId xmlns:a16="http://schemas.microsoft.com/office/drawing/2014/main" xmlns="" id="{38C34DEF-3AE3-4F77-8A8E-FD42429E9E1D}"/>
                      </a:ext>
                    </a:extLst>
                  </p:cNvPr>
                  <p:cNvSpPr/>
                  <p:nvPr/>
                </p:nvSpPr>
                <p:spPr bwMode="auto">
                  <a:xfrm>
                    <a:off x="7550150" y="5483225"/>
                    <a:ext cx="511175" cy="192088"/>
                  </a:xfrm>
                  <a:custGeom>
                    <a:avLst/>
                    <a:gdLst>
                      <a:gd name="T0" fmla="*/ 136 w 136"/>
                      <a:gd name="T1" fmla="*/ 0 h 51"/>
                      <a:gd name="T2" fmla="*/ 61 w 136"/>
                      <a:gd name="T3" fmla="*/ 0 h 51"/>
                      <a:gd name="T4" fmla="*/ 17 w 136"/>
                      <a:gd name="T5" fmla="*/ 51 h 51"/>
                      <a:gd name="T6" fmla="*/ 136 w 136"/>
                      <a:gd name="T7" fmla="*/ 51 h 51"/>
                    </a:gdLst>
                    <a:ahLst/>
                    <a:cxnLst>
                      <a:cxn ang="0">
                        <a:pos x="T0" y="T1"/>
                      </a:cxn>
                      <a:cxn ang="0">
                        <a:pos x="T2" y="T3"/>
                      </a:cxn>
                      <a:cxn ang="0">
                        <a:pos x="T4" y="T5"/>
                      </a:cxn>
                      <a:cxn ang="0">
                        <a:pos x="T6" y="T7"/>
                      </a:cxn>
                    </a:cxnLst>
                    <a:rect l="0" t="0" r="r" b="b"/>
                    <a:pathLst>
                      <a:path w="136" h="51">
                        <a:moveTo>
                          <a:pt x="136" y="0"/>
                        </a:moveTo>
                        <a:cubicBezTo>
                          <a:pt x="61" y="0"/>
                          <a:pt x="61" y="0"/>
                          <a:pt x="61" y="0"/>
                        </a:cubicBezTo>
                        <a:cubicBezTo>
                          <a:pt x="61" y="0"/>
                          <a:pt x="0" y="36"/>
                          <a:pt x="17" y="51"/>
                        </a:cubicBezTo>
                        <a:cubicBezTo>
                          <a:pt x="136" y="51"/>
                          <a:pt x="136" y="51"/>
                          <a:pt x="136"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81" name="iṡlíḑè">
                    <a:extLst>
                      <a:ext uri="{FF2B5EF4-FFF2-40B4-BE49-F238E27FC236}">
                        <a16:creationId xmlns:a16="http://schemas.microsoft.com/office/drawing/2014/main" xmlns="" id="{64FAF15E-41B6-434D-93C4-143803113278}"/>
                      </a:ext>
                    </a:extLst>
                  </p:cNvPr>
                  <p:cNvSpPr/>
                  <p:nvPr/>
                </p:nvSpPr>
                <p:spPr bwMode="auto">
                  <a:xfrm>
                    <a:off x="8331200" y="5483225"/>
                    <a:ext cx="514350" cy="192088"/>
                  </a:xfrm>
                  <a:custGeom>
                    <a:avLst/>
                    <a:gdLst>
                      <a:gd name="T0" fmla="*/ 0 w 137"/>
                      <a:gd name="T1" fmla="*/ 0 h 51"/>
                      <a:gd name="T2" fmla="*/ 76 w 137"/>
                      <a:gd name="T3" fmla="*/ 0 h 51"/>
                      <a:gd name="T4" fmla="*/ 120 w 137"/>
                      <a:gd name="T5" fmla="*/ 51 h 51"/>
                      <a:gd name="T6" fmla="*/ 0 w 137"/>
                      <a:gd name="T7" fmla="*/ 51 h 51"/>
                    </a:gdLst>
                    <a:ahLst/>
                    <a:cxnLst>
                      <a:cxn ang="0">
                        <a:pos x="T0" y="T1"/>
                      </a:cxn>
                      <a:cxn ang="0">
                        <a:pos x="T2" y="T3"/>
                      </a:cxn>
                      <a:cxn ang="0">
                        <a:pos x="T4" y="T5"/>
                      </a:cxn>
                      <a:cxn ang="0">
                        <a:pos x="T6" y="T7"/>
                      </a:cxn>
                    </a:cxnLst>
                    <a:rect l="0" t="0" r="r" b="b"/>
                    <a:pathLst>
                      <a:path w="137" h="51">
                        <a:moveTo>
                          <a:pt x="0" y="0"/>
                        </a:moveTo>
                        <a:cubicBezTo>
                          <a:pt x="76" y="0"/>
                          <a:pt x="76" y="0"/>
                          <a:pt x="76" y="0"/>
                        </a:cubicBezTo>
                        <a:cubicBezTo>
                          <a:pt x="76" y="0"/>
                          <a:pt x="137" y="36"/>
                          <a:pt x="120" y="51"/>
                        </a:cubicBezTo>
                        <a:cubicBezTo>
                          <a:pt x="0" y="51"/>
                          <a:pt x="0" y="51"/>
                          <a:pt x="0" y="51"/>
                        </a:cubicBezTo>
                      </a:path>
                    </a:pathLst>
                  </a:custGeom>
                  <a:solidFill>
                    <a:srgbClr val="1763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82" name="îślîḋè">
                    <a:extLst>
                      <a:ext uri="{FF2B5EF4-FFF2-40B4-BE49-F238E27FC236}">
                        <a16:creationId xmlns:a16="http://schemas.microsoft.com/office/drawing/2014/main" xmlns="" id="{3072BC61-BD77-4AEE-A400-6567172E22B7}"/>
                      </a:ext>
                    </a:extLst>
                  </p:cNvPr>
                  <p:cNvSpPr/>
                  <p:nvPr/>
                </p:nvSpPr>
                <p:spPr bwMode="auto">
                  <a:xfrm>
                    <a:off x="6892925" y="2243138"/>
                    <a:ext cx="1116013" cy="560388"/>
                  </a:xfrm>
                  <a:custGeom>
                    <a:avLst/>
                    <a:gdLst>
                      <a:gd name="T0" fmla="*/ 297 w 297"/>
                      <a:gd name="T1" fmla="*/ 52 h 149"/>
                      <a:gd name="T2" fmla="*/ 187 w 297"/>
                      <a:gd name="T3" fmla="*/ 83 h 149"/>
                      <a:gd name="T4" fmla="*/ 28 w 297"/>
                      <a:gd name="T5" fmla="*/ 0 h 149"/>
                      <a:gd name="T6" fmla="*/ 0 w 297"/>
                      <a:gd name="T7" fmla="*/ 23 h 149"/>
                      <a:gd name="T8" fmla="*/ 279 w 297"/>
                      <a:gd name="T9" fmla="*/ 109 h 149"/>
                    </a:gdLst>
                    <a:ahLst/>
                    <a:cxnLst>
                      <a:cxn ang="0">
                        <a:pos x="T0" y="T1"/>
                      </a:cxn>
                      <a:cxn ang="0">
                        <a:pos x="T2" y="T3"/>
                      </a:cxn>
                      <a:cxn ang="0">
                        <a:pos x="T4" y="T5"/>
                      </a:cxn>
                      <a:cxn ang="0">
                        <a:pos x="T6" y="T7"/>
                      </a:cxn>
                      <a:cxn ang="0">
                        <a:pos x="T8" y="T9"/>
                      </a:cxn>
                    </a:cxnLst>
                    <a:rect l="0" t="0" r="r" b="b"/>
                    <a:pathLst>
                      <a:path w="297" h="149">
                        <a:moveTo>
                          <a:pt x="297" y="52"/>
                        </a:moveTo>
                        <a:cubicBezTo>
                          <a:pt x="275" y="61"/>
                          <a:pt x="213" y="82"/>
                          <a:pt x="187" y="83"/>
                        </a:cubicBezTo>
                        <a:cubicBezTo>
                          <a:pt x="101" y="84"/>
                          <a:pt x="85" y="70"/>
                          <a:pt x="28" y="0"/>
                        </a:cubicBezTo>
                        <a:cubicBezTo>
                          <a:pt x="22" y="4"/>
                          <a:pt x="3" y="20"/>
                          <a:pt x="0" y="23"/>
                        </a:cubicBezTo>
                        <a:cubicBezTo>
                          <a:pt x="60" y="149"/>
                          <a:pt x="171" y="129"/>
                          <a:pt x="279" y="109"/>
                        </a:cubicBezTo>
                      </a:path>
                    </a:pathLst>
                  </a:custGeom>
                  <a:solidFill>
                    <a:srgbClr val="008000"/>
                  </a:solidFill>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normAutofit/>
                  </a:bodyPr>
                  <a:lstStyle/>
                  <a:p>
                    <a:endParaRPr lang="zh-CN" altLang="en-US" sz="400"/>
                  </a:p>
                </p:txBody>
              </p:sp>
              <p:sp>
                <p:nvSpPr>
                  <p:cNvPr id="683" name="îšļïḍe">
                    <a:extLst>
                      <a:ext uri="{FF2B5EF4-FFF2-40B4-BE49-F238E27FC236}">
                        <a16:creationId xmlns:a16="http://schemas.microsoft.com/office/drawing/2014/main" xmlns="" id="{FAFF232A-337C-4DF4-BE47-A8F3CFBF57DC}"/>
                      </a:ext>
                    </a:extLst>
                  </p:cNvPr>
                  <p:cNvSpPr/>
                  <p:nvPr/>
                </p:nvSpPr>
                <p:spPr bwMode="auto">
                  <a:xfrm>
                    <a:off x="6704013" y="1938338"/>
                    <a:ext cx="161925" cy="188913"/>
                  </a:xfrm>
                  <a:custGeom>
                    <a:avLst/>
                    <a:gdLst>
                      <a:gd name="T0" fmla="*/ 4 w 43"/>
                      <a:gd name="T1" fmla="*/ 2 h 50"/>
                      <a:gd name="T2" fmla="*/ 4 w 43"/>
                      <a:gd name="T3" fmla="*/ 2 h 50"/>
                      <a:gd name="T4" fmla="*/ 2 w 43"/>
                      <a:gd name="T5" fmla="*/ 10 h 50"/>
                      <a:gd name="T6" fmla="*/ 31 w 43"/>
                      <a:gd name="T7" fmla="*/ 47 h 50"/>
                      <a:gd name="T8" fmla="*/ 40 w 43"/>
                      <a:gd name="T9" fmla="*/ 48 h 50"/>
                      <a:gd name="T10" fmla="*/ 41 w 43"/>
                      <a:gd name="T11" fmla="*/ 40 h 50"/>
                      <a:gd name="T12" fmla="*/ 13 w 43"/>
                      <a:gd name="T13" fmla="*/ 3 h 50"/>
                      <a:gd name="T14" fmla="*/ 4 w 43"/>
                      <a:gd name="T15" fmla="*/ 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0">
                        <a:moveTo>
                          <a:pt x="4" y="2"/>
                        </a:moveTo>
                        <a:cubicBezTo>
                          <a:pt x="4" y="2"/>
                          <a:pt x="4" y="2"/>
                          <a:pt x="4" y="2"/>
                        </a:cubicBezTo>
                        <a:cubicBezTo>
                          <a:pt x="1" y="4"/>
                          <a:pt x="0" y="7"/>
                          <a:pt x="2" y="10"/>
                        </a:cubicBezTo>
                        <a:cubicBezTo>
                          <a:pt x="31" y="47"/>
                          <a:pt x="31" y="47"/>
                          <a:pt x="31" y="47"/>
                        </a:cubicBezTo>
                        <a:cubicBezTo>
                          <a:pt x="33" y="49"/>
                          <a:pt x="37" y="50"/>
                          <a:pt x="40" y="48"/>
                        </a:cubicBezTo>
                        <a:cubicBezTo>
                          <a:pt x="43" y="46"/>
                          <a:pt x="43" y="43"/>
                          <a:pt x="41" y="40"/>
                        </a:cubicBezTo>
                        <a:cubicBezTo>
                          <a:pt x="13" y="3"/>
                          <a:pt x="13" y="3"/>
                          <a:pt x="13" y="3"/>
                        </a:cubicBezTo>
                        <a:cubicBezTo>
                          <a:pt x="11" y="1"/>
                          <a:pt x="7" y="0"/>
                          <a:pt x="4" y="2"/>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84" name="iṡļíḑê">
                    <a:extLst>
                      <a:ext uri="{FF2B5EF4-FFF2-40B4-BE49-F238E27FC236}">
                        <a16:creationId xmlns:a16="http://schemas.microsoft.com/office/drawing/2014/main" xmlns="" id="{A69FE6C7-4839-42AE-8BC6-60FACCA6887E}"/>
                      </a:ext>
                    </a:extLst>
                  </p:cNvPr>
                  <p:cNvSpPr/>
                  <p:nvPr/>
                </p:nvSpPr>
                <p:spPr bwMode="auto">
                  <a:xfrm>
                    <a:off x="6738938" y="2044700"/>
                    <a:ext cx="239713" cy="269875"/>
                  </a:xfrm>
                  <a:custGeom>
                    <a:avLst/>
                    <a:gdLst>
                      <a:gd name="T0" fmla="*/ 64 w 64"/>
                      <a:gd name="T1" fmla="*/ 56 h 72"/>
                      <a:gd name="T2" fmla="*/ 43 w 64"/>
                      <a:gd name="T3" fmla="*/ 72 h 72"/>
                      <a:gd name="T4" fmla="*/ 23 w 64"/>
                      <a:gd name="T5" fmla="*/ 57 h 72"/>
                      <a:gd name="T6" fmla="*/ 0 w 64"/>
                      <a:gd name="T7" fmla="*/ 6 h 72"/>
                      <a:gd name="T8" fmla="*/ 19 w 64"/>
                      <a:gd name="T9" fmla="*/ 0 h 72"/>
                      <a:gd name="T10" fmla="*/ 56 w 64"/>
                      <a:gd name="T11" fmla="*/ 25 h 72"/>
                      <a:gd name="T12" fmla="*/ 64 w 64"/>
                      <a:gd name="T13" fmla="*/ 56 h 72"/>
                    </a:gdLst>
                    <a:ahLst/>
                    <a:cxnLst>
                      <a:cxn ang="0">
                        <a:pos x="T0" y="T1"/>
                      </a:cxn>
                      <a:cxn ang="0">
                        <a:pos x="T2" y="T3"/>
                      </a:cxn>
                      <a:cxn ang="0">
                        <a:pos x="T4" y="T5"/>
                      </a:cxn>
                      <a:cxn ang="0">
                        <a:pos x="T6" y="T7"/>
                      </a:cxn>
                      <a:cxn ang="0">
                        <a:pos x="T8" y="T9"/>
                      </a:cxn>
                      <a:cxn ang="0">
                        <a:pos x="T10" y="T11"/>
                      </a:cxn>
                      <a:cxn ang="0">
                        <a:pos x="T12" y="T13"/>
                      </a:cxn>
                    </a:cxnLst>
                    <a:rect l="0" t="0" r="r" b="b"/>
                    <a:pathLst>
                      <a:path w="64" h="72">
                        <a:moveTo>
                          <a:pt x="64" y="56"/>
                        </a:moveTo>
                        <a:cubicBezTo>
                          <a:pt x="43" y="72"/>
                          <a:pt x="43" y="72"/>
                          <a:pt x="43" y="72"/>
                        </a:cubicBezTo>
                        <a:cubicBezTo>
                          <a:pt x="23" y="57"/>
                          <a:pt x="23" y="57"/>
                          <a:pt x="23" y="57"/>
                        </a:cubicBezTo>
                        <a:cubicBezTo>
                          <a:pt x="13" y="49"/>
                          <a:pt x="4" y="19"/>
                          <a:pt x="0" y="6"/>
                        </a:cubicBezTo>
                        <a:cubicBezTo>
                          <a:pt x="19" y="0"/>
                          <a:pt x="19" y="0"/>
                          <a:pt x="19" y="0"/>
                        </a:cubicBezTo>
                        <a:cubicBezTo>
                          <a:pt x="56" y="25"/>
                          <a:pt x="56" y="25"/>
                          <a:pt x="56" y="25"/>
                        </a:cubicBezTo>
                        <a:lnTo>
                          <a:pt x="64" y="5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p>
                </p:txBody>
              </p:sp>
              <p:sp>
                <p:nvSpPr>
                  <p:cNvPr id="685" name="îṡḷîḑê">
                    <a:extLst>
                      <a:ext uri="{FF2B5EF4-FFF2-40B4-BE49-F238E27FC236}">
                        <a16:creationId xmlns:a16="http://schemas.microsoft.com/office/drawing/2014/main" xmlns="" id="{65565598-31A5-438B-ADAE-9F588DD254A8}"/>
                      </a:ext>
                    </a:extLst>
                  </p:cNvPr>
                  <p:cNvSpPr/>
                  <p:nvPr/>
                </p:nvSpPr>
                <p:spPr bwMode="auto">
                  <a:xfrm>
                    <a:off x="6577013" y="1401763"/>
                    <a:ext cx="379413" cy="1000125"/>
                  </a:xfrm>
                  <a:custGeom>
                    <a:avLst/>
                    <a:gdLst>
                      <a:gd name="T0" fmla="*/ 9 w 239"/>
                      <a:gd name="T1" fmla="*/ 0 h 630"/>
                      <a:gd name="T2" fmla="*/ 0 w 239"/>
                      <a:gd name="T3" fmla="*/ 2 h 630"/>
                      <a:gd name="T4" fmla="*/ 213 w 239"/>
                      <a:gd name="T5" fmla="*/ 630 h 630"/>
                      <a:gd name="T6" fmla="*/ 239 w 239"/>
                      <a:gd name="T7" fmla="*/ 620 h 630"/>
                      <a:gd name="T8" fmla="*/ 9 w 239"/>
                      <a:gd name="T9" fmla="*/ 0 h 630"/>
                    </a:gdLst>
                    <a:ahLst/>
                    <a:cxnLst>
                      <a:cxn ang="0">
                        <a:pos x="T0" y="T1"/>
                      </a:cxn>
                      <a:cxn ang="0">
                        <a:pos x="T2" y="T3"/>
                      </a:cxn>
                      <a:cxn ang="0">
                        <a:pos x="T4" y="T5"/>
                      </a:cxn>
                      <a:cxn ang="0">
                        <a:pos x="T6" y="T7"/>
                      </a:cxn>
                      <a:cxn ang="0">
                        <a:pos x="T8" y="T9"/>
                      </a:cxn>
                    </a:cxnLst>
                    <a:rect l="0" t="0" r="r" b="b"/>
                    <a:pathLst>
                      <a:path w="239" h="630">
                        <a:moveTo>
                          <a:pt x="9" y="0"/>
                        </a:moveTo>
                        <a:lnTo>
                          <a:pt x="0" y="2"/>
                        </a:lnTo>
                        <a:lnTo>
                          <a:pt x="213" y="630"/>
                        </a:lnTo>
                        <a:lnTo>
                          <a:pt x="239" y="620"/>
                        </a:lnTo>
                        <a:lnTo>
                          <a:pt x="9" y="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p>
                </p:txBody>
              </p:sp>
              <p:sp>
                <p:nvSpPr>
                  <p:cNvPr id="686" name="îṣḻîdê">
                    <a:extLst>
                      <a:ext uri="{FF2B5EF4-FFF2-40B4-BE49-F238E27FC236}">
                        <a16:creationId xmlns:a16="http://schemas.microsoft.com/office/drawing/2014/main" xmlns="" id="{C70FF0EE-6563-4A40-8F09-DF77A94BBEE9}"/>
                      </a:ext>
                    </a:extLst>
                  </p:cNvPr>
                  <p:cNvSpPr/>
                  <p:nvPr/>
                </p:nvSpPr>
                <p:spPr bwMode="auto">
                  <a:xfrm>
                    <a:off x="6813550" y="1995488"/>
                    <a:ext cx="142875" cy="184150"/>
                  </a:xfrm>
                  <a:custGeom>
                    <a:avLst/>
                    <a:gdLst>
                      <a:gd name="T0" fmla="*/ 35 w 38"/>
                      <a:gd name="T1" fmla="*/ 46 h 49"/>
                      <a:gd name="T2" fmla="*/ 31 w 38"/>
                      <a:gd name="T3" fmla="*/ 49 h 49"/>
                      <a:gd name="T4" fmla="*/ 28 w 38"/>
                      <a:gd name="T5" fmla="*/ 45 h 49"/>
                      <a:gd name="T6" fmla="*/ 3 w 38"/>
                      <a:gd name="T7" fmla="*/ 16 h 49"/>
                      <a:gd name="T8" fmla="*/ 1 w 38"/>
                      <a:gd name="T9" fmla="*/ 7 h 49"/>
                      <a:gd name="T10" fmla="*/ 7 w 38"/>
                      <a:gd name="T11" fmla="*/ 2 h 49"/>
                      <a:gd name="T12" fmla="*/ 35 w 38"/>
                      <a:gd name="T13" fmla="*/ 35 h 49"/>
                      <a:gd name="T14" fmla="*/ 35 w 38"/>
                      <a:gd name="T15" fmla="*/ 46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9">
                        <a:moveTo>
                          <a:pt x="35" y="46"/>
                        </a:moveTo>
                        <a:cubicBezTo>
                          <a:pt x="31" y="49"/>
                          <a:pt x="31" y="49"/>
                          <a:pt x="31" y="49"/>
                        </a:cubicBezTo>
                        <a:cubicBezTo>
                          <a:pt x="28" y="45"/>
                          <a:pt x="28" y="45"/>
                          <a:pt x="28" y="45"/>
                        </a:cubicBezTo>
                        <a:cubicBezTo>
                          <a:pt x="3" y="16"/>
                          <a:pt x="3" y="16"/>
                          <a:pt x="3" y="16"/>
                        </a:cubicBezTo>
                        <a:cubicBezTo>
                          <a:pt x="0" y="13"/>
                          <a:pt x="0" y="10"/>
                          <a:pt x="1" y="7"/>
                        </a:cubicBezTo>
                        <a:cubicBezTo>
                          <a:pt x="2" y="4"/>
                          <a:pt x="6" y="0"/>
                          <a:pt x="7" y="2"/>
                        </a:cubicBezTo>
                        <a:cubicBezTo>
                          <a:pt x="35" y="35"/>
                          <a:pt x="35" y="35"/>
                          <a:pt x="35" y="35"/>
                        </a:cubicBezTo>
                        <a:cubicBezTo>
                          <a:pt x="38" y="38"/>
                          <a:pt x="37" y="43"/>
                          <a:pt x="35" y="46"/>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87" name="ïšḻíḋè">
                    <a:extLst>
                      <a:ext uri="{FF2B5EF4-FFF2-40B4-BE49-F238E27FC236}">
                        <a16:creationId xmlns:a16="http://schemas.microsoft.com/office/drawing/2014/main" xmlns="" id="{B7299F65-5706-4E4E-9FBD-4566177A57DA}"/>
                      </a:ext>
                    </a:extLst>
                  </p:cNvPr>
                  <p:cNvSpPr/>
                  <p:nvPr/>
                </p:nvSpPr>
                <p:spPr bwMode="auto">
                  <a:xfrm>
                    <a:off x="6780213" y="2168525"/>
                    <a:ext cx="74613" cy="55563"/>
                  </a:xfrm>
                  <a:custGeom>
                    <a:avLst/>
                    <a:gdLst>
                      <a:gd name="T0" fmla="*/ 2 w 20"/>
                      <a:gd name="T1" fmla="*/ 3 h 15"/>
                      <a:gd name="T2" fmla="*/ 2 w 20"/>
                      <a:gd name="T3" fmla="*/ 3 h 15"/>
                      <a:gd name="T4" fmla="*/ 3 w 20"/>
                      <a:gd name="T5" fmla="*/ 9 h 15"/>
                      <a:gd name="T6" fmla="*/ 11 w 20"/>
                      <a:gd name="T7" fmla="*/ 14 h 15"/>
                      <a:gd name="T8" fmla="*/ 19 w 20"/>
                      <a:gd name="T9" fmla="*/ 12 h 15"/>
                      <a:gd name="T10" fmla="*/ 18 w 20"/>
                      <a:gd name="T11" fmla="*/ 6 h 15"/>
                      <a:gd name="T12" fmla="*/ 10 w 20"/>
                      <a:gd name="T13" fmla="*/ 1 h 15"/>
                      <a:gd name="T14" fmla="*/ 2 w 20"/>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2" y="3"/>
                        </a:moveTo>
                        <a:cubicBezTo>
                          <a:pt x="2" y="3"/>
                          <a:pt x="2" y="3"/>
                          <a:pt x="2" y="3"/>
                        </a:cubicBezTo>
                        <a:cubicBezTo>
                          <a:pt x="0" y="5"/>
                          <a:pt x="1" y="8"/>
                          <a:pt x="3" y="9"/>
                        </a:cubicBezTo>
                        <a:cubicBezTo>
                          <a:pt x="11" y="14"/>
                          <a:pt x="11" y="14"/>
                          <a:pt x="11" y="14"/>
                        </a:cubicBezTo>
                        <a:cubicBezTo>
                          <a:pt x="13" y="15"/>
                          <a:pt x="17" y="15"/>
                          <a:pt x="19" y="12"/>
                        </a:cubicBezTo>
                        <a:cubicBezTo>
                          <a:pt x="20" y="10"/>
                          <a:pt x="20" y="7"/>
                          <a:pt x="18" y="6"/>
                        </a:cubicBezTo>
                        <a:cubicBezTo>
                          <a:pt x="10" y="1"/>
                          <a:pt x="10" y="1"/>
                          <a:pt x="10" y="1"/>
                        </a:cubicBezTo>
                        <a:cubicBezTo>
                          <a:pt x="7" y="0"/>
                          <a:pt x="4" y="0"/>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88" name="išḷíḓê">
                    <a:extLst>
                      <a:ext uri="{FF2B5EF4-FFF2-40B4-BE49-F238E27FC236}">
                        <a16:creationId xmlns:a16="http://schemas.microsoft.com/office/drawing/2014/main" xmlns="" id="{71D588A7-29FD-4153-B093-6928E6334138}"/>
                      </a:ext>
                    </a:extLst>
                  </p:cNvPr>
                  <p:cNvSpPr/>
                  <p:nvPr/>
                </p:nvSpPr>
                <p:spPr bwMode="auto">
                  <a:xfrm>
                    <a:off x="6757988" y="2100263"/>
                    <a:ext cx="82550" cy="68263"/>
                  </a:xfrm>
                  <a:custGeom>
                    <a:avLst/>
                    <a:gdLst>
                      <a:gd name="T0" fmla="*/ 2 w 22"/>
                      <a:gd name="T1" fmla="*/ 4 h 18"/>
                      <a:gd name="T2" fmla="*/ 2 w 22"/>
                      <a:gd name="T3" fmla="*/ 4 h 18"/>
                      <a:gd name="T4" fmla="*/ 3 w 22"/>
                      <a:gd name="T5" fmla="*/ 12 h 18"/>
                      <a:gd name="T6" fmla="*/ 11 w 22"/>
                      <a:gd name="T7" fmla="*/ 16 h 18"/>
                      <a:gd name="T8" fmla="*/ 20 w 22"/>
                      <a:gd name="T9" fmla="*/ 14 h 18"/>
                      <a:gd name="T10" fmla="*/ 19 w 22"/>
                      <a:gd name="T11" fmla="*/ 7 h 18"/>
                      <a:gd name="T12" fmla="*/ 11 w 22"/>
                      <a:gd name="T13" fmla="*/ 2 h 18"/>
                      <a:gd name="T14" fmla="*/ 2 w 22"/>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2" y="4"/>
                        </a:moveTo>
                        <a:cubicBezTo>
                          <a:pt x="2" y="4"/>
                          <a:pt x="2" y="4"/>
                          <a:pt x="2" y="4"/>
                        </a:cubicBezTo>
                        <a:cubicBezTo>
                          <a:pt x="0" y="7"/>
                          <a:pt x="0" y="10"/>
                          <a:pt x="3" y="12"/>
                        </a:cubicBezTo>
                        <a:cubicBezTo>
                          <a:pt x="11" y="16"/>
                          <a:pt x="11" y="16"/>
                          <a:pt x="11" y="16"/>
                        </a:cubicBezTo>
                        <a:cubicBezTo>
                          <a:pt x="14" y="18"/>
                          <a:pt x="18" y="17"/>
                          <a:pt x="20" y="14"/>
                        </a:cubicBezTo>
                        <a:cubicBezTo>
                          <a:pt x="22" y="12"/>
                          <a:pt x="21" y="8"/>
                          <a:pt x="19" y="7"/>
                        </a:cubicBezTo>
                        <a:cubicBezTo>
                          <a:pt x="11" y="2"/>
                          <a:pt x="11" y="2"/>
                          <a:pt x="11" y="2"/>
                        </a:cubicBezTo>
                        <a:cubicBezTo>
                          <a:pt x="8" y="0"/>
                          <a:pt x="4" y="1"/>
                          <a:pt x="2" y="4"/>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89" name="ïṣlïde">
                    <a:extLst>
                      <a:ext uri="{FF2B5EF4-FFF2-40B4-BE49-F238E27FC236}">
                        <a16:creationId xmlns:a16="http://schemas.microsoft.com/office/drawing/2014/main" xmlns="" id="{8C2C5A07-4DBF-439E-B1D0-87F059D793C9}"/>
                      </a:ext>
                    </a:extLst>
                  </p:cNvPr>
                  <p:cNvSpPr/>
                  <p:nvPr/>
                </p:nvSpPr>
                <p:spPr bwMode="auto">
                  <a:xfrm>
                    <a:off x="6734175" y="2036763"/>
                    <a:ext cx="82550" cy="63500"/>
                  </a:xfrm>
                  <a:custGeom>
                    <a:avLst/>
                    <a:gdLst>
                      <a:gd name="T0" fmla="*/ 2 w 22"/>
                      <a:gd name="T1" fmla="*/ 3 h 17"/>
                      <a:gd name="T2" fmla="*/ 2 w 22"/>
                      <a:gd name="T3" fmla="*/ 3 h 17"/>
                      <a:gd name="T4" fmla="*/ 3 w 22"/>
                      <a:gd name="T5" fmla="*/ 11 h 17"/>
                      <a:gd name="T6" fmla="*/ 11 w 22"/>
                      <a:gd name="T7" fmla="*/ 16 h 17"/>
                      <a:gd name="T8" fmla="*/ 20 w 22"/>
                      <a:gd name="T9" fmla="*/ 14 h 17"/>
                      <a:gd name="T10" fmla="*/ 19 w 22"/>
                      <a:gd name="T11" fmla="*/ 6 h 17"/>
                      <a:gd name="T12" fmla="*/ 11 w 22"/>
                      <a:gd name="T13" fmla="*/ 1 h 17"/>
                      <a:gd name="T14" fmla="*/ 2 w 22"/>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7">
                        <a:moveTo>
                          <a:pt x="2" y="3"/>
                        </a:moveTo>
                        <a:cubicBezTo>
                          <a:pt x="2" y="3"/>
                          <a:pt x="2" y="3"/>
                          <a:pt x="2" y="3"/>
                        </a:cubicBezTo>
                        <a:cubicBezTo>
                          <a:pt x="0" y="6"/>
                          <a:pt x="1" y="9"/>
                          <a:pt x="3" y="11"/>
                        </a:cubicBezTo>
                        <a:cubicBezTo>
                          <a:pt x="11" y="16"/>
                          <a:pt x="11" y="16"/>
                          <a:pt x="11" y="16"/>
                        </a:cubicBezTo>
                        <a:cubicBezTo>
                          <a:pt x="14" y="17"/>
                          <a:pt x="18" y="16"/>
                          <a:pt x="20" y="14"/>
                        </a:cubicBezTo>
                        <a:cubicBezTo>
                          <a:pt x="22" y="11"/>
                          <a:pt x="22" y="8"/>
                          <a:pt x="19" y="6"/>
                        </a:cubicBezTo>
                        <a:cubicBezTo>
                          <a:pt x="11" y="1"/>
                          <a:pt x="11" y="1"/>
                          <a:pt x="11" y="1"/>
                        </a:cubicBezTo>
                        <a:cubicBezTo>
                          <a:pt x="8" y="0"/>
                          <a:pt x="4" y="1"/>
                          <a:pt x="2" y="3"/>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90" name="îŝḷíḓè">
                    <a:extLst>
                      <a:ext uri="{FF2B5EF4-FFF2-40B4-BE49-F238E27FC236}">
                        <a16:creationId xmlns:a16="http://schemas.microsoft.com/office/drawing/2014/main" xmlns="" id="{7C2281A4-4AE4-4B4B-B561-2696F44481F3}"/>
                      </a:ext>
                    </a:extLst>
                  </p:cNvPr>
                  <p:cNvSpPr/>
                  <p:nvPr/>
                </p:nvSpPr>
                <p:spPr bwMode="auto">
                  <a:xfrm>
                    <a:off x="6843713" y="2116138"/>
                    <a:ext cx="134938" cy="179388"/>
                  </a:xfrm>
                  <a:custGeom>
                    <a:avLst/>
                    <a:gdLst>
                      <a:gd name="T0" fmla="*/ 36 w 36"/>
                      <a:gd name="T1" fmla="*/ 37 h 48"/>
                      <a:gd name="T2" fmla="*/ 21 w 36"/>
                      <a:gd name="T3" fmla="*/ 48 h 48"/>
                      <a:gd name="T4" fmla="*/ 13 w 36"/>
                      <a:gd name="T5" fmla="*/ 4 h 48"/>
                      <a:gd name="T6" fmla="*/ 18 w 36"/>
                      <a:gd name="T7" fmla="*/ 0 h 48"/>
                      <a:gd name="T8" fmla="*/ 28 w 36"/>
                      <a:gd name="T9" fmla="*/ 6 h 48"/>
                      <a:gd name="T10" fmla="*/ 36 w 36"/>
                      <a:gd name="T11" fmla="*/ 37 h 48"/>
                    </a:gdLst>
                    <a:ahLst/>
                    <a:cxnLst>
                      <a:cxn ang="0">
                        <a:pos x="T0" y="T1"/>
                      </a:cxn>
                      <a:cxn ang="0">
                        <a:pos x="T2" y="T3"/>
                      </a:cxn>
                      <a:cxn ang="0">
                        <a:pos x="T4" y="T5"/>
                      </a:cxn>
                      <a:cxn ang="0">
                        <a:pos x="T6" y="T7"/>
                      </a:cxn>
                      <a:cxn ang="0">
                        <a:pos x="T8" y="T9"/>
                      </a:cxn>
                      <a:cxn ang="0">
                        <a:pos x="T10" y="T11"/>
                      </a:cxn>
                    </a:cxnLst>
                    <a:rect l="0" t="0" r="r" b="b"/>
                    <a:pathLst>
                      <a:path w="36" h="48">
                        <a:moveTo>
                          <a:pt x="36" y="37"/>
                        </a:moveTo>
                        <a:cubicBezTo>
                          <a:pt x="21" y="48"/>
                          <a:pt x="21" y="48"/>
                          <a:pt x="21" y="48"/>
                        </a:cubicBezTo>
                        <a:cubicBezTo>
                          <a:pt x="12" y="37"/>
                          <a:pt x="0" y="15"/>
                          <a:pt x="13" y="4"/>
                        </a:cubicBezTo>
                        <a:cubicBezTo>
                          <a:pt x="15" y="2"/>
                          <a:pt x="16" y="1"/>
                          <a:pt x="18" y="0"/>
                        </a:cubicBezTo>
                        <a:cubicBezTo>
                          <a:pt x="28" y="6"/>
                          <a:pt x="28" y="6"/>
                          <a:pt x="28" y="6"/>
                        </a:cubicBezTo>
                        <a:lnTo>
                          <a:pt x="36" y="37"/>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91" name="îsḷídé">
                    <a:extLst>
                      <a:ext uri="{FF2B5EF4-FFF2-40B4-BE49-F238E27FC236}">
                        <a16:creationId xmlns:a16="http://schemas.microsoft.com/office/drawing/2014/main" xmlns="" id="{6E292E18-15AD-44D5-A237-97D5E398EE9F}"/>
                      </a:ext>
                    </a:extLst>
                  </p:cNvPr>
                  <p:cNvSpPr/>
                  <p:nvPr/>
                </p:nvSpPr>
                <p:spPr bwMode="auto">
                  <a:xfrm>
                    <a:off x="7778750" y="2424113"/>
                    <a:ext cx="838200" cy="1330325"/>
                  </a:xfrm>
                  <a:custGeom>
                    <a:avLst/>
                    <a:gdLst>
                      <a:gd name="T0" fmla="*/ 0 w 223"/>
                      <a:gd name="T1" fmla="*/ 354 h 354"/>
                      <a:gd name="T2" fmla="*/ 0 w 223"/>
                      <a:gd name="T3" fmla="*/ 84 h 354"/>
                      <a:gd name="T4" fmla="*/ 83 w 223"/>
                      <a:gd name="T5" fmla="*/ 0 h 354"/>
                      <a:gd name="T6" fmla="*/ 139 w 223"/>
                      <a:gd name="T7" fmla="*/ 0 h 354"/>
                      <a:gd name="T8" fmla="*/ 223 w 223"/>
                      <a:gd name="T9" fmla="*/ 84 h 354"/>
                      <a:gd name="T10" fmla="*/ 223 w 223"/>
                      <a:gd name="T11" fmla="*/ 354 h 354"/>
                    </a:gdLst>
                    <a:ahLst/>
                    <a:cxnLst>
                      <a:cxn ang="0">
                        <a:pos x="T0" y="T1"/>
                      </a:cxn>
                      <a:cxn ang="0">
                        <a:pos x="T2" y="T3"/>
                      </a:cxn>
                      <a:cxn ang="0">
                        <a:pos x="T4" y="T5"/>
                      </a:cxn>
                      <a:cxn ang="0">
                        <a:pos x="T6" y="T7"/>
                      </a:cxn>
                      <a:cxn ang="0">
                        <a:pos x="T8" y="T9"/>
                      </a:cxn>
                      <a:cxn ang="0">
                        <a:pos x="T10" y="T11"/>
                      </a:cxn>
                    </a:cxnLst>
                    <a:rect l="0" t="0" r="r" b="b"/>
                    <a:pathLst>
                      <a:path w="223" h="354">
                        <a:moveTo>
                          <a:pt x="0" y="354"/>
                        </a:moveTo>
                        <a:cubicBezTo>
                          <a:pt x="0" y="84"/>
                          <a:pt x="0" y="84"/>
                          <a:pt x="0" y="84"/>
                        </a:cubicBezTo>
                        <a:cubicBezTo>
                          <a:pt x="0" y="38"/>
                          <a:pt x="37" y="0"/>
                          <a:pt x="83" y="0"/>
                        </a:cubicBezTo>
                        <a:cubicBezTo>
                          <a:pt x="139" y="0"/>
                          <a:pt x="139" y="0"/>
                          <a:pt x="139" y="0"/>
                        </a:cubicBezTo>
                        <a:cubicBezTo>
                          <a:pt x="186" y="0"/>
                          <a:pt x="223" y="38"/>
                          <a:pt x="223" y="84"/>
                        </a:cubicBezTo>
                        <a:cubicBezTo>
                          <a:pt x="223" y="354"/>
                          <a:pt x="223" y="354"/>
                          <a:pt x="223" y="354"/>
                        </a:cubicBezTo>
                      </a:path>
                    </a:pathLst>
                  </a:custGeom>
                  <a:solidFill>
                    <a:srgbClr val="008000"/>
                  </a:solidFill>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normAutofit/>
                  </a:bodyPr>
                  <a:lstStyle/>
                  <a:p>
                    <a:endParaRPr lang="zh-CN" altLang="en-US" sz="1050"/>
                  </a:p>
                </p:txBody>
              </p:sp>
              <p:sp>
                <p:nvSpPr>
                  <p:cNvPr id="692" name="íSḷîḋé">
                    <a:extLst>
                      <a:ext uri="{FF2B5EF4-FFF2-40B4-BE49-F238E27FC236}">
                        <a16:creationId xmlns:a16="http://schemas.microsoft.com/office/drawing/2014/main" xmlns="" id="{CD706C32-CEEB-433E-8613-5D74DF65DF4B}"/>
                      </a:ext>
                    </a:extLst>
                  </p:cNvPr>
                  <p:cNvSpPr/>
                  <p:nvPr/>
                </p:nvSpPr>
                <p:spPr bwMode="auto">
                  <a:xfrm>
                    <a:off x="8015288" y="2424113"/>
                    <a:ext cx="180975" cy="165100"/>
                  </a:xfrm>
                  <a:custGeom>
                    <a:avLst/>
                    <a:gdLst>
                      <a:gd name="T0" fmla="*/ 48 w 48"/>
                      <a:gd name="T1" fmla="*/ 0 h 44"/>
                      <a:gd name="T2" fmla="*/ 0 w 48"/>
                      <a:gd name="T3" fmla="*/ 39 h 44"/>
                      <a:gd name="T4" fmla="*/ 3 w 48"/>
                      <a:gd name="T5" fmla="*/ 0 h 44"/>
                      <a:gd name="T6" fmla="*/ 48 w 48"/>
                      <a:gd name="T7" fmla="*/ 0 h 44"/>
                    </a:gdLst>
                    <a:ahLst/>
                    <a:cxnLst>
                      <a:cxn ang="0">
                        <a:pos x="T0" y="T1"/>
                      </a:cxn>
                      <a:cxn ang="0">
                        <a:pos x="T2" y="T3"/>
                      </a:cxn>
                      <a:cxn ang="0">
                        <a:pos x="T4" y="T5"/>
                      </a:cxn>
                      <a:cxn ang="0">
                        <a:pos x="T6" y="T7"/>
                      </a:cxn>
                    </a:cxnLst>
                    <a:rect l="0" t="0" r="r" b="b"/>
                    <a:pathLst>
                      <a:path w="48" h="44">
                        <a:moveTo>
                          <a:pt x="48" y="0"/>
                        </a:moveTo>
                        <a:cubicBezTo>
                          <a:pt x="48" y="0"/>
                          <a:pt x="0" y="44"/>
                          <a:pt x="0" y="39"/>
                        </a:cubicBezTo>
                        <a:cubicBezTo>
                          <a:pt x="0" y="34"/>
                          <a:pt x="3" y="0"/>
                          <a:pt x="3" y="0"/>
                        </a:cubicBezTo>
                        <a:lnTo>
                          <a:pt x="48"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93" name="iš1íḋé">
                    <a:extLst>
                      <a:ext uri="{FF2B5EF4-FFF2-40B4-BE49-F238E27FC236}">
                        <a16:creationId xmlns:a16="http://schemas.microsoft.com/office/drawing/2014/main" xmlns="" id="{D87CE553-6328-4F82-9DE9-7D9A1FA86C35}"/>
                      </a:ext>
                    </a:extLst>
                  </p:cNvPr>
                  <p:cNvSpPr/>
                  <p:nvPr/>
                </p:nvSpPr>
                <p:spPr bwMode="auto">
                  <a:xfrm>
                    <a:off x="8196263" y="2424113"/>
                    <a:ext cx="180975" cy="165100"/>
                  </a:xfrm>
                  <a:custGeom>
                    <a:avLst/>
                    <a:gdLst>
                      <a:gd name="T0" fmla="*/ 0 w 48"/>
                      <a:gd name="T1" fmla="*/ 0 h 44"/>
                      <a:gd name="T2" fmla="*/ 48 w 48"/>
                      <a:gd name="T3" fmla="*/ 39 h 44"/>
                      <a:gd name="T4" fmla="*/ 45 w 48"/>
                      <a:gd name="T5" fmla="*/ 0 h 44"/>
                      <a:gd name="T6" fmla="*/ 0 w 48"/>
                      <a:gd name="T7" fmla="*/ 0 h 44"/>
                    </a:gdLst>
                    <a:ahLst/>
                    <a:cxnLst>
                      <a:cxn ang="0">
                        <a:pos x="T0" y="T1"/>
                      </a:cxn>
                      <a:cxn ang="0">
                        <a:pos x="T2" y="T3"/>
                      </a:cxn>
                      <a:cxn ang="0">
                        <a:pos x="T4" y="T5"/>
                      </a:cxn>
                      <a:cxn ang="0">
                        <a:pos x="T6" y="T7"/>
                      </a:cxn>
                    </a:cxnLst>
                    <a:rect l="0" t="0" r="r" b="b"/>
                    <a:pathLst>
                      <a:path w="48" h="44">
                        <a:moveTo>
                          <a:pt x="0" y="0"/>
                        </a:moveTo>
                        <a:cubicBezTo>
                          <a:pt x="0" y="0"/>
                          <a:pt x="48" y="44"/>
                          <a:pt x="48" y="39"/>
                        </a:cubicBezTo>
                        <a:cubicBezTo>
                          <a:pt x="48" y="34"/>
                          <a:pt x="45" y="0"/>
                          <a:pt x="45" y="0"/>
                        </a:cubicBezTo>
                        <a:lnTo>
                          <a:pt x="0" y="0"/>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94" name="iṡļïḓê">
                    <a:extLst>
                      <a:ext uri="{FF2B5EF4-FFF2-40B4-BE49-F238E27FC236}">
                        <a16:creationId xmlns:a16="http://schemas.microsoft.com/office/drawing/2014/main" xmlns="" id="{A87B46B8-97D5-4F50-BC3A-D4D6C072BDA4}"/>
                      </a:ext>
                    </a:extLst>
                  </p:cNvPr>
                  <p:cNvSpPr/>
                  <p:nvPr/>
                </p:nvSpPr>
                <p:spPr bwMode="auto">
                  <a:xfrm>
                    <a:off x="8113713" y="2424113"/>
                    <a:ext cx="165100" cy="946150"/>
                  </a:xfrm>
                  <a:custGeom>
                    <a:avLst/>
                    <a:gdLst>
                      <a:gd name="T0" fmla="*/ 44 w 44"/>
                      <a:gd name="T1" fmla="*/ 20 h 252"/>
                      <a:gd name="T2" fmla="*/ 22 w 44"/>
                      <a:gd name="T3" fmla="*/ 0 h 252"/>
                      <a:gd name="T4" fmla="*/ 0 w 44"/>
                      <a:gd name="T5" fmla="*/ 20 h 252"/>
                      <a:gd name="T6" fmla="*/ 16 w 44"/>
                      <a:gd name="T7" fmla="*/ 39 h 252"/>
                      <a:gd name="T8" fmla="*/ 7 w 44"/>
                      <a:gd name="T9" fmla="*/ 252 h 252"/>
                      <a:gd name="T10" fmla="*/ 36 w 44"/>
                      <a:gd name="T11" fmla="*/ 252 h 252"/>
                      <a:gd name="T12" fmla="*/ 28 w 44"/>
                      <a:gd name="T13" fmla="*/ 39 h 252"/>
                      <a:gd name="T14" fmla="*/ 44 w 44"/>
                      <a:gd name="T15" fmla="*/ 20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52">
                        <a:moveTo>
                          <a:pt x="44" y="20"/>
                        </a:moveTo>
                        <a:cubicBezTo>
                          <a:pt x="22" y="0"/>
                          <a:pt x="22" y="0"/>
                          <a:pt x="22" y="0"/>
                        </a:cubicBezTo>
                        <a:cubicBezTo>
                          <a:pt x="0" y="20"/>
                          <a:pt x="0" y="20"/>
                          <a:pt x="0" y="20"/>
                        </a:cubicBezTo>
                        <a:cubicBezTo>
                          <a:pt x="0" y="20"/>
                          <a:pt x="7" y="39"/>
                          <a:pt x="16" y="39"/>
                        </a:cubicBezTo>
                        <a:cubicBezTo>
                          <a:pt x="16" y="39"/>
                          <a:pt x="6" y="235"/>
                          <a:pt x="7" y="252"/>
                        </a:cubicBezTo>
                        <a:cubicBezTo>
                          <a:pt x="36" y="252"/>
                          <a:pt x="36" y="252"/>
                          <a:pt x="36" y="252"/>
                        </a:cubicBezTo>
                        <a:cubicBezTo>
                          <a:pt x="36" y="252"/>
                          <a:pt x="36" y="67"/>
                          <a:pt x="28" y="39"/>
                        </a:cubicBezTo>
                        <a:cubicBezTo>
                          <a:pt x="28" y="39"/>
                          <a:pt x="43" y="35"/>
                          <a:pt x="44" y="20"/>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p>
                </p:txBody>
              </p:sp>
              <p:sp>
                <p:nvSpPr>
                  <p:cNvPr id="695" name="îŝľïdè">
                    <a:extLst>
                      <a:ext uri="{FF2B5EF4-FFF2-40B4-BE49-F238E27FC236}">
                        <a16:creationId xmlns:a16="http://schemas.microsoft.com/office/drawing/2014/main" xmlns="" id="{FD99BCF1-191D-415F-BE62-9AD95F9761A4}"/>
                      </a:ext>
                    </a:extLst>
                  </p:cNvPr>
                  <p:cNvSpPr/>
                  <p:nvPr/>
                </p:nvSpPr>
                <p:spPr bwMode="auto">
                  <a:xfrm>
                    <a:off x="7929563" y="2735263"/>
                    <a:ext cx="530225" cy="782638"/>
                  </a:xfrm>
                  <a:custGeom>
                    <a:avLst/>
                    <a:gdLst>
                      <a:gd name="T0" fmla="*/ 141 w 141"/>
                      <a:gd name="T1" fmla="*/ 187 h 208"/>
                      <a:gd name="T2" fmla="*/ 120 w 141"/>
                      <a:gd name="T3" fmla="*/ 208 h 208"/>
                      <a:gd name="T4" fmla="*/ 21 w 141"/>
                      <a:gd name="T5" fmla="*/ 208 h 208"/>
                      <a:gd name="T6" fmla="*/ 0 w 141"/>
                      <a:gd name="T7" fmla="*/ 187 h 208"/>
                      <a:gd name="T8" fmla="*/ 0 w 141"/>
                      <a:gd name="T9" fmla="*/ 21 h 208"/>
                      <a:gd name="T10" fmla="*/ 21 w 141"/>
                      <a:gd name="T11" fmla="*/ 0 h 208"/>
                      <a:gd name="T12" fmla="*/ 120 w 141"/>
                      <a:gd name="T13" fmla="*/ 0 h 208"/>
                      <a:gd name="T14" fmla="*/ 141 w 141"/>
                      <a:gd name="T15" fmla="*/ 21 h 208"/>
                      <a:gd name="T16" fmla="*/ 141 w 141"/>
                      <a:gd name="T17" fmla="*/ 18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208">
                        <a:moveTo>
                          <a:pt x="141" y="187"/>
                        </a:moveTo>
                        <a:cubicBezTo>
                          <a:pt x="141" y="198"/>
                          <a:pt x="131" y="208"/>
                          <a:pt x="120" y="208"/>
                        </a:cubicBezTo>
                        <a:cubicBezTo>
                          <a:pt x="21" y="208"/>
                          <a:pt x="21" y="208"/>
                          <a:pt x="21" y="208"/>
                        </a:cubicBezTo>
                        <a:cubicBezTo>
                          <a:pt x="10" y="208"/>
                          <a:pt x="0" y="198"/>
                          <a:pt x="0" y="187"/>
                        </a:cubicBezTo>
                        <a:cubicBezTo>
                          <a:pt x="0" y="21"/>
                          <a:pt x="0" y="21"/>
                          <a:pt x="0" y="21"/>
                        </a:cubicBezTo>
                        <a:cubicBezTo>
                          <a:pt x="0" y="10"/>
                          <a:pt x="10" y="0"/>
                          <a:pt x="21" y="0"/>
                        </a:cubicBezTo>
                        <a:cubicBezTo>
                          <a:pt x="120" y="0"/>
                          <a:pt x="120" y="0"/>
                          <a:pt x="120" y="0"/>
                        </a:cubicBezTo>
                        <a:cubicBezTo>
                          <a:pt x="131" y="0"/>
                          <a:pt x="141" y="10"/>
                          <a:pt x="141" y="21"/>
                        </a:cubicBezTo>
                        <a:lnTo>
                          <a:pt x="141" y="187"/>
                        </a:lnTo>
                        <a:close/>
                      </a:path>
                    </a:pathLst>
                  </a:custGeom>
                  <a:solidFill>
                    <a:srgbClr val="EFCA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0"/>
                  </a:p>
                </p:txBody>
              </p:sp>
              <p:sp>
                <p:nvSpPr>
                  <p:cNvPr id="696" name="iṩ1îḓe">
                    <a:extLst>
                      <a:ext uri="{FF2B5EF4-FFF2-40B4-BE49-F238E27FC236}">
                        <a16:creationId xmlns:a16="http://schemas.microsoft.com/office/drawing/2014/main" xmlns="" id="{E4E4E49B-B964-4C1D-9D3B-3DB3F74BF328}"/>
                      </a:ext>
                    </a:extLst>
                  </p:cNvPr>
                  <p:cNvSpPr/>
                  <p:nvPr/>
                </p:nvSpPr>
                <p:spPr bwMode="auto">
                  <a:xfrm>
                    <a:off x="8102600" y="2800350"/>
                    <a:ext cx="184150" cy="77788"/>
                  </a:xfrm>
                  <a:custGeom>
                    <a:avLst/>
                    <a:gdLst>
                      <a:gd name="T0" fmla="*/ 31 w 116"/>
                      <a:gd name="T1" fmla="*/ 0 h 49"/>
                      <a:gd name="T2" fmla="*/ 83 w 116"/>
                      <a:gd name="T3" fmla="*/ 0 h 49"/>
                      <a:gd name="T4" fmla="*/ 90 w 116"/>
                      <a:gd name="T5" fmla="*/ 18 h 49"/>
                      <a:gd name="T6" fmla="*/ 116 w 116"/>
                      <a:gd name="T7" fmla="*/ 26 h 49"/>
                      <a:gd name="T8" fmla="*/ 116 w 116"/>
                      <a:gd name="T9" fmla="*/ 49 h 49"/>
                      <a:gd name="T10" fmla="*/ 0 w 116"/>
                      <a:gd name="T11" fmla="*/ 49 h 49"/>
                      <a:gd name="T12" fmla="*/ 0 w 116"/>
                      <a:gd name="T13" fmla="*/ 26 h 49"/>
                      <a:gd name="T14" fmla="*/ 24 w 116"/>
                      <a:gd name="T15" fmla="*/ 18 h 49"/>
                      <a:gd name="T16" fmla="*/ 31 w 11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49">
                        <a:moveTo>
                          <a:pt x="31" y="0"/>
                        </a:moveTo>
                        <a:lnTo>
                          <a:pt x="83" y="0"/>
                        </a:lnTo>
                        <a:lnTo>
                          <a:pt x="90" y="18"/>
                        </a:lnTo>
                        <a:lnTo>
                          <a:pt x="116" y="26"/>
                        </a:lnTo>
                        <a:lnTo>
                          <a:pt x="116" y="49"/>
                        </a:lnTo>
                        <a:lnTo>
                          <a:pt x="0" y="49"/>
                        </a:lnTo>
                        <a:lnTo>
                          <a:pt x="0" y="26"/>
                        </a:lnTo>
                        <a:lnTo>
                          <a:pt x="24" y="18"/>
                        </a:lnTo>
                        <a:lnTo>
                          <a:pt x="31" y="0"/>
                        </a:lnTo>
                        <a:close/>
                      </a:path>
                    </a:pathLst>
                  </a:custGeom>
                  <a:solidFill>
                    <a:srgbClr val="E5B8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97" name="îṣḻiďé">
                    <a:extLst>
                      <a:ext uri="{FF2B5EF4-FFF2-40B4-BE49-F238E27FC236}">
                        <a16:creationId xmlns:a16="http://schemas.microsoft.com/office/drawing/2014/main" xmlns="" id="{172060F9-940F-478D-830D-2F90A478998C}"/>
                      </a:ext>
                    </a:extLst>
                  </p:cNvPr>
                  <p:cNvSpPr/>
                  <p:nvPr/>
                </p:nvSpPr>
                <p:spPr bwMode="auto">
                  <a:xfrm>
                    <a:off x="8177213" y="3062288"/>
                    <a:ext cx="236538" cy="180975"/>
                  </a:xfrm>
                  <a:custGeom>
                    <a:avLst/>
                    <a:gdLst>
                      <a:gd name="T0" fmla="*/ 39 w 63"/>
                      <a:gd name="T1" fmla="*/ 16 h 48"/>
                      <a:gd name="T2" fmla="*/ 47 w 63"/>
                      <a:gd name="T3" fmla="*/ 19 h 48"/>
                      <a:gd name="T4" fmla="*/ 40 w 63"/>
                      <a:gd name="T5" fmla="*/ 9 h 48"/>
                      <a:gd name="T6" fmla="*/ 44 w 63"/>
                      <a:gd name="T7" fmla="*/ 1 h 48"/>
                      <a:gd name="T8" fmla="*/ 61 w 63"/>
                      <a:gd name="T9" fmla="*/ 23 h 48"/>
                      <a:gd name="T10" fmla="*/ 61 w 63"/>
                      <a:gd name="T11" fmla="*/ 37 h 48"/>
                      <a:gd name="T12" fmla="*/ 33 w 63"/>
                      <a:gd name="T13" fmla="*/ 45 h 48"/>
                      <a:gd name="T14" fmla="*/ 9 w 63"/>
                      <a:gd name="T15" fmla="*/ 40 h 48"/>
                      <a:gd name="T16" fmla="*/ 11 w 63"/>
                      <a:gd name="T17" fmla="*/ 33 h 48"/>
                      <a:gd name="T18" fmla="*/ 27 w 63"/>
                      <a:gd name="T19" fmla="*/ 37 h 48"/>
                      <a:gd name="T20" fmla="*/ 27 w 63"/>
                      <a:gd name="T21" fmla="*/ 36 h 48"/>
                      <a:gd name="T22" fmla="*/ 5 w 63"/>
                      <a:gd name="T23" fmla="*/ 29 h 48"/>
                      <a:gd name="T24" fmla="*/ 7 w 63"/>
                      <a:gd name="T25" fmla="*/ 22 h 48"/>
                      <a:gd name="T26" fmla="*/ 27 w 63"/>
                      <a:gd name="T27" fmla="*/ 28 h 48"/>
                      <a:gd name="T28" fmla="*/ 28 w 63"/>
                      <a:gd name="T29" fmla="*/ 27 h 48"/>
                      <a:gd name="T30" fmla="*/ 5 w 63"/>
                      <a:gd name="T31" fmla="*/ 18 h 48"/>
                      <a:gd name="T32" fmla="*/ 8 w 63"/>
                      <a:gd name="T33" fmla="*/ 12 h 48"/>
                      <a:gd name="T34" fmla="*/ 32 w 63"/>
                      <a:gd name="T35" fmla="*/ 21 h 48"/>
                      <a:gd name="T36" fmla="*/ 33 w 63"/>
                      <a:gd name="T37" fmla="*/ 20 h 48"/>
                      <a:gd name="T38" fmla="*/ 11 w 63"/>
                      <a:gd name="T39" fmla="*/ 9 h 48"/>
                      <a:gd name="T40" fmla="*/ 14 w 63"/>
                      <a:gd name="T41" fmla="*/ 3 h 48"/>
                      <a:gd name="T42" fmla="*/ 39 w 63"/>
                      <a:gd name="T43"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48">
                        <a:moveTo>
                          <a:pt x="39" y="16"/>
                        </a:moveTo>
                        <a:cubicBezTo>
                          <a:pt x="41" y="17"/>
                          <a:pt x="44" y="18"/>
                          <a:pt x="47" y="19"/>
                        </a:cubicBezTo>
                        <a:cubicBezTo>
                          <a:pt x="40" y="9"/>
                          <a:pt x="40" y="9"/>
                          <a:pt x="40" y="9"/>
                        </a:cubicBezTo>
                        <a:cubicBezTo>
                          <a:pt x="38" y="5"/>
                          <a:pt x="41" y="1"/>
                          <a:pt x="44" y="1"/>
                        </a:cubicBezTo>
                        <a:cubicBezTo>
                          <a:pt x="61" y="23"/>
                          <a:pt x="61" y="23"/>
                          <a:pt x="61" y="23"/>
                        </a:cubicBezTo>
                        <a:cubicBezTo>
                          <a:pt x="63" y="26"/>
                          <a:pt x="63" y="32"/>
                          <a:pt x="61" y="37"/>
                        </a:cubicBezTo>
                        <a:cubicBezTo>
                          <a:pt x="57" y="47"/>
                          <a:pt x="48" y="48"/>
                          <a:pt x="33" y="45"/>
                        </a:cubicBezTo>
                        <a:cubicBezTo>
                          <a:pt x="9" y="40"/>
                          <a:pt x="9" y="40"/>
                          <a:pt x="9" y="40"/>
                        </a:cubicBezTo>
                        <a:cubicBezTo>
                          <a:pt x="4" y="39"/>
                          <a:pt x="6" y="32"/>
                          <a:pt x="11" y="33"/>
                        </a:cubicBezTo>
                        <a:cubicBezTo>
                          <a:pt x="27" y="37"/>
                          <a:pt x="27" y="37"/>
                          <a:pt x="27" y="37"/>
                        </a:cubicBezTo>
                        <a:cubicBezTo>
                          <a:pt x="27" y="36"/>
                          <a:pt x="27" y="36"/>
                          <a:pt x="27" y="36"/>
                        </a:cubicBezTo>
                        <a:cubicBezTo>
                          <a:pt x="5" y="29"/>
                          <a:pt x="5" y="29"/>
                          <a:pt x="5" y="29"/>
                        </a:cubicBezTo>
                        <a:cubicBezTo>
                          <a:pt x="0" y="27"/>
                          <a:pt x="3" y="21"/>
                          <a:pt x="7" y="22"/>
                        </a:cubicBezTo>
                        <a:cubicBezTo>
                          <a:pt x="27" y="28"/>
                          <a:pt x="27" y="28"/>
                          <a:pt x="27" y="28"/>
                        </a:cubicBezTo>
                        <a:cubicBezTo>
                          <a:pt x="28" y="27"/>
                          <a:pt x="28" y="27"/>
                          <a:pt x="28" y="27"/>
                        </a:cubicBezTo>
                        <a:cubicBezTo>
                          <a:pt x="5" y="18"/>
                          <a:pt x="5" y="18"/>
                          <a:pt x="5" y="18"/>
                        </a:cubicBezTo>
                        <a:cubicBezTo>
                          <a:pt x="1" y="17"/>
                          <a:pt x="4" y="10"/>
                          <a:pt x="8" y="12"/>
                        </a:cubicBezTo>
                        <a:cubicBezTo>
                          <a:pt x="32" y="21"/>
                          <a:pt x="32" y="21"/>
                          <a:pt x="32" y="21"/>
                        </a:cubicBezTo>
                        <a:cubicBezTo>
                          <a:pt x="33" y="20"/>
                          <a:pt x="33" y="20"/>
                          <a:pt x="33" y="20"/>
                        </a:cubicBezTo>
                        <a:cubicBezTo>
                          <a:pt x="11" y="9"/>
                          <a:pt x="11" y="9"/>
                          <a:pt x="11" y="9"/>
                        </a:cubicBezTo>
                        <a:cubicBezTo>
                          <a:pt x="7" y="7"/>
                          <a:pt x="10" y="0"/>
                          <a:pt x="14" y="3"/>
                        </a:cubicBezTo>
                        <a:lnTo>
                          <a:pt x="39" y="16"/>
                        </a:ln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698" name="ïsľîḓe">
                    <a:extLst>
                      <a:ext uri="{FF2B5EF4-FFF2-40B4-BE49-F238E27FC236}">
                        <a16:creationId xmlns:a16="http://schemas.microsoft.com/office/drawing/2014/main" xmlns="" id="{648F17FA-E638-4172-A26C-3546CD241213}"/>
                      </a:ext>
                    </a:extLst>
                  </p:cNvPr>
                  <p:cNvSpPr/>
                  <p:nvPr/>
                </p:nvSpPr>
                <p:spPr bwMode="auto">
                  <a:xfrm>
                    <a:off x="8377238" y="2449513"/>
                    <a:ext cx="476250" cy="887413"/>
                  </a:xfrm>
                  <a:custGeom>
                    <a:avLst/>
                    <a:gdLst>
                      <a:gd name="T0" fmla="*/ 12 w 127"/>
                      <a:gd name="T1" fmla="*/ 0 h 236"/>
                      <a:gd name="T2" fmla="*/ 125 w 127"/>
                      <a:gd name="T3" fmla="*/ 143 h 236"/>
                      <a:gd name="T4" fmla="*/ 0 w 127"/>
                      <a:gd name="T5" fmla="*/ 215 h 236"/>
                      <a:gd name="T6" fmla="*/ 5 w 127"/>
                      <a:gd name="T7" fmla="*/ 182 h 236"/>
                      <a:gd name="T8" fmla="*/ 87 w 127"/>
                      <a:gd name="T9" fmla="*/ 159 h 236"/>
                      <a:gd name="T10" fmla="*/ 64 w 127"/>
                      <a:gd name="T11" fmla="*/ 86 h 236"/>
                      <a:gd name="T12" fmla="*/ 12 w 127"/>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127" h="236">
                        <a:moveTo>
                          <a:pt x="12" y="0"/>
                        </a:moveTo>
                        <a:cubicBezTo>
                          <a:pt x="12" y="0"/>
                          <a:pt x="122" y="42"/>
                          <a:pt x="125" y="143"/>
                        </a:cubicBezTo>
                        <a:cubicBezTo>
                          <a:pt x="127" y="226"/>
                          <a:pt x="64" y="236"/>
                          <a:pt x="0" y="215"/>
                        </a:cubicBezTo>
                        <a:cubicBezTo>
                          <a:pt x="5" y="182"/>
                          <a:pt x="5" y="182"/>
                          <a:pt x="5" y="182"/>
                        </a:cubicBezTo>
                        <a:cubicBezTo>
                          <a:pt x="37" y="199"/>
                          <a:pt x="72" y="198"/>
                          <a:pt x="87" y="159"/>
                        </a:cubicBezTo>
                        <a:cubicBezTo>
                          <a:pt x="96" y="138"/>
                          <a:pt x="77" y="103"/>
                          <a:pt x="64" y="86"/>
                        </a:cubicBezTo>
                        <a:cubicBezTo>
                          <a:pt x="64" y="86"/>
                          <a:pt x="64" y="33"/>
                          <a:pt x="12" y="0"/>
                        </a:cubicBezTo>
                        <a:close/>
                      </a:path>
                    </a:pathLst>
                  </a:custGeom>
                  <a:solidFill>
                    <a:srgbClr val="008000"/>
                  </a:solidFill>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normAutofit/>
                  </a:bodyPr>
                  <a:lstStyle/>
                  <a:p>
                    <a:endParaRPr lang="zh-CN" altLang="en-US" sz="1050"/>
                  </a:p>
                </p:txBody>
              </p:sp>
              <p:sp>
                <p:nvSpPr>
                  <p:cNvPr id="699" name="iśľidè">
                    <a:extLst>
                      <a:ext uri="{FF2B5EF4-FFF2-40B4-BE49-F238E27FC236}">
                        <a16:creationId xmlns:a16="http://schemas.microsoft.com/office/drawing/2014/main" xmlns="" id="{AA9D7616-220B-4D54-8A48-CB0D7394207E}"/>
                      </a:ext>
                    </a:extLst>
                  </p:cNvPr>
                  <p:cNvSpPr/>
                  <p:nvPr/>
                </p:nvSpPr>
                <p:spPr bwMode="auto">
                  <a:xfrm>
                    <a:off x="7448550" y="1066800"/>
                    <a:ext cx="1303338" cy="681038"/>
                  </a:xfrm>
                  <a:custGeom>
                    <a:avLst/>
                    <a:gdLst>
                      <a:gd name="T0" fmla="*/ 347 w 347"/>
                      <a:gd name="T1" fmla="*/ 124 h 181"/>
                      <a:gd name="T2" fmla="*/ 223 w 347"/>
                      <a:gd name="T3" fmla="*/ 0 h 181"/>
                      <a:gd name="T4" fmla="*/ 198 w 347"/>
                      <a:gd name="T5" fmla="*/ 2 h 181"/>
                      <a:gd name="T6" fmla="*/ 198 w 347"/>
                      <a:gd name="T7" fmla="*/ 2 h 181"/>
                      <a:gd name="T8" fmla="*/ 198 w 347"/>
                      <a:gd name="T9" fmla="*/ 2 h 181"/>
                      <a:gd name="T10" fmla="*/ 154 w 347"/>
                      <a:gd name="T11" fmla="*/ 21 h 181"/>
                      <a:gd name="T12" fmla="*/ 154 w 347"/>
                      <a:gd name="T13" fmla="*/ 21 h 181"/>
                      <a:gd name="T14" fmla="*/ 0 w 347"/>
                      <a:gd name="T15" fmla="*/ 79 h 181"/>
                      <a:gd name="T16" fmla="*/ 74 w 347"/>
                      <a:gd name="T17" fmla="*/ 124 h 181"/>
                      <a:gd name="T18" fmla="*/ 98 w 347"/>
                      <a:gd name="T19" fmla="*/ 129 h 181"/>
                      <a:gd name="T20" fmla="*/ 113 w 347"/>
                      <a:gd name="T21" fmla="*/ 131 h 181"/>
                      <a:gd name="T22" fmla="*/ 260 w 347"/>
                      <a:gd name="T23" fmla="*/ 96 h 181"/>
                      <a:gd name="T24" fmla="*/ 322 w 347"/>
                      <a:gd name="T25" fmla="*/ 176 h 181"/>
                      <a:gd name="T26" fmla="*/ 322 w 347"/>
                      <a:gd name="T27" fmla="*/ 161 h 181"/>
                      <a:gd name="T28" fmla="*/ 327 w 347"/>
                      <a:gd name="T29" fmla="*/ 160 h 181"/>
                      <a:gd name="T30" fmla="*/ 347 w 347"/>
                      <a:gd name="T31" fmla="*/ 181 h 181"/>
                      <a:gd name="T32" fmla="*/ 347 w 347"/>
                      <a:gd name="T33" fmla="*/ 176 h 181"/>
                      <a:gd name="T34" fmla="*/ 347 w 347"/>
                      <a:gd name="T35" fmla="*/ 1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181">
                        <a:moveTo>
                          <a:pt x="347" y="124"/>
                        </a:moveTo>
                        <a:cubicBezTo>
                          <a:pt x="347" y="55"/>
                          <a:pt x="291" y="0"/>
                          <a:pt x="223" y="0"/>
                        </a:cubicBezTo>
                        <a:cubicBezTo>
                          <a:pt x="214" y="0"/>
                          <a:pt x="206" y="1"/>
                          <a:pt x="198" y="2"/>
                        </a:cubicBezTo>
                        <a:cubicBezTo>
                          <a:pt x="198" y="2"/>
                          <a:pt x="198" y="2"/>
                          <a:pt x="198" y="2"/>
                        </a:cubicBezTo>
                        <a:cubicBezTo>
                          <a:pt x="198" y="2"/>
                          <a:pt x="198" y="2"/>
                          <a:pt x="198" y="2"/>
                        </a:cubicBezTo>
                        <a:cubicBezTo>
                          <a:pt x="182" y="6"/>
                          <a:pt x="167" y="12"/>
                          <a:pt x="154" y="21"/>
                        </a:cubicBezTo>
                        <a:cubicBezTo>
                          <a:pt x="154" y="21"/>
                          <a:pt x="154" y="21"/>
                          <a:pt x="154" y="21"/>
                        </a:cubicBezTo>
                        <a:cubicBezTo>
                          <a:pt x="154" y="21"/>
                          <a:pt x="83" y="65"/>
                          <a:pt x="0" y="79"/>
                        </a:cubicBezTo>
                        <a:cubicBezTo>
                          <a:pt x="0" y="79"/>
                          <a:pt x="25" y="110"/>
                          <a:pt x="74" y="124"/>
                        </a:cubicBezTo>
                        <a:cubicBezTo>
                          <a:pt x="81" y="126"/>
                          <a:pt x="89" y="128"/>
                          <a:pt x="98" y="129"/>
                        </a:cubicBezTo>
                        <a:cubicBezTo>
                          <a:pt x="103" y="130"/>
                          <a:pt x="108" y="131"/>
                          <a:pt x="113" y="131"/>
                        </a:cubicBezTo>
                        <a:cubicBezTo>
                          <a:pt x="193" y="139"/>
                          <a:pt x="260" y="96"/>
                          <a:pt x="260" y="96"/>
                        </a:cubicBezTo>
                        <a:cubicBezTo>
                          <a:pt x="288" y="145"/>
                          <a:pt x="322" y="176"/>
                          <a:pt x="322" y="176"/>
                        </a:cubicBezTo>
                        <a:cubicBezTo>
                          <a:pt x="322" y="172"/>
                          <a:pt x="322" y="166"/>
                          <a:pt x="322" y="161"/>
                        </a:cubicBezTo>
                        <a:cubicBezTo>
                          <a:pt x="323" y="160"/>
                          <a:pt x="325" y="160"/>
                          <a:pt x="327" y="160"/>
                        </a:cubicBezTo>
                        <a:cubicBezTo>
                          <a:pt x="337" y="160"/>
                          <a:pt x="346" y="169"/>
                          <a:pt x="347" y="181"/>
                        </a:cubicBezTo>
                        <a:cubicBezTo>
                          <a:pt x="347" y="179"/>
                          <a:pt x="347" y="178"/>
                          <a:pt x="347" y="176"/>
                        </a:cubicBezTo>
                        <a:lnTo>
                          <a:pt x="347" y="124"/>
                        </a:lnTo>
                        <a:close/>
                      </a:path>
                    </a:pathLst>
                  </a:custGeom>
                  <a:solidFill>
                    <a:srgbClr val="906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700"/>
                  </a:p>
                </p:txBody>
              </p:sp>
              <p:sp>
                <p:nvSpPr>
                  <p:cNvPr id="700" name="îṣľïḓè">
                    <a:extLst>
                      <a:ext uri="{FF2B5EF4-FFF2-40B4-BE49-F238E27FC236}">
                        <a16:creationId xmlns:a16="http://schemas.microsoft.com/office/drawing/2014/main" xmlns="" id="{1AF74781-896C-457D-ADAC-95BE842BFB57}"/>
                      </a:ext>
                    </a:extLst>
                  </p:cNvPr>
                  <p:cNvSpPr/>
                  <p:nvPr/>
                </p:nvSpPr>
                <p:spPr bwMode="auto">
                  <a:xfrm>
                    <a:off x="7712075" y="1533525"/>
                    <a:ext cx="104775" cy="149225"/>
                  </a:xfrm>
                  <a:custGeom>
                    <a:avLst/>
                    <a:gdLst>
                      <a:gd name="T0" fmla="*/ 28 w 28"/>
                      <a:gd name="T1" fmla="*/ 5 h 40"/>
                      <a:gd name="T2" fmla="*/ 4 w 28"/>
                      <a:gd name="T3" fmla="*/ 0 h 40"/>
                      <a:gd name="T4" fmla="*/ 8 w 28"/>
                      <a:gd name="T5" fmla="*/ 36 h 40"/>
                      <a:gd name="T6" fmla="*/ 19 w 28"/>
                      <a:gd name="T7" fmla="*/ 40 h 40"/>
                      <a:gd name="T8" fmla="*/ 28 w 28"/>
                      <a:gd name="T9" fmla="*/ 5 h 40"/>
                    </a:gdLst>
                    <a:ahLst/>
                    <a:cxnLst>
                      <a:cxn ang="0">
                        <a:pos x="T0" y="T1"/>
                      </a:cxn>
                      <a:cxn ang="0">
                        <a:pos x="T2" y="T3"/>
                      </a:cxn>
                      <a:cxn ang="0">
                        <a:pos x="T4" y="T5"/>
                      </a:cxn>
                      <a:cxn ang="0">
                        <a:pos x="T6" y="T7"/>
                      </a:cxn>
                      <a:cxn ang="0">
                        <a:pos x="T8" y="T9"/>
                      </a:cxn>
                    </a:cxnLst>
                    <a:rect l="0" t="0" r="r" b="b"/>
                    <a:pathLst>
                      <a:path w="28" h="40">
                        <a:moveTo>
                          <a:pt x="28" y="5"/>
                        </a:moveTo>
                        <a:cubicBezTo>
                          <a:pt x="19" y="4"/>
                          <a:pt x="11" y="2"/>
                          <a:pt x="4" y="0"/>
                        </a:cubicBezTo>
                        <a:cubicBezTo>
                          <a:pt x="0" y="25"/>
                          <a:pt x="8" y="36"/>
                          <a:pt x="8" y="36"/>
                        </a:cubicBezTo>
                        <a:cubicBezTo>
                          <a:pt x="12" y="36"/>
                          <a:pt x="16" y="37"/>
                          <a:pt x="19" y="40"/>
                        </a:cubicBezTo>
                        <a:cubicBezTo>
                          <a:pt x="20" y="28"/>
                          <a:pt x="23" y="16"/>
                          <a:pt x="28" y="5"/>
                        </a:cubicBezTo>
                        <a:close/>
                      </a:path>
                    </a:pathLst>
                  </a:custGeom>
                  <a:solidFill>
                    <a:srgbClr val="8254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701" name="iṣ1íḑê">
                    <a:extLst>
                      <a:ext uri="{FF2B5EF4-FFF2-40B4-BE49-F238E27FC236}">
                        <a16:creationId xmlns:a16="http://schemas.microsoft.com/office/drawing/2014/main" xmlns="" id="{173ED5E3-C8EA-4C0E-9FAF-4A5AB6B6218F}"/>
                      </a:ext>
                    </a:extLst>
                  </p:cNvPr>
                  <p:cNvSpPr/>
                  <p:nvPr/>
                </p:nvSpPr>
                <p:spPr bwMode="auto">
                  <a:xfrm>
                    <a:off x="8655050" y="1668463"/>
                    <a:ext cx="96838" cy="274638"/>
                  </a:xfrm>
                  <a:custGeom>
                    <a:avLst/>
                    <a:gdLst>
                      <a:gd name="T0" fmla="*/ 6 w 26"/>
                      <a:gd name="T1" fmla="*/ 0 h 73"/>
                      <a:gd name="T2" fmla="*/ 1 w 26"/>
                      <a:gd name="T3" fmla="*/ 1 h 73"/>
                      <a:gd name="T4" fmla="*/ 1 w 26"/>
                      <a:gd name="T5" fmla="*/ 16 h 73"/>
                      <a:gd name="T6" fmla="*/ 1 w 26"/>
                      <a:gd name="T7" fmla="*/ 57 h 73"/>
                      <a:gd name="T8" fmla="*/ 0 w 26"/>
                      <a:gd name="T9" fmla="*/ 72 h 73"/>
                      <a:gd name="T10" fmla="*/ 2 w 26"/>
                      <a:gd name="T11" fmla="*/ 72 h 73"/>
                      <a:gd name="T12" fmla="*/ 6 w 26"/>
                      <a:gd name="T13" fmla="*/ 73 h 73"/>
                      <a:gd name="T14" fmla="*/ 26 w 26"/>
                      <a:gd name="T15" fmla="*/ 49 h 73"/>
                      <a:gd name="T16" fmla="*/ 26 w 26"/>
                      <a:gd name="T17" fmla="*/ 24 h 73"/>
                      <a:gd name="T18" fmla="*/ 26 w 26"/>
                      <a:gd name="T19" fmla="*/ 21 h 73"/>
                      <a:gd name="T20" fmla="*/ 6 w 26"/>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3">
                        <a:moveTo>
                          <a:pt x="6" y="0"/>
                        </a:moveTo>
                        <a:cubicBezTo>
                          <a:pt x="4" y="0"/>
                          <a:pt x="2" y="0"/>
                          <a:pt x="1" y="1"/>
                        </a:cubicBezTo>
                        <a:cubicBezTo>
                          <a:pt x="1" y="6"/>
                          <a:pt x="1" y="12"/>
                          <a:pt x="1" y="16"/>
                        </a:cubicBezTo>
                        <a:cubicBezTo>
                          <a:pt x="1" y="57"/>
                          <a:pt x="1" y="57"/>
                          <a:pt x="1" y="57"/>
                        </a:cubicBezTo>
                        <a:cubicBezTo>
                          <a:pt x="1" y="62"/>
                          <a:pt x="0" y="67"/>
                          <a:pt x="0" y="72"/>
                        </a:cubicBezTo>
                        <a:cubicBezTo>
                          <a:pt x="0" y="72"/>
                          <a:pt x="1" y="72"/>
                          <a:pt x="2" y="72"/>
                        </a:cubicBezTo>
                        <a:cubicBezTo>
                          <a:pt x="3" y="73"/>
                          <a:pt x="4" y="73"/>
                          <a:pt x="6" y="73"/>
                        </a:cubicBezTo>
                        <a:cubicBezTo>
                          <a:pt x="17" y="73"/>
                          <a:pt x="26" y="62"/>
                          <a:pt x="26" y="49"/>
                        </a:cubicBezTo>
                        <a:cubicBezTo>
                          <a:pt x="26" y="24"/>
                          <a:pt x="26" y="24"/>
                          <a:pt x="26" y="24"/>
                        </a:cubicBezTo>
                        <a:cubicBezTo>
                          <a:pt x="26" y="23"/>
                          <a:pt x="26" y="22"/>
                          <a:pt x="26" y="21"/>
                        </a:cubicBezTo>
                        <a:cubicBezTo>
                          <a:pt x="25" y="9"/>
                          <a:pt x="16" y="0"/>
                          <a:pt x="6"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p>
                </p:txBody>
              </p:sp>
              <p:sp>
                <p:nvSpPr>
                  <p:cNvPr id="702" name="íṥliḓé">
                    <a:extLst>
                      <a:ext uri="{FF2B5EF4-FFF2-40B4-BE49-F238E27FC236}">
                        <a16:creationId xmlns:a16="http://schemas.microsoft.com/office/drawing/2014/main" xmlns="" id="{87FFBCA3-C8F8-4611-A73D-6B0D339D6534}"/>
                      </a:ext>
                    </a:extLst>
                  </p:cNvPr>
                  <p:cNvSpPr/>
                  <p:nvPr/>
                </p:nvSpPr>
                <p:spPr bwMode="auto">
                  <a:xfrm>
                    <a:off x="7666038" y="1668463"/>
                    <a:ext cx="117475" cy="274638"/>
                  </a:xfrm>
                  <a:custGeom>
                    <a:avLst/>
                    <a:gdLst>
                      <a:gd name="T0" fmla="*/ 30 w 31"/>
                      <a:gd name="T1" fmla="*/ 16 h 73"/>
                      <a:gd name="T2" fmla="*/ 31 w 31"/>
                      <a:gd name="T3" fmla="*/ 4 h 73"/>
                      <a:gd name="T4" fmla="*/ 20 w 31"/>
                      <a:gd name="T5" fmla="*/ 0 h 73"/>
                      <a:gd name="T6" fmla="*/ 20 w 31"/>
                      <a:gd name="T7" fmla="*/ 0 h 73"/>
                      <a:gd name="T8" fmla="*/ 0 w 31"/>
                      <a:gd name="T9" fmla="*/ 24 h 73"/>
                      <a:gd name="T10" fmla="*/ 0 w 31"/>
                      <a:gd name="T11" fmla="*/ 49 h 73"/>
                      <a:gd name="T12" fmla="*/ 20 w 31"/>
                      <a:gd name="T13" fmla="*/ 73 h 73"/>
                      <a:gd name="T14" fmla="*/ 31 w 31"/>
                      <a:gd name="T15" fmla="*/ 69 h 73"/>
                      <a:gd name="T16" fmla="*/ 30 w 31"/>
                      <a:gd name="T17" fmla="*/ 57 h 73"/>
                      <a:gd name="T18" fmla="*/ 30 w 31"/>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3">
                        <a:moveTo>
                          <a:pt x="30" y="16"/>
                        </a:moveTo>
                        <a:cubicBezTo>
                          <a:pt x="30" y="12"/>
                          <a:pt x="31" y="8"/>
                          <a:pt x="31" y="4"/>
                        </a:cubicBezTo>
                        <a:cubicBezTo>
                          <a:pt x="28" y="1"/>
                          <a:pt x="24" y="0"/>
                          <a:pt x="20" y="0"/>
                        </a:cubicBezTo>
                        <a:cubicBezTo>
                          <a:pt x="20" y="0"/>
                          <a:pt x="20" y="0"/>
                          <a:pt x="20" y="0"/>
                        </a:cubicBezTo>
                        <a:cubicBezTo>
                          <a:pt x="9" y="0"/>
                          <a:pt x="0" y="11"/>
                          <a:pt x="0" y="24"/>
                        </a:cubicBezTo>
                        <a:cubicBezTo>
                          <a:pt x="0" y="49"/>
                          <a:pt x="0" y="49"/>
                          <a:pt x="0" y="49"/>
                        </a:cubicBezTo>
                        <a:cubicBezTo>
                          <a:pt x="0" y="62"/>
                          <a:pt x="9" y="73"/>
                          <a:pt x="20" y="73"/>
                        </a:cubicBezTo>
                        <a:cubicBezTo>
                          <a:pt x="24" y="73"/>
                          <a:pt x="28" y="71"/>
                          <a:pt x="31" y="69"/>
                        </a:cubicBezTo>
                        <a:cubicBezTo>
                          <a:pt x="31" y="65"/>
                          <a:pt x="30" y="61"/>
                          <a:pt x="30" y="57"/>
                        </a:cubicBezTo>
                        <a:lnTo>
                          <a:pt x="30" y="16"/>
                        </a:ln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p>
                </p:txBody>
              </p:sp>
              <p:sp>
                <p:nvSpPr>
                  <p:cNvPr id="703" name="ïsľidé">
                    <a:extLst>
                      <a:ext uri="{FF2B5EF4-FFF2-40B4-BE49-F238E27FC236}">
                        <a16:creationId xmlns:a16="http://schemas.microsoft.com/office/drawing/2014/main" xmlns="" id="{C16D414C-8E6E-4EAF-B10D-F2FCD9BFC48C}"/>
                      </a:ext>
                    </a:extLst>
                  </p:cNvPr>
                  <p:cNvSpPr/>
                  <p:nvPr/>
                </p:nvSpPr>
                <p:spPr bwMode="auto">
                  <a:xfrm>
                    <a:off x="7778750" y="1427163"/>
                    <a:ext cx="879475" cy="895350"/>
                  </a:xfrm>
                  <a:custGeom>
                    <a:avLst/>
                    <a:gdLst>
                      <a:gd name="T0" fmla="*/ 234 w 234"/>
                      <a:gd name="T1" fmla="*/ 121 h 238"/>
                      <a:gd name="T2" fmla="*/ 234 w 234"/>
                      <a:gd name="T3" fmla="*/ 80 h 238"/>
                      <a:gd name="T4" fmla="*/ 172 w 234"/>
                      <a:gd name="T5" fmla="*/ 0 h 238"/>
                      <a:gd name="T6" fmla="*/ 25 w 234"/>
                      <a:gd name="T7" fmla="*/ 35 h 238"/>
                      <a:gd name="T8" fmla="*/ 10 w 234"/>
                      <a:gd name="T9" fmla="*/ 33 h 238"/>
                      <a:gd name="T10" fmla="*/ 1 w 234"/>
                      <a:gd name="T11" fmla="*/ 68 h 238"/>
                      <a:gd name="T12" fmla="*/ 0 w 234"/>
                      <a:gd name="T13" fmla="*/ 80 h 238"/>
                      <a:gd name="T14" fmla="*/ 0 w 234"/>
                      <a:gd name="T15" fmla="*/ 121 h 238"/>
                      <a:gd name="T16" fmla="*/ 1 w 234"/>
                      <a:gd name="T17" fmla="*/ 133 h 238"/>
                      <a:gd name="T18" fmla="*/ 117 w 234"/>
                      <a:gd name="T19" fmla="*/ 238 h 238"/>
                      <a:gd name="T20" fmla="*/ 233 w 234"/>
                      <a:gd name="T21" fmla="*/ 138 h 238"/>
                      <a:gd name="T22" fmla="*/ 233 w 234"/>
                      <a:gd name="T23" fmla="*/ 136 h 238"/>
                      <a:gd name="T24" fmla="*/ 234 w 234"/>
                      <a:gd name="T25" fmla="*/ 1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238">
                        <a:moveTo>
                          <a:pt x="234" y="121"/>
                        </a:moveTo>
                        <a:cubicBezTo>
                          <a:pt x="234" y="80"/>
                          <a:pt x="234" y="80"/>
                          <a:pt x="234" y="80"/>
                        </a:cubicBezTo>
                        <a:cubicBezTo>
                          <a:pt x="234" y="80"/>
                          <a:pt x="200" y="49"/>
                          <a:pt x="172" y="0"/>
                        </a:cubicBezTo>
                        <a:cubicBezTo>
                          <a:pt x="172" y="0"/>
                          <a:pt x="105" y="43"/>
                          <a:pt x="25" y="35"/>
                        </a:cubicBezTo>
                        <a:cubicBezTo>
                          <a:pt x="20" y="35"/>
                          <a:pt x="15" y="34"/>
                          <a:pt x="10" y="33"/>
                        </a:cubicBezTo>
                        <a:cubicBezTo>
                          <a:pt x="5" y="44"/>
                          <a:pt x="2" y="56"/>
                          <a:pt x="1" y="68"/>
                        </a:cubicBezTo>
                        <a:cubicBezTo>
                          <a:pt x="1" y="72"/>
                          <a:pt x="0" y="76"/>
                          <a:pt x="0" y="80"/>
                        </a:cubicBezTo>
                        <a:cubicBezTo>
                          <a:pt x="0" y="121"/>
                          <a:pt x="0" y="121"/>
                          <a:pt x="0" y="121"/>
                        </a:cubicBezTo>
                        <a:cubicBezTo>
                          <a:pt x="0" y="125"/>
                          <a:pt x="1" y="129"/>
                          <a:pt x="1" y="133"/>
                        </a:cubicBezTo>
                        <a:cubicBezTo>
                          <a:pt x="7" y="192"/>
                          <a:pt x="57" y="238"/>
                          <a:pt x="117" y="238"/>
                        </a:cubicBezTo>
                        <a:cubicBezTo>
                          <a:pt x="176" y="238"/>
                          <a:pt x="224" y="194"/>
                          <a:pt x="233" y="138"/>
                        </a:cubicBezTo>
                        <a:cubicBezTo>
                          <a:pt x="233" y="137"/>
                          <a:pt x="233" y="136"/>
                          <a:pt x="233" y="136"/>
                        </a:cubicBezTo>
                        <a:cubicBezTo>
                          <a:pt x="233" y="131"/>
                          <a:pt x="234" y="126"/>
                          <a:pt x="234" y="121"/>
                        </a:cubicBezTo>
                        <a:close/>
                      </a:path>
                    </a:pathLst>
                  </a:custGeom>
                  <a:solidFill>
                    <a:srgbClr val="F4DD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50"/>
                  </a:p>
                </p:txBody>
              </p:sp>
              <p:sp>
                <p:nvSpPr>
                  <p:cNvPr id="704" name="îşḻiḓê">
                    <a:extLst>
                      <a:ext uri="{FF2B5EF4-FFF2-40B4-BE49-F238E27FC236}">
                        <a16:creationId xmlns:a16="http://schemas.microsoft.com/office/drawing/2014/main" xmlns="" id="{E847B2F0-A71C-4FCD-AA9C-6987F71CBD58}"/>
                      </a:ext>
                    </a:extLst>
                  </p:cNvPr>
                  <p:cNvSpPr/>
                  <p:nvPr/>
                </p:nvSpPr>
                <p:spPr bwMode="auto">
                  <a:xfrm>
                    <a:off x="8097838" y="2243138"/>
                    <a:ext cx="214313" cy="180975"/>
                  </a:xfrm>
                  <a:prstGeom prst="rect">
                    <a:avLst/>
                  </a:prstGeom>
                  <a:solidFill>
                    <a:srgbClr val="F4DD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705" name="ïšlïde">
                    <a:extLst>
                      <a:ext uri="{FF2B5EF4-FFF2-40B4-BE49-F238E27FC236}">
                        <a16:creationId xmlns:a16="http://schemas.microsoft.com/office/drawing/2014/main" xmlns="" id="{ECFFF9F4-4A3E-4AFC-BEF9-58B3007AF6DD}"/>
                      </a:ext>
                    </a:extLst>
                  </p:cNvPr>
                  <p:cNvSpPr/>
                  <p:nvPr/>
                </p:nvSpPr>
                <p:spPr bwMode="auto">
                  <a:xfrm>
                    <a:off x="7956550" y="1668463"/>
                    <a:ext cx="119063"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706" name="îṧḻîḓè">
                    <a:extLst>
                      <a:ext uri="{FF2B5EF4-FFF2-40B4-BE49-F238E27FC236}">
                        <a16:creationId xmlns:a16="http://schemas.microsoft.com/office/drawing/2014/main" xmlns="" id="{BEE77777-8629-463C-999F-F5BD36CAAD59}"/>
                      </a:ext>
                    </a:extLst>
                  </p:cNvPr>
                  <p:cNvSpPr/>
                  <p:nvPr/>
                </p:nvSpPr>
                <p:spPr bwMode="auto">
                  <a:xfrm>
                    <a:off x="8339138" y="1668463"/>
                    <a:ext cx="120650" cy="120650"/>
                  </a:xfrm>
                  <a:prstGeom prst="ellipse">
                    <a:avLst/>
                  </a:pr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707" name="îṩľîḍè">
                    <a:extLst>
                      <a:ext uri="{FF2B5EF4-FFF2-40B4-BE49-F238E27FC236}">
                        <a16:creationId xmlns:a16="http://schemas.microsoft.com/office/drawing/2014/main" xmlns="" id="{F0A69F5B-8FD1-4C61-B911-32642BA93DC8}"/>
                      </a:ext>
                    </a:extLst>
                  </p:cNvPr>
                  <p:cNvSpPr/>
                  <p:nvPr/>
                </p:nvSpPr>
                <p:spPr bwMode="auto">
                  <a:xfrm>
                    <a:off x="8072438" y="1701800"/>
                    <a:ext cx="206375" cy="342900"/>
                  </a:xfrm>
                  <a:custGeom>
                    <a:avLst/>
                    <a:gdLst>
                      <a:gd name="T0" fmla="*/ 35 w 55"/>
                      <a:gd name="T1" fmla="*/ 0 h 91"/>
                      <a:gd name="T2" fmla="*/ 10 w 55"/>
                      <a:gd name="T3" fmla="*/ 61 h 91"/>
                      <a:gd name="T4" fmla="*/ 36 w 55"/>
                      <a:gd name="T5" fmla="*/ 76 h 91"/>
                      <a:gd name="T6" fmla="*/ 35 w 55"/>
                      <a:gd name="T7" fmla="*/ 0 h 91"/>
                    </a:gdLst>
                    <a:ahLst/>
                    <a:cxnLst>
                      <a:cxn ang="0">
                        <a:pos x="T0" y="T1"/>
                      </a:cxn>
                      <a:cxn ang="0">
                        <a:pos x="T2" y="T3"/>
                      </a:cxn>
                      <a:cxn ang="0">
                        <a:pos x="T4" y="T5"/>
                      </a:cxn>
                      <a:cxn ang="0">
                        <a:pos x="T6" y="T7"/>
                      </a:cxn>
                    </a:cxnLst>
                    <a:rect l="0" t="0" r="r" b="b"/>
                    <a:pathLst>
                      <a:path w="55" h="91">
                        <a:moveTo>
                          <a:pt x="35" y="0"/>
                        </a:moveTo>
                        <a:cubicBezTo>
                          <a:pt x="35" y="0"/>
                          <a:pt x="27" y="42"/>
                          <a:pt x="10" y="61"/>
                        </a:cubicBezTo>
                        <a:cubicBezTo>
                          <a:pt x="0" y="73"/>
                          <a:pt x="14" y="91"/>
                          <a:pt x="36" y="76"/>
                        </a:cubicBezTo>
                        <a:cubicBezTo>
                          <a:pt x="47" y="69"/>
                          <a:pt x="55" y="41"/>
                          <a:pt x="35" y="0"/>
                        </a:cubicBezTo>
                        <a:close/>
                      </a:path>
                    </a:pathLst>
                  </a:custGeom>
                  <a:solidFill>
                    <a:srgbClr val="EDC8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sz="100"/>
                  </a:p>
                </p:txBody>
              </p:sp>
              <p:sp>
                <p:nvSpPr>
                  <p:cNvPr id="708" name="iSļïḋe">
                    <a:extLst>
                      <a:ext uri="{FF2B5EF4-FFF2-40B4-BE49-F238E27FC236}">
                        <a16:creationId xmlns:a16="http://schemas.microsoft.com/office/drawing/2014/main" xmlns="" id="{C600F018-00BC-4B49-A251-BCD6D2F288A5}"/>
                      </a:ext>
                    </a:extLst>
                  </p:cNvPr>
                  <p:cNvSpPr/>
                  <p:nvPr/>
                </p:nvSpPr>
                <p:spPr bwMode="auto">
                  <a:xfrm>
                    <a:off x="8056563" y="2092325"/>
                    <a:ext cx="274638" cy="166688"/>
                  </a:xfrm>
                  <a:custGeom>
                    <a:avLst/>
                    <a:gdLst>
                      <a:gd name="T0" fmla="*/ 73 w 73"/>
                      <a:gd name="T1" fmla="*/ 0 h 44"/>
                      <a:gd name="T2" fmla="*/ 0 w 73"/>
                      <a:gd name="T3" fmla="*/ 0 h 44"/>
                      <a:gd name="T4" fmla="*/ 73 w 73"/>
                      <a:gd name="T5" fmla="*/ 0 h 44"/>
                    </a:gdLst>
                    <a:ahLst/>
                    <a:cxnLst>
                      <a:cxn ang="0">
                        <a:pos x="T0" y="T1"/>
                      </a:cxn>
                      <a:cxn ang="0">
                        <a:pos x="T2" y="T3"/>
                      </a:cxn>
                      <a:cxn ang="0">
                        <a:pos x="T4" y="T5"/>
                      </a:cxn>
                    </a:cxnLst>
                    <a:rect l="0" t="0" r="r" b="b"/>
                    <a:pathLst>
                      <a:path w="73" h="44">
                        <a:moveTo>
                          <a:pt x="73" y="0"/>
                        </a:moveTo>
                        <a:cubicBezTo>
                          <a:pt x="30" y="44"/>
                          <a:pt x="0" y="0"/>
                          <a:pt x="0" y="0"/>
                        </a:cubicBezTo>
                        <a:lnTo>
                          <a:pt x="73" y="0"/>
                        </a:lnTo>
                        <a:close/>
                      </a:path>
                    </a:pathLst>
                  </a:custGeom>
                  <a:solidFill>
                    <a:srgbClr val="3A38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sp>
                <p:nvSpPr>
                  <p:cNvPr id="709" name="iṣļïḋê">
                    <a:extLst>
                      <a:ext uri="{FF2B5EF4-FFF2-40B4-BE49-F238E27FC236}">
                        <a16:creationId xmlns:a16="http://schemas.microsoft.com/office/drawing/2014/main" xmlns="" id="{03B6105D-A714-48F1-8FDB-EC009F7A14F4}"/>
                      </a:ext>
                    </a:extLst>
                  </p:cNvPr>
                  <p:cNvSpPr/>
                  <p:nvPr/>
                </p:nvSpPr>
                <p:spPr bwMode="auto">
                  <a:xfrm>
                    <a:off x="8105775" y="2092325"/>
                    <a:ext cx="206375" cy="128588"/>
                  </a:xfrm>
                  <a:custGeom>
                    <a:avLst/>
                    <a:gdLst>
                      <a:gd name="T0" fmla="*/ 0 w 55"/>
                      <a:gd name="T1" fmla="*/ 12 h 34"/>
                      <a:gd name="T2" fmla="*/ 55 w 55"/>
                      <a:gd name="T3" fmla="*/ 4 h 34"/>
                      <a:gd name="T4" fmla="*/ 0 w 55"/>
                      <a:gd name="T5" fmla="*/ 12 h 34"/>
                    </a:gdLst>
                    <a:ahLst/>
                    <a:cxnLst>
                      <a:cxn ang="0">
                        <a:pos x="T0" y="T1"/>
                      </a:cxn>
                      <a:cxn ang="0">
                        <a:pos x="T2" y="T3"/>
                      </a:cxn>
                      <a:cxn ang="0">
                        <a:pos x="T4" y="T5"/>
                      </a:cxn>
                    </a:cxnLst>
                    <a:rect l="0" t="0" r="r" b="b"/>
                    <a:pathLst>
                      <a:path w="55" h="34">
                        <a:moveTo>
                          <a:pt x="0" y="12"/>
                        </a:moveTo>
                        <a:cubicBezTo>
                          <a:pt x="0" y="12"/>
                          <a:pt x="21" y="0"/>
                          <a:pt x="55" y="4"/>
                        </a:cubicBezTo>
                        <a:cubicBezTo>
                          <a:pt x="55" y="4"/>
                          <a:pt x="28" y="34"/>
                          <a:pt x="0" y="12"/>
                        </a:cubicBezTo>
                        <a:close/>
                      </a:path>
                    </a:pathLst>
                  </a:custGeom>
                  <a:solidFill>
                    <a:srgbClr val="FD7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sz="100"/>
                  </a:p>
                </p:txBody>
              </p:sp>
            </p:grpSp>
            <p:sp>
              <p:nvSpPr>
                <p:cNvPr id="678" name="íSḻíḑé">
                  <a:extLst>
                    <a:ext uri="{FF2B5EF4-FFF2-40B4-BE49-F238E27FC236}">
                      <a16:creationId xmlns:a16="http://schemas.microsoft.com/office/drawing/2014/main" xmlns="" id="{17F1A42F-EFC0-40BC-962D-01EE05858406}"/>
                    </a:ext>
                  </a:extLst>
                </p:cNvPr>
                <p:cNvSpPr/>
                <p:nvPr/>
              </p:nvSpPr>
              <p:spPr bwMode="auto">
                <a:xfrm>
                  <a:off x="2561943" y="720150"/>
                  <a:ext cx="1293087" cy="1295938"/>
                </a:xfrm>
                <a:prstGeom prst="ellipse">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lstStyle/>
                <a:p>
                  <a:pPr algn="ctr"/>
                  <a:endParaRPr lang="zh-CN" altLang="en-US" sz="1050" b="1" i="1" dirty="0">
                    <a:solidFill>
                      <a:schemeClr val="accent3">
                        <a:lumMod val="60000"/>
                        <a:lumOff val="40000"/>
                      </a:schemeClr>
                    </a:solidFill>
                  </a:endParaRPr>
                </a:p>
              </p:txBody>
            </p:sp>
          </p:grpSp>
        </p:grpSp>
        <p:sp>
          <p:nvSpPr>
            <p:cNvPr id="667" name="CuadroTexto 666"/>
            <p:cNvSpPr txBox="1"/>
            <p:nvPr/>
          </p:nvSpPr>
          <p:spPr>
            <a:xfrm>
              <a:off x="7848808" y="2538791"/>
              <a:ext cx="1204090" cy="655167"/>
            </a:xfrm>
            <a:prstGeom prst="rect">
              <a:avLst/>
            </a:prstGeom>
            <a:noFill/>
          </p:spPr>
          <p:txBody>
            <a:bodyPr wrap="square" rtlCol="0">
              <a:spAutoFit/>
            </a:bodyPr>
            <a:lstStyle/>
            <a:p>
              <a:r>
                <a:rPr lang="es-EC" sz="1400" b="1" dirty="0">
                  <a:solidFill>
                    <a:schemeClr val="bg2">
                      <a:lumMod val="10000"/>
                    </a:schemeClr>
                  </a:solidFill>
                </a:rPr>
                <a:t>Prueba Piloto</a:t>
              </a:r>
            </a:p>
          </p:txBody>
        </p:sp>
        <p:sp>
          <p:nvSpPr>
            <p:cNvPr id="668" name="CuadroTexto 667"/>
            <p:cNvSpPr txBox="1"/>
            <p:nvPr/>
          </p:nvSpPr>
          <p:spPr>
            <a:xfrm>
              <a:off x="8555191" y="4597986"/>
              <a:ext cx="1067668" cy="385393"/>
            </a:xfrm>
            <a:prstGeom prst="rect">
              <a:avLst/>
            </a:prstGeom>
            <a:noFill/>
          </p:spPr>
          <p:txBody>
            <a:bodyPr wrap="square" rtlCol="0">
              <a:spAutoFit/>
            </a:bodyPr>
            <a:lstStyle/>
            <a:p>
              <a:r>
                <a:rPr lang="es-EC" sz="1400" b="1" dirty="0">
                  <a:solidFill>
                    <a:schemeClr val="bg2">
                      <a:lumMod val="10000"/>
                    </a:schemeClr>
                  </a:solidFill>
                </a:rPr>
                <a:t>Mínimo</a:t>
              </a:r>
            </a:p>
          </p:txBody>
        </p:sp>
        <p:sp>
          <p:nvSpPr>
            <p:cNvPr id="669" name="CuadroTexto 668"/>
            <p:cNvSpPr txBox="1"/>
            <p:nvPr/>
          </p:nvSpPr>
          <p:spPr>
            <a:xfrm>
              <a:off x="10089714" y="4595705"/>
              <a:ext cx="1461782" cy="385393"/>
            </a:xfrm>
            <a:prstGeom prst="rect">
              <a:avLst/>
            </a:prstGeom>
            <a:noFill/>
          </p:spPr>
          <p:txBody>
            <a:bodyPr wrap="square" rtlCol="0">
              <a:spAutoFit/>
            </a:bodyPr>
            <a:lstStyle/>
            <a:p>
              <a:r>
                <a:rPr lang="es-EC" sz="1400" b="1" dirty="0">
                  <a:solidFill>
                    <a:schemeClr val="bg2">
                      <a:lumMod val="10000"/>
                    </a:schemeClr>
                  </a:solidFill>
                </a:rPr>
                <a:t>Preferencia</a:t>
              </a:r>
            </a:p>
          </p:txBody>
        </p:sp>
        <p:sp>
          <p:nvSpPr>
            <p:cNvPr id="670" name="Redondear rectángulo de esquina diagonal 669"/>
            <p:cNvSpPr/>
            <p:nvPr/>
          </p:nvSpPr>
          <p:spPr>
            <a:xfrm>
              <a:off x="8375390" y="5129878"/>
              <a:ext cx="3408449" cy="38828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solidFill>
                    <a:schemeClr val="bg2">
                      <a:lumMod val="10000"/>
                    </a:schemeClr>
                  </a:solidFill>
                </a:rPr>
                <a:t>Sujetos de Estudio</a:t>
              </a:r>
            </a:p>
          </p:txBody>
        </p:sp>
        <p:sp>
          <p:nvSpPr>
            <p:cNvPr id="671" name="CuadroTexto 670"/>
            <p:cNvSpPr txBox="1"/>
            <p:nvPr/>
          </p:nvSpPr>
          <p:spPr>
            <a:xfrm>
              <a:off x="8921704" y="3882401"/>
              <a:ext cx="861977" cy="501011"/>
            </a:xfrm>
            <a:prstGeom prst="rect">
              <a:avLst/>
            </a:prstGeom>
            <a:noFill/>
          </p:spPr>
          <p:txBody>
            <a:bodyPr wrap="square" rtlCol="0">
              <a:spAutoFit/>
            </a:bodyPr>
            <a:lstStyle/>
            <a:p>
              <a:r>
                <a:rPr lang="es-ES" sz="2000" b="1" dirty="0">
                  <a:solidFill>
                    <a:srgbClr val="FF0066"/>
                  </a:solidFill>
                </a:rPr>
                <a:t>5</a:t>
              </a:r>
            </a:p>
          </p:txBody>
        </p:sp>
        <p:sp>
          <p:nvSpPr>
            <p:cNvPr id="672" name="CuadroTexto 671"/>
            <p:cNvSpPr txBox="1"/>
            <p:nvPr/>
          </p:nvSpPr>
          <p:spPr>
            <a:xfrm>
              <a:off x="10404119" y="3763718"/>
              <a:ext cx="861977" cy="501011"/>
            </a:xfrm>
            <a:prstGeom prst="rect">
              <a:avLst/>
            </a:prstGeom>
            <a:noFill/>
          </p:spPr>
          <p:txBody>
            <a:bodyPr wrap="square" rtlCol="0">
              <a:spAutoFit/>
            </a:bodyPr>
            <a:lstStyle/>
            <a:p>
              <a:r>
                <a:rPr lang="es-ES" sz="2000" b="1" dirty="0">
                  <a:solidFill>
                    <a:srgbClr val="FF0066"/>
                  </a:solidFill>
                </a:rPr>
                <a:t>10</a:t>
              </a:r>
            </a:p>
          </p:txBody>
        </p:sp>
      </p:grpSp>
      <p:cxnSp>
        <p:nvCxnSpPr>
          <p:cNvPr id="728" name="Conector recto de flecha 727"/>
          <p:cNvCxnSpPr>
            <a:stCxn id="474" idx="2"/>
            <a:endCxn id="576" idx="3"/>
          </p:cNvCxnSpPr>
          <p:nvPr/>
        </p:nvCxnSpPr>
        <p:spPr>
          <a:xfrm flipH="1">
            <a:off x="10106936" y="2665690"/>
            <a:ext cx="6404" cy="2798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30" name="Llamada rectangular redondeada 729"/>
          <p:cNvSpPr/>
          <p:nvPr/>
        </p:nvSpPr>
        <p:spPr>
          <a:xfrm>
            <a:off x="10586148" y="1761490"/>
            <a:ext cx="1536851" cy="284023"/>
          </a:xfrm>
          <a:prstGeom prst="wedgeRoundRectCallout">
            <a:avLst>
              <a:gd name="adj1" fmla="val -44632"/>
              <a:gd name="adj2" fmla="val 126494"/>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zh-CN" sz="1800" b="1" dirty="0">
                <a:solidFill>
                  <a:schemeClr val="bg2">
                    <a:lumMod val="10000"/>
                  </a:schemeClr>
                </a:solidFill>
              </a:rPr>
              <a:t>Entrevista</a:t>
            </a:r>
            <a:endParaRPr lang="zh-CN" altLang="en-US" sz="1800" b="1" dirty="0">
              <a:solidFill>
                <a:schemeClr val="bg2">
                  <a:lumMod val="10000"/>
                </a:schemeClr>
              </a:solidFill>
            </a:endParaRPr>
          </a:p>
        </p:txBody>
      </p:sp>
      <p:pic>
        <p:nvPicPr>
          <p:cNvPr id="2050" name="Picture 2" descr="Resultado de imagen para 15 numero anima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669" y="4153769"/>
            <a:ext cx="1146437" cy="86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444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627557" y="639606"/>
            <a:ext cx="5488289" cy="5683517"/>
            <a:chOff x="3274276" y="302754"/>
            <a:chExt cx="5488289" cy="5683517"/>
          </a:xfrm>
        </p:grpSpPr>
        <p:grpSp>
          <p:nvGrpSpPr>
            <p:cNvPr id="11" name="iślïḋê">
              <a:extLst>
                <a:ext uri="{FF2B5EF4-FFF2-40B4-BE49-F238E27FC236}">
                  <a16:creationId xmlns:a16="http://schemas.microsoft.com/office/drawing/2014/main" xmlns="" id="{A8B5CA05-55D9-4451-B39B-3FBA4480AD5B}"/>
                </a:ext>
              </a:extLst>
            </p:cNvPr>
            <p:cNvGrpSpPr/>
            <p:nvPr/>
          </p:nvGrpSpPr>
          <p:grpSpPr>
            <a:xfrm>
              <a:off x="3274276" y="302754"/>
              <a:ext cx="5488289" cy="5683517"/>
              <a:chOff x="2604221" y="1561882"/>
              <a:chExt cx="6983558" cy="7231975"/>
            </a:xfrm>
          </p:grpSpPr>
          <p:sp>
            <p:nvSpPr>
              <p:cNvPr id="13" name="íşḷïḓê">
                <a:extLst>
                  <a:ext uri="{FF2B5EF4-FFF2-40B4-BE49-F238E27FC236}">
                    <a16:creationId xmlns:a16="http://schemas.microsoft.com/office/drawing/2014/main" xmlns="" id="{758F1ABA-4853-40A3-A798-2144D3130978}"/>
                  </a:ext>
                </a:extLst>
              </p:cNvPr>
              <p:cNvSpPr/>
              <p:nvPr/>
            </p:nvSpPr>
            <p:spPr>
              <a:xfrm>
                <a:off x="2604221" y="1933580"/>
                <a:ext cx="6983558" cy="6860277"/>
              </a:xfrm>
              <a:prstGeom prst="blockArc">
                <a:avLst>
                  <a:gd name="adj1" fmla="val 13711514"/>
                  <a:gd name="adj2" fmla="val 18643662"/>
                  <a:gd name="adj3" fmla="val 7269"/>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1600">
                  <a:solidFill>
                    <a:srgbClr val="FFFFFF"/>
                  </a:solidFill>
                </a:endParaRPr>
              </a:p>
            </p:txBody>
          </p:sp>
          <p:sp>
            <p:nvSpPr>
              <p:cNvPr id="16" name="ísḻïḍe">
                <a:extLst>
                  <a:ext uri="{FF2B5EF4-FFF2-40B4-BE49-F238E27FC236}">
                    <a16:creationId xmlns:a16="http://schemas.microsoft.com/office/drawing/2014/main" xmlns="" id="{AB7F7432-15BE-436E-815F-1B093716F207}"/>
                  </a:ext>
                </a:extLst>
              </p:cNvPr>
              <p:cNvSpPr/>
              <p:nvPr/>
            </p:nvSpPr>
            <p:spPr>
              <a:xfrm>
                <a:off x="5198831" y="1561882"/>
                <a:ext cx="1794335" cy="1727259"/>
              </a:xfrm>
              <a:prstGeom prst="ellipse">
                <a:avLst/>
              </a:prstGeom>
              <a:ln/>
            </p:spPr>
            <p:style>
              <a:lnRef idx="1">
                <a:schemeClr val="accent4"/>
              </a:lnRef>
              <a:fillRef idx="2">
                <a:schemeClr val="accent4"/>
              </a:fillRef>
              <a:effectRef idx="1">
                <a:schemeClr val="accent4"/>
              </a:effectRef>
              <a:fontRef idx="minor">
                <a:schemeClr val="dk1"/>
              </a:fontRef>
            </p:style>
            <p:txBody>
              <a:bodyPr wrap="square" lIns="91440" tIns="45720" rIns="91440" bIns="45720" rtlCol="0" anchor="ctr">
                <a:normAutofit/>
              </a:bodyPr>
              <a:lstStyle/>
              <a:p>
                <a:pPr algn="ctr"/>
                <a:endParaRPr lang="zh-CN" altLang="en-US" sz="1400" b="1" dirty="0">
                  <a:solidFill>
                    <a:schemeClr val="accent2"/>
                  </a:solidFill>
                </a:endParaRPr>
              </a:p>
            </p:txBody>
          </p:sp>
        </p:grpSp>
        <p:sp>
          <p:nvSpPr>
            <p:cNvPr id="221" name="CuadroTexto 220"/>
            <p:cNvSpPr txBox="1"/>
            <p:nvPr/>
          </p:nvSpPr>
          <p:spPr>
            <a:xfrm>
              <a:off x="5112306" y="760784"/>
              <a:ext cx="1812226" cy="341632"/>
            </a:xfrm>
            <a:prstGeom prst="rect">
              <a:avLst/>
            </a:prstGeom>
            <a:noFill/>
          </p:spPr>
          <p:txBody>
            <a:bodyPr wrap="square" rtlCol="0">
              <a:spAutoFit/>
            </a:bodyPr>
            <a:lstStyle/>
            <a:p>
              <a:r>
                <a:rPr lang="es-EC" b="1" dirty="0">
                  <a:solidFill>
                    <a:schemeClr val="bg2">
                      <a:lumMod val="10000"/>
                    </a:schemeClr>
                  </a:solidFill>
                </a:rPr>
                <a:t>CUANTITATIVO</a:t>
              </a:r>
            </a:p>
          </p:txBody>
        </p:sp>
      </p:grpSp>
      <p:grpSp>
        <p:nvGrpSpPr>
          <p:cNvPr id="229"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8118526" y="164205"/>
            <a:ext cx="2710593" cy="1948260"/>
            <a:chOff x="3762375" y="1329532"/>
            <a:chExt cx="4667250" cy="4198937"/>
          </a:xfrm>
        </p:grpSpPr>
        <p:sp>
          <p:nvSpPr>
            <p:cNvPr id="230" name="î$ḷîḑe">
              <a:extLst>
                <a:ext uri="{FF2B5EF4-FFF2-40B4-BE49-F238E27FC236}">
                  <a16:creationId xmlns:a16="http://schemas.microsoft.com/office/drawing/2014/main" xmlns="" id="{21C550DB-C230-4158-B716-49EA5A06C326}"/>
                </a:ext>
              </a:extLst>
            </p:cNvPr>
            <p:cNvSpPr/>
            <p:nvPr/>
          </p:nvSpPr>
          <p:spPr bwMode="auto">
            <a:xfrm>
              <a:off x="5414963" y="1470819"/>
              <a:ext cx="1536700" cy="985837"/>
            </a:xfrm>
            <a:prstGeom prst="rect">
              <a:avLst/>
            </a:prstGeom>
            <a:solidFill>
              <a:srgbClr val="354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1" name="ïṣlíḑe">
              <a:extLst>
                <a:ext uri="{FF2B5EF4-FFF2-40B4-BE49-F238E27FC236}">
                  <a16:creationId xmlns:a16="http://schemas.microsoft.com/office/drawing/2014/main" xmlns="" id="{36004453-1008-4951-B003-0F2615B36072}"/>
                </a:ext>
              </a:extLst>
            </p:cNvPr>
            <p:cNvSpPr/>
            <p:nvPr/>
          </p:nvSpPr>
          <p:spPr bwMode="auto">
            <a:xfrm>
              <a:off x="5414963" y="1470819"/>
              <a:ext cx="15367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2" name="iṡḻiḑè">
              <a:extLst>
                <a:ext uri="{FF2B5EF4-FFF2-40B4-BE49-F238E27FC236}">
                  <a16:creationId xmlns:a16="http://schemas.microsoft.com/office/drawing/2014/main" xmlns="" id="{B304E759-2999-42E2-B572-764B581FEE43}"/>
                </a:ext>
              </a:extLst>
            </p:cNvPr>
            <p:cNvSpPr/>
            <p:nvPr/>
          </p:nvSpPr>
          <p:spPr bwMode="auto">
            <a:xfrm>
              <a:off x="5475288" y="1507332"/>
              <a:ext cx="1423988" cy="91440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3" name="îṡḷîḑê">
              <a:extLst>
                <a:ext uri="{FF2B5EF4-FFF2-40B4-BE49-F238E27FC236}">
                  <a16:creationId xmlns:a16="http://schemas.microsoft.com/office/drawing/2014/main" xmlns="" id="{8B3184D4-BC19-4FD2-87D4-2E6E6EC2322D}"/>
                </a:ext>
              </a:extLst>
            </p:cNvPr>
            <p:cNvSpPr/>
            <p:nvPr/>
          </p:nvSpPr>
          <p:spPr bwMode="auto">
            <a:xfrm>
              <a:off x="5475288" y="1507332"/>
              <a:ext cx="1423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4" name="îŝľídê">
              <a:extLst>
                <a:ext uri="{FF2B5EF4-FFF2-40B4-BE49-F238E27FC236}">
                  <a16:creationId xmlns:a16="http://schemas.microsoft.com/office/drawing/2014/main" xmlns="" id="{3FF2FD53-E204-40A4-9AA2-BF5DD029D698}"/>
                </a:ext>
              </a:extLst>
            </p:cNvPr>
            <p:cNvSpPr/>
            <p:nvPr/>
          </p:nvSpPr>
          <p:spPr bwMode="auto">
            <a:xfrm>
              <a:off x="5551488" y="1507332"/>
              <a:ext cx="1347788" cy="914400"/>
            </a:xfrm>
            <a:custGeom>
              <a:avLst/>
              <a:gdLst>
                <a:gd name="T0" fmla="*/ 224 w 1526"/>
                <a:gd name="T1" fmla="*/ 813 h 1036"/>
                <a:gd name="T2" fmla="*/ 168 w 1526"/>
                <a:gd name="T3" fmla="*/ 630 h 1036"/>
                <a:gd name="T4" fmla="*/ 168 w 1526"/>
                <a:gd name="T5" fmla="*/ 723 h 1036"/>
                <a:gd name="T6" fmla="*/ 224 w 1526"/>
                <a:gd name="T7" fmla="*/ 630 h 1036"/>
                <a:gd name="T8" fmla="*/ 360 w 1526"/>
                <a:gd name="T9" fmla="*/ 630 h 1036"/>
                <a:gd name="T10" fmla="*/ 144 w 1526"/>
                <a:gd name="T11" fmla="*/ 589 h 1036"/>
                <a:gd name="T12" fmla="*/ 369 w 1526"/>
                <a:gd name="T13" fmla="*/ 559 h 1036"/>
                <a:gd name="T14" fmla="*/ 365 w 1526"/>
                <a:gd name="T15" fmla="*/ 589 h 1036"/>
                <a:gd name="T16" fmla="*/ 127 w 1526"/>
                <a:gd name="T17" fmla="*/ 489 h 1036"/>
                <a:gd name="T18" fmla="*/ 168 w 1526"/>
                <a:gd name="T19" fmla="*/ 489 h 1036"/>
                <a:gd name="T20" fmla="*/ 224 w 1526"/>
                <a:gd name="T21" fmla="*/ 518 h 1036"/>
                <a:gd name="T22" fmla="*/ 168 w 1526"/>
                <a:gd name="T23" fmla="*/ 317 h 1036"/>
                <a:gd name="T24" fmla="*/ 168 w 1526"/>
                <a:gd name="T25" fmla="*/ 448 h 1036"/>
                <a:gd name="T26" fmla="*/ 224 w 1526"/>
                <a:gd name="T27" fmla="*/ 317 h 1036"/>
                <a:gd name="T28" fmla="*/ 398 w 1526"/>
                <a:gd name="T29" fmla="*/ 317 h 1036"/>
                <a:gd name="T30" fmla="*/ 91 w 1526"/>
                <a:gd name="T31" fmla="*/ 276 h 1036"/>
                <a:gd name="T32" fmla="*/ 213 w 1526"/>
                <a:gd name="T33" fmla="*/ 276 h 1036"/>
                <a:gd name="T34" fmla="*/ 1468 w 1526"/>
                <a:gd name="T35" fmla="*/ 0 h 1036"/>
                <a:gd name="T36" fmla="*/ 172 w 1526"/>
                <a:gd name="T37" fmla="*/ 1036 h 1036"/>
                <a:gd name="T38" fmla="*/ 168 w 1526"/>
                <a:gd name="T39" fmla="*/ 1020 h 1036"/>
                <a:gd name="T40" fmla="*/ 168 w 1526"/>
                <a:gd name="T41" fmla="*/ 1020 h 1036"/>
                <a:gd name="T42" fmla="*/ 168 w 1526"/>
                <a:gd name="T43" fmla="*/ 1019 h 1036"/>
                <a:gd name="T44" fmla="*/ 168 w 1526"/>
                <a:gd name="T45" fmla="*/ 1019 h 1036"/>
                <a:gd name="T46" fmla="*/ 149 w 1526"/>
                <a:gd name="T47" fmla="*/ 931 h 1036"/>
                <a:gd name="T48" fmla="*/ 142 w 1526"/>
                <a:gd name="T49" fmla="*/ 915 h 1036"/>
                <a:gd name="T50" fmla="*/ 48 w 1526"/>
                <a:gd name="T51" fmla="*/ 854 h 1036"/>
                <a:gd name="T52" fmla="*/ 117 w 1526"/>
                <a:gd name="T53" fmla="*/ 764 h 1036"/>
                <a:gd name="T54" fmla="*/ 110 w 1526"/>
                <a:gd name="T55" fmla="*/ 723 h 1036"/>
                <a:gd name="T56" fmla="*/ 48 w 1526"/>
                <a:gd name="T57" fmla="*/ 589 h 1036"/>
                <a:gd name="T58" fmla="*/ 48 w 1526"/>
                <a:gd name="T59" fmla="*/ 559 h 1036"/>
                <a:gd name="T60" fmla="*/ 70 w 1526"/>
                <a:gd name="T61" fmla="*/ 489 h 1036"/>
                <a:gd name="T62" fmla="*/ 63 w 1526"/>
                <a:gd name="T63" fmla="*/ 448 h 1036"/>
                <a:gd name="T64" fmla="*/ 51 w 1526"/>
                <a:gd name="T65" fmla="*/ 174 h 1036"/>
                <a:gd name="T66" fmla="*/ 80 w 1526"/>
                <a:gd name="T67" fmla="*/ 208 h 1036"/>
                <a:gd name="T68" fmla="*/ 424 w 1526"/>
                <a:gd name="T69" fmla="*/ 145 h 1036"/>
                <a:gd name="T70" fmla="*/ 473 w 1526"/>
                <a:gd name="T71" fmla="*/ 172 h 1036"/>
                <a:gd name="T72" fmla="*/ 473 w 1526"/>
                <a:gd name="T73" fmla="*/ 173 h 1036"/>
                <a:gd name="T74" fmla="*/ 472 w 1526"/>
                <a:gd name="T75" fmla="*/ 173 h 1036"/>
                <a:gd name="T76" fmla="*/ 472 w 1526"/>
                <a:gd name="T77" fmla="*/ 174 h 1036"/>
                <a:gd name="T78" fmla="*/ 472 w 1526"/>
                <a:gd name="T79" fmla="*/ 174 h 1036"/>
                <a:gd name="T80" fmla="*/ 472 w 1526"/>
                <a:gd name="T81" fmla="*/ 175 h 1036"/>
                <a:gd name="T82" fmla="*/ 472 w 1526"/>
                <a:gd name="T83" fmla="*/ 176 h 1036"/>
                <a:gd name="T84" fmla="*/ 665 w 1526"/>
                <a:gd name="T85" fmla="*/ 249 h 1036"/>
                <a:gd name="T86" fmla="*/ 665 w 1526"/>
                <a:gd name="T87" fmla="*/ 276 h 1036"/>
                <a:gd name="T88" fmla="*/ 439 w 1526"/>
                <a:gd name="T89" fmla="*/ 448 h 1036"/>
                <a:gd name="T90" fmla="*/ 434 w 1526"/>
                <a:gd name="T91" fmla="*/ 489 h 1036"/>
                <a:gd name="T92" fmla="*/ 665 w 1526"/>
                <a:gd name="T93" fmla="*/ 559 h 1036"/>
                <a:gd name="T94" fmla="*/ 665 w 1526"/>
                <a:gd name="T95" fmla="*/ 589 h 1036"/>
                <a:gd name="T96" fmla="*/ 405 w 1526"/>
                <a:gd name="T97" fmla="*/ 723 h 1036"/>
                <a:gd name="T98" fmla="*/ 400 w 1526"/>
                <a:gd name="T99" fmla="*/ 764 h 1036"/>
                <a:gd name="T100" fmla="*/ 665 w 1526"/>
                <a:gd name="T101" fmla="*/ 854 h 1036"/>
                <a:gd name="T102" fmla="*/ 386 w 1526"/>
                <a:gd name="T103" fmla="*/ 881 h 1036"/>
                <a:gd name="T104" fmla="*/ 361 w 1526"/>
                <a:gd name="T105" fmla="*/ 911 h 1036"/>
                <a:gd name="T106" fmla="*/ 331 w 1526"/>
                <a:gd name="T107" fmla="*/ 870 h 1036"/>
                <a:gd name="T108" fmla="*/ 331 w 1526"/>
                <a:gd name="T109" fmla="*/ 870 h 1036"/>
                <a:gd name="T110" fmla="*/ 333 w 1526"/>
                <a:gd name="T111" fmla="*/ 854 h 1036"/>
                <a:gd name="T112" fmla="*/ 224 w 1526"/>
                <a:gd name="T113" fmla="*/ 1018 h 1036"/>
                <a:gd name="T114" fmla="*/ 224 w 1526"/>
                <a:gd name="T115" fmla="*/ 1019 h 1036"/>
                <a:gd name="T116" fmla="*/ 1468 w 1526"/>
                <a:gd name="T117" fmla="*/ 103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6" h="1036">
                  <a:moveTo>
                    <a:pt x="344" y="764"/>
                  </a:moveTo>
                  <a:cubicBezTo>
                    <a:pt x="224" y="764"/>
                    <a:pt x="224" y="764"/>
                    <a:pt x="224" y="764"/>
                  </a:cubicBezTo>
                  <a:cubicBezTo>
                    <a:pt x="224" y="813"/>
                    <a:pt x="224" y="813"/>
                    <a:pt x="224" y="813"/>
                  </a:cubicBezTo>
                  <a:cubicBezTo>
                    <a:pt x="338" y="813"/>
                    <a:pt x="338" y="813"/>
                    <a:pt x="338" y="813"/>
                  </a:cubicBezTo>
                  <a:cubicBezTo>
                    <a:pt x="344" y="764"/>
                    <a:pt x="344" y="764"/>
                    <a:pt x="344" y="764"/>
                  </a:cubicBezTo>
                  <a:moveTo>
                    <a:pt x="168" y="630"/>
                  </a:moveTo>
                  <a:cubicBezTo>
                    <a:pt x="151" y="630"/>
                    <a:pt x="151" y="630"/>
                    <a:pt x="151" y="630"/>
                  </a:cubicBezTo>
                  <a:cubicBezTo>
                    <a:pt x="167" y="723"/>
                    <a:pt x="167" y="723"/>
                    <a:pt x="167" y="723"/>
                  </a:cubicBezTo>
                  <a:cubicBezTo>
                    <a:pt x="168" y="723"/>
                    <a:pt x="168" y="723"/>
                    <a:pt x="168" y="723"/>
                  </a:cubicBezTo>
                  <a:cubicBezTo>
                    <a:pt x="168" y="630"/>
                    <a:pt x="168" y="630"/>
                    <a:pt x="168" y="630"/>
                  </a:cubicBezTo>
                  <a:moveTo>
                    <a:pt x="360" y="630"/>
                  </a:moveTo>
                  <a:cubicBezTo>
                    <a:pt x="224" y="630"/>
                    <a:pt x="224" y="630"/>
                    <a:pt x="224" y="630"/>
                  </a:cubicBezTo>
                  <a:cubicBezTo>
                    <a:pt x="224" y="723"/>
                    <a:pt x="224" y="723"/>
                    <a:pt x="224" y="723"/>
                  </a:cubicBezTo>
                  <a:cubicBezTo>
                    <a:pt x="349" y="723"/>
                    <a:pt x="349" y="723"/>
                    <a:pt x="349" y="723"/>
                  </a:cubicBezTo>
                  <a:cubicBezTo>
                    <a:pt x="360" y="630"/>
                    <a:pt x="360" y="630"/>
                    <a:pt x="360" y="630"/>
                  </a:cubicBezTo>
                  <a:moveTo>
                    <a:pt x="168" y="559"/>
                  </a:moveTo>
                  <a:cubicBezTo>
                    <a:pt x="139" y="559"/>
                    <a:pt x="139" y="559"/>
                    <a:pt x="139" y="559"/>
                  </a:cubicBezTo>
                  <a:cubicBezTo>
                    <a:pt x="144" y="589"/>
                    <a:pt x="144" y="589"/>
                    <a:pt x="144" y="589"/>
                  </a:cubicBezTo>
                  <a:cubicBezTo>
                    <a:pt x="168" y="589"/>
                    <a:pt x="168" y="589"/>
                    <a:pt x="168" y="589"/>
                  </a:cubicBezTo>
                  <a:cubicBezTo>
                    <a:pt x="168" y="559"/>
                    <a:pt x="168" y="559"/>
                    <a:pt x="168" y="559"/>
                  </a:cubicBezTo>
                  <a:moveTo>
                    <a:pt x="369" y="559"/>
                  </a:moveTo>
                  <a:cubicBezTo>
                    <a:pt x="224" y="559"/>
                    <a:pt x="224" y="559"/>
                    <a:pt x="224" y="559"/>
                  </a:cubicBezTo>
                  <a:cubicBezTo>
                    <a:pt x="224" y="589"/>
                    <a:pt x="224" y="589"/>
                    <a:pt x="224" y="589"/>
                  </a:cubicBezTo>
                  <a:cubicBezTo>
                    <a:pt x="365" y="589"/>
                    <a:pt x="365" y="589"/>
                    <a:pt x="365" y="589"/>
                  </a:cubicBezTo>
                  <a:cubicBezTo>
                    <a:pt x="369" y="559"/>
                    <a:pt x="369" y="559"/>
                    <a:pt x="369" y="559"/>
                  </a:cubicBezTo>
                  <a:moveTo>
                    <a:pt x="168" y="489"/>
                  </a:moveTo>
                  <a:cubicBezTo>
                    <a:pt x="127" y="489"/>
                    <a:pt x="127" y="489"/>
                    <a:pt x="127" y="489"/>
                  </a:cubicBezTo>
                  <a:cubicBezTo>
                    <a:pt x="132" y="518"/>
                    <a:pt x="132" y="518"/>
                    <a:pt x="132" y="518"/>
                  </a:cubicBezTo>
                  <a:cubicBezTo>
                    <a:pt x="168" y="518"/>
                    <a:pt x="168" y="518"/>
                    <a:pt x="168" y="518"/>
                  </a:cubicBezTo>
                  <a:cubicBezTo>
                    <a:pt x="168" y="489"/>
                    <a:pt x="168" y="489"/>
                    <a:pt x="168" y="489"/>
                  </a:cubicBezTo>
                  <a:moveTo>
                    <a:pt x="377" y="489"/>
                  </a:moveTo>
                  <a:cubicBezTo>
                    <a:pt x="224" y="489"/>
                    <a:pt x="224" y="489"/>
                    <a:pt x="224" y="489"/>
                  </a:cubicBezTo>
                  <a:cubicBezTo>
                    <a:pt x="224" y="518"/>
                    <a:pt x="224" y="518"/>
                    <a:pt x="224" y="518"/>
                  </a:cubicBezTo>
                  <a:cubicBezTo>
                    <a:pt x="374" y="518"/>
                    <a:pt x="374" y="518"/>
                    <a:pt x="374" y="518"/>
                  </a:cubicBezTo>
                  <a:cubicBezTo>
                    <a:pt x="377" y="489"/>
                    <a:pt x="377" y="489"/>
                    <a:pt x="377" y="489"/>
                  </a:cubicBezTo>
                  <a:moveTo>
                    <a:pt x="168" y="317"/>
                  </a:moveTo>
                  <a:cubicBezTo>
                    <a:pt x="98" y="317"/>
                    <a:pt x="98" y="317"/>
                    <a:pt x="98" y="317"/>
                  </a:cubicBezTo>
                  <a:cubicBezTo>
                    <a:pt x="120" y="448"/>
                    <a:pt x="120" y="448"/>
                    <a:pt x="120" y="448"/>
                  </a:cubicBezTo>
                  <a:cubicBezTo>
                    <a:pt x="168" y="448"/>
                    <a:pt x="168" y="448"/>
                    <a:pt x="168" y="448"/>
                  </a:cubicBezTo>
                  <a:cubicBezTo>
                    <a:pt x="168" y="317"/>
                    <a:pt x="168" y="317"/>
                    <a:pt x="168" y="317"/>
                  </a:cubicBezTo>
                  <a:moveTo>
                    <a:pt x="398" y="317"/>
                  </a:moveTo>
                  <a:cubicBezTo>
                    <a:pt x="224" y="317"/>
                    <a:pt x="224" y="317"/>
                    <a:pt x="224" y="317"/>
                  </a:cubicBezTo>
                  <a:cubicBezTo>
                    <a:pt x="224" y="448"/>
                    <a:pt x="224" y="448"/>
                    <a:pt x="224" y="448"/>
                  </a:cubicBezTo>
                  <a:cubicBezTo>
                    <a:pt x="382" y="448"/>
                    <a:pt x="382" y="448"/>
                    <a:pt x="382" y="448"/>
                  </a:cubicBezTo>
                  <a:cubicBezTo>
                    <a:pt x="398" y="317"/>
                    <a:pt x="398" y="317"/>
                    <a:pt x="398" y="317"/>
                  </a:cubicBezTo>
                  <a:moveTo>
                    <a:pt x="407" y="249"/>
                  </a:moveTo>
                  <a:cubicBezTo>
                    <a:pt x="87" y="249"/>
                    <a:pt x="87" y="249"/>
                    <a:pt x="87" y="249"/>
                  </a:cubicBezTo>
                  <a:cubicBezTo>
                    <a:pt x="91" y="276"/>
                    <a:pt x="91" y="276"/>
                    <a:pt x="91" y="276"/>
                  </a:cubicBezTo>
                  <a:cubicBezTo>
                    <a:pt x="179" y="276"/>
                    <a:pt x="179" y="276"/>
                    <a:pt x="179" y="276"/>
                  </a:cubicBezTo>
                  <a:cubicBezTo>
                    <a:pt x="184" y="272"/>
                    <a:pt x="190" y="269"/>
                    <a:pt x="196" y="269"/>
                  </a:cubicBezTo>
                  <a:cubicBezTo>
                    <a:pt x="203" y="269"/>
                    <a:pt x="209" y="272"/>
                    <a:pt x="213" y="276"/>
                  </a:cubicBezTo>
                  <a:cubicBezTo>
                    <a:pt x="403" y="276"/>
                    <a:pt x="403" y="276"/>
                    <a:pt x="403" y="276"/>
                  </a:cubicBezTo>
                  <a:cubicBezTo>
                    <a:pt x="407" y="249"/>
                    <a:pt x="407" y="249"/>
                    <a:pt x="407" y="249"/>
                  </a:cubicBezTo>
                  <a:moveTo>
                    <a:pt x="1468" y="0"/>
                  </a:moveTo>
                  <a:cubicBezTo>
                    <a:pt x="0" y="0"/>
                    <a:pt x="0" y="0"/>
                    <a:pt x="0" y="0"/>
                  </a:cubicBezTo>
                  <a:cubicBezTo>
                    <a:pt x="0" y="1036"/>
                    <a:pt x="0" y="1036"/>
                    <a:pt x="0" y="1036"/>
                  </a:cubicBezTo>
                  <a:cubicBezTo>
                    <a:pt x="172" y="1036"/>
                    <a:pt x="172" y="1036"/>
                    <a:pt x="172" y="1036"/>
                  </a:cubicBezTo>
                  <a:cubicBezTo>
                    <a:pt x="170" y="1032"/>
                    <a:pt x="168" y="1027"/>
                    <a:pt x="168" y="1021"/>
                  </a:cubicBezTo>
                  <a:cubicBezTo>
                    <a:pt x="168" y="1021"/>
                    <a:pt x="168" y="1021"/>
                    <a:pt x="168" y="1021"/>
                  </a:cubicBezTo>
                  <a:cubicBezTo>
                    <a:pt x="168" y="1021"/>
                    <a:pt x="168" y="1021"/>
                    <a:pt x="168" y="1020"/>
                  </a:cubicBezTo>
                  <a:cubicBezTo>
                    <a:pt x="168" y="1020"/>
                    <a:pt x="168" y="1020"/>
                    <a:pt x="168" y="1020"/>
                  </a:cubicBezTo>
                  <a:cubicBezTo>
                    <a:pt x="168" y="1020"/>
                    <a:pt x="168" y="1020"/>
                    <a:pt x="168" y="1020"/>
                  </a:cubicBezTo>
                  <a:cubicBezTo>
                    <a:pt x="168" y="1020"/>
                    <a:pt x="168" y="1020"/>
                    <a:pt x="168" y="1020"/>
                  </a:cubicBezTo>
                  <a:cubicBezTo>
                    <a:pt x="168" y="1020"/>
                    <a:pt x="168" y="1020"/>
                    <a:pt x="168" y="1020"/>
                  </a:cubicBezTo>
                  <a:cubicBezTo>
                    <a:pt x="168" y="1020"/>
                    <a:pt x="168" y="1020"/>
                    <a:pt x="168" y="1020"/>
                  </a:cubicBezTo>
                  <a:cubicBezTo>
                    <a:pt x="168" y="1019"/>
                    <a:pt x="168" y="1019"/>
                    <a:pt x="168" y="1019"/>
                  </a:cubicBezTo>
                  <a:cubicBezTo>
                    <a:pt x="168" y="1019"/>
                    <a:pt x="168" y="1019"/>
                    <a:pt x="168" y="1019"/>
                  </a:cubicBezTo>
                  <a:cubicBezTo>
                    <a:pt x="168" y="1019"/>
                    <a:pt x="168" y="1019"/>
                    <a:pt x="168" y="1019"/>
                  </a:cubicBezTo>
                  <a:cubicBezTo>
                    <a:pt x="168" y="1019"/>
                    <a:pt x="168" y="1019"/>
                    <a:pt x="168" y="1019"/>
                  </a:cubicBezTo>
                  <a:cubicBezTo>
                    <a:pt x="168" y="1019"/>
                    <a:pt x="168" y="1019"/>
                    <a:pt x="168" y="1018"/>
                  </a:cubicBezTo>
                  <a:cubicBezTo>
                    <a:pt x="168" y="943"/>
                    <a:pt x="168" y="943"/>
                    <a:pt x="168" y="943"/>
                  </a:cubicBezTo>
                  <a:cubicBezTo>
                    <a:pt x="161" y="942"/>
                    <a:pt x="154" y="938"/>
                    <a:pt x="149" y="931"/>
                  </a:cubicBezTo>
                  <a:cubicBezTo>
                    <a:pt x="149" y="931"/>
                    <a:pt x="149" y="931"/>
                    <a:pt x="149" y="931"/>
                  </a:cubicBezTo>
                  <a:cubicBezTo>
                    <a:pt x="149" y="931"/>
                    <a:pt x="149" y="931"/>
                    <a:pt x="149" y="931"/>
                  </a:cubicBezTo>
                  <a:cubicBezTo>
                    <a:pt x="146" y="926"/>
                    <a:pt x="144" y="921"/>
                    <a:pt x="142" y="915"/>
                  </a:cubicBezTo>
                  <a:cubicBezTo>
                    <a:pt x="142" y="915"/>
                    <a:pt x="142" y="915"/>
                    <a:pt x="142" y="915"/>
                  </a:cubicBezTo>
                  <a:cubicBezTo>
                    <a:pt x="132" y="854"/>
                    <a:pt x="132" y="854"/>
                    <a:pt x="132" y="854"/>
                  </a:cubicBezTo>
                  <a:cubicBezTo>
                    <a:pt x="48" y="854"/>
                    <a:pt x="48" y="854"/>
                    <a:pt x="48" y="854"/>
                  </a:cubicBezTo>
                  <a:cubicBezTo>
                    <a:pt x="48" y="813"/>
                    <a:pt x="48" y="813"/>
                    <a:pt x="48" y="813"/>
                  </a:cubicBezTo>
                  <a:cubicBezTo>
                    <a:pt x="125" y="813"/>
                    <a:pt x="125" y="813"/>
                    <a:pt x="125" y="813"/>
                  </a:cubicBezTo>
                  <a:cubicBezTo>
                    <a:pt x="117" y="764"/>
                    <a:pt x="117" y="764"/>
                    <a:pt x="117" y="764"/>
                  </a:cubicBezTo>
                  <a:cubicBezTo>
                    <a:pt x="48" y="764"/>
                    <a:pt x="48" y="764"/>
                    <a:pt x="48" y="764"/>
                  </a:cubicBezTo>
                  <a:cubicBezTo>
                    <a:pt x="48" y="723"/>
                    <a:pt x="48" y="723"/>
                    <a:pt x="48" y="723"/>
                  </a:cubicBezTo>
                  <a:cubicBezTo>
                    <a:pt x="110" y="723"/>
                    <a:pt x="110" y="723"/>
                    <a:pt x="110" y="723"/>
                  </a:cubicBezTo>
                  <a:cubicBezTo>
                    <a:pt x="94" y="630"/>
                    <a:pt x="94" y="630"/>
                    <a:pt x="94" y="630"/>
                  </a:cubicBezTo>
                  <a:cubicBezTo>
                    <a:pt x="48" y="630"/>
                    <a:pt x="48" y="630"/>
                    <a:pt x="48" y="630"/>
                  </a:cubicBezTo>
                  <a:cubicBezTo>
                    <a:pt x="48" y="589"/>
                    <a:pt x="48" y="589"/>
                    <a:pt x="48" y="589"/>
                  </a:cubicBezTo>
                  <a:cubicBezTo>
                    <a:pt x="87" y="589"/>
                    <a:pt x="87" y="589"/>
                    <a:pt x="87" y="589"/>
                  </a:cubicBezTo>
                  <a:cubicBezTo>
                    <a:pt x="82" y="559"/>
                    <a:pt x="82" y="559"/>
                    <a:pt x="82" y="559"/>
                  </a:cubicBezTo>
                  <a:cubicBezTo>
                    <a:pt x="48" y="559"/>
                    <a:pt x="48" y="559"/>
                    <a:pt x="48" y="559"/>
                  </a:cubicBezTo>
                  <a:cubicBezTo>
                    <a:pt x="48" y="518"/>
                    <a:pt x="48" y="518"/>
                    <a:pt x="48" y="518"/>
                  </a:cubicBezTo>
                  <a:cubicBezTo>
                    <a:pt x="75" y="518"/>
                    <a:pt x="75" y="518"/>
                    <a:pt x="75" y="518"/>
                  </a:cubicBezTo>
                  <a:cubicBezTo>
                    <a:pt x="70" y="489"/>
                    <a:pt x="70" y="489"/>
                    <a:pt x="70" y="489"/>
                  </a:cubicBezTo>
                  <a:cubicBezTo>
                    <a:pt x="48" y="489"/>
                    <a:pt x="48" y="489"/>
                    <a:pt x="48" y="489"/>
                  </a:cubicBezTo>
                  <a:cubicBezTo>
                    <a:pt x="48" y="448"/>
                    <a:pt x="48" y="448"/>
                    <a:pt x="48" y="448"/>
                  </a:cubicBezTo>
                  <a:cubicBezTo>
                    <a:pt x="63" y="448"/>
                    <a:pt x="63" y="448"/>
                    <a:pt x="63" y="448"/>
                  </a:cubicBezTo>
                  <a:cubicBezTo>
                    <a:pt x="24" y="218"/>
                    <a:pt x="24" y="218"/>
                    <a:pt x="24" y="218"/>
                  </a:cubicBezTo>
                  <a:cubicBezTo>
                    <a:pt x="21" y="198"/>
                    <a:pt x="30" y="179"/>
                    <a:pt x="45" y="175"/>
                  </a:cubicBezTo>
                  <a:cubicBezTo>
                    <a:pt x="47" y="174"/>
                    <a:pt x="49" y="174"/>
                    <a:pt x="51" y="174"/>
                  </a:cubicBezTo>
                  <a:cubicBezTo>
                    <a:pt x="64" y="174"/>
                    <a:pt x="76" y="185"/>
                    <a:pt x="79" y="202"/>
                  </a:cubicBezTo>
                  <a:cubicBezTo>
                    <a:pt x="79" y="202"/>
                    <a:pt x="79" y="202"/>
                    <a:pt x="79" y="202"/>
                  </a:cubicBezTo>
                  <a:cubicBezTo>
                    <a:pt x="80" y="208"/>
                    <a:pt x="80" y="208"/>
                    <a:pt x="80" y="208"/>
                  </a:cubicBezTo>
                  <a:cubicBezTo>
                    <a:pt x="411" y="208"/>
                    <a:pt x="411" y="208"/>
                    <a:pt x="411" y="208"/>
                  </a:cubicBezTo>
                  <a:cubicBezTo>
                    <a:pt x="417" y="165"/>
                    <a:pt x="417" y="165"/>
                    <a:pt x="417" y="165"/>
                  </a:cubicBezTo>
                  <a:cubicBezTo>
                    <a:pt x="418" y="157"/>
                    <a:pt x="420" y="150"/>
                    <a:pt x="424" y="145"/>
                  </a:cubicBezTo>
                  <a:cubicBezTo>
                    <a:pt x="430" y="138"/>
                    <a:pt x="437" y="134"/>
                    <a:pt x="445" y="134"/>
                  </a:cubicBezTo>
                  <a:cubicBezTo>
                    <a:pt x="446" y="134"/>
                    <a:pt x="447" y="134"/>
                    <a:pt x="449" y="135"/>
                  </a:cubicBezTo>
                  <a:cubicBezTo>
                    <a:pt x="463" y="138"/>
                    <a:pt x="473" y="154"/>
                    <a:pt x="473" y="172"/>
                  </a:cubicBezTo>
                  <a:cubicBezTo>
                    <a:pt x="473" y="172"/>
                    <a:pt x="473" y="172"/>
                    <a:pt x="473" y="172"/>
                  </a:cubicBezTo>
                  <a:cubicBezTo>
                    <a:pt x="473" y="172"/>
                    <a:pt x="473" y="172"/>
                    <a:pt x="473" y="172"/>
                  </a:cubicBezTo>
                  <a:cubicBezTo>
                    <a:pt x="473" y="172"/>
                    <a:pt x="473" y="173"/>
                    <a:pt x="473" y="173"/>
                  </a:cubicBezTo>
                  <a:cubicBezTo>
                    <a:pt x="473" y="173"/>
                    <a:pt x="473" y="173"/>
                    <a:pt x="472" y="173"/>
                  </a:cubicBezTo>
                  <a:cubicBezTo>
                    <a:pt x="472" y="173"/>
                    <a:pt x="472" y="173"/>
                    <a:pt x="472" y="173"/>
                  </a:cubicBezTo>
                  <a:cubicBezTo>
                    <a:pt x="472" y="173"/>
                    <a:pt x="472" y="173"/>
                    <a:pt x="472" y="173"/>
                  </a:cubicBezTo>
                  <a:cubicBezTo>
                    <a:pt x="472" y="173"/>
                    <a:pt x="472" y="173"/>
                    <a:pt x="472" y="173"/>
                  </a:cubicBezTo>
                  <a:cubicBezTo>
                    <a:pt x="472" y="173"/>
                    <a:pt x="472" y="174"/>
                    <a:pt x="472" y="174"/>
                  </a:cubicBezTo>
                  <a:cubicBezTo>
                    <a:pt x="472" y="174"/>
                    <a:pt x="472" y="174"/>
                    <a:pt x="472" y="174"/>
                  </a:cubicBezTo>
                  <a:cubicBezTo>
                    <a:pt x="472" y="174"/>
                    <a:pt x="472" y="174"/>
                    <a:pt x="472" y="174"/>
                  </a:cubicBezTo>
                  <a:cubicBezTo>
                    <a:pt x="472" y="174"/>
                    <a:pt x="472" y="174"/>
                    <a:pt x="472" y="174"/>
                  </a:cubicBezTo>
                  <a:cubicBezTo>
                    <a:pt x="472" y="174"/>
                    <a:pt x="472" y="174"/>
                    <a:pt x="472" y="174"/>
                  </a:cubicBezTo>
                  <a:cubicBezTo>
                    <a:pt x="472" y="174"/>
                    <a:pt x="472" y="174"/>
                    <a:pt x="472" y="174"/>
                  </a:cubicBezTo>
                  <a:cubicBezTo>
                    <a:pt x="472" y="175"/>
                    <a:pt x="472" y="175"/>
                    <a:pt x="472" y="175"/>
                  </a:cubicBezTo>
                  <a:cubicBezTo>
                    <a:pt x="472" y="175"/>
                    <a:pt x="472" y="175"/>
                    <a:pt x="472" y="175"/>
                  </a:cubicBezTo>
                  <a:cubicBezTo>
                    <a:pt x="472" y="175"/>
                    <a:pt x="472" y="175"/>
                    <a:pt x="472" y="175"/>
                  </a:cubicBezTo>
                  <a:cubicBezTo>
                    <a:pt x="472" y="175"/>
                    <a:pt x="472" y="175"/>
                    <a:pt x="472" y="175"/>
                  </a:cubicBezTo>
                  <a:cubicBezTo>
                    <a:pt x="472" y="175"/>
                    <a:pt x="472" y="176"/>
                    <a:pt x="472" y="176"/>
                  </a:cubicBezTo>
                  <a:cubicBezTo>
                    <a:pt x="468" y="208"/>
                    <a:pt x="468" y="208"/>
                    <a:pt x="468" y="208"/>
                  </a:cubicBezTo>
                  <a:cubicBezTo>
                    <a:pt x="665" y="208"/>
                    <a:pt x="665" y="208"/>
                    <a:pt x="665" y="208"/>
                  </a:cubicBezTo>
                  <a:cubicBezTo>
                    <a:pt x="665" y="249"/>
                    <a:pt x="665" y="249"/>
                    <a:pt x="665" y="249"/>
                  </a:cubicBezTo>
                  <a:cubicBezTo>
                    <a:pt x="463" y="249"/>
                    <a:pt x="463" y="249"/>
                    <a:pt x="463" y="249"/>
                  </a:cubicBezTo>
                  <a:cubicBezTo>
                    <a:pt x="460" y="276"/>
                    <a:pt x="460" y="276"/>
                    <a:pt x="460" y="276"/>
                  </a:cubicBezTo>
                  <a:cubicBezTo>
                    <a:pt x="665" y="276"/>
                    <a:pt x="665" y="276"/>
                    <a:pt x="665" y="276"/>
                  </a:cubicBezTo>
                  <a:cubicBezTo>
                    <a:pt x="665" y="317"/>
                    <a:pt x="665" y="317"/>
                    <a:pt x="665" y="317"/>
                  </a:cubicBezTo>
                  <a:cubicBezTo>
                    <a:pt x="455" y="317"/>
                    <a:pt x="455" y="317"/>
                    <a:pt x="455" y="317"/>
                  </a:cubicBezTo>
                  <a:cubicBezTo>
                    <a:pt x="439" y="448"/>
                    <a:pt x="439" y="448"/>
                    <a:pt x="439" y="448"/>
                  </a:cubicBezTo>
                  <a:cubicBezTo>
                    <a:pt x="665" y="448"/>
                    <a:pt x="665" y="448"/>
                    <a:pt x="665" y="448"/>
                  </a:cubicBezTo>
                  <a:cubicBezTo>
                    <a:pt x="665" y="489"/>
                    <a:pt x="665" y="489"/>
                    <a:pt x="665" y="489"/>
                  </a:cubicBezTo>
                  <a:cubicBezTo>
                    <a:pt x="434" y="489"/>
                    <a:pt x="434" y="489"/>
                    <a:pt x="434" y="489"/>
                  </a:cubicBezTo>
                  <a:cubicBezTo>
                    <a:pt x="430" y="518"/>
                    <a:pt x="430" y="518"/>
                    <a:pt x="430" y="518"/>
                  </a:cubicBezTo>
                  <a:cubicBezTo>
                    <a:pt x="665" y="518"/>
                    <a:pt x="665" y="518"/>
                    <a:pt x="665" y="518"/>
                  </a:cubicBezTo>
                  <a:cubicBezTo>
                    <a:pt x="665" y="559"/>
                    <a:pt x="665" y="559"/>
                    <a:pt x="665" y="559"/>
                  </a:cubicBezTo>
                  <a:cubicBezTo>
                    <a:pt x="425" y="559"/>
                    <a:pt x="425" y="559"/>
                    <a:pt x="425" y="559"/>
                  </a:cubicBezTo>
                  <a:cubicBezTo>
                    <a:pt x="422" y="589"/>
                    <a:pt x="422" y="589"/>
                    <a:pt x="422" y="589"/>
                  </a:cubicBezTo>
                  <a:cubicBezTo>
                    <a:pt x="665" y="589"/>
                    <a:pt x="665" y="589"/>
                    <a:pt x="665" y="589"/>
                  </a:cubicBezTo>
                  <a:cubicBezTo>
                    <a:pt x="665" y="630"/>
                    <a:pt x="665" y="630"/>
                    <a:pt x="665" y="630"/>
                  </a:cubicBezTo>
                  <a:cubicBezTo>
                    <a:pt x="417" y="630"/>
                    <a:pt x="417" y="630"/>
                    <a:pt x="417" y="630"/>
                  </a:cubicBezTo>
                  <a:cubicBezTo>
                    <a:pt x="405" y="723"/>
                    <a:pt x="405" y="723"/>
                    <a:pt x="405" y="723"/>
                  </a:cubicBezTo>
                  <a:cubicBezTo>
                    <a:pt x="665" y="723"/>
                    <a:pt x="665" y="723"/>
                    <a:pt x="665" y="723"/>
                  </a:cubicBezTo>
                  <a:cubicBezTo>
                    <a:pt x="665" y="764"/>
                    <a:pt x="665" y="764"/>
                    <a:pt x="665" y="764"/>
                  </a:cubicBezTo>
                  <a:cubicBezTo>
                    <a:pt x="400" y="764"/>
                    <a:pt x="400" y="764"/>
                    <a:pt x="400" y="764"/>
                  </a:cubicBezTo>
                  <a:cubicBezTo>
                    <a:pt x="394" y="813"/>
                    <a:pt x="394" y="813"/>
                    <a:pt x="394" y="813"/>
                  </a:cubicBezTo>
                  <a:cubicBezTo>
                    <a:pt x="665" y="813"/>
                    <a:pt x="665" y="813"/>
                    <a:pt x="665" y="813"/>
                  </a:cubicBezTo>
                  <a:cubicBezTo>
                    <a:pt x="665" y="854"/>
                    <a:pt x="665" y="854"/>
                    <a:pt x="665" y="854"/>
                  </a:cubicBezTo>
                  <a:cubicBezTo>
                    <a:pt x="389" y="854"/>
                    <a:pt x="389" y="854"/>
                    <a:pt x="389" y="854"/>
                  </a:cubicBezTo>
                  <a:cubicBezTo>
                    <a:pt x="386" y="881"/>
                    <a:pt x="386" y="881"/>
                    <a:pt x="386" y="881"/>
                  </a:cubicBezTo>
                  <a:cubicBezTo>
                    <a:pt x="386" y="881"/>
                    <a:pt x="386" y="881"/>
                    <a:pt x="386" y="881"/>
                  </a:cubicBezTo>
                  <a:cubicBezTo>
                    <a:pt x="385" y="889"/>
                    <a:pt x="382" y="897"/>
                    <a:pt x="377" y="902"/>
                  </a:cubicBezTo>
                  <a:cubicBezTo>
                    <a:pt x="373" y="906"/>
                    <a:pt x="369" y="909"/>
                    <a:pt x="364" y="910"/>
                  </a:cubicBezTo>
                  <a:cubicBezTo>
                    <a:pt x="362" y="911"/>
                    <a:pt x="361" y="911"/>
                    <a:pt x="361" y="911"/>
                  </a:cubicBezTo>
                  <a:cubicBezTo>
                    <a:pt x="360" y="911"/>
                    <a:pt x="359" y="911"/>
                    <a:pt x="358" y="911"/>
                  </a:cubicBezTo>
                  <a:cubicBezTo>
                    <a:pt x="357" y="911"/>
                    <a:pt x="356" y="911"/>
                    <a:pt x="354" y="911"/>
                  </a:cubicBezTo>
                  <a:cubicBezTo>
                    <a:pt x="339" y="908"/>
                    <a:pt x="329" y="890"/>
                    <a:pt x="331" y="870"/>
                  </a:cubicBezTo>
                  <a:cubicBezTo>
                    <a:pt x="331" y="870"/>
                    <a:pt x="331" y="870"/>
                    <a:pt x="331" y="870"/>
                  </a:cubicBezTo>
                  <a:cubicBezTo>
                    <a:pt x="331" y="870"/>
                    <a:pt x="331" y="870"/>
                    <a:pt x="331" y="870"/>
                  </a:cubicBezTo>
                  <a:cubicBezTo>
                    <a:pt x="331" y="870"/>
                    <a:pt x="331" y="870"/>
                    <a:pt x="331" y="870"/>
                  </a:cubicBezTo>
                  <a:cubicBezTo>
                    <a:pt x="331" y="870"/>
                    <a:pt x="331" y="870"/>
                    <a:pt x="331" y="870"/>
                  </a:cubicBezTo>
                  <a:cubicBezTo>
                    <a:pt x="331" y="870"/>
                    <a:pt x="331" y="870"/>
                    <a:pt x="331" y="870"/>
                  </a:cubicBezTo>
                  <a:cubicBezTo>
                    <a:pt x="333" y="854"/>
                    <a:pt x="333" y="854"/>
                    <a:pt x="333" y="854"/>
                  </a:cubicBezTo>
                  <a:cubicBezTo>
                    <a:pt x="224" y="854"/>
                    <a:pt x="224" y="854"/>
                    <a:pt x="224" y="854"/>
                  </a:cubicBezTo>
                  <a:cubicBezTo>
                    <a:pt x="224" y="1018"/>
                    <a:pt x="224" y="1018"/>
                    <a:pt x="224" y="1018"/>
                  </a:cubicBezTo>
                  <a:cubicBezTo>
                    <a:pt x="224" y="1018"/>
                    <a:pt x="224" y="1018"/>
                    <a:pt x="224" y="1018"/>
                  </a:cubicBezTo>
                  <a:cubicBezTo>
                    <a:pt x="224" y="1019"/>
                    <a:pt x="224" y="1019"/>
                    <a:pt x="224" y="1019"/>
                  </a:cubicBezTo>
                  <a:cubicBezTo>
                    <a:pt x="224" y="1019"/>
                    <a:pt x="224" y="1019"/>
                    <a:pt x="224" y="1019"/>
                  </a:cubicBezTo>
                  <a:cubicBezTo>
                    <a:pt x="224" y="1019"/>
                    <a:pt x="224" y="1019"/>
                    <a:pt x="224" y="1019"/>
                  </a:cubicBezTo>
                  <a:cubicBezTo>
                    <a:pt x="224" y="1025"/>
                    <a:pt x="223" y="1031"/>
                    <a:pt x="221" y="1036"/>
                  </a:cubicBezTo>
                  <a:cubicBezTo>
                    <a:pt x="1526" y="1036"/>
                    <a:pt x="1526" y="1036"/>
                    <a:pt x="1526" y="1036"/>
                  </a:cubicBezTo>
                  <a:cubicBezTo>
                    <a:pt x="1468" y="1036"/>
                    <a:pt x="1468" y="1036"/>
                    <a:pt x="1468" y="1036"/>
                  </a:cubicBezTo>
                  <a:cubicBezTo>
                    <a:pt x="1468" y="0"/>
                    <a:pt x="1468" y="0"/>
                    <a:pt x="1468" y="0"/>
                  </a:cubicBezTo>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íṧḻîḍè">
              <a:extLst>
                <a:ext uri="{FF2B5EF4-FFF2-40B4-BE49-F238E27FC236}">
                  <a16:creationId xmlns:a16="http://schemas.microsoft.com/office/drawing/2014/main" xmlns="" id="{BFCD4660-0AB4-4CEA-B00B-21B770642B36}"/>
                </a:ext>
              </a:extLst>
            </p:cNvPr>
            <p:cNvSpPr/>
            <p:nvPr/>
          </p:nvSpPr>
          <p:spPr bwMode="auto">
            <a:xfrm>
              <a:off x="6269038" y="1554957"/>
              <a:ext cx="546100" cy="36512"/>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6" name="iṧľïḓê">
              <a:extLst>
                <a:ext uri="{FF2B5EF4-FFF2-40B4-BE49-F238E27FC236}">
                  <a16:creationId xmlns:a16="http://schemas.microsoft.com/office/drawing/2014/main" xmlns="" id="{8B7B3C75-C013-4669-AAFC-295020754DA2}"/>
                </a:ext>
              </a:extLst>
            </p:cNvPr>
            <p:cNvSpPr/>
            <p:nvPr/>
          </p:nvSpPr>
          <p:spPr bwMode="auto">
            <a:xfrm>
              <a:off x="6269038" y="1637507"/>
              <a:ext cx="546100" cy="34925"/>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7" name="î$ľïḓè">
              <a:extLst>
                <a:ext uri="{FF2B5EF4-FFF2-40B4-BE49-F238E27FC236}">
                  <a16:creationId xmlns:a16="http://schemas.microsoft.com/office/drawing/2014/main" xmlns="" id="{77B20B5A-CB04-47B2-A195-278867AD3CB5}"/>
                </a:ext>
              </a:extLst>
            </p:cNvPr>
            <p:cNvSpPr/>
            <p:nvPr/>
          </p:nvSpPr>
          <p:spPr bwMode="auto">
            <a:xfrm>
              <a:off x="6253163" y="1734344"/>
              <a:ext cx="544513" cy="34925"/>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8" name="ïṥḷiḓe">
              <a:extLst>
                <a:ext uri="{FF2B5EF4-FFF2-40B4-BE49-F238E27FC236}">
                  <a16:creationId xmlns:a16="http://schemas.microsoft.com/office/drawing/2014/main" xmlns="" id="{B8309E84-9D77-4938-BF4C-214D8FB3869F}"/>
                </a:ext>
              </a:extLst>
            </p:cNvPr>
            <p:cNvSpPr/>
            <p:nvPr/>
          </p:nvSpPr>
          <p:spPr bwMode="auto">
            <a:xfrm>
              <a:off x="6253163" y="1805782"/>
              <a:ext cx="544513" cy="36512"/>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9" name="íSļïďê">
              <a:extLst>
                <a:ext uri="{FF2B5EF4-FFF2-40B4-BE49-F238E27FC236}">
                  <a16:creationId xmlns:a16="http://schemas.microsoft.com/office/drawing/2014/main" xmlns="" id="{F85E646E-5FE4-4F9F-ACE9-AF6B753D5AE5}"/>
                </a:ext>
              </a:extLst>
            </p:cNvPr>
            <p:cNvSpPr/>
            <p:nvPr/>
          </p:nvSpPr>
          <p:spPr bwMode="auto">
            <a:xfrm>
              <a:off x="6253163" y="1885157"/>
              <a:ext cx="544513" cy="36512"/>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0" name="ïṡļídê">
              <a:extLst>
                <a:ext uri="{FF2B5EF4-FFF2-40B4-BE49-F238E27FC236}">
                  <a16:creationId xmlns:a16="http://schemas.microsoft.com/office/drawing/2014/main" xmlns="" id="{FB8AB14F-0B3B-4BCD-9B9E-70309A722C04}"/>
                </a:ext>
              </a:extLst>
            </p:cNvPr>
            <p:cNvSpPr/>
            <p:nvPr/>
          </p:nvSpPr>
          <p:spPr bwMode="auto">
            <a:xfrm>
              <a:off x="6253163" y="2010569"/>
              <a:ext cx="544513" cy="34925"/>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1" name="iṩḻîďê">
              <a:extLst>
                <a:ext uri="{FF2B5EF4-FFF2-40B4-BE49-F238E27FC236}">
                  <a16:creationId xmlns:a16="http://schemas.microsoft.com/office/drawing/2014/main" xmlns="" id="{C418DE54-1606-4273-8AEB-8CDE77AC6F8B}"/>
                </a:ext>
              </a:extLst>
            </p:cNvPr>
            <p:cNvSpPr/>
            <p:nvPr/>
          </p:nvSpPr>
          <p:spPr bwMode="auto">
            <a:xfrm>
              <a:off x="6183313" y="1329532"/>
              <a:ext cx="458788" cy="1219200"/>
            </a:xfrm>
            <a:custGeom>
              <a:avLst/>
              <a:gdLst>
                <a:gd name="T0" fmla="*/ 289 w 289"/>
                <a:gd name="T1" fmla="*/ 768 h 768"/>
                <a:gd name="T2" fmla="*/ 0 w 289"/>
                <a:gd name="T3" fmla="*/ 688 h 768"/>
                <a:gd name="T4" fmla="*/ 3 w 289"/>
                <a:gd name="T5" fmla="*/ 112 h 768"/>
                <a:gd name="T6" fmla="*/ 289 w 289"/>
                <a:gd name="T7" fmla="*/ 0 h 768"/>
                <a:gd name="T8" fmla="*/ 289 w 289"/>
                <a:gd name="T9" fmla="*/ 768 h 768"/>
              </a:gdLst>
              <a:ahLst/>
              <a:cxnLst>
                <a:cxn ang="0">
                  <a:pos x="T0" y="T1"/>
                </a:cxn>
                <a:cxn ang="0">
                  <a:pos x="T2" y="T3"/>
                </a:cxn>
                <a:cxn ang="0">
                  <a:pos x="T4" y="T5"/>
                </a:cxn>
                <a:cxn ang="0">
                  <a:pos x="T6" y="T7"/>
                </a:cxn>
                <a:cxn ang="0">
                  <a:pos x="T8" y="T9"/>
                </a:cxn>
              </a:cxnLst>
              <a:rect l="0" t="0" r="r" b="b"/>
              <a:pathLst>
                <a:path w="289" h="768">
                  <a:moveTo>
                    <a:pt x="289" y="768"/>
                  </a:moveTo>
                  <a:lnTo>
                    <a:pt x="0" y="688"/>
                  </a:lnTo>
                  <a:lnTo>
                    <a:pt x="3" y="112"/>
                  </a:lnTo>
                  <a:lnTo>
                    <a:pt x="289" y="0"/>
                  </a:lnTo>
                  <a:lnTo>
                    <a:pt x="289" y="7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ïŝļïḓè">
              <a:extLst>
                <a:ext uri="{FF2B5EF4-FFF2-40B4-BE49-F238E27FC236}">
                  <a16:creationId xmlns:a16="http://schemas.microsoft.com/office/drawing/2014/main" xmlns="" id="{1A0E93F8-0EBD-4F3A-90A4-EFF7D08DEA88}"/>
                </a:ext>
              </a:extLst>
            </p:cNvPr>
            <p:cNvSpPr/>
            <p:nvPr/>
          </p:nvSpPr>
          <p:spPr bwMode="auto">
            <a:xfrm>
              <a:off x="6848475" y="1507332"/>
              <a:ext cx="50800" cy="914400"/>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3" name="íṧḻiḑè">
              <a:extLst>
                <a:ext uri="{FF2B5EF4-FFF2-40B4-BE49-F238E27FC236}">
                  <a16:creationId xmlns:a16="http://schemas.microsoft.com/office/drawing/2014/main" xmlns="" id="{25556B4F-218A-499A-9784-B18B5FEB7E65}"/>
                </a:ext>
              </a:extLst>
            </p:cNvPr>
            <p:cNvSpPr/>
            <p:nvPr/>
          </p:nvSpPr>
          <p:spPr bwMode="auto">
            <a:xfrm>
              <a:off x="6848475" y="1507332"/>
              <a:ext cx="5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4" name="ïs1ïdè">
              <a:extLst>
                <a:ext uri="{FF2B5EF4-FFF2-40B4-BE49-F238E27FC236}">
                  <a16:creationId xmlns:a16="http://schemas.microsoft.com/office/drawing/2014/main" xmlns="" id="{3F07C9F9-9CD0-4063-867C-9098DBDA437B}"/>
                </a:ext>
              </a:extLst>
            </p:cNvPr>
            <p:cNvSpPr/>
            <p:nvPr/>
          </p:nvSpPr>
          <p:spPr bwMode="auto">
            <a:xfrm>
              <a:off x="5594350" y="1554957"/>
              <a:ext cx="544513" cy="36512"/>
            </a:xfrm>
            <a:prstGeom prst="rect">
              <a:avLst/>
            </a:prstGeom>
            <a:solidFill>
              <a:srgbClr val="E74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5" name="ïṡḷîdè">
              <a:extLst>
                <a:ext uri="{FF2B5EF4-FFF2-40B4-BE49-F238E27FC236}">
                  <a16:creationId xmlns:a16="http://schemas.microsoft.com/office/drawing/2014/main" xmlns="" id="{3A2D7911-A2B7-4A6B-AE6C-C77BBDF2B16D}"/>
                </a:ext>
              </a:extLst>
            </p:cNvPr>
            <p:cNvSpPr/>
            <p:nvPr/>
          </p:nvSpPr>
          <p:spPr bwMode="auto">
            <a:xfrm>
              <a:off x="5594350" y="1691482"/>
              <a:ext cx="544513" cy="36512"/>
            </a:xfrm>
            <a:prstGeom prst="rect">
              <a:avLst/>
            </a:prstGeom>
            <a:solidFill>
              <a:srgbClr val="E74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6" name="íślîḓè">
              <a:extLst>
                <a:ext uri="{FF2B5EF4-FFF2-40B4-BE49-F238E27FC236}">
                  <a16:creationId xmlns:a16="http://schemas.microsoft.com/office/drawing/2014/main" xmlns="" id="{6C5E8329-44B5-4871-A3E5-E1F41D96BEE9}"/>
                </a:ext>
              </a:extLst>
            </p:cNvPr>
            <p:cNvSpPr/>
            <p:nvPr/>
          </p:nvSpPr>
          <p:spPr bwMode="auto">
            <a:xfrm>
              <a:off x="5594350" y="1691482"/>
              <a:ext cx="544513"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7" name="íṡļïḋe">
              <a:extLst>
                <a:ext uri="{FF2B5EF4-FFF2-40B4-BE49-F238E27FC236}">
                  <a16:creationId xmlns:a16="http://schemas.microsoft.com/office/drawing/2014/main" xmlns="" id="{6075A85D-7D2F-4387-81AC-0905EF636DD9}"/>
                </a:ext>
              </a:extLst>
            </p:cNvPr>
            <p:cNvSpPr/>
            <p:nvPr/>
          </p:nvSpPr>
          <p:spPr bwMode="auto">
            <a:xfrm>
              <a:off x="5594350" y="1751807"/>
              <a:ext cx="544513" cy="36512"/>
            </a:xfrm>
            <a:prstGeom prst="rect">
              <a:avLst/>
            </a:prstGeom>
            <a:solidFill>
              <a:srgbClr val="E74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8" name="îṥliḍe">
              <a:extLst>
                <a:ext uri="{FF2B5EF4-FFF2-40B4-BE49-F238E27FC236}">
                  <a16:creationId xmlns:a16="http://schemas.microsoft.com/office/drawing/2014/main" xmlns="" id="{AF3A0BCC-B48C-4353-AC14-10FC95796B10}"/>
                </a:ext>
              </a:extLst>
            </p:cNvPr>
            <p:cNvSpPr/>
            <p:nvPr/>
          </p:nvSpPr>
          <p:spPr bwMode="auto">
            <a:xfrm>
              <a:off x="5594350" y="1751807"/>
              <a:ext cx="544513"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9" name="ïŝḻiḍê">
              <a:extLst>
                <a:ext uri="{FF2B5EF4-FFF2-40B4-BE49-F238E27FC236}">
                  <a16:creationId xmlns:a16="http://schemas.microsoft.com/office/drawing/2014/main" xmlns="" id="{B3213A40-32C7-43F7-91B9-BDE0014BA06E}"/>
                </a:ext>
              </a:extLst>
            </p:cNvPr>
            <p:cNvSpPr/>
            <p:nvPr/>
          </p:nvSpPr>
          <p:spPr bwMode="auto">
            <a:xfrm>
              <a:off x="5594350" y="1902619"/>
              <a:ext cx="544513" cy="36512"/>
            </a:xfrm>
            <a:prstGeom prst="rect">
              <a:avLst/>
            </a:prstGeom>
            <a:solidFill>
              <a:srgbClr val="E74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0" name="îṩľîḓé">
              <a:extLst>
                <a:ext uri="{FF2B5EF4-FFF2-40B4-BE49-F238E27FC236}">
                  <a16:creationId xmlns:a16="http://schemas.microsoft.com/office/drawing/2014/main" xmlns="" id="{0256BC0B-BA82-4E91-B056-22E2130FD895}"/>
                </a:ext>
              </a:extLst>
            </p:cNvPr>
            <p:cNvSpPr/>
            <p:nvPr/>
          </p:nvSpPr>
          <p:spPr bwMode="auto">
            <a:xfrm>
              <a:off x="5594350" y="1902619"/>
              <a:ext cx="544513"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1" name="iṡļiḑé">
              <a:extLst>
                <a:ext uri="{FF2B5EF4-FFF2-40B4-BE49-F238E27FC236}">
                  <a16:creationId xmlns:a16="http://schemas.microsoft.com/office/drawing/2014/main" xmlns="" id="{57B62198-8906-4706-BCCE-319C685E01F9}"/>
                </a:ext>
              </a:extLst>
            </p:cNvPr>
            <p:cNvSpPr/>
            <p:nvPr/>
          </p:nvSpPr>
          <p:spPr bwMode="auto">
            <a:xfrm>
              <a:off x="5594350" y="1964532"/>
              <a:ext cx="544513" cy="36512"/>
            </a:xfrm>
            <a:prstGeom prst="rect">
              <a:avLst/>
            </a:prstGeom>
            <a:solidFill>
              <a:srgbClr val="0E8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2" name="iṣ1îḓe">
              <a:extLst>
                <a:ext uri="{FF2B5EF4-FFF2-40B4-BE49-F238E27FC236}">
                  <a16:creationId xmlns:a16="http://schemas.microsoft.com/office/drawing/2014/main" xmlns="" id="{B0789822-FE7F-4E5C-8FF8-CC75AF3248D3}"/>
                </a:ext>
              </a:extLst>
            </p:cNvPr>
            <p:cNvSpPr/>
            <p:nvPr/>
          </p:nvSpPr>
          <p:spPr bwMode="auto">
            <a:xfrm>
              <a:off x="5594350" y="1964532"/>
              <a:ext cx="544513"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3" name="ïsḻiḋé">
              <a:extLst>
                <a:ext uri="{FF2B5EF4-FFF2-40B4-BE49-F238E27FC236}">
                  <a16:creationId xmlns:a16="http://schemas.microsoft.com/office/drawing/2014/main" xmlns="" id="{CFEFA644-C40D-47F6-9A09-7B63D733E765}"/>
                </a:ext>
              </a:extLst>
            </p:cNvPr>
            <p:cNvSpPr/>
            <p:nvPr/>
          </p:nvSpPr>
          <p:spPr bwMode="auto">
            <a:xfrm>
              <a:off x="5594350" y="2028032"/>
              <a:ext cx="544513" cy="36512"/>
            </a:xfrm>
            <a:prstGeom prst="rect">
              <a:avLst/>
            </a:prstGeom>
            <a:solidFill>
              <a:srgbClr val="0E8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4" name="iŝḻîḑè">
              <a:extLst>
                <a:ext uri="{FF2B5EF4-FFF2-40B4-BE49-F238E27FC236}">
                  <a16:creationId xmlns:a16="http://schemas.microsoft.com/office/drawing/2014/main" xmlns="" id="{E46C225D-167F-49EE-A9BC-63FE267D309B}"/>
                </a:ext>
              </a:extLst>
            </p:cNvPr>
            <p:cNvSpPr/>
            <p:nvPr/>
          </p:nvSpPr>
          <p:spPr bwMode="auto">
            <a:xfrm>
              <a:off x="5594350" y="2028032"/>
              <a:ext cx="544513"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5" name="ísḻídè">
              <a:extLst>
                <a:ext uri="{FF2B5EF4-FFF2-40B4-BE49-F238E27FC236}">
                  <a16:creationId xmlns:a16="http://schemas.microsoft.com/office/drawing/2014/main" xmlns="" id="{F2B1122A-9868-4018-B707-6C11300D0E53}"/>
                </a:ext>
              </a:extLst>
            </p:cNvPr>
            <p:cNvSpPr/>
            <p:nvPr/>
          </p:nvSpPr>
          <p:spPr bwMode="auto">
            <a:xfrm>
              <a:off x="5594350" y="2145507"/>
              <a:ext cx="544513" cy="36512"/>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6" name="ïŝļiḓê">
              <a:extLst>
                <a:ext uri="{FF2B5EF4-FFF2-40B4-BE49-F238E27FC236}">
                  <a16:creationId xmlns:a16="http://schemas.microsoft.com/office/drawing/2014/main" xmlns="" id="{C8CB2639-69F1-4C50-ACF2-F080AA077F99}"/>
                </a:ext>
              </a:extLst>
            </p:cNvPr>
            <p:cNvSpPr/>
            <p:nvPr/>
          </p:nvSpPr>
          <p:spPr bwMode="auto">
            <a:xfrm>
              <a:off x="5594350" y="2145507"/>
              <a:ext cx="544513"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7" name="íśḻîďê">
              <a:extLst>
                <a:ext uri="{FF2B5EF4-FFF2-40B4-BE49-F238E27FC236}">
                  <a16:creationId xmlns:a16="http://schemas.microsoft.com/office/drawing/2014/main" xmlns="" id="{56A7984E-B10D-414D-8AE0-0ADF2A452634}"/>
                </a:ext>
              </a:extLst>
            </p:cNvPr>
            <p:cNvSpPr/>
            <p:nvPr/>
          </p:nvSpPr>
          <p:spPr bwMode="auto">
            <a:xfrm>
              <a:off x="5594350" y="2224882"/>
              <a:ext cx="544513" cy="36512"/>
            </a:xfrm>
            <a:prstGeom prst="rect">
              <a:avLst/>
            </a:prstGeom>
            <a:solidFill>
              <a:srgbClr val="16A0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8" name="iṩḻîḍè">
              <a:extLst>
                <a:ext uri="{FF2B5EF4-FFF2-40B4-BE49-F238E27FC236}">
                  <a16:creationId xmlns:a16="http://schemas.microsoft.com/office/drawing/2014/main" xmlns="" id="{7664DD1B-54D8-42B2-9D22-F1BB62F640A3}"/>
                </a:ext>
              </a:extLst>
            </p:cNvPr>
            <p:cNvSpPr/>
            <p:nvPr/>
          </p:nvSpPr>
          <p:spPr bwMode="auto">
            <a:xfrm>
              <a:off x="5594350" y="2224882"/>
              <a:ext cx="544513"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9" name="iṣlïḍe">
              <a:extLst>
                <a:ext uri="{FF2B5EF4-FFF2-40B4-BE49-F238E27FC236}">
                  <a16:creationId xmlns:a16="http://schemas.microsoft.com/office/drawing/2014/main" xmlns="" id="{221C046C-0103-4983-AEB6-5F1D1C3B1581}"/>
                </a:ext>
              </a:extLst>
            </p:cNvPr>
            <p:cNvSpPr/>
            <p:nvPr/>
          </p:nvSpPr>
          <p:spPr bwMode="auto">
            <a:xfrm>
              <a:off x="5570538" y="1658144"/>
              <a:ext cx="158750" cy="684212"/>
            </a:xfrm>
            <a:custGeom>
              <a:avLst/>
              <a:gdLst>
                <a:gd name="T0" fmla="*/ 176 w 180"/>
                <a:gd name="T1" fmla="*/ 729 h 775"/>
                <a:gd name="T2" fmla="*/ 155 w 180"/>
                <a:gd name="T3" fmla="*/ 771 h 775"/>
                <a:gd name="T4" fmla="*/ 121 w 180"/>
                <a:gd name="T5" fmla="*/ 744 h 775"/>
                <a:gd name="T6" fmla="*/ 3 w 180"/>
                <a:gd name="T7" fmla="*/ 47 h 775"/>
                <a:gd name="T8" fmla="*/ 24 w 180"/>
                <a:gd name="T9" fmla="*/ 4 h 775"/>
                <a:gd name="T10" fmla="*/ 58 w 180"/>
                <a:gd name="T11" fmla="*/ 31 h 775"/>
                <a:gd name="T12" fmla="*/ 176 w 180"/>
                <a:gd name="T13" fmla="*/ 729 h 775"/>
              </a:gdLst>
              <a:ahLst/>
              <a:cxnLst>
                <a:cxn ang="0">
                  <a:pos x="T0" y="T1"/>
                </a:cxn>
                <a:cxn ang="0">
                  <a:pos x="T2" y="T3"/>
                </a:cxn>
                <a:cxn ang="0">
                  <a:pos x="T4" y="T5"/>
                </a:cxn>
                <a:cxn ang="0">
                  <a:pos x="T6" y="T7"/>
                </a:cxn>
                <a:cxn ang="0">
                  <a:pos x="T8" y="T9"/>
                </a:cxn>
                <a:cxn ang="0">
                  <a:pos x="T10" y="T11"/>
                </a:cxn>
                <a:cxn ang="0">
                  <a:pos x="T12" y="T13"/>
                </a:cxn>
              </a:cxnLst>
              <a:rect l="0" t="0" r="r" b="b"/>
              <a:pathLst>
                <a:path w="180" h="775">
                  <a:moveTo>
                    <a:pt x="176" y="729"/>
                  </a:moveTo>
                  <a:cubicBezTo>
                    <a:pt x="180" y="748"/>
                    <a:pt x="170" y="767"/>
                    <a:pt x="155" y="771"/>
                  </a:cubicBezTo>
                  <a:cubicBezTo>
                    <a:pt x="140" y="775"/>
                    <a:pt x="125" y="763"/>
                    <a:pt x="121" y="744"/>
                  </a:cubicBezTo>
                  <a:cubicBezTo>
                    <a:pt x="3" y="47"/>
                    <a:pt x="3" y="47"/>
                    <a:pt x="3" y="47"/>
                  </a:cubicBezTo>
                  <a:cubicBezTo>
                    <a:pt x="0" y="27"/>
                    <a:pt x="9" y="8"/>
                    <a:pt x="24" y="4"/>
                  </a:cubicBezTo>
                  <a:cubicBezTo>
                    <a:pt x="39" y="0"/>
                    <a:pt x="54" y="12"/>
                    <a:pt x="58" y="31"/>
                  </a:cubicBezTo>
                  <a:cubicBezTo>
                    <a:pt x="176" y="729"/>
                    <a:pt x="176" y="729"/>
                    <a:pt x="176" y="729"/>
                  </a:cubicBezTo>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îṡḻíḓé">
              <a:extLst>
                <a:ext uri="{FF2B5EF4-FFF2-40B4-BE49-F238E27FC236}">
                  <a16:creationId xmlns:a16="http://schemas.microsoft.com/office/drawing/2014/main" xmlns="" id="{7C9F6B8C-D218-48E1-89EC-D07487C98195}"/>
                </a:ext>
              </a:extLst>
            </p:cNvPr>
            <p:cNvSpPr/>
            <p:nvPr/>
          </p:nvSpPr>
          <p:spPr bwMode="auto">
            <a:xfrm>
              <a:off x="5597525" y="1661319"/>
              <a:ext cx="101600" cy="603250"/>
            </a:xfrm>
            <a:custGeom>
              <a:avLst/>
              <a:gdLst>
                <a:gd name="T0" fmla="*/ 0 w 116"/>
                <a:gd name="T1" fmla="*/ 0 h 684"/>
                <a:gd name="T2" fmla="*/ 116 w 116"/>
                <a:gd name="T3" fmla="*/ 684 h 684"/>
                <a:gd name="T4" fmla="*/ 116 w 116"/>
                <a:gd name="T5" fmla="*/ 554 h 684"/>
                <a:gd name="T6" fmla="*/ 115 w 116"/>
                <a:gd name="T7" fmla="*/ 549 h 684"/>
                <a:gd name="T8" fmla="*/ 99 w 116"/>
                <a:gd name="T9" fmla="*/ 456 h 684"/>
                <a:gd name="T10" fmla="*/ 92 w 116"/>
                <a:gd name="T11" fmla="*/ 415 h 684"/>
                <a:gd name="T12" fmla="*/ 87 w 116"/>
                <a:gd name="T13" fmla="*/ 385 h 684"/>
                <a:gd name="T14" fmla="*/ 80 w 116"/>
                <a:gd name="T15" fmla="*/ 344 h 684"/>
                <a:gd name="T16" fmla="*/ 75 w 116"/>
                <a:gd name="T17" fmla="*/ 315 h 684"/>
                <a:gd name="T18" fmla="*/ 68 w 116"/>
                <a:gd name="T19" fmla="*/ 274 h 684"/>
                <a:gd name="T20" fmla="*/ 46 w 116"/>
                <a:gd name="T21" fmla="*/ 143 h 684"/>
                <a:gd name="T22" fmla="*/ 39 w 116"/>
                <a:gd name="T23" fmla="*/ 102 h 684"/>
                <a:gd name="T24" fmla="*/ 35 w 116"/>
                <a:gd name="T25" fmla="*/ 75 h 684"/>
                <a:gd name="T26" fmla="*/ 28 w 116"/>
                <a:gd name="T27" fmla="*/ 34 h 684"/>
                <a:gd name="T28" fmla="*/ 27 w 116"/>
                <a:gd name="T29" fmla="*/ 28 h 684"/>
                <a:gd name="T30" fmla="*/ 27 w 116"/>
                <a:gd name="T31" fmla="*/ 28 h 684"/>
                <a:gd name="T32" fmla="*/ 0 w 116"/>
                <a:gd name="T33"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684">
                  <a:moveTo>
                    <a:pt x="0" y="0"/>
                  </a:moveTo>
                  <a:cubicBezTo>
                    <a:pt x="116" y="684"/>
                    <a:pt x="116" y="684"/>
                    <a:pt x="116" y="684"/>
                  </a:cubicBezTo>
                  <a:cubicBezTo>
                    <a:pt x="116" y="554"/>
                    <a:pt x="116" y="554"/>
                    <a:pt x="116" y="554"/>
                  </a:cubicBezTo>
                  <a:cubicBezTo>
                    <a:pt x="115" y="549"/>
                    <a:pt x="115" y="549"/>
                    <a:pt x="115" y="549"/>
                  </a:cubicBezTo>
                  <a:cubicBezTo>
                    <a:pt x="99" y="456"/>
                    <a:pt x="99" y="456"/>
                    <a:pt x="99" y="456"/>
                  </a:cubicBezTo>
                  <a:cubicBezTo>
                    <a:pt x="92" y="415"/>
                    <a:pt x="92" y="415"/>
                    <a:pt x="92" y="415"/>
                  </a:cubicBezTo>
                  <a:cubicBezTo>
                    <a:pt x="87" y="385"/>
                    <a:pt x="87" y="385"/>
                    <a:pt x="87" y="385"/>
                  </a:cubicBezTo>
                  <a:cubicBezTo>
                    <a:pt x="80" y="344"/>
                    <a:pt x="80" y="344"/>
                    <a:pt x="80" y="344"/>
                  </a:cubicBezTo>
                  <a:cubicBezTo>
                    <a:pt x="75" y="315"/>
                    <a:pt x="75" y="315"/>
                    <a:pt x="75" y="315"/>
                  </a:cubicBezTo>
                  <a:cubicBezTo>
                    <a:pt x="68" y="274"/>
                    <a:pt x="68" y="274"/>
                    <a:pt x="68" y="274"/>
                  </a:cubicBezTo>
                  <a:cubicBezTo>
                    <a:pt x="46" y="143"/>
                    <a:pt x="46" y="143"/>
                    <a:pt x="46" y="143"/>
                  </a:cubicBezTo>
                  <a:cubicBezTo>
                    <a:pt x="39" y="102"/>
                    <a:pt x="39" y="102"/>
                    <a:pt x="39" y="102"/>
                  </a:cubicBezTo>
                  <a:cubicBezTo>
                    <a:pt x="35" y="75"/>
                    <a:pt x="35" y="75"/>
                    <a:pt x="35" y="75"/>
                  </a:cubicBezTo>
                  <a:cubicBezTo>
                    <a:pt x="28" y="34"/>
                    <a:pt x="28" y="34"/>
                    <a:pt x="28" y="34"/>
                  </a:cubicBezTo>
                  <a:cubicBezTo>
                    <a:pt x="27" y="28"/>
                    <a:pt x="27" y="28"/>
                    <a:pt x="27" y="28"/>
                  </a:cubicBezTo>
                  <a:cubicBezTo>
                    <a:pt x="27" y="28"/>
                    <a:pt x="27" y="28"/>
                    <a:pt x="27" y="28"/>
                  </a:cubicBezTo>
                  <a:cubicBezTo>
                    <a:pt x="24" y="12"/>
                    <a:pt x="12" y="0"/>
                    <a:pt x="0" y="0"/>
                  </a:cubicBezTo>
                </a:path>
              </a:pathLst>
            </a:custGeom>
            <a:solidFill>
              <a:srgbClr val="32323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îṧļîḑe">
              <a:extLst>
                <a:ext uri="{FF2B5EF4-FFF2-40B4-BE49-F238E27FC236}">
                  <a16:creationId xmlns:a16="http://schemas.microsoft.com/office/drawing/2014/main" xmlns="" id="{1731E9CE-D067-4397-846F-AE6F0D29F1C2}"/>
                </a:ext>
              </a:extLst>
            </p:cNvPr>
            <p:cNvSpPr/>
            <p:nvPr/>
          </p:nvSpPr>
          <p:spPr bwMode="auto">
            <a:xfrm>
              <a:off x="5619750" y="1702594"/>
              <a:ext cx="49213" cy="192087"/>
            </a:xfrm>
            <a:custGeom>
              <a:avLst/>
              <a:gdLst>
                <a:gd name="T0" fmla="*/ 56 w 57"/>
                <a:gd name="T1" fmla="*/ 197 h 217"/>
                <a:gd name="T2" fmla="*/ 47 w 57"/>
                <a:gd name="T3" fmla="*/ 216 h 217"/>
                <a:gd name="T4" fmla="*/ 33 w 57"/>
                <a:gd name="T5" fmla="*/ 204 h 217"/>
                <a:gd name="T6" fmla="*/ 1 w 57"/>
                <a:gd name="T7" fmla="*/ 20 h 217"/>
                <a:gd name="T8" fmla="*/ 10 w 57"/>
                <a:gd name="T9" fmla="*/ 2 h 217"/>
                <a:gd name="T10" fmla="*/ 25 w 57"/>
                <a:gd name="T11" fmla="*/ 14 h 217"/>
                <a:gd name="T12" fmla="*/ 56 w 57"/>
                <a:gd name="T13" fmla="*/ 197 h 217"/>
              </a:gdLst>
              <a:ahLst/>
              <a:cxnLst>
                <a:cxn ang="0">
                  <a:pos x="T0" y="T1"/>
                </a:cxn>
                <a:cxn ang="0">
                  <a:pos x="T2" y="T3"/>
                </a:cxn>
                <a:cxn ang="0">
                  <a:pos x="T4" y="T5"/>
                </a:cxn>
                <a:cxn ang="0">
                  <a:pos x="T6" y="T7"/>
                </a:cxn>
                <a:cxn ang="0">
                  <a:pos x="T8" y="T9"/>
                </a:cxn>
                <a:cxn ang="0">
                  <a:pos x="T10" y="T11"/>
                </a:cxn>
                <a:cxn ang="0">
                  <a:pos x="T12" y="T13"/>
                </a:cxn>
              </a:cxnLst>
              <a:rect l="0" t="0" r="r" b="b"/>
              <a:pathLst>
                <a:path w="57" h="217">
                  <a:moveTo>
                    <a:pt x="56" y="197"/>
                  </a:moveTo>
                  <a:cubicBezTo>
                    <a:pt x="57" y="206"/>
                    <a:pt x="53" y="214"/>
                    <a:pt x="47" y="216"/>
                  </a:cubicBezTo>
                  <a:cubicBezTo>
                    <a:pt x="40" y="217"/>
                    <a:pt x="34" y="212"/>
                    <a:pt x="33" y="204"/>
                  </a:cubicBezTo>
                  <a:cubicBezTo>
                    <a:pt x="1" y="20"/>
                    <a:pt x="1" y="20"/>
                    <a:pt x="1" y="20"/>
                  </a:cubicBezTo>
                  <a:cubicBezTo>
                    <a:pt x="0" y="12"/>
                    <a:pt x="4" y="4"/>
                    <a:pt x="10" y="2"/>
                  </a:cubicBezTo>
                  <a:cubicBezTo>
                    <a:pt x="17" y="0"/>
                    <a:pt x="23" y="6"/>
                    <a:pt x="25" y="14"/>
                  </a:cubicBezTo>
                  <a:lnTo>
                    <a:pt x="56" y="197"/>
                  </a:lnTo>
                  <a:close/>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2" name="îṣliḑê">
              <a:extLst>
                <a:ext uri="{FF2B5EF4-FFF2-40B4-BE49-F238E27FC236}">
                  <a16:creationId xmlns:a16="http://schemas.microsoft.com/office/drawing/2014/main" xmlns="" id="{D6DEA249-8DA0-4925-8780-00D4975350F5}"/>
                </a:ext>
              </a:extLst>
            </p:cNvPr>
            <p:cNvSpPr/>
            <p:nvPr/>
          </p:nvSpPr>
          <p:spPr bwMode="auto">
            <a:xfrm>
              <a:off x="5676900" y="2315369"/>
              <a:ext cx="6350" cy="14287"/>
            </a:xfrm>
            <a:custGeom>
              <a:avLst/>
              <a:gdLst>
                <a:gd name="T0" fmla="*/ 7 w 7"/>
                <a:gd name="T1" fmla="*/ 16 h 16"/>
                <a:gd name="T2" fmla="*/ 7 w 7"/>
                <a:gd name="T3" fmla="*/ 16 h 16"/>
                <a:gd name="T4" fmla="*/ 7 w 7"/>
                <a:gd name="T5" fmla="*/ 16 h 16"/>
                <a:gd name="T6" fmla="*/ 0 w 7"/>
                <a:gd name="T7" fmla="*/ 0 h 16"/>
                <a:gd name="T8" fmla="*/ 7 w 7"/>
                <a:gd name="T9" fmla="*/ 16 h 16"/>
                <a:gd name="T10" fmla="*/ 0 w 7"/>
                <a:gd name="T11" fmla="*/ 0 h 16"/>
              </a:gdLst>
              <a:ahLst/>
              <a:cxnLst>
                <a:cxn ang="0">
                  <a:pos x="T0" y="T1"/>
                </a:cxn>
                <a:cxn ang="0">
                  <a:pos x="T2" y="T3"/>
                </a:cxn>
                <a:cxn ang="0">
                  <a:pos x="T4" y="T5"/>
                </a:cxn>
                <a:cxn ang="0">
                  <a:pos x="T6" y="T7"/>
                </a:cxn>
                <a:cxn ang="0">
                  <a:pos x="T8" y="T9"/>
                </a:cxn>
                <a:cxn ang="0">
                  <a:pos x="T10" y="T11"/>
                </a:cxn>
              </a:cxnLst>
              <a:rect l="0" t="0" r="r" b="b"/>
              <a:pathLst>
                <a:path w="7" h="16">
                  <a:moveTo>
                    <a:pt x="7" y="16"/>
                  </a:moveTo>
                  <a:cubicBezTo>
                    <a:pt x="7" y="16"/>
                    <a:pt x="7" y="16"/>
                    <a:pt x="7" y="16"/>
                  </a:cubicBezTo>
                  <a:cubicBezTo>
                    <a:pt x="7" y="16"/>
                    <a:pt x="7" y="16"/>
                    <a:pt x="7" y="16"/>
                  </a:cubicBezTo>
                  <a:moveTo>
                    <a:pt x="0" y="0"/>
                  </a:moveTo>
                  <a:cubicBezTo>
                    <a:pt x="2" y="6"/>
                    <a:pt x="4" y="11"/>
                    <a:pt x="7" y="16"/>
                  </a:cubicBezTo>
                  <a:cubicBezTo>
                    <a:pt x="4" y="11"/>
                    <a:pt x="2" y="6"/>
                    <a:pt x="0" y="0"/>
                  </a:cubicBezTo>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3" name="îṡḷiḑe">
              <a:extLst>
                <a:ext uri="{FF2B5EF4-FFF2-40B4-BE49-F238E27FC236}">
                  <a16:creationId xmlns:a16="http://schemas.microsoft.com/office/drawing/2014/main" xmlns="" id="{EBE3CC66-52AA-4124-9164-EA6923B82528}"/>
                </a:ext>
              </a:extLst>
            </p:cNvPr>
            <p:cNvSpPr/>
            <p:nvPr/>
          </p:nvSpPr>
          <p:spPr bwMode="auto">
            <a:xfrm>
              <a:off x="5570538" y="1664494"/>
              <a:ext cx="128588" cy="676275"/>
            </a:xfrm>
            <a:custGeom>
              <a:avLst/>
              <a:gdLst>
                <a:gd name="T0" fmla="*/ 17 w 147"/>
                <a:gd name="T1" fmla="*/ 0 h 765"/>
                <a:gd name="T2" fmla="*/ 3 w 147"/>
                <a:gd name="T3" fmla="*/ 40 h 765"/>
                <a:gd name="T4" fmla="*/ 121 w 147"/>
                <a:gd name="T5" fmla="*/ 737 h 765"/>
                <a:gd name="T6" fmla="*/ 121 w 147"/>
                <a:gd name="T7" fmla="*/ 737 h 765"/>
                <a:gd name="T8" fmla="*/ 128 w 147"/>
                <a:gd name="T9" fmla="*/ 753 h 765"/>
                <a:gd name="T10" fmla="*/ 128 w 147"/>
                <a:gd name="T11" fmla="*/ 753 h 765"/>
                <a:gd name="T12" fmla="*/ 128 w 147"/>
                <a:gd name="T13" fmla="*/ 753 h 765"/>
                <a:gd name="T14" fmla="*/ 147 w 147"/>
                <a:gd name="T15" fmla="*/ 765 h 765"/>
                <a:gd name="T16" fmla="*/ 17 w 147"/>
                <a:gd name="T17"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65">
                  <a:moveTo>
                    <a:pt x="17" y="0"/>
                  </a:moveTo>
                  <a:cubicBezTo>
                    <a:pt x="6" y="8"/>
                    <a:pt x="0" y="23"/>
                    <a:pt x="3" y="40"/>
                  </a:cubicBezTo>
                  <a:cubicBezTo>
                    <a:pt x="121" y="737"/>
                    <a:pt x="121" y="737"/>
                    <a:pt x="121" y="737"/>
                  </a:cubicBezTo>
                  <a:cubicBezTo>
                    <a:pt x="121" y="737"/>
                    <a:pt x="121" y="737"/>
                    <a:pt x="121" y="737"/>
                  </a:cubicBezTo>
                  <a:cubicBezTo>
                    <a:pt x="123" y="743"/>
                    <a:pt x="125" y="748"/>
                    <a:pt x="128" y="753"/>
                  </a:cubicBezTo>
                  <a:cubicBezTo>
                    <a:pt x="128" y="753"/>
                    <a:pt x="128" y="753"/>
                    <a:pt x="128" y="753"/>
                  </a:cubicBezTo>
                  <a:cubicBezTo>
                    <a:pt x="128" y="753"/>
                    <a:pt x="128" y="753"/>
                    <a:pt x="128" y="753"/>
                  </a:cubicBezTo>
                  <a:cubicBezTo>
                    <a:pt x="133" y="760"/>
                    <a:pt x="140" y="764"/>
                    <a:pt x="147" y="765"/>
                  </a:cubicBezTo>
                  <a:cubicBezTo>
                    <a:pt x="17" y="0"/>
                    <a:pt x="17" y="0"/>
                    <a:pt x="17" y="0"/>
                  </a:cubicBezTo>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4" name="íšļîḋè">
              <a:extLst>
                <a:ext uri="{FF2B5EF4-FFF2-40B4-BE49-F238E27FC236}">
                  <a16:creationId xmlns:a16="http://schemas.microsoft.com/office/drawing/2014/main" xmlns="" id="{D5BADC76-DDC0-41D7-8BCC-F089C312BD5D}"/>
                </a:ext>
              </a:extLst>
            </p:cNvPr>
            <p:cNvSpPr/>
            <p:nvPr/>
          </p:nvSpPr>
          <p:spPr bwMode="auto">
            <a:xfrm>
              <a:off x="5699125" y="1745457"/>
              <a:ext cx="50800" cy="692150"/>
            </a:xfrm>
            <a:custGeom>
              <a:avLst/>
              <a:gdLst>
                <a:gd name="T0" fmla="*/ 56 w 56"/>
                <a:gd name="T1" fmla="*/ 749 h 785"/>
                <a:gd name="T2" fmla="*/ 28 w 56"/>
                <a:gd name="T3" fmla="*/ 785 h 785"/>
                <a:gd name="T4" fmla="*/ 0 w 56"/>
                <a:gd name="T5" fmla="*/ 749 h 785"/>
                <a:gd name="T6" fmla="*/ 0 w 56"/>
                <a:gd name="T7" fmla="*/ 36 h 785"/>
                <a:gd name="T8" fmla="*/ 28 w 56"/>
                <a:gd name="T9" fmla="*/ 0 h 785"/>
                <a:gd name="T10" fmla="*/ 56 w 56"/>
                <a:gd name="T11" fmla="*/ 36 h 785"/>
                <a:gd name="T12" fmla="*/ 56 w 56"/>
                <a:gd name="T13" fmla="*/ 749 h 785"/>
              </a:gdLst>
              <a:ahLst/>
              <a:cxnLst>
                <a:cxn ang="0">
                  <a:pos x="T0" y="T1"/>
                </a:cxn>
                <a:cxn ang="0">
                  <a:pos x="T2" y="T3"/>
                </a:cxn>
                <a:cxn ang="0">
                  <a:pos x="T4" y="T5"/>
                </a:cxn>
                <a:cxn ang="0">
                  <a:pos x="T6" y="T7"/>
                </a:cxn>
                <a:cxn ang="0">
                  <a:pos x="T8" y="T9"/>
                </a:cxn>
                <a:cxn ang="0">
                  <a:pos x="T10" y="T11"/>
                </a:cxn>
                <a:cxn ang="0">
                  <a:pos x="T12" y="T13"/>
                </a:cxn>
              </a:cxnLst>
              <a:rect l="0" t="0" r="r" b="b"/>
              <a:pathLst>
                <a:path w="56" h="785">
                  <a:moveTo>
                    <a:pt x="56" y="749"/>
                  </a:moveTo>
                  <a:cubicBezTo>
                    <a:pt x="56" y="769"/>
                    <a:pt x="44" y="785"/>
                    <a:pt x="28" y="785"/>
                  </a:cubicBezTo>
                  <a:cubicBezTo>
                    <a:pt x="13" y="785"/>
                    <a:pt x="0" y="769"/>
                    <a:pt x="0" y="749"/>
                  </a:cubicBezTo>
                  <a:cubicBezTo>
                    <a:pt x="0" y="36"/>
                    <a:pt x="0" y="36"/>
                    <a:pt x="0" y="36"/>
                  </a:cubicBezTo>
                  <a:cubicBezTo>
                    <a:pt x="0" y="16"/>
                    <a:pt x="13" y="0"/>
                    <a:pt x="28" y="0"/>
                  </a:cubicBezTo>
                  <a:cubicBezTo>
                    <a:pt x="44" y="0"/>
                    <a:pt x="56" y="16"/>
                    <a:pt x="56" y="36"/>
                  </a:cubicBezTo>
                  <a:cubicBezTo>
                    <a:pt x="56" y="749"/>
                    <a:pt x="56" y="749"/>
                    <a:pt x="56" y="749"/>
                  </a:cubicBezTo>
                </a:path>
              </a:pathLst>
            </a:custGeom>
            <a:solidFill>
              <a:srgbClr val="1ABC9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5" name="islîḍè">
              <a:extLst>
                <a:ext uri="{FF2B5EF4-FFF2-40B4-BE49-F238E27FC236}">
                  <a16:creationId xmlns:a16="http://schemas.microsoft.com/office/drawing/2014/main" xmlns="" id="{C2016969-9B6D-4C00-ACC3-D1096C4E48B5}"/>
                </a:ext>
              </a:extLst>
            </p:cNvPr>
            <p:cNvSpPr/>
            <p:nvPr/>
          </p:nvSpPr>
          <p:spPr bwMode="auto">
            <a:xfrm>
              <a:off x="5749925" y="1775619"/>
              <a:ext cx="0" cy="1587"/>
            </a:xfrm>
            <a:custGeom>
              <a:avLst/>
              <a:gdLst>
                <a:gd name="T0" fmla="*/ 1 h 2"/>
                <a:gd name="T1" fmla="*/ 2 h 2"/>
                <a:gd name="T2" fmla="*/ 1 h 2"/>
                <a:gd name="T3" fmla="*/ 1 h 2"/>
                <a:gd name="T4" fmla="*/ 1 h 2"/>
                <a:gd name="T5" fmla="*/ 1 h 2"/>
                <a:gd name="T6" fmla="*/ 1 h 2"/>
                <a:gd name="T7" fmla="*/ 1 h 2"/>
                <a:gd name="T8" fmla="*/ 1 h 2"/>
                <a:gd name="T9" fmla="*/ 0 h 2"/>
                <a:gd name="T10" fmla="*/ 0 h 2"/>
                <a:gd name="T11"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2">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B93D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6" name="ïsļíde">
              <a:extLst>
                <a:ext uri="{FF2B5EF4-FFF2-40B4-BE49-F238E27FC236}">
                  <a16:creationId xmlns:a16="http://schemas.microsoft.com/office/drawing/2014/main" xmlns="" id="{2B0B8D37-3A73-4D2E-B835-0B5DD8A69FEF}"/>
                </a:ext>
              </a:extLst>
            </p:cNvPr>
            <p:cNvSpPr/>
            <p:nvPr/>
          </p:nvSpPr>
          <p:spPr bwMode="auto">
            <a:xfrm>
              <a:off x="5749925" y="240744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7" name="íṡḻïdê">
              <a:extLst>
                <a:ext uri="{FF2B5EF4-FFF2-40B4-BE49-F238E27FC236}">
                  <a16:creationId xmlns:a16="http://schemas.microsoft.com/office/drawing/2014/main" xmlns="" id="{0A5DB8A4-8234-43D3-B54E-80921CDF131E}"/>
                </a:ext>
              </a:extLst>
            </p:cNvPr>
            <p:cNvSpPr/>
            <p:nvPr/>
          </p:nvSpPr>
          <p:spPr bwMode="auto">
            <a:xfrm>
              <a:off x="5743575" y="2421732"/>
              <a:ext cx="3175" cy="4762"/>
            </a:xfrm>
            <a:custGeom>
              <a:avLst/>
              <a:gdLst>
                <a:gd name="T0" fmla="*/ 3 w 3"/>
                <a:gd name="T1" fmla="*/ 0 h 5"/>
                <a:gd name="T2" fmla="*/ 2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cubicBezTo>
                    <a:pt x="2" y="0"/>
                    <a:pt x="2" y="0"/>
                    <a:pt x="2" y="0"/>
                  </a:cubicBezTo>
                  <a:cubicBezTo>
                    <a:pt x="2" y="2"/>
                    <a:pt x="1" y="4"/>
                    <a:pt x="0" y="5"/>
                  </a:cubicBezTo>
                  <a:cubicBezTo>
                    <a:pt x="1" y="4"/>
                    <a:pt x="2" y="2"/>
                    <a:pt x="3" y="0"/>
                  </a:cubicBezTo>
                </a:path>
              </a:pathLst>
            </a:custGeom>
            <a:solidFill>
              <a:srgbClr val="2A385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8" name="iş1íḋe">
              <a:extLst>
                <a:ext uri="{FF2B5EF4-FFF2-40B4-BE49-F238E27FC236}">
                  <a16:creationId xmlns:a16="http://schemas.microsoft.com/office/drawing/2014/main" xmlns="" id="{43EC32C8-3FDE-486F-A711-F7EE8361F2D6}"/>
                </a:ext>
              </a:extLst>
            </p:cNvPr>
            <p:cNvSpPr/>
            <p:nvPr/>
          </p:nvSpPr>
          <p:spPr bwMode="auto">
            <a:xfrm>
              <a:off x="5745163" y="2407444"/>
              <a:ext cx="4763" cy="14287"/>
            </a:xfrm>
            <a:custGeom>
              <a:avLst/>
              <a:gdLst>
                <a:gd name="T0" fmla="*/ 4 w 4"/>
                <a:gd name="T1" fmla="*/ 0 h 17"/>
                <a:gd name="T2" fmla="*/ 0 w 4"/>
                <a:gd name="T3" fmla="*/ 17 h 17"/>
                <a:gd name="T4" fmla="*/ 1 w 4"/>
                <a:gd name="T5" fmla="*/ 17 h 17"/>
                <a:gd name="T6" fmla="*/ 4 w 4"/>
                <a:gd name="T7" fmla="*/ 0 h 17"/>
              </a:gdLst>
              <a:ahLst/>
              <a:cxnLst>
                <a:cxn ang="0">
                  <a:pos x="T0" y="T1"/>
                </a:cxn>
                <a:cxn ang="0">
                  <a:pos x="T2" y="T3"/>
                </a:cxn>
                <a:cxn ang="0">
                  <a:pos x="T4" y="T5"/>
                </a:cxn>
                <a:cxn ang="0">
                  <a:pos x="T6" y="T7"/>
                </a:cxn>
              </a:cxnLst>
              <a:rect l="0" t="0" r="r" b="b"/>
              <a:pathLst>
                <a:path w="4" h="17">
                  <a:moveTo>
                    <a:pt x="4" y="0"/>
                  </a:moveTo>
                  <a:cubicBezTo>
                    <a:pt x="4" y="6"/>
                    <a:pt x="3" y="12"/>
                    <a:pt x="0" y="17"/>
                  </a:cubicBezTo>
                  <a:cubicBezTo>
                    <a:pt x="1" y="17"/>
                    <a:pt x="1" y="17"/>
                    <a:pt x="1" y="17"/>
                  </a:cubicBezTo>
                  <a:cubicBezTo>
                    <a:pt x="3" y="12"/>
                    <a:pt x="4" y="6"/>
                    <a:pt x="4" y="0"/>
                  </a:cubicBezTo>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9" name="íṣḷïďê">
              <a:extLst>
                <a:ext uri="{FF2B5EF4-FFF2-40B4-BE49-F238E27FC236}">
                  <a16:creationId xmlns:a16="http://schemas.microsoft.com/office/drawing/2014/main" xmlns="" id="{A4966960-FDA6-4F7B-BB44-E4B7B262003A}"/>
                </a:ext>
              </a:extLst>
            </p:cNvPr>
            <p:cNvSpPr/>
            <p:nvPr/>
          </p:nvSpPr>
          <p:spPr bwMode="auto">
            <a:xfrm>
              <a:off x="5729288" y="1745457"/>
              <a:ext cx="20638" cy="692150"/>
            </a:xfrm>
            <a:custGeom>
              <a:avLst/>
              <a:gdLst>
                <a:gd name="T0" fmla="*/ 0 w 22"/>
                <a:gd name="T1" fmla="*/ 0 h 783"/>
                <a:gd name="T2" fmla="*/ 0 w 22"/>
                <a:gd name="T3" fmla="*/ 783 h 783"/>
                <a:gd name="T4" fmla="*/ 16 w 22"/>
                <a:gd name="T5" fmla="*/ 771 h 783"/>
                <a:gd name="T6" fmla="*/ 16 w 22"/>
                <a:gd name="T7" fmla="*/ 771 h 783"/>
                <a:gd name="T8" fmla="*/ 18 w 22"/>
                <a:gd name="T9" fmla="*/ 766 h 783"/>
                <a:gd name="T10" fmla="*/ 18 w 22"/>
                <a:gd name="T11" fmla="*/ 766 h 783"/>
                <a:gd name="T12" fmla="*/ 22 w 22"/>
                <a:gd name="T13" fmla="*/ 749 h 783"/>
                <a:gd name="T14" fmla="*/ 22 w 22"/>
                <a:gd name="T15" fmla="*/ 749 h 783"/>
                <a:gd name="T16" fmla="*/ 22 w 22"/>
                <a:gd name="T17" fmla="*/ 749 h 783"/>
                <a:gd name="T18" fmla="*/ 22 w 22"/>
                <a:gd name="T19" fmla="*/ 748 h 783"/>
                <a:gd name="T20" fmla="*/ 22 w 22"/>
                <a:gd name="T21" fmla="*/ 584 h 783"/>
                <a:gd name="T22" fmla="*/ 22 w 22"/>
                <a:gd name="T23" fmla="*/ 543 h 783"/>
                <a:gd name="T24" fmla="*/ 22 w 22"/>
                <a:gd name="T25" fmla="*/ 494 h 783"/>
                <a:gd name="T26" fmla="*/ 22 w 22"/>
                <a:gd name="T27" fmla="*/ 453 h 783"/>
                <a:gd name="T28" fmla="*/ 22 w 22"/>
                <a:gd name="T29" fmla="*/ 360 h 783"/>
                <a:gd name="T30" fmla="*/ 22 w 22"/>
                <a:gd name="T31" fmla="*/ 319 h 783"/>
                <a:gd name="T32" fmla="*/ 22 w 22"/>
                <a:gd name="T33" fmla="*/ 289 h 783"/>
                <a:gd name="T34" fmla="*/ 22 w 22"/>
                <a:gd name="T35" fmla="*/ 248 h 783"/>
                <a:gd name="T36" fmla="*/ 22 w 22"/>
                <a:gd name="T37" fmla="*/ 219 h 783"/>
                <a:gd name="T38" fmla="*/ 22 w 22"/>
                <a:gd name="T39" fmla="*/ 178 h 783"/>
                <a:gd name="T40" fmla="*/ 22 w 22"/>
                <a:gd name="T41" fmla="*/ 35 h 783"/>
                <a:gd name="T42" fmla="*/ 22 w 22"/>
                <a:gd name="T43" fmla="*/ 35 h 783"/>
                <a:gd name="T44" fmla="*/ 22 w 22"/>
                <a:gd name="T45" fmla="*/ 35 h 783"/>
                <a:gd name="T46" fmla="*/ 22 w 22"/>
                <a:gd name="T47" fmla="*/ 34 h 783"/>
                <a:gd name="T48" fmla="*/ 22 w 22"/>
                <a:gd name="T49" fmla="*/ 34 h 783"/>
                <a:gd name="T50" fmla="*/ 22 w 22"/>
                <a:gd name="T51" fmla="*/ 34 h 783"/>
                <a:gd name="T52" fmla="*/ 22 w 22"/>
                <a:gd name="T53" fmla="*/ 34 h 783"/>
                <a:gd name="T54" fmla="*/ 22 w 22"/>
                <a:gd name="T55" fmla="*/ 34 h 783"/>
                <a:gd name="T56" fmla="*/ 22 w 22"/>
                <a:gd name="T57" fmla="*/ 33 h 783"/>
                <a:gd name="T58" fmla="*/ 22 w 22"/>
                <a:gd name="T59" fmla="*/ 33 h 783"/>
                <a:gd name="T60" fmla="*/ 0 w 22"/>
                <a:gd name="T6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783">
                  <a:moveTo>
                    <a:pt x="0" y="0"/>
                  </a:moveTo>
                  <a:cubicBezTo>
                    <a:pt x="0" y="783"/>
                    <a:pt x="0" y="783"/>
                    <a:pt x="0" y="783"/>
                  </a:cubicBezTo>
                  <a:cubicBezTo>
                    <a:pt x="0" y="783"/>
                    <a:pt x="7" y="783"/>
                    <a:pt x="16" y="771"/>
                  </a:cubicBezTo>
                  <a:cubicBezTo>
                    <a:pt x="16" y="771"/>
                    <a:pt x="16" y="771"/>
                    <a:pt x="16" y="771"/>
                  </a:cubicBezTo>
                  <a:cubicBezTo>
                    <a:pt x="17" y="770"/>
                    <a:pt x="18" y="768"/>
                    <a:pt x="18" y="766"/>
                  </a:cubicBezTo>
                  <a:cubicBezTo>
                    <a:pt x="18" y="766"/>
                    <a:pt x="18" y="766"/>
                    <a:pt x="18" y="766"/>
                  </a:cubicBezTo>
                  <a:cubicBezTo>
                    <a:pt x="21" y="761"/>
                    <a:pt x="22" y="755"/>
                    <a:pt x="22" y="749"/>
                  </a:cubicBezTo>
                  <a:cubicBezTo>
                    <a:pt x="22" y="749"/>
                    <a:pt x="22" y="749"/>
                    <a:pt x="22" y="749"/>
                  </a:cubicBezTo>
                  <a:cubicBezTo>
                    <a:pt x="22" y="749"/>
                    <a:pt x="22" y="749"/>
                    <a:pt x="22" y="749"/>
                  </a:cubicBezTo>
                  <a:cubicBezTo>
                    <a:pt x="22" y="749"/>
                    <a:pt x="22" y="749"/>
                    <a:pt x="22" y="748"/>
                  </a:cubicBezTo>
                  <a:cubicBezTo>
                    <a:pt x="22" y="584"/>
                    <a:pt x="22" y="584"/>
                    <a:pt x="22" y="584"/>
                  </a:cubicBezTo>
                  <a:cubicBezTo>
                    <a:pt x="22" y="543"/>
                    <a:pt x="22" y="543"/>
                    <a:pt x="22" y="543"/>
                  </a:cubicBezTo>
                  <a:cubicBezTo>
                    <a:pt x="22" y="494"/>
                    <a:pt x="22" y="494"/>
                    <a:pt x="22" y="494"/>
                  </a:cubicBezTo>
                  <a:cubicBezTo>
                    <a:pt x="22" y="453"/>
                    <a:pt x="22" y="453"/>
                    <a:pt x="22" y="453"/>
                  </a:cubicBezTo>
                  <a:cubicBezTo>
                    <a:pt x="22" y="360"/>
                    <a:pt x="22" y="360"/>
                    <a:pt x="22" y="360"/>
                  </a:cubicBezTo>
                  <a:cubicBezTo>
                    <a:pt x="22" y="319"/>
                    <a:pt x="22" y="319"/>
                    <a:pt x="22" y="319"/>
                  </a:cubicBezTo>
                  <a:cubicBezTo>
                    <a:pt x="22" y="289"/>
                    <a:pt x="22" y="289"/>
                    <a:pt x="22" y="289"/>
                  </a:cubicBezTo>
                  <a:cubicBezTo>
                    <a:pt x="22" y="248"/>
                    <a:pt x="22" y="248"/>
                    <a:pt x="22" y="248"/>
                  </a:cubicBezTo>
                  <a:cubicBezTo>
                    <a:pt x="22" y="219"/>
                    <a:pt x="22" y="219"/>
                    <a:pt x="22" y="219"/>
                  </a:cubicBezTo>
                  <a:cubicBezTo>
                    <a:pt x="22" y="178"/>
                    <a:pt x="22" y="178"/>
                    <a:pt x="22" y="178"/>
                  </a:cubicBezTo>
                  <a:cubicBezTo>
                    <a:pt x="22" y="35"/>
                    <a:pt x="22" y="35"/>
                    <a:pt x="22" y="35"/>
                  </a:cubicBezTo>
                  <a:cubicBezTo>
                    <a:pt x="22" y="35"/>
                    <a:pt x="22" y="35"/>
                    <a:pt x="22" y="35"/>
                  </a:cubicBezTo>
                  <a:cubicBezTo>
                    <a:pt x="22" y="35"/>
                    <a:pt x="22" y="35"/>
                    <a:pt x="22" y="35"/>
                  </a:cubicBezTo>
                  <a:cubicBezTo>
                    <a:pt x="22" y="34"/>
                    <a:pt x="22" y="34"/>
                    <a:pt x="22" y="34"/>
                  </a:cubicBezTo>
                  <a:cubicBezTo>
                    <a:pt x="22" y="34"/>
                    <a:pt x="22" y="34"/>
                    <a:pt x="22" y="34"/>
                  </a:cubicBezTo>
                  <a:cubicBezTo>
                    <a:pt x="22" y="34"/>
                    <a:pt x="22" y="34"/>
                    <a:pt x="22" y="34"/>
                  </a:cubicBezTo>
                  <a:cubicBezTo>
                    <a:pt x="22" y="34"/>
                    <a:pt x="22" y="34"/>
                    <a:pt x="22" y="34"/>
                  </a:cubicBezTo>
                  <a:cubicBezTo>
                    <a:pt x="22" y="34"/>
                    <a:pt x="22" y="34"/>
                    <a:pt x="22" y="34"/>
                  </a:cubicBezTo>
                  <a:cubicBezTo>
                    <a:pt x="22" y="33"/>
                    <a:pt x="22" y="33"/>
                    <a:pt x="22" y="33"/>
                  </a:cubicBezTo>
                  <a:cubicBezTo>
                    <a:pt x="22" y="33"/>
                    <a:pt x="22" y="33"/>
                    <a:pt x="22" y="33"/>
                  </a:cubicBezTo>
                  <a:cubicBezTo>
                    <a:pt x="21" y="17"/>
                    <a:pt x="12" y="4"/>
                    <a:pt x="0" y="0"/>
                  </a:cubicBezTo>
                </a:path>
              </a:pathLst>
            </a:custGeom>
            <a:solidFill>
              <a:srgbClr val="15967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0" name="ïSľiḑè">
              <a:extLst>
                <a:ext uri="{FF2B5EF4-FFF2-40B4-BE49-F238E27FC236}">
                  <a16:creationId xmlns:a16="http://schemas.microsoft.com/office/drawing/2014/main" xmlns="" id="{99AB9F46-1E6E-4A87-952A-F900916CDE07}"/>
                </a:ext>
              </a:extLst>
            </p:cNvPr>
            <p:cNvSpPr/>
            <p:nvPr/>
          </p:nvSpPr>
          <p:spPr bwMode="auto">
            <a:xfrm>
              <a:off x="5743575" y="1797844"/>
              <a:ext cx="20638" cy="192087"/>
            </a:xfrm>
            <a:custGeom>
              <a:avLst/>
              <a:gdLst>
                <a:gd name="T0" fmla="*/ 24 w 24"/>
                <a:gd name="T1" fmla="*/ 203 h 218"/>
                <a:gd name="T2" fmla="*/ 12 w 24"/>
                <a:gd name="T3" fmla="*/ 218 h 218"/>
                <a:gd name="T4" fmla="*/ 0 w 24"/>
                <a:gd name="T5" fmla="*/ 203 h 218"/>
                <a:gd name="T6" fmla="*/ 0 w 24"/>
                <a:gd name="T7" fmla="*/ 15 h 218"/>
                <a:gd name="T8" fmla="*/ 12 w 24"/>
                <a:gd name="T9" fmla="*/ 0 h 218"/>
                <a:gd name="T10" fmla="*/ 24 w 24"/>
                <a:gd name="T11" fmla="*/ 15 h 218"/>
                <a:gd name="T12" fmla="*/ 24 w 24"/>
                <a:gd name="T13" fmla="*/ 203 h 218"/>
              </a:gdLst>
              <a:ahLst/>
              <a:cxnLst>
                <a:cxn ang="0">
                  <a:pos x="T0" y="T1"/>
                </a:cxn>
                <a:cxn ang="0">
                  <a:pos x="T2" y="T3"/>
                </a:cxn>
                <a:cxn ang="0">
                  <a:pos x="T4" y="T5"/>
                </a:cxn>
                <a:cxn ang="0">
                  <a:pos x="T6" y="T7"/>
                </a:cxn>
                <a:cxn ang="0">
                  <a:pos x="T8" y="T9"/>
                </a:cxn>
                <a:cxn ang="0">
                  <a:pos x="T10" y="T11"/>
                </a:cxn>
                <a:cxn ang="0">
                  <a:pos x="T12" y="T13"/>
                </a:cxn>
              </a:cxnLst>
              <a:rect l="0" t="0" r="r" b="b"/>
              <a:pathLst>
                <a:path w="24" h="218">
                  <a:moveTo>
                    <a:pt x="24" y="203"/>
                  </a:moveTo>
                  <a:cubicBezTo>
                    <a:pt x="24" y="211"/>
                    <a:pt x="19" y="218"/>
                    <a:pt x="12" y="218"/>
                  </a:cubicBezTo>
                  <a:cubicBezTo>
                    <a:pt x="6" y="218"/>
                    <a:pt x="0" y="211"/>
                    <a:pt x="0" y="203"/>
                  </a:cubicBezTo>
                  <a:cubicBezTo>
                    <a:pt x="0" y="15"/>
                    <a:pt x="0" y="15"/>
                    <a:pt x="0" y="15"/>
                  </a:cubicBezTo>
                  <a:cubicBezTo>
                    <a:pt x="0" y="6"/>
                    <a:pt x="6" y="0"/>
                    <a:pt x="12" y="0"/>
                  </a:cubicBezTo>
                  <a:cubicBezTo>
                    <a:pt x="19" y="0"/>
                    <a:pt x="24" y="6"/>
                    <a:pt x="24" y="15"/>
                  </a:cubicBezTo>
                  <a:lnTo>
                    <a:pt x="24" y="203"/>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1" name="ïşlïdè">
              <a:extLst>
                <a:ext uri="{FF2B5EF4-FFF2-40B4-BE49-F238E27FC236}">
                  <a16:creationId xmlns:a16="http://schemas.microsoft.com/office/drawing/2014/main" xmlns="" id="{8793EE6D-20E6-470C-87FA-C3ACD4ED493A}"/>
                </a:ext>
              </a:extLst>
            </p:cNvPr>
            <p:cNvSpPr/>
            <p:nvPr/>
          </p:nvSpPr>
          <p:spPr bwMode="auto">
            <a:xfrm>
              <a:off x="5699125" y="1775619"/>
              <a:ext cx="0" cy="1587"/>
            </a:xfrm>
            <a:custGeom>
              <a:avLst/>
              <a:gdLst>
                <a:gd name="T0" fmla="*/ 1 h 2"/>
                <a:gd name="T1" fmla="*/ 2 h 2"/>
                <a:gd name="T2" fmla="*/ 1 h 2"/>
                <a:gd name="T3" fmla="*/ 1 h 2"/>
                <a:gd name="T4" fmla="*/ 1 h 2"/>
                <a:gd name="T5" fmla="*/ 1 h 2"/>
                <a:gd name="T6" fmla="*/ 0 h 2"/>
                <a:gd name="T7" fmla="*/ 0 h 2"/>
                <a:gd name="T8"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95E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2" name="í$lîḓe">
              <a:extLst>
                <a:ext uri="{FF2B5EF4-FFF2-40B4-BE49-F238E27FC236}">
                  <a16:creationId xmlns:a16="http://schemas.microsoft.com/office/drawing/2014/main" xmlns="" id="{FD7B5E8F-9BFA-4EAB-AD90-DEC24779CED9}"/>
                </a:ext>
              </a:extLst>
            </p:cNvPr>
            <p:cNvSpPr/>
            <p:nvPr/>
          </p:nvSpPr>
          <p:spPr bwMode="auto">
            <a:xfrm>
              <a:off x="5699125" y="2407444"/>
              <a:ext cx="0" cy="1587"/>
            </a:xfrm>
            <a:custGeom>
              <a:avLst/>
              <a:gdLst>
                <a:gd name="T0" fmla="*/ 2 h 2"/>
                <a:gd name="T1" fmla="*/ 2 h 2"/>
                <a:gd name="T2" fmla="*/ 2 h 2"/>
                <a:gd name="T3" fmla="*/ 1 h 2"/>
                <a:gd name="T4" fmla="*/ 1 h 2"/>
                <a:gd name="T5" fmla="*/ 1 h 2"/>
                <a:gd name="T6" fmla="*/ 1 h 2"/>
                <a:gd name="T7" fmla="*/ 1 h 2"/>
                <a:gd name="T8" fmla="*/ 1 h 2"/>
                <a:gd name="T9" fmla="*/ 1 h 2"/>
                <a:gd name="T10" fmla="*/ 1 h 2"/>
                <a:gd name="T11" fmla="*/ 1 h 2"/>
                <a:gd name="T12" fmla="*/ 0 h 2"/>
                <a:gd name="T13" fmla="*/ 0 h 2"/>
                <a:gd name="T14" fmla="*/ 0 h 2"/>
                <a:gd name="T15" fmla="*/ 0 h 2"/>
                <a:gd name="T16" fmla="*/ 0 h 2"/>
                <a:gd name="T17"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Lst>
              <a:rect l="0" t="0" r="r" b="b"/>
              <a:pathLst>
                <a:path h="2">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3" name="iṩḷïḑè">
              <a:extLst>
                <a:ext uri="{FF2B5EF4-FFF2-40B4-BE49-F238E27FC236}">
                  <a16:creationId xmlns:a16="http://schemas.microsoft.com/office/drawing/2014/main" xmlns="" id="{998D6E6D-93C0-42CE-ABA3-159D3D7C8D19}"/>
                </a:ext>
              </a:extLst>
            </p:cNvPr>
            <p:cNvSpPr/>
            <p:nvPr/>
          </p:nvSpPr>
          <p:spPr bwMode="auto">
            <a:xfrm>
              <a:off x="5699125" y="1745457"/>
              <a:ext cx="19050" cy="692150"/>
            </a:xfrm>
            <a:custGeom>
              <a:avLst/>
              <a:gdLst>
                <a:gd name="T0" fmla="*/ 20 w 20"/>
                <a:gd name="T1" fmla="*/ 0 h 783"/>
                <a:gd name="T2" fmla="*/ 0 w 20"/>
                <a:gd name="T3" fmla="*/ 33 h 783"/>
                <a:gd name="T4" fmla="*/ 0 w 20"/>
                <a:gd name="T5" fmla="*/ 33 h 783"/>
                <a:gd name="T6" fmla="*/ 0 w 20"/>
                <a:gd name="T7" fmla="*/ 34 h 783"/>
                <a:gd name="T8" fmla="*/ 0 w 20"/>
                <a:gd name="T9" fmla="*/ 34 h 783"/>
                <a:gd name="T10" fmla="*/ 0 w 20"/>
                <a:gd name="T11" fmla="*/ 34 h 783"/>
                <a:gd name="T12" fmla="*/ 0 w 20"/>
                <a:gd name="T13" fmla="*/ 35 h 783"/>
                <a:gd name="T14" fmla="*/ 0 w 20"/>
                <a:gd name="T15" fmla="*/ 35 h 783"/>
                <a:gd name="T16" fmla="*/ 0 w 20"/>
                <a:gd name="T17" fmla="*/ 35 h 783"/>
                <a:gd name="T18" fmla="*/ 0 w 20"/>
                <a:gd name="T19" fmla="*/ 748 h 783"/>
                <a:gd name="T20" fmla="*/ 0 w 20"/>
                <a:gd name="T21" fmla="*/ 749 h 783"/>
                <a:gd name="T22" fmla="*/ 0 w 20"/>
                <a:gd name="T23" fmla="*/ 749 h 783"/>
                <a:gd name="T24" fmla="*/ 0 w 20"/>
                <a:gd name="T25" fmla="*/ 749 h 783"/>
                <a:gd name="T26" fmla="*/ 0 w 20"/>
                <a:gd name="T27" fmla="*/ 749 h 783"/>
                <a:gd name="T28" fmla="*/ 0 w 20"/>
                <a:gd name="T29" fmla="*/ 750 h 783"/>
                <a:gd name="T30" fmla="*/ 0 w 20"/>
                <a:gd name="T31" fmla="*/ 750 h 783"/>
                <a:gd name="T32" fmla="*/ 0 w 20"/>
                <a:gd name="T33" fmla="*/ 750 h 783"/>
                <a:gd name="T34" fmla="*/ 0 w 20"/>
                <a:gd name="T35" fmla="*/ 750 h 783"/>
                <a:gd name="T36" fmla="*/ 0 w 20"/>
                <a:gd name="T37" fmla="*/ 750 h 783"/>
                <a:gd name="T38" fmla="*/ 0 w 20"/>
                <a:gd name="T39" fmla="*/ 750 h 783"/>
                <a:gd name="T40" fmla="*/ 0 w 20"/>
                <a:gd name="T41" fmla="*/ 751 h 783"/>
                <a:gd name="T42" fmla="*/ 0 w 20"/>
                <a:gd name="T43" fmla="*/ 751 h 783"/>
                <a:gd name="T44" fmla="*/ 20 w 20"/>
                <a:gd name="T45" fmla="*/ 783 h 783"/>
                <a:gd name="T46" fmla="*/ 20 w 20"/>
                <a:gd name="T47"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783">
                  <a:moveTo>
                    <a:pt x="20" y="0"/>
                  </a:moveTo>
                  <a:cubicBezTo>
                    <a:pt x="9" y="5"/>
                    <a:pt x="1" y="18"/>
                    <a:pt x="0" y="33"/>
                  </a:cubicBezTo>
                  <a:cubicBezTo>
                    <a:pt x="0" y="33"/>
                    <a:pt x="0" y="33"/>
                    <a:pt x="0" y="33"/>
                  </a:cubicBezTo>
                  <a:cubicBezTo>
                    <a:pt x="0" y="34"/>
                    <a:pt x="0" y="34"/>
                    <a:pt x="0" y="34"/>
                  </a:cubicBezTo>
                  <a:cubicBezTo>
                    <a:pt x="0" y="34"/>
                    <a:pt x="0" y="34"/>
                    <a:pt x="0" y="34"/>
                  </a:cubicBezTo>
                  <a:cubicBezTo>
                    <a:pt x="0" y="34"/>
                    <a:pt x="0" y="34"/>
                    <a:pt x="0" y="34"/>
                  </a:cubicBezTo>
                  <a:cubicBezTo>
                    <a:pt x="0" y="34"/>
                    <a:pt x="0" y="35"/>
                    <a:pt x="0" y="35"/>
                  </a:cubicBezTo>
                  <a:cubicBezTo>
                    <a:pt x="0" y="35"/>
                    <a:pt x="0" y="35"/>
                    <a:pt x="0" y="35"/>
                  </a:cubicBezTo>
                  <a:cubicBezTo>
                    <a:pt x="0" y="35"/>
                    <a:pt x="0" y="35"/>
                    <a:pt x="0" y="35"/>
                  </a:cubicBezTo>
                  <a:cubicBezTo>
                    <a:pt x="0" y="748"/>
                    <a:pt x="0" y="748"/>
                    <a:pt x="0" y="748"/>
                  </a:cubicBezTo>
                  <a:cubicBezTo>
                    <a:pt x="0" y="749"/>
                    <a:pt x="0" y="749"/>
                    <a:pt x="0" y="749"/>
                  </a:cubicBezTo>
                  <a:cubicBezTo>
                    <a:pt x="0" y="749"/>
                    <a:pt x="0" y="749"/>
                    <a:pt x="0" y="749"/>
                  </a:cubicBezTo>
                  <a:cubicBezTo>
                    <a:pt x="0" y="749"/>
                    <a:pt x="0" y="749"/>
                    <a:pt x="0" y="749"/>
                  </a:cubicBezTo>
                  <a:cubicBezTo>
                    <a:pt x="0" y="749"/>
                    <a:pt x="0" y="749"/>
                    <a:pt x="0" y="749"/>
                  </a:cubicBezTo>
                  <a:cubicBezTo>
                    <a:pt x="0" y="749"/>
                    <a:pt x="0" y="749"/>
                    <a:pt x="0" y="750"/>
                  </a:cubicBezTo>
                  <a:cubicBezTo>
                    <a:pt x="0" y="750"/>
                    <a:pt x="0" y="750"/>
                    <a:pt x="0" y="750"/>
                  </a:cubicBezTo>
                  <a:cubicBezTo>
                    <a:pt x="0" y="750"/>
                    <a:pt x="0" y="750"/>
                    <a:pt x="0" y="750"/>
                  </a:cubicBezTo>
                  <a:cubicBezTo>
                    <a:pt x="0" y="750"/>
                    <a:pt x="0" y="750"/>
                    <a:pt x="0" y="750"/>
                  </a:cubicBezTo>
                  <a:cubicBezTo>
                    <a:pt x="0" y="750"/>
                    <a:pt x="0" y="750"/>
                    <a:pt x="0" y="750"/>
                  </a:cubicBezTo>
                  <a:cubicBezTo>
                    <a:pt x="0" y="750"/>
                    <a:pt x="0" y="750"/>
                    <a:pt x="0" y="750"/>
                  </a:cubicBezTo>
                  <a:cubicBezTo>
                    <a:pt x="0" y="751"/>
                    <a:pt x="0" y="751"/>
                    <a:pt x="0" y="751"/>
                  </a:cubicBezTo>
                  <a:cubicBezTo>
                    <a:pt x="0" y="751"/>
                    <a:pt x="0" y="751"/>
                    <a:pt x="0" y="751"/>
                  </a:cubicBezTo>
                  <a:cubicBezTo>
                    <a:pt x="1" y="766"/>
                    <a:pt x="9" y="779"/>
                    <a:pt x="20" y="783"/>
                  </a:cubicBezTo>
                  <a:cubicBezTo>
                    <a:pt x="20" y="0"/>
                    <a:pt x="20" y="0"/>
                    <a:pt x="20" y="0"/>
                  </a:cubicBezTo>
                </a:path>
              </a:pathLst>
            </a:custGeom>
            <a:solidFill>
              <a:srgbClr val="31C3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4" name="íṧḻiḋê">
              <a:extLst>
                <a:ext uri="{FF2B5EF4-FFF2-40B4-BE49-F238E27FC236}">
                  <a16:creationId xmlns:a16="http://schemas.microsoft.com/office/drawing/2014/main" xmlns="" id="{71934C80-70F6-4877-827E-DAE7076BEE25}"/>
                </a:ext>
              </a:extLst>
            </p:cNvPr>
            <p:cNvSpPr/>
            <p:nvPr/>
          </p:nvSpPr>
          <p:spPr bwMode="auto">
            <a:xfrm>
              <a:off x="5840413" y="1624807"/>
              <a:ext cx="130175" cy="688975"/>
            </a:xfrm>
            <a:custGeom>
              <a:avLst/>
              <a:gdLst>
                <a:gd name="T0" fmla="*/ 58 w 147"/>
                <a:gd name="T1" fmla="*/ 749 h 782"/>
                <a:gd name="T2" fmla="*/ 26 w 147"/>
                <a:gd name="T3" fmla="*/ 779 h 782"/>
                <a:gd name="T4" fmla="*/ 3 w 147"/>
                <a:gd name="T5" fmla="*/ 738 h 782"/>
                <a:gd name="T6" fmla="*/ 89 w 147"/>
                <a:gd name="T7" fmla="*/ 33 h 782"/>
                <a:gd name="T8" fmla="*/ 121 w 147"/>
                <a:gd name="T9" fmla="*/ 3 h 782"/>
                <a:gd name="T10" fmla="*/ 144 w 147"/>
                <a:gd name="T11" fmla="*/ 44 h 782"/>
                <a:gd name="T12" fmla="*/ 58 w 147"/>
                <a:gd name="T13" fmla="*/ 749 h 782"/>
              </a:gdLst>
              <a:ahLst/>
              <a:cxnLst>
                <a:cxn ang="0">
                  <a:pos x="T0" y="T1"/>
                </a:cxn>
                <a:cxn ang="0">
                  <a:pos x="T2" y="T3"/>
                </a:cxn>
                <a:cxn ang="0">
                  <a:pos x="T4" y="T5"/>
                </a:cxn>
                <a:cxn ang="0">
                  <a:pos x="T6" y="T7"/>
                </a:cxn>
                <a:cxn ang="0">
                  <a:pos x="T8" y="T9"/>
                </a:cxn>
                <a:cxn ang="0">
                  <a:pos x="T10" y="T11"/>
                </a:cxn>
                <a:cxn ang="0">
                  <a:pos x="T12" y="T13"/>
                </a:cxn>
              </a:cxnLst>
              <a:rect l="0" t="0" r="r" b="b"/>
              <a:pathLst>
                <a:path w="147" h="782">
                  <a:moveTo>
                    <a:pt x="58" y="749"/>
                  </a:moveTo>
                  <a:cubicBezTo>
                    <a:pt x="56" y="768"/>
                    <a:pt x="41" y="782"/>
                    <a:pt x="26" y="779"/>
                  </a:cubicBezTo>
                  <a:cubicBezTo>
                    <a:pt x="11" y="776"/>
                    <a:pt x="0" y="757"/>
                    <a:pt x="3" y="738"/>
                  </a:cubicBezTo>
                  <a:cubicBezTo>
                    <a:pt x="89" y="33"/>
                    <a:pt x="89" y="33"/>
                    <a:pt x="89" y="33"/>
                  </a:cubicBezTo>
                  <a:cubicBezTo>
                    <a:pt x="91" y="13"/>
                    <a:pt x="106" y="0"/>
                    <a:pt x="121" y="3"/>
                  </a:cubicBezTo>
                  <a:cubicBezTo>
                    <a:pt x="136" y="6"/>
                    <a:pt x="147" y="24"/>
                    <a:pt x="144" y="44"/>
                  </a:cubicBezTo>
                  <a:cubicBezTo>
                    <a:pt x="58" y="749"/>
                    <a:pt x="58" y="749"/>
                    <a:pt x="58" y="749"/>
                  </a:cubicBezTo>
                </a:path>
              </a:pathLst>
            </a:custGeom>
            <a:solidFill>
              <a:srgbClr val="E74C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5" name="î$lîḑe">
              <a:extLst>
                <a:ext uri="{FF2B5EF4-FFF2-40B4-BE49-F238E27FC236}">
                  <a16:creationId xmlns:a16="http://schemas.microsoft.com/office/drawing/2014/main" xmlns="" id="{F22B210B-BC09-4862-A4E9-47C698AA80D0}"/>
                </a:ext>
              </a:extLst>
            </p:cNvPr>
            <p:cNvSpPr/>
            <p:nvPr/>
          </p:nvSpPr>
          <p:spPr bwMode="auto">
            <a:xfrm>
              <a:off x="5870575" y="1659732"/>
              <a:ext cx="98425" cy="652462"/>
            </a:xfrm>
            <a:custGeom>
              <a:avLst/>
              <a:gdLst>
                <a:gd name="T0" fmla="*/ 3 w 112"/>
                <a:gd name="T1" fmla="*/ 738 h 739"/>
                <a:gd name="T2" fmla="*/ 0 w 112"/>
                <a:gd name="T3" fmla="*/ 739 h 739"/>
                <a:gd name="T4" fmla="*/ 3 w 112"/>
                <a:gd name="T5" fmla="*/ 738 h 739"/>
                <a:gd name="T6" fmla="*/ 25 w 112"/>
                <a:gd name="T7" fmla="*/ 709 h 739"/>
                <a:gd name="T8" fmla="*/ 16 w 112"/>
                <a:gd name="T9" fmla="*/ 730 h 739"/>
                <a:gd name="T10" fmla="*/ 25 w 112"/>
                <a:gd name="T11" fmla="*/ 709 h 739"/>
                <a:gd name="T12" fmla="*/ 111 w 112"/>
                <a:gd name="T13" fmla="*/ 3 h 739"/>
                <a:gd name="T14" fmla="*/ 111 w 112"/>
                <a:gd name="T15" fmla="*/ 3 h 739"/>
                <a:gd name="T16" fmla="*/ 111 w 112"/>
                <a:gd name="T17" fmla="*/ 3 h 739"/>
                <a:gd name="T18" fmla="*/ 111 w 112"/>
                <a:gd name="T19" fmla="*/ 3 h 739"/>
                <a:gd name="T20" fmla="*/ 111 w 112"/>
                <a:gd name="T21" fmla="*/ 3 h 739"/>
                <a:gd name="T22" fmla="*/ 111 w 112"/>
                <a:gd name="T23" fmla="*/ 3 h 739"/>
                <a:gd name="T24" fmla="*/ 111 w 112"/>
                <a:gd name="T25" fmla="*/ 2 h 739"/>
                <a:gd name="T26" fmla="*/ 111 w 112"/>
                <a:gd name="T27" fmla="*/ 2 h 739"/>
                <a:gd name="T28" fmla="*/ 111 w 112"/>
                <a:gd name="T29" fmla="*/ 2 h 739"/>
                <a:gd name="T30" fmla="*/ 111 w 112"/>
                <a:gd name="T31" fmla="*/ 2 h 739"/>
                <a:gd name="T32" fmla="*/ 111 w 112"/>
                <a:gd name="T33" fmla="*/ 2 h 739"/>
                <a:gd name="T34" fmla="*/ 111 w 112"/>
                <a:gd name="T35" fmla="*/ 2 h 739"/>
                <a:gd name="T36" fmla="*/ 111 w 112"/>
                <a:gd name="T37" fmla="*/ 2 h 739"/>
                <a:gd name="T38" fmla="*/ 111 w 112"/>
                <a:gd name="T39" fmla="*/ 2 h 739"/>
                <a:gd name="T40" fmla="*/ 111 w 112"/>
                <a:gd name="T41" fmla="*/ 2 h 739"/>
                <a:gd name="T42" fmla="*/ 111 w 112"/>
                <a:gd name="T43" fmla="*/ 1 h 739"/>
                <a:gd name="T44" fmla="*/ 111 w 112"/>
                <a:gd name="T45" fmla="*/ 1 h 739"/>
                <a:gd name="T46" fmla="*/ 111 w 112"/>
                <a:gd name="T47" fmla="*/ 1 h 739"/>
                <a:gd name="T48" fmla="*/ 111 w 112"/>
                <a:gd name="T49" fmla="*/ 1 h 739"/>
                <a:gd name="T50" fmla="*/ 111 w 112"/>
                <a:gd name="T51" fmla="*/ 1 h 739"/>
                <a:gd name="T52" fmla="*/ 111 w 112"/>
                <a:gd name="T53" fmla="*/ 1 h 739"/>
                <a:gd name="T54" fmla="*/ 112 w 112"/>
                <a:gd name="T55" fmla="*/ 0 h 739"/>
                <a:gd name="T56" fmla="*/ 112 w 112"/>
                <a:gd name="T57" fmla="*/ 1 h 739"/>
                <a:gd name="T58" fmla="*/ 112 w 112"/>
                <a:gd name="T59" fmla="*/ 0 h 739"/>
                <a:gd name="T60" fmla="*/ 112 w 112"/>
                <a:gd name="T61" fmla="*/ 0 h 739"/>
                <a:gd name="T62" fmla="*/ 112 w 112"/>
                <a:gd name="T63" fmla="*/ 0 h 739"/>
                <a:gd name="T64" fmla="*/ 112 w 112"/>
                <a:gd name="T65"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739">
                  <a:moveTo>
                    <a:pt x="3" y="738"/>
                  </a:moveTo>
                  <a:cubicBezTo>
                    <a:pt x="2" y="739"/>
                    <a:pt x="1" y="739"/>
                    <a:pt x="0" y="739"/>
                  </a:cubicBezTo>
                  <a:cubicBezTo>
                    <a:pt x="0" y="739"/>
                    <a:pt x="1" y="739"/>
                    <a:pt x="3" y="738"/>
                  </a:cubicBezTo>
                  <a:moveTo>
                    <a:pt x="25" y="709"/>
                  </a:moveTo>
                  <a:cubicBezTo>
                    <a:pt x="24" y="717"/>
                    <a:pt x="21" y="725"/>
                    <a:pt x="16" y="730"/>
                  </a:cubicBezTo>
                  <a:cubicBezTo>
                    <a:pt x="21" y="725"/>
                    <a:pt x="24" y="717"/>
                    <a:pt x="25" y="709"/>
                  </a:cubicBezTo>
                  <a:moveTo>
                    <a:pt x="111" y="3"/>
                  </a:moveTo>
                  <a:cubicBezTo>
                    <a:pt x="111" y="3"/>
                    <a:pt x="111" y="3"/>
                    <a:pt x="111" y="3"/>
                  </a:cubicBezTo>
                  <a:cubicBezTo>
                    <a:pt x="111" y="3"/>
                    <a:pt x="111" y="3"/>
                    <a:pt x="111" y="3"/>
                  </a:cubicBezTo>
                  <a:moveTo>
                    <a:pt x="111" y="3"/>
                  </a:moveTo>
                  <a:cubicBezTo>
                    <a:pt x="111" y="3"/>
                    <a:pt x="111" y="3"/>
                    <a:pt x="111" y="3"/>
                  </a:cubicBezTo>
                  <a:cubicBezTo>
                    <a:pt x="111" y="3"/>
                    <a:pt x="111" y="3"/>
                    <a:pt x="111" y="3"/>
                  </a:cubicBezTo>
                  <a:moveTo>
                    <a:pt x="111" y="2"/>
                  </a:moveTo>
                  <a:cubicBezTo>
                    <a:pt x="111" y="2"/>
                    <a:pt x="111" y="2"/>
                    <a:pt x="111" y="2"/>
                  </a:cubicBezTo>
                  <a:cubicBezTo>
                    <a:pt x="111" y="2"/>
                    <a:pt x="111" y="2"/>
                    <a:pt x="111" y="2"/>
                  </a:cubicBezTo>
                  <a:moveTo>
                    <a:pt x="111" y="2"/>
                  </a:moveTo>
                  <a:cubicBezTo>
                    <a:pt x="111" y="2"/>
                    <a:pt x="111" y="2"/>
                    <a:pt x="111" y="2"/>
                  </a:cubicBezTo>
                  <a:cubicBezTo>
                    <a:pt x="111" y="2"/>
                    <a:pt x="111" y="2"/>
                    <a:pt x="111" y="2"/>
                  </a:cubicBezTo>
                  <a:moveTo>
                    <a:pt x="111" y="2"/>
                  </a:moveTo>
                  <a:cubicBezTo>
                    <a:pt x="111" y="2"/>
                    <a:pt x="111" y="2"/>
                    <a:pt x="111" y="2"/>
                  </a:cubicBezTo>
                  <a:cubicBezTo>
                    <a:pt x="111" y="2"/>
                    <a:pt x="111" y="2"/>
                    <a:pt x="111" y="2"/>
                  </a:cubicBezTo>
                  <a:moveTo>
                    <a:pt x="111" y="1"/>
                  </a:moveTo>
                  <a:cubicBezTo>
                    <a:pt x="111" y="1"/>
                    <a:pt x="111" y="1"/>
                    <a:pt x="111" y="1"/>
                  </a:cubicBezTo>
                  <a:cubicBezTo>
                    <a:pt x="111" y="1"/>
                    <a:pt x="111" y="1"/>
                    <a:pt x="111" y="1"/>
                  </a:cubicBezTo>
                  <a:moveTo>
                    <a:pt x="111" y="1"/>
                  </a:moveTo>
                  <a:cubicBezTo>
                    <a:pt x="111" y="1"/>
                    <a:pt x="111" y="1"/>
                    <a:pt x="111" y="1"/>
                  </a:cubicBezTo>
                  <a:cubicBezTo>
                    <a:pt x="111" y="1"/>
                    <a:pt x="111" y="1"/>
                    <a:pt x="111" y="1"/>
                  </a:cubicBezTo>
                  <a:moveTo>
                    <a:pt x="112" y="0"/>
                  </a:moveTo>
                  <a:cubicBezTo>
                    <a:pt x="112" y="0"/>
                    <a:pt x="112" y="1"/>
                    <a:pt x="112" y="1"/>
                  </a:cubicBezTo>
                  <a:cubicBezTo>
                    <a:pt x="112" y="1"/>
                    <a:pt x="112" y="0"/>
                    <a:pt x="112" y="0"/>
                  </a:cubicBezTo>
                  <a:moveTo>
                    <a:pt x="112" y="0"/>
                  </a:moveTo>
                  <a:cubicBezTo>
                    <a:pt x="112" y="0"/>
                    <a:pt x="112" y="0"/>
                    <a:pt x="112" y="0"/>
                  </a:cubicBezTo>
                  <a:cubicBezTo>
                    <a:pt x="112" y="0"/>
                    <a:pt x="112" y="0"/>
                    <a:pt x="112" y="0"/>
                  </a:cubicBezTo>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6" name="îsḷíde">
              <a:extLst>
                <a:ext uri="{FF2B5EF4-FFF2-40B4-BE49-F238E27FC236}">
                  <a16:creationId xmlns:a16="http://schemas.microsoft.com/office/drawing/2014/main" xmlns="" id="{80509FE6-0FEF-4612-8C82-F0FBCDF23FF7}"/>
                </a:ext>
              </a:extLst>
            </p:cNvPr>
            <p:cNvSpPr/>
            <p:nvPr/>
          </p:nvSpPr>
          <p:spPr bwMode="auto">
            <a:xfrm>
              <a:off x="5870575" y="1629569"/>
              <a:ext cx="98425" cy="682625"/>
            </a:xfrm>
            <a:custGeom>
              <a:avLst/>
              <a:gdLst>
                <a:gd name="T0" fmla="*/ 94 w 112"/>
                <a:gd name="T1" fmla="*/ 0 h 774"/>
                <a:gd name="T2" fmla="*/ 0 w 112"/>
                <a:gd name="T3" fmla="*/ 774 h 774"/>
                <a:gd name="T4" fmla="*/ 0 w 112"/>
                <a:gd name="T5" fmla="*/ 774 h 774"/>
                <a:gd name="T6" fmla="*/ 3 w 112"/>
                <a:gd name="T7" fmla="*/ 773 h 774"/>
                <a:gd name="T8" fmla="*/ 16 w 112"/>
                <a:gd name="T9" fmla="*/ 765 h 774"/>
                <a:gd name="T10" fmla="*/ 16 w 112"/>
                <a:gd name="T11" fmla="*/ 765 h 774"/>
                <a:gd name="T12" fmla="*/ 25 w 112"/>
                <a:gd name="T13" fmla="*/ 744 h 774"/>
                <a:gd name="T14" fmla="*/ 25 w 112"/>
                <a:gd name="T15" fmla="*/ 744 h 774"/>
                <a:gd name="T16" fmla="*/ 111 w 112"/>
                <a:gd name="T17" fmla="*/ 39 h 774"/>
                <a:gd name="T18" fmla="*/ 111 w 112"/>
                <a:gd name="T19" fmla="*/ 38 h 774"/>
                <a:gd name="T20" fmla="*/ 111 w 112"/>
                <a:gd name="T21" fmla="*/ 38 h 774"/>
                <a:gd name="T22" fmla="*/ 111 w 112"/>
                <a:gd name="T23" fmla="*/ 38 h 774"/>
                <a:gd name="T24" fmla="*/ 111 w 112"/>
                <a:gd name="T25" fmla="*/ 38 h 774"/>
                <a:gd name="T26" fmla="*/ 111 w 112"/>
                <a:gd name="T27" fmla="*/ 37 h 774"/>
                <a:gd name="T28" fmla="*/ 111 w 112"/>
                <a:gd name="T29" fmla="*/ 37 h 774"/>
                <a:gd name="T30" fmla="*/ 111 w 112"/>
                <a:gd name="T31" fmla="*/ 37 h 774"/>
                <a:gd name="T32" fmla="*/ 111 w 112"/>
                <a:gd name="T33" fmla="*/ 37 h 774"/>
                <a:gd name="T34" fmla="*/ 111 w 112"/>
                <a:gd name="T35" fmla="*/ 37 h 774"/>
                <a:gd name="T36" fmla="*/ 111 w 112"/>
                <a:gd name="T37" fmla="*/ 37 h 774"/>
                <a:gd name="T38" fmla="*/ 111 w 112"/>
                <a:gd name="T39" fmla="*/ 36 h 774"/>
                <a:gd name="T40" fmla="*/ 111 w 112"/>
                <a:gd name="T41" fmla="*/ 36 h 774"/>
                <a:gd name="T42" fmla="*/ 111 w 112"/>
                <a:gd name="T43" fmla="*/ 36 h 774"/>
                <a:gd name="T44" fmla="*/ 111 w 112"/>
                <a:gd name="T45" fmla="*/ 36 h 774"/>
                <a:gd name="T46" fmla="*/ 112 w 112"/>
                <a:gd name="T47" fmla="*/ 36 h 774"/>
                <a:gd name="T48" fmla="*/ 112 w 112"/>
                <a:gd name="T49" fmla="*/ 35 h 774"/>
                <a:gd name="T50" fmla="*/ 112 w 112"/>
                <a:gd name="T51" fmla="*/ 35 h 774"/>
                <a:gd name="T52" fmla="*/ 112 w 112"/>
                <a:gd name="T53" fmla="*/ 35 h 774"/>
                <a:gd name="T54" fmla="*/ 94 w 112"/>
                <a:gd name="T55"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774">
                  <a:moveTo>
                    <a:pt x="94" y="0"/>
                  </a:moveTo>
                  <a:cubicBezTo>
                    <a:pt x="0" y="774"/>
                    <a:pt x="0" y="774"/>
                    <a:pt x="0" y="774"/>
                  </a:cubicBezTo>
                  <a:cubicBezTo>
                    <a:pt x="0" y="774"/>
                    <a:pt x="0" y="774"/>
                    <a:pt x="0" y="774"/>
                  </a:cubicBezTo>
                  <a:cubicBezTo>
                    <a:pt x="1" y="774"/>
                    <a:pt x="2" y="774"/>
                    <a:pt x="3" y="773"/>
                  </a:cubicBezTo>
                  <a:cubicBezTo>
                    <a:pt x="6" y="772"/>
                    <a:pt x="11" y="770"/>
                    <a:pt x="16" y="765"/>
                  </a:cubicBezTo>
                  <a:cubicBezTo>
                    <a:pt x="16" y="765"/>
                    <a:pt x="16" y="765"/>
                    <a:pt x="16" y="765"/>
                  </a:cubicBezTo>
                  <a:cubicBezTo>
                    <a:pt x="21" y="760"/>
                    <a:pt x="24" y="752"/>
                    <a:pt x="25" y="744"/>
                  </a:cubicBezTo>
                  <a:cubicBezTo>
                    <a:pt x="25" y="744"/>
                    <a:pt x="25" y="744"/>
                    <a:pt x="25" y="744"/>
                  </a:cubicBezTo>
                  <a:cubicBezTo>
                    <a:pt x="111" y="39"/>
                    <a:pt x="111" y="39"/>
                    <a:pt x="111" y="39"/>
                  </a:cubicBezTo>
                  <a:cubicBezTo>
                    <a:pt x="111" y="39"/>
                    <a:pt x="111" y="38"/>
                    <a:pt x="111" y="38"/>
                  </a:cubicBezTo>
                  <a:cubicBezTo>
                    <a:pt x="111" y="38"/>
                    <a:pt x="111" y="38"/>
                    <a:pt x="111" y="38"/>
                  </a:cubicBezTo>
                  <a:cubicBezTo>
                    <a:pt x="111" y="38"/>
                    <a:pt x="111" y="38"/>
                    <a:pt x="111" y="38"/>
                  </a:cubicBezTo>
                  <a:cubicBezTo>
                    <a:pt x="111" y="38"/>
                    <a:pt x="111" y="38"/>
                    <a:pt x="111" y="38"/>
                  </a:cubicBezTo>
                  <a:cubicBezTo>
                    <a:pt x="111" y="38"/>
                    <a:pt x="111" y="38"/>
                    <a:pt x="111" y="37"/>
                  </a:cubicBezTo>
                  <a:cubicBezTo>
                    <a:pt x="111" y="37"/>
                    <a:pt x="111" y="37"/>
                    <a:pt x="111" y="37"/>
                  </a:cubicBezTo>
                  <a:cubicBezTo>
                    <a:pt x="111" y="37"/>
                    <a:pt x="111" y="37"/>
                    <a:pt x="111" y="37"/>
                  </a:cubicBezTo>
                  <a:cubicBezTo>
                    <a:pt x="111" y="37"/>
                    <a:pt x="111" y="37"/>
                    <a:pt x="111" y="37"/>
                  </a:cubicBezTo>
                  <a:cubicBezTo>
                    <a:pt x="111" y="37"/>
                    <a:pt x="111" y="37"/>
                    <a:pt x="111" y="37"/>
                  </a:cubicBezTo>
                  <a:cubicBezTo>
                    <a:pt x="111" y="37"/>
                    <a:pt x="111" y="37"/>
                    <a:pt x="111" y="37"/>
                  </a:cubicBezTo>
                  <a:cubicBezTo>
                    <a:pt x="111" y="37"/>
                    <a:pt x="111" y="36"/>
                    <a:pt x="111" y="36"/>
                  </a:cubicBezTo>
                  <a:cubicBezTo>
                    <a:pt x="111" y="36"/>
                    <a:pt x="111" y="36"/>
                    <a:pt x="111" y="36"/>
                  </a:cubicBezTo>
                  <a:cubicBezTo>
                    <a:pt x="111" y="36"/>
                    <a:pt x="111" y="36"/>
                    <a:pt x="111" y="36"/>
                  </a:cubicBezTo>
                  <a:cubicBezTo>
                    <a:pt x="111" y="36"/>
                    <a:pt x="111" y="36"/>
                    <a:pt x="111" y="36"/>
                  </a:cubicBezTo>
                  <a:cubicBezTo>
                    <a:pt x="112" y="36"/>
                    <a:pt x="112" y="36"/>
                    <a:pt x="112" y="36"/>
                  </a:cubicBezTo>
                  <a:cubicBezTo>
                    <a:pt x="112" y="36"/>
                    <a:pt x="112" y="35"/>
                    <a:pt x="112" y="35"/>
                  </a:cubicBezTo>
                  <a:cubicBezTo>
                    <a:pt x="112" y="35"/>
                    <a:pt x="112" y="35"/>
                    <a:pt x="112" y="35"/>
                  </a:cubicBezTo>
                  <a:cubicBezTo>
                    <a:pt x="112" y="35"/>
                    <a:pt x="112" y="35"/>
                    <a:pt x="112" y="35"/>
                  </a:cubicBezTo>
                  <a:cubicBezTo>
                    <a:pt x="112" y="20"/>
                    <a:pt x="105" y="6"/>
                    <a:pt x="94" y="0"/>
                  </a:cubicBezTo>
                </a:path>
              </a:pathLst>
            </a:custGeom>
            <a:solidFill>
              <a:srgbClr val="B93D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7" name="îsḻîdê">
              <a:extLst>
                <a:ext uri="{FF2B5EF4-FFF2-40B4-BE49-F238E27FC236}">
                  <a16:creationId xmlns:a16="http://schemas.microsoft.com/office/drawing/2014/main" xmlns="" id="{5A0BC9E6-4E4C-4FCB-BF04-838A349AED38}"/>
                </a:ext>
              </a:extLst>
            </p:cNvPr>
            <p:cNvSpPr/>
            <p:nvPr/>
          </p:nvSpPr>
          <p:spPr bwMode="auto">
            <a:xfrm>
              <a:off x="5937250" y="1681957"/>
              <a:ext cx="42863" cy="193675"/>
            </a:xfrm>
            <a:custGeom>
              <a:avLst/>
              <a:gdLst>
                <a:gd name="T0" fmla="*/ 25 w 48"/>
                <a:gd name="T1" fmla="*/ 204 h 218"/>
                <a:gd name="T2" fmla="*/ 11 w 48"/>
                <a:gd name="T3" fmla="*/ 217 h 218"/>
                <a:gd name="T4" fmla="*/ 1 w 48"/>
                <a:gd name="T5" fmla="*/ 200 h 218"/>
                <a:gd name="T6" fmla="*/ 24 w 48"/>
                <a:gd name="T7" fmla="*/ 14 h 218"/>
                <a:gd name="T8" fmla="*/ 38 w 48"/>
                <a:gd name="T9" fmla="*/ 1 h 218"/>
                <a:gd name="T10" fmla="*/ 47 w 48"/>
                <a:gd name="T11" fmla="*/ 19 h 218"/>
                <a:gd name="T12" fmla="*/ 25 w 48"/>
                <a:gd name="T13" fmla="*/ 204 h 218"/>
              </a:gdLst>
              <a:ahLst/>
              <a:cxnLst>
                <a:cxn ang="0">
                  <a:pos x="T0" y="T1"/>
                </a:cxn>
                <a:cxn ang="0">
                  <a:pos x="T2" y="T3"/>
                </a:cxn>
                <a:cxn ang="0">
                  <a:pos x="T4" y="T5"/>
                </a:cxn>
                <a:cxn ang="0">
                  <a:pos x="T6" y="T7"/>
                </a:cxn>
                <a:cxn ang="0">
                  <a:pos x="T8" y="T9"/>
                </a:cxn>
                <a:cxn ang="0">
                  <a:pos x="T10" y="T11"/>
                </a:cxn>
                <a:cxn ang="0">
                  <a:pos x="T12" y="T13"/>
                </a:cxn>
              </a:cxnLst>
              <a:rect l="0" t="0" r="r" b="b"/>
              <a:pathLst>
                <a:path w="48" h="218">
                  <a:moveTo>
                    <a:pt x="25" y="204"/>
                  </a:moveTo>
                  <a:cubicBezTo>
                    <a:pt x="24" y="212"/>
                    <a:pt x="18" y="218"/>
                    <a:pt x="11" y="217"/>
                  </a:cubicBezTo>
                  <a:cubicBezTo>
                    <a:pt x="5" y="216"/>
                    <a:pt x="0" y="208"/>
                    <a:pt x="1" y="200"/>
                  </a:cubicBezTo>
                  <a:cubicBezTo>
                    <a:pt x="24" y="14"/>
                    <a:pt x="24" y="14"/>
                    <a:pt x="24" y="14"/>
                  </a:cubicBezTo>
                  <a:cubicBezTo>
                    <a:pt x="25" y="6"/>
                    <a:pt x="31" y="0"/>
                    <a:pt x="38" y="1"/>
                  </a:cubicBezTo>
                  <a:cubicBezTo>
                    <a:pt x="44" y="2"/>
                    <a:pt x="48" y="10"/>
                    <a:pt x="47" y="19"/>
                  </a:cubicBezTo>
                  <a:lnTo>
                    <a:pt x="25" y="204"/>
                  </a:lnTo>
                  <a:close/>
                </a:path>
              </a:pathLst>
            </a:custGeom>
            <a:solidFill>
              <a:srgbClr val="2327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8" name="ïŝḻîḑè">
              <a:extLst>
                <a:ext uri="{FF2B5EF4-FFF2-40B4-BE49-F238E27FC236}">
                  <a16:creationId xmlns:a16="http://schemas.microsoft.com/office/drawing/2014/main" xmlns="" id="{55F5A17E-EBF6-499A-8A75-5E86D857C2CC}"/>
                </a:ext>
              </a:extLst>
            </p:cNvPr>
            <p:cNvSpPr/>
            <p:nvPr/>
          </p:nvSpPr>
          <p:spPr bwMode="auto">
            <a:xfrm>
              <a:off x="5843588" y="1635919"/>
              <a:ext cx="82550" cy="639762"/>
            </a:xfrm>
            <a:custGeom>
              <a:avLst/>
              <a:gdLst>
                <a:gd name="T0" fmla="*/ 0 w 93"/>
                <a:gd name="T1" fmla="*/ 725 h 725"/>
                <a:gd name="T2" fmla="*/ 0 w 93"/>
                <a:gd name="T3" fmla="*/ 725 h 725"/>
                <a:gd name="T4" fmla="*/ 0 w 93"/>
                <a:gd name="T5" fmla="*/ 725 h 725"/>
                <a:gd name="T6" fmla="*/ 0 w 93"/>
                <a:gd name="T7" fmla="*/ 725 h 725"/>
                <a:gd name="T8" fmla="*/ 0 w 93"/>
                <a:gd name="T9" fmla="*/ 725 h 725"/>
                <a:gd name="T10" fmla="*/ 0 w 93"/>
                <a:gd name="T11" fmla="*/ 725 h 725"/>
                <a:gd name="T12" fmla="*/ 93 w 93"/>
                <a:gd name="T13" fmla="*/ 0 h 725"/>
                <a:gd name="T14" fmla="*/ 86 w 93"/>
                <a:gd name="T15" fmla="*/ 20 h 725"/>
                <a:gd name="T16" fmla="*/ 80 w 93"/>
                <a:gd name="T17" fmla="*/ 63 h 725"/>
                <a:gd name="T18" fmla="*/ 86 w 93"/>
                <a:gd name="T19" fmla="*/ 20 h 725"/>
                <a:gd name="T20" fmla="*/ 93 w 93"/>
                <a:gd name="T21"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725">
                  <a:moveTo>
                    <a:pt x="0" y="725"/>
                  </a:moveTo>
                  <a:cubicBezTo>
                    <a:pt x="0" y="725"/>
                    <a:pt x="0" y="725"/>
                    <a:pt x="0" y="725"/>
                  </a:cubicBezTo>
                  <a:cubicBezTo>
                    <a:pt x="0" y="725"/>
                    <a:pt x="0" y="725"/>
                    <a:pt x="0" y="725"/>
                  </a:cubicBezTo>
                  <a:moveTo>
                    <a:pt x="0" y="725"/>
                  </a:moveTo>
                  <a:cubicBezTo>
                    <a:pt x="0" y="725"/>
                    <a:pt x="0" y="725"/>
                    <a:pt x="0" y="725"/>
                  </a:cubicBezTo>
                  <a:cubicBezTo>
                    <a:pt x="0" y="725"/>
                    <a:pt x="0" y="725"/>
                    <a:pt x="0" y="725"/>
                  </a:cubicBezTo>
                  <a:moveTo>
                    <a:pt x="93" y="0"/>
                  </a:moveTo>
                  <a:cubicBezTo>
                    <a:pt x="89" y="5"/>
                    <a:pt x="87" y="12"/>
                    <a:pt x="86" y="20"/>
                  </a:cubicBezTo>
                  <a:cubicBezTo>
                    <a:pt x="80" y="63"/>
                    <a:pt x="80" y="63"/>
                    <a:pt x="80" y="63"/>
                  </a:cubicBezTo>
                  <a:cubicBezTo>
                    <a:pt x="86" y="20"/>
                    <a:pt x="86" y="20"/>
                    <a:pt x="86" y="20"/>
                  </a:cubicBezTo>
                  <a:cubicBezTo>
                    <a:pt x="87" y="12"/>
                    <a:pt x="89" y="5"/>
                    <a:pt x="93" y="0"/>
                  </a:cubicBezTo>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9" name="işľiďé">
              <a:extLst>
                <a:ext uri="{FF2B5EF4-FFF2-40B4-BE49-F238E27FC236}">
                  <a16:creationId xmlns:a16="http://schemas.microsoft.com/office/drawing/2014/main" xmlns="" id="{49152EB4-B6CE-453D-9D90-E5E55B57E205}"/>
                </a:ext>
              </a:extLst>
            </p:cNvPr>
            <p:cNvSpPr/>
            <p:nvPr/>
          </p:nvSpPr>
          <p:spPr bwMode="auto">
            <a:xfrm>
              <a:off x="5842000" y="1626394"/>
              <a:ext cx="98425" cy="682625"/>
            </a:xfrm>
            <a:custGeom>
              <a:avLst/>
              <a:gdLst>
                <a:gd name="T0" fmla="*/ 112 w 112"/>
                <a:gd name="T1" fmla="*/ 0 h 773"/>
                <a:gd name="T2" fmla="*/ 95 w 112"/>
                <a:gd name="T3" fmla="*/ 10 h 773"/>
                <a:gd name="T4" fmla="*/ 88 w 112"/>
                <a:gd name="T5" fmla="*/ 30 h 773"/>
                <a:gd name="T6" fmla="*/ 82 w 112"/>
                <a:gd name="T7" fmla="*/ 73 h 773"/>
                <a:gd name="T8" fmla="*/ 2 w 112"/>
                <a:gd name="T9" fmla="*/ 735 h 773"/>
                <a:gd name="T10" fmla="*/ 2 w 112"/>
                <a:gd name="T11" fmla="*/ 735 h 773"/>
                <a:gd name="T12" fmla="*/ 2 w 112"/>
                <a:gd name="T13" fmla="*/ 735 h 773"/>
                <a:gd name="T14" fmla="*/ 2 w 112"/>
                <a:gd name="T15" fmla="*/ 735 h 773"/>
                <a:gd name="T16" fmla="*/ 2 w 112"/>
                <a:gd name="T17" fmla="*/ 735 h 773"/>
                <a:gd name="T18" fmla="*/ 2 w 112"/>
                <a:gd name="T19" fmla="*/ 735 h 773"/>
                <a:gd name="T20" fmla="*/ 18 w 112"/>
                <a:gd name="T21" fmla="*/ 773 h 773"/>
                <a:gd name="T22" fmla="*/ 112 w 112"/>
                <a:gd name="T23"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773">
                  <a:moveTo>
                    <a:pt x="112" y="0"/>
                  </a:moveTo>
                  <a:cubicBezTo>
                    <a:pt x="106" y="1"/>
                    <a:pt x="100" y="4"/>
                    <a:pt x="95" y="10"/>
                  </a:cubicBezTo>
                  <a:cubicBezTo>
                    <a:pt x="91" y="15"/>
                    <a:pt x="89" y="22"/>
                    <a:pt x="88" y="30"/>
                  </a:cubicBezTo>
                  <a:cubicBezTo>
                    <a:pt x="82" y="73"/>
                    <a:pt x="82" y="73"/>
                    <a:pt x="82" y="73"/>
                  </a:cubicBezTo>
                  <a:cubicBezTo>
                    <a:pt x="2" y="735"/>
                    <a:pt x="2" y="735"/>
                    <a:pt x="2" y="735"/>
                  </a:cubicBezTo>
                  <a:cubicBezTo>
                    <a:pt x="2" y="735"/>
                    <a:pt x="2" y="735"/>
                    <a:pt x="2" y="735"/>
                  </a:cubicBezTo>
                  <a:cubicBezTo>
                    <a:pt x="2" y="735"/>
                    <a:pt x="2" y="735"/>
                    <a:pt x="2" y="735"/>
                  </a:cubicBezTo>
                  <a:cubicBezTo>
                    <a:pt x="2" y="735"/>
                    <a:pt x="2" y="735"/>
                    <a:pt x="2" y="735"/>
                  </a:cubicBezTo>
                  <a:cubicBezTo>
                    <a:pt x="2" y="735"/>
                    <a:pt x="2" y="735"/>
                    <a:pt x="2" y="735"/>
                  </a:cubicBezTo>
                  <a:cubicBezTo>
                    <a:pt x="2" y="735"/>
                    <a:pt x="2" y="735"/>
                    <a:pt x="2" y="735"/>
                  </a:cubicBezTo>
                  <a:cubicBezTo>
                    <a:pt x="0" y="751"/>
                    <a:pt x="7" y="766"/>
                    <a:pt x="18" y="773"/>
                  </a:cubicBezTo>
                  <a:cubicBezTo>
                    <a:pt x="112" y="0"/>
                    <a:pt x="112" y="0"/>
                    <a:pt x="112" y="0"/>
                  </a:cubicBezTo>
                </a:path>
              </a:pathLst>
            </a:custGeom>
            <a:solidFill>
              <a:srgbClr val="DB50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0" name="îṣļíḋê">
              <a:extLst>
                <a:ext uri="{FF2B5EF4-FFF2-40B4-BE49-F238E27FC236}">
                  <a16:creationId xmlns:a16="http://schemas.microsoft.com/office/drawing/2014/main" xmlns="" id="{9AEE8E3A-5BB1-44AF-BDFA-26E8B19DCB42}"/>
                </a:ext>
              </a:extLst>
            </p:cNvPr>
            <p:cNvSpPr/>
            <p:nvPr/>
          </p:nvSpPr>
          <p:spPr bwMode="auto">
            <a:xfrm>
              <a:off x="7021513" y="3329782"/>
              <a:ext cx="1044575" cy="49212"/>
            </a:xfrm>
            <a:prstGeom prst="rect">
              <a:avLst/>
            </a:prstGeom>
            <a:solidFill>
              <a:srgbClr val="00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1" name="iṥḷiďé">
              <a:extLst>
                <a:ext uri="{FF2B5EF4-FFF2-40B4-BE49-F238E27FC236}">
                  <a16:creationId xmlns:a16="http://schemas.microsoft.com/office/drawing/2014/main" xmlns="" id="{342732BF-39EA-4030-A455-A6FC398AE9D0}"/>
                </a:ext>
              </a:extLst>
            </p:cNvPr>
            <p:cNvSpPr/>
            <p:nvPr/>
          </p:nvSpPr>
          <p:spPr bwMode="auto">
            <a:xfrm>
              <a:off x="6654800" y="2740819"/>
              <a:ext cx="1774825" cy="603250"/>
            </a:xfrm>
            <a:custGeom>
              <a:avLst/>
              <a:gdLst>
                <a:gd name="T0" fmla="*/ 1885 w 2009"/>
                <a:gd name="T1" fmla="*/ 0 h 684"/>
                <a:gd name="T2" fmla="*/ 107 w 2009"/>
                <a:gd name="T3" fmla="*/ 0 h 684"/>
                <a:gd name="T4" fmla="*/ 16 w 2009"/>
                <a:gd name="T5" fmla="*/ 112 h 684"/>
                <a:gd name="T6" fmla="*/ 16 w 2009"/>
                <a:gd name="T7" fmla="*/ 109 h 684"/>
                <a:gd name="T8" fmla="*/ 17 w 2009"/>
                <a:gd name="T9" fmla="*/ 122 h 684"/>
                <a:gd name="T10" fmla="*/ 146 w 2009"/>
                <a:gd name="T11" fmla="*/ 608 h 684"/>
                <a:gd name="T12" fmla="*/ 279 w 2009"/>
                <a:gd name="T13" fmla="*/ 684 h 684"/>
                <a:gd name="T14" fmla="*/ 1766 w 2009"/>
                <a:gd name="T15" fmla="*/ 684 h 684"/>
                <a:gd name="T16" fmla="*/ 1896 w 2009"/>
                <a:gd name="T17" fmla="*/ 610 h 684"/>
                <a:gd name="T18" fmla="*/ 1996 w 2009"/>
                <a:gd name="T19" fmla="*/ 122 h 684"/>
                <a:gd name="T20" fmla="*/ 1997 w 2009"/>
                <a:gd name="T21" fmla="*/ 116 h 684"/>
                <a:gd name="T22" fmla="*/ 1997 w 2009"/>
                <a:gd name="T23" fmla="*/ 116 h 684"/>
                <a:gd name="T24" fmla="*/ 2002 w 2009"/>
                <a:gd name="T25" fmla="*/ 75 h 684"/>
                <a:gd name="T26" fmla="*/ 1885 w 2009"/>
                <a:gd name="T27" fmla="*/ 0 h 684"/>
                <a:gd name="T28" fmla="*/ 17 w 2009"/>
                <a:gd name="T29" fmla="*/ 103 h 684"/>
                <a:gd name="T30" fmla="*/ 16 w 2009"/>
                <a:gd name="T31" fmla="*/ 106 h 684"/>
                <a:gd name="T32" fmla="*/ 17 w 2009"/>
                <a:gd name="T33" fmla="*/ 103 h 684"/>
                <a:gd name="T34" fmla="*/ 20 w 2009"/>
                <a:gd name="T35" fmla="*/ 92 h 684"/>
                <a:gd name="T36" fmla="*/ 20 w 2009"/>
                <a:gd name="T37" fmla="*/ 93 h 684"/>
                <a:gd name="T38" fmla="*/ 20 w 2009"/>
                <a:gd name="T39" fmla="*/ 92 h 684"/>
                <a:gd name="T40" fmla="*/ 18 w 2009"/>
                <a:gd name="T41" fmla="*/ 97 h 684"/>
                <a:gd name="T42" fmla="*/ 17 w 2009"/>
                <a:gd name="T43" fmla="*/ 100 h 684"/>
                <a:gd name="T44" fmla="*/ 18 w 2009"/>
                <a:gd name="T45" fmla="*/ 97 h 684"/>
                <a:gd name="T46" fmla="*/ 91 w 2009"/>
                <a:gd name="T47" fmla="*/ 49 h 684"/>
                <a:gd name="T48" fmla="*/ 99 w 2009"/>
                <a:gd name="T49" fmla="*/ 49 h 684"/>
                <a:gd name="T50" fmla="*/ 91 w 2009"/>
                <a:gd name="T51" fmla="*/ 49 h 684"/>
                <a:gd name="T52" fmla="*/ 41 w 2009"/>
                <a:gd name="T53" fmla="*/ 68 h 684"/>
                <a:gd name="T54" fmla="*/ 42 w 2009"/>
                <a:gd name="T55" fmla="*/ 67 h 684"/>
                <a:gd name="T56" fmla="*/ 41 w 2009"/>
                <a:gd name="T57" fmla="*/ 68 h 684"/>
                <a:gd name="T58" fmla="*/ 47 w 2009"/>
                <a:gd name="T59" fmla="*/ 64 h 684"/>
                <a:gd name="T60" fmla="*/ 48 w 2009"/>
                <a:gd name="T61" fmla="*/ 63 h 684"/>
                <a:gd name="T62" fmla="*/ 47 w 2009"/>
                <a:gd name="T63" fmla="*/ 64 h 684"/>
                <a:gd name="T64" fmla="*/ 54 w 2009"/>
                <a:gd name="T65" fmla="*/ 60 h 684"/>
                <a:gd name="T66" fmla="*/ 55 w 2009"/>
                <a:gd name="T67" fmla="*/ 59 h 684"/>
                <a:gd name="T68" fmla="*/ 54 w 2009"/>
                <a:gd name="T69" fmla="*/ 60 h 684"/>
                <a:gd name="T70" fmla="*/ 60 w 2009"/>
                <a:gd name="T71" fmla="*/ 57 h 684"/>
                <a:gd name="T72" fmla="*/ 63 w 2009"/>
                <a:gd name="T73" fmla="*/ 56 h 684"/>
                <a:gd name="T74" fmla="*/ 60 w 2009"/>
                <a:gd name="T75" fmla="*/ 57 h 684"/>
                <a:gd name="T76" fmla="*/ 68 w 2009"/>
                <a:gd name="T77" fmla="*/ 54 h 684"/>
                <a:gd name="T78" fmla="*/ 71 w 2009"/>
                <a:gd name="T79" fmla="*/ 53 h 684"/>
                <a:gd name="T80" fmla="*/ 68 w 2009"/>
                <a:gd name="T81" fmla="*/ 54 h 684"/>
                <a:gd name="T82" fmla="*/ 75 w 2009"/>
                <a:gd name="T83" fmla="*/ 52 h 684"/>
                <a:gd name="T84" fmla="*/ 79 w 2009"/>
                <a:gd name="T85" fmla="*/ 51 h 684"/>
                <a:gd name="T86" fmla="*/ 75 w 2009"/>
                <a:gd name="T87" fmla="*/ 52 h 684"/>
                <a:gd name="T88" fmla="*/ 83 w 2009"/>
                <a:gd name="T89" fmla="*/ 50 h 684"/>
                <a:gd name="T90" fmla="*/ 88 w 2009"/>
                <a:gd name="T91" fmla="*/ 50 h 684"/>
                <a:gd name="T92" fmla="*/ 83 w 2009"/>
                <a:gd name="T93" fmla="*/ 5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9" h="684">
                  <a:moveTo>
                    <a:pt x="1885" y="0"/>
                  </a:moveTo>
                  <a:cubicBezTo>
                    <a:pt x="107" y="0"/>
                    <a:pt x="107" y="0"/>
                    <a:pt x="107" y="0"/>
                  </a:cubicBezTo>
                  <a:cubicBezTo>
                    <a:pt x="25" y="0"/>
                    <a:pt x="0" y="51"/>
                    <a:pt x="16" y="112"/>
                  </a:cubicBezTo>
                  <a:cubicBezTo>
                    <a:pt x="16" y="111"/>
                    <a:pt x="16" y="110"/>
                    <a:pt x="16" y="109"/>
                  </a:cubicBezTo>
                  <a:cubicBezTo>
                    <a:pt x="16" y="113"/>
                    <a:pt x="16" y="118"/>
                    <a:pt x="17" y="122"/>
                  </a:cubicBezTo>
                  <a:cubicBezTo>
                    <a:pt x="146" y="608"/>
                    <a:pt x="146" y="608"/>
                    <a:pt x="146" y="608"/>
                  </a:cubicBezTo>
                  <a:cubicBezTo>
                    <a:pt x="165" y="681"/>
                    <a:pt x="183" y="684"/>
                    <a:pt x="279" y="684"/>
                  </a:cubicBezTo>
                  <a:cubicBezTo>
                    <a:pt x="1766" y="684"/>
                    <a:pt x="1766" y="684"/>
                    <a:pt x="1766" y="684"/>
                  </a:cubicBezTo>
                  <a:cubicBezTo>
                    <a:pt x="1843" y="684"/>
                    <a:pt x="1881" y="684"/>
                    <a:pt x="1896" y="610"/>
                  </a:cubicBezTo>
                  <a:cubicBezTo>
                    <a:pt x="1996" y="122"/>
                    <a:pt x="1996" y="122"/>
                    <a:pt x="1996" y="122"/>
                  </a:cubicBezTo>
                  <a:cubicBezTo>
                    <a:pt x="1997" y="120"/>
                    <a:pt x="1997" y="118"/>
                    <a:pt x="1997" y="116"/>
                  </a:cubicBezTo>
                  <a:cubicBezTo>
                    <a:pt x="1997" y="116"/>
                    <a:pt x="1997" y="116"/>
                    <a:pt x="1997" y="116"/>
                  </a:cubicBezTo>
                  <a:cubicBezTo>
                    <a:pt x="2002" y="75"/>
                    <a:pt x="2002" y="75"/>
                    <a:pt x="2002" y="75"/>
                  </a:cubicBezTo>
                  <a:cubicBezTo>
                    <a:pt x="2009" y="16"/>
                    <a:pt x="1930" y="0"/>
                    <a:pt x="1885" y="0"/>
                  </a:cubicBezTo>
                  <a:moveTo>
                    <a:pt x="17" y="103"/>
                  </a:moveTo>
                  <a:cubicBezTo>
                    <a:pt x="16" y="104"/>
                    <a:pt x="16" y="105"/>
                    <a:pt x="16" y="106"/>
                  </a:cubicBezTo>
                  <a:cubicBezTo>
                    <a:pt x="16" y="105"/>
                    <a:pt x="16" y="104"/>
                    <a:pt x="17" y="103"/>
                  </a:cubicBezTo>
                  <a:moveTo>
                    <a:pt x="20" y="92"/>
                  </a:moveTo>
                  <a:cubicBezTo>
                    <a:pt x="20" y="92"/>
                    <a:pt x="20" y="93"/>
                    <a:pt x="20" y="93"/>
                  </a:cubicBezTo>
                  <a:cubicBezTo>
                    <a:pt x="20" y="93"/>
                    <a:pt x="20" y="92"/>
                    <a:pt x="20" y="92"/>
                  </a:cubicBezTo>
                  <a:moveTo>
                    <a:pt x="18" y="97"/>
                  </a:moveTo>
                  <a:cubicBezTo>
                    <a:pt x="18" y="98"/>
                    <a:pt x="18" y="99"/>
                    <a:pt x="17" y="100"/>
                  </a:cubicBezTo>
                  <a:cubicBezTo>
                    <a:pt x="18" y="99"/>
                    <a:pt x="18" y="98"/>
                    <a:pt x="18" y="97"/>
                  </a:cubicBezTo>
                  <a:moveTo>
                    <a:pt x="91" y="49"/>
                  </a:moveTo>
                  <a:cubicBezTo>
                    <a:pt x="94" y="49"/>
                    <a:pt x="96" y="49"/>
                    <a:pt x="99" y="49"/>
                  </a:cubicBezTo>
                  <a:cubicBezTo>
                    <a:pt x="96" y="49"/>
                    <a:pt x="94" y="49"/>
                    <a:pt x="91" y="49"/>
                  </a:cubicBezTo>
                  <a:moveTo>
                    <a:pt x="41" y="68"/>
                  </a:moveTo>
                  <a:cubicBezTo>
                    <a:pt x="42" y="67"/>
                    <a:pt x="42" y="67"/>
                    <a:pt x="42" y="67"/>
                  </a:cubicBezTo>
                  <a:cubicBezTo>
                    <a:pt x="41" y="68"/>
                    <a:pt x="41" y="68"/>
                    <a:pt x="41" y="68"/>
                  </a:cubicBezTo>
                  <a:moveTo>
                    <a:pt x="47" y="64"/>
                  </a:moveTo>
                  <a:cubicBezTo>
                    <a:pt x="48" y="64"/>
                    <a:pt x="48" y="63"/>
                    <a:pt x="48" y="63"/>
                  </a:cubicBezTo>
                  <a:cubicBezTo>
                    <a:pt x="48" y="63"/>
                    <a:pt x="48" y="64"/>
                    <a:pt x="47" y="64"/>
                  </a:cubicBezTo>
                  <a:moveTo>
                    <a:pt x="54" y="60"/>
                  </a:moveTo>
                  <a:cubicBezTo>
                    <a:pt x="54" y="60"/>
                    <a:pt x="55" y="60"/>
                    <a:pt x="55" y="59"/>
                  </a:cubicBezTo>
                  <a:cubicBezTo>
                    <a:pt x="55" y="60"/>
                    <a:pt x="54" y="60"/>
                    <a:pt x="54" y="60"/>
                  </a:cubicBezTo>
                  <a:moveTo>
                    <a:pt x="60" y="57"/>
                  </a:moveTo>
                  <a:cubicBezTo>
                    <a:pt x="61" y="57"/>
                    <a:pt x="62" y="56"/>
                    <a:pt x="63" y="56"/>
                  </a:cubicBezTo>
                  <a:cubicBezTo>
                    <a:pt x="62" y="56"/>
                    <a:pt x="61" y="57"/>
                    <a:pt x="60" y="57"/>
                  </a:cubicBezTo>
                  <a:moveTo>
                    <a:pt x="68" y="54"/>
                  </a:moveTo>
                  <a:cubicBezTo>
                    <a:pt x="69" y="54"/>
                    <a:pt x="70" y="54"/>
                    <a:pt x="71" y="53"/>
                  </a:cubicBezTo>
                  <a:cubicBezTo>
                    <a:pt x="70" y="54"/>
                    <a:pt x="69" y="54"/>
                    <a:pt x="68" y="54"/>
                  </a:cubicBezTo>
                  <a:moveTo>
                    <a:pt x="75" y="52"/>
                  </a:moveTo>
                  <a:cubicBezTo>
                    <a:pt x="76" y="52"/>
                    <a:pt x="78" y="51"/>
                    <a:pt x="79" y="51"/>
                  </a:cubicBezTo>
                  <a:cubicBezTo>
                    <a:pt x="78" y="51"/>
                    <a:pt x="76" y="52"/>
                    <a:pt x="75" y="52"/>
                  </a:cubicBezTo>
                  <a:moveTo>
                    <a:pt x="83" y="50"/>
                  </a:moveTo>
                  <a:cubicBezTo>
                    <a:pt x="84" y="50"/>
                    <a:pt x="86" y="50"/>
                    <a:pt x="88" y="50"/>
                  </a:cubicBezTo>
                  <a:cubicBezTo>
                    <a:pt x="86" y="50"/>
                    <a:pt x="84" y="50"/>
                    <a:pt x="83" y="50"/>
                  </a:cubicBezTo>
                </a:path>
              </a:pathLst>
            </a:custGeom>
            <a:solidFill>
              <a:srgbClr val="344F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2" name="íṧlîḋè">
              <a:extLst>
                <a:ext uri="{FF2B5EF4-FFF2-40B4-BE49-F238E27FC236}">
                  <a16:creationId xmlns:a16="http://schemas.microsoft.com/office/drawing/2014/main" xmlns="" id="{17569691-1D2C-4CD5-81BE-1C378D39FB9C}"/>
                </a:ext>
              </a:extLst>
            </p:cNvPr>
            <p:cNvSpPr/>
            <p:nvPr/>
          </p:nvSpPr>
          <p:spPr bwMode="auto">
            <a:xfrm>
              <a:off x="7727950" y="2740819"/>
              <a:ext cx="695325" cy="101600"/>
            </a:xfrm>
            <a:custGeom>
              <a:avLst/>
              <a:gdLst>
                <a:gd name="T0" fmla="*/ 670 w 787"/>
                <a:gd name="T1" fmla="*/ 0 h 116"/>
                <a:gd name="T2" fmla="*/ 71 w 787"/>
                <a:gd name="T3" fmla="*/ 0 h 116"/>
                <a:gd name="T4" fmla="*/ 0 w 787"/>
                <a:gd name="T5" fmla="*/ 49 h 116"/>
                <a:gd name="T6" fmla="*/ 699 w 787"/>
                <a:gd name="T7" fmla="*/ 49 h 116"/>
                <a:gd name="T8" fmla="*/ 782 w 787"/>
                <a:gd name="T9" fmla="*/ 116 h 116"/>
                <a:gd name="T10" fmla="*/ 787 w 787"/>
                <a:gd name="T11" fmla="*/ 75 h 116"/>
                <a:gd name="T12" fmla="*/ 787 w 787"/>
                <a:gd name="T13" fmla="*/ 68 h 116"/>
                <a:gd name="T14" fmla="*/ 670 w 787"/>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7" h="116">
                  <a:moveTo>
                    <a:pt x="670" y="0"/>
                  </a:moveTo>
                  <a:cubicBezTo>
                    <a:pt x="71" y="0"/>
                    <a:pt x="71" y="0"/>
                    <a:pt x="71" y="0"/>
                  </a:cubicBezTo>
                  <a:cubicBezTo>
                    <a:pt x="0" y="49"/>
                    <a:pt x="0" y="49"/>
                    <a:pt x="0" y="49"/>
                  </a:cubicBezTo>
                  <a:cubicBezTo>
                    <a:pt x="699" y="49"/>
                    <a:pt x="699" y="49"/>
                    <a:pt x="699" y="49"/>
                  </a:cubicBezTo>
                  <a:cubicBezTo>
                    <a:pt x="737" y="49"/>
                    <a:pt x="775" y="86"/>
                    <a:pt x="782" y="116"/>
                  </a:cubicBezTo>
                  <a:cubicBezTo>
                    <a:pt x="787" y="75"/>
                    <a:pt x="787" y="75"/>
                    <a:pt x="787" y="75"/>
                  </a:cubicBezTo>
                  <a:cubicBezTo>
                    <a:pt x="787" y="73"/>
                    <a:pt x="787" y="70"/>
                    <a:pt x="787" y="68"/>
                  </a:cubicBezTo>
                  <a:cubicBezTo>
                    <a:pt x="787" y="15"/>
                    <a:pt x="714" y="0"/>
                    <a:pt x="670" y="0"/>
                  </a:cubicBezTo>
                </a:path>
              </a:pathLst>
            </a:custGeom>
            <a:solidFill>
              <a:srgbClr val="1A27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3" name="íŝḷïḋé">
              <a:extLst>
                <a:ext uri="{FF2B5EF4-FFF2-40B4-BE49-F238E27FC236}">
                  <a16:creationId xmlns:a16="http://schemas.microsoft.com/office/drawing/2014/main" xmlns="" id="{4CA5AB98-E340-4818-AE6E-4E9963951F55}"/>
                </a:ext>
              </a:extLst>
            </p:cNvPr>
            <p:cNvSpPr/>
            <p:nvPr/>
          </p:nvSpPr>
          <p:spPr bwMode="auto">
            <a:xfrm>
              <a:off x="7493000" y="2740819"/>
              <a:ext cx="117475" cy="42862"/>
            </a:xfrm>
            <a:custGeom>
              <a:avLst/>
              <a:gdLst>
                <a:gd name="T0" fmla="*/ 133 w 133"/>
                <a:gd name="T1" fmla="*/ 0 h 49"/>
                <a:gd name="T2" fmla="*/ 0 w 133"/>
                <a:gd name="T3" fmla="*/ 0 h 49"/>
                <a:gd name="T4" fmla="*/ 36 w 133"/>
                <a:gd name="T5" fmla="*/ 28 h 49"/>
                <a:gd name="T6" fmla="*/ 44 w 133"/>
                <a:gd name="T7" fmla="*/ 26 h 49"/>
                <a:gd name="T8" fmla="*/ 55 w 133"/>
                <a:gd name="T9" fmla="*/ 47 h 49"/>
                <a:gd name="T10" fmla="*/ 57 w 133"/>
                <a:gd name="T11" fmla="*/ 49 h 49"/>
                <a:gd name="T12" fmla="*/ 62 w 133"/>
                <a:gd name="T13" fmla="*/ 49 h 49"/>
                <a:gd name="T14" fmla="*/ 133 w 133"/>
                <a:gd name="T15" fmla="*/ 0 h 49"/>
                <a:gd name="T16" fmla="*/ 133 w 133"/>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49">
                  <a:moveTo>
                    <a:pt x="133" y="0"/>
                  </a:moveTo>
                  <a:cubicBezTo>
                    <a:pt x="0" y="0"/>
                    <a:pt x="0" y="0"/>
                    <a:pt x="0" y="0"/>
                  </a:cubicBezTo>
                  <a:cubicBezTo>
                    <a:pt x="12" y="8"/>
                    <a:pt x="25" y="18"/>
                    <a:pt x="36" y="28"/>
                  </a:cubicBezTo>
                  <a:cubicBezTo>
                    <a:pt x="44" y="26"/>
                    <a:pt x="44" y="26"/>
                    <a:pt x="44" y="26"/>
                  </a:cubicBezTo>
                  <a:cubicBezTo>
                    <a:pt x="55" y="47"/>
                    <a:pt x="55" y="47"/>
                    <a:pt x="55" y="47"/>
                  </a:cubicBezTo>
                  <a:cubicBezTo>
                    <a:pt x="56" y="48"/>
                    <a:pt x="56" y="48"/>
                    <a:pt x="57" y="49"/>
                  </a:cubicBezTo>
                  <a:cubicBezTo>
                    <a:pt x="62" y="49"/>
                    <a:pt x="62" y="49"/>
                    <a:pt x="62" y="49"/>
                  </a:cubicBezTo>
                  <a:cubicBezTo>
                    <a:pt x="133" y="0"/>
                    <a:pt x="133" y="0"/>
                    <a:pt x="133" y="0"/>
                  </a:cubicBezTo>
                  <a:cubicBezTo>
                    <a:pt x="133" y="0"/>
                    <a:pt x="133" y="0"/>
                    <a:pt x="133" y="0"/>
                  </a:cubicBezTo>
                </a:path>
              </a:pathLst>
            </a:custGeom>
            <a:solidFill>
              <a:srgbClr val="1A27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4" name="ïSļïḓé">
              <a:extLst>
                <a:ext uri="{FF2B5EF4-FFF2-40B4-BE49-F238E27FC236}">
                  <a16:creationId xmlns:a16="http://schemas.microsoft.com/office/drawing/2014/main" xmlns="" id="{9D9F72C0-FAE4-4B8B-8EA0-72242F53D6B7}"/>
                </a:ext>
              </a:extLst>
            </p:cNvPr>
            <p:cNvSpPr/>
            <p:nvPr/>
          </p:nvSpPr>
          <p:spPr bwMode="auto">
            <a:xfrm>
              <a:off x="6664325" y="2740819"/>
              <a:ext cx="777875" cy="98425"/>
            </a:xfrm>
            <a:custGeom>
              <a:avLst/>
              <a:gdLst>
                <a:gd name="T0" fmla="*/ 755 w 881"/>
                <a:gd name="T1" fmla="*/ 16 h 112"/>
                <a:gd name="T2" fmla="*/ 629 w 881"/>
                <a:gd name="T3" fmla="*/ 49 h 112"/>
                <a:gd name="T4" fmla="*/ 881 w 881"/>
                <a:gd name="T5" fmla="*/ 49 h 112"/>
                <a:gd name="T6" fmla="*/ 755 w 881"/>
                <a:gd name="T7" fmla="*/ 16 h 112"/>
                <a:gd name="T8" fmla="*/ 573 w 881"/>
                <a:gd name="T9" fmla="*/ 0 h 112"/>
                <a:gd name="T10" fmla="*/ 96 w 881"/>
                <a:gd name="T11" fmla="*/ 0 h 112"/>
                <a:gd name="T12" fmla="*/ 0 w 881"/>
                <a:gd name="T13" fmla="*/ 79 h 112"/>
                <a:gd name="T14" fmla="*/ 5 w 881"/>
                <a:gd name="T15" fmla="*/ 112 h 112"/>
                <a:gd name="T16" fmla="*/ 5 w 881"/>
                <a:gd name="T17" fmla="*/ 111 h 112"/>
                <a:gd name="T18" fmla="*/ 88 w 881"/>
                <a:gd name="T19" fmla="*/ 49 h 112"/>
                <a:gd name="T20" fmla="*/ 515 w 881"/>
                <a:gd name="T21" fmla="*/ 49 h 112"/>
                <a:gd name="T22" fmla="*/ 569 w 881"/>
                <a:gd name="T23" fmla="*/ 2 h 112"/>
                <a:gd name="T24" fmla="*/ 573 w 881"/>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1" h="112">
                  <a:moveTo>
                    <a:pt x="755" y="16"/>
                  </a:moveTo>
                  <a:cubicBezTo>
                    <a:pt x="712" y="16"/>
                    <a:pt x="669" y="27"/>
                    <a:pt x="629" y="49"/>
                  </a:cubicBezTo>
                  <a:cubicBezTo>
                    <a:pt x="881" y="49"/>
                    <a:pt x="881" y="49"/>
                    <a:pt x="881" y="49"/>
                  </a:cubicBezTo>
                  <a:cubicBezTo>
                    <a:pt x="843" y="27"/>
                    <a:pt x="799" y="16"/>
                    <a:pt x="755" y="16"/>
                  </a:cubicBezTo>
                  <a:moveTo>
                    <a:pt x="573" y="0"/>
                  </a:moveTo>
                  <a:cubicBezTo>
                    <a:pt x="96" y="0"/>
                    <a:pt x="96" y="0"/>
                    <a:pt x="96" y="0"/>
                  </a:cubicBezTo>
                  <a:cubicBezTo>
                    <a:pt x="29" y="0"/>
                    <a:pt x="0" y="34"/>
                    <a:pt x="0" y="79"/>
                  </a:cubicBezTo>
                  <a:cubicBezTo>
                    <a:pt x="0" y="89"/>
                    <a:pt x="2" y="100"/>
                    <a:pt x="5" y="112"/>
                  </a:cubicBezTo>
                  <a:cubicBezTo>
                    <a:pt x="5" y="112"/>
                    <a:pt x="5" y="111"/>
                    <a:pt x="5" y="111"/>
                  </a:cubicBezTo>
                  <a:cubicBezTo>
                    <a:pt x="4" y="77"/>
                    <a:pt x="47" y="49"/>
                    <a:pt x="88" y="49"/>
                  </a:cubicBezTo>
                  <a:cubicBezTo>
                    <a:pt x="515" y="49"/>
                    <a:pt x="515" y="49"/>
                    <a:pt x="515" y="49"/>
                  </a:cubicBezTo>
                  <a:cubicBezTo>
                    <a:pt x="531" y="32"/>
                    <a:pt x="549" y="16"/>
                    <a:pt x="569" y="2"/>
                  </a:cubicBezTo>
                  <a:cubicBezTo>
                    <a:pt x="571" y="2"/>
                    <a:pt x="572" y="1"/>
                    <a:pt x="573" y="0"/>
                  </a:cubicBezTo>
                </a:path>
              </a:pathLst>
            </a:custGeom>
            <a:solidFill>
              <a:srgbClr val="1A274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5" name="îṥliḓé">
              <a:extLst>
                <a:ext uri="{FF2B5EF4-FFF2-40B4-BE49-F238E27FC236}">
                  <a16:creationId xmlns:a16="http://schemas.microsoft.com/office/drawing/2014/main" xmlns="" id="{701AE729-09E3-43CD-9748-ED64D19024F6}"/>
                </a:ext>
              </a:extLst>
            </p:cNvPr>
            <p:cNvSpPr/>
            <p:nvPr/>
          </p:nvSpPr>
          <p:spPr bwMode="auto">
            <a:xfrm>
              <a:off x="6748463" y="2812257"/>
              <a:ext cx="1600200" cy="500062"/>
            </a:xfrm>
            <a:custGeom>
              <a:avLst/>
              <a:gdLst>
                <a:gd name="T0" fmla="*/ 449 w 1811"/>
                <a:gd name="T1" fmla="*/ 336 h 567"/>
                <a:gd name="T2" fmla="*/ 705 w 1811"/>
                <a:gd name="T3" fmla="*/ 443 h 567"/>
                <a:gd name="T4" fmla="*/ 660 w 1811"/>
                <a:gd name="T5" fmla="*/ 447 h 567"/>
                <a:gd name="T6" fmla="*/ 449 w 1811"/>
                <a:gd name="T7" fmla="*/ 335 h 567"/>
                <a:gd name="T8" fmla="*/ 449 w 1811"/>
                <a:gd name="T9" fmla="*/ 335 h 567"/>
                <a:gd name="T10" fmla="*/ 393 w 1811"/>
                <a:gd name="T11" fmla="*/ 2 h 567"/>
                <a:gd name="T12" fmla="*/ 114 w 1811"/>
                <a:gd name="T13" fmla="*/ 567 h 567"/>
                <a:gd name="T14" fmla="*/ 764 w 1811"/>
                <a:gd name="T15" fmla="*/ 538 h 567"/>
                <a:gd name="T16" fmla="*/ 700 w 1811"/>
                <a:gd name="T17" fmla="*/ 538 h 567"/>
                <a:gd name="T18" fmla="*/ 661 w 1811"/>
                <a:gd name="T19" fmla="*/ 518 h 567"/>
                <a:gd name="T20" fmla="*/ 393 w 1811"/>
                <a:gd name="T21" fmla="*/ 2 h 567"/>
                <a:gd name="T22" fmla="*/ 633 w 1811"/>
                <a:gd name="T23" fmla="*/ 288 h 567"/>
                <a:gd name="T24" fmla="*/ 660 w 1811"/>
                <a:gd name="T25" fmla="*/ 279 h 567"/>
                <a:gd name="T26" fmla="*/ 663 w 1811"/>
                <a:gd name="T27" fmla="*/ 300 h 567"/>
                <a:gd name="T28" fmla="*/ 683 w 1811"/>
                <a:gd name="T29" fmla="*/ 303 h 567"/>
                <a:gd name="T30" fmla="*/ 673 w 1811"/>
                <a:gd name="T31" fmla="*/ 330 h 567"/>
                <a:gd name="T32" fmla="*/ 679 w 1811"/>
                <a:gd name="T33" fmla="*/ 356 h 567"/>
                <a:gd name="T34" fmla="*/ 650 w 1811"/>
                <a:gd name="T35" fmla="*/ 360 h 567"/>
                <a:gd name="T36" fmla="*/ 631 w 1811"/>
                <a:gd name="T37" fmla="*/ 378 h 567"/>
                <a:gd name="T38" fmla="*/ 613 w 1811"/>
                <a:gd name="T39" fmla="*/ 355 h 567"/>
                <a:gd name="T40" fmla="*/ 604 w 1811"/>
                <a:gd name="T41" fmla="*/ 346 h 567"/>
                <a:gd name="T42" fmla="*/ 583 w 1811"/>
                <a:gd name="T43" fmla="*/ 328 h 567"/>
                <a:gd name="T44" fmla="*/ 602 w 1811"/>
                <a:gd name="T45" fmla="*/ 309 h 567"/>
                <a:gd name="T46" fmla="*/ 607 w 1811"/>
                <a:gd name="T47" fmla="*/ 281 h 567"/>
                <a:gd name="T48" fmla="*/ 543 w 1811"/>
                <a:gd name="T49" fmla="*/ 153 h 567"/>
                <a:gd name="T50" fmla="*/ 562 w 1811"/>
                <a:gd name="T51" fmla="*/ 118 h 567"/>
                <a:gd name="T52" fmla="*/ 598 w 1811"/>
                <a:gd name="T53" fmla="*/ 142 h 567"/>
                <a:gd name="T54" fmla="*/ 614 w 1811"/>
                <a:gd name="T55" fmla="*/ 151 h 567"/>
                <a:gd name="T56" fmla="*/ 653 w 1811"/>
                <a:gd name="T57" fmla="*/ 168 h 567"/>
                <a:gd name="T58" fmla="*/ 635 w 1811"/>
                <a:gd name="T59" fmla="*/ 203 h 567"/>
                <a:gd name="T60" fmla="*/ 640 w 1811"/>
                <a:gd name="T61" fmla="*/ 245 h 567"/>
                <a:gd name="T62" fmla="*/ 600 w 1811"/>
                <a:gd name="T63" fmla="*/ 246 h 567"/>
                <a:gd name="T64" fmla="*/ 566 w 1811"/>
                <a:gd name="T65" fmla="*/ 271 h 567"/>
                <a:gd name="T66" fmla="*/ 553 w 1811"/>
                <a:gd name="T67" fmla="*/ 243 h 567"/>
                <a:gd name="T68" fmla="*/ 522 w 1811"/>
                <a:gd name="T69" fmla="*/ 248 h 567"/>
                <a:gd name="T70" fmla="*/ 525 w 1811"/>
                <a:gd name="T71" fmla="*/ 205 h 567"/>
                <a:gd name="T72" fmla="*/ 505 w 1811"/>
                <a:gd name="T73" fmla="*/ 171 h 567"/>
                <a:gd name="T74" fmla="*/ 543 w 1811"/>
                <a:gd name="T75" fmla="*/ 153 h 567"/>
                <a:gd name="T76" fmla="*/ 488 w 1811"/>
                <a:gd name="T77" fmla="*/ 2 h 567"/>
                <a:gd name="T78" fmla="*/ 405 w 1811"/>
                <a:gd name="T79" fmla="*/ 216 h 567"/>
                <a:gd name="T80" fmla="*/ 673 w 1811"/>
                <a:gd name="T81" fmla="*/ 413 h 567"/>
                <a:gd name="T82" fmla="*/ 736 w 1811"/>
                <a:gd name="T83" fmla="*/ 384 h 567"/>
                <a:gd name="T84" fmla="*/ 768 w 1811"/>
                <a:gd name="T85" fmla="*/ 328 h 567"/>
                <a:gd name="T86" fmla="*/ 824 w 1811"/>
                <a:gd name="T87" fmla="*/ 367 h 567"/>
                <a:gd name="T88" fmla="*/ 906 w 1811"/>
                <a:gd name="T89" fmla="*/ 265 h 567"/>
                <a:gd name="T90" fmla="*/ 816 w 1811"/>
                <a:gd name="T91" fmla="*/ 294 h 567"/>
                <a:gd name="T92" fmla="*/ 793 w 1811"/>
                <a:gd name="T93" fmla="*/ 193 h 567"/>
                <a:gd name="T94" fmla="*/ 779 w 1811"/>
                <a:gd name="T95" fmla="*/ 151 h 567"/>
                <a:gd name="T96" fmla="*/ 738 w 1811"/>
                <a:gd name="T97" fmla="*/ 58 h 567"/>
                <a:gd name="T98" fmla="*/ 827 w 1811"/>
                <a:gd name="T99" fmla="*/ 26 h 567"/>
                <a:gd name="T100" fmla="*/ 1811 w 1811"/>
                <a:gd name="T101" fmla="*/ 0 h 567"/>
                <a:gd name="T102" fmla="*/ 1060 w 1811"/>
                <a:gd name="T103" fmla="*/ 18 h 567"/>
                <a:gd name="T104" fmla="*/ 1037 w 1811"/>
                <a:gd name="T105" fmla="*/ 90 h 567"/>
                <a:gd name="T106" fmla="*/ 1099 w 1811"/>
                <a:gd name="T107" fmla="*/ 131 h 567"/>
                <a:gd name="T108" fmla="*/ 1024 w 1811"/>
                <a:gd name="T109" fmla="*/ 201 h 567"/>
                <a:gd name="T110" fmla="*/ 1004 w 1811"/>
                <a:gd name="T111" fmla="*/ 294 h 567"/>
                <a:gd name="T112" fmla="*/ 909 w 1811"/>
                <a:gd name="T113" fmla="*/ 404 h 567"/>
                <a:gd name="T114" fmla="*/ 882 w 1811"/>
                <a:gd name="T115" fmla="*/ 437 h 567"/>
                <a:gd name="T116" fmla="*/ 883 w 1811"/>
                <a:gd name="T117" fmla="*/ 467 h 567"/>
                <a:gd name="T118" fmla="*/ 890 w 1811"/>
                <a:gd name="T119" fmla="*/ 535 h 567"/>
                <a:gd name="T120" fmla="*/ 826 w 1811"/>
                <a:gd name="T121" fmla="*/ 537 h 567"/>
                <a:gd name="T122" fmla="*/ 1713 w 1811"/>
                <a:gd name="T123" fmla="*/ 56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1" h="567">
                  <a:moveTo>
                    <a:pt x="449" y="335"/>
                  </a:moveTo>
                  <a:cubicBezTo>
                    <a:pt x="449" y="336"/>
                    <a:pt x="449" y="336"/>
                    <a:pt x="449" y="336"/>
                  </a:cubicBezTo>
                  <a:cubicBezTo>
                    <a:pt x="499" y="408"/>
                    <a:pt x="579" y="447"/>
                    <a:pt x="661" y="447"/>
                  </a:cubicBezTo>
                  <a:cubicBezTo>
                    <a:pt x="675" y="447"/>
                    <a:pt x="690" y="446"/>
                    <a:pt x="705" y="443"/>
                  </a:cubicBezTo>
                  <a:cubicBezTo>
                    <a:pt x="705" y="443"/>
                    <a:pt x="705" y="443"/>
                    <a:pt x="705" y="443"/>
                  </a:cubicBezTo>
                  <a:cubicBezTo>
                    <a:pt x="690" y="446"/>
                    <a:pt x="675" y="447"/>
                    <a:pt x="660" y="447"/>
                  </a:cubicBezTo>
                  <a:cubicBezTo>
                    <a:pt x="579" y="447"/>
                    <a:pt x="499" y="408"/>
                    <a:pt x="449" y="336"/>
                  </a:cubicBezTo>
                  <a:cubicBezTo>
                    <a:pt x="449" y="336"/>
                    <a:pt x="449" y="336"/>
                    <a:pt x="449" y="335"/>
                  </a:cubicBezTo>
                  <a:moveTo>
                    <a:pt x="448" y="335"/>
                  </a:moveTo>
                  <a:cubicBezTo>
                    <a:pt x="448" y="335"/>
                    <a:pt x="449" y="335"/>
                    <a:pt x="449" y="335"/>
                  </a:cubicBezTo>
                  <a:cubicBezTo>
                    <a:pt x="449" y="335"/>
                    <a:pt x="448" y="335"/>
                    <a:pt x="448" y="335"/>
                  </a:cubicBezTo>
                  <a:moveTo>
                    <a:pt x="393" y="2"/>
                  </a:moveTo>
                  <a:cubicBezTo>
                    <a:pt x="0" y="2"/>
                    <a:pt x="0" y="2"/>
                    <a:pt x="0" y="2"/>
                  </a:cubicBezTo>
                  <a:cubicBezTo>
                    <a:pt x="114" y="567"/>
                    <a:pt x="114" y="567"/>
                    <a:pt x="114" y="567"/>
                  </a:cubicBezTo>
                  <a:cubicBezTo>
                    <a:pt x="769" y="566"/>
                    <a:pt x="769" y="566"/>
                    <a:pt x="769" y="566"/>
                  </a:cubicBezTo>
                  <a:cubicBezTo>
                    <a:pt x="764" y="538"/>
                    <a:pt x="764" y="538"/>
                    <a:pt x="764" y="538"/>
                  </a:cubicBezTo>
                  <a:cubicBezTo>
                    <a:pt x="754" y="534"/>
                    <a:pt x="745" y="529"/>
                    <a:pt x="737" y="522"/>
                  </a:cubicBezTo>
                  <a:cubicBezTo>
                    <a:pt x="700" y="538"/>
                    <a:pt x="700" y="538"/>
                    <a:pt x="700" y="538"/>
                  </a:cubicBezTo>
                  <a:cubicBezTo>
                    <a:pt x="688" y="517"/>
                    <a:pt x="688" y="517"/>
                    <a:pt x="688" y="517"/>
                  </a:cubicBezTo>
                  <a:cubicBezTo>
                    <a:pt x="679" y="518"/>
                    <a:pt x="670" y="518"/>
                    <a:pt x="661" y="518"/>
                  </a:cubicBezTo>
                  <a:cubicBezTo>
                    <a:pt x="557" y="518"/>
                    <a:pt x="454" y="469"/>
                    <a:pt x="391" y="377"/>
                  </a:cubicBezTo>
                  <a:cubicBezTo>
                    <a:pt x="311" y="261"/>
                    <a:pt x="316" y="111"/>
                    <a:pt x="393" y="2"/>
                  </a:cubicBezTo>
                  <a:moveTo>
                    <a:pt x="620" y="291"/>
                  </a:moveTo>
                  <a:cubicBezTo>
                    <a:pt x="625" y="289"/>
                    <a:pt x="629" y="288"/>
                    <a:pt x="633" y="288"/>
                  </a:cubicBezTo>
                  <a:cubicBezTo>
                    <a:pt x="640" y="273"/>
                    <a:pt x="640" y="273"/>
                    <a:pt x="640" y="273"/>
                  </a:cubicBezTo>
                  <a:cubicBezTo>
                    <a:pt x="660" y="279"/>
                    <a:pt x="660" y="279"/>
                    <a:pt x="660" y="279"/>
                  </a:cubicBezTo>
                  <a:cubicBezTo>
                    <a:pt x="658" y="296"/>
                    <a:pt x="658" y="296"/>
                    <a:pt x="658" y="296"/>
                  </a:cubicBezTo>
                  <a:cubicBezTo>
                    <a:pt x="660" y="297"/>
                    <a:pt x="661" y="299"/>
                    <a:pt x="663" y="300"/>
                  </a:cubicBezTo>
                  <a:cubicBezTo>
                    <a:pt x="664" y="302"/>
                    <a:pt x="665" y="303"/>
                    <a:pt x="666" y="305"/>
                  </a:cubicBezTo>
                  <a:cubicBezTo>
                    <a:pt x="683" y="303"/>
                    <a:pt x="683" y="303"/>
                    <a:pt x="683" y="303"/>
                  </a:cubicBezTo>
                  <a:cubicBezTo>
                    <a:pt x="688" y="324"/>
                    <a:pt x="688" y="324"/>
                    <a:pt x="688" y="324"/>
                  </a:cubicBezTo>
                  <a:cubicBezTo>
                    <a:pt x="673" y="330"/>
                    <a:pt x="673" y="330"/>
                    <a:pt x="673" y="330"/>
                  </a:cubicBezTo>
                  <a:cubicBezTo>
                    <a:pt x="672" y="334"/>
                    <a:pt x="671" y="338"/>
                    <a:pt x="669" y="342"/>
                  </a:cubicBezTo>
                  <a:cubicBezTo>
                    <a:pt x="679" y="356"/>
                    <a:pt x="679" y="356"/>
                    <a:pt x="679" y="356"/>
                  </a:cubicBezTo>
                  <a:cubicBezTo>
                    <a:pt x="663" y="370"/>
                    <a:pt x="663" y="370"/>
                    <a:pt x="663" y="370"/>
                  </a:cubicBezTo>
                  <a:cubicBezTo>
                    <a:pt x="650" y="360"/>
                    <a:pt x="650" y="360"/>
                    <a:pt x="650" y="360"/>
                  </a:cubicBezTo>
                  <a:cubicBezTo>
                    <a:pt x="646" y="362"/>
                    <a:pt x="642" y="363"/>
                    <a:pt x="638" y="363"/>
                  </a:cubicBezTo>
                  <a:cubicBezTo>
                    <a:pt x="631" y="378"/>
                    <a:pt x="631" y="378"/>
                    <a:pt x="631" y="378"/>
                  </a:cubicBezTo>
                  <a:cubicBezTo>
                    <a:pt x="611" y="372"/>
                    <a:pt x="611" y="372"/>
                    <a:pt x="611" y="372"/>
                  </a:cubicBezTo>
                  <a:cubicBezTo>
                    <a:pt x="613" y="355"/>
                    <a:pt x="613" y="355"/>
                    <a:pt x="613" y="355"/>
                  </a:cubicBezTo>
                  <a:cubicBezTo>
                    <a:pt x="611" y="354"/>
                    <a:pt x="610" y="353"/>
                    <a:pt x="608" y="351"/>
                  </a:cubicBezTo>
                  <a:cubicBezTo>
                    <a:pt x="607" y="349"/>
                    <a:pt x="606" y="348"/>
                    <a:pt x="604" y="346"/>
                  </a:cubicBezTo>
                  <a:cubicBezTo>
                    <a:pt x="588" y="348"/>
                    <a:pt x="588" y="348"/>
                    <a:pt x="588" y="348"/>
                  </a:cubicBezTo>
                  <a:cubicBezTo>
                    <a:pt x="583" y="328"/>
                    <a:pt x="583" y="328"/>
                    <a:pt x="583" y="328"/>
                  </a:cubicBezTo>
                  <a:cubicBezTo>
                    <a:pt x="598" y="321"/>
                    <a:pt x="598" y="321"/>
                    <a:pt x="598" y="321"/>
                  </a:cubicBezTo>
                  <a:cubicBezTo>
                    <a:pt x="599" y="317"/>
                    <a:pt x="600" y="313"/>
                    <a:pt x="602" y="309"/>
                  </a:cubicBezTo>
                  <a:cubicBezTo>
                    <a:pt x="592" y="295"/>
                    <a:pt x="592" y="295"/>
                    <a:pt x="592" y="295"/>
                  </a:cubicBezTo>
                  <a:cubicBezTo>
                    <a:pt x="607" y="281"/>
                    <a:pt x="607" y="281"/>
                    <a:pt x="607" y="281"/>
                  </a:cubicBezTo>
                  <a:cubicBezTo>
                    <a:pt x="620" y="291"/>
                    <a:pt x="620" y="291"/>
                    <a:pt x="620" y="291"/>
                  </a:cubicBezTo>
                  <a:moveTo>
                    <a:pt x="543" y="153"/>
                  </a:moveTo>
                  <a:cubicBezTo>
                    <a:pt x="548" y="148"/>
                    <a:pt x="554" y="145"/>
                    <a:pt x="559" y="143"/>
                  </a:cubicBezTo>
                  <a:cubicBezTo>
                    <a:pt x="562" y="118"/>
                    <a:pt x="562" y="118"/>
                    <a:pt x="562" y="118"/>
                  </a:cubicBezTo>
                  <a:cubicBezTo>
                    <a:pt x="593" y="118"/>
                    <a:pt x="593" y="118"/>
                    <a:pt x="593" y="118"/>
                  </a:cubicBezTo>
                  <a:cubicBezTo>
                    <a:pt x="598" y="142"/>
                    <a:pt x="598" y="142"/>
                    <a:pt x="598" y="142"/>
                  </a:cubicBezTo>
                  <a:cubicBezTo>
                    <a:pt x="601" y="143"/>
                    <a:pt x="604" y="145"/>
                    <a:pt x="607" y="146"/>
                  </a:cubicBezTo>
                  <a:cubicBezTo>
                    <a:pt x="609" y="148"/>
                    <a:pt x="612" y="150"/>
                    <a:pt x="614" y="151"/>
                  </a:cubicBezTo>
                  <a:cubicBezTo>
                    <a:pt x="637" y="141"/>
                    <a:pt x="637" y="141"/>
                    <a:pt x="637" y="141"/>
                  </a:cubicBezTo>
                  <a:cubicBezTo>
                    <a:pt x="653" y="168"/>
                    <a:pt x="653" y="168"/>
                    <a:pt x="653" y="168"/>
                  </a:cubicBezTo>
                  <a:cubicBezTo>
                    <a:pt x="634" y="184"/>
                    <a:pt x="634" y="184"/>
                    <a:pt x="634" y="184"/>
                  </a:cubicBezTo>
                  <a:cubicBezTo>
                    <a:pt x="636" y="190"/>
                    <a:pt x="636" y="197"/>
                    <a:pt x="635" y="203"/>
                  </a:cubicBezTo>
                  <a:cubicBezTo>
                    <a:pt x="655" y="218"/>
                    <a:pt x="655" y="218"/>
                    <a:pt x="655" y="218"/>
                  </a:cubicBezTo>
                  <a:cubicBezTo>
                    <a:pt x="640" y="245"/>
                    <a:pt x="640" y="245"/>
                    <a:pt x="640" y="245"/>
                  </a:cubicBezTo>
                  <a:cubicBezTo>
                    <a:pt x="617" y="236"/>
                    <a:pt x="617" y="236"/>
                    <a:pt x="617" y="236"/>
                  </a:cubicBezTo>
                  <a:cubicBezTo>
                    <a:pt x="612" y="241"/>
                    <a:pt x="606" y="244"/>
                    <a:pt x="600" y="246"/>
                  </a:cubicBezTo>
                  <a:cubicBezTo>
                    <a:pt x="597" y="271"/>
                    <a:pt x="597" y="271"/>
                    <a:pt x="597" y="271"/>
                  </a:cubicBezTo>
                  <a:cubicBezTo>
                    <a:pt x="566" y="271"/>
                    <a:pt x="566" y="271"/>
                    <a:pt x="566" y="271"/>
                  </a:cubicBezTo>
                  <a:cubicBezTo>
                    <a:pt x="562" y="247"/>
                    <a:pt x="562" y="247"/>
                    <a:pt x="562" y="247"/>
                  </a:cubicBezTo>
                  <a:cubicBezTo>
                    <a:pt x="559" y="246"/>
                    <a:pt x="556" y="244"/>
                    <a:pt x="553" y="243"/>
                  </a:cubicBezTo>
                  <a:cubicBezTo>
                    <a:pt x="550" y="241"/>
                    <a:pt x="548" y="240"/>
                    <a:pt x="546" y="238"/>
                  </a:cubicBezTo>
                  <a:cubicBezTo>
                    <a:pt x="522" y="248"/>
                    <a:pt x="522" y="248"/>
                    <a:pt x="522" y="248"/>
                  </a:cubicBezTo>
                  <a:cubicBezTo>
                    <a:pt x="507" y="221"/>
                    <a:pt x="507" y="221"/>
                    <a:pt x="507" y="221"/>
                  </a:cubicBezTo>
                  <a:cubicBezTo>
                    <a:pt x="525" y="205"/>
                    <a:pt x="525" y="205"/>
                    <a:pt x="525" y="205"/>
                  </a:cubicBezTo>
                  <a:cubicBezTo>
                    <a:pt x="524" y="199"/>
                    <a:pt x="524" y="193"/>
                    <a:pt x="525" y="186"/>
                  </a:cubicBezTo>
                  <a:cubicBezTo>
                    <a:pt x="505" y="171"/>
                    <a:pt x="505" y="171"/>
                    <a:pt x="505" y="171"/>
                  </a:cubicBezTo>
                  <a:cubicBezTo>
                    <a:pt x="520" y="145"/>
                    <a:pt x="520" y="145"/>
                    <a:pt x="520" y="145"/>
                  </a:cubicBezTo>
                  <a:cubicBezTo>
                    <a:pt x="543" y="153"/>
                    <a:pt x="543" y="153"/>
                    <a:pt x="543" y="153"/>
                  </a:cubicBezTo>
                  <a:moveTo>
                    <a:pt x="823" y="1"/>
                  </a:moveTo>
                  <a:cubicBezTo>
                    <a:pt x="488" y="2"/>
                    <a:pt x="488" y="2"/>
                    <a:pt x="488" y="2"/>
                  </a:cubicBezTo>
                  <a:cubicBezTo>
                    <a:pt x="395" y="86"/>
                    <a:pt x="376" y="228"/>
                    <a:pt x="448" y="335"/>
                  </a:cubicBezTo>
                  <a:cubicBezTo>
                    <a:pt x="424" y="298"/>
                    <a:pt x="410" y="257"/>
                    <a:pt x="405" y="216"/>
                  </a:cubicBezTo>
                  <a:cubicBezTo>
                    <a:pt x="440" y="297"/>
                    <a:pt x="520" y="423"/>
                    <a:pt x="688" y="425"/>
                  </a:cubicBezTo>
                  <a:cubicBezTo>
                    <a:pt x="673" y="413"/>
                    <a:pt x="673" y="413"/>
                    <a:pt x="673" y="413"/>
                  </a:cubicBezTo>
                  <a:cubicBezTo>
                    <a:pt x="698" y="370"/>
                    <a:pt x="698" y="370"/>
                    <a:pt x="698" y="370"/>
                  </a:cubicBezTo>
                  <a:cubicBezTo>
                    <a:pt x="736" y="384"/>
                    <a:pt x="736" y="384"/>
                    <a:pt x="736" y="384"/>
                  </a:cubicBezTo>
                  <a:cubicBezTo>
                    <a:pt x="744" y="377"/>
                    <a:pt x="753" y="372"/>
                    <a:pt x="762" y="368"/>
                  </a:cubicBezTo>
                  <a:cubicBezTo>
                    <a:pt x="768" y="328"/>
                    <a:pt x="768" y="328"/>
                    <a:pt x="768" y="328"/>
                  </a:cubicBezTo>
                  <a:cubicBezTo>
                    <a:pt x="818" y="328"/>
                    <a:pt x="818" y="328"/>
                    <a:pt x="818" y="328"/>
                  </a:cubicBezTo>
                  <a:cubicBezTo>
                    <a:pt x="824" y="367"/>
                    <a:pt x="824" y="367"/>
                    <a:pt x="824" y="367"/>
                  </a:cubicBezTo>
                  <a:cubicBezTo>
                    <a:pt x="829" y="369"/>
                    <a:pt x="834" y="371"/>
                    <a:pt x="839" y="374"/>
                  </a:cubicBezTo>
                  <a:cubicBezTo>
                    <a:pt x="871" y="343"/>
                    <a:pt x="893" y="305"/>
                    <a:pt x="906" y="265"/>
                  </a:cubicBezTo>
                  <a:cubicBezTo>
                    <a:pt x="890" y="264"/>
                    <a:pt x="876" y="261"/>
                    <a:pt x="862" y="255"/>
                  </a:cubicBezTo>
                  <a:cubicBezTo>
                    <a:pt x="816" y="294"/>
                    <a:pt x="816" y="294"/>
                    <a:pt x="816" y="294"/>
                  </a:cubicBezTo>
                  <a:cubicBezTo>
                    <a:pt x="761" y="244"/>
                    <a:pt x="761" y="244"/>
                    <a:pt x="761" y="244"/>
                  </a:cubicBezTo>
                  <a:cubicBezTo>
                    <a:pt x="793" y="193"/>
                    <a:pt x="793" y="193"/>
                    <a:pt x="793" y="193"/>
                  </a:cubicBezTo>
                  <a:cubicBezTo>
                    <a:pt x="790" y="186"/>
                    <a:pt x="787" y="179"/>
                    <a:pt x="784" y="171"/>
                  </a:cubicBezTo>
                  <a:cubicBezTo>
                    <a:pt x="782" y="165"/>
                    <a:pt x="780" y="158"/>
                    <a:pt x="779" y="151"/>
                  </a:cubicBezTo>
                  <a:cubicBezTo>
                    <a:pt x="722" y="131"/>
                    <a:pt x="722" y="131"/>
                    <a:pt x="722" y="131"/>
                  </a:cubicBezTo>
                  <a:cubicBezTo>
                    <a:pt x="738" y="58"/>
                    <a:pt x="738" y="58"/>
                    <a:pt x="738" y="58"/>
                  </a:cubicBezTo>
                  <a:cubicBezTo>
                    <a:pt x="797" y="61"/>
                    <a:pt x="797" y="61"/>
                    <a:pt x="797" y="61"/>
                  </a:cubicBezTo>
                  <a:cubicBezTo>
                    <a:pt x="805" y="47"/>
                    <a:pt x="815" y="36"/>
                    <a:pt x="827" y="26"/>
                  </a:cubicBezTo>
                  <a:cubicBezTo>
                    <a:pt x="823" y="1"/>
                    <a:pt x="823" y="1"/>
                    <a:pt x="823" y="1"/>
                  </a:cubicBezTo>
                  <a:moveTo>
                    <a:pt x="1811" y="0"/>
                  </a:moveTo>
                  <a:cubicBezTo>
                    <a:pt x="1042" y="1"/>
                    <a:pt x="1042" y="1"/>
                    <a:pt x="1042" y="1"/>
                  </a:cubicBezTo>
                  <a:cubicBezTo>
                    <a:pt x="1060" y="18"/>
                    <a:pt x="1060" y="18"/>
                    <a:pt x="1060" y="18"/>
                  </a:cubicBezTo>
                  <a:cubicBezTo>
                    <a:pt x="1028" y="68"/>
                    <a:pt x="1028" y="68"/>
                    <a:pt x="1028" y="68"/>
                  </a:cubicBezTo>
                  <a:cubicBezTo>
                    <a:pt x="1031" y="75"/>
                    <a:pt x="1034" y="82"/>
                    <a:pt x="1037" y="90"/>
                  </a:cubicBezTo>
                  <a:cubicBezTo>
                    <a:pt x="1039" y="97"/>
                    <a:pt x="1040" y="104"/>
                    <a:pt x="1042" y="110"/>
                  </a:cubicBezTo>
                  <a:cubicBezTo>
                    <a:pt x="1099" y="131"/>
                    <a:pt x="1099" y="131"/>
                    <a:pt x="1099" y="131"/>
                  </a:cubicBezTo>
                  <a:cubicBezTo>
                    <a:pt x="1083" y="203"/>
                    <a:pt x="1083" y="203"/>
                    <a:pt x="1083" y="203"/>
                  </a:cubicBezTo>
                  <a:cubicBezTo>
                    <a:pt x="1024" y="201"/>
                    <a:pt x="1024" y="201"/>
                    <a:pt x="1024" y="201"/>
                  </a:cubicBezTo>
                  <a:cubicBezTo>
                    <a:pt x="1016" y="214"/>
                    <a:pt x="1006" y="226"/>
                    <a:pt x="994" y="236"/>
                  </a:cubicBezTo>
                  <a:cubicBezTo>
                    <a:pt x="1004" y="294"/>
                    <a:pt x="1004" y="294"/>
                    <a:pt x="1004" y="294"/>
                  </a:cubicBezTo>
                  <a:cubicBezTo>
                    <a:pt x="967" y="306"/>
                    <a:pt x="967" y="306"/>
                    <a:pt x="967" y="306"/>
                  </a:cubicBezTo>
                  <a:cubicBezTo>
                    <a:pt x="954" y="341"/>
                    <a:pt x="934" y="374"/>
                    <a:pt x="909" y="404"/>
                  </a:cubicBezTo>
                  <a:cubicBezTo>
                    <a:pt x="913" y="411"/>
                    <a:pt x="913" y="411"/>
                    <a:pt x="913" y="411"/>
                  </a:cubicBezTo>
                  <a:cubicBezTo>
                    <a:pt x="882" y="437"/>
                    <a:pt x="882" y="437"/>
                    <a:pt x="882" y="437"/>
                  </a:cubicBezTo>
                  <a:cubicBezTo>
                    <a:pt x="883" y="442"/>
                    <a:pt x="884" y="447"/>
                    <a:pt x="884" y="452"/>
                  </a:cubicBezTo>
                  <a:cubicBezTo>
                    <a:pt x="884" y="457"/>
                    <a:pt x="883" y="462"/>
                    <a:pt x="883" y="467"/>
                  </a:cubicBezTo>
                  <a:cubicBezTo>
                    <a:pt x="915" y="492"/>
                    <a:pt x="915" y="492"/>
                    <a:pt x="915" y="492"/>
                  </a:cubicBezTo>
                  <a:cubicBezTo>
                    <a:pt x="890" y="535"/>
                    <a:pt x="890" y="535"/>
                    <a:pt x="890" y="535"/>
                  </a:cubicBezTo>
                  <a:cubicBezTo>
                    <a:pt x="853" y="521"/>
                    <a:pt x="853" y="521"/>
                    <a:pt x="853" y="521"/>
                  </a:cubicBezTo>
                  <a:cubicBezTo>
                    <a:pt x="845" y="528"/>
                    <a:pt x="836" y="533"/>
                    <a:pt x="826" y="537"/>
                  </a:cubicBezTo>
                  <a:cubicBezTo>
                    <a:pt x="822" y="566"/>
                    <a:pt x="822" y="566"/>
                    <a:pt x="822" y="566"/>
                  </a:cubicBezTo>
                  <a:cubicBezTo>
                    <a:pt x="1713" y="566"/>
                    <a:pt x="1713" y="566"/>
                    <a:pt x="1713" y="566"/>
                  </a:cubicBezTo>
                  <a:cubicBezTo>
                    <a:pt x="1811" y="0"/>
                    <a:pt x="1811" y="0"/>
                    <a:pt x="1811" y="0"/>
                  </a:cubicBezTo>
                </a:path>
              </a:pathLst>
            </a:custGeom>
            <a:solidFill>
              <a:srgbClr val="D6DC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í$ḻiḍè">
              <a:extLst>
                <a:ext uri="{FF2B5EF4-FFF2-40B4-BE49-F238E27FC236}">
                  <a16:creationId xmlns:a16="http://schemas.microsoft.com/office/drawing/2014/main" xmlns="" id="{4DC13536-D1A6-4AB9-AF25-44911435B640}"/>
                </a:ext>
              </a:extLst>
            </p:cNvPr>
            <p:cNvSpPr/>
            <p:nvPr/>
          </p:nvSpPr>
          <p:spPr bwMode="auto">
            <a:xfrm>
              <a:off x="6783388" y="3358357"/>
              <a:ext cx="1530350" cy="881062"/>
            </a:xfrm>
            <a:custGeom>
              <a:avLst/>
              <a:gdLst>
                <a:gd name="T0" fmla="*/ 49 w 1731"/>
                <a:gd name="T1" fmla="*/ 0 h 999"/>
                <a:gd name="T2" fmla="*/ 1682 w 1731"/>
                <a:gd name="T3" fmla="*/ 0 h 999"/>
                <a:gd name="T4" fmla="*/ 1731 w 1731"/>
                <a:gd name="T5" fmla="*/ 49 h 999"/>
                <a:gd name="T6" fmla="*/ 1731 w 1731"/>
                <a:gd name="T7" fmla="*/ 950 h 999"/>
                <a:gd name="T8" fmla="*/ 1682 w 1731"/>
                <a:gd name="T9" fmla="*/ 999 h 999"/>
                <a:gd name="T10" fmla="*/ 49 w 1731"/>
                <a:gd name="T11" fmla="*/ 999 h 999"/>
                <a:gd name="T12" fmla="*/ 0 w 1731"/>
                <a:gd name="T13" fmla="*/ 950 h 999"/>
                <a:gd name="T14" fmla="*/ 0 w 1731"/>
                <a:gd name="T15" fmla="*/ 49 h 999"/>
                <a:gd name="T16" fmla="*/ 49 w 1731"/>
                <a:gd name="T17"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1" h="999">
                  <a:moveTo>
                    <a:pt x="49" y="0"/>
                  </a:moveTo>
                  <a:cubicBezTo>
                    <a:pt x="1682" y="0"/>
                    <a:pt x="1682" y="0"/>
                    <a:pt x="1682" y="0"/>
                  </a:cubicBezTo>
                  <a:cubicBezTo>
                    <a:pt x="1709" y="0"/>
                    <a:pt x="1731" y="22"/>
                    <a:pt x="1731" y="49"/>
                  </a:cubicBezTo>
                  <a:cubicBezTo>
                    <a:pt x="1731" y="950"/>
                    <a:pt x="1731" y="950"/>
                    <a:pt x="1731" y="950"/>
                  </a:cubicBezTo>
                  <a:cubicBezTo>
                    <a:pt x="1731" y="977"/>
                    <a:pt x="1709" y="999"/>
                    <a:pt x="1682" y="999"/>
                  </a:cubicBezTo>
                  <a:cubicBezTo>
                    <a:pt x="49" y="999"/>
                    <a:pt x="49" y="999"/>
                    <a:pt x="49" y="999"/>
                  </a:cubicBezTo>
                  <a:cubicBezTo>
                    <a:pt x="22" y="999"/>
                    <a:pt x="0" y="977"/>
                    <a:pt x="0" y="950"/>
                  </a:cubicBezTo>
                  <a:cubicBezTo>
                    <a:pt x="0" y="49"/>
                    <a:pt x="0" y="49"/>
                    <a:pt x="0" y="49"/>
                  </a:cubicBezTo>
                  <a:cubicBezTo>
                    <a:pt x="0" y="22"/>
                    <a:pt x="22" y="0"/>
                    <a:pt x="49"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iŝḷíḋé">
              <a:extLst>
                <a:ext uri="{FF2B5EF4-FFF2-40B4-BE49-F238E27FC236}">
                  <a16:creationId xmlns:a16="http://schemas.microsoft.com/office/drawing/2014/main" xmlns="" id="{84ECE695-6AAC-4FC5-A702-8368237285EC}"/>
                </a:ext>
              </a:extLst>
            </p:cNvPr>
            <p:cNvSpPr/>
            <p:nvPr/>
          </p:nvSpPr>
          <p:spPr bwMode="auto">
            <a:xfrm>
              <a:off x="7227888" y="3358357"/>
              <a:ext cx="1085850" cy="881062"/>
            </a:xfrm>
            <a:custGeom>
              <a:avLst/>
              <a:gdLst>
                <a:gd name="T0" fmla="*/ 1178 w 1227"/>
                <a:gd name="T1" fmla="*/ 0 h 999"/>
                <a:gd name="T2" fmla="*/ 1040 w 1227"/>
                <a:gd name="T3" fmla="*/ 0 h 999"/>
                <a:gd name="T4" fmla="*/ 953 w 1227"/>
                <a:gd name="T5" fmla="*/ 85 h 999"/>
                <a:gd name="T6" fmla="*/ 1141 w 1227"/>
                <a:gd name="T7" fmla="*/ 85 h 999"/>
                <a:gd name="T8" fmla="*/ 1141 w 1227"/>
                <a:gd name="T9" fmla="*/ 651 h 999"/>
                <a:gd name="T10" fmla="*/ 362 w 1227"/>
                <a:gd name="T11" fmla="*/ 651 h 999"/>
                <a:gd name="T12" fmla="*/ 0 w 1227"/>
                <a:gd name="T13" fmla="*/ 999 h 999"/>
                <a:gd name="T14" fmla="*/ 1178 w 1227"/>
                <a:gd name="T15" fmla="*/ 999 h 999"/>
                <a:gd name="T16" fmla="*/ 1227 w 1227"/>
                <a:gd name="T17" fmla="*/ 950 h 999"/>
                <a:gd name="T18" fmla="*/ 1227 w 1227"/>
                <a:gd name="T19" fmla="*/ 49 h 999"/>
                <a:gd name="T20" fmla="*/ 1178 w 1227"/>
                <a:gd name="T21"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7" h="999">
                  <a:moveTo>
                    <a:pt x="1178" y="0"/>
                  </a:moveTo>
                  <a:cubicBezTo>
                    <a:pt x="1040" y="0"/>
                    <a:pt x="1040" y="0"/>
                    <a:pt x="1040" y="0"/>
                  </a:cubicBezTo>
                  <a:cubicBezTo>
                    <a:pt x="953" y="85"/>
                    <a:pt x="953" y="85"/>
                    <a:pt x="953" y="85"/>
                  </a:cubicBezTo>
                  <a:cubicBezTo>
                    <a:pt x="1141" y="85"/>
                    <a:pt x="1141" y="85"/>
                    <a:pt x="1141" y="85"/>
                  </a:cubicBezTo>
                  <a:cubicBezTo>
                    <a:pt x="1141" y="651"/>
                    <a:pt x="1141" y="651"/>
                    <a:pt x="1141" y="651"/>
                  </a:cubicBezTo>
                  <a:cubicBezTo>
                    <a:pt x="362" y="651"/>
                    <a:pt x="362" y="651"/>
                    <a:pt x="362" y="651"/>
                  </a:cubicBezTo>
                  <a:cubicBezTo>
                    <a:pt x="0" y="999"/>
                    <a:pt x="0" y="999"/>
                    <a:pt x="0" y="999"/>
                  </a:cubicBezTo>
                  <a:cubicBezTo>
                    <a:pt x="1178" y="999"/>
                    <a:pt x="1178" y="999"/>
                    <a:pt x="1178" y="999"/>
                  </a:cubicBezTo>
                  <a:cubicBezTo>
                    <a:pt x="1205" y="999"/>
                    <a:pt x="1227" y="977"/>
                    <a:pt x="1227" y="950"/>
                  </a:cubicBezTo>
                  <a:cubicBezTo>
                    <a:pt x="1227" y="49"/>
                    <a:pt x="1227" y="49"/>
                    <a:pt x="1227" y="49"/>
                  </a:cubicBezTo>
                  <a:cubicBezTo>
                    <a:pt x="1227" y="22"/>
                    <a:pt x="1205" y="0"/>
                    <a:pt x="1178" y="0"/>
                  </a:cubicBezTo>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8" name="iṡḷiḓe">
              <a:extLst>
                <a:ext uri="{FF2B5EF4-FFF2-40B4-BE49-F238E27FC236}">
                  <a16:creationId xmlns:a16="http://schemas.microsoft.com/office/drawing/2014/main" xmlns="" id="{AED0716A-3C99-4B96-92AD-4B0DC36F0E2B}"/>
                </a:ext>
              </a:extLst>
            </p:cNvPr>
            <p:cNvSpPr/>
            <p:nvPr/>
          </p:nvSpPr>
          <p:spPr bwMode="auto">
            <a:xfrm>
              <a:off x="7343775" y="3971132"/>
              <a:ext cx="409575" cy="212725"/>
            </a:xfrm>
            <a:prstGeom prst="rect">
              <a:avLst/>
            </a:prstGeom>
            <a:solidFill>
              <a:srgbClr val="2236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9" name="ïṣliḍe">
              <a:extLst>
                <a:ext uri="{FF2B5EF4-FFF2-40B4-BE49-F238E27FC236}">
                  <a16:creationId xmlns:a16="http://schemas.microsoft.com/office/drawing/2014/main" xmlns="" id="{8EBF1175-49F2-4572-8A44-66880E7971BE}"/>
                </a:ext>
              </a:extLst>
            </p:cNvPr>
            <p:cNvSpPr/>
            <p:nvPr/>
          </p:nvSpPr>
          <p:spPr bwMode="auto">
            <a:xfrm>
              <a:off x="6859588" y="3432969"/>
              <a:ext cx="1211263" cy="500062"/>
            </a:xfrm>
            <a:custGeom>
              <a:avLst/>
              <a:gdLst>
                <a:gd name="T0" fmla="*/ 763 w 763"/>
                <a:gd name="T1" fmla="*/ 0 h 315"/>
                <a:gd name="T2" fmla="*/ 0 w 763"/>
                <a:gd name="T3" fmla="*/ 0 h 315"/>
                <a:gd name="T4" fmla="*/ 0 w 763"/>
                <a:gd name="T5" fmla="*/ 315 h 315"/>
                <a:gd name="T6" fmla="*/ 434 w 763"/>
                <a:gd name="T7" fmla="*/ 315 h 315"/>
                <a:gd name="T8" fmla="*/ 763 w 763"/>
                <a:gd name="T9" fmla="*/ 0 h 315"/>
              </a:gdLst>
              <a:ahLst/>
              <a:cxnLst>
                <a:cxn ang="0">
                  <a:pos x="T0" y="T1"/>
                </a:cxn>
                <a:cxn ang="0">
                  <a:pos x="T2" y="T3"/>
                </a:cxn>
                <a:cxn ang="0">
                  <a:pos x="T4" y="T5"/>
                </a:cxn>
                <a:cxn ang="0">
                  <a:pos x="T6" y="T7"/>
                </a:cxn>
                <a:cxn ang="0">
                  <a:pos x="T8" y="T9"/>
                </a:cxn>
              </a:cxnLst>
              <a:rect l="0" t="0" r="r" b="b"/>
              <a:pathLst>
                <a:path w="763" h="315">
                  <a:moveTo>
                    <a:pt x="763" y="0"/>
                  </a:moveTo>
                  <a:lnTo>
                    <a:pt x="0" y="0"/>
                  </a:lnTo>
                  <a:lnTo>
                    <a:pt x="0" y="315"/>
                  </a:lnTo>
                  <a:lnTo>
                    <a:pt x="434" y="315"/>
                  </a:lnTo>
                  <a:lnTo>
                    <a:pt x="763" y="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0" name="iṩḻiḑè">
              <a:extLst>
                <a:ext uri="{FF2B5EF4-FFF2-40B4-BE49-F238E27FC236}">
                  <a16:creationId xmlns:a16="http://schemas.microsoft.com/office/drawing/2014/main" xmlns="" id="{398E56BC-D68D-43CD-B928-96C5B04B357A}"/>
                </a:ext>
              </a:extLst>
            </p:cNvPr>
            <p:cNvSpPr/>
            <p:nvPr/>
          </p:nvSpPr>
          <p:spPr bwMode="auto">
            <a:xfrm>
              <a:off x="6859588" y="3432969"/>
              <a:ext cx="1211263" cy="500062"/>
            </a:xfrm>
            <a:custGeom>
              <a:avLst/>
              <a:gdLst>
                <a:gd name="T0" fmla="*/ 763 w 763"/>
                <a:gd name="T1" fmla="*/ 0 h 315"/>
                <a:gd name="T2" fmla="*/ 0 w 763"/>
                <a:gd name="T3" fmla="*/ 0 h 315"/>
                <a:gd name="T4" fmla="*/ 0 w 763"/>
                <a:gd name="T5" fmla="*/ 315 h 315"/>
                <a:gd name="T6" fmla="*/ 434 w 763"/>
                <a:gd name="T7" fmla="*/ 315 h 315"/>
                <a:gd name="T8" fmla="*/ 763 w 763"/>
                <a:gd name="T9" fmla="*/ 0 h 315"/>
              </a:gdLst>
              <a:ahLst/>
              <a:cxnLst>
                <a:cxn ang="0">
                  <a:pos x="T0" y="T1"/>
                </a:cxn>
                <a:cxn ang="0">
                  <a:pos x="T2" y="T3"/>
                </a:cxn>
                <a:cxn ang="0">
                  <a:pos x="T4" y="T5"/>
                </a:cxn>
                <a:cxn ang="0">
                  <a:pos x="T6" y="T7"/>
                </a:cxn>
                <a:cxn ang="0">
                  <a:pos x="T8" y="T9"/>
                </a:cxn>
              </a:cxnLst>
              <a:rect l="0" t="0" r="r" b="b"/>
              <a:pathLst>
                <a:path w="763" h="315">
                  <a:moveTo>
                    <a:pt x="763" y="0"/>
                  </a:moveTo>
                  <a:lnTo>
                    <a:pt x="0" y="0"/>
                  </a:lnTo>
                  <a:lnTo>
                    <a:pt x="0" y="315"/>
                  </a:lnTo>
                  <a:lnTo>
                    <a:pt x="434" y="315"/>
                  </a:lnTo>
                  <a:lnTo>
                    <a:pt x="7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1" name="íś1ïḋe">
              <a:extLst>
                <a:ext uri="{FF2B5EF4-FFF2-40B4-BE49-F238E27FC236}">
                  <a16:creationId xmlns:a16="http://schemas.microsoft.com/office/drawing/2014/main" xmlns="" id="{623215D3-9FC9-46A9-89B3-7987C50D8E54}"/>
                </a:ext>
              </a:extLst>
            </p:cNvPr>
            <p:cNvSpPr/>
            <p:nvPr/>
          </p:nvSpPr>
          <p:spPr bwMode="auto">
            <a:xfrm>
              <a:off x="7548563" y="3432969"/>
              <a:ext cx="688975" cy="500062"/>
            </a:xfrm>
            <a:custGeom>
              <a:avLst/>
              <a:gdLst>
                <a:gd name="T0" fmla="*/ 434 w 434"/>
                <a:gd name="T1" fmla="*/ 0 h 315"/>
                <a:gd name="T2" fmla="*/ 329 w 434"/>
                <a:gd name="T3" fmla="*/ 0 h 315"/>
                <a:gd name="T4" fmla="*/ 0 w 434"/>
                <a:gd name="T5" fmla="*/ 315 h 315"/>
                <a:gd name="T6" fmla="*/ 434 w 434"/>
                <a:gd name="T7" fmla="*/ 315 h 315"/>
                <a:gd name="T8" fmla="*/ 434 w 434"/>
                <a:gd name="T9" fmla="*/ 0 h 315"/>
              </a:gdLst>
              <a:ahLst/>
              <a:cxnLst>
                <a:cxn ang="0">
                  <a:pos x="T0" y="T1"/>
                </a:cxn>
                <a:cxn ang="0">
                  <a:pos x="T2" y="T3"/>
                </a:cxn>
                <a:cxn ang="0">
                  <a:pos x="T4" y="T5"/>
                </a:cxn>
                <a:cxn ang="0">
                  <a:pos x="T6" y="T7"/>
                </a:cxn>
                <a:cxn ang="0">
                  <a:pos x="T8" y="T9"/>
                </a:cxn>
              </a:cxnLst>
              <a:rect l="0" t="0" r="r" b="b"/>
              <a:pathLst>
                <a:path w="434" h="315">
                  <a:moveTo>
                    <a:pt x="434" y="0"/>
                  </a:moveTo>
                  <a:lnTo>
                    <a:pt x="329" y="0"/>
                  </a:lnTo>
                  <a:lnTo>
                    <a:pt x="0" y="315"/>
                  </a:lnTo>
                  <a:lnTo>
                    <a:pt x="434" y="315"/>
                  </a:lnTo>
                  <a:lnTo>
                    <a:pt x="434" y="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íṡlíḓé">
              <a:extLst>
                <a:ext uri="{FF2B5EF4-FFF2-40B4-BE49-F238E27FC236}">
                  <a16:creationId xmlns:a16="http://schemas.microsoft.com/office/drawing/2014/main" xmlns="" id="{6BE71E32-8B2A-4C7F-868A-238AB2C3EDB8}"/>
                </a:ext>
              </a:extLst>
            </p:cNvPr>
            <p:cNvSpPr/>
            <p:nvPr/>
          </p:nvSpPr>
          <p:spPr bwMode="auto">
            <a:xfrm>
              <a:off x="7548563" y="3432969"/>
              <a:ext cx="688975" cy="500062"/>
            </a:xfrm>
            <a:custGeom>
              <a:avLst/>
              <a:gdLst>
                <a:gd name="T0" fmla="*/ 434 w 434"/>
                <a:gd name="T1" fmla="*/ 0 h 315"/>
                <a:gd name="T2" fmla="*/ 329 w 434"/>
                <a:gd name="T3" fmla="*/ 0 h 315"/>
                <a:gd name="T4" fmla="*/ 0 w 434"/>
                <a:gd name="T5" fmla="*/ 315 h 315"/>
                <a:gd name="T6" fmla="*/ 434 w 434"/>
                <a:gd name="T7" fmla="*/ 315 h 315"/>
                <a:gd name="T8" fmla="*/ 434 w 434"/>
                <a:gd name="T9" fmla="*/ 0 h 315"/>
              </a:gdLst>
              <a:ahLst/>
              <a:cxnLst>
                <a:cxn ang="0">
                  <a:pos x="T0" y="T1"/>
                </a:cxn>
                <a:cxn ang="0">
                  <a:pos x="T2" y="T3"/>
                </a:cxn>
                <a:cxn ang="0">
                  <a:pos x="T4" y="T5"/>
                </a:cxn>
                <a:cxn ang="0">
                  <a:pos x="T6" y="T7"/>
                </a:cxn>
                <a:cxn ang="0">
                  <a:pos x="T8" y="T9"/>
                </a:cxn>
              </a:cxnLst>
              <a:rect l="0" t="0" r="r" b="b"/>
              <a:pathLst>
                <a:path w="434" h="315">
                  <a:moveTo>
                    <a:pt x="434" y="0"/>
                  </a:moveTo>
                  <a:lnTo>
                    <a:pt x="329" y="0"/>
                  </a:lnTo>
                  <a:lnTo>
                    <a:pt x="0" y="315"/>
                  </a:lnTo>
                  <a:lnTo>
                    <a:pt x="434" y="315"/>
                  </a:lnTo>
                  <a:lnTo>
                    <a:pt x="4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3" name="ïṣḷïḓè">
              <a:extLst>
                <a:ext uri="{FF2B5EF4-FFF2-40B4-BE49-F238E27FC236}">
                  <a16:creationId xmlns:a16="http://schemas.microsoft.com/office/drawing/2014/main" xmlns="" id="{FA434472-B466-4F27-855B-3518129A492F}"/>
                </a:ext>
              </a:extLst>
            </p:cNvPr>
            <p:cNvSpPr/>
            <p:nvPr/>
          </p:nvSpPr>
          <p:spPr bwMode="auto">
            <a:xfrm>
              <a:off x="6881813"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4" name="ïṣḷide">
              <a:extLst>
                <a:ext uri="{FF2B5EF4-FFF2-40B4-BE49-F238E27FC236}">
                  <a16:creationId xmlns:a16="http://schemas.microsoft.com/office/drawing/2014/main" xmlns="" id="{1D11072B-FDF1-4D7A-9911-71B8F45AE894}"/>
                </a:ext>
              </a:extLst>
            </p:cNvPr>
            <p:cNvSpPr/>
            <p:nvPr/>
          </p:nvSpPr>
          <p:spPr bwMode="auto">
            <a:xfrm>
              <a:off x="6985000"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5" name="iṡḷîḓê">
              <a:extLst>
                <a:ext uri="{FF2B5EF4-FFF2-40B4-BE49-F238E27FC236}">
                  <a16:creationId xmlns:a16="http://schemas.microsoft.com/office/drawing/2014/main" xmlns="" id="{1E59CA50-7CC0-4DAE-88A6-72C93B430D7C}"/>
                </a:ext>
              </a:extLst>
            </p:cNvPr>
            <p:cNvSpPr/>
            <p:nvPr/>
          </p:nvSpPr>
          <p:spPr bwMode="auto">
            <a:xfrm>
              <a:off x="7089775"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6" name="îS1íďe">
              <a:extLst>
                <a:ext uri="{FF2B5EF4-FFF2-40B4-BE49-F238E27FC236}">
                  <a16:creationId xmlns:a16="http://schemas.microsoft.com/office/drawing/2014/main" xmlns="" id="{DDBC4AFA-014D-47AF-9B77-061E5553312C}"/>
                </a:ext>
              </a:extLst>
            </p:cNvPr>
            <p:cNvSpPr/>
            <p:nvPr/>
          </p:nvSpPr>
          <p:spPr bwMode="auto">
            <a:xfrm>
              <a:off x="7192963"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7" name="îṡ1îḑè">
              <a:extLst>
                <a:ext uri="{FF2B5EF4-FFF2-40B4-BE49-F238E27FC236}">
                  <a16:creationId xmlns:a16="http://schemas.microsoft.com/office/drawing/2014/main" xmlns="" id="{1562AE45-8556-4D60-986A-D4435384542E}"/>
                </a:ext>
              </a:extLst>
            </p:cNvPr>
            <p:cNvSpPr/>
            <p:nvPr/>
          </p:nvSpPr>
          <p:spPr bwMode="auto">
            <a:xfrm>
              <a:off x="7297738"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8" name="ïṣḻîḋê">
              <a:extLst>
                <a:ext uri="{FF2B5EF4-FFF2-40B4-BE49-F238E27FC236}">
                  <a16:creationId xmlns:a16="http://schemas.microsoft.com/office/drawing/2014/main" xmlns="" id="{C62A822D-890C-497D-B84E-B663F43E4CE8}"/>
                </a:ext>
              </a:extLst>
            </p:cNvPr>
            <p:cNvSpPr/>
            <p:nvPr/>
          </p:nvSpPr>
          <p:spPr bwMode="auto">
            <a:xfrm>
              <a:off x="7400925"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9" name="íśḷîḍê">
              <a:extLst>
                <a:ext uri="{FF2B5EF4-FFF2-40B4-BE49-F238E27FC236}">
                  <a16:creationId xmlns:a16="http://schemas.microsoft.com/office/drawing/2014/main" xmlns="" id="{DBD040A2-C3BB-469A-AD38-10AA40A0599F}"/>
                </a:ext>
              </a:extLst>
            </p:cNvPr>
            <p:cNvSpPr/>
            <p:nvPr/>
          </p:nvSpPr>
          <p:spPr bwMode="auto">
            <a:xfrm>
              <a:off x="7505700"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0" name="î$1ïḑê">
              <a:extLst>
                <a:ext uri="{FF2B5EF4-FFF2-40B4-BE49-F238E27FC236}">
                  <a16:creationId xmlns:a16="http://schemas.microsoft.com/office/drawing/2014/main" xmlns="" id="{29FA88B4-B993-416A-9CBA-E687E4C30E6B}"/>
                </a:ext>
              </a:extLst>
            </p:cNvPr>
            <p:cNvSpPr/>
            <p:nvPr/>
          </p:nvSpPr>
          <p:spPr bwMode="auto">
            <a:xfrm>
              <a:off x="7608888"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1" name="iṧļíḓé">
              <a:extLst>
                <a:ext uri="{FF2B5EF4-FFF2-40B4-BE49-F238E27FC236}">
                  <a16:creationId xmlns:a16="http://schemas.microsoft.com/office/drawing/2014/main" xmlns="" id="{C76F5E2C-C6AB-437C-8111-42A03CC47775}"/>
                </a:ext>
              </a:extLst>
            </p:cNvPr>
            <p:cNvSpPr/>
            <p:nvPr/>
          </p:nvSpPr>
          <p:spPr bwMode="auto">
            <a:xfrm>
              <a:off x="7713663"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2" name="íṡḷîḋè">
              <a:extLst>
                <a:ext uri="{FF2B5EF4-FFF2-40B4-BE49-F238E27FC236}">
                  <a16:creationId xmlns:a16="http://schemas.microsoft.com/office/drawing/2014/main" xmlns="" id="{144B3D6A-5CE9-4236-B8D8-5A4D5F4E1614}"/>
                </a:ext>
              </a:extLst>
            </p:cNvPr>
            <p:cNvSpPr/>
            <p:nvPr/>
          </p:nvSpPr>
          <p:spPr bwMode="auto">
            <a:xfrm>
              <a:off x="7816850"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3" name="ís1îḋé">
              <a:extLst>
                <a:ext uri="{FF2B5EF4-FFF2-40B4-BE49-F238E27FC236}">
                  <a16:creationId xmlns:a16="http://schemas.microsoft.com/office/drawing/2014/main" xmlns="" id="{0D31D93D-B4E5-47FC-94B5-EF333F8FEA9D}"/>
                </a:ext>
              </a:extLst>
            </p:cNvPr>
            <p:cNvSpPr/>
            <p:nvPr/>
          </p:nvSpPr>
          <p:spPr bwMode="auto">
            <a:xfrm>
              <a:off x="7920038"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4" name="iṥ1iḋé">
              <a:extLst>
                <a:ext uri="{FF2B5EF4-FFF2-40B4-BE49-F238E27FC236}">
                  <a16:creationId xmlns:a16="http://schemas.microsoft.com/office/drawing/2014/main" xmlns="" id="{339B84AD-FBF1-4793-9A0F-5BBE5C513267}"/>
                </a:ext>
              </a:extLst>
            </p:cNvPr>
            <p:cNvSpPr/>
            <p:nvPr/>
          </p:nvSpPr>
          <p:spPr bwMode="auto">
            <a:xfrm>
              <a:off x="7037388" y="3582194"/>
              <a:ext cx="77788" cy="87312"/>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5" name="iSļiďé">
              <a:extLst>
                <a:ext uri="{FF2B5EF4-FFF2-40B4-BE49-F238E27FC236}">
                  <a16:creationId xmlns:a16="http://schemas.microsoft.com/office/drawing/2014/main" xmlns="" id="{D35DCB98-4ACF-46F4-8D39-748DAFCFB575}"/>
                </a:ext>
              </a:extLst>
            </p:cNvPr>
            <p:cNvSpPr/>
            <p:nvPr/>
          </p:nvSpPr>
          <p:spPr bwMode="auto">
            <a:xfrm>
              <a:off x="7142163" y="3582194"/>
              <a:ext cx="77788" cy="87312"/>
            </a:xfrm>
            <a:custGeom>
              <a:avLst/>
              <a:gdLst>
                <a:gd name="T0" fmla="*/ 7 w 88"/>
                <a:gd name="T1" fmla="*/ 0 h 98"/>
                <a:gd name="T2" fmla="*/ 80 w 88"/>
                <a:gd name="T3" fmla="*/ 0 h 98"/>
                <a:gd name="T4" fmla="*/ 88 w 88"/>
                <a:gd name="T5" fmla="*/ 10 h 98"/>
                <a:gd name="T6" fmla="*/ 88 w 88"/>
                <a:gd name="T7" fmla="*/ 88 h 98"/>
                <a:gd name="T8" fmla="*/ 80 w 88"/>
                <a:gd name="T9" fmla="*/ 98 h 98"/>
                <a:gd name="T10" fmla="*/ 7 w 88"/>
                <a:gd name="T11" fmla="*/ 98 h 98"/>
                <a:gd name="T12" fmla="*/ 0 w 88"/>
                <a:gd name="T13" fmla="*/ 88 h 98"/>
                <a:gd name="T14" fmla="*/ 0 w 88"/>
                <a:gd name="T15" fmla="*/ 10 h 98"/>
                <a:gd name="T16" fmla="*/ 7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7" y="0"/>
                  </a:moveTo>
                  <a:cubicBezTo>
                    <a:pt x="80" y="0"/>
                    <a:pt x="80" y="0"/>
                    <a:pt x="80" y="0"/>
                  </a:cubicBezTo>
                  <a:cubicBezTo>
                    <a:pt x="84" y="0"/>
                    <a:pt x="88" y="5"/>
                    <a:pt x="88" y="10"/>
                  </a:cubicBezTo>
                  <a:cubicBezTo>
                    <a:pt x="88" y="88"/>
                    <a:pt x="88" y="88"/>
                    <a:pt x="88" y="88"/>
                  </a:cubicBezTo>
                  <a:cubicBezTo>
                    <a:pt x="88" y="94"/>
                    <a:pt x="84" y="98"/>
                    <a:pt x="80" y="98"/>
                  </a:cubicBezTo>
                  <a:cubicBezTo>
                    <a:pt x="7" y="98"/>
                    <a:pt x="7" y="98"/>
                    <a:pt x="7" y="98"/>
                  </a:cubicBezTo>
                  <a:cubicBezTo>
                    <a:pt x="3" y="98"/>
                    <a:pt x="0" y="94"/>
                    <a:pt x="0" y="88"/>
                  </a:cubicBezTo>
                  <a:cubicBezTo>
                    <a:pt x="0" y="10"/>
                    <a:pt x="0" y="10"/>
                    <a:pt x="0" y="10"/>
                  </a:cubicBezTo>
                  <a:cubicBezTo>
                    <a:pt x="0" y="5"/>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6" name="ïṧḷiḍê">
              <a:extLst>
                <a:ext uri="{FF2B5EF4-FFF2-40B4-BE49-F238E27FC236}">
                  <a16:creationId xmlns:a16="http://schemas.microsoft.com/office/drawing/2014/main" xmlns="" id="{1C3C7C35-75D5-46A4-8C8C-8A475918B742}"/>
                </a:ext>
              </a:extLst>
            </p:cNvPr>
            <p:cNvSpPr/>
            <p:nvPr/>
          </p:nvSpPr>
          <p:spPr bwMode="auto">
            <a:xfrm>
              <a:off x="7245350" y="3582194"/>
              <a:ext cx="77788" cy="87312"/>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7" name="îṥḷiḋê">
              <a:extLst>
                <a:ext uri="{FF2B5EF4-FFF2-40B4-BE49-F238E27FC236}">
                  <a16:creationId xmlns:a16="http://schemas.microsoft.com/office/drawing/2014/main" xmlns="" id="{FE31A59C-E1EC-4A77-9E5B-1668B5A07980}"/>
                </a:ext>
              </a:extLst>
            </p:cNvPr>
            <p:cNvSpPr/>
            <p:nvPr/>
          </p:nvSpPr>
          <p:spPr bwMode="auto">
            <a:xfrm>
              <a:off x="7350125" y="3582194"/>
              <a:ext cx="77788" cy="87312"/>
            </a:xfrm>
            <a:custGeom>
              <a:avLst/>
              <a:gdLst>
                <a:gd name="T0" fmla="*/ 7 w 88"/>
                <a:gd name="T1" fmla="*/ 0 h 98"/>
                <a:gd name="T2" fmla="*/ 80 w 88"/>
                <a:gd name="T3" fmla="*/ 0 h 98"/>
                <a:gd name="T4" fmla="*/ 88 w 88"/>
                <a:gd name="T5" fmla="*/ 10 h 98"/>
                <a:gd name="T6" fmla="*/ 88 w 88"/>
                <a:gd name="T7" fmla="*/ 88 h 98"/>
                <a:gd name="T8" fmla="*/ 80 w 88"/>
                <a:gd name="T9" fmla="*/ 98 h 98"/>
                <a:gd name="T10" fmla="*/ 7 w 88"/>
                <a:gd name="T11" fmla="*/ 98 h 98"/>
                <a:gd name="T12" fmla="*/ 0 w 88"/>
                <a:gd name="T13" fmla="*/ 88 h 98"/>
                <a:gd name="T14" fmla="*/ 0 w 88"/>
                <a:gd name="T15" fmla="*/ 10 h 98"/>
                <a:gd name="T16" fmla="*/ 7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7" y="0"/>
                  </a:moveTo>
                  <a:cubicBezTo>
                    <a:pt x="80" y="0"/>
                    <a:pt x="80" y="0"/>
                    <a:pt x="80" y="0"/>
                  </a:cubicBezTo>
                  <a:cubicBezTo>
                    <a:pt x="84" y="0"/>
                    <a:pt x="88" y="5"/>
                    <a:pt x="88" y="10"/>
                  </a:cubicBezTo>
                  <a:cubicBezTo>
                    <a:pt x="88" y="88"/>
                    <a:pt x="88" y="88"/>
                    <a:pt x="88" y="88"/>
                  </a:cubicBezTo>
                  <a:cubicBezTo>
                    <a:pt x="88" y="94"/>
                    <a:pt x="84" y="98"/>
                    <a:pt x="80" y="98"/>
                  </a:cubicBezTo>
                  <a:cubicBezTo>
                    <a:pt x="7" y="98"/>
                    <a:pt x="7" y="98"/>
                    <a:pt x="7" y="98"/>
                  </a:cubicBezTo>
                  <a:cubicBezTo>
                    <a:pt x="3" y="98"/>
                    <a:pt x="0" y="94"/>
                    <a:pt x="0" y="88"/>
                  </a:cubicBezTo>
                  <a:cubicBezTo>
                    <a:pt x="0" y="10"/>
                    <a:pt x="0" y="10"/>
                    <a:pt x="0" y="10"/>
                  </a:cubicBezTo>
                  <a:cubicBezTo>
                    <a:pt x="0" y="5"/>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8" name="iŝ1íḋè">
              <a:extLst>
                <a:ext uri="{FF2B5EF4-FFF2-40B4-BE49-F238E27FC236}">
                  <a16:creationId xmlns:a16="http://schemas.microsoft.com/office/drawing/2014/main" xmlns="" id="{BBEB6E4E-FC0E-48B2-B2E8-B8406429FB90}"/>
                </a:ext>
              </a:extLst>
            </p:cNvPr>
            <p:cNvSpPr/>
            <p:nvPr/>
          </p:nvSpPr>
          <p:spPr bwMode="auto">
            <a:xfrm>
              <a:off x="7453313" y="3582194"/>
              <a:ext cx="77788" cy="87312"/>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9" name="ïsḻîḑê">
              <a:extLst>
                <a:ext uri="{FF2B5EF4-FFF2-40B4-BE49-F238E27FC236}">
                  <a16:creationId xmlns:a16="http://schemas.microsoft.com/office/drawing/2014/main" xmlns="" id="{C083E005-80D2-44C6-8611-E1C3E8554BCD}"/>
                </a:ext>
              </a:extLst>
            </p:cNvPr>
            <p:cNvSpPr/>
            <p:nvPr/>
          </p:nvSpPr>
          <p:spPr bwMode="auto">
            <a:xfrm>
              <a:off x="7558088" y="3582194"/>
              <a:ext cx="77788" cy="87312"/>
            </a:xfrm>
            <a:custGeom>
              <a:avLst/>
              <a:gdLst>
                <a:gd name="T0" fmla="*/ 7 w 88"/>
                <a:gd name="T1" fmla="*/ 0 h 98"/>
                <a:gd name="T2" fmla="*/ 80 w 88"/>
                <a:gd name="T3" fmla="*/ 0 h 98"/>
                <a:gd name="T4" fmla="*/ 88 w 88"/>
                <a:gd name="T5" fmla="*/ 10 h 98"/>
                <a:gd name="T6" fmla="*/ 88 w 88"/>
                <a:gd name="T7" fmla="*/ 88 h 98"/>
                <a:gd name="T8" fmla="*/ 80 w 88"/>
                <a:gd name="T9" fmla="*/ 98 h 98"/>
                <a:gd name="T10" fmla="*/ 7 w 88"/>
                <a:gd name="T11" fmla="*/ 98 h 98"/>
                <a:gd name="T12" fmla="*/ 0 w 88"/>
                <a:gd name="T13" fmla="*/ 88 h 98"/>
                <a:gd name="T14" fmla="*/ 0 w 88"/>
                <a:gd name="T15" fmla="*/ 10 h 98"/>
                <a:gd name="T16" fmla="*/ 7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7" y="0"/>
                  </a:moveTo>
                  <a:cubicBezTo>
                    <a:pt x="80" y="0"/>
                    <a:pt x="80" y="0"/>
                    <a:pt x="80" y="0"/>
                  </a:cubicBezTo>
                  <a:cubicBezTo>
                    <a:pt x="84" y="0"/>
                    <a:pt x="88" y="5"/>
                    <a:pt x="88" y="10"/>
                  </a:cubicBezTo>
                  <a:cubicBezTo>
                    <a:pt x="88" y="88"/>
                    <a:pt x="88" y="88"/>
                    <a:pt x="88" y="88"/>
                  </a:cubicBezTo>
                  <a:cubicBezTo>
                    <a:pt x="88" y="94"/>
                    <a:pt x="84" y="98"/>
                    <a:pt x="80" y="98"/>
                  </a:cubicBezTo>
                  <a:cubicBezTo>
                    <a:pt x="7" y="98"/>
                    <a:pt x="7" y="98"/>
                    <a:pt x="7" y="98"/>
                  </a:cubicBezTo>
                  <a:cubicBezTo>
                    <a:pt x="3" y="98"/>
                    <a:pt x="0" y="94"/>
                    <a:pt x="0" y="88"/>
                  </a:cubicBezTo>
                  <a:cubicBezTo>
                    <a:pt x="0" y="10"/>
                    <a:pt x="0" y="10"/>
                    <a:pt x="0" y="10"/>
                  </a:cubicBezTo>
                  <a:cubicBezTo>
                    <a:pt x="0" y="5"/>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0" name="ï$ļidé">
              <a:extLst>
                <a:ext uri="{FF2B5EF4-FFF2-40B4-BE49-F238E27FC236}">
                  <a16:creationId xmlns:a16="http://schemas.microsoft.com/office/drawing/2014/main" xmlns="" id="{5861FF88-DD95-4385-9172-9C5C76F30B47}"/>
                </a:ext>
              </a:extLst>
            </p:cNvPr>
            <p:cNvSpPr/>
            <p:nvPr/>
          </p:nvSpPr>
          <p:spPr bwMode="auto">
            <a:xfrm>
              <a:off x="7661275" y="3582194"/>
              <a:ext cx="77788" cy="87312"/>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i$ļiďè">
              <a:extLst>
                <a:ext uri="{FF2B5EF4-FFF2-40B4-BE49-F238E27FC236}">
                  <a16:creationId xmlns:a16="http://schemas.microsoft.com/office/drawing/2014/main" xmlns="" id="{4EE51ABD-F569-4236-9F4E-92FC1D35D0C7}"/>
                </a:ext>
              </a:extLst>
            </p:cNvPr>
            <p:cNvSpPr/>
            <p:nvPr/>
          </p:nvSpPr>
          <p:spPr bwMode="auto">
            <a:xfrm>
              <a:off x="7764463" y="3582194"/>
              <a:ext cx="77788" cy="87312"/>
            </a:xfrm>
            <a:custGeom>
              <a:avLst/>
              <a:gdLst>
                <a:gd name="T0" fmla="*/ 7 w 87"/>
                <a:gd name="T1" fmla="*/ 0 h 98"/>
                <a:gd name="T2" fmla="*/ 80 w 87"/>
                <a:gd name="T3" fmla="*/ 0 h 98"/>
                <a:gd name="T4" fmla="*/ 87 w 87"/>
                <a:gd name="T5" fmla="*/ 10 h 98"/>
                <a:gd name="T6" fmla="*/ 87 w 87"/>
                <a:gd name="T7" fmla="*/ 88 h 98"/>
                <a:gd name="T8" fmla="*/ 80 w 87"/>
                <a:gd name="T9" fmla="*/ 98 h 98"/>
                <a:gd name="T10" fmla="*/ 7 w 87"/>
                <a:gd name="T11" fmla="*/ 98 h 98"/>
                <a:gd name="T12" fmla="*/ 0 w 87"/>
                <a:gd name="T13" fmla="*/ 88 h 98"/>
                <a:gd name="T14" fmla="*/ 0 w 87"/>
                <a:gd name="T15" fmla="*/ 10 h 98"/>
                <a:gd name="T16" fmla="*/ 7 w 87"/>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8">
                  <a:moveTo>
                    <a:pt x="7" y="0"/>
                  </a:moveTo>
                  <a:cubicBezTo>
                    <a:pt x="80" y="0"/>
                    <a:pt x="80" y="0"/>
                    <a:pt x="80" y="0"/>
                  </a:cubicBezTo>
                  <a:cubicBezTo>
                    <a:pt x="84" y="0"/>
                    <a:pt x="87" y="5"/>
                    <a:pt x="87" y="10"/>
                  </a:cubicBezTo>
                  <a:cubicBezTo>
                    <a:pt x="87" y="88"/>
                    <a:pt x="87" y="88"/>
                    <a:pt x="87" y="88"/>
                  </a:cubicBezTo>
                  <a:cubicBezTo>
                    <a:pt x="87" y="94"/>
                    <a:pt x="84" y="98"/>
                    <a:pt x="80" y="98"/>
                  </a:cubicBezTo>
                  <a:cubicBezTo>
                    <a:pt x="7" y="98"/>
                    <a:pt x="7" y="98"/>
                    <a:pt x="7" y="98"/>
                  </a:cubicBezTo>
                  <a:cubicBezTo>
                    <a:pt x="3" y="98"/>
                    <a:pt x="0" y="94"/>
                    <a:pt x="0" y="88"/>
                  </a:cubicBezTo>
                  <a:cubicBezTo>
                    <a:pt x="0" y="10"/>
                    <a:pt x="0" y="10"/>
                    <a:pt x="0" y="10"/>
                  </a:cubicBezTo>
                  <a:cubicBezTo>
                    <a:pt x="0" y="5"/>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îsḷíḓé">
              <a:extLst>
                <a:ext uri="{FF2B5EF4-FFF2-40B4-BE49-F238E27FC236}">
                  <a16:creationId xmlns:a16="http://schemas.microsoft.com/office/drawing/2014/main" xmlns="" id="{8BC80836-8A58-4DE7-BCFF-81DEEDC0CF43}"/>
                </a:ext>
              </a:extLst>
            </p:cNvPr>
            <p:cNvSpPr/>
            <p:nvPr/>
          </p:nvSpPr>
          <p:spPr bwMode="auto">
            <a:xfrm>
              <a:off x="7867650" y="3582194"/>
              <a:ext cx="77788" cy="87312"/>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3" name="îSliďé">
              <a:extLst>
                <a:ext uri="{FF2B5EF4-FFF2-40B4-BE49-F238E27FC236}">
                  <a16:creationId xmlns:a16="http://schemas.microsoft.com/office/drawing/2014/main" xmlns="" id="{CFFA1F9D-A2CD-4935-9475-1DF99381DAE9}"/>
                </a:ext>
              </a:extLst>
            </p:cNvPr>
            <p:cNvSpPr/>
            <p:nvPr/>
          </p:nvSpPr>
          <p:spPr bwMode="auto">
            <a:xfrm>
              <a:off x="7972425" y="3582194"/>
              <a:ext cx="77788" cy="87312"/>
            </a:xfrm>
            <a:custGeom>
              <a:avLst/>
              <a:gdLst>
                <a:gd name="T0" fmla="*/ 7 w 88"/>
                <a:gd name="T1" fmla="*/ 0 h 98"/>
                <a:gd name="T2" fmla="*/ 80 w 88"/>
                <a:gd name="T3" fmla="*/ 0 h 98"/>
                <a:gd name="T4" fmla="*/ 88 w 88"/>
                <a:gd name="T5" fmla="*/ 10 h 98"/>
                <a:gd name="T6" fmla="*/ 88 w 88"/>
                <a:gd name="T7" fmla="*/ 88 h 98"/>
                <a:gd name="T8" fmla="*/ 80 w 88"/>
                <a:gd name="T9" fmla="*/ 98 h 98"/>
                <a:gd name="T10" fmla="*/ 7 w 88"/>
                <a:gd name="T11" fmla="*/ 98 h 98"/>
                <a:gd name="T12" fmla="*/ 0 w 88"/>
                <a:gd name="T13" fmla="*/ 88 h 98"/>
                <a:gd name="T14" fmla="*/ 0 w 88"/>
                <a:gd name="T15" fmla="*/ 10 h 98"/>
                <a:gd name="T16" fmla="*/ 7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7" y="0"/>
                  </a:moveTo>
                  <a:cubicBezTo>
                    <a:pt x="80" y="0"/>
                    <a:pt x="80" y="0"/>
                    <a:pt x="80" y="0"/>
                  </a:cubicBezTo>
                  <a:cubicBezTo>
                    <a:pt x="84" y="0"/>
                    <a:pt x="88" y="5"/>
                    <a:pt x="88" y="10"/>
                  </a:cubicBezTo>
                  <a:cubicBezTo>
                    <a:pt x="88" y="88"/>
                    <a:pt x="88" y="88"/>
                    <a:pt x="88" y="88"/>
                  </a:cubicBezTo>
                  <a:cubicBezTo>
                    <a:pt x="88" y="94"/>
                    <a:pt x="84" y="98"/>
                    <a:pt x="80" y="98"/>
                  </a:cubicBezTo>
                  <a:cubicBezTo>
                    <a:pt x="7" y="98"/>
                    <a:pt x="7" y="98"/>
                    <a:pt x="7" y="98"/>
                  </a:cubicBezTo>
                  <a:cubicBezTo>
                    <a:pt x="3" y="98"/>
                    <a:pt x="0" y="94"/>
                    <a:pt x="0" y="88"/>
                  </a:cubicBezTo>
                  <a:cubicBezTo>
                    <a:pt x="0" y="10"/>
                    <a:pt x="0" y="10"/>
                    <a:pt x="0" y="10"/>
                  </a:cubicBezTo>
                  <a:cubicBezTo>
                    <a:pt x="0" y="5"/>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íšḷíḍé">
              <a:extLst>
                <a:ext uri="{FF2B5EF4-FFF2-40B4-BE49-F238E27FC236}">
                  <a16:creationId xmlns:a16="http://schemas.microsoft.com/office/drawing/2014/main" xmlns="" id="{4C85F0A9-002E-41E4-986F-394C6B896CF1}"/>
                </a:ext>
              </a:extLst>
            </p:cNvPr>
            <p:cNvSpPr/>
            <p:nvPr/>
          </p:nvSpPr>
          <p:spPr bwMode="auto">
            <a:xfrm>
              <a:off x="8023225"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5"/>
                    <a:pt x="88" y="10"/>
                  </a:cubicBezTo>
                  <a:cubicBezTo>
                    <a:pt x="88" y="88"/>
                    <a:pt x="88" y="88"/>
                    <a:pt x="88" y="88"/>
                  </a:cubicBezTo>
                  <a:cubicBezTo>
                    <a:pt x="88" y="94"/>
                    <a:pt x="85" y="98"/>
                    <a:pt x="80"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5" name="îṡ1ïḍe">
              <a:extLst>
                <a:ext uri="{FF2B5EF4-FFF2-40B4-BE49-F238E27FC236}">
                  <a16:creationId xmlns:a16="http://schemas.microsoft.com/office/drawing/2014/main" xmlns="" id="{C579F53D-0BF3-4E39-B7F1-3B41A1DF78D5}"/>
                </a:ext>
              </a:extLst>
            </p:cNvPr>
            <p:cNvSpPr/>
            <p:nvPr/>
          </p:nvSpPr>
          <p:spPr bwMode="auto">
            <a:xfrm>
              <a:off x="8128000" y="34631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5"/>
                    <a:pt x="88" y="10"/>
                  </a:cubicBezTo>
                  <a:cubicBezTo>
                    <a:pt x="88" y="88"/>
                    <a:pt x="88" y="88"/>
                    <a:pt x="88" y="88"/>
                  </a:cubicBezTo>
                  <a:cubicBezTo>
                    <a:pt x="88" y="94"/>
                    <a:pt x="84" y="98"/>
                    <a:pt x="80"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6" name="iṣľide">
              <a:extLst>
                <a:ext uri="{FF2B5EF4-FFF2-40B4-BE49-F238E27FC236}">
                  <a16:creationId xmlns:a16="http://schemas.microsoft.com/office/drawing/2014/main" xmlns="" id="{C6810367-B344-40E2-83A1-2892C771EF69}"/>
                </a:ext>
              </a:extLst>
            </p:cNvPr>
            <p:cNvSpPr/>
            <p:nvPr/>
          </p:nvSpPr>
          <p:spPr bwMode="auto">
            <a:xfrm>
              <a:off x="8077200" y="3582194"/>
              <a:ext cx="128588" cy="87312"/>
            </a:xfrm>
            <a:custGeom>
              <a:avLst/>
              <a:gdLst>
                <a:gd name="T0" fmla="*/ 8 w 145"/>
                <a:gd name="T1" fmla="*/ 0 h 98"/>
                <a:gd name="T2" fmla="*/ 137 w 145"/>
                <a:gd name="T3" fmla="*/ 0 h 98"/>
                <a:gd name="T4" fmla="*/ 145 w 145"/>
                <a:gd name="T5" fmla="*/ 10 h 98"/>
                <a:gd name="T6" fmla="*/ 145 w 145"/>
                <a:gd name="T7" fmla="*/ 88 h 98"/>
                <a:gd name="T8" fmla="*/ 137 w 145"/>
                <a:gd name="T9" fmla="*/ 98 h 98"/>
                <a:gd name="T10" fmla="*/ 8 w 145"/>
                <a:gd name="T11" fmla="*/ 98 h 98"/>
                <a:gd name="T12" fmla="*/ 0 w 145"/>
                <a:gd name="T13" fmla="*/ 88 h 98"/>
                <a:gd name="T14" fmla="*/ 0 w 145"/>
                <a:gd name="T15" fmla="*/ 10 h 98"/>
                <a:gd name="T16" fmla="*/ 8 w 14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98">
                  <a:moveTo>
                    <a:pt x="8" y="0"/>
                  </a:moveTo>
                  <a:cubicBezTo>
                    <a:pt x="137" y="0"/>
                    <a:pt x="137" y="0"/>
                    <a:pt x="137" y="0"/>
                  </a:cubicBezTo>
                  <a:cubicBezTo>
                    <a:pt x="141" y="0"/>
                    <a:pt x="145" y="5"/>
                    <a:pt x="145" y="10"/>
                  </a:cubicBezTo>
                  <a:cubicBezTo>
                    <a:pt x="145" y="88"/>
                    <a:pt x="145" y="88"/>
                    <a:pt x="145" y="88"/>
                  </a:cubicBezTo>
                  <a:cubicBezTo>
                    <a:pt x="145" y="94"/>
                    <a:pt x="141" y="98"/>
                    <a:pt x="137" y="98"/>
                  </a:cubicBezTo>
                  <a:cubicBezTo>
                    <a:pt x="8" y="98"/>
                    <a:pt x="8" y="98"/>
                    <a:pt x="8" y="98"/>
                  </a:cubicBezTo>
                  <a:cubicBezTo>
                    <a:pt x="4" y="98"/>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íSḻîďe">
              <a:extLst>
                <a:ext uri="{FF2B5EF4-FFF2-40B4-BE49-F238E27FC236}">
                  <a16:creationId xmlns:a16="http://schemas.microsoft.com/office/drawing/2014/main" xmlns="" id="{38AEB68A-EB3B-4008-A88A-209FA2F017E3}"/>
                </a:ext>
              </a:extLst>
            </p:cNvPr>
            <p:cNvSpPr/>
            <p:nvPr/>
          </p:nvSpPr>
          <p:spPr bwMode="auto">
            <a:xfrm>
              <a:off x="6883400" y="3582194"/>
              <a:ext cx="131763" cy="87312"/>
            </a:xfrm>
            <a:custGeom>
              <a:avLst/>
              <a:gdLst>
                <a:gd name="T0" fmla="*/ 8 w 149"/>
                <a:gd name="T1" fmla="*/ 0 h 98"/>
                <a:gd name="T2" fmla="*/ 142 w 149"/>
                <a:gd name="T3" fmla="*/ 0 h 98"/>
                <a:gd name="T4" fmla="*/ 149 w 149"/>
                <a:gd name="T5" fmla="*/ 10 h 98"/>
                <a:gd name="T6" fmla="*/ 149 w 149"/>
                <a:gd name="T7" fmla="*/ 88 h 98"/>
                <a:gd name="T8" fmla="*/ 142 w 149"/>
                <a:gd name="T9" fmla="*/ 98 h 98"/>
                <a:gd name="T10" fmla="*/ 8 w 149"/>
                <a:gd name="T11" fmla="*/ 98 h 98"/>
                <a:gd name="T12" fmla="*/ 0 w 149"/>
                <a:gd name="T13" fmla="*/ 88 h 98"/>
                <a:gd name="T14" fmla="*/ 0 w 149"/>
                <a:gd name="T15" fmla="*/ 10 h 98"/>
                <a:gd name="T16" fmla="*/ 8 w 149"/>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98">
                  <a:moveTo>
                    <a:pt x="8" y="0"/>
                  </a:moveTo>
                  <a:cubicBezTo>
                    <a:pt x="142" y="0"/>
                    <a:pt x="142" y="0"/>
                    <a:pt x="142" y="0"/>
                  </a:cubicBezTo>
                  <a:cubicBezTo>
                    <a:pt x="146" y="0"/>
                    <a:pt x="149" y="5"/>
                    <a:pt x="149" y="10"/>
                  </a:cubicBezTo>
                  <a:cubicBezTo>
                    <a:pt x="149" y="88"/>
                    <a:pt x="149" y="88"/>
                    <a:pt x="149" y="88"/>
                  </a:cubicBezTo>
                  <a:cubicBezTo>
                    <a:pt x="149" y="94"/>
                    <a:pt x="146" y="98"/>
                    <a:pt x="142" y="98"/>
                  </a:cubicBezTo>
                  <a:cubicBezTo>
                    <a:pt x="8" y="98"/>
                    <a:pt x="8" y="98"/>
                    <a:pt x="8" y="98"/>
                  </a:cubicBezTo>
                  <a:cubicBezTo>
                    <a:pt x="3" y="98"/>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îṥliḓé">
              <a:extLst>
                <a:ext uri="{FF2B5EF4-FFF2-40B4-BE49-F238E27FC236}">
                  <a16:creationId xmlns:a16="http://schemas.microsoft.com/office/drawing/2014/main" xmlns="" id="{B69744D7-4BB6-41B6-87D8-F2ACBFA678F9}"/>
                </a:ext>
              </a:extLst>
            </p:cNvPr>
            <p:cNvSpPr/>
            <p:nvPr/>
          </p:nvSpPr>
          <p:spPr bwMode="auto">
            <a:xfrm>
              <a:off x="6883400" y="3702844"/>
              <a:ext cx="153988" cy="87312"/>
            </a:xfrm>
            <a:custGeom>
              <a:avLst/>
              <a:gdLst>
                <a:gd name="T0" fmla="*/ 8 w 175"/>
                <a:gd name="T1" fmla="*/ 0 h 99"/>
                <a:gd name="T2" fmla="*/ 168 w 175"/>
                <a:gd name="T3" fmla="*/ 0 h 99"/>
                <a:gd name="T4" fmla="*/ 175 w 175"/>
                <a:gd name="T5" fmla="*/ 10 h 99"/>
                <a:gd name="T6" fmla="*/ 175 w 175"/>
                <a:gd name="T7" fmla="*/ 88 h 99"/>
                <a:gd name="T8" fmla="*/ 168 w 175"/>
                <a:gd name="T9" fmla="*/ 99 h 99"/>
                <a:gd name="T10" fmla="*/ 8 w 175"/>
                <a:gd name="T11" fmla="*/ 99 h 99"/>
                <a:gd name="T12" fmla="*/ 0 w 175"/>
                <a:gd name="T13" fmla="*/ 88 h 99"/>
                <a:gd name="T14" fmla="*/ 0 w 175"/>
                <a:gd name="T15" fmla="*/ 10 h 99"/>
                <a:gd name="T16" fmla="*/ 8 w 175"/>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99">
                  <a:moveTo>
                    <a:pt x="8" y="0"/>
                  </a:moveTo>
                  <a:cubicBezTo>
                    <a:pt x="168" y="0"/>
                    <a:pt x="168" y="0"/>
                    <a:pt x="168" y="0"/>
                  </a:cubicBezTo>
                  <a:cubicBezTo>
                    <a:pt x="172" y="0"/>
                    <a:pt x="175" y="5"/>
                    <a:pt x="175" y="10"/>
                  </a:cubicBezTo>
                  <a:cubicBezTo>
                    <a:pt x="175" y="88"/>
                    <a:pt x="175" y="88"/>
                    <a:pt x="175" y="88"/>
                  </a:cubicBezTo>
                  <a:cubicBezTo>
                    <a:pt x="175" y="94"/>
                    <a:pt x="172" y="99"/>
                    <a:pt x="168" y="99"/>
                  </a:cubicBezTo>
                  <a:cubicBezTo>
                    <a:pt x="8" y="99"/>
                    <a:pt x="8" y="99"/>
                    <a:pt x="8" y="99"/>
                  </a:cubicBezTo>
                  <a:cubicBezTo>
                    <a:pt x="3" y="99"/>
                    <a:pt x="0" y="94"/>
                    <a:pt x="0" y="88"/>
                  </a:cubicBezTo>
                  <a:cubicBezTo>
                    <a:pt x="0" y="10"/>
                    <a:pt x="0" y="10"/>
                    <a:pt x="0" y="10"/>
                  </a:cubicBezTo>
                  <a:cubicBezTo>
                    <a:pt x="0" y="5"/>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îṥliḑe">
              <a:extLst>
                <a:ext uri="{FF2B5EF4-FFF2-40B4-BE49-F238E27FC236}">
                  <a16:creationId xmlns:a16="http://schemas.microsoft.com/office/drawing/2014/main" xmlns="" id="{4D0773E8-64A6-45D3-9ADE-E9D05E5DC906}"/>
                </a:ext>
              </a:extLst>
            </p:cNvPr>
            <p:cNvSpPr/>
            <p:nvPr/>
          </p:nvSpPr>
          <p:spPr bwMode="auto">
            <a:xfrm>
              <a:off x="6883400" y="3823494"/>
              <a:ext cx="77788" cy="87312"/>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4"/>
                    <a:pt x="88" y="10"/>
                  </a:cubicBezTo>
                  <a:cubicBezTo>
                    <a:pt x="88" y="88"/>
                    <a:pt x="88" y="88"/>
                    <a:pt x="88" y="88"/>
                  </a:cubicBezTo>
                  <a:cubicBezTo>
                    <a:pt x="88" y="93"/>
                    <a:pt x="84" y="98"/>
                    <a:pt x="80" y="98"/>
                  </a:cubicBezTo>
                  <a:cubicBezTo>
                    <a:pt x="8" y="98"/>
                    <a:pt x="8" y="98"/>
                    <a:pt x="8" y="98"/>
                  </a:cubicBezTo>
                  <a:cubicBezTo>
                    <a:pt x="3" y="98"/>
                    <a:pt x="0" y="93"/>
                    <a:pt x="0" y="88"/>
                  </a:cubicBezTo>
                  <a:cubicBezTo>
                    <a:pt x="0" y="10"/>
                    <a:pt x="0" y="10"/>
                    <a:pt x="0" y="10"/>
                  </a:cubicBezTo>
                  <a:cubicBezTo>
                    <a:pt x="0" y="4"/>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0" name="ïŝḷïḋé">
              <a:extLst>
                <a:ext uri="{FF2B5EF4-FFF2-40B4-BE49-F238E27FC236}">
                  <a16:creationId xmlns:a16="http://schemas.microsoft.com/office/drawing/2014/main" xmlns="" id="{6B19427B-F635-4311-9451-C55EAAF9B38A}"/>
                </a:ext>
              </a:extLst>
            </p:cNvPr>
            <p:cNvSpPr/>
            <p:nvPr/>
          </p:nvSpPr>
          <p:spPr bwMode="auto">
            <a:xfrm>
              <a:off x="6986588" y="3823494"/>
              <a:ext cx="77788" cy="87312"/>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4"/>
                    <a:pt x="88" y="10"/>
                  </a:cubicBezTo>
                  <a:cubicBezTo>
                    <a:pt x="88" y="88"/>
                    <a:pt x="88" y="88"/>
                    <a:pt x="88" y="88"/>
                  </a:cubicBezTo>
                  <a:cubicBezTo>
                    <a:pt x="88" y="93"/>
                    <a:pt x="84" y="98"/>
                    <a:pt x="80" y="98"/>
                  </a:cubicBezTo>
                  <a:cubicBezTo>
                    <a:pt x="8" y="98"/>
                    <a:pt x="8" y="98"/>
                    <a:pt x="8" y="98"/>
                  </a:cubicBezTo>
                  <a:cubicBezTo>
                    <a:pt x="4" y="98"/>
                    <a:pt x="0" y="93"/>
                    <a:pt x="0" y="88"/>
                  </a:cubicBezTo>
                  <a:cubicBezTo>
                    <a:pt x="0" y="10"/>
                    <a:pt x="0" y="10"/>
                    <a:pt x="0" y="10"/>
                  </a:cubicBezTo>
                  <a:cubicBezTo>
                    <a:pt x="0" y="4"/>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íṣḷíde">
              <a:extLst>
                <a:ext uri="{FF2B5EF4-FFF2-40B4-BE49-F238E27FC236}">
                  <a16:creationId xmlns:a16="http://schemas.microsoft.com/office/drawing/2014/main" xmlns="" id="{5FFE7A07-85F5-44C2-B134-E1A48B8EDDD1}"/>
                </a:ext>
              </a:extLst>
            </p:cNvPr>
            <p:cNvSpPr/>
            <p:nvPr/>
          </p:nvSpPr>
          <p:spPr bwMode="auto">
            <a:xfrm>
              <a:off x="7091363" y="3823494"/>
              <a:ext cx="76200" cy="87312"/>
            </a:xfrm>
            <a:custGeom>
              <a:avLst/>
              <a:gdLst>
                <a:gd name="T0" fmla="*/ 7 w 87"/>
                <a:gd name="T1" fmla="*/ 0 h 98"/>
                <a:gd name="T2" fmla="*/ 79 w 87"/>
                <a:gd name="T3" fmla="*/ 0 h 98"/>
                <a:gd name="T4" fmla="*/ 87 w 87"/>
                <a:gd name="T5" fmla="*/ 10 h 98"/>
                <a:gd name="T6" fmla="*/ 87 w 87"/>
                <a:gd name="T7" fmla="*/ 88 h 98"/>
                <a:gd name="T8" fmla="*/ 79 w 87"/>
                <a:gd name="T9" fmla="*/ 98 h 98"/>
                <a:gd name="T10" fmla="*/ 7 w 87"/>
                <a:gd name="T11" fmla="*/ 98 h 98"/>
                <a:gd name="T12" fmla="*/ 0 w 87"/>
                <a:gd name="T13" fmla="*/ 88 h 98"/>
                <a:gd name="T14" fmla="*/ 0 w 87"/>
                <a:gd name="T15" fmla="*/ 10 h 98"/>
                <a:gd name="T16" fmla="*/ 7 w 87"/>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8">
                  <a:moveTo>
                    <a:pt x="7" y="0"/>
                  </a:moveTo>
                  <a:cubicBezTo>
                    <a:pt x="79" y="0"/>
                    <a:pt x="79" y="0"/>
                    <a:pt x="79" y="0"/>
                  </a:cubicBezTo>
                  <a:cubicBezTo>
                    <a:pt x="84" y="0"/>
                    <a:pt x="87" y="4"/>
                    <a:pt x="87" y="10"/>
                  </a:cubicBezTo>
                  <a:cubicBezTo>
                    <a:pt x="87" y="88"/>
                    <a:pt x="87" y="88"/>
                    <a:pt x="87" y="88"/>
                  </a:cubicBezTo>
                  <a:cubicBezTo>
                    <a:pt x="87" y="93"/>
                    <a:pt x="84" y="98"/>
                    <a:pt x="79" y="98"/>
                  </a:cubicBezTo>
                  <a:cubicBezTo>
                    <a:pt x="7" y="98"/>
                    <a:pt x="7" y="98"/>
                    <a:pt x="7" y="98"/>
                  </a:cubicBezTo>
                  <a:cubicBezTo>
                    <a:pt x="3" y="98"/>
                    <a:pt x="0" y="93"/>
                    <a:pt x="0" y="88"/>
                  </a:cubicBezTo>
                  <a:cubicBezTo>
                    <a:pt x="0" y="10"/>
                    <a:pt x="0" y="10"/>
                    <a:pt x="0" y="10"/>
                  </a:cubicBezTo>
                  <a:cubicBezTo>
                    <a:pt x="0" y="4"/>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2" name="íṣḻiḓê">
              <a:extLst>
                <a:ext uri="{FF2B5EF4-FFF2-40B4-BE49-F238E27FC236}">
                  <a16:creationId xmlns:a16="http://schemas.microsoft.com/office/drawing/2014/main" xmlns="" id="{D1D7972C-4100-421C-9DB5-ACED335C4ACB}"/>
                </a:ext>
              </a:extLst>
            </p:cNvPr>
            <p:cNvSpPr/>
            <p:nvPr/>
          </p:nvSpPr>
          <p:spPr bwMode="auto">
            <a:xfrm>
              <a:off x="7194550" y="3823494"/>
              <a:ext cx="677863" cy="87312"/>
            </a:xfrm>
            <a:custGeom>
              <a:avLst/>
              <a:gdLst>
                <a:gd name="T0" fmla="*/ 8 w 767"/>
                <a:gd name="T1" fmla="*/ 0 h 98"/>
                <a:gd name="T2" fmla="*/ 759 w 767"/>
                <a:gd name="T3" fmla="*/ 0 h 98"/>
                <a:gd name="T4" fmla="*/ 767 w 767"/>
                <a:gd name="T5" fmla="*/ 10 h 98"/>
                <a:gd name="T6" fmla="*/ 767 w 767"/>
                <a:gd name="T7" fmla="*/ 88 h 98"/>
                <a:gd name="T8" fmla="*/ 759 w 767"/>
                <a:gd name="T9" fmla="*/ 98 h 98"/>
                <a:gd name="T10" fmla="*/ 8 w 767"/>
                <a:gd name="T11" fmla="*/ 98 h 98"/>
                <a:gd name="T12" fmla="*/ 0 w 767"/>
                <a:gd name="T13" fmla="*/ 88 h 98"/>
                <a:gd name="T14" fmla="*/ 0 w 767"/>
                <a:gd name="T15" fmla="*/ 10 h 98"/>
                <a:gd name="T16" fmla="*/ 8 w 767"/>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98">
                  <a:moveTo>
                    <a:pt x="8" y="0"/>
                  </a:moveTo>
                  <a:cubicBezTo>
                    <a:pt x="759" y="0"/>
                    <a:pt x="759" y="0"/>
                    <a:pt x="759" y="0"/>
                  </a:cubicBezTo>
                  <a:cubicBezTo>
                    <a:pt x="763" y="0"/>
                    <a:pt x="767" y="4"/>
                    <a:pt x="767" y="10"/>
                  </a:cubicBezTo>
                  <a:cubicBezTo>
                    <a:pt x="767" y="88"/>
                    <a:pt x="767" y="88"/>
                    <a:pt x="767" y="88"/>
                  </a:cubicBezTo>
                  <a:cubicBezTo>
                    <a:pt x="767" y="93"/>
                    <a:pt x="763" y="98"/>
                    <a:pt x="759" y="98"/>
                  </a:cubicBezTo>
                  <a:cubicBezTo>
                    <a:pt x="8" y="98"/>
                    <a:pt x="8" y="98"/>
                    <a:pt x="8" y="98"/>
                  </a:cubicBezTo>
                  <a:cubicBezTo>
                    <a:pt x="3" y="98"/>
                    <a:pt x="0" y="93"/>
                    <a:pt x="0" y="88"/>
                  </a:cubicBezTo>
                  <a:cubicBezTo>
                    <a:pt x="0" y="10"/>
                    <a:pt x="0" y="10"/>
                    <a:pt x="0" y="10"/>
                  </a:cubicBezTo>
                  <a:cubicBezTo>
                    <a:pt x="0" y="4"/>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3" name="îṧḻîḓê">
              <a:extLst>
                <a:ext uri="{FF2B5EF4-FFF2-40B4-BE49-F238E27FC236}">
                  <a16:creationId xmlns:a16="http://schemas.microsoft.com/office/drawing/2014/main" xmlns="" id="{BE48CB32-0F72-4E3F-A680-498968D66C46}"/>
                </a:ext>
              </a:extLst>
            </p:cNvPr>
            <p:cNvSpPr/>
            <p:nvPr/>
          </p:nvSpPr>
          <p:spPr bwMode="auto">
            <a:xfrm>
              <a:off x="7062788" y="37044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4"/>
                    <a:pt x="88" y="10"/>
                  </a:cubicBezTo>
                  <a:cubicBezTo>
                    <a:pt x="88" y="88"/>
                    <a:pt x="88" y="88"/>
                    <a:pt x="88" y="88"/>
                  </a:cubicBezTo>
                  <a:cubicBezTo>
                    <a:pt x="88" y="93"/>
                    <a:pt x="85" y="98"/>
                    <a:pt x="80" y="98"/>
                  </a:cubicBezTo>
                  <a:cubicBezTo>
                    <a:pt x="8" y="98"/>
                    <a:pt x="8" y="98"/>
                    <a:pt x="8" y="98"/>
                  </a:cubicBezTo>
                  <a:cubicBezTo>
                    <a:pt x="4" y="98"/>
                    <a:pt x="0" y="93"/>
                    <a:pt x="0" y="88"/>
                  </a:cubicBezTo>
                  <a:cubicBezTo>
                    <a:pt x="0" y="10"/>
                    <a:pt x="0" y="10"/>
                    <a:pt x="0" y="10"/>
                  </a:cubicBezTo>
                  <a:cubicBezTo>
                    <a:pt x="0" y="4"/>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4" name="íṩļîdê">
              <a:extLst>
                <a:ext uri="{FF2B5EF4-FFF2-40B4-BE49-F238E27FC236}">
                  <a16:creationId xmlns:a16="http://schemas.microsoft.com/office/drawing/2014/main" xmlns="" id="{9AA45D63-011C-4453-B147-4B1270D4D67A}"/>
                </a:ext>
              </a:extLst>
            </p:cNvPr>
            <p:cNvSpPr/>
            <p:nvPr/>
          </p:nvSpPr>
          <p:spPr bwMode="auto">
            <a:xfrm>
              <a:off x="7165975" y="37044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4"/>
                    <a:pt x="88" y="10"/>
                  </a:cubicBezTo>
                  <a:cubicBezTo>
                    <a:pt x="88" y="88"/>
                    <a:pt x="88" y="88"/>
                    <a:pt x="88" y="88"/>
                  </a:cubicBezTo>
                  <a:cubicBezTo>
                    <a:pt x="88" y="93"/>
                    <a:pt x="84" y="98"/>
                    <a:pt x="80" y="98"/>
                  </a:cubicBezTo>
                  <a:cubicBezTo>
                    <a:pt x="8" y="98"/>
                    <a:pt x="8" y="98"/>
                    <a:pt x="8" y="98"/>
                  </a:cubicBezTo>
                  <a:cubicBezTo>
                    <a:pt x="3" y="98"/>
                    <a:pt x="0" y="93"/>
                    <a:pt x="0" y="88"/>
                  </a:cubicBezTo>
                  <a:cubicBezTo>
                    <a:pt x="0" y="10"/>
                    <a:pt x="0" y="10"/>
                    <a:pt x="0" y="10"/>
                  </a:cubicBezTo>
                  <a:cubicBezTo>
                    <a:pt x="0" y="4"/>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5" name="ï$ḻiḋè">
              <a:extLst>
                <a:ext uri="{FF2B5EF4-FFF2-40B4-BE49-F238E27FC236}">
                  <a16:creationId xmlns:a16="http://schemas.microsoft.com/office/drawing/2014/main" xmlns="" id="{62CF9BB9-862F-4417-A17F-25B36A549586}"/>
                </a:ext>
              </a:extLst>
            </p:cNvPr>
            <p:cNvSpPr/>
            <p:nvPr/>
          </p:nvSpPr>
          <p:spPr bwMode="auto">
            <a:xfrm>
              <a:off x="7270750" y="37044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4"/>
                    <a:pt x="88" y="10"/>
                  </a:cubicBezTo>
                  <a:cubicBezTo>
                    <a:pt x="88" y="88"/>
                    <a:pt x="88" y="88"/>
                    <a:pt x="88" y="88"/>
                  </a:cubicBezTo>
                  <a:cubicBezTo>
                    <a:pt x="88" y="93"/>
                    <a:pt x="85" y="98"/>
                    <a:pt x="80" y="98"/>
                  </a:cubicBezTo>
                  <a:cubicBezTo>
                    <a:pt x="8" y="98"/>
                    <a:pt x="8" y="98"/>
                    <a:pt x="8" y="98"/>
                  </a:cubicBezTo>
                  <a:cubicBezTo>
                    <a:pt x="4" y="98"/>
                    <a:pt x="0" y="93"/>
                    <a:pt x="0" y="88"/>
                  </a:cubicBezTo>
                  <a:cubicBezTo>
                    <a:pt x="0" y="10"/>
                    <a:pt x="0" y="10"/>
                    <a:pt x="0" y="10"/>
                  </a:cubicBezTo>
                  <a:cubicBezTo>
                    <a:pt x="0" y="4"/>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6" name="íṣḷíḍe">
              <a:extLst>
                <a:ext uri="{FF2B5EF4-FFF2-40B4-BE49-F238E27FC236}">
                  <a16:creationId xmlns:a16="http://schemas.microsoft.com/office/drawing/2014/main" xmlns="" id="{F01518E9-A5FB-44DC-AB67-894CD9C1C5C6}"/>
                </a:ext>
              </a:extLst>
            </p:cNvPr>
            <p:cNvSpPr/>
            <p:nvPr/>
          </p:nvSpPr>
          <p:spPr bwMode="auto">
            <a:xfrm>
              <a:off x="7373938" y="37044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4" y="0"/>
                    <a:pt x="88" y="4"/>
                    <a:pt x="88" y="10"/>
                  </a:cubicBezTo>
                  <a:cubicBezTo>
                    <a:pt x="88" y="88"/>
                    <a:pt x="88" y="88"/>
                    <a:pt x="88" y="88"/>
                  </a:cubicBezTo>
                  <a:cubicBezTo>
                    <a:pt x="88" y="93"/>
                    <a:pt x="84" y="98"/>
                    <a:pt x="80" y="98"/>
                  </a:cubicBezTo>
                  <a:cubicBezTo>
                    <a:pt x="8" y="98"/>
                    <a:pt x="8" y="98"/>
                    <a:pt x="8" y="98"/>
                  </a:cubicBezTo>
                  <a:cubicBezTo>
                    <a:pt x="3" y="98"/>
                    <a:pt x="0" y="93"/>
                    <a:pt x="0" y="88"/>
                  </a:cubicBezTo>
                  <a:cubicBezTo>
                    <a:pt x="0" y="10"/>
                    <a:pt x="0" y="10"/>
                    <a:pt x="0" y="10"/>
                  </a:cubicBezTo>
                  <a:cubicBezTo>
                    <a:pt x="0" y="4"/>
                    <a:pt x="3"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7" name="îSľiďe">
              <a:extLst>
                <a:ext uri="{FF2B5EF4-FFF2-40B4-BE49-F238E27FC236}">
                  <a16:creationId xmlns:a16="http://schemas.microsoft.com/office/drawing/2014/main" xmlns="" id="{3FE5470B-4AB1-48F3-8E1E-8B323F29689A}"/>
                </a:ext>
              </a:extLst>
            </p:cNvPr>
            <p:cNvSpPr/>
            <p:nvPr/>
          </p:nvSpPr>
          <p:spPr bwMode="auto">
            <a:xfrm>
              <a:off x="7477125" y="37044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4"/>
                    <a:pt x="88" y="10"/>
                  </a:cubicBezTo>
                  <a:cubicBezTo>
                    <a:pt x="88" y="88"/>
                    <a:pt x="88" y="88"/>
                    <a:pt x="88" y="88"/>
                  </a:cubicBezTo>
                  <a:cubicBezTo>
                    <a:pt x="88" y="93"/>
                    <a:pt x="85" y="98"/>
                    <a:pt x="80" y="98"/>
                  </a:cubicBezTo>
                  <a:cubicBezTo>
                    <a:pt x="8" y="98"/>
                    <a:pt x="8" y="98"/>
                    <a:pt x="8" y="98"/>
                  </a:cubicBezTo>
                  <a:cubicBezTo>
                    <a:pt x="4" y="98"/>
                    <a:pt x="0" y="93"/>
                    <a:pt x="0" y="88"/>
                  </a:cubicBezTo>
                  <a:cubicBezTo>
                    <a:pt x="0" y="10"/>
                    <a:pt x="0" y="10"/>
                    <a:pt x="0" y="10"/>
                  </a:cubicBezTo>
                  <a:cubicBezTo>
                    <a:pt x="0" y="4"/>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8" name="ïṥḷíḍê">
              <a:extLst>
                <a:ext uri="{FF2B5EF4-FFF2-40B4-BE49-F238E27FC236}">
                  <a16:creationId xmlns:a16="http://schemas.microsoft.com/office/drawing/2014/main" xmlns="" id="{CE6CDDA4-2A45-4709-AA8C-37F810CB4454}"/>
                </a:ext>
              </a:extLst>
            </p:cNvPr>
            <p:cNvSpPr/>
            <p:nvPr/>
          </p:nvSpPr>
          <p:spPr bwMode="auto">
            <a:xfrm>
              <a:off x="7581900" y="3704432"/>
              <a:ext cx="77788" cy="85725"/>
            </a:xfrm>
            <a:custGeom>
              <a:avLst/>
              <a:gdLst>
                <a:gd name="T0" fmla="*/ 7 w 88"/>
                <a:gd name="T1" fmla="*/ 0 h 98"/>
                <a:gd name="T2" fmla="*/ 80 w 88"/>
                <a:gd name="T3" fmla="*/ 0 h 98"/>
                <a:gd name="T4" fmla="*/ 88 w 88"/>
                <a:gd name="T5" fmla="*/ 10 h 98"/>
                <a:gd name="T6" fmla="*/ 88 w 88"/>
                <a:gd name="T7" fmla="*/ 88 h 98"/>
                <a:gd name="T8" fmla="*/ 80 w 88"/>
                <a:gd name="T9" fmla="*/ 98 h 98"/>
                <a:gd name="T10" fmla="*/ 7 w 88"/>
                <a:gd name="T11" fmla="*/ 98 h 98"/>
                <a:gd name="T12" fmla="*/ 0 w 88"/>
                <a:gd name="T13" fmla="*/ 88 h 98"/>
                <a:gd name="T14" fmla="*/ 0 w 88"/>
                <a:gd name="T15" fmla="*/ 10 h 98"/>
                <a:gd name="T16" fmla="*/ 7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7" y="0"/>
                  </a:moveTo>
                  <a:cubicBezTo>
                    <a:pt x="80" y="0"/>
                    <a:pt x="80" y="0"/>
                    <a:pt x="80" y="0"/>
                  </a:cubicBezTo>
                  <a:cubicBezTo>
                    <a:pt x="84" y="0"/>
                    <a:pt x="88" y="4"/>
                    <a:pt x="88" y="10"/>
                  </a:cubicBezTo>
                  <a:cubicBezTo>
                    <a:pt x="88" y="88"/>
                    <a:pt x="88" y="88"/>
                    <a:pt x="88" y="88"/>
                  </a:cubicBezTo>
                  <a:cubicBezTo>
                    <a:pt x="88" y="93"/>
                    <a:pt x="84" y="98"/>
                    <a:pt x="80" y="98"/>
                  </a:cubicBezTo>
                  <a:cubicBezTo>
                    <a:pt x="7" y="98"/>
                    <a:pt x="7" y="98"/>
                    <a:pt x="7" y="98"/>
                  </a:cubicBezTo>
                  <a:cubicBezTo>
                    <a:pt x="3" y="98"/>
                    <a:pt x="0" y="93"/>
                    <a:pt x="0" y="88"/>
                  </a:cubicBezTo>
                  <a:cubicBezTo>
                    <a:pt x="0" y="10"/>
                    <a:pt x="0" y="10"/>
                    <a:pt x="0" y="10"/>
                  </a:cubicBezTo>
                  <a:cubicBezTo>
                    <a:pt x="0" y="4"/>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9" name="íṡḻïḋê">
              <a:extLst>
                <a:ext uri="{FF2B5EF4-FFF2-40B4-BE49-F238E27FC236}">
                  <a16:creationId xmlns:a16="http://schemas.microsoft.com/office/drawing/2014/main" xmlns="" id="{A9F457A2-14A1-4E66-8CCA-524634AA4A4F}"/>
                </a:ext>
              </a:extLst>
            </p:cNvPr>
            <p:cNvSpPr/>
            <p:nvPr/>
          </p:nvSpPr>
          <p:spPr bwMode="auto">
            <a:xfrm>
              <a:off x="7685088" y="3704432"/>
              <a:ext cx="77788" cy="85725"/>
            </a:xfrm>
            <a:custGeom>
              <a:avLst/>
              <a:gdLst>
                <a:gd name="T0" fmla="*/ 8 w 88"/>
                <a:gd name="T1" fmla="*/ 0 h 98"/>
                <a:gd name="T2" fmla="*/ 80 w 88"/>
                <a:gd name="T3" fmla="*/ 0 h 98"/>
                <a:gd name="T4" fmla="*/ 88 w 88"/>
                <a:gd name="T5" fmla="*/ 10 h 98"/>
                <a:gd name="T6" fmla="*/ 88 w 88"/>
                <a:gd name="T7" fmla="*/ 88 h 98"/>
                <a:gd name="T8" fmla="*/ 80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0" y="0"/>
                    <a:pt x="80" y="0"/>
                    <a:pt x="80" y="0"/>
                  </a:cubicBezTo>
                  <a:cubicBezTo>
                    <a:pt x="85" y="0"/>
                    <a:pt x="88" y="4"/>
                    <a:pt x="88" y="10"/>
                  </a:cubicBezTo>
                  <a:cubicBezTo>
                    <a:pt x="88" y="88"/>
                    <a:pt x="88" y="88"/>
                    <a:pt x="88" y="88"/>
                  </a:cubicBezTo>
                  <a:cubicBezTo>
                    <a:pt x="88" y="93"/>
                    <a:pt x="85" y="98"/>
                    <a:pt x="80" y="98"/>
                  </a:cubicBezTo>
                  <a:cubicBezTo>
                    <a:pt x="8" y="98"/>
                    <a:pt x="8" y="98"/>
                    <a:pt x="8" y="98"/>
                  </a:cubicBezTo>
                  <a:cubicBezTo>
                    <a:pt x="4" y="98"/>
                    <a:pt x="0" y="93"/>
                    <a:pt x="0" y="88"/>
                  </a:cubicBezTo>
                  <a:cubicBezTo>
                    <a:pt x="0" y="10"/>
                    <a:pt x="0" y="10"/>
                    <a:pt x="0" y="10"/>
                  </a:cubicBezTo>
                  <a:cubicBezTo>
                    <a:pt x="0" y="4"/>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0" name="ïŝļïḑê">
              <a:extLst>
                <a:ext uri="{FF2B5EF4-FFF2-40B4-BE49-F238E27FC236}">
                  <a16:creationId xmlns:a16="http://schemas.microsoft.com/office/drawing/2014/main" xmlns="" id="{3ADDCB4F-8776-4D2D-A3D2-A22C81E06CA2}"/>
                </a:ext>
              </a:extLst>
            </p:cNvPr>
            <p:cNvSpPr/>
            <p:nvPr/>
          </p:nvSpPr>
          <p:spPr bwMode="auto">
            <a:xfrm>
              <a:off x="7789863" y="3704432"/>
              <a:ext cx="77788" cy="85725"/>
            </a:xfrm>
            <a:custGeom>
              <a:avLst/>
              <a:gdLst>
                <a:gd name="T0" fmla="*/ 7 w 88"/>
                <a:gd name="T1" fmla="*/ 0 h 98"/>
                <a:gd name="T2" fmla="*/ 80 w 88"/>
                <a:gd name="T3" fmla="*/ 0 h 98"/>
                <a:gd name="T4" fmla="*/ 88 w 88"/>
                <a:gd name="T5" fmla="*/ 10 h 98"/>
                <a:gd name="T6" fmla="*/ 88 w 88"/>
                <a:gd name="T7" fmla="*/ 88 h 98"/>
                <a:gd name="T8" fmla="*/ 80 w 88"/>
                <a:gd name="T9" fmla="*/ 98 h 98"/>
                <a:gd name="T10" fmla="*/ 7 w 88"/>
                <a:gd name="T11" fmla="*/ 98 h 98"/>
                <a:gd name="T12" fmla="*/ 0 w 88"/>
                <a:gd name="T13" fmla="*/ 88 h 98"/>
                <a:gd name="T14" fmla="*/ 0 w 88"/>
                <a:gd name="T15" fmla="*/ 10 h 98"/>
                <a:gd name="T16" fmla="*/ 7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7" y="0"/>
                  </a:moveTo>
                  <a:cubicBezTo>
                    <a:pt x="80" y="0"/>
                    <a:pt x="80" y="0"/>
                    <a:pt x="80" y="0"/>
                  </a:cubicBezTo>
                  <a:cubicBezTo>
                    <a:pt x="84" y="0"/>
                    <a:pt x="88" y="4"/>
                    <a:pt x="88" y="10"/>
                  </a:cubicBezTo>
                  <a:cubicBezTo>
                    <a:pt x="88" y="88"/>
                    <a:pt x="88" y="88"/>
                    <a:pt x="88" y="88"/>
                  </a:cubicBezTo>
                  <a:cubicBezTo>
                    <a:pt x="88" y="93"/>
                    <a:pt x="84" y="98"/>
                    <a:pt x="80" y="98"/>
                  </a:cubicBezTo>
                  <a:cubicBezTo>
                    <a:pt x="7" y="98"/>
                    <a:pt x="7" y="98"/>
                    <a:pt x="7" y="98"/>
                  </a:cubicBezTo>
                  <a:cubicBezTo>
                    <a:pt x="3" y="98"/>
                    <a:pt x="0" y="93"/>
                    <a:pt x="0" y="88"/>
                  </a:cubicBezTo>
                  <a:cubicBezTo>
                    <a:pt x="0" y="10"/>
                    <a:pt x="0" y="10"/>
                    <a:pt x="0" y="10"/>
                  </a:cubicBezTo>
                  <a:cubicBezTo>
                    <a:pt x="0" y="4"/>
                    <a:pt x="3" y="0"/>
                    <a:pt x="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1" name="iSľíďe">
              <a:extLst>
                <a:ext uri="{FF2B5EF4-FFF2-40B4-BE49-F238E27FC236}">
                  <a16:creationId xmlns:a16="http://schemas.microsoft.com/office/drawing/2014/main" xmlns="" id="{DD755734-D79D-4777-B3D8-602E540B3B8C}"/>
                </a:ext>
              </a:extLst>
            </p:cNvPr>
            <p:cNvSpPr/>
            <p:nvPr/>
          </p:nvSpPr>
          <p:spPr bwMode="auto">
            <a:xfrm>
              <a:off x="7893050" y="3704432"/>
              <a:ext cx="133350" cy="85725"/>
            </a:xfrm>
            <a:custGeom>
              <a:avLst/>
              <a:gdLst>
                <a:gd name="T0" fmla="*/ 8 w 150"/>
                <a:gd name="T1" fmla="*/ 0 h 98"/>
                <a:gd name="T2" fmla="*/ 143 w 150"/>
                <a:gd name="T3" fmla="*/ 0 h 98"/>
                <a:gd name="T4" fmla="*/ 150 w 150"/>
                <a:gd name="T5" fmla="*/ 10 h 98"/>
                <a:gd name="T6" fmla="*/ 150 w 150"/>
                <a:gd name="T7" fmla="*/ 88 h 98"/>
                <a:gd name="T8" fmla="*/ 143 w 150"/>
                <a:gd name="T9" fmla="*/ 98 h 98"/>
                <a:gd name="T10" fmla="*/ 8 w 150"/>
                <a:gd name="T11" fmla="*/ 98 h 98"/>
                <a:gd name="T12" fmla="*/ 0 w 150"/>
                <a:gd name="T13" fmla="*/ 88 h 98"/>
                <a:gd name="T14" fmla="*/ 0 w 150"/>
                <a:gd name="T15" fmla="*/ 10 h 98"/>
                <a:gd name="T16" fmla="*/ 8 w 150"/>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98">
                  <a:moveTo>
                    <a:pt x="8" y="0"/>
                  </a:moveTo>
                  <a:cubicBezTo>
                    <a:pt x="143" y="0"/>
                    <a:pt x="143" y="0"/>
                    <a:pt x="143" y="0"/>
                  </a:cubicBezTo>
                  <a:cubicBezTo>
                    <a:pt x="147" y="0"/>
                    <a:pt x="150" y="4"/>
                    <a:pt x="150" y="10"/>
                  </a:cubicBezTo>
                  <a:cubicBezTo>
                    <a:pt x="150" y="88"/>
                    <a:pt x="150" y="88"/>
                    <a:pt x="150" y="88"/>
                  </a:cubicBezTo>
                  <a:cubicBezTo>
                    <a:pt x="150" y="93"/>
                    <a:pt x="147" y="98"/>
                    <a:pt x="143" y="98"/>
                  </a:cubicBezTo>
                  <a:cubicBezTo>
                    <a:pt x="8" y="98"/>
                    <a:pt x="8" y="98"/>
                    <a:pt x="8" y="98"/>
                  </a:cubicBezTo>
                  <a:cubicBezTo>
                    <a:pt x="4" y="98"/>
                    <a:pt x="0" y="93"/>
                    <a:pt x="0" y="88"/>
                  </a:cubicBezTo>
                  <a:cubicBezTo>
                    <a:pt x="0" y="10"/>
                    <a:pt x="0" y="10"/>
                    <a:pt x="0" y="10"/>
                  </a:cubicBezTo>
                  <a:cubicBezTo>
                    <a:pt x="0" y="4"/>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2" name="i$ľîdé">
              <a:extLst>
                <a:ext uri="{FF2B5EF4-FFF2-40B4-BE49-F238E27FC236}">
                  <a16:creationId xmlns:a16="http://schemas.microsoft.com/office/drawing/2014/main" xmlns="" id="{A20144D6-76E3-4EDC-9182-1361168EB459}"/>
                </a:ext>
              </a:extLst>
            </p:cNvPr>
            <p:cNvSpPr/>
            <p:nvPr/>
          </p:nvSpPr>
          <p:spPr bwMode="auto">
            <a:xfrm>
              <a:off x="8050213" y="3702844"/>
              <a:ext cx="155575" cy="87312"/>
            </a:xfrm>
            <a:custGeom>
              <a:avLst/>
              <a:gdLst>
                <a:gd name="T0" fmla="*/ 8 w 176"/>
                <a:gd name="T1" fmla="*/ 0 h 99"/>
                <a:gd name="T2" fmla="*/ 168 w 176"/>
                <a:gd name="T3" fmla="*/ 0 h 99"/>
                <a:gd name="T4" fmla="*/ 176 w 176"/>
                <a:gd name="T5" fmla="*/ 10 h 99"/>
                <a:gd name="T6" fmla="*/ 176 w 176"/>
                <a:gd name="T7" fmla="*/ 88 h 99"/>
                <a:gd name="T8" fmla="*/ 168 w 176"/>
                <a:gd name="T9" fmla="*/ 99 h 99"/>
                <a:gd name="T10" fmla="*/ 8 w 176"/>
                <a:gd name="T11" fmla="*/ 99 h 99"/>
                <a:gd name="T12" fmla="*/ 0 w 176"/>
                <a:gd name="T13" fmla="*/ 88 h 99"/>
                <a:gd name="T14" fmla="*/ 0 w 176"/>
                <a:gd name="T15" fmla="*/ 10 h 99"/>
                <a:gd name="T16" fmla="*/ 8 w 176"/>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9">
                  <a:moveTo>
                    <a:pt x="8" y="0"/>
                  </a:moveTo>
                  <a:cubicBezTo>
                    <a:pt x="168" y="0"/>
                    <a:pt x="168" y="0"/>
                    <a:pt x="168" y="0"/>
                  </a:cubicBezTo>
                  <a:cubicBezTo>
                    <a:pt x="172" y="0"/>
                    <a:pt x="176" y="5"/>
                    <a:pt x="176" y="10"/>
                  </a:cubicBezTo>
                  <a:cubicBezTo>
                    <a:pt x="176" y="88"/>
                    <a:pt x="176" y="88"/>
                    <a:pt x="176" y="88"/>
                  </a:cubicBezTo>
                  <a:cubicBezTo>
                    <a:pt x="176" y="94"/>
                    <a:pt x="172" y="99"/>
                    <a:pt x="168" y="99"/>
                  </a:cubicBezTo>
                  <a:cubicBezTo>
                    <a:pt x="8" y="99"/>
                    <a:pt x="8" y="99"/>
                    <a:pt x="8" y="99"/>
                  </a:cubicBezTo>
                  <a:cubicBezTo>
                    <a:pt x="4" y="99"/>
                    <a:pt x="0" y="94"/>
                    <a:pt x="0" y="88"/>
                  </a:cubicBezTo>
                  <a:cubicBezTo>
                    <a:pt x="0" y="10"/>
                    <a:pt x="0" y="10"/>
                    <a:pt x="0" y="10"/>
                  </a:cubicBezTo>
                  <a:cubicBezTo>
                    <a:pt x="0" y="5"/>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3" name="íṡļíḓé">
              <a:extLst>
                <a:ext uri="{FF2B5EF4-FFF2-40B4-BE49-F238E27FC236}">
                  <a16:creationId xmlns:a16="http://schemas.microsoft.com/office/drawing/2014/main" xmlns="" id="{DB9C62D0-BD39-4A6B-AB45-0893860A3121}"/>
                </a:ext>
              </a:extLst>
            </p:cNvPr>
            <p:cNvSpPr/>
            <p:nvPr/>
          </p:nvSpPr>
          <p:spPr bwMode="auto">
            <a:xfrm>
              <a:off x="8067675" y="3823494"/>
              <a:ext cx="57150" cy="28575"/>
            </a:xfrm>
            <a:custGeom>
              <a:avLst/>
              <a:gdLst>
                <a:gd name="T0" fmla="*/ 2 w 65"/>
                <a:gd name="T1" fmla="*/ 0 h 33"/>
                <a:gd name="T2" fmla="*/ 63 w 65"/>
                <a:gd name="T3" fmla="*/ 0 h 33"/>
                <a:gd name="T4" fmla="*/ 65 w 65"/>
                <a:gd name="T5" fmla="*/ 3 h 33"/>
                <a:gd name="T6" fmla="*/ 65 w 65"/>
                <a:gd name="T7" fmla="*/ 30 h 33"/>
                <a:gd name="T8" fmla="*/ 63 w 65"/>
                <a:gd name="T9" fmla="*/ 33 h 33"/>
                <a:gd name="T10" fmla="*/ 2 w 65"/>
                <a:gd name="T11" fmla="*/ 33 h 33"/>
                <a:gd name="T12" fmla="*/ 0 w 65"/>
                <a:gd name="T13" fmla="*/ 30 h 33"/>
                <a:gd name="T14" fmla="*/ 0 w 65"/>
                <a:gd name="T15" fmla="*/ 3 h 33"/>
                <a:gd name="T16" fmla="*/ 2 w 6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3">
                  <a:moveTo>
                    <a:pt x="2" y="0"/>
                  </a:moveTo>
                  <a:cubicBezTo>
                    <a:pt x="63" y="0"/>
                    <a:pt x="63" y="0"/>
                    <a:pt x="63" y="0"/>
                  </a:cubicBezTo>
                  <a:cubicBezTo>
                    <a:pt x="64" y="0"/>
                    <a:pt x="65" y="1"/>
                    <a:pt x="65" y="3"/>
                  </a:cubicBezTo>
                  <a:cubicBezTo>
                    <a:pt x="65" y="30"/>
                    <a:pt x="65" y="30"/>
                    <a:pt x="65" y="30"/>
                  </a:cubicBezTo>
                  <a:cubicBezTo>
                    <a:pt x="65" y="32"/>
                    <a:pt x="64" y="33"/>
                    <a:pt x="63" y="33"/>
                  </a:cubicBezTo>
                  <a:cubicBezTo>
                    <a:pt x="2" y="33"/>
                    <a:pt x="2" y="33"/>
                    <a:pt x="2" y="33"/>
                  </a:cubicBezTo>
                  <a:cubicBezTo>
                    <a:pt x="1" y="33"/>
                    <a:pt x="0" y="32"/>
                    <a:pt x="0" y="30"/>
                  </a:cubicBezTo>
                  <a:cubicBezTo>
                    <a:pt x="0" y="3"/>
                    <a:pt x="0" y="3"/>
                    <a:pt x="0" y="3"/>
                  </a:cubicBezTo>
                  <a:cubicBezTo>
                    <a:pt x="0" y="1"/>
                    <a:pt x="1" y="0"/>
                    <a:pt x="2"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4" name="iṡḻiďê">
              <a:extLst>
                <a:ext uri="{FF2B5EF4-FFF2-40B4-BE49-F238E27FC236}">
                  <a16:creationId xmlns:a16="http://schemas.microsoft.com/office/drawing/2014/main" xmlns="" id="{4698B13E-A601-4915-83A0-2A29A6290B76}"/>
                </a:ext>
              </a:extLst>
            </p:cNvPr>
            <p:cNvSpPr/>
            <p:nvPr/>
          </p:nvSpPr>
          <p:spPr bwMode="auto">
            <a:xfrm>
              <a:off x="8067675" y="3874294"/>
              <a:ext cx="57150" cy="30162"/>
            </a:xfrm>
            <a:custGeom>
              <a:avLst/>
              <a:gdLst>
                <a:gd name="T0" fmla="*/ 2 w 65"/>
                <a:gd name="T1" fmla="*/ 0 h 34"/>
                <a:gd name="T2" fmla="*/ 63 w 65"/>
                <a:gd name="T3" fmla="*/ 0 h 34"/>
                <a:gd name="T4" fmla="*/ 65 w 65"/>
                <a:gd name="T5" fmla="*/ 4 h 34"/>
                <a:gd name="T6" fmla="*/ 65 w 65"/>
                <a:gd name="T7" fmla="*/ 31 h 34"/>
                <a:gd name="T8" fmla="*/ 63 w 65"/>
                <a:gd name="T9" fmla="*/ 34 h 34"/>
                <a:gd name="T10" fmla="*/ 2 w 65"/>
                <a:gd name="T11" fmla="*/ 34 h 34"/>
                <a:gd name="T12" fmla="*/ 0 w 65"/>
                <a:gd name="T13" fmla="*/ 31 h 34"/>
                <a:gd name="T14" fmla="*/ 0 w 65"/>
                <a:gd name="T15" fmla="*/ 4 h 34"/>
                <a:gd name="T16" fmla="*/ 2 w 6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4">
                  <a:moveTo>
                    <a:pt x="2" y="0"/>
                  </a:moveTo>
                  <a:cubicBezTo>
                    <a:pt x="63" y="0"/>
                    <a:pt x="63" y="0"/>
                    <a:pt x="63" y="0"/>
                  </a:cubicBezTo>
                  <a:cubicBezTo>
                    <a:pt x="64" y="0"/>
                    <a:pt x="65" y="2"/>
                    <a:pt x="65" y="4"/>
                  </a:cubicBezTo>
                  <a:cubicBezTo>
                    <a:pt x="65" y="31"/>
                    <a:pt x="65" y="31"/>
                    <a:pt x="65" y="31"/>
                  </a:cubicBezTo>
                  <a:cubicBezTo>
                    <a:pt x="65" y="32"/>
                    <a:pt x="64" y="34"/>
                    <a:pt x="63" y="34"/>
                  </a:cubicBezTo>
                  <a:cubicBezTo>
                    <a:pt x="2" y="34"/>
                    <a:pt x="2" y="34"/>
                    <a:pt x="2" y="34"/>
                  </a:cubicBezTo>
                  <a:cubicBezTo>
                    <a:pt x="1" y="34"/>
                    <a:pt x="0" y="32"/>
                    <a:pt x="0" y="31"/>
                  </a:cubicBezTo>
                  <a:cubicBezTo>
                    <a:pt x="0" y="4"/>
                    <a:pt x="0" y="4"/>
                    <a:pt x="0" y="4"/>
                  </a:cubicBezTo>
                  <a:cubicBezTo>
                    <a:pt x="0" y="2"/>
                    <a:pt x="1" y="0"/>
                    <a:pt x="2"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5" name="îṡľïḍé">
              <a:extLst>
                <a:ext uri="{FF2B5EF4-FFF2-40B4-BE49-F238E27FC236}">
                  <a16:creationId xmlns:a16="http://schemas.microsoft.com/office/drawing/2014/main" xmlns="" id="{407402B4-0D2C-419C-AB0F-8EA7238457A6}"/>
                </a:ext>
              </a:extLst>
            </p:cNvPr>
            <p:cNvSpPr/>
            <p:nvPr/>
          </p:nvSpPr>
          <p:spPr bwMode="auto">
            <a:xfrm>
              <a:off x="7988300" y="3874294"/>
              <a:ext cx="57150" cy="30162"/>
            </a:xfrm>
            <a:custGeom>
              <a:avLst/>
              <a:gdLst>
                <a:gd name="T0" fmla="*/ 3 w 66"/>
                <a:gd name="T1" fmla="*/ 0 h 34"/>
                <a:gd name="T2" fmla="*/ 63 w 66"/>
                <a:gd name="T3" fmla="*/ 0 h 34"/>
                <a:gd name="T4" fmla="*/ 66 w 66"/>
                <a:gd name="T5" fmla="*/ 4 h 34"/>
                <a:gd name="T6" fmla="*/ 66 w 66"/>
                <a:gd name="T7" fmla="*/ 31 h 34"/>
                <a:gd name="T8" fmla="*/ 63 w 66"/>
                <a:gd name="T9" fmla="*/ 34 h 34"/>
                <a:gd name="T10" fmla="*/ 3 w 66"/>
                <a:gd name="T11" fmla="*/ 34 h 34"/>
                <a:gd name="T12" fmla="*/ 0 w 66"/>
                <a:gd name="T13" fmla="*/ 31 h 34"/>
                <a:gd name="T14" fmla="*/ 0 w 66"/>
                <a:gd name="T15" fmla="*/ 4 h 34"/>
                <a:gd name="T16" fmla="*/ 3 w 66"/>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4">
                  <a:moveTo>
                    <a:pt x="3" y="0"/>
                  </a:moveTo>
                  <a:cubicBezTo>
                    <a:pt x="63" y="0"/>
                    <a:pt x="63" y="0"/>
                    <a:pt x="63" y="0"/>
                  </a:cubicBezTo>
                  <a:cubicBezTo>
                    <a:pt x="65" y="0"/>
                    <a:pt x="66" y="2"/>
                    <a:pt x="66" y="4"/>
                  </a:cubicBezTo>
                  <a:cubicBezTo>
                    <a:pt x="66" y="31"/>
                    <a:pt x="66" y="31"/>
                    <a:pt x="66" y="31"/>
                  </a:cubicBezTo>
                  <a:cubicBezTo>
                    <a:pt x="66" y="32"/>
                    <a:pt x="65" y="34"/>
                    <a:pt x="63" y="34"/>
                  </a:cubicBezTo>
                  <a:cubicBezTo>
                    <a:pt x="3" y="34"/>
                    <a:pt x="3" y="34"/>
                    <a:pt x="3" y="34"/>
                  </a:cubicBezTo>
                  <a:cubicBezTo>
                    <a:pt x="2" y="34"/>
                    <a:pt x="0" y="32"/>
                    <a:pt x="0" y="31"/>
                  </a:cubicBezTo>
                  <a:cubicBezTo>
                    <a:pt x="0" y="4"/>
                    <a:pt x="0" y="4"/>
                    <a:pt x="0" y="4"/>
                  </a:cubicBezTo>
                  <a:cubicBezTo>
                    <a:pt x="0" y="2"/>
                    <a:pt x="2" y="0"/>
                    <a:pt x="3"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6" name="îŝľîďê">
              <a:extLst>
                <a:ext uri="{FF2B5EF4-FFF2-40B4-BE49-F238E27FC236}">
                  <a16:creationId xmlns:a16="http://schemas.microsoft.com/office/drawing/2014/main" xmlns="" id="{29F865B3-AA9A-4389-B5CB-F81EF1C9A011}"/>
                </a:ext>
              </a:extLst>
            </p:cNvPr>
            <p:cNvSpPr/>
            <p:nvPr/>
          </p:nvSpPr>
          <p:spPr bwMode="auto">
            <a:xfrm>
              <a:off x="8145463" y="3874294"/>
              <a:ext cx="58738" cy="30162"/>
            </a:xfrm>
            <a:custGeom>
              <a:avLst/>
              <a:gdLst>
                <a:gd name="T0" fmla="*/ 3 w 66"/>
                <a:gd name="T1" fmla="*/ 0 h 34"/>
                <a:gd name="T2" fmla="*/ 63 w 66"/>
                <a:gd name="T3" fmla="*/ 0 h 34"/>
                <a:gd name="T4" fmla="*/ 66 w 66"/>
                <a:gd name="T5" fmla="*/ 4 h 34"/>
                <a:gd name="T6" fmla="*/ 66 w 66"/>
                <a:gd name="T7" fmla="*/ 31 h 34"/>
                <a:gd name="T8" fmla="*/ 63 w 66"/>
                <a:gd name="T9" fmla="*/ 34 h 34"/>
                <a:gd name="T10" fmla="*/ 3 w 66"/>
                <a:gd name="T11" fmla="*/ 34 h 34"/>
                <a:gd name="T12" fmla="*/ 0 w 66"/>
                <a:gd name="T13" fmla="*/ 31 h 34"/>
                <a:gd name="T14" fmla="*/ 0 w 66"/>
                <a:gd name="T15" fmla="*/ 4 h 34"/>
                <a:gd name="T16" fmla="*/ 3 w 66"/>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4">
                  <a:moveTo>
                    <a:pt x="3" y="0"/>
                  </a:moveTo>
                  <a:cubicBezTo>
                    <a:pt x="63" y="0"/>
                    <a:pt x="63" y="0"/>
                    <a:pt x="63" y="0"/>
                  </a:cubicBezTo>
                  <a:cubicBezTo>
                    <a:pt x="64" y="0"/>
                    <a:pt x="66" y="2"/>
                    <a:pt x="66" y="4"/>
                  </a:cubicBezTo>
                  <a:cubicBezTo>
                    <a:pt x="66" y="31"/>
                    <a:pt x="66" y="31"/>
                    <a:pt x="66" y="31"/>
                  </a:cubicBezTo>
                  <a:cubicBezTo>
                    <a:pt x="66" y="32"/>
                    <a:pt x="64" y="34"/>
                    <a:pt x="63" y="34"/>
                  </a:cubicBezTo>
                  <a:cubicBezTo>
                    <a:pt x="3" y="34"/>
                    <a:pt x="3" y="34"/>
                    <a:pt x="3" y="34"/>
                  </a:cubicBezTo>
                  <a:cubicBezTo>
                    <a:pt x="1" y="34"/>
                    <a:pt x="0" y="32"/>
                    <a:pt x="0" y="31"/>
                  </a:cubicBezTo>
                  <a:cubicBezTo>
                    <a:pt x="0" y="4"/>
                    <a:pt x="0" y="4"/>
                    <a:pt x="0" y="4"/>
                  </a:cubicBezTo>
                  <a:cubicBezTo>
                    <a:pt x="0" y="2"/>
                    <a:pt x="1" y="0"/>
                    <a:pt x="3"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7" name="ïṡļîḍe">
              <a:extLst>
                <a:ext uri="{FF2B5EF4-FFF2-40B4-BE49-F238E27FC236}">
                  <a16:creationId xmlns:a16="http://schemas.microsoft.com/office/drawing/2014/main" xmlns="" id="{3D0AC3BB-0BFC-4801-95B2-343C45F0314A}"/>
                </a:ext>
              </a:extLst>
            </p:cNvPr>
            <p:cNvSpPr/>
            <p:nvPr/>
          </p:nvSpPr>
          <p:spPr bwMode="auto">
            <a:xfrm>
              <a:off x="7889875" y="3823494"/>
              <a:ext cx="77788" cy="87312"/>
            </a:xfrm>
            <a:custGeom>
              <a:avLst/>
              <a:gdLst>
                <a:gd name="T0" fmla="*/ 8 w 88"/>
                <a:gd name="T1" fmla="*/ 0 h 98"/>
                <a:gd name="T2" fmla="*/ 81 w 88"/>
                <a:gd name="T3" fmla="*/ 0 h 98"/>
                <a:gd name="T4" fmla="*/ 88 w 88"/>
                <a:gd name="T5" fmla="*/ 10 h 98"/>
                <a:gd name="T6" fmla="*/ 88 w 88"/>
                <a:gd name="T7" fmla="*/ 88 h 98"/>
                <a:gd name="T8" fmla="*/ 81 w 88"/>
                <a:gd name="T9" fmla="*/ 98 h 98"/>
                <a:gd name="T10" fmla="*/ 8 w 88"/>
                <a:gd name="T11" fmla="*/ 98 h 98"/>
                <a:gd name="T12" fmla="*/ 0 w 88"/>
                <a:gd name="T13" fmla="*/ 88 h 98"/>
                <a:gd name="T14" fmla="*/ 0 w 88"/>
                <a:gd name="T15" fmla="*/ 10 h 98"/>
                <a:gd name="T16" fmla="*/ 8 w 88"/>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98">
                  <a:moveTo>
                    <a:pt x="8" y="0"/>
                  </a:moveTo>
                  <a:cubicBezTo>
                    <a:pt x="81" y="0"/>
                    <a:pt x="81" y="0"/>
                    <a:pt x="81" y="0"/>
                  </a:cubicBezTo>
                  <a:cubicBezTo>
                    <a:pt x="85" y="0"/>
                    <a:pt x="88" y="4"/>
                    <a:pt x="88" y="10"/>
                  </a:cubicBezTo>
                  <a:cubicBezTo>
                    <a:pt x="88" y="88"/>
                    <a:pt x="88" y="88"/>
                    <a:pt x="88" y="88"/>
                  </a:cubicBezTo>
                  <a:cubicBezTo>
                    <a:pt x="88" y="93"/>
                    <a:pt x="85" y="98"/>
                    <a:pt x="81" y="98"/>
                  </a:cubicBezTo>
                  <a:cubicBezTo>
                    <a:pt x="8" y="98"/>
                    <a:pt x="8" y="98"/>
                    <a:pt x="8" y="98"/>
                  </a:cubicBezTo>
                  <a:cubicBezTo>
                    <a:pt x="4" y="98"/>
                    <a:pt x="0" y="93"/>
                    <a:pt x="0" y="88"/>
                  </a:cubicBezTo>
                  <a:cubicBezTo>
                    <a:pt x="0" y="10"/>
                    <a:pt x="0" y="10"/>
                    <a:pt x="0" y="10"/>
                  </a:cubicBezTo>
                  <a:cubicBezTo>
                    <a:pt x="0" y="4"/>
                    <a:pt x="4" y="0"/>
                    <a:pt x="8"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8" name="íṥliḍê">
              <a:extLst>
                <a:ext uri="{FF2B5EF4-FFF2-40B4-BE49-F238E27FC236}">
                  <a16:creationId xmlns:a16="http://schemas.microsoft.com/office/drawing/2014/main" xmlns="" id="{35B6A00B-5787-45AF-9A24-27C9FBE713CF}"/>
                </a:ext>
              </a:extLst>
            </p:cNvPr>
            <p:cNvSpPr/>
            <p:nvPr/>
          </p:nvSpPr>
          <p:spPr bwMode="auto">
            <a:xfrm>
              <a:off x="7600950" y="2478882"/>
              <a:ext cx="427038" cy="338137"/>
            </a:xfrm>
            <a:custGeom>
              <a:avLst/>
              <a:gdLst>
                <a:gd name="T0" fmla="*/ 361 w 483"/>
                <a:gd name="T1" fmla="*/ 22 h 384"/>
                <a:gd name="T2" fmla="*/ 461 w 483"/>
                <a:gd name="T3" fmla="*/ 41 h 384"/>
                <a:gd name="T4" fmla="*/ 442 w 483"/>
                <a:gd name="T5" fmla="*/ 140 h 384"/>
                <a:gd name="T6" fmla="*/ 121 w 483"/>
                <a:gd name="T7" fmla="*/ 361 h 384"/>
                <a:gd name="T8" fmla="*/ 22 w 483"/>
                <a:gd name="T9" fmla="*/ 343 h 384"/>
                <a:gd name="T10" fmla="*/ 40 w 483"/>
                <a:gd name="T11" fmla="*/ 244 h 384"/>
                <a:gd name="T12" fmla="*/ 361 w 483"/>
                <a:gd name="T13" fmla="*/ 22 h 384"/>
              </a:gdLst>
              <a:ahLst/>
              <a:cxnLst>
                <a:cxn ang="0">
                  <a:pos x="T0" y="T1"/>
                </a:cxn>
                <a:cxn ang="0">
                  <a:pos x="T2" y="T3"/>
                </a:cxn>
                <a:cxn ang="0">
                  <a:pos x="T4" y="T5"/>
                </a:cxn>
                <a:cxn ang="0">
                  <a:pos x="T6" y="T7"/>
                </a:cxn>
                <a:cxn ang="0">
                  <a:pos x="T8" y="T9"/>
                </a:cxn>
                <a:cxn ang="0">
                  <a:pos x="T10" y="T11"/>
                </a:cxn>
                <a:cxn ang="0">
                  <a:pos x="T12" y="T13"/>
                </a:cxn>
              </a:cxnLst>
              <a:rect l="0" t="0" r="r" b="b"/>
              <a:pathLst>
                <a:path w="483" h="384">
                  <a:moveTo>
                    <a:pt x="361" y="22"/>
                  </a:moveTo>
                  <a:cubicBezTo>
                    <a:pt x="394" y="0"/>
                    <a:pt x="438" y="8"/>
                    <a:pt x="461" y="41"/>
                  </a:cubicBezTo>
                  <a:cubicBezTo>
                    <a:pt x="483" y="73"/>
                    <a:pt x="475" y="117"/>
                    <a:pt x="442" y="140"/>
                  </a:cubicBezTo>
                  <a:cubicBezTo>
                    <a:pt x="121" y="361"/>
                    <a:pt x="121" y="361"/>
                    <a:pt x="121" y="361"/>
                  </a:cubicBezTo>
                  <a:cubicBezTo>
                    <a:pt x="89" y="384"/>
                    <a:pt x="44" y="375"/>
                    <a:pt x="22" y="343"/>
                  </a:cubicBezTo>
                  <a:cubicBezTo>
                    <a:pt x="0" y="311"/>
                    <a:pt x="8" y="266"/>
                    <a:pt x="40" y="244"/>
                  </a:cubicBezTo>
                  <a:cubicBezTo>
                    <a:pt x="361" y="22"/>
                    <a:pt x="361" y="22"/>
                    <a:pt x="361" y="22"/>
                  </a:cubicBezTo>
                </a:path>
              </a:pathLst>
            </a:custGeom>
            <a:solidFill>
              <a:srgbClr val="F94B6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9" name="íŝḻïḓe">
              <a:extLst>
                <a:ext uri="{FF2B5EF4-FFF2-40B4-BE49-F238E27FC236}">
                  <a16:creationId xmlns:a16="http://schemas.microsoft.com/office/drawing/2014/main" xmlns="" id="{E178C594-4F31-4526-A03F-E9FE4612B385}"/>
                </a:ext>
              </a:extLst>
            </p:cNvPr>
            <p:cNvSpPr/>
            <p:nvPr/>
          </p:nvSpPr>
          <p:spPr bwMode="auto">
            <a:xfrm>
              <a:off x="7632700" y="2510632"/>
              <a:ext cx="363538" cy="273050"/>
            </a:xfrm>
            <a:custGeom>
              <a:avLst/>
              <a:gdLst>
                <a:gd name="T0" fmla="*/ 341 w 410"/>
                <a:gd name="T1" fmla="*/ 0 h 309"/>
                <a:gd name="T2" fmla="*/ 307 w 410"/>
                <a:gd name="T3" fmla="*/ 11 h 309"/>
                <a:gd name="T4" fmla="*/ 35 w 410"/>
                <a:gd name="T5" fmla="*/ 199 h 309"/>
                <a:gd name="T6" fmla="*/ 19 w 410"/>
                <a:gd name="T7" fmla="*/ 283 h 309"/>
                <a:gd name="T8" fmla="*/ 69 w 410"/>
                <a:gd name="T9" fmla="*/ 309 h 309"/>
                <a:gd name="T10" fmla="*/ 103 w 410"/>
                <a:gd name="T11" fmla="*/ 298 h 309"/>
                <a:gd name="T12" fmla="*/ 376 w 410"/>
                <a:gd name="T13" fmla="*/ 111 h 309"/>
                <a:gd name="T14" fmla="*/ 391 w 410"/>
                <a:gd name="T15" fmla="*/ 26 h 309"/>
                <a:gd name="T16" fmla="*/ 341 w 410"/>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309">
                  <a:moveTo>
                    <a:pt x="341" y="0"/>
                  </a:moveTo>
                  <a:cubicBezTo>
                    <a:pt x="330" y="0"/>
                    <a:pt x="318" y="4"/>
                    <a:pt x="307" y="11"/>
                  </a:cubicBezTo>
                  <a:cubicBezTo>
                    <a:pt x="35" y="199"/>
                    <a:pt x="35" y="199"/>
                    <a:pt x="35" y="199"/>
                  </a:cubicBezTo>
                  <a:cubicBezTo>
                    <a:pt x="7" y="218"/>
                    <a:pt x="0" y="256"/>
                    <a:pt x="19" y="283"/>
                  </a:cubicBezTo>
                  <a:cubicBezTo>
                    <a:pt x="31" y="300"/>
                    <a:pt x="50" y="309"/>
                    <a:pt x="69" y="309"/>
                  </a:cubicBezTo>
                  <a:cubicBezTo>
                    <a:pt x="81" y="309"/>
                    <a:pt x="93" y="306"/>
                    <a:pt x="103" y="298"/>
                  </a:cubicBezTo>
                  <a:cubicBezTo>
                    <a:pt x="376" y="111"/>
                    <a:pt x="376" y="111"/>
                    <a:pt x="376" y="111"/>
                  </a:cubicBezTo>
                  <a:cubicBezTo>
                    <a:pt x="403" y="92"/>
                    <a:pt x="410" y="54"/>
                    <a:pt x="391" y="26"/>
                  </a:cubicBezTo>
                  <a:cubicBezTo>
                    <a:pt x="380" y="9"/>
                    <a:pt x="361" y="0"/>
                    <a:pt x="341" y="0"/>
                  </a:cubicBezTo>
                </a:path>
              </a:pathLst>
            </a:custGeom>
            <a:solidFill>
              <a:srgbClr val="C73C5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0" name="iS1îďè">
              <a:extLst>
                <a:ext uri="{FF2B5EF4-FFF2-40B4-BE49-F238E27FC236}">
                  <a16:creationId xmlns:a16="http://schemas.microsoft.com/office/drawing/2014/main" xmlns="" id="{5A9121BE-287B-4DC2-9B75-073F8F042049}"/>
                </a:ext>
              </a:extLst>
            </p:cNvPr>
            <p:cNvSpPr/>
            <p:nvPr/>
          </p:nvSpPr>
          <p:spPr bwMode="auto">
            <a:xfrm>
              <a:off x="7610475" y="2729707"/>
              <a:ext cx="53975" cy="76200"/>
            </a:xfrm>
            <a:custGeom>
              <a:avLst/>
              <a:gdLst>
                <a:gd name="T0" fmla="*/ 2 w 61"/>
                <a:gd name="T1" fmla="*/ 0 h 87"/>
                <a:gd name="T2" fmla="*/ 0 w 61"/>
                <a:gd name="T3" fmla="*/ 13 h 87"/>
                <a:gd name="T4" fmla="*/ 0 w 61"/>
                <a:gd name="T5" fmla="*/ 13 h 87"/>
                <a:gd name="T6" fmla="*/ 45 w 61"/>
                <a:gd name="T7" fmla="*/ 77 h 87"/>
                <a:gd name="T8" fmla="*/ 57 w 61"/>
                <a:gd name="T9" fmla="*/ 87 h 87"/>
                <a:gd name="T10" fmla="*/ 42 w 61"/>
                <a:gd name="T11" fmla="*/ 32 h 87"/>
                <a:gd name="T12" fmla="*/ 2 w 61"/>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61" h="87">
                  <a:moveTo>
                    <a:pt x="2" y="0"/>
                  </a:moveTo>
                  <a:cubicBezTo>
                    <a:pt x="1" y="4"/>
                    <a:pt x="0" y="8"/>
                    <a:pt x="0" y="13"/>
                  </a:cubicBezTo>
                  <a:cubicBezTo>
                    <a:pt x="0" y="13"/>
                    <a:pt x="0" y="13"/>
                    <a:pt x="0" y="13"/>
                  </a:cubicBezTo>
                  <a:cubicBezTo>
                    <a:pt x="44" y="22"/>
                    <a:pt x="46" y="60"/>
                    <a:pt x="45" y="77"/>
                  </a:cubicBezTo>
                  <a:cubicBezTo>
                    <a:pt x="57" y="87"/>
                    <a:pt x="57" y="87"/>
                    <a:pt x="57" y="87"/>
                  </a:cubicBezTo>
                  <a:cubicBezTo>
                    <a:pt x="61" y="73"/>
                    <a:pt x="56" y="51"/>
                    <a:pt x="42" y="32"/>
                  </a:cubicBezTo>
                  <a:cubicBezTo>
                    <a:pt x="31" y="15"/>
                    <a:pt x="15" y="3"/>
                    <a:pt x="2" y="0"/>
                  </a:cubicBezTo>
                </a:path>
              </a:pathLst>
            </a:custGeom>
            <a:solidFill>
              <a:srgbClr val="E043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1" name="ïsḷîdè">
              <a:extLst>
                <a:ext uri="{FF2B5EF4-FFF2-40B4-BE49-F238E27FC236}">
                  <a16:creationId xmlns:a16="http://schemas.microsoft.com/office/drawing/2014/main" xmlns="" id="{0FCE7C0D-DCBF-40DC-8B07-CE27F24640DA}"/>
                </a:ext>
              </a:extLst>
            </p:cNvPr>
            <p:cNvSpPr/>
            <p:nvPr/>
          </p:nvSpPr>
          <p:spPr bwMode="auto">
            <a:xfrm>
              <a:off x="7002463" y="2659857"/>
              <a:ext cx="658813" cy="649287"/>
            </a:xfrm>
            <a:custGeom>
              <a:avLst/>
              <a:gdLst>
                <a:gd name="T0" fmla="*/ 186 w 745"/>
                <a:gd name="T1" fmla="*/ 94 h 736"/>
                <a:gd name="T2" fmla="*/ 103 w 745"/>
                <a:gd name="T3" fmla="*/ 550 h 736"/>
                <a:gd name="T4" fmla="*/ 558 w 745"/>
                <a:gd name="T5" fmla="*/ 633 h 736"/>
                <a:gd name="T6" fmla="*/ 662 w 745"/>
                <a:gd name="T7" fmla="*/ 212 h 736"/>
                <a:gd name="T8" fmla="*/ 732 w 745"/>
                <a:gd name="T9" fmla="*/ 164 h 736"/>
                <a:gd name="T10" fmla="*/ 688 w 745"/>
                <a:gd name="T11" fmla="*/ 92 h 736"/>
                <a:gd name="T12" fmla="*/ 614 w 745"/>
                <a:gd name="T13" fmla="*/ 143 h 736"/>
                <a:gd name="T14" fmla="*/ 186 w 745"/>
                <a:gd name="T15" fmla="*/ 94 h 736"/>
                <a:gd name="T16" fmla="*/ 583 w 745"/>
                <a:gd name="T17" fmla="*/ 219 h 736"/>
                <a:gd name="T18" fmla="*/ 518 w 745"/>
                <a:gd name="T19" fmla="*/ 575 h 736"/>
                <a:gd name="T20" fmla="*/ 161 w 745"/>
                <a:gd name="T21" fmla="*/ 509 h 736"/>
                <a:gd name="T22" fmla="*/ 227 w 745"/>
                <a:gd name="T23" fmla="*/ 153 h 736"/>
                <a:gd name="T24" fmla="*/ 583 w 745"/>
                <a:gd name="T25" fmla="*/ 21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5" h="736">
                  <a:moveTo>
                    <a:pt x="186" y="94"/>
                  </a:moveTo>
                  <a:cubicBezTo>
                    <a:pt x="38" y="197"/>
                    <a:pt x="0" y="401"/>
                    <a:pt x="103" y="550"/>
                  </a:cubicBezTo>
                  <a:cubicBezTo>
                    <a:pt x="205" y="699"/>
                    <a:pt x="409" y="736"/>
                    <a:pt x="558" y="633"/>
                  </a:cubicBezTo>
                  <a:cubicBezTo>
                    <a:pt x="696" y="538"/>
                    <a:pt x="738" y="356"/>
                    <a:pt x="662" y="212"/>
                  </a:cubicBezTo>
                  <a:cubicBezTo>
                    <a:pt x="732" y="164"/>
                    <a:pt x="732" y="164"/>
                    <a:pt x="732" y="164"/>
                  </a:cubicBezTo>
                  <a:cubicBezTo>
                    <a:pt x="732" y="164"/>
                    <a:pt x="745" y="103"/>
                    <a:pt x="688" y="92"/>
                  </a:cubicBezTo>
                  <a:cubicBezTo>
                    <a:pt x="614" y="143"/>
                    <a:pt x="614" y="143"/>
                    <a:pt x="614" y="143"/>
                  </a:cubicBezTo>
                  <a:cubicBezTo>
                    <a:pt x="505" y="24"/>
                    <a:pt x="323" y="0"/>
                    <a:pt x="186" y="94"/>
                  </a:cubicBezTo>
                  <a:moveTo>
                    <a:pt x="583" y="219"/>
                  </a:moveTo>
                  <a:cubicBezTo>
                    <a:pt x="663" y="335"/>
                    <a:pt x="634" y="494"/>
                    <a:pt x="518" y="575"/>
                  </a:cubicBezTo>
                  <a:cubicBezTo>
                    <a:pt x="401" y="655"/>
                    <a:pt x="242" y="626"/>
                    <a:pt x="161" y="509"/>
                  </a:cubicBezTo>
                  <a:cubicBezTo>
                    <a:pt x="81" y="393"/>
                    <a:pt x="111" y="233"/>
                    <a:pt x="227" y="153"/>
                  </a:cubicBezTo>
                  <a:cubicBezTo>
                    <a:pt x="343" y="73"/>
                    <a:pt x="503" y="102"/>
                    <a:pt x="583" y="219"/>
                  </a:cubicBezTo>
                </a:path>
              </a:pathLst>
            </a:custGeom>
            <a:solidFill>
              <a:srgbClr val="3ACE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2" name="íṧľîḍè">
              <a:extLst>
                <a:ext uri="{FF2B5EF4-FFF2-40B4-BE49-F238E27FC236}">
                  <a16:creationId xmlns:a16="http://schemas.microsoft.com/office/drawing/2014/main" xmlns="" id="{9BEC005B-8658-41A6-A359-F3BC66E52968}"/>
                </a:ext>
              </a:extLst>
            </p:cNvPr>
            <p:cNvSpPr/>
            <p:nvPr/>
          </p:nvSpPr>
          <p:spPr bwMode="auto">
            <a:xfrm>
              <a:off x="7105650" y="3002757"/>
              <a:ext cx="266700" cy="203200"/>
            </a:xfrm>
            <a:custGeom>
              <a:avLst/>
              <a:gdLst>
                <a:gd name="T0" fmla="*/ 0 w 301"/>
                <a:gd name="T1" fmla="*/ 0 h 231"/>
                <a:gd name="T2" fmla="*/ 43 w 301"/>
                <a:gd name="T3" fmla="*/ 119 h 231"/>
                <a:gd name="T4" fmla="*/ 43 w 301"/>
                <a:gd name="T5" fmla="*/ 119 h 231"/>
                <a:gd name="T6" fmla="*/ 44 w 301"/>
                <a:gd name="T7" fmla="*/ 119 h 231"/>
                <a:gd name="T8" fmla="*/ 44 w 301"/>
                <a:gd name="T9" fmla="*/ 119 h 231"/>
                <a:gd name="T10" fmla="*/ 44 w 301"/>
                <a:gd name="T11" fmla="*/ 120 h 231"/>
                <a:gd name="T12" fmla="*/ 255 w 301"/>
                <a:gd name="T13" fmla="*/ 231 h 231"/>
                <a:gd name="T14" fmla="*/ 300 w 301"/>
                <a:gd name="T15" fmla="*/ 227 h 231"/>
                <a:gd name="T16" fmla="*/ 301 w 301"/>
                <a:gd name="T17" fmla="*/ 222 h 231"/>
                <a:gd name="T18" fmla="*/ 283 w 301"/>
                <a:gd name="T19" fmla="*/ 209 h 231"/>
                <a:gd name="T20" fmla="*/ 0 w 301"/>
                <a:gd name="T2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31">
                  <a:moveTo>
                    <a:pt x="0" y="0"/>
                  </a:moveTo>
                  <a:cubicBezTo>
                    <a:pt x="5" y="41"/>
                    <a:pt x="19" y="82"/>
                    <a:pt x="43" y="119"/>
                  </a:cubicBezTo>
                  <a:cubicBezTo>
                    <a:pt x="43" y="119"/>
                    <a:pt x="43" y="119"/>
                    <a:pt x="43" y="119"/>
                  </a:cubicBezTo>
                  <a:cubicBezTo>
                    <a:pt x="43" y="119"/>
                    <a:pt x="44" y="119"/>
                    <a:pt x="44" y="119"/>
                  </a:cubicBezTo>
                  <a:cubicBezTo>
                    <a:pt x="44" y="119"/>
                    <a:pt x="44" y="119"/>
                    <a:pt x="44" y="119"/>
                  </a:cubicBezTo>
                  <a:cubicBezTo>
                    <a:pt x="44" y="120"/>
                    <a:pt x="44" y="120"/>
                    <a:pt x="44" y="120"/>
                  </a:cubicBezTo>
                  <a:cubicBezTo>
                    <a:pt x="94" y="192"/>
                    <a:pt x="174" y="231"/>
                    <a:pt x="255" y="231"/>
                  </a:cubicBezTo>
                  <a:cubicBezTo>
                    <a:pt x="270" y="231"/>
                    <a:pt x="285" y="230"/>
                    <a:pt x="300" y="227"/>
                  </a:cubicBezTo>
                  <a:cubicBezTo>
                    <a:pt x="300" y="225"/>
                    <a:pt x="301" y="224"/>
                    <a:pt x="301" y="222"/>
                  </a:cubicBezTo>
                  <a:cubicBezTo>
                    <a:pt x="283" y="209"/>
                    <a:pt x="283" y="209"/>
                    <a:pt x="283" y="209"/>
                  </a:cubicBezTo>
                  <a:cubicBezTo>
                    <a:pt x="115" y="207"/>
                    <a:pt x="35" y="81"/>
                    <a:pt x="0" y="0"/>
                  </a:cubicBezTo>
                </a:path>
              </a:pathLst>
            </a:custGeom>
            <a:solidFill>
              <a:srgbClr val="ABB0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3" name="ïṩḻîḓè">
              <a:extLst>
                <a:ext uri="{FF2B5EF4-FFF2-40B4-BE49-F238E27FC236}">
                  <a16:creationId xmlns:a16="http://schemas.microsoft.com/office/drawing/2014/main" xmlns="" id="{4A94D031-570B-4DF4-854A-B989A73BA4A3}"/>
                </a:ext>
              </a:extLst>
            </p:cNvPr>
            <p:cNvSpPr/>
            <p:nvPr/>
          </p:nvSpPr>
          <p:spPr bwMode="auto">
            <a:xfrm>
              <a:off x="7143750" y="3107532"/>
              <a:ext cx="1588" cy="0"/>
            </a:xfrm>
            <a:custGeom>
              <a:avLst/>
              <a:gdLst>
                <a:gd name="T0" fmla="*/ 1 w 1"/>
                <a:gd name="T1" fmla="*/ 1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2EA58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4" name="îśḻíḓé">
              <a:extLst>
                <a:ext uri="{FF2B5EF4-FFF2-40B4-BE49-F238E27FC236}">
                  <a16:creationId xmlns:a16="http://schemas.microsoft.com/office/drawing/2014/main" xmlns="" id="{AA92090F-9195-4F06-A0C8-16ED0F172798}"/>
                </a:ext>
              </a:extLst>
            </p:cNvPr>
            <p:cNvSpPr/>
            <p:nvPr/>
          </p:nvSpPr>
          <p:spPr bwMode="auto">
            <a:xfrm>
              <a:off x="7342188" y="3101182"/>
              <a:ext cx="214313" cy="220662"/>
            </a:xfrm>
            <a:custGeom>
              <a:avLst/>
              <a:gdLst>
                <a:gd name="T0" fmla="*/ 151 w 242"/>
                <a:gd name="T1" fmla="*/ 39 h 249"/>
                <a:gd name="T2" fmla="*/ 178 w 242"/>
                <a:gd name="T3" fmla="*/ 55 h 249"/>
                <a:gd name="T4" fmla="*/ 215 w 242"/>
                <a:gd name="T5" fmla="*/ 39 h 249"/>
                <a:gd name="T6" fmla="*/ 240 w 242"/>
                <a:gd name="T7" fmla="*/ 83 h 249"/>
                <a:gd name="T8" fmla="*/ 209 w 242"/>
                <a:gd name="T9" fmla="*/ 109 h 249"/>
                <a:gd name="T10" fmla="*/ 211 w 242"/>
                <a:gd name="T11" fmla="*/ 124 h 249"/>
                <a:gd name="T12" fmla="*/ 210 w 242"/>
                <a:gd name="T13" fmla="*/ 139 h 249"/>
                <a:gd name="T14" fmla="*/ 242 w 242"/>
                <a:gd name="T15" fmla="*/ 164 h 249"/>
                <a:gd name="T16" fmla="*/ 217 w 242"/>
                <a:gd name="T17" fmla="*/ 207 h 249"/>
                <a:gd name="T18" fmla="*/ 180 w 242"/>
                <a:gd name="T19" fmla="*/ 193 h 249"/>
                <a:gd name="T20" fmla="*/ 153 w 242"/>
                <a:gd name="T21" fmla="*/ 209 h 249"/>
                <a:gd name="T22" fmla="*/ 148 w 242"/>
                <a:gd name="T23" fmla="*/ 249 h 249"/>
                <a:gd name="T24" fmla="*/ 98 w 242"/>
                <a:gd name="T25" fmla="*/ 249 h 249"/>
                <a:gd name="T26" fmla="*/ 91 w 242"/>
                <a:gd name="T27" fmla="*/ 210 h 249"/>
                <a:gd name="T28" fmla="*/ 64 w 242"/>
                <a:gd name="T29" fmla="*/ 194 h 249"/>
                <a:gd name="T30" fmla="*/ 27 w 242"/>
                <a:gd name="T31" fmla="*/ 210 h 249"/>
                <a:gd name="T32" fmla="*/ 2 w 242"/>
                <a:gd name="T33" fmla="*/ 166 h 249"/>
                <a:gd name="T34" fmla="*/ 33 w 242"/>
                <a:gd name="T35" fmla="*/ 140 h 249"/>
                <a:gd name="T36" fmla="*/ 32 w 242"/>
                <a:gd name="T37" fmla="*/ 124 h 249"/>
                <a:gd name="T38" fmla="*/ 33 w 242"/>
                <a:gd name="T39" fmla="*/ 110 h 249"/>
                <a:gd name="T40" fmla="*/ 0 w 242"/>
                <a:gd name="T41" fmla="*/ 85 h 249"/>
                <a:gd name="T42" fmla="*/ 25 w 242"/>
                <a:gd name="T43" fmla="*/ 42 h 249"/>
                <a:gd name="T44" fmla="*/ 63 w 242"/>
                <a:gd name="T45" fmla="*/ 56 h 249"/>
                <a:gd name="T46" fmla="*/ 89 w 242"/>
                <a:gd name="T47" fmla="*/ 40 h 249"/>
                <a:gd name="T48" fmla="*/ 95 w 242"/>
                <a:gd name="T49" fmla="*/ 0 h 249"/>
                <a:gd name="T50" fmla="*/ 145 w 242"/>
                <a:gd name="T51" fmla="*/ 0 h 249"/>
                <a:gd name="T52" fmla="*/ 151 w 242"/>
                <a:gd name="T53" fmla="*/ 3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 h="249">
                  <a:moveTo>
                    <a:pt x="151" y="39"/>
                  </a:moveTo>
                  <a:cubicBezTo>
                    <a:pt x="161" y="43"/>
                    <a:pt x="170" y="48"/>
                    <a:pt x="178" y="55"/>
                  </a:cubicBezTo>
                  <a:cubicBezTo>
                    <a:pt x="215" y="39"/>
                    <a:pt x="215" y="39"/>
                    <a:pt x="215" y="39"/>
                  </a:cubicBezTo>
                  <a:cubicBezTo>
                    <a:pt x="240" y="83"/>
                    <a:pt x="240" y="83"/>
                    <a:pt x="240" y="83"/>
                  </a:cubicBezTo>
                  <a:cubicBezTo>
                    <a:pt x="209" y="109"/>
                    <a:pt x="209" y="109"/>
                    <a:pt x="209" y="109"/>
                  </a:cubicBezTo>
                  <a:cubicBezTo>
                    <a:pt x="210" y="114"/>
                    <a:pt x="211" y="119"/>
                    <a:pt x="211" y="124"/>
                  </a:cubicBezTo>
                  <a:cubicBezTo>
                    <a:pt x="211" y="129"/>
                    <a:pt x="210" y="134"/>
                    <a:pt x="210" y="139"/>
                  </a:cubicBezTo>
                  <a:cubicBezTo>
                    <a:pt x="242" y="164"/>
                    <a:pt x="242" y="164"/>
                    <a:pt x="242" y="164"/>
                  </a:cubicBezTo>
                  <a:cubicBezTo>
                    <a:pt x="217" y="207"/>
                    <a:pt x="217" y="207"/>
                    <a:pt x="217" y="207"/>
                  </a:cubicBezTo>
                  <a:cubicBezTo>
                    <a:pt x="180" y="193"/>
                    <a:pt x="180" y="193"/>
                    <a:pt x="180" y="193"/>
                  </a:cubicBezTo>
                  <a:cubicBezTo>
                    <a:pt x="172" y="200"/>
                    <a:pt x="163" y="205"/>
                    <a:pt x="153" y="209"/>
                  </a:cubicBezTo>
                  <a:cubicBezTo>
                    <a:pt x="148" y="249"/>
                    <a:pt x="148" y="249"/>
                    <a:pt x="148" y="249"/>
                  </a:cubicBezTo>
                  <a:cubicBezTo>
                    <a:pt x="98" y="249"/>
                    <a:pt x="98" y="249"/>
                    <a:pt x="98" y="249"/>
                  </a:cubicBezTo>
                  <a:cubicBezTo>
                    <a:pt x="91" y="210"/>
                    <a:pt x="91" y="210"/>
                    <a:pt x="91" y="210"/>
                  </a:cubicBezTo>
                  <a:cubicBezTo>
                    <a:pt x="81" y="206"/>
                    <a:pt x="72" y="201"/>
                    <a:pt x="64" y="194"/>
                  </a:cubicBezTo>
                  <a:cubicBezTo>
                    <a:pt x="27" y="210"/>
                    <a:pt x="27" y="210"/>
                    <a:pt x="27" y="210"/>
                  </a:cubicBezTo>
                  <a:cubicBezTo>
                    <a:pt x="2" y="166"/>
                    <a:pt x="2" y="166"/>
                    <a:pt x="2" y="166"/>
                  </a:cubicBezTo>
                  <a:cubicBezTo>
                    <a:pt x="33" y="140"/>
                    <a:pt x="33" y="140"/>
                    <a:pt x="33" y="140"/>
                  </a:cubicBezTo>
                  <a:cubicBezTo>
                    <a:pt x="32" y="135"/>
                    <a:pt x="32" y="130"/>
                    <a:pt x="32" y="124"/>
                  </a:cubicBezTo>
                  <a:cubicBezTo>
                    <a:pt x="32" y="120"/>
                    <a:pt x="32" y="115"/>
                    <a:pt x="33" y="110"/>
                  </a:cubicBezTo>
                  <a:cubicBezTo>
                    <a:pt x="0" y="85"/>
                    <a:pt x="0" y="85"/>
                    <a:pt x="0" y="85"/>
                  </a:cubicBezTo>
                  <a:cubicBezTo>
                    <a:pt x="25" y="42"/>
                    <a:pt x="25" y="42"/>
                    <a:pt x="25" y="42"/>
                  </a:cubicBezTo>
                  <a:cubicBezTo>
                    <a:pt x="63" y="56"/>
                    <a:pt x="63" y="56"/>
                    <a:pt x="63" y="56"/>
                  </a:cubicBezTo>
                  <a:cubicBezTo>
                    <a:pt x="71" y="49"/>
                    <a:pt x="80" y="44"/>
                    <a:pt x="89" y="40"/>
                  </a:cubicBezTo>
                  <a:cubicBezTo>
                    <a:pt x="95" y="0"/>
                    <a:pt x="95" y="0"/>
                    <a:pt x="95" y="0"/>
                  </a:cubicBezTo>
                  <a:cubicBezTo>
                    <a:pt x="145" y="0"/>
                    <a:pt x="145" y="0"/>
                    <a:pt x="145" y="0"/>
                  </a:cubicBezTo>
                  <a:cubicBezTo>
                    <a:pt x="151" y="39"/>
                    <a:pt x="151" y="39"/>
                    <a:pt x="151" y="39"/>
                  </a:cubicBezTo>
                </a:path>
              </a:pathLst>
            </a:custGeom>
            <a:solidFill>
              <a:srgbClr val="F0516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5" name="îṧḻiḑê">
              <a:extLst>
                <a:ext uri="{FF2B5EF4-FFF2-40B4-BE49-F238E27FC236}">
                  <a16:creationId xmlns:a16="http://schemas.microsoft.com/office/drawing/2014/main" xmlns="" id="{1D01084D-D88F-413B-8E47-035DA07FE8C1}"/>
                </a:ext>
              </a:extLst>
            </p:cNvPr>
            <p:cNvSpPr/>
            <p:nvPr/>
          </p:nvSpPr>
          <p:spPr bwMode="auto">
            <a:xfrm>
              <a:off x="7391400" y="3153569"/>
              <a:ext cx="115888" cy="115887"/>
            </a:xfrm>
            <a:custGeom>
              <a:avLst/>
              <a:gdLst>
                <a:gd name="T0" fmla="*/ 65 w 130"/>
                <a:gd name="T1" fmla="*/ 109 h 131"/>
                <a:gd name="T2" fmla="*/ 22 w 130"/>
                <a:gd name="T3" fmla="*/ 65 h 131"/>
                <a:gd name="T4" fmla="*/ 65 w 130"/>
                <a:gd name="T5" fmla="*/ 22 h 131"/>
                <a:gd name="T6" fmla="*/ 108 w 130"/>
                <a:gd name="T7" fmla="*/ 65 h 131"/>
                <a:gd name="T8" fmla="*/ 65 w 130"/>
                <a:gd name="T9" fmla="*/ 109 h 131"/>
                <a:gd name="T10" fmla="*/ 65 w 130"/>
                <a:gd name="T11" fmla="*/ 0 h 131"/>
                <a:gd name="T12" fmla="*/ 0 w 130"/>
                <a:gd name="T13" fmla="*/ 65 h 131"/>
                <a:gd name="T14" fmla="*/ 65 w 130"/>
                <a:gd name="T15" fmla="*/ 131 h 131"/>
                <a:gd name="T16" fmla="*/ 130 w 130"/>
                <a:gd name="T17" fmla="*/ 65 h 131"/>
                <a:gd name="T18" fmla="*/ 65 w 130"/>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31">
                  <a:moveTo>
                    <a:pt x="65" y="109"/>
                  </a:moveTo>
                  <a:cubicBezTo>
                    <a:pt x="41" y="109"/>
                    <a:pt x="22" y="89"/>
                    <a:pt x="22" y="65"/>
                  </a:cubicBezTo>
                  <a:cubicBezTo>
                    <a:pt x="22" y="42"/>
                    <a:pt x="41" y="22"/>
                    <a:pt x="65" y="22"/>
                  </a:cubicBezTo>
                  <a:cubicBezTo>
                    <a:pt x="89" y="22"/>
                    <a:pt x="108" y="42"/>
                    <a:pt x="108" y="65"/>
                  </a:cubicBezTo>
                  <a:cubicBezTo>
                    <a:pt x="108" y="89"/>
                    <a:pt x="89" y="109"/>
                    <a:pt x="65" y="109"/>
                  </a:cubicBezTo>
                  <a:moveTo>
                    <a:pt x="65" y="0"/>
                  </a:moveTo>
                  <a:cubicBezTo>
                    <a:pt x="29" y="0"/>
                    <a:pt x="0" y="30"/>
                    <a:pt x="0" y="65"/>
                  </a:cubicBezTo>
                  <a:cubicBezTo>
                    <a:pt x="0" y="101"/>
                    <a:pt x="29" y="131"/>
                    <a:pt x="65" y="131"/>
                  </a:cubicBezTo>
                  <a:cubicBezTo>
                    <a:pt x="101" y="131"/>
                    <a:pt x="130" y="101"/>
                    <a:pt x="130" y="65"/>
                  </a:cubicBezTo>
                  <a:cubicBezTo>
                    <a:pt x="130" y="30"/>
                    <a:pt x="101" y="0"/>
                    <a:pt x="65" y="0"/>
                  </a:cubicBezTo>
                </a:path>
              </a:pathLst>
            </a:custGeom>
            <a:solidFill>
              <a:srgbClr val="7828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6" name="ï$ļiḓè">
              <a:extLst>
                <a:ext uri="{FF2B5EF4-FFF2-40B4-BE49-F238E27FC236}">
                  <a16:creationId xmlns:a16="http://schemas.microsoft.com/office/drawing/2014/main" xmlns="" id="{59A033D2-9BA1-4D13-B47C-4EC238F22CF5}"/>
                </a:ext>
              </a:extLst>
            </p:cNvPr>
            <p:cNvSpPr/>
            <p:nvPr/>
          </p:nvSpPr>
          <p:spPr bwMode="auto">
            <a:xfrm>
              <a:off x="7412038" y="3172619"/>
              <a:ext cx="76200" cy="77787"/>
            </a:xfrm>
            <a:prstGeom prst="ellipse">
              <a:avLst/>
            </a:prstGeom>
            <a:solidFill>
              <a:srgbClr val="BC949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7" name="íŝľïďé">
              <a:extLst>
                <a:ext uri="{FF2B5EF4-FFF2-40B4-BE49-F238E27FC236}">
                  <a16:creationId xmlns:a16="http://schemas.microsoft.com/office/drawing/2014/main" xmlns="" id="{3B090967-07EA-4A53-BC60-0BCD3A6A1DD1}"/>
                </a:ext>
              </a:extLst>
            </p:cNvPr>
            <p:cNvSpPr/>
            <p:nvPr/>
          </p:nvSpPr>
          <p:spPr bwMode="auto">
            <a:xfrm>
              <a:off x="7386638" y="2763044"/>
              <a:ext cx="331788" cy="328612"/>
            </a:xfrm>
            <a:custGeom>
              <a:avLst/>
              <a:gdLst>
                <a:gd name="T0" fmla="*/ 192 w 377"/>
                <a:gd name="T1" fmla="*/ 52 h 372"/>
                <a:gd name="T2" fmla="*/ 237 w 377"/>
                <a:gd name="T3" fmla="*/ 61 h 372"/>
                <a:gd name="T4" fmla="*/ 283 w 377"/>
                <a:gd name="T5" fmla="*/ 23 h 372"/>
                <a:gd name="T6" fmla="*/ 338 w 377"/>
                <a:gd name="T7" fmla="*/ 73 h 372"/>
                <a:gd name="T8" fmla="*/ 306 w 377"/>
                <a:gd name="T9" fmla="*/ 123 h 372"/>
                <a:gd name="T10" fmla="*/ 315 w 377"/>
                <a:gd name="T11" fmla="*/ 145 h 372"/>
                <a:gd name="T12" fmla="*/ 320 w 377"/>
                <a:gd name="T13" fmla="*/ 165 h 372"/>
                <a:gd name="T14" fmla="*/ 377 w 377"/>
                <a:gd name="T15" fmla="*/ 186 h 372"/>
                <a:gd name="T16" fmla="*/ 361 w 377"/>
                <a:gd name="T17" fmla="*/ 258 h 372"/>
                <a:gd name="T18" fmla="*/ 302 w 377"/>
                <a:gd name="T19" fmla="*/ 256 h 372"/>
                <a:gd name="T20" fmla="*/ 272 w 377"/>
                <a:gd name="T21" fmla="*/ 291 h 372"/>
                <a:gd name="T22" fmla="*/ 282 w 377"/>
                <a:gd name="T23" fmla="*/ 349 h 372"/>
                <a:gd name="T24" fmla="*/ 212 w 377"/>
                <a:gd name="T25" fmla="*/ 372 h 372"/>
                <a:gd name="T26" fmla="*/ 185 w 377"/>
                <a:gd name="T27" fmla="*/ 320 h 372"/>
                <a:gd name="T28" fmla="*/ 140 w 377"/>
                <a:gd name="T29" fmla="*/ 310 h 372"/>
                <a:gd name="T30" fmla="*/ 94 w 377"/>
                <a:gd name="T31" fmla="*/ 349 h 372"/>
                <a:gd name="T32" fmla="*/ 39 w 377"/>
                <a:gd name="T33" fmla="*/ 299 h 372"/>
                <a:gd name="T34" fmla="*/ 71 w 377"/>
                <a:gd name="T35" fmla="*/ 248 h 372"/>
                <a:gd name="T36" fmla="*/ 62 w 377"/>
                <a:gd name="T37" fmla="*/ 226 h 372"/>
                <a:gd name="T38" fmla="*/ 57 w 377"/>
                <a:gd name="T39" fmla="*/ 206 h 372"/>
                <a:gd name="T40" fmla="*/ 0 w 377"/>
                <a:gd name="T41" fmla="*/ 186 h 372"/>
                <a:gd name="T42" fmla="*/ 16 w 377"/>
                <a:gd name="T43" fmla="*/ 113 h 372"/>
                <a:gd name="T44" fmla="*/ 75 w 377"/>
                <a:gd name="T45" fmla="*/ 116 h 372"/>
                <a:gd name="T46" fmla="*/ 105 w 377"/>
                <a:gd name="T47" fmla="*/ 81 h 372"/>
                <a:gd name="T48" fmla="*/ 94 w 377"/>
                <a:gd name="T49" fmla="*/ 23 h 372"/>
                <a:gd name="T50" fmla="*/ 165 w 377"/>
                <a:gd name="T51" fmla="*/ 0 h 372"/>
                <a:gd name="T52" fmla="*/ 192 w 377"/>
                <a:gd name="T53" fmla="*/ 5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7" h="372">
                  <a:moveTo>
                    <a:pt x="192" y="52"/>
                  </a:moveTo>
                  <a:cubicBezTo>
                    <a:pt x="208" y="52"/>
                    <a:pt x="223" y="56"/>
                    <a:pt x="237" y="61"/>
                  </a:cubicBezTo>
                  <a:cubicBezTo>
                    <a:pt x="283" y="23"/>
                    <a:pt x="283" y="23"/>
                    <a:pt x="283" y="23"/>
                  </a:cubicBezTo>
                  <a:cubicBezTo>
                    <a:pt x="338" y="73"/>
                    <a:pt x="338" y="73"/>
                    <a:pt x="338" y="73"/>
                  </a:cubicBezTo>
                  <a:cubicBezTo>
                    <a:pt x="306" y="123"/>
                    <a:pt x="306" y="123"/>
                    <a:pt x="306" y="123"/>
                  </a:cubicBezTo>
                  <a:cubicBezTo>
                    <a:pt x="309" y="130"/>
                    <a:pt x="312" y="137"/>
                    <a:pt x="315" y="145"/>
                  </a:cubicBezTo>
                  <a:cubicBezTo>
                    <a:pt x="317" y="152"/>
                    <a:pt x="318" y="159"/>
                    <a:pt x="320" y="165"/>
                  </a:cubicBezTo>
                  <a:cubicBezTo>
                    <a:pt x="377" y="186"/>
                    <a:pt x="377" y="186"/>
                    <a:pt x="377" y="186"/>
                  </a:cubicBezTo>
                  <a:cubicBezTo>
                    <a:pt x="361" y="258"/>
                    <a:pt x="361" y="258"/>
                    <a:pt x="361" y="258"/>
                  </a:cubicBezTo>
                  <a:cubicBezTo>
                    <a:pt x="302" y="256"/>
                    <a:pt x="302" y="256"/>
                    <a:pt x="302" y="256"/>
                  </a:cubicBezTo>
                  <a:cubicBezTo>
                    <a:pt x="294" y="269"/>
                    <a:pt x="284" y="281"/>
                    <a:pt x="272" y="291"/>
                  </a:cubicBezTo>
                  <a:cubicBezTo>
                    <a:pt x="282" y="349"/>
                    <a:pt x="282" y="349"/>
                    <a:pt x="282" y="349"/>
                  </a:cubicBezTo>
                  <a:cubicBezTo>
                    <a:pt x="212" y="372"/>
                    <a:pt x="212" y="372"/>
                    <a:pt x="212" y="372"/>
                  </a:cubicBezTo>
                  <a:cubicBezTo>
                    <a:pt x="185" y="320"/>
                    <a:pt x="185" y="320"/>
                    <a:pt x="185" y="320"/>
                  </a:cubicBezTo>
                  <a:cubicBezTo>
                    <a:pt x="169" y="319"/>
                    <a:pt x="154" y="316"/>
                    <a:pt x="140" y="310"/>
                  </a:cubicBezTo>
                  <a:cubicBezTo>
                    <a:pt x="94" y="349"/>
                    <a:pt x="94" y="349"/>
                    <a:pt x="94" y="349"/>
                  </a:cubicBezTo>
                  <a:cubicBezTo>
                    <a:pt x="39" y="299"/>
                    <a:pt x="39" y="299"/>
                    <a:pt x="39" y="299"/>
                  </a:cubicBezTo>
                  <a:cubicBezTo>
                    <a:pt x="71" y="248"/>
                    <a:pt x="71" y="248"/>
                    <a:pt x="71" y="248"/>
                  </a:cubicBezTo>
                  <a:cubicBezTo>
                    <a:pt x="68" y="241"/>
                    <a:pt x="65" y="234"/>
                    <a:pt x="62" y="226"/>
                  </a:cubicBezTo>
                  <a:cubicBezTo>
                    <a:pt x="60" y="220"/>
                    <a:pt x="58" y="213"/>
                    <a:pt x="57" y="206"/>
                  </a:cubicBezTo>
                  <a:cubicBezTo>
                    <a:pt x="0" y="186"/>
                    <a:pt x="0" y="186"/>
                    <a:pt x="0" y="186"/>
                  </a:cubicBezTo>
                  <a:cubicBezTo>
                    <a:pt x="16" y="113"/>
                    <a:pt x="16" y="113"/>
                    <a:pt x="16" y="113"/>
                  </a:cubicBezTo>
                  <a:cubicBezTo>
                    <a:pt x="75" y="116"/>
                    <a:pt x="75" y="116"/>
                    <a:pt x="75" y="116"/>
                  </a:cubicBezTo>
                  <a:cubicBezTo>
                    <a:pt x="83" y="102"/>
                    <a:pt x="93" y="91"/>
                    <a:pt x="105" y="81"/>
                  </a:cubicBezTo>
                  <a:cubicBezTo>
                    <a:pt x="94" y="23"/>
                    <a:pt x="94" y="23"/>
                    <a:pt x="94" y="23"/>
                  </a:cubicBezTo>
                  <a:cubicBezTo>
                    <a:pt x="165" y="0"/>
                    <a:pt x="165" y="0"/>
                    <a:pt x="165" y="0"/>
                  </a:cubicBezTo>
                  <a:cubicBezTo>
                    <a:pt x="192" y="52"/>
                    <a:pt x="192" y="52"/>
                    <a:pt x="192" y="52"/>
                  </a:cubicBezTo>
                </a:path>
              </a:pathLst>
            </a:custGeom>
            <a:solidFill>
              <a:srgbClr val="F39C1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8" name="íṣlîďe">
              <a:extLst>
                <a:ext uri="{FF2B5EF4-FFF2-40B4-BE49-F238E27FC236}">
                  <a16:creationId xmlns:a16="http://schemas.microsoft.com/office/drawing/2014/main" xmlns="" id="{360CCD36-9E6B-431B-AD05-2883F17704B5}"/>
                </a:ext>
              </a:extLst>
            </p:cNvPr>
            <p:cNvSpPr/>
            <p:nvPr/>
          </p:nvSpPr>
          <p:spPr bwMode="auto">
            <a:xfrm>
              <a:off x="7459663" y="2834482"/>
              <a:ext cx="185738" cy="185737"/>
            </a:xfrm>
            <a:custGeom>
              <a:avLst/>
              <a:gdLst>
                <a:gd name="T0" fmla="*/ 106 w 210"/>
                <a:gd name="T1" fmla="*/ 169 h 210"/>
                <a:gd name="T2" fmla="*/ 45 w 210"/>
                <a:gd name="T3" fmla="*/ 124 h 210"/>
                <a:gd name="T4" fmla="*/ 86 w 210"/>
                <a:gd name="T5" fmla="*/ 44 h 210"/>
                <a:gd name="T6" fmla="*/ 105 w 210"/>
                <a:gd name="T7" fmla="*/ 41 h 210"/>
                <a:gd name="T8" fmla="*/ 166 w 210"/>
                <a:gd name="T9" fmla="*/ 85 h 210"/>
                <a:gd name="T10" fmla="*/ 125 w 210"/>
                <a:gd name="T11" fmla="*/ 166 h 210"/>
                <a:gd name="T12" fmla="*/ 106 w 210"/>
                <a:gd name="T13" fmla="*/ 169 h 210"/>
                <a:gd name="T14" fmla="*/ 105 w 210"/>
                <a:gd name="T15" fmla="*/ 0 h 210"/>
                <a:gd name="T16" fmla="*/ 0 w 210"/>
                <a:gd name="T17" fmla="*/ 105 h 210"/>
                <a:gd name="T18" fmla="*/ 105 w 210"/>
                <a:gd name="T19" fmla="*/ 210 h 210"/>
                <a:gd name="T20" fmla="*/ 210 w 210"/>
                <a:gd name="T21" fmla="*/ 105 h 210"/>
                <a:gd name="T22" fmla="*/ 105 w 210"/>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10">
                  <a:moveTo>
                    <a:pt x="106" y="169"/>
                  </a:moveTo>
                  <a:cubicBezTo>
                    <a:pt x="79" y="169"/>
                    <a:pt x="53" y="151"/>
                    <a:pt x="45" y="124"/>
                  </a:cubicBezTo>
                  <a:cubicBezTo>
                    <a:pt x="34" y="91"/>
                    <a:pt x="52" y="55"/>
                    <a:pt x="86" y="44"/>
                  </a:cubicBezTo>
                  <a:cubicBezTo>
                    <a:pt x="92" y="42"/>
                    <a:pt x="99" y="41"/>
                    <a:pt x="105" y="41"/>
                  </a:cubicBezTo>
                  <a:cubicBezTo>
                    <a:pt x="132" y="41"/>
                    <a:pt x="158" y="58"/>
                    <a:pt x="166" y="85"/>
                  </a:cubicBezTo>
                  <a:cubicBezTo>
                    <a:pt x="177" y="119"/>
                    <a:pt x="159" y="155"/>
                    <a:pt x="125" y="166"/>
                  </a:cubicBezTo>
                  <a:cubicBezTo>
                    <a:pt x="119" y="168"/>
                    <a:pt x="112" y="169"/>
                    <a:pt x="106" y="169"/>
                  </a:cubicBezTo>
                  <a:moveTo>
                    <a:pt x="105" y="0"/>
                  </a:moveTo>
                  <a:cubicBezTo>
                    <a:pt x="48" y="0"/>
                    <a:pt x="0" y="47"/>
                    <a:pt x="0" y="105"/>
                  </a:cubicBezTo>
                  <a:cubicBezTo>
                    <a:pt x="0" y="163"/>
                    <a:pt x="48" y="210"/>
                    <a:pt x="105" y="210"/>
                  </a:cubicBezTo>
                  <a:cubicBezTo>
                    <a:pt x="163" y="210"/>
                    <a:pt x="210" y="163"/>
                    <a:pt x="210" y="105"/>
                  </a:cubicBezTo>
                  <a:cubicBezTo>
                    <a:pt x="210" y="47"/>
                    <a:pt x="163" y="0"/>
                    <a:pt x="105" y="0"/>
                  </a:cubicBezTo>
                </a:path>
              </a:pathLst>
            </a:custGeom>
            <a:solidFill>
              <a:srgbClr val="794E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9" name="íśľîdé">
              <a:extLst>
                <a:ext uri="{FF2B5EF4-FFF2-40B4-BE49-F238E27FC236}">
                  <a16:creationId xmlns:a16="http://schemas.microsoft.com/office/drawing/2014/main" xmlns="" id="{1B72FAF8-2F11-410B-8658-36A79C4F1DD6}"/>
                </a:ext>
              </a:extLst>
            </p:cNvPr>
            <p:cNvSpPr/>
            <p:nvPr/>
          </p:nvSpPr>
          <p:spPr bwMode="auto">
            <a:xfrm>
              <a:off x="7489825" y="2870994"/>
              <a:ext cx="125413" cy="112712"/>
            </a:xfrm>
            <a:custGeom>
              <a:avLst/>
              <a:gdLst>
                <a:gd name="T0" fmla="*/ 71 w 143"/>
                <a:gd name="T1" fmla="*/ 0 h 128"/>
                <a:gd name="T2" fmla="*/ 52 w 143"/>
                <a:gd name="T3" fmla="*/ 3 h 128"/>
                <a:gd name="T4" fmla="*/ 11 w 143"/>
                <a:gd name="T5" fmla="*/ 83 h 128"/>
                <a:gd name="T6" fmla="*/ 72 w 143"/>
                <a:gd name="T7" fmla="*/ 128 h 128"/>
                <a:gd name="T8" fmla="*/ 91 w 143"/>
                <a:gd name="T9" fmla="*/ 125 h 128"/>
                <a:gd name="T10" fmla="*/ 132 w 143"/>
                <a:gd name="T11" fmla="*/ 44 h 128"/>
                <a:gd name="T12" fmla="*/ 71 w 143"/>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43" h="128">
                  <a:moveTo>
                    <a:pt x="71" y="0"/>
                  </a:moveTo>
                  <a:cubicBezTo>
                    <a:pt x="65" y="0"/>
                    <a:pt x="58" y="1"/>
                    <a:pt x="52" y="3"/>
                  </a:cubicBezTo>
                  <a:cubicBezTo>
                    <a:pt x="18" y="14"/>
                    <a:pt x="0" y="50"/>
                    <a:pt x="11" y="83"/>
                  </a:cubicBezTo>
                  <a:cubicBezTo>
                    <a:pt x="19" y="110"/>
                    <a:pt x="45" y="128"/>
                    <a:pt x="72" y="128"/>
                  </a:cubicBezTo>
                  <a:cubicBezTo>
                    <a:pt x="78" y="128"/>
                    <a:pt x="85" y="127"/>
                    <a:pt x="91" y="125"/>
                  </a:cubicBezTo>
                  <a:cubicBezTo>
                    <a:pt x="125" y="114"/>
                    <a:pt x="143" y="78"/>
                    <a:pt x="132" y="44"/>
                  </a:cubicBezTo>
                  <a:cubicBezTo>
                    <a:pt x="124" y="17"/>
                    <a:pt x="98" y="0"/>
                    <a:pt x="71" y="0"/>
                  </a:cubicBezTo>
                </a:path>
              </a:pathLst>
            </a:custGeom>
            <a:solidFill>
              <a:srgbClr val="BCA7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0" name="îṡľide">
              <a:extLst>
                <a:ext uri="{FF2B5EF4-FFF2-40B4-BE49-F238E27FC236}">
                  <a16:creationId xmlns:a16="http://schemas.microsoft.com/office/drawing/2014/main" xmlns="" id="{10703B23-60CD-4912-8B28-72E3E8F6E06F}"/>
                </a:ext>
              </a:extLst>
            </p:cNvPr>
            <p:cNvSpPr/>
            <p:nvPr/>
          </p:nvSpPr>
          <p:spPr bwMode="auto">
            <a:xfrm>
              <a:off x="7262813" y="3053557"/>
              <a:ext cx="93663" cy="92075"/>
            </a:xfrm>
            <a:custGeom>
              <a:avLst/>
              <a:gdLst>
                <a:gd name="T0" fmla="*/ 37 w 105"/>
                <a:gd name="T1" fmla="*/ 18 h 105"/>
                <a:gd name="T2" fmla="*/ 50 w 105"/>
                <a:gd name="T3" fmla="*/ 15 h 105"/>
                <a:gd name="T4" fmla="*/ 57 w 105"/>
                <a:gd name="T5" fmla="*/ 0 h 105"/>
                <a:gd name="T6" fmla="*/ 77 w 105"/>
                <a:gd name="T7" fmla="*/ 6 h 105"/>
                <a:gd name="T8" fmla="*/ 75 w 105"/>
                <a:gd name="T9" fmla="*/ 23 h 105"/>
                <a:gd name="T10" fmla="*/ 80 w 105"/>
                <a:gd name="T11" fmla="*/ 27 h 105"/>
                <a:gd name="T12" fmla="*/ 83 w 105"/>
                <a:gd name="T13" fmla="*/ 32 h 105"/>
                <a:gd name="T14" fmla="*/ 100 w 105"/>
                <a:gd name="T15" fmla="*/ 30 h 105"/>
                <a:gd name="T16" fmla="*/ 105 w 105"/>
                <a:gd name="T17" fmla="*/ 51 h 105"/>
                <a:gd name="T18" fmla="*/ 90 w 105"/>
                <a:gd name="T19" fmla="*/ 57 h 105"/>
                <a:gd name="T20" fmla="*/ 86 w 105"/>
                <a:gd name="T21" fmla="*/ 69 h 105"/>
                <a:gd name="T22" fmla="*/ 96 w 105"/>
                <a:gd name="T23" fmla="*/ 83 h 105"/>
                <a:gd name="T24" fmla="*/ 80 w 105"/>
                <a:gd name="T25" fmla="*/ 97 h 105"/>
                <a:gd name="T26" fmla="*/ 67 w 105"/>
                <a:gd name="T27" fmla="*/ 87 h 105"/>
                <a:gd name="T28" fmla="*/ 55 w 105"/>
                <a:gd name="T29" fmla="*/ 90 h 105"/>
                <a:gd name="T30" fmla="*/ 48 w 105"/>
                <a:gd name="T31" fmla="*/ 105 h 105"/>
                <a:gd name="T32" fmla="*/ 28 w 105"/>
                <a:gd name="T33" fmla="*/ 99 h 105"/>
                <a:gd name="T34" fmla="*/ 30 w 105"/>
                <a:gd name="T35" fmla="*/ 82 h 105"/>
                <a:gd name="T36" fmla="*/ 25 w 105"/>
                <a:gd name="T37" fmla="*/ 78 h 105"/>
                <a:gd name="T38" fmla="*/ 21 w 105"/>
                <a:gd name="T39" fmla="*/ 73 h 105"/>
                <a:gd name="T40" fmla="*/ 5 w 105"/>
                <a:gd name="T41" fmla="*/ 75 h 105"/>
                <a:gd name="T42" fmla="*/ 0 w 105"/>
                <a:gd name="T43" fmla="*/ 55 h 105"/>
                <a:gd name="T44" fmla="*/ 15 w 105"/>
                <a:gd name="T45" fmla="*/ 48 h 105"/>
                <a:gd name="T46" fmla="*/ 19 w 105"/>
                <a:gd name="T47" fmla="*/ 36 h 105"/>
                <a:gd name="T48" fmla="*/ 9 w 105"/>
                <a:gd name="T49" fmla="*/ 22 h 105"/>
                <a:gd name="T50" fmla="*/ 24 w 105"/>
                <a:gd name="T51" fmla="*/ 8 h 105"/>
                <a:gd name="T52" fmla="*/ 37 w 105"/>
                <a:gd name="T53"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05">
                  <a:moveTo>
                    <a:pt x="37" y="18"/>
                  </a:moveTo>
                  <a:cubicBezTo>
                    <a:pt x="42" y="16"/>
                    <a:pt x="46" y="15"/>
                    <a:pt x="50" y="15"/>
                  </a:cubicBezTo>
                  <a:cubicBezTo>
                    <a:pt x="57" y="0"/>
                    <a:pt x="57" y="0"/>
                    <a:pt x="57" y="0"/>
                  </a:cubicBezTo>
                  <a:cubicBezTo>
                    <a:pt x="77" y="6"/>
                    <a:pt x="77" y="6"/>
                    <a:pt x="77" y="6"/>
                  </a:cubicBezTo>
                  <a:cubicBezTo>
                    <a:pt x="75" y="23"/>
                    <a:pt x="75" y="23"/>
                    <a:pt x="75" y="23"/>
                  </a:cubicBezTo>
                  <a:cubicBezTo>
                    <a:pt x="77" y="24"/>
                    <a:pt x="78" y="26"/>
                    <a:pt x="80" y="27"/>
                  </a:cubicBezTo>
                  <a:cubicBezTo>
                    <a:pt x="81" y="29"/>
                    <a:pt x="82" y="30"/>
                    <a:pt x="83" y="32"/>
                  </a:cubicBezTo>
                  <a:cubicBezTo>
                    <a:pt x="100" y="30"/>
                    <a:pt x="100" y="30"/>
                    <a:pt x="100" y="30"/>
                  </a:cubicBezTo>
                  <a:cubicBezTo>
                    <a:pt x="105" y="51"/>
                    <a:pt x="105" y="51"/>
                    <a:pt x="105" y="51"/>
                  </a:cubicBezTo>
                  <a:cubicBezTo>
                    <a:pt x="90" y="57"/>
                    <a:pt x="90" y="57"/>
                    <a:pt x="90" y="57"/>
                  </a:cubicBezTo>
                  <a:cubicBezTo>
                    <a:pt x="89" y="61"/>
                    <a:pt x="88" y="65"/>
                    <a:pt x="86" y="69"/>
                  </a:cubicBezTo>
                  <a:cubicBezTo>
                    <a:pt x="96" y="83"/>
                    <a:pt x="96" y="83"/>
                    <a:pt x="96" y="83"/>
                  </a:cubicBezTo>
                  <a:cubicBezTo>
                    <a:pt x="80" y="97"/>
                    <a:pt x="80" y="97"/>
                    <a:pt x="80" y="97"/>
                  </a:cubicBezTo>
                  <a:cubicBezTo>
                    <a:pt x="67" y="87"/>
                    <a:pt x="67" y="87"/>
                    <a:pt x="67" y="87"/>
                  </a:cubicBezTo>
                  <a:cubicBezTo>
                    <a:pt x="63" y="89"/>
                    <a:pt x="59" y="90"/>
                    <a:pt x="55" y="90"/>
                  </a:cubicBezTo>
                  <a:cubicBezTo>
                    <a:pt x="48" y="105"/>
                    <a:pt x="48" y="105"/>
                    <a:pt x="48" y="105"/>
                  </a:cubicBezTo>
                  <a:cubicBezTo>
                    <a:pt x="28" y="99"/>
                    <a:pt x="28" y="99"/>
                    <a:pt x="28" y="99"/>
                  </a:cubicBezTo>
                  <a:cubicBezTo>
                    <a:pt x="30" y="82"/>
                    <a:pt x="30" y="82"/>
                    <a:pt x="30" y="82"/>
                  </a:cubicBezTo>
                  <a:cubicBezTo>
                    <a:pt x="28" y="81"/>
                    <a:pt x="27" y="80"/>
                    <a:pt x="25" y="78"/>
                  </a:cubicBezTo>
                  <a:cubicBezTo>
                    <a:pt x="24" y="76"/>
                    <a:pt x="23" y="75"/>
                    <a:pt x="21" y="73"/>
                  </a:cubicBezTo>
                  <a:cubicBezTo>
                    <a:pt x="5" y="75"/>
                    <a:pt x="5" y="75"/>
                    <a:pt x="5" y="75"/>
                  </a:cubicBezTo>
                  <a:cubicBezTo>
                    <a:pt x="0" y="55"/>
                    <a:pt x="0" y="55"/>
                    <a:pt x="0" y="55"/>
                  </a:cubicBezTo>
                  <a:cubicBezTo>
                    <a:pt x="15" y="48"/>
                    <a:pt x="15" y="48"/>
                    <a:pt x="15" y="48"/>
                  </a:cubicBezTo>
                  <a:cubicBezTo>
                    <a:pt x="16" y="44"/>
                    <a:pt x="17" y="40"/>
                    <a:pt x="19" y="36"/>
                  </a:cubicBezTo>
                  <a:cubicBezTo>
                    <a:pt x="9" y="22"/>
                    <a:pt x="9" y="22"/>
                    <a:pt x="9" y="22"/>
                  </a:cubicBezTo>
                  <a:cubicBezTo>
                    <a:pt x="24" y="8"/>
                    <a:pt x="24" y="8"/>
                    <a:pt x="24" y="8"/>
                  </a:cubicBezTo>
                  <a:cubicBezTo>
                    <a:pt x="37" y="18"/>
                    <a:pt x="37" y="18"/>
                    <a:pt x="37" y="18"/>
                  </a:cubicBezTo>
                </a:path>
              </a:pathLst>
            </a:custGeom>
            <a:solidFill>
              <a:srgbClr val="EA84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1" name="íSlîďè">
              <a:extLst>
                <a:ext uri="{FF2B5EF4-FFF2-40B4-BE49-F238E27FC236}">
                  <a16:creationId xmlns:a16="http://schemas.microsoft.com/office/drawing/2014/main" xmlns="" id="{F5BF0534-1086-473B-8807-1BCD0142ABCE}"/>
                </a:ext>
              </a:extLst>
            </p:cNvPr>
            <p:cNvSpPr/>
            <p:nvPr/>
          </p:nvSpPr>
          <p:spPr bwMode="auto">
            <a:xfrm>
              <a:off x="7281863" y="3075782"/>
              <a:ext cx="53975" cy="47625"/>
            </a:xfrm>
            <a:custGeom>
              <a:avLst/>
              <a:gdLst>
                <a:gd name="T0" fmla="*/ 30 w 60"/>
                <a:gd name="T1" fmla="*/ 45 h 55"/>
                <a:gd name="T2" fmla="*/ 17 w 60"/>
                <a:gd name="T3" fmla="*/ 40 h 55"/>
                <a:gd name="T4" fmla="*/ 18 w 60"/>
                <a:gd name="T5" fmla="*/ 14 h 55"/>
                <a:gd name="T6" fmla="*/ 30 w 60"/>
                <a:gd name="T7" fmla="*/ 10 h 55"/>
                <a:gd name="T8" fmla="*/ 44 w 60"/>
                <a:gd name="T9" fmla="*/ 15 h 55"/>
                <a:gd name="T10" fmla="*/ 43 w 60"/>
                <a:gd name="T11" fmla="*/ 41 h 55"/>
                <a:gd name="T12" fmla="*/ 30 w 60"/>
                <a:gd name="T13" fmla="*/ 45 h 55"/>
                <a:gd name="T14" fmla="*/ 30 w 60"/>
                <a:gd name="T15" fmla="*/ 0 h 55"/>
                <a:gd name="T16" fmla="*/ 12 w 60"/>
                <a:gd name="T17" fmla="*/ 8 h 55"/>
                <a:gd name="T18" fmla="*/ 11 w 60"/>
                <a:gd name="T19" fmla="*/ 46 h 55"/>
                <a:gd name="T20" fmla="*/ 30 w 60"/>
                <a:gd name="T21" fmla="*/ 55 h 55"/>
                <a:gd name="T22" fmla="*/ 49 w 60"/>
                <a:gd name="T23" fmla="*/ 47 h 55"/>
                <a:gd name="T24" fmla="*/ 50 w 60"/>
                <a:gd name="T25" fmla="*/ 9 h 55"/>
                <a:gd name="T26" fmla="*/ 30 w 60"/>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5">
                  <a:moveTo>
                    <a:pt x="30" y="45"/>
                  </a:moveTo>
                  <a:cubicBezTo>
                    <a:pt x="26" y="45"/>
                    <a:pt x="21" y="44"/>
                    <a:pt x="17" y="40"/>
                  </a:cubicBezTo>
                  <a:cubicBezTo>
                    <a:pt x="11" y="33"/>
                    <a:pt x="11" y="21"/>
                    <a:pt x="18" y="14"/>
                  </a:cubicBezTo>
                  <a:cubicBezTo>
                    <a:pt x="22" y="11"/>
                    <a:pt x="26" y="10"/>
                    <a:pt x="30" y="10"/>
                  </a:cubicBezTo>
                  <a:cubicBezTo>
                    <a:pt x="35" y="10"/>
                    <a:pt x="40" y="12"/>
                    <a:pt x="44" y="15"/>
                  </a:cubicBezTo>
                  <a:cubicBezTo>
                    <a:pt x="50" y="23"/>
                    <a:pt x="50" y="34"/>
                    <a:pt x="43" y="41"/>
                  </a:cubicBezTo>
                  <a:cubicBezTo>
                    <a:pt x="39" y="44"/>
                    <a:pt x="35" y="45"/>
                    <a:pt x="30" y="45"/>
                  </a:cubicBezTo>
                  <a:moveTo>
                    <a:pt x="30" y="0"/>
                  </a:moveTo>
                  <a:cubicBezTo>
                    <a:pt x="24" y="0"/>
                    <a:pt x="17" y="3"/>
                    <a:pt x="12" y="8"/>
                  </a:cubicBezTo>
                  <a:cubicBezTo>
                    <a:pt x="1" y="18"/>
                    <a:pt x="0" y="35"/>
                    <a:pt x="11" y="46"/>
                  </a:cubicBezTo>
                  <a:cubicBezTo>
                    <a:pt x="16" y="52"/>
                    <a:pt x="23" y="55"/>
                    <a:pt x="30" y="55"/>
                  </a:cubicBezTo>
                  <a:cubicBezTo>
                    <a:pt x="37" y="55"/>
                    <a:pt x="44" y="52"/>
                    <a:pt x="49" y="47"/>
                  </a:cubicBezTo>
                  <a:cubicBezTo>
                    <a:pt x="60" y="37"/>
                    <a:pt x="60" y="20"/>
                    <a:pt x="50" y="9"/>
                  </a:cubicBezTo>
                  <a:cubicBezTo>
                    <a:pt x="45" y="3"/>
                    <a:pt x="38" y="0"/>
                    <a:pt x="30" y="0"/>
                  </a:cubicBezTo>
                </a:path>
              </a:pathLst>
            </a:custGeom>
            <a:solidFill>
              <a:srgbClr val="75422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2" name="ïṧḷîḋê">
              <a:extLst>
                <a:ext uri="{FF2B5EF4-FFF2-40B4-BE49-F238E27FC236}">
                  <a16:creationId xmlns:a16="http://schemas.microsoft.com/office/drawing/2014/main" xmlns="" id="{2742E8BA-202E-4238-963A-5BD62A51CA79}"/>
                </a:ext>
              </a:extLst>
            </p:cNvPr>
            <p:cNvSpPr/>
            <p:nvPr/>
          </p:nvSpPr>
          <p:spPr bwMode="auto">
            <a:xfrm>
              <a:off x="7292975" y="3083719"/>
              <a:ext cx="33338" cy="31750"/>
            </a:xfrm>
            <a:custGeom>
              <a:avLst/>
              <a:gdLst>
                <a:gd name="T0" fmla="*/ 19 w 39"/>
                <a:gd name="T1" fmla="*/ 0 h 35"/>
                <a:gd name="T2" fmla="*/ 7 w 39"/>
                <a:gd name="T3" fmla="*/ 4 h 35"/>
                <a:gd name="T4" fmla="*/ 6 w 39"/>
                <a:gd name="T5" fmla="*/ 30 h 35"/>
                <a:gd name="T6" fmla="*/ 19 w 39"/>
                <a:gd name="T7" fmla="*/ 35 h 35"/>
                <a:gd name="T8" fmla="*/ 32 w 39"/>
                <a:gd name="T9" fmla="*/ 31 h 35"/>
                <a:gd name="T10" fmla="*/ 33 w 39"/>
                <a:gd name="T11" fmla="*/ 5 h 35"/>
                <a:gd name="T12" fmla="*/ 19 w 3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9" h="35">
                  <a:moveTo>
                    <a:pt x="19" y="0"/>
                  </a:moveTo>
                  <a:cubicBezTo>
                    <a:pt x="15" y="0"/>
                    <a:pt x="11" y="1"/>
                    <a:pt x="7" y="4"/>
                  </a:cubicBezTo>
                  <a:cubicBezTo>
                    <a:pt x="0" y="11"/>
                    <a:pt x="0" y="23"/>
                    <a:pt x="6" y="30"/>
                  </a:cubicBezTo>
                  <a:cubicBezTo>
                    <a:pt x="10" y="34"/>
                    <a:pt x="15" y="35"/>
                    <a:pt x="19" y="35"/>
                  </a:cubicBezTo>
                  <a:cubicBezTo>
                    <a:pt x="24" y="35"/>
                    <a:pt x="28" y="34"/>
                    <a:pt x="32" y="31"/>
                  </a:cubicBezTo>
                  <a:cubicBezTo>
                    <a:pt x="39" y="24"/>
                    <a:pt x="39" y="13"/>
                    <a:pt x="33" y="5"/>
                  </a:cubicBezTo>
                  <a:cubicBezTo>
                    <a:pt x="29" y="2"/>
                    <a:pt x="24" y="0"/>
                    <a:pt x="19" y="0"/>
                  </a:cubicBezTo>
                </a:path>
              </a:pathLst>
            </a:custGeom>
            <a:solidFill>
              <a:srgbClr val="BAA1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3" name="ïŝľíďe">
              <a:extLst>
                <a:ext uri="{FF2B5EF4-FFF2-40B4-BE49-F238E27FC236}">
                  <a16:creationId xmlns:a16="http://schemas.microsoft.com/office/drawing/2014/main" xmlns="" id="{761B1D36-4C9F-4C5E-8455-C6144BF8A388}"/>
                </a:ext>
              </a:extLst>
            </p:cNvPr>
            <p:cNvSpPr/>
            <p:nvPr/>
          </p:nvSpPr>
          <p:spPr bwMode="auto">
            <a:xfrm>
              <a:off x="7194550" y="2917032"/>
              <a:ext cx="131763" cy="134937"/>
            </a:xfrm>
            <a:custGeom>
              <a:avLst/>
              <a:gdLst>
                <a:gd name="T0" fmla="*/ 38 w 150"/>
                <a:gd name="T1" fmla="*/ 35 h 153"/>
                <a:gd name="T2" fmla="*/ 54 w 150"/>
                <a:gd name="T3" fmla="*/ 25 h 153"/>
                <a:gd name="T4" fmla="*/ 57 w 150"/>
                <a:gd name="T5" fmla="*/ 0 h 153"/>
                <a:gd name="T6" fmla="*/ 88 w 150"/>
                <a:gd name="T7" fmla="*/ 0 h 153"/>
                <a:gd name="T8" fmla="*/ 93 w 150"/>
                <a:gd name="T9" fmla="*/ 24 h 153"/>
                <a:gd name="T10" fmla="*/ 102 w 150"/>
                <a:gd name="T11" fmla="*/ 28 h 153"/>
                <a:gd name="T12" fmla="*/ 109 w 150"/>
                <a:gd name="T13" fmla="*/ 33 h 153"/>
                <a:gd name="T14" fmla="*/ 132 w 150"/>
                <a:gd name="T15" fmla="*/ 23 h 153"/>
                <a:gd name="T16" fmla="*/ 148 w 150"/>
                <a:gd name="T17" fmla="*/ 50 h 153"/>
                <a:gd name="T18" fmla="*/ 129 w 150"/>
                <a:gd name="T19" fmla="*/ 66 h 153"/>
                <a:gd name="T20" fmla="*/ 130 w 150"/>
                <a:gd name="T21" fmla="*/ 85 h 153"/>
                <a:gd name="T22" fmla="*/ 150 w 150"/>
                <a:gd name="T23" fmla="*/ 100 h 153"/>
                <a:gd name="T24" fmla="*/ 135 w 150"/>
                <a:gd name="T25" fmla="*/ 127 h 153"/>
                <a:gd name="T26" fmla="*/ 112 w 150"/>
                <a:gd name="T27" fmla="*/ 118 h 153"/>
                <a:gd name="T28" fmla="*/ 95 w 150"/>
                <a:gd name="T29" fmla="*/ 128 h 153"/>
                <a:gd name="T30" fmla="*/ 92 w 150"/>
                <a:gd name="T31" fmla="*/ 153 h 153"/>
                <a:gd name="T32" fmla="*/ 61 w 150"/>
                <a:gd name="T33" fmla="*/ 153 h 153"/>
                <a:gd name="T34" fmla="*/ 57 w 150"/>
                <a:gd name="T35" fmla="*/ 129 h 153"/>
                <a:gd name="T36" fmla="*/ 48 w 150"/>
                <a:gd name="T37" fmla="*/ 125 h 153"/>
                <a:gd name="T38" fmla="*/ 41 w 150"/>
                <a:gd name="T39" fmla="*/ 120 h 153"/>
                <a:gd name="T40" fmla="*/ 17 w 150"/>
                <a:gd name="T41" fmla="*/ 130 h 153"/>
                <a:gd name="T42" fmla="*/ 2 w 150"/>
                <a:gd name="T43" fmla="*/ 103 h 153"/>
                <a:gd name="T44" fmla="*/ 20 w 150"/>
                <a:gd name="T45" fmla="*/ 87 h 153"/>
                <a:gd name="T46" fmla="*/ 20 w 150"/>
                <a:gd name="T47" fmla="*/ 68 h 153"/>
                <a:gd name="T48" fmla="*/ 0 w 150"/>
                <a:gd name="T49" fmla="*/ 53 h 153"/>
                <a:gd name="T50" fmla="*/ 15 w 150"/>
                <a:gd name="T51" fmla="*/ 27 h 153"/>
                <a:gd name="T52" fmla="*/ 38 w 150"/>
                <a:gd name="T53" fmla="*/ 3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53">
                  <a:moveTo>
                    <a:pt x="38" y="35"/>
                  </a:moveTo>
                  <a:cubicBezTo>
                    <a:pt x="43" y="30"/>
                    <a:pt x="49" y="27"/>
                    <a:pt x="54" y="25"/>
                  </a:cubicBezTo>
                  <a:cubicBezTo>
                    <a:pt x="57" y="0"/>
                    <a:pt x="57" y="0"/>
                    <a:pt x="57" y="0"/>
                  </a:cubicBezTo>
                  <a:cubicBezTo>
                    <a:pt x="88" y="0"/>
                    <a:pt x="88" y="0"/>
                    <a:pt x="88" y="0"/>
                  </a:cubicBezTo>
                  <a:cubicBezTo>
                    <a:pt x="93" y="24"/>
                    <a:pt x="93" y="24"/>
                    <a:pt x="93" y="24"/>
                  </a:cubicBezTo>
                  <a:cubicBezTo>
                    <a:pt x="96" y="25"/>
                    <a:pt x="99" y="27"/>
                    <a:pt x="102" y="28"/>
                  </a:cubicBezTo>
                  <a:cubicBezTo>
                    <a:pt x="104" y="30"/>
                    <a:pt x="107" y="32"/>
                    <a:pt x="109" y="33"/>
                  </a:cubicBezTo>
                  <a:cubicBezTo>
                    <a:pt x="132" y="23"/>
                    <a:pt x="132" y="23"/>
                    <a:pt x="132" y="23"/>
                  </a:cubicBezTo>
                  <a:cubicBezTo>
                    <a:pt x="148" y="50"/>
                    <a:pt x="148" y="50"/>
                    <a:pt x="148" y="50"/>
                  </a:cubicBezTo>
                  <a:cubicBezTo>
                    <a:pt x="129" y="66"/>
                    <a:pt x="129" y="66"/>
                    <a:pt x="129" y="66"/>
                  </a:cubicBezTo>
                  <a:cubicBezTo>
                    <a:pt x="131" y="72"/>
                    <a:pt x="131" y="79"/>
                    <a:pt x="130" y="85"/>
                  </a:cubicBezTo>
                  <a:cubicBezTo>
                    <a:pt x="150" y="100"/>
                    <a:pt x="150" y="100"/>
                    <a:pt x="150" y="100"/>
                  </a:cubicBezTo>
                  <a:cubicBezTo>
                    <a:pt x="135" y="127"/>
                    <a:pt x="135" y="127"/>
                    <a:pt x="135" y="127"/>
                  </a:cubicBezTo>
                  <a:cubicBezTo>
                    <a:pt x="112" y="118"/>
                    <a:pt x="112" y="118"/>
                    <a:pt x="112" y="118"/>
                  </a:cubicBezTo>
                  <a:cubicBezTo>
                    <a:pt x="107" y="123"/>
                    <a:pt x="101" y="126"/>
                    <a:pt x="95" y="128"/>
                  </a:cubicBezTo>
                  <a:cubicBezTo>
                    <a:pt x="92" y="153"/>
                    <a:pt x="92" y="153"/>
                    <a:pt x="92" y="153"/>
                  </a:cubicBezTo>
                  <a:cubicBezTo>
                    <a:pt x="61" y="153"/>
                    <a:pt x="61" y="153"/>
                    <a:pt x="61" y="153"/>
                  </a:cubicBezTo>
                  <a:cubicBezTo>
                    <a:pt x="57" y="129"/>
                    <a:pt x="57" y="129"/>
                    <a:pt x="57" y="129"/>
                  </a:cubicBezTo>
                  <a:cubicBezTo>
                    <a:pt x="54" y="128"/>
                    <a:pt x="51" y="126"/>
                    <a:pt x="48" y="125"/>
                  </a:cubicBezTo>
                  <a:cubicBezTo>
                    <a:pt x="45" y="123"/>
                    <a:pt x="43" y="122"/>
                    <a:pt x="41" y="120"/>
                  </a:cubicBezTo>
                  <a:cubicBezTo>
                    <a:pt x="17" y="130"/>
                    <a:pt x="17" y="130"/>
                    <a:pt x="17" y="130"/>
                  </a:cubicBezTo>
                  <a:cubicBezTo>
                    <a:pt x="2" y="103"/>
                    <a:pt x="2" y="103"/>
                    <a:pt x="2" y="103"/>
                  </a:cubicBezTo>
                  <a:cubicBezTo>
                    <a:pt x="20" y="87"/>
                    <a:pt x="20" y="87"/>
                    <a:pt x="20" y="87"/>
                  </a:cubicBezTo>
                  <a:cubicBezTo>
                    <a:pt x="19" y="81"/>
                    <a:pt x="19" y="75"/>
                    <a:pt x="20" y="68"/>
                  </a:cubicBezTo>
                  <a:cubicBezTo>
                    <a:pt x="0" y="53"/>
                    <a:pt x="0" y="53"/>
                    <a:pt x="0" y="53"/>
                  </a:cubicBezTo>
                  <a:cubicBezTo>
                    <a:pt x="15" y="27"/>
                    <a:pt x="15" y="27"/>
                    <a:pt x="15" y="27"/>
                  </a:cubicBezTo>
                  <a:cubicBezTo>
                    <a:pt x="38" y="35"/>
                    <a:pt x="38" y="35"/>
                    <a:pt x="38" y="35"/>
                  </a:cubicBezTo>
                </a:path>
              </a:pathLst>
            </a:custGeom>
            <a:solidFill>
              <a:srgbClr val="1ABC9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4" name="îSḻîďè">
              <a:extLst>
                <a:ext uri="{FF2B5EF4-FFF2-40B4-BE49-F238E27FC236}">
                  <a16:creationId xmlns:a16="http://schemas.microsoft.com/office/drawing/2014/main" xmlns="" id="{58D18195-5452-4D95-8E17-E9DD24DC1DB9}"/>
                </a:ext>
              </a:extLst>
            </p:cNvPr>
            <p:cNvSpPr/>
            <p:nvPr/>
          </p:nvSpPr>
          <p:spPr bwMode="auto">
            <a:xfrm>
              <a:off x="7216775" y="2945607"/>
              <a:ext cx="85725" cy="76200"/>
            </a:xfrm>
            <a:custGeom>
              <a:avLst/>
              <a:gdLst>
                <a:gd name="T0" fmla="*/ 49 w 97"/>
                <a:gd name="T1" fmla="*/ 70 h 87"/>
                <a:gd name="T2" fmla="*/ 36 w 97"/>
                <a:gd name="T3" fmla="*/ 67 h 87"/>
                <a:gd name="T4" fmla="*/ 26 w 97"/>
                <a:gd name="T5" fmla="*/ 31 h 87"/>
                <a:gd name="T6" fmla="*/ 49 w 97"/>
                <a:gd name="T7" fmla="*/ 17 h 87"/>
                <a:gd name="T8" fmla="*/ 62 w 97"/>
                <a:gd name="T9" fmla="*/ 20 h 87"/>
                <a:gd name="T10" fmla="*/ 72 w 97"/>
                <a:gd name="T11" fmla="*/ 57 h 87"/>
                <a:gd name="T12" fmla="*/ 49 w 97"/>
                <a:gd name="T13" fmla="*/ 70 h 87"/>
                <a:gd name="T14" fmla="*/ 49 w 97"/>
                <a:gd name="T15" fmla="*/ 0 h 87"/>
                <a:gd name="T16" fmla="*/ 19 w 97"/>
                <a:gd name="T17" fmla="*/ 12 h 87"/>
                <a:gd name="T18" fmla="*/ 17 w 97"/>
                <a:gd name="T19" fmla="*/ 73 h 87"/>
                <a:gd name="T20" fmla="*/ 49 w 97"/>
                <a:gd name="T21" fmla="*/ 87 h 87"/>
                <a:gd name="T22" fmla="*/ 79 w 97"/>
                <a:gd name="T23" fmla="*/ 76 h 87"/>
                <a:gd name="T24" fmla="*/ 81 w 97"/>
                <a:gd name="T25" fmla="*/ 14 h 87"/>
                <a:gd name="T26" fmla="*/ 49 w 97"/>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87">
                  <a:moveTo>
                    <a:pt x="49" y="70"/>
                  </a:moveTo>
                  <a:cubicBezTo>
                    <a:pt x="44" y="70"/>
                    <a:pt x="40" y="69"/>
                    <a:pt x="36" y="67"/>
                  </a:cubicBezTo>
                  <a:cubicBezTo>
                    <a:pt x="23" y="60"/>
                    <a:pt x="18" y="43"/>
                    <a:pt x="26" y="31"/>
                  </a:cubicBezTo>
                  <a:cubicBezTo>
                    <a:pt x="30" y="22"/>
                    <a:pt x="40" y="17"/>
                    <a:pt x="49" y="17"/>
                  </a:cubicBezTo>
                  <a:cubicBezTo>
                    <a:pt x="53" y="17"/>
                    <a:pt x="58" y="18"/>
                    <a:pt x="62" y="20"/>
                  </a:cubicBezTo>
                  <a:cubicBezTo>
                    <a:pt x="75" y="28"/>
                    <a:pt x="79" y="44"/>
                    <a:pt x="72" y="57"/>
                  </a:cubicBezTo>
                  <a:cubicBezTo>
                    <a:pt x="67" y="65"/>
                    <a:pt x="58" y="70"/>
                    <a:pt x="49" y="70"/>
                  </a:cubicBezTo>
                  <a:moveTo>
                    <a:pt x="49" y="0"/>
                  </a:moveTo>
                  <a:cubicBezTo>
                    <a:pt x="38" y="0"/>
                    <a:pt x="27" y="4"/>
                    <a:pt x="19" y="12"/>
                  </a:cubicBezTo>
                  <a:cubicBezTo>
                    <a:pt x="1" y="28"/>
                    <a:pt x="0" y="56"/>
                    <a:pt x="17" y="73"/>
                  </a:cubicBezTo>
                  <a:cubicBezTo>
                    <a:pt x="25" y="83"/>
                    <a:pt x="37" y="87"/>
                    <a:pt x="49" y="87"/>
                  </a:cubicBezTo>
                  <a:cubicBezTo>
                    <a:pt x="59" y="87"/>
                    <a:pt x="70" y="83"/>
                    <a:pt x="79" y="76"/>
                  </a:cubicBezTo>
                  <a:cubicBezTo>
                    <a:pt x="96" y="59"/>
                    <a:pt x="97" y="31"/>
                    <a:pt x="81" y="14"/>
                  </a:cubicBezTo>
                  <a:cubicBezTo>
                    <a:pt x="72" y="5"/>
                    <a:pt x="61" y="0"/>
                    <a:pt x="49" y="0"/>
                  </a:cubicBezTo>
                </a:path>
              </a:pathLst>
            </a:custGeom>
            <a:solidFill>
              <a:srgbClr val="0D5E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5" name="íslïḑè">
              <a:extLst>
                <a:ext uri="{FF2B5EF4-FFF2-40B4-BE49-F238E27FC236}">
                  <a16:creationId xmlns:a16="http://schemas.microsoft.com/office/drawing/2014/main" xmlns="" id="{1D5B3709-BAFA-40F9-B317-F6E7D0BCF920}"/>
                </a:ext>
              </a:extLst>
            </p:cNvPr>
            <p:cNvSpPr/>
            <p:nvPr/>
          </p:nvSpPr>
          <p:spPr bwMode="auto">
            <a:xfrm>
              <a:off x="7232650" y="2959894"/>
              <a:ext cx="53975" cy="47625"/>
            </a:xfrm>
            <a:custGeom>
              <a:avLst/>
              <a:gdLst>
                <a:gd name="T0" fmla="*/ 31 w 61"/>
                <a:gd name="T1" fmla="*/ 0 h 53"/>
                <a:gd name="T2" fmla="*/ 8 w 61"/>
                <a:gd name="T3" fmla="*/ 14 h 53"/>
                <a:gd name="T4" fmla="*/ 18 w 61"/>
                <a:gd name="T5" fmla="*/ 50 h 53"/>
                <a:gd name="T6" fmla="*/ 31 w 61"/>
                <a:gd name="T7" fmla="*/ 53 h 53"/>
                <a:gd name="T8" fmla="*/ 54 w 61"/>
                <a:gd name="T9" fmla="*/ 40 h 53"/>
                <a:gd name="T10" fmla="*/ 44 w 61"/>
                <a:gd name="T11" fmla="*/ 3 h 53"/>
                <a:gd name="T12" fmla="*/ 31 w 61"/>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61" h="53">
                  <a:moveTo>
                    <a:pt x="31" y="0"/>
                  </a:moveTo>
                  <a:cubicBezTo>
                    <a:pt x="22" y="0"/>
                    <a:pt x="12" y="5"/>
                    <a:pt x="8" y="14"/>
                  </a:cubicBezTo>
                  <a:cubicBezTo>
                    <a:pt x="0" y="26"/>
                    <a:pt x="5" y="43"/>
                    <a:pt x="18" y="50"/>
                  </a:cubicBezTo>
                  <a:cubicBezTo>
                    <a:pt x="22" y="52"/>
                    <a:pt x="26" y="53"/>
                    <a:pt x="31" y="53"/>
                  </a:cubicBezTo>
                  <a:cubicBezTo>
                    <a:pt x="40" y="53"/>
                    <a:pt x="49" y="48"/>
                    <a:pt x="54" y="40"/>
                  </a:cubicBezTo>
                  <a:cubicBezTo>
                    <a:pt x="61" y="27"/>
                    <a:pt x="57" y="11"/>
                    <a:pt x="44" y="3"/>
                  </a:cubicBezTo>
                  <a:cubicBezTo>
                    <a:pt x="40" y="1"/>
                    <a:pt x="35" y="0"/>
                    <a:pt x="31" y="0"/>
                  </a:cubicBezTo>
                </a:path>
              </a:pathLst>
            </a:custGeom>
            <a:solidFill>
              <a:srgbClr val="86AFA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6" name="ïśļíḍê">
              <a:extLst>
                <a:ext uri="{FF2B5EF4-FFF2-40B4-BE49-F238E27FC236}">
                  <a16:creationId xmlns:a16="http://schemas.microsoft.com/office/drawing/2014/main" xmlns="" id="{74CD689C-EA2E-4DC7-A9C5-BCBB31E74722}"/>
                </a:ext>
              </a:extLst>
            </p:cNvPr>
            <p:cNvSpPr/>
            <p:nvPr/>
          </p:nvSpPr>
          <p:spPr bwMode="auto">
            <a:xfrm>
              <a:off x="4348163" y="3850482"/>
              <a:ext cx="712788" cy="366712"/>
            </a:xfrm>
            <a:custGeom>
              <a:avLst/>
              <a:gdLst>
                <a:gd name="T0" fmla="*/ 599 w 807"/>
                <a:gd name="T1" fmla="*/ 282 h 415"/>
                <a:gd name="T2" fmla="*/ 547 w 807"/>
                <a:gd name="T3" fmla="*/ 0 h 415"/>
                <a:gd name="T4" fmla="*/ 404 w 807"/>
                <a:gd name="T5" fmla="*/ 0 h 415"/>
                <a:gd name="T6" fmla="*/ 261 w 807"/>
                <a:gd name="T7" fmla="*/ 0 h 415"/>
                <a:gd name="T8" fmla="*/ 208 w 807"/>
                <a:gd name="T9" fmla="*/ 282 h 415"/>
                <a:gd name="T10" fmla="*/ 0 w 807"/>
                <a:gd name="T11" fmla="*/ 367 h 415"/>
                <a:gd name="T12" fmla="*/ 0 w 807"/>
                <a:gd name="T13" fmla="*/ 415 h 415"/>
                <a:gd name="T14" fmla="*/ 404 w 807"/>
                <a:gd name="T15" fmla="*/ 415 h 415"/>
                <a:gd name="T16" fmla="*/ 807 w 807"/>
                <a:gd name="T17" fmla="*/ 415 h 415"/>
                <a:gd name="T18" fmla="*/ 807 w 807"/>
                <a:gd name="T19" fmla="*/ 367 h 415"/>
                <a:gd name="T20" fmla="*/ 599 w 807"/>
                <a:gd name="T21" fmla="*/ 28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415">
                  <a:moveTo>
                    <a:pt x="599" y="282"/>
                  </a:moveTo>
                  <a:cubicBezTo>
                    <a:pt x="503" y="197"/>
                    <a:pt x="547" y="0"/>
                    <a:pt x="547" y="0"/>
                  </a:cubicBezTo>
                  <a:cubicBezTo>
                    <a:pt x="404" y="0"/>
                    <a:pt x="404" y="0"/>
                    <a:pt x="404" y="0"/>
                  </a:cubicBezTo>
                  <a:cubicBezTo>
                    <a:pt x="261" y="0"/>
                    <a:pt x="261" y="0"/>
                    <a:pt x="261" y="0"/>
                  </a:cubicBezTo>
                  <a:cubicBezTo>
                    <a:pt x="261" y="0"/>
                    <a:pt x="304" y="197"/>
                    <a:pt x="208" y="282"/>
                  </a:cubicBezTo>
                  <a:cubicBezTo>
                    <a:pt x="112" y="367"/>
                    <a:pt x="0" y="367"/>
                    <a:pt x="0" y="367"/>
                  </a:cubicBezTo>
                  <a:cubicBezTo>
                    <a:pt x="0" y="415"/>
                    <a:pt x="0" y="415"/>
                    <a:pt x="0" y="415"/>
                  </a:cubicBezTo>
                  <a:cubicBezTo>
                    <a:pt x="404" y="415"/>
                    <a:pt x="404" y="415"/>
                    <a:pt x="404" y="415"/>
                  </a:cubicBezTo>
                  <a:cubicBezTo>
                    <a:pt x="807" y="415"/>
                    <a:pt x="807" y="415"/>
                    <a:pt x="807" y="415"/>
                  </a:cubicBezTo>
                  <a:cubicBezTo>
                    <a:pt x="807" y="367"/>
                    <a:pt x="807" y="367"/>
                    <a:pt x="807" y="367"/>
                  </a:cubicBezTo>
                  <a:cubicBezTo>
                    <a:pt x="807" y="367"/>
                    <a:pt x="695" y="367"/>
                    <a:pt x="599" y="282"/>
                  </a:cubicBezTo>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7" name="íṧḷïďe">
              <a:extLst>
                <a:ext uri="{FF2B5EF4-FFF2-40B4-BE49-F238E27FC236}">
                  <a16:creationId xmlns:a16="http://schemas.microsoft.com/office/drawing/2014/main" xmlns="" id="{F7ED24AD-4BA6-4FCD-80EF-AD53BBCEE63D}"/>
                </a:ext>
              </a:extLst>
            </p:cNvPr>
            <p:cNvSpPr/>
            <p:nvPr/>
          </p:nvSpPr>
          <p:spPr bwMode="auto">
            <a:xfrm>
              <a:off x="4348163" y="4174332"/>
              <a:ext cx="712788" cy="42862"/>
            </a:xfrm>
            <a:custGeom>
              <a:avLst/>
              <a:gdLst>
                <a:gd name="T0" fmla="*/ 449 w 449"/>
                <a:gd name="T1" fmla="*/ 0 h 27"/>
                <a:gd name="T2" fmla="*/ 0 w 449"/>
                <a:gd name="T3" fmla="*/ 0 h 27"/>
                <a:gd name="T4" fmla="*/ 0 w 449"/>
                <a:gd name="T5" fmla="*/ 0 h 27"/>
                <a:gd name="T6" fmla="*/ 0 w 449"/>
                <a:gd name="T7" fmla="*/ 27 h 27"/>
                <a:gd name="T8" fmla="*/ 449 w 449"/>
                <a:gd name="T9" fmla="*/ 27 h 27"/>
                <a:gd name="T10" fmla="*/ 449 w 449"/>
                <a:gd name="T11" fmla="*/ 0 h 27"/>
                <a:gd name="T12" fmla="*/ 449 w 44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49" h="27">
                  <a:moveTo>
                    <a:pt x="449" y="0"/>
                  </a:moveTo>
                  <a:lnTo>
                    <a:pt x="0" y="0"/>
                  </a:lnTo>
                  <a:lnTo>
                    <a:pt x="0" y="0"/>
                  </a:lnTo>
                  <a:lnTo>
                    <a:pt x="0" y="27"/>
                  </a:lnTo>
                  <a:lnTo>
                    <a:pt x="449" y="27"/>
                  </a:lnTo>
                  <a:lnTo>
                    <a:pt x="449" y="0"/>
                  </a:lnTo>
                  <a:lnTo>
                    <a:pt x="44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8" name="îṣ1íḓè">
              <a:extLst>
                <a:ext uri="{FF2B5EF4-FFF2-40B4-BE49-F238E27FC236}">
                  <a16:creationId xmlns:a16="http://schemas.microsoft.com/office/drawing/2014/main" xmlns="" id="{2D362605-820C-4483-AC33-72B5504CD59F}"/>
                </a:ext>
              </a:extLst>
            </p:cNvPr>
            <p:cNvSpPr/>
            <p:nvPr/>
          </p:nvSpPr>
          <p:spPr bwMode="auto">
            <a:xfrm>
              <a:off x="4348163" y="4174332"/>
              <a:ext cx="712788" cy="42862"/>
            </a:xfrm>
            <a:custGeom>
              <a:avLst/>
              <a:gdLst>
                <a:gd name="T0" fmla="*/ 449 w 449"/>
                <a:gd name="T1" fmla="*/ 0 h 27"/>
                <a:gd name="T2" fmla="*/ 0 w 449"/>
                <a:gd name="T3" fmla="*/ 0 h 27"/>
                <a:gd name="T4" fmla="*/ 0 w 449"/>
                <a:gd name="T5" fmla="*/ 0 h 27"/>
                <a:gd name="T6" fmla="*/ 0 w 449"/>
                <a:gd name="T7" fmla="*/ 27 h 27"/>
                <a:gd name="T8" fmla="*/ 449 w 449"/>
                <a:gd name="T9" fmla="*/ 27 h 27"/>
                <a:gd name="T10" fmla="*/ 449 w 449"/>
                <a:gd name="T11" fmla="*/ 0 h 27"/>
                <a:gd name="T12" fmla="*/ 449 w 44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49" h="27">
                  <a:moveTo>
                    <a:pt x="449" y="0"/>
                  </a:moveTo>
                  <a:lnTo>
                    <a:pt x="0" y="0"/>
                  </a:lnTo>
                  <a:lnTo>
                    <a:pt x="0" y="0"/>
                  </a:lnTo>
                  <a:lnTo>
                    <a:pt x="0" y="27"/>
                  </a:lnTo>
                  <a:lnTo>
                    <a:pt x="449" y="27"/>
                  </a:lnTo>
                  <a:lnTo>
                    <a:pt x="449" y="0"/>
                  </a:lnTo>
                  <a:lnTo>
                    <a:pt x="4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9" name="iśľíḑe">
              <a:extLst>
                <a:ext uri="{FF2B5EF4-FFF2-40B4-BE49-F238E27FC236}">
                  <a16:creationId xmlns:a16="http://schemas.microsoft.com/office/drawing/2014/main" xmlns="" id="{C8207F9B-0BA9-43B3-A375-0E5926E59D37}"/>
                </a:ext>
              </a:extLst>
            </p:cNvPr>
            <p:cNvSpPr/>
            <p:nvPr/>
          </p:nvSpPr>
          <p:spPr bwMode="auto">
            <a:xfrm>
              <a:off x="3762375" y="2710657"/>
              <a:ext cx="1885950" cy="1139825"/>
            </a:xfrm>
            <a:custGeom>
              <a:avLst/>
              <a:gdLst>
                <a:gd name="T0" fmla="*/ 2133 w 2133"/>
                <a:gd name="T1" fmla="*/ 1165 h 1293"/>
                <a:gd name="T2" fmla="*/ 2006 w 2133"/>
                <a:gd name="T3" fmla="*/ 1293 h 1293"/>
                <a:gd name="T4" fmla="*/ 127 w 2133"/>
                <a:gd name="T5" fmla="*/ 1293 h 1293"/>
                <a:gd name="T6" fmla="*/ 0 w 2133"/>
                <a:gd name="T7" fmla="*/ 1165 h 1293"/>
                <a:gd name="T8" fmla="*/ 0 w 2133"/>
                <a:gd name="T9" fmla="*/ 127 h 1293"/>
                <a:gd name="T10" fmla="*/ 127 w 2133"/>
                <a:gd name="T11" fmla="*/ 0 h 1293"/>
                <a:gd name="T12" fmla="*/ 2006 w 2133"/>
                <a:gd name="T13" fmla="*/ 0 h 1293"/>
                <a:gd name="T14" fmla="*/ 2133 w 2133"/>
                <a:gd name="T15" fmla="*/ 127 h 1293"/>
                <a:gd name="T16" fmla="*/ 2133 w 2133"/>
                <a:gd name="T17" fmla="*/ 1165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3" h="1293">
                  <a:moveTo>
                    <a:pt x="2133" y="1165"/>
                  </a:moveTo>
                  <a:cubicBezTo>
                    <a:pt x="2133" y="1236"/>
                    <a:pt x="2076" y="1293"/>
                    <a:pt x="2006" y="1293"/>
                  </a:cubicBezTo>
                  <a:cubicBezTo>
                    <a:pt x="127" y="1293"/>
                    <a:pt x="127" y="1293"/>
                    <a:pt x="127" y="1293"/>
                  </a:cubicBezTo>
                  <a:cubicBezTo>
                    <a:pt x="57" y="1293"/>
                    <a:pt x="0" y="1236"/>
                    <a:pt x="0" y="1165"/>
                  </a:cubicBezTo>
                  <a:cubicBezTo>
                    <a:pt x="0" y="127"/>
                    <a:pt x="0" y="127"/>
                    <a:pt x="0" y="127"/>
                  </a:cubicBezTo>
                  <a:cubicBezTo>
                    <a:pt x="0" y="57"/>
                    <a:pt x="57" y="0"/>
                    <a:pt x="127" y="0"/>
                  </a:cubicBezTo>
                  <a:cubicBezTo>
                    <a:pt x="2006" y="0"/>
                    <a:pt x="2006" y="0"/>
                    <a:pt x="2006" y="0"/>
                  </a:cubicBezTo>
                  <a:cubicBezTo>
                    <a:pt x="2076" y="0"/>
                    <a:pt x="2133" y="57"/>
                    <a:pt x="2133" y="127"/>
                  </a:cubicBezTo>
                  <a:lnTo>
                    <a:pt x="2133" y="116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0" name="íṣ1ïḋê">
              <a:extLst>
                <a:ext uri="{FF2B5EF4-FFF2-40B4-BE49-F238E27FC236}">
                  <a16:creationId xmlns:a16="http://schemas.microsoft.com/office/drawing/2014/main" xmlns="" id="{4F6BF040-0244-4D24-9F51-203FD9CB235C}"/>
                </a:ext>
              </a:extLst>
            </p:cNvPr>
            <p:cNvSpPr/>
            <p:nvPr/>
          </p:nvSpPr>
          <p:spPr bwMode="auto">
            <a:xfrm>
              <a:off x="3762375" y="2747169"/>
              <a:ext cx="1885950" cy="1050925"/>
            </a:xfrm>
            <a:custGeom>
              <a:avLst/>
              <a:gdLst>
                <a:gd name="T0" fmla="*/ 0 w 2133"/>
                <a:gd name="T1" fmla="*/ 85 h 1191"/>
                <a:gd name="T2" fmla="*/ 0 w 2133"/>
                <a:gd name="T3" fmla="*/ 1123 h 1191"/>
                <a:gd name="T4" fmla="*/ 19 w 2133"/>
                <a:gd name="T5" fmla="*/ 1191 h 1191"/>
                <a:gd name="T6" fmla="*/ 2114 w 2133"/>
                <a:gd name="T7" fmla="*/ 1191 h 1191"/>
                <a:gd name="T8" fmla="*/ 2133 w 2133"/>
                <a:gd name="T9" fmla="*/ 1123 h 1191"/>
                <a:gd name="T10" fmla="*/ 2133 w 2133"/>
                <a:gd name="T11" fmla="*/ 85 h 1191"/>
                <a:gd name="T12" fmla="*/ 2100 w 2133"/>
                <a:gd name="T13" fmla="*/ 0 h 1191"/>
                <a:gd name="T14" fmla="*/ 33 w 2133"/>
                <a:gd name="T15" fmla="*/ 0 h 1191"/>
                <a:gd name="T16" fmla="*/ 0 w 2133"/>
                <a:gd name="T17" fmla="*/ 85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3" h="1191">
                  <a:moveTo>
                    <a:pt x="0" y="85"/>
                  </a:moveTo>
                  <a:cubicBezTo>
                    <a:pt x="0" y="1123"/>
                    <a:pt x="0" y="1123"/>
                    <a:pt x="0" y="1123"/>
                  </a:cubicBezTo>
                  <a:cubicBezTo>
                    <a:pt x="0" y="1148"/>
                    <a:pt x="7" y="1171"/>
                    <a:pt x="19" y="1191"/>
                  </a:cubicBezTo>
                  <a:cubicBezTo>
                    <a:pt x="2114" y="1191"/>
                    <a:pt x="2114" y="1191"/>
                    <a:pt x="2114" y="1191"/>
                  </a:cubicBezTo>
                  <a:cubicBezTo>
                    <a:pt x="2126" y="1171"/>
                    <a:pt x="2133" y="1148"/>
                    <a:pt x="2133" y="1123"/>
                  </a:cubicBezTo>
                  <a:cubicBezTo>
                    <a:pt x="2133" y="85"/>
                    <a:pt x="2133" y="85"/>
                    <a:pt x="2133" y="85"/>
                  </a:cubicBezTo>
                  <a:cubicBezTo>
                    <a:pt x="2133" y="52"/>
                    <a:pt x="2121" y="22"/>
                    <a:pt x="2100" y="0"/>
                  </a:cubicBezTo>
                  <a:cubicBezTo>
                    <a:pt x="33" y="0"/>
                    <a:pt x="33" y="0"/>
                    <a:pt x="33" y="0"/>
                  </a:cubicBezTo>
                  <a:cubicBezTo>
                    <a:pt x="13" y="22"/>
                    <a:pt x="0" y="52"/>
                    <a:pt x="0" y="85"/>
                  </a:cubicBezTo>
                  <a:close/>
                </a:path>
              </a:pathLst>
            </a:custGeom>
            <a:solidFill>
              <a:srgbClr val="2236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1" name="iš1íḓe">
              <a:extLst>
                <a:ext uri="{FF2B5EF4-FFF2-40B4-BE49-F238E27FC236}">
                  <a16:creationId xmlns:a16="http://schemas.microsoft.com/office/drawing/2014/main" xmlns="" id="{87E5D0B9-1F8A-4497-8E5F-29EE808A4857}"/>
                </a:ext>
              </a:extLst>
            </p:cNvPr>
            <p:cNvSpPr/>
            <p:nvPr/>
          </p:nvSpPr>
          <p:spPr bwMode="auto">
            <a:xfrm>
              <a:off x="3843338" y="2785269"/>
              <a:ext cx="1724025" cy="97313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2" name="íŝlíḓe">
              <a:extLst>
                <a:ext uri="{FF2B5EF4-FFF2-40B4-BE49-F238E27FC236}">
                  <a16:creationId xmlns:a16="http://schemas.microsoft.com/office/drawing/2014/main" xmlns="" id="{A1AD2A5F-7D62-495C-9280-8D64FEA986F3}"/>
                </a:ext>
              </a:extLst>
            </p:cNvPr>
            <p:cNvSpPr/>
            <p:nvPr/>
          </p:nvSpPr>
          <p:spPr bwMode="auto">
            <a:xfrm>
              <a:off x="4014788" y="3407569"/>
              <a:ext cx="184150" cy="350837"/>
            </a:xfrm>
            <a:prstGeom prst="rect">
              <a:avLst/>
            </a:prstGeom>
            <a:solidFill>
              <a:srgbClr val="9AC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3" name="íṣ1îḋè">
              <a:extLst>
                <a:ext uri="{FF2B5EF4-FFF2-40B4-BE49-F238E27FC236}">
                  <a16:creationId xmlns:a16="http://schemas.microsoft.com/office/drawing/2014/main" xmlns="" id="{E6D55314-5355-4EA6-BB30-BC82074FD3B3}"/>
                </a:ext>
              </a:extLst>
            </p:cNvPr>
            <p:cNvSpPr/>
            <p:nvPr/>
          </p:nvSpPr>
          <p:spPr bwMode="auto">
            <a:xfrm>
              <a:off x="4325938" y="3302794"/>
              <a:ext cx="185738" cy="455612"/>
            </a:xfrm>
            <a:prstGeom prst="rect">
              <a:avLst/>
            </a:prstGeom>
            <a:solidFill>
              <a:srgbClr val="C3D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4" name="íSľïḓè">
              <a:extLst>
                <a:ext uri="{FF2B5EF4-FFF2-40B4-BE49-F238E27FC236}">
                  <a16:creationId xmlns:a16="http://schemas.microsoft.com/office/drawing/2014/main" xmlns="" id="{3BF8F87D-05D7-43E4-81BF-8AEF56FED91A}"/>
                </a:ext>
              </a:extLst>
            </p:cNvPr>
            <p:cNvSpPr/>
            <p:nvPr/>
          </p:nvSpPr>
          <p:spPr bwMode="auto">
            <a:xfrm>
              <a:off x="4641850" y="3078957"/>
              <a:ext cx="184150" cy="679450"/>
            </a:xfrm>
            <a:prstGeom prst="rect">
              <a:avLst/>
            </a:prstGeom>
            <a:solidFill>
              <a:srgbClr val="DFC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5" name="ïṥḷîďê">
              <a:extLst>
                <a:ext uri="{FF2B5EF4-FFF2-40B4-BE49-F238E27FC236}">
                  <a16:creationId xmlns:a16="http://schemas.microsoft.com/office/drawing/2014/main" xmlns="" id="{7ECBDA7B-86FB-49A7-87E0-CD95C0ADF39B}"/>
                </a:ext>
              </a:extLst>
            </p:cNvPr>
            <p:cNvSpPr/>
            <p:nvPr/>
          </p:nvSpPr>
          <p:spPr bwMode="auto">
            <a:xfrm>
              <a:off x="4970463" y="2961482"/>
              <a:ext cx="184150" cy="796925"/>
            </a:xfrm>
            <a:prstGeom prst="rect">
              <a:avLst/>
            </a:prstGeom>
            <a:solidFill>
              <a:srgbClr val="E85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6" name="ïṥļiďê">
              <a:extLst>
                <a:ext uri="{FF2B5EF4-FFF2-40B4-BE49-F238E27FC236}">
                  <a16:creationId xmlns:a16="http://schemas.microsoft.com/office/drawing/2014/main" xmlns="" id="{3DBCC2D8-93B6-4D68-A2E5-697334DE72AE}"/>
                </a:ext>
              </a:extLst>
            </p:cNvPr>
            <p:cNvSpPr/>
            <p:nvPr/>
          </p:nvSpPr>
          <p:spPr bwMode="auto">
            <a:xfrm>
              <a:off x="5284788" y="2839244"/>
              <a:ext cx="184150" cy="903287"/>
            </a:xfrm>
            <a:prstGeom prst="rect">
              <a:avLst/>
            </a:prstGeom>
            <a:solidFill>
              <a:srgbClr val="E534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67" name="iśḷïde">
              <a:extLst>
                <a:ext uri="{FF2B5EF4-FFF2-40B4-BE49-F238E27FC236}">
                  <a16:creationId xmlns:a16="http://schemas.microsoft.com/office/drawing/2014/main" xmlns="" id="{BF121C0A-3DA4-4B6A-831E-EDE8C852566E}"/>
                </a:ext>
              </a:extLst>
            </p:cNvPr>
            <p:cNvSpPr/>
            <p:nvPr/>
          </p:nvSpPr>
          <p:spPr bwMode="auto">
            <a:xfrm>
              <a:off x="3949700" y="2828132"/>
              <a:ext cx="1525588" cy="720725"/>
            </a:xfrm>
            <a:custGeom>
              <a:avLst/>
              <a:gdLst>
                <a:gd name="T0" fmla="*/ 11 w 961"/>
                <a:gd name="T1" fmla="*/ 454 h 454"/>
                <a:gd name="T2" fmla="*/ 0 w 961"/>
                <a:gd name="T3" fmla="*/ 440 h 454"/>
                <a:gd name="T4" fmla="*/ 337 w 961"/>
                <a:gd name="T5" fmla="*/ 187 h 454"/>
                <a:gd name="T6" fmla="*/ 698 w 961"/>
                <a:gd name="T7" fmla="*/ 150 h 454"/>
                <a:gd name="T8" fmla="*/ 952 w 961"/>
                <a:gd name="T9" fmla="*/ 0 h 454"/>
                <a:gd name="T10" fmla="*/ 961 w 961"/>
                <a:gd name="T11" fmla="*/ 15 h 454"/>
                <a:gd name="T12" fmla="*/ 703 w 961"/>
                <a:gd name="T13" fmla="*/ 167 h 454"/>
                <a:gd name="T14" fmla="*/ 344 w 961"/>
                <a:gd name="T15" fmla="*/ 205 h 454"/>
                <a:gd name="T16" fmla="*/ 11 w 961"/>
                <a:gd name="T17"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1" h="454">
                  <a:moveTo>
                    <a:pt x="11" y="454"/>
                  </a:moveTo>
                  <a:lnTo>
                    <a:pt x="0" y="440"/>
                  </a:lnTo>
                  <a:lnTo>
                    <a:pt x="337" y="187"/>
                  </a:lnTo>
                  <a:lnTo>
                    <a:pt x="698" y="150"/>
                  </a:lnTo>
                  <a:lnTo>
                    <a:pt x="952" y="0"/>
                  </a:lnTo>
                  <a:lnTo>
                    <a:pt x="961" y="15"/>
                  </a:lnTo>
                  <a:lnTo>
                    <a:pt x="703" y="167"/>
                  </a:lnTo>
                  <a:lnTo>
                    <a:pt x="344" y="205"/>
                  </a:lnTo>
                  <a:lnTo>
                    <a:pt x="11" y="454"/>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8" name="iṧľídê">
              <a:extLst>
                <a:ext uri="{FF2B5EF4-FFF2-40B4-BE49-F238E27FC236}">
                  <a16:creationId xmlns:a16="http://schemas.microsoft.com/office/drawing/2014/main" xmlns="" id="{0BF478FD-BE3E-4551-B8AB-9E199E9002DD}"/>
                </a:ext>
              </a:extLst>
            </p:cNvPr>
            <p:cNvSpPr/>
            <p:nvPr/>
          </p:nvSpPr>
          <p:spPr bwMode="auto">
            <a:xfrm>
              <a:off x="3911600" y="3491707"/>
              <a:ext cx="92075" cy="92075"/>
            </a:xfrm>
            <a:prstGeom prst="ellipse">
              <a:avLst/>
            </a:prstGeom>
            <a:solidFill>
              <a:srgbClr val="0CC1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9" name="ïŝľïḓe">
              <a:extLst>
                <a:ext uri="{FF2B5EF4-FFF2-40B4-BE49-F238E27FC236}">
                  <a16:creationId xmlns:a16="http://schemas.microsoft.com/office/drawing/2014/main" xmlns="" id="{6D87AA1D-2D24-4736-A831-B4994AC6849F}"/>
                </a:ext>
              </a:extLst>
            </p:cNvPr>
            <p:cNvSpPr/>
            <p:nvPr/>
          </p:nvSpPr>
          <p:spPr bwMode="auto">
            <a:xfrm>
              <a:off x="4443413" y="3093244"/>
              <a:ext cx="92075" cy="92075"/>
            </a:xfrm>
            <a:prstGeom prst="ellipse">
              <a:avLst/>
            </a:prstGeom>
            <a:solidFill>
              <a:srgbClr val="0CC1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0" name="í$1îḋe">
              <a:extLst>
                <a:ext uri="{FF2B5EF4-FFF2-40B4-BE49-F238E27FC236}">
                  <a16:creationId xmlns:a16="http://schemas.microsoft.com/office/drawing/2014/main" xmlns="" id="{65F8F9AC-86A2-4461-9DA1-AFA9CA52991A}"/>
                </a:ext>
              </a:extLst>
            </p:cNvPr>
            <p:cNvSpPr/>
            <p:nvPr/>
          </p:nvSpPr>
          <p:spPr bwMode="auto">
            <a:xfrm>
              <a:off x="5016500" y="3034507"/>
              <a:ext cx="90488" cy="90487"/>
            </a:xfrm>
            <a:prstGeom prst="ellipse">
              <a:avLst/>
            </a:prstGeom>
            <a:solidFill>
              <a:srgbClr val="0CC1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1" name="íŝḷíḑè">
              <a:extLst>
                <a:ext uri="{FF2B5EF4-FFF2-40B4-BE49-F238E27FC236}">
                  <a16:creationId xmlns:a16="http://schemas.microsoft.com/office/drawing/2014/main" xmlns="" id="{E76AC635-E1A4-42EF-B661-CCBD861F8FEF}"/>
                </a:ext>
              </a:extLst>
            </p:cNvPr>
            <p:cNvSpPr/>
            <p:nvPr/>
          </p:nvSpPr>
          <p:spPr bwMode="auto">
            <a:xfrm>
              <a:off x="5422900" y="2793207"/>
              <a:ext cx="90488" cy="92075"/>
            </a:xfrm>
            <a:prstGeom prst="ellipse">
              <a:avLst/>
            </a:prstGeom>
            <a:solidFill>
              <a:srgbClr val="0CC1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2" name="íśḷiḑê">
              <a:extLst>
                <a:ext uri="{FF2B5EF4-FFF2-40B4-BE49-F238E27FC236}">
                  <a16:creationId xmlns:a16="http://schemas.microsoft.com/office/drawing/2014/main" xmlns="" id="{866C4AE4-8B04-4F15-BB95-CC66E5D9B2AD}"/>
                </a:ext>
              </a:extLst>
            </p:cNvPr>
            <p:cNvSpPr/>
            <p:nvPr/>
          </p:nvSpPr>
          <p:spPr bwMode="auto">
            <a:xfrm>
              <a:off x="5740400" y="3726657"/>
              <a:ext cx="596900" cy="463550"/>
            </a:xfrm>
            <a:custGeom>
              <a:avLst/>
              <a:gdLst>
                <a:gd name="T0" fmla="*/ 0 w 376"/>
                <a:gd name="T1" fmla="*/ 214 h 292"/>
                <a:gd name="T2" fmla="*/ 16 w 376"/>
                <a:gd name="T3" fmla="*/ 72 h 292"/>
                <a:gd name="T4" fmla="*/ 367 w 376"/>
                <a:gd name="T5" fmla="*/ 0 h 292"/>
                <a:gd name="T6" fmla="*/ 361 w 376"/>
                <a:gd name="T7" fmla="*/ 111 h 292"/>
                <a:gd name="T8" fmla="*/ 376 w 376"/>
                <a:gd name="T9" fmla="*/ 203 h 292"/>
                <a:gd name="T10" fmla="*/ 325 w 376"/>
                <a:gd name="T11" fmla="*/ 251 h 292"/>
                <a:gd name="T12" fmla="*/ 214 w 376"/>
                <a:gd name="T13" fmla="*/ 292 h 292"/>
                <a:gd name="T14" fmla="*/ 56 w 376"/>
                <a:gd name="T15" fmla="*/ 256 h 292"/>
                <a:gd name="T16" fmla="*/ 0 w 376"/>
                <a:gd name="T17" fmla="*/ 2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292">
                  <a:moveTo>
                    <a:pt x="0" y="214"/>
                  </a:moveTo>
                  <a:lnTo>
                    <a:pt x="16" y="72"/>
                  </a:lnTo>
                  <a:lnTo>
                    <a:pt x="367" y="0"/>
                  </a:lnTo>
                  <a:lnTo>
                    <a:pt x="361" y="111"/>
                  </a:lnTo>
                  <a:lnTo>
                    <a:pt x="376" y="203"/>
                  </a:lnTo>
                  <a:lnTo>
                    <a:pt x="325" y="251"/>
                  </a:lnTo>
                  <a:lnTo>
                    <a:pt x="214" y="292"/>
                  </a:lnTo>
                  <a:lnTo>
                    <a:pt x="56" y="256"/>
                  </a:lnTo>
                  <a:lnTo>
                    <a:pt x="0" y="214"/>
                  </a:lnTo>
                  <a:close/>
                </a:path>
              </a:pathLst>
            </a:custGeom>
            <a:solidFill>
              <a:srgbClr val="F6B98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3" name="îśḻíḓê">
              <a:extLst>
                <a:ext uri="{FF2B5EF4-FFF2-40B4-BE49-F238E27FC236}">
                  <a16:creationId xmlns:a16="http://schemas.microsoft.com/office/drawing/2014/main" xmlns="" id="{6BDE6842-7F8A-4F52-B254-110DC324AE09}"/>
                </a:ext>
              </a:extLst>
            </p:cNvPr>
            <p:cNvSpPr/>
            <p:nvPr/>
          </p:nvSpPr>
          <p:spPr bwMode="auto">
            <a:xfrm>
              <a:off x="5740400" y="3726657"/>
              <a:ext cx="596900" cy="463550"/>
            </a:xfrm>
            <a:custGeom>
              <a:avLst/>
              <a:gdLst>
                <a:gd name="T0" fmla="*/ 0 w 376"/>
                <a:gd name="T1" fmla="*/ 214 h 292"/>
                <a:gd name="T2" fmla="*/ 16 w 376"/>
                <a:gd name="T3" fmla="*/ 72 h 292"/>
                <a:gd name="T4" fmla="*/ 367 w 376"/>
                <a:gd name="T5" fmla="*/ 0 h 292"/>
                <a:gd name="T6" fmla="*/ 361 w 376"/>
                <a:gd name="T7" fmla="*/ 111 h 292"/>
                <a:gd name="T8" fmla="*/ 376 w 376"/>
                <a:gd name="T9" fmla="*/ 203 h 292"/>
                <a:gd name="T10" fmla="*/ 325 w 376"/>
                <a:gd name="T11" fmla="*/ 251 h 292"/>
                <a:gd name="T12" fmla="*/ 214 w 376"/>
                <a:gd name="T13" fmla="*/ 292 h 292"/>
                <a:gd name="T14" fmla="*/ 56 w 376"/>
                <a:gd name="T15" fmla="*/ 256 h 292"/>
                <a:gd name="T16" fmla="*/ 0 w 376"/>
                <a:gd name="T17" fmla="*/ 21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292">
                  <a:moveTo>
                    <a:pt x="0" y="214"/>
                  </a:moveTo>
                  <a:lnTo>
                    <a:pt x="16" y="72"/>
                  </a:lnTo>
                  <a:lnTo>
                    <a:pt x="367" y="0"/>
                  </a:lnTo>
                  <a:lnTo>
                    <a:pt x="361" y="111"/>
                  </a:lnTo>
                  <a:lnTo>
                    <a:pt x="376" y="203"/>
                  </a:lnTo>
                  <a:lnTo>
                    <a:pt x="325" y="251"/>
                  </a:lnTo>
                  <a:lnTo>
                    <a:pt x="214" y="292"/>
                  </a:lnTo>
                  <a:lnTo>
                    <a:pt x="56" y="256"/>
                  </a:lnTo>
                  <a:lnTo>
                    <a:pt x="0" y="2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4" name="ïṥľïḓe">
              <a:extLst>
                <a:ext uri="{FF2B5EF4-FFF2-40B4-BE49-F238E27FC236}">
                  <a16:creationId xmlns:a16="http://schemas.microsoft.com/office/drawing/2014/main" xmlns="" id="{6F6CB9DB-2952-40B6-9B24-A87B0FAC0DD6}"/>
                </a:ext>
              </a:extLst>
            </p:cNvPr>
            <p:cNvSpPr/>
            <p:nvPr/>
          </p:nvSpPr>
          <p:spPr bwMode="auto">
            <a:xfrm>
              <a:off x="5643563" y="3958432"/>
              <a:ext cx="800100" cy="407987"/>
            </a:xfrm>
            <a:custGeom>
              <a:avLst/>
              <a:gdLst>
                <a:gd name="T0" fmla="*/ 26 w 905"/>
                <a:gd name="T1" fmla="*/ 103 h 462"/>
                <a:gd name="T2" fmla="*/ 124 w 905"/>
                <a:gd name="T3" fmla="*/ 0 h 462"/>
                <a:gd name="T4" fmla="*/ 461 w 905"/>
                <a:gd name="T5" fmla="*/ 226 h 462"/>
                <a:gd name="T6" fmla="*/ 770 w 905"/>
                <a:gd name="T7" fmla="*/ 10 h 462"/>
                <a:gd name="T8" fmla="*/ 896 w 905"/>
                <a:gd name="T9" fmla="*/ 103 h 462"/>
                <a:gd name="T10" fmla="*/ 905 w 905"/>
                <a:gd name="T11" fmla="*/ 337 h 462"/>
                <a:gd name="T12" fmla="*/ 345 w 905"/>
                <a:gd name="T13" fmla="*/ 444 h 462"/>
                <a:gd name="T14" fmla="*/ 0 w 905"/>
                <a:gd name="T15" fmla="*/ 299 h 462"/>
                <a:gd name="T16" fmla="*/ 26 w 905"/>
                <a:gd name="T17" fmla="*/ 10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462">
                  <a:moveTo>
                    <a:pt x="26" y="103"/>
                  </a:moveTo>
                  <a:cubicBezTo>
                    <a:pt x="124" y="0"/>
                    <a:pt x="124" y="0"/>
                    <a:pt x="124" y="0"/>
                  </a:cubicBezTo>
                  <a:cubicBezTo>
                    <a:pt x="124" y="0"/>
                    <a:pt x="222" y="241"/>
                    <a:pt x="461" y="226"/>
                  </a:cubicBezTo>
                  <a:cubicBezTo>
                    <a:pt x="700" y="212"/>
                    <a:pt x="770" y="10"/>
                    <a:pt x="770" y="10"/>
                  </a:cubicBezTo>
                  <a:cubicBezTo>
                    <a:pt x="896" y="103"/>
                    <a:pt x="896" y="103"/>
                    <a:pt x="896" y="103"/>
                  </a:cubicBezTo>
                  <a:cubicBezTo>
                    <a:pt x="905" y="337"/>
                    <a:pt x="905" y="337"/>
                    <a:pt x="905" y="337"/>
                  </a:cubicBezTo>
                  <a:cubicBezTo>
                    <a:pt x="905" y="337"/>
                    <a:pt x="421" y="462"/>
                    <a:pt x="345" y="444"/>
                  </a:cubicBezTo>
                  <a:cubicBezTo>
                    <a:pt x="269" y="426"/>
                    <a:pt x="0" y="299"/>
                    <a:pt x="0" y="299"/>
                  </a:cubicBezTo>
                  <a:cubicBezTo>
                    <a:pt x="26" y="103"/>
                    <a:pt x="26" y="103"/>
                    <a:pt x="26" y="103"/>
                  </a:cubicBezTo>
                </a:path>
              </a:pathLst>
            </a:custGeom>
            <a:solidFill>
              <a:srgbClr val="EFB7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5" name="íSḻíḑé">
              <a:extLst>
                <a:ext uri="{FF2B5EF4-FFF2-40B4-BE49-F238E27FC236}">
                  <a16:creationId xmlns:a16="http://schemas.microsoft.com/office/drawing/2014/main" xmlns="" id="{BD3869AA-B773-478F-A0AA-2006D4793193}"/>
                </a:ext>
              </a:extLst>
            </p:cNvPr>
            <p:cNvSpPr/>
            <p:nvPr/>
          </p:nvSpPr>
          <p:spPr bwMode="auto">
            <a:xfrm>
              <a:off x="4895850" y="4048919"/>
              <a:ext cx="2308225" cy="1479550"/>
            </a:xfrm>
            <a:custGeom>
              <a:avLst/>
              <a:gdLst>
                <a:gd name="T0" fmla="*/ 1741 w 2612"/>
                <a:gd name="T1" fmla="*/ 0 h 1676"/>
                <a:gd name="T2" fmla="*/ 1306 w 2612"/>
                <a:gd name="T3" fmla="*/ 250 h 1676"/>
                <a:gd name="T4" fmla="*/ 871 w 2612"/>
                <a:gd name="T5" fmla="*/ 0 h 1676"/>
                <a:gd name="T6" fmla="*/ 0 w 2612"/>
                <a:gd name="T7" fmla="*/ 968 h 1676"/>
                <a:gd name="T8" fmla="*/ 1306 w 2612"/>
                <a:gd name="T9" fmla="*/ 1676 h 1676"/>
                <a:gd name="T10" fmla="*/ 2612 w 2612"/>
                <a:gd name="T11" fmla="*/ 968 h 1676"/>
                <a:gd name="T12" fmla="*/ 1741 w 2612"/>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2612" h="1676">
                  <a:moveTo>
                    <a:pt x="1741" y="0"/>
                  </a:moveTo>
                  <a:cubicBezTo>
                    <a:pt x="1654" y="229"/>
                    <a:pt x="1306" y="250"/>
                    <a:pt x="1306" y="250"/>
                  </a:cubicBezTo>
                  <a:cubicBezTo>
                    <a:pt x="1306" y="250"/>
                    <a:pt x="958" y="229"/>
                    <a:pt x="871" y="0"/>
                  </a:cubicBezTo>
                  <a:cubicBezTo>
                    <a:pt x="871" y="0"/>
                    <a:pt x="66" y="196"/>
                    <a:pt x="0" y="968"/>
                  </a:cubicBezTo>
                  <a:cubicBezTo>
                    <a:pt x="0" y="968"/>
                    <a:pt x="327" y="1610"/>
                    <a:pt x="1306" y="1676"/>
                  </a:cubicBezTo>
                  <a:cubicBezTo>
                    <a:pt x="2285" y="1610"/>
                    <a:pt x="2612" y="968"/>
                    <a:pt x="2612" y="968"/>
                  </a:cubicBezTo>
                  <a:cubicBezTo>
                    <a:pt x="2546" y="196"/>
                    <a:pt x="1741" y="0"/>
                    <a:pt x="1741" y="0"/>
                  </a:cubicBezTo>
                </a:path>
              </a:pathLst>
            </a:custGeom>
            <a:solidFill>
              <a:srgbClr val="3383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6" name="ïṡḻîḑè">
              <a:extLst>
                <a:ext uri="{FF2B5EF4-FFF2-40B4-BE49-F238E27FC236}">
                  <a16:creationId xmlns:a16="http://schemas.microsoft.com/office/drawing/2014/main" xmlns="" id="{B7EA781C-AC50-48A2-B621-00E9BC93E176}"/>
                </a:ext>
              </a:extLst>
            </p:cNvPr>
            <p:cNvSpPr/>
            <p:nvPr/>
          </p:nvSpPr>
          <p:spPr bwMode="auto">
            <a:xfrm>
              <a:off x="5464175" y="2547144"/>
              <a:ext cx="1173163" cy="1531937"/>
            </a:xfrm>
            <a:custGeom>
              <a:avLst/>
              <a:gdLst>
                <a:gd name="T0" fmla="*/ 1257 w 1328"/>
                <a:gd name="T1" fmla="*/ 338 h 1736"/>
                <a:gd name="T2" fmla="*/ 664 w 1328"/>
                <a:gd name="T3" fmla="*/ 0 h 1736"/>
                <a:gd name="T4" fmla="*/ 71 w 1328"/>
                <a:gd name="T5" fmla="*/ 338 h 1736"/>
                <a:gd name="T6" fmla="*/ 131 w 1328"/>
                <a:gd name="T7" fmla="*/ 1116 h 1736"/>
                <a:gd name="T8" fmla="*/ 664 w 1328"/>
                <a:gd name="T9" fmla="*/ 1736 h 1736"/>
                <a:gd name="T10" fmla="*/ 1197 w 1328"/>
                <a:gd name="T11" fmla="*/ 1116 h 1736"/>
                <a:gd name="T12" fmla="*/ 1257 w 1328"/>
                <a:gd name="T13" fmla="*/ 338 h 1736"/>
              </a:gdLst>
              <a:ahLst/>
              <a:cxnLst>
                <a:cxn ang="0">
                  <a:pos x="T0" y="T1"/>
                </a:cxn>
                <a:cxn ang="0">
                  <a:pos x="T2" y="T3"/>
                </a:cxn>
                <a:cxn ang="0">
                  <a:pos x="T4" y="T5"/>
                </a:cxn>
                <a:cxn ang="0">
                  <a:pos x="T6" y="T7"/>
                </a:cxn>
                <a:cxn ang="0">
                  <a:pos x="T8" y="T9"/>
                </a:cxn>
                <a:cxn ang="0">
                  <a:pos x="T10" y="T11"/>
                </a:cxn>
                <a:cxn ang="0">
                  <a:pos x="T12" y="T13"/>
                </a:cxn>
              </a:cxnLst>
              <a:rect l="0" t="0" r="r" b="b"/>
              <a:pathLst>
                <a:path w="1328" h="1736">
                  <a:moveTo>
                    <a:pt x="1257" y="338"/>
                  </a:moveTo>
                  <a:cubicBezTo>
                    <a:pt x="1186" y="82"/>
                    <a:pt x="664" y="0"/>
                    <a:pt x="664" y="0"/>
                  </a:cubicBezTo>
                  <a:cubicBezTo>
                    <a:pt x="664" y="0"/>
                    <a:pt x="142" y="82"/>
                    <a:pt x="71" y="338"/>
                  </a:cubicBezTo>
                  <a:cubicBezTo>
                    <a:pt x="0" y="593"/>
                    <a:pt x="55" y="887"/>
                    <a:pt x="131" y="1116"/>
                  </a:cubicBezTo>
                  <a:cubicBezTo>
                    <a:pt x="207" y="1344"/>
                    <a:pt x="359" y="1627"/>
                    <a:pt x="664" y="1736"/>
                  </a:cubicBezTo>
                  <a:cubicBezTo>
                    <a:pt x="969" y="1627"/>
                    <a:pt x="1121" y="1344"/>
                    <a:pt x="1197" y="1116"/>
                  </a:cubicBezTo>
                  <a:cubicBezTo>
                    <a:pt x="1273" y="887"/>
                    <a:pt x="1328" y="593"/>
                    <a:pt x="1257" y="338"/>
                  </a:cubicBezTo>
                </a:path>
              </a:pathLst>
            </a:custGeom>
            <a:solidFill>
              <a:srgbClr val="5E3B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7" name="iṧliďê">
              <a:extLst>
                <a:ext uri="{FF2B5EF4-FFF2-40B4-BE49-F238E27FC236}">
                  <a16:creationId xmlns:a16="http://schemas.microsoft.com/office/drawing/2014/main" xmlns="" id="{A35DAAF0-204C-4D68-A9C8-4D357203AC57}"/>
                </a:ext>
              </a:extLst>
            </p:cNvPr>
            <p:cNvSpPr/>
            <p:nvPr/>
          </p:nvSpPr>
          <p:spPr bwMode="auto">
            <a:xfrm>
              <a:off x="6129338" y="2563019"/>
              <a:ext cx="474663" cy="977900"/>
            </a:xfrm>
            <a:custGeom>
              <a:avLst/>
              <a:gdLst>
                <a:gd name="T0" fmla="*/ 439 w 536"/>
                <a:gd name="T1" fmla="*/ 1108 h 1108"/>
                <a:gd name="T2" fmla="*/ 440 w 536"/>
                <a:gd name="T3" fmla="*/ 1106 h 1108"/>
                <a:gd name="T4" fmla="*/ 440 w 536"/>
                <a:gd name="T5" fmla="*/ 1105 h 1108"/>
                <a:gd name="T6" fmla="*/ 441 w 536"/>
                <a:gd name="T7" fmla="*/ 1104 h 1108"/>
                <a:gd name="T8" fmla="*/ 441 w 536"/>
                <a:gd name="T9" fmla="*/ 1102 h 1108"/>
                <a:gd name="T10" fmla="*/ 442 w 536"/>
                <a:gd name="T11" fmla="*/ 1101 h 1108"/>
                <a:gd name="T12" fmla="*/ 442 w 536"/>
                <a:gd name="T13" fmla="*/ 1100 h 1108"/>
                <a:gd name="T14" fmla="*/ 443 w 536"/>
                <a:gd name="T15" fmla="*/ 1098 h 1108"/>
                <a:gd name="T16" fmla="*/ 443 w 536"/>
                <a:gd name="T17" fmla="*/ 1097 h 1108"/>
                <a:gd name="T18" fmla="*/ 536 w 536"/>
                <a:gd name="T19" fmla="*/ 577 h 1108"/>
                <a:gd name="T20" fmla="*/ 503 w 536"/>
                <a:gd name="T21" fmla="*/ 317 h 1108"/>
                <a:gd name="T22" fmla="*/ 502 w 536"/>
                <a:gd name="T23" fmla="*/ 316 h 1108"/>
                <a:gd name="T24" fmla="*/ 502 w 536"/>
                <a:gd name="T25" fmla="*/ 316 h 1108"/>
                <a:gd name="T26" fmla="*/ 502 w 536"/>
                <a:gd name="T27" fmla="*/ 315 h 1108"/>
                <a:gd name="T28" fmla="*/ 502 w 536"/>
                <a:gd name="T29" fmla="*/ 314 h 1108"/>
                <a:gd name="T30" fmla="*/ 501 w 536"/>
                <a:gd name="T31" fmla="*/ 313 h 1108"/>
                <a:gd name="T32" fmla="*/ 501 w 536"/>
                <a:gd name="T33" fmla="*/ 313 h 1108"/>
                <a:gd name="T34" fmla="*/ 501 w 536"/>
                <a:gd name="T35" fmla="*/ 312 h 1108"/>
                <a:gd name="T36" fmla="*/ 501 w 536"/>
                <a:gd name="T37" fmla="*/ 311 h 1108"/>
                <a:gd name="T38" fmla="*/ 501 w 536"/>
                <a:gd name="T39" fmla="*/ 310 h 1108"/>
                <a:gd name="T40" fmla="*/ 500 w 536"/>
                <a:gd name="T41" fmla="*/ 310 h 1108"/>
                <a:gd name="T42" fmla="*/ 500 w 536"/>
                <a:gd name="T43" fmla="*/ 309 h 1108"/>
                <a:gd name="T44" fmla="*/ 500 w 536"/>
                <a:gd name="T45" fmla="*/ 308 h 1108"/>
                <a:gd name="T46" fmla="*/ 499 w 536"/>
                <a:gd name="T47" fmla="*/ 307 h 1108"/>
                <a:gd name="T48" fmla="*/ 499 w 536"/>
                <a:gd name="T49" fmla="*/ 305 h 1108"/>
                <a:gd name="T50" fmla="*/ 499 w 536"/>
                <a:gd name="T51" fmla="*/ 305 h 1108"/>
                <a:gd name="T52" fmla="*/ 498 w 536"/>
                <a:gd name="T53" fmla="*/ 303 h 1108"/>
                <a:gd name="T54" fmla="*/ 497 w 536"/>
                <a:gd name="T55" fmla="*/ 301 h 1108"/>
                <a:gd name="T56" fmla="*/ 405 w 536"/>
                <a:gd name="T57" fmla="*/ 178 h 1108"/>
                <a:gd name="T58" fmla="*/ 404 w 536"/>
                <a:gd name="T59" fmla="*/ 176 h 1108"/>
                <a:gd name="T60" fmla="*/ 403 w 536"/>
                <a:gd name="T61" fmla="*/ 176 h 1108"/>
                <a:gd name="T62" fmla="*/ 402 w 536"/>
                <a:gd name="T63" fmla="*/ 175 h 1108"/>
                <a:gd name="T64" fmla="*/ 401 w 536"/>
                <a:gd name="T65" fmla="*/ 174 h 1108"/>
                <a:gd name="T66" fmla="*/ 400 w 536"/>
                <a:gd name="T67" fmla="*/ 173 h 1108"/>
                <a:gd name="T68" fmla="*/ 399 w 536"/>
                <a:gd name="T69" fmla="*/ 173 h 1108"/>
                <a:gd name="T70" fmla="*/ 399 w 536"/>
                <a:gd name="T71" fmla="*/ 172 h 1108"/>
                <a:gd name="T72" fmla="*/ 398 w 536"/>
                <a:gd name="T73" fmla="*/ 172 h 1108"/>
                <a:gd name="T74" fmla="*/ 397 w 536"/>
                <a:gd name="T75" fmla="*/ 171 h 1108"/>
                <a:gd name="T76" fmla="*/ 397 w 536"/>
                <a:gd name="T77" fmla="*/ 171 h 1108"/>
                <a:gd name="T78" fmla="*/ 396 w 536"/>
                <a:gd name="T79" fmla="*/ 170 h 1108"/>
                <a:gd name="T80" fmla="*/ 396 w 536"/>
                <a:gd name="T81" fmla="*/ 170 h 1108"/>
                <a:gd name="T82" fmla="*/ 395 w 536"/>
                <a:gd name="T83" fmla="*/ 169 h 1108"/>
                <a:gd name="T84" fmla="*/ 394 w 536"/>
                <a:gd name="T85" fmla="*/ 169 h 1108"/>
                <a:gd name="T86" fmla="*/ 394 w 536"/>
                <a:gd name="T87" fmla="*/ 168 h 1108"/>
                <a:gd name="T88" fmla="*/ 393 w 536"/>
                <a:gd name="T89" fmla="*/ 167 h 1108"/>
                <a:gd name="T90" fmla="*/ 392 w 536"/>
                <a:gd name="T91" fmla="*/ 167 h 1108"/>
                <a:gd name="T92" fmla="*/ 392 w 536"/>
                <a:gd name="T93" fmla="*/ 167 h 1108"/>
                <a:gd name="T94" fmla="*/ 391 w 536"/>
                <a:gd name="T95" fmla="*/ 166 h 1108"/>
                <a:gd name="T96" fmla="*/ 390 w 536"/>
                <a:gd name="T97" fmla="*/ 166 h 1108"/>
                <a:gd name="T98" fmla="*/ 0 w 536"/>
                <a:gd name="T99" fmla="*/ 0 h 1108"/>
                <a:gd name="T100" fmla="*/ 0 w 536"/>
                <a:gd name="T101"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1108">
                  <a:moveTo>
                    <a:pt x="439" y="1108"/>
                  </a:moveTo>
                  <a:cubicBezTo>
                    <a:pt x="439" y="1108"/>
                    <a:pt x="439" y="1108"/>
                    <a:pt x="439" y="1108"/>
                  </a:cubicBezTo>
                  <a:cubicBezTo>
                    <a:pt x="439" y="1108"/>
                    <a:pt x="439" y="1108"/>
                    <a:pt x="439" y="1108"/>
                  </a:cubicBezTo>
                  <a:moveTo>
                    <a:pt x="440" y="1106"/>
                  </a:moveTo>
                  <a:cubicBezTo>
                    <a:pt x="440" y="1106"/>
                    <a:pt x="440" y="1106"/>
                    <a:pt x="440" y="1106"/>
                  </a:cubicBezTo>
                  <a:cubicBezTo>
                    <a:pt x="440" y="1106"/>
                    <a:pt x="440" y="1106"/>
                    <a:pt x="440" y="1106"/>
                  </a:cubicBezTo>
                  <a:moveTo>
                    <a:pt x="440" y="1105"/>
                  </a:moveTo>
                  <a:cubicBezTo>
                    <a:pt x="440" y="1105"/>
                    <a:pt x="440" y="1105"/>
                    <a:pt x="440" y="1105"/>
                  </a:cubicBezTo>
                  <a:cubicBezTo>
                    <a:pt x="440" y="1105"/>
                    <a:pt x="440" y="1105"/>
                    <a:pt x="440" y="1105"/>
                  </a:cubicBezTo>
                  <a:moveTo>
                    <a:pt x="441" y="1104"/>
                  </a:moveTo>
                  <a:cubicBezTo>
                    <a:pt x="441" y="1104"/>
                    <a:pt x="441" y="1104"/>
                    <a:pt x="441" y="1104"/>
                  </a:cubicBezTo>
                  <a:cubicBezTo>
                    <a:pt x="441" y="1104"/>
                    <a:pt x="441" y="1104"/>
                    <a:pt x="441" y="1104"/>
                  </a:cubicBezTo>
                  <a:moveTo>
                    <a:pt x="441" y="1102"/>
                  </a:moveTo>
                  <a:cubicBezTo>
                    <a:pt x="441" y="1103"/>
                    <a:pt x="441" y="1103"/>
                    <a:pt x="441" y="1103"/>
                  </a:cubicBezTo>
                  <a:cubicBezTo>
                    <a:pt x="441" y="1103"/>
                    <a:pt x="441" y="1103"/>
                    <a:pt x="441" y="1102"/>
                  </a:cubicBezTo>
                  <a:moveTo>
                    <a:pt x="442" y="1101"/>
                  </a:moveTo>
                  <a:cubicBezTo>
                    <a:pt x="442" y="1101"/>
                    <a:pt x="441" y="1101"/>
                    <a:pt x="441" y="1102"/>
                  </a:cubicBezTo>
                  <a:cubicBezTo>
                    <a:pt x="441" y="1101"/>
                    <a:pt x="442" y="1101"/>
                    <a:pt x="442" y="1101"/>
                  </a:cubicBezTo>
                  <a:moveTo>
                    <a:pt x="442" y="1100"/>
                  </a:moveTo>
                  <a:cubicBezTo>
                    <a:pt x="442" y="1100"/>
                    <a:pt x="442" y="1100"/>
                    <a:pt x="442" y="1100"/>
                  </a:cubicBezTo>
                  <a:cubicBezTo>
                    <a:pt x="442" y="1100"/>
                    <a:pt x="442" y="1100"/>
                    <a:pt x="442" y="1100"/>
                  </a:cubicBezTo>
                  <a:moveTo>
                    <a:pt x="443" y="1098"/>
                  </a:moveTo>
                  <a:cubicBezTo>
                    <a:pt x="442" y="1099"/>
                    <a:pt x="442" y="1099"/>
                    <a:pt x="442" y="1099"/>
                  </a:cubicBezTo>
                  <a:cubicBezTo>
                    <a:pt x="442" y="1099"/>
                    <a:pt x="442" y="1099"/>
                    <a:pt x="443" y="1098"/>
                  </a:cubicBezTo>
                  <a:moveTo>
                    <a:pt x="443" y="1097"/>
                  </a:moveTo>
                  <a:cubicBezTo>
                    <a:pt x="443" y="1097"/>
                    <a:pt x="443" y="1097"/>
                    <a:pt x="443" y="1098"/>
                  </a:cubicBezTo>
                  <a:cubicBezTo>
                    <a:pt x="443" y="1097"/>
                    <a:pt x="443" y="1097"/>
                    <a:pt x="443" y="1097"/>
                  </a:cubicBezTo>
                  <a:moveTo>
                    <a:pt x="503" y="318"/>
                  </a:moveTo>
                  <a:cubicBezTo>
                    <a:pt x="503" y="318"/>
                    <a:pt x="503" y="318"/>
                    <a:pt x="503" y="319"/>
                  </a:cubicBezTo>
                  <a:cubicBezTo>
                    <a:pt x="526" y="402"/>
                    <a:pt x="536" y="489"/>
                    <a:pt x="536" y="577"/>
                  </a:cubicBezTo>
                  <a:cubicBezTo>
                    <a:pt x="536" y="489"/>
                    <a:pt x="526" y="402"/>
                    <a:pt x="503" y="319"/>
                  </a:cubicBezTo>
                  <a:cubicBezTo>
                    <a:pt x="503" y="318"/>
                    <a:pt x="503" y="318"/>
                    <a:pt x="503" y="318"/>
                  </a:cubicBezTo>
                  <a:moveTo>
                    <a:pt x="503" y="317"/>
                  </a:moveTo>
                  <a:cubicBezTo>
                    <a:pt x="503" y="317"/>
                    <a:pt x="503" y="318"/>
                    <a:pt x="503" y="318"/>
                  </a:cubicBezTo>
                  <a:cubicBezTo>
                    <a:pt x="503" y="318"/>
                    <a:pt x="503" y="317"/>
                    <a:pt x="503" y="317"/>
                  </a:cubicBezTo>
                  <a:moveTo>
                    <a:pt x="502" y="316"/>
                  </a:moveTo>
                  <a:cubicBezTo>
                    <a:pt x="502" y="317"/>
                    <a:pt x="502" y="317"/>
                    <a:pt x="502" y="317"/>
                  </a:cubicBezTo>
                  <a:cubicBezTo>
                    <a:pt x="502" y="317"/>
                    <a:pt x="502" y="317"/>
                    <a:pt x="502" y="316"/>
                  </a:cubicBezTo>
                  <a:moveTo>
                    <a:pt x="502" y="316"/>
                  </a:moveTo>
                  <a:cubicBezTo>
                    <a:pt x="502" y="316"/>
                    <a:pt x="502" y="316"/>
                    <a:pt x="502" y="316"/>
                  </a:cubicBezTo>
                  <a:cubicBezTo>
                    <a:pt x="502" y="316"/>
                    <a:pt x="502" y="316"/>
                    <a:pt x="502" y="316"/>
                  </a:cubicBezTo>
                  <a:moveTo>
                    <a:pt x="502" y="315"/>
                  </a:moveTo>
                  <a:cubicBezTo>
                    <a:pt x="502" y="315"/>
                    <a:pt x="502" y="315"/>
                    <a:pt x="502" y="316"/>
                  </a:cubicBezTo>
                  <a:cubicBezTo>
                    <a:pt x="502" y="315"/>
                    <a:pt x="502" y="315"/>
                    <a:pt x="502" y="315"/>
                  </a:cubicBezTo>
                  <a:moveTo>
                    <a:pt x="502" y="314"/>
                  </a:moveTo>
                  <a:cubicBezTo>
                    <a:pt x="502" y="314"/>
                    <a:pt x="502" y="315"/>
                    <a:pt x="502" y="315"/>
                  </a:cubicBezTo>
                  <a:cubicBezTo>
                    <a:pt x="502" y="315"/>
                    <a:pt x="502" y="314"/>
                    <a:pt x="502" y="314"/>
                  </a:cubicBezTo>
                  <a:moveTo>
                    <a:pt x="501" y="313"/>
                  </a:moveTo>
                  <a:cubicBezTo>
                    <a:pt x="502" y="314"/>
                    <a:pt x="502" y="314"/>
                    <a:pt x="502" y="314"/>
                  </a:cubicBezTo>
                  <a:cubicBezTo>
                    <a:pt x="502" y="314"/>
                    <a:pt x="502" y="314"/>
                    <a:pt x="501" y="313"/>
                  </a:cubicBezTo>
                  <a:moveTo>
                    <a:pt x="501" y="313"/>
                  </a:moveTo>
                  <a:cubicBezTo>
                    <a:pt x="501" y="313"/>
                    <a:pt x="501" y="313"/>
                    <a:pt x="501" y="313"/>
                  </a:cubicBezTo>
                  <a:cubicBezTo>
                    <a:pt x="501" y="313"/>
                    <a:pt x="501" y="313"/>
                    <a:pt x="501" y="313"/>
                  </a:cubicBezTo>
                  <a:moveTo>
                    <a:pt x="501" y="312"/>
                  </a:moveTo>
                  <a:cubicBezTo>
                    <a:pt x="501" y="312"/>
                    <a:pt x="501" y="312"/>
                    <a:pt x="501" y="313"/>
                  </a:cubicBezTo>
                  <a:cubicBezTo>
                    <a:pt x="501" y="312"/>
                    <a:pt x="501" y="312"/>
                    <a:pt x="501" y="312"/>
                  </a:cubicBezTo>
                  <a:moveTo>
                    <a:pt x="501" y="311"/>
                  </a:moveTo>
                  <a:cubicBezTo>
                    <a:pt x="501" y="311"/>
                    <a:pt x="501" y="312"/>
                    <a:pt x="501" y="312"/>
                  </a:cubicBezTo>
                  <a:cubicBezTo>
                    <a:pt x="501" y="312"/>
                    <a:pt x="501" y="311"/>
                    <a:pt x="501" y="311"/>
                  </a:cubicBezTo>
                  <a:moveTo>
                    <a:pt x="501" y="310"/>
                  </a:moveTo>
                  <a:cubicBezTo>
                    <a:pt x="501" y="311"/>
                    <a:pt x="501" y="311"/>
                    <a:pt x="501" y="311"/>
                  </a:cubicBezTo>
                  <a:cubicBezTo>
                    <a:pt x="501" y="311"/>
                    <a:pt x="501" y="311"/>
                    <a:pt x="501" y="310"/>
                  </a:cubicBezTo>
                  <a:moveTo>
                    <a:pt x="500" y="310"/>
                  </a:moveTo>
                  <a:cubicBezTo>
                    <a:pt x="500" y="310"/>
                    <a:pt x="500" y="310"/>
                    <a:pt x="500" y="310"/>
                  </a:cubicBezTo>
                  <a:cubicBezTo>
                    <a:pt x="500" y="310"/>
                    <a:pt x="500" y="310"/>
                    <a:pt x="500" y="310"/>
                  </a:cubicBezTo>
                  <a:moveTo>
                    <a:pt x="500" y="309"/>
                  </a:moveTo>
                  <a:cubicBezTo>
                    <a:pt x="500" y="309"/>
                    <a:pt x="500" y="309"/>
                    <a:pt x="500" y="310"/>
                  </a:cubicBezTo>
                  <a:cubicBezTo>
                    <a:pt x="500" y="309"/>
                    <a:pt x="500" y="309"/>
                    <a:pt x="500" y="309"/>
                  </a:cubicBezTo>
                  <a:moveTo>
                    <a:pt x="500" y="308"/>
                  </a:moveTo>
                  <a:cubicBezTo>
                    <a:pt x="500" y="308"/>
                    <a:pt x="500" y="308"/>
                    <a:pt x="500" y="309"/>
                  </a:cubicBezTo>
                  <a:cubicBezTo>
                    <a:pt x="500" y="308"/>
                    <a:pt x="500" y="308"/>
                    <a:pt x="500" y="308"/>
                  </a:cubicBezTo>
                  <a:moveTo>
                    <a:pt x="499" y="307"/>
                  </a:moveTo>
                  <a:cubicBezTo>
                    <a:pt x="499" y="307"/>
                    <a:pt x="499" y="307"/>
                    <a:pt x="500" y="307"/>
                  </a:cubicBezTo>
                  <a:cubicBezTo>
                    <a:pt x="499" y="307"/>
                    <a:pt x="499" y="307"/>
                    <a:pt x="499" y="307"/>
                  </a:cubicBezTo>
                  <a:moveTo>
                    <a:pt x="499" y="305"/>
                  </a:moveTo>
                  <a:cubicBezTo>
                    <a:pt x="499" y="306"/>
                    <a:pt x="499" y="306"/>
                    <a:pt x="499" y="307"/>
                  </a:cubicBezTo>
                  <a:cubicBezTo>
                    <a:pt x="499" y="306"/>
                    <a:pt x="499" y="306"/>
                    <a:pt x="499" y="305"/>
                  </a:cubicBezTo>
                  <a:moveTo>
                    <a:pt x="499" y="305"/>
                  </a:moveTo>
                  <a:cubicBezTo>
                    <a:pt x="499" y="305"/>
                    <a:pt x="499" y="305"/>
                    <a:pt x="499" y="305"/>
                  </a:cubicBezTo>
                  <a:cubicBezTo>
                    <a:pt x="499" y="305"/>
                    <a:pt x="499" y="305"/>
                    <a:pt x="499" y="305"/>
                  </a:cubicBezTo>
                  <a:moveTo>
                    <a:pt x="498" y="303"/>
                  </a:moveTo>
                  <a:cubicBezTo>
                    <a:pt x="498" y="304"/>
                    <a:pt x="498" y="304"/>
                    <a:pt x="499" y="305"/>
                  </a:cubicBezTo>
                  <a:cubicBezTo>
                    <a:pt x="498" y="304"/>
                    <a:pt x="498" y="304"/>
                    <a:pt x="498" y="303"/>
                  </a:cubicBezTo>
                  <a:moveTo>
                    <a:pt x="497" y="301"/>
                  </a:moveTo>
                  <a:cubicBezTo>
                    <a:pt x="497" y="302"/>
                    <a:pt x="498" y="302"/>
                    <a:pt x="498" y="303"/>
                  </a:cubicBezTo>
                  <a:cubicBezTo>
                    <a:pt x="498" y="302"/>
                    <a:pt x="497" y="302"/>
                    <a:pt x="497" y="301"/>
                  </a:cubicBezTo>
                  <a:moveTo>
                    <a:pt x="405" y="178"/>
                  </a:moveTo>
                  <a:cubicBezTo>
                    <a:pt x="447" y="213"/>
                    <a:pt x="480" y="254"/>
                    <a:pt x="497" y="301"/>
                  </a:cubicBezTo>
                  <a:cubicBezTo>
                    <a:pt x="480" y="254"/>
                    <a:pt x="447" y="213"/>
                    <a:pt x="405" y="178"/>
                  </a:cubicBezTo>
                  <a:moveTo>
                    <a:pt x="404" y="176"/>
                  </a:moveTo>
                  <a:cubicBezTo>
                    <a:pt x="404" y="177"/>
                    <a:pt x="405" y="177"/>
                    <a:pt x="405" y="178"/>
                  </a:cubicBezTo>
                  <a:cubicBezTo>
                    <a:pt x="405" y="177"/>
                    <a:pt x="404" y="177"/>
                    <a:pt x="404" y="176"/>
                  </a:cubicBezTo>
                  <a:moveTo>
                    <a:pt x="403" y="176"/>
                  </a:moveTo>
                  <a:cubicBezTo>
                    <a:pt x="403" y="176"/>
                    <a:pt x="404" y="176"/>
                    <a:pt x="404" y="176"/>
                  </a:cubicBezTo>
                  <a:cubicBezTo>
                    <a:pt x="404" y="176"/>
                    <a:pt x="403" y="176"/>
                    <a:pt x="403" y="176"/>
                  </a:cubicBezTo>
                  <a:moveTo>
                    <a:pt x="402" y="175"/>
                  </a:moveTo>
                  <a:cubicBezTo>
                    <a:pt x="402" y="175"/>
                    <a:pt x="403" y="176"/>
                    <a:pt x="403" y="176"/>
                  </a:cubicBezTo>
                  <a:cubicBezTo>
                    <a:pt x="403" y="176"/>
                    <a:pt x="402" y="175"/>
                    <a:pt x="402" y="175"/>
                  </a:cubicBezTo>
                  <a:moveTo>
                    <a:pt x="401" y="174"/>
                  </a:moveTo>
                  <a:cubicBezTo>
                    <a:pt x="401" y="175"/>
                    <a:pt x="402" y="175"/>
                    <a:pt x="402" y="175"/>
                  </a:cubicBezTo>
                  <a:cubicBezTo>
                    <a:pt x="402" y="175"/>
                    <a:pt x="401" y="175"/>
                    <a:pt x="401" y="174"/>
                  </a:cubicBezTo>
                  <a:moveTo>
                    <a:pt x="400" y="173"/>
                  </a:moveTo>
                  <a:cubicBezTo>
                    <a:pt x="400" y="174"/>
                    <a:pt x="401" y="174"/>
                    <a:pt x="401" y="174"/>
                  </a:cubicBezTo>
                  <a:cubicBezTo>
                    <a:pt x="401" y="174"/>
                    <a:pt x="400" y="174"/>
                    <a:pt x="400" y="173"/>
                  </a:cubicBezTo>
                  <a:moveTo>
                    <a:pt x="399" y="173"/>
                  </a:moveTo>
                  <a:cubicBezTo>
                    <a:pt x="400" y="173"/>
                    <a:pt x="400" y="173"/>
                    <a:pt x="400" y="173"/>
                  </a:cubicBezTo>
                  <a:cubicBezTo>
                    <a:pt x="400" y="173"/>
                    <a:pt x="400" y="173"/>
                    <a:pt x="399" y="173"/>
                  </a:cubicBezTo>
                  <a:moveTo>
                    <a:pt x="399" y="172"/>
                  </a:moveTo>
                  <a:cubicBezTo>
                    <a:pt x="399" y="172"/>
                    <a:pt x="399" y="172"/>
                    <a:pt x="399" y="173"/>
                  </a:cubicBezTo>
                  <a:cubicBezTo>
                    <a:pt x="399" y="172"/>
                    <a:pt x="399" y="172"/>
                    <a:pt x="399" y="172"/>
                  </a:cubicBezTo>
                  <a:moveTo>
                    <a:pt x="398" y="172"/>
                  </a:moveTo>
                  <a:cubicBezTo>
                    <a:pt x="398" y="172"/>
                    <a:pt x="398" y="172"/>
                    <a:pt x="398" y="172"/>
                  </a:cubicBezTo>
                  <a:cubicBezTo>
                    <a:pt x="398" y="172"/>
                    <a:pt x="398" y="172"/>
                    <a:pt x="398" y="172"/>
                  </a:cubicBezTo>
                  <a:moveTo>
                    <a:pt x="397" y="171"/>
                  </a:moveTo>
                  <a:cubicBezTo>
                    <a:pt x="398" y="171"/>
                    <a:pt x="398" y="171"/>
                    <a:pt x="398" y="172"/>
                  </a:cubicBezTo>
                  <a:cubicBezTo>
                    <a:pt x="398" y="171"/>
                    <a:pt x="398" y="171"/>
                    <a:pt x="397" y="171"/>
                  </a:cubicBezTo>
                  <a:moveTo>
                    <a:pt x="397" y="171"/>
                  </a:moveTo>
                  <a:cubicBezTo>
                    <a:pt x="397" y="171"/>
                    <a:pt x="397" y="171"/>
                    <a:pt x="397" y="171"/>
                  </a:cubicBezTo>
                  <a:cubicBezTo>
                    <a:pt x="397" y="171"/>
                    <a:pt x="397" y="171"/>
                    <a:pt x="397" y="171"/>
                  </a:cubicBezTo>
                  <a:moveTo>
                    <a:pt x="396" y="170"/>
                  </a:moveTo>
                  <a:cubicBezTo>
                    <a:pt x="396" y="170"/>
                    <a:pt x="396" y="170"/>
                    <a:pt x="396" y="170"/>
                  </a:cubicBezTo>
                  <a:cubicBezTo>
                    <a:pt x="396" y="170"/>
                    <a:pt x="396" y="170"/>
                    <a:pt x="396" y="170"/>
                  </a:cubicBezTo>
                  <a:moveTo>
                    <a:pt x="396" y="170"/>
                  </a:moveTo>
                  <a:cubicBezTo>
                    <a:pt x="396" y="170"/>
                    <a:pt x="396" y="170"/>
                    <a:pt x="396" y="170"/>
                  </a:cubicBezTo>
                  <a:cubicBezTo>
                    <a:pt x="396" y="170"/>
                    <a:pt x="396" y="170"/>
                    <a:pt x="396" y="170"/>
                  </a:cubicBezTo>
                  <a:moveTo>
                    <a:pt x="395" y="169"/>
                  </a:moveTo>
                  <a:cubicBezTo>
                    <a:pt x="395" y="169"/>
                    <a:pt x="395" y="169"/>
                    <a:pt x="395" y="169"/>
                  </a:cubicBezTo>
                  <a:cubicBezTo>
                    <a:pt x="395" y="169"/>
                    <a:pt x="395" y="169"/>
                    <a:pt x="395" y="169"/>
                  </a:cubicBezTo>
                  <a:moveTo>
                    <a:pt x="394" y="169"/>
                  </a:moveTo>
                  <a:cubicBezTo>
                    <a:pt x="394" y="169"/>
                    <a:pt x="394" y="169"/>
                    <a:pt x="394" y="169"/>
                  </a:cubicBezTo>
                  <a:cubicBezTo>
                    <a:pt x="394" y="169"/>
                    <a:pt x="394" y="169"/>
                    <a:pt x="394" y="169"/>
                  </a:cubicBezTo>
                  <a:moveTo>
                    <a:pt x="394" y="168"/>
                  </a:moveTo>
                  <a:cubicBezTo>
                    <a:pt x="394" y="168"/>
                    <a:pt x="394" y="168"/>
                    <a:pt x="394" y="168"/>
                  </a:cubicBezTo>
                  <a:cubicBezTo>
                    <a:pt x="394" y="168"/>
                    <a:pt x="394" y="168"/>
                    <a:pt x="394" y="168"/>
                  </a:cubicBezTo>
                  <a:moveTo>
                    <a:pt x="393" y="167"/>
                  </a:moveTo>
                  <a:cubicBezTo>
                    <a:pt x="393" y="168"/>
                    <a:pt x="393" y="168"/>
                    <a:pt x="393" y="168"/>
                  </a:cubicBezTo>
                  <a:cubicBezTo>
                    <a:pt x="393" y="168"/>
                    <a:pt x="393" y="168"/>
                    <a:pt x="393" y="167"/>
                  </a:cubicBezTo>
                  <a:moveTo>
                    <a:pt x="392" y="167"/>
                  </a:moveTo>
                  <a:cubicBezTo>
                    <a:pt x="392" y="167"/>
                    <a:pt x="392" y="167"/>
                    <a:pt x="392" y="167"/>
                  </a:cubicBezTo>
                  <a:cubicBezTo>
                    <a:pt x="392" y="167"/>
                    <a:pt x="392" y="167"/>
                    <a:pt x="392" y="167"/>
                  </a:cubicBezTo>
                  <a:moveTo>
                    <a:pt x="392" y="167"/>
                  </a:moveTo>
                  <a:cubicBezTo>
                    <a:pt x="392" y="167"/>
                    <a:pt x="392" y="167"/>
                    <a:pt x="392" y="167"/>
                  </a:cubicBezTo>
                  <a:cubicBezTo>
                    <a:pt x="392" y="167"/>
                    <a:pt x="392" y="167"/>
                    <a:pt x="392" y="167"/>
                  </a:cubicBezTo>
                  <a:moveTo>
                    <a:pt x="391" y="166"/>
                  </a:moveTo>
                  <a:cubicBezTo>
                    <a:pt x="391" y="166"/>
                    <a:pt x="391" y="166"/>
                    <a:pt x="391" y="166"/>
                  </a:cubicBezTo>
                  <a:cubicBezTo>
                    <a:pt x="391" y="166"/>
                    <a:pt x="391" y="166"/>
                    <a:pt x="391" y="166"/>
                  </a:cubicBezTo>
                  <a:moveTo>
                    <a:pt x="390" y="166"/>
                  </a:moveTo>
                  <a:cubicBezTo>
                    <a:pt x="390" y="166"/>
                    <a:pt x="390" y="166"/>
                    <a:pt x="390" y="166"/>
                  </a:cubicBezTo>
                  <a:cubicBezTo>
                    <a:pt x="390" y="166"/>
                    <a:pt x="390" y="166"/>
                    <a:pt x="390" y="166"/>
                  </a:cubicBezTo>
                  <a:moveTo>
                    <a:pt x="0" y="0"/>
                  </a:moveTo>
                  <a:cubicBezTo>
                    <a:pt x="0" y="0"/>
                    <a:pt x="0" y="0"/>
                    <a:pt x="0" y="0"/>
                  </a:cubicBezTo>
                  <a:cubicBezTo>
                    <a:pt x="18" y="4"/>
                    <a:pt x="39" y="9"/>
                    <a:pt x="61" y="16"/>
                  </a:cubicBezTo>
                  <a:cubicBezTo>
                    <a:pt x="39" y="9"/>
                    <a:pt x="18" y="4"/>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8" name="iŝ1îḋè">
              <a:extLst>
                <a:ext uri="{FF2B5EF4-FFF2-40B4-BE49-F238E27FC236}">
                  <a16:creationId xmlns:a16="http://schemas.microsoft.com/office/drawing/2014/main" xmlns="" id="{E0D40A7F-48FD-4445-85C1-1547F520D831}"/>
                </a:ext>
              </a:extLst>
            </p:cNvPr>
            <p:cNvSpPr/>
            <p:nvPr/>
          </p:nvSpPr>
          <p:spPr bwMode="auto">
            <a:xfrm>
              <a:off x="6111875" y="2563019"/>
              <a:ext cx="492125" cy="1490662"/>
            </a:xfrm>
            <a:custGeom>
              <a:avLst/>
              <a:gdLst>
                <a:gd name="T0" fmla="*/ 0 w 557"/>
                <a:gd name="T1" fmla="*/ 1688 h 1688"/>
                <a:gd name="T2" fmla="*/ 460 w 557"/>
                <a:gd name="T3" fmla="*/ 1108 h 1688"/>
                <a:gd name="T4" fmla="*/ 461 w 557"/>
                <a:gd name="T5" fmla="*/ 1106 h 1688"/>
                <a:gd name="T6" fmla="*/ 461 w 557"/>
                <a:gd name="T7" fmla="*/ 1105 h 1688"/>
                <a:gd name="T8" fmla="*/ 462 w 557"/>
                <a:gd name="T9" fmla="*/ 1104 h 1688"/>
                <a:gd name="T10" fmla="*/ 462 w 557"/>
                <a:gd name="T11" fmla="*/ 1102 h 1688"/>
                <a:gd name="T12" fmla="*/ 463 w 557"/>
                <a:gd name="T13" fmla="*/ 1101 h 1688"/>
                <a:gd name="T14" fmla="*/ 463 w 557"/>
                <a:gd name="T15" fmla="*/ 1100 h 1688"/>
                <a:gd name="T16" fmla="*/ 464 w 557"/>
                <a:gd name="T17" fmla="*/ 1098 h 1688"/>
                <a:gd name="T18" fmla="*/ 464 w 557"/>
                <a:gd name="T19" fmla="*/ 1097 h 1688"/>
                <a:gd name="T20" fmla="*/ 557 w 557"/>
                <a:gd name="T21" fmla="*/ 577 h 1688"/>
                <a:gd name="T22" fmla="*/ 524 w 557"/>
                <a:gd name="T23" fmla="*/ 318 h 1688"/>
                <a:gd name="T24" fmla="*/ 524 w 557"/>
                <a:gd name="T25" fmla="*/ 317 h 1688"/>
                <a:gd name="T26" fmla="*/ 523 w 557"/>
                <a:gd name="T27" fmla="*/ 316 h 1688"/>
                <a:gd name="T28" fmla="*/ 523 w 557"/>
                <a:gd name="T29" fmla="*/ 316 h 1688"/>
                <a:gd name="T30" fmla="*/ 523 w 557"/>
                <a:gd name="T31" fmla="*/ 315 h 1688"/>
                <a:gd name="T32" fmla="*/ 523 w 557"/>
                <a:gd name="T33" fmla="*/ 314 h 1688"/>
                <a:gd name="T34" fmla="*/ 522 w 557"/>
                <a:gd name="T35" fmla="*/ 313 h 1688"/>
                <a:gd name="T36" fmla="*/ 522 w 557"/>
                <a:gd name="T37" fmla="*/ 313 h 1688"/>
                <a:gd name="T38" fmla="*/ 522 w 557"/>
                <a:gd name="T39" fmla="*/ 312 h 1688"/>
                <a:gd name="T40" fmla="*/ 522 w 557"/>
                <a:gd name="T41" fmla="*/ 311 h 1688"/>
                <a:gd name="T42" fmla="*/ 522 w 557"/>
                <a:gd name="T43" fmla="*/ 310 h 1688"/>
                <a:gd name="T44" fmla="*/ 521 w 557"/>
                <a:gd name="T45" fmla="*/ 310 h 1688"/>
                <a:gd name="T46" fmla="*/ 521 w 557"/>
                <a:gd name="T47" fmla="*/ 309 h 1688"/>
                <a:gd name="T48" fmla="*/ 521 w 557"/>
                <a:gd name="T49" fmla="*/ 308 h 1688"/>
                <a:gd name="T50" fmla="*/ 520 w 557"/>
                <a:gd name="T51" fmla="*/ 307 h 1688"/>
                <a:gd name="T52" fmla="*/ 520 w 557"/>
                <a:gd name="T53" fmla="*/ 305 h 1688"/>
                <a:gd name="T54" fmla="*/ 520 w 557"/>
                <a:gd name="T55" fmla="*/ 305 h 1688"/>
                <a:gd name="T56" fmla="*/ 519 w 557"/>
                <a:gd name="T57" fmla="*/ 303 h 1688"/>
                <a:gd name="T58" fmla="*/ 518 w 557"/>
                <a:gd name="T59" fmla="*/ 301 h 1688"/>
                <a:gd name="T60" fmla="*/ 426 w 557"/>
                <a:gd name="T61" fmla="*/ 178 h 1688"/>
                <a:gd name="T62" fmla="*/ 425 w 557"/>
                <a:gd name="T63" fmla="*/ 176 h 1688"/>
                <a:gd name="T64" fmla="*/ 424 w 557"/>
                <a:gd name="T65" fmla="*/ 176 h 1688"/>
                <a:gd name="T66" fmla="*/ 423 w 557"/>
                <a:gd name="T67" fmla="*/ 175 h 1688"/>
                <a:gd name="T68" fmla="*/ 422 w 557"/>
                <a:gd name="T69" fmla="*/ 174 h 1688"/>
                <a:gd name="T70" fmla="*/ 421 w 557"/>
                <a:gd name="T71" fmla="*/ 173 h 1688"/>
                <a:gd name="T72" fmla="*/ 420 w 557"/>
                <a:gd name="T73" fmla="*/ 173 h 1688"/>
                <a:gd name="T74" fmla="*/ 420 w 557"/>
                <a:gd name="T75" fmla="*/ 172 h 1688"/>
                <a:gd name="T76" fmla="*/ 419 w 557"/>
                <a:gd name="T77" fmla="*/ 172 h 1688"/>
                <a:gd name="T78" fmla="*/ 418 w 557"/>
                <a:gd name="T79" fmla="*/ 171 h 1688"/>
                <a:gd name="T80" fmla="*/ 418 w 557"/>
                <a:gd name="T81" fmla="*/ 171 h 1688"/>
                <a:gd name="T82" fmla="*/ 417 w 557"/>
                <a:gd name="T83" fmla="*/ 170 h 1688"/>
                <a:gd name="T84" fmla="*/ 417 w 557"/>
                <a:gd name="T85" fmla="*/ 170 h 1688"/>
                <a:gd name="T86" fmla="*/ 416 w 557"/>
                <a:gd name="T87" fmla="*/ 169 h 1688"/>
                <a:gd name="T88" fmla="*/ 415 w 557"/>
                <a:gd name="T89" fmla="*/ 169 h 1688"/>
                <a:gd name="T90" fmla="*/ 415 w 557"/>
                <a:gd name="T91" fmla="*/ 168 h 1688"/>
                <a:gd name="T92" fmla="*/ 414 w 557"/>
                <a:gd name="T93" fmla="*/ 167 h 1688"/>
                <a:gd name="T94" fmla="*/ 413 w 557"/>
                <a:gd name="T95" fmla="*/ 167 h 1688"/>
                <a:gd name="T96" fmla="*/ 413 w 557"/>
                <a:gd name="T97" fmla="*/ 167 h 1688"/>
                <a:gd name="T98" fmla="*/ 412 w 557"/>
                <a:gd name="T99" fmla="*/ 166 h 1688"/>
                <a:gd name="T100" fmla="*/ 411 w 557"/>
                <a:gd name="T101" fmla="*/ 166 h 1688"/>
                <a:gd name="T102" fmla="*/ 21 w 557"/>
                <a:gd name="T103" fmla="*/ 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7" h="1688">
                  <a:moveTo>
                    <a:pt x="21" y="0"/>
                  </a:moveTo>
                  <a:cubicBezTo>
                    <a:pt x="169" y="217"/>
                    <a:pt x="468" y="820"/>
                    <a:pt x="0" y="1688"/>
                  </a:cubicBezTo>
                  <a:cubicBezTo>
                    <a:pt x="254" y="1566"/>
                    <a:pt x="389" y="1316"/>
                    <a:pt x="460" y="1108"/>
                  </a:cubicBezTo>
                  <a:cubicBezTo>
                    <a:pt x="460" y="1108"/>
                    <a:pt x="460" y="1108"/>
                    <a:pt x="460" y="1108"/>
                  </a:cubicBezTo>
                  <a:cubicBezTo>
                    <a:pt x="460" y="1107"/>
                    <a:pt x="461" y="1107"/>
                    <a:pt x="461" y="1106"/>
                  </a:cubicBezTo>
                  <a:cubicBezTo>
                    <a:pt x="461" y="1106"/>
                    <a:pt x="461" y="1106"/>
                    <a:pt x="461" y="1106"/>
                  </a:cubicBezTo>
                  <a:cubicBezTo>
                    <a:pt x="461" y="1106"/>
                    <a:pt x="461" y="1106"/>
                    <a:pt x="461" y="1105"/>
                  </a:cubicBezTo>
                  <a:cubicBezTo>
                    <a:pt x="461" y="1105"/>
                    <a:pt x="461" y="1105"/>
                    <a:pt x="461" y="1105"/>
                  </a:cubicBezTo>
                  <a:cubicBezTo>
                    <a:pt x="461" y="1105"/>
                    <a:pt x="461" y="1104"/>
                    <a:pt x="462" y="1104"/>
                  </a:cubicBezTo>
                  <a:cubicBezTo>
                    <a:pt x="462" y="1104"/>
                    <a:pt x="462" y="1104"/>
                    <a:pt x="462" y="1104"/>
                  </a:cubicBezTo>
                  <a:cubicBezTo>
                    <a:pt x="462" y="1103"/>
                    <a:pt x="462" y="1103"/>
                    <a:pt x="462" y="1103"/>
                  </a:cubicBezTo>
                  <a:cubicBezTo>
                    <a:pt x="462" y="1103"/>
                    <a:pt x="462" y="1103"/>
                    <a:pt x="462" y="1102"/>
                  </a:cubicBezTo>
                  <a:cubicBezTo>
                    <a:pt x="462" y="1102"/>
                    <a:pt x="462" y="1102"/>
                    <a:pt x="462" y="1102"/>
                  </a:cubicBezTo>
                  <a:cubicBezTo>
                    <a:pt x="462" y="1101"/>
                    <a:pt x="463" y="1101"/>
                    <a:pt x="463" y="1101"/>
                  </a:cubicBezTo>
                  <a:cubicBezTo>
                    <a:pt x="463" y="1101"/>
                    <a:pt x="463" y="1101"/>
                    <a:pt x="463" y="1100"/>
                  </a:cubicBezTo>
                  <a:cubicBezTo>
                    <a:pt x="463" y="1100"/>
                    <a:pt x="463" y="1100"/>
                    <a:pt x="463" y="1100"/>
                  </a:cubicBezTo>
                  <a:cubicBezTo>
                    <a:pt x="463" y="1100"/>
                    <a:pt x="463" y="1099"/>
                    <a:pt x="463" y="1099"/>
                  </a:cubicBezTo>
                  <a:cubicBezTo>
                    <a:pt x="463" y="1099"/>
                    <a:pt x="463" y="1099"/>
                    <a:pt x="464" y="1098"/>
                  </a:cubicBezTo>
                  <a:cubicBezTo>
                    <a:pt x="464" y="1098"/>
                    <a:pt x="464" y="1098"/>
                    <a:pt x="464" y="1098"/>
                  </a:cubicBezTo>
                  <a:cubicBezTo>
                    <a:pt x="464" y="1097"/>
                    <a:pt x="464" y="1097"/>
                    <a:pt x="464" y="1097"/>
                  </a:cubicBezTo>
                  <a:cubicBezTo>
                    <a:pt x="464" y="1097"/>
                    <a:pt x="464" y="1097"/>
                    <a:pt x="464" y="1097"/>
                  </a:cubicBezTo>
                  <a:cubicBezTo>
                    <a:pt x="515" y="943"/>
                    <a:pt x="557" y="759"/>
                    <a:pt x="557" y="577"/>
                  </a:cubicBezTo>
                  <a:cubicBezTo>
                    <a:pt x="557" y="489"/>
                    <a:pt x="547" y="402"/>
                    <a:pt x="524" y="319"/>
                  </a:cubicBezTo>
                  <a:cubicBezTo>
                    <a:pt x="524" y="318"/>
                    <a:pt x="524" y="318"/>
                    <a:pt x="524" y="318"/>
                  </a:cubicBezTo>
                  <a:cubicBezTo>
                    <a:pt x="524" y="318"/>
                    <a:pt x="524" y="318"/>
                    <a:pt x="524" y="318"/>
                  </a:cubicBezTo>
                  <a:cubicBezTo>
                    <a:pt x="524" y="318"/>
                    <a:pt x="524" y="317"/>
                    <a:pt x="524" y="317"/>
                  </a:cubicBezTo>
                  <a:cubicBezTo>
                    <a:pt x="524" y="317"/>
                    <a:pt x="524" y="317"/>
                    <a:pt x="523" y="317"/>
                  </a:cubicBezTo>
                  <a:cubicBezTo>
                    <a:pt x="523" y="317"/>
                    <a:pt x="523" y="317"/>
                    <a:pt x="523" y="316"/>
                  </a:cubicBezTo>
                  <a:cubicBezTo>
                    <a:pt x="523" y="316"/>
                    <a:pt x="523" y="316"/>
                    <a:pt x="523" y="316"/>
                  </a:cubicBezTo>
                  <a:cubicBezTo>
                    <a:pt x="523" y="316"/>
                    <a:pt x="523" y="316"/>
                    <a:pt x="523" y="316"/>
                  </a:cubicBezTo>
                  <a:cubicBezTo>
                    <a:pt x="523" y="316"/>
                    <a:pt x="523" y="316"/>
                    <a:pt x="523" y="316"/>
                  </a:cubicBezTo>
                  <a:cubicBezTo>
                    <a:pt x="523" y="315"/>
                    <a:pt x="523" y="315"/>
                    <a:pt x="523" y="315"/>
                  </a:cubicBezTo>
                  <a:cubicBezTo>
                    <a:pt x="523" y="315"/>
                    <a:pt x="523" y="315"/>
                    <a:pt x="523" y="315"/>
                  </a:cubicBezTo>
                  <a:cubicBezTo>
                    <a:pt x="523" y="315"/>
                    <a:pt x="523" y="314"/>
                    <a:pt x="523" y="314"/>
                  </a:cubicBezTo>
                  <a:cubicBezTo>
                    <a:pt x="523" y="314"/>
                    <a:pt x="523" y="314"/>
                    <a:pt x="523" y="314"/>
                  </a:cubicBezTo>
                  <a:cubicBezTo>
                    <a:pt x="523" y="314"/>
                    <a:pt x="523" y="314"/>
                    <a:pt x="522" y="313"/>
                  </a:cubicBezTo>
                  <a:cubicBezTo>
                    <a:pt x="522" y="313"/>
                    <a:pt x="522" y="313"/>
                    <a:pt x="522" y="313"/>
                  </a:cubicBezTo>
                  <a:cubicBezTo>
                    <a:pt x="522" y="313"/>
                    <a:pt x="522" y="313"/>
                    <a:pt x="522" y="313"/>
                  </a:cubicBezTo>
                  <a:cubicBezTo>
                    <a:pt x="522" y="313"/>
                    <a:pt x="522" y="313"/>
                    <a:pt x="522" y="313"/>
                  </a:cubicBezTo>
                  <a:cubicBezTo>
                    <a:pt x="522" y="312"/>
                    <a:pt x="522" y="312"/>
                    <a:pt x="522" y="312"/>
                  </a:cubicBezTo>
                  <a:cubicBezTo>
                    <a:pt x="522" y="312"/>
                    <a:pt x="522" y="312"/>
                    <a:pt x="522" y="312"/>
                  </a:cubicBezTo>
                  <a:cubicBezTo>
                    <a:pt x="522" y="312"/>
                    <a:pt x="522" y="311"/>
                    <a:pt x="522" y="311"/>
                  </a:cubicBezTo>
                  <a:cubicBezTo>
                    <a:pt x="522" y="311"/>
                    <a:pt x="522" y="311"/>
                    <a:pt x="522" y="311"/>
                  </a:cubicBezTo>
                  <a:cubicBezTo>
                    <a:pt x="522" y="311"/>
                    <a:pt x="522" y="311"/>
                    <a:pt x="522" y="310"/>
                  </a:cubicBezTo>
                  <a:cubicBezTo>
                    <a:pt x="521" y="310"/>
                    <a:pt x="521" y="310"/>
                    <a:pt x="521" y="310"/>
                  </a:cubicBezTo>
                  <a:cubicBezTo>
                    <a:pt x="521" y="310"/>
                    <a:pt x="521" y="310"/>
                    <a:pt x="521" y="310"/>
                  </a:cubicBezTo>
                  <a:cubicBezTo>
                    <a:pt x="521" y="310"/>
                    <a:pt x="521" y="310"/>
                    <a:pt x="521" y="310"/>
                  </a:cubicBezTo>
                  <a:cubicBezTo>
                    <a:pt x="521" y="309"/>
                    <a:pt x="521" y="309"/>
                    <a:pt x="521" y="309"/>
                  </a:cubicBezTo>
                  <a:cubicBezTo>
                    <a:pt x="521" y="309"/>
                    <a:pt x="521" y="309"/>
                    <a:pt x="521" y="309"/>
                  </a:cubicBezTo>
                  <a:cubicBezTo>
                    <a:pt x="521" y="308"/>
                    <a:pt x="521" y="308"/>
                    <a:pt x="521" y="308"/>
                  </a:cubicBezTo>
                  <a:cubicBezTo>
                    <a:pt x="521" y="307"/>
                    <a:pt x="521" y="307"/>
                    <a:pt x="521" y="307"/>
                  </a:cubicBezTo>
                  <a:cubicBezTo>
                    <a:pt x="520" y="307"/>
                    <a:pt x="520" y="307"/>
                    <a:pt x="520" y="307"/>
                  </a:cubicBezTo>
                  <a:cubicBezTo>
                    <a:pt x="520" y="307"/>
                    <a:pt x="520" y="307"/>
                    <a:pt x="520" y="307"/>
                  </a:cubicBezTo>
                  <a:cubicBezTo>
                    <a:pt x="520" y="306"/>
                    <a:pt x="520" y="306"/>
                    <a:pt x="520" y="305"/>
                  </a:cubicBezTo>
                  <a:cubicBezTo>
                    <a:pt x="520" y="305"/>
                    <a:pt x="520" y="305"/>
                    <a:pt x="520" y="305"/>
                  </a:cubicBezTo>
                  <a:cubicBezTo>
                    <a:pt x="520" y="305"/>
                    <a:pt x="520" y="305"/>
                    <a:pt x="520" y="305"/>
                  </a:cubicBezTo>
                  <a:cubicBezTo>
                    <a:pt x="520" y="305"/>
                    <a:pt x="520" y="305"/>
                    <a:pt x="520" y="305"/>
                  </a:cubicBezTo>
                  <a:cubicBezTo>
                    <a:pt x="519" y="304"/>
                    <a:pt x="519" y="304"/>
                    <a:pt x="519" y="303"/>
                  </a:cubicBezTo>
                  <a:cubicBezTo>
                    <a:pt x="519" y="303"/>
                    <a:pt x="519" y="303"/>
                    <a:pt x="519" y="303"/>
                  </a:cubicBezTo>
                  <a:cubicBezTo>
                    <a:pt x="519" y="302"/>
                    <a:pt x="518" y="302"/>
                    <a:pt x="518" y="301"/>
                  </a:cubicBezTo>
                  <a:cubicBezTo>
                    <a:pt x="518" y="301"/>
                    <a:pt x="518" y="301"/>
                    <a:pt x="518" y="301"/>
                  </a:cubicBezTo>
                  <a:cubicBezTo>
                    <a:pt x="501" y="254"/>
                    <a:pt x="468" y="213"/>
                    <a:pt x="426" y="178"/>
                  </a:cubicBezTo>
                  <a:cubicBezTo>
                    <a:pt x="426" y="178"/>
                    <a:pt x="426" y="178"/>
                    <a:pt x="426" y="178"/>
                  </a:cubicBezTo>
                  <a:cubicBezTo>
                    <a:pt x="426" y="177"/>
                    <a:pt x="425" y="177"/>
                    <a:pt x="425" y="176"/>
                  </a:cubicBezTo>
                  <a:cubicBezTo>
                    <a:pt x="425" y="176"/>
                    <a:pt x="425" y="176"/>
                    <a:pt x="425" y="176"/>
                  </a:cubicBezTo>
                  <a:cubicBezTo>
                    <a:pt x="425" y="176"/>
                    <a:pt x="424" y="176"/>
                    <a:pt x="424" y="176"/>
                  </a:cubicBezTo>
                  <a:cubicBezTo>
                    <a:pt x="424" y="176"/>
                    <a:pt x="424" y="176"/>
                    <a:pt x="424" y="176"/>
                  </a:cubicBezTo>
                  <a:cubicBezTo>
                    <a:pt x="424" y="176"/>
                    <a:pt x="423" y="175"/>
                    <a:pt x="423" y="175"/>
                  </a:cubicBezTo>
                  <a:cubicBezTo>
                    <a:pt x="423" y="175"/>
                    <a:pt x="423" y="175"/>
                    <a:pt x="423" y="175"/>
                  </a:cubicBezTo>
                  <a:cubicBezTo>
                    <a:pt x="423" y="175"/>
                    <a:pt x="422" y="175"/>
                    <a:pt x="422" y="174"/>
                  </a:cubicBezTo>
                  <a:cubicBezTo>
                    <a:pt x="422" y="174"/>
                    <a:pt x="422" y="174"/>
                    <a:pt x="422" y="174"/>
                  </a:cubicBezTo>
                  <a:cubicBezTo>
                    <a:pt x="422" y="174"/>
                    <a:pt x="421" y="174"/>
                    <a:pt x="421" y="173"/>
                  </a:cubicBezTo>
                  <a:cubicBezTo>
                    <a:pt x="421" y="173"/>
                    <a:pt x="421" y="173"/>
                    <a:pt x="421" y="173"/>
                  </a:cubicBezTo>
                  <a:cubicBezTo>
                    <a:pt x="421" y="173"/>
                    <a:pt x="421" y="173"/>
                    <a:pt x="420" y="173"/>
                  </a:cubicBezTo>
                  <a:cubicBezTo>
                    <a:pt x="420" y="173"/>
                    <a:pt x="420" y="173"/>
                    <a:pt x="420" y="173"/>
                  </a:cubicBezTo>
                  <a:cubicBezTo>
                    <a:pt x="420" y="172"/>
                    <a:pt x="420" y="172"/>
                    <a:pt x="420" y="172"/>
                  </a:cubicBezTo>
                  <a:cubicBezTo>
                    <a:pt x="420" y="172"/>
                    <a:pt x="420" y="172"/>
                    <a:pt x="419" y="172"/>
                  </a:cubicBezTo>
                  <a:cubicBezTo>
                    <a:pt x="419" y="172"/>
                    <a:pt x="419" y="172"/>
                    <a:pt x="419" y="172"/>
                  </a:cubicBezTo>
                  <a:cubicBezTo>
                    <a:pt x="419" y="172"/>
                    <a:pt x="419" y="172"/>
                    <a:pt x="419" y="172"/>
                  </a:cubicBezTo>
                  <a:cubicBezTo>
                    <a:pt x="419" y="171"/>
                    <a:pt x="419" y="171"/>
                    <a:pt x="418" y="171"/>
                  </a:cubicBezTo>
                  <a:cubicBezTo>
                    <a:pt x="418" y="171"/>
                    <a:pt x="418" y="171"/>
                    <a:pt x="418" y="171"/>
                  </a:cubicBezTo>
                  <a:cubicBezTo>
                    <a:pt x="418" y="171"/>
                    <a:pt x="418" y="171"/>
                    <a:pt x="418" y="171"/>
                  </a:cubicBezTo>
                  <a:cubicBezTo>
                    <a:pt x="418" y="171"/>
                    <a:pt x="418" y="170"/>
                    <a:pt x="417" y="170"/>
                  </a:cubicBezTo>
                  <a:cubicBezTo>
                    <a:pt x="417" y="170"/>
                    <a:pt x="417" y="170"/>
                    <a:pt x="417" y="170"/>
                  </a:cubicBezTo>
                  <a:cubicBezTo>
                    <a:pt x="417" y="170"/>
                    <a:pt x="417" y="170"/>
                    <a:pt x="417" y="170"/>
                  </a:cubicBezTo>
                  <a:cubicBezTo>
                    <a:pt x="417" y="170"/>
                    <a:pt x="417" y="170"/>
                    <a:pt x="417" y="170"/>
                  </a:cubicBezTo>
                  <a:cubicBezTo>
                    <a:pt x="416" y="170"/>
                    <a:pt x="416" y="170"/>
                    <a:pt x="416" y="169"/>
                  </a:cubicBezTo>
                  <a:cubicBezTo>
                    <a:pt x="416" y="169"/>
                    <a:pt x="416" y="169"/>
                    <a:pt x="416" y="169"/>
                  </a:cubicBezTo>
                  <a:cubicBezTo>
                    <a:pt x="416" y="169"/>
                    <a:pt x="416" y="169"/>
                    <a:pt x="415" y="169"/>
                  </a:cubicBezTo>
                  <a:cubicBezTo>
                    <a:pt x="415" y="169"/>
                    <a:pt x="415" y="169"/>
                    <a:pt x="415" y="169"/>
                  </a:cubicBezTo>
                  <a:cubicBezTo>
                    <a:pt x="415" y="168"/>
                    <a:pt x="415" y="168"/>
                    <a:pt x="415" y="168"/>
                  </a:cubicBezTo>
                  <a:cubicBezTo>
                    <a:pt x="415" y="168"/>
                    <a:pt x="415" y="168"/>
                    <a:pt x="415" y="168"/>
                  </a:cubicBezTo>
                  <a:cubicBezTo>
                    <a:pt x="414" y="168"/>
                    <a:pt x="414" y="168"/>
                    <a:pt x="414" y="168"/>
                  </a:cubicBezTo>
                  <a:cubicBezTo>
                    <a:pt x="414" y="168"/>
                    <a:pt x="414" y="168"/>
                    <a:pt x="414" y="167"/>
                  </a:cubicBezTo>
                  <a:cubicBezTo>
                    <a:pt x="414" y="167"/>
                    <a:pt x="414" y="167"/>
                    <a:pt x="413" y="167"/>
                  </a:cubicBezTo>
                  <a:cubicBezTo>
                    <a:pt x="413" y="167"/>
                    <a:pt x="413" y="167"/>
                    <a:pt x="413" y="167"/>
                  </a:cubicBezTo>
                  <a:cubicBezTo>
                    <a:pt x="413" y="167"/>
                    <a:pt x="413" y="167"/>
                    <a:pt x="413" y="167"/>
                  </a:cubicBezTo>
                  <a:cubicBezTo>
                    <a:pt x="413" y="167"/>
                    <a:pt x="413" y="167"/>
                    <a:pt x="413" y="167"/>
                  </a:cubicBezTo>
                  <a:cubicBezTo>
                    <a:pt x="412" y="166"/>
                    <a:pt x="412" y="166"/>
                    <a:pt x="412" y="166"/>
                  </a:cubicBezTo>
                  <a:cubicBezTo>
                    <a:pt x="412" y="166"/>
                    <a:pt x="412" y="166"/>
                    <a:pt x="412" y="166"/>
                  </a:cubicBezTo>
                  <a:cubicBezTo>
                    <a:pt x="412" y="166"/>
                    <a:pt x="412" y="166"/>
                    <a:pt x="411" y="166"/>
                  </a:cubicBezTo>
                  <a:cubicBezTo>
                    <a:pt x="411" y="166"/>
                    <a:pt x="411" y="166"/>
                    <a:pt x="411" y="166"/>
                  </a:cubicBezTo>
                  <a:cubicBezTo>
                    <a:pt x="316" y="92"/>
                    <a:pt x="184" y="44"/>
                    <a:pt x="82" y="16"/>
                  </a:cubicBezTo>
                  <a:cubicBezTo>
                    <a:pt x="60" y="9"/>
                    <a:pt x="39" y="4"/>
                    <a:pt x="21" y="0"/>
                  </a:cubicBezTo>
                </a:path>
              </a:pathLst>
            </a:custGeom>
            <a:solidFill>
              <a:srgbClr val="4B2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9" name="íSļiḓé">
              <a:extLst>
                <a:ext uri="{FF2B5EF4-FFF2-40B4-BE49-F238E27FC236}">
                  <a16:creationId xmlns:a16="http://schemas.microsoft.com/office/drawing/2014/main" xmlns="" id="{CEB30CDF-8598-44D9-8715-B028207A2E07}"/>
                </a:ext>
              </a:extLst>
            </p:cNvPr>
            <p:cNvSpPr/>
            <p:nvPr/>
          </p:nvSpPr>
          <p:spPr bwMode="auto">
            <a:xfrm>
              <a:off x="6945313" y="4344194"/>
              <a:ext cx="258763" cy="560387"/>
            </a:xfrm>
            <a:custGeom>
              <a:avLst/>
              <a:gdLst>
                <a:gd name="T0" fmla="*/ 293 w 293"/>
                <a:gd name="T1" fmla="*/ 634 h 635"/>
                <a:gd name="T2" fmla="*/ 292 w 293"/>
                <a:gd name="T3" fmla="*/ 632 h 635"/>
                <a:gd name="T4" fmla="*/ 292 w 293"/>
                <a:gd name="T5" fmla="*/ 632 h 635"/>
                <a:gd name="T6" fmla="*/ 292 w 293"/>
                <a:gd name="T7" fmla="*/ 626 h 635"/>
                <a:gd name="T8" fmla="*/ 292 w 293"/>
                <a:gd name="T9" fmla="*/ 623 h 635"/>
                <a:gd name="T10" fmla="*/ 291 w 293"/>
                <a:gd name="T11" fmla="*/ 620 h 635"/>
                <a:gd name="T12" fmla="*/ 291 w 293"/>
                <a:gd name="T13" fmla="*/ 614 h 635"/>
                <a:gd name="T14" fmla="*/ 290 w 293"/>
                <a:gd name="T15" fmla="*/ 612 h 635"/>
                <a:gd name="T16" fmla="*/ 290 w 293"/>
                <a:gd name="T17" fmla="*/ 609 h 635"/>
                <a:gd name="T18" fmla="*/ 289 w 293"/>
                <a:gd name="T19" fmla="*/ 603 h 635"/>
                <a:gd name="T20" fmla="*/ 289 w 293"/>
                <a:gd name="T21" fmla="*/ 601 h 635"/>
                <a:gd name="T22" fmla="*/ 289 w 293"/>
                <a:gd name="T23" fmla="*/ 598 h 635"/>
                <a:gd name="T24" fmla="*/ 288 w 293"/>
                <a:gd name="T25" fmla="*/ 592 h 635"/>
                <a:gd name="T26" fmla="*/ 288 w 293"/>
                <a:gd name="T27" fmla="*/ 590 h 635"/>
                <a:gd name="T28" fmla="*/ 288 w 293"/>
                <a:gd name="T29" fmla="*/ 587 h 635"/>
                <a:gd name="T30" fmla="*/ 287 w 293"/>
                <a:gd name="T31" fmla="*/ 581 h 635"/>
                <a:gd name="T32" fmla="*/ 287 w 293"/>
                <a:gd name="T33" fmla="*/ 579 h 635"/>
                <a:gd name="T34" fmla="*/ 286 w 293"/>
                <a:gd name="T35" fmla="*/ 577 h 635"/>
                <a:gd name="T36" fmla="*/ 285 w 293"/>
                <a:gd name="T37" fmla="*/ 571 h 635"/>
                <a:gd name="T38" fmla="*/ 285 w 293"/>
                <a:gd name="T39" fmla="*/ 568 h 635"/>
                <a:gd name="T40" fmla="*/ 285 w 293"/>
                <a:gd name="T41" fmla="*/ 566 h 635"/>
                <a:gd name="T42" fmla="*/ 284 w 293"/>
                <a:gd name="T43" fmla="*/ 560 h 635"/>
                <a:gd name="T44" fmla="*/ 283 w 293"/>
                <a:gd name="T45" fmla="*/ 555 h 635"/>
                <a:gd name="T46" fmla="*/ 283 w 293"/>
                <a:gd name="T47" fmla="*/ 553 h 635"/>
                <a:gd name="T48" fmla="*/ 282 w 293"/>
                <a:gd name="T49" fmla="*/ 547 h 635"/>
                <a:gd name="T50" fmla="*/ 281 w 293"/>
                <a:gd name="T51" fmla="*/ 545 h 635"/>
                <a:gd name="T52" fmla="*/ 281 w 293"/>
                <a:gd name="T53" fmla="*/ 542 h 635"/>
                <a:gd name="T54" fmla="*/ 279 w 293"/>
                <a:gd name="T55" fmla="*/ 534 h 635"/>
                <a:gd name="T56" fmla="*/ 279 w 293"/>
                <a:gd name="T57" fmla="*/ 532 h 635"/>
                <a:gd name="T58" fmla="*/ 278 w 293"/>
                <a:gd name="T59" fmla="*/ 527 h 635"/>
                <a:gd name="T60" fmla="*/ 277 w 293"/>
                <a:gd name="T61" fmla="*/ 521 h 635"/>
                <a:gd name="T62" fmla="*/ 277 w 293"/>
                <a:gd name="T63" fmla="*/ 519 h 635"/>
                <a:gd name="T64" fmla="*/ 276 w 293"/>
                <a:gd name="T65" fmla="*/ 517 h 635"/>
                <a:gd name="T66" fmla="*/ 275 w 293"/>
                <a:gd name="T67" fmla="*/ 509 h 635"/>
                <a:gd name="T68" fmla="*/ 274 w 293"/>
                <a:gd name="T69" fmla="*/ 507 h 635"/>
                <a:gd name="T70" fmla="*/ 274 w 293"/>
                <a:gd name="T71" fmla="*/ 504 h 635"/>
                <a:gd name="T72" fmla="*/ 272 w 293"/>
                <a:gd name="T73" fmla="*/ 496 h 635"/>
                <a:gd name="T74" fmla="*/ 271 w 293"/>
                <a:gd name="T75" fmla="*/ 490 h 635"/>
                <a:gd name="T76" fmla="*/ 270 w 293"/>
                <a:gd name="T77" fmla="*/ 488 h 635"/>
                <a:gd name="T78" fmla="*/ 268 w 293"/>
                <a:gd name="T79" fmla="*/ 478 h 635"/>
                <a:gd name="T80" fmla="*/ 266 w 293"/>
                <a:gd name="T81" fmla="*/ 472 h 635"/>
                <a:gd name="T82" fmla="*/ 266 w 293"/>
                <a:gd name="T83" fmla="*/ 470 h 635"/>
                <a:gd name="T84" fmla="*/ 30 w 293"/>
                <a:gd name="T85" fmla="*/ 32 h 635"/>
                <a:gd name="T86" fmla="*/ 26 w 293"/>
                <a:gd name="T87" fmla="*/ 27 h 635"/>
                <a:gd name="T88" fmla="*/ 25 w 293"/>
                <a:gd name="T89" fmla="*/ 25 h 635"/>
                <a:gd name="T90" fmla="*/ 19 w 293"/>
                <a:gd name="T91" fmla="*/ 19 h 635"/>
                <a:gd name="T92" fmla="*/ 17 w 293"/>
                <a:gd name="T93" fmla="*/ 17 h 635"/>
                <a:gd name="T94" fmla="*/ 15 w 293"/>
                <a:gd name="T95" fmla="*/ 16 h 635"/>
                <a:gd name="T96" fmla="*/ 12 w 293"/>
                <a:gd name="T97" fmla="*/ 12 h 635"/>
                <a:gd name="T98" fmla="*/ 11 w 293"/>
                <a:gd name="T99" fmla="*/ 11 h 635"/>
                <a:gd name="T100" fmla="*/ 9 w 293"/>
                <a:gd name="T101" fmla="*/ 9 h 635"/>
                <a:gd name="T102" fmla="*/ 6 w 293"/>
                <a:gd name="T103" fmla="*/ 6 h 635"/>
                <a:gd name="T104" fmla="*/ 5 w 293"/>
                <a:gd name="T105" fmla="*/ 5 h 635"/>
                <a:gd name="T106" fmla="*/ 4 w 293"/>
                <a:gd name="T107" fmla="*/ 4 h 635"/>
                <a:gd name="T108" fmla="*/ 1 w 293"/>
                <a:gd name="T109" fmla="*/ 1 h 635"/>
                <a:gd name="T110" fmla="*/ 0 w 293"/>
                <a:gd name="T111"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635">
                  <a:moveTo>
                    <a:pt x="292" y="635"/>
                  </a:moveTo>
                  <a:cubicBezTo>
                    <a:pt x="292" y="635"/>
                    <a:pt x="292" y="635"/>
                    <a:pt x="292" y="635"/>
                  </a:cubicBezTo>
                  <a:cubicBezTo>
                    <a:pt x="292" y="635"/>
                    <a:pt x="292" y="635"/>
                    <a:pt x="292" y="635"/>
                  </a:cubicBezTo>
                  <a:moveTo>
                    <a:pt x="293" y="634"/>
                  </a:moveTo>
                  <a:cubicBezTo>
                    <a:pt x="293" y="634"/>
                    <a:pt x="293" y="634"/>
                    <a:pt x="293" y="634"/>
                  </a:cubicBezTo>
                  <a:cubicBezTo>
                    <a:pt x="293" y="634"/>
                    <a:pt x="293" y="634"/>
                    <a:pt x="293" y="634"/>
                  </a:cubicBezTo>
                  <a:moveTo>
                    <a:pt x="293" y="634"/>
                  </a:moveTo>
                  <a:cubicBezTo>
                    <a:pt x="293" y="634"/>
                    <a:pt x="293" y="634"/>
                    <a:pt x="293" y="634"/>
                  </a:cubicBezTo>
                  <a:cubicBezTo>
                    <a:pt x="293" y="634"/>
                    <a:pt x="293" y="634"/>
                    <a:pt x="293" y="634"/>
                  </a:cubicBezTo>
                  <a:moveTo>
                    <a:pt x="292" y="632"/>
                  </a:moveTo>
                  <a:cubicBezTo>
                    <a:pt x="292" y="633"/>
                    <a:pt x="293" y="634"/>
                    <a:pt x="293" y="634"/>
                  </a:cubicBezTo>
                  <a:cubicBezTo>
                    <a:pt x="293" y="634"/>
                    <a:pt x="293" y="634"/>
                    <a:pt x="293" y="634"/>
                  </a:cubicBezTo>
                  <a:cubicBezTo>
                    <a:pt x="293" y="634"/>
                    <a:pt x="292" y="633"/>
                    <a:pt x="292" y="632"/>
                  </a:cubicBezTo>
                  <a:moveTo>
                    <a:pt x="292" y="630"/>
                  </a:moveTo>
                  <a:cubicBezTo>
                    <a:pt x="292" y="631"/>
                    <a:pt x="292" y="631"/>
                    <a:pt x="292" y="632"/>
                  </a:cubicBezTo>
                  <a:cubicBezTo>
                    <a:pt x="292" y="631"/>
                    <a:pt x="292" y="631"/>
                    <a:pt x="292" y="630"/>
                  </a:cubicBezTo>
                  <a:moveTo>
                    <a:pt x="292" y="628"/>
                  </a:moveTo>
                  <a:cubicBezTo>
                    <a:pt x="292" y="629"/>
                    <a:pt x="292" y="629"/>
                    <a:pt x="292" y="629"/>
                  </a:cubicBezTo>
                  <a:cubicBezTo>
                    <a:pt x="292" y="629"/>
                    <a:pt x="292" y="629"/>
                    <a:pt x="292" y="628"/>
                  </a:cubicBezTo>
                  <a:moveTo>
                    <a:pt x="292" y="626"/>
                  </a:moveTo>
                  <a:cubicBezTo>
                    <a:pt x="292" y="626"/>
                    <a:pt x="292" y="627"/>
                    <a:pt x="292" y="627"/>
                  </a:cubicBezTo>
                  <a:cubicBezTo>
                    <a:pt x="292" y="627"/>
                    <a:pt x="292" y="626"/>
                    <a:pt x="292" y="626"/>
                  </a:cubicBezTo>
                  <a:moveTo>
                    <a:pt x="292" y="623"/>
                  </a:moveTo>
                  <a:cubicBezTo>
                    <a:pt x="292" y="624"/>
                    <a:pt x="292" y="625"/>
                    <a:pt x="292" y="625"/>
                  </a:cubicBezTo>
                  <a:cubicBezTo>
                    <a:pt x="292" y="625"/>
                    <a:pt x="292" y="624"/>
                    <a:pt x="292" y="623"/>
                  </a:cubicBezTo>
                  <a:moveTo>
                    <a:pt x="291" y="621"/>
                  </a:moveTo>
                  <a:cubicBezTo>
                    <a:pt x="291" y="622"/>
                    <a:pt x="291" y="622"/>
                    <a:pt x="292" y="623"/>
                  </a:cubicBezTo>
                  <a:cubicBezTo>
                    <a:pt x="291" y="622"/>
                    <a:pt x="291" y="622"/>
                    <a:pt x="291" y="621"/>
                  </a:cubicBezTo>
                  <a:moveTo>
                    <a:pt x="291" y="619"/>
                  </a:moveTo>
                  <a:cubicBezTo>
                    <a:pt x="291" y="620"/>
                    <a:pt x="291" y="620"/>
                    <a:pt x="291" y="620"/>
                  </a:cubicBezTo>
                  <a:cubicBezTo>
                    <a:pt x="291" y="620"/>
                    <a:pt x="291" y="620"/>
                    <a:pt x="291" y="619"/>
                  </a:cubicBezTo>
                  <a:moveTo>
                    <a:pt x="291" y="617"/>
                  </a:moveTo>
                  <a:cubicBezTo>
                    <a:pt x="291" y="617"/>
                    <a:pt x="291" y="618"/>
                    <a:pt x="291" y="618"/>
                  </a:cubicBezTo>
                  <a:cubicBezTo>
                    <a:pt x="291" y="618"/>
                    <a:pt x="291" y="617"/>
                    <a:pt x="291" y="617"/>
                  </a:cubicBezTo>
                  <a:moveTo>
                    <a:pt x="291" y="614"/>
                  </a:moveTo>
                  <a:cubicBezTo>
                    <a:pt x="291" y="615"/>
                    <a:pt x="291" y="616"/>
                    <a:pt x="291" y="616"/>
                  </a:cubicBezTo>
                  <a:cubicBezTo>
                    <a:pt x="291" y="616"/>
                    <a:pt x="291" y="615"/>
                    <a:pt x="291" y="614"/>
                  </a:cubicBezTo>
                  <a:moveTo>
                    <a:pt x="290" y="612"/>
                  </a:moveTo>
                  <a:cubicBezTo>
                    <a:pt x="291" y="613"/>
                    <a:pt x="291" y="613"/>
                    <a:pt x="291" y="614"/>
                  </a:cubicBezTo>
                  <a:cubicBezTo>
                    <a:pt x="291" y="613"/>
                    <a:pt x="291" y="613"/>
                    <a:pt x="290" y="612"/>
                  </a:cubicBezTo>
                  <a:moveTo>
                    <a:pt x="290" y="610"/>
                  </a:moveTo>
                  <a:cubicBezTo>
                    <a:pt x="290" y="611"/>
                    <a:pt x="290" y="611"/>
                    <a:pt x="290" y="611"/>
                  </a:cubicBezTo>
                  <a:cubicBezTo>
                    <a:pt x="290" y="611"/>
                    <a:pt x="290" y="611"/>
                    <a:pt x="290" y="610"/>
                  </a:cubicBezTo>
                  <a:moveTo>
                    <a:pt x="290" y="608"/>
                  </a:moveTo>
                  <a:cubicBezTo>
                    <a:pt x="290" y="608"/>
                    <a:pt x="290" y="609"/>
                    <a:pt x="290" y="609"/>
                  </a:cubicBezTo>
                  <a:cubicBezTo>
                    <a:pt x="290" y="609"/>
                    <a:pt x="290" y="608"/>
                    <a:pt x="290" y="608"/>
                  </a:cubicBezTo>
                  <a:moveTo>
                    <a:pt x="290" y="606"/>
                  </a:moveTo>
                  <a:cubicBezTo>
                    <a:pt x="290" y="606"/>
                    <a:pt x="290" y="607"/>
                    <a:pt x="290" y="607"/>
                  </a:cubicBezTo>
                  <a:cubicBezTo>
                    <a:pt x="290" y="607"/>
                    <a:pt x="290" y="606"/>
                    <a:pt x="290" y="606"/>
                  </a:cubicBezTo>
                  <a:moveTo>
                    <a:pt x="289" y="603"/>
                  </a:moveTo>
                  <a:cubicBezTo>
                    <a:pt x="290" y="604"/>
                    <a:pt x="290" y="605"/>
                    <a:pt x="290" y="605"/>
                  </a:cubicBezTo>
                  <a:cubicBezTo>
                    <a:pt x="290" y="605"/>
                    <a:pt x="290" y="604"/>
                    <a:pt x="289" y="603"/>
                  </a:cubicBezTo>
                  <a:moveTo>
                    <a:pt x="289" y="601"/>
                  </a:moveTo>
                  <a:cubicBezTo>
                    <a:pt x="289" y="602"/>
                    <a:pt x="289" y="602"/>
                    <a:pt x="289" y="603"/>
                  </a:cubicBezTo>
                  <a:cubicBezTo>
                    <a:pt x="289" y="602"/>
                    <a:pt x="289" y="602"/>
                    <a:pt x="289" y="601"/>
                  </a:cubicBezTo>
                  <a:moveTo>
                    <a:pt x="289" y="599"/>
                  </a:moveTo>
                  <a:cubicBezTo>
                    <a:pt x="289" y="599"/>
                    <a:pt x="289" y="600"/>
                    <a:pt x="289" y="600"/>
                  </a:cubicBezTo>
                  <a:cubicBezTo>
                    <a:pt x="289" y="600"/>
                    <a:pt x="289" y="599"/>
                    <a:pt x="289" y="599"/>
                  </a:cubicBezTo>
                  <a:moveTo>
                    <a:pt x="289" y="597"/>
                  </a:moveTo>
                  <a:cubicBezTo>
                    <a:pt x="289" y="597"/>
                    <a:pt x="289" y="598"/>
                    <a:pt x="289" y="598"/>
                  </a:cubicBezTo>
                  <a:cubicBezTo>
                    <a:pt x="289" y="598"/>
                    <a:pt x="289" y="597"/>
                    <a:pt x="289" y="597"/>
                  </a:cubicBezTo>
                  <a:moveTo>
                    <a:pt x="288" y="594"/>
                  </a:moveTo>
                  <a:cubicBezTo>
                    <a:pt x="289" y="595"/>
                    <a:pt x="289" y="596"/>
                    <a:pt x="289" y="596"/>
                  </a:cubicBezTo>
                  <a:cubicBezTo>
                    <a:pt x="289" y="596"/>
                    <a:pt x="289" y="595"/>
                    <a:pt x="288" y="594"/>
                  </a:cubicBezTo>
                  <a:moveTo>
                    <a:pt x="288" y="592"/>
                  </a:moveTo>
                  <a:cubicBezTo>
                    <a:pt x="288" y="593"/>
                    <a:pt x="288" y="593"/>
                    <a:pt x="288" y="594"/>
                  </a:cubicBezTo>
                  <a:cubicBezTo>
                    <a:pt x="288" y="593"/>
                    <a:pt x="288" y="593"/>
                    <a:pt x="288" y="592"/>
                  </a:cubicBezTo>
                  <a:moveTo>
                    <a:pt x="288" y="590"/>
                  </a:moveTo>
                  <a:cubicBezTo>
                    <a:pt x="288" y="591"/>
                    <a:pt x="288" y="591"/>
                    <a:pt x="288" y="592"/>
                  </a:cubicBezTo>
                  <a:cubicBezTo>
                    <a:pt x="288" y="591"/>
                    <a:pt x="288" y="591"/>
                    <a:pt x="288" y="590"/>
                  </a:cubicBezTo>
                  <a:moveTo>
                    <a:pt x="288" y="588"/>
                  </a:moveTo>
                  <a:cubicBezTo>
                    <a:pt x="288" y="589"/>
                    <a:pt x="288" y="589"/>
                    <a:pt x="288" y="589"/>
                  </a:cubicBezTo>
                  <a:cubicBezTo>
                    <a:pt x="288" y="589"/>
                    <a:pt x="288" y="589"/>
                    <a:pt x="288" y="588"/>
                  </a:cubicBezTo>
                  <a:moveTo>
                    <a:pt x="287" y="585"/>
                  </a:moveTo>
                  <a:cubicBezTo>
                    <a:pt x="287" y="586"/>
                    <a:pt x="288" y="587"/>
                    <a:pt x="288" y="587"/>
                  </a:cubicBezTo>
                  <a:cubicBezTo>
                    <a:pt x="288" y="587"/>
                    <a:pt x="287" y="586"/>
                    <a:pt x="287" y="585"/>
                  </a:cubicBezTo>
                  <a:moveTo>
                    <a:pt x="287" y="583"/>
                  </a:moveTo>
                  <a:cubicBezTo>
                    <a:pt x="287" y="584"/>
                    <a:pt x="287" y="585"/>
                    <a:pt x="287" y="585"/>
                  </a:cubicBezTo>
                  <a:cubicBezTo>
                    <a:pt x="287" y="585"/>
                    <a:pt x="287" y="584"/>
                    <a:pt x="287" y="583"/>
                  </a:cubicBezTo>
                  <a:moveTo>
                    <a:pt x="287" y="581"/>
                  </a:moveTo>
                  <a:cubicBezTo>
                    <a:pt x="287" y="582"/>
                    <a:pt x="287" y="582"/>
                    <a:pt x="287" y="583"/>
                  </a:cubicBezTo>
                  <a:cubicBezTo>
                    <a:pt x="287" y="582"/>
                    <a:pt x="287" y="582"/>
                    <a:pt x="287" y="581"/>
                  </a:cubicBezTo>
                  <a:moveTo>
                    <a:pt x="287" y="579"/>
                  </a:moveTo>
                  <a:cubicBezTo>
                    <a:pt x="287" y="580"/>
                    <a:pt x="287" y="580"/>
                    <a:pt x="287" y="581"/>
                  </a:cubicBezTo>
                  <a:cubicBezTo>
                    <a:pt x="287" y="580"/>
                    <a:pt x="287" y="580"/>
                    <a:pt x="287" y="579"/>
                  </a:cubicBezTo>
                  <a:moveTo>
                    <a:pt x="286" y="577"/>
                  </a:moveTo>
                  <a:cubicBezTo>
                    <a:pt x="286" y="578"/>
                    <a:pt x="286" y="578"/>
                    <a:pt x="286" y="579"/>
                  </a:cubicBezTo>
                  <a:cubicBezTo>
                    <a:pt x="286" y="578"/>
                    <a:pt x="286" y="578"/>
                    <a:pt x="286" y="577"/>
                  </a:cubicBezTo>
                  <a:moveTo>
                    <a:pt x="286" y="575"/>
                  </a:moveTo>
                  <a:cubicBezTo>
                    <a:pt x="286" y="575"/>
                    <a:pt x="286" y="576"/>
                    <a:pt x="286" y="577"/>
                  </a:cubicBezTo>
                  <a:cubicBezTo>
                    <a:pt x="286" y="576"/>
                    <a:pt x="286" y="575"/>
                    <a:pt x="286" y="575"/>
                  </a:cubicBezTo>
                  <a:moveTo>
                    <a:pt x="286" y="573"/>
                  </a:moveTo>
                  <a:cubicBezTo>
                    <a:pt x="286" y="573"/>
                    <a:pt x="286" y="574"/>
                    <a:pt x="286" y="574"/>
                  </a:cubicBezTo>
                  <a:cubicBezTo>
                    <a:pt x="286" y="574"/>
                    <a:pt x="286" y="573"/>
                    <a:pt x="286" y="573"/>
                  </a:cubicBezTo>
                  <a:moveTo>
                    <a:pt x="285" y="571"/>
                  </a:moveTo>
                  <a:cubicBezTo>
                    <a:pt x="285" y="571"/>
                    <a:pt x="285" y="571"/>
                    <a:pt x="286" y="572"/>
                  </a:cubicBezTo>
                  <a:cubicBezTo>
                    <a:pt x="285" y="571"/>
                    <a:pt x="285" y="571"/>
                    <a:pt x="285" y="571"/>
                  </a:cubicBezTo>
                  <a:moveTo>
                    <a:pt x="285" y="568"/>
                  </a:moveTo>
                  <a:cubicBezTo>
                    <a:pt x="285" y="569"/>
                    <a:pt x="285" y="569"/>
                    <a:pt x="285" y="570"/>
                  </a:cubicBezTo>
                  <a:cubicBezTo>
                    <a:pt x="285" y="569"/>
                    <a:pt x="285" y="569"/>
                    <a:pt x="285" y="568"/>
                  </a:cubicBezTo>
                  <a:moveTo>
                    <a:pt x="285" y="566"/>
                  </a:moveTo>
                  <a:cubicBezTo>
                    <a:pt x="285" y="567"/>
                    <a:pt x="285" y="567"/>
                    <a:pt x="285" y="568"/>
                  </a:cubicBezTo>
                  <a:cubicBezTo>
                    <a:pt x="285" y="567"/>
                    <a:pt x="285" y="567"/>
                    <a:pt x="285" y="566"/>
                  </a:cubicBezTo>
                  <a:moveTo>
                    <a:pt x="284" y="564"/>
                  </a:moveTo>
                  <a:cubicBezTo>
                    <a:pt x="284" y="564"/>
                    <a:pt x="285" y="565"/>
                    <a:pt x="285" y="566"/>
                  </a:cubicBezTo>
                  <a:cubicBezTo>
                    <a:pt x="285" y="565"/>
                    <a:pt x="284" y="564"/>
                    <a:pt x="284" y="564"/>
                  </a:cubicBezTo>
                  <a:moveTo>
                    <a:pt x="284" y="562"/>
                  </a:moveTo>
                  <a:cubicBezTo>
                    <a:pt x="284" y="562"/>
                    <a:pt x="284" y="563"/>
                    <a:pt x="284" y="563"/>
                  </a:cubicBezTo>
                  <a:cubicBezTo>
                    <a:pt x="284" y="563"/>
                    <a:pt x="284" y="562"/>
                    <a:pt x="284" y="562"/>
                  </a:cubicBezTo>
                  <a:moveTo>
                    <a:pt x="284" y="560"/>
                  </a:moveTo>
                  <a:cubicBezTo>
                    <a:pt x="284" y="560"/>
                    <a:pt x="284" y="561"/>
                    <a:pt x="284" y="561"/>
                  </a:cubicBezTo>
                  <a:cubicBezTo>
                    <a:pt x="284" y="561"/>
                    <a:pt x="284" y="560"/>
                    <a:pt x="284" y="560"/>
                  </a:cubicBezTo>
                  <a:moveTo>
                    <a:pt x="283" y="555"/>
                  </a:moveTo>
                  <a:cubicBezTo>
                    <a:pt x="283" y="556"/>
                    <a:pt x="283" y="558"/>
                    <a:pt x="284" y="559"/>
                  </a:cubicBezTo>
                  <a:cubicBezTo>
                    <a:pt x="283" y="558"/>
                    <a:pt x="283" y="557"/>
                    <a:pt x="283" y="555"/>
                  </a:cubicBezTo>
                  <a:moveTo>
                    <a:pt x="283" y="553"/>
                  </a:moveTo>
                  <a:cubicBezTo>
                    <a:pt x="283" y="554"/>
                    <a:pt x="283" y="554"/>
                    <a:pt x="283" y="555"/>
                  </a:cubicBezTo>
                  <a:cubicBezTo>
                    <a:pt x="283" y="554"/>
                    <a:pt x="283" y="554"/>
                    <a:pt x="283" y="553"/>
                  </a:cubicBezTo>
                  <a:moveTo>
                    <a:pt x="282" y="551"/>
                  </a:moveTo>
                  <a:cubicBezTo>
                    <a:pt x="282" y="552"/>
                    <a:pt x="283" y="552"/>
                    <a:pt x="283" y="553"/>
                  </a:cubicBezTo>
                  <a:cubicBezTo>
                    <a:pt x="283" y="552"/>
                    <a:pt x="282" y="552"/>
                    <a:pt x="282" y="551"/>
                  </a:cubicBezTo>
                  <a:moveTo>
                    <a:pt x="282" y="549"/>
                  </a:moveTo>
                  <a:cubicBezTo>
                    <a:pt x="282" y="549"/>
                    <a:pt x="282" y="550"/>
                    <a:pt x="282" y="551"/>
                  </a:cubicBezTo>
                  <a:cubicBezTo>
                    <a:pt x="282" y="550"/>
                    <a:pt x="282" y="549"/>
                    <a:pt x="282" y="549"/>
                  </a:cubicBezTo>
                  <a:moveTo>
                    <a:pt x="282" y="547"/>
                  </a:moveTo>
                  <a:cubicBezTo>
                    <a:pt x="282" y="547"/>
                    <a:pt x="282" y="548"/>
                    <a:pt x="282" y="549"/>
                  </a:cubicBezTo>
                  <a:cubicBezTo>
                    <a:pt x="282" y="548"/>
                    <a:pt x="282" y="547"/>
                    <a:pt x="282" y="547"/>
                  </a:cubicBezTo>
                  <a:moveTo>
                    <a:pt x="281" y="545"/>
                  </a:moveTo>
                  <a:cubicBezTo>
                    <a:pt x="281" y="545"/>
                    <a:pt x="281" y="546"/>
                    <a:pt x="282" y="546"/>
                  </a:cubicBezTo>
                  <a:cubicBezTo>
                    <a:pt x="281" y="546"/>
                    <a:pt x="281" y="545"/>
                    <a:pt x="281" y="545"/>
                  </a:cubicBezTo>
                  <a:moveTo>
                    <a:pt x="281" y="543"/>
                  </a:moveTo>
                  <a:cubicBezTo>
                    <a:pt x="281" y="543"/>
                    <a:pt x="281" y="543"/>
                    <a:pt x="281" y="544"/>
                  </a:cubicBezTo>
                  <a:cubicBezTo>
                    <a:pt x="281" y="544"/>
                    <a:pt x="281" y="543"/>
                    <a:pt x="281" y="543"/>
                  </a:cubicBezTo>
                  <a:moveTo>
                    <a:pt x="281" y="540"/>
                  </a:moveTo>
                  <a:cubicBezTo>
                    <a:pt x="281" y="541"/>
                    <a:pt x="281" y="541"/>
                    <a:pt x="281" y="542"/>
                  </a:cubicBezTo>
                  <a:cubicBezTo>
                    <a:pt x="281" y="541"/>
                    <a:pt x="281" y="541"/>
                    <a:pt x="281" y="540"/>
                  </a:cubicBezTo>
                  <a:moveTo>
                    <a:pt x="280" y="536"/>
                  </a:moveTo>
                  <a:cubicBezTo>
                    <a:pt x="280" y="537"/>
                    <a:pt x="280" y="539"/>
                    <a:pt x="281" y="540"/>
                  </a:cubicBezTo>
                  <a:cubicBezTo>
                    <a:pt x="280" y="539"/>
                    <a:pt x="280" y="537"/>
                    <a:pt x="280" y="536"/>
                  </a:cubicBezTo>
                  <a:moveTo>
                    <a:pt x="279" y="534"/>
                  </a:moveTo>
                  <a:cubicBezTo>
                    <a:pt x="280" y="535"/>
                    <a:pt x="280" y="535"/>
                    <a:pt x="280" y="536"/>
                  </a:cubicBezTo>
                  <a:cubicBezTo>
                    <a:pt x="280" y="535"/>
                    <a:pt x="280" y="535"/>
                    <a:pt x="279" y="534"/>
                  </a:cubicBezTo>
                  <a:moveTo>
                    <a:pt x="279" y="532"/>
                  </a:moveTo>
                  <a:cubicBezTo>
                    <a:pt x="279" y="532"/>
                    <a:pt x="279" y="533"/>
                    <a:pt x="279" y="533"/>
                  </a:cubicBezTo>
                  <a:cubicBezTo>
                    <a:pt x="279" y="533"/>
                    <a:pt x="279" y="532"/>
                    <a:pt x="279" y="532"/>
                  </a:cubicBezTo>
                  <a:moveTo>
                    <a:pt x="278" y="528"/>
                  </a:moveTo>
                  <a:cubicBezTo>
                    <a:pt x="279" y="529"/>
                    <a:pt x="279" y="530"/>
                    <a:pt x="279" y="532"/>
                  </a:cubicBezTo>
                  <a:cubicBezTo>
                    <a:pt x="279" y="530"/>
                    <a:pt x="279" y="529"/>
                    <a:pt x="278" y="528"/>
                  </a:cubicBezTo>
                  <a:moveTo>
                    <a:pt x="278" y="526"/>
                  </a:moveTo>
                  <a:cubicBezTo>
                    <a:pt x="278" y="526"/>
                    <a:pt x="278" y="527"/>
                    <a:pt x="278" y="527"/>
                  </a:cubicBezTo>
                  <a:cubicBezTo>
                    <a:pt x="278" y="527"/>
                    <a:pt x="278" y="526"/>
                    <a:pt x="278" y="526"/>
                  </a:cubicBezTo>
                  <a:moveTo>
                    <a:pt x="278" y="524"/>
                  </a:moveTo>
                  <a:cubicBezTo>
                    <a:pt x="278" y="524"/>
                    <a:pt x="278" y="524"/>
                    <a:pt x="278" y="525"/>
                  </a:cubicBezTo>
                  <a:cubicBezTo>
                    <a:pt x="278" y="525"/>
                    <a:pt x="278" y="524"/>
                    <a:pt x="278" y="524"/>
                  </a:cubicBezTo>
                  <a:moveTo>
                    <a:pt x="277" y="521"/>
                  </a:moveTo>
                  <a:cubicBezTo>
                    <a:pt x="277" y="522"/>
                    <a:pt x="277" y="522"/>
                    <a:pt x="277" y="523"/>
                  </a:cubicBezTo>
                  <a:cubicBezTo>
                    <a:pt x="277" y="522"/>
                    <a:pt x="277" y="522"/>
                    <a:pt x="277" y="521"/>
                  </a:cubicBezTo>
                  <a:moveTo>
                    <a:pt x="277" y="519"/>
                  </a:moveTo>
                  <a:cubicBezTo>
                    <a:pt x="277" y="520"/>
                    <a:pt x="277" y="520"/>
                    <a:pt x="277" y="521"/>
                  </a:cubicBezTo>
                  <a:cubicBezTo>
                    <a:pt x="277" y="520"/>
                    <a:pt x="277" y="520"/>
                    <a:pt x="277" y="519"/>
                  </a:cubicBezTo>
                  <a:moveTo>
                    <a:pt x="276" y="517"/>
                  </a:moveTo>
                  <a:cubicBezTo>
                    <a:pt x="276" y="518"/>
                    <a:pt x="277" y="518"/>
                    <a:pt x="277" y="519"/>
                  </a:cubicBezTo>
                  <a:cubicBezTo>
                    <a:pt x="277" y="518"/>
                    <a:pt x="276" y="518"/>
                    <a:pt x="276" y="517"/>
                  </a:cubicBezTo>
                  <a:moveTo>
                    <a:pt x="276" y="515"/>
                  </a:moveTo>
                  <a:cubicBezTo>
                    <a:pt x="276" y="516"/>
                    <a:pt x="276" y="516"/>
                    <a:pt x="276" y="517"/>
                  </a:cubicBezTo>
                  <a:cubicBezTo>
                    <a:pt x="276" y="516"/>
                    <a:pt x="276" y="516"/>
                    <a:pt x="276" y="515"/>
                  </a:cubicBezTo>
                  <a:moveTo>
                    <a:pt x="276" y="513"/>
                  </a:moveTo>
                  <a:cubicBezTo>
                    <a:pt x="276" y="514"/>
                    <a:pt x="276" y="514"/>
                    <a:pt x="276" y="515"/>
                  </a:cubicBezTo>
                  <a:cubicBezTo>
                    <a:pt x="276" y="514"/>
                    <a:pt x="276" y="514"/>
                    <a:pt x="276" y="513"/>
                  </a:cubicBezTo>
                  <a:moveTo>
                    <a:pt x="275" y="509"/>
                  </a:moveTo>
                  <a:cubicBezTo>
                    <a:pt x="275" y="510"/>
                    <a:pt x="275" y="511"/>
                    <a:pt x="275" y="513"/>
                  </a:cubicBezTo>
                  <a:cubicBezTo>
                    <a:pt x="275" y="511"/>
                    <a:pt x="275" y="510"/>
                    <a:pt x="275" y="509"/>
                  </a:cubicBezTo>
                  <a:moveTo>
                    <a:pt x="274" y="507"/>
                  </a:moveTo>
                  <a:cubicBezTo>
                    <a:pt x="274" y="507"/>
                    <a:pt x="274" y="508"/>
                    <a:pt x="275" y="508"/>
                  </a:cubicBezTo>
                  <a:cubicBezTo>
                    <a:pt x="274" y="508"/>
                    <a:pt x="274" y="507"/>
                    <a:pt x="274" y="507"/>
                  </a:cubicBezTo>
                  <a:moveTo>
                    <a:pt x="274" y="505"/>
                  </a:moveTo>
                  <a:cubicBezTo>
                    <a:pt x="274" y="505"/>
                    <a:pt x="274" y="506"/>
                    <a:pt x="274" y="506"/>
                  </a:cubicBezTo>
                  <a:cubicBezTo>
                    <a:pt x="274" y="506"/>
                    <a:pt x="274" y="505"/>
                    <a:pt x="274" y="505"/>
                  </a:cubicBezTo>
                  <a:moveTo>
                    <a:pt x="273" y="500"/>
                  </a:moveTo>
                  <a:cubicBezTo>
                    <a:pt x="273" y="502"/>
                    <a:pt x="273" y="503"/>
                    <a:pt x="274" y="504"/>
                  </a:cubicBezTo>
                  <a:cubicBezTo>
                    <a:pt x="273" y="503"/>
                    <a:pt x="273" y="502"/>
                    <a:pt x="273" y="500"/>
                  </a:cubicBezTo>
                  <a:moveTo>
                    <a:pt x="273" y="498"/>
                  </a:moveTo>
                  <a:cubicBezTo>
                    <a:pt x="273" y="499"/>
                    <a:pt x="273" y="500"/>
                    <a:pt x="273" y="500"/>
                  </a:cubicBezTo>
                  <a:cubicBezTo>
                    <a:pt x="273" y="500"/>
                    <a:pt x="273" y="499"/>
                    <a:pt x="273" y="498"/>
                  </a:cubicBezTo>
                  <a:moveTo>
                    <a:pt x="272" y="496"/>
                  </a:moveTo>
                  <a:cubicBezTo>
                    <a:pt x="272" y="497"/>
                    <a:pt x="272" y="498"/>
                    <a:pt x="272" y="498"/>
                  </a:cubicBezTo>
                  <a:cubicBezTo>
                    <a:pt x="272" y="498"/>
                    <a:pt x="272" y="497"/>
                    <a:pt x="272" y="496"/>
                  </a:cubicBezTo>
                  <a:moveTo>
                    <a:pt x="271" y="490"/>
                  </a:moveTo>
                  <a:cubicBezTo>
                    <a:pt x="271" y="492"/>
                    <a:pt x="272" y="494"/>
                    <a:pt x="272" y="496"/>
                  </a:cubicBezTo>
                  <a:cubicBezTo>
                    <a:pt x="272" y="494"/>
                    <a:pt x="271" y="492"/>
                    <a:pt x="271" y="490"/>
                  </a:cubicBezTo>
                  <a:moveTo>
                    <a:pt x="270" y="488"/>
                  </a:moveTo>
                  <a:cubicBezTo>
                    <a:pt x="270" y="489"/>
                    <a:pt x="271" y="489"/>
                    <a:pt x="271" y="490"/>
                  </a:cubicBezTo>
                  <a:cubicBezTo>
                    <a:pt x="271" y="489"/>
                    <a:pt x="270" y="489"/>
                    <a:pt x="270" y="488"/>
                  </a:cubicBezTo>
                  <a:moveTo>
                    <a:pt x="270" y="486"/>
                  </a:moveTo>
                  <a:cubicBezTo>
                    <a:pt x="270" y="487"/>
                    <a:pt x="270" y="487"/>
                    <a:pt x="270" y="488"/>
                  </a:cubicBezTo>
                  <a:cubicBezTo>
                    <a:pt x="270" y="487"/>
                    <a:pt x="270" y="487"/>
                    <a:pt x="270" y="486"/>
                  </a:cubicBezTo>
                  <a:moveTo>
                    <a:pt x="268" y="480"/>
                  </a:moveTo>
                  <a:cubicBezTo>
                    <a:pt x="269" y="482"/>
                    <a:pt x="269" y="484"/>
                    <a:pt x="270" y="486"/>
                  </a:cubicBezTo>
                  <a:cubicBezTo>
                    <a:pt x="269" y="484"/>
                    <a:pt x="269" y="482"/>
                    <a:pt x="268" y="480"/>
                  </a:cubicBezTo>
                  <a:moveTo>
                    <a:pt x="268" y="478"/>
                  </a:moveTo>
                  <a:cubicBezTo>
                    <a:pt x="268" y="478"/>
                    <a:pt x="268" y="479"/>
                    <a:pt x="268" y="480"/>
                  </a:cubicBezTo>
                  <a:cubicBezTo>
                    <a:pt x="268" y="479"/>
                    <a:pt x="268" y="479"/>
                    <a:pt x="268" y="478"/>
                  </a:cubicBezTo>
                  <a:moveTo>
                    <a:pt x="266" y="472"/>
                  </a:moveTo>
                  <a:cubicBezTo>
                    <a:pt x="267" y="474"/>
                    <a:pt x="267" y="476"/>
                    <a:pt x="268" y="478"/>
                  </a:cubicBezTo>
                  <a:cubicBezTo>
                    <a:pt x="267" y="476"/>
                    <a:pt x="267" y="474"/>
                    <a:pt x="266" y="472"/>
                  </a:cubicBezTo>
                  <a:moveTo>
                    <a:pt x="266" y="470"/>
                  </a:moveTo>
                  <a:cubicBezTo>
                    <a:pt x="266" y="470"/>
                    <a:pt x="266" y="471"/>
                    <a:pt x="266" y="472"/>
                  </a:cubicBezTo>
                  <a:cubicBezTo>
                    <a:pt x="266" y="471"/>
                    <a:pt x="266" y="470"/>
                    <a:pt x="266" y="470"/>
                  </a:cubicBezTo>
                  <a:moveTo>
                    <a:pt x="264" y="462"/>
                  </a:moveTo>
                  <a:cubicBezTo>
                    <a:pt x="265" y="464"/>
                    <a:pt x="265" y="467"/>
                    <a:pt x="266" y="470"/>
                  </a:cubicBezTo>
                  <a:cubicBezTo>
                    <a:pt x="265" y="467"/>
                    <a:pt x="265" y="464"/>
                    <a:pt x="264" y="462"/>
                  </a:cubicBezTo>
                  <a:moveTo>
                    <a:pt x="262" y="454"/>
                  </a:moveTo>
                  <a:cubicBezTo>
                    <a:pt x="263" y="456"/>
                    <a:pt x="263" y="459"/>
                    <a:pt x="264" y="462"/>
                  </a:cubicBezTo>
                  <a:cubicBezTo>
                    <a:pt x="263" y="459"/>
                    <a:pt x="263" y="456"/>
                    <a:pt x="262" y="454"/>
                  </a:cubicBezTo>
                  <a:moveTo>
                    <a:pt x="30" y="32"/>
                  </a:moveTo>
                  <a:cubicBezTo>
                    <a:pt x="130" y="141"/>
                    <a:pt x="216" y="279"/>
                    <a:pt x="262" y="454"/>
                  </a:cubicBezTo>
                  <a:cubicBezTo>
                    <a:pt x="216" y="279"/>
                    <a:pt x="130" y="141"/>
                    <a:pt x="30" y="32"/>
                  </a:cubicBezTo>
                  <a:moveTo>
                    <a:pt x="26" y="27"/>
                  </a:moveTo>
                  <a:cubicBezTo>
                    <a:pt x="27" y="28"/>
                    <a:pt x="29" y="30"/>
                    <a:pt x="30" y="32"/>
                  </a:cubicBezTo>
                  <a:cubicBezTo>
                    <a:pt x="29" y="30"/>
                    <a:pt x="27" y="28"/>
                    <a:pt x="26" y="27"/>
                  </a:cubicBezTo>
                  <a:moveTo>
                    <a:pt x="25" y="26"/>
                  </a:moveTo>
                  <a:cubicBezTo>
                    <a:pt x="25" y="26"/>
                    <a:pt x="25" y="26"/>
                    <a:pt x="26" y="27"/>
                  </a:cubicBezTo>
                  <a:cubicBezTo>
                    <a:pt x="25" y="26"/>
                    <a:pt x="25" y="26"/>
                    <a:pt x="25" y="26"/>
                  </a:cubicBezTo>
                  <a:moveTo>
                    <a:pt x="21" y="22"/>
                  </a:moveTo>
                  <a:cubicBezTo>
                    <a:pt x="22" y="23"/>
                    <a:pt x="23" y="24"/>
                    <a:pt x="25" y="25"/>
                  </a:cubicBezTo>
                  <a:cubicBezTo>
                    <a:pt x="23" y="24"/>
                    <a:pt x="22" y="23"/>
                    <a:pt x="21" y="22"/>
                  </a:cubicBezTo>
                  <a:moveTo>
                    <a:pt x="20" y="21"/>
                  </a:moveTo>
                  <a:cubicBezTo>
                    <a:pt x="20" y="21"/>
                    <a:pt x="21" y="21"/>
                    <a:pt x="21" y="22"/>
                  </a:cubicBezTo>
                  <a:cubicBezTo>
                    <a:pt x="21" y="21"/>
                    <a:pt x="20" y="21"/>
                    <a:pt x="20" y="21"/>
                  </a:cubicBezTo>
                  <a:moveTo>
                    <a:pt x="19" y="19"/>
                  </a:moveTo>
                  <a:cubicBezTo>
                    <a:pt x="19" y="20"/>
                    <a:pt x="20" y="20"/>
                    <a:pt x="20" y="20"/>
                  </a:cubicBezTo>
                  <a:cubicBezTo>
                    <a:pt x="20" y="20"/>
                    <a:pt x="19" y="20"/>
                    <a:pt x="19" y="19"/>
                  </a:cubicBezTo>
                  <a:moveTo>
                    <a:pt x="17" y="17"/>
                  </a:moveTo>
                  <a:cubicBezTo>
                    <a:pt x="17" y="18"/>
                    <a:pt x="18" y="19"/>
                    <a:pt x="19" y="19"/>
                  </a:cubicBezTo>
                  <a:cubicBezTo>
                    <a:pt x="18" y="19"/>
                    <a:pt x="17" y="18"/>
                    <a:pt x="17" y="17"/>
                  </a:cubicBezTo>
                  <a:moveTo>
                    <a:pt x="16" y="16"/>
                  </a:moveTo>
                  <a:cubicBezTo>
                    <a:pt x="16" y="16"/>
                    <a:pt x="16" y="16"/>
                    <a:pt x="16" y="17"/>
                  </a:cubicBezTo>
                  <a:cubicBezTo>
                    <a:pt x="16" y="16"/>
                    <a:pt x="16" y="16"/>
                    <a:pt x="16" y="16"/>
                  </a:cubicBezTo>
                  <a:moveTo>
                    <a:pt x="14" y="15"/>
                  </a:moveTo>
                  <a:cubicBezTo>
                    <a:pt x="15" y="15"/>
                    <a:pt x="15" y="15"/>
                    <a:pt x="15" y="16"/>
                  </a:cubicBezTo>
                  <a:cubicBezTo>
                    <a:pt x="15" y="15"/>
                    <a:pt x="15" y="15"/>
                    <a:pt x="14" y="15"/>
                  </a:cubicBezTo>
                  <a:moveTo>
                    <a:pt x="13" y="14"/>
                  </a:moveTo>
                  <a:cubicBezTo>
                    <a:pt x="14" y="14"/>
                    <a:pt x="14" y="14"/>
                    <a:pt x="14" y="14"/>
                  </a:cubicBezTo>
                  <a:cubicBezTo>
                    <a:pt x="14" y="14"/>
                    <a:pt x="14" y="14"/>
                    <a:pt x="13" y="14"/>
                  </a:cubicBezTo>
                  <a:moveTo>
                    <a:pt x="12" y="12"/>
                  </a:moveTo>
                  <a:cubicBezTo>
                    <a:pt x="12" y="13"/>
                    <a:pt x="13" y="13"/>
                    <a:pt x="13" y="13"/>
                  </a:cubicBezTo>
                  <a:cubicBezTo>
                    <a:pt x="13" y="13"/>
                    <a:pt x="12" y="13"/>
                    <a:pt x="12" y="12"/>
                  </a:cubicBezTo>
                  <a:moveTo>
                    <a:pt x="11" y="11"/>
                  </a:moveTo>
                  <a:cubicBezTo>
                    <a:pt x="11" y="11"/>
                    <a:pt x="11" y="12"/>
                    <a:pt x="12" y="12"/>
                  </a:cubicBezTo>
                  <a:cubicBezTo>
                    <a:pt x="11" y="12"/>
                    <a:pt x="11" y="11"/>
                    <a:pt x="11" y="11"/>
                  </a:cubicBezTo>
                  <a:moveTo>
                    <a:pt x="10" y="10"/>
                  </a:moveTo>
                  <a:cubicBezTo>
                    <a:pt x="10" y="10"/>
                    <a:pt x="10" y="10"/>
                    <a:pt x="10" y="11"/>
                  </a:cubicBezTo>
                  <a:cubicBezTo>
                    <a:pt x="10" y="10"/>
                    <a:pt x="10" y="10"/>
                    <a:pt x="10" y="10"/>
                  </a:cubicBezTo>
                  <a:moveTo>
                    <a:pt x="9" y="9"/>
                  </a:moveTo>
                  <a:cubicBezTo>
                    <a:pt x="9" y="9"/>
                    <a:pt x="9" y="9"/>
                    <a:pt x="9" y="9"/>
                  </a:cubicBezTo>
                  <a:cubicBezTo>
                    <a:pt x="9" y="9"/>
                    <a:pt x="9" y="9"/>
                    <a:pt x="9" y="9"/>
                  </a:cubicBezTo>
                  <a:moveTo>
                    <a:pt x="7" y="7"/>
                  </a:moveTo>
                  <a:cubicBezTo>
                    <a:pt x="8" y="8"/>
                    <a:pt x="8" y="8"/>
                    <a:pt x="8" y="8"/>
                  </a:cubicBezTo>
                  <a:cubicBezTo>
                    <a:pt x="8" y="8"/>
                    <a:pt x="8" y="8"/>
                    <a:pt x="7" y="7"/>
                  </a:cubicBezTo>
                  <a:moveTo>
                    <a:pt x="6" y="6"/>
                  </a:moveTo>
                  <a:cubicBezTo>
                    <a:pt x="6" y="6"/>
                    <a:pt x="7" y="7"/>
                    <a:pt x="7" y="7"/>
                  </a:cubicBezTo>
                  <a:cubicBezTo>
                    <a:pt x="7" y="7"/>
                    <a:pt x="6" y="6"/>
                    <a:pt x="6" y="6"/>
                  </a:cubicBezTo>
                  <a:moveTo>
                    <a:pt x="5" y="5"/>
                  </a:moveTo>
                  <a:cubicBezTo>
                    <a:pt x="5" y="5"/>
                    <a:pt x="6" y="6"/>
                    <a:pt x="6" y="6"/>
                  </a:cubicBezTo>
                  <a:cubicBezTo>
                    <a:pt x="6" y="6"/>
                    <a:pt x="5" y="5"/>
                    <a:pt x="5" y="5"/>
                  </a:cubicBezTo>
                  <a:moveTo>
                    <a:pt x="4" y="4"/>
                  </a:moveTo>
                  <a:cubicBezTo>
                    <a:pt x="4" y="4"/>
                    <a:pt x="4" y="4"/>
                    <a:pt x="5" y="5"/>
                  </a:cubicBezTo>
                  <a:cubicBezTo>
                    <a:pt x="4" y="4"/>
                    <a:pt x="4" y="4"/>
                    <a:pt x="4" y="4"/>
                  </a:cubicBezTo>
                  <a:moveTo>
                    <a:pt x="3" y="3"/>
                  </a:moveTo>
                  <a:cubicBezTo>
                    <a:pt x="3" y="3"/>
                    <a:pt x="3" y="3"/>
                    <a:pt x="4" y="4"/>
                  </a:cubicBezTo>
                  <a:cubicBezTo>
                    <a:pt x="4" y="3"/>
                    <a:pt x="3" y="3"/>
                    <a:pt x="3" y="3"/>
                  </a:cubicBezTo>
                  <a:moveTo>
                    <a:pt x="2" y="2"/>
                  </a:moveTo>
                  <a:cubicBezTo>
                    <a:pt x="2" y="2"/>
                    <a:pt x="2" y="2"/>
                    <a:pt x="2" y="2"/>
                  </a:cubicBezTo>
                  <a:cubicBezTo>
                    <a:pt x="2" y="2"/>
                    <a:pt x="2" y="2"/>
                    <a:pt x="2" y="2"/>
                  </a:cubicBezTo>
                  <a:moveTo>
                    <a:pt x="1" y="1"/>
                  </a:move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0" name="îṥḻîdé">
              <a:extLst>
                <a:ext uri="{FF2B5EF4-FFF2-40B4-BE49-F238E27FC236}">
                  <a16:creationId xmlns:a16="http://schemas.microsoft.com/office/drawing/2014/main" xmlns="" id="{40A5450D-36CC-4485-B7B8-27797E8CAE21}"/>
                </a:ext>
              </a:extLst>
            </p:cNvPr>
            <p:cNvSpPr/>
            <p:nvPr/>
          </p:nvSpPr>
          <p:spPr bwMode="auto">
            <a:xfrm>
              <a:off x="6500813" y="4069557"/>
              <a:ext cx="703263" cy="1139825"/>
            </a:xfrm>
            <a:custGeom>
              <a:avLst/>
              <a:gdLst>
                <a:gd name="T0" fmla="*/ 796 w 797"/>
                <a:gd name="T1" fmla="*/ 946 h 1292"/>
                <a:gd name="T2" fmla="*/ 797 w 797"/>
                <a:gd name="T3" fmla="*/ 945 h 1292"/>
                <a:gd name="T4" fmla="*/ 797 w 797"/>
                <a:gd name="T5" fmla="*/ 945 h 1292"/>
                <a:gd name="T6" fmla="*/ 796 w 797"/>
                <a:gd name="T7" fmla="*/ 941 h 1292"/>
                <a:gd name="T8" fmla="*/ 796 w 797"/>
                <a:gd name="T9" fmla="*/ 938 h 1292"/>
                <a:gd name="T10" fmla="*/ 796 w 797"/>
                <a:gd name="T11" fmla="*/ 934 h 1292"/>
                <a:gd name="T12" fmla="*/ 795 w 797"/>
                <a:gd name="T13" fmla="*/ 931 h 1292"/>
                <a:gd name="T14" fmla="*/ 795 w 797"/>
                <a:gd name="T15" fmla="*/ 928 h 1292"/>
                <a:gd name="T16" fmla="*/ 795 w 797"/>
                <a:gd name="T17" fmla="*/ 925 h 1292"/>
                <a:gd name="T18" fmla="*/ 794 w 797"/>
                <a:gd name="T19" fmla="*/ 921 h 1292"/>
                <a:gd name="T20" fmla="*/ 794 w 797"/>
                <a:gd name="T21" fmla="*/ 918 h 1292"/>
                <a:gd name="T22" fmla="*/ 793 w 797"/>
                <a:gd name="T23" fmla="*/ 914 h 1292"/>
                <a:gd name="T24" fmla="*/ 793 w 797"/>
                <a:gd name="T25" fmla="*/ 911 h 1292"/>
                <a:gd name="T26" fmla="*/ 793 w 797"/>
                <a:gd name="T27" fmla="*/ 908 h 1292"/>
                <a:gd name="T28" fmla="*/ 792 w 797"/>
                <a:gd name="T29" fmla="*/ 905 h 1292"/>
                <a:gd name="T30" fmla="*/ 792 w 797"/>
                <a:gd name="T31" fmla="*/ 901 h 1292"/>
                <a:gd name="T32" fmla="*/ 792 w 797"/>
                <a:gd name="T33" fmla="*/ 898 h 1292"/>
                <a:gd name="T34" fmla="*/ 791 w 797"/>
                <a:gd name="T35" fmla="*/ 894 h 1292"/>
                <a:gd name="T36" fmla="*/ 791 w 797"/>
                <a:gd name="T37" fmla="*/ 892 h 1292"/>
                <a:gd name="T38" fmla="*/ 790 w 797"/>
                <a:gd name="T39" fmla="*/ 888 h 1292"/>
                <a:gd name="T40" fmla="*/ 790 w 797"/>
                <a:gd name="T41" fmla="*/ 885 h 1292"/>
                <a:gd name="T42" fmla="*/ 789 w 797"/>
                <a:gd name="T43" fmla="*/ 882 h 1292"/>
                <a:gd name="T44" fmla="*/ 789 w 797"/>
                <a:gd name="T45" fmla="*/ 879 h 1292"/>
                <a:gd name="T46" fmla="*/ 788 w 797"/>
                <a:gd name="T47" fmla="*/ 875 h 1292"/>
                <a:gd name="T48" fmla="*/ 788 w 797"/>
                <a:gd name="T49" fmla="*/ 872 h 1292"/>
                <a:gd name="T50" fmla="*/ 787 w 797"/>
                <a:gd name="T51" fmla="*/ 866 h 1292"/>
                <a:gd name="T52" fmla="*/ 787 w 797"/>
                <a:gd name="T53" fmla="*/ 864 h 1292"/>
                <a:gd name="T54" fmla="*/ 786 w 797"/>
                <a:gd name="T55" fmla="*/ 860 h 1292"/>
                <a:gd name="T56" fmla="*/ 786 w 797"/>
                <a:gd name="T57" fmla="*/ 857 h 1292"/>
                <a:gd name="T58" fmla="*/ 785 w 797"/>
                <a:gd name="T59" fmla="*/ 854 h 1292"/>
                <a:gd name="T60" fmla="*/ 785 w 797"/>
                <a:gd name="T61" fmla="*/ 851 h 1292"/>
                <a:gd name="T62" fmla="*/ 783 w 797"/>
                <a:gd name="T63" fmla="*/ 845 h 1292"/>
                <a:gd name="T64" fmla="*/ 783 w 797"/>
                <a:gd name="T65" fmla="*/ 843 h 1292"/>
                <a:gd name="T66" fmla="*/ 782 w 797"/>
                <a:gd name="T67" fmla="*/ 837 h 1292"/>
                <a:gd name="T68" fmla="*/ 781 w 797"/>
                <a:gd name="T69" fmla="*/ 834 h 1292"/>
                <a:gd name="T70" fmla="*/ 781 w 797"/>
                <a:gd name="T71" fmla="*/ 830 h 1292"/>
                <a:gd name="T72" fmla="*/ 780 w 797"/>
                <a:gd name="T73" fmla="*/ 828 h 1292"/>
                <a:gd name="T74" fmla="*/ 780 w 797"/>
                <a:gd name="T75" fmla="*/ 824 h 1292"/>
                <a:gd name="T76" fmla="*/ 779 w 797"/>
                <a:gd name="T77" fmla="*/ 819 h 1292"/>
                <a:gd name="T78" fmla="*/ 778 w 797"/>
                <a:gd name="T79" fmla="*/ 816 h 1292"/>
                <a:gd name="T80" fmla="*/ 777 w 797"/>
                <a:gd name="T81" fmla="*/ 811 h 1292"/>
                <a:gd name="T82" fmla="*/ 776 w 797"/>
                <a:gd name="T83" fmla="*/ 807 h 1292"/>
                <a:gd name="T84" fmla="*/ 775 w 797"/>
                <a:gd name="T85" fmla="*/ 801 h 1292"/>
                <a:gd name="T86" fmla="*/ 774 w 797"/>
                <a:gd name="T87" fmla="*/ 797 h 1292"/>
                <a:gd name="T88" fmla="*/ 772 w 797"/>
                <a:gd name="T89" fmla="*/ 791 h 1292"/>
                <a:gd name="T90" fmla="*/ 770 w 797"/>
                <a:gd name="T91" fmla="*/ 783 h 1292"/>
                <a:gd name="T92" fmla="*/ 770 w 797"/>
                <a:gd name="T93" fmla="*/ 781 h 1292"/>
                <a:gd name="T94" fmla="*/ 766 w 797"/>
                <a:gd name="T95" fmla="*/ 765 h 1292"/>
                <a:gd name="T96" fmla="*/ 534 w 797"/>
                <a:gd name="T97" fmla="*/ 343 h 1292"/>
                <a:gd name="T98" fmla="*/ 529 w 797"/>
                <a:gd name="T99" fmla="*/ 337 h 1292"/>
                <a:gd name="T100" fmla="*/ 525 w 797"/>
                <a:gd name="T101" fmla="*/ 333 h 1292"/>
                <a:gd name="T102" fmla="*/ 523 w 797"/>
                <a:gd name="T103" fmla="*/ 330 h 1292"/>
                <a:gd name="T104" fmla="*/ 520 w 797"/>
                <a:gd name="T105" fmla="*/ 328 h 1292"/>
                <a:gd name="T106" fmla="*/ 518 w 797"/>
                <a:gd name="T107" fmla="*/ 326 h 1292"/>
                <a:gd name="T108" fmla="*/ 517 w 797"/>
                <a:gd name="T109" fmla="*/ 324 h 1292"/>
                <a:gd name="T110" fmla="*/ 515 w 797"/>
                <a:gd name="T111" fmla="*/ 322 h 1292"/>
                <a:gd name="T112" fmla="*/ 513 w 797"/>
                <a:gd name="T113" fmla="*/ 320 h 1292"/>
                <a:gd name="T114" fmla="*/ 511 w 797"/>
                <a:gd name="T115" fmla="*/ 318 h 1292"/>
                <a:gd name="T116" fmla="*/ 510 w 797"/>
                <a:gd name="T117" fmla="*/ 317 h 1292"/>
                <a:gd name="T118" fmla="*/ 508 w 797"/>
                <a:gd name="T119" fmla="*/ 315 h 1292"/>
                <a:gd name="T120" fmla="*/ 506 w 797"/>
                <a:gd name="T121" fmla="*/ 313 h 1292"/>
                <a:gd name="T122" fmla="*/ 505 w 797"/>
                <a:gd name="T123" fmla="*/ 312 h 1292"/>
                <a:gd name="T124" fmla="*/ 0 w 797"/>
                <a:gd name="T125" fmla="*/ 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7" h="1292">
                  <a:moveTo>
                    <a:pt x="0" y="0"/>
                  </a:moveTo>
                  <a:cubicBezTo>
                    <a:pt x="195" y="252"/>
                    <a:pt x="590" y="832"/>
                    <a:pt x="490" y="1292"/>
                  </a:cubicBezTo>
                  <a:cubicBezTo>
                    <a:pt x="705" y="1121"/>
                    <a:pt x="793" y="953"/>
                    <a:pt x="796" y="946"/>
                  </a:cubicBezTo>
                  <a:cubicBezTo>
                    <a:pt x="796" y="946"/>
                    <a:pt x="796" y="946"/>
                    <a:pt x="796" y="946"/>
                  </a:cubicBezTo>
                  <a:cubicBezTo>
                    <a:pt x="796" y="946"/>
                    <a:pt x="797" y="945"/>
                    <a:pt x="797" y="945"/>
                  </a:cubicBezTo>
                  <a:cubicBezTo>
                    <a:pt x="797" y="945"/>
                    <a:pt x="797" y="945"/>
                    <a:pt x="797" y="945"/>
                  </a:cubicBezTo>
                  <a:cubicBezTo>
                    <a:pt x="797" y="945"/>
                    <a:pt x="797" y="945"/>
                    <a:pt x="797" y="945"/>
                  </a:cubicBezTo>
                  <a:cubicBezTo>
                    <a:pt x="797" y="945"/>
                    <a:pt x="797" y="945"/>
                    <a:pt x="797" y="945"/>
                  </a:cubicBezTo>
                  <a:cubicBezTo>
                    <a:pt x="797" y="945"/>
                    <a:pt x="797" y="945"/>
                    <a:pt x="797" y="945"/>
                  </a:cubicBezTo>
                  <a:cubicBezTo>
                    <a:pt x="797" y="945"/>
                    <a:pt x="796" y="944"/>
                    <a:pt x="796" y="943"/>
                  </a:cubicBezTo>
                  <a:cubicBezTo>
                    <a:pt x="796" y="943"/>
                    <a:pt x="796" y="943"/>
                    <a:pt x="796" y="943"/>
                  </a:cubicBezTo>
                  <a:cubicBezTo>
                    <a:pt x="796" y="942"/>
                    <a:pt x="796" y="942"/>
                    <a:pt x="796" y="941"/>
                  </a:cubicBezTo>
                  <a:cubicBezTo>
                    <a:pt x="796" y="941"/>
                    <a:pt x="796" y="941"/>
                    <a:pt x="796" y="940"/>
                  </a:cubicBezTo>
                  <a:cubicBezTo>
                    <a:pt x="796" y="940"/>
                    <a:pt x="796" y="940"/>
                    <a:pt x="796" y="939"/>
                  </a:cubicBezTo>
                  <a:cubicBezTo>
                    <a:pt x="796" y="939"/>
                    <a:pt x="796" y="939"/>
                    <a:pt x="796" y="938"/>
                  </a:cubicBezTo>
                  <a:cubicBezTo>
                    <a:pt x="796" y="938"/>
                    <a:pt x="796" y="937"/>
                    <a:pt x="796" y="937"/>
                  </a:cubicBezTo>
                  <a:cubicBezTo>
                    <a:pt x="796" y="937"/>
                    <a:pt x="796" y="936"/>
                    <a:pt x="796" y="936"/>
                  </a:cubicBezTo>
                  <a:cubicBezTo>
                    <a:pt x="796" y="936"/>
                    <a:pt x="796" y="935"/>
                    <a:pt x="796" y="934"/>
                  </a:cubicBezTo>
                  <a:cubicBezTo>
                    <a:pt x="796" y="934"/>
                    <a:pt x="796" y="934"/>
                    <a:pt x="796" y="934"/>
                  </a:cubicBezTo>
                  <a:cubicBezTo>
                    <a:pt x="795" y="933"/>
                    <a:pt x="795" y="933"/>
                    <a:pt x="795" y="932"/>
                  </a:cubicBezTo>
                  <a:cubicBezTo>
                    <a:pt x="795" y="932"/>
                    <a:pt x="795" y="932"/>
                    <a:pt x="795" y="931"/>
                  </a:cubicBezTo>
                  <a:cubicBezTo>
                    <a:pt x="795" y="931"/>
                    <a:pt x="795" y="931"/>
                    <a:pt x="795" y="930"/>
                  </a:cubicBezTo>
                  <a:cubicBezTo>
                    <a:pt x="795" y="930"/>
                    <a:pt x="795" y="930"/>
                    <a:pt x="795" y="929"/>
                  </a:cubicBezTo>
                  <a:cubicBezTo>
                    <a:pt x="795" y="929"/>
                    <a:pt x="795" y="928"/>
                    <a:pt x="795" y="928"/>
                  </a:cubicBezTo>
                  <a:cubicBezTo>
                    <a:pt x="795" y="928"/>
                    <a:pt x="795" y="927"/>
                    <a:pt x="795" y="927"/>
                  </a:cubicBezTo>
                  <a:cubicBezTo>
                    <a:pt x="795" y="927"/>
                    <a:pt x="795" y="926"/>
                    <a:pt x="795" y="925"/>
                  </a:cubicBezTo>
                  <a:cubicBezTo>
                    <a:pt x="795" y="925"/>
                    <a:pt x="795" y="925"/>
                    <a:pt x="795" y="925"/>
                  </a:cubicBezTo>
                  <a:cubicBezTo>
                    <a:pt x="795" y="924"/>
                    <a:pt x="795" y="924"/>
                    <a:pt x="794" y="923"/>
                  </a:cubicBezTo>
                  <a:cubicBezTo>
                    <a:pt x="794" y="923"/>
                    <a:pt x="794" y="923"/>
                    <a:pt x="794" y="922"/>
                  </a:cubicBezTo>
                  <a:cubicBezTo>
                    <a:pt x="794" y="922"/>
                    <a:pt x="794" y="922"/>
                    <a:pt x="794" y="921"/>
                  </a:cubicBezTo>
                  <a:cubicBezTo>
                    <a:pt x="794" y="921"/>
                    <a:pt x="794" y="921"/>
                    <a:pt x="794" y="920"/>
                  </a:cubicBezTo>
                  <a:cubicBezTo>
                    <a:pt x="794" y="920"/>
                    <a:pt x="794" y="919"/>
                    <a:pt x="794" y="919"/>
                  </a:cubicBezTo>
                  <a:cubicBezTo>
                    <a:pt x="794" y="919"/>
                    <a:pt x="794" y="919"/>
                    <a:pt x="794" y="918"/>
                  </a:cubicBezTo>
                  <a:cubicBezTo>
                    <a:pt x="794" y="918"/>
                    <a:pt x="794" y="917"/>
                    <a:pt x="794" y="917"/>
                  </a:cubicBezTo>
                  <a:cubicBezTo>
                    <a:pt x="794" y="916"/>
                    <a:pt x="794" y="916"/>
                    <a:pt x="794" y="916"/>
                  </a:cubicBezTo>
                  <a:cubicBezTo>
                    <a:pt x="794" y="916"/>
                    <a:pt x="794" y="915"/>
                    <a:pt x="793" y="914"/>
                  </a:cubicBezTo>
                  <a:cubicBezTo>
                    <a:pt x="793" y="914"/>
                    <a:pt x="793" y="914"/>
                    <a:pt x="793" y="914"/>
                  </a:cubicBezTo>
                  <a:cubicBezTo>
                    <a:pt x="793" y="913"/>
                    <a:pt x="793" y="913"/>
                    <a:pt x="793" y="912"/>
                  </a:cubicBezTo>
                  <a:cubicBezTo>
                    <a:pt x="793" y="912"/>
                    <a:pt x="793" y="912"/>
                    <a:pt x="793" y="911"/>
                  </a:cubicBezTo>
                  <a:cubicBezTo>
                    <a:pt x="793" y="911"/>
                    <a:pt x="793" y="910"/>
                    <a:pt x="793" y="910"/>
                  </a:cubicBezTo>
                  <a:cubicBezTo>
                    <a:pt x="793" y="910"/>
                    <a:pt x="793" y="910"/>
                    <a:pt x="793" y="909"/>
                  </a:cubicBezTo>
                  <a:cubicBezTo>
                    <a:pt x="793" y="909"/>
                    <a:pt x="793" y="908"/>
                    <a:pt x="793" y="908"/>
                  </a:cubicBezTo>
                  <a:cubicBezTo>
                    <a:pt x="793" y="908"/>
                    <a:pt x="793" y="907"/>
                    <a:pt x="793" y="907"/>
                  </a:cubicBezTo>
                  <a:cubicBezTo>
                    <a:pt x="793" y="907"/>
                    <a:pt x="793" y="906"/>
                    <a:pt x="792" y="905"/>
                  </a:cubicBezTo>
                  <a:cubicBezTo>
                    <a:pt x="792" y="905"/>
                    <a:pt x="792" y="905"/>
                    <a:pt x="792" y="905"/>
                  </a:cubicBezTo>
                  <a:cubicBezTo>
                    <a:pt x="792" y="904"/>
                    <a:pt x="792" y="904"/>
                    <a:pt x="792" y="903"/>
                  </a:cubicBezTo>
                  <a:cubicBezTo>
                    <a:pt x="792" y="903"/>
                    <a:pt x="792" y="903"/>
                    <a:pt x="792" y="903"/>
                  </a:cubicBezTo>
                  <a:cubicBezTo>
                    <a:pt x="792" y="902"/>
                    <a:pt x="792" y="902"/>
                    <a:pt x="792" y="901"/>
                  </a:cubicBezTo>
                  <a:cubicBezTo>
                    <a:pt x="792" y="901"/>
                    <a:pt x="792" y="901"/>
                    <a:pt x="792" y="900"/>
                  </a:cubicBezTo>
                  <a:cubicBezTo>
                    <a:pt x="792" y="900"/>
                    <a:pt x="792" y="900"/>
                    <a:pt x="792" y="899"/>
                  </a:cubicBezTo>
                  <a:cubicBezTo>
                    <a:pt x="792" y="899"/>
                    <a:pt x="792" y="899"/>
                    <a:pt x="792" y="898"/>
                  </a:cubicBezTo>
                  <a:cubicBezTo>
                    <a:pt x="792" y="898"/>
                    <a:pt x="791" y="897"/>
                    <a:pt x="791" y="896"/>
                  </a:cubicBezTo>
                  <a:cubicBezTo>
                    <a:pt x="791" y="896"/>
                    <a:pt x="791" y="896"/>
                    <a:pt x="791" y="896"/>
                  </a:cubicBezTo>
                  <a:cubicBezTo>
                    <a:pt x="791" y="896"/>
                    <a:pt x="791" y="895"/>
                    <a:pt x="791" y="894"/>
                  </a:cubicBezTo>
                  <a:cubicBezTo>
                    <a:pt x="791" y="894"/>
                    <a:pt x="791" y="894"/>
                    <a:pt x="791" y="894"/>
                  </a:cubicBezTo>
                  <a:cubicBezTo>
                    <a:pt x="791" y="893"/>
                    <a:pt x="791" y="893"/>
                    <a:pt x="791" y="892"/>
                  </a:cubicBezTo>
                  <a:cubicBezTo>
                    <a:pt x="791" y="892"/>
                    <a:pt x="791" y="892"/>
                    <a:pt x="791" y="892"/>
                  </a:cubicBezTo>
                  <a:cubicBezTo>
                    <a:pt x="791" y="891"/>
                    <a:pt x="791" y="891"/>
                    <a:pt x="791" y="890"/>
                  </a:cubicBezTo>
                  <a:cubicBezTo>
                    <a:pt x="791" y="890"/>
                    <a:pt x="790" y="890"/>
                    <a:pt x="790" y="890"/>
                  </a:cubicBezTo>
                  <a:cubicBezTo>
                    <a:pt x="790" y="889"/>
                    <a:pt x="790" y="889"/>
                    <a:pt x="790" y="888"/>
                  </a:cubicBezTo>
                  <a:cubicBezTo>
                    <a:pt x="790" y="888"/>
                    <a:pt x="790" y="888"/>
                    <a:pt x="790" y="888"/>
                  </a:cubicBezTo>
                  <a:cubicBezTo>
                    <a:pt x="790" y="887"/>
                    <a:pt x="790" y="886"/>
                    <a:pt x="790" y="886"/>
                  </a:cubicBezTo>
                  <a:cubicBezTo>
                    <a:pt x="790" y="885"/>
                    <a:pt x="790" y="885"/>
                    <a:pt x="790" y="885"/>
                  </a:cubicBezTo>
                  <a:cubicBezTo>
                    <a:pt x="790" y="885"/>
                    <a:pt x="790" y="884"/>
                    <a:pt x="790" y="884"/>
                  </a:cubicBezTo>
                  <a:cubicBezTo>
                    <a:pt x="790" y="883"/>
                    <a:pt x="790" y="883"/>
                    <a:pt x="790" y="883"/>
                  </a:cubicBezTo>
                  <a:cubicBezTo>
                    <a:pt x="789" y="882"/>
                    <a:pt x="789" y="882"/>
                    <a:pt x="789" y="882"/>
                  </a:cubicBezTo>
                  <a:cubicBezTo>
                    <a:pt x="789" y="881"/>
                    <a:pt x="789" y="881"/>
                    <a:pt x="789" y="881"/>
                  </a:cubicBezTo>
                  <a:cubicBezTo>
                    <a:pt x="789" y="880"/>
                    <a:pt x="789" y="880"/>
                    <a:pt x="789" y="879"/>
                  </a:cubicBezTo>
                  <a:cubicBezTo>
                    <a:pt x="789" y="879"/>
                    <a:pt x="789" y="879"/>
                    <a:pt x="789" y="879"/>
                  </a:cubicBezTo>
                  <a:cubicBezTo>
                    <a:pt x="789" y="878"/>
                    <a:pt x="789" y="878"/>
                    <a:pt x="789" y="877"/>
                  </a:cubicBezTo>
                  <a:cubicBezTo>
                    <a:pt x="789" y="877"/>
                    <a:pt x="789" y="877"/>
                    <a:pt x="789" y="877"/>
                  </a:cubicBezTo>
                  <a:cubicBezTo>
                    <a:pt x="789" y="876"/>
                    <a:pt x="788" y="875"/>
                    <a:pt x="788" y="875"/>
                  </a:cubicBezTo>
                  <a:cubicBezTo>
                    <a:pt x="788" y="875"/>
                    <a:pt x="788" y="874"/>
                    <a:pt x="788" y="874"/>
                  </a:cubicBezTo>
                  <a:cubicBezTo>
                    <a:pt x="788" y="874"/>
                    <a:pt x="788" y="873"/>
                    <a:pt x="788" y="873"/>
                  </a:cubicBezTo>
                  <a:cubicBezTo>
                    <a:pt x="788" y="873"/>
                    <a:pt x="788" y="872"/>
                    <a:pt x="788" y="872"/>
                  </a:cubicBezTo>
                  <a:cubicBezTo>
                    <a:pt x="788" y="872"/>
                    <a:pt x="788" y="871"/>
                    <a:pt x="788" y="871"/>
                  </a:cubicBezTo>
                  <a:cubicBezTo>
                    <a:pt x="788" y="871"/>
                    <a:pt x="788" y="870"/>
                    <a:pt x="788" y="870"/>
                  </a:cubicBezTo>
                  <a:cubicBezTo>
                    <a:pt x="787" y="869"/>
                    <a:pt x="787" y="867"/>
                    <a:pt x="787" y="866"/>
                  </a:cubicBezTo>
                  <a:cubicBezTo>
                    <a:pt x="787" y="866"/>
                    <a:pt x="787" y="866"/>
                    <a:pt x="787" y="866"/>
                  </a:cubicBezTo>
                  <a:cubicBezTo>
                    <a:pt x="787" y="865"/>
                    <a:pt x="787" y="865"/>
                    <a:pt x="787" y="864"/>
                  </a:cubicBezTo>
                  <a:cubicBezTo>
                    <a:pt x="787" y="864"/>
                    <a:pt x="787" y="864"/>
                    <a:pt x="787" y="864"/>
                  </a:cubicBezTo>
                  <a:cubicBezTo>
                    <a:pt x="787" y="863"/>
                    <a:pt x="786" y="863"/>
                    <a:pt x="786" y="862"/>
                  </a:cubicBezTo>
                  <a:cubicBezTo>
                    <a:pt x="786" y="862"/>
                    <a:pt x="786" y="862"/>
                    <a:pt x="786" y="862"/>
                  </a:cubicBezTo>
                  <a:cubicBezTo>
                    <a:pt x="786" y="861"/>
                    <a:pt x="786" y="860"/>
                    <a:pt x="786" y="860"/>
                  </a:cubicBezTo>
                  <a:cubicBezTo>
                    <a:pt x="786" y="860"/>
                    <a:pt x="786" y="860"/>
                    <a:pt x="786" y="860"/>
                  </a:cubicBezTo>
                  <a:cubicBezTo>
                    <a:pt x="786" y="859"/>
                    <a:pt x="786" y="858"/>
                    <a:pt x="786" y="858"/>
                  </a:cubicBezTo>
                  <a:cubicBezTo>
                    <a:pt x="786" y="857"/>
                    <a:pt x="786" y="857"/>
                    <a:pt x="786" y="857"/>
                  </a:cubicBezTo>
                  <a:cubicBezTo>
                    <a:pt x="785" y="857"/>
                    <a:pt x="785" y="856"/>
                    <a:pt x="785" y="856"/>
                  </a:cubicBezTo>
                  <a:cubicBezTo>
                    <a:pt x="785" y="855"/>
                    <a:pt x="785" y="855"/>
                    <a:pt x="785" y="855"/>
                  </a:cubicBezTo>
                  <a:cubicBezTo>
                    <a:pt x="785" y="854"/>
                    <a:pt x="785" y="854"/>
                    <a:pt x="785" y="854"/>
                  </a:cubicBezTo>
                  <a:cubicBezTo>
                    <a:pt x="785" y="853"/>
                    <a:pt x="785" y="853"/>
                    <a:pt x="785" y="853"/>
                  </a:cubicBezTo>
                  <a:cubicBezTo>
                    <a:pt x="785" y="852"/>
                    <a:pt x="785" y="852"/>
                    <a:pt x="785" y="851"/>
                  </a:cubicBezTo>
                  <a:cubicBezTo>
                    <a:pt x="785" y="851"/>
                    <a:pt x="785" y="851"/>
                    <a:pt x="785" y="851"/>
                  </a:cubicBezTo>
                  <a:cubicBezTo>
                    <a:pt x="784" y="850"/>
                    <a:pt x="784" y="848"/>
                    <a:pt x="784" y="847"/>
                  </a:cubicBezTo>
                  <a:cubicBezTo>
                    <a:pt x="784" y="847"/>
                    <a:pt x="784" y="847"/>
                    <a:pt x="784" y="847"/>
                  </a:cubicBezTo>
                  <a:cubicBezTo>
                    <a:pt x="784" y="846"/>
                    <a:pt x="784" y="846"/>
                    <a:pt x="783" y="845"/>
                  </a:cubicBezTo>
                  <a:cubicBezTo>
                    <a:pt x="783" y="845"/>
                    <a:pt x="783" y="845"/>
                    <a:pt x="783" y="844"/>
                  </a:cubicBezTo>
                  <a:cubicBezTo>
                    <a:pt x="783" y="844"/>
                    <a:pt x="783" y="843"/>
                    <a:pt x="783" y="843"/>
                  </a:cubicBezTo>
                  <a:cubicBezTo>
                    <a:pt x="783" y="843"/>
                    <a:pt x="783" y="843"/>
                    <a:pt x="783" y="843"/>
                  </a:cubicBezTo>
                  <a:cubicBezTo>
                    <a:pt x="783" y="841"/>
                    <a:pt x="783" y="840"/>
                    <a:pt x="782" y="839"/>
                  </a:cubicBezTo>
                  <a:cubicBezTo>
                    <a:pt x="782" y="838"/>
                    <a:pt x="782" y="838"/>
                    <a:pt x="782" y="838"/>
                  </a:cubicBezTo>
                  <a:cubicBezTo>
                    <a:pt x="782" y="838"/>
                    <a:pt x="782" y="837"/>
                    <a:pt x="782" y="837"/>
                  </a:cubicBezTo>
                  <a:cubicBezTo>
                    <a:pt x="782" y="836"/>
                    <a:pt x="782" y="836"/>
                    <a:pt x="782" y="836"/>
                  </a:cubicBezTo>
                  <a:cubicBezTo>
                    <a:pt x="782" y="835"/>
                    <a:pt x="782" y="835"/>
                    <a:pt x="782" y="835"/>
                  </a:cubicBezTo>
                  <a:cubicBezTo>
                    <a:pt x="782" y="834"/>
                    <a:pt x="781" y="834"/>
                    <a:pt x="781" y="834"/>
                  </a:cubicBezTo>
                  <a:cubicBezTo>
                    <a:pt x="781" y="833"/>
                    <a:pt x="781" y="833"/>
                    <a:pt x="781" y="832"/>
                  </a:cubicBezTo>
                  <a:cubicBezTo>
                    <a:pt x="781" y="832"/>
                    <a:pt x="781" y="832"/>
                    <a:pt x="781" y="832"/>
                  </a:cubicBezTo>
                  <a:cubicBezTo>
                    <a:pt x="781" y="831"/>
                    <a:pt x="781" y="831"/>
                    <a:pt x="781" y="830"/>
                  </a:cubicBezTo>
                  <a:cubicBezTo>
                    <a:pt x="781" y="830"/>
                    <a:pt x="781" y="830"/>
                    <a:pt x="781" y="830"/>
                  </a:cubicBezTo>
                  <a:cubicBezTo>
                    <a:pt x="781" y="829"/>
                    <a:pt x="780" y="829"/>
                    <a:pt x="780" y="828"/>
                  </a:cubicBezTo>
                  <a:cubicBezTo>
                    <a:pt x="780" y="828"/>
                    <a:pt x="780" y="828"/>
                    <a:pt x="780" y="828"/>
                  </a:cubicBezTo>
                  <a:cubicBezTo>
                    <a:pt x="780" y="827"/>
                    <a:pt x="780" y="827"/>
                    <a:pt x="780" y="826"/>
                  </a:cubicBezTo>
                  <a:cubicBezTo>
                    <a:pt x="780" y="826"/>
                    <a:pt x="780" y="826"/>
                    <a:pt x="780" y="826"/>
                  </a:cubicBezTo>
                  <a:cubicBezTo>
                    <a:pt x="780" y="825"/>
                    <a:pt x="780" y="825"/>
                    <a:pt x="780" y="824"/>
                  </a:cubicBezTo>
                  <a:cubicBezTo>
                    <a:pt x="779" y="824"/>
                    <a:pt x="779" y="824"/>
                    <a:pt x="779" y="824"/>
                  </a:cubicBezTo>
                  <a:cubicBezTo>
                    <a:pt x="779" y="822"/>
                    <a:pt x="779" y="821"/>
                    <a:pt x="779" y="820"/>
                  </a:cubicBezTo>
                  <a:cubicBezTo>
                    <a:pt x="779" y="820"/>
                    <a:pt x="779" y="819"/>
                    <a:pt x="779" y="819"/>
                  </a:cubicBezTo>
                  <a:cubicBezTo>
                    <a:pt x="778" y="819"/>
                    <a:pt x="778" y="818"/>
                    <a:pt x="778" y="818"/>
                  </a:cubicBezTo>
                  <a:cubicBezTo>
                    <a:pt x="778" y="818"/>
                    <a:pt x="778" y="817"/>
                    <a:pt x="778" y="817"/>
                  </a:cubicBezTo>
                  <a:cubicBezTo>
                    <a:pt x="778" y="817"/>
                    <a:pt x="778" y="816"/>
                    <a:pt x="778" y="816"/>
                  </a:cubicBezTo>
                  <a:cubicBezTo>
                    <a:pt x="778" y="816"/>
                    <a:pt x="778" y="815"/>
                    <a:pt x="778" y="815"/>
                  </a:cubicBezTo>
                  <a:cubicBezTo>
                    <a:pt x="777" y="814"/>
                    <a:pt x="777" y="813"/>
                    <a:pt x="777" y="811"/>
                  </a:cubicBezTo>
                  <a:cubicBezTo>
                    <a:pt x="777" y="811"/>
                    <a:pt x="777" y="811"/>
                    <a:pt x="777" y="811"/>
                  </a:cubicBezTo>
                  <a:cubicBezTo>
                    <a:pt x="777" y="811"/>
                    <a:pt x="777" y="810"/>
                    <a:pt x="777" y="809"/>
                  </a:cubicBezTo>
                  <a:cubicBezTo>
                    <a:pt x="776" y="809"/>
                    <a:pt x="776" y="809"/>
                    <a:pt x="776" y="809"/>
                  </a:cubicBezTo>
                  <a:cubicBezTo>
                    <a:pt x="776" y="809"/>
                    <a:pt x="776" y="808"/>
                    <a:pt x="776" y="807"/>
                  </a:cubicBezTo>
                  <a:cubicBezTo>
                    <a:pt x="776" y="807"/>
                    <a:pt x="776" y="807"/>
                    <a:pt x="776" y="807"/>
                  </a:cubicBezTo>
                  <a:cubicBezTo>
                    <a:pt x="776" y="805"/>
                    <a:pt x="775" y="803"/>
                    <a:pt x="775" y="801"/>
                  </a:cubicBezTo>
                  <a:cubicBezTo>
                    <a:pt x="775" y="801"/>
                    <a:pt x="775" y="801"/>
                    <a:pt x="775" y="801"/>
                  </a:cubicBezTo>
                  <a:cubicBezTo>
                    <a:pt x="775" y="800"/>
                    <a:pt x="774" y="800"/>
                    <a:pt x="774" y="799"/>
                  </a:cubicBezTo>
                  <a:cubicBezTo>
                    <a:pt x="774" y="799"/>
                    <a:pt x="774" y="799"/>
                    <a:pt x="774" y="799"/>
                  </a:cubicBezTo>
                  <a:cubicBezTo>
                    <a:pt x="774" y="798"/>
                    <a:pt x="774" y="798"/>
                    <a:pt x="774" y="797"/>
                  </a:cubicBezTo>
                  <a:cubicBezTo>
                    <a:pt x="774" y="797"/>
                    <a:pt x="774" y="797"/>
                    <a:pt x="774" y="797"/>
                  </a:cubicBezTo>
                  <a:cubicBezTo>
                    <a:pt x="773" y="795"/>
                    <a:pt x="773" y="793"/>
                    <a:pt x="772" y="791"/>
                  </a:cubicBezTo>
                  <a:cubicBezTo>
                    <a:pt x="772" y="791"/>
                    <a:pt x="772" y="791"/>
                    <a:pt x="772" y="791"/>
                  </a:cubicBezTo>
                  <a:cubicBezTo>
                    <a:pt x="772" y="790"/>
                    <a:pt x="772" y="789"/>
                    <a:pt x="772" y="789"/>
                  </a:cubicBezTo>
                  <a:cubicBezTo>
                    <a:pt x="772" y="789"/>
                    <a:pt x="772" y="789"/>
                    <a:pt x="772" y="789"/>
                  </a:cubicBezTo>
                  <a:cubicBezTo>
                    <a:pt x="771" y="787"/>
                    <a:pt x="771" y="785"/>
                    <a:pt x="770" y="783"/>
                  </a:cubicBezTo>
                  <a:cubicBezTo>
                    <a:pt x="770" y="783"/>
                    <a:pt x="770" y="783"/>
                    <a:pt x="770" y="783"/>
                  </a:cubicBezTo>
                  <a:cubicBezTo>
                    <a:pt x="770" y="782"/>
                    <a:pt x="770" y="781"/>
                    <a:pt x="770" y="781"/>
                  </a:cubicBezTo>
                  <a:cubicBezTo>
                    <a:pt x="770" y="781"/>
                    <a:pt x="770" y="781"/>
                    <a:pt x="770" y="781"/>
                  </a:cubicBezTo>
                  <a:cubicBezTo>
                    <a:pt x="769" y="778"/>
                    <a:pt x="769" y="775"/>
                    <a:pt x="768" y="773"/>
                  </a:cubicBezTo>
                  <a:cubicBezTo>
                    <a:pt x="768" y="773"/>
                    <a:pt x="768" y="773"/>
                    <a:pt x="768" y="773"/>
                  </a:cubicBezTo>
                  <a:cubicBezTo>
                    <a:pt x="767" y="770"/>
                    <a:pt x="767" y="767"/>
                    <a:pt x="766" y="765"/>
                  </a:cubicBezTo>
                  <a:cubicBezTo>
                    <a:pt x="766" y="765"/>
                    <a:pt x="766" y="765"/>
                    <a:pt x="766" y="765"/>
                  </a:cubicBezTo>
                  <a:cubicBezTo>
                    <a:pt x="720" y="590"/>
                    <a:pt x="634" y="452"/>
                    <a:pt x="534" y="343"/>
                  </a:cubicBezTo>
                  <a:cubicBezTo>
                    <a:pt x="534" y="343"/>
                    <a:pt x="534" y="343"/>
                    <a:pt x="534" y="343"/>
                  </a:cubicBezTo>
                  <a:cubicBezTo>
                    <a:pt x="533" y="341"/>
                    <a:pt x="531" y="339"/>
                    <a:pt x="530" y="338"/>
                  </a:cubicBezTo>
                  <a:cubicBezTo>
                    <a:pt x="530" y="338"/>
                    <a:pt x="530" y="338"/>
                    <a:pt x="530" y="338"/>
                  </a:cubicBezTo>
                  <a:cubicBezTo>
                    <a:pt x="529" y="337"/>
                    <a:pt x="529" y="337"/>
                    <a:pt x="529" y="337"/>
                  </a:cubicBezTo>
                  <a:cubicBezTo>
                    <a:pt x="529" y="337"/>
                    <a:pt x="529" y="336"/>
                    <a:pt x="529" y="336"/>
                  </a:cubicBezTo>
                  <a:cubicBezTo>
                    <a:pt x="527" y="335"/>
                    <a:pt x="526" y="334"/>
                    <a:pt x="525" y="333"/>
                  </a:cubicBezTo>
                  <a:cubicBezTo>
                    <a:pt x="525" y="333"/>
                    <a:pt x="525" y="333"/>
                    <a:pt x="525" y="333"/>
                  </a:cubicBezTo>
                  <a:cubicBezTo>
                    <a:pt x="525" y="332"/>
                    <a:pt x="524" y="332"/>
                    <a:pt x="524" y="332"/>
                  </a:cubicBezTo>
                  <a:cubicBezTo>
                    <a:pt x="524" y="332"/>
                    <a:pt x="524" y="332"/>
                    <a:pt x="524" y="331"/>
                  </a:cubicBezTo>
                  <a:cubicBezTo>
                    <a:pt x="524" y="331"/>
                    <a:pt x="523" y="331"/>
                    <a:pt x="523" y="330"/>
                  </a:cubicBezTo>
                  <a:cubicBezTo>
                    <a:pt x="523" y="330"/>
                    <a:pt x="523" y="330"/>
                    <a:pt x="523" y="330"/>
                  </a:cubicBezTo>
                  <a:cubicBezTo>
                    <a:pt x="522" y="330"/>
                    <a:pt x="521" y="329"/>
                    <a:pt x="521" y="328"/>
                  </a:cubicBezTo>
                  <a:cubicBezTo>
                    <a:pt x="521" y="328"/>
                    <a:pt x="520" y="328"/>
                    <a:pt x="520" y="328"/>
                  </a:cubicBezTo>
                  <a:cubicBezTo>
                    <a:pt x="520" y="327"/>
                    <a:pt x="520" y="327"/>
                    <a:pt x="520" y="327"/>
                  </a:cubicBezTo>
                  <a:cubicBezTo>
                    <a:pt x="519" y="327"/>
                    <a:pt x="519" y="327"/>
                    <a:pt x="519" y="327"/>
                  </a:cubicBezTo>
                  <a:cubicBezTo>
                    <a:pt x="519" y="326"/>
                    <a:pt x="519" y="326"/>
                    <a:pt x="518" y="326"/>
                  </a:cubicBezTo>
                  <a:cubicBezTo>
                    <a:pt x="518" y="326"/>
                    <a:pt x="518" y="326"/>
                    <a:pt x="518" y="325"/>
                  </a:cubicBezTo>
                  <a:cubicBezTo>
                    <a:pt x="518" y="325"/>
                    <a:pt x="518" y="325"/>
                    <a:pt x="517" y="325"/>
                  </a:cubicBezTo>
                  <a:cubicBezTo>
                    <a:pt x="517" y="324"/>
                    <a:pt x="517" y="324"/>
                    <a:pt x="517" y="324"/>
                  </a:cubicBezTo>
                  <a:cubicBezTo>
                    <a:pt x="517" y="324"/>
                    <a:pt x="516" y="324"/>
                    <a:pt x="516" y="323"/>
                  </a:cubicBezTo>
                  <a:cubicBezTo>
                    <a:pt x="516" y="323"/>
                    <a:pt x="516" y="323"/>
                    <a:pt x="516" y="323"/>
                  </a:cubicBezTo>
                  <a:cubicBezTo>
                    <a:pt x="515" y="323"/>
                    <a:pt x="515" y="322"/>
                    <a:pt x="515" y="322"/>
                  </a:cubicBezTo>
                  <a:cubicBezTo>
                    <a:pt x="515" y="322"/>
                    <a:pt x="515" y="322"/>
                    <a:pt x="514" y="322"/>
                  </a:cubicBezTo>
                  <a:cubicBezTo>
                    <a:pt x="514" y="321"/>
                    <a:pt x="514" y="321"/>
                    <a:pt x="514" y="321"/>
                  </a:cubicBezTo>
                  <a:cubicBezTo>
                    <a:pt x="514" y="321"/>
                    <a:pt x="514" y="321"/>
                    <a:pt x="513" y="320"/>
                  </a:cubicBezTo>
                  <a:cubicBezTo>
                    <a:pt x="513" y="320"/>
                    <a:pt x="513" y="320"/>
                    <a:pt x="513" y="320"/>
                  </a:cubicBezTo>
                  <a:cubicBezTo>
                    <a:pt x="513" y="320"/>
                    <a:pt x="512" y="320"/>
                    <a:pt x="512" y="319"/>
                  </a:cubicBezTo>
                  <a:cubicBezTo>
                    <a:pt x="512" y="319"/>
                    <a:pt x="512" y="319"/>
                    <a:pt x="511" y="318"/>
                  </a:cubicBezTo>
                  <a:cubicBezTo>
                    <a:pt x="511" y="318"/>
                    <a:pt x="511" y="318"/>
                    <a:pt x="511" y="318"/>
                  </a:cubicBezTo>
                  <a:cubicBezTo>
                    <a:pt x="511" y="318"/>
                    <a:pt x="510" y="317"/>
                    <a:pt x="510" y="317"/>
                  </a:cubicBezTo>
                  <a:cubicBezTo>
                    <a:pt x="510" y="317"/>
                    <a:pt x="510" y="317"/>
                    <a:pt x="510" y="317"/>
                  </a:cubicBezTo>
                  <a:cubicBezTo>
                    <a:pt x="510" y="317"/>
                    <a:pt x="509" y="316"/>
                    <a:pt x="509" y="316"/>
                  </a:cubicBezTo>
                  <a:cubicBezTo>
                    <a:pt x="509" y="316"/>
                    <a:pt x="509" y="316"/>
                    <a:pt x="509" y="316"/>
                  </a:cubicBezTo>
                  <a:cubicBezTo>
                    <a:pt x="508" y="315"/>
                    <a:pt x="508" y="315"/>
                    <a:pt x="508" y="315"/>
                  </a:cubicBezTo>
                  <a:cubicBezTo>
                    <a:pt x="508" y="315"/>
                    <a:pt x="508" y="315"/>
                    <a:pt x="508" y="315"/>
                  </a:cubicBezTo>
                  <a:cubicBezTo>
                    <a:pt x="507" y="314"/>
                    <a:pt x="507" y="314"/>
                    <a:pt x="507" y="314"/>
                  </a:cubicBezTo>
                  <a:cubicBezTo>
                    <a:pt x="507" y="314"/>
                    <a:pt x="506" y="313"/>
                    <a:pt x="506" y="313"/>
                  </a:cubicBezTo>
                  <a:cubicBezTo>
                    <a:pt x="506" y="313"/>
                    <a:pt x="506" y="313"/>
                    <a:pt x="506" y="313"/>
                  </a:cubicBezTo>
                  <a:cubicBezTo>
                    <a:pt x="505" y="312"/>
                    <a:pt x="505" y="312"/>
                    <a:pt x="505" y="312"/>
                  </a:cubicBezTo>
                  <a:cubicBezTo>
                    <a:pt x="505" y="312"/>
                    <a:pt x="505" y="312"/>
                    <a:pt x="505" y="312"/>
                  </a:cubicBezTo>
                  <a:cubicBezTo>
                    <a:pt x="504" y="311"/>
                    <a:pt x="504" y="311"/>
                    <a:pt x="504" y="311"/>
                  </a:cubicBezTo>
                  <a:cubicBezTo>
                    <a:pt x="504" y="311"/>
                    <a:pt x="504" y="311"/>
                    <a:pt x="504" y="311"/>
                  </a:cubicBezTo>
                  <a:cubicBezTo>
                    <a:pt x="324" y="131"/>
                    <a:pt x="110" y="38"/>
                    <a:pt x="0" y="0"/>
                  </a:cubicBezTo>
                </a:path>
              </a:pathLst>
            </a:custGeom>
            <a:solidFill>
              <a:srgbClr val="29697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620" name="íṧ1íḋé"/>
          <p:cNvSpPr/>
          <p:nvPr/>
        </p:nvSpPr>
        <p:spPr bwMode="auto">
          <a:xfrm>
            <a:off x="7355827" y="2876909"/>
            <a:ext cx="3220707" cy="510665"/>
          </a:xfrm>
          <a:prstGeom prst="uturnArrow">
            <a:avLst>
              <a:gd name="adj1" fmla="val 11666"/>
              <a:gd name="adj2" fmla="val 25000"/>
              <a:gd name="adj3" fmla="val 0"/>
              <a:gd name="adj4" fmla="val 85000"/>
              <a:gd name="adj5" fmla="val 100000"/>
            </a:avLst>
          </a:prstGeom>
          <a:solidFill>
            <a:schemeClr val="bg1">
              <a:lumMod val="75000"/>
            </a:schemeClr>
          </a:solidFill>
          <a:ln w="19050">
            <a:noFill/>
            <a:round/>
            <a:headEnd/>
            <a:tailEnd/>
          </a:ln>
        </p:spPr>
        <p:txBody>
          <a:bodyPr vert="horz" wrap="square" lIns="91440" tIns="45720" rIns="91440" bIns="45720" numCol="1" rtlCol="0" anchor="ctr" anchorCtr="1" compatLnSpc="1">
            <a:prstTxWarp prst="textNoShape">
              <a:avLst/>
            </a:prstTxWarp>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sz="1200" dirty="0"/>
          </a:p>
        </p:txBody>
      </p:sp>
      <p:sp>
        <p:nvSpPr>
          <p:cNvPr id="623" name="iṧľîďê"/>
          <p:cNvSpPr/>
          <p:nvPr/>
        </p:nvSpPr>
        <p:spPr>
          <a:xfrm>
            <a:off x="6703472" y="3367126"/>
            <a:ext cx="1375559" cy="6872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s-ES" altLang="zh-CN" sz="1400" b="1" dirty="0">
                <a:solidFill>
                  <a:schemeClr val="bg2">
                    <a:lumMod val="10000"/>
                  </a:schemeClr>
                </a:solidFill>
              </a:rPr>
              <a:t>Coeficiente de Correlación de Pearson</a:t>
            </a:r>
            <a:endParaRPr lang="id-ID" altLang="zh-CN" sz="1400" b="1" dirty="0">
              <a:solidFill>
                <a:schemeClr val="bg2">
                  <a:lumMod val="10000"/>
                </a:schemeClr>
              </a:solidFill>
            </a:endParaRPr>
          </a:p>
        </p:txBody>
      </p:sp>
      <p:sp>
        <p:nvSpPr>
          <p:cNvPr id="625" name="iṧ1iḓè"/>
          <p:cNvSpPr/>
          <p:nvPr/>
        </p:nvSpPr>
        <p:spPr>
          <a:xfrm>
            <a:off x="9791441" y="3367126"/>
            <a:ext cx="1313395" cy="49209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s-ES" altLang="zh-CN" sz="1400" b="1" dirty="0">
                <a:solidFill>
                  <a:schemeClr val="bg2">
                    <a:lumMod val="10000"/>
                  </a:schemeClr>
                </a:solidFill>
              </a:rPr>
              <a:t>Coeficiente</a:t>
            </a:r>
            <a:r>
              <a:rPr lang="en-US" altLang="zh-CN" sz="1400" b="1" dirty="0">
                <a:solidFill>
                  <a:schemeClr val="bg2">
                    <a:lumMod val="10000"/>
                  </a:schemeClr>
                </a:solidFill>
              </a:rPr>
              <a:t> de </a:t>
            </a:r>
            <a:r>
              <a:rPr lang="es-ES" altLang="zh-CN" sz="1400" b="1" dirty="0">
                <a:solidFill>
                  <a:schemeClr val="bg2">
                    <a:lumMod val="10000"/>
                  </a:schemeClr>
                </a:solidFill>
              </a:rPr>
              <a:t>Determinación</a:t>
            </a:r>
            <a:r>
              <a:rPr lang="en-US" altLang="zh-CN" sz="1400" b="1" dirty="0">
                <a:solidFill>
                  <a:schemeClr val="bg2">
                    <a:lumMod val="10000"/>
                  </a:schemeClr>
                </a:solidFill>
              </a:rPr>
              <a:t> </a:t>
            </a:r>
            <a:endParaRPr lang="id-ID" altLang="zh-CN" sz="1400" b="1" dirty="0">
              <a:solidFill>
                <a:schemeClr val="bg2">
                  <a:lumMod val="10000"/>
                </a:schemeClr>
              </a:solidFill>
            </a:endParaRPr>
          </a:p>
        </p:txBody>
      </p:sp>
      <p:sp>
        <p:nvSpPr>
          <p:cNvPr id="627" name="í$ḻiďê"/>
          <p:cNvSpPr/>
          <p:nvPr/>
        </p:nvSpPr>
        <p:spPr>
          <a:xfrm>
            <a:off x="9232815" y="3051279"/>
            <a:ext cx="287115" cy="315984"/>
          </a:xfrm>
          <a:custGeom>
            <a:avLst/>
            <a:gdLst>
              <a:gd name="T0" fmla="*/ 2288 w 7404"/>
              <a:gd name="T1" fmla="*/ 0 h 8160"/>
              <a:gd name="T2" fmla="*/ 1185 w 7404"/>
              <a:gd name="T3" fmla="*/ 1833 h 8160"/>
              <a:gd name="T4" fmla="*/ 0 w 7404"/>
              <a:gd name="T5" fmla="*/ 2397 h 8160"/>
              <a:gd name="T6" fmla="*/ 565 w 7404"/>
              <a:gd name="T7" fmla="*/ 5548 h 8160"/>
              <a:gd name="T8" fmla="*/ 1185 w 7404"/>
              <a:gd name="T9" fmla="*/ 7057 h 8160"/>
              <a:gd name="T10" fmla="*/ 6301 w 7404"/>
              <a:gd name="T11" fmla="*/ 8160 h 8160"/>
              <a:gd name="T12" fmla="*/ 7404 w 7404"/>
              <a:gd name="T13" fmla="*/ 1103 h 8160"/>
              <a:gd name="T14" fmla="*/ 1693 w 7404"/>
              <a:gd name="T15" fmla="*/ 4400 h 8160"/>
              <a:gd name="T16" fmla="*/ 2052 w 7404"/>
              <a:gd name="T17" fmla="*/ 4224 h 8160"/>
              <a:gd name="T18" fmla="*/ 2918 w 7404"/>
              <a:gd name="T19" fmla="*/ 4215 h 8160"/>
              <a:gd name="T20" fmla="*/ 2482 w 7404"/>
              <a:gd name="T21" fmla="*/ 3933 h 8160"/>
              <a:gd name="T22" fmla="*/ 1764 w 7404"/>
              <a:gd name="T23" fmla="*/ 3265 h 8160"/>
              <a:gd name="T24" fmla="*/ 2336 w 7404"/>
              <a:gd name="T25" fmla="*/ 2469 h 8160"/>
              <a:gd name="T26" fmla="*/ 2749 w 7404"/>
              <a:gd name="T27" fmla="*/ 2469 h 8160"/>
              <a:gd name="T28" fmla="*/ 3209 w 7404"/>
              <a:gd name="T29" fmla="*/ 2804 h 8160"/>
              <a:gd name="T30" fmla="*/ 3092 w 7404"/>
              <a:gd name="T31" fmla="*/ 3213 h 8160"/>
              <a:gd name="T32" fmla="*/ 2516 w 7404"/>
              <a:gd name="T33" fmla="*/ 3033 h 8160"/>
              <a:gd name="T34" fmla="*/ 2237 w 7404"/>
              <a:gd name="T35" fmla="*/ 3228 h 8160"/>
              <a:gd name="T36" fmla="*/ 3392 w 7404"/>
              <a:gd name="T37" fmla="*/ 4162 h 8160"/>
              <a:gd name="T38" fmla="*/ 2748 w 7404"/>
              <a:gd name="T39" fmla="*/ 4830 h 8160"/>
              <a:gd name="T40" fmla="*/ 2542 w 7404"/>
              <a:gd name="T41" fmla="*/ 5190 h 8160"/>
              <a:gd name="T42" fmla="*/ 2336 w 7404"/>
              <a:gd name="T43" fmla="*/ 4813 h 8160"/>
              <a:gd name="T44" fmla="*/ 1693 w 7404"/>
              <a:gd name="T45" fmla="*/ 4400 h 8160"/>
              <a:gd name="T46" fmla="*/ 3916 w 7404"/>
              <a:gd name="T47" fmla="*/ 7434 h 8160"/>
              <a:gd name="T48" fmla="*/ 4672 w 7404"/>
              <a:gd name="T49" fmla="*/ 7434 h 8160"/>
              <a:gd name="T50" fmla="*/ 6463 w 7404"/>
              <a:gd name="T51" fmla="*/ 6617 h 8160"/>
              <a:gd name="T52" fmla="*/ 2125 w 7404"/>
              <a:gd name="T53" fmla="*/ 5548 h 8160"/>
              <a:gd name="T54" fmla="*/ 4059 w 7404"/>
              <a:gd name="T55" fmla="*/ 6174 h 8160"/>
              <a:gd name="T56" fmla="*/ 4679 w 7404"/>
              <a:gd name="T57" fmla="*/ 6317 h 8160"/>
              <a:gd name="T58" fmla="*/ 5038 w 7404"/>
              <a:gd name="T59" fmla="*/ 2397 h 8160"/>
              <a:gd name="T60" fmla="*/ 2125 w 7404"/>
              <a:gd name="T61" fmla="*/ 1833 h 8160"/>
              <a:gd name="T62" fmla="*/ 2288 w 7404"/>
              <a:gd name="T63" fmla="*/ 941 h 8160"/>
              <a:gd name="T64" fmla="*/ 6463 w 7404"/>
              <a:gd name="T65" fmla="*/ 1103 h 8160"/>
              <a:gd name="T66" fmla="*/ 6463 w 7404"/>
              <a:gd name="T67" fmla="*/ 6617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4" h="8160">
                <a:moveTo>
                  <a:pt x="6301" y="0"/>
                </a:moveTo>
                <a:lnTo>
                  <a:pt x="2288" y="0"/>
                </a:lnTo>
                <a:cubicBezTo>
                  <a:pt x="1680" y="0"/>
                  <a:pt x="1185" y="495"/>
                  <a:pt x="1185" y="1103"/>
                </a:cubicBezTo>
                <a:lnTo>
                  <a:pt x="1185" y="1833"/>
                </a:lnTo>
                <a:lnTo>
                  <a:pt x="565" y="1833"/>
                </a:lnTo>
                <a:cubicBezTo>
                  <a:pt x="253" y="1833"/>
                  <a:pt x="0" y="2085"/>
                  <a:pt x="0" y="2397"/>
                </a:cubicBezTo>
                <a:lnTo>
                  <a:pt x="0" y="4984"/>
                </a:lnTo>
                <a:cubicBezTo>
                  <a:pt x="0" y="5295"/>
                  <a:pt x="253" y="5548"/>
                  <a:pt x="565" y="5548"/>
                </a:cubicBezTo>
                <a:lnTo>
                  <a:pt x="1185" y="5548"/>
                </a:lnTo>
                <a:lnTo>
                  <a:pt x="1185" y="7057"/>
                </a:lnTo>
                <a:cubicBezTo>
                  <a:pt x="1185" y="7665"/>
                  <a:pt x="1680" y="8160"/>
                  <a:pt x="2288" y="8160"/>
                </a:cubicBezTo>
                <a:lnTo>
                  <a:pt x="6301" y="8160"/>
                </a:lnTo>
                <a:cubicBezTo>
                  <a:pt x="6909" y="8160"/>
                  <a:pt x="7404" y="7665"/>
                  <a:pt x="7404" y="7057"/>
                </a:cubicBezTo>
                <a:lnTo>
                  <a:pt x="7404" y="1103"/>
                </a:lnTo>
                <a:cubicBezTo>
                  <a:pt x="7404" y="495"/>
                  <a:pt x="6909" y="0"/>
                  <a:pt x="6301" y="0"/>
                </a:cubicBezTo>
                <a:close/>
                <a:moveTo>
                  <a:pt x="1693" y="4400"/>
                </a:moveTo>
                <a:cubicBezTo>
                  <a:pt x="1693" y="4277"/>
                  <a:pt x="1792" y="4181"/>
                  <a:pt x="1916" y="4181"/>
                </a:cubicBezTo>
                <a:cubicBezTo>
                  <a:pt x="1978" y="4181"/>
                  <a:pt x="2021" y="4203"/>
                  <a:pt x="2052" y="4224"/>
                </a:cubicBezTo>
                <a:cubicBezTo>
                  <a:pt x="2216" y="4345"/>
                  <a:pt x="2395" y="4419"/>
                  <a:pt x="2606" y="4419"/>
                </a:cubicBezTo>
                <a:cubicBezTo>
                  <a:pt x="2801" y="4419"/>
                  <a:pt x="2918" y="4342"/>
                  <a:pt x="2918" y="4215"/>
                </a:cubicBezTo>
                <a:lnTo>
                  <a:pt x="2918" y="4209"/>
                </a:lnTo>
                <a:cubicBezTo>
                  <a:pt x="2918" y="4088"/>
                  <a:pt x="2844" y="4026"/>
                  <a:pt x="2482" y="3933"/>
                </a:cubicBezTo>
                <a:cubicBezTo>
                  <a:pt x="2046" y="3822"/>
                  <a:pt x="1764" y="3701"/>
                  <a:pt x="1764" y="3271"/>
                </a:cubicBezTo>
                <a:lnTo>
                  <a:pt x="1764" y="3265"/>
                </a:lnTo>
                <a:cubicBezTo>
                  <a:pt x="1764" y="2930"/>
                  <a:pt x="1995" y="2693"/>
                  <a:pt x="2336" y="2630"/>
                </a:cubicBezTo>
                <a:lnTo>
                  <a:pt x="2336" y="2469"/>
                </a:lnTo>
                <a:cubicBezTo>
                  <a:pt x="2336" y="2355"/>
                  <a:pt x="2429" y="2263"/>
                  <a:pt x="2543" y="2263"/>
                </a:cubicBezTo>
                <a:cubicBezTo>
                  <a:pt x="2656" y="2263"/>
                  <a:pt x="2749" y="2355"/>
                  <a:pt x="2749" y="2469"/>
                </a:cubicBezTo>
                <a:lnTo>
                  <a:pt x="2749" y="2632"/>
                </a:lnTo>
                <a:cubicBezTo>
                  <a:pt x="2918" y="2660"/>
                  <a:pt x="3073" y="2717"/>
                  <a:pt x="3209" y="2804"/>
                </a:cubicBezTo>
                <a:cubicBezTo>
                  <a:pt x="3262" y="2835"/>
                  <a:pt x="3315" y="2900"/>
                  <a:pt x="3315" y="2993"/>
                </a:cubicBezTo>
                <a:cubicBezTo>
                  <a:pt x="3315" y="3116"/>
                  <a:pt x="3216" y="3213"/>
                  <a:pt x="3092" y="3213"/>
                </a:cubicBezTo>
                <a:cubicBezTo>
                  <a:pt x="3045" y="3213"/>
                  <a:pt x="3008" y="3200"/>
                  <a:pt x="2971" y="3179"/>
                </a:cubicBezTo>
                <a:cubicBezTo>
                  <a:pt x="2813" y="3086"/>
                  <a:pt x="2665" y="3033"/>
                  <a:pt x="2516" y="3033"/>
                </a:cubicBezTo>
                <a:cubicBezTo>
                  <a:pt x="2333" y="3033"/>
                  <a:pt x="2237" y="3116"/>
                  <a:pt x="2237" y="3222"/>
                </a:cubicBezTo>
                <a:lnTo>
                  <a:pt x="2237" y="3228"/>
                </a:lnTo>
                <a:cubicBezTo>
                  <a:pt x="2237" y="3370"/>
                  <a:pt x="2330" y="3417"/>
                  <a:pt x="2705" y="3512"/>
                </a:cubicBezTo>
                <a:cubicBezTo>
                  <a:pt x="3144" y="3627"/>
                  <a:pt x="3392" y="3785"/>
                  <a:pt x="3392" y="4162"/>
                </a:cubicBezTo>
                <a:lnTo>
                  <a:pt x="3392" y="4169"/>
                </a:lnTo>
                <a:cubicBezTo>
                  <a:pt x="3392" y="4550"/>
                  <a:pt x="3133" y="4783"/>
                  <a:pt x="2748" y="4830"/>
                </a:cubicBezTo>
                <a:lnTo>
                  <a:pt x="2748" y="4984"/>
                </a:lnTo>
                <a:cubicBezTo>
                  <a:pt x="2748" y="5098"/>
                  <a:pt x="2656" y="5190"/>
                  <a:pt x="2542" y="5190"/>
                </a:cubicBezTo>
                <a:cubicBezTo>
                  <a:pt x="2428" y="5190"/>
                  <a:pt x="2336" y="5098"/>
                  <a:pt x="2336" y="4984"/>
                </a:cubicBezTo>
                <a:lnTo>
                  <a:pt x="2336" y="4813"/>
                </a:lnTo>
                <a:cubicBezTo>
                  <a:pt x="2141" y="4776"/>
                  <a:pt x="1950" y="4701"/>
                  <a:pt x="1783" y="4580"/>
                </a:cubicBezTo>
                <a:cubicBezTo>
                  <a:pt x="1730" y="4543"/>
                  <a:pt x="1693" y="4475"/>
                  <a:pt x="1693" y="4400"/>
                </a:cubicBezTo>
                <a:close/>
                <a:moveTo>
                  <a:pt x="4294" y="7812"/>
                </a:moveTo>
                <a:cubicBezTo>
                  <a:pt x="4085" y="7812"/>
                  <a:pt x="3916" y="7643"/>
                  <a:pt x="3916" y="7434"/>
                </a:cubicBezTo>
                <a:cubicBezTo>
                  <a:pt x="3916" y="7225"/>
                  <a:pt x="4085" y="7056"/>
                  <a:pt x="4294" y="7056"/>
                </a:cubicBezTo>
                <a:cubicBezTo>
                  <a:pt x="4503" y="7056"/>
                  <a:pt x="4672" y="7225"/>
                  <a:pt x="4672" y="7434"/>
                </a:cubicBezTo>
                <a:cubicBezTo>
                  <a:pt x="4672" y="7643"/>
                  <a:pt x="4503" y="7812"/>
                  <a:pt x="4294" y="7812"/>
                </a:cubicBezTo>
                <a:close/>
                <a:moveTo>
                  <a:pt x="6463" y="6617"/>
                </a:moveTo>
                <a:lnTo>
                  <a:pt x="2125" y="6617"/>
                </a:lnTo>
                <a:lnTo>
                  <a:pt x="2125" y="5548"/>
                </a:lnTo>
                <a:lnTo>
                  <a:pt x="3481" y="5548"/>
                </a:lnTo>
                <a:lnTo>
                  <a:pt x="4059" y="6174"/>
                </a:lnTo>
                <a:cubicBezTo>
                  <a:pt x="4168" y="6292"/>
                  <a:pt x="4319" y="6355"/>
                  <a:pt x="4474" y="6355"/>
                </a:cubicBezTo>
                <a:cubicBezTo>
                  <a:pt x="4543" y="6355"/>
                  <a:pt x="4613" y="6343"/>
                  <a:pt x="4679" y="6317"/>
                </a:cubicBezTo>
                <a:cubicBezTo>
                  <a:pt x="4896" y="6232"/>
                  <a:pt x="5038" y="6023"/>
                  <a:pt x="5038" y="5791"/>
                </a:cubicBezTo>
                <a:lnTo>
                  <a:pt x="5038" y="2397"/>
                </a:lnTo>
                <a:cubicBezTo>
                  <a:pt x="5038" y="2085"/>
                  <a:pt x="4785" y="1833"/>
                  <a:pt x="4474" y="1833"/>
                </a:cubicBezTo>
                <a:lnTo>
                  <a:pt x="2125" y="1833"/>
                </a:lnTo>
                <a:lnTo>
                  <a:pt x="2125" y="1103"/>
                </a:lnTo>
                <a:cubicBezTo>
                  <a:pt x="2125" y="1014"/>
                  <a:pt x="2198" y="941"/>
                  <a:pt x="2288" y="941"/>
                </a:cubicBezTo>
                <a:lnTo>
                  <a:pt x="6300" y="941"/>
                </a:lnTo>
                <a:cubicBezTo>
                  <a:pt x="6390" y="941"/>
                  <a:pt x="6463" y="1014"/>
                  <a:pt x="6463" y="1103"/>
                </a:cubicBezTo>
                <a:lnTo>
                  <a:pt x="6463" y="6617"/>
                </a:lnTo>
                <a:lnTo>
                  <a:pt x="6463" y="6617"/>
                </a:lnTo>
                <a:lnTo>
                  <a:pt x="6463" y="6617"/>
                </a:ln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1200" b="1" dirty="0">
              <a:solidFill>
                <a:schemeClr val="bg1"/>
              </a:solidFill>
            </a:endParaRPr>
          </a:p>
        </p:txBody>
      </p:sp>
      <p:grpSp>
        <p:nvGrpSpPr>
          <p:cNvPr id="459" name="Grupo 458"/>
          <p:cNvGrpSpPr/>
          <p:nvPr/>
        </p:nvGrpSpPr>
        <p:grpSpPr>
          <a:xfrm>
            <a:off x="-47934" y="56528"/>
            <a:ext cx="1363014" cy="1246003"/>
            <a:chOff x="665436" y="247198"/>
            <a:chExt cx="1363014" cy="1246003"/>
          </a:xfrm>
        </p:grpSpPr>
        <p:grpSp>
          <p:nvGrpSpPr>
            <p:cNvPr id="479"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673714" y="247198"/>
              <a:ext cx="1309436" cy="1182430"/>
              <a:chOff x="3002074" y="1103313"/>
              <a:chExt cx="5853314" cy="5285584"/>
            </a:xfrm>
          </p:grpSpPr>
          <p:sp>
            <p:nvSpPr>
              <p:cNvPr id="482"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3"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4"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5"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6"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7"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8"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9"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0"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80" name="CuadroTexto 479"/>
            <p:cNvSpPr txBox="1"/>
            <p:nvPr/>
          </p:nvSpPr>
          <p:spPr>
            <a:xfrm>
              <a:off x="665436" y="1077703"/>
              <a:ext cx="1363014" cy="415498"/>
            </a:xfrm>
            <a:prstGeom prst="rect">
              <a:avLst/>
            </a:prstGeom>
            <a:noFill/>
          </p:spPr>
          <p:txBody>
            <a:bodyPr wrap="square" rtlCol="0">
              <a:spAutoFit/>
            </a:bodyPr>
            <a:lstStyle/>
            <a:p>
              <a:pPr algn="ctr"/>
              <a:r>
                <a:rPr lang="es-ES" sz="1050" b="1" dirty="0">
                  <a:solidFill>
                    <a:schemeClr val="bg2">
                      <a:lumMod val="10000"/>
                    </a:schemeClr>
                  </a:solidFill>
                </a:rPr>
                <a:t>MARCO METODOLÓGICO</a:t>
              </a:r>
            </a:p>
          </p:txBody>
        </p:sp>
        <p:sp>
          <p:nvSpPr>
            <p:cNvPr id="481" name="CuadroTexto 480"/>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3</a:t>
              </a:r>
              <a:endParaRPr lang="en-US" sz="1800" dirty="0">
                <a:solidFill>
                  <a:schemeClr val="bg2">
                    <a:lumMod val="10000"/>
                  </a:schemeClr>
                </a:solidFill>
                <a:latin typeface="Impact" panose="020B0806030902050204" pitchFamily="34" charset="0"/>
              </a:endParaRPr>
            </a:p>
          </p:txBody>
        </p:sp>
      </p:grpSp>
      <p:grpSp>
        <p:nvGrpSpPr>
          <p:cNvPr id="447" name="11b170bc-bd36-4efb-bab7-0c8ae8d9207e" descr="ig4AAB+LCAAAAAAABADlVMFOwkAQ/ZdVbw1paazYWymu4aCQQPRgOKztSNe0W7LdGgzpv7tbWuimoHIxgDeYvpl5b2b2rdCl+FwActEkIVwMKJlzkgwFJMhAwxC5LI9jA/UpCymb3/M0X2TIfVlt0ppfnqmI/DRO+ROJc1AFGBWUxOu/bitJw445lQw+y9g+rIS1ao3e3mgA0wgSqDFTyoTHwklEQokwO6YUwOk8EgyyrAqMXt8hEI00t6dQeRbJmhcYY+fWsu5UsbKNWRQGmkCQsvCvSDq/INkf9PqmTnLfsOs5P1BGkzypYGXfB7JshCxzHaRhGEMTNmQC+MdmnZaKlb8ngssGOOUJEbLhyiyutkOwbzolryELYSmzarJI235FUh3ezvtSHzbnVR7bNmlM5MmC5LZDdTtvizaQx+Zxra4e4aas3MwCHiVWEaqEqpCFZrqGmo6sDEy01RXGXlpTWIrDhKiMpoRds/9WgyrQlFBR0Mj/yLs+4kM30GQu30QGwgsC2be67vXLLOOtB7um1j1IW02zvRlUzHbIOwMXczSDMK99x3eOzsV0kh7GPvaP28WudRfrnryLdU/fxbpn7GKt9fwvF7vRDKJv+b5pHZ2L6SSxje+8wXG7mGNrLmafvIvZp+9i9hm7WGs9e11sVnwBjnBuaYoOAAA=">
            <a:extLst>
              <a:ext uri="{FF2B5EF4-FFF2-40B4-BE49-F238E27FC236}">
                <a16:creationId xmlns:a16="http://schemas.microsoft.com/office/drawing/2014/main" xmlns="" id="{D70EA3EE-8A5B-41D1-A4C1-51331F1430C2}"/>
              </a:ext>
            </a:extLst>
          </p:cNvPr>
          <p:cNvGrpSpPr>
            <a:grpSpLocks noChangeAspect="1"/>
          </p:cNvGrpSpPr>
          <p:nvPr/>
        </p:nvGrpSpPr>
        <p:grpSpPr>
          <a:xfrm>
            <a:off x="1101871" y="3445963"/>
            <a:ext cx="1654951" cy="2087148"/>
            <a:chOff x="2557499" y="1631897"/>
            <a:chExt cx="3589296" cy="4329747"/>
          </a:xfrm>
        </p:grpSpPr>
        <p:sp>
          <p:nvSpPr>
            <p:cNvPr id="448" name="ExtraShape">
              <a:extLst>
                <a:ext uri="{FF2B5EF4-FFF2-40B4-BE49-F238E27FC236}">
                  <a16:creationId xmlns:a16="http://schemas.microsoft.com/office/drawing/2014/main" xmlns="" id="{8C404370-F080-4C69-8246-370AF3410578}"/>
                </a:ext>
              </a:extLst>
            </p:cNvPr>
            <p:cNvSpPr/>
            <p:nvPr/>
          </p:nvSpPr>
          <p:spPr>
            <a:xfrm>
              <a:off x="5638212" y="1631897"/>
              <a:ext cx="433766" cy="43297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ValueShape2">
              <a:extLst>
                <a:ext uri="{FF2B5EF4-FFF2-40B4-BE49-F238E27FC236}">
                  <a16:creationId xmlns:a16="http://schemas.microsoft.com/office/drawing/2014/main" xmlns="" id="{5F5CCB76-469B-404D-AAAE-826977B1DB03}"/>
                </a:ext>
              </a:extLst>
            </p:cNvPr>
            <p:cNvSpPr/>
            <p:nvPr/>
          </p:nvSpPr>
          <p:spPr>
            <a:xfrm flipH="1">
              <a:off x="2557499" y="2725895"/>
              <a:ext cx="3589296" cy="547679"/>
            </a:xfrm>
            <a:prstGeom prst="homePlate">
              <a:avLst/>
            </a:prstGeom>
            <a:gradFill flip="none" rotWithShape="1">
              <a:gsLst>
                <a:gs pos="0">
                  <a:schemeClr val="accent2">
                    <a:lumMod val="100000"/>
                  </a:schemeClr>
                </a:gs>
                <a:gs pos="100000">
                  <a:schemeClr val="accent2">
                    <a:lumMod val="40000"/>
                    <a:lumOff val="60000"/>
                  </a:schemeClr>
                </a:gs>
                <a:gs pos="57000">
                  <a:schemeClr val="accent2">
                    <a:lumMod val="100000"/>
                  </a:schemeClr>
                </a:gs>
                <a:gs pos="571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zh-CN" sz="2800" b="1" dirty="0">
                  <a:solidFill>
                    <a:schemeClr val="bg2">
                      <a:lumMod val="10000"/>
                    </a:schemeClr>
                  </a:solidFill>
                </a:rPr>
                <a:t>Encuesta</a:t>
              </a:r>
              <a:endParaRPr lang="zh-CN" altLang="en-US" sz="2800" b="1" dirty="0">
                <a:solidFill>
                  <a:schemeClr val="bg2">
                    <a:lumMod val="10000"/>
                  </a:schemeClr>
                </a:solidFill>
              </a:endParaRPr>
            </a:p>
          </p:txBody>
        </p:sp>
      </p:grpSp>
      <p:sp>
        <p:nvSpPr>
          <p:cNvPr id="450" name="CustomText1">
            <a:extLst>
              <a:ext uri="{FF2B5EF4-FFF2-40B4-BE49-F238E27FC236}">
                <a16:creationId xmlns:a16="http://schemas.microsoft.com/office/drawing/2014/main" xmlns="" id="{87B16A2A-3E81-48A9-BB89-598FC32FE841}"/>
              </a:ext>
            </a:extLst>
          </p:cNvPr>
          <p:cNvSpPr txBox="1"/>
          <p:nvPr/>
        </p:nvSpPr>
        <p:spPr>
          <a:xfrm>
            <a:off x="506741" y="2876909"/>
            <a:ext cx="4231167" cy="470461"/>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s-ES" altLang="zh-CN" sz="2000" b="1" dirty="0">
                <a:solidFill>
                  <a:schemeClr val="tx2"/>
                </a:solidFill>
              </a:rPr>
              <a:t>Instrumentos de recolección de datos</a:t>
            </a:r>
          </a:p>
        </p:txBody>
      </p:sp>
      <p:grpSp>
        <p:nvGrpSpPr>
          <p:cNvPr id="451" name="882bf820-4024-4401-aa26-526ac24eadb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126229" y="3960389"/>
            <a:ext cx="1197638" cy="1422599"/>
            <a:chOff x="4188729" y="1426029"/>
            <a:chExt cx="3814529" cy="4531040"/>
          </a:xfrm>
        </p:grpSpPr>
        <p:grpSp>
          <p:nvGrpSpPr>
            <p:cNvPr id="452" name="í$1ídê"/>
            <p:cNvGrpSpPr/>
            <p:nvPr/>
          </p:nvGrpSpPr>
          <p:grpSpPr>
            <a:xfrm flipH="1">
              <a:off x="5555953" y="1426029"/>
              <a:ext cx="2447305" cy="4494075"/>
              <a:chOff x="8199726" y="980132"/>
              <a:chExt cx="2899947" cy="5325290"/>
            </a:xfrm>
          </p:grpSpPr>
          <p:sp>
            <p:nvSpPr>
              <p:cNvPr id="497" name="íṥḷíďê"/>
              <p:cNvSpPr/>
              <p:nvPr/>
            </p:nvSpPr>
            <p:spPr bwMode="auto">
              <a:xfrm>
                <a:off x="8252045" y="3106512"/>
                <a:ext cx="930525" cy="762357"/>
              </a:xfrm>
              <a:custGeom>
                <a:avLst/>
                <a:gdLst>
                  <a:gd name="T0" fmla="*/ 65 w 105"/>
                  <a:gd name="T1" fmla="*/ 86 h 86"/>
                  <a:gd name="T2" fmla="*/ 8 w 105"/>
                  <a:gd name="T3" fmla="*/ 34 h 86"/>
                  <a:gd name="T4" fmla="*/ 7 w 105"/>
                  <a:gd name="T5" fmla="*/ 8 h 86"/>
                  <a:gd name="T6" fmla="*/ 7 w 105"/>
                  <a:gd name="T7" fmla="*/ 8 h 86"/>
                  <a:gd name="T8" fmla="*/ 33 w 105"/>
                  <a:gd name="T9" fmla="*/ 7 h 86"/>
                  <a:gd name="T10" fmla="*/ 105 w 105"/>
                  <a:gd name="T11" fmla="*/ 72 h 86"/>
                  <a:gd name="T12" fmla="*/ 101 w 105"/>
                  <a:gd name="T13" fmla="*/ 76 h 86"/>
                  <a:gd name="T14" fmla="*/ 65 w 105"/>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65" y="86"/>
                    </a:moveTo>
                    <a:cubicBezTo>
                      <a:pt x="8" y="34"/>
                      <a:pt x="8" y="34"/>
                      <a:pt x="8" y="34"/>
                    </a:cubicBezTo>
                    <a:cubicBezTo>
                      <a:pt x="0" y="27"/>
                      <a:pt x="0" y="15"/>
                      <a:pt x="7" y="8"/>
                    </a:cubicBezTo>
                    <a:cubicBezTo>
                      <a:pt x="7" y="8"/>
                      <a:pt x="7" y="8"/>
                      <a:pt x="7" y="8"/>
                    </a:cubicBezTo>
                    <a:cubicBezTo>
                      <a:pt x="14" y="0"/>
                      <a:pt x="26" y="0"/>
                      <a:pt x="33" y="7"/>
                    </a:cubicBezTo>
                    <a:cubicBezTo>
                      <a:pt x="105" y="72"/>
                      <a:pt x="105" y="72"/>
                      <a:pt x="105" y="72"/>
                    </a:cubicBezTo>
                    <a:cubicBezTo>
                      <a:pt x="101" y="76"/>
                      <a:pt x="101" y="76"/>
                      <a:pt x="101" y="76"/>
                    </a:cubicBezTo>
                    <a:lnTo>
                      <a:pt x="65" y="86"/>
                    </a:lnTo>
                    <a:close/>
                  </a:path>
                </a:pathLst>
              </a:custGeom>
              <a:solidFill>
                <a:srgbClr val="484848"/>
              </a:solidFill>
              <a:ln>
                <a:noFill/>
              </a:ln>
              <a:extLst/>
            </p:spPr>
            <p:txBody>
              <a:bodyPr anchor="ctr"/>
              <a:lstStyle/>
              <a:p>
                <a:pPr algn="ctr"/>
                <a:endParaRPr/>
              </a:p>
            </p:txBody>
          </p:sp>
          <p:grpSp>
            <p:nvGrpSpPr>
              <p:cNvPr id="498" name="îṩľîḍé"/>
              <p:cNvGrpSpPr/>
              <p:nvPr/>
            </p:nvGrpSpPr>
            <p:grpSpPr>
              <a:xfrm>
                <a:off x="8199726" y="980132"/>
                <a:ext cx="2899947" cy="5325290"/>
                <a:chOff x="8199726" y="980132"/>
                <a:chExt cx="2899947" cy="5325290"/>
              </a:xfrm>
            </p:grpSpPr>
            <p:sp>
              <p:nvSpPr>
                <p:cNvPr id="499" name="îSlïďè"/>
                <p:cNvSpPr/>
                <p:nvPr/>
              </p:nvSpPr>
              <p:spPr bwMode="auto">
                <a:xfrm>
                  <a:off x="9126513" y="4328525"/>
                  <a:ext cx="1061321" cy="1887208"/>
                </a:xfrm>
                <a:custGeom>
                  <a:avLst/>
                  <a:gdLst>
                    <a:gd name="T0" fmla="*/ 31 w 120"/>
                    <a:gd name="T1" fmla="*/ 0 h 213"/>
                    <a:gd name="T2" fmla="*/ 31 w 120"/>
                    <a:gd name="T3" fmla="*/ 0 h 213"/>
                    <a:gd name="T4" fmla="*/ 33 w 120"/>
                    <a:gd name="T5" fmla="*/ 0 h 213"/>
                    <a:gd name="T6" fmla="*/ 88 w 120"/>
                    <a:gd name="T7" fmla="*/ 0 h 213"/>
                    <a:gd name="T8" fmla="*/ 90 w 120"/>
                    <a:gd name="T9" fmla="*/ 0 h 213"/>
                    <a:gd name="T10" fmla="*/ 90 w 120"/>
                    <a:gd name="T11" fmla="*/ 0 h 213"/>
                    <a:gd name="T12" fmla="*/ 92 w 120"/>
                    <a:gd name="T13" fmla="*/ 0 h 213"/>
                    <a:gd name="T14" fmla="*/ 120 w 120"/>
                    <a:gd name="T15" fmla="*/ 0 h 213"/>
                    <a:gd name="T16" fmla="*/ 120 w 120"/>
                    <a:gd name="T17" fmla="*/ 7 h 213"/>
                    <a:gd name="T18" fmla="*/ 120 w 120"/>
                    <a:gd name="T19" fmla="*/ 8 h 213"/>
                    <a:gd name="T20" fmla="*/ 120 w 120"/>
                    <a:gd name="T21" fmla="*/ 211 h 213"/>
                    <a:gd name="T22" fmla="*/ 120 w 120"/>
                    <a:gd name="T23" fmla="*/ 213 h 213"/>
                    <a:gd name="T24" fmla="*/ 62 w 120"/>
                    <a:gd name="T25" fmla="*/ 213 h 213"/>
                    <a:gd name="T26" fmla="*/ 62 w 120"/>
                    <a:gd name="T27" fmla="*/ 211 h 213"/>
                    <a:gd name="T28" fmla="*/ 62 w 120"/>
                    <a:gd name="T29" fmla="*/ 90 h 213"/>
                    <a:gd name="T30" fmla="*/ 62 w 120"/>
                    <a:gd name="T31" fmla="*/ 89 h 213"/>
                    <a:gd name="T32" fmla="*/ 62 w 120"/>
                    <a:gd name="T33" fmla="*/ 39 h 213"/>
                    <a:gd name="T34" fmla="*/ 60 w 120"/>
                    <a:gd name="T35" fmla="*/ 34 h 213"/>
                    <a:gd name="T36" fmla="*/ 60 w 120"/>
                    <a:gd name="T37" fmla="*/ 34 h 213"/>
                    <a:gd name="T38" fmla="*/ 58 w 120"/>
                    <a:gd name="T39" fmla="*/ 38 h 213"/>
                    <a:gd name="T40" fmla="*/ 58 w 120"/>
                    <a:gd name="T41" fmla="*/ 38 h 213"/>
                    <a:gd name="T42" fmla="*/ 58 w 120"/>
                    <a:gd name="T43" fmla="*/ 211 h 213"/>
                    <a:gd name="T44" fmla="*/ 58 w 120"/>
                    <a:gd name="T45" fmla="*/ 213 h 213"/>
                    <a:gd name="T46" fmla="*/ 1 w 120"/>
                    <a:gd name="T47" fmla="*/ 213 h 213"/>
                    <a:gd name="T48" fmla="*/ 0 w 120"/>
                    <a:gd name="T49" fmla="*/ 211 h 213"/>
                    <a:gd name="T50" fmla="*/ 0 w 120"/>
                    <a:gd name="T51" fmla="*/ 5 h 213"/>
                    <a:gd name="T52" fmla="*/ 1 w 120"/>
                    <a:gd name="T53" fmla="*/ 4 h 213"/>
                    <a:gd name="T54" fmla="*/ 1 w 120"/>
                    <a:gd name="T55" fmla="*/ 0 h 213"/>
                    <a:gd name="T56" fmla="*/ 29 w 120"/>
                    <a:gd name="T57" fmla="*/ 0 h 213"/>
                    <a:gd name="T58" fmla="*/ 31 w 120"/>
                    <a:gd name="T5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13">
                      <a:moveTo>
                        <a:pt x="31" y="0"/>
                      </a:moveTo>
                      <a:cubicBezTo>
                        <a:pt x="31" y="0"/>
                        <a:pt x="31" y="0"/>
                        <a:pt x="31" y="0"/>
                      </a:cubicBezTo>
                      <a:cubicBezTo>
                        <a:pt x="32" y="0"/>
                        <a:pt x="33" y="0"/>
                        <a:pt x="33" y="0"/>
                      </a:cubicBezTo>
                      <a:cubicBezTo>
                        <a:pt x="88" y="0"/>
                        <a:pt x="88" y="0"/>
                        <a:pt x="88" y="0"/>
                      </a:cubicBezTo>
                      <a:cubicBezTo>
                        <a:pt x="88" y="0"/>
                        <a:pt x="89" y="0"/>
                        <a:pt x="90" y="0"/>
                      </a:cubicBezTo>
                      <a:cubicBezTo>
                        <a:pt x="90" y="0"/>
                        <a:pt x="90" y="0"/>
                        <a:pt x="90" y="0"/>
                      </a:cubicBezTo>
                      <a:cubicBezTo>
                        <a:pt x="91" y="0"/>
                        <a:pt x="91" y="0"/>
                        <a:pt x="92" y="0"/>
                      </a:cubicBezTo>
                      <a:cubicBezTo>
                        <a:pt x="120" y="0"/>
                        <a:pt x="120" y="0"/>
                        <a:pt x="120" y="0"/>
                      </a:cubicBezTo>
                      <a:cubicBezTo>
                        <a:pt x="120" y="7"/>
                        <a:pt x="120" y="7"/>
                        <a:pt x="120" y="7"/>
                      </a:cubicBezTo>
                      <a:cubicBezTo>
                        <a:pt x="120" y="7"/>
                        <a:pt x="120" y="8"/>
                        <a:pt x="120" y="8"/>
                      </a:cubicBezTo>
                      <a:cubicBezTo>
                        <a:pt x="120" y="211"/>
                        <a:pt x="120" y="211"/>
                        <a:pt x="120" y="211"/>
                      </a:cubicBezTo>
                      <a:cubicBezTo>
                        <a:pt x="120" y="212"/>
                        <a:pt x="120" y="212"/>
                        <a:pt x="120" y="213"/>
                      </a:cubicBezTo>
                      <a:cubicBezTo>
                        <a:pt x="62" y="213"/>
                        <a:pt x="62" y="213"/>
                        <a:pt x="62" y="213"/>
                      </a:cubicBezTo>
                      <a:cubicBezTo>
                        <a:pt x="62" y="212"/>
                        <a:pt x="62" y="212"/>
                        <a:pt x="62" y="211"/>
                      </a:cubicBezTo>
                      <a:cubicBezTo>
                        <a:pt x="62" y="90"/>
                        <a:pt x="62" y="90"/>
                        <a:pt x="62" y="90"/>
                      </a:cubicBezTo>
                      <a:cubicBezTo>
                        <a:pt x="62" y="90"/>
                        <a:pt x="62" y="89"/>
                        <a:pt x="62" y="89"/>
                      </a:cubicBezTo>
                      <a:cubicBezTo>
                        <a:pt x="62" y="39"/>
                        <a:pt x="62" y="39"/>
                        <a:pt x="62" y="39"/>
                      </a:cubicBezTo>
                      <a:cubicBezTo>
                        <a:pt x="62" y="36"/>
                        <a:pt x="63"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anchor="ctr"/>
                <a:lstStyle/>
                <a:p>
                  <a:pPr algn="ctr"/>
                  <a:endParaRPr/>
                </a:p>
              </p:txBody>
            </p:sp>
            <p:sp>
              <p:nvSpPr>
                <p:cNvPr id="500" name="ïSḻíḑè"/>
                <p:cNvSpPr/>
                <p:nvPr/>
              </p:nvSpPr>
              <p:spPr bwMode="auto">
                <a:xfrm>
                  <a:off x="9126513" y="4328525"/>
                  <a:ext cx="530660" cy="1887208"/>
                </a:xfrm>
                <a:custGeom>
                  <a:avLst/>
                  <a:gdLst>
                    <a:gd name="T0" fmla="*/ 31 w 60"/>
                    <a:gd name="T1" fmla="*/ 0 h 213"/>
                    <a:gd name="T2" fmla="*/ 31 w 60"/>
                    <a:gd name="T3" fmla="*/ 0 h 213"/>
                    <a:gd name="T4" fmla="*/ 33 w 60"/>
                    <a:gd name="T5" fmla="*/ 0 h 213"/>
                    <a:gd name="T6" fmla="*/ 60 w 60"/>
                    <a:gd name="T7" fmla="*/ 0 h 213"/>
                    <a:gd name="T8" fmla="*/ 60 w 60"/>
                    <a:gd name="T9" fmla="*/ 34 h 213"/>
                    <a:gd name="T10" fmla="*/ 60 w 60"/>
                    <a:gd name="T11" fmla="*/ 34 h 213"/>
                    <a:gd name="T12" fmla="*/ 60 w 60"/>
                    <a:gd name="T13" fmla="*/ 34 h 213"/>
                    <a:gd name="T14" fmla="*/ 58 w 60"/>
                    <a:gd name="T15" fmla="*/ 38 h 213"/>
                    <a:gd name="T16" fmla="*/ 58 w 60"/>
                    <a:gd name="T17" fmla="*/ 38 h 213"/>
                    <a:gd name="T18" fmla="*/ 58 w 60"/>
                    <a:gd name="T19" fmla="*/ 211 h 213"/>
                    <a:gd name="T20" fmla="*/ 58 w 60"/>
                    <a:gd name="T21" fmla="*/ 213 h 213"/>
                    <a:gd name="T22" fmla="*/ 1 w 60"/>
                    <a:gd name="T23" fmla="*/ 213 h 213"/>
                    <a:gd name="T24" fmla="*/ 0 w 60"/>
                    <a:gd name="T25" fmla="*/ 211 h 213"/>
                    <a:gd name="T26" fmla="*/ 0 w 60"/>
                    <a:gd name="T27" fmla="*/ 5 h 213"/>
                    <a:gd name="T28" fmla="*/ 1 w 60"/>
                    <a:gd name="T29" fmla="*/ 4 h 213"/>
                    <a:gd name="T30" fmla="*/ 1 w 60"/>
                    <a:gd name="T31" fmla="*/ 0 h 213"/>
                    <a:gd name="T32" fmla="*/ 29 w 60"/>
                    <a:gd name="T33" fmla="*/ 0 h 213"/>
                    <a:gd name="T34" fmla="*/ 31 w 60"/>
                    <a:gd name="T3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213">
                      <a:moveTo>
                        <a:pt x="31" y="0"/>
                      </a:moveTo>
                      <a:cubicBezTo>
                        <a:pt x="31" y="0"/>
                        <a:pt x="31" y="0"/>
                        <a:pt x="31" y="0"/>
                      </a:cubicBezTo>
                      <a:cubicBezTo>
                        <a:pt x="32" y="0"/>
                        <a:pt x="33" y="0"/>
                        <a:pt x="33" y="0"/>
                      </a:cubicBezTo>
                      <a:cubicBezTo>
                        <a:pt x="60" y="0"/>
                        <a:pt x="60" y="0"/>
                        <a:pt x="60" y="0"/>
                      </a:cubicBezTo>
                      <a:cubicBezTo>
                        <a:pt x="60" y="34"/>
                        <a:pt x="60" y="34"/>
                        <a:pt x="60" y="34"/>
                      </a:cubicBezTo>
                      <a:cubicBezTo>
                        <a:pt x="60" y="34"/>
                        <a:pt x="60" y="34"/>
                        <a:pt x="60" y="34"/>
                      </a:cubicBezTo>
                      <a:cubicBezTo>
                        <a:pt x="60" y="34"/>
                        <a:pt x="60" y="34"/>
                        <a:pt x="60" y="34"/>
                      </a:cubicBezTo>
                      <a:cubicBezTo>
                        <a:pt x="57" y="34"/>
                        <a:pt x="59" y="36"/>
                        <a:pt x="58" y="38"/>
                      </a:cubicBezTo>
                      <a:cubicBezTo>
                        <a:pt x="58" y="38"/>
                        <a:pt x="58" y="38"/>
                        <a:pt x="58" y="38"/>
                      </a:cubicBezTo>
                      <a:cubicBezTo>
                        <a:pt x="58" y="211"/>
                        <a:pt x="58" y="211"/>
                        <a:pt x="58" y="211"/>
                      </a:cubicBezTo>
                      <a:cubicBezTo>
                        <a:pt x="58" y="212"/>
                        <a:pt x="58" y="212"/>
                        <a:pt x="58" y="213"/>
                      </a:cubicBezTo>
                      <a:cubicBezTo>
                        <a:pt x="1" y="213"/>
                        <a:pt x="1" y="213"/>
                        <a:pt x="1" y="213"/>
                      </a:cubicBezTo>
                      <a:cubicBezTo>
                        <a:pt x="1" y="212"/>
                        <a:pt x="0" y="212"/>
                        <a:pt x="0" y="211"/>
                      </a:cubicBezTo>
                      <a:cubicBezTo>
                        <a:pt x="0" y="5"/>
                        <a:pt x="0" y="5"/>
                        <a:pt x="0" y="5"/>
                      </a:cubicBezTo>
                      <a:cubicBezTo>
                        <a:pt x="0" y="5"/>
                        <a:pt x="0" y="4"/>
                        <a:pt x="1" y="4"/>
                      </a:cubicBezTo>
                      <a:cubicBezTo>
                        <a:pt x="1" y="0"/>
                        <a:pt x="1" y="0"/>
                        <a:pt x="1" y="0"/>
                      </a:cubicBezTo>
                      <a:cubicBezTo>
                        <a:pt x="29" y="0"/>
                        <a:pt x="29" y="0"/>
                        <a:pt x="29" y="0"/>
                      </a:cubicBezTo>
                      <a:cubicBezTo>
                        <a:pt x="30" y="0"/>
                        <a:pt x="30" y="0"/>
                        <a:pt x="31" y="0"/>
                      </a:cubicBezTo>
                      <a:close/>
                    </a:path>
                  </a:pathLst>
                </a:custGeom>
                <a:solidFill>
                  <a:srgbClr val="666666"/>
                </a:solidFill>
                <a:ln>
                  <a:noFill/>
                </a:ln>
                <a:extLst/>
              </p:spPr>
              <p:txBody>
                <a:bodyPr anchor="ctr"/>
                <a:lstStyle/>
                <a:p>
                  <a:pPr algn="ctr"/>
                  <a:endParaRPr/>
                </a:p>
              </p:txBody>
            </p:sp>
            <p:sp>
              <p:nvSpPr>
                <p:cNvPr id="501" name="ïṩ1ïḓè"/>
                <p:cNvSpPr/>
                <p:nvPr/>
              </p:nvSpPr>
              <p:spPr bwMode="auto">
                <a:xfrm>
                  <a:off x="9100353" y="6028880"/>
                  <a:ext cx="541873" cy="276542"/>
                </a:xfrm>
                <a:custGeom>
                  <a:avLst/>
                  <a:gdLst>
                    <a:gd name="T0" fmla="*/ 30 w 61"/>
                    <a:gd name="T1" fmla="*/ 0 h 31"/>
                    <a:gd name="T2" fmla="*/ 30 w 61"/>
                    <a:gd name="T3" fmla="*/ 0 h 31"/>
                    <a:gd name="T4" fmla="*/ 61 w 61"/>
                    <a:gd name="T5" fmla="*/ 25 h 31"/>
                    <a:gd name="T6" fmla="*/ 61 w 61"/>
                    <a:gd name="T7" fmla="*/ 31 h 31"/>
                    <a:gd name="T8" fmla="*/ 56 w 61"/>
                    <a:gd name="T9" fmla="*/ 31 h 31"/>
                    <a:gd name="T10" fmla="*/ 56 w 61"/>
                    <a:gd name="T11" fmla="*/ 30 h 31"/>
                    <a:gd name="T12" fmla="*/ 52 w 61"/>
                    <a:gd name="T13" fmla="*/ 27 h 31"/>
                    <a:gd name="T14" fmla="*/ 49 w 61"/>
                    <a:gd name="T15" fmla="*/ 30 h 31"/>
                    <a:gd name="T16" fmla="*/ 49 w 61"/>
                    <a:gd name="T17" fmla="*/ 31 h 31"/>
                    <a:gd name="T18" fmla="*/ 45 w 61"/>
                    <a:gd name="T19" fmla="*/ 31 h 31"/>
                    <a:gd name="T20" fmla="*/ 45 w 61"/>
                    <a:gd name="T21" fmla="*/ 30 h 31"/>
                    <a:gd name="T22" fmla="*/ 41 w 61"/>
                    <a:gd name="T23" fmla="*/ 27 h 31"/>
                    <a:gd name="T24" fmla="*/ 38 w 61"/>
                    <a:gd name="T25" fmla="*/ 30 h 31"/>
                    <a:gd name="T26" fmla="*/ 38 w 61"/>
                    <a:gd name="T27" fmla="*/ 31 h 31"/>
                    <a:gd name="T28" fmla="*/ 34 w 61"/>
                    <a:gd name="T29" fmla="*/ 31 h 31"/>
                    <a:gd name="T30" fmla="*/ 34 w 61"/>
                    <a:gd name="T31" fmla="*/ 30 h 31"/>
                    <a:gd name="T32" fmla="*/ 30 w 61"/>
                    <a:gd name="T33" fmla="*/ 27 h 31"/>
                    <a:gd name="T34" fmla="*/ 27 w 61"/>
                    <a:gd name="T35" fmla="*/ 30 h 31"/>
                    <a:gd name="T36" fmla="*/ 27 w 61"/>
                    <a:gd name="T37" fmla="*/ 31 h 31"/>
                    <a:gd name="T38" fmla="*/ 23 w 61"/>
                    <a:gd name="T39" fmla="*/ 31 h 31"/>
                    <a:gd name="T40" fmla="*/ 23 w 61"/>
                    <a:gd name="T41" fmla="*/ 30 h 31"/>
                    <a:gd name="T42" fmla="*/ 19 w 61"/>
                    <a:gd name="T43" fmla="*/ 27 h 31"/>
                    <a:gd name="T44" fmla="*/ 16 w 61"/>
                    <a:gd name="T45" fmla="*/ 30 h 31"/>
                    <a:gd name="T46" fmla="*/ 16 w 61"/>
                    <a:gd name="T47" fmla="*/ 31 h 31"/>
                    <a:gd name="T48" fmla="*/ 12 w 61"/>
                    <a:gd name="T49" fmla="*/ 31 h 31"/>
                    <a:gd name="T50" fmla="*/ 12 w 61"/>
                    <a:gd name="T51" fmla="*/ 30 h 31"/>
                    <a:gd name="T52" fmla="*/ 8 w 61"/>
                    <a:gd name="T53" fmla="*/ 27 h 31"/>
                    <a:gd name="T54" fmla="*/ 5 w 61"/>
                    <a:gd name="T55" fmla="*/ 30 h 31"/>
                    <a:gd name="T56" fmla="*/ 5 w 61"/>
                    <a:gd name="T57" fmla="*/ 31 h 31"/>
                    <a:gd name="T58" fmla="*/ 0 w 61"/>
                    <a:gd name="T59" fmla="*/ 31 h 31"/>
                    <a:gd name="T60" fmla="*/ 0 w 61"/>
                    <a:gd name="T61" fmla="*/ 25 h 31"/>
                    <a:gd name="T62" fmla="*/ 30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0" y="0"/>
                      </a:moveTo>
                      <a:cubicBezTo>
                        <a:pt x="30" y="0"/>
                        <a:pt x="30" y="0"/>
                        <a:pt x="30"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4" y="27"/>
                        <a:pt x="52" y="27"/>
                      </a:cubicBezTo>
                      <a:cubicBezTo>
                        <a:pt x="50" y="27"/>
                        <a:pt x="49" y="28"/>
                        <a:pt x="49" y="30"/>
                      </a:cubicBezTo>
                      <a:cubicBezTo>
                        <a:pt x="49" y="31"/>
                        <a:pt x="49" y="31"/>
                        <a:pt x="49" y="31"/>
                      </a:cubicBezTo>
                      <a:cubicBezTo>
                        <a:pt x="45" y="31"/>
                        <a:pt x="45" y="31"/>
                        <a:pt x="45" y="31"/>
                      </a:cubicBezTo>
                      <a:cubicBezTo>
                        <a:pt x="45" y="30"/>
                        <a:pt x="45" y="30"/>
                        <a:pt x="45" y="30"/>
                      </a:cubicBezTo>
                      <a:cubicBezTo>
                        <a:pt x="45" y="28"/>
                        <a:pt x="43" y="27"/>
                        <a:pt x="41" y="27"/>
                      </a:cubicBezTo>
                      <a:cubicBezTo>
                        <a:pt x="39" y="27"/>
                        <a:pt x="38" y="28"/>
                        <a:pt x="38" y="30"/>
                      </a:cubicBezTo>
                      <a:cubicBezTo>
                        <a:pt x="38" y="31"/>
                        <a:pt x="38" y="31"/>
                        <a:pt x="38" y="31"/>
                      </a:cubicBezTo>
                      <a:cubicBezTo>
                        <a:pt x="34" y="31"/>
                        <a:pt x="34" y="31"/>
                        <a:pt x="34" y="31"/>
                      </a:cubicBezTo>
                      <a:cubicBezTo>
                        <a:pt x="34" y="30"/>
                        <a:pt x="34" y="30"/>
                        <a:pt x="34" y="30"/>
                      </a:cubicBezTo>
                      <a:cubicBezTo>
                        <a:pt x="34" y="28"/>
                        <a:pt x="32" y="27"/>
                        <a:pt x="30" y="27"/>
                      </a:cubicBezTo>
                      <a:cubicBezTo>
                        <a:pt x="28" y="27"/>
                        <a:pt x="27" y="28"/>
                        <a:pt x="27" y="30"/>
                      </a:cubicBezTo>
                      <a:cubicBezTo>
                        <a:pt x="27" y="31"/>
                        <a:pt x="27" y="31"/>
                        <a:pt x="27" y="31"/>
                      </a:cubicBezTo>
                      <a:cubicBezTo>
                        <a:pt x="23" y="31"/>
                        <a:pt x="23" y="31"/>
                        <a:pt x="23" y="31"/>
                      </a:cubicBezTo>
                      <a:cubicBezTo>
                        <a:pt x="23" y="30"/>
                        <a:pt x="23" y="30"/>
                        <a:pt x="23" y="30"/>
                      </a:cubicBezTo>
                      <a:cubicBezTo>
                        <a:pt x="23" y="28"/>
                        <a:pt x="21" y="27"/>
                        <a:pt x="19" y="27"/>
                      </a:cubicBezTo>
                      <a:cubicBezTo>
                        <a:pt x="17" y="27"/>
                        <a:pt x="16" y="28"/>
                        <a:pt x="16" y="30"/>
                      </a:cubicBezTo>
                      <a:cubicBezTo>
                        <a:pt x="16" y="31"/>
                        <a:pt x="16" y="31"/>
                        <a:pt x="16" y="31"/>
                      </a:cubicBezTo>
                      <a:cubicBezTo>
                        <a:pt x="12" y="31"/>
                        <a:pt x="12" y="31"/>
                        <a:pt x="12" y="31"/>
                      </a:cubicBezTo>
                      <a:cubicBezTo>
                        <a:pt x="12" y="30"/>
                        <a:pt x="12" y="30"/>
                        <a:pt x="12" y="30"/>
                      </a:cubicBezTo>
                      <a:cubicBezTo>
                        <a:pt x="12" y="28"/>
                        <a:pt x="10" y="27"/>
                        <a:pt x="8" y="27"/>
                      </a:cubicBezTo>
                      <a:cubicBezTo>
                        <a:pt x="6" y="27"/>
                        <a:pt x="5" y="28"/>
                        <a:pt x="5" y="30"/>
                      </a:cubicBezTo>
                      <a:cubicBezTo>
                        <a:pt x="5" y="31"/>
                        <a:pt x="5" y="31"/>
                        <a:pt x="5" y="31"/>
                      </a:cubicBezTo>
                      <a:cubicBezTo>
                        <a:pt x="0" y="31"/>
                        <a:pt x="0" y="31"/>
                        <a:pt x="0" y="31"/>
                      </a:cubicBezTo>
                      <a:cubicBezTo>
                        <a:pt x="0" y="25"/>
                        <a:pt x="0" y="25"/>
                        <a:pt x="0" y="25"/>
                      </a:cubicBezTo>
                      <a:cubicBezTo>
                        <a:pt x="0" y="11"/>
                        <a:pt x="13" y="0"/>
                        <a:pt x="30" y="0"/>
                      </a:cubicBezTo>
                      <a:close/>
                    </a:path>
                  </a:pathLst>
                </a:custGeom>
                <a:solidFill>
                  <a:srgbClr val="242424"/>
                </a:solidFill>
                <a:ln w="9525">
                  <a:noFill/>
                  <a:round/>
                  <a:headEnd/>
                  <a:tailEnd/>
                </a:ln>
                <a:extLst/>
              </p:spPr>
              <p:txBody>
                <a:bodyPr anchor="ctr"/>
                <a:lstStyle/>
                <a:p>
                  <a:pPr algn="ctr"/>
                  <a:endParaRPr/>
                </a:p>
              </p:txBody>
            </p:sp>
            <p:sp>
              <p:nvSpPr>
                <p:cNvPr id="502" name="îṣlïḍê"/>
                <p:cNvSpPr/>
                <p:nvPr/>
              </p:nvSpPr>
              <p:spPr bwMode="auto">
                <a:xfrm>
                  <a:off x="9092879" y="6215733"/>
                  <a:ext cx="549347" cy="89688"/>
                </a:xfrm>
                <a:custGeom>
                  <a:avLst/>
                  <a:gdLst>
                    <a:gd name="T0" fmla="*/ 61 w 62"/>
                    <a:gd name="T1" fmla="*/ 0 h 10"/>
                    <a:gd name="T2" fmla="*/ 1 w 62"/>
                    <a:gd name="T3" fmla="*/ 0 h 10"/>
                    <a:gd name="T4" fmla="*/ 1 w 62"/>
                    <a:gd name="T5" fmla="*/ 10 h 10"/>
                    <a:gd name="T6" fmla="*/ 62 w 62"/>
                    <a:gd name="T7" fmla="*/ 10 h 10"/>
                    <a:gd name="T8" fmla="*/ 61 w 62"/>
                    <a:gd name="T9" fmla="*/ 0 h 10"/>
                  </a:gdLst>
                  <a:ahLst/>
                  <a:cxnLst>
                    <a:cxn ang="0">
                      <a:pos x="T0" y="T1"/>
                    </a:cxn>
                    <a:cxn ang="0">
                      <a:pos x="T2" y="T3"/>
                    </a:cxn>
                    <a:cxn ang="0">
                      <a:pos x="T4" y="T5"/>
                    </a:cxn>
                    <a:cxn ang="0">
                      <a:pos x="T6" y="T7"/>
                    </a:cxn>
                    <a:cxn ang="0">
                      <a:pos x="T8" y="T9"/>
                    </a:cxn>
                  </a:cxnLst>
                  <a:rect l="0" t="0" r="r" b="b"/>
                  <a:pathLst>
                    <a:path w="62" h="10">
                      <a:moveTo>
                        <a:pt x="61" y="0"/>
                      </a:moveTo>
                      <a:cubicBezTo>
                        <a:pt x="1" y="0"/>
                        <a:pt x="1" y="0"/>
                        <a:pt x="1" y="0"/>
                      </a:cubicBezTo>
                      <a:cubicBezTo>
                        <a:pt x="0" y="3"/>
                        <a:pt x="1" y="7"/>
                        <a:pt x="1" y="10"/>
                      </a:cubicBezTo>
                      <a:cubicBezTo>
                        <a:pt x="24" y="10"/>
                        <a:pt x="39" y="10"/>
                        <a:pt x="62" y="10"/>
                      </a:cubicBezTo>
                      <a:cubicBezTo>
                        <a:pt x="62" y="7"/>
                        <a:pt x="62" y="3"/>
                        <a:pt x="61" y="0"/>
                      </a:cubicBezTo>
                      <a:close/>
                    </a:path>
                  </a:pathLst>
                </a:custGeom>
                <a:solidFill>
                  <a:srgbClr val="000000"/>
                </a:solidFill>
                <a:ln w="9525">
                  <a:solidFill>
                    <a:srgbClr val="000000"/>
                  </a:solidFill>
                  <a:round/>
                  <a:headEnd/>
                  <a:tailEnd/>
                </a:ln>
                <a:extLst/>
              </p:spPr>
              <p:txBody>
                <a:bodyPr anchor="ctr"/>
                <a:lstStyle/>
                <a:p>
                  <a:pPr algn="ctr"/>
                  <a:endParaRPr/>
                </a:p>
              </p:txBody>
            </p:sp>
            <p:sp>
              <p:nvSpPr>
                <p:cNvPr id="503" name="isḷiďè"/>
                <p:cNvSpPr/>
                <p:nvPr/>
              </p:nvSpPr>
              <p:spPr bwMode="auto">
                <a:xfrm>
                  <a:off x="9675858" y="6028880"/>
                  <a:ext cx="538134" cy="276542"/>
                </a:xfrm>
                <a:custGeom>
                  <a:avLst/>
                  <a:gdLst>
                    <a:gd name="T0" fmla="*/ 31 w 61"/>
                    <a:gd name="T1" fmla="*/ 0 h 31"/>
                    <a:gd name="T2" fmla="*/ 31 w 61"/>
                    <a:gd name="T3" fmla="*/ 0 h 31"/>
                    <a:gd name="T4" fmla="*/ 61 w 61"/>
                    <a:gd name="T5" fmla="*/ 25 h 31"/>
                    <a:gd name="T6" fmla="*/ 61 w 61"/>
                    <a:gd name="T7" fmla="*/ 31 h 31"/>
                    <a:gd name="T8" fmla="*/ 56 w 61"/>
                    <a:gd name="T9" fmla="*/ 31 h 31"/>
                    <a:gd name="T10" fmla="*/ 56 w 61"/>
                    <a:gd name="T11" fmla="*/ 30 h 31"/>
                    <a:gd name="T12" fmla="*/ 53 w 61"/>
                    <a:gd name="T13" fmla="*/ 27 h 31"/>
                    <a:gd name="T14" fmla="*/ 49 w 61"/>
                    <a:gd name="T15" fmla="*/ 30 h 31"/>
                    <a:gd name="T16" fmla="*/ 49 w 61"/>
                    <a:gd name="T17" fmla="*/ 31 h 31"/>
                    <a:gd name="T18" fmla="*/ 45 w 61"/>
                    <a:gd name="T19" fmla="*/ 31 h 31"/>
                    <a:gd name="T20" fmla="*/ 45 w 61"/>
                    <a:gd name="T21" fmla="*/ 30 h 31"/>
                    <a:gd name="T22" fmla="*/ 42 w 61"/>
                    <a:gd name="T23" fmla="*/ 27 h 31"/>
                    <a:gd name="T24" fmla="*/ 38 w 61"/>
                    <a:gd name="T25" fmla="*/ 30 h 31"/>
                    <a:gd name="T26" fmla="*/ 38 w 61"/>
                    <a:gd name="T27" fmla="*/ 31 h 31"/>
                    <a:gd name="T28" fmla="*/ 34 w 61"/>
                    <a:gd name="T29" fmla="*/ 31 h 31"/>
                    <a:gd name="T30" fmla="*/ 34 w 61"/>
                    <a:gd name="T31" fmla="*/ 30 h 31"/>
                    <a:gd name="T32" fmla="*/ 31 w 61"/>
                    <a:gd name="T33" fmla="*/ 27 h 31"/>
                    <a:gd name="T34" fmla="*/ 27 w 61"/>
                    <a:gd name="T35" fmla="*/ 30 h 31"/>
                    <a:gd name="T36" fmla="*/ 27 w 61"/>
                    <a:gd name="T37" fmla="*/ 31 h 31"/>
                    <a:gd name="T38" fmla="*/ 23 w 61"/>
                    <a:gd name="T39" fmla="*/ 31 h 31"/>
                    <a:gd name="T40" fmla="*/ 23 w 61"/>
                    <a:gd name="T41" fmla="*/ 30 h 31"/>
                    <a:gd name="T42" fmla="*/ 20 w 61"/>
                    <a:gd name="T43" fmla="*/ 27 h 31"/>
                    <a:gd name="T44" fmla="*/ 16 w 61"/>
                    <a:gd name="T45" fmla="*/ 30 h 31"/>
                    <a:gd name="T46" fmla="*/ 16 w 61"/>
                    <a:gd name="T47" fmla="*/ 31 h 31"/>
                    <a:gd name="T48" fmla="*/ 12 w 61"/>
                    <a:gd name="T49" fmla="*/ 31 h 31"/>
                    <a:gd name="T50" fmla="*/ 12 w 61"/>
                    <a:gd name="T51" fmla="*/ 30 h 31"/>
                    <a:gd name="T52" fmla="*/ 9 w 61"/>
                    <a:gd name="T53" fmla="*/ 27 h 31"/>
                    <a:gd name="T54" fmla="*/ 5 w 61"/>
                    <a:gd name="T55" fmla="*/ 30 h 31"/>
                    <a:gd name="T56" fmla="*/ 5 w 61"/>
                    <a:gd name="T57" fmla="*/ 31 h 31"/>
                    <a:gd name="T58" fmla="*/ 0 w 61"/>
                    <a:gd name="T59" fmla="*/ 31 h 31"/>
                    <a:gd name="T60" fmla="*/ 0 w 61"/>
                    <a:gd name="T61" fmla="*/ 25 h 31"/>
                    <a:gd name="T62" fmla="*/ 31 w 61"/>
                    <a:gd name="T6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 h="31">
                      <a:moveTo>
                        <a:pt x="31" y="0"/>
                      </a:moveTo>
                      <a:cubicBezTo>
                        <a:pt x="31" y="0"/>
                        <a:pt x="31" y="0"/>
                        <a:pt x="31" y="0"/>
                      </a:cubicBezTo>
                      <a:cubicBezTo>
                        <a:pt x="47" y="0"/>
                        <a:pt x="61" y="11"/>
                        <a:pt x="61" y="25"/>
                      </a:cubicBezTo>
                      <a:cubicBezTo>
                        <a:pt x="61" y="31"/>
                        <a:pt x="61" y="31"/>
                        <a:pt x="61" y="31"/>
                      </a:cubicBezTo>
                      <a:cubicBezTo>
                        <a:pt x="56" y="31"/>
                        <a:pt x="56" y="31"/>
                        <a:pt x="56" y="31"/>
                      </a:cubicBezTo>
                      <a:cubicBezTo>
                        <a:pt x="56" y="30"/>
                        <a:pt x="56" y="30"/>
                        <a:pt x="56" y="30"/>
                      </a:cubicBezTo>
                      <a:cubicBezTo>
                        <a:pt x="56" y="28"/>
                        <a:pt x="55" y="27"/>
                        <a:pt x="53" y="27"/>
                      </a:cubicBezTo>
                      <a:cubicBezTo>
                        <a:pt x="51" y="27"/>
                        <a:pt x="49" y="28"/>
                        <a:pt x="49" y="30"/>
                      </a:cubicBezTo>
                      <a:cubicBezTo>
                        <a:pt x="49" y="31"/>
                        <a:pt x="49" y="31"/>
                        <a:pt x="49" y="31"/>
                      </a:cubicBezTo>
                      <a:cubicBezTo>
                        <a:pt x="45" y="31"/>
                        <a:pt x="45" y="31"/>
                        <a:pt x="45" y="31"/>
                      </a:cubicBezTo>
                      <a:cubicBezTo>
                        <a:pt x="45" y="30"/>
                        <a:pt x="45" y="30"/>
                        <a:pt x="45" y="30"/>
                      </a:cubicBezTo>
                      <a:cubicBezTo>
                        <a:pt x="45" y="28"/>
                        <a:pt x="44" y="27"/>
                        <a:pt x="42" y="27"/>
                      </a:cubicBezTo>
                      <a:cubicBezTo>
                        <a:pt x="40" y="27"/>
                        <a:pt x="38" y="28"/>
                        <a:pt x="38" y="30"/>
                      </a:cubicBezTo>
                      <a:cubicBezTo>
                        <a:pt x="38" y="31"/>
                        <a:pt x="38" y="31"/>
                        <a:pt x="38" y="31"/>
                      </a:cubicBezTo>
                      <a:cubicBezTo>
                        <a:pt x="34" y="31"/>
                        <a:pt x="34" y="31"/>
                        <a:pt x="34" y="31"/>
                      </a:cubicBezTo>
                      <a:cubicBezTo>
                        <a:pt x="34" y="30"/>
                        <a:pt x="34" y="30"/>
                        <a:pt x="34" y="30"/>
                      </a:cubicBezTo>
                      <a:cubicBezTo>
                        <a:pt x="34" y="28"/>
                        <a:pt x="33" y="27"/>
                        <a:pt x="31" y="27"/>
                      </a:cubicBezTo>
                      <a:cubicBezTo>
                        <a:pt x="29" y="27"/>
                        <a:pt x="27" y="28"/>
                        <a:pt x="27" y="30"/>
                      </a:cubicBezTo>
                      <a:cubicBezTo>
                        <a:pt x="27" y="31"/>
                        <a:pt x="27" y="31"/>
                        <a:pt x="27" y="31"/>
                      </a:cubicBezTo>
                      <a:cubicBezTo>
                        <a:pt x="23" y="31"/>
                        <a:pt x="23" y="31"/>
                        <a:pt x="23" y="31"/>
                      </a:cubicBezTo>
                      <a:cubicBezTo>
                        <a:pt x="23" y="30"/>
                        <a:pt x="23" y="30"/>
                        <a:pt x="23" y="30"/>
                      </a:cubicBezTo>
                      <a:cubicBezTo>
                        <a:pt x="23" y="28"/>
                        <a:pt x="22" y="27"/>
                        <a:pt x="20" y="27"/>
                      </a:cubicBezTo>
                      <a:cubicBezTo>
                        <a:pt x="18" y="27"/>
                        <a:pt x="16" y="28"/>
                        <a:pt x="16" y="30"/>
                      </a:cubicBezTo>
                      <a:cubicBezTo>
                        <a:pt x="16" y="31"/>
                        <a:pt x="16" y="31"/>
                        <a:pt x="16" y="31"/>
                      </a:cubicBezTo>
                      <a:cubicBezTo>
                        <a:pt x="12" y="31"/>
                        <a:pt x="12" y="31"/>
                        <a:pt x="12" y="31"/>
                      </a:cubicBezTo>
                      <a:cubicBezTo>
                        <a:pt x="12" y="30"/>
                        <a:pt x="12" y="30"/>
                        <a:pt x="12" y="30"/>
                      </a:cubicBezTo>
                      <a:cubicBezTo>
                        <a:pt x="12" y="28"/>
                        <a:pt x="11" y="27"/>
                        <a:pt x="9" y="27"/>
                      </a:cubicBezTo>
                      <a:cubicBezTo>
                        <a:pt x="7" y="27"/>
                        <a:pt x="5" y="28"/>
                        <a:pt x="5" y="30"/>
                      </a:cubicBezTo>
                      <a:cubicBezTo>
                        <a:pt x="5" y="31"/>
                        <a:pt x="5" y="31"/>
                        <a:pt x="5" y="31"/>
                      </a:cubicBezTo>
                      <a:cubicBezTo>
                        <a:pt x="0" y="31"/>
                        <a:pt x="0" y="31"/>
                        <a:pt x="0" y="31"/>
                      </a:cubicBezTo>
                      <a:cubicBezTo>
                        <a:pt x="0" y="25"/>
                        <a:pt x="0" y="25"/>
                        <a:pt x="0" y="25"/>
                      </a:cubicBezTo>
                      <a:cubicBezTo>
                        <a:pt x="0" y="11"/>
                        <a:pt x="14" y="0"/>
                        <a:pt x="31" y="0"/>
                      </a:cubicBezTo>
                      <a:close/>
                    </a:path>
                  </a:pathLst>
                </a:custGeom>
                <a:solidFill>
                  <a:srgbClr val="242424"/>
                </a:solidFill>
                <a:ln w="9525">
                  <a:noFill/>
                  <a:round/>
                  <a:headEnd/>
                  <a:tailEnd/>
                </a:ln>
                <a:extLst/>
              </p:spPr>
              <p:txBody>
                <a:bodyPr anchor="ctr"/>
                <a:lstStyle/>
                <a:p>
                  <a:pPr algn="ctr"/>
                  <a:endParaRPr/>
                </a:p>
              </p:txBody>
            </p:sp>
            <p:sp>
              <p:nvSpPr>
                <p:cNvPr id="504" name="ïṡľíḑè"/>
                <p:cNvSpPr/>
                <p:nvPr/>
              </p:nvSpPr>
              <p:spPr bwMode="auto">
                <a:xfrm>
                  <a:off x="9675858" y="6215733"/>
                  <a:ext cx="538134" cy="89688"/>
                </a:xfrm>
                <a:custGeom>
                  <a:avLst/>
                  <a:gdLst>
                    <a:gd name="T0" fmla="*/ 61 w 61"/>
                    <a:gd name="T1" fmla="*/ 0 h 10"/>
                    <a:gd name="T2" fmla="*/ 61 w 61"/>
                    <a:gd name="T3" fmla="*/ 10 h 10"/>
                    <a:gd name="T4" fmla="*/ 0 w 61"/>
                    <a:gd name="T5" fmla="*/ 10 h 10"/>
                    <a:gd name="T6" fmla="*/ 0 w 61"/>
                    <a:gd name="T7" fmla="*/ 0 h 10"/>
                    <a:gd name="T8" fmla="*/ 61 w 61"/>
                    <a:gd name="T9" fmla="*/ 0 h 10"/>
                  </a:gdLst>
                  <a:ahLst/>
                  <a:cxnLst>
                    <a:cxn ang="0">
                      <a:pos x="T0" y="T1"/>
                    </a:cxn>
                    <a:cxn ang="0">
                      <a:pos x="T2" y="T3"/>
                    </a:cxn>
                    <a:cxn ang="0">
                      <a:pos x="T4" y="T5"/>
                    </a:cxn>
                    <a:cxn ang="0">
                      <a:pos x="T6" y="T7"/>
                    </a:cxn>
                    <a:cxn ang="0">
                      <a:pos x="T8" y="T9"/>
                    </a:cxn>
                  </a:cxnLst>
                  <a:rect l="0" t="0" r="r" b="b"/>
                  <a:pathLst>
                    <a:path w="61" h="10">
                      <a:moveTo>
                        <a:pt x="61" y="0"/>
                      </a:moveTo>
                      <a:cubicBezTo>
                        <a:pt x="61" y="3"/>
                        <a:pt x="61" y="7"/>
                        <a:pt x="61" y="10"/>
                      </a:cubicBezTo>
                      <a:cubicBezTo>
                        <a:pt x="38" y="10"/>
                        <a:pt x="23" y="10"/>
                        <a:pt x="0" y="10"/>
                      </a:cubicBezTo>
                      <a:cubicBezTo>
                        <a:pt x="0" y="7"/>
                        <a:pt x="0" y="3"/>
                        <a:pt x="0" y="0"/>
                      </a:cubicBezTo>
                      <a:lnTo>
                        <a:pt x="61" y="0"/>
                      </a:lnTo>
                      <a:close/>
                    </a:path>
                  </a:pathLst>
                </a:custGeom>
                <a:solidFill>
                  <a:srgbClr val="000000"/>
                </a:solidFill>
                <a:ln w="9525">
                  <a:solidFill>
                    <a:srgbClr val="000000"/>
                  </a:solidFill>
                  <a:round/>
                  <a:headEnd/>
                  <a:tailEnd/>
                </a:ln>
                <a:extLst/>
              </p:spPr>
              <p:txBody>
                <a:bodyPr anchor="ctr"/>
                <a:lstStyle/>
                <a:p>
                  <a:pPr algn="ctr"/>
                  <a:endParaRPr/>
                </a:p>
              </p:txBody>
            </p:sp>
            <p:sp>
              <p:nvSpPr>
                <p:cNvPr id="505" name="îśļîḓe"/>
                <p:cNvSpPr/>
                <p:nvPr/>
              </p:nvSpPr>
              <p:spPr bwMode="auto">
                <a:xfrm>
                  <a:off x="8764019" y="2564640"/>
                  <a:ext cx="1786308" cy="1898418"/>
                </a:xfrm>
                <a:custGeom>
                  <a:avLst/>
                  <a:gdLst>
                    <a:gd name="T0" fmla="*/ 164 w 202"/>
                    <a:gd name="T1" fmla="*/ 78 h 214"/>
                    <a:gd name="T2" fmla="*/ 164 w 202"/>
                    <a:gd name="T3" fmla="*/ 131 h 214"/>
                    <a:gd name="T4" fmla="*/ 164 w 202"/>
                    <a:gd name="T5" fmla="*/ 214 h 214"/>
                    <a:gd name="T6" fmla="*/ 38 w 202"/>
                    <a:gd name="T7" fmla="*/ 214 h 214"/>
                    <a:gd name="T8" fmla="*/ 38 w 202"/>
                    <a:gd name="T9" fmla="*/ 131 h 214"/>
                    <a:gd name="T10" fmla="*/ 38 w 202"/>
                    <a:gd name="T11" fmla="*/ 127 h 214"/>
                    <a:gd name="T12" fmla="*/ 0 w 202"/>
                    <a:gd name="T13" fmla="*/ 127 h 214"/>
                    <a:gd name="T14" fmla="*/ 3 w 202"/>
                    <a:gd name="T15" fmla="*/ 41 h 214"/>
                    <a:gd name="T16" fmla="*/ 24 w 202"/>
                    <a:gd name="T17" fmla="*/ 11 h 214"/>
                    <a:gd name="T18" fmla="*/ 62 w 202"/>
                    <a:gd name="T19" fmla="*/ 0 h 214"/>
                    <a:gd name="T20" fmla="*/ 89 w 202"/>
                    <a:gd name="T21" fmla="*/ 0 h 214"/>
                    <a:gd name="T22" fmla="*/ 113 w 202"/>
                    <a:gd name="T23" fmla="*/ 0 h 214"/>
                    <a:gd name="T24" fmla="*/ 139 w 202"/>
                    <a:gd name="T25" fmla="*/ 0 h 214"/>
                    <a:gd name="T26" fmla="*/ 174 w 202"/>
                    <a:gd name="T27" fmla="*/ 10 h 214"/>
                    <a:gd name="T28" fmla="*/ 199 w 202"/>
                    <a:gd name="T29" fmla="*/ 46 h 214"/>
                    <a:gd name="T30" fmla="*/ 202 w 202"/>
                    <a:gd name="T31" fmla="*/ 115 h 214"/>
                    <a:gd name="T32" fmla="*/ 164 w 202"/>
                    <a:gd name="T33" fmla="*/ 115 h 214"/>
                    <a:gd name="T34" fmla="*/ 164 w 202"/>
                    <a:gd name="T35" fmla="*/ 78 h 214"/>
                    <a:gd name="T36" fmla="*/ 164 w 202"/>
                    <a:gd name="T37" fmla="*/ 7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214">
                      <a:moveTo>
                        <a:pt x="164" y="78"/>
                      </a:moveTo>
                      <a:cubicBezTo>
                        <a:pt x="164" y="131"/>
                        <a:pt x="164" y="131"/>
                        <a:pt x="164" y="131"/>
                      </a:cubicBezTo>
                      <a:cubicBezTo>
                        <a:pt x="164" y="214"/>
                        <a:pt x="164" y="214"/>
                        <a:pt x="164" y="214"/>
                      </a:cubicBez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13" y="0"/>
                        <a:pt x="113" y="0"/>
                        <a:pt x="113" y="0"/>
                      </a:cubicBezTo>
                      <a:cubicBezTo>
                        <a:pt x="139" y="0"/>
                        <a:pt x="139" y="0"/>
                        <a:pt x="139" y="0"/>
                      </a:cubicBezTo>
                      <a:cubicBezTo>
                        <a:pt x="174" y="10"/>
                        <a:pt x="174" y="10"/>
                        <a:pt x="174" y="10"/>
                      </a:cubicBezTo>
                      <a:cubicBezTo>
                        <a:pt x="199" y="19"/>
                        <a:pt x="198" y="19"/>
                        <a:pt x="199" y="46"/>
                      </a:cubicBezTo>
                      <a:cubicBezTo>
                        <a:pt x="202" y="115"/>
                        <a:pt x="202" y="115"/>
                        <a:pt x="202" y="115"/>
                      </a:cubicBezTo>
                      <a:cubicBezTo>
                        <a:pt x="164" y="115"/>
                        <a:pt x="164" y="115"/>
                        <a:pt x="164" y="115"/>
                      </a:cubicBezTo>
                      <a:cubicBezTo>
                        <a:pt x="164" y="78"/>
                        <a:pt x="164" y="78"/>
                        <a:pt x="164" y="78"/>
                      </a:cubicBezTo>
                      <a:cubicBezTo>
                        <a:pt x="164" y="78"/>
                        <a:pt x="164" y="78"/>
                        <a:pt x="164" y="78"/>
                      </a:cubicBezTo>
                      <a:close/>
                    </a:path>
                  </a:pathLst>
                </a:custGeom>
                <a:solidFill>
                  <a:srgbClr val="242424"/>
                </a:solidFill>
                <a:ln>
                  <a:noFill/>
                </a:ln>
                <a:extLst/>
              </p:spPr>
              <p:txBody>
                <a:bodyPr anchor="ctr"/>
                <a:lstStyle/>
                <a:p>
                  <a:pPr algn="ctr"/>
                  <a:endParaRPr/>
                </a:p>
              </p:txBody>
            </p:sp>
            <p:sp>
              <p:nvSpPr>
                <p:cNvPr id="506" name="íş1îdè"/>
                <p:cNvSpPr/>
                <p:nvPr/>
              </p:nvSpPr>
              <p:spPr bwMode="auto">
                <a:xfrm>
                  <a:off x="8764019" y="2564640"/>
                  <a:ext cx="885681" cy="1898418"/>
                </a:xfrm>
                <a:custGeom>
                  <a:avLst/>
                  <a:gdLst>
                    <a:gd name="T0" fmla="*/ 100 w 100"/>
                    <a:gd name="T1" fmla="*/ 214 h 214"/>
                    <a:gd name="T2" fmla="*/ 38 w 100"/>
                    <a:gd name="T3" fmla="*/ 214 h 214"/>
                    <a:gd name="T4" fmla="*/ 38 w 100"/>
                    <a:gd name="T5" fmla="*/ 131 h 214"/>
                    <a:gd name="T6" fmla="*/ 38 w 100"/>
                    <a:gd name="T7" fmla="*/ 127 h 214"/>
                    <a:gd name="T8" fmla="*/ 0 w 100"/>
                    <a:gd name="T9" fmla="*/ 127 h 214"/>
                    <a:gd name="T10" fmla="*/ 3 w 100"/>
                    <a:gd name="T11" fmla="*/ 41 h 214"/>
                    <a:gd name="T12" fmla="*/ 24 w 100"/>
                    <a:gd name="T13" fmla="*/ 11 h 214"/>
                    <a:gd name="T14" fmla="*/ 62 w 100"/>
                    <a:gd name="T15" fmla="*/ 0 h 214"/>
                    <a:gd name="T16" fmla="*/ 89 w 100"/>
                    <a:gd name="T17" fmla="*/ 0 h 214"/>
                    <a:gd name="T18" fmla="*/ 100 w 100"/>
                    <a:gd name="T19" fmla="*/ 0 h 214"/>
                    <a:gd name="T20" fmla="*/ 100 w 100"/>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14">
                      <a:moveTo>
                        <a:pt x="100" y="214"/>
                      </a:moveTo>
                      <a:cubicBezTo>
                        <a:pt x="38" y="214"/>
                        <a:pt x="38" y="214"/>
                        <a:pt x="38" y="214"/>
                      </a:cubicBezTo>
                      <a:cubicBezTo>
                        <a:pt x="38" y="131"/>
                        <a:pt x="38" y="131"/>
                        <a:pt x="38" y="131"/>
                      </a:cubicBezTo>
                      <a:cubicBezTo>
                        <a:pt x="38" y="127"/>
                        <a:pt x="38" y="127"/>
                        <a:pt x="38" y="127"/>
                      </a:cubicBezTo>
                      <a:cubicBezTo>
                        <a:pt x="0" y="127"/>
                        <a:pt x="0" y="127"/>
                        <a:pt x="0" y="127"/>
                      </a:cubicBezTo>
                      <a:cubicBezTo>
                        <a:pt x="3" y="41"/>
                        <a:pt x="3" y="41"/>
                        <a:pt x="3" y="41"/>
                      </a:cubicBezTo>
                      <a:cubicBezTo>
                        <a:pt x="4" y="22"/>
                        <a:pt x="5" y="18"/>
                        <a:pt x="24" y="11"/>
                      </a:cubicBezTo>
                      <a:cubicBezTo>
                        <a:pt x="62" y="0"/>
                        <a:pt x="62" y="0"/>
                        <a:pt x="62" y="0"/>
                      </a:cubicBezTo>
                      <a:cubicBezTo>
                        <a:pt x="89" y="0"/>
                        <a:pt x="89" y="0"/>
                        <a:pt x="89" y="0"/>
                      </a:cubicBezTo>
                      <a:cubicBezTo>
                        <a:pt x="100" y="0"/>
                        <a:pt x="100" y="0"/>
                        <a:pt x="100" y="0"/>
                      </a:cubicBezTo>
                      <a:lnTo>
                        <a:pt x="100" y="214"/>
                      </a:lnTo>
                      <a:close/>
                    </a:path>
                  </a:pathLst>
                </a:custGeom>
                <a:solidFill>
                  <a:srgbClr val="484848"/>
                </a:solidFill>
                <a:ln>
                  <a:noFill/>
                </a:ln>
                <a:extLst/>
              </p:spPr>
              <p:txBody>
                <a:bodyPr anchor="ctr"/>
                <a:lstStyle/>
                <a:p>
                  <a:pPr algn="ctr"/>
                  <a:endParaRPr/>
                </a:p>
              </p:txBody>
            </p:sp>
            <p:sp>
              <p:nvSpPr>
                <p:cNvPr id="507" name="iṥḻíḓe"/>
                <p:cNvSpPr/>
                <p:nvPr/>
              </p:nvSpPr>
              <p:spPr bwMode="auto">
                <a:xfrm>
                  <a:off x="9313365" y="2299308"/>
                  <a:ext cx="672668" cy="896892"/>
                </a:xfrm>
                <a:custGeom>
                  <a:avLst/>
                  <a:gdLst>
                    <a:gd name="T0" fmla="*/ 180 w 180"/>
                    <a:gd name="T1" fmla="*/ 71 h 240"/>
                    <a:gd name="T2" fmla="*/ 92 w 180"/>
                    <a:gd name="T3" fmla="*/ 240 h 240"/>
                    <a:gd name="T4" fmla="*/ 0 w 180"/>
                    <a:gd name="T5" fmla="*/ 71 h 240"/>
                    <a:gd name="T6" fmla="*/ 33 w 180"/>
                    <a:gd name="T7" fmla="*/ 69 h 240"/>
                    <a:gd name="T8" fmla="*/ 33 w 180"/>
                    <a:gd name="T9" fmla="*/ 0 h 240"/>
                    <a:gd name="T10" fmla="*/ 151 w 180"/>
                    <a:gd name="T11" fmla="*/ 0 h 240"/>
                    <a:gd name="T12" fmla="*/ 151 w 180"/>
                    <a:gd name="T13" fmla="*/ 69 h 240"/>
                    <a:gd name="T14" fmla="*/ 180 w 180"/>
                    <a:gd name="T15" fmla="*/ 7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240">
                      <a:moveTo>
                        <a:pt x="180" y="71"/>
                      </a:moveTo>
                      <a:lnTo>
                        <a:pt x="92" y="240"/>
                      </a:lnTo>
                      <a:lnTo>
                        <a:pt x="0" y="71"/>
                      </a:lnTo>
                      <a:lnTo>
                        <a:pt x="33" y="69"/>
                      </a:lnTo>
                      <a:lnTo>
                        <a:pt x="33" y="0"/>
                      </a:lnTo>
                      <a:lnTo>
                        <a:pt x="151" y="0"/>
                      </a:lnTo>
                      <a:lnTo>
                        <a:pt x="151" y="69"/>
                      </a:lnTo>
                      <a:lnTo>
                        <a:pt x="180" y="7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8" name="ïŝļíḓê"/>
                <p:cNvSpPr/>
                <p:nvPr/>
              </p:nvSpPr>
              <p:spPr bwMode="auto">
                <a:xfrm>
                  <a:off x="9418003" y="2299308"/>
                  <a:ext cx="459658" cy="373704"/>
                </a:xfrm>
                <a:custGeom>
                  <a:avLst/>
                  <a:gdLst>
                    <a:gd name="T0" fmla="*/ 0 w 52"/>
                    <a:gd name="T1" fmla="*/ 29 h 42"/>
                    <a:gd name="T2" fmla="*/ 2 w 52"/>
                    <a:gd name="T3" fmla="*/ 29 h 42"/>
                    <a:gd name="T4" fmla="*/ 2 w 52"/>
                    <a:gd name="T5" fmla="*/ 0 h 42"/>
                    <a:gd name="T6" fmla="*/ 52 w 52"/>
                    <a:gd name="T7" fmla="*/ 0 h 42"/>
                    <a:gd name="T8" fmla="*/ 52 w 52"/>
                    <a:gd name="T9" fmla="*/ 29 h 42"/>
                    <a:gd name="T10" fmla="*/ 52 w 52"/>
                    <a:gd name="T11" fmla="*/ 29 h 42"/>
                    <a:gd name="T12" fmla="*/ 26 w 52"/>
                    <a:gd name="T13" fmla="*/ 42 h 42"/>
                    <a:gd name="T14" fmla="*/ 0 w 52"/>
                    <a:gd name="T15" fmla="*/ 2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9"/>
                      </a:moveTo>
                      <a:cubicBezTo>
                        <a:pt x="2" y="29"/>
                        <a:pt x="2" y="29"/>
                        <a:pt x="2" y="29"/>
                      </a:cubicBezTo>
                      <a:cubicBezTo>
                        <a:pt x="2" y="0"/>
                        <a:pt x="2" y="0"/>
                        <a:pt x="2" y="0"/>
                      </a:cubicBezTo>
                      <a:cubicBezTo>
                        <a:pt x="52" y="0"/>
                        <a:pt x="52" y="0"/>
                        <a:pt x="52" y="0"/>
                      </a:cubicBezTo>
                      <a:cubicBezTo>
                        <a:pt x="52" y="29"/>
                        <a:pt x="52" y="29"/>
                        <a:pt x="52" y="29"/>
                      </a:cubicBezTo>
                      <a:cubicBezTo>
                        <a:pt x="52" y="29"/>
                        <a:pt x="52" y="29"/>
                        <a:pt x="52" y="29"/>
                      </a:cubicBezTo>
                      <a:cubicBezTo>
                        <a:pt x="46" y="37"/>
                        <a:pt x="37" y="42"/>
                        <a:pt x="26" y="42"/>
                      </a:cubicBezTo>
                      <a:cubicBezTo>
                        <a:pt x="16" y="42"/>
                        <a:pt x="6" y="37"/>
                        <a:pt x="0" y="29"/>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9" name="îš1îḑè"/>
                <p:cNvSpPr/>
                <p:nvPr/>
              </p:nvSpPr>
              <p:spPr bwMode="auto">
                <a:xfrm>
                  <a:off x="9436687" y="2299308"/>
                  <a:ext cx="440971" cy="284016"/>
                </a:xfrm>
                <a:custGeom>
                  <a:avLst/>
                  <a:gdLst>
                    <a:gd name="T0" fmla="*/ 0 w 50"/>
                    <a:gd name="T1" fmla="*/ 28 h 32"/>
                    <a:gd name="T2" fmla="*/ 0 w 50"/>
                    <a:gd name="T3" fmla="*/ 0 h 32"/>
                    <a:gd name="T4" fmla="*/ 50 w 50"/>
                    <a:gd name="T5" fmla="*/ 0 h 32"/>
                    <a:gd name="T6" fmla="*/ 50 w 50"/>
                    <a:gd name="T7" fmla="*/ 28 h 32"/>
                    <a:gd name="T8" fmla="*/ 25 w 50"/>
                    <a:gd name="T9" fmla="*/ 32 h 32"/>
                    <a:gd name="T10" fmla="*/ 0 w 50"/>
                    <a:gd name="T11" fmla="*/ 28 h 32"/>
                  </a:gdLst>
                  <a:ahLst/>
                  <a:cxnLst>
                    <a:cxn ang="0">
                      <a:pos x="T0" y="T1"/>
                    </a:cxn>
                    <a:cxn ang="0">
                      <a:pos x="T2" y="T3"/>
                    </a:cxn>
                    <a:cxn ang="0">
                      <a:pos x="T4" y="T5"/>
                    </a:cxn>
                    <a:cxn ang="0">
                      <a:pos x="T6" y="T7"/>
                    </a:cxn>
                    <a:cxn ang="0">
                      <a:pos x="T8" y="T9"/>
                    </a:cxn>
                    <a:cxn ang="0">
                      <a:pos x="T10" y="T11"/>
                    </a:cxn>
                  </a:cxnLst>
                  <a:rect l="0" t="0" r="r" b="b"/>
                  <a:pathLst>
                    <a:path w="50" h="32">
                      <a:moveTo>
                        <a:pt x="0" y="28"/>
                      </a:moveTo>
                      <a:cubicBezTo>
                        <a:pt x="0" y="0"/>
                        <a:pt x="0" y="0"/>
                        <a:pt x="0" y="0"/>
                      </a:cubicBezTo>
                      <a:cubicBezTo>
                        <a:pt x="50" y="0"/>
                        <a:pt x="50" y="0"/>
                        <a:pt x="50" y="0"/>
                      </a:cubicBezTo>
                      <a:cubicBezTo>
                        <a:pt x="50" y="28"/>
                        <a:pt x="50" y="28"/>
                        <a:pt x="50" y="28"/>
                      </a:cubicBezTo>
                      <a:cubicBezTo>
                        <a:pt x="42" y="30"/>
                        <a:pt x="33" y="32"/>
                        <a:pt x="25" y="32"/>
                      </a:cubicBezTo>
                      <a:cubicBezTo>
                        <a:pt x="16" y="32"/>
                        <a:pt x="8" y="30"/>
                        <a:pt x="0" y="28"/>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0" name="ïṣḻîḋè"/>
                <p:cNvSpPr/>
                <p:nvPr/>
              </p:nvSpPr>
              <p:spPr bwMode="auto">
                <a:xfrm>
                  <a:off x="9376894" y="2299308"/>
                  <a:ext cx="272805" cy="627824"/>
                </a:xfrm>
                <a:custGeom>
                  <a:avLst/>
                  <a:gdLst>
                    <a:gd name="T0" fmla="*/ 73 w 73"/>
                    <a:gd name="T1" fmla="*/ 168 h 168"/>
                    <a:gd name="T2" fmla="*/ 0 w 73"/>
                    <a:gd name="T3" fmla="*/ 71 h 168"/>
                    <a:gd name="T4" fmla="*/ 16 w 73"/>
                    <a:gd name="T5" fmla="*/ 69 h 168"/>
                    <a:gd name="T6" fmla="*/ 16 w 73"/>
                    <a:gd name="T7" fmla="*/ 0 h 168"/>
                    <a:gd name="T8" fmla="*/ 73 w 73"/>
                    <a:gd name="T9" fmla="*/ 0 h 168"/>
                    <a:gd name="T10" fmla="*/ 73 w 73"/>
                    <a:gd name="T11" fmla="*/ 168 h 168"/>
                  </a:gdLst>
                  <a:ahLst/>
                  <a:cxnLst>
                    <a:cxn ang="0">
                      <a:pos x="T0" y="T1"/>
                    </a:cxn>
                    <a:cxn ang="0">
                      <a:pos x="T2" y="T3"/>
                    </a:cxn>
                    <a:cxn ang="0">
                      <a:pos x="T4" y="T5"/>
                    </a:cxn>
                    <a:cxn ang="0">
                      <a:pos x="T6" y="T7"/>
                    </a:cxn>
                    <a:cxn ang="0">
                      <a:pos x="T8" y="T9"/>
                    </a:cxn>
                    <a:cxn ang="0">
                      <a:pos x="T10" y="T11"/>
                    </a:cxn>
                  </a:cxnLst>
                  <a:rect l="0" t="0" r="r" b="b"/>
                  <a:pathLst>
                    <a:path w="73" h="168">
                      <a:moveTo>
                        <a:pt x="73" y="168"/>
                      </a:moveTo>
                      <a:lnTo>
                        <a:pt x="0" y="71"/>
                      </a:lnTo>
                      <a:lnTo>
                        <a:pt x="16" y="69"/>
                      </a:lnTo>
                      <a:lnTo>
                        <a:pt x="16" y="0"/>
                      </a:lnTo>
                      <a:lnTo>
                        <a:pt x="73" y="0"/>
                      </a:lnTo>
                      <a:lnTo>
                        <a:pt x="73" y="16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1" name="ïşḻïḑè"/>
                <p:cNvSpPr/>
                <p:nvPr/>
              </p:nvSpPr>
              <p:spPr bwMode="auto">
                <a:xfrm>
                  <a:off x="9418003" y="2299308"/>
                  <a:ext cx="231697" cy="373704"/>
                </a:xfrm>
                <a:custGeom>
                  <a:avLst/>
                  <a:gdLst>
                    <a:gd name="T0" fmla="*/ 0 w 26"/>
                    <a:gd name="T1" fmla="*/ 29 h 42"/>
                    <a:gd name="T2" fmla="*/ 2 w 26"/>
                    <a:gd name="T3" fmla="*/ 29 h 42"/>
                    <a:gd name="T4" fmla="*/ 2 w 26"/>
                    <a:gd name="T5" fmla="*/ 0 h 42"/>
                    <a:gd name="T6" fmla="*/ 26 w 26"/>
                    <a:gd name="T7" fmla="*/ 0 h 42"/>
                    <a:gd name="T8" fmla="*/ 26 w 26"/>
                    <a:gd name="T9" fmla="*/ 42 h 42"/>
                    <a:gd name="T10" fmla="*/ 26 w 26"/>
                    <a:gd name="T11" fmla="*/ 42 h 42"/>
                    <a:gd name="T12" fmla="*/ 0 w 26"/>
                    <a:gd name="T13" fmla="*/ 29 h 42"/>
                  </a:gdLst>
                  <a:ahLst/>
                  <a:cxnLst>
                    <a:cxn ang="0">
                      <a:pos x="T0" y="T1"/>
                    </a:cxn>
                    <a:cxn ang="0">
                      <a:pos x="T2" y="T3"/>
                    </a:cxn>
                    <a:cxn ang="0">
                      <a:pos x="T4" y="T5"/>
                    </a:cxn>
                    <a:cxn ang="0">
                      <a:pos x="T6" y="T7"/>
                    </a:cxn>
                    <a:cxn ang="0">
                      <a:pos x="T8" y="T9"/>
                    </a:cxn>
                    <a:cxn ang="0">
                      <a:pos x="T10" y="T11"/>
                    </a:cxn>
                    <a:cxn ang="0">
                      <a:pos x="T12" y="T13"/>
                    </a:cxn>
                  </a:cxnLst>
                  <a:rect l="0" t="0" r="r" b="b"/>
                  <a:pathLst>
                    <a:path w="26" h="42">
                      <a:moveTo>
                        <a:pt x="0" y="29"/>
                      </a:moveTo>
                      <a:cubicBezTo>
                        <a:pt x="2" y="29"/>
                        <a:pt x="2" y="29"/>
                        <a:pt x="2" y="29"/>
                      </a:cubicBezTo>
                      <a:cubicBezTo>
                        <a:pt x="2" y="0"/>
                        <a:pt x="2" y="0"/>
                        <a:pt x="2" y="0"/>
                      </a:cubicBezTo>
                      <a:cubicBezTo>
                        <a:pt x="26" y="0"/>
                        <a:pt x="26" y="0"/>
                        <a:pt x="26" y="0"/>
                      </a:cubicBezTo>
                      <a:cubicBezTo>
                        <a:pt x="26" y="42"/>
                        <a:pt x="26" y="42"/>
                        <a:pt x="26" y="42"/>
                      </a:cubicBezTo>
                      <a:cubicBezTo>
                        <a:pt x="26" y="42"/>
                        <a:pt x="26" y="42"/>
                        <a:pt x="26" y="42"/>
                      </a:cubicBezTo>
                      <a:cubicBezTo>
                        <a:pt x="16" y="42"/>
                        <a:pt x="6" y="37"/>
                        <a:pt x="0" y="29"/>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2" name="ïṩ1íďè"/>
                <p:cNvSpPr/>
                <p:nvPr/>
              </p:nvSpPr>
              <p:spPr bwMode="auto">
                <a:xfrm>
                  <a:off x="9436687" y="2299308"/>
                  <a:ext cx="213013" cy="284016"/>
                </a:xfrm>
                <a:custGeom>
                  <a:avLst/>
                  <a:gdLst>
                    <a:gd name="T0" fmla="*/ 0 w 24"/>
                    <a:gd name="T1" fmla="*/ 28 h 32"/>
                    <a:gd name="T2" fmla="*/ 0 w 24"/>
                    <a:gd name="T3" fmla="*/ 0 h 32"/>
                    <a:gd name="T4" fmla="*/ 24 w 24"/>
                    <a:gd name="T5" fmla="*/ 0 h 32"/>
                    <a:gd name="T6" fmla="*/ 24 w 24"/>
                    <a:gd name="T7" fmla="*/ 32 h 32"/>
                    <a:gd name="T8" fmla="*/ 0 w 24"/>
                    <a:gd name="T9" fmla="*/ 28 h 32"/>
                  </a:gdLst>
                  <a:ahLst/>
                  <a:cxnLst>
                    <a:cxn ang="0">
                      <a:pos x="T0" y="T1"/>
                    </a:cxn>
                    <a:cxn ang="0">
                      <a:pos x="T2" y="T3"/>
                    </a:cxn>
                    <a:cxn ang="0">
                      <a:pos x="T4" y="T5"/>
                    </a:cxn>
                    <a:cxn ang="0">
                      <a:pos x="T6" y="T7"/>
                    </a:cxn>
                    <a:cxn ang="0">
                      <a:pos x="T8" y="T9"/>
                    </a:cxn>
                  </a:cxnLst>
                  <a:rect l="0" t="0" r="r" b="b"/>
                  <a:pathLst>
                    <a:path w="24" h="32">
                      <a:moveTo>
                        <a:pt x="0" y="28"/>
                      </a:moveTo>
                      <a:cubicBezTo>
                        <a:pt x="0" y="0"/>
                        <a:pt x="0" y="0"/>
                        <a:pt x="0" y="0"/>
                      </a:cubicBezTo>
                      <a:cubicBezTo>
                        <a:pt x="24" y="0"/>
                        <a:pt x="24" y="0"/>
                        <a:pt x="24" y="0"/>
                      </a:cubicBezTo>
                      <a:cubicBezTo>
                        <a:pt x="24" y="32"/>
                        <a:pt x="24" y="32"/>
                        <a:pt x="24" y="32"/>
                      </a:cubicBezTo>
                      <a:cubicBezTo>
                        <a:pt x="16" y="32"/>
                        <a:pt x="8" y="30"/>
                        <a:pt x="0" y="28"/>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3" name="íṡļiḑê"/>
                <p:cNvSpPr/>
                <p:nvPr/>
              </p:nvSpPr>
              <p:spPr bwMode="auto">
                <a:xfrm>
                  <a:off x="8950871" y="1103455"/>
                  <a:ext cx="1412603" cy="1401393"/>
                </a:xfrm>
                <a:custGeom>
                  <a:avLst/>
                  <a:gdLst>
                    <a:gd name="T0" fmla="*/ 80 w 160"/>
                    <a:gd name="T1" fmla="*/ 0 h 158"/>
                    <a:gd name="T2" fmla="*/ 85 w 160"/>
                    <a:gd name="T3" fmla="*/ 1 h 158"/>
                    <a:gd name="T4" fmla="*/ 139 w 160"/>
                    <a:gd name="T5" fmla="*/ 1 h 158"/>
                    <a:gd name="T6" fmla="*/ 143 w 160"/>
                    <a:gd name="T7" fmla="*/ 18 h 158"/>
                    <a:gd name="T8" fmla="*/ 160 w 160"/>
                    <a:gd name="T9" fmla="*/ 35 h 158"/>
                    <a:gd name="T10" fmla="*/ 160 w 160"/>
                    <a:gd name="T11" fmla="*/ 77 h 158"/>
                    <a:gd name="T12" fmla="*/ 159 w 160"/>
                    <a:gd name="T13" fmla="*/ 77 h 158"/>
                    <a:gd name="T14" fmla="*/ 159 w 160"/>
                    <a:gd name="T15" fmla="*/ 79 h 158"/>
                    <a:gd name="T16" fmla="*/ 80 w 160"/>
                    <a:gd name="T17" fmla="*/ 158 h 158"/>
                    <a:gd name="T18" fmla="*/ 0 w 160"/>
                    <a:gd name="T19" fmla="*/ 79 h 158"/>
                    <a:gd name="T20" fmla="*/ 0 w 160"/>
                    <a:gd name="T21" fmla="*/ 73 h 158"/>
                    <a:gd name="T22" fmla="*/ 0 w 160"/>
                    <a:gd name="T23" fmla="*/ 17 h 158"/>
                    <a:gd name="T24" fmla="*/ 12 w 160"/>
                    <a:gd name="T25" fmla="*/ 1 h 158"/>
                    <a:gd name="T26" fmla="*/ 75 w 160"/>
                    <a:gd name="T27" fmla="*/ 1 h 158"/>
                    <a:gd name="T28" fmla="*/ 80 w 160"/>
                    <a:gd name="T2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158">
                      <a:moveTo>
                        <a:pt x="80" y="0"/>
                      </a:moveTo>
                      <a:cubicBezTo>
                        <a:pt x="81" y="0"/>
                        <a:pt x="83" y="1"/>
                        <a:pt x="85" y="1"/>
                      </a:cubicBezTo>
                      <a:cubicBezTo>
                        <a:pt x="139" y="1"/>
                        <a:pt x="139" y="1"/>
                        <a:pt x="139" y="1"/>
                      </a:cubicBezTo>
                      <a:cubicBezTo>
                        <a:pt x="143" y="18"/>
                        <a:pt x="143" y="18"/>
                        <a:pt x="143" y="18"/>
                      </a:cubicBezTo>
                      <a:cubicBezTo>
                        <a:pt x="160" y="35"/>
                        <a:pt x="160" y="35"/>
                        <a:pt x="160" y="35"/>
                      </a:cubicBezTo>
                      <a:cubicBezTo>
                        <a:pt x="160" y="77"/>
                        <a:pt x="160" y="77"/>
                        <a:pt x="160" y="77"/>
                      </a:cubicBezTo>
                      <a:cubicBezTo>
                        <a:pt x="159" y="77"/>
                        <a:pt x="159" y="77"/>
                        <a:pt x="159" y="77"/>
                      </a:cubicBezTo>
                      <a:cubicBezTo>
                        <a:pt x="159" y="78"/>
                        <a:pt x="159" y="79"/>
                        <a:pt x="159" y="79"/>
                      </a:cubicBezTo>
                      <a:cubicBezTo>
                        <a:pt x="159" y="123"/>
                        <a:pt x="124" y="158"/>
                        <a:pt x="80" y="158"/>
                      </a:cubicBezTo>
                      <a:cubicBezTo>
                        <a:pt x="36" y="158"/>
                        <a:pt x="0" y="123"/>
                        <a:pt x="0" y="79"/>
                      </a:cubicBezTo>
                      <a:cubicBezTo>
                        <a:pt x="0" y="77"/>
                        <a:pt x="0" y="75"/>
                        <a:pt x="0" y="73"/>
                      </a:cubicBezTo>
                      <a:cubicBezTo>
                        <a:pt x="0" y="17"/>
                        <a:pt x="0" y="17"/>
                        <a:pt x="0" y="17"/>
                      </a:cubicBezTo>
                      <a:cubicBezTo>
                        <a:pt x="12" y="1"/>
                        <a:pt x="12" y="1"/>
                        <a:pt x="12" y="1"/>
                      </a:cubicBezTo>
                      <a:cubicBezTo>
                        <a:pt x="75" y="1"/>
                        <a:pt x="75" y="1"/>
                        <a:pt x="75" y="1"/>
                      </a:cubicBezTo>
                      <a:cubicBezTo>
                        <a:pt x="76" y="1"/>
                        <a:pt x="78" y="0"/>
                        <a:pt x="80" y="0"/>
                      </a:cubicBezTo>
                      <a:close/>
                    </a:path>
                  </a:pathLst>
                </a:custGeom>
                <a:solidFill>
                  <a:srgbClr val="F7C2AB"/>
                </a:solidFill>
                <a:ln>
                  <a:noFill/>
                </a:ln>
                <a:extLst/>
              </p:spPr>
              <p:txBody>
                <a:bodyPr anchor="ctr"/>
                <a:lstStyle/>
                <a:p>
                  <a:pPr algn="ctr"/>
                  <a:endParaRPr/>
                </a:p>
              </p:txBody>
            </p:sp>
            <p:sp>
              <p:nvSpPr>
                <p:cNvPr id="514" name="ïśľïďê"/>
                <p:cNvSpPr/>
                <p:nvPr/>
              </p:nvSpPr>
              <p:spPr bwMode="auto">
                <a:xfrm>
                  <a:off x="8950871" y="1110929"/>
                  <a:ext cx="609140" cy="1382707"/>
                </a:xfrm>
                <a:custGeom>
                  <a:avLst/>
                  <a:gdLst>
                    <a:gd name="T0" fmla="*/ 69 w 69"/>
                    <a:gd name="T1" fmla="*/ 156 h 156"/>
                    <a:gd name="T2" fmla="*/ 0 w 69"/>
                    <a:gd name="T3" fmla="*/ 78 h 156"/>
                    <a:gd name="T4" fmla="*/ 0 w 69"/>
                    <a:gd name="T5" fmla="*/ 72 h 156"/>
                    <a:gd name="T6" fmla="*/ 0 w 69"/>
                    <a:gd name="T7" fmla="*/ 16 h 156"/>
                    <a:gd name="T8" fmla="*/ 12 w 69"/>
                    <a:gd name="T9" fmla="*/ 0 h 156"/>
                    <a:gd name="T10" fmla="*/ 69 w 69"/>
                    <a:gd name="T11" fmla="*/ 0 h 156"/>
                    <a:gd name="T12" fmla="*/ 69 w 69"/>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69" h="156">
                      <a:moveTo>
                        <a:pt x="69" y="156"/>
                      </a:moveTo>
                      <a:cubicBezTo>
                        <a:pt x="30" y="151"/>
                        <a:pt x="0" y="118"/>
                        <a:pt x="0" y="78"/>
                      </a:cubicBezTo>
                      <a:cubicBezTo>
                        <a:pt x="0" y="76"/>
                        <a:pt x="0" y="74"/>
                        <a:pt x="0" y="72"/>
                      </a:cubicBezTo>
                      <a:cubicBezTo>
                        <a:pt x="0" y="16"/>
                        <a:pt x="0" y="16"/>
                        <a:pt x="0" y="16"/>
                      </a:cubicBezTo>
                      <a:cubicBezTo>
                        <a:pt x="12" y="0"/>
                        <a:pt x="12" y="0"/>
                        <a:pt x="12" y="0"/>
                      </a:cubicBezTo>
                      <a:cubicBezTo>
                        <a:pt x="69" y="0"/>
                        <a:pt x="69" y="0"/>
                        <a:pt x="69" y="0"/>
                      </a:cubicBezTo>
                      <a:lnTo>
                        <a:pt x="69" y="156"/>
                      </a:lnTo>
                      <a:close/>
                    </a:path>
                  </a:pathLst>
                </a:custGeom>
                <a:solidFill>
                  <a:srgbClr val="FAD9CA"/>
                </a:solidFill>
                <a:ln>
                  <a:noFill/>
                </a:ln>
                <a:extLst/>
              </p:spPr>
              <p:txBody>
                <a:bodyPr anchor="ctr"/>
                <a:lstStyle/>
                <a:p>
                  <a:pPr algn="ctr"/>
                  <a:endParaRPr/>
                </a:p>
              </p:txBody>
            </p:sp>
            <p:sp>
              <p:nvSpPr>
                <p:cNvPr id="515" name="iŝlîḓé"/>
                <p:cNvSpPr/>
                <p:nvPr/>
              </p:nvSpPr>
              <p:spPr bwMode="auto">
                <a:xfrm>
                  <a:off x="8879868" y="980132"/>
                  <a:ext cx="1483608" cy="594192"/>
                </a:xfrm>
                <a:custGeom>
                  <a:avLst/>
                  <a:gdLst>
                    <a:gd name="T0" fmla="*/ 168 w 168"/>
                    <a:gd name="T1" fmla="*/ 43 h 67"/>
                    <a:gd name="T2" fmla="*/ 168 w 168"/>
                    <a:gd name="T3" fmla="*/ 67 h 67"/>
                    <a:gd name="T4" fmla="*/ 143 w 168"/>
                    <a:gd name="T5" fmla="*/ 67 h 67"/>
                    <a:gd name="T6" fmla="*/ 136 w 168"/>
                    <a:gd name="T7" fmla="*/ 67 h 67"/>
                    <a:gd name="T8" fmla="*/ 136 w 168"/>
                    <a:gd name="T9" fmla="*/ 43 h 67"/>
                    <a:gd name="T10" fmla="*/ 135 w 168"/>
                    <a:gd name="T11" fmla="*/ 43 h 67"/>
                    <a:gd name="T12" fmla="*/ 119 w 168"/>
                    <a:gd name="T13" fmla="*/ 66 h 67"/>
                    <a:gd name="T14" fmla="*/ 110 w 168"/>
                    <a:gd name="T15" fmla="*/ 67 h 67"/>
                    <a:gd name="T16" fmla="*/ 109 w 168"/>
                    <a:gd name="T17" fmla="*/ 67 h 67"/>
                    <a:gd name="T18" fmla="*/ 107 w 168"/>
                    <a:gd name="T19" fmla="*/ 67 h 67"/>
                    <a:gd name="T20" fmla="*/ 107 w 168"/>
                    <a:gd name="T21" fmla="*/ 67 h 67"/>
                    <a:gd name="T22" fmla="*/ 88 w 168"/>
                    <a:gd name="T23" fmla="*/ 67 h 67"/>
                    <a:gd name="T24" fmla="*/ 88 w 168"/>
                    <a:gd name="T25" fmla="*/ 67 h 67"/>
                    <a:gd name="T26" fmla="*/ 88 w 168"/>
                    <a:gd name="T27" fmla="*/ 67 h 67"/>
                    <a:gd name="T28" fmla="*/ 24 w 168"/>
                    <a:gd name="T29" fmla="*/ 67 h 67"/>
                    <a:gd name="T30" fmla="*/ 0 w 168"/>
                    <a:gd name="T31" fmla="*/ 43 h 67"/>
                    <a:gd name="T32" fmla="*/ 0 w 168"/>
                    <a:gd name="T33" fmla="*/ 0 h 67"/>
                    <a:gd name="T34" fmla="*/ 41 w 168"/>
                    <a:gd name="T35" fmla="*/ 0 h 67"/>
                    <a:gd name="T36" fmla="*/ 90 w 168"/>
                    <a:gd name="T37" fmla="*/ 0 h 67"/>
                    <a:gd name="T38" fmla="*/ 90 w 168"/>
                    <a:gd name="T39" fmla="*/ 0 h 67"/>
                    <a:gd name="T40" fmla="*/ 116 w 168"/>
                    <a:gd name="T41" fmla="*/ 0 h 67"/>
                    <a:gd name="T42" fmla="*/ 116 w 168"/>
                    <a:gd name="T43" fmla="*/ 0 h 67"/>
                    <a:gd name="T44" fmla="*/ 124 w 168"/>
                    <a:gd name="T45" fmla="*/ 0 h 67"/>
                    <a:gd name="T46" fmla="*/ 168 w 168"/>
                    <a:gd name="T47" fmla="*/ 41 h 67"/>
                    <a:gd name="T48" fmla="*/ 168 w 168"/>
                    <a:gd name="T4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67">
                      <a:moveTo>
                        <a:pt x="168" y="43"/>
                      </a:moveTo>
                      <a:cubicBezTo>
                        <a:pt x="168" y="67"/>
                        <a:pt x="168" y="67"/>
                        <a:pt x="168" y="67"/>
                      </a:cubicBezTo>
                      <a:cubicBezTo>
                        <a:pt x="143" y="67"/>
                        <a:pt x="143" y="67"/>
                        <a:pt x="143" y="67"/>
                      </a:cubicBezTo>
                      <a:cubicBezTo>
                        <a:pt x="136" y="67"/>
                        <a:pt x="136" y="67"/>
                        <a:pt x="136" y="67"/>
                      </a:cubicBezTo>
                      <a:cubicBezTo>
                        <a:pt x="136" y="43"/>
                        <a:pt x="136" y="43"/>
                        <a:pt x="136" y="43"/>
                      </a:cubicBezTo>
                      <a:cubicBezTo>
                        <a:pt x="135" y="43"/>
                        <a:pt x="135" y="43"/>
                        <a:pt x="135" y="43"/>
                      </a:cubicBezTo>
                      <a:cubicBezTo>
                        <a:pt x="134" y="54"/>
                        <a:pt x="128" y="63"/>
                        <a:pt x="119" y="66"/>
                      </a:cubicBezTo>
                      <a:cubicBezTo>
                        <a:pt x="116" y="67"/>
                        <a:pt x="113" y="67"/>
                        <a:pt x="110" y="67"/>
                      </a:cubicBezTo>
                      <a:cubicBezTo>
                        <a:pt x="110" y="67"/>
                        <a:pt x="109" y="67"/>
                        <a:pt x="109" y="67"/>
                      </a:cubicBezTo>
                      <a:cubicBezTo>
                        <a:pt x="107" y="67"/>
                        <a:pt x="107" y="67"/>
                        <a:pt x="107" y="67"/>
                      </a:cubicBezTo>
                      <a:cubicBezTo>
                        <a:pt x="107" y="67"/>
                        <a:pt x="107" y="67"/>
                        <a:pt x="107" y="67"/>
                      </a:cubicBezTo>
                      <a:cubicBezTo>
                        <a:pt x="88" y="67"/>
                        <a:pt x="88" y="67"/>
                        <a:pt x="88" y="67"/>
                      </a:cubicBezTo>
                      <a:cubicBezTo>
                        <a:pt x="88" y="67"/>
                        <a:pt x="88" y="67"/>
                        <a:pt x="88" y="67"/>
                      </a:cubicBezTo>
                      <a:cubicBezTo>
                        <a:pt x="88" y="67"/>
                        <a:pt x="88" y="67"/>
                        <a:pt x="88" y="67"/>
                      </a:cubicBezTo>
                      <a:cubicBezTo>
                        <a:pt x="24" y="67"/>
                        <a:pt x="24" y="67"/>
                        <a:pt x="24" y="67"/>
                      </a:cubicBezTo>
                      <a:cubicBezTo>
                        <a:pt x="11" y="67"/>
                        <a:pt x="0" y="56"/>
                        <a:pt x="0" y="43"/>
                      </a:cubicBezTo>
                      <a:cubicBezTo>
                        <a:pt x="0" y="0"/>
                        <a:pt x="0" y="0"/>
                        <a:pt x="0" y="0"/>
                      </a:cubicBezTo>
                      <a:cubicBezTo>
                        <a:pt x="41" y="0"/>
                        <a:pt x="41" y="0"/>
                        <a:pt x="41" y="0"/>
                      </a:cubicBezTo>
                      <a:cubicBezTo>
                        <a:pt x="90" y="0"/>
                        <a:pt x="90" y="0"/>
                        <a:pt x="90" y="0"/>
                      </a:cubicBezTo>
                      <a:cubicBezTo>
                        <a:pt x="90" y="0"/>
                        <a:pt x="90" y="0"/>
                        <a:pt x="90" y="0"/>
                      </a:cubicBezTo>
                      <a:cubicBezTo>
                        <a:pt x="116" y="0"/>
                        <a:pt x="116" y="0"/>
                        <a:pt x="116" y="0"/>
                      </a:cubicBezTo>
                      <a:cubicBezTo>
                        <a:pt x="116" y="0"/>
                        <a:pt x="116" y="0"/>
                        <a:pt x="116" y="0"/>
                      </a:cubicBezTo>
                      <a:cubicBezTo>
                        <a:pt x="124" y="0"/>
                        <a:pt x="124" y="0"/>
                        <a:pt x="124" y="0"/>
                      </a:cubicBezTo>
                      <a:cubicBezTo>
                        <a:pt x="148" y="0"/>
                        <a:pt x="167" y="18"/>
                        <a:pt x="168" y="41"/>
                      </a:cubicBezTo>
                      <a:cubicBezTo>
                        <a:pt x="168" y="43"/>
                        <a:pt x="168" y="43"/>
                        <a:pt x="168" y="43"/>
                      </a:cubicBezTo>
                      <a:close/>
                    </a:path>
                  </a:pathLst>
                </a:custGeom>
                <a:solidFill>
                  <a:srgbClr val="755243"/>
                </a:solidFill>
                <a:ln>
                  <a:noFill/>
                </a:ln>
                <a:extLst/>
              </p:spPr>
              <p:txBody>
                <a:bodyPr anchor="ctr"/>
                <a:lstStyle/>
                <a:p>
                  <a:pPr algn="ctr"/>
                  <a:endParaRPr/>
                </a:p>
              </p:txBody>
            </p:sp>
            <p:sp>
              <p:nvSpPr>
                <p:cNvPr id="517" name="íṥlíḑê"/>
                <p:cNvSpPr/>
                <p:nvPr/>
              </p:nvSpPr>
              <p:spPr bwMode="auto">
                <a:xfrm>
                  <a:off x="8879868" y="980132"/>
                  <a:ext cx="691355" cy="594192"/>
                </a:xfrm>
                <a:custGeom>
                  <a:avLst/>
                  <a:gdLst>
                    <a:gd name="T0" fmla="*/ 78 w 78"/>
                    <a:gd name="T1" fmla="*/ 67 h 67"/>
                    <a:gd name="T2" fmla="*/ 24 w 78"/>
                    <a:gd name="T3" fmla="*/ 67 h 67"/>
                    <a:gd name="T4" fmla="*/ 0 w 78"/>
                    <a:gd name="T5" fmla="*/ 43 h 67"/>
                    <a:gd name="T6" fmla="*/ 0 w 78"/>
                    <a:gd name="T7" fmla="*/ 0 h 67"/>
                    <a:gd name="T8" fmla="*/ 41 w 78"/>
                    <a:gd name="T9" fmla="*/ 0 h 67"/>
                    <a:gd name="T10" fmla="*/ 78 w 78"/>
                    <a:gd name="T11" fmla="*/ 0 h 67"/>
                    <a:gd name="T12" fmla="*/ 78 w 78"/>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78" y="67"/>
                      </a:moveTo>
                      <a:cubicBezTo>
                        <a:pt x="24" y="67"/>
                        <a:pt x="24" y="67"/>
                        <a:pt x="24" y="67"/>
                      </a:cubicBezTo>
                      <a:cubicBezTo>
                        <a:pt x="11" y="67"/>
                        <a:pt x="0" y="56"/>
                        <a:pt x="0" y="43"/>
                      </a:cubicBezTo>
                      <a:cubicBezTo>
                        <a:pt x="0" y="0"/>
                        <a:pt x="0" y="0"/>
                        <a:pt x="0" y="0"/>
                      </a:cubicBezTo>
                      <a:cubicBezTo>
                        <a:pt x="41" y="0"/>
                        <a:pt x="41" y="0"/>
                        <a:pt x="41" y="0"/>
                      </a:cubicBezTo>
                      <a:cubicBezTo>
                        <a:pt x="78" y="0"/>
                        <a:pt x="78" y="0"/>
                        <a:pt x="78" y="0"/>
                      </a:cubicBezTo>
                      <a:lnTo>
                        <a:pt x="78" y="67"/>
                      </a:lnTo>
                      <a:close/>
                    </a:path>
                  </a:pathLst>
                </a:custGeom>
                <a:solidFill>
                  <a:srgbClr val="8A6250"/>
                </a:solidFill>
                <a:ln>
                  <a:noFill/>
                </a:ln>
                <a:extLst/>
              </p:spPr>
              <p:txBody>
                <a:bodyPr anchor="ctr"/>
                <a:lstStyle/>
                <a:p>
                  <a:pPr algn="ctr"/>
                  <a:endParaRPr/>
                </a:p>
              </p:txBody>
            </p:sp>
            <p:sp>
              <p:nvSpPr>
                <p:cNvPr id="519" name="íšliḍè"/>
                <p:cNvSpPr/>
                <p:nvPr/>
              </p:nvSpPr>
              <p:spPr bwMode="auto">
                <a:xfrm>
                  <a:off x="10071984" y="995806"/>
                  <a:ext cx="284015" cy="866996"/>
                </a:xfrm>
                <a:custGeom>
                  <a:avLst/>
                  <a:gdLst>
                    <a:gd name="T0" fmla="*/ 2 w 32"/>
                    <a:gd name="T1" fmla="*/ 0 h 98"/>
                    <a:gd name="T2" fmla="*/ 1 w 32"/>
                    <a:gd name="T3" fmla="*/ 16 h 98"/>
                    <a:gd name="T4" fmla="*/ 1 w 32"/>
                    <a:gd name="T5" fmla="*/ 80 h 98"/>
                    <a:gd name="T6" fmla="*/ 17 w 32"/>
                    <a:gd name="T7" fmla="*/ 98 h 98"/>
                    <a:gd name="T8" fmla="*/ 17 w 32"/>
                    <a:gd name="T9" fmla="*/ 98 h 98"/>
                    <a:gd name="T10" fmla="*/ 18 w 32"/>
                    <a:gd name="T11" fmla="*/ 98 h 98"/>
                    <a:gd name="T12" fmla="*/ 32 w 32"/>
                    <a:gd name="T13" fmla="*/ 98 h 98"/>
                    <a:gd name="T14" fmla="*/ 32 w 32"/>
                    <a:gd name="T15" fmla="*/ 82 h 98"/>
                    <a:gd name="T16" fmla="*/ 32 w 32"/>
                    <a:gd name="T17" fmla="*/ 80 h 98"/>
                    <a:gd name="T18" fmla="*/ 32 w 32"/>
                    <a:gd name="T19" fmla="*/ 36 h 98"/>
                    <a:gd name="T20" fmla="*/ 2 w 32"/>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8">
                      <a:moveTo>
                        <a:pt x="2" y="0"/>
                      </a:moveTo>
                      <a:cubicBezTo>
                        <a:pt x="0" y="3"/>
                        <a:pt x="1" y="9"/>
                        <a:pt x="1" y="16"/>
                      </a:cubicBezTo>
                      <a:cubicBezTo>
                        <a:pt x="1" y="80"/>
                        <a:pt x="1" y="80"/>
                        <a:pt x="1" y="80"/>
                      </a:cubicBezTo>
                      <a:cubicBezTo>
                        <a:pt x="1" y="90"/>
                        <a:pt x="8" y="98"/>
                        <a:pt x="17" y="98"/>
                      </a:cubicBezTo>
                      <a:cubicBezTo>
                        <a:pt x="17" y="98"/>
                        <a:pt x="17" y="98"/>
                        <a:pt x="17" y="98"/>
                      </a:cubicBezTo>
                      <a:cubicBezTo>
                        <a:pt x="17" y="98"/>
                        <a:pt x="18" y="98"/>
                        <a:pt x="18" y="98"/>
                      </a:cubicBezTo>
                      <a:cubicBezTo>
                        <a:pt x="32" y="98"/>
                        <a:pt x="32" y="98"/>
                        <a:pt x="32" y="98"/>
                      </a:cubicBezTo>
                      <a:cubicBezTo>
                        <a:pt x="32" y="82"/>
                        <a:pt x="32" y="82"/>
                        <a:pt x="32" y="82"/>
                      </a:cubicBezTo>
                      <a:cubicBezTo>
                        <a:pt x="32" y="81"/>
                        <a:pt x="32" y="81"/>
                        <a:pt x="32" y="80"/>
                      </a:cubicBezTo>
                      <a:cubicBezTo>
                        <a:pt x="32" y="36"/>
                        <a:pt x="32" y="36"/>
                        <a:pt x="32" y="36"/>
                      </a:cubicBezTo>
                      <a:cubicBezTo>
                        <a:pt x="30" y="19"/>
                        <a:pt x="18" y="5"/>
                        <a:pt x="2" y="0"/>
                      </a:cubicBezTo>
                      <a:close/>
                    </a:path>
                  </a:pathLst>
                </a:custGeom>
                <a:solidFill>
                  <a:srgbClr val="755243"/>
                </a:solidFill>
                <a:ln>
                  <a:noFill/>
                </a:ln>
                <a:extLst/>
              </p:spPr>
              <p:txBody>
                <a:bodyPr anchor="ctr"/>
                <a:lstStyle/>
                <a:p>
                  <a:pPr algn="ctr"/>
                  <a:endParaRPr/>
                </a:p>
              </p:txBody>
            </p:sp>
            <p:sp>
              <p:nvSpPr>
                <p:cNvPr id="521" name="ïs1îḋe"/>
                <p:cNvSpPr/>
                <p:nvPr/>
              </p:nvSpPr>
              <p:spPr bwMode="auto">
                <a:xfrm>
                  <a:off x="8704226" y="3532534"/>
                  <a:ext cx="467132" cy="396126"/>
                </a:xfrm>
                <a:custGeom>
                  <a:avLst/>
                  <a:gdLst>
                    <a:gd name="T0" fmla="*/ 53 w 53"/>
                    <a:gd name="T1" fmla="*/ 25 h 45"/>
                    <a:gd name="T2" fmla="*/ 39 w 53"/>
                    <a:gd name="T3" fmla="*/ 40 h 45"/>
                    <a:gd name="T4" fmla="*/ 28 w 53"/>
                    <a:gd name="T5" fmla="*/ 44 h 45"/>
                    <a:gd name="T6" fmla="*/ 16 w 53"/>
                    <a:gd name="T7" fmla="*/ 41 h 45"/>
                    <a:gd name="T8" fmla="*/ 0 w 53"/>
                    <a:gd name="T9" fmla="*/ 26 h 45"/>
                    <a:gd name="T10" fmla="*/ 25 w 53"/>
                    <a:gd name="T11" fmla="*/ 0 h 45"/>
                    <a:gd name="T12" fmla="*/ 53 w 53"/>
                    <a:gd name="T13" fmla="*/ 25 h 45"/>
                  </a:gdLst>
                  <a:ahLst/>
                  <a:cxnLst>
                    <a:cxn ang="0">
                      <a:pos x="T0" y="T1"/>
                    </a:cxn>
                    <a:cxn ang="0">
                      <a:pos x="T2" y="T3"/>
                    </a:cxn>
                    <a:cxn ang="0">
                      <a:pos x="T4" y="T5"/>
                    </a:cxn>
                    <a:cxn ang="0">
                      <a:pos x="T6" y="T7"/>
                    </a:cxn>
                    <a:cxn ang="0">
                      <a:pos x="T8" y="T9"/>
                    </a:cxn>
                    <a:cxn ang="0">
                      <a:pos x="T10" y="T11"/>
                    </a:cxn>
                    <a:cxn ang="0">
                      <a:pos x="T12" y="T13"/>
                    </a:cxn>
                  </a:cxnLst>
                  <a:rect l="0" t="0" r="r" b="b"/>
                  <a:pathLst>
                    <a:path w="53" h="45">
                      <a:moveTo>
                        <a:pt x="53" y="25"/>
                      </a:moveTo>
                      <a:cubicBezTo>
                        <a:pt x="39" y="40"/>
                        <a:pt x="39" y="40"/>
                        <a:pt x="39" y="40"/>
                      </a:cubicBezTo>
                      <a:cubicBezTo>
                        <a:pt x="36" y="43"/>
                        <a:pt x="32" y="44"/>
                        <a:pt x="28" y="44"/>
                      </a:cubicBezTo>
                      <a:cubicBezTo>
                        <a:pt x="23" y="45"/>
                        <a:pt x="20" y="44"/>
                        <a:pt x="16" y="41"/>
                      </a:cubicBezTo>
                      <a:cubicBezTo>
                        <a:pt x="0" y="26"/>
                        <a:pt x="0" y="26"/>
                        <a:pt x="0" y="26"/>
                      </a:cubicBezTo>
                      <a:cubicBezTo>
                        <a:pt x="25" y="0"/>
                        <a:pt x="25" y="0"/>
                        <a:pt x="25" y="0"/>
                      </a:cubicBezTo>
                      <a:lnTo>
                        <a:pt x="53" y="25"/>
                      </a:ln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2" name="îṧ1iḓe"/>
                <p:cNvSpPr/>
                <p:nvPr/>
              </p:nvSpPr>
              <p:spPr bwMode="auto">
                <a:xfrm>
                  <a:off x="10213992" y="3353157"/>
                  <a:ext cx="336334" cy="1020215"/>
                </a:xfrm>
                <a:custGeom>
                  <a:avLst/>
                  <a:gdLst>
                    <a:gd name="T0" fmla="*/ 38 w 38"/>
                    <a:gd name="T1" fmla="*/ 20 h 115"/>
                    <a:gd name="T2" fmla="*/ 38 w 38"/>
                    <a:gd name="T3" fmla="*/ 96 h 115"/>
                    <a:gd name="T4" fmla="*/ 19 w 38"/>
                    <a:gd name="T5" fmla="*/ 115 h 115"/>
                    <a:gd name="T6" fmla="*/ 19 w 38"/>
                    <a:gd name="T7" fmla="*/ 115 h 115"/>
                    <a:gd name="T8" fmla="*/ 0 w 38"/>
                    <a:gd name="T9" fmla="*/ 96 h 115"/>
                    <a:gd name="T10" fmla="*/ 0 w 38"/>
                    <a:gd name="T11" fmla="*/ 0 h 115"/>
                    <a:gd name="T12" fmla="*/ 6 w 38"/>
                    <a:gd name="T13" fmla="*/ 0 h 115"/>
                    <a:gd name="T14" fmla="*/ 38 w 38"/>
                    <a:gd name="T15" fmla="*/ 2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15">
                      <a:moveTo>
                        <a:pt x="38" y="20"/>
                      </a:moveTo>
                      <a:cubicBezTo>
                        <a:pt x="38" y="96"/>
                        <a:pt x="38" y="96"/>
                        <a:pt x="38" y="96"/>
                      </a:cubicBezTo>
                      <a:cubicBezTo>
                        <a:pt x="38" y="106"/>
                        <a:pt x="30" y="115"/>
                        <a:pt x="19" y="115"/>
                      </a:cubicBezTo>
                      <a:cubicBezTo>
                        <a:pt x="19" y="115"/>
                        <a:pt x="19" y="115"/>
                        <a:pt x="19" y="115"/>
                      </a:cubicBezTo>
                      <a:cubicBezTo>
                        <a:pt x="9" y="115"/>
                        <a:pt x="0" y="106"/>
                        <a:pt x="0" y="96"/>
                      </a:cubicBezTo>
                      <a:cubicBezTo>
                        <a:pt x="0" y="0"/>
                        <a:pt x="0" y="0"/>
                        <a:pt x="0" y="0"/>
                      </a:cubicBezTo>
                      <a:cubicBezTo>
                        <a:pt x="6" y="0"/>
                        <a:pt x="6" y="0"/>
                        <a:pt x="6" y="0"/>
                      </a:cubicBezTo>
                      <a:lnTo>
                        <a:pt x="38" y="20"/>
                      </a:lnTo>
                      <a:close/>
                    </a:path>
                  </a:pathLst>
                </a:custGeom>
                <a:solidFill>
                  <a:srgbClr val="242424"/>
                </a:solidFill>
                <a:ln>
                  <a:noFill/>
                </a:ln>
                <a:extLst/>
              </p:spPr>
              <p:txBody>
                <a:bodyPr anchor="ctr"/>
                <a:lstStyle/>
                <a:p>
                  <a:pPr algn="ctr"/>
                  <a:endParaRPr/>
                </a:p>
              </p:txBody>
            </p:sp>
            <p:sp>
              <p:nvSpPr>
                <p:cNvPr id="523" name="ïSḻiḓê"/>
                <p:cNvSpPr/>
                <p:nvPr/>
              </p:nvSpPr>
              <p:spPr bwMode="auto">
                <a:xfrm>
                  <a:off x="9552536" y="2673013"/>
                  <a:ext cx="201800" cy="213014"/>
                </a:xfrm>
                <a:custGeom>
                  <a:avLst/>
                  <a:gdLst>
                    <a:gd name="T0" fmla="*/ 0 w 54"/>
                    <a:gd name="T1" fmla="*/ 14 h 57"/>
                    <a:gd name="T2" fmla="*/ 28 w 54"/>
                    <a:gd name="T3" fmla="*/ 57 h 57"/>
                    <a:gd name="T4" fmla="*/ 54 w 54"/>
                    <a:gd name="T5" fmla="*/ 14 h 57"/>
                    <a:gd name="T6" fmla="*/ 28 w 54"/>
                    <a:gd name="T7" fmla="*/ 0 h 57"/>
                    <a:gd name="T8" fmla="*/ 0 w 54"/>
                    <a:gd name="T9" fmla="*/ 14 h 57"/>
                  </a:gdLst>
                  <a:ahLst/>
                  <a:cxnLst>
                    <a:cxn ang="0">
                      <a:pos x="T0" y="T1"/>
                    </a:cxn>
                    <a:cxn ang="0">
                      <a:pos x="T2" y="T3"/>
                    </a:cxn>
                    <a:cxn ang="0">
                      <a:pos x="T4" y="T5"/>
                    </a:cxn>
                    <a:cxn ang="0">
                      <a:pos x="T6" y="T7"/>
                    </a:cxn>
                    <a:cxn ang="0">
                      <a:pos x="T8" y="T9"/>
                    </a:cxn>
                  </a:cxnLst>
                  <a:rect l="0" t="0" r="r" b="b"/>
                  <a:pathLst>
                    <a:path w="54" h="57">
                      <a:moveTo>
                        <a:pt x="0" y="14"/>
                      </a:moveTo>
                      <a:lnTo>
                        <a:pt x="28" y="57"/>
                      </a:lnTo>
                      <a:lnTo>
                        <a:pt x="54" y="14"/>
                      </a:lnTo>
                      <a:lnTo>
                        <a:pt x="28" y="0"/>
                      </a:lnTo>
                      <a:lnTo>
                        <a:pt x="0" y="14"/>
                      </a:lnTo>
                      <a:close/>
                    </a:path>
                  </a:pathLst>
                </a:custGeom>
                <a:solidFill>
                  <a:srgbClr val="B0B0B0"/>
                </a:solidFill>
                <a:ln>
                  <a:noFill/>
                </a:ln>
                <a:extLst/>
              </p:spPr>
              <p:txBody>
                <a:bodyPr anchor="ctr"/>
                <a:lstStyle/>
                <a:p>
                  <a:pPr algn="ctr"/>
                  <a:endParaRPr/>
                </a:p>
              </p:txBody>
            </p:sp>
            <p:sp>
              <p:nvSpPr>
                <p:cNvPr id="524" name="i$ḷíďè"/>
                <p:cNvSpPr/>
                <p:nvPr/>
              </p:nvSpPr>
              <p:spPr bwMode="auto">
                <a:xfrm>
                  <a:off x="9552536" y="2673013"/>
                  <a:ext cx="89689" cy="194325"/>
                </a:xfrm>
                <a:custGeom>
                  <a:avLst/>
                  <a:gdLst>
                    <a:gd name="T0" fmla="*/ 0 w 24"/>
                    <a:gd name="T1" fmla="*/ 14 h 52"/>
                    <a:gd name="T2" fmla="*/ 24 w 24"/>
                    <a:gd name="T3" fmla="*/ 52 h 52"/>
                    <a:gd name="T4" fmla="*/ 24 w 24"/>
                    <a:gd name="T5" fmla="*/ 0 h 52"/>
                    <a:gd name="T6" fmla="*/ 0 w 24"/>
                    <a:gd name="T7" fmla="*/ 14 h 52"/>
                  </a:gdLst>
                  <a:ahLst/>
                  <a:cxnLst>
                    <a:cxn ang="0">
                      <a:pos x="T0" y="T1"/>
                    </a:cxn>
                    <a:cxn ang="0">
                      <a:pos x="T2" y="T3"/>
                    </a:cxn>
                    <a:cxn ang="0">
                      <a:pos x="T4" y="T5"/>
                    </a:cxn>
                    <a:cxn ang="0">
                      <a:pos x="T6" y="T7"/>
                    </a:cxn>
                  </a:cxnLst>
                  <a:rect l="0" t="0" r="r" b="b"/>
                  <a:pathLst>
                    <a:path w="24" h="52">
                      <a:moveTo>
                        <a:pt x="0" y="14"/>
                      </a:moveTo>
                      <a:lnTo>
                        <a:pt x="24" y="52"/>
                      </a:lnTo>
                      <a:lnTo>
                        <a:pt x="24" y="0"/>
                      </a:lnTo>
                      <a:lnTo>
                        <a:pt x="0" y="14"/>
                      </a:lnTo>
                      <a:close/>
                    </a:path>
                  </a:pathLst>
                </a:custGeom>
                <a:solidFill>
                  <a:srgbClr val="BFBFBF"/>
                </a:solidFill>
                <a:ln>
                  <a:noFill/>
                </a:ln>
                <a:extLst/>
              </p:spPr>
              <p:txBody>
                <a:bodyPr anchor="ctr"/>
                <a:lstStyle/>
                <a:p>
                  <a:pPr algn="ctr"/>
                  <a:endParaRPr/>
                </a:p>
              </p:txBody>
            </p:sp>
            <p:sp>
              <p:nvSpPr>
                <p:cNvPr id="525" name="iSḻïďé"/>
                <p:cNvSpPr/>
                <p:nvPr/>
              </p:nvSpPr>
              <p:spPr bwMode="auto">
                <a:xfrm>
                  <a:off x="9313365" y="2557166"/>
                  <a:ext cx="336334" cy="239172"/>
                </a:xfrm>
                <a:custGeom>
                  <a:avLst/>
                  <a:gdLst>
                    <a:gd name="T0" fmla="*/ 33 w 90"/>
                    <a:gd name="T1" fmla="*/ 0 h 64"/>
                    <a:gd name="T2" fmla="*/ 0 w 90"/>
                    <a:gd name="T3" fmla="*/ 0 h 64"/>
                    <a:gd name="T4" fmla="*/ 35 w 90"/>
                    <a:gd name="T5" fmla="*/ 64 h 64"/>
                    <a:gd name="T6" fmla="*/ 90 w 90"/>
                    <a:gd name="T7" fmla="*/ 31 h 64"/>
                    <a:gd name="T8" fmla="*/ 33 w 90"/>
                    <a:gd name="T9" fmla="*/ 0 h 64"/>
                  </a:gdLst>
                  <a:ahLst/>
                  <a:cxnLst>
                    <a:cxn ang="0">
                      <a:pos x="T0" y="T1"/>
                    </a:cxn>
                    <a:cxn ang="0">
                      <a:pos x="T2" y="T3"/>
                    </a:cxn>
                    <a:cxn ang="0">
                      <a:pos x="T4" y="T5"/>
                    </a:cxn>
                    <a:cxn ang="0">
                      <a:pos x="T6" y="T7"/>
                    </a:cxn>
                    <a:cxn ang="0">
                      <a:pos x="T8" y="T9"/>
                    </a:cxn>
                  </a:cxnLst>
                  <a:rect l="0" t="0" r="r" b="b"/>
                  <a:pathLst>
                    <a:path w="90" h="64">
                      <a:moveTo>
                        <a:pt x="33" y="0"/>
                      </a:moveTo>
                      <a:lnTo>
                        <a:pt x="0" y="0"/>
                      </a:lnTo>
                      <a:lnTo>
                        <a:pt x="35" y="64"/>
                      </a:lnTo>
                      <a:lnTo>
                        <a:pt x="90" y="3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6" name="îṧḻiďê"/>
                <p:cNvSpPr/>
                <p:nvPr/>
              </p:nvSpPr>
              <p:spPr bwMode="auto">
                <a:xfrm>
                  <a:off x="9657174" y="2557166"/>
                  <a:ext cx="336334" cy="239172"/>
                </a:xfrm>
                <a:custGeom>
                  <a:avLst/>
                  <a:gdLst>
                    <a:gd name="T0" fmla="*/ 57 w 90"/>
                    <a:gd name="T1" fmla="*/ 0 h 64"/>
                    <a:gd name="T2" fmla="*/ 90 w 90"/>
                    <a:gd name="T3" fmla="*/ 0 h 64"/>
                    <a:gd name="T4" fmla="*/ 55 w 90"/>
                    <a:gd name="T5" fmla="*/ 64 h 64"/>
                    <a:gd name="T6" fmla="*/ 0 w 90"/>
                    <a:gd name="T7" fmla="*/ 31 h 64"/>
                    <a:gd name="T8" fmla="*/ 57 w 90"/>
                    <a:gd name="T9" fmla="*/ 0 h 64"/>
                  </a:gdLst>
                  <a:ahLst/>
                  <a:cxnLst>
                    <a:cxn ang="0">
                      <a:pos x="T0" y="T1"/>
                    </a:cxn>
                    <a:cxn ang="0">
                      <a:pos x="T2" y="T3"/>
                    </a:cxn>
                    <a:cxn ang="0">
                      <a:pos x="T4" y="T5"/>
                    </a:cxn>
                    <a:cxn ang="0">
                      <a:pos x="T6" y="T7"/>
                    </a:cxn>
                    <a:cxn ang="0">
                      <a:pos x="T8" y="T9"/>
                    </a:cxn>
                  </a:cxnLst>
                  <a:rect l="0" t="0" r="r" b="b"/>
                  <a:pathLst>
                    <a:path w="90" h="64">
                      <a:moveTo>
                        <a:pt x="57" y="0"/>
                      </a:moveTo>
                      <a:lnTo>
                        <a:pt x="90" y="0"/>
                      </a:lnTo>
                      <a:lnTo>
                        <a:pt x="55" y="64"/>
                      </a:lnTo>
                      <a:lnTo>
                        <a:pt x="0" y="31"/>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7" name="îṩľide"/>
                <p:cNvSpPr/>
                <p:nvPr/>
              </p:nvSpPr>
              <p:spPr bwMode="auto">
                <a:xfrm>
                  <a:off x="9571220" y="2785126"/>
                  <a:ext cx="168168" cy="411075"/>
                </a:xfrm>
                <a:custGeom>
                  <a:avLst/>
                  <a:gdLst>
                    <a:gd name="T0" fmla="*/ 0 w 45"/>
                    <a:gd name="T1" fmla="*/ 67 h 110"/>
                    <a:gd name="T2" fmla="*/ 23 w 45"/>
                    <a:gd name="T3" fmla="*/ 0 h 110"/>
                    <a:gd name="T4" fmla="*/ 45 w 45"/>
                    <a:gd name="T5" fmla="*/ 69 h 110"/>
                    <a:gd name="T6" fmla="*/ 23 w 45"/>
                    <a:gd name="T7" fmla="*/ 110 h 110"/>
                    <a:gd name="T8" fmla="*/ 0 w 45"/>
                    <a:gd name="T9" fmla="*/ 67 h 110"/>
                  </a:gdLst>
                  <a:ahLst/>
                  <a:cxnLst>
                    <a:cxn ang="0">
                      <a:pos x="T0" y="T1"/>
                    </a:cxn>
                    <a:cxn ang="0">
                      <a:pos x="T2" y="T3"/>
                    </a:cxn>
                    <a:cxn ang="0">
                      <a:pos x="T4" y="T5"/>
                    </a:cxn>
                    <a:cxn ang="0">
                      <a:pos x="T6" y="T7"/>
                    </a:cxn>
                    <a:cxn ang="0">
                      <a:pos x="T8" y="T9"/>
                    </a:cxn>
                  </a:cxnLst>
                  <a:rect l="0" t="0" r="r" b="b"/>
                  <a:pathLst>
                    <a:path w="45" h="110">
                      <a:moveTo>
                        <a:pt x="0" y="67"/>
                      </a:moveTo>
                      <a:lnTo>
                        <a:pt x="23" y="0"/>
                      </a:lnTo>
                      <a:lnTo>
                        <a:pt x="45" y="69"/>
                      </a:lnTo>
                      <a:lnTo>
                        <a:pt x="23" y="110"/>
                      </a:lnTo>
                      <a:lnTo>
                        <a:pt x="0" y="67"/>
                      </a:lnTo>
                      <a:close/>
                    </a:path>
                  </a:pathLst>
                </a:custGeom>
                <a:solidFill>
                  <a:srgbClr val="B0B0B0"/>
                </a:solidFill>
                <a:ln>
                  <a:noFill/>
                </a:ln>
                <a:extLst/>
              </p:spPr>
              <p:txBody>
                <a:bodyPr anchor="ctr"/>
                <a:lstStyle/>
                <a:p>
                  <a:pPr algn="ctr"/>
                  <a:endParaRPr/>
                </a:p>
              </p:txBody>
            </p:sp>
            <p:sp>
              <p:nvSpPr>
                <p:cNvPr id="528" name="íṡḷíḍè"/>
                <p:cNvSpPr/>
                <p:nvPr/>
              </p:nvSpPr>
              <p:spPr bwMode="auto">
                <a:xfrm>
                  <a:off x="9571220" y="2815022"/>
                  <a:ext cx="78479" cy="362494"/>
                </a:xfrm>
                <a:custGeom>
                  <a:avLst/>
                  <a:gdLst>
                    <a:gd name="T0" fmla="*/ 0 w 21"/>
                    <a:gd name="T1" fmla="*/ 59 h 97"/>
                    <a:gd name="T2" fmla="*/ 21 w 21"/>
                    <a:gd name="T3" fmla="*/ 0 h 97"/>
                    <a:gd name="T4" fmla="*/ 21 w 21"/>
                    <a:gd name="T5" fmla="*/ 97 h 97"/>
                    <a:gd name="T6" fmla="*/ 0 w 21"/>
                    <a:gd name="T7" fmla="*/ 59 h 97"/>
                  </a:gdLst>
                  <a:ahLst/>
                  <a:cxnLst>
                    <a:cxn ang="0">
                      <a:pos x="T0" y="T1"/>
                    </a:cxn>
                    <a:cxn ang="0">
                      <a:pos x="T2" y="T3"/>
                    </a:cxn>
                    <a:cxn ang="0">
                      <a:pos x="T4" y="T5"/>
                    </a:cxn>
                    <a:cxn ang="0">
                      <a:pos x="T6" y="T7"/>
                    </a:cxn>
                  </a:cxnLst>
                  <a:rect l="0" t="0" r="r" b="b"/>
                  <a:pathLst>
                    <a:path w="21" h="97">
                      <a:moveTo>
                        <a:pt x="0" y="59"/>
                      </a:moveTo>
                      <a:lnTo>
                        <a:pt x="21" y="0"/>
                      </a:lnTo>
                      <a:lnTo>
                        <a:pt x="21" y="97"/>
                      </a:lnTo>
                      <a:lnTo>
                        <a:pt x="0" y="59"/>
                      </a:lnTo>
                      <a:close/>
                    </a:path>
                  </a:pathLst>
                </a:custGeom>
                <a:solidFill>
                  <a:srgbClr val="BFBFBF"/>
                </a:solidFill>
                <a:ln>
                  <a:noFill/>
                </a:ln>
                <a:extLst/>
              </p:spPr>
              <p:txBody>
                <a:bodyPr anchor="ctr"/>
                <a:lstStyle/>
                <a:p>
                  <a:pPr algn="ctr"/>
                  <a:endParaRPr/>
                </a:p>
              </p:txBody>
            </p:sp>
            <p:sp>
              <p:nvSpPr>
                <p:cNvPr id="529" name="ïS1íďe"/>
                <p:cNvSpPr/>
                <p:nvPr/>
              </p:nvSpPr>
              <p:spPr bwMode="auto">
                <a:xfrm>
                  <a:off x="9190042" y="2564640"/>
                  <a:ext cx="467132" cy="949210"/>
                </a:xfrm>
                <a:custGeom>
                  <a:avLst/>
                  <a:gdLst>
                    <a:gd name="T0" fmla="*/ 33 w 125"/>
                    <a:gd name="T1" fmla="*/ 0 h 254"/>
                    <a:gd name="T2" fmla="*/ 0 w 125"/>
                    <a:gd name="T3" fmla="*/ 83 h 254"/>
                    <a:gd name="T4" fmla="*/ 54 w 125"/>
                    <a:gd name="T5" fmla="*/ 81 h 254"/>
                    <a:gd name="T6" fmla="*/ 12 w 125"/>
                    <a:gd name="T7" fmla="*/ 128 h 254"/>
                    <a:gd name="T8" fmla="*/ 123 w 125"/>
                    <a:gd name="T9" fmla="*/ 254 h 254"/>
                    <a:gd name="T10" fmla="*/ 125 w 125"/>
                    <a:gd name="T11" fmla="*/ 169 h 254"/>
                    <a:gd name="T12" fmla="*/ 33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33" y="0"/>
                      </a:moveTo>
                      <a:lnTo>
                        <a:pt x="0" y="83"/>
                      </a:lnTo>
                      <a:lnTo>
                        <a:pt x="54" y="81"/>
                      </a:lnTo>
                      <a:lnTo>
                        <a:pt x="12" y="128"/>
                      </a:lnTo>
                      <a:lnTo>
                        <a:pt x="123" y="254"/>
                      </a:lnTo>
                      <a:lnTo>
                        <a:pt x="125" y="169"/>
                      </a:lnTo>
                      <a:lnTo>
                        <a:pt x="33" y="0"/>
                      </a:lnTo>
                      <a:close/>
                    </a:path>
                  </a:pathLst>
                </a:custGeom>
                <a:solidFill>
                  <a:srgbClr val="5E5E5E"/>
                </a:solidFill>
                <a:ln>
                  <a:noFill/>
                </a:ln>
                <a:extLst/>
              </p:spPr>
              <p:txBody>
                <a:bodyPr anchor="ctr"/>
                <a:lstStyle/>
                <a:p>
                  <a:pPr algn="ctr"/>
                  <a:endParaRPr/>
                </a:p>
              </p:txBody>
            </p:sp>
            <p:sp>
              <p:nvSpPr>
                <p:cNvPr id="530" name="îṡlîḑe"/>
                <p:cNvSpPr/>
                <p:nvPr/>
              </p:nvSpPr>
              <p:spPr bwMode="auto">
                <a:xfrm>
                  <a:off x="9649700" y="2564640"/>
                  <a:ext cx="467132" cy="949210"/>
                </a:xfrm>
                <a:custGeom>
                  <a:avLst/>
                  <a:gdLst>
                    <a:gd name="T0" fmla="*/ 92 w 125"/>
                    <a:gd name="T1" fmla="*/ 0 h 254"/>
                    <a:gd name="T2" fmla="*/ 125 w 125"/>
                    <a:gd name="T3" fmla="*/ 83 h 254"/>
                    <a:gd name="T4" fmla="*/ 71 w 125"/>
                    <a:gd name="T5" fmla="*/ 81 h 254"/>
                    <a:gd name="T6" fmla="*/ 113 w 125"/>
                    <a:gd name="T7" fmla="*/ 128 h 254"/>
                    <a:gd name="T8" fmla="*/ 0 w 125"/>
                    <a:gd name="T9" fmla="*/ 254 h 254"/>
                    <a:gd name="T10" fmla="*/ 0 w 125"/>
                    <a:gd name="T11" fmla="*/ 169 h 254"/>
                    <a:gd name="T12" fmla="*/ 92 w 125"/>
                    <a:gd name="T13" fmla="*/ 0 h 254"/>
                  </a:gdLst>
                  <a:ahLst/>
                  <a:cxnLst>
                    <a:cxn ang="0">
                      <a:pos x="T0" y="T1"/>
                    </a:cxn>
                    <a:cxn ang="0">
                      <a:pos x="T2" y="T3"/>
                    </a:cxn>
                    <a:cxn ang="0">
                      <a:pos x="T4" y="T5"/>
                    </a:cxn>
                    <a:cxn ang="0">
                      <a:pos x="T6" y="T7"/>
                    </a:cxn>
                    <a:cxn ang="0">
                      <a:pos x="T8" y="T9"/>
                    </a:cxn>
                    <a:cxn ang="0">
                      <a:pos x="T10" y="T11"/>
                    </a:cxn>
                    <a:cxn ang="0">
                      <a:pos x="T12" y="T13"/>
                    </a:cxn>
                  </a:cxnLst>
                  <a:rect l="0" t="0" r="r" b="b"/>
                  <a:pathLst>
                    <a:path w="125" h="254">
                      <a:moveTo>
                        <a:pt x="92" y="0"/>
                      </a:moveTo>
                      <a:lnTo>
                        <a:pt x="125" y="83"/>
                      </a:lnTo>
                      <a:lnTo>
                        <a:pt x="71" y="81"/>
                      </a:lnTo>
                      <a:lnTo>
                        <a:pt x="113" y="128"/>
                      </a:lnTo>
                      <a:lnTo>
                        <a:pt x="0" y="254"/>
                      </a:lnTo>
                      <a:lnTo>
                        <a:pt x="0" y="169"/>
                      </a:lnTo>
                      <a:lnTo>
                        <a:pt x="92" y="0"/>
                      </a:lnTo>
                      <a:close/>
                    </a:path>
                  </a:pathLst>
                </a:custGeom>
                <a:solidFill>
                  <a:srgbClr val="4C4C4C"/>
                </a:solidFill>
                <a:ln>
                  <a:noFill/>
                </a:ln>
                <a:extLst/>
              </p:spPr>
              <p:txBody>
                <a:bodyPr anchor="ctr"/>
                <a:lstStyle/>
                <a:p>
                  <a:pPr algn="ctr"/>
                  <a:endParaRPr/>
                </a:p>
              </p:txBody>
            </p:sp>
            <p:sp>
              <p:nvSpPr>
                <p:cNvPr id="531" name="íṧḻíḍê"/>
                <p:cNvSpPr/>
                <p:nvPr/>
              </p:nvSpPr>
              <p:spPr bwMode="auto">
                <a:xfrm>
                  <a:off x="8199726" y="3061667"/>
                  <a:ext cx="369969" cy="373704"/>
                </a:xfrm>
                <a:custGeom>
                  <a:avLst/>
                  <a:gdLst>
                    <a:gd name="T0" fmla="*/ 42 w 42"/>
                    <a:gd name="T1" fmla="*/ 14 h 42"/>
                    <a:gd name="T2" fmla="*/ 34 w 42"/>
                    <a:gd name="T3" fmla="*/ 7 h 42"/>
                    <a:gd name="T4" fmla="*/ 7 w 42"/>
                    <a:gd name="T5" fmla="*/ 8 h 42"/>
                    <a:gd name="T6" fmla="*/ 7 w 42"/>
                    <a:gd name="T7" fmla="*/ 8 h 42"/>
                    <a:gd name="T8" fmla="*/ 8 w 42"/>
                    <a:gd name="T9" fmla="*/ 35 h 42"/>
                    <a:gd name="T10" fmla="*/ 17 w 42"/>
                    <a:gd name="T11" fmla="*/ 42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cubicBezTo>
                        <a:pt x="34" y="7"/>
                        <a:pt x="34" y="7"/>
                        <a:pt x="34" y="7"/>
                      </a:cubicBezTo>
                      <a:cubicBezTo>
                        <a:pt x="27" y="0"/>
                        <a:pt x="14" y="0"/>
                        <a:pt x="7" y="8"/>
                      </a:cubicBezTo>
                      <a:cubicBezTo>
                        <a:pt x="7" y="8"/>
                        <a:pt x="7" y="8"/>
                        <a:pt x="7" y="8"/>
                      </a:cubicBezTo>
                      <a:cubicBezTo>
                        <a:pt x="0" y="16"/>
                        <a:pt x="1" y="28"/>
                        <a:pt x="8" y="35"/>
                      </a:cubicBezTo>
                      <a:cubicBezTo>
                        <a:pt x="17" y="42"/>
                        <a:pt x="17" y="42"/>
                        <a:pt x="17" y="42"/>
                      </a:cubicBezTo>
                      <a:lnTo>
                        <a:pt x="42" y="14"/>
                      </a:lnTo>
                      <a:close/>
                    </a:path>
                  </a:pathLst>
                </a:custGeom>
                <a:solidFill>
                  <a:srgbClr val="F7C2AB"/>
                </a:solidFill>
                <a:ln>
                  <a:noFill/>
                </a:ln>
                <a:extLst/>
              </p:spPr>
              <p:txBody>
                <a:bodyPr anchor="ctr"/>
                <a:lstStyle/>
                <a:p>
                  <a:pPr algn="ctr"/>
                  <a:endParaRPr/>
                </a:p>
              </p:txBody>
            </p:sp>
            <p:sp>
              <p:nvSpPr>
                <p:cNvPr id="532" name="iš1iḍè"/>
                <p:cNvSpPr/>
                <p:nvPr/>
              </p:nvSpPr>
              <p:spPr bwMode="auto">
                <a:xfrm>
                  <a:off x="8233358" y="2919658"/>
                  <a:ext cx="257857" cy="239172"/>
                </a:xfrm>
                <a:custGeom>
                  <a:avLst/>
                  <a:gdLst>
                    <a:gd name="T0" fmla="*/ 2 w 29"/>
                    <a:gd name="T1" fmla="*/ 8 h 27"/>
                    <a:gd name="T2" fmla="*/ 1 w 29"/>
                    <a:gd name="T3" fmla="*/ 2 h 27"/>
                    <a:gd name="T4" fmla="*/ 7 w 29"/>
                    <a:gd name="T5" fmla="*/ 2 h 27"/>
                    <a:gd name="T6" fmla="*/ 27 w 29"/>
                    <a:gd name="T7" fmla="*/ 19 h 27"/>
                    <a:gd name="T8" fmla="*/ 27 w 29"/>
                    <a:gd name="T9" fmla="*/ 25 h 27"/>
                    <a:gd name="T10" fmla="*/ 22 w 29"/>
                    <a:gd name="T11" fmla="*/ 26 h 27"/>
                    <a:gd name="T12" fmla="*/ 2 w 29"/>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 y="8"/>
                      </a:moveTo>
                      <a:cubicBezTo>
                        <a:pt x="0" y="7"/>
                        <a:pt x="0" y="4"/>
                        <a:pt x="1" y="2"/>
                      </a:cubicBezTo>
                      <a:cubicBezTo>
                        <a:pt x="2" y="1"/>
                        <a:pt x="5" y="0"/>
                        <a:pt x="7" y="2"/>
                      </a:cubicBezTo>
                      <a:cubicBezTo>
                        <a:pt x="27" y="19"/>
                        <a:pt x="27" y="19"/>
                        <a:pt x="27" y="19"/>
                      </a:cubicBezTo>
                      <a:cubicBezTo>
                        <a:pt x="28" y="21"/>
                        <a:pt x="29" y="23"/>
                        <a:pt x="27" y="25"/>
                      </a:cubicBezTo>
                      <a:cubicBezTo>
                        <a:pt x="26" y="27"/>
                        <a:pt x="23" y="27"/>
                        <a:pt x="22" y="26"/>
                      </a:cubicBezTo>
                      <a:lnTo>
                        <a:pt x="2" y="8"/>
                      </a:lnTo>
                      <a:close/>
                    </a:path>
                  </a:pathLst>
                </a:custGeom>
                <a:solidFill>
                  <a:srgbClr val="F7C2AB"/>
                </a:solidFill>
                <a:ln>
                  <a:noFill/>
                </a:ln>
                <a:extLst/>
              </p:spPr>
              <p:txBody>
                <a:bodyPr anchor="ctr"/>
                <a:lstStyle/>
                <a:p>
                  <a:pPr algn="ctr"/>
                  <a:endParaRPr/>
                </a:p>
              </p:txBody>
            </p:sp>
            <p:sp>
              <p:nvSpPr>
                <p:cNvPr id="533" name="ís1îdé"/>
                <p:cNvSpPr/>
                <p:nvPr/>
              </p:nvSpPr>
              <p:spPr bwMode="auto">
                <a:xfrm>
                  <a:off x="8412736" y="2957031"/>
                  <a:ext cx="168168" cy="254120"/>
                </a:xfrm>
                <a:custGeom>
                  <a:avLst/>
                  <a:gdLst>
                    <a:gd name="T0" fmla="*/ 2 w 19"/>
                    <a:gd name="T1" fmla="*/ 7 h 29"/>
                    <a:gd name="T2" fmla="*/ 9 w 19"/>
                    <a:gd name="T3" fmla="*/ 4 h 29"/>
                    <a:gd name="T4" fmla="*/ 14 w 19"/>
                    <a:gd name="T5" fmla="*/ 10 h 29"/>
                    <a:gd name="T6" fmla="*/ 18 w 19"/>
                    <a:gd name="T7" fmla="*/ 23 h 29"/>
                    <a:gd name="T8" fmla="*/ 16 w 19"/>
                    <a:gd name="T9" fmla="*/ 28 h 29"/>
                    <a:gd name="T10" fmla="*/ 11 w 19"/>
                    <a:gd name="T11" fmla="*/ 26 h 29"/>
                    <a:gd name="T12" fmla="*/ 7 w 19"/>
                    <a:gd name="T13" fmla="*/ 15 h 29"/>
                    <a:gd name="T14" fmla="*/ 2 w 1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2" y="7"/>
                      </a:moveTo>
                      <a:cubicBezTo>
                        <a:pt x="0" y="2"/>
                        <a:pt x="7" y="0"/>
                        <a:pt x="9" y="4"/>
                      </a:cubicBezTo>
                      <a:cubicBezTo>
                        <a:pt x="14" y="10"/>
                        <a:pt x="14" y="10"/>
                        <a:pt x="14" y="10"/>
                      </a:cubicBezTo>
                      <a:cubicBezTo>
                        <a:pt x="18" y="23"/>
                        <a:pt x="18" y="23"/>
                        <a:pt x="18" y="23"/>
                      </a:cubicBezTo>
                      <a:cubicBezTo>
                        <a:pt x="19" y="25"/>
                        <a:pt x="18" y="27"/>
                        <a:pt x="16" y="28"/>
                      </a:cubicBezTo>
                      <a:cubicBezTo>
                        <a:pt x="14" y="29"/>
                        <a:pt x="11" y="28"/>
                        <a:pt x="11" y="26"/>
                      </a:cubicBezTo>
                      <a:cubicBezTo>
                        <a:pt x="7" y="15"/>
                        <a:pt x="7" y="15"/>
                        <a:pt x="7" y="15"/>
                      </a:cubicBezTo>
                      <a:lnTo>
                        <a:pt x="2" y="7"/>
                      </a:lnTo>
                      <a:close/>
                    </a:path>
                  </a:pathLst>
                </a:custGeom>
                <a:solidFill>
                  <a:srgbClr val="F7C2AB"/>
                </a:solidFill>
                <a:ln>
                  <a:noFill/>
                </a:ln>
                <a:extLst/>
              </p:spPr>
              <p:txBody>
                <a:bodyPr anchor="ctr"/>
                <a:lstStyle/>
                <a:p>
                  <a:pPr algn="ctr"/>
                  <a:endParaRPr/>
                </a:p>
              </p:txBody>
            </p:sp>
            <p:sp>
              <p:nvSpPr>
                <p:cNvPr id="534" name="îšļídê"/>
                <p:cNvSpPr/>
                <p:nvPr/>
              </p:nvSpPr>
              <p:spPr bwMode="auto">
                <a:xfrm>
                  <a:off x="10083197" y="4212677"/>
                  <a:ext cx="627824" cy="302702"/>
                </a:xfrm>
                <a:custGeom>
                  <a:avLst/>
                  <a:gdLst>
                    <a:gd name="T0" fmla="*/ 23 w 71"/>
                    <a:gd name="T1" fmla="*/ 0 h 34"/>
                    <a:gd name="T2" fmla="*/ 49 w 71"/>
                    <a:gd name="T3" fmla="*/ 0 h 34"/>
                    <a:gd name="T4" fmla="*/ 49 w 71"/>
                    <a:gd name="T5" fmla="*/ 0 h 34"/>
                    <a:gd name="T6" fmla="*/ 49 w 71"/>
                    <a:gd name="T7" fmla="*/ 0 h 34"/>
                    <a:gd name="T8" fmla="*/ 65 w 71"/>
                    <a:gd name="T9" fmla="*/ 7 h 34"/>
                    <a:gd name="T10" fmla="*/ 71 w 71"/>
                    <a:gd name="T11" fmla="*/ 22 h 34"/>
                    <a:gd name="T12" fmla="*/ 71 w 71"/>
                    <a:gd name="T13" fmla="*/ 22 h 34"/>
                    <a:gd name="T14" fmla="*/ 71 w 71"/>
                    <a:gd name="T15" fmla="*/ 22 h 34"/>
                    <a:gd name="T16" fmla="*/ 71 w 71"/>
                    <a:gd name="T17" fmla="*/ 34 h 34"/>
                    <a:gd name="T18" fmla="*/ 62 w 71"/>
                    <a:gd name="T19" fmla="*/ 34 h 34"/>
                    <a:gd name="T20" fmla="*/ 62 w 71"/>
                    <a:gd name="T21" fmla="*/ 22 h 34"/>
                    <a:gd name="T22" fmla="*/ 62 w 71"/>
                    <a:gd name="T23" fmla="*/ 22 h 34"/>
                    <a:gd name="T24" fmla="*/ 62 w 71"/>
                    <a:gd name="T25" fmla="*/ 22 h 34"/>
                    <a:gd name="T26" fmla="*/ 58 w 71"/>
                    <a:gd name="T27" fmla="*/ 14 h 34"/>
                    <a:gd name="T28" fmla="*/ 49 w 71"/>
                    <a:gd name="T29" fmla="*/ 10 h 34"/>
                    <a:gd name="T30" fmla="*/ 49 w 71"/>
                    <a:gd name="T31" fmla="*/ 10 h 34"/>
                    <a:gd name="T32" fmla="*/ 49 w 71"/>
                    <a:gd name="T33" fmla="*/ 10 h 34"/>
                    <a:gd name="T34" fmla="*/ 23 w 71"/>
                    <a:gd name="T35" fmla="*/ 10 h 34"/>
                    <a:gd name="T36" fmla="*/ 23 w 71"/>
                    <a:gd name="T37" fmla="*/ 10 h 34"/>
                    <a:gd name="T38" fmla="*/ 23 w 71"/>
                    <a:gd name="T39" fmla="*/ 10 h 34"/>
                    <a:gd name="T40" fmla="*/ 14 w 71"/>
                    <a:gd name="T41" fmla="*/ 14 h 34"/>
                    <a:gd name="T42" fmla="*/ 10 w 71"/>
                    <a:gd name="T43" fmla="*/ 22 h 34"/>
                    <a:gd name="T44" fmla="*/ 10 w 71"/>
                    <a:gd name="T45" fmla="*/ 22 h 34"/>
                    <a:gd name="T46" fmla="*/ 10 w 71"/>
                    <a:gd name="T47" fmla="*/ 22 h 34"/>
                    <a:gd name="T48" fmla="*/ 10 w 71"/>
                    <a:gd name="T49" fmla="*/ 34 h 34"/>
                    <a:gd name="T50" fmla="*/ 0 w 71"/>
                    <a:gd name="T51" fmla="*/ 34 h 34"/>
                    <a:gd name="T52" fmla="*/ 0 w 71"/>
                    <a:gd name="T53" fmla="*/ 22 h 34"/>
                    <a:gd name="T54" fmla="*/ 0 w 71"/>
                    <a:gd name="T55" fmla="*/ 22 h 34"/>
                    <a:gd name="T56" fmla="*/ 0 w 71"/>
                    <a:gd name="T57" fmla="*/ 22 h 34"/>
                    <a:gd name="T58" fmla="*/ 7 w 71"/>
                    <a:gd name="T59" fmla="*/ 7 h 34"/>
                    <a:gd name="T60" fmla="*/ 23 w 71"/>
                    <a:gd name="T61" fmla="*/ 0 h 34"/>
                    <a:gd name="T62" fmla="*/ 23 w 71"/>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34">
                      <a:moveTo>
                        <a:pt x="23" y="0"/>
                      </a:moveTo>
                      <a:cubicBezTo>
                        <a:pt x="49" y="0"/>
                        <a:pt x="49" y="0"/>
                        <a:pt x="49" y="0"/>
                      </a:cubicBezTo>
                      <a:cubicBezTo>
                        <a:pt x="49" y="0"/>
                        <a:pt x="49" y="0"/>
                        <a:pt x="49" y="0"/>
                      </a:cubicBezTo>
                      <a:cubicBezTo>
                        <a:pt x="49" y="0"/>
                        <a:pt x="49" y="0"/>
                        <a:pt x="49" y="0"/>
                      </a:cubicBezTo>
                      <a:cubicBezTo>
                        <a:pt x="55" y="0"/>
                        <a:pt x="61" y="3"/>
                        <a:pt x="65" y="7"/>
                      </a:cubicBezTo>
                      <a:cubicBezTo>
                        <a:pt x="69" y="11"/>
                        <a:pt x="71" y="16"/>
                        <a:pt x="71" y="22"/>
                      </a:cubicBezTo>
                      <a:cubicBezTo>
                        <a:pt x="71" y="22"/>
                        <a:pt x="71" y="22"/>
                        <a:pt x="71" y="22"/>
                      </a:cubicBezTo>
                      <a:cubicBezTo>
                        <a:pt x="71" y="22"/>
                        <a:pt x="71" y="22"/>
                        <a:pt x="71" y="22"/>
                      </a:cubicBezTo>
                      <a:cubicBezTo>
                        <a:pt x="71" y="34"/>
                        <a:pt x="71" y="34"/>
                        <a:pt x="71" y="34"/>
                      </a:cubicBezTo>
                      <a:cubicBezTo>
                        <a:pt x="62" y="34"/>
                        <a:pt x="62" y="34"/>
                        <a:pt x="62" y="34"/>
                      </a:cubicBezTo>
                      <a:cubicBezTo>
                        <a:pt x="62" y="22"/>
                        <a:pt x="62" y="22"/>
                        <a:pt x="62" y="22"/>
                      </a:cubicBezTo>
                      <a:cubicBezTo>
                        <a:pt x="62" y="22"/>
                        <a:pt x="62" y="22"/>
                        <a:pt x="62" y="22"/>
                      </a:cubicBezTo>
                      <a:cubicBezTo>
                        <a:pt x="62" y="22"/>
                        <a:pt x="62" y="22"/>
                        <a:pt x="62" y="22"/>
                      </a:cubicBezTo>
                      <a:cubicBezTo>
                        <a:pt x="62" y="19"/>
                        <a:pt x="60" y="16"/>
                        <a:pt x="58" y="14"/>
                      </a:cubicBezTo>
                      <a:cubicBezTo>
                        <a:pt x="56" y="11"/>
                        <a:pt x="53" y="10"/>
                        <a:pt x="49" y="10"/>
                      </a:cubicBezTo>
                      <a:cubicBezTo>
                        <a:pt x="49" y="10"/>
                        <a:pt x="49" y="10"/>
                        <a:pt x="49" y="10"/>
                      </a:cubicBezTo>
                      <a:cubicBezTo>
                        <a:pt x="49" y="10"/>
                        <a:pt x="49" y="10"/>
                        <a:pt x="49" y="10"/>
                      </a:cubicBezTo>
                      <a:cubicBezTo>
                        <a:pt x="23" y="10"/>
                        <a:pt x="23" y="10"/>
                        <a:pt x="23" y="10"/>
                      </a:cubicBezTo>
                      <a:cubicBezTo>
                        <a:pt x="23" y="10"/>
                        <a:pt x="23" y="10"/>
                        <a:pt x="23" y="10"/>
                      </a:cubicBezTo>
                      <a:cubicBezTo>
                        <a:pt x="23" y="10"/>
                        <a:pt x="23" y="10"/>
                        <a:pt x="23" y="10"/>
                      </a:cubicBezTo>
                      <a:cubicBezTo>
                        <a:pt x="19" y="10"/>
                        <a:pt x="16" y="11"/>
                        <a:pt x="14" y="14"/>
                      </a:cubicBezTo>
                      <a:cubicBezTo>
                        <a:pt x="11" y="16"/>
                        <a:pt x="10" y="19"/>
                        <a:pt x="10" y="22"/>
                      </a:cubicBezTo>
                      <a:cubicBezTo>
                        <a:pt x="10" y="22"/>
                        <a:pt x="10" y="22"/>
                        <a:pt x="10" y="22"/>
                      </a:cubicBezTo>
                      <a:cubicBezTo>
                        <a:pt x="10" y="22"/>
                        <a:pt x="10" y="22"/>
                        <a:pt x="10" y="22"/>
                      </a:cubicBezTo>
                      <a:cubicBezTo>
                        <a:pt x="10" y="34"/>
                        <a:pt x="10" y="34"/>
                        <a:pt x="10" y="34"/>
                      </a:cubicBezTo>
                      <a:cubicBezTo>
                        <a:pt x="0" y="34"/>
                        <a:pt x="0" y="34"/>
                        <a:pt x="0" y="34"/>
                      </a:cubicBezTo>
                      <a:cubicBezTo>
                        <a:pt x="0" y="22"/>
                        <a:pt x="0" y="22"/>
                        <a:pt x="0" y="22"/>
                      </a:cubicBezTo>
                      <a:cubicBezTo>
                        <a:pt x="0" y="22"/>
                        <a:pt x="0" y="22"/>
                        <a:pt x="0" y="22"/>
                      </a:cubicBezTo>
                      <a:cubicBezTo>
                        <a:pt x="0" y="22"/>
                        <a:pt x="0" y="22"/>
                        <a:pt x="0" y="22"/>
                      </a:cubicBezTo>
                      <a:cubicBezTo>
                        <a:pt x="0" y="16"/>
                        <a:pt x="3" y="11"/>
                        <a:pt x="7" y="7"/>
                      </a:cubicBezTo>
                      <a:cubicBezTo>
                        <a:pt x="11" y="3"/>
                        <a:pt x="17" y="1"/>
                        <a:pt x="23" y="0"/>
                      </a:cubicBezTo>
                      <a:cubicBezTo>
                        <a:pt x="23" y="0"/>
                        <a:pt x="23" y="0"/>
                        <a:pt x="23" y="0"/>
                      </a:cubicBezTo>
                      <a:close/>
                    </a:path>
                  </a:pathLst>
                </a:custGeom>
                <a:solidFill>
                  <a:srgbClr val="7C7A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5" name="îsḷîḍé"/>
                <p:cNvSpPr/>
                <p:nvPr/>
              </p:nvSpPr>
              <p:spPr bwMode="auto">
                <a:xfrm>
                  <a:off x="9739389" y="4470534"/>
                  <a:ext cx="1322914" cy="982844"/>
                </a:xfrm>
                <a:prstGeom prst="rect">
                  <a:avLst/>
                </a:prstGeom>
                <a:solidFill>
                  <a:srgbClr val="242424"/>
                </a:solidFill>
                <a:ln>
                  <a:noFill/>
                </a:ln>
                <a:extLst/>
              </p:spPr>
              <p:txBody>
                <a:bodyPr anchor="ctr"/>
                <a:lstStyle/>
                <a:p>
                  <a:pPr algn="ctr"/>
                  <a:endParaRPr/>
                </a:p>
              </p:txBody>
            </p:sp>
            <p:sp>
              <p:nvSpPr>
                <p:cNvPr id="536" name="îSḻíḓè"/>
                <p:cNvSpPr/>
                <p:nvPr/>
              </p:nvSpPr>
              <p:spPr bwMode="auto">
                <a:xfrm>
                  <a:off x="9739389" y="4515379"/>
                  <a:ext cx="1322914" cy="646510"/>
                </a:xfrm>
                <a:custGeom>
                  <a:avLst/>
                  <a:gdLst>
                    <a:gd name="T0" fmla="*/ 354 w 354"/>
                    <a:gd name="T1" fmla="*/ 0 h 173"/>
                    <a:gd name="T2" fmla="*/ 354 w 354"/>
                    <a:gd name="T3" fmla="*/ 133 h 173"/>
                    <a:gd name="T4" fmla="*/ 182 w 354"/>
                    <a:gd name="T5" fmla="*/ 173 h 173"/>
                    <a:gd name="T6" fmla="*/ 0 w 354"/>
                    <a:gd name="T7" fmla="*/ 133 h 173"/>
                    <a:gd name="T8" fmla="*/ 0 w 354"/>
                    <a:gd name="T9" fmla="*/ 0 h 173"/>
                    <a:gd name="T10" fmla="*/ 354 w 354"/>
                    <a:gd name="T11" fmla="*/ 0 h 173"/>
                  </a:gdLst>
                  <a:ahLst/>
                  <a:cxnLst>
                    <a:cxn ang="0">
                      <a:pos x="T0" y="T1"/>
                    </a:cxn>
                    <a:cxn ang="0">
                      <a:pos x="T2" y="T3"/>
                    </a:cxn>
                    <a:cxn ang="0">
                      <a:pos x="T4" y="T5"/>
                    </a:cxn>
                    <a:cxn ang="0">
                      <a:pos x="T6" y="T7"/>
                    </a:cxn>
                    <a:cxn ang="0">
                      <a:pos x="T8" y="T9"/>
                    </a:cxn>
                    <a:cxn ang="0">
                      <a:pos x="T10" y="T11"/>
                    </a:cxn>
                  </a:cxnLst>
                  <a:rect l="0" t="0" r="r" b="b"/>
                  <a:pathLst>
                    <a:path w="354" h="173">
                      <a:moveTo>
                        <a:pt x="354" y="0"/>
                      </a:moveTo>
                      <a:lnTo>
                        <a:pt x="354" y="133"/>
                      </a:lnTo>
                      <a:lnTo>
                        <a:pt x="182" y="173"/>
                      </a:lnTo>
                      <a:lnTo>
                        <a:pt x="0" y="133"/>
                      </a:lnTo>
                      <a:lnTo>
                        <a:pt x="0" y="0"/>
                      </a:lnTo>
                      <a:lnTo>
                        <a:pt x="354" y="0"/>
                      </a:lnTo>
                      <a:close/>
                    </a:path>
                  </a:pathLst>
                </a:custGeom>
                <a:solidFill>
                  <a:srgbClr val="420B2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7" name="işḻïḋè"/>
                <p:cNvSpPr/>
                <p:nvPr/>
              </p:nvSpPr>
              <p:spPr bwMode="auto">
                <a:xfrm>
                  <a:off x="9702018" y="4451848"/>
                  <a:ext cx="1397655" cy="683881"/>
                </a:xfrm>
                <a:custGeom>
                  <a:avLst/>
                  <a:gdLst>
                    <a:gd name="T0" fmla="*/ 0 w 374"/>
                    <a:gd name="T1" fmla="*/ 0 h 183"/>
                    <a:gd name="T2" fmla="*/ 374 w 374"/>
                    <a:gd name="T3" fmla="*/ 0 h 183"/>
                    <a:gd name="T4" fmla="*/ 374 w 374"/>
                    <a:gd name="T5" fmla="*/ 140 h 183"/>
                    <a:gd name="T6" fmla="*/ 194 w 374"/>
                    <a:gd name="T7" fmla="*/ 183 h 183"/>
                    <a:gd name="T8" fmla="*/ 0 w 374"/>
                    <a:gd name="T9" fmla="*/ 140 h 183"/>
                    <a:gd name="T10" fmla="*/ 0 w 374"/>
                    <a:gd name="T11" fmla="*/ 0 h 183"/>
                  </a:gdLst>
                  <a:ahLst/>
                  <a:cxnLst>
                    <a:cxn ang="0">
                      <a:pos x="T0" y="T1"/>
                    </a:cxn>
                    <a:cxn ang="0">
                      <a:pos x="T2" y="T3"/>
                    </a:cxn>
                    <a:cxn ang="0">
                      <a:pos x="T4" y="T5"/>
                    </a:cxn>
                    <a:cxn ang="0">
                      <a:pos x="T6" y="T7"/>
                    </a:cxn>
                    <a:cxn ang="0">
                      <a:pos x="T8" y="T9"/>
                    </a:cxn>
                    <a:cxn ang="0">
                      <a:pos x="T10" y="T11"/>
                    </a:cxn>
                  </a:cxnLst>
                  <a:rect l="0" t="0" r="r" b="b"/>
                  <a:pathLst>
                    <a:path w="374" h="183">
                      <a:moveTo>
                        <a:pt x="0" y="0"/>
                      </a:moveTo>
                      <a:lnTo>
                        <a:pt x="374" y="0"/>
                      </a:lnTo>
                      <a:lnTo>
                        <a:pt x="374" y="140"/>
                      </a:lnTo>
                      <a:lnTo>
                        <a:pt x="194" y="183"/>
                      </a:lnTo>
                      <a:lnTo>
                        <a:pt x="0" y="140"/>
                      </a:lnTo>
                      <a:lnTo>
                        <a:pt x="0" y="0"/>
                      </a:lnTo>
                      <a:close/>
                    </a:path>
                  </a:pathLst>
                </a:custGeom>
                <a:solidFill>
                  <a:srgbClr val="4C4C4C"/>
                </a:solidFill>
                <a:ln>
                  <a:noFill/>
                </a:ln>
                <a:extLst/>
              </p:spPr>
              <p:txBody>
                <a:bodyPr anchor="ctr"/>
                <a:lstStyle/>
                <a:p>
                  <a:pPr algn="ctr"/>
                  <a:endParaRPr/>
                </a:p>
              </p:txBody>
            </p:sp>
            <p:sp>
              <p:nvSpPr>
                <p:cNvPr id="538" name="íŝļîdê"/>
                <p:cNvSpPr/>
                <p:nvPr/>
              </p:nvSpPr>
              <p:spPr bwMode="auto">
                <a:xfrm>
                  <a:off x="10348526" y="5038564"/>
                  <a:ext cx="149482" cy="149483"/>
                </a:xfrm>
                <a:prstGeom prst="rect">
                  <a:avLst/>
                </a:prstGeom>
                <a:solidFill>
                  <a:schemeClr val="bg1"/>
                </a:solidFill>
                <a:ln>
                  <a:noFill/>
                </a:ln>
                <a:extLst/>
              </p:spPr>
              <p:txBody>
                <a:bodyPr anchor="ctr"/>
                <a:lstStyle/>
                <a:p>
                  <a:pPr algn="ctr"/>
                  <a:endParaRPr/>
                </a:p>
              </p:txBody>
            </p:sp>
            <p:sp>
              <p:nvSpPr>
                <p:cNvPr id="539" name="iSlîdé"/>
                <p:cNvSpPr/>
                <p:nvPr/>
              </p:nvSpPr>
              <p:spPr bwMode="auto">
                <a:xfrm>
                  <a:off x="10348526" y="5038564"/>
                  <a:ext cx="78479" cy="149483"/>
                </a:xfrm>
                <a:prstGeom prst="rect">
                  <a:avLst/>
                </a:prstGeom>
                <a:solidFill>
                  <a:schemeClr val="bg1">
                    <a:lumMod val="95000"/>
                  </a:schemeClr>
                </a:solidFill>
                <a:ln>
                  <a:noFill/>
                </a:ln>
                <a:extLst/>
              </p:spPr>
              <p:txBody>
                <a:bodyPr anchor="ctr"/>
                <a:lstStyle/>
                <a:p>
                  <a:pPr algn="ctr"/>
                  <a:endParaRPr/>
                </a:p>
              </p:txBody>
            </p:sp>
            <p:sp>
              <p:nvSpPr>
                <p:cNvPr id="540" name="îšḷiḓè"/>
                <p:cNvSpPr/>
                <p:nvPr/>
              </p:nvSpPr>
              <p:spPr bwMode="auto">
                <a:xfrm>
                  <a:off x="10206520" y="4089356"/>
                  <a:ext cx="362495" cy="291490"/>
                </a:xfrm>
                <a:custGeom>
                  <a:avLst/>
                  <a:gdLst>
                    <a:gd name="T0" fmla="*/ 40 w 41"/>
                    <a:gd name="T1" fmla="*/ 0 h 33"/>
                    <a:gd name="T2" fmla="*/ 40 w 41"/>
                    <a:gd name="T3" fmla="*/ 11 h 33"/>
                    <a:gd name="T4" fmla="*/ 21 w 41"/>
                    <a:gd name="T5" fmla="*/ 32 h 33"/>
                    <a:gd name="T6" fmla="*/ 21 w 41"/>
                    <a:gd name="T7" fmla="*/ 32 h 33"/>
                    <a:gd name="T8" fmla="*/ 1 w 41"/>
                    <a:gd name="T9" fmla="*/ 14 h 33"/>
                    <a:gd name="T10" fmla="*/ 0 w 41"/>
                    <a:gd name="T11" fmla="*/ 2 h 33"/>
                    <a:gd name="T12" fmla="*/ 40 w 4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0" y="0"/>
                      </a:moveTo>
                      <a:cubicBezTo>
                        <a:pt x="40" y="11"/>
                        <a:pt x="40" y="11"/>
                        <a:pt x="40" y="11"/>
                      </a:cubicBezTo>
                      <a:cubicBezTo>
                        <a:pt x="41" y="22"/>
                        <a:pt x="32" y="31"/>
                        <a:pt x="21" y="32"/>
                      </a:cubicBezTo>
                      <a:cubicBezTo>
                        <a:pt x="21" y="32"/>
                        <a:pt x="21" y="32"/>
                        <a:pt x="21" y="32"/>
                      </a:cubicBezTo>
                      <a:cubicBezTo>
                        <a:pt x="11" y="33"/>
                        <a:pt x="1" y="24"/>
                        <a:pt x="1" y="14"/>
                      </a:cubicBezTo>
                      <a:cubicBezTo>
                        <a:pt x="0" y="2"/>
                        <a:pt x="0" y="2"/>
                        <a:pt x="0" y="2"/>
                      </a:cubicBezTo>
                      <a:lnTo>
                        <a:pt x="40" y="0"/>
                      </a:lnTo>
                      <a:close/>
                    </a:path>
                  </a:pathLst>
                </a:custGeom>
                <a:solidFill>
                  <a:srgbClr val="F7C2AB"/>
                </a:solidFill>
                <a:ln>
                  <a:noFill/>
                </a:ln>
                <a:extLst/>
              </p:spPr>
              <p:txBody>
                <a:bodyPr anchor="ctr"/>
                <a:lstStyle/>
                <a:p>
                  <a:pPr algn="ctr"/>
                  <a:endParaRPr/>
                </a:p>
              </p:txBody>
            </p:sp>
          </p:grpSp>
        </p:grpSp>
        <p:grpSp>
          <p:nvGrpSpPr>
            <p:cNvPr id="453" name="îşḷíḑè"/>
            <p:cNvGrpSpPr/>
            <p:nvPr/>
          </p:nvGrpSpPr>
          <p:grpSpPr>
            <a:xfrm>
              <a:off x="4188729" y="1445774"/>
              <a:ext cx="1429044" cy="4511295"/>
              <a:chOff x="6689395" y="3296992"/>
              <a:chExt cx="842015" cy="2658124"/>
            </a:xfrm>
          </p:grpSpPr>
          <p:grpSp>
            <p:nvGrpSpPr>
              <p:cNvPr id="454" name="ïṩḷiḓé"/>
              <p:cNvGrpSpPr/>
              <p:nvPr/>
            </p:nvGrpSpPr>
            <p:grpSpPr>
              <a:xfrm>
                <a:off x="6797627" y="4654488"/>
                <a:ext cx="607205" cy="1247429"/>
                <a:chOff x="6797627" y="4654488"/>
                <a:chExt cx="607205" cy="1247429"/>
              </a:xfrm>
              <a:solidFill>
                <a:srgbClr val="666666"/>
              </a:solidFill>
            </p:grpSpPr>
            <p:sp>
              <p:nvSpPr>
                <p:cNvPr id="493" name="iṡļíḍè"/>
                <p:cNvSpPr/>
                <p:nvPr/>
              </p:nvSpPr>
              <p:spPr bwMode="auto">
                <a:xfrm>
                  <a:off x="6797627" y="4654488"/>
                  <a:ext cx="289844" cy="1221746"/>
                </a:xfrm>
                <a:custGeom>
                  <a:avLst/>
                  <a:gdLst>
                    <a:gd name="T0" fmla="*/ 34 w 67"/>
                    <a:gd name="T1" fmla="*/ 281 h 281"/>
                    <a:gd name="T2" fmla="*/ 65 w 67"/>
                    <a:gd name="T3" fmla="*/ 281 h 281"/>
                    <a:gd name="T4" fmla="*/ 67 w 67"/>
                    <a:gd name="T5" fmla="*/ 0 h 281"/>
                    <a:gd name="T6" fmla="*/ 25 w 67"/>
                    <a:gd name="T7" fmla="*/ 0 h 281"/>
                    <a:gd name="T8" fmla="*/ 30 w 67"/>
                    <a:gd name="T9" fmla="*/ 172 h 281"/>
                    <a:gd name="T10" fmla="*/ 34 w 67"/>
                    <a:gd name="T11" fmla="*/ 281 h 281"/>
                  </a:gdLst>
                  <a:ahLst/>
                  <a:cxnLst>
                    <a:cxn ang="0">
                      <a:pos x="T0" y="T1"/>
                    </a:cxn>
                    <a:cxn ang="0">
                      <a:pos x="T2" y="T3"/>
                    </a:cxn>
                    <a:cxn ang="0">
                      <a:pos x="T4" y="T5"/>
                    </a:cxn>
                    <a:cxn ang="0">
                      <a:pos x="T6" y="T7"/>
                    </a:cxn>
                    <a:cxn ang="0">
                      <a:pos x="T8" y="T9"/>
                    </a:cxn>
                    <a:cxn ang="0">
                      <a:pos x="T10" y="T11"/>
                    </a:cxn>
                  </a:cxnLst>
                  <a:rect l="0" t="0" r="r" b="b"/>
                  <a:pathLst>
                    <a:path w="67" h="281">
                      <a:moveTo>
                        <a:pt x="34" y="281"/>
                      </a:moveTo>
                      <a:cubicBezTo>
                        <a:pt x="57" y="281"/>
                        <a:pt x="42" y="281"/>
                        <a:pt x="65" y="281"/>
                      </a:cubicBezTo>
                      <a:cubicBezTo>
                        <a:pt x="66" y="195"/>
                        <a:pt x="66" y="85"/>
                        <a:pt x="67" y="0"/>
                      </a:cubicBezTo>
                      <a:cubicBezTo>
                        <a:pt x="25" y="0"/>
                        <a:pt x="25" y="0"/>
                        <a:pt x="25" y="0"/>
                      </a:cubicBezTo>
                      <a:cubicBezTo>
                        <a:pt x="0" y="66"/>
                        <a:pt x="21" y="107"/>
                        <a:pt x="30" y="172"/>
                      </a:cubicBezTo>
                      <a:cubicBezTo>
                        <a:pt x="33" y="194"/>
                        <a:pt x="28" y="246"/>
                        <a:pt x="34" y="281"/>
                      </a:cubicBezTo>
                      <a:close/>
                    </a:path>
                  </a:pathLst>
                </a:custGeom>
                <a:grpFill/>
                <a:ln>
                  <a:noFill/>
                </a:ln>
                <a:extLst/>
              </p:spPr>
              <p:txBody>
                <a:bodyPr anchor="ctr"/>
                <a:lstStyle/>
                <a:p>
                  <a:pPr algn="ctr"/>
                  <a:endParaRPr/>
                </a:p>
              </p:txBody>
            </p:sp>
            <p:sp>
              <p:nvSpPr>
                <p:cNvPr id="494" name="îSľïḑe"/>
                <p:cNvSpPr/>
                <p:nvPr/>
              </p:nvSpPr>
              <p:spPr bwMode="auto">
                <a:xfrm>
                  <a:off x="7111319" y="4654488"/>
                  <a:ext cx="293513" cy="1212574"/>
                </a:xfrm>
                <a:custGeom>
                  <a:avLst/>
                  <a:gdLst>
                    <a:gd name="T0" fmla="*/ 31 w 68"/>
                    <a:gd name="T1" fmla="*/ 279 h 279"/>
                    <a:gd name="T2" fmla="*/ 2 w 68"/>
                    <a:gd name="T3" fmla="*/ 279 h 279"/>
                    <a:gd name="T4" fmla="*/ 0 w 68"/>
                    <a:gd name="T5" fmla="*/ 0 h 279"/>
                    <a:gd name="T6" fmla="*/ 43 w 68"/>
                    <a:gd name="T7" fmla="*/ 0 h 279"/>
                    <a:gd name="T8" fmla="*/ 37 w 68"/>
                    <a:gd name="T9" fmla="*/ 172 h 279"/>
                    <a:gd name="T10" fmla="*/ 31 w 68"/>
                    <a:gd name="T11" fmla="*/ 279 h 279"/>
                  </a:gdLst>
                  <a:ahLst/>
                  <a:cxnLst>
                    <a:cxn ang="0">
                      <a:pos x="T0" y="T1"/>
                    </a:cxn>
                    <a:cxn ang="0">
                      <a:pos x="T2" y="T3"/>
                    </a:cxn>
                    <a:cxn ang="0">
                      <a:pos x="T4" y="T5"/>
                    </a:cxn>
                    <a:cxn ang="0">
                      <a:pos x="T6" y="T7"/>
                    </a:cxn>
                    <a:cxn ang="0">
                      <a:pos x="T8" y="T9"/>
                    </a:cxn>
                    <a:cxn ang="0">
                      <a:pos x="T10" y="T11"/>
                    </a:cxn>
                  </a:cxnLst>
                  <a:rect l="0" t="0" r="r" b="b"/>
                  <a:pathLst>
                    <a:path w="68" h="279">
                      <a:moveTo>
                        <a:pt x="31" y="279"/>
                      </a:moveTo>
                      <a:cubicBezTo>
                        <a:pt x="7" y="279"/>
                        <a:pt x="25" y="279"/>
                        <a:pt x="2" y="279"/>
                      </a:cubicBezTo>
                      <a:cubicBezTo>
                        <a:pt x="1" y="193"/>
                        <a:pt x="1" y="85"/>
                        <a:pt x="0" y="0"/>
                      </a:cubicBezTo>
                      <a:cubicBezTo>
                        <a:pt x="43" y="0"/>
                        <a:pt x="43" y="0"/>
                        <a:pt x="43" y="0"/>
                      </a:cubicBezTo>
                      <a:cubicBezTo>
                        <a:pt x="68" y="66"/>
                        <a:pt x="46" y="107"/>
                        <a:pt x="37" y="172"/>
                      </a:cubicBezTo>
                      <a:cubicBezTo>
                        <a:pt x="34" y="194"/>
                        <a:pt x="37" y="244"/>
                        <a:pt x="31" y="279"/>
                      </a:cubicBezTo>
                      <a:close/>
                    </a:path>
                  </a:pathLst>
                </a:custGeom>
                <a:grpFill/>
                <a:ln>
                  <a:noFill/>
                </a:ln>
                <a:extLst/>
              </p:spPr>
              <p:txBody>
                <a:bodyPr anchor="ctr"/>
                <a:lstStyle/>
                <a:p>
                  <a:pPr algn="ctr"/>
                  <a:endParaRPr/>
                </a:p>
              </p:txBody>
            </p:sp>
            <p:sp>
              <p:nvSpPr>
                <p:cNvPr id="495" name="îṣḷidè"/>
                <p:cNvSpPr/>
                <p:nvPr/>
              </p:nvSpPr>
              <p:spPr bwMode="auto">
                <a:xfrm flipH="1">
                  <a:off x="7099395"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6" name="iş1ïḑè"/>
                <p:cNvSpPr/>
                <p:nvPr/>
              </p:nvSpPr>
              <p:spPr bwMode="auto">
                <a:xfrm>
                  <a:off x="6944384" y="4654488"/>
                  <a:ext cx="157763" cy="1247429"/>
                </a:xfrm>
                <a:custGeom>
                  <a:avLst/>
                  <a:gdLst>
                    <a:gd name="T0" fmla="*/ 36 w 36"/>
                    <a:gd name="T1" fmla="*/ 0 h 287"/>
                    <a:gd name="T2" fmla="*/ 23 w 36"/>
                    <a:gd name="T3" fmla="*/ 0 h 287"/>
                    <a:gd name="T4" fmla="*/ 22 w 36"/>
                    <a:gd name="T5" fmla="*/ 0 h 287"/>
                    <a:gd name="T6" fmla="*/ 22 w 36"/>
                    <a:gd name="T7" fmla="*/ 0 h 287"/>
                    <a:gd name="T8" fmla="*/ 20 w 36"/>
                    <a:gd name="T9" fmla="*/ 0 h 287"/>
                    <a:gd name="T10" fmla="*/ 0 w 36"/>
                    <a:gd name="T11" fmla="*/ 0 h 287"/>
                    <a:gd name="T12" fmla="*/ 0 w 36"/>
                    <a:gd name="T13" fmla="*/ 35 h 287"/>
                    <a:gd name="T14" fmla="*/ 0 w 36"/>
                    <a:gd name="T15" fmla="*/ 37 h 287"/>
                    <a:gd name="T16" fmla="*/ 5 w 36"/>
                    <a:gd name="T17" fmla="*/ 285 h 287"/>
                    <a:gd name="T18" fmla="*/ 5 w 36"/>
                    <a:gd name="T19" fmla="*/ 287 h 287"/>
                    <a:gd name="T20" fmla="*/ 32 w 36"/>
                    <a:gd name="T21" fmla="*/ 287 h 287"/>
                    <a:gd name="T22" fmla="*/ 32 w 36"/>
                    <a:gd name="T23" fmla="*/ 285 h 287"/>
                    <a:gd name="T24" fmla="*/ 32 w 36"/>
                    <a:gd name="T25" fmla="*/ 167 h 287"/>
                    <a:gd name="T26" fmla="*/ 32 w 36"/>
                    <a:gd name="T27" fmla="*/ 166 h 287"/>
                    <a:gd name="T28" fmla="*/ 32 w 36"/>
                    <a:gd name="T29" fmla="*/ 60 h 287"/>
                    <a:gd name="T30" fmla="*/ 36 w 36"/>
                    <a:gd name="T31" fmla="*/ 54 h 287"/>
                    <a:gd name="T32" fmla="*/ 36 w 36"/>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287">
                      <a:moveTo>
                        <a:pt x="36" y="0"/>
                      </a:moveTo>
                      <a:cubicBezTo>
                        <a:pt x="23" y="0"/>
                        <a:pt x="23" y="0"/>
                        <a:pt x="23" y="0"/>
                      </a:cubicBezTo>
                      <a:cubicBezTo>
                        <a:pt x="23" y="0"/>
                        <a:pt x="22" y="0"/>
                        <a:pt x="22" y="0"/>
                      </a:cubicBezTo>
                      <a:cubicBezTo>
                        <a:pt x="22" y="0"/>
                        <a:pt x="22" y="0"/>
                        <a:pt x="22" y="0"/>
                      </a:cubicBezTo>
                      <a:cubicBezTo>
                        <a:pt x="21" y="0"/>
                        <a:pt x="21" y="0"/>
                        <a:pt x="20" y="0"/>
                      </a:cubicBezTo>
                      <a:cubicBezTo>
                        <a:pt x="0" y="0"/>
                        <a:pt x="0" y="0"/>
                        <a:pt x="0" y="0"/>
                      </a:cubicBezTo>
                      <a:cubicBezTo>
                        <a:pt x="0" y="35"/>
                        <a:pt x="0" y="35"/>
                        <a:pt x="0" y="35"/>
                      </a:cubicBezTo>
                      <a:cubicBezTo>
                        <a:pt x="0" y="36"/>
                        <a:pt x="0" y="36"/>
                        <a:pt x="0" y="37"/>
                      </a:cubicBezTo>
                      <a:cubicBezTo>
                        <a:pt x="5" y="285"/>
                        <a:pt x="5" y="285"/>
                        <a:pt x="5" y="285"/>
                      </a:cubicBezTo>
                      <a:cubicBezTo>
                        <a:pt x="5" y="286"/>
                        <a:pt x="5" y="286"/>
                        <a:pt x="5" y="287"/>
                      </a:cubicBezTo>
                      <a:cubicBezTo>
                        <a:pt x="32" y="287"/>
                        <a:pt x="32" y="287"/>
                        <a:pt x="32" y="287"/>
                      </a:cubicBezTo>
                      <a:cubicBezTo>
                        <a:pt x="32" y="286"/>
                        <a:pt x="32" y="286"/>
                        <a:pt x="32" y="285"/>
                      </a:cubicBezTo>
                      <a:cubicBezTo>
                        <a:pt x="32" y="167"/>
                        <a:pt x="32" y="167"/>
                        <a:pt x="32" y="167"/>
                      </a:cubicBezTo>
                      <a:cubicBezTo>
                        <a:pt x="32" y="167"/>
                        <a:pt x="32" y="166"/>
                        <a:pt x="32" y="166"/>
                      </a:cubicBezTo>
                      <a:cubicBezTo>
                        <a:pt x="32" y="60"/>
                        <a:pt x="32" y="60"/>
                        <a:pt x="32" y="60"/>
                      </a:cubicBezTo>
                      <a:cubicBezTo>
                        <a:pt x="32" y="57"/>
                        <a:pt x="34" y="54"/>
                        <a:pt x="36" y="54"/>
                      </a:cubicBez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55" name="íSḻiḓê"/>
              <p:cNvSpPr/>
              <p:nvPr/>
            </p:nvSpPr>
            <p:spPr bwMode="auto">
              <a:xfrm>
                <a:off x="6918701" y="5828538"/>
                <a:ext cx="174274" cy="126578"/>
              </a:xfrm>
              <a:custGeom>
                <a:avLst/>
                <a:gdLst>
                  <a:gd name="T0" fmla="*/ 40 w 40"/>
                  <a:gd name="T1" fmla="*/ 19 h 29"/>
                  <a:gd name="T2" fmla="*/ 40 w 40"/>
                  <a:gd name="T3" fmla="*/ 23 h 29"/>
                  <a:gd name="T4" fmla="*/ 39 w 40"/>
                  <a:gd name="T5" fmla="*/ 29 h 29"/>
                  <a:gd name="T6" fmla="*/ 1 w 40"/>
                  <a:gd name="T7" fmla="*/ 29 h 29"/>
                  <a:gd name="T8" fmla="*/ 0 w 40"/>
                  <a:gd name="T9" fmla="*/ 23 h 29"/>
                  <a:gd name="T10" fmla="*/ 0 w 40"/>
                  <a:gd name="T11" fmla="*/ 19 h 29"/>
                  <a:gd name="T12" fmla="*/ 40 w 40"/>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40" y="19"/>
                    </a:moveTo>
                    <a:cubicBezTo>
                      <a:pt x="40" y="23"/>
                      <a:pt x="40" y="23"/>
                      <a:pt x="40" y="23"/>
                    </a:cubicBezTo>
                    <a:cubicBezTo>
                      <a:pt x="40" y="25"/>
                      <a:pt x="40" y="27"/>
                      <a:pt x="39" y="29"/>
                    </a:cubicBezTo>
                    <a:cubicBezTo>
                      <a:pt x="1" y="29"/>
                      <a:pt x="1" y="29"/>
                      <a:pt x="1" y="29"/>
                    </a:cubicBezTo>
                    <a:cubicBezTo>
                      <a:pt x="0" y="27"/>
                      <a:pt x="0" y="25"/>
                      <a:pt x="0" y="23"/>
                    </a:cubicBezTo>
                    <a:cubicBezTo>
                      <a:pt x="0" y="19"/>
                      <a:pt x="0" y="19"/>
                      <a:pt x="0" y="19"/>
                    </a:cubicBezTo>
                    <a:cubicBezTo>
                      <a:pt x="0" y="0"/>
                      <a:pt x="40" y="2"/>
                      <a:pt x="40" y="19"/>
                    </a:cubicBezTo>
                    <a:close/>
                  </a:path>
                </a:pathLst>
              </a:custGeom>
              <a:solidFill>
                <a:srgbClr val="242424"/>
              </a:solidFill>
              <a:ln>
                <a:noFill/>
              </a:ln>
              <a:extLst/>
            </p:spPr>
            <p:txBody>
              <a:bodyPr anchor="ctr"/>
              <a:lstStyle/>
              <a:p>
                <a:pPr algn="ctr"/>
                <a:endParaRPr/>
              </a:p>
            </p:txBody>
          </p:sp>
          <p:sp>
            <p:nvSpPr>
              <p:cNvPr id="456" name="íş1îḓê"/>
              <p:cNvSpPr/>
              <p:nvPr/>
            </p:nvSpPr>
            <p:spPr bwMode="auto">
              <a:xfrm>
                <a:off x="7102147" y="5828538"/>
                <a:ext cx="168770" cy="126578"/>
              </a:xfrm>
              <a:custGeom>
                <a:avLst/>
                <a:gdLst>
                  <a:gd name="T0" fmla="*/ 39 w 39"/>
                  <a:gd name="T1" fmla="*/ 19 h 29"/>
                  <a:gd name="T2" fmla="*/ 39 w 39"/>
                  <a:gd name="T3" fmla="*/ 23 h 29"/>
                  <a:gd name="T4" fmla="*/ 39 w 39"/>
                  <a:gd name="T5" fmla="*/ 29 h 29"/>
                  <a:gd name="T6" fmla="*/ 0 w 39"/>
                  <a:gd name="T7" fmla="*/ 29 h 29"/>
                  <a:gd name="T8" fmla="*/ 0 w 39"/>
                  <a:gd name="T9" fmla="*/ 23 h 29"/>
                  <a:gd name="T10" fmla="*/ 0 w 39"/>
                  <a:gd name="T11" fmla="*/ 19 h 29"/>
                  <a:gd name="T12" fmla="*/ 39 w 39"/>
                  <a:gd name="T13" fmla="*/ 19 h 29"/>
                </a:gdLst>
                <a:ahLst/>
                <a:cxnLst>
                  <a:cxn ang="0">
                    <a:pos x="T0" y="T1"/>
                  </a:cxn>
                  <a:cxn ang="0">
                    <a:pos x="T2" y="T3"/>
                  </a:cxn>
                  <a:cxn ang="0">
                    <a:pos x="T4" y="T5"/>
                  </a:cxn>
                  <a:cxn ang="0">
                    <a:pos x="T6" y="T7"/>
                  </a:cxn>
                  <a:cxn ang="0">
                    <a:pos x="T8" y="T9"/>
                  </a:cxn>
                  <a:cxn ang="0">
                    <a:pos x="T10" y="T11"/>
                  </a:cxn>
                  <a:cxn ang="0">
                    <a:pos x="T12" y="T13"/>
                  </a:cxn>
                </a:cxnLst>
                <a:rect l="0" t="0" r="r" b="b"/>
                <a:pathLst>
                  <a:path w="39" h="29">
                    <a:moveTo>
                      <a:pt x="39" y="19"/>
                    </a:moveTo>
                    <a:cubicBezTo>
                      <a:pt x="39" y="23"/>
                      <a:pt x="39" y="23"/>
                      <a:pt x="39" y="23"/>
                    </a:cubicBezTo>
                    <a:cubicBezTo>
                      <a:pt x="39" y="25"/>
                      <a:pt x="39" y="27"/>
                      <a:pt x="39" y="29"/>
                    </a:cubicBezTo>
                    <a:cubicBezTo>
                      <a:pt x="0" y="29"/>
                      <a:pt x="0" y="29"/>
                      <a:pt x="0" y="29"/>
                    </a:cubicBezTo>
                    <a:cubicBezTo>
                      <a:pt x="0" y="27"/>
                      <a:pt x="0" y="25"/>
                      <a:pt x="0" y="23"/>
                    </a:cubicBezTo>
                    <a:cubicBezTo>
                      <a:pt x="0" y="19"/>
                      <a:pt x="0" y="19"/>
                      <a:pt x="0" y="19"/>
                    </a:cubicBezTo>
                    <a:cubicBezTo>
                      <a:pt x="0" y="0"/>
                      <a:pt x="39" y="2"/>
                      <a:pt x="39" y="19"/>
                    </a:cubicBezTo>
                    <a:close/>
                  </a:path>
                </a:pathLst>
              </a:custGeom>
              <a:solidFill>
                <a:srgbClr val="242424"/>
              </a:solidFill>
              <a:ln>
                <a:noFill/>
              </a:ln>
              <a:extLst/>
            </p:spPr>
            <p:txBody>
              <a:bodyPr anchor="ctr"/>
              <a:lstStyle/>
              <a:p>
                <a:pPr algn="ctr"/>
                <a:endParaRPr/>
              </a:p>
            </p:txBody>
          </p:sp>
          <p:sp>
            <p:nvSpPr>
              <p:cNvPr id="457" name="ïšlide"/>
              <p:cNvSpPr/>
              <p:nvPr/>
            </p:nvSpPr>
            <p:spPr bwMode="auto">
              <a:xfrm>
                <a:off x="6698567" y="4122496"/>
                <a:ext cx="254990" cy="427428"/>
              </a:xfrm>
              <a:custGeom>
                <a:avLst/>
                <a:gdLst>
                  <a:gd name="T0" fmla="*/ 57 w 59"/>
                  <a:gd name="T1" fmla="*/ 5 h 98"/>
                  <a:gd name="T2" fmla="*/ 56 w 59"/>
                  <a:gd name="T3" fmla="*/ 5 h 98"/>
                  <a:gd name="T4" fmla="*/ 54 w 59"/>
                  <a:gd name="T5" fmla="*/ 4 h 98"/>
                  <a:gd name="T6" fmla="*/ 54 w 59"/>
                  <a:gd name="T7" fmla="*/ 4 h 98"/>
                  <a:gd name="T8" fmla="*/ 40 w 59"/>
                  <a:gd name="T9" fmla="*/ 1 h 98"/>
                  <a:gd name="T10" fmla="*/ 30 w 59"/>
                  <a:gd name="T11" fmla="*/ 2 h 98"/>
                  <a:gd name="T12" fmla="*/ 22 w 59"/>
                  <a:gd name="T13" fmla="*/ 10 h 98"/>
                  <a:gd name="T14" fmla="*/ 17 w 59"/>
                  <a:gd name="T15" fmla="*/ 27 h 98"/>
                  <a:gd name="T16" fmla="*/ 17 w 59"/>
                  <a:gd name="T17" fmla="*/ 27 h 98"/>
                  <a:gd name="T18" fmla="*/ 2 w 59"/>
                  <a:gd name="T19" fmla="*/ 76 h 98"/>
                  <a:gd name="T20" fmla="*/ 14 w 59"/>
                  <a:gd name="T21" fmla="*/ 96 h 98"/>
                  <a:gd name="T22" fmla="*/ 14 w 59"/>
                  <a:gd name="T23" fmla="*/ 96 h 98"/>
                  <a:gd name="T24" fmla="*/ 35 w 59"/>
                  <a:gd name="T25" fmla="*/ 85 h 98"/>
                  <a:gd name="T26" fmla="*/ 59 w 59"/>
                  <a:gd name="T27" fmla="*/ 6 h 98"/>
                  <a:gd name="T28" fmla="*/ 57 w 59"/>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8">
                    <a:moveTo>
                      <a:pt x="57" y="5"/>
                    </a:moveTo>
                    <a:cubicBezTo>
                      <a:pt x="56" y="5"/>
                      <a:pt x="56" y="5"/>
                      <a:pt x="56" y="5"/>
                    </a:cubicBezTo>
                    <a:cubicBezTo>
                      <a:pt x="54" y="4"/>
                      <a:pt x="54" y="4"/>
                      <a:pt x="54" y="4"/>
                    </a:cubicBezTo>
                    <a:cubicBezTo>
                      <a:pt x="54" y="4"/>
                      <a:pt x="54" y="4"/>
                      <a:pt x="54" y="4"/>
                    </a:cubicBezTo>
                    <a:cubicBezTo>
                      <a:pt x="40" y="1"/>
                      <a:pt x="40" y="1"/>
                      <a:pt x="40" y="1"/>
                    </a:cubicBezTo>
                    <a:cubicBezTo>
                      <a:pt x="37" y="0"/>
                      <a:pt x="33" y="0"/>
                      <a:pt x="30" y="2"/>
                    </a:cubicBezTo>
                    <a:cubicBezTo>
                      <a:pt x="26" y="4"/>
                      <a:pt x="24" y="6"/>
                      <a:pt x="22" y="10"/>
                    </a:cubicBezTo>
                    <a:cubicBezTo>
                      <a:pt x="17" y="27"/>
                      <a:pt x="17" y="27"/>
                      <a:pt x="17" y="27"/>
                    </a:cubicBezTo>
                    <a:cubicBezTo>
                      <a:pt x="17" y="27"/>
                      <a:pt x="17" y="27"/>
                      <a:pt x="17" y="27"/>
                    </a:cubicBezTo>
                    <a:cubicBezTo>
                      <a:pt x="2" y="76"/>
                      <a:pt x="2" y="76"/>
                      <a:pt x="2" y="76"/>
                    </a:cubicBezTo>
                    <a:cubicBezTo>
                      <a:pt x="0" y="84"/>
                      <a:pt x="5" y="93"/>
                      <a:pt x="14" y="96"/>
                    </a:cubicBezTo>
                    <a:cubicBezTo>
                      <a:pt x="14" y="96"/>
                      <a:pt x="14" y="96"/>
                      <a:pt x="14" y="96"/>
                    </a:cubicBezTo>
                    <a:cubicBezTo>
                      <a:pt x="23" y="98"/>
                      <a:pt x="32" y="93"/>
                      <a:pt x="35" y="85"/>
                    </a:cubicBezTo>
                    <a:cubicBezTo>
                      <a:pt x="59" y="6"/>
                      <a:pt x="59" y="6"/>
                      <a:pt x="59" y="6"/>
                    </a:cubicBezTo>
                    <a:cubicBezTo>
                      <a:pt x="57" y="5"/>
                      <a:pt x="57" y="5"/>
                      <a:pt x="57" y="5"/>
                    </a:cubicBezTo>
                    <a:close/>
                  </a:path>
                </a:pathLst>
              </a:custGeom>
              <a:solidFill>
                <a:srgbClr val="484848"/>
              </a:solidFill>
              <a:ln>
                <a:noFill/>
              </a:ln>
              <a:extLst/>
            </p:spPr>
            <p:txBody>
              <a:bodyPr anchor="ctr"/>
              <a:lstStyle/>
              <a:p>
                <a:pPr algn="ctr"/>
                <a:endParaRPr/>
              </a:p>
            </p:txBody>
          </p:sp>
          <p:sp>
            <p:nvSpPr>
              <p:cNvPr id="458" name="îśľiďè"/>
              <p:cNvSpPr/>
              <p:nvPr/>
            </p:nvSpPr>
            <p:spPr bwMode="auto">
              <a:xfrm>
                <a:off x="7096644" y="4045449"/>
                <a:ext cx="308188" cy="686086"/>
              </a:xfrm>
              <a:custGeom>
                <a:avLst/>
                <a:gdLst>
                  <a:gd name="T0" fmla="*/ 0 w 71"/>
                  <a:gd name="T1" fmla="*/ 157 h 158"/>
                  <a:gd name="T2" fmla="*/ 1 w 71"/>
                  <a:gd name="T3" fmla="*/ 158 h 158"/>
                  <a:gd name="T4" fmla="*/ 46 w 71"/>
                  <a:gd name="T5" fmla="*/ 139 h 158"/>
                  <a:gd name="T6" fmla="*/ 38 w 71"/>
                  <a:gd name="T7" fmla="*/ 102 h 158"/>
                  <a:gd name="T8" fmla="*/ 71 w 71"/>
                  <a:gd name="T9" fmla="*/ 25 h 158"/>
                  <a:gd name="T10" fmla="*/ 68 w 71"/>
                  <a:gd name="T11" fmla="*/ 21 h 158"/>
                  <a:gd name="T12" fmla="*/ 23 w 71"/>
                  <a:gd name="T13" fmla="*/ 0 h 158"/>
                  <a:gd name="T14" fmla="*/ 0 w 71"/>
                  <a:gd name="T15" fmla="*/ 0 h 158"/>
                  <a:gd name="T16" fmla="*/ 0 w 71"/>
                  <a:gd name="T17"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8">
                    <a:moveTo>
                      <a:pt x="0" y="157"/>
                    </a:moveTo>
                    <a:cubicBezTo>
                      <a:pt x="1" y="158"/>
                      <a:pt x="1" y="158"/>
                      <a:pt x="1" y="158"/>
                    </a:cubicBezTo>
                    <a:cubicBezTo>
                      <a:pt x="46" y="139"/>
                      <a:pt x="46" y="139"/>
                      <a:pt x="46" y="139"/>
                    </a:cubicBezTo>
                    <a:cubicBezTo>
                      <a:pt x="38" y="102"/>
                      <a:pt x="38" y="102"/>
                      <a:pt x="38" y="102"/>
                    </a:cubicBezTo>
                    <a:cubicBezTo>
                      <a:pt x="39" y="86"/>
                      <a:pt x="58" y="50"/>
                      <a:pt x="71" y="25"/>
                    </a:cubicBezTo>
                    <a:cubicBezTo>
                      <a:pt x="68" y="21"/>
                      <a:pt x="68" y="21"/>
                      <a:pt x="68" y="21"/>
                    </a:cubicBezTo>
                    <a:cubicBezTo>
                      <a:pt x="23" y="0"/>
                      <a:pt x="23" y="0"/>
                      <a:pt x="23" y="0"/>
                    </a:cubicBezTo>
                    <a:cubicBezTo>
                      <a:pt x="15" y="0"/>
                      <a:pt x="8" y="0"/>
                      <a:pt x="0" y="0"/>
                    </a:cubicBezTo>
                    <a:lnTo>
                      <a:pt x="0" y="157"/>
                    </a:lnTo>
                    <a:close/>
                  </a:path>
                </a:pathLst>
              </a:custGeom>
              <a:solidFill>
                <a:srgbClr val="242424"/>
              </a:solidFill>
              <a:ln>
                <a:noFill/>
              </a:ln>
              <a:extLst/>
            </p:spPr>
            <p:txBody>
              <a:bodyPr anchor="ctr"/>
              <a:lstStyle/>
              <a:p>
                <a:pPr algn="ctr"/>
                <a:endParaRPr/>
              </a:p>
            </p:txBody>
          </p:sp>
          <p:sp>
            <p:nvSpPr>
              <p:cNvPr id="460" name="iṩḷíďê"/>
              <p:cNvSpPr/>
              <p:nvPr/>
            </p:nvSpPr>
            <p:spPr bwMode="auto">
              <a:xfrm>
                <a:off x="6810469" y="4045449"/>
                <a:ext cx="291679" cy="686086"/>
              </a:xfrm>
              <a:custGeom>
                <a:avLst/>
                <a:gdLst>
                  <a:gd name="T0" fmla="*/ 52 w 67"/>
                  <a:gd name="T1" fmla="*/ 0 h 158"/>
                  <a:gd name="T2" fmla="*/ 52 w 67"/>
                  <a:gd name="T3" fmla="*/ 0 h 158"/>
                  <a:gd name="T4" fmla="*/ 52 w 67"/>
                  <a:gd name="T5" fmla="*/ 0 h 158"/>
                  <a:gd name="T6" fmla="*/ 51 w 67"/>
                  <a:gd name="T7" fmla="*/ 0 h 158"/>
                  <a:gd name="T8" fmla="*/ 51 w 67"/>
                  <a:gd name="T9" fmla="*/ 0 h 158"/>
                  <a:gd name="T10" fmla="*/ 51 w 67"/>
                  <a:gd name="T11" fmla="*/ 0 h 158"/>
                  <a:gd name="T12" fmla="*/ 51 w 67"/>
                  <a:gd name="T13" fmla="*/ 0 h 158"/>
                  <a:gd name="T14" fmla="*/ 51 w 67"/>
                  <a:gd name="T15" fmla="*/ 0 h 158"/>
                  <a:gd name="T16" fmla="*/ 50 w 67"/>
                  <a:gd name="T17" fmla="*/ 0 h 158"/>
                  <a:gd name="T18" fmla="*/ 50 w 67"/>
                  <a:gd name="T19" fmla="*/ 0 h 158"/>
                  <a:gd name="T20" fmla="*/ 50 w 67"/>
                  <a:gd name="T21" fmla="*/ 0 h 158"/>
                  <a:gd name="T22" fmla="*/ 50 w 67"/>
                  <a:gd name="T23" fmla="*/ 0 h 158"/>
                  <a:gd name="T24" fmla="*/ 50 w 67"/>
                  <a:gd name="T25" fmla="*/ 0 h 158"/>
                  <a:gd name="T26" fmla="*/ 49 w 67"/>
                  <a:gd name="T27" fmla="*/ 0 h 158"/>
                  <a:gd name="T28" fmla="*/ 49 w 67"/>
                  <a:gd name="T29" fmla="*/ 0 h 158"/>
                  <a:gd name="T30" fmla="*/ 49 w 67"/>
                  <a:gd name="T31" fmla="*/ 0 h 158"/>
                  <a:gd name="T32" fmla="*/ 49 w 67"/>
                  <a:gd name="T33" fmla="*/ 0 h 158"/>
                  <a:gd name="T34" fmla="*/ 49 w 67"/>
                  <a:gd name="T35" fmla="*/ 0 h 158"/>
                  <a:gd name="T36" fmla="*/ 49 w 67"/>
                  <a:gd name="T37" fmla="*/ 0 h 158"/>
                  <a:gd name="T38" fmla="*/ 49 w 67"/>
                  <a:gd name="T39" fmla="*/ 0 h 158"/>
                  <a:gd name="T40" fmla="*/ 48 w 67"/>
                  <a:gd name="T41" fmla="*/ 0 h 158"/>
                  <a:gd name="T42" fmla="*/ 48 w 67"/>
                  <a:gd name="T43" fmla="*/ 0 h 158"/>
                  <a:gd name="T44" fmla="*/ 48 w 67"/>
                  <a:gd name="T45" fmla="*/ 0 h 158"/>
                  <a:gd name="T46" fmla="*/ 48 w 67"/>
                  <a:gd name="T47" fmla="*/ 0 h 158"/>
                  <a:gd name="T48" fmla="*/ 48 w 67"/>
                  <a:gd name="T49" fmla="*/ 0 h 158"/>
                  <a:gd name="T50" fmla="*/ 48 w 67"/>
                  <a:gd name="T51" fmla="*/ 0 h 158"/>
                  <a:gd name="T52" fmla="*/ 47 w 67"/>
                  <a:gd name="T53" fmla="*/ 0 h 158"/>
                  <a:gd name="T54" fmla="*/ 47 w 67"/>
                  <a:gd name="T55" fmla="*/ 0 h 158"/>
                  <a:gd name="T56" fmla="*/ 2 w 67"/>
                  <a:gd name="T57" fmla="*/ 21 h 158"/>
                  <a:gd name="T58" fmla="*/ 0 w 67"/>
                  <a:gd name="T59" fmla="*/ 24 h 158"/>
                  <a:gd name="T60" fmla="*/ 16 w 67"/>
                  <a:gd name="T61" fmla="*/ 64 h 158"/>
                  <a:gd name="T62" fmla="*/ 31 w 67"/>
                  <a:gd name="T63" fmla="*/ 104 h 158"/>
                  <a:gd name="T64" fmla="*/ 22 w 67"/>
                  <a:gd name="T65" fmla="*/ 139 h 158"/>
                  <a:gd name="T66" fmla="*/ 67 w 67"/>
                  <a:gd name="T67" fmla="*/ 158 h 158"/>
                  <a:gd name="T68" fmla="*/ 67 w 67"/>
                  <a:gd name="T69" fmla="*/ 157 h 158"/>
                  <a:gd name="T70" fmla="*/ 67 w 67"/>
                  <a:gd name="T71" fmla="*/ 0 h 158"/>
                  <a:gd name="T72" fmla="*/ 52 w 67"/>
                  <a:gd name="T7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158">
                    <a:moveTo>
                      <a:pt x="52" y="0"/>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2" y="21"/>
                      <a:pt x="2" y="21"/>
                      <a:pt x="2" y="21"/>
                    </a:cubicBezTo>
                    <a:cubicBezTo>
                      <a:pt x="0" y="24"/>
                      <a:pt x="0" y="24"/>
                      <a:pt x="0" y="24"/>
                    </a:cubicBezTo>
                    <a:cubicBezTo>
                      <a:pt x="7" y="38"/>
                      <a:pt x="11" y="51"/>
                      <a:pt x="16" y="64"/>
                    </a:cubicBezTo>
                    <a:cubicBezTo>
                      <a:pt x="20" y="74"/>
                      <a:pt x="34" y="94"/>
                      <a:pt x="31" y="104"/>
                    </a:cubicBezTo>
                    <a:cubicBezTo>
                      <a:pt x="22" y="139"/>
                      <a:pt x="22" y="139"/>
                      <a:pt x="22" y="139"/>
                    </a:cubicBezTo>
                    <a:cubicBezTo>
                      <a:pt x="67" y="158"/>
                      <a:pt x="67" y="158"/>
                      <a:pt x="67" y="158"/>
                    </a:cubicBezTo>
                    <a:cubicBezTo>
                      <a:pt x="67" y="157"/>
                      <a:pt x="67" y="157"/>
                      <a:pt x="67" y="157"/>
                    </a:cubicBezTo>
                    <a:cubicBezTo>
                      <a:pt x="67" y="0"/>
                      <a:pt x="67" y="0"/>
                      <a:pt x="67" y="0"/>
                    </a:cubicBezTo>
                    <a:cubicBezTo>
                      <a:pt x="62" y="0"/>
                      <a:pt x="57" y="0"/>
                      <a:pt x="52" y="0"/>
                    </a:cubicBezTo>
                    <a:close/>
                  </a:path>
                </a:pathLst>
              </a:custGeom>
              <a:solidFill>
                <a:srgbClr val="484848"/>
              </a:solidFill>
              <a:ln>
                <a:noFill/>
              </a:ln>
              <a:extLst/>
            </p:spPr>
            <p:txBody>
              <a:bodyPr anchor="ctr"/>
              <a:lstStyle/>
              <a:p>
                <a:pPr algn="ctr"/>
                <a:endParaRPr/>
              </a:p>
            </p:txBody>
          </p:sp>
          <p:sp>
            <p:nvSpPr>
              <p:cNvPr id="461" name="ísḷiḋè"/>
              <p:cNvSpPr/>
              <p:nvPr/>
            </p:nvSpPr>
            <p:spPr bwMode="auto">
              <a:xfrm>
                <a:off x="6689395" y="3296992"/>
                <a:ext cx="832842" cy="834677"/>
              </a:xfrm>
              <a:custGeom>
                <a:avLst/>
                <a:gdLst>
                  <a:gd name="T0" fmla="*/ 179 w 192"/>
                  <a:gd name="T1" fmla="*/ 91 h 192"/>
                  <a:gd name="T2" fmla="*/ 14 w 192"/>
                  <a:gd name="T3" fmla="*/ 92 h 192"/>
                  <a:gd name="T4" fmla="*/ 95 w 192"/>
                  <a:gd name="T5" fmla="*/ 0 h 192"/>
                  <a:gd name="T6" fmla="*/ 97 w 192"/>
                  <a:gd name="T7" fmla="*/ 0 h 192"/>
                  <a:gd name="T8" fmla="*/ 97 w 192"/>
                  <a:gd name="T9" fmla="*/ 0 h 192"/>
                  <a:gd name="T10" fmla="*/ 179 w 192"/>
                  <a:gd name="T11" fmla="*/ 91 h 192"/>
                </a:gdLst>
                <a:ahLst/>
                <a:cxnLst>
                  <a:cxn ang="0">
                    <a:pos x="T0" y="T1"/>
                  </a:cxn>
                  <a:cxn ang="0">
                    <a:pos x="T2" y="T3"/>
                  </a:cxn>
                  <a:cxn ang="0">
                    <a:pos x="T4" y="T5"/>
                  </a:cxn>
                  <a:cxn ang="0">
                    <a:pos x="T6" y="T7"/>
                  </a:cxn>
                  <a:cxn ang="0">
                    <a:pos x="T8" y="T9"/>
                  </a:cxn>
                  <a:cxn ang="0">
                    <a:pos x="T10" y="T11"/>
                  </a:cxn>
                </a:cxnLst>
                <a:rect l="0" t="0" r="r" b="b"/>
                <a:pathLst>
                  <a:path w="192" h="192">
                    <a:moveTo>
                      <a:pt x="179" y="91"/>
                    </a:moveTo>
                    <a:cubicBezTo>
                      <a:pt x="157" y="192"/>
                      <a:pt x="35" y="179"/>
                      <a:pt x="14" y="92"/>
                    </a:cubicBezTo>
                    <a:cubicBezTo>
                      <a:pt x="0" y="33"/>
                      <a:pt x="44" y="0"/>
                      <a:pt x="95" y="0"/>
                    </a:cubicBezTo>
                    <a:cubicBezTo>
                      <a:pt x="96" y="0"/>
                      <a:pt x="97" y="0"/>
                      <a:pt x="97" y="0"/>
                    </a:cubicBezTo>
                    <a:cubicBezTo>
                      <a:pt x="97" y="0"/>
                      <a:pt x="97" y="0"/>
                      <a:pt x="97" y="0"/>
                    </a:cubicBezTo>
                    <a:cubicBezTo>
                      <a:pt x="146" y="2"/>
                      <a:pt x="192" y="34"/>
                      <a:pt x="179" y="91"/>
                    </a:cubicBezTo>
                    <a:close/>
                  </a:path>
                </a:pathLst>
              </a:custGeom>
              <a:solidFill>
                <a:srgbClr val="755243"/>
              </a:solidFill>
              <a:ln>
                <a:noFill/>
              </a:ln>
              <a:extLst/>
            </p:spPr>
            <p:txBody>
              <a:bodyPr anchor="ctr"/>
              <a:lstStyle/>
              <a:p>
                <a:pPr algn="ctr"/>
                <a:endParaRPr/>
              </a:p>
            </p:txBody>
          </p:sp>
          <p:sp>
            <p:nvSpPr>
              <p:cNvPr id="462" name="íṡlíḋé"/>
              <p:cNvSpPr/>
              <p:nvPr/>
            </p:nvSpPr>
            <p:spPr bwMode="auto">
              <a:xfrm>
                <a:off x="6689395" y="3296992"/>
                <a:ext cx="420091" cy="643894"/>
              </a:xfrm>
              <a:custGeom>
                <a:avLst/>
                <a:gdLst>
                  <a:gd name="T0" fmla="*/ 53 w 97"/>
                  <a:gd name="T1" fmla="*/ 148 h 148"/>
                  <a:gd name="T2" fmla="*/ 14 w 97"/>
                  <a:gd name="T3" fmla="*/ 92 h 148"/>
                  <a:gd name="T4" fmla="*/ 95 w 97"/>
                  <a:gd name="T5" fmla="*/ 0 h 148"/>
                  <a:gd name="T6" fmla="*/ 97 w 97"/>
                  <a:gd name="T7" fmla="*/ 0 h 148"/>
                  <a:gd name="T8" fmla="*/ 97 w 97"/>
                  <a:gd name="T9" fmla="*/ 148 h 148"/>
                  <a:gd name="T10" fmla="*/ 53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53" y="148"/>
                    </a:moveTo>
                    <a:cubicBezTo>
                      <a:pt x="35" y="136"/>
                      <a:pt x="20" y="117"/>
                      <a:pt x="14" y="92"/>
                    </a:cubicBezTo>
                    <a:cubicBezTo>
                      <a:pt x="0" y="33"/>
                      <a:pt x="44" y="0"/>
                      <a:pt x="95" y="0"/>
                    </a:cubicBezTo>
                    <a:cubicBezTo>
                      <a:pt x="96" y="0"/>
                      <a:pt x="96" y="0"/>
                      <a:pt x="97" y="0"/>
                    </a:cubicBezTo>
                    <a:cubicBezTo>
                      <a:pt x="97" y="148"/>
                      <a:pt x="97" y="148"/>
                      <a:pt x="97" y="148"/>
                    </a:cubicBezTo>
                    <a:lnTo>
                      <a:pt x="53" y="148"/>
                    </a:lnTo>
                    <a:close/>
                  </a:path>
                </a:pathLst>
              </a:custGeom>
              <a:solidFill>
                <a:srgbClr val="8A6250"/>
              </a:solidFill>
              <a:ln>
                <a:noFill/>
              </a:ln>
              <a:extLst/>
            </p:spPr>
            <p:txBody>
              <a:bodyPr anchor="ctr"/>
              <a:lstStyle/>
              <a:p>
                <a:pPr algn="ctr"/>
                <a:endParaRPr/>
              </a:p>
            </p:txBody>
          </p:sp>
          <p:sp>
            <p:nvSpPr>
              <p:cNvPr id="463" name="ïSḻïde"/>
              <p:cNvSpPr/>
              <p:nvPr/>
            </p:nvSpPr>
            <p:spPr bwMode="auto">
              <a:xfrm>
                <a:off x="6992079" y="3940885"/>
                <a:ext cx="221970" cy="339375"/>
              </a:xfrm>
              <a:custGeom>
                <a:avLst/>
                <a:gdLst>
                  <a:gd name="T0" fmla="*/ 60 w 121"/>
                  <a:gd name="T1" fmla="*/ 185 h 185"/>
                  <a:gd name="T2" fmla="*/ 0 w 121"/>
                  <a:gd name="T3" fmla="*/ 64 h 185"/>
                  <a:gd name="T4" fmla="*/ 26 w 121"/>
                  <a:gd name="T5" fmla="*/ 54 h 185"/>
                  <a:gd name="T6" fmla="*/ 12 w 121"/>
                  <a:gd name="T7" fmla="*/ 0 h 185"/>
                  <a:gd name="T8" fmla="*/ 107 w 121"/>
                  <a:gd name="T9" fmla="*/ 0 h 185"/>
                  <a:gd name="T10" fmla="*/ 97 w 121"/>
                  <a:gd name="T11" fmla="*/ 52 h 185"/>
                  <a:gd name="T12" fmla="*/ 121 w 121"/>
                  <a:gd name="T13" fmla="*/ 61 h 185"/>
                  <a:gd name="T14" fmla="*/ 60 w 121"/>
                  <a:gd name="T15" fmla="*/ 185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85">
                    <a:moveTo>
                      <a:pt x="60" y="185"/>
                    </a:moveTo>
                    <a:lnTo>
                      <a:pt x="0" y="64"/>
                    </a:lnTo>
                    <a:lnTo>
                      <a:pt x="26" y="54"/>
                    </a:lnTo>
                    <a:lnTo>
                      <a:pt x="12" y="0"/>
                    </a:lnTo>
                    <a:lnTo>
                      <a:pt x="107" y="0"/>
                    </a:lnTo>
                    <a:lnTo>
                      <a:pt x="97" y="52"/>
                    </a:lnTo>
                    <a:lnTo>
                      <a:pt x="121" y="61"/>
                    </a:lnTo>
                    <a:lnTo>
                      <a:pt x="6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4" name="iSḷïḍè"/>
              <p:cNvSpPr/>
              <p:nvPr/>
            </p:nvSpPr>
            <p:spPr bwMode="auto">
              <a:xfrm>
                <a:off x="6992079" y="3935382"/>
                <a:ext cx="225638" cy="183445"/>
              </a:xfrm>
              <a:custGeom>
                <a:avLst/>
                <a:gdLst>
                  <a:gd name="T0" fmla="*/ 0 w 52"/>
                  <a:gd name="T1" fmla="*/ 28 h 42"/>
                  <a:gd name="T2" fmla="*/ 8 w 52"/>
                  <a:gd name="T3" fmla="*/ 22 h 42"/>
                  <a:gd name="T4" fmla="*/ 5 w 52"/>
                  <a:gd name="T5" fmla="*/ 0 h 42"/>
                  <a:gd name="T6" fmla="*/ 47 w 52"/>
                  <a:gd name="T7" fmla="*/ 1 h 42"/>
                  <a:gd name="T8" fmla="*/ 44 w 52"/>
                  <a:gd name="T9" fmla="*/ 22 h 42"/>
                  <a:gd name="T10" fmla="*/ 52 w 52"/>
                  <a:gd name="T11" fmla="*/ 27 h 42"/>
                  <a:gd name="T12" fmla="*/ 26 w 52"/>
                  <a:gd name="T13" fmla="*/ 42 h 42"/>
                  <a:gd name="T14" fmla="*/ 0 w 52"/>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2">
                    <a:moveTo>
                      <a:pt x="0" y="28"/>
                    </a:moveTo>
                    <a:cubicBezTo>
                      <a:pt x="8" y="22"/>
                      <a:pt x="8" y="22"/>
                      <a:pt x="8" y="22"/>
                    </a:cubicBezTo>
                    <a:cubicBezTo>
                      <a:pt x="5" y="0"/>
                      <a:pt x="5" y="0"/>
                      <a:pt x="5" y="0"/>
                    </a:cubicBezTo>
                    <a:cubicBezTo>
                      <a:pt x="47" y="1"/>
                      <a:pt x="47" y="1"/>
                      <a:pt x="47" y="1"/>
                    </a:cubicBezTo>
                    <a:cubicBezTo>
                      <a:pt x="44" y="22"/>
                      <a:pt x="44" y="22"/>
                      <a:pt x="44" y="22"/>
                    </a:cubicBezTo>
                    <a:cubicBezTo>
                      <a:pt x="52" y="27"/>
                      <a:pt x="52" y="27"/>
                      <a:pt x="52" y="27"/>
                    </a:cubicBezTo>
                    <a:cubicBezTo>
                      <a:pt x="47" y="36"/>
                      <a:pt x="37" y="42"/>
                      <a:pt x="26" y="42"/>
                    </a:cubicBezTo>
                    <a:cubicBezTo>
                      <a:pt x="15" y="42"/>
                      <a:pt x="5" y="36"/>
                      <a:pt x="0" y="28"/>
                    </a:cubicBez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5" name="ïs1ídè"/>
              <p:cNvSpPr/>
              <p:nvPr/>
            </p:nvSpPr>
            <p:spPr bwMode="auto">
              <a:xfrm>
                <a:off x="6992079" y="3935382"/>
                <a:ext cx="117405" cy="183445"/>
              </a:xfrm>
              <a:custGeom>
                <a:avLst/>
                <a:gdLst>
                  <a:gd name="T0" fmla="*/ 0 w 27"/>
                  <a:gd name="T1" fmla="*/ 28 h 42"/>
                  <a:gd name="T2" fmla="*/ 8 w 27"/>
                  <a:gd name="T3" fmla="*/ 22 h 42"/>
                  <a:gd name="T4" fmla="*/ 5 w 27"/>
                  <a:gd name="T5" fmla="*/ 0 h 42"/>
                  <a:gd name="T6" fmla="*/ 27 w 27"/>
                  <a:gd name="T7" fmla="*/ 1 h 42"/>
                  <a:gd name="T8" fmla="*/ 27 w 27"/>
                  <a:gd name="T9" fmla="*/ 42 h 42"/>
                  <a:gd name="T10" fmla="*/ 26 w 27"/>
                  <a:gd name="T11" fmla="*/ 42 h 42"/>
                  <a:gd name="T12" fmla="*/ 0 w 27"/>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27" h="42">
                    <a:moveTo>
                      <a:pt x="0" y="28"/>
                    </a:moveTo>
                    <a:cubicBezTo>
                      <a:pt x="8" y="22"/>
                      <a:pt x="8" y="22"/>
                      <a:pt x="8" y="22"/>
                    </a:cubicBezTo>
                    <a:cubicBezTo>
                      <a:pt x="5" y="0"/>
                      <a:pt x="5" y="0"/>
                      <a:pt x="5" y="0"/>
                    </a:cubicBezTo>
                    <a:cubicBezTo>
                      <a:pt x="27" y="1"/>
                      <a:pt x="27" y="1"/>
                      <a:pt x="27" y="1"/>
                    </a:cubicBezTo>
                    <a:cubicBezTo>
                      <a:pt x="27" y="42"/>
                      <a:pt x="27" y="42"/>
                      <a:pt x="27" y="42"/>
                    </a:cubicBezTo>
                    <a:cubicBezTo>
                      <a:pt x="27" y="42"/>
                      <a:pt x="26" y="42"/>
                      <a:pt x="26" y="42"/>
                    </a:cubicBezTo>
                    <a:cubicBezTo>
                      <a:pt x="15" y="42"/>
                      <a:pt x="5" y="36"/>
                      <a:pt x="0" y="28"/>
                    </a:cubicBezTo>
                    <a:close/>
                  </a:path>
                </a:pathLst>
              </a:custGeom>
              <a:solidFill>
                <a:srgbClr val="EAE5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6" name="iS1íḍé"/>
              <p:cNvSpPr/>
              <p:nvPr/>
            </p:nvSpPr>
            <p:spPr bwMode="auto">
              <a:xfrm>
                <a:off x="7014093" y="3935382"/>
                <a:ext cx="183445" cy="117405"/>
              </a:xfrm>
              <a:custGeom>
                <a:avLst/>
                <a:gdLst>
                  <a:gd name="T0" fmla="*/ 3 w 42"/>
                  <a:gd name="T1" fmla="*/ 22 h 27"/>
                  <a:gd name="T2" fmla="*/ 3 w 42"/>
                  <a:gd name="T3" fmla="*/ 22 h 27"/>
                  <a:gd name="T4" fmla="*/ 0 w 42"/>
                  <a:gd name="T5" fmla="*/ 0 h 27"/>
                  <a:gd name="T6" fmla="*/ 42 w 42"/>
                  <a:gd name="T7" fmla="*/ 1 h 27"/>
                  <a:gd name="T8" fmla="*/ 39 w 42"/>
                  <a:gd name="T9" fmla="*/ 22 h 27"/>
                  <a:gd name="T10" fmla="*/ 40 w 42"/>
                  <a:gd name="T11" fmla="*/ 23 h 27"/>
                  <a:gd name="T12" fmla="*/ 3 w 42"/>
                  <a:gd name="T13" fmla="*/ 22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3" y="22"/>
                    </a:moveTo>
                    <a:cubicBezTo>
                      <a:pt x="3" y="22"/>
                      <a:pt x="3" y="22"/>
                      <a:pt x="3" y="22"/>
                    </a:cubicBezTo>
                    <a:cubicBezTo>
                      <a:pt x="0" y="0"/>
                      <a:pt x="0" y="0"/>
                      <a:pt x="0" y="0"/>
                    </a:cubicBezTo>
                    <a:cubicBezTo>
                      <a:pt x="42" y="1"/>
                      <a:pt x="42" y="1"/>
                      <a:pt x="42" y="1"/>
                    </a:cubicBezTo>
                    <a:cubicBezTo>
                      <a:pt x="39" y="22"/>
                      <a:pt x="39" y="22"/>
                      <a:pt x="39" y="22"/>
                    </a:cubicBezTo>
                    <a:cubicBezTo>
                      <a:pt x="40" y="23"/>
                      <a:pt x="40" y="23"/>
                      <a:pt x="40" y="23"/>
                    </a:cubicBezTo>
                    <a:cubicBezTo>
                      <a:pt x="28" y="27"/>
                      <a:pt x="15" y="26"/>
                      <a:pt x="3" y="22"/>
                    </a:cubicBezTo>
                    <a:close/>
                  </a:path>
                </a:pathLst>
              </a:custGeom>
              <a:solidFill>
                <a:srgbClr val="CAC59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7" name="ïṧḷïḓê"/>
              <p:cNvSpPr/>
              <p:nvPr/>
            </p:nvSpPr>
            <p:spPr bwMode="auto">
              <a:xfrm>
                <a:off x="7014093" y="3935382"/>
                <a:ext cx="95392" cy="113736"/>
              </a:xfrm>
              <a:custGeom>
                <a:avLst/>
                <a:gdLst>
                  <a:gd name="T0" fmla="*/ 3 w 22"/>
                  <a:gd name="T1" fmla="*/ 22 h 26"/>
                  <a:gd name="T2" fmla="*/ 3 w 22"/>
                  <a:gd name="T3" fmla="*/ 22 h 26"/>
                  <a:gd name="T4" fmla="*/ 0 w 22"/>
                  <a:gd name="T5" fmla="*/ 0 h 26"/>
                  <a:gd name="T6" fmla="*/ 22 w 22"/>
                  <a:gd name="T7" fmla="*/ 1 h 26"/>
                  <a:gd name="T8" fmla="*/ 22 w 22"/>
                  <a:gd name="T9" fmla="*/ 25 h 26"/>
                  <a:gd name="T10" fmla="*/ 3 w 22"/>
                  <a:gd name="T11" fmla="*/ 22 h 26"/>
                </a:gdLst>
                <a:ahLst/>
                <a:cxnLst>
                  <a:cxn ang="0">
                    <a:pos x="T0" y="T1"/>
                  </a:cxn>
                  <a:cxn ang="0">
                    <a:pos x="T2" y="T3"/>
                  </a:cxn>
                  <a:cxn ang="0">
                    <a:pos x="T4" y="T5"/>
                  </a:cxn>
                  <a:cxn ang="0">
                    <a:pos x="T6" y="T7"/>
                  </a:cxn>
                  <a:cxn ang="0">
                    <a:pos x="T8" y="T9"/>
                  </a:cxn>
                  <a:cxn ang="0">
                    <a:pos x="T10" y="T11"/>
                  </a:cxn>
                </a:cxnLst>
                <a:rect l="0" t="0" r="r" b="b"/>
                <a:pathLst>
                  <a:path w="22" h="26">
                    <a:moveTo>
                      <a:pt x="3" y="22"/>
                    </a:moveTo>
                    <a:cubicBezTo>
                      <a:pt x="3" y="22"/>
                      <a:pt x="3" y="22"/>
                      <a:pt x="3" y="22"/>
                    </a:cubicBezTo>
                    <a:cubicBezTo>
                      <a:pt x="0" y="0"/>
                      <a:pt x="0" y="0"/>
                      <a:pt x="0" y="0"/>
                    </a:cubicBezTo>
                    <a:cubicBezTo>
                      <a:pt x="22" y="1"/>
                      <a:pt x="22" y="1"/>
                      <a:pt x="22" y="1"/>
                    </a:cubicBezTo>
                    <a:cubicBezTo>
                      <a:pt x="22" y="25"/>
                      <a:pt x="22" y="25"/>
                      <a:pt x="22" y="25"/>
                    </a:cubicBezTo>
                    <a:cubicBezTo>
                      <a:pt x="16" y="26"/>
                      <a:pt x="9" y="24"/>
                      <a:pt x="3" y="22"/>
                    </a:cubicBezTo>
                    <a:close/>
                  </a:path>
                </a:pathLst>
              </a:custGeom>
              <a:solidFill>
                <a:srgbClr val="DAD6B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8" name="ïS1ïḋê"/>
              <p:cNvSpPr/>
              <p:nvPr/>
            </p:nvSpPr>
            <p:spPr bwMode="auto">
              <a:xfrm>
                <a:off x="6797627" y="4232563"/>
                <a:ext cx="425593" cy="491634"/>
              </a:xfrm>
              <a:custGeom>
                <a:avLst/>
                <a:gdLst>
                  <a:gd name="T0" fmla="*/ 80 w 232"/>
                  <a:gd name="T1" fmla="*/ 0 h 268"/>
                  <a:gd name="T2" fmla="*/ 232 w 232"/>
                  <a:gd name="T3" fmla="*/ 49 h 268"/>
                  <a:gd name="T4" fmla="*/ 154 w 232"/>
                  <a:gd name="T5" fmla="*/ 268 h 268"/>
                  <a:gd name="T6" fmla="*/ 0 w 232"/>
                  <a:gd name="T7" fmla="*/ 218 h 268"/>
                  <a:gd name="T8" fmla="*/ 80 w 232"/>
                  <a:gd name="T9" fmla="*/ 0 h 268"/>
                </a:gdLst>
                <a:ahLst/>
                <a:cxnLst>
                  <a:cxn ang="0">
                    <a:pos x="T0" y="T1"/>
                  </a:cxn>
                  <a:cxn ang="0">
                    <a:pos x="T2" y="T3"/>
                  </a:cxn>
                  <a:cxn ang="0">
                    <a:pos x="T4" y="T5"/>
                  </a:cxn>
                  <a:cxn ang="0">
                    <a:pos x="T6" y="T7"/>
                  </a:cxn>
                  <a:cxn ang="0">
                    <a:pos x="T8" y="T9"/>
                  </a:cxn>
                </a:cxnLst>
                <a:rect l="0" t="0" r="r" b="b"/>
                <a:pathLst>
                  <a:path w="232" h="268">
                    <a:moveTo>
                      <a:pt x="80" y="0"/>
                    </a:moveTo>
                    <a:lnTo>
                      <a:pt x="232" y="49"/>
                    </a:lnTo>
                    <a:lnTo>
                      <a:pt x="154" y="268"/>
                    </a:lnTo>
                    <a:lnTo>
                      <a:pt x="0" y="218"/>
                    </a:lnTo>
                    <a:lnTo>
                      <a:pt x="80" y="0"/>
                    </a:lnTo>
                    <a:close/>
                  </a:path>
                </a:pathLst>
              </a:custGeom>
              <a:solidFill>
                <a:srgbClr val="E0DA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9" name="îslîḍê"/>
              <p:cNvSpPr/>
              <p:nvPr/>
            </p:nvSpPr>
            <p:spPr bwMode="auto">
              <a:xfrm>
                <a:off x="6788456" y="4214219"/>
                <a:ext cx="425593" cy="495303"/>
              </a:xfrm>
              <a:custGeom>
                <a:avLst/>
                <a:gdLst>
                  <a:gd name="T0" fmla="*/ 78 w 232"/>
                  <a:gd name="T1" fmla="*/ 0 h 270"/>
                  <a:gd name="T2" fmla="*/ 232 w 232"/>
                  <a:gd name="T3" fmla="*/ 52 h 270"/>
                  <a:gd name="T4" fmla="*/ 154 w 232"/>
                  <a:gd name="T5" fmla="*/ 270 h 270"/>
                  <a:gd name="T6" fmla="*/ 0 w 232"/>
                  <a:gd name="T7" fmla="*/ 218 h 270"/>
                  <a:gd name="T8" fmla="*/ 78 w 232"/>
                  <a:gd name="T9" fmla="*/ 0 h 270"/>
                </a:gdLst>
                <a:ahLst/>
                <a:cxnLst>
                  <a:cxn ang="0">
                    <a:pos x="T0" y="T1"/>
                  </a:cxn>
                  <a:cxn ang="0">
                    <a:pos x="T2" y="T3"/>
                  </a:cxn>
                  <a:cxn ang="0">
                    <a:pos x="T4" y="T5"/>
                  </a:cxn>
                  <a:cxn ang="0">
                    <a:pos x="T6" y="T7"/>
                  </a:cxn>
                  <a:cxn ang="0">
                    <a:pos x="T8" y="T9"/>
                  </a:cxn>
                </a:cxnLst>
                <a:rect l="0" t="0" r="r" b="b"/>
                <a:pathLst>
                  <a:path w="232" h="270">
                    <a:moveTo>
                      <a:pt x="78" y="0"/>
                    </a:moveTo>
                    <a:lnTo>
                      <a:pt x="232" y="52"/>
                    </a:lnTo>
                    <a:lnTo>
                      <a:pt x="154" y="270"/>
                    </a:lnTo>
                    <a:lnTo>
                      <a:pt x="0" y="218"/>
                    </a:lnTo>
                    <a:lnTo>
                      <a:pt x="78" y="0"/>
                    </a:lnTo>
                    <a:close/>
                  </a:path>
                </a:pathLst>
              </a:custGeom>
              <a:solidFill>
                <a:schemeClr val="accent5">
                  <a:lumMod val="60000"/>
                  <a:lumOff val="40000"/>
                </a:schemeClr>
              </a:solidFill>
              <a:ln>
                <a:noFill/>
              </a:ln>
              <a:extLst/>
            </p:spPr>
            <p:txBody>
              <a:bodyPr anchor="ctr"/>
              <a:lstStyle/>
              <a:p>
                <a:pPr algn="ctr"/>
                <a:endParaRPr/>
              </a:p>
            </p:txBody>
          </p:sp>
          <p:sp>
            <p:nvSpPr>
              <p:cNvPr id="470" name="iśḷîḋe"/>
              <p:cNvSpPr/>
              <p:nvPr/>
            </p:nvSpPr>
            <p:spPr bwMode="auto">
              <a:xfrm>
                <a:off x="6905861" y="4271086"/>
                <a:ext cx="308188" cy="438435"/>
              </a:xfrm>
              <a:custGeom>
                <a:avLst/>
                <a:gdLst>
                  <a:gd name="T0" fmla="*/ 107 w 168"/>
                  <a:gd name="T1" fmla="*/ 0 h 239"/>
                  <a:gd name="T2" fmla="*/ 168 w 168"/>
                  <a:gd name="T3" fmla="*/ 21 h 239"/>
                  <a:gd name="T4" fmla="*/ 90 w 168"/>
                  <a:gd name="T5" fmla="*/ 239 h 239"/>
                  <a:gd name="T6" fmla="*/ 0 w 168"/>
                  <a:gd name="T7" fmla="*/ 209 h 239"/>
                  <a:gd name="T8" fmla="*/ 107 w 168"/>
                  <a:gd name="T9" fmla="*/ 0 h 239"/>
                </a:gdLst>
                <a:ahLst/>
                <a:cxnLst>
                  <a:cxn ang="0">
                    <a:pos x="T0" y="T1"/>
                  </a:cxn>
                  <a:cxn ang="0">
                    <a:pos x="T2" y="T3"/>
                  </a:cxn>
                  <a:cxn ang="0">
                    <a:pos x="T4" y="T5"/>
                  </a:cxn>
                  <a:cxn ang="0">
                    <a:pos x="T6" y="T7"/>
                  </a:cxn>
                  <a:cxn ang="0">
                    <a:pos x="T8" y="T9"/>
                  </a:cxn>
                </a:cxnLst>
                <a:rect l="0" t="0" r="r" b="b"/>
                <a:pathLst>
                  <a:path w="168" h="239">
                    <a:moveTo>
                      <a:pt x="107" y="0"/>
                    </a:moveTo>
                    <a:lnTo>
                      <a:pt x="168" y="21"/>
                    </a:lnTo>
                    <a:lnTo>
                      <a:pt x="90" y="239"/>
                    </a:lnTo>
                    <a:lnTo>
                      <a:pt x="0" y="209"/>
                    </a:lnTo>
                    <a:lnTo>
                      <a:pt x="107" y="0"/>
                    </a:lnTo>
                    <a:close/>
                  </a:path>
                </a:pathLst>
              </a:custGeom>
              <a:solidFill>
                <a:schemeClr val="accent5"/>
              </a:solidFill>
              <a:ln>
                <a:noFill/>
              </a:ln>
              <a:extLst/>
            </p:spPr>
            <p:txBody>
              <a:bodyPr anchor="ctr"/>
              <a:lstStyle/>
              <a:p>
                <a:pPr algn="ctr"/>
                <a:endParaRPr/>
              </a:p>
            </p:txBody>
          </p:sp>
          <p:sp>
            <p:nvSpPr>
              <p:cNvPr id="471" name="íşliḍè"/>
              <p:cNvSpPr/>
              <p:nvPr/>
            </p:nvSpPr>
            <p:spPr bwMode="auto">
              <a:xfrm>
                <a:off x="6828814" y="3465762"/>
                <a:ext cx="554005" cy="665907"/>
              </a:xfrm>
              <a:custGeom>
                <a:avLst/>
                <a:gdLst>
                  <a:gd name="T0" fmla="*/ 64 w 128"/>
                  <a:gd name="T1" fmla="*/ 0 h 153"/>
                  <a:gd name="T2" fmla="*/ 68 w 128"/>
                  <a:gd name="T3" fmla="*/ 0 h 153"/>
                  <a:gd name="T4" fmla="*/ 111 w 128"/>
                  <a:gd name="T5" fmla="*/ 0 h 153"/>
                  <a:gd name="T6" fmla="*/ 114 w 128"/>
                  <a:gd name="T7" fmla="*/ 15 h 153"/>
                  <a:gd name="T8" fmla="*/ 127 w 128"/>
                  <a:gd name="T9" fmla="*/ 30 h 153"/>
                  <a:gd name="T10" fmla="*/ 127 w 128"/>
                  <a:gd name="T11" fmla="*/ 65 h 153"/>
                  <a:gd name="T12" fmla="*/ 1 w 128"/>
                  <a:gd name="T13" fmla="*/ 64 h 153"/>
                  <a:gd name="T14" fmla="*/ 1 w 128"/>
                  <a:gd name="T15" fmla="*/ 14 h 153"/>
                  <a:gd name="T16" fmla="*/ 11 w 128"/>
                  <a:gd name="T17" fmla="*/ 0 h 153"/>
                  <a:gd name="T18" fmla="*/ 60 w 128"/>
                  <a:gd name="T19" fmla="*/ 0 h 153"/>
                  <a:gd name="T20" fmla="*/ 64 w 128"/>
                  <a:gd name="T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3">
                    <a:moveTo>
                      <a:pt x="64" y="0"/>
                    </a:moveTo>
                    <a:cubicBezTo>
                      <a:pt x="65" y="0"/>
                      <a:pt x="67" y="0"/>
                      <a:pt x="68" y="0"/>
                    </a:cubicBezTo>
                    <a:cubicBezTo>
                      <a:pt x="111" y="0"/>
                      <a:pt x="111" y="0"/>
                      <a:pt x="111" y="0"/>
                    </a:cubicBezTo>
                    <a:cubicBezTo>
                      <a:pt x="114" y="15"/>
                      <a:pt x="114" y="15"/>
                      <a:pt x="114" y="15"/>
                    </a:cubicBezTo>
                    <a:cubicBezTo>
                      <a:pt x="127" y="30"/>
                      <a:pt x="127" y="30"/>
                      <a:pt x="127" y="30"/>
                    </a:cubicBezTo>
                    <a:cubicBezTo>
                      <a:pt x="127" y="42"/>
                      <a:pt x="128" y="54"/>
                      <a:pt x="127" y="65"/>
                    </a:cubicBezTo>
                    <a:cubicBezTo>
                      <a:pt x="121" y="153"/>
                      <a:pt x="9" y="152"/>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7C2AB"/>
              </a:solidFill>
              <a:ln>
                <a:noFill/>
              </a:ln>
              <a:extLst/>
            </p:spPr>
            <p:txBody>
              <a:bodyPr anchor="ctr"/>
              <a:lstStyle/>
              <a:p>
                <a:pPr algn="ctr"/>
                <a:endParaRPr/>
              </a:p>
            </p:txBody>
          </p:sp>
          <p:sp>
            <p:nvSpPr>
              <p:cNvPr id="472" name="îṣļíďè"/>
              <p:cNvSpPr/>
              <p:nvPr/>
            </p:nvSpPr>
            <p:spPr bwMode="auto">
              <a:xfrm>
                <a:off x="6828814" y="3465762"/>
                <a:ext cx="280672" cy="570516"/>
              </a:xfrm>
              <a:custGeom>
                <a:avLst/>
                <a:gdLst>
                  <a:gd name="T0" fmla="*/ 64 w 65"/>
                  <a:gd name="T1" fmla="*/ 0 h 131"/>
                  <a:gd name="T2" fmla="*/ 65 w 65"/>
                  <a:gd name="T3" fmla="*/ 0 h 131"/>
                  <a:gd name="T4" fmla="*/ 65 w 65"/>
                  <a:gd name="T5" fmla="*/ 130 h 131"/>
                  <a:gd name="T6" fmla="*/ 1 w 65"/>
                  <a:gd name="T7" fmla="*/ 64 h 131"/>
                  <a:gd name="T8" fmla="*/ 1 w 65"/>
                  <a:gd name="T9" fmla="*/ 14 h 131"/>
                  <a:gd name="T10" fmla="*/ 11 w 65"/>
                  <a:gd name="T11" fmla="*/ 0 h 131"/>
                  <a:gd name="T12" fmla="*/ 60 w 65"/>
                  <a:gd name="T13" fmla="*/ 0 h 131"/>
                  <a:gd name="T14" fmla="*/ 64 w 6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1">
                    <a:moveTo>
                      <a:pt x="64" y="0"/>
                    </a:moveTo>
                    <a:cubicBezTo>
                      <a:pt x="64" y="0"/>
                      <a:pt x="65" y="0"/>
                      <a:pt x="65" y="0"/>
                    </a:cubicBezTo>
                    <a:cubicBezTo>
                      <a:pt x="65" y="130"/>
                      <a:pt x="65" y="130"/>
                      <a:pt x="65" y="130"/>
                    </a:cubicBezTo>
                    <a:cubicBezTo>
                      <a:pt x="35" y="131"/>
                      <a:pt x="5" y="108"/>
                      <a:pt x="1" y="64"/>
                    </a:cubicBezTo>
                    <a:cubicBezTo>
                      <a:pt x="0" y="48"/>
                      <a:pt x="1" y="31"/>
                      <a:pt x="1" y="14"/>
                    </a:cubicBezTo>
                    <a:cubicBezTo>
                      <a:pt x="11" y="0"/>
                      <a:pt x="11" y="0"/>
                      <a:pt x="11" y="0"/>
                    </a:cubicBezTo>
                    <a:cubicBezTo>
                      <a:pt x="60" y="0"/>
                      <a:pt x="60" y="0"/>
                      <a:pt x="60" y="0"/>
                    </a:cubicBezTo>
                    <a:cubicBezTo>
                      <a:pt x="61" y="0"/>
                      <a:pt x="63" y="0"/>
                      <a:pt x="64" y="0"/>
                    </a:cubicBezTo>
                    <a:close/>
                  </a:path>
                </a:pathLst>
              </a:custGeom>
              <a:solidFill>
                <a:srgbClr val="FAD9CA"/>
              </a:solidFill>
              <a:ln>
                <a:noFill/>
              </a:ln>
              <a:extLst/>
            </p:spPr>
            <p:txBody>
              <a:bodyPr anchor="ctr"/>
              <a:lstStyle/>
              <a:p>
                <a:pPr algn="ctr"/>
                <a:endParaRPr/>
              </a:p>
            </p:txBody>
          </p:sp>
          <p:sp>
            <p:nvSpPr>
              <p:cNvPr id="473" name="îśliḋè"/>
              <p:cNvSpPr/>
              <p:nvPr/>
            </p:nvSpPr>
            <p:spPr bwMode="auto">
              <a:xfrm>
                <a:off x="6731587" y="3408893"/>
                <a:ext cx="698928" cy="313692"/>
              </a:xfrm>
              <a:custGeom>
                <a:avLst/>
                <a:gdLst>
                  <a:gd name="T0" fmla="*/ 161 w 161"/>
                  <a:gd name="T1" fmla="*/ 56 h 72"/>
                  <a:gd name="T2" fmla="*/ 87 w 161"/>
                  <a:gd name="T3" fmla="*/ 40 h 72"/>
                  <a:gd name="T4" fmla="*/ 87 w 161"/>
                  <a:gd name="T5" fmla="*/ 40 h 72"/>
                  <a:gd name="T6" fmla="*/ 87 w 161"/>
                  <a:gd name="T7" fmla="*/ 40 h 72"/>
                  <a:gd name="T8" fmla="*/ 87 w 161"/>
                  <a:gd name="T9" fmla="*/ 40 h 72"/>
                  <a:gd name="T10" fmla="*/ 87 w 161"/>
                  <a:gd name="T11" fmla="*/ 40 h 72"/>
                  <a:gd name="T12" fmla="*/ 87 w 161"/>
                  <a:gd name="T13" fmla="*/ 40 h 72"/>
                  <a:gd name="T14" fmla="*/ 87 w 161"/>
                  <a:gd name="T15" fmla="*/ 40 h 72"/>
                  <a:gd name="T16" fmla="*/ 87 w 161"/>
                  <a:gd name="T17" fmla="*/ 40 h 72"/>
                  <a:gd name="T18" fmla="*/ 87 w 161"/>
                  <a:gd name="T19" fmla="*/ 40 h 72"/>
                  <a:gd name="T20" fmla="*/ 87 w 161"/>
                  <a:gd name="T21" fmla="*/ 40 h 72"/>
                  <a:gd name="T22" fmla="*/ 87 w 161"/>
                  <a:gd name="T23" fmla="*/ 40 h 72"/>
                  <a:gd name="T24" fmla="*/ 87 w 161"/>
                  <a:gd name="T25" fmla="*/ 40 h 72"/>
                  <a:gd name="T26" fmla="*/ 87 w 161"/>
                  <a:gd name="T27" fmla="*/ 40 h 72"/>
                  <a:gd name="T28" fmla="*/ 87 w 161"/>
                  <a:gd name="T29" fmla="*/ 39 h 72"/>
                  <a:gd name="T30" fmla="*/ 87 w 161"/>
                  <a:gd name="T31" fmla="*/ 39 h 72"/>
                  <a:gd name="T32" fmla="*/ 87 w 161"/>
                  <a:gd name="T33" fmla="*/ 39 h 72"/>
                  <a:gd name="T34" fmla="*/ 87 w 161"/>
                  <a:gd name="T35" fmla="*/ 39 h 72"/>
                  <a:gd name="T36" fmla="*/ 87 w 161"/>
                  <a:gd name="T37" fmla="*/ 39 h 72"/>
                  <a:gd name="T38" fmla="*/ 87 w 161"/>
                  <a:gd name="T39" fmla="*/ 40 h 72"/>
                  <a:gd name="T40" fmla="*/ 87 w 161"/>
                  <a:gd name="T41" fmla="*/ 40 h 72"/>
                  <a:gd name="T42" fmla="*/ 86 w 161"/>
                  <a:gd name="T43" fmla="*/ 41 h 72"/>
                  <a:gd name="T44" fmla="*/ 86 w 161"/>
                  <a:gd name="T45" fmla="*/ 41 h 72"/>
                  <a:gd name="T46" fmla="*/ 86 w 161"/>
                  <a:gd name="T47" fmla="*/ 42 h 72"/>
                  <a:gd name="T48" fmla="*/ 86 w 161"/>
                  <a:gd name="T49" fmla="*/ 42 h 72"/>
                  <a:gd name="T50" fmla="*/ 86 w 161"/>
                  <a:gd name="T51" fmla="*/ 42 h 72"/>
                  <a:gd name="T52" fmla="*/ 20 w 161"/>
                  <a:gd name="T53" fmla="*/ 69 h 72"/>
                  <a:gd name="T54" fmla="*/ 19 w 161"/>
                  <a:gd name="T55" fmla="*/ 19 h 72"/>
                  <a:gd name="T56" fmla="*/ 87 w 161"/>
                  <a:gd name="T57" fmla="*/ 0 h 72"/>
                  <a:gd name="T58" fmla="*/ 88 w 161"/>
                  <a:gd name="T59" fmla="*/ 0 h 72"/>
                  <a:gd name="T60" fmla="*/ 112 w 161"/>
                  <a:gd name="T61" fmla="*/ 0 h 72"/>
                  <a:gd name="T62" fmla="*/ 158 w 161"/>
                  <a:gd name="T6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72">
                    <a:moveTo>
                      <a:pt x="158" y="40"/>
                    </a:moveTo>
                    <a:cubicBezTo>
                      <a:pt x="161" y="56"/>
                      <a:pt x="161" y="56"/>
                      <a:pt x="161" y="56"/>
                    </a:cubicBezTo>
                    <a:cubicBezTo>
                      <a:pt x="149" y="64"/>
                      <a:pt x="149" y="64"/>
                      <a:pt x="149" y="64"/>
                    </a:cubicBezTo>
                    <a:cubicBezTo>
                      <a:pt x="98" y="72"/>
                      <a:pt x="90" y="51"/>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40"/>
                      <a:pt x="87" y="40"/>
                      <a:pt x="87" y="40"/>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39"/>
                    </a:cubicBezTo>
                    <a:cubicBezTo>
                      <a:pt x="87" y="39"/>
                      <a:pt x="87" y="39"/>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cubicBezTo>
                      <a:pt x="88" y="0"/>
                      <a:pt x="88" y="0"/>
                      <a:pt x="88" y="0"/>
                    </a:cubicBezTo>
                    <a:cubicBezTo>
                      <a:pt x="88" y="0"/>
                      <a:pt x="88" y="0"/>
                      <a:pt x="88" y="0"/>
                    </a:cubicBezTo>
                    <a:cubicBezTo>
                      <a:pt x="112" y="0"/>
                      <a:pt x="112" y="0"/>
                      <a:pt x="112" y="0"/>
                    </a:cubicBezTo>
                    <a:cubicBezTo>
                      <a:pt x="112" y="0"/>
                      <a:pt x="112" y="0"/>
                      <a:pt x="112" y="0"/>
                    </a:cubicBezTo>
                    <a:cubicBezTo>
                      <a:pt x="119" y="0"/>
                      <a:pt x="119" y="0"/>
                      <a:pt x="119" y="0"/>
                    </a:cubicBezTo>
                    <a:cubicBezTo>
                      <a:pt x="140" y="0"/>
                      <a:pt x="158" y="17"/>
                      <a:pt x="158" y="39"/>
                    </a:cubicBezTo>
                    <a:cubicBezTo>
                      <a:pt x="158" y="40"/>
                      <a:pt x="158" y="40"/>
                      <a:pt x="158" y="40"/>
                    </a:cubicBezTo>
                    <a:close/>
                  </a:path>
                </a:pathLst>
              </a:custGeom>
              <a:solidFill>
                <a:srgbClr val="755243"/>
              </a:solidFill>
              <a:ln>
                <a:noFill/>
              </a:ln>
              <a:extLst/>
            </p:spPr>
            <p:txBody>
              <a:bodyPr anchor="ctr"/>
              <a:lstStyle/>
              <a:p>
                <a:pPr algn="ctr"/>
                <a:endParaRPr/>
              </a:p>
            </p:txBody>
          </p:sp>
          <p:sp>
            <p:nvSpPr>
              <p:cNvPr id="475" name="iSḷiďê"/>
              <p:cNvSpPr/>
              <p:nvPr/>
            </p:nvSpPr>
            <p:spPr bwMode="auto">
              <a:xfrm>
                <a:off x="6731587" y="3408893"/>
                <a:ext cx="377898" cy="310023"/>
              </a:xfrm>
              <a:custGeom>
                <a:avLst/>
                <a:gdLst>
                  <a:gd name="T0" fmla="*/ 87 w 87"/>
                  <a:gd name="T1" fmla="*/ 39 h 71"/>
                  <a:gd name="T2" fmla="*/ 87 w 87"/>
                  <a:gd name="T3" fmla="*/ 40 h 71"/>
                  <a:gd name="T4" fmla="*/ 87 w 87"/>
                  <a:gd name="T5" fmla="*/ 40 h 71"/>
                  <a:gd name="T6" fmla="*/ 87 w 87"/>
                  <a:gd name="T7" fmla="*/ 40 h 71"/>
                  <a:gd name="T8" fmla="*/ 87 w 87"/>
                  <a:gd name="T9" fmla="*/ 41 h 71"/>
                  <a:gd name="T10" fmla="*/ 86 w 87"/>
                  <a:gd name="T11" fmla="*/ 41 h 71"/>
                  <a:gd name="T12" fmla="*/ 86 w 87"/>
                  <a:gd name="T13" fmla="*/ 41 h 71"/>
                  <a:gd name="T14" fmla="*/ 86 w 87"/>
                  <a:gd name="T15" fmla="*/ 41 h 71"/>
                  <a:gd name="T16" fmla="*/ 86 w 87"/>
                  <a:gd name="T17" fmla="*/ 41 h 71"/>
                  <a:gd name="T18" fmla="*/ 86 w 87"/>
                  <a:gd name="T19" fmla="*/ 42 h 71"/>
                  <a:gd name="T20" fmla="*/ 86 w 87"/>
                  <a:gd name="T21" fmla="*/ 42 h 71"/>
                  <a:gd name="T22" fmla="*/ 86 w 87"/>
                  <a:gd name="T23" fmla="*/ 42 h 71"/>
                  <a:gd name="T24" fmla="*/ 86 w 87"/>
                  <a:gd name="T25" fmla="*/ 42 h 71"/>
                  <a:gd name="T26" fmla="*/ 86 w 87"/>
                  <a:gd name="T27" fmla="*/ 42 h 71"/>
                  <a:gd name="T28" fmla="*/ 86 w 87"/>
                  <a:gd name="T29" fmla="*/ 42 h 71"/>
                  <a:gd name="T30" fmla="*/ 20 w 87"/>
                  <a:gd name="T31" fmla="*/ 69 h 71"/>
                  <a:gd name="T32" fmla="*/ 6 w 87"/>
                  <a:gd name="T33" fmla="*/ 40 h 71"/>
                  <a:gd name="T34" fmla="*/ 19 w 87"/>
                  <a:gd name="T35" fmla="*/ 19 h 71"/>
                  <a:gd name="T36" fmla="*/ 40 w 87"/>
                  <a:gd name="T37" fmla="*/ 0 h 71"/>
                  <a:gd name="T38" fmla="*/ 87 w 87"/>
                  <a:gd name="T39" fmla="*/ 0 h 71"/>
                  <a:gd name="T40" fmla="*/ 87 w 87"/>
                  <a:gd name="T41" fmla="*/ 3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71">
                    <a:moveTo>
                      <a:pt x="87" y="39"/>
                    </a:moveTo>
                    <a:cubicBezTo>
                      <a:pt x="87" y="40"/>
                      <a:pt x="87" y="40"/>
                      <a:pt x="87" y="40"/>
                    </a:cubicBezTo>
                    <a:cubicBezTo>
                      <a:pt x="87" y="40"/>
                      <a:pt x="87" y="40"/>
                      <a:pt x="87" y="40"/>
                    </a:cubicBezTo>
                    <a:cubicBezTo>
                      <a:pt x="87" y="40"/>
                      <a:pt x="87" y="40"/>
                      <a:pt x="87" y="40"/>
                    </a:cubicBezTo>
                    <a:cubicBezTo>
                      <a:pt x="87" y="40"/>
                      <a:pt x="87" y="41"/>
                      <a:pt x="87" y="41"/>
                    </a:cubicBezTo>
                    <a:cubicBezTo>
                      <a:pt x="86" y="41"/>
                      <a:pt x="86" y="41"/>
                      <a:pt x="86" y="41"/>
                    </a:cubicBezTo>
                    <a:cubicBezTo>
                      <a:pt x="86" y="41"/>
                      <a:pt x="86" y="41"/>
                      <a:pt x="86" y="41"/>
                    </a:cubicBezTo>
                    <a:cubicBezTo>
                      <a:pt x="86" y="41"/>
                      <a:pt x="86" y="41"/>
                      <a:pt x="86" y="41"/>
                    </a:cubicBezTo>
                    <a:cubicBezTo>
                      <a:pt x="86" y="41"/>
                      <a:pt x="86" y="41"/>
                      <a:pt x="86" y="41"/>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86" y="42"/>
                      <a:pt x="86" y="42"/>
                      <a:pt x="86" y="42"/>
                    </a:cubicBezTo>
                    <a:cubicBezTo>
                      <a:pt x="79" y="66"/>
                      <a:pt x="47" y="71"/>
                      <a:pt x="20" y="69"/>
                    </a:cubicBezTo>
                    <a:cubicBezTo>
                      <a:pt x="25" y="55"/>
                      <a:pt x="0" y="50"/>
                      <a:pt x="6" y="40"/>
                    </a:cubicBezTo>
                    <a:cubicBezTo>
                      <a:pt x="19" y="19"/>
                      <a:pt x="19" y="19"/>
                      <a:pt x="19" y="19"/>
                    </a:cubicBezTo>
                    <a:cubicBezTo>
                      <a:pt x="26" y="32"/>
                      <a:pt x="24" y="0"/>
                      <a:pt x="40" y="0"/>
                    </a:cubicBezTo>
                    <a:cubicBezTo>
                      <a:pt x="87" y="0"/>
                      <a:pt x="87" y="0"/>
                      <a:pt x="87" y="0"/>
                    </a:cubicBezTo>
                    <a:lnTo>
                      <a:pt x="87" y="39"/>
                    </a:lnTo>
                    <a:close/>
                  </a:path>
                </a:pathLst>
              </a:custGeom>
              <a:solidFill>
                <a:srgbClr val="8A6250"/>
              </a:solidFill>
              <a:ln>
                <a:noFill/>
              </a:ln>
              <a:extLst/>
            </p:spPr>
            <p:txBody>
              <a:bodyPr anchor="ctr"/>
              <a:lstStyle/>
              <a:p>
                <a:pPr algn="ctr"/>
                <a:endParaRPr/>
              </a:p>
            </p:txBody>
          </p:sp>
          <p:sp>
            <p:nvSpPr>
              <p:cNvPr id="476" name="iṥļiḋe"/>
              <p:cNvSpPr/>
              <p:nvPr/>
            </p:nvSpPr>
            <p:spPr bwMode="auto">
              <a:xfrm>
                <a:off x="7258076" y="4122496"/>
                <a:ext cx="260492" cy="427428"/>
              </a:xfrm>
              <a:custGeom>
                <a:avLst/>
                <a:gdLst>
                  <a:gd name="T0" fmla="*/ 2 w 60"/>
                  <a:gd name="T1" fmla="*/ 5 h 98"/>
                  <a:gd name="T2" fmla="*/ 3 w 60"/>
                  <a:gd name="T3" fmla="*/ 5 h 98"/>
                  <a:gd name="T4" fmla="*/ 5 w 60"/>
                  <a:gd name="T5" fmla="*/ 4 h 98"/>
                  <a:gd name="T6" fmla="*/ 5 w 60"/>
                  <a:gd name="T7" fmla="*/ 4 h 98"/>
                  <a:gd name="T8" fmla="*/ 19 w 60"/>
                  <a:gd name="T9" fmla="*/ 1 h 98"/>
                  <a:gd name="T10" fmla="*/ 30 w 60"/>
                  <a:gd name="T11" fmla="*/ 2 h 98"/>
                  <a:gd name="T12" fmla="*/ 37 w 60"/>
                  <a:gd name="T13" fmla="*/ 10 h 98"/>
                  <a:gd name="T14" fmla="*/ 42 w 60"/>
                  <a:gd name="T15" fmla="*/ 27 h 98"/>
                  <a:gd name="T16" fmla="*/ 42 w 60"/>
                  <a:gd name="T17" fmla="*/ 27 h 98"/>
                  <a:gd name="T18" fmla="*/ 57 w 60"/>
                  <a:gd name="T19" fmla="*/ 76 h 98"/>
                  <a:gd name="T20" fmla="*/ 46 w 60"/>
                  <a:gd name="T21" fmla="*/ 96 h 98"/>
                  <a:gd name="T22" fmla="*/ 46 w 60"/>
                  <a:gd name="T23" fmla="*/ 96 h 98"/>
                  <a:gd name="T24" fmla="*/ 25 w 60"/>
                  <a:gd name="T25" fmla="*/ 85 h 98"/>
                  <a:gd name="T26" fmla="*/ 0 w 60"/>
                  <a:gd name="T27" fmla="*/ 6 h 98"/>
                  <a:gd name="T28" fmla="*/ 2 w 60"/>
                  <a:gd name="T29"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98">
                    <a:moveTo>
                      <a:pt x="2" y="5"/>
                    </a:moveTo>
                    <a:cubicBezTo>
                      <a:pt x="3" y="5"/>
                      <a:pt x="3" y="5"/>
                      <a:pt x="3" y="5"/>
                    </a:cubicBezTo>
                    <a:cubicBezTo>
                      <a:pt x="5" y="4"/>
                      <a:pt x="5" y="4"/>
                      <a:pt x="5" y="4"/>
                    </a:cubicBezTo>
                    <a:cubicBezTo>
                      <a:pt x="5" y="4"/>
                      <a:pt x="5" y="4"/>
                      <a:pt x="5" y="4"/>
                    </a:cubicBezTo>
                    <a:cubicBezTo>
                      <a:pt x="19" y="1"/>
                      <a:pt x="19" y="1"/>
                      <a:pt x="19" y="1"/>
                    </a:cubicBezTo>
                    <a:cubicBezTo>
                      <a:pt x="23" y="0"/>
                      <a:pt x="26" y="0"/>
                      <a:pt x="30" y="2"/>
                    </a:cubicBezTo>
                    <a:cubicBezTo>
                      <a:pt x="33" y="4"/>
                      <a:pt x="36" y="6"/>
                      <a:pt x="37" y="10"/>
                    </a:cubicBezTo>
                    <a:cubicBezTo>
                      <a:pt x="42" y="27"/>
                      <a:pt x="42" y="27"/>
                      <a:pt x="42" y="27"/>
                    </a:cubicBezTo>
                    <a:cubicBezTo>
                      <a:pt x="42" y="27"/>
                      <a:pt x="42" y="27"/>
                      <a:pt x="42" y="27"/>
                    </a:cubicBezTo>
                    <a:cubicBezTo>
                      <a:pt x="57" y="76"/>
                      <a:pt x="57" y="76"/>
                      <a:pt x="57" y="76"/>
                    </a:cubicBezTo>
                    <a:cubicBezTo>
                      <a:pt x="60" y="84"/>
                      <a:pt x="54" y="93"/>
                      <a:pt x="46" y="96"/>
                    </a:cubicBezTo>
                    <a:cubicBezTo>
                      <a:pt x="46" y="96"/>
                      <a:pt x="46" y="96"/>
                      <a:pt x="46" y="96"/>
                    </a:cubicBezTo>
                    <a:cubicBezTo>
                      <a:pt x="37" y="98"/>
                      <a:pt x="27" y="93"/>
                      <a:pt x="25" y="85"/>
                    </a:cubicBezTo>
                    <a:cubicBezTo>
                      <a:pt x="0" y="6"/>
                      <a:pt x="0" y="6"/>
                      <a:pt x="0" y="6"/>
                    </a:cubicBezTo>
                    <a:cubicBezTo>
                      <a:pt x="2" y="5"/>
                      <a:pt x="2" y="5"/>
                      <a:pt x="2" y="5"/>
                    </a:cubicBezTo>
                    <a:close/>
                  </a:path>
                </a:pathLst>
              </a:custGeom>
              <a:solidFill>
                <a:srgbClr val="242424"/>
              </a:solidFill>
              <a:ln>
                <a:noFill/>
              </a:ln>
              <a:extLst/>
            </p:spPr>
            <p:txBody>
              <a:bodyPr anchor="ctr"/>
              <a:lstStyle/>
              <a:p>
                <a:pPr algn="ctr"/>
                <a:endParaRPr/>
              </a:p>
            </p:txBody>
          </p:sp>
          <p:sp>
            <p:nvSpPr>
              <p:cNvPr id="477" name="ïṡļîḍê"/>
              <p:cNvSpPr/>
              <p:nvPr/>
            </p:nvSpPr>
            <p:spPr bwMode="auto">
              <a:xfrm>
                <a:off x="7360805" y="4419678"/>
                <a:ext cx="165101" cy="324699"/>
              </a:xfrm>
              <a:custGeom>
                <a:avLst/>
                <a:gdLst>
                  <a:gd name="T0" fmla="*/ 1 w 38"/>
                  <a:gd name="T1" fmla="*/ 1 h 75"/>
                  <a:gd name="T2" fmla="*/ 3 w 38"/>
                  <a:gd name="T3" fmla="*/ 1 h 75"/>
                  <a:gd name="T4" fmla="*/ 4 w 38"/>
                  <a:gd name="T5" fmla="*/ 1 h 75"/>
                  <a:gd name="T6" fmla="*/ 4 w 38"/>
                  <a:gd name="T7" fmla="*/ 1 h 75"/>
                  <a:gd name="T8" fmla="*/ 19 w 38"/>
                  <a:gd name="T9" fmla="*/ 0 h 75"/>
                  <a:gd name="T10" fmla="*/ 29 w 38"/>
                  <a:gd name="T11" fmla="*/ 4 h 75"/>
                  <a:gd name="T12" fmla="*/ 34 w 38"/>
                  <a:gd name="T13" fmla="*/ 13 h 75"/>
                  <a:gd name="T14" fmla="*/ 35 w 38"/>
                  <a:gd name="T15" fmla="*/ 31 h 75"/>
                  <a:gd name="T16" fmla="*/ 35 w 38"/>
                  <a:gd name="T17" fmla="*/ 32 h 75"/>
                  <a:gd name="T18" fmla="*/ 38 w 38"/>
                  <a:gd name="T19" fmla="*/ 74 h 75"/>
                  <a:gd name="T20" fmla="*/ 4 w 38"/>
                  <a:gd name="T21" fmla="*/ 75 h 75"/>
                  <a:gd name="T22" fmla="*/ 0 w 38"/>
                  <a:gd name="T23" fmla="*/ 1 h 75"/>
                  <a:gd name="T24" fmla="*/ 1 w 3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75">
                    <a:moveTo>
                      <a:pt x="1" y="1"/>
                    </a:moveTo>
                    <a:cubicBezTo>
                      <a:pt x="3" y="1"/>
                      <a:pt x="3" y="1"/>
                      <a:pt x="3" y="1"/>
                    </a:cubicBezTo>
                    <a:cubicBezTo>
                      <a:pt x="4" y="1"/>
                      <a:pt x="4" y="1"/>
                      <a:pt x="4" y="1"/>
                    </a:cubicBezTo>
                    <a:cubicBezTo>
                      <a:pt x="4" y="1"/>
                      <a:pt x="4" y="1"/>
                      <a:pt x="4" y="1"/>
                    </a:cubicBezTo>
                    <a:cubicBezTo>
                      <a:pt x="19" y="0"/>
                      <a:pt x="19" y="0"/>
                      <a:pt x="19" y="0"/>
                    </a:cubicBezTo>
                    <a:cubicBezTo>
                      <a:pt x="23" y="0"/>
                      <a:pt x="26" y="2"/>
                      <a:pt x="29" y="4"/>
                    </a:cubicBezTo>
                    <a:cubicBezTo>
                      <a:pt x="32" y="7"/>
                      <a:pt x="34" y="9"/>
                      <a:pt x="34" y="13"/>
                    </a:cubicBezTo>
                    <a:cubicBezTo>
                      <a:pt x="35" y="31"/>
                      <a:pt x="35" y="31"/>
                      <a:pt x="35" y="31"/>
                    </a:cubicBezTo>
                    <a:cubicBezTo>
                      <a:pt x="35" y="32"/>
                      <a:pt x="35" y="32"/>
                      <a:pt x="35" y="32"/>
                    </a:cubicBezTo>
                    <a:cubicBezTo>
                      <a:pt x="38" y="74"/>
                      <a:pt x="38" y="74"/>
                      <a:pt x="38" y="74"/>
                    </a:cubicBezTo>
                    <a:cubicBezTo>
                      <a:pt x="4" y="75"/>
                      <a:pt x="4" y="75"/>
                      <a:pt x="4" y="75"/>
                    </a:cubicBezTo>
                    <a:cubicBezTo>
                      <a:pt x="0" y="1"/>
                      <a:pt x="0" y="1"/>
                      <a:pt x="0" y="1"/>
                    </a:cubicBezTo>
                    <a:cubicBezTo>
                      <a:pt x="1" y="1"/>
                      <a:pt x="1" y="1"/>
                      <a:pt x="1" y="1"/>
                    </a:cubicBezTo>
                    <a:close/>
                  </a:path>
                </a:pathLst>
              </a:custGeom>
              <a:solidFill>
                <a:srgbClr val="242424"/>
              </a:solidFill>
              <a:ln>
                <a:noFill/>
              </a:ln>
              <a:extLst/>
            </p:spPr>
            <p:txBody>
              <a:bodyPr anchor="ctr"/>
              <a:lstStyle/>
              <a:p>
                <a:pPr algn="ctr"/>
                <a:endParaRPr/>
              </a:p>
            </p:txBody>
          </p:sp>
          <p:sp>
            <p:nvSpPr>
              <p:cNvPr id="478" name="íŝļîḋé"/>
              <p:cNvSpPr/>
              <p:nvPr/>
            </p:nvSpPr>
            <p:spPr bwMode="auto">
              <a:xfrm>
                <a:off x="6705905" y="4375651"/>
                <a:ext cx="339375" cy="282506"/>
              </a:xfrm>
              <a:custGeom>
                <a:avLst/>
                <a:gdLst>
                  <a:gd name="T0" fmla="*/ 11 w 78"/>
                  <a:gd name="T1" fmla="*/ 2 h 65"/>
                  <a:gd name="T2" fmla="*/ 10 w 78"/>
                  <a:gd name="T3" fmla="*/ 3 h 65"/>
                  <a:gd name="T4" fmla="*/ 9 w 78"/>
                  <a:gd name="T5" fmla="*/ 4 h 65"/>
                  <a:gd name="T6" fmla="*/ 9 w 78"/>
                  <a:gd name="T7" fmla="*/ 4 h 65"/>
                  <a:gd name="T8" fmla="*/ 2 w 78"/>
                  <a:gd name="T9" fmla="*/ 16 h 65"/>
                  <a:gd name="T10" fmla="*/ 1 w 78"/>
                  <a:gd name="T11" fmla="*/ 26 h 65"/>
                  <a:gd name="T12" fmla="*/ 7 w 78"/>
                  <a:gd name="T13" fmla="*/ 35 h 65"/>
                  <a:gd name="T14" fmla="*/ 24 w 78"/>
                  <a:gd name="T15" fmla="*/ 44 h 65"/>
                  <a:gd name="T16" fmla="*/ 24 w 78"/>
                  <a:gd name="T17" fmla="*/ 44 h 65"/>
                  <a:gd name="T18" fmla="*/ 62 w 78"/>
                  <a:gd name="T19" fmla="*/ 65 h 65"/>
                  <a:gd name="T20" fmla="*/ 78 w 78"/>
                  <a:gd name="T21" fmla="*/ 37 h 65"/>
                  <a:gd name="T22" fmla="*/ 11 w 78"/>
                  <a:gd name="T23" fmla="*/ 0 h 65"/>
                  <a:gd name="T24" fmla="*/ 11 w 78"/>
                  <a:gd name="T25"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5">
                    <a:moveTo>
                      <a:pt x="11" y="2"/>
                    </a:moveTo>
                    <a:cubicBezTo>
                      <a:pt x="10" y="3"/>
                      <a:pt x="10" y="3"/>
                      <a:pt x="10" y="3"/>
                    </a:cubicBezTo>
                    <a:cubicBezTo>
                      <a:pt x="9" y="4"/>
                      <a:pt x="9" y="4"/>
                      <a:pt x="9" y="4"/>
                    </a:cubicBezTo>
                    <a:cubicBezTo>
                      <a:pt x="9" y="4"/>
                      <a:pt x="9" y="4"/>
                      <a:pt x="9" y="4"/>
                    </a:cubicBezTo>
                    <a:cubicBezTo>
                      <a:pt x="2" y="16"/>
                      <a:pt x="2" y="16"/>
                      <a:pt x="2" y="16"/>
                    </a:cubicBezTo>
                    <a:cubicBezTo>
                      <a:pt x="0" y="20"/>
                      <a:pt x="0" y="23"/>
                      <a:pt x="1" y="26"/>
                    </a:cubicBezTo>
                    <a:cubicBezTo>
                      <a:pt x="2" y="30"/>
                      <a:pt x="3" y="33"/>
                      <a:pt x="7" y="35"/>
                    </a:cubicBezTo>
                    <a:cubicBezTo>
                      <a:pt x="24" y="44"/>
                      <a:pt x="24" y="44"/>
                      <a:pt x="24" y="44"/>
                    </a:cubicBezTo>
                    <a:cubicBezTo>
                      <a:pt x="24" y="44"/>
                      <a:pt x="24" y="44"/>
                      <a:pt x="24" y="44"/>
                    </a:cubicBezTo>
                    <a:cubicBezTo>
                      <a:pt x="62" y="65"/>
                      <a:pt x="62" y="65"/>
                      <a:pt x="62" y="65"/>
                    </a:cubicBezTo>
                    <a:cubicBezTo>
                      <a:pt x="78" y="37"/>
                      <a:pt x="78" y="37"/>
                      <a:pt x="78" y="37"/>
                    </a:cubicBezTo>
                    <a:cubicBezTo>
                      <a:pt x="11" y="0"/>
                      <a:pt x="11" y="0"/>
                      <a:pt x="11" y="0"/>
                    </a:cubicBezTo>
                    <a:cubicBezTo>
                      <a:pt x="11" y="2"/>
                      <a:pt x="11" y="2"/>
                      <a:pt x="11" y="2"/>
                    </a:cubicBezTo>
                    <a:close/>
                  </a:path>
                </a:pathLst>
              </a:custGeom>
              <a:solidFill>
                <a:srgbClr val="484848"/>
              </a:solidFill>
              <a:ln>
                <a:noFill/>
              </a:ln>
              <a:extLst/>
            </p:spPr>
            <p:txBody>
              <a:bodyPr anchor="ctr"/>
              <a:lstStyle/>
              <a:p>
                <a:pPr algn="ctr"/>
                <a:endParaRPr/>
              </a:p>
            </p:txBody>
          </p:sp>
          <p:sp>
            <p:nvSpPr>
              <p:cNvPr id="491" name="íślïďe"/>
              <p:cNvSpPr/>
              <p:nvPr/>
            </p:nvSpPr>
            <p:spPr bwMode="auto">
              <a:xfrm>
                <a:off x="6975570" y="4531579"/>
                <a:ext cx="152260" cy="161432"/>
              </a:xfrm>
              <a:custGeom>
                <a:avLst/>
                <a:gdLst>
                  <a:gd name="T0" fmla="*/ 0 w 35"/>
                  <a:gd name="T1" fmla="*/ 29 h 37"/>
                  <a:gd name="T2" fmla="*/ 8 w 35"/>
                  <a:gd name="T3" fmla="*/ 33 h 37"/>
                  <a:gd name="T4" fmla="*/ 31 w 35"/>
                  <a:gd name="T5" fmla="*/ 27 h 37"/>
                  <a:gd name="T6" fmla="*/ 31 w 35"/>
                  <a:gd name="T7" fmla="*/ 27 h 37"/>
                  <a:gd name="T8" fmla="*/ 25 w 35"/>
                  <a:gd name="T9" fmla="*/ 5 h 37"/>
                  <a:gd name="T10" fmla="*/ 16 w 35"/>
                  <a:gd name="T11" fmla="*/ 0 h 37"/>
                  <a:gd name="T12" fmla="*/ 0 w 35"/>
                  <a:gd name="T13" fmla="*/ 29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0" y="29"/>
                    </a:moveTo>
                    <a:cubicBezTo>
                      <a:pt x="8" y="33"/>
                      <a:pt x="8" y="33"/>
                      <a:pt x="8" y="33"/>
                    </a:cubicBezTo>
                    <a:cubicBezTo>
                      <a:pt x="16" y="37"/>
                      <a:pt x="26" y="35"/>
                      <a:pt x="31" y="27"/>
                    </a:cubicBezTo>
                    <a:cubicBezTo>
                      <a:pt x="31" y="27"/>
                      <a:pt x="31" y="27"/>
                      <a:pt x="31" y="27"/>
                    </a:cubicBezTo>
                    <a:cubicBezTo>
                      <a:pt x="35" y="19"/>
                      <a:pt x="33" y="10"/>
                      <a:pt x="25" y="5"/>
                    </a:cubicBezTo>
                    <a:cubicBezTo>
                      <a:pt x="16" y="0"/>
                      <a:pt x="16" y="0"/>
                      <a:pt x="16" y="0"/>
                    </a:cubicBezTo>
                    <a:lnTo>
                      <a:pt x="0" y="29"/>
                    </a:lnTo>
                    <a:close/>
                  </a:path>
                </a:pathLst>
              </a:custGeom>
              <a:solidFill>
                <a:srgbClr val="F7C2AB"/>
              </a:solidFill>
              <a:ln>
                <a:noFill/>
              </a:ln>
              <a:extLst/>
            </p:spPr>
            <p:txBody>
              <a:bodyPr anchor="ctr"/>
              <a:lstStyle/>
              <a:p>
                <a:pPr algn="ctr"/>
                <a:endParaRPr/>
              </a:p>
            </p:txBody>
          </p:sp>
          <p:sp>
            <p:nvSpPr>
              <p:cNvPr id="492" name="îS1íḍe"/>
              <p:cNvSpPr/>
              <p:nvPr/>
            </p:nvSpPr>
            <p:spPr bwMode="auto">
              <a:xfrm>
                <a:off x="7379150" y="4737038"/>
                <a:ext cx="152260" cy="111902"/>
              </a:xfrm>
              <a:custGeom>
                <a:avLst/>
                <a:gdLst>
                  <a:gd name="T0" fmla="*/ 34 w 35"/>
                  <a:gd name="T1" fmla="*/ 0 h 26"/>
                  <a:gd name="T2" fmla="*/ 34 w 35"/>
                  <a:gd name="T3" fmla="*/ 9 h 26"/>
                  <a:gd name="T4" fmla="*/ 18 w 35"/>
                  <a:gd name="T5" fmla="*/ 26 h 26"/>
                  <a:gd name="T6" fmla="*/ 18 w 35"/>
                  <a:gd name="T7" fmla="*/ 26 h 26"/>
                  <a:gd name="T8" fmla="*/ 1 w 35"/>
                  <a:gd name="T9" fmla="*/ 11 h 26"/>
                  <a:gd name="T10" fmla="*/ 0 w 35"/>
                  <a:gd name="T11" fmla="*/ 1 h 26"/>
                  <a:gd name="T12" fmla="*/ 34 w 3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4" y="0"/>
                    </a:moveTo>
                    <a:cubicBezTo>
                      <a:pt x="34" y="9"/>
                      <a:pt x="34" y="9"/>
                      <a:pt x="34" y="9"/>
                    </a:cubicBezTo>
                    <a:cubicBezTo>
                      <a:pt x="35" y="18"/>
                      <a:pt x="27" y="25"/>
                      <a:pt x="18" y="26"/>
                    </a:cubicBezTo>
                    <a:cubicBezTo>
                      <a:pt x="18" y="26"/>
                      <a:pt x="18" y="26"/>
                      <a:pt x="18" y="26"/>
                    </a:cubicBezTo>
                    <a:cubicBezTo>
                      <a:pt x="9" y="26"/>
                      <a:pt x="1" y="20"/>
                      <a:pt x="1" y="11"/>
                    </a:cubicBezTo>
                    <a:cubicBezTo>
                      <a:pt x="0" y="1"/>
                      <a:pt x="0" y="1"/>
                      <a:pt x="0" y="1"/>
                    </a:cubicBezTo>
                    <a:lnTo>
                      <a:pt x="34" y="0"/>
                    </a:lnTo>
                    <a:close/>
                  </a:path>
                </a:pathLst>
              </a:custGeom>
              <a:solidFill>
                <a:srgbClr val="F7C2AB"/>
              </a:solidFill>
              <a:ln>
                <a:noFill/>
              </a:ln>
              <a:extLst/>
            </p:spPr>
            <p:txBody>
              <a:bodyPr anchor="ctr"/>
              <a:lstStyle/>
              <a:p>
                <a:pPr algn="ctr"/>
                <a:endParaRPr/>
              </a:p>
            </p:txBody>
          </p:sp>
        </p:grpSp>
      </p:grpSp>
      <p:grpSp>
        <p:nvGrpSpPr>
          <p:cNvPr id="541" name="75f45164-f5db-48b3-a48b-4faacb8ab16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72090" y="4497192"/>
            <a:ext cx="1038125" cy="1296144"/>
            <a:chOff x="4189413" y="1044575"/>
            <a:chExt cx="3813175" cy="4760913"/>
          </a:xfrm>
        </p:grpSpPr>
        <p:sp>
          <p:nvSpPr>
            <p:cNvPr id="542" name="ïSļîḍe">
              <a:extLst>
                <a:ext uri="{FF2B5EF4-FFF2-40B4-BE49-F238E27FC236}">
                  <a16:creationId xmlns:a16="http://schemas.microsoft.com/office/drawing/2014/main" xmlns="" id="{142F8EFB-A419-481D-BDB0-EA00E2C0F88E}"/>
                </a:ext>
              </a:extLst>
            </p:cNvPr>
            <p:cNvSpPr/>
            <p:nvPr/>
          </p:nvSpPr>
          <p:spPr bwMode="auto">
            <a:xfrm>
              <a:off x="4189413" y="1119188"/>
              <a:ext cx="3646488" cy="4686300"/>
            </a:xfrm>
            <a:custGeom>
              <a:avLst/>
              <a:gdLst>
                <a:gd name="T0" fmla="*/ 419 w 437"/>
                <a:gd name="T1" fmla="*/ 563 h 563"/>
                <a:gd name="T2" fmla="*/ 19 w 437"/>
                <a:gd name="T3" fmla="*/ 563 h 563"/>
                <a:gd name="T4" fmla="*/ 0 w 437"/>
                <a:gd name="T5" fmla="*/ 544 h 563"/>
                <a:gd name="T6" fmla="*/ 0 w 437"/>
                <a:gd name="T7" fmla="*/ 19 h 563"/>
                <a:gd name="T8" fmla="*/ 19 w 437"/>
                <a:gd name="T9" fmla="*/ 0 h 563"/>
                <a:gd name="T10" fmla="*/ 419 w 437"/>
                <a:gd name="T11" fmla="*/ 0 h 563"/>
                <a:gd name="T12" fmla="*/ 437 w 437"/>
                <a:gd name="T13" fmla="*/ 19 h 563"/>
                <a:gd name="T14" fmla="*/ 437 w 437"/>
                <a:gd name="T15" fmla="*/ 544 h 563"/>
                <a:gd name="T16" fmla="*/ 419 w 437"/>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 h="563">
                  <a:moveTo>
                    <a:pt x="419" y="563"/>
                  </a:moveTo>
                  <a:cubicBezTo>
                    <a:pt x="19" y="563"/>
                    <a:pt x="19" y="563"/>
                    <a:pt x="19" y="563"/>
                  </a:cubicBezTo>
                  <a:cubicBezTo>
                    <a:pt x="8" y="563"/>
                    <a:pt x="0" y="555"/>
                    <a:pt x="0" y="544"/>
                  </a:cubicBezTo>
                  <a:cubicBezTo>
                    <a:pt x="0" y="19"/>
                    <a:pt x="0" y="19"/>
                    <a:pt x="0" y="19"/>
                  </a:cubicBezTo>
                  <a:cubicBezTo>
                    <a:pt x="0" y="8"/>
                    <a:pt x="8" y="0"/>
                    <a:pt x="19" y="0"/>
                  </a:cubicBezTo>
                  <a:cubicBezTo>
                    <a:pt x="419" y="0"/>
                    <a:pt x="419" y="0"/>
                    <a:pt x="419" y="0"/>
                  </a:cubicBezTo>
                  <a:cubicBezTo>
                    <a:pt x="429" y="0"/>
                    <a:pt x="437" y="8"/>
                    <a:pt x="437" y="19"/>
                  </a:cubicBezTo>
                  <a:cubicBezTo>
                    <a:pt x="437" y="544"/>
                    <a:pt x="437" y="544"/>
                    <a:pt x="437" y="544"/>
                  </a:cubicBezTo>
                  <a:cubicBezTo>
                    <a:pt x="437" y="555"/>
                    <a:pt x="429" y="563"/>
                    <a:pt x="419" y="563"/>
                  </a:cubicBezTo>
                  <a:close/>
                </a:path>
              </a:pathLst>
            </a:custGeom>
            <a:solidFill>
              <a:srgbClr val="F767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3" name="iṥ1íḍe">
              <a:extLst>
                <a:ext uri="{FF2B5EF4-FFF2-40B4-BE49-F238E27FC236}">
                  <a16:creationId xmlns:a16="http://schemas.microsoft.com/office/drawing/2014/main" xmlns="" id="{F2C8C347-A9A8-4E63-9C20-0379CFFAB0DE}"/>
                </a:ext>
              </a:extLst>
            </p:cNvPr>
            <p:cNvSpPr/>
            <p:nvPr/>
          </p:nvSpPr>
          <p:spPr bwMode="auto">
            <a:xfrm>
              <a:off x="4389438" y="1511300"/>
              <a:ext cx="2978150" cy="4002088"/>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4" name="ïSḷîdê">
              <a:extLst>
                <a:ext uri="{FF2B5EF4-FFF2-40B4-BE49-F238E27FC236}">
                  <a16:creationId xmlns:a16="http://schemas.microsoft.com/office/drawing/2014/main" xmlns="" id="{2A15558A-42A5-4D00-97D8-49FE0C0F4A02}"/>
                </a:ext>
              </a:extLst>
            </p:cNvPr>
            <p:cNvSpPr/>
            <p:nvPr/>
          </p:nvSpPr>
          <p:spPr bwMode="auto">
            <a:xfrm>
              <a:off x="5249863" y="1044575"/>
              <a:ext cx="1525588" cy="633413"/>
            </a:xfrm>
            <a:custGeom>
              <a:avLst/>
              <a:gdLst>
                <a:gd name="T0" fmla="*/ 178 w 183"/>
                <a:gd name="T1" fmla="*/ 76 h 76"/>
                <a:gd name="T2" fmla="*/ 6 w 183"/>
                <a:gd name="T3" fmla="*/ 76 h 76"/>
                <a:gd name="T4" fmla="*/ 0 w 183"/>
                <a:gd name="T5" fmla="*/ 70 h 76"/>
                <a:gd name="T6" fmla="*/ 0 w 183"/>
                <a:gd name="T7" fmla="*/ 6 h 76"/>
                <a:gd name="T8" fmla="*/ 6 w 183"/>
                <a:gd name="T9" fmla="*/ 0 h 76"/>
                <a:gd name="T10" fmla="*/ 178 w 183"/>
                <a:gd name="T11" fmla="*/ 0 h 76"/>
                <a:gd name="T12" fmla="*/ 183 w 183"/>
                <a:gd name="T13" fmla="*/ 6 h 76"/>
                <a:gd name="T14" fmla="*/ 183 w 183"/>
                <a:gd name="T15" fmla="*/ 70 h 76"/>
                <a:gd name="T16" fmla="*/ 178 w 183"/>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76">
                  <a:moveTo>
                    <a:pt x="178" y="76"/>
                  </a:moveTo>
                  <a:cubicBezTo>
                    <a:pt x="6" y="76"/>
                    <a:pt x="6" y="76"/>
                    <a:pt x="6" y="76"/>
                  </a:cubicBezTo>
                  <a:cubicBezTo>
                    <a:pt x="2" y="76"/>
                    <a:pt x="0" y="73"/>
                    <a:pt x="0" y="70"/>
                  </a:cubicBezTo>
                  <a:cubicBezTo>
                    <a:pt x="0" y="6"/>
                    <a:pt x="0" y="6"/>
                    <a:pt x="0" y="6"/>
                  </a:cubicBezTo>
                  <a:cubicBezTo>
                    <a:pt x="0" y="3"/>
                    <a:pt x="2" y="0"/>
                    <a:pt x="6" y="0"/>
                  </a:cubicBezTo>
                  <a:cubicBezTo>
                    <a:pt x="178" y="0"/>
                    <a:pt x="178" y="0"/>
                    <a:pt x="178" y="0"/>
                  </a:cubicBezTo>
                  <a:cubicBezTo>
                    <a:pt x="181" y="0"/>
                    <a:pt x="183" y="3"/>
                    <a:pt x="183" y="6"/>
                  </a:cubicBezTo>
                  <a:cubicBezTo>
                    <a:pt x="183" y="70"/>
                    <a:pt x="183" y="70"/>
                    <a:pt x="183" y="70"/>
                  </a:cubicBezTo>
                  <a:cubicBezTo>
                    <a:pt x="183" y="73"/>
                    <a:pt x="181" y="76"/>
                    <a:pt x="178" y="76"/>
                  </a:cubicBezTo>
                  <a:close/>
                </a:path>
              </a:pathLst>
            </a:custGeom>
            <a:solidFill>
              <a:srgbClr val="FFD5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5" name="iŝḷîḋe">
              <a:extLst>
                <a:ext uri="{FF2B5EF4-FFF2-40B4-BE49-F238E27FC236}">
                  <a16:creationId xmlns:a16="http://schemas.microsoft.com/office/drawing/2014/main" xmlns="" id="{E0DDE72A-99B8-4E3B-B8FA-CDD0ACDFF4C6}"/>
                </a:ext>
              </a:extLst>
            </p:cNvPr>
            <p:cNvSpPr/>
            <p:nvPr/>
          </p:nvSpPr>
          <p:spPr bwMode="auto">
            <a:xfrm>
              <a:off x="4522788" y="1360488"/>
              <a:ext cx="2978150" cy="4019550"/>
            </a:xfrm>
            <a:custGeom>
              <a:avLst/>
              <a:gdLst>
                <a:gd name="T0" fmla="*/ 357 w 357"/>
                <a:gd name="T1" fmla="*/ 483 h 483"/>
                <a:gd name="T2" fmla="*/ 62 w 357"/>
                <a:gd name="T3" fmla="*/ 483 h 483"/>
                <a:gd name="T4" fmla="*/ 0 w 357"/>
                <a:gd name="T5" fmla="*/ 421 h 483"/>
                <a:gd name="T6" fmla="*/ 0 w 357"/>
                <a:gd name="T7" fmla="*/ 0 h 483"/>
                <a:gd name="T8" fmla="*/ 357 w 357"/>
                <a:gd name="T9" fmla="*/ 0 h 483"/>
                <a:gd name="T10" fmla="*/ 357 w 357"/>
                <a:gd name="T11" fmla="*/ 483 h 483"/>
              </a:gdLst>
              <a:ahLst/>
              <a:cxnLst>
                <a:cxn ang="0">
                  <a:pos x="T0" y="T1"/>
                </a:cxn>
                <a:cxn ang="0">
                  <a:pos x="T2" y="T3"/>
                </a:cxn>
                <a:cxn ang="0">
                  <a:pos x="T4" y="T5"/>
                </a:cxn>
                <a:cxn ang="0">
                  <a:pos x="T6" y="T7"/>
                </a:cxn>
                <a:cxn ang="0">
                  <a:pos x="T8" y="T9"/>
                </a:cxn>
                <a:cxn ang="0">
                  <a:pos x="T10" y="T11"/>
                </a:cxn>
              </a:cxnLst>
              <a:rect l="0" t="0" r="r" b="b"/>
              <a:pathLst>
                <a:path w="357" h="483">
                  <a:moveTo>
                    <a:pt x="357" y="483"/>
                  </a:moveTo>
                  <a:cubicBezTo>
                    <a:pt x="62" y="483"/>
                    <a:pt x="62" y="483"/>
                    <a:pt x="62" y="483"/>
                  </a:cubicBezTo>
                  <a:cubicBezTo>
                    <a:pt x="28" y="483"/>
                    <a:pt x="0" y="455"/>
                    <a:pt x="0" y="421"/>
                  </a:cubicBezTo>
                  <a:cubicBezTo>
                    <a:pt x="0" y="0"/>
                    <a:pt x="0" y="0"/>
                    <a:pt x="0" y="0"/>
                  </a:cubicBezTo>
                  <a:cubicBezTo>
                    <a:pt x="357" y="0"/>
                    <a:pt x="357" y="0"/>
                    <a:pt x="357" y="0"/>
                  </a:cubicBezTo>
                  <a:lnTo>
                    <a:pt x="357" y="4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6" name="í$ľîḑê">
              <a:extLst>
                <a:ext uri="{FF2B5EF4-FFF2-40B4-BE49-F238E27FC236}">
                  <a16:creationId xmlns:a16="http://schemas.microsoft.com/office/drawing/2014/main" xmlns="" id="{490AE835-D3EB-4F18-B7A2-5FDA9B138006}"/>
                </a:ext>
              </a:extLst>
            </p:cNvPr>
            <p:cNvSpPr/>
            <p:nvPr/>
          </p:nvSpPr>
          <p:spPr bwMode="auto">
            <a:xfrm>
              <a:off x="5307013" y="1185863"/>
              <a:ext cx="1393825" cy="358775"/>
            </a:xfrm>
            <a:custGeom>
              <a:avLst/>
              <a:gdLst>
                <a:gd name="T0" fmla="*/ 160 w 167"/>
                <a:gd name="T1" fmla="*/ 0 h 43"/>
                <a:gd name="T2" fmla="*/ 7 w 167"/>
                <a:gd name="T3" fmla="*/ 0 h 43"/>
                <a:gd name="T4" fmla="*/ 0 w 167"/>
                <a:gd name="T5" fmla="*/ 7 h 43"/>
                <a:gd name="T6" fmla="*/ 0 w 167"/>
                <a:gd name="T7" fmla="*/ 36 h 43"/>
                <a:gd name="T8" fmla="*/ 7 w 167"/>
                <a:gd name="T9" fmla="*/ 43 h 43"/>
                <a:gd name="T10" fmla="*/ 60 w 167"/>
                <a:gd name="T11" fmla="*/ 43 h 43"/>
                <a:gd name="T12" fmla="*/ 77 w 167"/>
                <a:gd name="T13" fmla="*/ 35 h 43"/>
                <a:gd name="T14" fmla="*/ 85 w 167"/>
                <a:gd name="T15" fmla="*/ 32 h 43"/>
                <a:gd name="T16" fmla="*/ 93 w 167"/>
                <a:gd name="T17" fmla="*/ 35 h 43"/>
                <a:gd name="T18" fmla="*/ 109 w 167"/>
                <a:gd name="T19" fmla="*/ 43 h 43"/>
                <a:gd name="T20" fmla="*/ 160 w 167"/>
                <a:gd name="T21" fmla="*/ 43 h 43"/>
                <a:gd name="T22" fmla="*/ 167 w 167"/>
                <a:gd name="T23" fmla="*/ 36 h 43"/>
                <a:gd name="T24" fmla="*/ 167 w 167"/>
                <a:gd name="T25" fmla="*/ 7 h 43"/>
                <a:gd name="T26" fmla="*/ 160 w 16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43">
                  <a:moveTo>
                    <a:pt x="160" y="0"/>
                  </a:moveTo>
                  <a:cubicBezTo>
                    <a:pt x="7" y="0"/>
                    <a:pt x="7" y="0"/>
                    <a:pt x="7" y="0"/>
                  </a:cubicBezTo>
                  <a:cubicBezTo>
                    <a:pt x="4" y="0"/>
                    <a:pt x="0" y="3"/>
                    <a:pt x="0" y="7"/>
                  </a:cubicBezTo>
                  <a:cubicBezTo>
                    <a:pt x="0" y="36"/>
                    <a:pt x="0" y="36"/>
                    <a:pt x="0" y="36"/>
                  </a:cubicBezTo>
                  <a:cubicBezTo>
                    <a:pt x="0" y="40"/>
                    <a:pt x="4" y="43"/>
                    <a:pt x="7" y="43"/>
                  </a:cubicBezTo>
                  <a:cubicBezTo>
                    <a:pt x="60" y="43"/>
                    <a:pt x="60" y="43"/>
                    <a:pt x="60" y="43"/>
                  </a:cubicBezTo>
                  <a:cubicBezTo>
                    <a:pt x="67" y="43"/>
                    <a:pt x="72" y="40"/>
                    <a:pt x="77" y="35"/>
                  </a:cubicBezTo>
                  <a:cubicBezTo>
                    <a:pt x="79" y="33"/>
                    <a:pt x="81" y="32"/>
                    <a:pt x="85" y="32"/>
                  </a:cubicBezTo>
                  <a:cubicBezTo>
                    <a:pt x="88" y="32"/>
                    <a:pt x="91" y="33"/>
                    <a:pt x="93" y="35"/>
                  </a:cubicBezTo>
                  <a:cubicBezTo>
                    <a:pt x="97" y="40"/>
                    <a:pt x="103" y="43"/>
                    <a:pt x="109" y="43"/>
                  </a:cubicBezTo>
                  <a:cubicBezTo>
                    <a:pt x="160" y="43"/>
                    <a:pt x="160" y="43"/>
                    <a:pt x="160" y="43"/>
                  </a:cubicBezTo>
                  <a:cubicBezTo>
                    <a:pt x="164" y="43"/>
                    <a:pt x="167" y="40"/>
                    <a:pt x="167" y="36"/>
                  </a:cubicBezTo>
                  <a:cubicBezTo>
                    <a:pt x="167" y="7"/>
                    <a:pt x="167" y="7"/>
                    <a:pt x="167" y="7"/>
                  </a:cubicBezTo>
                  <a:cubicBezTo>
                    <a:pt x="167" y="3"/>
                    <a:pt x="164" y="0"/>
                    <a:pt x="160" y="0"/>
                  </a:cubicBezTo>
                  <a:close/>
                </a:path>
              </a:pathLst>
            </a:custGeom>
            <a:noFill/>
            <a:ln w="66675" cap="rnd">
              <a:solidFill>
                <a:srgbClr val="242D3C"/>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547" name="íSḻíḑê">
              <a:extLst>
                <a:ext uri="{FF2B5EF4-FFF2-40B4-BE49-F238E27FC236}">
                  <a16:creationId xmlns:a16="http://schemas.microsoft.com/office/drawing/2014/main" xmlns="" id="{CF6A08D7-8EB0-4489-9E32-2CD0E8CFA58C}"/>
                </a:ext>
              </a:extLst>
            </p:cNvPr>
            <p:cNvSpPr/>
            <p:nvPr/>
          </p:nvSpPr>
          <p:spPr bwMode="auto">
            <a:xfrm>
              <a:off x="5040313" y="4864100"/>
              <a:ext cx="2962275" cy="515938"/>
            </a:xfrm>
            <a:custGeom>
              <a:avLst/>
              <a:gdLst>
                <a:gd name="T0" fmla="*/ 63 w 355"/>
                <a:gd name="T1" fmla="*/ 0 h 62"/>
                <a:gd name="T2" fmla="*/ 0 w 355"/>
                <a:gd name="T3" fmla="*/ 62 h 62"/>
                <a:gd name="T4" fmla="*/ 293 w 355"/>
                <a:gd name="T5" fmla="*/ 62 h 62"/>
                <a:gd name="T6" fmla="*/ 355 w 355"/>
                <a:gd name="T7" fmla="*/ 0 h 62"/>
                <a:gd name="T8" fmla="*/ 63 w 355"/>
                <a:gd name="T9" fmla="*/ 0 h 62"/>
              </a:gdLst>
              <a:ahLst/>
              <a:cxnLst>
                <a:cxn ang="0">
                  <a:pos x="T0" y="T1"/>
                </a:cxn>
                <a:cxn ang="0">
                  <a:pos x="T2" y="T3"/>
                </a:cxn>
                <a:cxn ang="0">
                  <a:pos x="T4" y="T5"/>
                </a:cxn>
                <a:cxn ang="0">
                  <a:pos x="T6" y="T7"/>
                </a:cxn>
                <a:cxn ang="0">
                  <a:pos x="T8" y="T9"/>
                </a:cxn>
              </a:cxnLst>
              <a:rect l="0" t="0" r="r" b="b"/>
              <a:pathLst>
                <a:path w="355" h="62">
                  <a:moveTo>
                    <a:pt x="63" y="0"/>
                  </a:moveTo>
                  <a:cubicBezTo>
                    <a:pt x="63" y="34"/>
                    <a:pt x="35" y="62"/>
                    <a:pt x="0" y="62"/>
                  </a:cubicBezTo>
                  <a:cubicBezTo>
                    <a:pt x="293" y="62"/>
                    <a:pt x="293" y="62"/>
                    <a:pt x="293" y="62"/>
                  </a:cubicBezTo>
                  <a:cubicBezTo>
                    <a:pt x="328" y="62"/>
                    <a:pt x="355" y="34"/>
                    <a:pt x="355" y="0"/>
                  </a:cubicBezTo>
                  <a:lnTo>
                    <a:pt x="63" y="0"/>
                  </a:lnTo>
                  <a:close/>
                </a:path>
              </a:pathLst>
            </a:custGeom>
            <a:solidFill>
              <a:srgbClr val="F5F1E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8" name="îśļîḑé">
              <a:extLst>
                <a:ext uri="{FF2B5EF4-FFF2-40B4-BE49-F238E27FC236}">
                  <a16:creationId xmlns:a16="http://schemas.microsoft.com/office/drawing/2014/main" xmlns="" id="{50A6A101-ADBE-4615-A1E1-5D77C9C4BE3B}"/>
                </a:ext>
              </a:extLst>
            </p:cNvPr>
            <p:cNvSpPr/>
            <p:nvPr/>
          </p:nvSpPr>
          <p:spPr bwMode="auto">
            <a:xfrm>
              <a:off x="4848225" y="2001838"/>
              <a:ext cx="701675" cy="690563"/>
            </a:xfrm>
            <a:prstGeom prst="rect">
              <a:avLst/>
            </a:prstGeom>
            <a:solidFill>
              <a:srgbClr val="FFC1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9" name="ïSľïďe">
              <a:extLst>
                <a:ext uri="{FF2B5EF4-FFF2-40B4-BE49-F238E27FC236}">
                  <a16:creationId xmlns:a16="http://schemas.microsoft.com/office/drawing/2014/main" xmlns="" id="{F4852D6E-3E0B-4A0C-8B9D-FDF5A14F488F}"/>
                </a:ext>
              </a:extLst>
            </p:cNvPr>
            <p:cNvSpPr/>
            <p:nvPr/>
          </p:nvSpPr>
          <p:spPr bwMode="auto">
            <a:xfrm>
              <a:off x="4848225" y="3025775"/>
              <a:ext cx="701675" cy="690563"/>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0" name="ï$ḻíḋe">
              <a:extLst>
                <a:ext uri="{FF2B5EF4-FFF2-40B4-BE49-F238E27FC236}">
                  <a16:creationId xmlns:a16="http://schemas.microsoft.com/office/drawing/2014/main" xmlns="" id="{EF4EBDA1-DEBA-4951-BCBC-C1A89866D6B5}"/>
                </a:ext>
              </a:extLst>
            </p:cNvPr>
            <p:cNvSpPr/>
            <p:nvPr/>
          </p:nvSpPr>
          <p:spPr bwMode="auto">
            <a:xfrm>
              <a:off x="4848225" y="4049713"/>
              <a:ext cx="701675" cy="698500"/>
            </a:xfrm>
            <a:prstGeom prst="rect">
              <a:avLst/>
            </a:prstGeom>
            <a:solidFill>
              <a:srgbClr val="F767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1" name="îṩ1ide">
              <a:extLst>
                <a:ext uri="{FF2B5EF4-FFF2-40B4-BE49-F238E27FC236}">
                  <a16:creationId xmlns:a16="http://schemas.microsoft.com/office/drawing/2014/main" xmlns="" id="{7BBA9E8B-ED5B-4851-B348-7656F37CAF7B}"/>
                </a:ext>
              </a:extLst>
            </p:cNvPr>
            <p:cNvSpPr/>
            <p:nvPr/>
          </p:nvSpPr>
          <p:spPr bwMode="auto">
            <a:xfrm>
              <a:off x="5775325" y="2001838"/>
              <a:ext cx="1384300" cy="690563"/>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2" name="ïṡľïḋe">
              <a:extLst>
                <a:ext uri="{FF2B5EF4-FFF2-40B4-BE49-F238E27FC236}">
                  <a16:creationId xmlns:a16="http://schemas.microsoft.com/office/drawing/2014/main" xmlns="" id="{7ECB4E66-1027-4A4F-89EF-205E7F5CD5A1}"/>
                </a:ext>
              </a:extLst>
            </p:cNvPr>
            <p:cNvSpPr/>
            <p:nvPr/>
          </p:nvSpPr>
          <p:spPr bwMode="auto">
            <a:xfrm>
              <a:off x="5775325" y="3025775"/>
              <a:ext cx="1384300" cy="698500"/>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3" name="ïšlïďê">
              <a:extLst>
                <a:ext uri="{FF2B5EF4-FFF2-40B4-BE49-F238E27FC236}">
                  <a16:creationId xmlns:a16="http://schemas.microsoft.com/office/drawing/2014/main" xmlns="" id="{F217CFC9-E5E8-4773-A818-69FBF173134C}"/>
                </a:ext>
              </a:extLst>
            </p:cNvPr>
            <p:cNvSpPr/>
            <p:nvPr/>
          </p:nvSpPr>
          <p:spPr bwMode="auto">
            <a:xfrm>
              <a:off x="5775325" y="4049713"/>
              <a:ext cx="1384300" cy="698500"/>
            </a:xfrm>
            <a:prstGeom prst="rect">
              <a:avLst/>
            </a:prstGeom>
            <a:solidFill>
              <a:srgbClr val="E9E5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4" name="íŝļïḓè">
              <a:extLst>
                <a:ext uri="{FF2B5EF4-FFF2-40B4-BE49-F238E27FC236}">
                  <a16:creationId xmlns:a16="http://schemas.microsoft.com/office/drawing/2014/main" xmlns="" id="{17D9121A-2B3F-4F9B-93EE-AD6F49CD1C04}"/>
                </a:ext>
              </a:extLst>
            </p:cNvPr>
            <p:cNvSpPr/>
            <p:nvPr/>
          </p:nvSpPr>
          <p:spPr bwMode="auto">
            <a:xfrm>
              <a:off x="5040313" y="2001838"/>
              <a:ext cx="509588" cy="482600"/>
            </a:xfrm>
            <a:custGeom>
              <a:avLst/>
              <a:gdLst>
                <a:gd name="T0" fmla="*/ 0 w 321"/>
                <a:gd name="T1" fmla="*/ 199 h 304"/>
                <a:gd name="T2" fmla="*/ 100 w 321"/>
                <a:gd name="T3" fmla="*/ 304 h 304"/>
                <a:gd name="T4" fmla="*/ 321 w 321"/>
                <a:gd name="T5" fmla="*/ 0 h 304"/>
              </a:gdLst>
              <a:ahLst/>
              <a:cxnLst>
                <a:cxn ang="0">
                  <a:pos x="T0" y="T1"/>
                </a:cxn>
                <a:cxn ang="0">
                  <a:pos x="T2" y="T3"/>
                </a:cxn>
                <a:cxn ang="0">
                  <a:pos x="T4" y="T5"/>
                </a:cxn>
              </a:cxnLst>
              <a:rect l="0" t="0" r="r" b="b"/>
              <a:pathLst>
                <a:path w="321" h="304">
                  <a:moveTo>
                    <a:pt x="0" y="199"/>
                  </a:moveTo>
                  <a:lnTo>
                    <a:pt x="100" y="304"/>
                  </a:lnTo>
                  <a:lnTo>
                    <a:pt x="321" y="0"/>
                  </a:lnTo>
                </a:path>
              </a:pathLst>
            </a:custGeom>
            <a:noFill/>
            <a:ln w="66675" cap="rnd">
              <a:solidFill>
                <a:srgbClr val="242D3C"/>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555" name="îṡlíḑè">
              <a:extLst>
                <a:ext uri="{FF2B5EF4-FFF2-40B4-BE49-F238E27FC236}">
                  <a16:creationId xmlns:a16="http://schemas.microsoft.com/office/drawing/2014/main" xmlns="" id="{6408281C-8402-4AC6-AC81-B4D61D25913A}"/>
                </a:ext>
              </a:extLst>
            </p:cNvPr>
            <p:cNvSpPr/>
            <p:nvPr/>
          </p:nvSpPr>
          <p:spPr bwMode="auto">
            <a:xfrm>
              <a:off x="5040313" y="3025775"/>
              <a:ext cx="509588" cy="490538"/>
            </a:xfrm>
            <a:custGeom>
              <a:avLst/>
              <a:gdLst>
                <a:gd name="T0" fmla="*/ 0 w 321"/>
                <a:gd name="T1" fmla="*/ 199 h 309"/>
                <a:gd name="T2" fmla="*/ 100 w 321"/>
                <a:gd name="T3" fmla="*/ 309 h 309"/>
                <a:gd name="T4" fmla="*/ 321 w 321"/>
                <a:gd name="T5" fmla="*/ 0 h 309"/>
              </a:gdLst>
              <a:ahLst/>
              <a:cxnLst>
                <a:cxn ang="0">
                  <a:pos x="T0" y="T1"/>
                </a:cxn>
                <a:cxn ang="0">
                  <a:pos x="T2" y="T3"/>
                </a:cxn>
                <a:cxn ang="0">
                  <a:pos x="T4" y="T5"/>
                </a:cxn>
              </a:cxnLst>
              <a:rect l="0" t="0" r="r" b="b"/>
              <a:pathLst>
                <a:path w="321" h="309">
                  <a:moveTo>
                    <a:pt x="0" y="199"/>
                  </a:moveTo>
                  <a:lnTo>
                    <a:pt x="100" y="309"/>
                  </a:lnTo>
                  <a:lnTo>
                    <a:pt x="321" y="0"/>
                  </a:lnTo>
                </a:path>
              </a:pathLst>
            </a:custGeom>
            <a:noFill/>
            <a:ln w="66675" cap="rnd">
              <a:solidFill>
                <a:srgbClr val="242D3C"/>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556" name="išḷïḑe">
              <a:extLst>
                <a:ext uri="{FF2B5EF4-FFF2-40B4-BE49-F238E27FC236}">
                  <a16:creationId xmlns:a16="http://schemas.microsoft.com/office/drawing/2014/main" xmlns="" id="{441AFA27-2A47-4428-AFDA-5242998AC88D}"/>
                </a:ext>
              </a:extLst>
            </p:cNvPr>
            <p:cNvSpPr/>
            <p:nvPr/>
          </p:nvSpPr>
          <p:spPr bwMode="auto">
            <a:xfrm>
              <a:off x="5891213" y="2151063"/>
              <a:ext cx="584200"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7" name="ïṩlíḓè">
              <a:extLst>
                <a:ext uri="{FF2B5EF4-FFF2-40B4-BE49-F238E27FC236}">
                  <a16:creationId xmlns:a16="http://schemas.microsoft.com/office/drawing/2014/main" xmlns="" id="{A0F15896-F71E-4345-86C7-D65492B43DB8}"/>
                </a:ext>
              </a:extLst>
            </p:cNvPr>
            <p:cNvSpPr/>
            <p:nvPr/>
          </p:nvSpPr>
          <p:spPr bwMode="auto">
            <a:xfrm>
              <a:off x="5891213" y="2317750"/>
              <a:ext cx="292100"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8" name="iSḷíḋe">
              <a:extLst>
                <a:ext uri="{FF2B5EF4-FFF2-40B4-BE49-F238E27FC236}">
                  <a16:creationId xmlns:a16="http://schemas.microsoft.com/office/drawing/2014/main" xmlns="" id="{242C8319-A936-4FE4-8706-1F2B26C39641}"/>
                </a:ext>
              </a:extLst>
            </p:cNvPr>
            <p:cNvSpPr/>
            <p:nvPr/>
          </p:nvSpPr>
          <p:spPr bwMode="auto">
            <a:xfrm>
              <a:off x="6275388" y="2317750"/>
              <a:ext cx="392113"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9" name="ïšlïdé">
              <a:extLst>
                <a:ext uri="{FF2B5EF4-FFF2-40B4-BE49-F238E27FC236}">
                  <a16:creationId xmlns:a16="http://schemas.microsoft.com/office/drawing/2014/main" xmlns="" id="{C173FA72-91E9-40CC-8D4C-07AD6867ED41}"/>
                </a:ext>
              </a:extLst>
            </p:cNvPr>
            <p:cNvSpPr/>
            <p:nvPr/>
          </p:nvSpPr>
          <p:spPr bwMode="auto">
            <a:xfrm>
              <a:off x="6716713" y="2317750"/>
              <a:ext cx="342900"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0" name="îšḷîḑé">
              <a:extLst>
                <a:ext uri="{FF2B5EF4-FFF2-40B4-BE49-F238E27FC236}">
                  <a16:creationId xmlns:a16="http://schemas.microsoft.com/office/drawing/2014/main" xmlns="" id="{AAFF34CE-11B6-44E8-AE51-79AFB63DA911}"/>
                </a:ext>
              </a:extLst>
            </p:cNvPr>
            <p:cNvSpPr/>
            <p:nvPr/>
          </p:nvSpPr>
          <p:spPr bwMode="auto">
            <a:xfrm>
              <a:off x="5891213" y="2492375"/>
              <a:ext cx="384175"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1" name="iśḻïḑè">
              <a:extLst>
                <a:ext uri="{FF2B5EF4-FFF2-40B4-BE49-F238E27FC236}">
                  <a16:creationId xmlns:a16="http://schemas.microsoft.com/office/drawing/2014/main" xmlns="" id="{373CAFE8-583F-4BFF-BBB7-8FEC94B8F734}"/>
                </a:ext>
              </a:extLst>
            </p:cNvPr>
            <p:cNvSpPr/>
            <p:nvPr/>
          </p:nvSpPr>
          <p:spPr bwMode="auto">
            <a:xfrm>
              <a:off x="6367463" y="2492375"/>
              <a:ext cx="382588"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2" name="íSľidé">
              <a:extLst>
                <a:ext uri="{FF2B5EF4-FFF2-40B4-BE49-F238E27FC236}">
                  <a16:creationId xmlns:a16="http://schemas.microsoft.com/office/drawing/2014/main" xmlns="" id="{ED551243-BC4B-4643-964E-15F27A79355D}"/>
                </a:ext>
              </a:extLst>
            </p:cNvPr>
            <p:cNvSpPr/>
            <p:nvPr/>
          </p:nvSpPr>
          <p:spPr bwMode="auto">
            <a:xfrm>
              <a:off x="6559550" y="2151063"/>
              <a:ext cx="333375"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3" name="îSḻíḑê">
              <a:extLst>
                <a:ext uri="{FF2B5EF4-FFF2-40B4-BE49-F238E27FC236}">
                  <a16:creationId xmlns:a16="http://schemas.microsoft.com/office/drawing/2014/main" xmlns="" id="{B4F255CE-2AB3-4CBF-92C6-A0D11AA386CB}"/>
                </a:ext>
              </a:extLst>
            </p:cNvPr>
            <p:cNvSpPr/>
            <p:nvPr/>
          </p:nvSpPr>
          <p:spPr bwMode="auto">
            <a:xfrm>
              <a:off x="6951663" y="2151063"/>
              <a:ext cx="107950"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4" name="î$liḑé">
              <a:extLst>
                <a:ext uri="{FF2B5EF4-FFF2-40B4-BE49-F238E27FC236}">
                  <a16:creationId xmlns:a16="http://schemas.microsoft.com/office/drawing/2014/main" xmlns="" id="{A04C8657-4879-4D87-BC7D-56BD2131CC76}"/>
                </a:ext>
              </a:extLst>
            </p:cNvPr>
            <p:cNvSpPr/>
            <p:nvPr/>
          </p:nvSpPr>
          <p:spPr bwMode="auto">
            <a:xfrm>
              <a:off x="5891213" y="3175000"/>
              <a:ext cx="584200"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5" name="i$ḻidé">
              <a:extLst>
                <a:ext uri="{FF2B5EF4-FFF2-40B4-BE49-F238E27FC236}">
                  <a16:creationId xmlns:a16="http://schemas.microsoft.com/office/drawing/2014/main" xmlns="" id="{78BFCC58-114C-4046-9970-6EDCA17D1310}"/>
                </a:ext>
              </a:extLst>
            </p:cNvPr>
            <p:cNvSpPr/>
            <p:nvPr/>
          </p:nvSpPr>
          <p:spPr bwMode="auto">
            <a:xfrm>
              <a:off x="5891213" y="3341688"/>
              <a:ext cx="292100"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6" name="íṡḷîḍé">
              <a:extLst>
                <a:ext uri="{FF2B5EF4-FFF2-40B4-BE49-F238E27FC236}">
                  <a16:creationId xmlns:a16="http://schemas.microsoft.com/office/drawing/2014/main" xmlns="" id="{EBCC63D4-4857-4E0F-B9EB-BB1541F993E5}"/>
                </a:ext>
              </a:extLst>
            </p:cNvPr>
            <p:cNvSpPr/>
            <p:nvPr/>
          </p:nvSpPr>
          <p:spPr bwMode="auto">
            <a:xfrm>
              <a:off x="6275388" y="3341688"/>
              <a:ext cx="392113"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7" name="íśľíde">
              <a:extLst>
                <a:ext uri="{FF2B5EF4-FFF2-40B4-BE49-F238E27FC236}">
                  <a16:creationId xmlns:a16="http://schemas.microsoft.com/office/drawing/2014/main" xmlns="" id="{C73A393E-61B1-4960-B28E-A3090659E8BD}"/>
                </a:ext>
              </a:extLst>
            </p:cNvPr>
            <p:cNvSpPr/>
            <p:nvPr/>
          </p:nvSpPr>
          <p:spPr bwMode="auto">
            <a:xfrm>
              <a:off x="6716713" y="3341688"/>
              <a:ext cx="342900"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8" name="îṧḻîḍê">
              <a:extLst>
                <a:ext uri="{FF2B5EF4-FFF2-40B4-BE49-F238E27FC236}">
                  <a16:creationId xmlns:a16="http://schemas.microsoft.com/office/drawing/2014/main" xmlns="" id="{2DE333F6-E967-464D-A1B2-EC9444404A81}"/>
                </a:ext>
              </a:extLst>
            </p:cNvPr>
            <p:cNvSpPr/>
            <p:nvPr/>
          </p:nvSpPr>
          <p:spPr bwMode="auto">
            <a:xfrm>
              <a:off x="5891213" y="3516313"/>
              <a:ext cx="384175"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9" name="ïślïḓè">
              <a:extLst>
                <a:ext uri="{FF2B5EF4-FFF2-40B4-BE49-F238E27FC236}">
                  <a16:creationId xmlns:a16="http://schemas.microsoft.com/office/drawing/2014/main" xmlns="" id="{A40A4067-6AA4-4027-B42D-2EBF924FC2BC}"/>
                </a:ext>
              </a:extLst>
            </p:cNvPr>
            <p:cNvSpPr/>
            <p:nvPr/>
          </p:nvSpPr>
          <p:spPr bwMode="auto">
            <a:xfrm>
              <a:off x="6367463" y="3516313"/>
              <a:ext cx="382588"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0" name="îšḷiḓè">
              <a:extLst>
                <a:ext uri="{FF2B5EF4-FFF2-40B4-BE49-F238E27FC236}">
                  <a16:creationId xmlns:a16="http://schemas.microsoft.com/office/drawing/2014/main" xmlns="" id="{9AE66984-32DB-47E9-A26F-67446B8425C3}"/>
                </a:ext>
              </a:extLst>
            </p:cNvPr>
            <p:cNvSpPr/>
            <p:nvPr/>
          </p:nvSpPr>
          <p:spPr bwMode="auto">
            <a:xfrm>
              <a:off x="6559550" y="3175000"/>
              <a:ext cx="333375"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1" name="îsḻîḑé">
              <a:extLst>
                <a:ext uri="{FF2B5EF4-FFF2-40B4-BE49-F238E27FC236}">
                  <a16:creationId xmlns:a16="http://schemas.microsoft.com/office/drawing/2014/main" xmlns="" id="{5F358363-5A17-421A-BAB2-EA2615536247}"/>
                </a:ext>
              </a:extLst>
            </p:cNvPr>
            <p:cNvSpPr/>
            <p:nvPr/>
          </p:nvSpPr>
          <p:spPr bwMode="auto">
            <a:xfrm>
              <a:off x="6951663" y="3167063"/>
              <a:ext cx="107950"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2" name="îSḷíďè">
              <a:extLst>
                <a:ext uri="{FF2B5EF4-FFF2-40B4-BE49-F238E27FC236}">
                  <a16:creationId xmlns:a16="http://schemas.microsoft.com/office/drawing/2014/main" xmlns="" id="{D48E0315-0C81-4AB4-B27A-7E13C0D1E27E}"/>
                </a:ext>
              </a:extLst>
            </p:cNvPr>
            <p:cNvSpPr/>
            <p:nvPr/>
          </p:nvSpPr>
          <p:spPr bwMode="auto">
            <a:xfrm>
              <a:off x="5891213" y="4191000"/>
              <a:ext cx="584200"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3" name="íṡ1iḍê">
              <a:extLst>
                <a:ext uri="{FF2B5EF4-FFF2-40B4-BE49-F238E27FC236}">
                  <a16:creationId xmlns:a16="http://schemas.microsoft.com/office/drawing/2014/main" xmlns="" id="{0989316B-5DDE-4529-A538-430B427B20E2}"/>
                </a:ext>
              </a:extLst>
            </p:cNvPr>
            <p:cNvSpPr/>
            <p:nvPr/>
          </p:nvSpPr>
          <p:spPr bwMode="auto">
            <a:xfrm>
              <a:off x="5891213" y="4365625"/>
              <a:ext cx="292100"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4" name="ïṥḷïḍê">
              <a:extLst>
                <a:ext uri="{FF2B5EF4-FFF2-40B4-BE49-F238E27FC236}">
                  <a16:creationId xmlns:a16="http://schemas.microsoft.com/office/drawing/2014/main" xmlns="" id="{CCDA92F2-C012-445C-8E56-0701FE08F8B5}"/>
                </a:ext>
              </a:extLst>
            </p:cNvPr>
            <p:cNvSpPr/>
            <p:nvPr/>
          </p:nvSpPr>
          <p:spPr bwMode="auto">
            <a:xfrm>
              <a:off x="6275388" y="4365625"/>
              <a:ext cx="392113"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5" name="íṥļídè">
              <a:extLst>
                <a:ext uri="{FF2B5EF4-FFF2-40B4-BE49-F238E27FC236}">
                  <a16:creationId xmlns:a16="http://schemas.microsoft.com/office/drawing/2014/main" xmlns="" id="{6839CE04-44AB-4186-83C2-8C614C52C8F2}"/>
                </a:ext>
              </a:extLst>
            </p:cNvPr>
            <p:cNvSpPr/>
            <p:nvPr/>
          </p:nvSpPr>
          <p:spPr bwMode="auto">
            <a:xfrm>
              <a:off x="6716713" y="4365625"/>
              <a:ext cx="342900" cy="58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6" name="ï$ļïḓê">
              <a:extLst>
                <a:ext uri="{FF2B5EF4-FFF2-40B4-BE49-F238E27FC236}">
                  <a16:creationId xmlns:a16="http://schemas.microsoft.com/office/drawing/2014/main" xmlns="" id="{334570F1-A5AC-4C91-ACC2-ECC01AC90775}"/>
                </a:ext>
              </a:extLst>
            </p:cNvPr>
            <p:cNvSpPr/>
            <p:nvPr/>
          </p:nvSpPr>
          <p:spPr bwMode="auto">
            <a:xfrm>
              <a:off x="5891213" y="4532313"/>
              <a:ext cx="38417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7" name="iş1iďè">
              <a:extLst>
                <a:ext uri="{FF2B5EF4-FFF2-40B4-BE49-F238E27FC236}">
                  <a16:creationId xmlns:a16="http://schemas.microsoft.com/office/drawing/2014/main" xmlns="" id="{9B801EF4-AA0A-4661-90F2-C84BCE4641AD}"/>
                </a:ext>
              </a:extLst>
            </p:cNvPr>
            <p:cNvSpPr/>
            <p:nvPr/>
          </p:nvSpPr>
          <p:spPr bwMode="auto">
            <a:xfrm>
              <a:off x="6367463" y="4532313"/>
              <a:ext cx="382588"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8" name="iṩľïḑè">
              <a:extLst>
                <a:ext uri="{FF2B5EF4-FFF2-40B4-BE49-F238E27FC236}">
                  <a16:creationId xmlns:a16="http://schemas.microsoft.com/office/drawing/2014/main" xmlns="" id="{BE58E388-7D85-47F4-8049-4531D34F0842}"/>
                </a:ext>
              </a:extLst>
            </p:cNvPr>
            <p:cNvSpPr/>
            <p:nvPr/>
          </p:nvSpPr>
          <p:spPr bwMode="auto">
            <a:xfrm>
              <a:off x="6559550" y="4191000"/>
              <a:ext cx="33337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79" name="íṩľïḍe">
              <a:extLst>
                <a:ext uri="{FF2B5EF4-FFF2-40B4-BE49-F238E27FC236}">
                  <a16:creationId xmlns:a16="http://schemas.microsoft.com/office/drawing/2014/main" xmlns="" id="{5A90C31E-61DF-4399-AF1A-F71E488D087C}"/>
                </a:ext>
              </a:extLst>
            </p:cNvPr>
            <p:cNvSpPr/>
            <p:nvPr/>
          </p:nvSpPr>
          <p:spPr bwMode="auto">
            <a:xfrm>
              <a:off x="6951663" y="4191000"/>
              <a:ext cx="107950"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cxnSp>
        <p:nvCxnSpPr>
          <p:cNvPr id="9" name="Conector angular 8"/>
          <p:cNvCxnSpPr>
            <a:stCxn id="16" idx="4"/>
            <a:endCxn id="620" idx="3"/>
          </p:cNvCxnSpPr>
          <p:nvPr/>
        </p:nvCxnSpPr>
        <p:spPr>
          <a:xfrm rot="16200000" flipH="1">
            <a:off x="7204535" y="1164203"/>
            <a:ext cx="879872" cy="2545540"/>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15" name="Conector angular 14"/>
          <p:cNvCxnSpPr>
            <a:stCxn id="16" idx="4"/>
            <a:endCxn id="450" idx="0"/>
          </p:cNvCxnSpPr>
          <p:nvPr/>
        </p:nvCxnSpPr>
        <p:spPr>
          <a:xfrm rot="5400000">
            <a:off x="4057077" y="562285"/>
            <a:ext cx="879872" cy="3749376"/>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pic>
        <p:nvPicPr>
          <p:cNvPr id="580" name="Imagen 579"/>
          <p:cNvPicPr/>
          <p:nvPr/>
        </p:nvPicPr>
        <p:blipFill rotWithShape="1">
          <a:blip r:embed="rId5" cstate="print"/>
          <a:srcRect t="9196" b="15517"/>
          <a:stretch/>
        </p:blipFill>
        <p:spPr bwMode="auto">
          <a:xfrm>
            <a:off x="6114452" y="4649192"/>
            <a:ext cx="5591175" cy="1247775"/>
          </a:xfrm>
          <a:prstGeom prst="rect">
            <a:avLst/>
          </a:prstGeom>
          <a:ln>
            <a:noFill/>
          </a:ln>
          <a:extLst>
            <a:ext uri="{53640926-AAD7-44D8-BBD7-CCE9431645EC}">
              <a14:shadowObscured xmlns:a14="http://schemas.microsoft.com/office/drawing/2010/main"/>
            </a:ext>
          </a:extLst>
        </p:spPr>
      </p:pic>
      <p:sp>
        <p:nvSpPr>
          <p:cNvPr id="23" name="Flecha a la derecha con bandas 22"/>
          <p:cNvSpPr/>
          <p:nvPr/>
        </p:nvSpPr>
        <p:spPr>
          <a:xfrm rot="5400000">
            <a:off x="7181142" y="4191382"/>
            <a:ext cx="420217" cy="369445"/>
          </a:xfrm>
          <a:prstGeom prst="strip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381" name="check-mark_63144"/>
          <p:cNvSpPr>
            <a:spLocks noChangeAspect="1"/>
          </p:cNvSpPr>
          <p:nvPr/>
        </p:nvSpPr>
        <p:spPr bwMode="auto">
          <a:xfrm>
            <a:off x="10158513" y="1591353"/>
            <a:ext cx="544558" cy="457610"/>
          </a:xfrm>
          <a:custGeom>
            <a:avLst/>
            <a:gdLst>
              <a:gd name="T0" fmla="*/ 4504 w 5051"/>
              <a:gd name="T1" fmla="*/ 114 h 4251"/>
              <a:gd name="T2" fmla="*/ 3917 w 5051"/>
              <a:gd name="T3" fmla="*/ 351 h 4251"/>
              <a:gd name="T4" fmla="*/ 3027 w 5051"/>
              <a:gd name="T5" fmla="*/ 1346 h 4251"/>
              <a:gd name="T6" fmla="*/ 2040 w 5051"/>
              <a:gd name="T7" fmla="*/ 2415 h 4251"/>
              <a:gd name="T8" fmla="*/ 1501 w 5051"/>
              <a:gd name="T9" fmla="*/ 3068 h 4251"/>
              <a:gd name="T10" fmla="*/ 628 w 5051"/>
              <a:gd name="T11" fmla="*/ 2219 h 4251"/>
              <a:gd name="T12" fmla="*/ 8 w 5051"/>
              <a:gd name="T13" fmla="*/ 2342 h 4251"/>
              <a:gd name="T14" fmla="*/ 889 w 5051"/>
              <a:gd name="T15" fmla="*/ 3892 h 4251"/>
              <a:gd name="T16" fmla="*/ 1485 w 5051"/>
              <a:gd name="T17" fmla="*/ 4235 h 4251"/>
              <a:gd name="T18" fmla="*/ 2236 w 5051"/>
              <a:gd name="T19" fmla="*/ 3721 h 4251"/>
              <a:gd name="T20" fmla="*/ 3060 w 5051"/>
              <a:gd name="T21" fmla="*/ 2693 h 4251"/>
              <a:gd name="T22" fmla="*/ 4137 w 5051"/>
              <a:gd name="T23" fmla="*/ 1371 h 4251"/>
              <a:gd name="T24" fmla="*/ 4504 w 5051"/>
              <a:gd name="T25" fmla="*/ 114 h 4251"/>
              <a:gd name="T26" fmla="*/ 367 w 5051"/>
              <a:gd name="T27" fmla="*/ 2309 h 4251"/>
              <a:gd name="T28" fmla="*/ 335 w 5051"/>
              <a:gd name="T29" fmla="*/ 2317 h 4251"/>
              <a:gd name="T30" fmla="*/ 245 w 5051"/>
              <a:gd name="T31" fmla="*/ 2285 h 4251"/>
              <a:gd name="T32" fmla="*/ 245 w 5051"/>
              <a:gd name="T33" fmla="*/ 2285 h 4251"/>
              <a:gd name="T34" fmla="*/ 367 w 5051"/>
              <a:gd name="T35" fmla="*/ 2309 h 4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51" h="4251">
                <a:moveTo>
                  <a:pt x="4504" y="114"/>
                </a:moveTo>
                <a:cubicBezTo>
                  <a:pt x="4292" y="0"/>
                  <a:pt x="4055" y="220"/>
                  <a:pt x="3917" y="351"/>
                </a:cubicBezTo>
                <a:cubicBezTo>
                  <a:pt x="3599" y="661"/>
                  <a:pt x="3329" y="1020"/>
                  <a:pt x="3027" y="1346"/>
                </a:cubicBezTo>
                <a:cubicBezTo>
                  <a:pt x="2693" y="1705"/>
                  <a:pt x="2383" y="2064"/>
                  <a:pt x="2040" y="2415"/>
                </a:cubicBezTo>
                <a:cubicBezTo>
                  <a:pt x="1844" y="2611"/>
                  <a:pt x="1632" y="2823"/>
                  <a:pt x="1501" y="3068"/>
                </a:cubicBezTo>
                <a:cubicBezTo>
                  <a:pt x="1208" y="2782"/>
                  <a:pt x="955" y="2472"/>
                  <a:pt x="628" y="2219"/>
                </a:cubicBezTo>
                <a:cubicBezTo>
                  <a:pt x="392" y="2040"/>
                  <a:pt x="0" y="1909"/>
                  <a:pt x="8" y="2342"/>
                </a:cubicBezTo>
                <a:cubicBezTo>
                  <a:pt x="24" y="2905"/>
                  <a:pt x="522" y="3509"/>
                  <a:pt x="889" y="3892"/>
                </a:cubicBezTo>
                <a:cubicBezTo>
                  <a:pt x="1044" y="4055"/>
                  <a:pt x="1248" y="4227"/>
                  <a:pt x="1485" y="4235"/>
                </a:cubicBezTo>
                <a:cubicBezTo>
                  <a:pt x="1771" y="4251"/>
                  <a:pt x="2064" y="3908"/>
                  <a:pt x="2236" y="3721"/>
                </a:cubicBezTo>
                <a:cubicBezTo>
                  <a:pt x="2538" y="3394"/>
                  <a:pt x="2783" y="3027"/>
                  <a:pt x="3060" y="2693"/>
                </a:cubicBezTo>
                <a:cubicBezTo>
                  <a:pt x="3419" y="2252"/>
                  <a:pt x="3786" y="1819"/>
                  <a:pt x="4137" y="1371"/>
                </a:cubicBezTo>
                <a:cubicBezTo>
                  <a:pt x="4357" y="1093"/>
                  <a:pt x="5051" y="408"/>
                  <a:pt x="4504" y="114"/>
                </a:cubicBezTo>
                <a:close/>
                <a:moveTo>
                  <a:pt x="367" y="2309"/>
                </a:moveTo>
                <a:cubicBezTo>
                  <a:pt x="359" y="2309"/>
                  <a:pt x="351" y="2309"/>
                  <a:pt x="335" y="2317"/>
                </a:cubicBezTo>
                <a:cubicBezTo>
                  <a:pt x="302" y="2309"/>
                  <a:pt x="277" y="2301"/>
                  <a:pt x="245" y="2285"/>
                </a:cubicBezTo>
                <a:lnTo>
                  <a:pt x="245" y="2285"/>
                </a:lnTo>
                <a:cubicBezTo>
                  <a:pt x="269" y="2268"/>
                  <a:pt x="310" y="2276"/>
                  <a:pt x="367" y="2309"/>
                </a:cubicBezTo>
                <a:close/>
              </a:path>
            </a:pathLst>
          </a:custGeom>
          <a:ln/>
        </p:spPr>
        <p:style>
          <a:lnRef idx="1">
            <a:schemeClr val="accent5"/>
          </a:lnRef>
          <a:fillRef idx="2">
            <a:schemeClr val="accent5"/>
          </a:fillRef>
          <a:effectRef idx="1">
            <a:schemeClr val="accent5"/>
          </a:effectRef>
          <a:fontRef idx="minor">
            <a:schemeClr val="dk1"/>
          </a:fontRef>
        </p:style>
      </p:sp>
    </p:spTree>
    <p:extLst>
      <p:ext uri="{BB962C8B-B14F-4D97-AF65-F5344CB8AC3E}">
        <p14:creationId xmlns:p14="http://schemas.microsoft.com/office/powerpoint/2010/main" val="2444554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upo 139"/>
          <p:cNvGrpSpPr/>
          <p:nvPr/>
        </p:nvGrpSpPr>
        <p:grpSpPr>
          <a:xfrm>
            <a:off x="7433575" y="4166645"/>
            <a:ext cx="3702178" cy="2046431"/>
            <a:chOff x="6648399" y="2092631"/>
            <a:chExt cx="3702178" cy="2046431"/>
          </a:xfrm>
        </p:grpSpPr>
        <p:grpSp>
          <p:nvGrpSpPr>
            <p:cNvPr id="139" name="Grupo 138"/>
            <p:cNvGrpSpPr/>
            <p:nvPr/>
          </p:nvGrpSpPr>
          <p:grpSpPr>
            <a:xfrm>
              <a:off x="6856205" y="2092631"/>
              <a:ext cx="3175292" cy="2046431"/>
              <a:chOff x="6887294" y="2056285"/>
              <a:chExt cx="3175292" cy="2046431"/>
            </a:xfrm>
          </p:grpSpPr>
          <p:grpSp>
            <p:nvGrpSpPr>
              <p:cNvPr id="124" name="íšļîḑé">
                <a:extLst>
                  <a:ext uri="{FF2B5EF4-FFF2-40B4-BE49-F238E27FC236}">
                    <a16:creationId xmlns:a16="http://schemas.microsoft.com/office/drawing/2014/main" xmlns="" id="{AD7F794F-0A0C-40CF-A5F3-41DDC7B62C53}"/>
                  </a:ext>
                </a:extLst>
              </p:cNvPr>
              <p:cNvGrpSpPr/>
              <p:nvPr/>
            </p:nvGrpSpPr>
            <p:grpSpPr>
              <a:xfrm>
                <a:off x="6887294" y="2056285"/>
                <a:ext cx="3175292" cy="2046431"/>
                <a:chOff x="4336875" y="1768729"/>
                <a:chExt cx="3518250" cy="2331685"/>
              </a:xfrm>
            </p:grpSpPr>
            <p:sp>
              <p:nvSpPr>
                <p:cNvPr id="125" name="íş1îḍê">
                  <a:extLst>
                    <a:ext uri="{FF2B5EF4-FFF2-40B4-BE49-F238E27FC236}">
                      <a16:creationId xmlns:a16="http://schemas.microsoft.com/office/drawing/2014/main" xmlns="" id="{B4AA3FDD-77C9-4D6C-A4C7-6002A0096BC7}"/>
                    </a:ext>
                  </a:extLst>
                </p:cNvPr>
                <p:cNvSpPr/>
                <p:nvPr/>
              </p:nvSpPr>
              <p:spPr>
                <a:xfrm>
                  <a:off x="5160264" y="2228942"/>
                  <a:ext cx="1871472" cy="1871472"/>
                </a:xfrm>
                <a:prstGeom prst="ellipse">
                  <a:avLst/>
                </a:prstGeom>
                <a:solidFill>
                  <a:schemeClr val="bg1">
                    <a:lumMod val="95000"/>
                  </a:schemeClr>
                </a:solidFill>
                <a:ln w="571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ru-RU" dirty="0"/>
                </a:p>
              </p:txBody>
            </p:sp>
            <p:sp>
              <p:nvSpPr>
                <p:cNvPr id="126" name="iṧḷîḋê">
                  <a:extLst>
                    <a:ext uri="{FF2B5EF4-FFF2-40B4-BE49-F238E27FC236}">
                      <a16:creationId xmlns:a16="http://schemas.microsoft.com/office/drawing/2014/main" xmlns="" id="{0D37DEA3-3DBB-4F08-9136-13B46E809EFE}"/>
                    </a:ext>
                  </a:extLst>
                </p:cNvPr>
                <p:cNvSpPr/>
                <p:nvPr/>
              </p:nvSpPr>
              <p:spPr>
                <a:xfrm>
                  <a:off x="6995473" y="1768729"/>
                  <a:ext cx="859652" cy="859652"/>
                </a:xfrm>
                <a:custGeom>
                  <a:avLst/>
                  <a:gdLst>
                    <a:gd name="connsiteX0" fmla="*/ 0 w 859652"/>
                    <a:gd name="connsiteY0" fmla="*/ 143278 h 859652"/>
                    <a:gd name="connsiteX1" fmla="*/ 143278 w 859652"/>
                    <a:gd name="connsiteY1" fmla="*/ 0 h 859652"/>
                    <a:gd name="connsiteX2" fmla="*/ 716374 w 859652"/>
                    <a:gd name="connsiteY2" fmla="*/ 0 h 859652"/>
                    <a:gd name="connsiteX3" fmla="*/ 859652 w 859652"/>
                    <a:gd name="connsiteY3" fmla="*/ 143278 h 859652"/>
                    <a:gd name="connsiteX4" fmla="*/ 859652 w 859652"/>
                    <a:gd name="connsiteY4" fmla="*/ 716374 h 859652"/>
                    <a:gd name="connsiteX5" fmla="*/ 716374 w 859652"/>
                    <a:gd name="connsiteY5" fmla="*/ 859652 h 859652"/>
                    <a:gd name="connsiteX6" fmla="*/ 143278 w 859652"/>
                    <a:gd name="connsiteY6" fmla="*/ 859652 h 859652"/>
                    <a:gd name="connsiteX7" fmla="*/ 0 w 859652"/>
                    <a:gd name="connsiteY7" fmla="*/ 716374 h 859652"/>
                    <a:gd name="connsiteX8" fmla="*/ 0 w 859652"/>
                    <a:gd name="connsiteY8" fmla="*/ 143278 h 85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652" h="859652">
                      <a:moveTo>
                        <a:pt x="0" y="143278"/>
                      </a:moveTo>
                      <a:cubicBezTo>
                        <a:pt x="0" y="64148"/>
                        <a:pt x="64148" y="0"/>
                        <a:pt x="143278" y="0"/>
                      </a:cubicBezTo>
                      <a:lnTo>
                        <a:pt x="716374" y="0"/>
                      </a:lnTo>
                      <a:cubicBezTo>
                        <a:pt x="795504" y="0"/>
                        <a:pt x="859652" y="64148"/>
                        <a:pt x="859652" y="143278"/>
                      </a:cubicBezTo>
                      <a:lnTo>
                        <a:pt x="859652" y="716374"/>
                      </a:lnTo>
                      <a:cubicBezTo>
                        <a:pt x="859652" y="795504"/>
                        <a:pt x="795504" y="859652"/>
                        <a:pt x="716374" y="859652"/>
                      </a:cubicBezTo>
                      <a:lnTo>
                        <a:pt x="143278" y="859652"/>
                      </a:lnTo>
                      <a:cubicBezTo>
                        <a:pt x="64148" y="859652"/>
                        <a:pt x="0" y="795504"/>
                        <a:pt x="0" y="716374"/>
                      </a:cubicBezTo>
                      <a:lnTo>
                        <a:pt x="0" y="143278"/>
                      </a:lnTo>
                      <a:close/>
                    </a:path>
                  </a:pathLst>
                </a:custGeom>
                <a:solidFill>
                  <a:srgbClr val="FFC000"/>
                </a:solidFill>
                <a:ln w="57150">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defTabSz="1600200">
                    <a:lnSpc>
                      <a:spcPct val="90000"/>
                    </a:lnSpc>
                    <a:spcBef>
                      <a:spcPct val="0"/>
                    </a:spcBef>
                    <a:spcAft>
                      <a:spcPct val="35000"/>
                    </a:spcAft>
                  </a:pPr>
                  <a:endParaRPr lang="ru-RU" sz="3600" dirty="0"/>
                </a:p>
              </p:txBody>
            </p:sp>
            <p:sp>
              <p:nvSpPr>
                <p:cNvPr id="128" name="ïṥļîḑè">
                  <a:extLst>
                    <a:ext uri="{FF2B5EF4-FFF2-40B4-BE49-F238E27FC236}">
                      <a16:creationId xmlns:a16="http://schemas.microsoft.com/office/drawing/2014/main" xmlns="" id="{087B577D-BB52-48D7-9BBD-4A55C6AC680D}"/>
                    </a:ext>
                  </a:extLst>
                </p:cNvPr>
                <p:cNvSpPr/>
                <p:nvPr/>
              </p:nvSpPr>
              <p:spPr>
                <a:xfrm>
                  <a:off x="5454469" y="2523147"/>
                  <a:ext cx="1283062" cy="1283062"/>
                </a:xfrm>
                <a:prstGeom prst="ellipse">
                  <a:avLst/>
                </a:prstGeom>
                <a:pattFill prst="pct5">
                  <a:fgClr>
                    <a:srgbClr val="E4E6EA"/>
                  </a:fgClr>
                  <a:bgClr>
                    <a:srgbClr val="ADB5BF"/>
                  </a:bgClr>
                </a:pattFill>
                <a:ln w="57150" cap="flat" cmpd="sng" algn="ctr">
                  <a:solidFill>
                    <a:schemeClr val="bg1"/>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ru-RU" dirty="0"/>
                </a:p>
              </p:txBody>
            </p:sp>
            <p:sp>
              <p:nvSpPr>
                <p:cNvPr id="130" name="ïšḷiďé">
                  <a:extLst>
                    <a:ext uri="{FF2B5EF4-FFF2-40B4-BE49-F238E27FC236}">
                      <a16:creationId xmlns:a16="http://schemas.microsoft.com/office/drawing/2014/main" xmlns="" id="{46C90818-4DFF-44E9-A905-4BBA1FDFD235}"/>
                    </a:ext>
                  </a:extLst>
                </p:cNvPr>
                <p:cNvSpPr/>
                <p:nvPr/>
              </p:nvSpPr>
              <p:spPr>
                <a:xfrm>
                  <a:off x="4336875" y="1768729"/>
                  <a:ext cx="859652" cy="859652"/>
                </a:xfrm>
                <a:custGeom>
                  <a:avLst/>
                  <a:gdLst>
                    <a:gd name="connsiteX0" fmla="*/ 0 w 859652"/>
                    <a:gd name="connsiteY0" fmla="*/ 143278 h 859652"/>
                    <a:gd name="connsiteX1" fmla="*/ 143278 w 859652"/>
                    <a:gd name="connsiteY1" fmla="*/ 0 h 859652"/>
                    <a:gd name="connsiteX2" fmla="*/ 716374 w 859652"/>
                    <a:gd name="connsiteY2" fmla="*/ 0 h 859652"/>
                    <a:gd name="connsiteX3" fmla="*/ 859652 w 859652"/>
                    <a:gd name="connsiteY3" fmla="*/ 143278 h 859652"/>
                    <a:gd name="connsiteX4" fmla="*/ 859652 w 859652"/>
                    <a:gd name="connsiteY4" fmla="*/ 716374 h 859652"/>
                    <a:gd name="connsiteX5" fmla="*/ 716374 w 859652"/>
                    <a:gd name="connsiteY5" fmla="*/ 859652 h 859652"/>
                    <a:gd name="connsiteX6" fmla="*/ 143278 w 859652"/>
                    <a:gd name="connsiteY6" fmla="*/ 859652 h 859652"/>
                    <a:gd name="connsiteX7" fmla="*/ 0 w 859652"/>
                    <a:gd name="connsiteY7" fmla="*/ 716374 h 859652"/>
                    <a:gd name="connsiteX8" fmla="*/ 0 w 859652"/>
                    <a:gd name="connsiteY8" fmla="*/ 143278 h 85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652" h="859652">
                      <a:moveTo>
                        <a:pt x="0" y="143278"/>
                      </a:moveTo>
                      <a:cubicBezTo>
                        <a:pt x="0" y="64148"/>
                        <a:pt x="64148" y="0"/>
                        <a:pt x="143278" y="0"/>
                      </a:cubicBezTo>
                      <a:lnTo>
                        <a:pt x="716374" y="0"/>
                      </a:lnTo>
                      <a:cubicBezTo>
                        <a:pt x="795504" y="0"/>
                        <a:pt x="859652" y="64148"/>
                        <a:pt x="859652" y="143278"/>
                      </a:cubicBezTo>
                      <a:lnTo>
                        <a:pt x="859652" y="716374"/>
                      </a:lnTo>
                      <a:cubicBezTo>
                        <a:pt x="859652" y="795504"/>
                        <a:pt x="795504" y="859652"/>
                        <a:pt x="716374" y="859652"/>
                      </a:cubicBezTo>
                      <a:lnTo>
                        <a:pt x="143278" y="859652"/>
                      </a:lnTo>
                      <a:cubicBezTo>
                        <a:pt x="64148" y="859652"/>
                        <a:pt x="0" y="795504"/>
                        <a:pt x="0" y="716374"/>
                      </a:cubicBezTo>
                      <a:lnTo>
                        <a:pt x="0" y="143278"/>
                      </a:lnTo>
                      <a:close/>
                    </a:path>
                  </a:pathLst>
                </a:custGeom>
                <a:solidFill>
                  <a:srgbClr val="92D050"/>
                </a:solidFill>
                <a:ln w="57150">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defTabSz="1600200">
                    <a:lnSpc>
                      <a:spcPct val="90000"/>
                    </a:lnSpc>
                    <a:spcBef>
                      <a:spcPct val="0"/>
                    </a:spcBef>
                    <a:spcAft>
                      <a:spcPct val="35000"/>
                    </a:spcAft>
                  </a:pPr>
                  <a:endParaRPr lang="ru-RU" sz="3600" dirty="0"/>
                </a:p>
              </p:txBody>
            </p:sp>
            <p:cxnSp>
              <p:nvCxnSpPr>
                <p:cNvPr id="132" name="直接连接符 10">
                  <a:extLst>
                    <a:ext uri="{FF2B5EF4-FFF2-40B4-BE49-F238E27FC236}">
                      <a16:creationId xmlns:a16="http://schemas.microsoft.com/office/drawing/2014/main" xmlns="" id="{C2044DA6-B0BE-469B-BEE4-67304BA9D2C1}"/>
                    </a:ext>
                  </a:extLst>
                </p:cNvPr>
                <p:cNvCxnSpPr>
                  <a:cxnSpLocks/>
                  <a:endCxn id="128" idx="1"/>
                </p:cNvCxnSpPr>
                <p:nvPr/>
              </p:nvCxnSpPr>
              <p:spPr>
                <a:xfrm>
                  <a:off x="5196527" y="2485103"/>
                  <a:ext cx="445842" cy="225944"/>
                </a:xfrm>
                <a:prstGeom prst="line">
                  <a:avLst/>
                </a:prstGeom>
                <a:ln w="285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直接连接符 11">
                  <a:extLst>
                    <a:ext uri="{FF2B5EF4-FFF2-40B4-BE49-F238E27FC236}">
                      <a16:creationId xmlns:a16="http://schemas.microsoft.com/office/drawing/2014/main" xmlns="" id="{48E2EEEC-5D9F-4BEF-9B11-39C3668DF79C}"/>
                    </a:ext>
                  </a:extLst>
                </p:cNvPr>
                <p:cNvCxnSpPr>
                  <a:cxnSpLocks/>
                  <a:endCxn id="128" idx="7"/>
                </p:cNvCxnSpPr>
                <p:nvPr/>
              </p:nvCxnSpPr>
              <p:spPr>
                <a:xfrm flipH="1">
                  <a:off x="6549631" y="2485103"/>
                  <a:ext cx="445842" cy="225944"/>
                </a:xfrm>
                <a:prstGeom prst="line">
                  <a:avLst/>
                </a:prstGeom>
                <a:ln w="285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134" name="Imagen 133"/>
              <p:cNvPicPr>
                <a:picLocks noChangeAspect="1"/>
              </p:cNvPicPr>
              <p:nvPr/>
            </p:nvPicPr>
            <p:blipFill>
              <a:blip r:embed="rId4"/>
              <a:stretch>
                <a:fillRect/>
              </a:stretch>
            </p:blipFill>
            <p:spPr>
              <a:xfrm>
                <a:off x="7752622" y="2615350"/>
                <a:ext cx="1458696" cy="1325116"/>
              </a:xfrm>
              <a:prstGeom prst="ellipse">
                <a:avLst/>
              </a:prstGeom>
              <a:ln>
                <a:noFill/>
              </a:ln>
              <a:effectLst>
                <a:softEdge rad="112500"/>
              </a:effectLst>
            </p:spPr>
          </p:pic>
        </p:grpSp>
        <p:sp>
          <p:nvSpPr>
            <p:cNvPr id="135" name="文本框 27"/>
            <p:cNvSpPr txBox="1"/>
            <p:nvPr/>
          </p:nvSpPr>
          <p:spPr>
            <a:xfrm>
              <a:off x="6648399" y="2183697"/>
              <a:ext cx="1189826" cy="461665"/>
            </a:xfrm>
            <a:prstGeom prst="rect">
              <a:avLst/>
            </a:prstGeom>
            <a:noFill/>
          </p:spPr>
          <p:txBody>
            <a:bodyPr wrap="square" rtlCol="0">
              <a:spAutoFit/>
            </a:bodyPr>
            <a:lstStyle/>
            <a:p>
              <a:pPr algn="ctr"/>
              <a:r>
                <a:rPr lang="es-EC" sz="2400" b="1" dirty="0">
                  <a:solidFill>
                    <a:srgbClr val="000000"/>
                  </a:solidFill>
                  <a:latin typeface="Times New Roman" panose="02020603050405020304" pitchFamily="18" charset="0"/>
                  <a:cs typeface="Times New Roman" panose="02020603050405020304" pitchFamily="18" charset="0"/>
                </a:rPr>
                <a:t>H</a:t>
              </a:r>
              <a:r>
                <a:rPr lang="es-EC" sz="2400" b="1" baseline="-25000" dirty="0">
                  <a:solidFill>
                    <a:srgbClr val="000000"/>
                  </a:solidFill>
                  <a:latin typeface="Times New Roman" panose="02020603050405020304" pitchFamily="18" charset="0"/>
                  <a:cs typeface="Times New Roman" panose="02020603050405020304" pitchFamily="18" charset="0"/>
                </a:rPr>
                <a:t>i</a:t>
              </a:r>
              <a:endParaRPr lang="en-US" altLang="zh-CN" sz="2400" b="1" cap="all" dirty="0">
                <a:solidFill>
                  <a:schemeClr val="accent6"/>
                </a:solidFill>
                <a:ea typeface="微软雅黑" panose="020B0503020204020204" pitchFamily="34" charset="-122"/>
              </a:endParaRPr>
            </a:p>
          </p:txBody>
        </p:sp>
        <p:sp>
          <p:nvSpPr>
            <p:cNvPr id="136" name="文本框 34"/>
            <p:cNvSpPr txBox="1"/>
            <p:nvPr/>
          </p:nvSpPr>
          <p:spPr>
            <a:xfrm>
              <a:off x="9025212" y="2183697"/>
              <a:ext cx="1325365" cy="461665"/>
            </a:xfrm>
            <a:prstGeom prst="rect">
              <a:avLst/>
            </a:prstGeom>
            <a:noFill/>
          </p:spPr>
          <p:txBody>
            <a:bodyPr wrap="square" rtlCol="0">
              <a:spAutoFit/>
            </a:bodyPr>
            <a:lstStyle/>
            <a:p>
              <a:pPr algn="ctr"/>
              <a:r>
                <a:rPr lang="es-EC" sz="2400" b="1" dirty="0">
                  <a:solidFill>
                    <a:srgbClr val="C00000"/>
                  </a:solidFill>
                  <a:latin typeface="Times New Roman" panose="02020603050405020304" pitchFamily="18" charset="0"/>
                  <a:cs typeface="Times New Roman" panose="02020603050405020304" pitchFamily="18" charset="0"/>
                </a:rPr>
                <a:t>H</a:t>
              </a:r>
              <a:r>
                <a:rPr lang="es-EC" sz="2400" b="1" baseline="-25000" dirty="0">
                  <a:solidFill>
                    <a:srgbClr val="C00000"/>
                  </a:solidFill>
                  <a:latin typeface="Times New Roman" panose="02020603050405020304" pitchFamily="18" charset="0"/>
                  <a:cs typeface="Times New Roman" panose="02020603050405020304" pitchFamily="18" charset="0"/>
                </a:rPr>
                <a:t>o</a:t>
              </a:r>
              <a:endParaRPr lang="en-US" altLang="zh-CN" sz="2400" b="1" cap="all" dirty="0">
                <a:solidFill>
                  <a:srgbClr val="C00000"/>
                </a:solidFill>
                <a:ea typeface="微软雅黑" panose="020B0503020204020204" pitchFamily="34" charset="-122"/>
              </a:endParaRPr>
            </a:p>
          </p:txBody>
        </p:sp>
      </p:grpSp>
      <p:sp>
        <p:nvSpPr>
          <p:cNvPr id="137" name="Rectángulo 136"/>
          <p:cNvSpPr/>
          <p:nvPr/>
        </p:nvSpPr>
        <p:spPr>
          <a:xfrm>
            <a:off x="9372562" y="2384796"/>
            <a:ext cx="2555292" cy="1477328"/>
          </a:xfrm>
          <a:prstGeom prst="rect">
            <a:avLst/>
          </a:prstGeom>
          <a:ln w="38100">
            <a:solidFill>
              <a:srgbClr val="FF7C80"/>
            </a:solidFill>
          </a:ln>
        </p:spPr>
        <p:txBody>
          <a:bodyPr wrap="square">
            <a:spAutoFit/>
          </a:bodyPr>
          <a:lstStyle/>
          <a:p>
            <a:pPr algn="just"/>
            <a:r>
              <a:rPr lang="es-ES" sz="1800" dirty="0">
                <a:solidFill>
                  <a:schemeClr val="bg2">
                    <a:lumMod val="10000"/>
                  </a:schemeClr>
                </a:solidFill>
                <a:latin typeface="Times New Roman" panose="02020603050405020304" pitchFamily="18" charset="0"/>
                <a:ea typeface="Calibri" panose="020F0502020204030204" pitchFamily="34" charset="0"/>
              </a:rPr>
              <a:t>La óptima evaluación del riesgo inherente no permite alcanzar una mayor eficiencia en el proceso de auditoría</a:t>
            </a:r>
            <a:r>
              <a:rPr lang="es-ES" sz="1800" b="1" dirty="0">
                <a:solidFill>
                  <a:schemeClr val="bg2">
                    <a:lumMod val="10000"/>
                  </a:schemeClr>
                </a:solidFill>
                <a:latin typeface="Times New Roman" panose="02020603050405020304" pitchFamily="18" charset="0"/>
                <a:ea typeface="Calibri" panose="020F0502020204030204" pitchFamily="34" charset="0"/>
              </a:rPr>
              <a:t> </a:t>
            </a:r>
            <a:endParaRPr lang="es-ES" dirty="0">
              <a:solidFill>
                <a:schemeClr val="bg2">
                  <a:lumMod val="10000"/>
                </a:schemeClr>
              </a:solidFill>
            </a:endParaRPr>
          </a:p>
        </p:txBody>
      </p:sp>
      <p:sp>
        <p:nvSpPr>
          <p:cNvPr id="138" name="Rectángulo 137"/>
          <p:cNvSpPr/>
          <p:nvPr/>
        </p:nvSpPr>
        <p:spPr>
          <a:xfrm>
            <a:off x="6531120" y="2384796"/>
            <a:ext cx="2572360" cy="1477328"/>
          </a:xfrm>
          <a:prstGeom prst="rect">
            <a:avLst/>
          </a:prstGeom>
          <a:ln w="38100">
            <a:solidFill>
              <a:srgbClr val="FF7C80"/>
            </a:solidFill>
          </a:ln>
        </p:spPr>
        <p:txBody>
          <a:bodyPr wrap="square">
            <a:spAutoFit/>
          </a:bodyPr>
          <a:lstStyle/>
          <a:p>
            <a:pPr algn="just"/>
            <a:r>
              <a:rPr lang="es-ES" sz="1800" dirty="0">
                <a:solidFill>
                  <a:schemeClr val="bg2">
                    <a:lumMod val="10000"/>
                  </a:schemeClr>
                </a:solidFill>
                <a:latin typeface="Times New Roman" panose="02020603050405020304" pitchFamily="18" charset="0"/>
                <a:ea typeface="Calibri" panose="020F0502020204030204" pitchFamily="34" charset="0"/>
              </a:rPr>
              <a:t>La óptima evaluación del riesgo inherente permite alcanzar una mayor eficiencia en el proceso de auditoría</a:t>
            </a:r>
            <a:r>
              <a:rPr lang="es-ES" sz="1800" b="1" dirty="0">
                <a:solidFill>
                  <a:schemeClr val="bg2">
                    <a:lumMod val="10000"/>
                  </a:schemeClr>
                </a:solidFill>
                <a:latin typeface="Times New Roman" panose="02020603050405020304" pitchFamily="18" charset="0"/>
                <a:ea typeface="Calibri" panose="020F0502020204030204" pitchFamily="34" charset="0"/>
              </a:rPr>
              <a:t> </a:t>
            </a:r>
            <a:endParaRPr lang="es-ES" dirty="0">
              <a:solidFill>
                <a:schemeClr val="bg2">
                  <a:lumMod val="10000"/>
                </a:schemeClr>
              </a:solidFill>
            </a:endParaRPr>
          </a:p>
        </p:txBody>
      </p:sp>
      <p:sp>
        <p:nvSpPr>
          <p:cNvPr id="141" name="CustomText1">
            <a:extLst>
              <a:ext uri="{FF2B5EF4-FFF2-40B4-BE49-F238E27FC236}">
                <a16:creationId xmlns:a16="http://schemas.microsoft.com/office/drawing/2014/main" xmlns="" id="{87B16A2A-3E81-48A9-BB89-598FC32FE841}"/>
              </a:ext>
            </a:extLst>
          </p:cNvPr>
          <p:cNvSpPr txBox="1"/>
          <p:nvPr/>
        </p:nvSpPr>
        <p:spPr>
          <a:xfrm>
            <a:off x="7821905" y="1238958"/>
            <a:ext cx="2828303" cy="547762"/>
          </a:xfrm>
          <a:prstGeom prst="rect">
            <a:avLst/>
          </a:prstGeom>
          <a:solidFill>
            <a:schemeClr val="accent2">
              <a:lumMod val="60000"/>
              <a:lumOff val="40000"/>
            </a:schemeClr>
          </a:solidFill>
          <a:ln w="57150">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s-ES" altLang="zh-CN" sz="2400" b="1" dirty="0">
                <a:solidFill>
                  <a:schemeClr val="tx2"/>
                </a:solidFill>
              </a:rPr>
              <a:t>Hipótesis</a:t>
            </a:r>
          </a:p>
        </p:txBody>
      </p:sp>
      <p:grpSp>
        <p:nvGrpSpPr>
          <p:cNvPr id="142" name="Grupo 141"/>
          <p:cNvGrpSpPr/>
          <p:nvPr/>
        </p:nvGrpSpPr>
        <p:grpSpPr>
          <a:xfrm>
            <a:off x="-47934" y="56528"/>
            <a:ext cx="1363014" cy="1246003"/>
            <a:chOff x="665436" y="247198"/>
            <a:chExt cx="1363014" cy="1246003"/>
          </a:xfrm>
        </p:grpSpPr>
        <p:grpSp>
          <p:nvGrpSpPr>
            <p:cNvPr id="143"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73714" y="247198"/>
              <a:ext cx="1309436" cy="1182430"/>
              <a:chOff x="3002074" y="1103313"/>
              <a:chExt cx="5853314" cy="5285584"/>
            </a:xfrm>
          </p:grpSpPr>
          <p:sp>
            <p:nvSpPr>
              <p:cNvPr id="146"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44" name="CuadroTexto 143"/>
            <p:cNvSpPr txBox="1"/>
            <p:nvPr/>
          </p:nvSpPr>
          <p:spPr>
            <a:xfrm>
              <a:off x="665436" y="1077703"/>
              <a:ext cx="1363014" cy="415498"/>
            </a:xfrm>
            <a:prstGeom prst="rect">
              <a:avLst/>
            </a:prstGeom>
            <a:noFill/>
          </p:spPr>
          <p:txBody>
            <a:bodyPr wrap="square" rtlCol="0">
              <a:spAutoFit/>
            </a:bodyPr>
            <a:lstStyle/>
            <a:p>
              <a:pPr algn="ctr"/>
              <a:r>
                <a:rPr lang="es-ES" sz="1050" b="1" dirty="0">
                  <a:solidFill>
                    <a:schemeClr val="bg2">
                      <a:lumMod val="10000"/>
                    </a:schemeClr>
                  </a:solidFill>
                </a:rPr>
                <a:t>MARCO METODOLÓGICO</a:t>
              </a:r>
            </a:p>
          </p:txBody>
        </p:sp>
        <p:sp>
          <p:nvSpPr>
            <p:cNvPr id="145" name="CuadroTexto 144"/>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3</a:t>
              </a:r>
              <a:endParaRPr lang="en-US" sz="1800" dirty="0">
                <a:solidFill>
                  <a:schemeClr val="bg2">
                    <a:lumMod val="10000"/>
                  </a:schemeClr>
                </a:solidFill>
                <a:latin typeface="Impact" panose="020B0806030902050204" pitchFamily="34" charset="0"/>
              </a:endParaRPr>
            </a:p>
          </p:txBody>
        </p:sp>
      </p:grpSp>
      <p:sp>
        <p:nvSpPr>
          <p:cNvPr id="155" name="Rectángulo 154"/>
          <p:cNvSpPr/>
          <p:nvPr/>
        </p:nvSpPr>
        <p:spPr>
          <a:xfrm>
            <a:off x="1635093" y="1238958"/>
            <a:ext cx="3656173" cy="547762"/>
          </a:xfrm>
          <a:prstGeom prst="rect">
            <a:avLst/>
          </a:prstGeom>
          <a:ln w="38100">
            <a:solidFill>
              <a:schemeClr val="bg2">
                <a:lumMod val="10000"/>
              </a:schemeClr>
            </a:solidFill>
          </a:ln>
          <a:effectLst>
            <a:outerShdw blurRad="40000" dist="23000" dir="5400000" rotWithShape="0">
              <a:srgbClr val="000000">
                <a:alpha val="35000"/>
              </a:srgbClr>
            </a:outerShdw>
            <a:reflection blurRad="6350" stA="52000" endA="300" endPos="35000" dir="5400000" sy="-100000" algn="bl" rotWithShape="0"/>
          </a:effectLst>
        </p:spPr>
        <p:style>
          <a:lnRef idx="0">
            <a:schemeClr val="dk1"/>
          </a:lnRef>
          <a:fillRef idx="3">
            <a:schemeClr val="dk1"/>
          </a:fillRef>
          <a:effectRef idx="3">
            <a:schemeClr val="dk1"/>
          </a:effectRef>
          <a:fontRef idx="minor">
            <a:schemeClr val="lt1"/>
          </a:fontRef>
        </p:style>
        <p:txBody>
          <a:bodyPr rtlCol="0" anchor="ctr"/>
          <a:lstStyle/>
          <a:p>
            <a:pPr algn="ctr"/>
            <a:r>
              <a:rPr lang="es-EC" sz="2400" b="1" dirty="0">
                <a:solidFill>
                  <a:schemeClr val="bg2">
                    <a:lumMod val="10000"/>
                  </a:schemeClr>
                </a:solidFill>
              </a:rPr>
              <a:t>Tipología de Investigación</a:t>
            </a:r>
          </a:p>
        </p:txBody>
      </p:sp>
      <p:grpSp>
        <p:nvGrpSpPr>
          <p:cNvPr id="156" name="25587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73780" y="2384796"/>
            <a:ext cx="4461386" cy="3355590"/>
            <a:chOff x="3344025" y="1548337"/>
            <a:chExt cx="5341234" cy="4017358"/>
          </a:xfrm>
        </p:grpSpPr>
        <p:grpSp>
          <p:nvGrpSpPr>
            <p:cNvPr id="157" name="ïšļiḋé">
              <a:extLst>
                <a:ext uri="{FF2B5EF4-FFF2-40B4-BE49-F238E27FC236}">
                  <a16:creationId xmlns:a16="http://schemas.microsoft.com/office/drawing/2014/main" xmlns="" id="{E6CDEE05-8286-4BB8-8B29-E75F73846FE3}"/>
                </a:ext>
              </a:extLst>
            </p:cNvPr>
            <p:cNvGrpSpPr/>
            <p:nvPr/>
          </p:nvGrpSpPr>
          <p:grpSpPr>
            <a:xfrm rot="2700000">
              <a:off x="5363422" y="1548337"/>
              <a:ext cx="1465158" cy="1465158"/>
              <a:chOff x="1905000" y="2108996"/>
              <a:chExt cx="1716088" cy="1716088"/>
            </a:xfrm>
          </p:grpSpPr>
          <p:sp>
            <p:nvSpPr>
              <p:cNvPr id="178" name="ïSlíde">
                <a:extLst>
                  <a:ext uri="{FF2B5EF4-FFF2-40B4-BE49-F238E27FC236}">
                    <a16:creationId xmlns:a16="http://schemas.microsoft.com/office/drawing/2014/main" xmlns="" id="{AAC1C331-E7C8-47CE-9D70-0C460FD3FCB3}"/>
                  </a:ext>
                </a:extLst>
              </p:cNvPr>
              <p:cNvSpPr/>
              <p:nvPr/>
            </p:nvSpPr>
            <p:spPr>
              <a:xfrm rot="5400000">
                <a:off x="1905000" y="2108996"/>
                <a:ext cx="1716088" cy="1716088"/>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sp>
            <p:nvSpPr>
              <p:cNvPr id="179" name="íṩľîďè">
                <a:extLst>
                  <a:ext uri="{FF2B5EF4-FFF2-40B4-BE49-F238E27FC236}">
                    <a16:creationId xmlns:a16="http://schemas.microsoft.com/office/drawing/2014/main" xmlns="" id="{9021BAAF-67BB-48E7-AB36-269B7C787CAF}"/>
                  </a:ext>
                </a:extLst>
              </p:cNvPr>
              <p:cNvSpPr/>
              <p:nvPr/>
            </p:nvSpPr>
            <p:spPr>
              <a:xfrm rot="5400000">
                <a:off x="2078038" y="2282033"/>
                <a:ext cx="1543050" cy="154305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grpSp>
        <p:sp>
          <p:nvSpPr>
            <p:cNvPr id="158" name="ïšlïḋê">
              <a:extLst>
                <a:ext uri="{FF2B5EF4-FFF2-40B4-BE49-F238E27FC236}">
                  <a16:creationId xmlns:a16="http://schemas.microsoft.com/office/drawing/2014/main" xmlns="" id="{B28DCA3D-F912-4A94-B95D-CC96762C7DC1}"/>
                </a:ext>
              </a:extLst>
            </p:cNvPr>
            <p:cNvSpPr/>
            <p:nvPr/>
          </p:nvSpPr>
          <p:spPr>
            <a:xfrm>
              <a:off x="5625044" y="1914423"/>
              <a:ext cx="941915" cy="941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grpSp>
          <p:nvGrpSpPr>
            <p:cNvPr id="159" name="işḻîdé">
              <a:extLst>
                <a:ext uri="{FF2B5EF4-FFF2-40B4-BE49-F238E27FC236}">
                  <a16:creationId xmlns:a16="http://schemas.microsoft.com/office/drawing/2014/main" xmlns="" id="{D908E7DA-AB74-4B34-A581-7F40B643F940}"/>
                </a:ext>
              </a:extLst>
            </p:cNvPr>
            <p:cNvGrpSpPr/>
            <p:nvPr/>
          </p:nvGrpSpPr>
          <p:grpSpPr>
            <a:xfrm rot="2700000" flipH="1">
              <a:off x="6639522" y="2824436"/>
              <a:ext cx="1465159" cy="1465157"/>
              <a:chOff x="1905000" y="2108996"/>
              <a:chExt cx="1716088" cy="1716088"/>
            </a:xfrm>
          </p:grpSpPr>
          <p:sp>
            <p:nvSpPr>
              <p:cNvPr id="176" name="íṩḷíḓè">
                <a:extLst>
                  <a:ext uri="{FF2B5EF4-FFF2-40B4-BE49-F238E27FC236}">
                    <a16:creationId xmlns:a16="http://schemas.microsoft.com/office/drawing/2014/main" xmlns="" id="{842A1730-E6D3-4C73-999D-24621F509320}"/>
                  </a:ext>
                </a:extLst>
              </p:cNvPr>
              <p:cNvSpPr/>
              <p:nvPr/>
            </p:nvSpPr>
            <p:spPr>
              <a:xfrm rot="5400000">
                <a:off x="1905000" y="2108996"/>
                <a:ext cx="1716088" cy="1716088"/>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sp>
            <p:nvSpPr>
              <p:cNvPr id="177" name="ísḻíḑé">
                <a:extLst>
                  <a:ext uri="{FF2B5EF4-FFF2-40B4-BE49-F238E27FC236}">
                    <a16:creationId xmlns:a16="http://schemas.microsoft.com/office/drawing/2014/main" xmlns="" id="{89FA3DC9-91DD-4282-89D4-EC3104D17708}"/>
                  </a:ext>
                </a:extLst>
              </p:cNvPr>
              <p:cNvSpPr/>
              <p:nvPr/>
            </p:nvSpPr>
            <p:spPr>
              <a:xfrm rot="5400000">
                <a:off x="2078038" y="2282033"/>
                <a:ext cx="1543050" cy="154305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grpSp>
        <p:sp>
          <p:nvSpPr>
            <p:cNvPr id="160" name="iṩḻîďé">
              <a:extLst>
                <a:ext uri="{FF2B5EF4-FFF2-40B4-BE49-F238E27FC236}">
                  <a16:creationId xmlns:a16="http://schemas.microsoft.com/office/drawing/2014/main" xmlns="" id="{27830DA2-48D5-40EB-B043-7B46F9C17E9D}"/>
                </a:ext>
              </a:extLst>
            </p:cNvPr>
            <p:cNvSpPr/>
            <p:nvPr/>
          </p:nvSpPr>
          <p:spPr>
            <a:xfrm>
              <a:off x="6796680" y="3086057"/>
              <a:ext cx="941915" cy="941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grpSp>
          <p:nvGrpSpPr>
            <p:cNvPr id="161" name="ïṡļîḑê">
              <a:extLst>
                <a:ext uri="{FF2B5EF4-FFF2-40B4-BE49-F238E27FC236}">
                  <a16:creationId xmlns:a16="http://schemas.microsoft.com/office/drawing/2014/main" xmlns="" id="{932264C7-8E09-4ACA-8CA2-6CE66100B272}"/>
                </a:ext>
              </a:extLst>
            </p:cNvPr>
            <p:cNvGrpSpPr/>
            <p:nvPr/>
          </p:nvGrpSpPr>
          <p:grpSpPr>
            <a:xfrm rot="2700000" flipV="1">
              <a:off x="4087320" y="2824436"/>
              <a:ext cx="1465159" cy="1465157"/>
              <a:chOff x="1905000" y="2108996"/>
              <a:chExt cx="1716088" cy="1716088"/>
            </a:xfrm>
          </p:grpSpPr>
          <p:sp>
            <p:nvSpPr>
              <p:cNvPr id="174" name="ïsḷíḋê">
                <a:extLst>
                  <a:ext uri="{FF2B5EF4-FFF2-40B4-BE49-F238E27FC236}">
                    <a16:creationId xmlns:a16="http://schemas.microsoft.com/office/drawing/2014/main" xmlns="" id="{BE8846DF-5B2E-42C0-9732-E64215B55EDC}"/>
                  </a:ext>
                </a:extLst>
              </p:cNvPr>
              <p:cNvSpPr/>
              <p:nvPr/>
            </p:nvSpPr>
            <p:spPr>
              <a:xfrm rot="5400000">
                <a:off x="1905000" y="2108996"/>
                <a:ext cx="1716088" cy="1716088"/>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sp>
            <p:nvSpPr>
              <p:cNvPr id="175" name="ïšḻíḓe">
                <a:extLst>
                  <a:ext uri="{FF2B5EF4-FFF2-40B4-BE49-F238E27FC236}">
                    <a16:creationId xmlns:a16="http://schemas.microsoft.com/office/drawing/2014/main" xmlns="" id="{CF6B7836-9A0A-4054-A9C4-5C07769A6E96}"/>
                  </a:ext>
                </a:extLst>
              </p:cNvPr>
              <p:cNvSpPr/>
              <p:nvPr/>
            </p:nvSpPr>
            <p:spPr>
              <a:xfrm rot="5400000">
                <a:off x="2078038" y="2282033"/>
                <a:ext cx="1543050" cy="154305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grpSp>
        <p:sp>
          <p:nvSpPr>
            <p:cNvPr id="162" name="îṧḷïḑê">
              <a:extLst>
                <a:ext uri="{FF2B5EF4-FFF2-40B4-BE49-F238E27FC236}">
                  <a16:creationId xmlns:a16="http://schemas.microsoft.com/office/drawing/2014/main" xmlns="" id="{667BCD8A-106B-47A6-9E51-CB47516153D4}"/>
                </a:ext>
              </a:extLst>
            </p:cNvPr>
            <p:cNvSpPr/>
            <p:nvPr/>
          </p:nvSpPr>
          <p:spPr>
            <a:xfrm>
              <a:off x="4453407" y="3086059"/>
              <a:ext cx="941915" cy="941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grpSp>
          <p:nvGrpSpPr>
            <p:cNvPr id="163" name="işlïďé">
              <a:extLst>
                <a:ext uri="{FF2B5EF4-FFF2-40B4-BE49-F238E27FC236}">
                  <a16:creationId xmlns:a16="http://schemas.microsoft.com/office/drawing/2014/main" xmlns="" id="{57FF9BBC-A258-4E8E-A53C-1924B164E43E}"/>
                </a:ext>
              </a:extLst>
            </p:cNvPr>
            <p:cNvGrpSpPr/>
            <p:nvPr/>
          </p:nvGrpSpPr>
          <p:grpSpPr>
            <a:xfrm>
              <a:off x="5363422" y="4069940"/>
              <a:ext cx="1465158" cy="1495755"/>
              <a:chOff x="5250554" y="4713149"/>
              <a:chExt cx="1690893" cy="1726204"/>
            </a:xfrm>
          </p:grpSpPr>
          <p:sp>
            <p:nvSpPr>
              <p:cNvPr id="172" name="íŝlïďê">
                <a:extLst>
                  <a:ext uri="{FF2B5EF4-FFF2-40B4-BE49-F238E27FC236}">
                    <a16:creationId xmlns:a16="http://schemas.microsoft.com/office/drawing/2014/main" xmlns="" id="{CE24D96B-803C-47B7-8ED0-D1B2054AFF77}"/>
                  </a:ext>
                </a:extLst>
              </p:cNvPr>
              <p:cNvSpPr/>
              <p:nvPr/>
            </p:nvSpPr>
            <p:spPr>
              <a:xfrm rot="8100000" flipH="1" flipV="1">
                <a:off x="5250554" y="4748460"/>
                <a:ext cx="1690893" cy="1690893"/>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sp>
            <p:nvSpPr>
              <p:cNvPr id="173" name="íšḷïḑè">
                <a:extLst>
                  <a:ext uri="{FF2B5EF4-FFF2-40B4-BE49-F238E27FC236}">
                    <a16:creationId xmlns:a16="http://schemas.microsoft.com/office/drawing/2014/main" xmlns="" id="{2E564767-E4EC-4571-80C3-EC25AF880968}"/>
                  </a:ext>
                </a:extLst>
              </p:cNvPr>
              <p:cNvSpPr/>
              <p:nvPr/>
            </p:nvSpPr>
            <p:spPr>
              <a:xfrm rot="8100000" flipH="1" flipV="1">
                <a:off x="5335801" y="4713149"/>
                <a:ext cx="1520396" cy="152039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grpSp>
        <p:sp>
          <p:nvSpPr>
            <p:cNvPr id="164" name="ísḻîde">
              <a:extLst>
                <a:ext uri="{FF2B5EF4-FFF2-40B4-BE49-F238E27FC236}">
                  <a16:creationId xmlns:a16="http://schemas.microsoft.com/office/drawing/2014/main" xmlns="" id="{CDA87EC1-B955-41C8-909B-72D48013CD4E}"/>
                </a:ext>
              </a:extLst>
            </p:cNvPr>
            <p:cNvSpPr/>
            <p:nvPr/>
          </p:nvSpPr>
          <p:spPr>
            <a:xfrm>
              <a:off x="5623532" y="4256184"/>
              <a:ext cx="941915" cy="9419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400"/>
            </a:p>
          </p:txBody>
        </p:sp>
        <p:sp>
          <p:nvSpPr>
            <p:cNvPr id="165" name="išliḍê">
              <a:extLst>
                <a:ext uri="{FF2B5EF4-FFF2-40B4-BE49-F238E27FC236}">
                  <a16:creationId xmlns:a16="http://schemas.microsoft.com/office/drawing/2014/main" xmlns="" id="{3ABC7FA9-944C-471A-8690-0521467AA3D0}"/>
                </a:ext>
              </a:extLst>
            </p:cNvPr>
            <p:cNvSpPr/>
            <p:nvPr/>
          </p:nvSpPr>
          <p:spPr bwMode="auto">
            <a:xfrm>
              <a:off x="5883676" y="2211069"/>
              <a:ext cx="436146" cy="348622"/>
            </a:xfrm>
            <a:custGeom>
              <a:avLst/>
              <a:gdLst>
                <a:gd name="connsiteX0" fmla="*/ 476154 w 607493"/>
                <a:gd name="connsiteY0" fmla="*/ 304419 h 485584"/>
                <a:gd name="connsiteX1" fmla="*/ 488298 w 607493"/>
                <a:gd name="connsiteY1" fmla="*/ 316270 h 485584"/>
                <a:gd name="connsiteX2" fmla="*/ 476344 w 607493"/>
                <a:gd name="connsiteY2" fmla="*/ 328310 h 485584"/>
                <a:gd name="connsiteX3" fmla="*/ 450158 w 607493"/>
                <a:gd name="connsiteY3" fmla="*/ 354477 h 485584"/>
                <a:gd name="connsiteX4" fmla="*/ 438108 w 607493"/>
                <a:gd name="connsiteY4" fmla="*/ 366517 h 485584"/>
                <a:gd name="connsiteX5" fmla="*/ 426059 w 607493"/>
                <a:gd name="connsiteY5" fmla="*/ 354477 h 485584"/>
                <a:gd name="connsiteX6" fmla="*/ 476154 w 607493"/>
                <a:gd name="connsiteY6" fmla="*/ 304419 h 485584"/>
                <a:gd name="connsiteX7" fmla="*/ 131497 w 607493"/>
                <a:gd name="connsiteY7" fmla="*/ 304419 h 485584"/>
                <a:gd name="connsiteX8" fmla="*/ 143655 w 607493"/>
                <a:gd name="connsiteY8" fmla="*/ 316270 h 485584"/>
                <a:gd name="connsiteX9" fmla="*/ 131687 w 607493"/>
                <a:gd name="connsiteY9" fmla="*/ 328310 h 485584"/>
                <a:gd name="connsiteX10" fmla="*/ 105472 w 607493"/>
                <a:gd name="connsiteY10" fmla="*/ 354477 h 485584"/>
                <a:gd name="connsiteX11" fmla="*/ 93409 w 607493"/>
                <a:gd name="connsiteY11" fmla="*/ 366517 h 485584"/>
                <a:gd name="connsiteX12" fmla="*/ 81346 w 607493"/>
                <a:gd name="connsiteY12" fmla="*/ 354477 h 485584"/>
                <a:gd name="connsiteX13" fmla="*/ 131497 w 607493"/>
                <a:gd name="connsiteY13" fmla="*/ 304419 h 485584"/>
                <a:gd name="connsiteX14" fmla="*/ 476139 w 607493"/>
                <a:gd name="connsiteY14" fmla="*/ 274396 h 485584"/>
                <a:gd name="connsiteX15" fmla="*/ 395950 w 607493"/>
                <a:gd name="connsiteY15" fmla="*/ 354460 h 485584"/>
                <a:gd name="connsiteX16" fmla="*/ 476139 w 607493"/>
                <a:gd name="connsiteY16" fmla="*/ 434524 h 485584"/>
                <a:gd name="connsiteX17" fmla="*/ 556422 w 607493"/>
                <a:gd name="connsiteY17" fmla="*/ 354460 h 485584"/>
                <a:gd name="connsiteX18" fmla="*/ 476139 w 607493"/>
                <a:gd name="connsiteY18" fmla="*/ 274396 h 485584"/>
                <a:gd name="connsiteX19" fmla="*/ 131469 w 607493"/>
                <a:gd name="connsiteY19" fmla="*/ 274396 h 485584"/>
                <a:gd name="connsiteX20" fmla="*/ 51280 w 607493"/>
                <a:gd name="connsiteY20" fmla="*/ 354460 h 485584"/>
                <a:gd name="connsiteX21" fmla="*/ 131469 w 607493"/>
                <a:gd name="connsiteY21" fmla="*/ 434524 h 485584"/>
                <a:gd name="connsiteX22" fmla="*/ 211753 w 607493"/>
                <a:gd name="connsiteY22" fmla="*/ 354460 h 485584"/>
                <a:gd name="connsiteX23" fmla="*/ 131469 w 607493"/>
                <a:gd name="connsiteY23" fmla="*/ 274396 h 485584"/>
                <a:gd name="connsiteX24" fmla="*/ 162216 w 607493"/>
                <a:gd name="connsiteY24" fmla="*/ 0 h 485584"/>
                <a:gd name="connsiteX25" fmla="*/ 261100 w 607493"/>
                <a:gd name="connsiteY25" fmla="*/ 64146 h 485584"/>
                <a:gd name="connsiteX26" fmla="*/ 303804 w 607493"/>
                <a:gd name="connsiteY26" fmla="*/ 54197 h 485584"/>
                <a:gd name="connsiteX27" fmla="*/ 346603 w 607493"/>
                <a:gd name="connsiteY27" fmla="*/ 64146 h 485584"/>
                <a:gd name="connsiteX28" fmla="*/ 445392 w 607493"/>
                <a:gd name="connsiteY28" fmla="*/ 0 h 485584"/>
                <a:gd name="connsiteX29" fmla="*/ 542947 w 607493"/>
                <a:gd name="connsiteY29" fmla="*/ 61493 h 485584"/>
                <a:gd name="connsiteX30" fmla="*/ 607288 w 607493"/>
                <a:gd name="connsiteY30" fmla="*/ 340342 h 485584"/>
                <a:gd name="connsiteX31" fmla="*/ 603587 w 607493"/>
                <a:gd name="connsiteY31" fmla="*/ 380611 h 485584"/>
                <a:gd name="connsiteX32" fmla="*/ 458203 w 607493"/>
                <a:gd name="connsiteY32" fmla="*/ 484173 h 485584"/>
                <a:gd name="connsiteX33" fmla="*/ 351158 w 607493"/>
                <a:gd name="connsiteY33" fmla="*/ 392834 h 485584"/>
                <a:gd name="connsiteX34" fmla="*/ 345085 w 607493"/>
                <a:gd name="connsiteY34" fmla="*/ 328309 h 485584"/>
                <a:gd name="connsiteX35" fmla="*/ 340055 w 607493"/>
                <a:gd name="connsiteY35" fmla="*/ 316655 h 485584"/>
                <a:gd name="connsiteX36" fmla="*/ 303709 w 607493"/>
                <a:gd name="connsiteY36" fmla="*/ 302063 h 485584"/>
                <a:gd name="connsiteX37" fmla="*/ 267363 w 607493"/>
                <a:gd name="connsiteY37" fmla="*/ 316655 h 485584"/>
                <a:gd name="connsiteX38" fmla="*/ 262334 w 607493"/>
                <a:gd name="connsiteY38" fmla="*/ 328309 h 485584"/>
                <a:gd name="connsiteX39" fmla="*/ 256260 w 607493"/>
                <a:gd name="connsiteY39" fmla="*/ 392834 h 485584"/>
                <a:gd name="connsiteX40" fmla="*/ 149215 w 607493"/>
                <a:gd name="connsiteY40" fmla="*/ 484173 h 485584"/>
                <a:gd name="connsiteX41" fmla="*/ 3831 w 607493"/>
                <a:gd name="connsiteY41" fmla="*/ 380611 h 485584"/>
                <a:gd name="connsiteX42" fmla="*/ 130 w 607493"/>
                <a:gd name="connsiteY42" fmla="*/ 340342 h 485584"/>
                <a:gd name="connsiteX43" fmla="*/ 64661 w 607493"/>
                <a:gd name="connsiteY43" fmla="*/ 61493 h 485584"/>
                <a:gd name="connsiteX44" fmla="*/ 162216 w 607493"/>
                <a:gd name="connsiteY44" fmla="*/ 0 h 48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7493" h="485584">
                  <a:moveTo>
                    <a:pt x="476154" y="304419"/>
                  </a:moveTo>
                  <a:cubicBezTo>
                    <a:pt x="482890" y="304419"/>
                    <a:pt x="488203" y="309823"/>
                    <a:pt x="488298" y="316270"/>
                  </a:cubicBezTo>
                  <a:cubicBezTo>
                    <a:pt x="488298" y="323001"/>
                    <a:pt x="482890" y="328310"/>
                    <a:pt x="476344" y="328310"/>
                  </a:cubicBezTo>
                  <a:cubicBezTo>
                    <a:pt x="461922" y="328310"/>
                    <a:pt x="450158" y="340066"/>
                    <a:pt x="450158" y="354477"/>
                  </a:cubicBezTo>
                  <a:cubicBezTo>
                    <a:pt x="450158" y="361208"/>
                    <a:pt x="444655" y="366517"/>
                    <a:pt x="438108" y="366517"/>
                  </a:cubicBezTo>
                  <a:cubicBezTo>
                    <a:pt x="431372" y="366517"/>
                    <a:pt x="426059" y="361018"/>
                    <a:pt x="426059" y="354477"/>
                  </a:cubicBezTo>
                  <a:cubicBezTo>
                    <a:pt x="426059" y="326888"/>
                    <a:pt x="448640" y="304419"/>
                    <a:pt x="476154" y="304419"/>
                  </a:cubicBezTo>
                  <a:close/>
                  <a:moveTo>
                    <a:pt x="131497" y="304419"/>
                  </a:moveTo>
                  <a:cubicBezTo>
                    <a:pt x="138146" y="304419"/>
                    <a:pt x="143465" y="309823"/>
                    <a:pt x="143655" y="316270"/>
                  </a:cubicBezTo>
                  <a:cubicBezTo>
                    <a:pt x="143655" y="323001"/>
                    <a:pt x="138241" y="328310"/>
                    <a:pt x="131687" y="328310"/>
                  </a:cubicBezTo>
                  <a:cubicBezTo>
                    <a:pt x="117250" y="328310"/>
                    <a:pt x="105472" y="340066"/>
                    <a:pt x="105472" y="354477"/>
                  </a:cubicBezTo>
                  <a:cubicBezTo>
                    <a:pt x="105472" y="361208"/>
                    <a:pt x="100153" y="366517"/>
                    <a:pt x="93409" y="366517"/>
                  </a:cubicBezTo>
                  <a:cubicBezTo>
                    <a:pt x="86665" y="366517"/>
                    <a:pt x="81346" y="361018"/>
                    <a:pt x="81346" y="354477"/>
                  </a:cubicBezTo>
                  <a:cubicBezTo>
                    <a:pt x="81346" y="326888"/>
                    <a:pt x="103952" y="304419"/>
                    <a:pt x="131497" y="304419"/>
                  </a:cubicBezTo>
                  <a:close/>
                  <a:moveTo>
                    <a:pt x="476139" y="274396"/>
                  </a:moveTo>
                  <a:cubicBezTo>
                    <a:pt x="431916" y="274396"/>
                    <a:pt x="395950" y="310212"/>
                    <a:pt x="395950" y="354460"/>
                  </a:cubicBezTo>
                  <a:cubicBezTo>
                    <a:pt x="395950" y="398708"/>
                    <a:pt x="431916" y="434524"/>
                    <a:pt x="476139" y="434524"/>
                  </a:cubicBezTo>
                  <a:cubicBezTo>
                    <a:pt x="520456" y="434524"/>
                    <a:pt x="556422" y="398708"/>
                    <a:pt x="556422" y="354460"/>
                  </a:cubicBezTo>
                  <a:cubicBezTo>
                    <a:pt x="556422" y="310212"/>
                    <a:pt x="520456" y="274396"/>
                    <a:pt x="476139" y="274396"/>
                  </a:cubicBezTo>
                  <a:close/>
                  <a:moveTo>
                    <a:pt x="131469" y="274396"/>
                  </a:moveTo>
                  <a:cubicBezTo>
                    <a:pt x="87247" y="274396"/>
                    <a:pt x="51280" y="310212"/>
                    <a:pt x="51280" y="354460"/>
                  </a:cubicBezTo>
                  <a:cubicBezTo>
                    <a:pt x="51280" y="398708"/>
                    <a:pt x="87247" y="434524"/>
                    <a:pt x="131469" y="434524"/>
                  </a:cubicBezTo>
                  <a:cubicBezTo>
                    <a:pt x="175787" y="434524"/>
                    <a:pt x="211753" y="398708"/>
                    <a:pt x="211753" y="354460"/>
                  </a:cubicBezTo>
                  <a:cubicBezTo>
                    <a:pt x="211753" y="310212"/>
                    <a:pt x="175787" y="274396"/>
                    <a:pt x="131469" y="274396"/>
                  </a:cubicBezTo>
                  <a:close/>
                  <a:moveTo>
                    <a:pt x="162216" y="0"/>
                  </a:moveTo>
                  <a:cubicBezTo>
                    <a:pt x="205015" y="0"/>
                    <a:pt x="243734" y="25109"/>
                    <a:pt x="261100" y="64146"/>
                  </a:cubicBezTo>
                  <a:cubicBezTo>
                    <a:pt x="273057" y="57798"/>
                    <a:pt x="287861" y="54197"/>
                    <a:pt x="303804" y="54197"/>
                  </a:cubicBezTo>
                  <a:cubicBezTo>
                    <a:pt x="319747" y="54292"/>
                    <a:pt x="334551" y="57987"/>
                    <a:pt x="346603" y="64146"/>
                  </a:cubicBezTo>
                  <a:cubicBezTo>
                    <a:pt x="363969" y="25109"/>
                    <a:pt x="402688" y="0"/>
                    <a:pt x="445392" y="0"/>
                  </a:cubicBezTo>
                  <a:cubicBezTo>
                    <a:pt x="487052" y="0"/>
                    <a:pt x="525106" y="23877"/>
                    <a:pt x="542947" y="61493"/>
                  </a:cubicBezTo>
                  <a:cubicBezTo>
                    <a:pt x="613551" y="210724"/>
                    <a:pt x="607478" y="340342"/>
                    <a:pt x="607288" y="340342"/>
                  </a:cubicBezTo>
                  <a:cubicBezTo>
                    <a:pt x="607288" y="353797"/>
                    <a:pt x="606339" y="367251"/>
                    <a:pt x="603587" y="380611"/>
                  </a:cubicBezTo>
                  <a:cubicBezTo>
                    <a:pt x="589637" y="448831"/>
                    <a:pt x="526909" y="494311"/>
                    <a:pt x="458203" y="484173"/>
                  </a:cubicBezTo>
                  <a:cubicBezTo>
                    <a:pt x="404301" y="476403"/>
                    <a:pt x="368524" y="444567"/>
                    <a:pt x="351158" y="392834"/>
                  </a:cubicBezTo>
                  <a:cubicBezTo>
                    <a:pt x="344231" y="371894"/>
                    <a:pt x="345085" y="350007"/>
                    <a:pt x="345085" y="328309"/>
                  </a:cubicBezTo>
                  <a:cubicBezTo>
                    <a:pt x="345085" y="323382"/>
                    <a:pt x="343471" y="319971"/>
                    <a:pt x="340055" y="316655"/>
                  </a:cubicBezTo>
                  <a:cubicBezTo>
                    <a:pt x="329996" y="306990"/>
                    <a:pt x="316900" y="302063"/>
                    <a:pt x="303709" y="302063"/>
                  </a:cubicBezTo>
                  <a:cubicBezTo>
                    <a:pt x="290518" y="302063"/>
                    <a:pt x="277517" y="306990"/>
                    <a:pt x="267363" y="316655"/>
                  </a:cubicBezTo>
                  <a:cubicBezTo>
                    <a:pt x="263947" y="319971"/>
                    <a:pt x="262334" y="323382"/>
                    <a:pt x="262334" y="328309"/>
                  </a:cubicBezTo>
                  <a:cubicBezTo>
                    <a:pt x="262428" y="350007"/>
                    <a:pt x="263377" y="371894"/>
                    <a:pt x="256260" y="392834"/>
                  </a:cubicBezTo>
                  <a:cubicBezTo>
                    <a:pt x="238799" y="444567"/>
                    <a:pt x="203117" y="476403"/>
                    <a:pt x="149215" y="484173"/>
                  </a:cubicBezTo>
                  <a:cubicBezTo>
                    <a:pt x="80509" y="494216"/>
                    <a:pt x="17781" y="448736"/>
                    <a:pt x="3831" y="380611"/>
                  </a:cubicBezTo>
                  <a:cubicBezTo>
                    <a:pt x="1174" y="367346"/>
                    <a:pt x="130" y="353797"/>
                    <a:pt x="130" y="340342"/>
                  </a:cubicBezTo>
                  <a:cubicBezTo>
                    <a:pt x="130" y="340342"/>
                    <a:pt x="-5943" y="210724"/>
                    <a:pt x="64661" y="61493"/>
                  </a:cubicBezTo>
                  <a:cubicBezTo>
                    <a:pt x="82407" y="23877"/>
                    <a:pt x="120651" y="0"/>
                    <a:pt x="162216" y="0"/>
                  </a:cubicBezTo>
                  <a:close/>
                </a:path>
              </a:pathLst>
            </a:custGeom>
            <a:solidFill>
              <a:schemeClr val="accent1"/>
            </a:solidFill>
            <a:ln>
              <a:noFill/>
            </a:ln>
          </p:spPr>
          <p:txBody>
            <a:bodyPr wrap="square" lIns="91440" tIns="45720" rIns="91440" bIns="45720">
              <a:normAutofit lnSpcReduction="10000"/>
            </a:bodyPr>
            <a:lstStyle/>
            <a:p>
              <a:endParaRPr lang="zh-CN" altLang="en-US" sz="1400"/>
            </a:p>
          </p:txBody>
        </p:sp>
        <p:sp>
          <p:nvSpPr>
            <p:cNvPr id="166" name="íşlïḓê">
              <a:extLst>
                <a:ext uri="{FF2B5EF4-FFF2-40B4-BE49-F238E27FC236}">
                  <a16:creationId xmlns:a16="http://schemas.microsoft.com/office/drawing/2014/main" xmlns="" id="{035F1D12-A3A1-49EA-814C-9B9204918B84}"/>
                </a:ext>
              </a:extLst>
            </p:cNvPr>
            <p:cNvSpPr/>
            <p:nvPr/>
          </p:nvSpPr>
          <p:spPr bwMode="auto">
            <a:xfrm>
              <a:off x="4706291" y="3347198"/>
              <a:ext cx="436146" cy="419634"/>
            </a:xfrm>
            <a:custGeom>
              <a:avLst/>
              <a:gdLst>
                <a:gd name="connsiteX0" fmla="*/ 470550 w 607639"/>
                <a:gd name="connsiteY0" fmla="*/ 350499 h 584635"/>
                <a:gd name="connsiteX1" fmla="*/ 508283 w 607639"/>
                <a:gd name="connsiteY1" fmla="*/ 414411 h 584635"/>
                <a:gd name="connsiteX2" fmla="*/ 508283 w 607639"/>
                <a:gd name="connsiteY2" fmla="*/ 504990 h 584635"/>
                <a:gd name="connsiteX3" fmla="*/ 303775 w 607639"/>
                <a:gd name="connsiteY3" fmla="*/ 584635 h 584635"/>
                <a:gd name="connsiteX4" fmla="*/ 99356 w 607639"/>
                <a:gd name="connsiteY4" fmla="*/ 504990 h 584635"/>
                <a:gd name="connsiteX5" fmla="*/ 99356 w 607639"/>
                <a:gd name="connsiteY5" fmla="*/ 414411 h 584635"/>
                <a:gd name="connsiteX6" fmla="*/ 124897 w 607639"/>
                <a:gd name="connsiteY6" fmla="*/ 360899 h 584635"/>
                <a:gd name="connsiteX7" fmla="*/ 289002 w 607639"/>
                <a:gd name="connsiteY7" fmla="*/ 478767 h 584635"/>
                <a:gd name="connsiteX8" fmla="*/ 303775 w 607639"/>
                <a:gd name="connsiteY8" fmla="*/ 483567 h 584635"/>
                <a:gd name="connsiteX9" fmla="*/ 320150 w 607639"/>
                <a:gd name="connsiteY9" fmla="*/ 477612 h 584635"/>
                <a:gd name="connsiteX10" fmla="*/ 224526 w 607639"/>
                <a:gd name="connsiteY10" fmla="*/ 79098 h 584635"/>
                <a:gd name="connsiteX11" fmla="*/ 290796 w 607639"/>
                <a:gd name="connsiteY11" fmla="*/ 100714 h 584635"/>
                <a:gd name="connsiteX12" fmla="*/ 378918 w 607639"/>
                <a:gd name="connsiteY12" fmla="*/ 129594 h 584635"/>
                <a:gd name="connsiteX13" fmla="*/ 413099 w 607639"/>
                <a:gd name="connsiteY13" fmla="*/ 123729 h 584635"/>
                <a:gd name="connsiteX14" fmla="*/ 413188 w 607639"/>
                <a:gd name="connsiteY14" fmla="*/ 123729 h 584635"/>
                <a:gd name="connsiteX15" fmla="*/ 354351 w 607639"/>
                <a:gd name="connsiteY15" fmla="*/ 248669 h 584635"/>
                <a:gd name="connsiteX16" fmla="*/ 329160 w 607639"/>
                <a:gd name="connsiteY16" fmla="*/ 284658 h 584635"/>
                <a:gd name="connsiteX17" fmla="*/ 329160 w 607639"/>
                <a:gd name="connsiteY17" fmla="*/ 290879 h 584635"/>
                <a:gd name="connsiteX18" fmla="*/ 367524 w 607639"/>
                <a:gd name="connsiteY18" fmla="*/ 331844 h 584635"/>
                <a:gd name="connsiteX19" fmla="*/ 412476 w 607639"/>
                <a:gd name="connsiteY19" fmla="*/ 331844 h 584635"/>
                <a:gd name="connsiteX20" fmla="*/ 414078 w 607639"/>
                <a:gd name="connsiteY20" fmla="*/ 332022 h 584635"/>
                <a:gd name="connsiteX21" fmla="*/ 302545 w 607639"/>
                <a:gd name="connsiteY21" fmla="*/ 426216 h 584635"/>
                <a:gd name="connsiteX22" fmla="*/ 174367 w 607639"/>
                <a:gd name="connsiteY22" fmla="*/ 334155 h 584635"/>
                <a:gd name="connsiteX23" fmla="*/ 195196 w 607639"/>
                <a:gd name="connsiteY23" fmla="*/ 331844 h 584635"/>
                <a:gd name="connsiteX24" fmla="*/ 240058 w 607639"/>
                <a:gd name="connsiteY24" fmla="*/ 331844 h 584635"/>
                <a:gd name="connsiteX25" fmla="*/ 278512 w 607639"/>
                <a:gd name="connsiteY25" fmla="*/ 290879 h 584635"/>
                <a:gd name="connsiteX26" fmla="*/ 278512 w 607639"/>
                <a:gd name="connsiteY26" fmla="*/ 284747 h 584635"/>
                <a:gd name="connsiteX27" fmla="*/ 253766 w 607639"/>
                <a:gd name="connsiteY27" fmla="*/ 248847 h 584635"/>
                <a:gd name="connsiteX28" fmla="*/ 194662 w 607639"/>
                <a:gd name="connsiteY28" fmla="*/ 112177 h 584635"/>
                <a:gd name="connsiteX29" fmla="*/ 196976 w 607639"/>
                <a:gd name="connsiteY29" fmla="*/ 90139 h 584635"/>
                <a:gd name="connsiteX30" fmla="*/ 224526 w 607639"/>
                <a:gd name="connsiteY30" fmla="*/ 79098 h 584635"/>
                <a:gd name="connsiteX31" fmla="*/ 304118 w 607639"/>
                <a:gd name="connsiteY31" fmla="*/ 3246 h 584635"/>
                <a:gd name="connsiteX32" fmla="*/ 316487 w 607639"/>
                <a:gd name="connsiteY32" fmla="*/ 3956 h 584635"/>
                <a:gd name="connsiteX33" fmla="*/ 404763 w 607639"/>
                <a:gd name="connsiteY33" fmla="*/ 71802 h 584635"/>
                <a:gd name="connsiteX34" fmla="*/ 316843 w 607639"/>
                <a:gd name="connsiteY34" fmla="*/ 57416 h 584635"/>
                <a:gd name="connsiteX35" fmla="*/ 233995 w 607639"/>
                <a:gd name="connsiteY35" fmla="*/ 29088 h 584635"/>
                <a:gd name="connsiteX36" fmla="*/ 304118 w 607639"/>
                <a:gd name="connsiteY36" fmla="*/ 3246 h 584635"/>
                <a:gd name="connsiteX37" fmla="*/ 190090 w 607639"/>
                <a:gd name="connsiteY37" fmla="*/ 212 h 584635"/>
                <a:gd name="connsiteX38" fmla="*/ 148886 w 607639"/>
                <a:gd name="connsiteY38" fmla="*/ 73526 h 584635"/>
                <a:gd name="connsiteX39" fmla="*/ 148708 w 607639"/>
                <a:gd name="connsiteY39" fmla="*/ 74415 h 584635"/>
                <a:gd name="connsiteX40" fmla="*/ 143991 w 607639"/>
                <a:gd name="connsiteY40" fmla="*/ 112182 h 584635"/>
                <a:gd name="connsiteX41" fmla="*/ 209579 w 607639"/>
                <a:gd name="connsiteY41" fmla="*/ 281293 h 584635"/>
                <a:gd name="connsiteX42" fmla="*/ 195162 w 607639"/>
                <a:gd name="connsiteY42" fmla="*/ 281293 h 584635"/>
                <a:gd name="connsiteX43" fmla="*/ 112665 w 607639"/>
                <a:gd name="connsiteY43" fmla="*/ 306353 h 584635"/>
                <a:gd name="connsiteX44" fmla="*/ 105813 w 607639"/>
                <a:gd name="connsiteY44" fmla="*/ 311330 h 584635"/>
                <a:gd name="connsiteX45" fmla="*/ 48768 w 607639"/>
                <a:gd name="connsiteY45" fmla="*/ 410415 h 584635"/>
                <a:gd name="connsiteX46" fmla="*/ 48679 w 607639"/>
                <a:gd name="connsiteY46" fmla="*/ 413081 h 584635"/>
                <a:gd name="connsiteX47" fmla="*/ 48679 w 607639"/>
                <a:gd name="connsiteY47" fmla="*/ 445339 h 584635"/>
                <a:gd name="connsiteX48" fmla="*/ 0 w 607639"/>
                <a:gd name="connsiteY48" fmla="*/ 281293 h 584635"/>
                <a:gd name="connsiteX49" fmla="*/ 190090 w 607639"/>
                <a:gd name="connsiteY49" fmla="*/ 212 h 584635"/>
                <a:gd name="connsiteX50" fmla="*/ 417085 w 607639"/>
                <a:gd name="connsiteY50" fmla="*/ 0 h 584635"/>
                <a:gd name="connsiteX51" fmla="*/ 607639 w 607639"/>
                <a:gd name="connsiteY51" fmla="*/ 281281 h 584635"/>
                <a:gd name="connsiteX52" fmla="*/ 558955 w 607639"/>
                <a:gd name="connsiteY52" fmla="*/ 445339 h 584635"/>
                <a:gd name="connsiteX53" fmla="*/ 558955 w 607639"/>
                <a:gd name="connsiteY53" fmla="*/ 413078 h 584635"/>
                <a:gd name="connsiteX54" fmla="*/ 558866 w 607639"/>
                <a:gd name="connsiteY54" fmla="*/ 410412 h 584635"/>
                <a:gd name="connsiteX55" fmla="*/ 482234 w 607639"/>
                <a:gd name="connsiteY55" fmla="*/ 298966 h 584635"/>
                <a:gd name="connsiteX56" fmla="*/ 475737 w 607639"/>
                <a:gd name="connsiteY56" fmla="*/ 295767 h 584635"/>
                <a:gd name="connsiteX57" fmla="*/ 412456 w 607639"/>
                <a:gd name="connsiteY57" fmla="*/ 281281 h 584635"/>
                <a:gd name="connsiteX58" fmla="*/ 398483 w 607639"/>
                <a:gd name="connsiteY58" fmla="*/ 281281 h 584635"/>
                <a:gd name="connsiteX59" fmla="*/ 462387 w 607639"/>
                <a:gd name="connsiteY59" fmla="*/ 92605 h 584635"/>
                <a:gd name="connsiteX60" fmla="*/ 458560 w 607639"/>
                <a:gd name="connsiteY60" fmla="*/ 74386 h 584635"/>
                <a:gd name="connsiteX61" fmla="*/ 457848 w 607639"/>
                <a:gd name="connsiteY61" fmla="*/ 71098 h 584635"/>
                <a:gd name="connsiteX62" fmla="*/ 417085 w 607639"/>
                <a:gd name="connsiteY62" fmla="*/ 0 h 58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639" h="584635">
                  <a:moveTo>
                    <a:pt x="470550" y="350499"/>
                  </a:moveTo>
                  <a:cubicBezTo>
                    <a:pt x="491018" y="365255"/>
                    <a:pt x="505168" y="387566"/>
                    <a:pt x="508283" y="414411"/>
                  </a:cubicBezTo>
                  <a:lnTo>
                    <a:pt x="508283" y="504990"/>
                  </a:lnTo>
                  <a:cubicBezTo>
                    <a:pt x="454264" y="554324"/>
                    <a:pt x="382624" y="584635"/>
                    <a:pt x="303775" y="584635"/>
                  </a:cubicBezTo>
                  <a:cubicBezTo>
                    <a:pt x="225015" y="584635"/>
                    <a:pt x="153375" y="554324"/>
                    <a:pt x="99356" y="504990"/>
                  </a:cubicBezTo>
                  <a:lnTo>
                    <a:pt x="99356" y="414411"/>
                  </a:lnTo>
                  <a:cubicBezTo>
                    <a:pt x="101759" y="393344"/>
                    <a:pt x="111192" y="375033"/>
                    <a:pt x="124897" y="360899"/>
                  </a:cubicBezTo>
                  <a:lnTo>
                    <a:pt x="289002" y="478767"/>
                  </a:lnTo>
                  <a:cubicBezTo>
                    <a:pt x="293452" y="481967"/>
                    <a:pt x="298613" y="483567"/>
                    <a:pt x="303775" y="483567"/>
                  </a:cubicBezTo>
                  <a:cubicBezTo>
                    <a:pt x="309649" y="483567"/>
                    <a:pt x="315433" y="481523"/>
                    <a:pt x="320150" y="477612"/>
                  </a:cubicBezTo>
                  <a:close/>
                  <a:moveTo>
                    <a:pt x="224526" y="79098"/>
                  </a:moveTo>
                  <a:cubicBezTo>
                    <a:pt x="239569" y="78254"/>
                    <a:pt x="261065" y="82853"/>
                    <a:pt x="290796" y="100714"/>
                  </a:cubicBezTo>
                  <a:cubicBezTo>
                    <a:pt x="322751" y="119908"/>
                    <a:pt x="352214" y="129594"/>
                    <a:pt x="378918" y="129594"/>
                  </a:cubicBezTo>
                  <a:cubicBezTo>
                    <a:pt x="390846" y="129594"/>
                    <a:pt x="402239" y="127639"/>
                    <a:pt x="413099" y="123729"/>
                  </a:cubicBezTo>
                  <a:cubicBezTo>
                    <a:pt x="413099" y="123729"/>
                    <a:pt x="413099" y="123729"/>
                    <a:pt x="413188" y="123729"/>
                  </a:cubicBezTo>
                  <a:cubicBezTo>
                    <a:pt x="411853" y="176247"/>
                    <a:pt x="389511" y="235518"/>
                    <a:pt x="354351" y="248669"/>
                  </a:cubicBezTo>
                  <a:cubicBezTo>
                    <a:pt x="339040" y="254445"/>
                    <a:pt x="329160" y="268574"/>
                    <a:pt x="329160" y="284658"/>
                  </a:cubicBezTo>
                  <a:lnTo>
                    <a:pt x="329160" y="290879"/>
                  </a:lnTo>
                  <a:cubicBezTo>
                    <a:pt x="329160" y="310695"/>
                    <a:pt x="344559" y="331844"/>
                    <a:pt x="367524" y="331844"/>
                  </a:cubicBezTo>
                  <a:lnTo>
                    <a:pt x="412476" y="331844"/>
                  </a:lnTo>
                  <a:cubicBezTo>
                    <a:pt x="413010" y="331844"/>
                    <a:pt x="413544" y="331933"/>
                    <a:pt x="414078" y="332022"/>
                  </a:cubicBezTo>
                  <a:lnTo>
                    <a:pt x="302545" y="426216"/>
                  </a:lnTo>
                  <a:lnTo>
                    <a:pt x="174367" y="334155"/>
                  </a:lnTo>
                  <a:cubicBezTo>
                    <a:pt x="181043" y="332733"/>
                    <a:pt x="187986" y="331844"/>
                    <a:pt x="195196" y="331844"/>
                  </a:cubicBezTo>
                  <a:lnTo>
                    <a:pt x="240058" y="331844"/>
                  </a:lnTo>
                  <a:cubicBezTo>
                    <a:pt x="263113" y="331844"/>
                    <a:pt x="278512" y="310695"/>
                    <a:pt x="278512" y="290879"/>
                  </a:cubicBezTo>
                  <a:lnTo>
                    <a:pt x="278512" y="284747"/>
                  </a:lnTo>
                  <a:cubicBezTo>
                    <a:pt x="278512" y="268841"/>
                    <a:pt x="268631" y="254356"/>
                    <a:pt x="253766" y="248847"/>
                  </a:cubicBezTo>
                  <a:cubicBezTo>
                    <a:pt x="218428" y="235873"/>
                    <a:pt x="194662" y="167627"/>
                    <a:pt x="194662" y="112177"/>
                  </a:cubicBezTo>
                  <a:cubicBezTo>
                    <a:pt x="194662" y="104712"/>
                    <a:pt x="195463" y="97337"/>
                    <a:pt x="196976" y="90139"/>
                  </a:cubicBezTo>
                  <a:cubicBezTo>
                    <a:pt x="200893" y="86229"/>
                    <a:pt x="209483" y="79942"/>
                    <a:pt x="224526" y="79098"/>
                  </a:cubicBezTo>
                  <a:close/>
                  <a:moveTo>
                    <a:pt x="304118" y="3246"/>
                  </a:moveTo>
                  <a:cubicBezTo>
                    <a:pt x="307855" y="3601"/>
                    <a:pt x="312305" y="3512"/>
                    <a:pt x="316487" y="3956"/>
                  </a:cubicBezTo>
                  <a:cubicBezTo>
                    <a:pt x="356532" y="8397"/>
                    <a:pt x="390169" y="35481"/>
                    <a:pt x="404763" y="71802"/>
                  </a:cubicBezTo>
                  <a:cubicBezTo>
                    <a:pt x="393017" y="79794"/>
                    <a:pt x="366765" y="87431"/>
                    <a:pt x="316843" y="57416"/>
                  </a:cubicBezTo>
                  <a:cubicBezTo>
                    <a:pt x="284896" y="38234"/>
                    <a:pt x="257221" y="30331"/>
                    <a:pt x="233995" y="29088"/>
                  </a:cubicBezTo>
                  <a:cubicBezTo>
                    <a:pt x="253661" y="12659"/>
                    <a:pt x="277866" y="3246"/>
                    <a:pt x="304118" y="3246"/>
                  </a:cubicBezTo>
                  <a:close/>
                  <a:moveTo>
                    <a:pt x="190090" y="212"/>
                  </a:moveTo>
                  <a:cubicBezTo>
                    <a:pt x="169710" y="20829"/>
                    <a:pt x="155738" y="46067"/>
                    <a:pt x="148886" y="73526"/>
                  </a:cubicBezTo>
                  <a:cubicBezTo>
                    <a:pt x="148886" y="73793"/>
                    <a:pt x="148708" y="74148"/>
                    <a:pt x="148708" y="74415"/>
                  </a:cubicBezTo>
                  <a:cubicBezTo>
                    <a:pt x="145771" y="86678"/>
                    <a:pt x="143991" y="99297"/>
                    <a:pt x="143991" y="112182"/>
                  </a:cubicBezTo>
                  <a:cubicBezTo>
                    <a:pt x="143991" y="163902"/>
                    <a:pt x="162057" y="243792"/>
                    <a:pt x="209579" y="281293"/>
                  </a:cubicBezTo>
                  <a:lnTo>
                    <a:pt x="195162" y="281293"/>
                  </a:lnTo>
                  <a:cubicBezTo>
                    <a:pt x="164549" y="281293"/>
                    <a:pt x="136249" y="290713"/>
                    <a:pt x="112665" y="306353"/>
                  </a:cubicBezTo>
                  <a:cubicBezTo>
                    <a:pt x="110085" y="307509"/>
                    <a:pt x="107949" y="309286"/>
                    <a:pt x="105813" y="311330"/>
                  </a:cubicBezTo>
                  <a:cubicBezTo>
                    <a:pt x="74665" y="334702"/>
                    <a:pt x="53040" y="369537"/>
                    <a:pt x="48768" y="410415"/>
                  </a:cubicBezTo>
                  <a:cubicBezTo>
                    <a:pt x="48679" y="411304"/>
                    <a:pt x="48679" y="412192"/>
                    <a:pt x="48679" y="413081"/>
                  </a:cubicBezTo>
                  <a:lnTo>
                    <a:pt x="48679" y="445339"/>
                  </a:lnTo>
                  <a:cubicBezTo>
                    <a:pt x="17977" y="398063"/>
                    <a:pt x="0" y="341722"/>
                    <a:pt x="0" y="281293"/>
                  </a:cubicBezTo>
                  <a:cubicBezTo>
                    <a:pt x="0" y="154216"/>
                    <a:pt x="78759" y="45267"/>
                    <a:pt x="190090" y="212"/>
                  </a:cubicBezTo>
                  <a:close/>
                  <a:moveTo>
                    <a:pt x="417085" y="0"/>
                  </a:moveTo>
                  <a:cubicBezTo>
                    <a:pt x="528605" y="44969"/>
                    <a:pt x="607639" y="154016"/>
                    <a:pt x="607639" y="281281"/>
                  </a:cubicBezTo>
                  <a:cubicBezTo>
                    <a:pt x="607639" y="341714"/>
                    <a:pt x="589572" y="397970"/>
                    <a:pt x="558955" y="445339"/>
                  </a:cubicBezTo>
                  <a:lnTo>
                    <a:pt x="558955" y="413078"/>
                  </a:lnTo>
                  <a:cubicBezTo>
                    <a:pt x="558955" y="412190"/>
                    <a:pt x="558955" y="411301"/>
                    <a:pt x="558866" y="410412"/>
                  </a:cubicBezTo>
                  <a:cubicBezTo>
                    <a:pt x="553793" y="361444"/>
                    <a:pt x="523888" y="320918"/>
                    <a:pt x="482234" y="298966"/>
                  </a:cubicBezTo>
                  <a:cubicBezTo>
                    <a:pt x="480187" y="297544"/>
                    <a:pt x="478051" y="296478"/>
                    <a:pt x="475737" y="295767"/>
                  </a:cubicBezTo>
                  <a:cubicBezTo>
                    <a:pt x="456424" y="286791"/>
                    <a:pt x="435152" y="281281"/>
                    <a:pt x="412456" y="281281"/>
                  </a:cubicBezTo>
                  <a:lnTo>
                    <a:pt x="398483" y="281281"/>
                  </a:lnTo>
                  <a:cubicBezTo>
                    <a:pt x="448057" y="243155"/>
                    <a:pt x="470486" y="159703"/>
                    <a:pt x="462387" y="92605"/>
                  </a:cubicBezTo>
                  <a:cubicBezTo>
                    <a:pt x="461675" y="86295"/>
                    <a:pt x="459984" y="80341"/>
                    <a:pt x="458560" y="74386"/>
                  </a:cubicBezTo>
                  <a:cubicBezTo>
                    <a:pt x="458382" y="73231"/>
                    <a:pt x="458204" y="72164"/>
                    <a:pt x="457848" y="71098"/>
                  </a:cubicBezTo>
                  <a:cubicBezTo>
                    <a:pt x="450639" y="43992"/>
                    <a:pt x="436487" y="19552"/>
                    <a:pt x="417085" y="0"/>
                  </a:cubicBezTo>
                  <a:close/>
                </a:path>
              </a:pathLst>
            </a:custGeom>
            <a:solidFill>
              <a:schemeClr val="accent2"/>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1400"/>
            </a:p>
          </p:txBody>
        </p:sp>
        <p:sp>
          <p:nvSpPr>
            <p:cNvPr id="167" name="íS1ïdè">
              <a:extLst>
                <a:ext uri="{FF2B5EF4-FFF2-40B4-BE49-F238E27FC236}">
                  <a16:creationId xmlns:a16="http://schemas.microsoft.com/office/drawing/2014/main" xmlns="" id="{AD04E6AE-BBE0-423C-8E94-51BD0EEB8D99}"/>
                </a:ext>
              </a:extLst>
            </p:cNvPr>
            <p:cNvSpPr/>
            <p:nvPr/>
          </p:nvSpPr>
          <p:spPr bwMode="auto">
            <a:xfrm>
              <a:off x="5883676" y="4571969"/>
              <a:ext cx="436146" cy="310344"/>
            </a:xfrm>
            <a:custGeom>
              <a:avLst/>
              <a:gdLst>
                <a:gd name="T0" fmla="*/ 522 w 522"/>
                <a:gd name="T1" fmla="*/ 219 h 372"/>
                <a:gd name="T2" fmla="*/ 522 w 522"/>
                <a:gd name="T3" fmla="*/ 258 h 372"/>
                <a:gd name="T4" fmla="*/ 479 w 522"/>
                <a:gd name="T5" fmla="*/ 302 h 372"/>
                <a:gd name="T6" fmla="*/ 441 w 522"/>
                <a:gd name="T7" fmla="*/ 302 h 372"/>
                <a:gd name="T8" fmla="*/ 423 w 522"/>
                <a:gd name="T9" fmla="*/ 284 h 372"/>
                <a:gd name="T10" fmla="*/ 423 w 522"/>
                <a:gd name="T11" fmla="*/ 193 h 372"/>
                <a:gd name="T12" fmla="*/ 439 w 522"/>
                <a:gd name="T13" fmla="*/ 176 h 372"/>
                <a:gd name="T14" fmla="*/ 261 w 522"/>
                <a:gd name="T15" fmla="*/ 36 h 372"/>
                <a:gd name="T16" fmla="*/ 84 w 522"/>
                <a:gd name="T17" fmla="*/ 176 h 372"/>
                <a:gd name="T18" fmla="*/ 99 w 522"/>
                <a:gd name="T19" fmla="*/ 193 h 372"/>
                <a:gd name="T20" fmla="*/ 99 w 522"/>
                <a:gd name="T21" fmla="*/ 284 h 372"/>
                <a:gd name="T22" fmla="*/ 81 w 522"/>
                <a:gd name="T23" fmla="*/ 302 h 372"/>
                <a:gd name="T24" fmla="*/ 43 w 522"/>
                <a:gd name="T25" fmla="*/ 302 h 372"/>
                <a:gd name="T26" fmla="*/ 0 w 522"/>
                <a:gd name="T27" fmla="*/ 258 h 372"/>
                <a:gd name="T28" fmla="*/ 0 w 522"/>
                <a:gd name="T29" fmla="*/ 219 h 372"/>
                <a:gd name="T30" fmla="*/ 43 w 522"/>
                <a:gd name="T31" fmla="*/ 175 h 372"/>
                <a:gd name="T32" fmla="*/ 47 w 522"/>
                <a:gd name="T33" fmla="*/ 175 h 372"/>
                <a:gd name="T34" fmla="*/ 261 w 522"/>
                <a:gd name="T35" fmla="*/ 0 h 372"/>
                <a:gd name="T36" fmla="*/ 475 w 522"/>
                <a:gd name="T37" fmla="*/ 175 h 372"/>
                <a:gd name="T38" fmla="*/ 479 w 522"/>
                <a:gd name="T39" fmla="*/ 175 h 372"/>
                <a:gd name="T40" fmla="*/ 522 w 522"/>
                <a:gd name="T41" fmla="*/ 219 h 372"/>
                <a:gd name="T42" fmla="*/ 314 w 522"/>
                <a:gd name="T43" fmla="*/ 303 h 372"/>
                <a:gd name="T44" fmla="*/ 282 w 522"/>
                <a:gd name="T45" fmla="*/ 319 h 372"/>
                <a:gd name="T46" fmla="*/ 245 w 522"/>
                <a:gd name="T47" fmla="*/ 289 h 372"/>
                <a:gd name="T48" fmla="*/ 282 w 522"/>
                <a:gd name="T49" fmla="*/ 260 h 372"/>
                <a:gd name="T50" fmla="*/ 314 w 522"/>
                <a:gd name="T51" fmla="*/ 276 h 372"/>
                <a:gd name="T52" fmla="*/ 403 w 522"/>
                <a:gd name="T53" fmla="*/ 276 h 372"/>
                <a:gd name="T54" fmla="*/ 414 w 522"/>
                <a:gd name="T55" fmla="*/ 219 h 372"/>
                <a:gd name="T56" fmla="*/ 261 w 522"/>
                <a:gd name="T57" fmla="*/ 65 h 372"/>
                <a:gd name="T58" fmla="*/ 108 w 522"/>
                <a:gd name="T59" fmla="*/ 219 h 372"/>
                <a:gd name="T60" fmla="*/ 261 w 522"/>
                <a:gd name="T61" fmla="*/ 372 h 372"/>
                <a:gd name="T62" fmla="*/ 389 w 522"/>
                <a:gd name="T63" fmla="*/ 303 h 372"/>
                <a:gd name="T64" fmla="*/ 314 w 522"/>
                <a:gd name="T65" fmla="*/ 303 h 372"/>
                <a:gd name="T66" fmla="*/ 314 w 522"/>
                <a:gd name="T67" fmla="*/ 30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372">
                  <a:moveTo>
                    <a:pt x="522" y="219"/>
                  </a:moveTo>
                  <a:lnTo>
                    <a:pt x="522" y="258"/>
                  </a:lnTo>
                  <a:cubicBezTo>
                    <a:pt x="522" y="282"/>
                    <a:pt x="503" y="302"/>
                    <a:pt x="479" y="302"/>
                  </a:cubicBezTo>
                  <a:lnTo>
                    <a:pt x="441" y="302"/>
                  </a:lnTo>
                  <a:cubicBezTo>
                    <a:pt x="431" y="302"/>
                    <a:pt x="423" y="294"/>
                    <a:pt x="423" y="284"/>
                  </a:cubicBezTo>
                  <a:lnTo>
                    <a:pt x="423" y="193"/>
                  </a:lnTo>
                  <a:cubicBezTo>
                    <a:pt x="423" y="184"/>
                    <a:pt x="430" y="177"/>
                    <a:pt x="439" y="176"/>
                  </a:cubicBezTo>
                  <a:cubicBezTo>
                    <a:pt x="419" y="95"/>
                    <a:pt x="347" y="36"/>
                    <a:pt x="261" y="36"/>
                  </a:cubicBezTo>
                  <a:cubicBezTo>
                    <a:pt x="175" y="36"/>
                    <a:pt x="103" y="95"/>
                    <a:pt x="84" y="176"/>
                  </a:cubicBezTo>
                  <a:cubicBezTo>
                    <a:pt x="92" y="177"/>
                    <a:pt x="99" y="184"/>
                    <a:pt x="99" y="193"/>
                  </a:cubicBezTo>
                  <a:lnTo>
                    <a:pt x="99" y="284"/>
                  </a:lnTo>
                  <a:cubicBezTo>
                    <a:pt x="99" y="294"/>
                    <a:pt x="91" y="302"/>
                    <a:pt x="81" y="302"/>
                  </a:cubicBezTo>
                  <a:lnTo>
                    <a:pt x="43" y="302"/>
                  </a:lnTo>
                  <a:cubicBezTo>
                    <a:pt x="19" y="302"/>
                    <a:pt x="0" y="282"/>
                    <a:pt x="0" y="258"/>
                  </a:cubicBezTo>
                  <a:lnTo>
                    <a:pt x="0" y="219"/>
                  </a:lnTo>
                  <a:cubicBezTo>
                    <a:pt x="0" y="195"/>
                    <a:pt x="19" y="175"/>
                    <a:pt x="43" y="175"/>
                  </a:cubicBezTo>
                  <a:lnTo>
                    <a:pt x="47" y="175"/>
                  </a:lnTo>
                  <a:cubicBezTo>
                    <a:pt x="67" y="76"/>
                    <a:pt x="156" y="0"/>
                    <a:pt x="261" y="0"/>
                  </a:cubicBezTo>
                  <a:cubicBezTo>
                    <a:pt x="367" y="0"/>
                    <a:pt x="455" y="76"/>
                    <a:pt x="475" y="175"/>
                  </a:cubicBezTo>
                  <a:lnTo>
                    <a:pt x="479" y="175"/>
                  </a:lnTo>
                  <a:cubicBezTo>
                    <a:pt x="503" y="175"/>
                    <a:pt x="522" y="195"/>
                    <a:pt x="522" y="219"/>
                  </a:cubicBezTo>
                  <a:close/>
                  <a:moveTo>
                    <a:pt x="314" y="303"/>
                  </a:moveTo>
                  <a:cubicBezTo>
                    <a:pt x="308" y="312"/>
                    <a:pt x="296" y="319"/>
                    <a:pt x="282" y="319"/>
                  </a:cubicBezTo>
                  <a:cubicBezTo>
                    <a:pt x="261" y="319"/>
                    <a:pt x="245" y="306"/>
                    <a:pt x="245" y="289"/>
                  </a:cubicBezTo>
                  <a:cubicBezTo>
                    <a:pt x="245" y="273"/>
                    <a:pt x="261" y="260"/>
                    <a:pt x="282" y="260"/>
                  </a:cubicBezTo>
                  <a:cubicBezTo>
                    <a:pt x="296" y="260"/>
                    <a:pt x="308" y="266"/>
                    <a:pt x="314" y="276"/>
                  </a:cubicBezTo>
                  <a:lnTo>
                    <a:pt x="403" y="276"/>
                  </a:lnTo>
                  <a:cubicBezTo>
                    <a:pt x="410" y="258"/>
                    <a:pt x="414" y="239"/>
                    <a:pt x="414" y="219"/>
                  </a:cubicBezTo>
                  <a:cubicBezTo>
                    <a:pt x="414" y="134"/>
                    <a:pt x="346" y="65"/>
                    <a:pt x="261" y="65"/>
                  </a:cubicBezTo>
                  <a:cubicBezTo>
                    <a:pt x="176" y="65"/>
                    <a:pt x="108" y="134"/>
                    <a:pt x="108" y="219"/>
                  </a:cubicBezTo>
                  <a:cubicBezTo>
                    <a:pt x="108" y="303"/>
                    <a:pt x="176" y="372"/>
                    <a:pt x="261" y="372"/>
                  </a:cubicBezTo>
                  <a:cubicBezTo>
                    <a:pt x="315" y="372"/>
                    <a:pt x="362" y="344"/>
                    <a:pt x="389" y="303"/>
                  </a:cubicBezTo>
                  <a:lnTo>
                    <a:pt x="314" y="303"/>
                  </a:lnTo>
                  <a:lnTo>
                    <a:pt x="314" y="303"/>
                  </a:lnTo>
                  <a:close/>
                </a:path>
              </a:pathLst>
            </a:custGeom>
            <a:solidFill>
              <a:schemeClr val="accent3"/>
            </a:solidFill>
            <a:ln>
              <a:noFill/>
            </a:ln>
          </p:spPr>
          <p:txBody>
            <a:bodyPr wrap="square" lIns="91440" tIns="45720" rIns="91440" bIns="4572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1400"/>
            </a:p>
          </p:txBody>
        </p:sp>
        <p:sp>
          <p:nvSpPr>
            <p:cNvPr id="168" name="işḷîďé">
              <a:extLst>
                <a:ext uri="{FF2B5EF4-FFF2-40B4-BE49-F238E27FC236}">
                  <a16:creationId xmlns:a16="http://schemas.microsoft.com/office/drawing/2014/main" xmlns="" id="{4D1DC07A-2ECA-423C-8024-18FDFAE73D9A}"/>
                </a:ext>
              </a:extLst>
            </p:cNvPr>
            <p:cNvSpPr/>
            <p:nvPr/>
          </p:nvSpPr>
          <p:spPr>
            <a:xfrm>
              <a:off x="3344025" y="1599076"/>
              <a:ext cx="2030322" cy="1294057"/>
            </a:xfrm>
            <a:prstGeom prst="rect">
              <a:avLst/>
            </a:prstGeom>
          </p:spPr>
          <p:txBody>
            <a:bodyPr wrap="square" lIns="91440" tIns="45720" rIns="91440" bIns="45720" anchor="t" anchorCtr="0">
              <a:noAutofit/>
            </a:bodyPr>
            <a:lstStyle/>
            <a:p>
              <a:pPr algn="ctr"/>
              <a:r>
                <a:rPr lang="es-EC" sz="1400" b="1" dirty="0">
                  <a:solidFill>
                    <a:schemeClr val="bg2">
                      <a:lumMod val="10000"/>
                    </a:schemeClr>
                  </a:solidFill>
                </a:rPr>
                <a:t>Por la manipulación de variables</a:t>
              </a:r>
            </a:p>
            <a:p>
              <a:pPr algn="ctr"/>
              <a:r>
                <a:rPr lang="es-EC" sz="1400" dirty="0">
                  <a:solidFill>
                    <a:schemeClr val="bg2">
                      <a:lumMod val="10000"/>
                    </a:schemeClr>
                  </a:solidFill>
                </a:rPr>
                <a:t>No experimental</a:t>
              </a:r>
              <a:endParaRPr lang="en-US" altLang="zh-CN" sz="1400" dirty="0">
                <a:solidFill>
                  <a:schemeClr val="bg2">
                    <a:lumMod val="10000"/>
                  </a:schemeClr>
                </a:solidFill>
              </a:endParaRPr>
            </a:p>
            <a:p>
              <a:pPr algn="ctr"/>
              <a:endParaRPr lang="zh-CN" altLang="en-US" sz="1400" b="1" dirty="0">
                <a:solidFill>
                  <a:schemeClr val="bg2">
                    <a:lumMod val="10000"/>
                  </a:schemeClr>
                </a:solidFill>
              </a:endParaRPr>
            </a:p>
          </p:txBody>
        </p:sp>
        <p:sp>
          <p:nvSpPr>
            <p:cNvPr id="169" name="îṥ1ïdé">
              <a:extLst>
                <a:ext uri="{FF2B5EF4-FFF2-40B4-BE49-F238E27FC236}">
                  <a16:creationId xmlns:a16="http://schemas.microsoft.com/office/drawing/2014/main" xmlns="" id="{EF0A9E23-CBF9-40DA-B6A0-392AA7B6C630}"/>
                </a:ext>
              </a:extLst>
            </p:cNvPr>
            <p:cNvSpPr/>
            <p:nvPr/>
          </p:nvSpPr>
          <p:spPr>
            <a:xfrm>
              <a:off x="6820873" y="4344935"/>
              <a:ext cx="1864386" cy="900567"/>
            </a:xfrm>
            <a:prstGeom prst="rect">
              <a:avLst/>
            </a:prstGeom>
          </p:spPr>
          <p:txBody>
            <a:bodyPr wrap="square" lIns="91440" tIns="45720" rIns="91440" bIns="45720" anchor="t" anchorCtr="0">
              <a:noAutofit/>
            </a:bodyPr>
            <a:lstStyle/>
            <a:p>
              <a:pPr marL="0" lvl="2" algn="ctr"/>
              <a:r>
                <a:rPr lang="es-EC" sz="1400" b="1" dirty="0">
                  <a:solidFill>
                    <a:schemeClr val="bg2">
                      <a:lumMod val="10000"/>
                    </a:schemeClr>
                  </a:solidFill>
                </a:rPr>
                <a:t>Por la temporalización</a:t>
              </a:r>
            </a:p>
            <a:p>
              <a:pPr marL="0" lvl="2" algn="ctr"/>
              <a:r>
                <a:rPr lang="en-US" altLang="zh-CN" sz="1400" dirty="0">
                  <a:solidFill>
                    <a:schemeClr val="bg2">
                      <a:lumMod val="10000"/>
                    </a:schemeClr>
                  </a:solidFill>
                </a:rPr>
                <a:t>Corte transversal </a:t>
              </a:r>
            </a:p>
          </p:txBody>
        </p:sp>
        <p:sp>
          <p:nvSpPr>
            <p:cNvPr id="170" name="ï$ḷïdè">
              <a:extLst>
                <a:ext uri="{FF2B5EF4-FFF2-40B4-BE49-F238E27FC236}">
                  <a16:creationId xmlns:a16="http://schemas.microsoft.com/office/drawing/2014/main" xmlns="" id="{225C983B-B85D-4949-99FB-F3645340D3C6}"/>
                </a:ext>
              </a:extLst>
            </p:cNvPr>
            <p:cNvSpPr/>
            <p:nvPr/>
          </p:nvSpPr>
          <p:spPr>
            <a:xfrm>
              <a:off x="3619807" y="4382474"/>
              <a:ext cx="1544365" cy="1132480"/>
            </a:xfrm>
            <a:prstGeom prst="rect">
              <a:avLst/>
            </a:prstGeom>
          </p:spPr>
          <p:txBody>
            <a:bodyPr wrap="square" lIns="91440" tIns="45720" rIns="91440" bIns="45720" anchor="t" anchorCtr="0">
              <a:noAutofit/>
            </a:bodyPr>
            <a:lstStyle/>
            <a:p>
              <a:pPr marL="0" lvl="2" algn="ctr"/>
              <a:r>
                <a:rPr lang="es-EC" sz="1400" b="1" dirty="0">
                  <a:solidFill>
                    <a:schemeClr val="bg2">
                      <a:lumMod val="10000"/>
                    </a:schemeClr>
                  </a:solidFill>
                </a:rPr>
                <a:t>Por las fuentes de información</a:t>
              </a:r>
            </a:p>
            <a:p>
              <a:pPr marL="0" lvl="2" algn="ctr"/>
              <a:r>
                <a:rPr lang="es-ES" sz="1400" dirty="0">
                  <a:solidFill>
                    <a:schemeClr val="bg2">
                      <a:lumMod val="10000"/>
                    </a:schemeClr>
                  </a:solidFill>
                </a:rPr>
                <a:t>Empírico</a:t>
              </a:r>
              <a:endParaRPr lang="es-EC" sz="1400" dirty="0">
                <a:solidFill>
                  <a:schemeClr val="bg2">
                    <a:lumMod val="10000"/>
                  </a:schemeClr>
                </a:solidFill>
              </a:endParaRPr>
            </a:p>
            <a:p>
              <a:pPr lvl="2"/>
              <a:endParaRPr lang="es-EC" sz="1400" dirty="0">
                <a:solidFill>
                  <a:schemeClr val="bg2">
                    <a:lumMod val="10000"/>
                  </a:schemeClr>
                </a:solidFill>
              </a:endParaRPr>
            </a:p>
          </p:txBody>
        </p:sp>
        <p:sp>
          <p:nvSpPr>
            <p:cNvPr id="171" name="iś1íḋê">
              <a:extLst>
                <a:ext uri="{FF2B5EF4-FFF2-40B4-BE49-F238E27FC236}">
                  <a16:creationId xmlns:a16="http://schemas.microsoft.com/office/drawing/2014/main" xmlns="" id="{49F77B69-F616-4C38-BA47-60C303F6E293}"/>
                </a:ext>
              </a:extLst>
            </p:cNvPr>
            <p:cNvSpPr/>
            <p:nvPr/>
          </p:nvSpPr>
          <p:spPr>
            <a:xfrm>
              <a:off x="6825592" y="1602912"/>
              <a:ext cx="1531895" cy="1139225"/>
            </a:xfrm>
            <a:prstGeom prst="rect">
              <a:avLst/>
            </a:prstGeom>
          </p:spPr>
          <p:txBody>
            <a:bodyPr wrap="square" lIns="91440" tIns="45720" rIns="91440" bIns="45720" anchor="t" anchorCtr="0">
              <a:noAutofit/>
            </a:bodyPr>
            <a:lstStyle/>
            <a:p>
              <a:pPr marL="0" lvl="2" algn="ctr"/>
              <a:r>
                <a:rPr lang="es-EC" sz="1400" b="1" dirty="0">
                  <a:solidFill>
                    <a:schemeClr val="bg2">
                      <a:lumMod val="10000"/>
                    </a:schemeClr>
                  </a:solidFill>
                </a:rPr>
                <a:t>Por la Naturaleza de los objetivos</a:t>
              </a:r>
            </a:p>
            <a:p>
              <a:pPr marL="0" lvl="2" algn="ctr"/>
              <a:r>
                <a:rPr lang="es-ES" sz="1400" dirty="0" err="1">
                  <a:solidFill>
                    <a:schemeClr val="bg2">
                      <a:lumMod val="10000"/>
                    </a:schemeClr>
                  </a:solidFill>
                </a:rPr>
                <a:t>Correlacional</a:t>
              </a:r>
              <a:endParaRPr lang="es-EC" sz="1400" dirty="0">
                <a:solidFill>
                  <a:schemeClr val="bg2">
                    <a:lumMod val="10000"/>
                  </a:schemeClr>
                </a:solidFill>
              </a:endParaRPr>
            </a:p>
          </p:txBody>
        </p:sp>
      </p:grpSp>
      <p:sp>
        <p:nvSpPr>
          <p:cNvPr id="180" name="circular-clock_45441"/>
          <p:cNvSpPr>
            <a:spLocks noChangeAspect="1"/>
          </p:cNvSpPr>
          <p:nvPr/>
        </p:nvSpPr>
        <p:spPr bwMode="auto">
          <a:xfrm>
            <a:off x="4354507" y="3859089"/>
            <a:ext cx="407669" cy="407004"/>
          </a:xfrm>
          <a:custGeom>
            <a:avLst/>
            <a:gdLst>
              <a:gd name="connsiteX0" fmla="*/ 308442 w 606439"/>
              <a:gd name="connsiteY0" fmla="*/ 480974 h 605451"/>
              <a:gd name="connsiteX1" fmla="*/ 340338 w 606439"/>
              <a:gd name="connsiteY1" fmla="*/ 512799 h 605451"/>
              <a:gd name="connsiteX2" fmla="*/ 308442 w 606439"/>
              <a:gd name="connsiteY2" fmla="*/ 544624 h 605451"/>
              <a:gd name="connsiteX3" fmla="*/ 276546 w 606439"/>
              <a:gd name="connsiteY3" fmla="*/ 512799 h 605451"/>
              <a:gd name="connsiteX4" fmla="*/ 308442 w 606439"/>
              <a:gd name="connsiteY4" fmla="*/ 480974 h 605451"/>
              <a:gd name="connsiteX5" fmla="*/ 158490 w 606439"/>
              <a:gd name="connsiteY5" fmla="*/ 423745 h 605451"/>
              <a:gd name="connsiteX6" fmla="*/ 190386 w 606439"/>
              <a:gd name="connsiteY6" fmla="*/ 455641 h 605451"/>
              <a:gd name="connsiteX7" fmla="*/ 158490 w 606439"/>
              <a:gd name="connsiteY7" fmla="*/ 487537 h 605451"/>
              <a:gd name="connsiteX8" fmla="*/ 126594 w 606439"/>
              <a:gd name="connsiteY8" fmla="*/ 455641 h 605451"/>
              <a:gd name="connsiteX9" fmla="*/ 158490 w 606439"/>
              <a:gd name="connsiteY9" fmla="*/ 423745 h 605451"/>
              <a:gd name="connsiteX10" fmla="*/ 455006 w 606439"/>
              <a:gd name="connsiteY10" fmla="*/ 415418 h 605451"/>
              <a:gd name="connsiteX11" fmla="*/ 486902 w 606439"/>
              <a:gd name="connsiteY11" fmla="*/ 447279 h 605451"/>
              <a:gd name="connsiteX12" fmla="*/ 455006 w 606439"/>
              <a:gd name="connsiteY12" fmla="*/ 479140 h 605451"/>
              <a:gd name="connsiteX13" fmla="*/ 423110 w 606439"/>
              <a:gd name="connsiteY13" fmla="*/ 447279 h 605451"/>
              <a:gd name="connsiteX14" fmla="*/ 455006 w 606439"/>
              <a:gd name="connsiteY14" fmla="*/ 415418 h 605451"/>
              <a:gd name="connsiteX15" fmla="*/ 92794 w 606439"/>
              <a:gd name="connsiteY15" fmla="*/ 277534 h 605451"/>
              <a:gd name="connsiteX16" fmla="*/ 124690 w 606439"/>
              <a:gd name="connsiteY16" fmla="*/ 309395 h 605451"/>
              <a:gd name="connsiteX17" fmla="*/ 92794 w 606439"/>
              <a:gd name="connsiteY17" fmla="*/ 341256 h 605451"/>
              <a:gd name="connsiteX18" fmla="*/ 60898 w 606439"/>
              <a:gd name="connsiteY18" fmla="*/ 309395 h 605451"/>
              <a:gd name="connsiteX19" fmla="*/ 92794 w 606439"/>
              <a:gd name="connsiteY19" fmla="*/ 277534 h 605451"/>
              <a:gd name="connsiteX20" fmla="*/ 512164 w 606439"/>
              <a:gd name="connsiteY20" fmla="*/ 265608 h 605451"/>
              <a:gd name="connsiteX21" fmla="*/ 544060 w 606439"/>
              <a:gd name="connsiteY21" fmla="*/ 297504 h 605451"/>
              <a:gd name="connsiteX22" fmla="*/ 512164 w 606439"/>
              <a:gd name="connsiteY22" fmla="*/ 329400 h 605451"/>
              <a:gd name="connsiteX23" fmla="*/ 480268 w 606439"/>
              <a:gd name="connsiteY23" fmla="*/ 297504 h 605451"/>
              <a:gd name="connsiteX24" fmla="*/ 512164 w 606439"/>
              <a:gd name="connsiteY24" fmla="*/ 265608 h 605451"/>
              <a:gd name="connsiteX25" fmla="*/ 286496 w 606439"/>
              <a:gd name="connsiteY25" fmla="*/ 191232 h 605451"/>
              <a:gd name="connsiteX26" fmla="*/ 320612 w 606439"/>
              <a:gd name="connsiteY26" fmla="*/ 191232 h 605451"/>
              <a:gd name="connsiteX27" fmla="*/ 320612 w 606439"/>
              <a:gd name="connsiteY27" fmla="*/ 320990 h 605451"/>
              <a:gd name="connsiteX28" fmla="*/ 370398 w 606439"/>
              <a:gd name="connsiteY28" fmla="*/ 383322 h 605451"/>
              <a:gd name="connsiteX29" fmla="*/ 341456 w 606439"/>
              <a:gd name="connsiteY29" fmla="*/ 403775 h 605451"/>
              <a:gd name="connsiteX30" fmla="*/ 286496 w 606439"/>
              <a:gd name="connsiteY30" fmla="*/ 337323 h 605451"/>
              <a:gd name="connsiteX31" fmla="*/ 150022 w 606439"/>
              <a:gd name="connsiteY31" fmla="*/ 127723 h 605451"/>
              <a:gd name="connsiteX32" fmla="*/ 181918 w 606439"/>
              <a:gd name="connsiteY32" fmla="*/ 159584 h 605451"/>
              <a:gd name="connsiteX33" fmla="*/ 150022 w 606439"/>
              <a:gd name="connsiteY33" fmla="*/ 191445 h 605451"/>
              <a:gd name="connsiteX34" fmla="*/ 118126 w 606439"/>
              <a:gd name="connsiteY34" fmla="*/ 159584 h 605451"/>
              <a:gd name="connsiteX35" fmla="*/ 150022 w 606439"/>
              <a:gd name="connsiteY35" fmla="*/ 127723 h 605451"/>
              <a:gd name="connsiteX36" fmla="*/ 446573 w 606439"/>
              <a:gd name="connsiteY36" fmla="*/ 119326 h 605451"/>
              <a:gd name="connsiteX37" fmla="*/ 478504 w 606439"/>
              <a:gd name="connsiteY37" fmla="*/ 151222 h 605451"/>
              <a:gd name="connsiteX38" fmla="*/ 446573 w 606439"/>
              <a:gd name="connsiteY38" fmla="*/ 183118 h 605451"/>
              <a:gd name="connsiteX39" fmla="*/ 414642 w 606439"/>
              <a:gd name="connsiteY39" fmla="*/ 151222 h 605451"/>
              <a:gd name="connsiteX40" fmla="*/ 446573 w 606439"/>
              <a:gd name="connsiteY40" fmla="*/ 119326 h 605451"/>
              <a:gd name="connsiteX41" fmla="*/ 296551 w 606439"/>
              <a:gd name="connsiteY41" fmla="*/ 62239 h 605451"/>
              <a:gd name="connsiteX42" fmla="*/ 328482 w 606439"/>
              <a:gd name="connsiteY42" fmla="*/ 94100 h 605451"/>
              <a:gd name="connsiteX43" fmla="*/ 296551 w 606439"/>
              <a:gd name="connsiteY43" fmla="*/ 125961 h 605451"/>
              <a:gd name="connsiteX44" fmla="*/ 264620 w 606439"/>
              <a:gd name="connsiteY44" fmla="*/ 94100 h 605451"/>
              <a:gd name="connsiteX45" fmla="*/ 296551 w 606439"/>
              <a:gd name="connsiteY45" fmla="*/ 62239 h 605451"/>
              <a:gd name="connsiteX46" fmla="*/ 303220 w 606439"/>
              <a:gd name="connsiteY46" fmla="*/ 38206 h 605451"/>
              <a:gd name="connsiteX47" fmla="*/ 38268 w 606439"/>
              <a:gd name="connsiteY47" fmla="*/ 302725 h 605451"/>
              <a:gd name="connsiteX48" fmla="*/ 303220 w 606439"/>
              <a:gd name="connsiteY48" fmla="*/ 567245 h 605451"/>
              <a:gd name="connsiteX49" fmla="*/ 568171 w 606439"/>
              <a:gd name="connsiteY49" fmla="*/ 302725 h 605451"/>
              <a:gd name="connsiteX50" fmla="*/ 303220 w 606439"/>
              <a:gd name="connsiteY50" fmla="*/ 38206 h 605451"/>
              <a:gd name="connsiteX51" fmla="*/ 303220 w 606439"/>
              <a:gd name="connsiteY51" fmla="*/ 0 h 605451"/>
              <a:gd name="connsiteX52" fmla="*/ 606439 w 606439"/>
              <a:gd name="connsiteY52" fmla="*/ 302725 h 605451"/>
              <a:gd name="connsiteX53" fmla="*/ 303220 w 606439"/>
              <a:gd name="connsiteY53" fmla="*/ 605451 h 605451"/>
              <a:gd name="connsiteX54" fmla="*/ 0 w 606439"/>
              <a:gd name="connsiteY54" fmla="*/ 302725 h 605451"/>
              <a:gd name="connsiteX55" fmla="*/ 303220 w 606439"/>
              <a:gd name="connsiteY55"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6439" h="605451">
                <a:moveTo>
                  <a:pt x="308442" y="480974"/>
                </a:moveTo>
                <a:cubicBezTo>
                  <a:pt x="326058" y="480974"/>
                  <a:pt x="340338" y="495223"/>
                  <a:pt x="340338" y="512799"/>
                </a:cubicBezTo>
                <a:cubicBezTo>
                  <a:pt x="340338" y="530375"/>
                  <a:pt x="326058" y="544624"/>
                  <a:pt x="308442" y="544624"/>
                </a:cubicBezTo>
                <a:cubicBezTo>
                  <a:pt x="290826" y="544624"/>
                  <a:pt x="276546" y="530375"/>
                  <a:pt x="276546" y="512799"/>
                </a:cubicBezTo>
                <a:cubicBezTo>
                  <a:pt x="276546" y="495223"/>
                  <a:pt x="290826" y="480974"/>
                  <a:pt x="308442" y="480974"/>
                </a:cubicBezTo>
                <a:close/>
                <a:moveTo>
                  <a:pt x="158490" y="423745"/>
                </a:moveTo>
                <a:cubicBezTo>
                  <a:pt x="176106" y="423745"/>
                  <a:pt x="190386" y="438025"/>
                  <a:pt x="190386" y="455641"/>
                </a:cubicBezTo>
                <a:cubicBezTo>
                  <a:pt x="190386" y="473257"/>
                  <a:pt x="176106" y="487537"/>
                  <a:pt x="158490" y="487537"/>
                </a:cubicBezTo>
                <a:cubicBezTo>
                  <a:pt x="140874" y="487537"/>
                  <a:pt x="126594" y="473257"/>
                  <a:pt x="126594" y="455641"/>
                </a:cubicBezTo>
                <a:cubicBezTo>
                  <a:pt x="126594" y="438025"/>
                  <a:pt x="140874" y="423745"/>
                  <a:pt x="158490" y="423745"/>
                </a:cubicBezTo>
                <a:close/>
                <a:moveTo>
                  <a:pt x="455006" y="415418"/>
                </a:moveTo>
                <a:cubicBezTo>
                  <a:pt x="472622" y="415418"/>
                  <a:pt x="486902" y="429683"/>
                  <a:pt x="486902" y="447279"/>
                </a:cubicBezTo>
                <a:cubicBezTo>
                  <a:pt x="486902" y="464875"/>
                  <a:pt x="472622" y="479140"/>
                  <a:pt x="455006" y="479140"/>
                </a:cubicBezTo>
                <a:cubicBezTo>
                  <a:pt x="437390" y="479140"/>
                  <a:pt x="423110" y="464875"/>
                  <a:pt x="423110" y="447279"/>
                </a:cubicBezTo>
                <a:cubicBezTo>
                  <a:pt x="423110" y="429683"/>
                  <a:pt x="437390" y="415418"/>
                  <a:pt x="455006" y="415418"/>
                </a:cubicBezTo>
                <a:close/>
                <a:moveTo>
                  <a:pt x="92794" y="277534"/>
                </a:moveTo>
                <a:cubicBezTo>
                  <a:pt x="110410" y="277534"/>
                  <a:pt x="124690" y="291799"/>
                  <a:pt x="124690" y="309395"/>
                </a:cubicBezTo>
                <a:cubicBezTo>
                  <a:pt x="124690" y="326991"/>
                  <a:pt x="110410" y="341256"/>
                  <a:pt x="92794" y="341256"/>
                </a:cubicBezTo>
                <a:cubicBezTo>
                  <a:pt x="75178" y="341256"/>
                  <a:pt x="60898" y="326991"/>
                  <a:pt x="60898" y="309395"/>
                </a:cubicBezTo>
                <a:cubicBezTo>
                  <a:pt x="60898" y="291799"/>
                  <a:pt x="75178" y="277534"/>
                  <a:pt x="92794" y="277534"/>
                </a:cubicBezTo>
                <a:close/>
                <a:moveTo>
                  <a:pt x="512164" y="265608"/>
                </a:moveTo>
                <a:cubicBezTo>
                  <a:pt x="529780" y="265608"/>
                  <a:pt x="544060" y="279888"/>
                  <a:pt x="544060" y="297504"/>
                </a:cubicBezTo>
                <a:cubicBezTo>
                  <a:pt x="544060" y="315120"/>
                  <a:pt x="529780" y="329400"/>
                  <a:pt x="512164" y="329400"/>
                </a:cubicBezTo>
                <a:cubicBezTo>
                  <a:pt x="494548" y="329400"/>
                  <a:pt x="480268" y="315120"/>
                  <a:pt x="480268" y="297504"/>
                </a:cubicBezTo>
                <a:cubicBezTo>
                  <a:pt x="480268" y="279888"/>
                  <a:pt x="494548" y="265608"/>
                  <a:pt x="512164" y="265608"/>
                </a:cubicBezTo>
                <a:close/>
                <a:moveTo>
                  <a:pt x="286496" y="191232"/>
                </a:moveTo>
                <a:lnTo>
                  <a:pt x="320612" y="191232"/>
                </a:lnTo>
                <a:lnTo>
                  <a:pt x="320612" y="320990"/>
                </a:lnTo>
                <a:lnTo>
                  <a:pt x="370398" y="383322"/>
                </a:lnTo>
                <a:lnTo>
                  <a:pt x="341456" y="403775"/>
                </a:lnTo>
                <a:lnTo>
                  <a:pt x="286496" y="337323"/>
                </a:lnTo>
                <a:close/>
                <a:moveTo>
                  <a:pt x="150022" y="127723"/>
                </a:moveTo>
                <a:cubicBezTo>
                  <a:pt x="167638" y="127723"/>
                  <a:pt x="181918" y="141988"/>
                  <a:pt x="181918" y="159584"/>
                </a:cubicBezTo>
                <a:cubicBezTo>
                  <a:pt x="181918" y="177180"/>
                  <a:pt x="167638" y="191445"/>
                  <a:pt x="150022" y="191445"/>
                </a:cubicBezTo>
                <a:cubicBezTo>
                  <a:pt x="132406" y="191445"/>
                  <a:pt x="118126" y="177180"/>
                  <a:pt x="118126" y="159584"/>
                </a:cubicBezTo>
                <a:cubicBezTo>
                  <a:pt x="118126" y="141988"/>
                  <a:pt x="132406" y="127723"/>
                  <a:pt x="150022" y="127723"/>
                </a:cubicBezTo>
                <a:close/>
                <a:moveTo>
                  <a:pt x="446573" y="119326"/>
                </a:moveTo>
                <a:cubicBezTo>
                  <a:pt x="464208" y="119326"/>
                  <a:pt x="478504" y="133606"/>
                  <a:pt x="478504" y="151222"/>
                </a:cubicBezTo>
                <a:cubicBezTo>
                  <a:pt x="478504" y="168838"/>
                  <a:pt x="464208" y="183118"/>
                  <a:pt x="446573" y="183118"/>
                </a:cubicBezTo>
                <a:cubicBezTo>
                  <a:pt x="428938" y="183118"/>
                  <a:pt x="414642" y="168838"/>
                  <a:pt x="414642" y="151222"/>
                </a:cubicBezTo>
                <a:cubicBezTo>
                  <a:pt x="414642" y="133606"/>
                  <a:pt x="428938" y="119326"/>
                  <a:pt x="446573" y="119326"/>
                </a:cubicBezTo>
                <a:close/>
                <a:moveTo>
                  <a:pt x="296551" y="62239"/>
                </a:moveTo>
                <a:cubicBezTo>
                  <a:pt x="314186" y="62239"/>
                  <a:pt x="328482" y="76504"/>
                  <a:pt x="328482" y="94100"/>
                </a:cubicBezTo>
                <a:cubicBezTo>
                  <a:pt x="328482" y="111696"/>
                  <a:pt x="314186" y="125961"/>
                  <a:pt x="296551" y="125961"/>
                </a:cubicBezTo>
                <a:cubicBezTo>
                  <a:pt x="278916" y="125961"/>
                  <a:pt x="264620" y="111696"/>
                  <a:pt x="264620" y="94100"/>
                </a:cubicBezTo>
                <a:cubicBezTo>
                  <a:pt x="264620" y="76504"/>
                  <a:pt x="278916" y="62239"/>
                  <a:pt x="296551" y="62239"/>
                </a:cubicBezTo>
                <a:close/>
                <a:moveTo>
                  <a:pt x="303220" y="38206"/>
                </a:moveTo>
                <a:cubicBezTo>
                  <a:pt x="157125" y="38206"/>
                  <a:pt x="38268" y="156869"/>
                  <a:pt x="38268" y="302725"/>
                </a:cubicBezTo>
                <a:cubicBezTo>
                  <a:pt x="38268" y="448582"/>
                  <a:pt x="157125" y="567245"/>
                  <a:pt x="303220" y="567245"/>
                </a:cubicBezTo>
                <a:cubicBezTo>
                  <a:pt x="449314" y="567245"/>
                  <a:pt x="568171" y="448582"/>
                  <a:pt x="568171" y="302725"/>
                </a:cubicBezTo>
                <a:cubicBezTo>
                  <a:pt x="568171" y="156869"/>
                  <a:pt x="449314" y="38206"/>
                  <a:pt x="303220" y="38206"/>
                </a:cubicBezTo>
                <a:close/>
                <a:moveTo>
                  <a:pt x="303220" y="0"/>
                </a:moveTo>
                <a:cubicBezTo>
                  <a:pt x="470699" y="0"/>
                  <a:pt x="606439" y="135519"/>
                  <a:pt x="606439" y="302725"/>
                </a:cubicBezTo>
                <a:cubicBezTo>
                  <a:pt x="606439" y="469932"/>
                  <a:pt x="470699" y="605451"/>
                  <a:pt x="303220" y="605451"/>
                </a:cubicBezTo>
                <a:cubicBezTo>
                  <a:pt x="135740" y="605451"/>
                  <a:pt x="0" y="469932"/>
                  <a:pt x="0" y="302725"/>
                </a:cubicBezTo>
                <a:cubicBezTo>
                  <a:pt x="0" y="135519"/>
                  <a:pt x="135740" y="0"/>
                  <a:pt x="303220" y="0"/>
                </a:cubicBezTo>
                <a:close/>
              </a:path>
            </a:pathLst>
          </a:custGeom>
          <a:ln/>
        </p:spPr>
        <p:style>
          <a:lnRef idx="1">
            <a:schemeClr val="accent4"/>
          </a:lnRef>
          <a:fillRef idx="2">
            <a:schemeClr val="accent4"/>
          </a:fillRef>
          <a:effectRef idx="1">
            <a:schemeClr val="accent4"/>
          </a:effectRef>
          <a:fontRef idx="minor">
            <a:schemeClr val="dk1"/>
          </a:fontRef>
        </p:style>
      </p:sp>
      <p:sp>
        <p:nvSpPr>
          <p:cNvPr id="181" name="îŝḷidè"/>
          <p:cNvSpPr/>
          <p:nvPr/>
        </p:nvSpPr>
        <p:spPr>
          <a:xfrm>
            <a:off x="6010101" y="887033"/>
            <a:ext cx="137892" cy="5002948"/>
          </a:xfrm>
          <a:prstGeom prst="rect">
            <a:avLst/>
          </a:prstGeom>
          <a:solidFill>
            <a:schemeClr val="accent1"/>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a:solidFill>
                <a:schemeClr val="tx1"/>
              </a:solidFill>
            </a:endParaRPr>
          </a:p>
        </p:txBody>
      </p:sp>
    </p:spTree>
    <p:extLst>
      <p:ext uri="{BB962C8B-B14F-4D97-AF65-F5344CB8AC3E}">
        <p14:creationId xmlns:p14="http://schemas.microsoft.com/office/powerpoint/2010/main" val="19700088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51754" y="56528"/>
            <a:ext cx="1363014" cy="1182430"/>
            <a:chOff x="661616" y="247198"/>
            <a:chExt cx="1363014" cy="1182430"/>
          </a:xfrm>
        </p:grpSpPr>
        <p:grpSp>
          <p:nvGrpSpPr>
            <p:cNvPr id="12" name="0f08e9a9-dcfb-4cfb-a67e-b56747788c3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73714" y="247198"/>
              <a:ext cx="1309436" cy="1182430"/>
              <a:chOff x="3002074" y="1103313"/>
              <a:chExt cx="5853314" cy="5285584"/>
            </a:xfrm>
          </p:grpSpPr>
          <p:sp>
            <p:nvSpPr>
              <p:cNvPr id="15" name="ïṩľiďè">
                <a:extLst>
                  <a:ext uri="{FF2B5EF4-FFF2-40B4-BE49-F238E27FC236}">
                    <a16:creationId xmlns:a16="http://schemas.microsoft.com/office/drawing/2014/main" xmlns="" id="{26BC5523-9A5D-481D-901C-18A0F9BB4B83}"/>
                  </a:ext>
                </a:extLst>
              </p:cNvPr>
              <p:cNvSpPr/>
              <p:nvPr/>
            </p:nvSpPr>
            <p:spPr bwMode="auto">
              <a:xfrm>
                <a:off x="6048374" y="1103313"/>
                <a:ext cx="192089" cy="4651376"/>
              </a:xfrm>
              <a:custGeom>
                <a:avLst/>
                <a:gdLst>
                  <a:gd name="T0" fmla="*/ 116 w 116"/>
                  <a:gd name="T1" fmla="*/ 116 h 2796"/>
                  <a:gd name="T2" fmla="*/ 116 w 116"/>
                  <a:gd name="T3" fmla="*/ 2796 h 2796"/>
                  <a:gd name="T4" fmla="*/ 0 w 116"/>
                  <a:gd name="T5" fmla="*/ 2796 h 2796"/>
                  <a:gd name="T6" fmla="*/ 0 w 116"/>
                  <a:gd name="T7" fmla="*/ 0 h 2796"/>
                  <a:gd name="T8" fmla="*/ 116 w 116"/>
                  <a:gd name="T9" fmla="*/ 116 h 2796"/>
                </a:gdLst>
                <a:ahLst/>
                <a:cxnLst>
                  <a:cxn ang="0">
                    <a:pos x="T0" y="T1"/>
                  </a:cxn>
                  <a:cxn ang="0">
                    <a:pos x="T2" y="T3"/>
                  </a:cxn>
                  <a:cxn ang="0">
                    <a:pos x="T4" y="T5"/>
                  </a:cxn>
                  <a:cxn ang="0">
                    <a:pos x="T6" y="T7"/>
                  </a:cxn>
                  <a:cxn ang="0">
                    <a:pos x="T8" y="T9"/>
                  </a:cxn>
                </a:cxnLst>
                <a:rect l="0" t="0" r="r" b="b"/>
                <a:pathLst>
                  <a:path w="116" h="2796">
                    <a:moveTo>
                      <a:pt x="116" y="116"/>
                    </a:moveTo>
                    <a:cubicBezTo>
                      <a:pt x="116" y="2796"/>
                      <a:pt x="116" y="2796"/>
                      <a:pt x="116" y="2796"/>
                    </a:cubicBezTo>
                    <a:cubicBezTo>
                      <a:pt x="0" y="2796"/>
                      <a:pt x="0" y="2796"/>
                      <a:pt x="0" y="2796"/>
                    </a:cubicBezTo>
                    <a:cubicBezTo>
                      <a:pt x="0" y="0"/>
                      <a:pt x="0" y="0"/>
                      <a:pt x="0" y="0"/>
                    </a:cubicBezTo>
                    <a:cubicBezTo>
                      <a:pt x="64" y="0"/>
                      <a:pt x="116" y="52"/>
                      <a:pt x="116" y="116"/>
                    </a:cubicBezTo>
                    <a:close/>
                  </a:path>
                </a:pathLst>
              </a:custGeom>
              <a:solidFill>
                <a:srgbClr val="75310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ṥḷïďe">
                <a:extLst>
                  <a:ext uri="{FF2B5EF4-FFF2-40B4-BE49-F238E27FC236}">
                    <a16:creationId xmlns:a16="http://schemas.microsoft.com/office/drawing/2014/main" xmlns="" id="{FA4E2DAC-5D97-4D86-9CA2-D9AC3AD54263}"/>
                  </a:ext>
                </a:extLst>
              </p:cNvPr>
              <p:cNvSpPr/>
              <p:nvPr/>
            </p:nvSpPr>
            <p:spPr bwMode="auto">
              <a:xfrm>
                <a:off x="5849938" y="1103313"/>
                <a:ext cx="198438" cy="4651375"/>
              </a:xfrm>
              <a:custGeom>
                <a:avLst/>
                <a:gdLst>
                  <a:gd name="T0" fmla="*/ 119 w 119"/>
                  <a:gd name="T1" fmla="*/ 0 h 2796"/>
                  <a:gd name="T2" fmla="*/ 119 w 119"/>
                  <a:gd name="T3" fmla="*/ 2796 h 2796"/>
                  <a:gd name="T4" fmla="*/ 0 w 119"/>
                  <a:gd name="T5" fmla="*/ 2796 h 2796"/>
                  <a:gd name="T6" fmla="*/ 0 w 119"/>
                  <a:gd name="T7" fmla="*/ 116 h 2796"/>
                  <a:gd name="T8" fmla="*/ 116 w 119"/>
                  <a:gd name="T9" fmla="*/ 0 h 2796"/>
                  <a:gd name="T10" fmla="*/ 119 w 119"/>
                  <a:gd name="T11" fmla="*/ 0 h 2796"/>
                </a:gdLst>
                <a:ahLst/>
                <a:cxnLst>
                  <a:cxn ang="0">
                    <a:pos x="T0" y="T1"/>
                  </a:cxn>
                  <a:cxn ang="0">
                    <a:pos x="T2" y="T3"/>
                  </a:cxn>
                  <a:cxn ang="0">
                    <a:pos x="T4" y="T5"/>
                  </a:cxn>
                  <a:cxn ang="0">
                    <a:pos x="T6" y="T7"/>
                  </a:cxn>
                  <a:cxn ang="0">
                    <a:pos x="T8" y="T9"/>
                  </a:cxn>
                  <a:cxn ang="0">
                    <a:pos x="T10" y="T11"/>
                  </a:cxn>
                </a:cxnLst>
                <a:rect l="0" t="0" r="r" b="b"/>
                <a:pathLst>
                  <a:path w="119" h="2796">
                    <a:moveTo>
                      <a:pt x="119" y="0"/>
                    </a:moveTo>
                    <a:cubicBezTo>
                      <a:pt x="119" y="2796"/>
                      <a:pt x="119" y="2796"/>
                      <a:pt x="119" y="2796"/>
                    </a:cubicBezTo>
                    <a:cubicBezTo>
                      <a:pt x="0" y="2796"/>
                      <a:pt x="0" y="2796"/>
                      <a:pt x="0" y="2796"/>
                    </a:cubicBezTo>
                    <a:cubicBezTo>
                      <a:pt x="0" y="116"/>
                      <a:pt x="0" y="116"/>
                      <a:pt x="0" y="116"/>
                    </a:cubicBezTo>
                    <a:cubicBezTo>
                      <a:pt x="0" y="52"/>
                      <a:pt x="52" y="0"/>
                      <a:pt x="116" y="0"/>
                    </a:cubicBezTo>
                    <a:lnTo>
                      <a:pt x="119" y="0"/>
                    </a:lnTo>
                    <a:close/>
                  </a:path>
                </a:pathLst>
              </a:custGeom>
              <a:solidFill>
                <a:srgbClr val="91410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íṩḻídê">
                <a:extLst>
                  <a:ext uri="{FF2B5EF4-FFF2-40B4-BE49-F238E27FC236}">
                    <a16:creationId xmlns:a16="http://schemas.microsoft.com/office/drawing/2014/main" xmlns="" id="{6CED0152-1047-4EF1-BFB1-A059190E72FF}"/>
                  </a:ext>
                </a:extLst>
              </p:cNvPr>
              <p:cNvSpPr/>
              <p:nvPr/>
            </p:nvSpPr>
            <p:spPr bwMode="auto">
              <a:xfrm>
                <a:off x="4689476" y="1633538"/>
                <a:ext cx="2760663" cy="896938"/>
              </a:xfrm>
              <a:custGeom>
                <a:avLst/>
                <a:gdLst>
                  <a:gd name="T0" fmla="*/ 1739 w 1739"/>
                  <a:gd name="T1" fmla="*/ 0 h 565"/>
                  <a:gd name="T2" fmla="*/ 194 w 1739"/>
                  <a:gd name="T3" fmla="*/ 0 h 565"/>
                  <a:gd name="T4" fmla="*/ 0 w 1739"/>
                  <a:gd name="T5" fmla="*/ 282 h 565"/>
                  <a:gd name="T6" fmla="*/ 194 w 1739"/>
                  <a:gd name="T7" fmla="*/ 565 h 565"/>
                  <a:gd name="T8" fmla="*/ 1739 w 1739"/>
                  <a:gd name="T9" fmla="*/ 565 h 565"/>
                  <a:gd name="T10" fmla="*/ 1545 w 1739"/>
                  <a:gd name="T11" fmla="*/ 282 h 565"/>
                  <a:gd name="T12" fmla="*/ 1739 w 1739"/>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739" h="565">
                    <a:moveTo>
                      <a:pt x="1739" y="0"/>
                    </a:moveTo>
                    <a:lnTo>
                      <a:pt x="194" y="0"/>
                    </a:lnTo>
                    <a:lnTo>
                      <a:pt x="0" y="282"/>
                    </a:lnTo>
                    <a:lnTo>
                      <a:pt x="194" y="565"/>
                    </a:lnTo>
                    <a:lnTo>
                      <a:pt x="1739" y="565"/>
                    </a:lnTo>
                    <a:lnTo>
                      <a:pt x="1545" y="282"/>
                    </a:lnTo>
                    <a:lnTo>
                      <a:pt x="1739" y="0"/>
                    </a:lnTo>
                    <a:close/>
                  </a:path>
                </a:pathLst>
              </a:custGeom>
              <a:solidFill>
                <a:srgbClr val="E597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ïśľíďé">
                <a:extLst>
                  <a:ext uri="{FF2B5EF4-FFF2-40B4-BE49-F238E27FC236}">
                    <a16:creationId xmlns:a16="http://schemas.microsoft.com/office/drawing/2014/main" xmlns="" id="{8597A6C1-8FB6-4EC4-8F6D-C59E55A78CAF}"/>
                  </a:ext>
                </a:extLst>
              </p:cNvPr>
              <p:cNvSpPr/>
              <p:nvPr/>
            </p:nvSpPr>
            <p:spPr bwMode="auto">
              <a:xfrm>
                <a:off x="3002074" y="5014975"/>
                <a:ext cx="5853314" cy="1373922"/>
              </a:xfrm>
              <a:custGeom>
                <a:avLst/>
                <a:gdLst>
                  <a:gd name="T0" fmla="*/ 974 w 1108"/>
                  <a:gd name="T1" fmla="*/ 46 h 364"/>
                  <a:gd name="T2" fmla="*/ 996 w 1108"/>
                  <a:gd name="T3" fmla="*/ 3 h 364"/>
                  <a:gd name="T4" fmla="*/ 862 w 1108"/>
                  <a:gd name="T5" fmla="*/ 46 h 364"/>
                  <a:gd name="T6" fmla="*/ 884 w 1108"/>
                  <a:gd name="T7" fmla="*/ 3 h 364"/>
                  <a:gd name="T8" fmla="*/ 750 w 1108"/>
                  <a:gd name="T9" fmla="*/ 46 h 364"/>
                  <a:gd name="T10" fmla="*/ 772 w 1108"/>
                  <a:gd name="T11" fmla="*/ 3 h 364"/>
                  <a:gd name="T12" fmla="*/ 638 w 1108"/>
                  <a:gd name="T13" fmla="*/ 46 h 364"/>
                  <a:gd name="T14" fmla="*/ 660 w 1108"/>
                  <a:gd name="T15" fmla="*/ 3 h 364"/>
                  <a:gd name="T16" fmla="*/ 554 w 1108"/>
                  <a:gd name="T17" fmla="*/ 28 h 364"/>
                  <a:gd name="T18" fmla="*/ 447 w 1108"/>
                  <a:gd name="T19" fmla="*/ 3 h 364"/>
                  <a:gd name="T20" fmla="*/ 469 w 1108"/>
                  <a:gd name="T21" fmla="*/ 46 h 364"/>
                  <a:gd name="T22" fmla="*/ 335 w 1108"/>
                  <a:gd name="T23" fmla="*/ 3 h 364"/>
                  <a:gd name="T24" fmla="*/ 357 w 1108"/>
                  <a:gd name="T25" fmla="*/ 46 h 364"/>
                  <a:gd name="T26" fmla="*/ 223 w 1108"/>
                  <a:gd name="T27" fmla="*/ 3 h 364"/>
                  <a:gd name="T28" fmla="*/ 245 w 1108"/>
                  <a:gd name="T29" fmla="*/ 46 h 364"/>
                  <a:gd name="T30" fmla="*/ 111 w 1108"/>
                  <a:gd name="T31" fmla="*/ 3 h 364"/>
                  <a:gd name="T32" fmla="*/ 134 w 1108"/>
                  <a:gd name="T33" fmla="*/ 46 h 364"/>
                  <a:gd name="T34" fmla="*/ 0 w 1108"/>
                  <a:gd name="T35" fmla="*/ 3 h 364"/>
                  <a:gd name="T36" fmla="*/ 74 w 1108"/>
                  <a:gd name="T37" fmla="*/ 146 h 364"/>
                  <a:gd name="T38" fmla="*/ 74 w 1108"/>
                  <a:gd name="T39" fmla="*/ 364 h 364"/>
                  <a:gd name="T40" fmla="*/ 1033 w 1108"/>
                  <a:gd name="T41" fmla="*/ 364 h 364"/>
                  <a:gd name="T42" fmla="*/ 1033 w 1108"/>
                  <a:gd name="T43" fmla="*/ 146 h 364"/>
                  <a:gd name="T44" fmla="*/ 1108 w 1108"/>
                  <a:gd name="T45" fmla="*/ 3 h 364"/>
                  <a:gd name="T46" fmla="*/ 974 w 1108"/>
                  <a:gd name="T47" fmla="*/ 4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8" h="364">
                    <a:moveTo>
                      <a:pt x="974" y="46"/>
                    </a:moveTo>
                    <a:cubicBezTo>
                      <a:pt x="996" y="3"/>
                      <a:pt x="996" y="3"/>
                      <a:pt x="996" y="3"/>
                    </a:cubicBezTo>
                    <a:cubicBezTo>
                      <a:pt x="996" y="3"/>
                      <a:pt x="916" y="0"/>
                      <a:pt x="862" y="46"/>
                    </a:cubicBezTo>
                    <a:cubicBezTo>
                      <a:pt x="884" y="3"/>
                      <a:pt x="884" y="3"/>
                      <a:pt x="884" y="3"/>
                    </a:cubicBezTo>
                    <a:cubicBezTo>
                      <a:pt x="884" y="3"/>
                      <a:pt x="804" y="0"/>
                      <a:pt x="750" y="46"/>
                    </a:cubicBezTo>
                    <a:cubicBezTo>
                      <a:pt x="772" y="3"/>
                      <a:pt x="772" y="3"/>
                      <a:pt x="772" y="3"/>
                    </a:cubicBezTo>
                    <a:cubicBezTo>
                      <a:pt x="772" y="3"/>
                      <a:pt x="692" y="0"/>
                      <a:pt x="638" y="46"/>
                    </a:cubicBezTo>
                    <a:cubicBezTo>
                      <a:pt x="660" y="3"/>
                      <a:pt x="660" y="3"/>
                      <a:pt x="660" y="3"/>
                    </a:cubicBezTo>
                    <a:cubicBezTo>
                      <a:pt x="660" y="3"/>
                      <a:pt x="604" y="1"/>
                      <a:pt x="554" y="28"/>
                    </a:cubicBezTo>
                    <a:cubicBezTo>
                      <a:pt x="503" y="1"/>
                      <a:pt x="447" y="3"/>
                      <a:pt x="447" y="3"/>
                    </a:cubicBezTo>
                    <a:cubicBezTo>
                      <a:pt x="469" y="46"/>
                      <a:pt x="469" y="46"/>
                      <a:pt x="469" y="46"/>
                    </a:cubicBezTo>
                    <a:cubicBezTo>
                      <a:pt x="415" y="0"/>
                      <a:pt x="335" y="3"/>
                      <a:pt x="335" y="3"/>
                    </a:cubicBezTo>
                    <a:cubicBezTo>
                      <a:pt x="357" y="46"/>
                      <a:pt x="357" y="46"/>
                      <a:pt x="357" y="46"/>
                    </a:cubicBezTo>
                    <a:cubicBezTo>
                      <a:pt x="303" y="0"/>
                      <a:pt x="223" y="3"/>
                      <a:pt x="223" y="3"/>
                    </a:cubicBezTo>
                    <a:cubicBezTo>
                      <a:pt x="245" y="46"/>
                      <a:pt x="245" y="46"/>
                      <a:pt x="245" y="46"/>
                    </a:cubicBezTo>
                    <a:cubicBezTo>
                      <a:pt x="191" y="0"/>
                      <a:pt x="111" y="3"/>
                      <a:pt x="111" y="3"/>
                    </a:cubicBezTo>
                    <a:cubicBezTo>
                      <a:pt x="134" y="46"/>
                      <a:pt x="134" y="46"/>
                      <a:pt x="134" y="46"/>
                    </a:cubicBezTo>
                    <a:cubicBezTo>
                      <a:pt x="79" y="0"/>
                      <a:pt x="0" y="3"/>
                      <a:pt x="0" y="3"/>
                    </a:cubicBezTo>
                    <a:cubicBezTo>
                      <a:pt x="74" y="146"/>
                      <a:pt x="74" y="146"/>
                      <a:pt x="74" y="146"/>
                    </a:cubicBezTo>
                    <a:cubicBezTo>
                      <a:pt x="74" y="364"/>
                      <a:pt x="74" y="364"/>
                      <a:pt x="74" y="364"/>
                    </a:cubicBezTo>
                    <a:cubicBezTo>
                      <a:pt x="1033" y="364"/>
                      <a:pt x="1033" y="364"/>
                      <a:pt x="1033" y="364"/>
                    </a:cubicBezTo>
                    <a:cubicBezTo>
                      <a:pt x="1033" y="146"/>
                      <a:pt x="1033" y="146"/>
                      <a:pt x="1033" y="146"/>
                    </a:cubicBezTo>
                    <a:cubicBezTo>
                      <a:pt x="1108" y="3"/>
                      <a:pt x="1108" y="3"/>
                      <a:pt x="1108" y="3"/>
                    </a:cubicBezTo>
                    <a:cubicBezTo>
                      <a:pt x="1108" y="3"/>
                      <a:pt x="1028" y="0"/>
                      <a:pt x="974" y="46"/>
                    </a:cubicBezTo>
                    <a:close/>
                  </a:path>
                </a:pathLst>
              </a:custGeom>
              <a:solidFill>
                <a:srgbClr val="81B51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îśľïḑê">
                <a:extLst>
                  <a:ext uri="{FF2B5EF4-FFF2-40B4-BE49-F238E27FC236}">
                    <a16:creationId xmlns:a16="http://schemas.microsoft.com/office/drawing/2014/main" xmlns="" id="{900571BE-AB51-4423-9E44-A9648A150308}"/>
                  </a:ext>
                </a:extLst>
              </p:cNvPr>
              <p:cNvSpPr/>
              <p:nvPr/>
            </p:nvSpPr>
            <p:spPr bwMode="auto">
              <a:xfrm>
                <a:off x="5994401" y="2006601"/>
                <a:ext cx="150813" cy="149225"/>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ṥḻïḋê">
                <a:extLst>
                  <a:ext uri="{FF2B5EF4-FFF2-40B4-BE49-F238E27FC236}">
                    <a16:creationId xmlns:a16="http://schemas.microsoft.com/office/drawing/2014/main" xmlns="" id="{6E42C430-7C2B-4107-8E12-55FBECAD2CE9}"/>
                  </a:ext>
                </a:extLst>
              </p:cNvPr>
              <p:cNvSpPr/>
              <p:nvPr/>
            </p:nvSpPr>
            <p:spPr bwMode="auto">
              <a:xfrm>
                <a:off x="5135561" y="3590926"/>
                <a:ext cx="1949452" cy="895349"/>
              </a:xfrm>
              <a:custGeom>
                <a:avLst/>
                <a:gdLst>
                  <a:gd name="T0" fmla="*/ 1228 w 1228"/>
                  <a:gd name="T1" fmla="*/ 0 h 564"/>
                  <a:gd name="T2" fmla="*/ 196 w 1228"/>
                  <a:gd name="T3" fmla="*/ 0 h 564"/>
                  <a:gd name="T4" fmla="*/ 0 w 1228"/>
                  <a:gd name="T5" fmla="*/ 282 h 564"/>
                  <a:gd name="T6" fmla="*/ 196 w 1228"/>
                  <a:gd name="T7" fmla="*/ 564 h 564"/>
                  <a:gd name="T8" fmla="*/ 1228 w 1228"/>
                  <a:gd name="T9" fmla="*/ 564 h 564"/>
                  <a:gd name="T10" fmla="*/ 1033 w 1228"/>
                  <a:gd name="T11" fmla="*/ 282 h 564"/>
                  <a:gd name="T12" fmla="*/ 1228 w 1228"/>
                  <a:gd name="T13" fmla="*/ 0 h 564"/>
                </a:gdLst>
                <a:ahLst/>
                <a:cxnLst>
                  <a:cxn ang="0">
                    <a:pos x="T0" y="T1"/>
                  </a:cxn>
                  <a:cxn ang="0">
                    <a:pos x="T2" y="T3"/>
                  </a:cxn>
                  <a:cxn ang="0">
                    <a:pos x="T4" y="T5"/>
                  </a:cxn>
                  <a:cxn ang="0">
                    <a:pos x="T6" y="T7"/>
                  </a:cxn>
                  <a:cxn ang="0">
                    <a:pos x="T8" y="T9"/>
                  </a:cxn>
                  <a:cxn ang="0">
                    <a:pos x="T10" y="T11"/>
                  </a:cxn>
                  <a:cxn ang="0">
                    <a:pos x="T12" y="T13"/>
                  </a:cxn>
                </a:cxnLst>
                <a:rect l="0" t="0" r="r" b="b"/>
                <a:pathLst>
                  <a:path w="1228" h="564">
                    <a:moveTo>
                      <a:pt x="1228" y="0"/>
                    </a:moveTo>
                    <a:lnTo>
                      <a:pt x="196" y="0"/>
                    </a:lnTo>
                    <a:lnTo>
                      <a:pt x="0" y="282"/>
                    </a:lnTo>
                    <a:lnTo>
                      <a:pt x="196" y="564"/>
                    </a:lnTo>
                    <a:lnTo>
                      <a:pt x="1228" y="564"/>
                    </a:lnTo>
                    <a:lnTo>
                      <a:pt x="1033" y="282"/>
                    </a:lnTo>
                    <a:lnTo>
                      <a:pt x="1228" y="0"/>
                    </a:lnTo>
                    <a:close/>
                  </a:path>
                </a:pathLst>
              </a:custGeom>
              <a:solidFill>
                <a:srgbClr val="DD2F0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îsḷiḑê">
                <a:extLst>
                  <a:ext uri="{FF2B5EF4-FFF2-40B4-BE49-F238E27FC236}">
                    <a16:creationId xmlns:a16="http://schemas.microsoft.com/office/drawing/2014/main" xmlns="" id="{B21C6412-A74E-4D48-AD0E-17AF25CAD90F}"/>
                  </a:ext>
                </a:extLst>
              </p:cNvPr>
              <p:cNvSpPr/>
              <p:nvPr/>
            </p:nvSpPr>
            <p:spPr bwMode="auto">
              <a:xfrm>
                <a:off x="4719638" y="2663826"/>
                <a:ext cx="2781300" cy="873125"/>
              </a:xfrm>
              <a:custGeom>
                <a:avLst/>
                <a:gdLst>
                  <a:gd name="T0" fmla="*/ 1752 w 1752"/>
                  <a:gd name="T1" fmla="*/ 179 h 550"/>
                  <a:gd name="T2" fmla="*/ 1578 w 1752"/>
                  <a:gd name="T3" fmla="*/ 397 h 550"/>
                  <a:gd name="T4" fmla="*/ 40 w 1752"/>
                  <a:gd name="T5" fmla="*/ 550 h 550"/>
                  <a:gd name="T6" fmla="*/ 214 w 1752"/>
                  <a:gd name="T7" fmla="*/ 332 h 550"/>
                  <a:gd name="T8" fmla="*/ 0 w 1752"/>
                  <a:gd name="T9" fmla="*/ 153 h 550"/>
                  <a:gd name="T10" fmla="*/ 1539 w 1752"/>
                  <a:gd name="T11" fmla="*/ 0 h 550"/>
                  <a:gd name="T12" fmla="*/ 1752 w 1752"/>
                  <a:gd name="T13" fmla="*/ 179 h 550"/>
                </a:gdLst>
                <a:ahLst/>
                <a:cxnLst>
                  <a:cxn ang="0">
                    <a:pos x="T0" y="T1"/>
                  </a:cxn>
                  <a:cxn ang="0">
                    <a:pos x="T2" y="T3"/>
                  </a:cxn>
                  <a:cxn ang="0">
                    <a:pos x="T4" y="T5"/>
                  </a:cxn>
                  <a:cxn ang="0">
                    <a:pos x="T6" y="T7"/>
                  </a:cxn>
                  <a:cxn ang="0">
                    <a:pos x="T8" y="T9"/>
                  </a:cxn>
                  <a:cxn ang="0">
                    <a:pos x="T10" y="T11"/>
                  </a:cxn>
                  <a:cxn ang="0">
                    <a:pos x="T12" y="T13"/>
                  </a:cxn>
                </a:cxnLst>
                <a:rect l="0" t="0" r="r" b="b"/>
                <a:pathLst>
                  <a:path w="1752" h="550">
                    <a:moveTo>
                      <a:pt x="1752" y="179"/>
                    </a:moveTo>
                    <a:lnTo>
                      <a:pt x="1578" y="397"/>
                    </a:lnTo>
                    <a:lnTo>
                      <a:pt x="40" y="550"/>
                    </a:lnTo>
                    <a:lnTo>
                      <a:pt x="214" y="332"/>
                    </a:lnTo>
                    <a:lnTo>
                      <a:pt x="0" y="153"/>
                    </a:lnTo>
                    <a:lnTo>
                      <a:pt x="1539" y="0"/>
                    </a:lnTo>
                    <a:lnTo>
                      <a:pt x="1752" y="179"/>
                    </a:lnTo>
                    <a:close/>
                  </a:path>
                </a:pathLst>
              </a:custGeom>
              <a:solidFill>
                <a:srgbClr val="4B76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íṡļíďè">
                <a:extLst>
                  <a:ext uri="{FF2B5EF4-FFF2-40B4-BE49-F238E27FC236}">
                    <a16:creationId xmlns:a16="http://schemas.microsoft.com/office/drawing/2014/main" xmlns="" id="{7579B3B1-DF61-41E0-BAE5-1D964CCC7AF2}"/>
                  </a:ext>
                </a:extLst>
              </p:cNvPr>
              <p:cNvSpPr/>
              <p:nvPr/>
            </p:nvSpPr>
            <p:spPr bwMode="auto">
              <a:xfrm>
                <a:off x="5994401" y="3025776"/>
                <a:ext cx="150813" cy="150813"/>
              </a:xfrm>
              <a:prstGeom prst="ellipse">
                <a:avLst/>
              </a:prstGeom>
              <a:solidFill>
                <a:srgbClr val="3F3F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í$ḷîḍé">
                <a:extLst>
                  <a:ext uri="{FF2B5EF4-FFF2-40B4-BE49-F238E27FC236}">
                    <a16:creationId xmlns:a16="http://schemas.microsoft.com/office/drawing/2014/main" xmlns="" id="{161E941A-CC75-4879-80DD-1F8E4BE9C0B0}"/>
                  </a:ext>
                </a:extLst>
              </p:cNvPr>
              <p:cNvSpPr/>
              <p:nvPr/>
            </p:nvSpPr>
            <p:spPr bwMode="auto">
              <a:xfrm>
                <a:off x="5994401" y="3962401"/>
                <a:ext cx="150813" cy="150813"/>
              </a:xfrm>
              <a:prstGeom prst="ellipse">
                <a:avLst/>
              </a:pr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3" name="CuadroTexto 12"/>
            <p:cNvSpPr txBox="1"/>
            <p:nvPr/>
          </p:nvSpPr>
          <p:spPr>
            <a:xfrm>
              <a:off x="661616" y="1135679"/>
              <a:ext cx="1363014" cy="253916"/>
            </a:xfrm>
            <a:prstGeom prst="rect">
              <a:avLst/>
            </a:prstGeom>
            <a:noFill/>
          </p:spPr>
          <p:txBody>
            <a:bodyPr wrap="square" rtlCol="0">
              <a:spAutoFit/>
            </a:bodyPr>
            <a:lstStyle/>
            <a:p>
              <a:pPr algn="ctr"/>
              <a:r>
                <a:rPr lang="es-ES" sz="1050" b="1" dirty="0">
                  <a:solidFill>
                    <a:schemeClr val="bg2">
                      <a:lumMod val="10000"/>
                    </a:schemeClr>
                  </a:solidFill>
                </a:rPr>
                <a:t>RESULTADOS</a:t>
              </a:r>
            </a:p>
          </p:txBody>
        </p:sp>
        <p:sp>
          <p:nvSpPr>
            <p:cNvPr id="14" name="CuadroTexto 13"/>
            <p:cNvSpPr txBox="1"/>
            <p:nvPr/>
          </p:nvSpPr>
          <p:spPr>
            <a:xfrm>
              <a:off x="983083" y="296685"/>
              <a:ext cx="720080" cy="338554"/>
            </a:xfrm>
            <a:prstGeom prst="rect">
              <a:avLst/>
            </a:prstGeom>
            <a:noFill/>
          </p:spPr>
          <p:txBody>
            <a:bodyPr wrap="square" rtlCol="0">
              <a:spAutoFit/>
            </a:bodyPr>
            <a:lstStyle/>
            <a:p>
              <a:r>
                <a:rPr lang="en-US" altLang="zh-CN" sz="1600" dirty="0">
                  <a:solidFill>
                    <a:schemeClr val="bg2">
                      <a:lumMod val="10000"/>
                    </a:schemeClr>
                  </a:solidFill>
                  <a:latin typeface="Impact" panose="020B0806030902050204" pitchFamily="34" charset="0"/>
                </a:rPr>
                <a:t>CAP. 4</a:t>
              </a:r>
              <a:endParaRPr lang="en-US" sz="1800" dirty="0">
                <a:solidFill>
                  <a:schemeClr val="bg2">
                    <a:lumMod val="10000"/>
                  </a:schemeClr>
                </a:solidFill>
                <a:latin typeface="Impact" panose="020B0806030902050204" pitchFamily="34" charset="0"/>
              </a:endParaRPr>
            </a:p>
          </p:txBody>
        </p:sp>
      </p:grpSp>
      <p:grpSp>
        <p:nvGrpSpPr>
          <p:cNvPr id="24" name="Grupo 23"/>
          <p:cNvGrpSpPr/>
          <p:nvPr/>
        </p:nvGrpSpPr>
        <p:grpSpPr>
          <a:xfrm>
            <a:off x="978852" y="-27384"/>
            <a:ext cx="10297144" cy="2180950"/>
            <a:chOff x="478582" y="617655"/>
            <a:chExt cx="10627747" cy="2376265"/>
          </a:xfrm>
        </p:grpSpPr>
        <p:grpSp>
          <p:nvGrpSpPr>
            <p:cNvPr id="25" name="25955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78582" y="617655"/>
              <a:ext cx="10627747" cy="2376265"/>
              <a:chOff x="3060628" y="1130299"/>
              <a:chExt cx="8077388" cy="3383968"/>
            </a:xfrm>
          </p:grpSpPr>
          <p:grpSp>
            <p:nvGrpSpPr>
              <p:cNvPr id="33" name="îśľídé"/>
              <p:cNvGrpSpPr/>
              <p:nvPr/>
            </p:nvGrpSpPr>
            <p:grpSpPr>
              <a:xfrm>
                <a:off x="5150500" y="1130299"/>
                <a:ext cx="3897644" cy="761874"/>
                <a:chOff x="5150500" y="1130299"/>
                <a:chExt cx="3897644" cy="761874"/>
              </a:xfrm>
            </p:grpSpPr>
            <p:sp>
              <p:nvSpPr>
                <p:cNvPr id="51" name="ïṣľïḋè"/>
                <p:cNvSpPr/>
                <p:nvPr/>
              </p:nvSpPr>
              <p:spPr>
                <a:xfrm>
                  <a:off x="5150500" y="1130299"/>
                  <a:ext cx="3897644" cy="761874"/>
                </a:xfrm>
                <a:prstGeom prst="rect">
                  <a:avLst/>
                </a:prstGeom>
                <a:noFill/>
              </p:spPr>
              <p:txBody>
                <a:bodyPr wrap="square" lIns="91440" tIns="45720" rIns="91440" bIns="45720" anchor="ctr" anchorCtr="0">
                  <a:normAutofit/>
                </a:bodyPr>
                <a:lstStyle/>
                <a:p>
                  <a:pPr algn="ctr"/>
                  <a:r>
                    <a:rPr lang="es-EC" altLang="zh-CN" sz="2000" b="1" dirty="0">
                      <a:solidFill>
                        <a:schemeClr val="bg2">
                          <a:lumMod val="10000"/>
                        </a:schemeClr>
                      </a:solidFill>
                    </a:rPr>
                    <a:t>VALIDACIÓN DE EXPERTOS</a:t>
                  </a:r>
                  <a:endParaRPr lang="zh-CN" altLang="en-US" sz="2000" b="1" dirty="0">
                    <a:solidFill>
                      <a:schemeClr val="bg2">
                        <a:lumMod val="10000"/>
                      </a:schemeClr>
                    </a:solidFill>
                  </a:endParaRPr>
                </a:p>
              </p:txBody>
            </p:sp>
            <p:cxnSp>
              <p:nvCxnSpPr>
                <p:cNvPr id="52" name="直接连接符 4"/>
                <p:cNvCxnSpPr/>
                <p:nvPr/>
              </p:nvCxnSpPr>
              <p:spPr>
                <a:xfrm>
                  <a:off x="5900869" y="1745567"/>
                  <a:ext cx="2413658"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4" name="î$líḍè"/>
              <p:cNvGrpSpPr/>
              <p:nvPr/>
            </p:nvGrpSpPr>
            <p:grpSpPr>
              <a:xfrm>
                <a:off x="5079975" y="2032685"/>
                <a:ext cx="2019348" cy="1214889"/>
                <a:chOff x="5079975" y="2032685"/>
                <a:chExt cx="2019348" cy="1214889"/>
              </a:xfrm>
            </p:grpSpPr>
            <p:sp>
              <p:nvSpPr>
                <p:cNvPr id="49" name="í$liḑe">
                  <a:extLst>
                    <a:ext uri="{FF2B5EF4-FFF2-40B4-BE49-F238E27FC236}">
                      <a16:creationId xmlns:a16="http://schemas.microsoft.com/office/drawing/2014/main" xmlns="" id="{921D2456-A6A6-43F5-AD86-0A010D24A2F0}"/>
                    </a:ext>
                  </a:extLst>
                </p:cNvPr>
                <p:cNvSpPr txBox="1"/>
                <p:nvPr/>
              </p:nvSpPr>
              <p:spPr>
                <a:xfrm>
                  <a:off x="5079975" y="2032685"/>
                  <a:ext cx="2019348" cy="548865"/>
                </a:xfrm>
                <a:prstGeom prst="rect">
                  <a:avLst/>
                </a:prstGeom>
                <a:noFill/>
              </p:spPr>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s-EC" sz="2000" b="1" dirty="0">
                      <a:solidFill>
                        <a:schemeClr val="bg2">
                          <a:lumMod val="10000"/>
                        </a:schemeClr>
                      </a:solidFill>
                    </a:rPr>
                    <a:t>Comprensión</a:t>
                  </a:r>
                  <a:endParaRPr lang="id-ID" sz="2000" dirty="0">
                    <a:solidFill>
                      <a:schemeClr val="bg2">
                        <a:lumMod val="10000"/>
                      </a:schemeClr>
                    </a:solidFill>
                  </a:endParaRPr>
                </a:p>
              </p:txBody>
            </p:sp>
            <p:sp>
              <p:nvSpPr>
                <p:cNvPr id="50" name="i$ľîḋe"/>
                <p:cNvSpPr/>
                <p:nvPr/>
              </p:nvSpPr>
              <p:spPr>
                <a:xfrm>
                  <a:off x="5756639" y="2581552"/>
                  <a:ext cx="666022" cy="666022"/>
                </a:xfrm>
                <a:prstGeom prst="roundRect">
                  <a:avLst/>
                </a:prstGeom>
                <a:noFill/>
                <a:ln w="3175">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2000" b="1" i="1">
                    <a:solidFill>
                      <a:schemeClr val="bg2">
                        <a:lumMod val="10000"/>
                      </a:schemeClr>
                    </a:solidFill>
                  </a:endParaRPr>
                </a:p>
              </p:txBody>
            </p:sp>
          </p:grpSp>
          <p:grpSp>
            <p:nvGrpSpPr>
              <p:cNvPr id="35" name="íṥlidê"/>
              <p:cNvGrpSpPr/>
              <p:nvPr/>
            </p:nvGrpSpPr>
            <p:grpSpPr>
              <a:xfrm>
                <a:off x="3060628" y="2032687"/>
                <a:ext cx="2019344" cy="1214886"/>
                <a:chOff x="3060628" y="2032687"/>
                <a:chExt cx="2019344" cy="1214886"/>
              </a:xfrm>
            </p:grpSpPr>
            <p:sp>
              <p:nvSpPr>
                <p:cNvPr id="45" name="îṩḷíḍè">
                  <a:extLst>
                    <a:ext uri="{FF2B5EF4-FFF2-40B4-BE49-F238E27FC236}">
                      <a16:creationId xmlns:a16="http://schemas.microsoft.com/office/drawing/2014/main" xmlns="" id="{921D2456-A6A6-43F5-AD86-0A010D24A2F0}"/>
                    </a:ext>
                  </a:extLst>
                </p:cNvPr>
                <p:cNvSpPr txBox="1"/>
                <p:nvPr/>
              </p:nvSpPr>
              <p:spPr>
                <a:xfrm>
                  <a:off x="3060628" y="2032687"/>
                  <a:ext cx="2019344" cy="548865"/>
                </a:xfrm>
                <a:prstGeom prst="rect">
                  <a:avLst/>
                </a:prstGeom>
                <a:noFill/>
              </p:spPr>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s-EC" sz="2000" b="1" dirty="0">
                      <a:solidFill>
                        <a:schemeClr val="bg2">
                          <a:lumMod val="10000"/>
                        </a:schemeClr>
                      </a:solidFill>
                    </a:rPr>
                    <a:t>Representatividad</a:t>
                  </a:r>
                  <a:endParaRPr lang="id-ID" sz="2000" dirty="0">
                    <a:solidFill>
                      <a:schemeClr val="bg2">
                        <a:lumMod val="10000"/>
                      </a:schemeClr>
                    </a:solidFill>
                  </a:endParaRPr>
                </a:p>
              </p:txBody>
            </p:sp>
            <p:grpSp>
              <p:nvGrpSpPr>
                <p:cNvPr id="46" name="îśliďê"/>
                <p:cNvGrpSpPr/>
                <p:nvPr/>
              </p:nvGrpSpPr>
              <p:grpSpPr>
                <a:xfrm>
                  <a:off x="3737292" y="2581551"/>
                  <a:ext cx="666022" cy="666022"/>
                  <a:chOff x="3737292" y="2581551"/>
                  <a:chExt cx="666022" cy="666022"/>
                </a:xfrm>
              </p:grpSpPr>
              <p:sp>
                <p:nvSpPr>
                  <p:cNvPr id="47" name="îŝḻiḑe"/>
                  <p:cNvSpPr/>
                  <p:nvPr/>
                </p:nvSpPr>
                <p:spPr>
                  <a:xfrm>
                    <a:off x="3737292" y="2581551"/>
                    <a:ext cx="666022" cy="666022"/>
                  </a:xfrm>
                  <a:prstGeom prst="roundRect">
                    <a:avLst/>
                  </a:prstGeom>
                  <a:noFill/>
                  <a:ln w="3175">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2000" b="1" i="1">
                      <a:solidFill>
                        <a:schemeClr val="bg2">
                          <a:lumMod val="10000"/>
                        </a:schemeClr>
                      </a:solidFill>
                    </a:endParaRPr>
                  </a:p>
                </p:txBody>
              </p:sp>
              <p:sp>
                <p:nvSpPr>
                  <p:cNvPr id="48" name="ïṥlídê"/>
                  <p:cNvSpPr/>
                  <p:nvPr/>
                </p:nvSpPr>
                <p:spPr>
                  <a:xfrm>
                    <a:off x="3907358" y="2744513"/>
                    <a:ext cx="325892" cy="340098"/>
                  </a:xfrm>
                  <a:custGeom>
                    <a:avLst/>
                    <a:gdLst>
                      <a:gd name="connsiteX0" fmla="*/ 519512 w 581137"/>
                      <a:gd name="connsiteY0" fmla="*/ 332111 h 606469"/>
                      <a:gd name="connsiteX1" fmla="*/ 540163 w 581137"/>
                      <a:gd name="connsiteY1" fmla="*/ 340671 h 606469"/>
                      <a:gd name="connsiteX2" fmla="*/ 572553 w 581137"/>
                      <a:gd name="connsiteY2" fmla="*/ 373014 h 606469"/>
                      <a:gd name="connsiteX3" fmla="*/ 572553 w 581137"/>
                      <a:gd name="connsiteY3" fmla="*/ 414307 h 606469"/>
                      <a:gd name="connsiteX4" fmla="*/ 388637 w 581137"/>
                      <a:gd name="connsiteY4" fmla="*/ 597958 h 606469"/>
                      <a:gd name="connsiteX5" fmla="*/ 367986 w 581137"/>
                      <a:gd name="connsiteY5" fmla="*/ 606469 h 606469"/>
                      <a:gd name="connsiteX6" fmla="*/ 347334 w 581137"/>
                      <a:gd name="connsiteY6" fmla="*/ 597958 h 606469"/>
                      <a:gd name="connsiteX7" fmla="*/ 311096 w 581137"/>
                      <a:gd name="connsiteY7" fmla="*/ 561772 h 606469"/>
                      <a:gd name="connsiteX8" fmla="*/ 294244 w 581137"/>
                      <a:gd name="connsiteY8" fmla="*/ 544944 h 606469"/>
                      <a:gd name="connsiteX9" fmla="*/ 257860 w 581137"/>
                      <a:gd name="connsiteY9" fmla="*/ 508613 h 606469"/>
                      <a:gd name="connsiteX10" fmla="*/ 257860 w 581137"/>
                      <a:gd name="connsiteY10" fmla="*/ 467320 h 606469"/>
                      <a:gd name="connsiteX11" fmla="*/ 290250 w 581137"/>
                      <a:gd name="connsiteY11" fmla="*/ 434977 h 606469"/>
                      <a:gd name="connsiteX12" fmla="*/ 310901 w 581137"/>
                      <a:gd name="connsiteY12" fmla="*/ 426417 h 606469"/>
                      <a:gd name="connsiteX13" fmla="*/ 331553 w 581137"/>
                      <a:gd name="connsiteY13" fmla="*/ 434977 h 606469"/>
                      <a:gd name="connsiteX14" fmla="*/ 367986 w 581137"/>
                      <a:gd name="connsiteY14" fmla="*/ 471308 h 606469"/>
                      <a:gd name="connsiteX15" fmla="*/ 377970 w 581137"/>
                      <a:gd name="connsiteY15" fmla="*/ 461387 h 606469"/>
                      <a:gd name="connsiteX16" fmla="*/ 498860 w 581137"/>
                      <a:gd name="connsiteY16" fmla="*/ 340671 h 606469"/>
                      <a:gd name="connsiteX17" fmla="*/ 519512 w 581137"/>
                      <a:gd name="connsiteY17" fmla="*/ 332111 h 606469"/>
                      <a:gd name="connsiteX18" fmla="*/ 51961 w 581137"/>
                      <a:gd name="connsiteY18" fmla="*/ 289771 h 606469"/>
                      <a:gd name="connsiteX19" fmla="*/ 97543 w 581137"/>
                      <a:gd name="connsiteY19" fmla="*/ 289771 h 606469"/>
                      <a:gd name="connsiteX20" fmla="*/ 116486 w 581137"/>
                      <a:gd name="connsiteY20" fmla="*/ 304796 h 606469"/>
                      <a:gd name="connsiteX21" fmla="*/ 143368 w 581137"/>
                      <a:gd name="connsiteY21" fmla="*/ 419113 h 606469"/>
                      <a:gd name="connsiteX22" fmla="*/ 159828 w 581137"/>
                      <a:gd name="connsiteY22" fmla="*/ 445030 h 606469"/>
                      <a:gd name="connsiteX23" fmla="*/ 160120 w 581137"/>
                      <a:gd name="connsiteY23" fmla="*/ 406228 h 606469"/>
                      <a:gd name="connsiteX24" fmla="*/ 180233 w 581137"/>
                      <a:gd name="connsiteY24" fmla="*/ 331394 h 606469"/>
                      <a:gd name="connsiteX25" fmla="*/ 166792 w 581137"/>
                      <a:gd name="connsiteY25" fmla="*/ 301781 h 606469"/>
                      <a:gd name="connsiteX26" fmla="*/ 174535 w 581137"/>
                      <a:gd name="connsiteY26" fmla="*/ 289771 h 606469"/>
                      <a:gd name="connsiteX27" fmla="*/ 188998 w 581137"/>
                      <a:gd name="connsiteY27" fmla="*/ 289771 h 606469"/>
                      <a:gd name="connsiteX28" fmla="*/ 203413 w 581137"/>
                      <a:gd name="connsiteY28" fmla="*/ 289771 h 606469"/>
                      <a:gd name="connsiteX29" fmla="*/ 211156 w 581137"/>
                      <a:gd name="connsiteY29" fmla="*/ 301781 h 606469"/>
                      <a:gd name="connsiteX30" fmla="*/ 197715 w 581137"/>
                      <a:gd name="connsiteY30" fmla="*/ 331394 h 606469"/>
                      <a:gd name="connsiteX31" fmla="*/ 217876 w 581137"/>
                      <a:gd name="connsiteY31" fmla="*/ 406228 h 606469"/>
                      <a:gd name="connsiteX32" fmla="*/ 218120 w 581137"/>
                      <a:gd name="connsiteY32" fmla="*/ 445030 h 606469"/>
                      <a:gd name="connsiteX33" fmla="*/ 234580 w 581137"/>
                      <a:gd name="connsiteY33" fmla="*/ 419113 h 606469"/>
                      <a:gd name="connsiteX34" fmla="*/ 261462 w 581137"/>
                      <a:gd name="connsiteY34" fmla="*/ 304796 h 606469"/>
                      <a:gd name="connsiteX35" fmla="*/ 280405 w 581137"/>
                      <a:gd name="connsiteY35" fmla="*/ 289771 h 606469"/>
                      <a:gd name="connsiteX36" fmla="*/ 325987 w 581137"/>
                      <a:gd name="connsiteY36" fmla="*/ 289771 h 606469"/>
                      <a:gd name="connsiteX37" fmla="*/ 377948 w 581137"/>
                      <a:gd name="connsiteY37" fmla="*/ 341654 h 606469"/>
                      <a:gd name="connsiteX38" fmla="*/ 377948 w 581137"/>
                      <a:gd name="connsiteY38" fmla="*/ 433847 h 606469"/>
                      <a:gd name="connsiteX39" fmla="*/ 367965 w 581137"/>
                      <a:gd name="connsiteY39" fmla="*/ 443815 h 606469"/>
                      <a:gd name="connsiteX40" fmla="*/ 345320 w 581137"/>
                      <a:gd name="connsiteY40" fmla="*/ 421204 h 606469"/>
                      <a:gd name="connsiteX41" fmla="*/ 310890 w 581137"/>
                      <a:gd name="connsiteY41" fmla="*/ 406957 h 606469"/>
                      <a:gd name="connsiteX42" fmla="*/ 276461 w 581137"/>
                      <a:gd name="connsiteY42" fmla="*/ 421204 h 606469"/>
                      <a:gd name="connsiteX43" fmla="*/ 244076 w 581137"/>
                      <a:gd name="connsiteY43" fmla="*/ 453540 h 606469"/>
                      <a:gd name="connsiteX44" fmla="*/ 244076 w 581137"/>
                      <a:gd name="connsiteY44" fmla="*/ 522344 h 606469"/>
                      <a:gd name="connsiteX45" fmla="*/ 280454 w 581137"/>
                      <a:gd name="connsiteY45" fmla="*/ 558667 h 606469"/>
                      <a:gd name="connsiteX46" fmla="*/ 283522 w 581137"/>
                      <a:gd name="connsiteY46" fmla="*/ 561730 h 606469"/>
                      <a:gd name="connsiteX47" fmla="*/ 188998 w 581137"/>
                      <a:gd name="connsiteY47" fmla="*/ 561730 h 606469"/>
                      <a:gd name="connsiteX48" fmla="*/ 19479 w 581137"/>
                      <a:gd name="connsiteY48" fmla="*/ 561730 h 606469"/>
                      <a:gd name="connsiteX49" fmla="*/ 0 w 581137"/>
                      <a:gd name="connsiteY49" fmla="*/ 542280 h 606469"/>
                      <a:gd name="connsiteX50" fmla="*/ 0 w 581137"/>
                      <a:gd name="connsiteY50" fmla="*/ 341654 h 606469"/>
                      <a:gd name="connsiteX51" fmla="*/ 51961 w 581137"/>
                      <a:gd name="connsiteY51" fmla="*/ 289771 h 606469"/>
                      <a:gd name="connsiteX52" fmla="*/ 273435 w 581137"/>
                      <a:gd name="connsiteY52" fmla="*/ 375 h 606469"/>
                      <a:gd name="connsiteX53" fmla="*/ 303290 w 581137"/>
                      <a:gd name="connsiteY53" fmla="*/ 25467 h 606469"/>
                      <a:gd name="connsiteX54" fmla="*/ 303290 w 581137"/>
                      <a:gd name="connsiteY54" fmla="*/ 135216 h 606469"/>
                      <a:gd name="connsiteX55" fmla="*/ 303290 w 581137"/>
                      <a:gd name="connsiteY55" fmla="*/ 147422 h 606469"/>
                      <a:gd name="connsiteX56" fmla="*/ 189032 w 581137"/>
                      <a:gd name="connsiteY56" fmla="*/ 262180 h 606469"/>
                      <a:gd name="connsiteX57" fmla="*/ 73459 w 581137"/>
                      <a:gd name="connsiteY57" fmla="*/ 147422 h 606469"/>
                      <a:gd name="connsiteX58" fmla="*/ 73459 w 581137"/>
                      <a:gd name="connsiteY58" fmla="*/ 81922 h 606469"/>
                      <a:gd name="connsiteX59" fmla="*/ 115100 w 581137"/>
                      <a:gd name="connsiteY59" fmla="*/ 31059 h 606469"/>
                      <a:gd name="connsiteX60" fmla="*/ 273435 w 581137"/>
                      <a:gd name="connsiteY60" fmla="*/ 375 h 60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1137" h="606469">
                        <a:moveTo>
                          <a:pt x="519512" y="332111"/>
                        </a:moveTo>
                        <a:cubicBezTo>
                          <a:pt x="526964" y="332111"/>
                          <a:pt x="534464" y="334981"/>
                          <a:pt x="540163" y="340671"/>
                        </a:cubicBezTo>
                        <a:lnTo>
                          <a:pt x="572553" y="373014"/>
                        </a:lnTo>
                        <a:cubicBezTo>
                          <a:pt x="583999" y="384395"/>
                          <a:pt x="583999" y="402877"/>
                          <a:pt x="572553" y="414307"/>
                        </a:cubicBezTo>
                        <a:lnTo>
                          <a:pt x="388637" y="597958"/>
                        </a:lnTo>
                        <a:cubicBezTo>
                          <a:pt x="382938" y="603648"/>
                          <a:pt x="375486" y="606469"/>
                          <a:pt x="367986" y="606469"/>
                        </a:cubicBezTo>
                        <a:cubicBezTo>
                          <a:pt x="360485" y="606469"/>
                          <a:pt x="353033" y="603648"/>
                          <a:pt x="347334" y="597958"/>
                        </a:cubicBezTo>
                        <a:lnTo>
                          <a:pt x="311096" y="561772"/>
                        </a:lnTo>
                        <a:lnTo>
                          <a:pt x="294244" y="544944"/>
                        </a:lnTo>
                        <a:lnTo>
                          <a:pt x="257860" y="508613"/>
                        </a:lnTo>
                        <a:cubicBezTo>
                          <a:pt x="246414" y="497183"/>
                          <a:pt x="246414" y="478701"/>
                          <a:pt x="257860" y="467320"/>
                        </a:cubicBezTo>
                        <a:lnTo>
                          <a:pt x="290250" y="434977"/>
                        </a:lnTo>
                        <a:cubicBezTo>
                          <a:pt x="295949" y="429287"/>
                          <a:pt x="303449" y="426417"/>
                          <a:pt x="310901" y="426417"/>
                        </a:cubicBezTo>
                        <a:cubicBezTo>
                          <a:pt x="318402" y="426417"/>
                          <a:pt x="325854" y="429287"/>
                          <a:pt x="331553" y="434977"/>
                        </a:cubicBezTo>
                        <a:lnTo>
                          <a:pt x="367986" y="471308"/>
                        </a:lnTo>
                        <a:lnTo>
                          <a:pt x="377970" y="461387"/>
                        </a:lnTo>
                        <a:lnTo>
                          <a:pt x="498860" y="340671"/>
                        </a:lnTo>
                        <a:cubicBezTo>
                          <a:pt x="504559" y="334981"/>
                          <a:pt x="512011" y="332111"/>
                          <a:pt x="519512" y="332111"/>
                        </a:cubicBezTo>
                        <a:close/>
                        <a:moveTo>
                          <a:pt x="51961" y="289771"/>
                        </a:moveTo>
                        <a:lnTo>
                          <a:pt x="97543" y="289771"/>
                        </a:lnTo>
                        <a:cubicBezTo>
                          <a:pt x="106601" y="289771"/>
                          <a:pt x="114441" y="295995"/>
                          <a:pt x="116486" y="304796"/>
                        </a:cubicBezTo>
                        <a:lnTo>
                          <a:pt x="143368" y="419113"/>
                        </a:lnTo>
                        <a:cubicBezTo>
                          <a:pt x="145852" y="429665"/>
                          <a:pt x="151793" y="438660"/>
                          <a:pt x="159828" y="445030"/>
                        </a:cubicBezTo>
                        <a:cubicBezTo>
                          <a:pt x="157442" y="432193"/>
                          <a:pt x="157539" y="419016"/>
                          <a:pt x="160120" y="406228"/>
                        </a:cubicBezTo>
                        <a:lnTo>
                          <a:pt x="180233" y="331394"/>
                        </a:lnTo>
                        <a:lnTo>
                          <a:pt x="166792" y="301781"/>
                        </a:lnTo>
                        <a:cubicBezTo>
                          <a:pt x="164260" y="296141"/>
                          <a:pt x="168350" y="289771"/>
                          <a:pt x="174535" y="289771"/>
                        </a:cubicBezTo>
                        <a:lnTo>
                          <a:pt x="188998" y="289771"/>
                        </a:lnTo>
                        <a:lnTo>
                          <a:pt x="203413" y="289771"/>
                        </a:lnTo>
                        <a:cubicBezTo>
                          <a:pt x="209598" y="289771"/>
                          <a:pt x="213688" y="296141"/>
                          <a:pt x="211156" y="301781"/>
                        </a:cubicBezTo>
                        <a:lnTo>
                          <a:pt x="197715" y="331394"/>
                        </a:lnTo>
                        <a:lnTo>
                          <a:pt x="217876" y="406228"/>
                        </a:lnTo>
                        <a:cubicBezTo>
                          <a:pt x="220409" y="419016"/>
                          <a:pt x="220506" y="432193"/>
                          <a:pt x="218120" y="445030"/>
                        </a:cubicBezTo>
                        <a:cubicBezTo>
                          <a:pt x="226155" y="438660"/>
                          <a:pt x="232096" y="429665"/>
                          <a:pt x="234580" y="419113"/>
                        </a:cubicBezTo>
                        <a:lnTo>
                          <a:pt x="261462" y="304796"/>
                        </a:lnTo>
                        <a:cubicBezTo>
                          <a:pt x="263507" y="295995"/>
                          <a:pt x="271347" y="289771"/>
                          <a:pt x="280405" y="289771"/>
                        </a:cubicBezTo>
                        <a:lnTo>
                          <a:pt x="325987" y="289771"/>
                        </a:lnTo>
                        <a:cubicBezTo>
                          <a:pt x="354670" y="289771"/>
                          <a:pt x="377948" y="313014"/>
                          <a:pt x="377948" y="341654"/>
                        </a:cubicBezTo>
                        <a:lnTo>
                          <a:pt x="377948" y="433847"/>
                        </a:lnTo>
                        <a:lnTo>
                          <a:pt x="367965" y="443815"/>
                        </a:lnTo>
                        <a:lnTo>
                          <a:pt x="345320" y="421204"/>
                        </a:lnTo>
                        <a:cubicBezTo>
                          <a:pt x="336116" y="412014"/>
                          <a:pt x="323893" y="406957"/>
                          <a:pt x="310890" y="406957"/>
                        </a:cubicBezTo>
                        <a:cubicBezTo>
                          <a:pt x="297888" y="406957"/>
                          <a:pt x="285665" y="412014"/>
                          <a:pt x="276461" y="421204"/>
                        </a:cubicBezTo>
                        <a:lnTo>
                          <a:pt x="244076" y="453540"/>
                        </a:lnTo>
                        <a:cubicBezTo>
                          <a:pt x="225084" y="472503"/>
                          <a:pt x="225084" y="503380"/>
                          <a:pt x="244076" y="522344"/>
                        </a:cubicBezTo>
                        <a:lnTo>
                          <a:pt x="280454" y="558667"/>
                        </a:lnTo>
                        <a:lnTo>
                          <a:pt x="283522" y="561730"/>
                        </a:lnTo>
                        <a:lnTo>
                          <a:pt x="188998" y="561730"/>
                        </a:lnTo>
                        <a:lnTo>
                          <a:pt x="19479" y="561730"/>
                        </a:lnTo>
                        <a:cubicBezTo>
                          <a:pt x="8766" y="561730"/>
                          <a:pt x="0" y="553026"/>
                          <a:pt x="0" y="542280"/>
                        </a:cubicBezTo>
                        <a:lnTo>
                          <a:pt x="0" y="341654"/>
                        </a:lnTo>
                        <a:cubicBezTo>
                          <a:pt x="0" y="313014"/>
                          <a:pt x="23278" y="289771"/>
                          <a:pt x="51961" y="289771"/>
                        </a:cubicBezTo>
                        <a:close/>
                        <a:moveTo>
                          <a:pt x="273435" y="375"/>
                        </a:moveTo>
                        <a:cubicBezTo>
                          <a:pt x="289020" y="-2299"/>
                          <a:pt x="303290" y="9663"/>
                          <a:pt x="303290" y="25467"/>
                        </a:cubicBezTo>
                        <a:lnTo>
                          <a:pt x="303290" y="135216"/>
                        </a:lnTo>
                        <a:lnTo>
                          <a:pt x="303290" y="147422"/>
                        </a:lnTo>
                        <a:cubicBezTo>
                          <a:pt x="303290" y="210831"/>
                          <a:pt x="252492" y="262180"/>
                          <a:pt x="189032" y="262180"/>
                        </a:cubicBezTo>
                        <a:cubicBezTo>
                          <a:pt x="125523" y="262180"/>
                          <a:pt x="73459" y="210831"/>
                          <a:pt x="73459" y="147422"/>
                        </a:cubicBezTo>
                        <a:lnTo>
                          <a:pt x="73459" y="81922"/>
                        </a:lnTo>
                        <a:cubicBezTo>
                          <a:pt x="73459" y="57220"/>
                          <a:pt x="90895" y="35970"/>
                          <a:pt x="115100" y="31059"/>
                        </a:cubicBezTo>
                        <a:cubicBezTo>
                          <a:pt x="136238" y="26828"/>
                          <a:pt x="254538" y="3585"/>
                          <a:pt x="273435" y="375"/>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a:solidFill>
                        <a:schemeClr val="bg2">
                          <a:lumMod val="10000"/>
                        </a:schemeClr>
                      </a:solidFill>
                    </a:endParaRPr>
                  </a:p>
                </p:txBody>
              </p:sp>
            </p:grpSp>
          </p:grpSp>
          <p:grpSp>
            <p:nvGrpSpPr>
              <p:cNvPr id="36" name="is1íďê"/>
              <p:cNvGrpSpPr/>
              <p:nvPr/>
            </p:nvGrpSpPr>
            <p:grpSpPr>
              <a:xfrm>
                <a:off x="7099322" y="2032685"/>
                <a:ext cx="2019348" cy="1214889"/>
                <a:chOff x="7099322" y="2032685"/>
                <a:chExt cx="2019348" cy="1214889"/>
              </a:xfrm>
            </p:grpSpPr>
            <p:sp>
              <p:nvSpPr>
                <p:cNvPr id="43" name="íS1ïďê">
                  <a:extLst>
                    <a:ext uri="{FF2B5EF4-FFF2-40B4-BE49-F238E27FC236}">
                      <a16:creationId xmlns:a16="http://schemas.microsoft.com/office/drawing/2014/main" xmlns="" id="{921D2456-A6A6-43F5-AD86-0A010D24A2F0}"/>
                    </a:ext>
                  </a:extLst>
                </p:cNvPr>
                <p:cNvSpPr txBox="1"/>
                <p:nvPr/>
              </p:nvSpPr>
              <p:spPr>
                <a:xfrm>
                  <a:off x="7099322" y="2032685"/>
                  <a:ext cx="2019348" cy="548865"/>
                </a:xfrm>
                <a:prstGeom prst="rect">
                  <a:avLst/>
                </a:prstGeom>
                <a:noFill/>
              </p:spPr>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s-EC" sz="2000" b="1" dirty="0">
                      <a:solidFill>
                        <a:schemeClr val="bg2">
                          <a:lumMod val="10000"/>
                        </a:schemeClr>
                      </a:solidFill>
                    </a:rPr>
                    <a:t>Interpretación</a:t>
                  </a:r>
                  <a:endParaRPr lang="id-ID" sz="2000" dirty="0">
                    <a:solidFill>
                      <a:schemeClr val="bg2">
                        <a:lumMod val="10000"/>
                      </a:schemeClr>
                    </a:solidFill>
                  </a:endParaRPr>
                </a:p>
              </p:txBody>
            </p:sp>
            <p:sp>
              <p:nvSpPr>
                <p:cNvPr id="44" name="íṣľïdê"/>
                <p:cNvSpPr/>
                <p:nvPr/>
              </p:nvSpPr>
              <p:spPr>
                <a:xfrm>
                  <a:off x="7775986" y="2581552"/>
                  <a:ext cx="666022" cy="666022"/>
                </a:xfrm>
                <a:prstGeom prst="roundRect">
                  <a:avLst/>
                </a:prstGeom>
                <a:noFill/>
                <a:ln w="3175">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2000" b="1" i="1">
                    <a:solidFill>
                      <a:schemeClr val="bg2">
                        <a:lumMod val="10000"/>
                      </a:schemeClr>
                    </a:solidFill>
                  </a:endParaRPr>
                </a:p>
              </p:txBody>
            </p:sp>
          </p:grpSp>
          <p:grpSp>
            <p:nvGrpSpPr>
              <p:cNvPr id="37" name="işḷíďe"/>
              <p:cNvGrpSpPr/>
              <p:nvPr/>
            </p:nvGrpSpPr>
            <p:grpSpPr>
              <a:xfrm>
                <a:off x="9118668" y="2032685"/>
                <a:ext cx="2019348" cy="1214889"/>
                <a:chOff x="9118668" y="2032685"/>
                <a:chExt cx="2019348" cy="1214889"/>
              </a:xfrm>
            </p:grpSpPr>
            <p:sp>
              <p:nvSpPr>
                <p:cNvPr id="41" name="îśḷíḋe">
                  <a:extLst>
                    <a:ext uri="{FF2B5EF4-FFF2-40B4-BE49-F238E27FC236}">
                      <a16:creationId xmlns:a16="http://schemas.microsoft.com/office/drawing/2014/main" xmlns="" id="{921D2456-A6A6-43F5-AD86-0A010D24A2F0}"/>
                    </a:ext>
                  </a:extLst>
                </p:cNvPr>
                <p:cNvSpPr txBox="1"/>
                <p:nvPr/>
              </p:nvSpPr>
              <p:spPr>
                <a:xfrm>
                  <a:off x="9118668" y="2032685"/>
                  <a:ext cx="2019348" cy="548865"/>
                </a:xfrm>
                <a:prstGeom prst="rect">
                  <a:avLst/>
                </a:prstGeom>
                <a:noFill/>
              </p:spPr>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s-EC" sz="2000" b="1" dirty="0">
                      <a:solidFill>
                        <a:schemeClr val="bg2">
                          <a:lumMod val="10000"/>
                        </a:schemeClr>
                      </a:solidFill>
                    </a:rPr>
                    <a:t>Claridad</a:t>
                  </a:r>
                  <a:endParaRPr lang="es-EC" sz="2000" dirty="0">
                    <a:solidFill>
                      <a:schemeClr val="bg2">
                        <a:lumMod val="10000"/>
                      </a:schemeClr>
                    </a:solidFill>
                  </a:endParaRPr>
                </a:p>
              </p:txBody>
            </p:sp>
            <p:sp>
              <p:nvSpPr>
                <p:cNvPr id="42" name="îṡļíde"/>
                <p:cNvSpPr/>
                <p:nvPr/>
              </p:nvSpPr>
              <p:spPr>
                <a:xfrm>
                  <a:off x="9795332" y="2581552"/>
                  <a:ext cx="666022" cy="666022"/>
                </a:xfrm>
                <a:prstGeom prst="roundRect">
                  <a:avLst/>
                </a:prstGeom>
                <a:noFill/>
                <a:ln w="3175">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2000" b="1" i="1">
                    <a:solidFill>
                      <a:schemeClr val="bg2">
                        <a:lumMod val="10000"/>
                      </a:schemeClr>
                    </a:solidFill>
                  </a:endParaRPr>
                </a:p>
              </p:txBody>
            </p:sp>
          </p:grpSp>
          <p:cxnSp>
            <p:nvCxnSpPr>
              <p:cNvPr id="38" name="直接连接符 46"/>
              <p:cNvCxnSpPr/>
              <p:nvPr/>
            </p:nvCxnSpPr>
            <p:spPr>
              <a:xfrm>
                <a:off x="5079977" y="2447371"/>
                <a:ext cx="0" cy="2066896"/>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47"/>
              <p:cNvCxnSpPr/>
              <p:nvPr/>
            </p:nvCxnSpPr>
            <p:spPr>
              <a:xfrm>
                <a:off x="7099324" y="2447371"/>
                <a:ext cx="0" cy="2066896"/>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48"/>
              <p:cNvCxnSpPr/>
              <p:nvPr/>
            </p:nvCxnSpPr>
            <p:spPr>
              <a:xfrm>
                <a:off x="9118671" y="2447371"/>
                <a:ext cx="0" cy="2066896"/>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sp>
          <p:nvSpPr>
            <p:cNvPr id="26" name="í$lîḋé">
              <a:extLst>
                <a:ext uri="{FF2B5EF4-FFF2-40B4-BE49-F238E27FC236}">
                  <a16:creationId xmlns:a16="http://schemas.microsoft.com/office/drawing/2014/main" xmlns="" id="{F8E07573-A8E5-42F7-B445-E2E8E3B47ABD}"/>
                </a:ext>
              </a:extLst>
            </p:cNvPr>
            <p:cNvSpPr/>
            <p:nvPr/>
          </p:nvSpPr>
          <p:spPr bwMode="auto">
            <a:xfrm>
              <a:off x="3382586" y="2205001"/>
              <a:ext cx="2162808" cy="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s-EC" sz="1600" b="1" dirty="0">
                  <a:solidFill>
                    <a:schemeClr val="bg2">
                      <a:lumMod val="10000"/>
                    </a:schemeClr>
                  </a:solidFill>
                </a:rPr>
                <a:t>1: Incomprensible</a:t>
              </a:r>
              <a:endParaRPr lang="es-EC" sz="1600" dirty="0">
                <a:solidFill>
                  <a:schemeClr val="bg2">
                    <a:lumMod val="10000"/>
                  </a:schemeClr>
                </a:solidFill>
              </a:endParaRPr>
            </a:p>
            <a:p>
              <a:r>
                <a:rPr lang="es-EC" sz="1600" b="1" dirty="0">
                  <a:solidFill>
                    <a:schemeClr val="bg2">
                      <a:lumMod val="10000"/>
                    </a:schemeClr>
                  </a:solidFill>
                </a:rPr>
                <a:t>2: Neutro</a:t>
              </a:r>
              <a:endParaRPr lang="es-EC" sz="1600" dirty="0">
                <a:solidFill>
                  <a:schemeClr val="bg2">
                    <a:lumMod val="10000"/>
                  </a:schemeClr>
                </a:solidFill>
              </a:endParaRPr>
            </a:p>
            <a:p>
              <a:r>
                <a:rPr lang="es-EC" sz="1600" b="1" dirty="0">
                  <a:solidFill>
                    <a:schemeClr val="bg2">
                      <a:lumMod val="10000"/>
                    </a:schemeClr>
                  </a:solidFill>
                </a:rPr>
                <a:t>3: Entendible</a:t>
              </a:r>
              <a:endParaRPr lang="en-US" altLang="zh-CN" sz="1600" dirty="0">
                <a:solidFill>
                  <a:schemeClr val="bg2">
                    <a:lumMod val="10000"/>
                  </a:schemeClr>
                </a:solidFill>
              </a:endParaRPr>
            </a:p>
          </p:txBody>
        </p:sp>
        <p:sp>
          <p:nvSpPr>
            <p:cNvPr id="27" name="îṣḷidè">
              <a:extLst>
                <a:ext uri="{FF2B5EF4-FFF2-40B4-BE49-F238E27FC236}">
                  <a16:creationId xmlns:a16="http://schemas.microsoft.com/office/drawing/2014/main" xmlns="" id="{F8E07573-A8E5-42F7-B445-E2E8E3B47ABD}"/>
                </a:ext>
              </a:extLst>
            </p:cNvPr>
            <p:cNvSpPr/>
            <p:nvPr/>
          </p:nvSpPr>
          <p:spPr bwMode="auto">
            <a:xfrm>
              <a:off x="725648" y="2204997"/>
              <a:ext cx="2502663" cy="70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s-EC" sz="1600" b="1" dirty="0">
                  <a:solidFill>
                    <a:schemeClr val="bg2">
                      <a:lumMod val="10000"/>
                    </a:schemeClr>
                  </a:solidFill>
                </a:rPr>
                <a:t>1: Nada</a:t>
              </a:r>
            </a:p>
            <a:p>
              <a:r>
                <a:rPr lang="es-EC" sz="1600" b="1" dirty="0">
                  <a:solidFill>
                    <a:schemeClr val="bg2">
                      <a:lumMod val="10000"/>
                    </a:schemeClr>
                  </a:solidFill>
                </a:rPr>
                <a:t>2: Neutro</a:t>
              </a:r>
            </a:p>
            <a:p>
              <a:r>
                <a:rPr lang="es-EC" sz="1600" b="1" dirty="0">
                  <a:solidFill>
                    <a:schemeClr val="bg2">
                      <a:lumMod val="10000"/>
                    </a:schemeClr>
                  </a:solidFill>
                </a:rPr>
                <a:t>3: Muy representativo</a:t>
              </a:r>
              <a:endParaRPr lang="en-US" altLang="zh-CN" sz="1600" dirty="0">
                <a:solidFill>
                  <a:schemeClr val="bg2">
                    <a:lumMod val="10000"/>
                  </a:schemeClr>
                </a:solidFill>
              </a:endParaRPr>
            </a:p>
          </p:txBody>
        </p:sp>
        <p:sp>
          <p:nvSpPr>
            <p:cNvPr id="28" name="íṩļïḍe">
              <a:extLst>
                <a:ext uri="{FF2B5EF4-FFF2-40B4-BE49-F238E27FC236}">
                  <a16:creationId xmlns:a16="http://schemas.microsoft.com/office/drawing/2014/main" xmlns="" id="{F8E07573-A8E5-42F7-B445-E2E8E3B47ABD}"/>
                </a:ext>
              </a:extLst>
            </p:cNvPr>
            <p:cNvSpPr/>
            <p:nvPr/>
          </p:nvSpPr>
          <p:spPr bwMode="auto">
            <a:xfrm>
              <a:off x="6039523" y="2205001"/>
              <a:ext cx="2162808" cy="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s-EC" sz="1600" b="1" dirty="0">
                  <a:solidFill>
                    <a:schemeClr val="bg2">
                      <a:lumMod val="10000"/>
                    </a:schemeClr>
                  </a:solidFill>
                </a:rPr>
                <a:t>1: Varias</a:t>
              </a:r>
            </a:p>
            <a:p>
              <a:pPr>
                <a:spcBef>
                  <a:spcPct val="0"/>
                </a:spcBef>
              </a:pPr>
              <a:r>
                <a:rPr lang="es-EC" sz="1600" b="1" dirty="0">
                  <a:solidFill>
                    <a:schemeClr val="bg2">
                      <a:lumMod val="10000"/>
                    </a:schemeClr>
                  </a:solidFill>
                </a:rPr>
                <a:t>2: Neutro</a:t>
              </a:r>
            </a:p>
            <a:p>
              <a:pPr>
                <a:spcBef>
                  <a:spcPct val="0"/>
                </a:spcBef>
              </a:pPr>
              <a:r>
                <a:rPr lang="es-EC" sz="1600" b="1" dirty="0">
                  <a:solidFill>
                    <a:schemeClr val="bg2">
                      <a:lumMod val="10000"/>
                    </a:schemeClr>
                  </a:solidFill>
                </a:rPr>
                <a:t>3: Única</a:t>
              </a:r>
              <a:endParaRPr lang="en-US" altLang="zh-CN" sz="1600" dirty="0">
                <a:solidFill>
                  <a:schemeClr val="bg2">
                    <a:lumMod val="10000"/>
                  </a:schemeClr>
                </a:solidFill>
              </a:endParaRPr>
            </a:p>
          </p:txBody>
        </p:sp>
        <p:sp>
          <p:nvSpPr>
            <p:cNvPr id="29" name="îṡ1îde">
              <a:extLst>
                <a:ext uri="{FF2B5EF4-FFF2-40B4-BE49-F238E27FC236}">
                  <a16:creationId xmlns:a16="http://schemas.microsoft.com/office/drawing/2014/main" xmlns="" id="{F8E07573-A8E5-42F7-B445-E2E8E3B47ABD}"/>
                </a:ext>
              </a:extLst>
            </p:cNvPr>
            <p:cNvSpPr/>
            <p:nvPr/>
          </p:nvSpPr>
          <p:spPr bwMode="auto">
            <a:xfrm>
              <a:off x="8696458" y="2205001"/>
              <a:ext cx="2162808" cy="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s-EC" sz="1600" b="1" dirty="0">
                  <a:solidFill>
                    <a:schemeClr val="bg2">
                      <a:lumMod val="10000"/>
                    </a:schemeClr>
                  </a:solidFill>
                </a:rPr>
                <a:t>1: Nada claro</a:t>
              </a:r>
            </a:p>
            <a:p>
              <a:r>
                <a:rPr lang="es-EC" sz="1600" b="1" dirty="0">
                  <a:solidFill>
                    <a:schemeClr val="bg2">
                      <a:lumMod val="10000"/>
                    </a:schemeClr>
                  </a:solidFill>
                </a:rPr>
                <a:t>2: Neutro</a:t>
              </a:r>
            </a:p>
            <a:p>
              <a:r>
                <a:rPr lang="es-EC" sz="1600" b="1" dirty="0">
                  <a:solidFill>
                    <a:schemeClr val="bg2">
                      <a:lumMod val="10000"/>
                    </a:schemeClr>
                  </a:solidFill>
                </a:rPr>
                <a:t>3: Conciso</a:t>
              </a:r>
              <a:endParaRPr lang="en-US" altLang="zh-CN" sz="1600" dirty="0">
                <a:solidFill>
                  <a:schemeClr val="bg2">
                    <a:lumMod val="10000"/>
                  </a:schemeClr>
                </a:solidFill>
              </a:endParaRPr>
            </a:p>
          </p:txBody>
        </p:sp>
        <p:sp>
          <p:nvSpPr>
            <p:cNvPr id="30" name="open-book-with-silhouette_38154"/>
            <p:cNvSpPr>
              <a:spLocks noChangeAspect="1"/>
            </p:cNvSpPr>
            <p:nvPr/>
          </p:nvSpPr>
          <p:spPr bwMode="auto">
            <a:xfrm>
              <a:off x="4215602" y="1689626"/>
              <a:ext cx="461707" cy="377497"/>
            </a:xfrm>
            <a:custGeom>
              <a:avLst/>
              <a:gdLst>
                <a:gd name="connsiteX0" fmla="*/ 194799 w 574179"/>
                <a:gd name="connsiteY0" fmla="*/ 238225 h 469456"/>
                <a:gd name="connsiteX1" fmla="*/ 241093 w 574179"/>
                <a:gd name="connsiteY1" fmla="*/ 257109 h 469456"/>
                <a:gd name="connsiteX2" fmla="*/ 242815 w 574179"/>
                <a:gd name="connsiteY2" fmla="*/ 265718 h 469456"/>
                <a:gd name="connsiteX3" fmla="*/ 238510 w 574179"/>
                <a:gd name="connsiteY3" fmla="*/ 267439 h 469456"/>
                <a:gd name="connsiteX4" fmla="*/ 235066 w 574179"/>
                <a:gd name="connsiteY4" fmla="*/ 266578 h 469456"/>
                <a:gd name="connsiteX5" fmla="*/ 120549 w 574179"/>
                <a:gd name="connsiteY5" fmla="*/ 266578 h 469456"/>
                <a:gd name="connsiteX6" fmla="*/ 112800 w 574179"/>
                <a:gd name="connsiteY6" fmla="*/ 265718 h 469456"/>
                <a:gd name="connsiteX7" fmla="*/ 114522 w 574179"/>
                <a:gd name="connsiteY7" fmla="*/ 257109 h 469456"/>
                <a:gd name="connsiteX8" fmla="*/ 194799 w 574179"/>
                <a:gd name="connsiteY8" fmla="*/ 238225 h 469456"/>
                <a:gd name="connsiteX9" fmla="*/ 378564 w 574179"/>
                <a:gd name="connsiteY9" fmla="*/ 237396 h 469456"/>
                <a:gd name="connsiteX10" fmla="*/ 459689 w 574179"/>
                <a:gd name="connsiteY10" fmla="*/ 256280 h 469456"/>
                <a:gd name="connsiteX11" fmla="*/ 460550 w 574179"/>
                <a:gd name="connsiteY11" fmla="*/ 264028 h 469456"/>
                <a:gd name="connsiteX12" fmla="*/ 452801 w 574179"/>
                <a:gd name="connsiteY12" fmla="*/ 265749 h 469456"/>
                <a:gd name="connsiteX13" fmla="*/ 339145 w 574179"/>
                <a:gd name="connsiteY13" fmla="*/ 265749 h 469456"/>
                <a:gd name="connsiteX14" fmla="*/ 335701 w 574179"/>
                <a:gd name="connsiteY14" fmla="*/ 266610 h 469456"/>
                <a:gd name="connsiteX15" fmla="*/ 330535 w 574179"/>
                <a:gd name="connsiteY15" fmla="*/ 264028 h 469456"/>
                <a:gd name="connsiteX16" fmla="*/ 332257 w 574179"/>
                <a:gd name="connsiteY16" fmla="*/ 256280 h 469456"/>
                <a:gd name="connsiteX17" fmla="*/ 378564 w 574179"/>
                <a:gd name="connsiteY17" fmla="*/ 237396 h 469456"/>
                <a:gd name="connsiteX18" fmla="*/ 194799 w 574179"/>
                <a:gd name="connsiteY18" fmla="*/ 169497 h 469456"/>
                <a:gd name="connsiteX19" fmla="*/ 241093 w 574179"/>
                <a:gd name="connsiteY19" fmla="*/ 188335 h 469456"/>
                <a:gd name="connsiteX20" fmla="*/ 242815 w 574179"/>
                <a:gd name="connsiteY20" fmla="*/ 196922 h 469456"/>
                <a:gd name="connsiteX21" fmla="*/ 238510 w 574179"/>
                <a:gd name="connsiteY21" fmla="*/ 198639 h 469456"/>
                <a:gd name="connsiteX22" fmla="*/ 235066 w 574179"/>
                <a:gd name="connsiteY22" fmla="*/ 197781 h 469456"/>
                <a:gd name="connsiteX23" fmla="*/ 120549 w 574179"/>
                <a:gd name="connsiteY23" fmla="*/ 197781 h 469456"/>
                <a:gd name="connsiteX24" fmla="*/ 112800 w 574179"/>
                <a:gd name="connsiteY24" fmla="*/ 196922 h 469456"/>
                <a:gd name="connsiteX25" fmla="*/ 114522 w 574179"/>
                <a:gd name="connsiteY25" fmla="*/ 188335 h 469456"/>
                <a:gd name="connsiteX26" fmla="*/ 194799 w 574179"/>
                <a:gd name="connsiteY26" fmla="*/ 169497 h 469456"/>
                <a:gd name="connsiteX27" fmla="*/ 378564 w 574179"/>
                <a:gd name="connsiteY27" fmla="*/ 168473 h 469456"/>
                <a:gd name="connsiteX28" fmla="*/ 459689 w 574179"/>
                <a:gd name="connsiteY28" fmla="*/ 187478 h 469456"/>
                <a:gd name="connsiteX29" fmla="*/ 460550 w 574179"/>
                <a:gd name="connsiteY29" fmla="*/ 195226 h 469456"/>
                <a:gd name="connsiteX30" fmla="*/ 452801 w 574179"/>
                <a:gd name="connsiteY30" fmla="*/ 196947 h 469456"/>
                <a:gd name="connsiteX31" fmla="*/ 339145 w 574179"/>
                <a:gd name="connsiteY31" fmla="*/ 196947 h 469456"/>
                <a:gd name="connsiteX32" fmla="*/ 335701 w 574179"/>
                <a:gd name="connsiteY32" fmla="*/ 197808 h 469456"/>
                <a:gd name="connsiteX33" fmla="*/ 330535 w 574179"/>
                <a:gd name="connsiteY33" fmla="*/ 195226 h 469456"/>
                <a:gd name="connsiteX34" fmla="*/ 332257 w 574179"/>
                <a:gd name="connsiteY34" fmla="*/ 187478 h 469456"/>
                <a:gd name="connsiteX35" fmla="*/ 378564 w 574179"/>
                <a:gd name="connsiteY35" fmla="*/ 168473 h 469456"/>
                <a:gd name="connsiteX36" fmla="*/ 47346 w 574179"/>
                <a:gd name="connsiteY36" fmla="*/ 108336 h 469456"/>
                <a:gd name="connsiteX37" fmla="*/ 11191 w 574179"/>
                <a:gd name="connsiteY37" fmla="*/ 168523 h 469456"/>
                <a:gd name="connsiteX38" fmla="*/ 44764 w 574179"/>
                <a:gd name="connsiteY38" fmla="*/ 422166 h 469456"/>
                <a:gd name="connsiteX39" fmla="*/ 163559 w 574179"/>
                <a:gd name="connsiteY39" fmla="*/ 398092 h 469456"/>
                <a:gd name="connsiteX40" fmla="*/ 281494 w 574179"/>
                <a:gd name="connsiteY40" fmla="*/ 441082 h 469456"/>
                <a:gd name="connsiteX41" fmla="*/ 281494 w 574179"/>
                <a:gd name="connsiteY41" fmla="*/ 432484 h 469456"/>
                <a:gd name="connsiteX42" fmla="*/ 279772 w 574179"/>
                <a:gd name="connsiteY42" fmla="*/ 428185 h 469456"/>
                <a:gd name="connsiteX43" fmla="*/ 278051 w 574179"/>
                <a:gd name="connsiteY43" fmla="*/ 424746 h 469456"/>
                <a:gd name="connsiteX44" fmla="*/ 275468 w 574179"/>
                <a:gd name="connsiteY44" fmla="*/ 420447 h 469456"/>
                <a:gd name="connsiteX45" fmla="*/ 273746 w 574179"/>
                <a:gd name="connsiteY45" fmla="*/ 417008 h 469456"/>
                <a:gd name="connsiteX46" fmla="*/ 270303 w 574179"/>
                <a:gd name="connsiteY46" fmla="*/ 412709 h 469456"/>
                <a:gd name="connsiteX47" fmla="*/ 268581 w 574179"/>
                <a:gd name="connsiteY47" fmla="*/ 409269 h 469456"/>
                <a:gd name="connsiteX48" fmla="*/ 265138 w 574179"/>
                <a:gd name="connsiteY48" fmla="*/ 404970 h 469456"/>
                <a:gd name="connsiteX49" fmla="*/ 262556 w 574179"/>
                <a:gd name="connsiteY49" fmla="*/ 401531 h 469456"/>
                <a:gd name="connsiteX50" fmla="*/ 258251 w 574179"/>
                <a:gd name="connsiteY50" fmla="*/ 398092 h 469456"/>
                <a:gd name="connsiteX51" fmla="*/ 255669 w 574179"/>
                <a:gd name="connsiteY51" fmla="*/ 395512 h 469456"/>
                <a:gd name="connsiteX52" fmla="*/ 251365 w 574179"/>
                <a:gd name="connsiteY52" fmla="*/ 392073 h 469456"/>
                <a:gd name="connsiteX53" fmla="*/ 247921 w 574179"/>
                <a:gd name="connsiteY53" fmla="*/ 388634 h 469456"/>
                <a:gd name="connsiteX54" fmla="*/ 243617 w 574179"/>
                <a:gd name="connsiteY54" fmla="*/ 386054 h 469456"/>
                <a:gd name="connsiteX55" fmla="*/ 240174 w 574179"/>
                <a:gd name="connsiteY55" fmla="*/ 383475 h 469456"/>
                <a:gd name="connsiteX56" fmla="*/ 235870 w 574179"/>
                <a:gd name="connsiteY56" fmla="*/ 380036 h 469456"/>
                <a:gd name="connsiteX57" fmla="*/ 231565 w 574179"/>
                <a:gd name="connsiteY57" fmla="*/ 377456 h 469456"/>
                <a:gd name="connsiteX58" fmla="*/ 227261 w 574179"/>
                <a:gd name="connsiteY58" fmla="*/ 374877 h 469456"/>
                <a:gd name="connsiteX59" fmla="*/ 222957 w 574179"/>
                <a:gd name="connsiteY59" fmla="*/ 373157 h 469456"/>
                <a:gd name="connsiteX60" fmla="*/ 217792 w 574179"/>
                <a:gd name="connsiteY60" fmla="*/ 370578 h 469456"/>
                <a:gd name="connsiteX61" fmla="*/ 213488 w 574179"/>
                <a:gd name="connsiteY61" fmla="*/ 368858 h 469456"/>
                <a:gd name="connsiteX62" fmla="*/ 208323 w 574179"/>
                <a:gd name="connsiteY62" fmla="*/ 367139 h 469456"/>
                <a:gd name="connsiteX63" fmla="*/ 204019 w 574179"/>
                <a:gd name="connsiteY63" fmla="*/ 365419 h 469456"/>
                <a:gd name="connsiteX64" fmla="*/ 198854 w 574179"/>
                <a:gd name="connsiteY64" fmla="*/ 363699 h 469456"/>
                <a:gd name="connsiteX65" fmla="*/ 194549 w 574179"/>
                <a:gd name="connsiteY65" fmla="*/ 361980 h 469456"/>
                <a:gd name="connsiteX66" fmla="*/ 189384 w 574179"/>
                <a:gd name="connsiteY66" fmla="*/ 361120 h 469456"/>
                <a:gd name="connsiteX67" fmla="*/ 185080 w 574179"/>
                <a:gd name="connsiteY67" fmla="*/ 360260 h 469456"/>
                <a:gd name="connsiteX68" fmla="*/ 179915 w 574179"/>
                <a:gd name="connsiteY68" fmla="*/ 358541 h 469456"/>
                <a:gd name="connsiteX69" fmla="*/ 176472 w 574179"/>
                <a:gd name="connsiteY69" fmla="*/ 357681 h 469456"/>
                <a:gd name="connsiteX70" fmla="*/ 170446 w 574179"/>
                <a:gd name="connsiteY70" fmla="*/ 357681 h 469456"/>
                <a:gd name="connsiteX71" fmla="*/ 167003 w 574179"/>
                <a:gd name="connsiteY71" fmla="*/ 356821 h 469456"/>
                <a:gd name="connsiteX72" fmla="*/ 157533 w 574179"/>
                <a:gd name="connsiteY72" fmla="*/ 356821 h 469456"/>
                <a:gd name="connsiteX73" fmla="*/ 84362 w 574179"/>
                <a:gd name="connsiteY73" fmla="*/ 384335 h 469456"/>
                <a:gd name="connsiteX74" fmla="*/ 78336 w 574179"/>
                <a:gd name="connsiteY74" fmla="*/ 385195 h 469456"/>
                <a:gd name="connsiteX75" fmla="*/ 74893 w 574179"/>
                <a:gd name="connsiteY75" fmla="*/ 380896 h 469456"/>
                <a:gd name="connsiteX76" fmla="*/ 45624 w 574179"/>
                <a:gd name="connsiteY76" fmla="*/ 125532 h 469456"/>
                <a:gd name="connsiteX77" fmla="*/ 47346 w 574179"/>
                <a:gd name="connsiteY77" fmla="*/ 108336 h 469456"/>
                <a:gd name="connsiteX78" fmla="*/ 526833 w 574179"/>
                <a:gd name="connsiteY78" fmla="*/ 106616 h 469456"/>
                <a:gd name="connsiteX79" fmla="*/ 526833 w 574179"/>
                <a:gd name="connsiteY79" fmla="*/ 107476 h 469456"/>
                <a:gd name="connsiteX80" fmla="*/ 527694 w 574179"/>
                <a:gd name="connsiteY80" fmla="*/ 122953 h 469456"/>
                <a:gd name="connsiteX81" fmla="*/ 499286 w 574179"/>
                <a:gd name="connsiteY81" fmla="*/ 379176 h 469456"/>
                <a:gd name="connsiteX82" fmla="*/ 494982 w 574179"/>
                <a:gd name="connsiteY82" fmla="*/ 384335 h 469456"/>
                <a:gd name="connsiteX83" fmla="*/ 489817 w 574179"/>
                <a:gd name="connsiteY83" fmla="*/ 382615 h 469456"/>
                <a:gd name="connsiteX84" fmla="*/ 415785 w 574179"/>
                <a:gd name="connsiteY84" fmla="*/ 355101 h 469456"/>
                <a:gd name="connsiteX85" fmla="*/ 407176 w 574179"/>
                <a:gd name="connsiteY85" fmla="*/ 355961 h 469456"/>
                <a:gd name="connsiteX86" fmla="*/ 403733 w 574179"/>
                <a:gd name="connsiteY86" fmla="*/ 355961 h 469456"/>
                <a:gd name="connsiteX87" fmla="*/ 397707 w 574179"/>
                <a:gd name="connsiteY87" fmla="*/ 356821 h 469456"/>
                <a:gd name="connsiteX88" fmla="*/ 394264 w 574179"/>
                <a:gd name="connsiteY88" fmla="*/ 357681 h 469456"/>
                <a:gd name="connsiteX89" fmla="*/ 388238 w 574179"/>
                <a:gd name="connsiteY89" fmla="*/ 358541 h 469456"/>
                <a:gd name="connsiteX90" fmla="*/ 383934 w 574179"/>
                <a:gd name="connsiteY90" fmla="*/ 359400 h 469456"/>
                <a:gd name="connsiteX91" fmla="*/ 378769 w 574179"/>
                <a:gd name="connsiteY91" fmla="*/ 361120 h 469456"/>
                <a:gd name="connsiteX92" fmla="*/ 374465 w 574179"/>
                <a:gd name="connsiteY92" fmla="*/ 361980 h 469456"/>
                <a:gd name="connsiteX93" fmla="*/ 369300 w 574179"/>
                <a:gd name="connsiteY93" fmla="*/ 363699 h 469456"/>
                <a:gd name="connsiteX94" fmla="*/ 364995 w 574179"/>
                <a:gd name="connsiteY94" fmla="*/ 365419 h 469456"/>
                <a:gd name="connsiteX95" fmla="*/ 359830 w 574179"/>
                <a:gd name="connsiteY95" fmla="*/ 367998 h 469456"/>
                <a:gd name="connsiteX96" fmla="*/ 355526 w 574179"/>
                <a:gd name="connsiteY96" fmla="*/ 369718 h 469456"/>
                <a:gd name="connsiteX97" fmla="*/ 351222 w 574179"/>
                <a:gd name="connsiteY97" fmla="*/ 371438 h 469456"/>
                <a:gd name="connsiteX98" fmla="*/ 346918 w 574179"/>
                <a:gd name="connsiteY98" fmla="*/ 374017 h 469456"/>
                <a:gd name="connsiteX99" fmla="*/ 342614 w 574179"/>
                <a:gd name="connsiteY99" fmla="*/ 376597 h 469456"/>
                <a:gd name="connsiteX100" fmla="*/ 338309 w 574179"/>
                <a:gd name="connsiteY100" fmla="*/ 379176 h 469456"/>
                <a:gd name="connsiteX101" fmla="*/ 334005 w 574179"/>
                <a:gd name="connsiteY101" fmla="*/ 381755 h 469456"/>
                <a:gd name="connsiteX102" fmla="*/ 329701 w 574179"/>
                <a:gd name="connsiteY102" fmla="*/ 384335 h 469456"/>
                <a:gd name="connsiteX103" fmla="*/ 326258 w 574179"/>
                <a:gd name="connsiteY103" fmla="*/ 387774 h 469456"/>
                <a:gd name="connsiteX104" fmla="*/ 321953 w 574179"/>
                <a:gd name="connsiteY104" fmla="*/ 390354 h 469456"/>
                <a:gd name="connsiteX105" fmla="*/ 318510 w 574179"/>
                <a:gd name="connsiteY105" fmla="*/ 393793 h 469456"/>
                <a:gd name="connsiteX106" fmla="*/ 315067 w 574179"/>
                <a:gd name="connsiteY106" fmla="*/ 397232 h 469456"/>
                <a:gd name="connsiteX107" fmla="*/ 311623 w 574179"/>
                <a:gd name="connsiteY107" fmla="*/ 400671 h 469456"/>
                <a:gd name="connsiteX108" fmla="*/ 309041 w 574179"/>
                <a:gd name="connsiteY108" fmla="*/ 404110 h 469456"/>
                <a:gd name="connsiteX109" fmla="*/ 305598 w 574179"/>
                <a:gd name="connsiteY109" fmla="*/ 407550 h 469456"/>
                <a:gd name="connsiteX110" fmla="*/ 303015 w 574179"/>
                <a:gd name="connsiteY110" fmla="*/ 410989 h 469456"/>
                <a:gd name="connsiteX111" fmla="*/ 300432 w 574179"/>
                <a:gd name="connsiteY111" fmla="*/ 415288 h 469456"/>
                <a:gd name="connsiteX112" fmla="*/ 297850 w 574179"/>
                <a:gd name="connsiteY112" fmla="*/ 418727 h 469456"/>
                <a:gd name="connsiteX113" fmla="*/ 296128 w 574179"/>
                <a:gd name="connsiteY113" fmla="*/ 423886 h 469456"/>
                <a:gd name="connsiteX114" fmla="*/ 294407 w 574179"/>
                <a:gd name="connsiteY114" fmla="*/ 427325 h 469456"/>
                <a:gd name="connsiteX115" fmla="*/ 292685 w 574179"/>
                <a:gd name="connsiteY115" fmla="*/ 431624 h 469456"/>
                <a:gd name="connsiteX116" fmla="*/ 292685 w 574179"/>
                <a:gd name="connsiteY116" fmla="*/ 439363 h 469456"/>
                <a:gd name="connsiteX117" fmla="*/ 410620 w 574179"/>
                <a:gd name="connsiteY117" fmla="*/ 397232 h 469456"/>
                <a:gd name="connsiteX118" fmla="*/ 529415 w 574179"/>
                <a:gd name="connsiteY118" fmla="*/ 420447 h 469456"/>
                <a:gd name="connsiteX119" fmla="*/ 562127 w 574179"/>
                <a:gd name="connsiteY119" fmla="*/ 166803 h 469456"/>
                <a:gd name="connsiteX120" fmla="*/ 526833 w 574179"/>
                <a:gd name="connsiteY120" fmla="*/ 106616 h 469456"/>
                <a:gd name="connsiteX121" fmla="*/ 194799 w 574179"/>
                <a:gd name="connsiteY121" fmla="*/ 100695 h 469456"/>
                <a:gd name="connsiteX122" fmla="*/ 241093 w 574179"/>
                <a:gd name="connsiteY122" fmla="*/ 119533 h 469456"/>
                <a:gd name="connsiteX123" fmla="*/ 242815 w 574179"/>
                <a:gd name="connsiteY123" fmla="*/ 128120 h 469456"/>
                <a:gd name="connsiteX124" fmla="*/ 238510 w 574179"/>
                <a:gd name="connsiteY124" fmla="*/ 129837 h 469456"/>
                <a:gd name="connsiteX125" fmla="*/ 235066 w 574179"/>
                <a:gd name="connsiteY125" fmla="*/ 128979 h 469456"/>
                <a:gd name="connsiteX126" fmla="*/ 120549 w 574179"/>
                <a:gd name="connsiteY126" fmla="*/ 128979 h 469456"/>
                <a:gd name="connsiteX127" fmla="*/ 112800 w 574179"/>
                <a:gd name="connsiteY127" fmla="*/ 128120 h 469456"/>
                <a:gd name="connsiteX128" fmla="*/ 114522 w 574179"/>
                <a:gd name="connsiteY128" fmla="*/ 119533 h 469456"/>
                <a:gd name="connsiteX129" fmla="*/ 194799 w 574179"/>
                <a:gd name="connsiteY129" fmla="*/ 100695 h 469456"/>
                <a:gd name="connsiteX130" fmla="*/ 378564 w 574179"/>
                <a:gd name="connsiteY130" fmla="*/ 99746 h 469456"/>
                <a:gd name="connsiteX131" fmla="*/ 459689 w 574179"/>
                <a:gd name="connsiteY131" fmla="*/ 118704 h 469456"/>
                <a:gd name="connsiteX132" fmla="*/ 460550 w 574179"/>
                <a:gd name="connsiteY132" fmla="*/ 126432 h 469456"/>
                <a:gd name="connsiteX133" fmla="*/ 452801 w 574179"/>
                <a:gd name="connsiteY133" fmla="*/ 128150 h 469456"/>
                <a:gd name="connsiteX134" fmla="*/ 339145 w 574179"/>
                <a:gd name="connsiteY134" fmla="*/ 128150 h 469456"/>
                <a:gd name="connsiteX135" fmla="*/ 335701 w 574179"/>
                <a:gd name="connsiteY135" fmla="*/ 129008 h 469456"/>
                <a:gd name="connsiteX136" fmla="*/ 330535 w 574179"/>
                <a:gd name="connsiteY136" fmla="*/ 126432 h 469456"/>
                <a:gd name="connsiteX137" fmla="*/ 332257 w 574179"/>
                <a:gd name="connsiteY137" fmla="*/ 118704 h 469456"/>
                <a:gd name="connsiteX138" fmla="*/ 378564 w 574179"/>
                <a:gd name="connsiteY138" fmla="*/ 99746 h 469456"/>
                <a:gd name="connsiteX139" fmla="*/ 169585 w 574179"/>
                <a:gd name="connsiteY139" fmla="*/ 12897 h 469456"/>
                <a:gd name="connsiteX140" fmla="*/ 61120 w 574179"/>
                <a:gd name="connsiteY140" fmla="*/ 96299 h 469456"/>
                <a:gd name="connsiteX141" fmla="*/ 57676 w 574179"/>
                <a:gd name="connsiteY141" fmla="*/ 124672 h 469456"/>
                <a:gd name="connsiteX142" fmla="*/ 85223 w 574179"/>
                <a:gd name="connsiteY142" fmla="*/ 368858 h 469456"/>
                <a:gd name="connsiteX143" fmla="*/ 157533 w 574179"/>
                <a:gd name="connsiteY143" fmla="*/ 345643 h 469456"/>
                <a:gd name="connsiteX144" fmla="*/ 167003 w 574179"/>
                <a:gd name="connsiteY144" fmla="*/ 345643 h 469456"/>
                <a:gd name="connsiteX145" fmla="*/ 169585 w 574179"/>
                <a:gd name="connsiteY145" fmla="*/ 345643 h 469456"/>
                <a:gd name="connsiteX146" fmla="*/ 176472 w 574179"/>
                <a:gd name="connsiteY146" fmla="*/ 346503 h 469456"/>
                <a:gd name="connsiteX147" fmla="*/ 179915 w 574179"/>
                <a:gd name="connsiteY147" fmla="*/ 347363 h 469456"/>
                <a:gd name="connsiteX148" fmla="*/ 185941 w 574179"/>
                <a:gd name="connsiteY148" fmla="*/ 348223 h 469456"/>
                <a:gd name="connsiteX149" fmla="*/ 189384 w 574179"/>
                <a:gd name="connsiteY149" fmla="*/ 349083 h 469456"/>
                <a:gd name="connsiteX150" fmla="*/ 195410 w 574179"/>
                <a:gd name="connsiteY150" fmla="*/ 350802 h 469456"/>
                <a:gd name="connsiteX151" fmla="*/ 198854 w 574179"/>
                <a:gd name="connsiteY151" fmla="*/ 351662 h 469456"/>
                <a:gd name="connsiteX152" fmla="*/ 206601 w 574179"/>
                <a:gd name="connsiteY152" fmla="*/ 353382 h 469456"/>
                <a:gd name="connsiteX153" fmla="*/ 208323 w 574179"/>
                <a:gd name="connsiteY153" fmla="*/ 354242 h 469456"/>
                <a:gd name="connsiteX154" fmla="*/ 217792 w 574179"/>
                <a:gd name="connsiteY154" fmla="*/ 357681 h 469456"/>
                <a:gd name="connsiteX155" fmla="*/ 220375 w 574179"/>
                <a:gd name="connsiteY155" fmla="*/ 359400 h 469456"/>
                <a:gd name="connsiteX156" fmla="*/ 227261 w 574179"/>
                <a:gd name="connsiteY156" fmla="*/ 361980 h 469456"/>
                <a:gd name="connsiteX157" fmla="*/ 230705 w 574179"/>
                <a:gd name="connsiteY157" fmla="*/ 363699 h 469456"/>
                <a:gd name="connsiteX158" fmla="*/ 235870 w 574179"/>
                <a:gd name="connsiteY158" fmla="*/ 367139 h 469456"/>
                <a:gd name="connsiteX159" fmla="*/ 239313 w 574179"/>
                <a:gd name="connsiteY159" fmla="*/ 368858 h 469456"/>
                <a:gd name="connsiteX160" fmla="*/ 245339 w 574179"/>
                <a:gd name="connsiteY160" fmla="*/ 372298 h 469456"/>
                <a:gd name="connsiteX161" fmla="*/ 247921 w 574179"/>
                <a:gd name="connsiteY161" fmla="*/ 374877 h 469456"/>
                <a:gd name="connsiteX162" fmla="*/ 253947 w 574179"/>
                <a:gd name="connsiteY162" fmla="*/ 378316 h 469456"/>
                <a:gd name="connsiteX163" fmla="*/ 256530 w 574179"/>
                <a:gd name="connsiteY163" fmla="*/ 380896 h 469456"/>
                <a:gd name="connsiteX164" fmla="*/ 271164 w 574179"/>
                <a:gd name="connsiteY164" fmla="*/ 393793 h 469456"/>
                <a:gd name="connsiteX165" fmla="*/ 272886 w 574179"/>
                <a:gd name="connsiteY165" fmla="*/ 396372 h 469456"/>
                <a:gd name="connsiteX166" fmla="*/ 277190 w 574179"/>
                <a:gd name="connsiteY166" fmla="*/ 401531 h 469456"/>
                <a:gd name="connsiteX167" fmla="*/ 278912 w 574179"/>
                <a:gd name="connsiteY167" fmla="*/ 404110 h 469456"/>
                <a:gd name="connsiteX168" fmla="*/ 281494 w 574179"/>
                <a:gd name="connsiteY168" fmla="*/ 407550 h 469456"/>
                <a:gd name="connsiteX169" fmla="*/ 281494 w 574179"/>
                <a:gd name="connsiteY169" fmla="*/ 124672 h 469456"/>
                <a:gd name="connsiteX170" fmla="*/ 169585 w 574179"/>
                <a:gd name="connsiteY170" fmla="*/ 12897 h 469456"/>
                <a:gd name="connsiteX171" fmla="*/ 404594 w 574179"/>
                <a:gd name="connsiteY171" fmla="*/ 11178 h 469456"/>
                <a:gd name="connsiteX172" fmla="*/ 292685 w 574179"/>
                <a:gd name="connsiteY172" fmla="*/ 122953 h 469456"/>
                <a:gd name="connsiteX173" fmla="*/ 292685 w 574179"/>
                <a:gd name="connsiteY173" fmla="*/ 124672 h 469456"/>
                <a:gd name="connsiteX174" fmla="*/ 292685 w 574179"/>
                <a:gd name="connsiteY174" fmla="*/ 405830 h 469456"/>
                <a:gd name="connsiteX175" fmla="*/ 294407 w 574179"/>
                <a:gd name="connsiteY175" fmla="*/ 403251 h 469456"/>
                <a:gd name="connsiteX176" fmla="*/ 296989 w 574179"/>
                <a:gd name="connsiteY176" fmla="*/ 400671 h 469456"/>
                <a:gd name="connsiteX177" fmla="*/ 301293 w 574179"/>
                <a:gd name="connsiteY177" fmla="*/ 395512 h 469456"/>
                <a:gd name="connsiteX178" fmla="*/ 303015 w 574179"/>
                <a:gd name="connsiteY178" fmla="*/ 392933 h 469456"/>
                <a:gd name="connsiteX179" fmla="*/ 317649 w 574179"/>
                <a:gd name="connsiteY179" fmla="*/ 379176 h 469456"/>
                <a:gd name="connsiteX180" fmla="*/ 320232 w 574179"/>
                <a:gd name="connsiteY180" fmla="*/ 377456 h 469456"/>
                <a:gd name="connsiteX181" fmla="*/ 325397 w 574179"/>
                <a:gd name="connsiteY181" fmla="*/ 373157 h 469456"/>
                <a:gd name="connsiteX182" fmla="*/ 328840 w 574179"/>
                <a:gd name="connsiteY182" fmla="*/ 371438 h 469456"/>
                <a:gd name="connsiteX183" fmla="*/ 334005 w 574179"/>
                <a:gd name="connsiteY183" fmla="*/ 367998 h 469456"/>
                <a:gd name="connsiteX184" fmla="*/ 337449 w 574179"/>
                <a:gd name="connsiteY184" fmla="*/ 366279 h 469456"/>
                <a:gd name="connsiteX185" fmla="*/ 343474 w 574179"/>
                <a:gd name="connsiteY185" fmla="*/ 362840 h 469456"/>
                <a:gd name="connsiteX186" fmla="*/ 346918 w 574179"/>
                <a:gd name="connsiteY186" fmla="*/ 361120 h 469456"/>
                <a:gd name="connsiteX187" fmla="*/ 353804 w 574179"/>
                <a:gd name="connsiteY187" fmla="*/ 357681 h 469456"/>
                <a:gd name="connsiteX188" fmla="*/ 355526 w 574179"/>
                <a:gd name="connsiteY188" fmla="*/ 356821 h 469456"/>
                <a:gd name="connsiteX189" fmla="*/ 364995 w 574179"/>
                <a:gd name="connsiteY189" fmla="*/ 353382 h 469456"/>
                <a:gd name="connsiteX190" fmla="*/ 367578 w 574179"/>
                <a:gd name="connsiteY190" fmla="*/ 352522 h 469456"/>
                <a:gd name="connsiteX191" fmla="*/ 374465 w 574179"/>
                <a:gd name="connsiteY191" fmla="*/ 349942 h 469456"/>
                <a:gd name="connsiteX192" fmla="*/ 377908 w 574179"/>
                <a:gd name="connsiteY192" fmla="*/ 349083 h 469456"/>
                <a:gd name="connsiteX193" fmla="*/ 383934 w 574179"/>
                <a:gd name="connsiteY193" fmla="*/ 347363 h 469456"/>
                <a:gd name="connsiteX194" fmla="*/ 388238 w 574179"/>
                <a:gd name="connsiteY194" fmla="*/ 347363 h 469456"/>
                <a:gd name="connsiteX195" fmla="*/ 394264 w 574179"/>
                <a:gd name="connsiteY195" fmla="*/ 345643 h 469456"/>
                <a:gd name="connsiteX196" fmla="*/ 397707 w 574179"/>
                <a:gd name="connsiteY196" fmla="*/ 345643 h 469456"/>
                <a:gd name="connsiteX197" fmla="*/ 403733 w 574179"/>
                <a:gd name="connsiteY197" fmla="*/ 344784 h 469456"/>
                <a:gd name="connsiteX198" fmla="*/ 407176 w 574179"/>
                <a:gd name="connsiteY198" fmla="*/ 344784 h 469456"/>
                <a:gd name="connsiteX199" fmla="*/ 415785 w 574179"/>
                <a:gd name="connsiteY199" fmla="*/ 343924 h 469456"/>
                <a:gd name="connsiteX200" fmla="*/ 488956 w 574179"/>
                <a:gd name="connsiteY200" fmla="*/ 367998 h 469456"/>
                <a:gd name="connsiteX201" fmla="*/ 516503 w 574179"/>
                <a:gd name="connsiteY201" fmla="*/ 122953 h 469456"/>
                <a:gd name="connsiteX202" fmla="*/ 513060 w 574179"/>
                <a:gd name="connsiteY202" fmla="*/ 95439 h 469456"/>
                <a:gd name="connsiteX203" fmla="*/ 404594 w 574179"/>
                <a:gd name="connsiteY203" fmla="*/ 11178 h 469456"/>
                <a:gd name="connsiteX204" fmla="*/ 404594 w 574179"/>
                <a:gd name="connsiteY204" fmla="*/ 0 h 469456"/>
                <a:gd name="connsiteX205" fmla="*/ 523390 w 574179"/>
                <a:gd name="connsiteY205" fmla="*/ 90280 h 469456"/>
                <a:gd name="connsiteX206" fmla="*/ 574179 w 574179"/>
                <a:gd name="connsiteY206" fmla="*/ 167663 h 469456"/>
                <a:gd name="connsiteX207" fmla="*/ 539746 w 574179"/>
                <a:gd name="connsiteY207" fmla="*/ 431624 h 469456"/>
                <a:gd name="connsiteX208" fmla="*/ 535441 w 574179"/>
                <a:gd name="connsiteY208" fmla="*/ 435923 h 469456"/>
                <a:gd name="connsiteX209" fmla="*/ 530276 w 574179"/>
                <a:gd name="connsiteY209" fmla="*/ 435064 h 469456"/>
                <a:gd name="connsiteX210" fmla="*/ 410620 w 574179"/>
                <a:gd name="connsiteY210" fmla="*/ 408410 h 469456"/>
                <a:gd name="connsiteX211" fmla="*/ 292685 w 574179"/>
                <a:gd name="connsiteY211" fmla="*/ 464297 h 469456"/>
                <a:gd name="connsiteX212" fmla="*/ 287520 w 574179"/>
                <a:gd name="connsiteY212" fmla="*/ 469456 h 469456"/>
                <a:gd name="connsiteX213" fmla="*/ 286659 w 574179"/>
                <a:gd name="connsiteY213" fmla="*/ 469456 h 469456"/>
                <a:gd name="connsiteX214" fmla="*/ 281494 w 574179"/>
                <a:gd name="connsiteY214" fmla="*/ 466017 h 469456"/>
                <a:gd name="connsiteX215" fmla="*/ 163559 w 574179"/>
                <a:gd name="connsiteY215" fmla="*/ 409269 h 469456"/>
                <a:gd name="connsiteX216" fmla="*/ 43903 w 574179"/>
                <a:gd name="connsiteY216" fmla="*/ 435923 h 469456"/>
                <a:gd name="connsiteX217" fmla="*/ 37877 w 574179"/>
                <a:gd name="connsiteY217" fmla="*/ 436783 h 469456"/>
                <a:gd name="connsiteX218" fmla="*/ 34434 w 574179"/>
                <a:gd name="connsiteY218" fmla="*/ 432484 h 469456"/>
                <a:gd name="connsiteX219" fmla="*/ 0 w 574179"/>
                <a:gd name="connsiteY219" fmla="*/ 169382 h 469456"/>
                <a:gd name="connsiteX220" fmla="*/ 50789 w 574179"/>
                <a:gd name="connsiteY220" fmla="*/ 91140 h 469456"/>
                <a:gd name="connsiteX221" fmla="*/ 169585 w 574179"/>
                <a:gd name="connsiteY221" fmla="*/ 860 h 469456"/>
                <a:gd name="connsiteX222" fmla="*/ 286659 w 574179"/>
                <a:gd name="connsiteY222" fmla="*/ 86841 h 469456"/>
                <a:gd name="connsiteX223" fmla="*/ 404594 w 574179"/>
                <a:gd name="connsiteY223" fmla="*/ 0 h 4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574179" h="469456">
                  <a:moveTo>
                    <a:pt x="194799" y="238225"/>
                  </a:moveTo>
                  <a:cubicBezTo>
                    <a:pt x="209612" y="240323"/>
                    <a:pt x="225379" y="245918"/>
                    <a:pt x="241093" y="257109"/>
                  </a:cubicBezTo>
                  <a:cubicBezTo>
                    <a:pt x="243676" y="259692"/>
                    <a:pt x="244537" y="263135"/>
                    <a:pt x="242815" y="265718"/>
                  </a:cubicBezTo>
                  <a:cubicBezTo>
                    <a:pt x="241954" y="267439"/>
                    <a:pt x="240232" y="267439"/>
                    <a:pt x="238510" y="267439"/>
                  </a:cubicBezTo>
                  <a:cubicBezTo>
                    <a:pt x="236788" y="267439"/>
                    <a:pt x="235927" y="267439"/>
                    <a:pt x="235066" y="266578"/>
                  </a:cubicBezTo>
                  <a:cubicBezTo>
                    <a:pt x="179099" y="226981"/>
                    <a:pt x="123132" y="264857"/>
                    <a:pt x="120549" y="266578"/>
                  </a:cubicBezTo>
                  <a:cubicBezTo>
                    <a:pt x="117966" y="268300"/>
                    <a:pt x="114522" y="268300"/>
                    <a:pt x="112800" y="265718"/>
                  </a:cubicBezTo>
                  <a:cubicBezTo>
                    <a:pt x="111078" y="263135"/>
                    <a:pt x="111939" y="259692"/>
                    <a:pt x="114522" y="257109"/>
                  </a:cubicBezTo>
                  <a:cubicBezTo>
                    <a:pt x="114522" y="257109"/>
                    <a:pt x="150362" y="231930"/>
                    <a:pt x="194799" y="238225"/>
                  </a:cubicBezTo>
                  <a:close/>
                  <a:moveTo>
                    <a:pt x="378564" y="237396"/>
                  </a:moveTo>
                  <a:cubicBezTo>
                    <a:pt x="423042" y="231101"/>
                    <a:pt x="459043" y="256280"/>
                    <a:pt x="459689" y="256280"/>
                  </a:cubicBezTo>
                  <a:cubicBezTo>
                    <a:pt x="462272" y="258002"/>
                    <a:pt x="462272" y="261445"/>
                    <a:pt x="460550" y="264028"/>
                  </a:cubicBezTo>
                  <a:cubicBezTo>
                    <a:pt x="458828" y="266610"/>
                    <a:pt x="455384" y="267471"/>
                    <a:pt x="452801" y="265749"/>
                  </a:cubicBezTo>
                  <a:cubicBezTo>
                    <a:pt x="450218" y="264028"/>
                    <a:pt x="395112" y="225291"/>
                    <a:pt x="339145" y="265749"/>
                  </a:cubicBezTo>
                  <a:cubicBezTo>
                    <a:pt x="338284" y="266610"/>
                    <a:pt x="336562" y="266610"/>
                    <a:pt x="335701" y="266610"/>
                  </a:cubicBezTo>
                  <a:cubicBezTo>
                    <a:pt x="333979" y="266610"/>
                    <a:pt x="332257" y="265749"/>
                    <a:pt x="330535" y="264028"/>
                  </a:cubicBezTo>
                  <a:cubicBezTo>
                    <a:pt x="328813" y="261445"/>
                    <a:pt x="329674" y="258002"/>
                    <a:pt x="332257" y="256280"/>
                  </a:cubicBezTo>
                  <a:cubicBezTo>
                    <a:pt x="347971" y="245089"/>
                    <a:pt x="363738" y="239494"/>
                    <a:pt x="378564" y="237396"/>
                  </a:cubicBezTo>
                  <a:close/>
                  <a:moveTo>
                    <a:pt x="194799" y="169497"/>
                  </a:moveTo>
                  <a:cubicBezTo>
                    <a:pt x="209612" y="171591"/>
                    <a:pt x="225379" y="177172"/>
                    <a:pt x="241093" y="188335"/>
                  </a:cubicBezTo>
                  <a:cubicBezTo>
                    <a:pt x="243676" y="190911"/>
                    <a:pt x="244537" y="194346"/>
                    <a:pt x="242815" y="196922"/>
                  </a:cubicBezTo>
                  <a:cubicBezTo>
                    <a:pt x="241954" y="198639"/>
                    <a:pt x="240232" y="198639"/>
                    <a:pt x="238510" y="198639"/>
                  </a:cubicBezTo>
                  <a:cubicBezTo>
                    <a:pt x="236788" y="198639"/>
                    <a:pt x="235927" y="198639"/>
                    <a:pt x="235066" y="197781"/>
                  </a:cubicBezTo>
                  <a:cubicBezTo>
                    <a:pt x="179099" y="158281"/>
                    <a:pt x="123132" y="196063"/>
                    <a:pt x="120549" y="197781"/>
                  </a:cubicBezTo>
                  <a:cubicBezTo>
                    <a:pt x="117966" y="199498"/>
                    <a:pt x="114522" y="199498"/>
                    <a:pt x="112800" y="196922"/>
                  </a:cubicBezTo>
                  <a:cubicBezTo>
                    <a:pt x="111078" y="194346"/>
                    <a:pt x="111939" y="190911"/>
                    <a:pt x="114522" y="188335"/>
                  </a:cubicBezTo>
                  <a:cubicBezTo>
                    <a:pt x="114522" y="188335"/>
                    <a:pt x="150362" y="163218"/>
                    <a:pt x="194799" y="169497"/>
                  </a:cubicBezTo>
                  <a:close/>
                  <a:moveTo>
                    <a:pt x="378564" y="168473"/>
                  </a:moveTo>
                  <a:cubicBezTo>
                    <a:pt x="423042" y="161977"/>
                    <a:pt x="459043" y="186833"/>
                    <a:pt x="459689" y="187478"/>
                  </a:cubicBezTo>
                  <a:cubicBezTo>
                    <a:pt x="462272" y="189200"/>
                    <a:pt x="462272" y="192643"/>
                    <a:pt x="460550" y="195226"/>
                  </a:cubicBezTo>
                  <a:cubicBezTo>
                    <a:pt x="458828" y="197808"/>
                    <a:pt x="455384" y="198669"/>
                    <a:pt x="452801" y="196947"/>
                  </a:cubicBezTo>
                  <a:cubicBezTo>
                    <a:pt x="450218" y="195226"/>
                    <a:pt x="395112" y="156489"/>
                    <a:pt x="339145" y="196947"/>
                  </a:cubicBezTo>
                  <a:cubicBezTo>
                    <a:pt x="338284" y="197808"/>
                    <a:pt x="336562" y="197808"/>
                    <a:pt x="335701" y="197808"/>
                  </a:cubicBezTo>
                  <a:cubicBezTo>
                    <a:pt x="333979" y="197808"/>
                    <a:pt x="332257" y="196947"/>
                    <a:pt x="330535" y="195226"/>
                  </a:cubicBezTo>
                  <a:cubicBezTo>
                    <a:pt x="328813" y="192643"/>
                    <a:pt x="329674" y="189200"/>
                    <a:pt x="332257" y="187478"/>
                  </a:cubicBezTo>
                  <a:cubicBezTo>
                    <a:pt x="347971" y="176288"/>
                    <a:pt x="363738" y="170639"/>
                    <a:pt x="378564" y="168473"/>
                  </a:cubicBezTo>
                  <a:close/>
                  <a:moveTo>
                    <a:pt x="47346" y="108336"/>
                  </a:moveTo>
                  <a:cubicBezTo>
                    <a:pt x="29268" y="122093"/>
                    <a:pt x="11191" y="142728"/>
                    <a:pt x="11191" y="168523"/>
                  </a:cubicBezTo>
                  <a:lnTo>
                    <a:pt x="44764" y="422166"/>
                  </a:lnTo>
                  <a:cubicBezTo>
                    <a:pt x="74032" y="405830"/>
                    <a:pt x="140317" y="398092"/>
                    <a:pt x="163559" y="398092"/>
                  </a:cubicBezTo>
                  <a:cubicBezTo>
                    <a:pt x="219514" y="398092"/>
                    <a:pt x="260834" y="413568"/>
                    <a:pt x="281494" y="441082"/>
                  </a:cubicBezTo>
                  <a:lnTo>
                    <a:pt x="281494" y="432484"/>
                  </a:lnTo>
                  <a:cubicBezTo>
                    <a:pt x="280633" y="431624"/>
                    <a:pt x="279772" y="429905"/>
                    <a:pt x="279772" y="428185"/>
                  </a:cubicBezTo>
                  <a:cubicBezTo>
                    <a:pt x="278912" y="427325"/>
                    <a:pt x="278051" y="425606"/>
                    <a:pt x="278051" y="424746"/>
                  </a:cubicBezTo>
                  <a:cubicBezTo>
                    <a:pt x="277190" y="423026"/>
                    <a:pt x="276329" y="422166"/>
                    <a:pt x="275468" y="420447"/>
                  </a:cubicBezTo>
                  <a:cubicBezTo>
                    <a:pt x="274607" y="418727"/>
                    <a:pt x="274607" y="417867"/>
                    <a:pt x="273746" y="417008"/>
                  </a:cubicBezTo>
                  <a:cubicBezTo>
                    <a:pt x="272886" y="415288"/>
                    <a:pt x="272025" y="413568"/>
                    <a:pt x="270303" y="412709"/>
                  </a:cubicBezTo>
                  <a:cubicBezTo>
                    <a:pt x="269442" y="410989"/>
                    <a:pt x="269442" y="410129"/>
                    <a:pt x="268581" y="409269"/>
                  </a:cubicBezTo>
                  <a:cubicBezTo>
                    <a:pt x="266860" y="407550"/>
                    <a:pt x="265999" y="406690"/>
                    <a:pt x="265138" y="404970"/>
                  </a:cubicBezTo>
                  <a:cubicBezTo>
                    <a:pt x="264277" y="404110"/>
                    <a:pt x="263416" y="403251"/>
                    <a:pt x="262556" y="401531"/>
                  </a:cubicBezTo>
                  <a:cubicBezTo>
                    <a:pt x="260834" y="400671"/>
                    <a:pt x="259973" y="399811"/>
                    <a:pt x="258251" y="398092"/>
                  </a:cubicBezTo>
                  <a:cubicBezTo>
                    <a:pt x="257391" y="397232"/>
                    <a:pt x="256530" y="396372"/>
                    <a:pt x="255669" y="395512"/>
                  </a:cubicBezTo>
                  <a:cubicBezTo>
                    <a:pt x="253947" y="393793"/>
                    <a:pt x="253086" y="392933"/>
                    <a:pt x="251365" y="392073"/>
                  </a:cubicBezTo>
                  <a:cubicBezTo>
                    <a:pt x="250504" y="391213"/>
                    <a:pt x="248782" y="389494"/>
                    <a:pt x="247921" y="388634"/>
                  </a:cubicBezTo>
                  <a:cubicBezTo>
                    <a:pt x="246200" y="387774"/>
                    <a:pt x="245339" y="386914"/>
                    <a:pt x="243617" y="386054"/>
                  </a:cubicBezTo>
                  <a:cubicBezTo>
                    <a:pt x="242756" y="385195"/>
                    <a:pt x="241035" y="384335"/>
                    <a:pt x="240174" y="383475"/>
                  </a:cubicBezTo>
                  <a:cubicBezTo>
                    <a:pt x="238452" y="381755"/>
                    <a:pt x="236730" y="380896"/>
                    <a:pt x="235870" y="380036"/>
                  </a:cubicBezTo>
                  <a:cubicBezTo>
                    <a:pt x="234148" y="379176"/>
                    <a:pt x="233287" y="378316"/>
                    <a:pt x="231565" y="377456"/>
                  </a:cubicBezTo>
                  <a:cubicBezTo>
                    <a:pt x="229844" y="376597"/>
                    <a:pt x="228122" y="375737"/>
                    <a:pt x="227261" y="374877"/>
                  </a:cubicBezTo>
                  <a:cubicBezTo>
                    <a:pt x="225540" y="374877"/>
                    <a:pt x="223818" y="374017"/>
                    <a:pt x="222957" y="373157"/>
                  </a:cubicBezTo>
                  <a:cubicBezTo>
                    <a:pt x="221235" y="372298"/>
                    <a:pt x="219514" y="371438"/>
                    <a:pt x="217792" y="370578"/>
                  </a:cubicBezTo>
                  <a:cubicBezTo>
                    <a:pt x="216931" y="370578"/>
                    <a:pt x="215210" y="369718"/>
                    <a:pt x="213488" y="368858"/>
                  </a:cubicBezTo>
                  <a:cubicBezTo>
                    <a:pt x="211766" y="367998"/>
                    <a:pt x="210044" y="367998"/>
                    <a:pt x="208323" y="367139"/>
                  </a:cubicBezTo>
                  <a:cubicBezTo>
                    <a:pt x="207462" y="366279"/>
                    <a:pt x="205740" y="365419"/>
                    <a:pt x="204019" y="365419"/>
                  </a:cubicBezTo>
                  <a:cubicBezTo>
                    <a:pt x="202297" y="364559"/>
                    <a:pt x="200575" y="364559"/>
                    <a:pt x="198854" y="363699"/>
                  </a:cubicBezTo>
                  <a:cubicBezTo>
                    <a:pt x="197993" y="362840"/>
                    <a:pt x="196271" y="362840"/>
                    <a:pt x="194549" y="361980"/>
                  </a:cubicBezTo>
                  <a:cubicBezTo>
                    <a:pt x="192828" y="361980"/>
                    <a:pt x="191106" y="361120"/>
                    <a:pt x="189384" y="361120"/>
                  </a:cubicBezTo>
                  <a:cubicBezTo>
                    <a:pt x="188524" y="360260"/>
                    <a:pt x="186802" y="360260"/>
                    <a:pt x="185080" y="360260"/>
                  </a:cubicBezTo>
                  <a:cubicBezTo>
                    <a:pt x="183359" y="359400"/>
                    <a:pt x="181637" y="359400"/>
                    <a:pt x="179915" y="358541"/>
                  </a:cubicBezTo>
                  <a:cubicBezTo>
                    <a:pt x="178193" y="358541"/>
                    <a:pt x="177333" y="358541"/>
                    <a:pt x="176472" y="357681"/>
                  </a:cubicBezTo>
                  <a:cubicBezTo>
                    <a:pt x="173889" y="357681"/>
                    <a:pt x="172168" y="357681"/>
                    <a:pt x="170446" y="357681"/>
                  </a:cubicBezTo>
                  <a:cubicBezTo>
                    <a:pt x="168724" y="357681"/>
                    <a:pt x="167863" y="356821"/>
                    <a:pt x="167003" y="356821"/>
                  </a:cubicBezTo>
                  <a:cubicBezTo>
                    <a:pt x="163559" y="356821"/>
                    <a:pt x="160977" y="356821"/>
                    <a:pt x="157533" y="356821"/>
                  </a:cubicBezTo>
                  <a:cubicBezTo>
                    <a:pt x="130847" y="356821"/>
                    <a:pt x="105022" y="366279"/>
                    <a:pt x="84362" y="384335"/>
                  </a:cubicBezTo>
                  <a:cubicBezTo>
                    <a:pt x="82640" y="385195"/>
                    <a:pt x="80058" y="386054"/>
                    <a:pt x="78336" y="385195"/>
                  </a:cubicBezTo>
                  <a:cubicBezTo>
                    <a:pt x="76615" y="384335"/>
                    <a:pt x="74893" y="382615"/>
                    <a:pt x="74893" y="380896"/>
                  </a:cubicBezTo>
                  <a:lnTo>
                    <a:pt x="45624" y="125532"/>
                  </a:lnTo>
                  <a:cubicBezTo>
                    <a:pt x="45624" y="119514"/>
                    <a:pt x="46485" y="114355"/>
                    <a:pt x="47346" y="108336"/>
                  </a:cubicBezTo>
                  <a:close/>
                  <a:moveTo>
                    <a:pt x="526833" y="106616"/>
                  </a:moveTo>
                  <a:cubicBezTo>
                    <a:pt x="526833" y="106616"/>
                    <a:pt x="526833" y="107476"/>
                    <a:pt x="526833" y="107476"/>
                  </a:cubicBezTo>
                  <a:cubicBezTo>
                    <a:pt x="527694" y="112635"/>
                    <a:pt x="527694" y="117794"/>
                    <a:pt x="527694" y="122953"/>
                  </a:cubicBezTo>
                  <a:lnTo>
                    <a:pt x="499286" y="379176"/>
                  </a:lnTo>
                  <a:cubicBezTo>
                    <a:pt x="498425" y="381755"/>
                    <a:pt x="497564" y="383475"/>
                    <a:pt x="494982" y="384335"/>
                  </a:cubicBezTo>
                  <a:cubicBezTo>
                    <a:pt x="493260" y="384335"/>
                    <a:pt x="491539" y="384335"/>
                    <a:pt x="489817" y="382615"/>
                  </a:cubicBezTo>
                  <a:cubicBezTo>
                    <a:pt x="469157" y="365419"/>
                    <a:pt x="443332" y="355101"/>
                    <a:pt x="415785" y="355101"/>
                  </a:cubicBezTo>
                  <a:cubicBezTo>
                    <a:pt x="413202" y="355101"/>
                    <a:pt x="409759" y="355961"/>
                    <a:pt x="407176" y="355961"/>
                  </a:cubicBezTo>
                  <a:cubicBezTo>
                    <a:pt x="405455" y="355961"/>
                    <a:pt x="404594" y="355961"/>
                    <a:pt x="403733" y="355961"/>
                  </a:cubicBezTo>
                  <a:cubicBezTo>
                    <a:pt x="402011" y="356821"/>
                    <a:pt x="399429" y="356821"/>
                    <a:pt x="397707" y="356821"/>
                  </a:cubicBezTo>
                  <a:cubicBezTo>
                    <a:pt x="396846" y="356821"/>
                    <a:pt x="395125" y="357681"/>
                    <a:pt x="394264" y="357681"/>
                  </a:cubicBezTo>
                  <a:cubicBezTo>
                    <a:pt x="392542" y="357681"/>
                    <a:pt x="389960" y="358541"/>
                    <a:pt x="388238" y="358541"/>
                  </a:cubicBezTo>
                  <a:cubicBezTo>
                    <a:pt x="387377" y="358541"/>
                    <a:pt x="385655" y="359400"/>
                    <a:pt x="383934" y="359400"/>
                  </a:cubicBezTo>
                  <a:cubicBezTo>
                    <a:pt x="382212" y="360260"/>
                    <a:pt x="380490" y="360260"/>
                    <a:pt x="378769" y="361120"/>
                  </a:cubicBezTo>
                  <a:cubicBezTo>
                    <a:pt x="377047" y="361120"/>
                    <a:pt x="376186" y="361980"/>
                    <a:pt x="374465" y="361980"/>
                  </a:cubicBezTo>
                  <a:cubicBezTo>
                    <a:pt x="372743" y="362840"/>
                    <a:pt x="371021" y="363699"/>
                    <a:pt x="369300" y="363699"/>
                  </a:cubicBezTo>
                  <a:cubicBezTo>
                    <a:pt x="367578" y="364559"/>
                    <a:pt x="366717" y="365419"/>
                    <a:pt x="364995" y="365419"/>
                  </a:cubicBezTo>
                  <a:cubicBezTo>
                    <a:pt x="363274" y="366279"/>
                    <a:pt x="361552" y="367139"/>
                    <a:pt x="359830" y="367998"/>
                  </a:cubicBezTo>
                  <a:cubicBezTo>
                    <a:pt x="358969" y="367998"/>
                    <a:pt x="357248" y="368858"/>
                    <a:pt x="355526" y="369718"/>
                  </a:cubicBezTo>
                  <a:cubicBezTo>
                    <a:pt x="353804" y="370578"/>
                    <a:pt x="352944" y="371438"/>
                    <a:pt x="351222" y="371438"/>
                  </a:cubicBezTo>
                  <a:cubicBezTo>
                    <a:pt x="349500" y="372298"/>
                    <a:pt x="348639" y="373157"/>
                    <a:pt x="346918" y="374017"/>
                  </a:cubicBezTo>
                  <a:cubicBezTo>
                    <a:pt x="345196" y="374877"/>
                    <a:pt x="343474" y="375737"/>
                    <a:pt x="342614" y="376597"/>
                  </a:cubicBezTo>
                  <a:cubicBezTo>
                    <a:pt x="340892" y="377456"/>
                    <a:pt x="339170" y="378316"/>
                    <a:pt x="338309" y="379176"/>
                  </a:cubicBezTo>
                  <a:cubicBezTo>
                    <a:pt x="336588" y="380036"/>
                    <a:pt x="334866" y="380896"/>
                    <a:pt x="334005" y="381755"/>
                  </a:cubicBezTo>
                  <a:cubicBezTo>
                    <a:pt x="332284" y="382615"/>
                    <a:pt x="331423" y="383475"/>
                    <a:pt x="329701" y="384335"/>
                  </a:cubicBezTo>
                  <a:cubicBezTo>
                    <a:pt x="328840" y="385195"/>
                    <a:pt x="327118" y="386914"/>
                    <a:pt x="326258" y="387774"/>
                  </a:cubicBezTo>
                  <a:cubicBezTo>
                    <a:pt x="324536" y="388634"/>
                    <a:pt x="323675" y="389494"/>
                    <a:pt x="321953" y="390354"/>
                  </a:cubicBezTo>
                  <a:cubicBezTo>
                    <a:pt x="321093" y="392073"/>
                    <a:pt x="319371" y="392933"/>
                    <a:pt x="318510" y="393793"/>
                  </a:cubicBezTo>
                  <a:cubicBezTo>
                    <a:pt x="317649" y="394653"/>
                    <a:pt x="315928" y="396372"/>
                    <a:pt x="315067" y="397232"/>
                  </a:cubicBezTo>
                  <a:cubicBezTo>
                    <a:pt x="314206" y="398092"/>
                    <a:pt x="312484" y="399811"/>
                    <a:pt x="311623" y="400671"/>
                  </a:cubicBezTo>
                  <a:cubicBezTo>
                    <a:pt x="310763" y="401531"/>
                    <a:pt x="309902" y="403251"/>
                    <a:pt x="309041" y="404110"/>
                  </a:cubicBezTo>
                  <a:cubicBezTo>
                    <a:pt x="307319" y="404970"/>
                    <a:pt x="306458" y="406690"/>
                    <a:pt x="305598" y="407550"/>
                  </a:cubicBezTo>
                  <a:cubicBezTo>
                    <a:pt x="304737" y="409269"/>
                    <a:pt x="303876" y="410129"/>
                    <a:pt x="303015" y="410989"/>
                  </a:cubicBezTo>
                  <a:cubicBezTo>
                    <a:pt x="302154" y="412709"/>
                    <a:pt x="301293" y="414428"/>
                    <a:pt x="300432" y="415288"/>
                  </a:cubicBezTo>
                  <a:cubicBezTo>
                    <a:pt x="299572" y="417008"/>
                    <a:pt x="298711" y="417867"/>
                    <a:pt x="297850" y="418727"/>
                  </a:cubicBezTo>
                  <a:cubicBezTo>
                    <a:pt x="297850" y="420447"/>
                    <a:pt x="296989" y="422166"/>
                    <a:pt x="296128" y="423886"/>
                  </a:cubicBezTo>
                  <a:cubicBezTo>
                    <a:pt x="295267" y="424746"/>
                    <a:pt x="294407" y="426466"/>
                    <a:pt x="294407" y="427325"/>
                  </a:cubicBezTo>
                  <a:cubicBezTo>
                    <a:pt x="293546" y="429045"/>
                    <a:pt x="292685" y="429905"/>
                    <a:pt x="292685" y="431624"/>
                  </a:cubicBezTo>
                  <a:lnTo>
                    <a:pt x="292685" y="439363"/>
                  </a:lnTo>
                  <a:cubicBezTo>
                    <a:pt x="313345" y="411849"/>
                    <a:pt x="353804" y="397232"/>
                    <a:pt x="410620" y="397232"/>
                  </a:cubicBezTo>
                  <a:cubicBezTo>
                    <a:pt x="433862" y="397232"/>
                    <a:pt x="499286" y="404110"/>
                    <a:pt x="529415" y="420447"/>
                  </a:cubicBezTo>
                  <a:lnTo>
                    <a:pt x="562127" y="166803"/>
                  </a:lnTo>
                  <a:cubicBezTo>
                    <a:pt x="562127" y="141009"/>
                    <a:pt x="544910" y="121233"/>
                    <a:pt x="526833" y="106616"/>
                  </a:cubicBezTo>
                  <a:close/>
                  <a:moveTo>
                    <a:pt x="194799" y="100695"/>
                  </a:moveTo>
                  <a:cubicBezTo>
                    <a:pt x="209612" y="102789"/>
                    <a:pt x="225379" y="108370"/>
                    <a:pt x="241093" y="119533"/>
                  </a:cubicBezTo>
                  <a:cubicBezTo>
                    <a:pt x="243676" y="122109"/>
                    <a:pt x="244537" y="125544"/>
                    <a:pt x="242815" y="128120"/>
                  </a:cubicBezTo>
                  <a:cubicBezTo>
                    <a:pt x="241954" y="129837"/>
                    <a:pt x="240232" y="129837"/>
                    <a:pt x="238510" y="129837"/>
                  </a:cubicBezTo>
                  <a:cubicBezTo>
                    <a:pt x="236788" y="129837"/>
                    <a:pt x="235927" y="129837"/>
                    <a:pt x="235066" y="128979"/>
                  </a:cubicBezTo>
                  <a:cubicBezTo>
                    <a:pt x="179099" y="89479"/>
                    <a:pt x="123132" y="127261"/>
                    <a:pt x="120549" y="128979"/>
                  </a:cubicBezTo>
                  <a:cubicBezTo>
                    <a:pt x="117966" y="130696"/>
                    <a:pt x="114522" y="130696"/>
                    <a:pt x="112800" y="128120"/>
                  </a:cubicBezTo>
                  <a:cubicBezTo>
                    <a:pt x="111078" y="125544"/>
                    <a:pt x="111939" y="122109"/>
                    <a:pt x="114522" y="119533"/>
                  </a:cubicBezTo>
                  <a:cubicBezTo>
                    <a:pt x="114522" y="119533"/>
                    <a:pt x="150362" y="94416"/>
                    <a:pt x="194799" y="100695"/>
                  </a:cubicBezTo>
                  <a:close/>
                  <a:moveTo>
                    <a:pt x="378564" y="99746"/>
                  </a:moveTo>
                  <a:cubicBezTo>
                    <a:pt x="423042" y="93265"/>
                    <a:pt x="459043" y="118060"/>
                    <a:pt x="459689" y="118704"/>
                  </a:cubicBezTo>
                  <a:cubicBezTo>
                    <a:pt x="462272" y="120421"/>
                    <a:pt x="462272" y="123856"/>
                    <a:pt x="460550" y="126432"/>
                  </a:cubicBezTo>
                  <a:cubicBezTo>
                    <a:pt x="458828" y="129008"/>
                    <a:pt x="455384" y="129867"/>
                    <a:pt x="452801" y="128150"/>
                  </a:cubicBezTo>
                  <a:cubicBezTo>
                    <a:pt x="450218" y="126432"/>
                    <a:pt x="395112" y="87791"/>
                    <a:pt x="339145" y="128150"/>
                  </a:cubicBezTo>
                  <a:cubicBezTo>
                    <a:pt x="338284" y="129008"/>
                    <a:pt x="336562" y="129008"/>
                    <a:pt x="335701" y="129008"/>
                  </a:cubicBezTo>
                  <a:cubicBezTo>
                    <a:pt x="333979" y="129008"/>
                    <a:pt x="332257" y="128150"/>
                    <a:pt x="330535" y="126432"/>
                  </a:cubicBezTo>
                  <a:cubicBezTo>
                    <a:pt x="328813" y="123856"/>
                    <a:pt x="329674" y="120421"/>
                    <a:pt x="332257" y="118704"/>
                  </a:cubicBezTo>
                  <a:cubicBezTo>
                    <a:pt x="347971" y="107541"/>
                    <a:pt x="363738" y="101906"/>
                    <a:pt x="378564" y="99746"/>
                  </a:cubicBezTo>
                  <a:close/>
                  <a:moveTo>
                    <a:pt x="169585" y="12897"/>
                  </a:moveTo>
                  <a:cubicBezTo>
                    <a:pt x="117935" y="12897"/>
                    <a:pt x="74032" y="47290"/>
                    <a:pt x="61120" y="96299"/>
                  </a:cubicBezTo>
                  <a:cubicBezTo>
                    <a:pt x="58537" y="105757"/>
                    <a:pt x="57676" y="115214"/>
                    <a:pt x="57676" y="124672"/>
                  </a:cubicBezTo>
                  <a:lnTo>
                    <a:pt x="85223" y="368858"/>
                  </a:lnTo>
                  <a:cubicBezTo>
                    <a:pt x="105883" y="353382"/>
                    <a:pt x="131708" y="345643"/>
                    <a:pt x="157533" y="345643"/>
                  </a:cubicBezTo>
                  <a:cubicBezTo>
                    <a:pt x="160977" y="345643"/>
                    <a:pt x="163559" y="345643"/>
                    <a:pt x="167003" y="345643"/>
                  </a:cubicBezTo>
                  <a:cubicBezTo>
                    <a:pt x="167863" y="345643"/>
                    <a:pt x="168724" y="345643"/>
                    <a:pt x="169585" y="345643"/>
                  </a:cubicBezTo>
                  <a:cubicBezTo>
                    <a:pt x="172168" y="346503"/>
                    <a:pt x="173889" y="346503"/>
                    <a:pt x="176472" y="346503"/>
                  </a:cubicBezTo>
                  <a:cubicBezTo>
                    <a:pt x="177333" y="346503"/>
                    <a:pt x="178193" y="347363"/>
                    <a:pt x="179915" y="347363"/>
                  </a:cubicBezTo>
                  <a:cubicBezTo>
                    <a:pt x="181637" y="347363"/>
                    <a:pt x="183359" y="348223"/>
                    <a:pt x="185941" y="348223"/>
                  </a:cubicBezTo>
                  <a:cubicBezTo>
                    <a:pt x="186802" y="348223"/>
                    <a:pt x="188524" y="349083"/>
                    <a:pt x="189384" y="349083"/>
                  </a:cubicBezTo>
                  <a:cubicBezTo>
                    <a:pt x="191106" y="349083"/>
                    <a:pt x="193689" y="349942"/>
                    <a:pt x="195410" y="350802"/>
                  </a:cubicBezTo>
                  <a:cubicBezTo>
                    <a:pt x="197132" y="350802"/>
                    <a:pt x="197993" y="350802"/>
                    <a:pt x="198854" y="351662"/>
                  </a:cubicBezTo>
                  <a:cubicBezTo>
                    <a:pt x="201436" y="352522"/>
                    <a:pt x="204019" y="353382"/>
                    <a:pt x="206601" y="353382"/>
                  </a:cubicBezTo>
                  <a:cubicBezTo>
                    <a:pt x="207462" y="354242"/>
                    <a:pt x="207462" y="354242"/>
                    <a:pt x="208323" y="354242"/>
                  </a:cubicBezTo>
                  <a:cubicBezTo>
                    <a:pt x="211766" y="355961"/>
                    <a:pt x="215210" y="356821"/>
                    <a:pt x="217792" y="357681"/>
                  </a:cubicBezTo>
                  <a:cubicBezTo>
                    <a:pt x="218653" y="358541"/>
                    <a:pt x="219514" y="358541"/>
                    <a:pt x="220375" y="359400"/>
                  </a:cubicBezTo>
                  <a:cubicBezTo>
                    <a:pt x="222096" y="360260"/>
                    <a:pt x="224679" y="361120"/>
                    <a:pt x="227261" y="361980"/>
                  </a:cubicBezTo>
                  <a:cubicBezTo>
                    <a:pt x="228122" y="362840"/>
                    <a:pt x="228983" y="363699"/>
                    <a:pt x="230705" y="363699"/>
                  </a:cubicBezTo>
                  <a:cubicBezTo>
                    <a:pt x="232426" y="364559"/>
                    <a:pt x="234148" y="366279"/>
                    <a:pt x="235870" y="367139"/>
                  </a:cubicBezTo>
                  <a:cubicBezTo>
                    <a:pt x="237591" y="367998"/>
                    <a:pt x="238452" y="367998"/>
                    <a:pt x="239313" y="368858"/>
                  </a:cubicBezTo>
                  <a:cubicBezTo>
                    <a:pt x="241035" y="369718"/>
                    <a:pt x="243617" y="371438"/>
                    <a:pt x="245339" y="372298"/>
                  </a:cubicBezTo>
                  <a:cubicBezTo>
                    <a:pt x="246200" y="373157"/>
                    <a:pt x="247061" y="374017"/>
                    <a:pt x="247921" y="374877"/>
                  </a:cubicBezTo>
                  <a:cubicBezTo>
                    <a:pt x="249643" y="375737"/>
                    <a:pt x="252226" y="377456"/>
                    <a:pt x="253947" y="378316"/>
                  </a:cubicBezTo>
                  <a:cubicBezTo>
                    <a:pt x="254808" y="379176"/>
                    <a:pt x="255669" y="380036"/>
                    <a:pt x="256530" y="380896"/>
                  </a:cubicBezTo>
                  <a:cubicBezTo>
                    <a:pt x="261695" y="385195"/>
                    <a:pt x="265999" y="389494"/>
                    <a:pt x="271164" y="393793"/>
                  </a:cubicBezTo>
                  <a:cubicBezTo>
                    <a:pt x="271164" y="394653"/>
                    <a:pt x="272025" y="395512"/>
                    <a:pt x="272886" y="396372"/>
                  </a:cubicBezTo>
                  <a:cubicBezTo>
                    <a:pt x="274607" y="398092"/>
                    <a:pt x="275468" y="399811"/>
                    <a:pt x="277190" y="401531"/>
                  </a:cubicBezTo>
                  <a:cubicBezTo>
                    <a:pt x="278051" y="402391"/>
                    <a:pt x="278051" y="403251"/>
                    <a:pt x="278912" y="404110"/>
                  </a:cubicBezTo>
                  <a:cubicBezTo>
                    <a:pt x="279772" y="405830"/>
                    <a:pt x="280633" y="406690"/>
                    <a:pt x="281494" y="407550"/>
                  </a:cubicBezTo>
                  <a:lnTo>
                    <a:pt x="281494" y="124672"/>
                  </a:lnTo>
                  <a:cubicBezTo>
                    <a:pt x="281494" y="62766"/>
                    <a:pt x="230705" y="12897"/>
                    <a:pt x="169585" y="12897"/>
                  </a:cubicBezTo>
                  <a:close/>
                  <a:moveTo>
                    <a:pt x="404594" y="11178"/>
                  </a:moveTo>
                  <a:cubicBezTo>
                    <a:pt x="342614" y="11178"/>
                    <a:pt x="292685" y="61906"/>
                    <a:pt x="292685" y="122953"/>
                  </a:cubicBezTo>
                  <a:lnTo>
                    <a:pt x="292685" y="124672"/>
                  </a:lnTo>
                  <a:lnTo>
                    <a:pt x="292685" y="405830"/>
                  </a:lnTo>
                  <a:cubicBezTo>
                    <a:pt x="293546" y="404970"/>
                    <a:pt x="293546" y="404110"/>
                    <a:pt x="294407" y="403251"/>
                  </a:cubicBezTo>
                  <a:cubicBezTo>
                    <a:pt x="295267" y="402391"/>
                    <a:pt x="296128" y="401531"/>
                    <a:pt x="296989" y="400671"/>
                  </a:cubicBezTo>
                  <a:cubicBezTo>
                    <a:pt x="297850" y="398952"/>
                    <a:pt x="299572" y="397232"/>
                    <a:pt x="301293" y="395512"/>
                  </a:cubicBezTo>
                  <a:cubicBezTo>
                    <a:pt x="301293" y="394653"/>
                    <a:pt x="302154" y="393793"/>
                    <a:pt x="303015" y="392933"/>
                  </a:cubicBezTo>
                  <a:cubicBezTo>
                    <a:pt x="307319" y="387774"/>
                    <a:pt x="312484" y="383475"/>
                    <a:pt x="317649" y="379176"/>
                  </a:cubicBezTo>
                  <a:cubicBezTo>
                    <a:pt x="318510" y="378316"/>
                    <a:pt x="319371" y="378316"/>
                    <a:pt x="320232" y="377456"/>
                  </a:cubicBezTo>
                  <a:cubicBezTo>
                    <a:pt x="321953" y="375737"/>
                    <a:pt x="323675" y="374877"/>
                    <a:pt x="325397" y="373157"/>
                  </a:cubicBezTo>
                  <a:cubicBezTo>
                    <a:pt x="326258" y="372298"/>
                    <a:pt x="327979" y="372298"/>
                    <a:pt x="328840" y="371438"/>
                  </a:cubicBezTo>
                  <a:cubicBezTo>
                    <a:pt x="330562" y="369718"/>
                    <a:pt x="332284" y="368858"/>
                    <a:pt x="334005" y="367998"/>
                  </a:cubicBezTo>
                  <a:cubicBezTo>
                    <a:pt x="335727" y="367139"/>
                    <a:pt x="336588" y="366279"/>
                    <a:pt x="337449" y="366279"/>
                  </a:cubicBezTo>
                  <a:cubicBezTo>
                    <a:pt x="339170" y="364559"/>
                    <a:pt x="341753" y="363699"/>
                    <a:pt x="343474" y="362840"/>
                  </a:cubicBezTo>
                  <a:cubicBezTo>
                    <a:pt x="344335" y="361980"/>
                    <a:pt x="345196" y="361980"/>
                    <a:pt x="346918" y="361120"/>
                  </a:cubicBezTo>
                  <a:cubicBezTo>
                    <a:pt x="348639" y="360260"/>
                    <a:pt x="351222" y="358541"/>
                    <a:pt x="353804" y="357681"/>
                  </a:cubicBezTo>
                  <a:cubicBezTo>
                    <a:pt x="354665" y="357681"/>
                    <a:pt x="354665" y="356821"/>
                    <a:pt x="355526" y="356821"/>
                  </a:cubicBezTo>
                  <a:cubicBezTo>
                    <a:pt x="358969" y="355961"/>
                    <a:pt x="362413" y="354242"/>
                    <a:pt x="364995" y="353382"/>
                  </a:cubicBezTo>
                  <a:cubicBezTo>
                    <a:pt x="365856" y="353382"/>
                    <a:pt x="366717" y="352522"/>
                    <a:pt x="367578" y="352522"/>
                  </a:cubicBezTo>
                  <a:cubicBezTo>
                    <a:pt x="370160" y="351662"/>
                    <a:pt x="371882" y="350802"/>
                    <a:pt x="374465" y="349942"/>
                  </a:cubicBezTo>
                  <a:cubicBezTo>
                    <a:pt x="376186" y="349942"/>
                    <a:pt x="377047" y="349942"/>
                    <a:pt x="377908" y="349083"/>
                  </a:cubicBezTo>
                  <a:cubicBezTo>
                    <a:pt x="380490" y="349083"/>
                    <a:pt x="382212" y="348223"/>
                    <a:pt x="383934" y="347363"/>
                  </a:cubicBezTo>
                  <a:cubicBezTo>
                    <a:pt x="385655" y="347363"/>
                    <a:pt x="386516" y="347363"/>
                    <a:pt x="388238" y="347363"/>
                  </a:cubicBezTo>
                  <a:cubicBezTo>
                    <a:pt x="389960" y="346503"/>
                    <a:pt x="391681" y="346503"/>
                    <a:pt x="394264" y="345643"/>
                  </a:cubicBezTo>
                  <a:cubicBezTo>
                    <a:pt x="395125" y="345643"/>
                    <a:pt x="395986" y="345643"/>
                    <a:pt x="397707" y="345643"/>
                  </a:cubicBezTo>
                  <a:cubicBezTo>
                    <a:pt x="399429" y="344784"/>
                    <a:pt x="402011" y="344784"/>
                    <a:pt x="403733" y="344784"/>
                  </a:cubicBezTo>
                  <a:cubicBezTo>
                    <a:pt x="404594" y="344784"/>
                    <a:pt x="406316" y="344784"/>
                    <a:pt x="407176" y="344784"/>
                  </a:cubicBezTo>
                  <a:cubicBezTo>
                    <a:pt x="409759" y="343924"/>
                    <a:pt x="413202" y="343924"/>
                    <a:pt x="415785" y="343924"/>
                  </a:cubicBezTo>
                  <a:cubicBezTo>
                    <a:pt x="442471" y="343924"/>
                    <a:pt x="467435" y="352522"/>
                    <a:pt x="488956" y="367998"/>
                  </a:cubicBezTo>
                  <a:lnTo>
                    <a:pt x="516503" y="122953"/>
                  </a:lnTo>
                  <a:cubicBezTo>
                    <a:pt x="516503" y="114355"/>
                    <a:pt x="514781" y="104897"/>
                    <a:pt x="513060" y="95439"/>
                  </a:cubicBezTo>
                  <a:cubicBezTo>
                    <a:pt x="500147" y="45570"/>
                    <a:pt x="455383" y="11178"/>
                    <a:pt x="404594" y="11178"/>
                  </a:cubicBezTo>
                  <a:close/>
                  <a:moveTo>
                    <a:pt x="404594" y="0"/>
                  </a:moveTo>
                  <a:cubicBezTo>
                    <a:pt x="459688" y="0"/>
                    <a:pt x="508755" y="36972"/>
                    <a:pt x="523390" y="90280"/>
                  </a:cubicBezTo>
                  <a:cubicBezTo>
                    <a:pt x="556101" y="112635"/>
                    <a:pt x="574179" y="139289"/>
                    <a:pt x="574179" y="167663"/>
                  </a:cubicBezTo>
                  <a:lnTo>
                    <a:pt x="539746" y="431624"/>
                  </a:lnTo>
                  <a:cubicBezTo>
                    <a:pt x="538885" y="433344"/>
                    <a:pt x="538024" y="435064"/>
                    <a:pt x="535441" y="435923"/>
                  </a:cubicBezTo>
                  <a:cubicBezTo>
                    <a:pt x="533720" y="436783"/>
                    <a:pt x="531137" y="435923"/>
                    <a:pt x="530276" y="435064"/>
                  </a:cubicBezTo>
                  <a:cubicBezTo>
                    <a:pt x="511338" y="418727"/>
                    <a:pt x="440749" y="408410"/>
                    <a:pt x="410620" y="408410"/>
                  </a:cubicBezTo>
                  <a:cubicBezTo>
                    <a:pt x="373604" y="408410"/>
                    <a:pt x="309041" y="416148"/>
                    <a:pt x="292685" y="464297"/>
                  </a:cubicBezTo>
                  <a:cubicBezTo>
                    <a:pt x="292685" y="466877"/>
                    <a:pt x="290963" y="469456"/>
                    <a:pt x="287520" y="469456"/>
                  </a:cubicBezTo>
                  <a:cubicBezTo>
                    <a:pt x="287520" y="469456"/>
                    <a:pt x="287520" y="469456"/>
                    <a:pt x="286659" y="469456"/>
                  </a:cubicBezTo>
                  <a:cubicBezTo>
                    <a:pt x="284077" y="469456"/>
                    <a:pt x="282355" y="468596"/>
                    <a:pt x="281494" y="466017"/>
                  </a:cubicBezTo>
                  <a:cubicBezTo>
                    <a:pt x="265138" y="417008"/>
                    <a:pt x="200575" y="409269"/>
                    <a:pt x="163559" y="409269"/>
                  </a:cubicBezTo>
                  <a:cubicBezTo>
                    <a:pt x="132569" y="409269"/>
                    <a:pt x="61980" y="419587"/>
                    <a:pt x="43903" y="435923"/>
                  </a:cubicBezTo>
                  <a:cubicBezTo>
                    <a:pt x="42181" y="437643"/>
                    <a:pt x="40459" y="437643"/>
                    <a:pt x="37877" y="436783"/>
                  </a:cubicBezTo>
                  <a:cubicBezTo>
                    <a:pt x="36155" y="435923"/>
                    <a:pt x="34434" y="434204"/>
                    <a:pt x="34434" y="432484"/>
                  </a:cubicBezTo>
                  <a:lnTo>
                    <a:pt x="0" y="169382"/>
                  </a:lnTo>
                  <a:cubicBezTo>
                    <a:pt x="0" y="140149"/>
                    <a:pt x="17217" y="113495"/>
                    <a:pt x="50789" y="91140"/>
                  </a:cubicBezTo>
                  <a:cubicBezTo>
                    <a:pt x="65424" y="38691"/>
                    <a:pt x="113631" y="860"/>
                    <a:pt x="169585" y="860"/>
                  </a:cubicBezTo>
                  <a:cubicBezTo>
                    <a:pt x="223818" y="860"/>
                    <a:pt x="270303" y="36972"/>
                    <a:pt x="286659" y="86841"/>
                  </a:cubicBezTo>
                  <a:cubicBezTo>
                    <a:pt x="302154" y="36972"/>
                    <a:pt x="349500" y="0"/>
                    <a:pt x="404594" y="0"/>
                  </a:cubicBezTo>
                  <a:close/>
                </a:path>
              </a:pathLst>
            </a:custGeom>
            <a:ln/>
          </p:spPr>
          <p:style>
            <a:lnRef idx="1">
              <a:schemeClr val="accent4"/>
            </a:lnRef>
            <a:fillRef idx="2">
              <a:schemeClr val="accent4"/>
            </a:fillRef>
            <a:effectRef idx="1">
              <a:schemeClr val="accent4"/>
            </a:effectRef>
            <a:fontRef idx="minor">
              <a:schemeClr val="dk1"/>
            </a:fontRef>
          </p:style>
        </p:sp>
        <p:sp>
          <p:nvSpPr>
            <p:cNvPr id="31" name="first-page_2285"/>
            <p:cNvSpPr>
              <a:spLocks noChangeAspect="1"/>
            </p:cNvSpPr>
            <p:nvPr/>
          </p:nvSpPr>
          <p:spPr bwMode="auto">
            <a:xfrm>
              <a:off x="7006388" y="1720912"/>
              <a:ext cx="229073" cy="302541"/>
            </a:xfrm>
            <a:custGeom>
              <a:avLst/>
              <a:gdLst>
                <a:gd name="connsiteX0" fmla="*/ 183585 w 393092"/>
                <a:gd name="connsiteY0" fmla="*/ 173192 h 519162"/>
                <a:gd name="connsiteX1" fmla="*/ 222380 w 393092"/>
                <a:gd name="connsiteY1" fmla="*/ 173192 h 519162"/>
                <a:gd name="connsiteX2" fmla="*/ 222380 w 393092"/>
                <a:gd name="connsiteY2" fmla="*/ 374491 h 519162"/>
                <a:gd name="connsiteX3" fmla="*/ 178412 w 393092"/>
                <a:gd name="connsiteY3" fmla="*/ 374491 h 519162"/>
                <a:gd name="connsiteX4" fmla="*/ 178412 w 393092"/>
                <a:gd name="connsiteY4" fmla="*/ 214484 h 519162"/>
                <a:gd name="connsiteX5" fmla="*/ 175826 w 393092"/>
                <a:gd name="connsiteY5" fmla="*/ 214484 h 519162"/>
                <a:gd name="connsiteX6" fmla="*/ 139616 w 393092"/>
                <a:gd name="connsiteY6" fmla="*/ 235130 h 519162"/>
                <a:gd name="connsiteX7" fmla="*/ 131857 w 393092"/>
                <a:gd name="connsiteY7" fmla="*/ 199000 h 519162"/>
                <a:gd name="connsiteX8" fmla="*/ 41378 w 393092"/>
                <a:gd name="connsiteY8" fmla="*/ 36161 h 519162"/>
                <a:gd name="connsiteX9" fmla="*/ 41378 w 393092"/>
                <a:gd name="connsiteY9" fmla="*/ 103316 h 519162"/>
                <a:gd name="connsiteX10" fmla="*/ 41378 w 393092"/>
                <a:gd name="connsiteY10" fmla="*/ 240209 h 519162"/>
                <a:gd name="connsiteX11" fmla="*/ 41378 w 393092"/>
                <a:gd name="connsiteY11" fmla="*/ 485584 h 519162"/>
                <a:gd name="connsiteX12" fmla="*/ 349128 w 393092"/>
                <a:gd name="connsiteY12" fmla="*/ 485584 h 519162"/>
                <a:gd name="connsiteX13" fmla="*/ 349128 w 393092"/>
                <a:gd name="connsiteY13" fmla="*/ 157557 h 519162"/>
                <a:gd name="connsiteX14" fmla="*/ 263786 w 393092"/>
                <a:gd name="connsiteY14" fmla="*/ 157557 h 519162"/>
                <a:gd name="connsiteX15" fmla="*/ 253441 w 393092"/>
                <a:gd name="connsiteY15" fmla="*/ 152391 h 519162"/>
                <a:gd name="connsiteX16" fmla="*/ 250855 w 393092"/>
                <a:gd name="connsiteY16" fmla="*/ 142059 h 519162"/>
                <a:gd name="connsiteX17" fmla="*/ 250855 w 393092"/>
                <a:gd name="connsiteY17" fmla="*/ 36161 h 519162"/>
                <a:gd name="connsiteX18" fmla="*/ 12930 w 393092"/>
                <a:gd name="connsiteY18" fmla="*/ 0 h 519162"/>
                <a:gd name="connsiteX19" fmla="*/ 284475 w 393092"/>
                <a:gd name="connsiteY19" fmla="*/ 0 h 519162"/>
                <a:gd name="connsiteX20" fmla="*/ 294819 w 393092"/>
                <a:gd name="connsiteY20" fmla="*/ 5166 h 519162"/>
                <a:gd name="connsiteX21" fmla="*/ 387920 w 393092"/>
                <a:gd name="connsiteY21" fmla="*/ 108482 h 519162"/>
                <a:gd name="connsiteX22" fmla="*/ 393092 w 393092"/>
                <a:gd name="connsiteY22" fmla="*/ 118813 h 519162"/>
                <a:gd name="connsiteX23" fmla="*/ 393092 w 393092"/>
                <a:gd name="connsiteY23" fmla="*/ 506248 h 519162"/>
                <a:gd name="connsiteX24" fmla="*/ 377575 w 393092"/>
                <a:gd name="connsiteY24" fmla="*/ 519162 h 519162"/>
                <a:gd name="connsiteX25" fmla="*/ 12930 w 393092"/>
                <a:gd name="connsiteY25" fmla="*/ 519162 h 519162"/>
                <a:gd name="connsiteX26" fmla="*/ 0 w 393092"/>
                <a:gd name="connsiteY26" fmla="*/ 506248 h 519162"/>
                <a:gd name="connsiteX27" fmla="*/ 0 w 393092"/>
                <a:gd name="connsiteY27" fmla="*/ 240209 h 519162"/>
                <a:gd name="connsiteX28" fmla="*/ 0 w 393092"/>
                <a:gd name="connsiteY28" fmla="*/ 103316 h 519162"/>
                <a:gd name="connsiteX29" fmla="*/ 0 w 393092"/>
                <a:gd name="connsiteY29" fmla="*/ 12914 h 519162"/>
                <a:gd name="connsiteX30" fmla="*/ 12930 w 393092"/>
                <a:gd name="connsiteY30" fmla="*/ 0 h 5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3092" h="519162">
                  <a:moveTo>
                    <a:pt x="183585" y="173192"/>
                  </a:moveTo>
                  <a:lnTo>
                    <a:pt x="222380" y="173192"/>
                  </a:lnTo>
                  <a:lnTo>
                    <a:pt x="222380" y="374491"/>
                  </a:lnTo>
                  <a:lnTo>
                    <a:pt x="178412" y="374491"/>
                  </a:lnTo>
                  <a:lnTo>
                    <a:pt x="178412" y="214484"/>
                  </a:lnTo>
                  <a:lnTo>
                    <a:pt x="175826" y="214484"/>
                  </a:lnTo>
                  <a:lnTo>
                    <a:pt x="139616" y="235130"/>
                  </a:lnTo>
                  <a:lnTo>
                    <a:pt x="131857" y="199000"/>
                  </a:lnTo>
                  <a:close/>
                  <a:moveTo>
                    <a:pt x="41378" y="36161"/>
                  </a:moveTo>
                  <a:lnTo>
                    <a:pt x="41378" y="103316"/>
                  </a:lnTo>
                  <a:lnTo>
                    <a:pt x="41378" y="240209"/>
                  </a:lnTo>
                  <a:lnTo>
                    <a:pt x="41378" y="485584"/>
                  </a:lnTo>
                  <a:lnTo>
                    <a:pt x="349128" y="485584"/>
                  </a:lnTo>
                  <a:lnTo>
                    <a:pt x="349128" y="157557"/>
                  </a:lnTo>
                  <a:lnTo>
                    <a:pt x="263786" y="157557"/>
                  </a:lnTo>
                  <a:cubicBezTo>
                    <a:pt x="261200" y="157557"/>
                    <a:pt x="256027" y="154974"/>
                    <a:pt x="253441" y="152391"/>
                  </a:cubicBezTo>
                  <a:cubicBezTo>
                    <a:pt x="250855" y="149808"/>
                    <a:pt x="250855" y="144642"/>
                    <a:pt x="250855" y="142059"/>
                  </a:cubicBezTo>
                  <a:lnTo>
                    <a:pt x="250855" y="36161"/>
                  </a:lnTo>
                  <a:close/>
                  <a:moveTo>
                    <a:pt x="12930" y="0"/>
                  </a:moveTo>
                  <a:lnTo>
                    <a:pt x="284475" y="0"/>
                  </a:lnTo>
                  <a:cubicBezTo>
                    <a:pt x="289647" y="0"/>
                    <a:pt x="292233" y="2583"/>
                    <a:pt x="294819" y="5166"/>
                  </a:cubicBezTo>
                  <a:lnTo>
                    <a:pt x="387920" y="108482"/>
                  </a:lnTo>
                  <a:cubicBezTo>
                    <a:pt x="390506" y="111065"/>
                    <a:pt x="393092" y="113647"/>
                    <a:pt x="393092" y="118813"/>
                  </a:cubicBezTo>
                  <a:lnTo>
                    <a:pt x="393092" y="506248"/>
                  </a:lnTo>
                  <a:cubicBezTo>
                    <a:pt x="393092" y="513996"/>
                    <a:pt x="385334" y="519162"/>
                    <a:pt x="377575" y="519162"/>
                  </a:cubicBezTo>
                  <a:lnTo>
                    <a:pt x="12930" y="519162"/>
                  </a:lnTo>
                  <a:cubicBezTo>
                    <a:pt x="5172" y="519162"/>
                    <a:pt x="0" y="513996"/>
                    <a:pt x="0" y="506248"/>
                  </a:cubicBezTo>
                  <a:lnTo>
                    <a:pt x="0" y="240209"/>
                  </a:lnTo>
                  <a:lnTo>
                    <a:pt x="0" y="103316"/>
                  </a:lnTo>
                  <a:lnTo>
                    <a:pt x="0" y="12914"/>
                  </a:lnTo>
                  <a:cubicBezTo>
                    <a:pt x="0" y="5166"/>
                    <a:pt x="5172" y="0"/>
                    <a:pt x="12930" y="0"/>
                  </a:cubicBezTo>
                  <a:close/>
                </a:path>
              </a:pathLst>
            </a:custGeom>
            <a:ln/>
          </p:spPr>
          <p:style>
            <a:lnRef idx="1">
              <a:schemeClr val="accent3"/>
            </a:lnRef>
            <a:fillRef idx="2">
              <a:schemeClr val="accent3"/>
            </a:fillRef>
            <a:effectRef idx="1">
              <a:schemeClr val="accent3"/>
            </a:effectRef>
            <a:fontRef idx="minor">
              <a:schemeClr val="dk1"/>
            </a:fontRef>
          </p:style>
        </p:sp>
        <p:sp>
          <p:nvSpPr>
            <p:cNvPr id="32" name="smart-worker_69141"/>
            <p:cNvSpPr>
              <a:spLocks noChangeAspect="1"/>
            </p:cNvSpPr>
            <p:nvPr/>
          </p:nvSpPr>
          <p:spPr bwMode="auto">
            <a:xfrm>
              <a:off x="9623598" y="1690194"/>
              <a:ext cx="343636" cy="333259"/>
            </a:xfrm>
            <a:custGeom>
              <a:avLst/>
              <a:gdLst>
                <a:gd name="connsiteX0" fmla="*/ 425368 w 608078"/>
                <a:gd name="connsiteY0" fmla="*/ 323260 h 589715"/>
                <a:gd name="connsiteX1" fmla="*/ 477128 w 608078"/>
                <a:gd name="connsiteY1" fmla="*/ 323260 h 589715"/>
                <a:gd name="connsiteX2" fmla="*/ 528887 w 608078"/>
                <a:gd name="connsiteY2" fmla="*/ 323260 h 589715"/>
                <a:gd name="connsiteX3" fmla="*/ 477128 w 608078"/>
                <a:gd name="connsiteY3" fmla="*/ 374984 h 589715"/>
                <a:gd name="connsiteX4" fmla="*/ 425368 w 608078"/>
                <a:gd name="connsiteY4" fmla="*/ 323260 h 589715"/>
                <a:gd name="connsiteX5" fmla="*/ 53165 w 608078"/>
                <a:gd name="connsiteY5" fmla="*/ 311405 h 589715"/>
                <a:gd name="connsiteX6" fmla="*/ 99803 w 608078"/>
                <a:gd name="connsiteY6" fmla="*/ 311405 h 589715"/>
                <a:gd name="connsiteX7" fmla="*/ 119185 w 608078"/>
                <a:gd name="connsiteY7" fmla="*/ 326781 h 589715"/>
                <a:gd name="connsiteX8" fmla="*/ 146689 w 608078"/>
                <a:gd name="connsiteY8" fmla="*/ 443768 h 589715"/>
                <a:gd name="connsiteX9" fmla="*/ 164178 w 608078"/>
                <a:gd name="connsiteY9" fmla="*/ 470788 h 589715"/>
                <a:gd name="connsiteX10" fmla="*/ 162933 w 608078"/>
                <a:gd name="connsiteY10" fmla="*/ 440334 h 589715"/>
                <a:gd name="connsiteX11" fmla="*/ 165374 w 608078"/>
                <a:gd name="connsiteY11" fmla="*/ 427247 h 589715"/>
                <a:gd name="connsiteX12" fmla="*/ 184408 w 608078"/>
                <a:gd name="connsiteY12" fmla="*/ 354050 h 589715"/>
                <a:gd name="connsiteX13" fmla="*/ 170656 w 608078"/>
                <a:gd name="connsiteY13" fmla="*/ 323696 h 589715"/>
                <a:gd name="connsiteX14" fmla="*/ 178578 w 608078"/>
                <a:gd name="connsiteY14" fmla="*/ 311405 h 589715"/>
                <a:gd name="connsiteX15" fmla="*/ 192679 w 608078"/>
                <a:gd name="connsiteY15" fmla="*/ 311405 h 589715"/>
                <a:gd name="connsiteX16" fmla="*/ 206780 w 608078"/>
                <a:gd name="connsiteY16" fmla="*/ 311405 h 589715"/>
                <a:gd name="connsiteX17" fmla="*/ 214703 w 608078"/>
                <a:gd name="connsiteY17" fmla="*/ 323696 h 589715"/>
                <a:gd name="connsiteX18" fmla="*/ 200950 w 608078"/>
                <a:gd name="connsiteY18" fmla="*/ 354050 h 589715"/>
                <a:gd name="connsiteX19" fmla="*/ 219934 w 608078"/>
                <a:gd name="connsiteY19" fmla="*/ 427247 h 589715"/>
                <a:gd name="connsiteX20" fmla="*/ 222376 w 608078"/>
                <a:gd name="connsiteY20" fmla="*/ 440334 h 589715"/>
                <a:gd name="connsiteX21" fmla="*/ 221180 w 608078"/>
                <a:gd name="connsiteY21" fmla="*/ 470788 h 589715"/>
                <a:gd name="connsiteX22" fmla="*/ 238669 w 608078"/>
                <a:gd name="connsiteY22" fmla="*/ 443768 h 589715"/>
                <a:gd name="connsiteX23" fmla="*/ 266173 w 608078"/>
                <a:gd name="connsiteY23" fmla="*/ 326781 h 589715"/>
                <a:gd name="connsiteX24" fmla="*/ 285556 w 608078"/>
                <a:gd name="connsiteY24" fmla="*/ 311405 h 589715"/>
                <a:gd name="connsiteX25" fmla="*/ 332193 w 608078"/>
                <a:gd name="connsiteY25" fmla="*/ 311405 h 589715"/>
                <a:gd name="connsiteX26" fmla="*/ 385358 w 608078"/>
                <a:gd name="connsiteY26" fmla="*/ 364499 h 589715"/>
                <a:gd name="connsiteX27" fmla="*/ 385358 w 608078"/>
                <a:gd name="connsiteY27" fmla="*/ 569811 h 589715"/>
                <a:gd name="connsiteX28" fmla="*/ 365428 w 608078"/>
                <a:gd name="connsiteY28" fmla="*/ 589715 h 589715"/>
                <a:gd name="connsiteX29" fmla="*/ 192679 w 608078"/>
                <a:gd name="connsiteY29" fmla="*/ 589715 h 589715"/>
                <a:gd name="connsiteX30" fmla="*/ 19931 w 608078"/>
                <a:gd name="connsiteY30" fmla="*/ 589715 h 589715"/>
                <a:gd name="connsiteX31" fmla="*/ 0 w 608078"/>
                <a:gd name="connsiteY31" fmla="*/ 569811 h 589715"/>
                <a:gd name="connsiteX32" fmla="*/ 0 w 608078"/>
                <a:gd name="connsiteY32" fmla="*/ 364499 h 589715"/>
                <a:gd name="connsiteX33" fmla="*/ 53165 w 608078"/>
                <a:gd name="connsiteY33" fmla="*/ 311405 h 589715"/>
                <a:gd name="connsiteX34" fmla="*/ 476456 w 608078"/>
                <a:gd name="connsiteY34" fmla="*/ 71972 h 589715"/>
                <a:gd name="connsiteX35" fmla="*/ 575391 w 608078"/>
                <a:gd name="connsiteY35" fmla="*/ 170112 h 589715"/>
                <a:gd name="connsiteX36" fmla="*/ 559052 w 608078"/>
                <a:gd name="connsiteY36" fmla="*/ 224330 h 589715"/>
                <a:gd name="connsiteX37" fmla="*/ 549088 w 608078"/>
                <a:gd name="connsiteY37" fmla="*/ 240098 h 589715"/>
                <a:gd name="connsiteX38" fmla="*/ 543658 w 608078"/>
                <a:gd name="connsiteY38" fmla="*/ 249101 h 589715"/>
                <a:gd name="connsiteX39" fmla="*/ 528514 w 608078"/>
                <a:gd name="connsiteY39" fmla="*/ 302922 h 589715"/>
                <a:gd name="connsiteX40" fmla="*/ 528514 w 608078"/>
                <a:gd name="connsiteY40" fmla="*/ 303220 h 589715"/>
                <a:gd name="connsiteX41" fmla="*/ 477154 w 608078"/>
                <a:gd name="connsiteY41" fmla="*/ 303220 h 589715"/>
                <a:gd name="connsiteX42" fmla="*/ 425743 w 608078"/>
                <a:gd name="connsiteY42" fmla="*/ 303220 h 589715"/>
                <a:gd name="connsiteX43" fmla="*/ 425743 w 608078"/>
                <a:gd name="connsiteY43" fmla="*/ 302922 h 589715"/>
                <a:gd name="connsiteX44" fmla="*/ 410599 w 608078"/>
                <a:gd name="connsiteY44" fmla="*/ 249101 h 589715"/>
                <a:gd name="connsiteX45" fmla="*/ 404322 w 608078"/>
                <a:gd name="connsiteY45" fmla="*/ 238705 h 589715"/>
                <a:gd name="connsiteX46" fmla="*/ 394359 w 608078"/>
                <a:gd name="connsiteY46" fmla="*/ 223037 h 589715"/>
                <a:gd name="connsiteX47" fmla="*/ 378866 w 608078"/>
                <a:gd name="connsiteY47" fmla="*/ 170112 h 589715"/>
                <a:gd name="connsiteX48" fmla="*/ 476456 w 608078"/>
                <a:gd name="connsiteY48" fmla="*/ 71972 h 589715"/>
                <a:gd name="connsiteX49" fmla="*/ 355973 w 608078"/>
                <a:gd name="connsiteY49" fmla="*/ 47752 h 589715"/>
                <a:gd name="connsiteX50" fmla="*/ 370068 w 608078"/>
                <a:gd name="connsiteY50" fmla="*/ 47752 h 589715"/>
                <a:gd name="connsiteX51" fmla="*/ 393328 w 608078"/>
                <a:gd name="connsiteY51" fmla="*/ 70940 h 589715"/>
                <a:gd name="connsiteX52" fmla="*/ 393328 w 608078"/>
                <a:gd name="connsiteY52" fmla="*/ 85022 h 589715"/>
                <a:gd name="connsiteX53" fmla="*/ 386306 w 608078"/>
                <a:gd name="connsiteY53" fmla="*/ 92088 h 589715"/>
                <a:gd name="connsiteX54" fmla="*/ 372210 w 608078"/>
                <a:gd name="connsiteY54" fmla="*/ 92088 h 589715"/>
                <a:gd name="connsiteX55" fmla="*/ 348950 w 608078"/>
                <a:gd name="connsiteY55" fmla="*/ 68850 h 589715"/>
                <a:gd name="connsiteX56" fmla="*/ 348950 w 608078"/>
                <a:gd name="connsiteY56" fmla="*/ 54768 h 589715"/>
                <a:gd name="connsiteX57" fmla="*/ 583997 w 608078"/>
                <a:gd name="connsiteY57" fmla="*/ 47747 h 589715"/>
                <a:gd name="connsiteX58" fmla="*/ 598093 w 608078"/>
                <a:gd name="connsiteY58" fmla="*/ 47747 h 589715"/>
                <a:gd name="connsiteX59" fmla="*/ 605165 w 608078"/>
                <a:gd name="connsiteY59" fmla="*/ 54753 h 589715"/>
                <a:gd name="connsiteX60" fmla="*/ 605165 w 608078"/>
                <a:gd name="connsiteY60" fmla="*/ 68816 h 589715"/>
                <a:gd name="connsiteX61" fmla="*/ 581905 w 608078"/>
                <a:gd name="connsiteY61" fmla="*/ 92022 h 589715"/>
                <a:gd name="connsiteX62" fmla="*/ 567810 w 608078"/>
                <a:gd name="connsiteY62" fmla="*/ 92022 h 589715"/>
                <a:gd name="connsiteX63" fmla="*/ 560787 w 608078"/>
                <a:gd name="connsiteY63" fmla="*/ 84966 h 589715"/>
                <a:gd name="connsiteX64" fmla="*/ 560787 w 608078"/>
                <a:gd name="connsiteY64" fmla="*/ 70903 h 589715"/>
                <a:gd name="connsiteX65" fmla="*/ 279029 w 608078"/>
                <a:gd name="connsiteY65" fmla="*/ 10923 h 589715"/>
                <a:gd name="connsiteX66" fmla="*/ 309571 w 608078"/>
                <a:gd name="connsiteY66" fmla="*/ 36646 h 589715"/>
                <a:gd name="connsiteX67" fmla="*/ 309571 w 608078"/>
                <a:gd name="connsiteY67" fmla="*/ 148893 h 589715"/>
                <a:gd name="connsiteX68" fmla="*/ 309571 w 608078"/>
                <a:gd name="connsiteY68" fmla="*/ 161432 h 589715"/>
                <a:gd name="connsiteX69" fmla="*/ 192682 w 608078"/>
                <a:gd name="connsiteY69" fmla="*/ 278804 h 589715"/>
                <a:gd name="connsiteX70" fmla="*/ 74447 w 608078"/>
                <a:gd name="connsiteY70" fmla="*/ 161432 h 589715"/>
                <a:gd name="connsiteX71" fmla="*/ 74447 w 608078"/>
                <a:gd name="connsiteY71" fmla="*/ 94362 h 589715"/>
                <a:gd name="connsiteX72" fmla="*/ 117097 w 608078"/>
                <a:gd name="connsiteY72" fmla="*/ 42318 h 589715"/>
                <a:gd name="connsiteX73" fmla="*/ 279029 w 608078"/>
                <a:gd name="connsiteY73" fmla="*/ 10923 h 589715"/>
                <a:gd name="connsiteX74" fmla="*/ 472177 w 608078"/>
                <a:gd name="connsiteY74" fmla="*/ 0 h 589715"/>
                <a:gd name="connsiteX75" fmla="*/ 482150 w 608078"/>
                <a:gd name="connsiteY75" fmla="*/ 0 h 589715"/>
                <a:gd name="connsiteX76" fmla="*/ 492123 w 608078"/>
                <a:gd name="connsiteY76" fmla="*/ 9946 h 589715"/>
                <a:gd name="connsiteX77" fmla="*/ 492123 w 608078"/>
                <a:gd name="connsiteY77" fmla="*/ 42766 h 589715"/>
                <a:gd name="connsiteX78" fmla="*/ 482150 w 608078"/>
                <a:gd name="connsiteY78" fmla="*/ 52712 h 589715"/>
                <a:gd name="connsiteX79" fmla="*/ 472177 w 608078"/>
                <a:gd name="connsiteY79" fmla="*/ 52712 h 589715"/>
                <a:gd name="connsiteX80" fmla="*/ 462203 w 608078"/>
                <a:gd name="connsiteY80" fmla="*/ 42766 h 589715"/>
                <a:gd name="connsiteX81" fmla="*/ 462203 w 608078"/>
                <a:gd name="connsiteY81" fmla="*/ 9946 h 589715"/>
                <a:gd name="connsiteX82" fmla="*/ 472177 w 608078"/>
                <a:gd name="connsiteY82" fmla="*/ 0 h 5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8078" h="589715">
                  <a:moveTo>
                    <a:pt x="425368" y="323260"/>
                  </a:moveTo>
                  <a:lnTo>
                    <a:pt x="477128" y="323260"/>
                  </a:lnTo>
                  <a:lnTo>
                    <a:pt x="528887" y="323260"/>
                  </a:lnTo>
                  <a:cubicBezTo>
                    <a:pt x="528887" y="351835"/>
                    <a:pt x="505673" y="374984"/>
                    <a:pt x="477128" y="374984"/>
                  </a:cubicBezTo>
                  <a:cubicBezTo>
                    <a:pt x="448533" y="374984"/>
                    <a:pt x="425368" y="351835"/>
                    <a:pt x="425368" y="323260"/>
                  </a:cubicBezTo>
                  <a:close/>
                  <a:moveTo>
                    <a:pt x="53165" y="311405"/>
                  </a:moveTo>
                  <a:lnTo>
                    <a:pt x="99803" y="311405"/>
                  </a:lnTo>
                  <a:cubicBezTo>
                    <a:pt x="109021" y="311405"/>
                    <a:pt x="117043" y="317774"/>
                    <a:pt x="119185" y="326781"/>
                  </a:cubicBezTo>
                  <a:lnTo>
                    <a:pt x="146689" y="443768"/>
                  </a:lnTo>
                  <a:cubicBezTo>
                    <a:pt x="149280" y="454864"/>
                    <a:pt x="155608" y="464269"/>
                    <a:pt x="164178" y="470788"/>
                  </a:cubicBezTo>
                  <a:cubicBezTo>
                    <a:pt x="162285" y="460736"/>
                    <a:pt x="161837" y="450485"/>
                    <a:pt x="162933" y="440334"/>
                  </a:cubicBezTo>
                  <a:cubicBezTo>
                    <a:pt x="163431" y="435955"/>
                    <a:pt x="164278" y="431576"/>
                    <a:pt x="165374" y="427247"/>
                  </a:cubicBezTo>
                  <a:lnTo>
                    <a:pt x="184408" y="354050"/>
                  </a:lnTo>
                  <a:lnTo>
                    <a:pt x="170656" y="323696"/>
                  </a:lnTo>
                  <a:cubicBezTo>
                    <a:pt x="168015" y="317973"/>
                    <a:pt x="172250" y="311405"/>
                    <a:pt x="178578" y="311405"/>
                  </a:cubicBezTo>
                  <a:lnTo>
                    <a:pt x="192679" y="311405"/>
                  </a:lnTo>
                  <a:lnTo>
                    <a:pt x="206780" y="311405"/>
                  </a:lnTo>
                  <a:cubicBezTo>
                    <a:pt x="213108" y="311405"/>
                    <a:pt x="217294" y="317973"/>
                    <a:pt x="214703" y="323696"/>
                  </a:cubicBezTo>
                  <a:lnTo>
                    <a:pt x="200950" y="354050"/>
                  </a:lnTo>
                  <a:lnTo>
                    <a:pt x="219934" y="427247"/>
                  </a:lnTo>
                  <a:cubicBezTo>
                    <a:pt x="221031" y="431576"/>
                    <a:pt x="221927" y="435955"/>
                    <a:pt x="222376" y="440334"/>
                  </a:cubicBezTo>
                  <a:cubicBezTo>
                    <a:pt x="223472" y="450485"/>
                    <a:pt x="223073" y="460736"/>
                    <a:pt x="221180" y="470788"/>
                  </a:cubicBezTo>
                  <a:cubicBezTo>
                    <a:pt x="229700" y="464269"/>
                    <a:pt x="236028" y="454864"/>
                    <a:pt x="238669" y="443768"/>
                  </a:cubicBezTo>
                  <a:lnTo>
                    <a:pt x="266173" y="326781"/>
                  </a:lnTo>
                  <a:cubicBezTo>
                    <a:pt x="268266" y="317774"/>
                    <a:pt x="276288" y="311405"/>
                    <a:pt x="285556" y="311405"/>
                  </a:cubicBezTo>
                  <a:lnTo>
                    <a:pt x="332193" y="311405"/>
                  </a:lnTo>
                  <a:cubicBezTo>
                    <a:pt x="361541" y="311405"/>
                    <a:pt x="385358" y="335190"/>
                    <a:pt x="385358" y="364499"/>
                  </a:cubicBezTo>
                  <a:lnTo>
                    <a:pt x="385358" y="569811"/>
                  </a:lnTo>
                  <a:cubicBezTo>
                    <a:pt x="385358" y="580808"/>
                    <a:pt x="376389" y="589715"/>
                    <a:pt x="365428" y="589715"/>
                  </a:cubicBezTo>
                  <a:lnTo>
                    <a:pt x="192679" y="589715"/>
                  </a:lnTo>
                  <a:lnTo>
                    <a:pt x="19931" y="589715"/>
                  </a:lnTo>
                  <a:cubicBezTo>
                    <a:pt x="8919" y="589715"/>
                    <a:pt x="0" y="580808"/>
                    <a:pt x="0" y="569811"/>
                  </a:cubicBezTo>
                  <a:lnTo>
                    <a:pt x="0" y="364499"/>
                  </a:lnTo>
                  <a:cubicBezTo>
                    <a:pt x="0" y="335190"/>
                    <a:pt x="23817" y="311405"/>
                    <a:pt x="53165" y="311405"/>
                  </a:cubicBezTo>
                  <a:close/>
                  <a:moveTo>
                    <a:pt x="476456" y="71972"/>
                  </a:moveTo>
                  <a:cubicBezTo>
                    <a:pt x="531055" y="71624"/>
                    <a:pt x="575391" y="115695"/>
                    <a:pt x="575391" y="170112"/>
                  </a:cubicBezTo>
                  <a:cubicBezTo>
                    <a:pt x="575391" y="190158"/>
                    <a:pt x="569363" y="208811"/>
                    <a:pt x="559052" y="224330"/>
                  </a:cubicBezTo>
                  <a:cubicBezTo>
                    <a:pt x="555614" y="229503"/>
                    <a:pt x="552326" y="234826"/>
                    <a:pt x="549088" y="240098"/>
                  </a:cubicBezTo>
                  <a:lnTo>
                    <a:pt x="543658" y="249101"/>
                  </a:lnTo>
                  <a:cubicBezTo>
                    <a:pt x="533745" y="265317"/>
                    <a:pt x="528514" y="283920"/>
                    <a:pt x="528514" y="302922"/>
                  </a:cubicBezTo>
                  <a:lnTo>
                    <a:pt x="528514" y="303220"/>
                  </a:lnTo>
                  <a:lnTo>
                    <a:pt x="477154" y="303220"/>
                  </a:lnTo>
                  <a:lnTo>
                    <a:pt x="425743" y="303220"/>
                  </a:lnTo>
                  <a:lnTo>
                    <a:pt x="425743" y="302922"/>
                  </a:lnTo>
                  <a:cubicBezTo>
                    <a:pt x="425743" y="283920"/>
                    <a:pt x="420513" y="265317"/>
                    <a:pt x="410599" y="249101"/>
                  </a:cubicBezTo>
                  <a:lnTo>
                    <a:pt x="404322" y="238705"/>
                  </a:lnTo>
                  <a:cubicBezTo>
                    <a:pt x="401084" y="233433"/>
                    <a:pt x="397697" y="228260"/>
                    <a:pt x="394359" y="223037"/>
                  </a:cubicBezTo>
                  <a:cubicBezTo>
                    <a:pt x="384545" y="207766"/>
                    <a:pt x="378866" y="189611"/>
                    <a:pt x="378866" y="170112"/>
                  </a:cubicBezTo>
                  <a:cubicBezTo>
                    <a:pt x="378866" y="115944"/>
                    <a:pt x="422206" y="72370"/>
                    <a:pt x="476456" y="71972"/>
                  </a:cubicBezTo>
                  <a:close/>
                  <a:moveTo>
                    <a:pt x="355973" y="47752"/>
                  </a:moveTo>
                  <a:cubicBezTo>
                    <a:pt x="359908" y="43821"/>
                    <a:pt x="366183" y="43821"/>
                    <a:pt x="370068" y="47752"/>
                  </a:cubicBezTo>
                  <a:lnTo>
                    <a:pt x="393328" y="70940"/>
                  </a:lnTo>
                  <a:cubicBezTo>
                    <a:pt x="397213" y="74821"/>
                    <a:pt x="397213" y="81141"/>
                    <a:pt x="393328" y="85022"/>
                  </a:cubicBezTo>
                  <a:lnTo>
                    <a:pt x="386306" y="92088"/>
                  </a:lnTo>
                  <a:cubicBezTo>
                    <a:pt x="382371" y="95969"/>
                    <a:pt x="376095" y="95969"/>
                    <a:pt x="372210" y="92088"/>
                  </a:cubicBezTo>
                  <a:lnTo>
                    <a:pt x="348950" y="68850"/>
                  </a:lnTo>
                  <a:cubicBezTo>
                    <a:pt x="345065" y="64969"/>
                    <a:pt x="345065" y="58649"/>
                    <a:pt x="348950" y="54768"/>
                  </a:cubicBezTo>
                  <a:close/>
                  <a:moveTo>
                    <a:pt x="583997" y="47747"/>
                  </a:moveTo>
                  <a:cubicBezTo>
                    <a:pt x="587932" y="43821"/>
                    <a:pt x="594208" y="43821"/>
                    <a:pt x="598093" y="47747"/>
                  </a:cubicBezTo>
                  <a:lnTo>
                    <a:pt x="605165" y="54753"/>
                  </a:lnTo>
                  <a:cubicBezTo>
                    <a:pt x="609050" y="58629"/>
                    <a:pt x="609050" y="64940"/>
                    <a:pt x="605165" y="68816"/>
                  </a:cubicBezTo>
                  <a:lnTo>
                    <a:pt x="581905" y="92022"/>
                  </a:lnTo>
                  <a:cubicBezTo>
                    <a:pt x="578020" y="95898"/>
                    <a:pt x="571695" y="95898"/>
                    <a:pt x="567810" y="92022"/>
                  </a:cubicBezTo>
                  <a:lnTo>
                    <a:pt x="560787" y="84966"/>
                  </a:lnTo>
                  <a:cubicBezTo>
                    <a:pt x="556902" y="81090"/>
                    <a:pt x="556902" y="74779"/>
                    <a:pt x="560787" y="70903"/>
                  </a:cubicBezTo>
                  <a:close/>
                  <a:moveTo>
                    <a:pt x="279029" y="10923"/>
                  </a:moveTo>
                  <a:cubicBezTo>
                    <a:pt x="294973" y="8186"/>
                    <a:pt x="309571" y="20476"/>
                    <a:pt x="309571" y="36646"/>
                  </a:cubicBezTo>
                  <a:lnTo>
                    <a:pt x="309571" y="148893"/>
                  </a:lnTo>
                  <a:lnTo>
                    <a:pt x="309571" y="161432"/>
                  </a:lnTo>
                  <a:cubicBezTo>
                    <a:pt x="309571" y="226263"/>
                    <a:pt x="257604" y="278804"/>
                    <a:pt x="192682" y="278804"/>
                  </a:cubicBezTo>
                  <a:cubicBezTo>
                    <a:pt x="127760" y="278804"/>
                    <a:pt x="74447" y="226263"/>
                    <a:pt x="74447" y="161432"/>
                  </a:cubicBezTo>
                  <a:lnTo>
                    <a:pt x="74447" y="94362"/>
                  </a:lnTo>
                  <a:cubicBezTo>
                    <a:pt x="74447" y="69086"/>
                    <a:pt x="92285" y="47343"/>
                    <a:pt x="117097" y="42318"/>
                  </a:cubicBezTo>
                  <a:cubicBezTo>
                    <a:pt x="138672" y="37989"/>
                    <a:pt x="259746" y="14206"/>
                    <a:pt x="279029" y="10923"/>
                  </a:cubicBezTo>
                  <a:close/>
                  <a:moveTo>
                    <a:pt x="472177" y="0"/>
                  </a:moveTo>
                  <a:lnTo>
                    <a:pt x="482150" y="0"/>
                  </a:lnTo>
                  <a:cubicBezTo>
                    <a:pt x="487635" y="0"/>
                    <a:pt x="492123" y="4476"/>
                    <a:pt x="492123" y="9946"/>
                  </a:cubicBezTo>
                  <a:lnTo>
                    <a:pt x="492123" y="42766"/>
                  </a:lnTo>
                  <a:cubicBezTo>
                    <a:pt x="492123" y="48286"/>
                    <a:pt x="487635" y="52712"/>
                    <a:pt x="482150" y="52712"/>
                  </a:cubicBezTo>
                  <a:lnTo>
                    <a:pt x="472177" y="52712"/>
                  </a:lnTo>
                  <a:cubicBezTo>
                    <a:pt x="466641" y="52712"/>
                    <a:pt x="462203" y="48286"/>
                    <a:pt x="462203" y="42766"/>
                  </a:cubicBezTo>
                  <a:lnTo>
                    <a:pt x="462203" y="9946"/>
                  </a:lnTo>
                  <a:cubicBezTo>
                    <a:pt x="462203" y="4476"/>
                    <a:pt x="466641" y="0"/>
                    <a:pt x="472177" y="0"/>
                  </a:cubicBezTo>
                  <a:close/>
                </a:path>
              </a:pathLst>
            </a:custGeom>
            <a:ln/>
          </p:spPr>
          <p:style>
            <a:lnRef idx="1">
              <a:schemeClr val="accent6"/>
            </a:lnRef>
            <a:fillRef idx="2">
              <a:schemeClr val="accent6"/>
            </a:fillRef>
            <a:effectRef idx="1">
              <a:schemeClr val="accent6"/>
            </a:effectRef>
            <a:fontRef idx="minor">
              <a:schemeClr val="dk1"/>
            </a:fontRef>
          </p:style>
        </p:sp>
      </p:grpSp>
      <p:grpSp>
        <p:nvGrpSpPr>
          <p:cNvPr id="53" name="81dfeb65-e3db-426e-8a7c-4046867cfc07" descr="dwUAAB+LCAAAAAAABAC9kk1TgzAQhv9L1BvtpHVE5dbWqdODHzNl9OD0EGFbUknohODU6fDfTSChtGDFi8MlbN7NPu/u7tC5/NoA8tCcESHvKFkJwmYSGHLQLEQez+LYQWPKQ8pX9yLJNiny3nZVWv3mlcrohcQZ6FxOJSVx+es19Fb2QDllGTMy3McqRLa10ACXQRqGMdRlMy5BfFYVBjpWnOdSqALTRDAiVcEdzi+QuUKee9PHuU4OYasecpBfYlkeg6cb0OpTX2ibo3CdpZIBl/ukZ6JaB4qqxW8zb6+ucIbH/ejdtnRkeI0LD+bleUQ28Kie0rymAzqEFpW5A1hVVx0ObOfOj7w+bP/oUGfUvbWN4yR9UXIPbwjasBct4NUiTpI4Eb8vopU17p+WSxqAHwEDq/EplyMeKubQbuFY0FUkOaSpCTy9ryGQtTTP1aosjdSbZ9Mpvpq4ExdZezhv20ZbsOs2Hum7jKlIqc9J+U1BjoJAtdmQl4aKeMOnxT81yTEJPmxrj3fSIh/MtQyeWMf/NdrD/cvuTgcd3S3U9w2RZ60LdwUAAA==">
            <a:extLst>
              <a:ext uri="{FF2B5EF4-FFF2-40B4-BE49-F238E27FC236}">
                <a16:creationId xmlns:a16="http://schemas.microsoft.com/office/drawing/2014/main" xmlns="" id="{939A6C4C-7D97-413A-BCDB-D4C271E92306}"/>
              </a:ext>
            </a:extLst>
          </p:cNvPr>
          <p:cNvGrpSpPr>
            <a:grpSpLocks noChangeAspect="1"/>
          </p:cNvGrpSpPr>
          <p:nvPr/>
        </p:nvGrpSpPr>
        <p:grpSpPr>
          <a:xfrm>
            <a:off x="10647593" y="512453"/>
            <a:ext cx="1438672" cy="1476612"/>
            <a:chOff x="4667085" y="2087420"/>
            <a:chExt cx="2577568" cy="2645541"/>
          </a:xfrm>
        </p:grpSpPr>
        <p:sp>
          <p:nvSpPr>
            <p:cNvPr id="54" name="ValueBack">
              <a:extLst>
                <a:ext uri="{FF2B5EF4-FFF2-40B4-BE49-F238E27FC236}">
                  <a16:creationId xmlns:a16="http://schemas.microsoft.com/office/drawing/2014/main" xmlns="" id="{D6A9488A-7276-4378-9B08-CDCE6814478C}"/>
                </a:ext>
              </a:extLst>
            </p:cNvPr>
            <p:cNvSpPr/>
            <p:nvPr/>
          </p:nvSpPr>
          <p:spPr bwMode="auto">
            <a:xfrm>
              <a:off x="4942848" y="2750151"/>
              <a:ext cx="1551806" cy="1551805"/>
            </a:xfrm>
            <a:custGeom>
              <a:avLst/>
              <a:gdLst>
                <a:gd name="connsiteX0" fmla="*/ 777722 w 1551806"/>
                <a:gd name="connsiteY0" fmla="*/ 415758 h 1551805"/>
                <a:gd name="connsiteX1" fmla="*/ 415584 w 1551806"/>
                <a:gd name="connsiteY1" fmla="*/ 774084 h 1551805"/>
                <a:gd name="connsiteX2" fmla="*/ 777722 w 1551806"/>
                <a:gd name="connsiteY2" fmla="*/ 1136221 h 1551805"/>
                <a:gd name="connsiteX3" fmla="*/ 1136048 w 1551806"/>
                <a:gd name="connsiteY3" fmla="*/ 774084 h 1551805"/>
                <a:gd name="connsiteX4" fmla="*/ 777722 w 1551806"/>
                <a:gd name="connsiteY4" fmla="*/ 415758 h 1551805"/>
                <a:gd name="connsiteX5" fmla="*/ 690316 w 1551806"/>
                <a:gd name="connsiteY5" fmla="*/ 0 h 1551805"/>
                <a:gd name="connsiteX6" fmla="*/ 770197 w 1551806"/>
                <a:gd name="connsiteY6" fmla="*/ 0 h 1551805"/>
                <a:gd name="connsiteX7" fmla="*/ 781609 w 1551806"/>
                <a:gd name="connsiteY7" fmla="*/ 0 h 1551805"/>
                <a:gd name="connsiteX8" fmla="*/ 861490 w 1551806"/>
                <a:gd name="connsiteY8" fmla="*/ 0 h 1551805"/>
                <a:gd name="connsiteX9" fmla="*/ 891920 w 1551806"/>
                <a:gd name="connsiteY9" fmla="*/ 22922 h 1551805"/>
                <a:gd name="connsiteX10" fmla="*/ 911128 w 1551806"/>
                <a:gd name="connsiteY10" fmla="*/ 129022 h 1551805"/>
                <a:gd name="connsiteX11" fmla="*/ 926008 w 1551806"/>
                <a:gd name="connsiteY11" fmla="*/ 131605 h 1551805"/>
                <a:gd name="connsiteX12" fmla="*/ 1062725 w 1551806"/>
                <a:gd name="connsiteY12" fmla="*/ 179998 h 1551805"/>
                <a:gd name="connsiteX13" fmla="*/ 1138908 w 1551806"/>
                <a:gd name="connsiteY13" fmla="*/ 223968 h 1551805"/>
                <a:gd name="connsiteX14" fmla="*/ 1145646 w 1551806"/>
                <a:gd name="connsiteY14" fmla="*/ 219415 h 1551805"/>
                <a:gd name="connsiteX15" fmla="*/ 1227271 w 1551806"/>
                <a:gd name="connsiteY15" fmla="*/ 164263 h 1551805"/>
                <a:gd name="connsiteX16" fmla="*/ 1265431 w 1551806"/>
                <a:gd name="connsiteY16" fmla="*/ 168079 h 1551805"/>
                <a:gd name="connsiteX17" fmla="*/ 1322670 w 1551806"/>
                <a:gd name="connsiteY17" fmla="*/ 221502 h 1551805"/>
                <a:gd name="connsiteX18" fmla="*/ 1330302 w 1551806"/>
                <a:gd name="connsiteY18" fmla="*/ 229134 h 1551805"/>
                <a:gd name="connsiteX19" fmla="*/ 1387541 w 1551806"/>
                <a:gd name="connsiteY19" fmla="*/ 286373 h 1551805"/>
                <a:gd name="connsiteX20" fmla="*/ 1391357 w 1551806"/>
                <a:gd name="connsiteY20" fmla="*/ 324533 h 1551805"/>
                <a:gd name="connsiteX21" fmla="*/ 1328077 w 1551806"/>
                <a:gd name="connsiteY21" fmla="*/ 414586 h 1551805"/>
                <a:gd name="connsiteX22" fmla="*/ 1341237 w 1551806"/>
                <a:gd name="connsiteY22" fmla="*/ 433047 h 1551805"/>
                <a:gd name="connsiteX23" fmla="*/ 1385077 w 1551806"/>
                <a:gd name="connsiteY23" fmla="*/ 518264 h 1551805"/>
                <a:gd name="connsiteX24" fmla="*/ 1423403 w 1551806"/>
                <a:gd name="connsiteY24" fmla="*/ 640790 h 1551805"/>
                <a:gd name="connsiteX25" fmla="*/ 1431702 w 1551806"/>
                <a:gd name="connsiteY25" fmla="*/ 642292 h 1551805"/>
                <a:gd name="connsiteX26" fmla="*/ 1528884 w 1551806"/>
                <a:gd name="connsiteY26" fmla="*/ 659885 h 1551805"/>
                <a:gd name="connsiteX27" fmla="*/ 1551806 w 1551806"/>
                <a:gd name="connsiteY27" fmla="*/ 690316 h 1551805"/>
                <a:gd name="connsiteX28" fmla="*/ 1551806 w 1551806"/>
                <a:gd name="connsiteY28" fmla="*/ 770197 h 1551805"/>
                <a:gd name="connsiteX29" fmla="*/ 1551806 w 1551806"/>
                <a:gd name="connsiteY29" fmla="*/ 781608 h 1551805"/>
                <a:gd name="connsiteX30" fmla="*/ 1551806 w 1551806"/>
                <a:gd name="connsiteY30" fmla="*/ 861489 h 1551805"/>
                <a:gd name="connsiteX31" fmla="*/ 1528884 w 1551806"/>
                <a:gd name="connsiteY31" fmla="*/ 891920 h 1551805"/>
                <a:gd name="connsiteX32" fmla="*/ 1422331 w 1551806"/>
                <a:gd name="connsiteY32" fmla="*/ 911210 h 1551805"/>
                <a:gd name="connsiteX33" fmla="*/ 1420201 w 1551806"/>
                <a:gd name="connsiteY33" fmla="*/ 923557 h 1551805"/>
                <a:gd name="connsiteX34" fmla="*/ 1371809 w 1551806"/>
                <a:gd name="connsiteY34" fmla="*/ 1060747 h 1551805"/>
                <a:gd name="connsiteX35" fmla="*/ 1329011 w 1551806"/>
                <a:gd name="connsiteY35" fmla="*/ 1134910 h 1551805"/>
                <a:gd name="connsiteX36" fmla="*/ 1333999 w 1551806"/>
                <a:gd name="connsiteY36" fmla="*/ 1142008 h 1551805"/>
                <a:gd name="connsiteX37" fmla="*/ 1391357 w 1551806"/>
                <a:gd name="connsiteY37" fmla="*/ 1223633 h 1551805"/>
                <a:gd name="connsiteX38" fmla="*/ 1387541 w 1551806"/>
                <a:gd name="connsiteY38" fmla="*/ 1261793 h 1551805"/>
                <a:gd name="connsiteX39" fmla="*/ 1330302 w 1551806"/>
                <a:gd name="connsiteY39" fmla="*/ 1319032 h 1551805"/>
                <a:gd name="connsiteX40" fmla="*/ 1322670 w 1551806"/>
                <a:gd name="connsiteY40" fmla="*/ 1326664 h 1551805"/>
                <a:gd name="connsiteX41" fmla="*/ 1265431 w 1551806"/>
                <a:gd name="connsiteY41" fmla="*/ 1383903 h 1551805"/>
                <a:gd name="connsiteX42" fmla="*/ 1227271 w 1551806"/>
                <a:gd name="connsiteY42" fmla="*/ 1387719 h 1551805"/>
                <a:gd name="connsiteX43" fmla="*/ 1136160 w 1551806"/>
                <a:gd name="connsiteY43" fmla="*/ 1326158 h 1551805"/>
                <a:gd name="connsiteX44" fmla="*/ 1118759 w 1551806"/>
                <a:gd name="connsiteY44" fmla="*/ 1338484 h 1551805"/>
                <a:gd name="connsiteX45" fmla="*/ 1033542 w 1551806"/>
                <a:gd name="connsiteY45" fmla="*/ 1381974 h 1551805"/>
                <a:gd name="connsiteX46" fmla="*/ 911420 w 1551806"/>
                <a:gd name="connsiteY46" fmla="*/ 1419799 h 1551805"/>
                <a:gd name="connsiteX47" fmla="*/ 909513 w 1551806"/>
                <a:gd name="connsiteY47" fmla="*/ 1430090 h 1551805"/>
                <a:gd name="connsiteX48" fmla="*/ 891920 w 1551806"/>
                <a:gd name="connsiteY48" fmla="*/ 1525062 h 1551805"/>
                <a:gd name="connsiteX49" fmla="*/ 861490 w 1551806"/>
                <a:gd name="connsiteY49" fmla="*/ 1551805 h 1551805"/>
                <a:gd name="connsiteX50" fmla="*/ 781609 w 1551806"/>
                <a:gd name="connsiteY50" fmla="*/ 1551805 h 1551805"/>
                <a:gd name="connsiteX51" fmla="*/ 770197 w 1551806"/>
                <a:gd name="connsiteY51" fmla="*/ 1551805 h 1551805"/>
                <a:gd name="connsiteX52" fmla="*/ 690316 w 1551806"/>
                <a:gd name="connsiteY52" fmla="*/ 1551805 h 1551805"/>
                <a:gd name="connsiteX53" fmla="*/ 663689 w 1551806"/>
                <a:gd name="connsiteY53" fmla="*/ 1525062 h 1551805"/>
                <a:gd name="connsiteX54" fmla="*/ 641593 w 1551806"/>
                <a:gd name="connsiteY54" fmla="*/ 1419032 h 1551805"/>
                <a:gd name="connsiteX55" fmla="*/ 628249 w 1551806"/>
                <a:gd name="connsiteY55" fmla="*/ 1416757 h 1551805"/>
                <a:gd name="connsiteX56" fmla="*/ 491058 w 1551806"/>
                <a:gd name="connsiteY56" fmla="*/ 1368820 h 1551805"/>
                <a:gd name="connsiteX57" fmla="*/ 418041 w 1551806"/>
                <a:gd name="connsiteY57" fmla="*/ 1326997 h 1551805"/>
                <a:gd name="connsiteX58" fmla="*/ 409798 w 1551806"/>
                <a:gd name="connsiteY58" fmla="*/ 1332567 h 1551805"/>
                <a:gd name="connsiteX59" fmla="*/ 328172 w 1551806"/>
                <a:gd name="connsiteY59" fmla="*/ 1387719 h 1551805"/>
                <a:gd name="connsiteX60" fmla="*/ 290013 w 1551806"/>
                <a:gd name="connsiteY60" fmla="*/ 1383903 h 1551805"/>
                <a:gd name="connsiteX61" fmla="*/ 232773 w 1551806"/>
                <a:gd name="connsiteY61" fmla="*/ 1326664 h 1551805"/>
                <a:gd name="connsiteX62" fmla="*/ 225141 w 1551806"/>
                <a:gd name="connsiteY62" fmla="*/ 1319032 h 1551805"/>
                <a:gd name="connsiteX63" fmla="*/ 167902 w 1551806"/>
                <a:gd name="connsiteY63" fmla="*/ 1261793 h 1551805"/>
                <a:gd name="connsiteX64" fmla="*/ 164086 w 1551806"/>
                <a:gd name="connsiteY64" fmla="*/ 1223633 h 1551805"/>
                <a:gd name="connsiteX65" fmla="*/ 225071 w 1551806"/>
                <a:gd name="connsiteY65" fmla="*/ 1133376 h 1551805"/>
                <a:gd name="connsiteX66" fmla="*/ 213321 w 1551806"/>
                <a:gd name="connsiteY66" fmla="*/ 1116814 h 1551805"/>
                <a:gd name="connsiteX67" fmla="*/ 169831 w 1551806"/>
                <a:gd name="connsiteY67" fmla="*/ 1031511 h 1551805"/>
                <a:gd name="connsiteX68" fmla="*/ 132699 w 1551806"/>
                <a:gd name="connsiteY68" fmla="*/ 911124 h 1551805"/>
                <a:gd name="connsiteX69" fmla="*/ 123809 w 1551806"/>
                <a:gd name="connsiteY69" fmla="*/ 909513 h 1551805"/>
                <a:gd name="connsiteX70" fmla="*/ 26718 w 1551806"/>
                <a:gd name="connsiteY70" fmla="*/ 891920 h 1551805"/>
                <a:gd name="connsiteX71" fmla="*/ 0 w 1551806"/>
                <a:gd name="connsiteY71" fmla="*/ 861489 h 1551805"/>
                <a:gd name="connsiteX72" fmla="*/ 0 w 1551806"/>
                <a:gd name="connsiteY72" fmla="*/ 781608 h 1551805"/>
                <a:gd name="connsiteX73" fmla="*/ 0 w 1551806"/>
                <a:gd name="connsiteY73" fmla="*/ 770197 h 1551805"/>
                <a:gd name="connsiteX74" fmla="*/ 0 w 1551806"/>
                <a:gd name="connsiteY74" fmla="*/ 690316 h 1551805"/>
                <a:gd name="connsiteX75" fmla="*/ 26718 w 1551806"/>
                <a:gd name="connsiteY75" fmla="*/ 659885 h 1551805"/>
                <a:gd name="connsiteX76" fmla="*/ 131869 w 1551806"/>
                <a:gd name="connsiteY76" fmla="*/ 640832 h 1551805"/>
                <a:gd name="connsiteX77" fmla="*/ 169831 w 1551806"/>
                <a:gd name="connsiteY77" fmla="*/ 518264 h 1551805"/>
                <a:gd name="connsiteX78" fmla="*/ 225485 w 1551806"/>
                <a:gd name="connsiteY78" fmla="*/ 415403 h 1551805"/>
                <a:gd name="connsiteX79" fmla="*/ 219239 w 1551806"/>
                <a:gd name="connsiteY79" fmla="*/ 406159 h 1551805"/>
                <a:gd name="connsiteX80" fmla="*/ 164086 w 1551806"/>
                <a:gd name="connsiteY80" fmla="*/ 324533 h 1551805"/>
                <a:gd name="connsiteX81" fmla="*/ 167902 w 1551806"/>
                <a:gd name="connsiteY81" fmla="*/ 286373 h 1551805"/>
                <a:gd name="connsiteX82" fmla="*/ 225141 w 1551806"/>
                <a:gd name="connsiteY82" fmla="*/ 229134 h 1551805"/>
                <a:gd name="connsiteX83" fmla="*/ 232773 w 1551806"/>
                <a:gd name="connsiteY83" fmla="*/ 221502 h 1551805"/>
                <a:gd name="connsiteX84" fmla="*/ 290013 w 1551806"/>
                <a:gd name="connsiteY84" fmla="*/ 168079 h 1551805"/>
                <a:gd name="connsiteX85" fmla="*/ 328172 w 1551806"/>
                <a:gd name="connsiteY85" fmla="*/ 164263 h 1551805"/>
                <a:gd name="connsiteX86" fmla="*/ 415963 w 1551806"/>
                <a:gd name="connsiteY86" fmla="*/ 223581 h 1551805"/>
                <a:gd name="connsiteX87" fmla="*/ 520295 w 1551806"/>
                <a:gd name="connsiteY87" fmla="*/ 166729 h 1551805"/>
                <a:gd name="connsiteX88" fmla="*/ 642131 w 1551806"/>
                <a:gd name="connsiteY88" fmla="*/ 128777 h 1551805"/>
                <a:gd name="connsiteX89" fmla="*/ 643897 w 1551806"/>
                <a:gd name="connsiteY89" fmla="*/ 120104 h 1551805"/>
                <a:gd name="connsiteX90" fmla="*/ 663689 w 1551806"/>
                <a:gd name="connsiteY90" fmla="*/ 22922 h 1551805"/>
                <a:gd name="connsiteX91" fmla="*/ 690316 w 1551806"/>
                <a:gd name="connsiteY91" fmla="*/ 0 h 155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51806" h="1551805">
                  <a:moveTo>
                    <a:pt x="777722" y="415758"/>
                  </a:moveTo>
                  <a:cubicBezTo>
                    <a:pt x="579499" y="415758"/>
                    <a:pt x="415584" y="575861"/>
                    <a:pt x="415584" y="774084"/>
                  </a:cubicBezTo>
                  <a:cubicBezTo>
                    <a:pt x="415584" y="976118"/>
                    <a:pt x="579499" y="1136221"/>
                    <a:pt x="777722" y="1136221"/>
                  </a:cubicBezTo>
                  <a:cubicBezTo>
                    <a:pt x="975945" y="1136221"/>
                    <a:pt x="1136048" y="976118"/>
                    <a:pt x="1136048" y="774084"/>
                  </a:cubicBezTo>
                  <a:cubicBezTo>
                    <a:pt x="1136048" y="575861"/>
                    <a:pt x="975945" y="415758"/>
                    <a:pt x="777722" y="415758"/>
                  </a:cubicBezTo>
                  <a:close/>
                  <a:moveTo>
                    <a:pt x="690316" y="0"/>
                  </a:moveTo>
                  <a:cubicBezTo>
                    <a:pt x="690316" y="0"/>
                    <a:pt x="690316" y="0"/>
                    <a:pt x="770197" y="0"/>
                  </a:cubicBezTo>
                  <a:cubicBezTo>
                    <a:pt x="770197" y="0"/>
                    <a:pt x="770197" y="0"/>
                    <a:pt x="781609" y="0"/>
                  </a:cubicBezTo>
                  <a:cubicBezTo>
                    <a:pt x="781609" y="0"/>
                    <a:pt x="781609" y="0"/>
                    <a:pt x="861490" y="0"/>
                  </a:cubicBezTo>
                  <a:cubicBezTo>
                    <a:pt x="876705" y="0"/>
                    <a:pt x="888117" y="11461"/>
                    <a:pt x="891920" y="22922"/>
                  </a:cubicBezTo>
                  <a:lnTo>
                    <a:pt x="911128" y="129022"/>
                  </a:lnTo>
                  <a:lnTo>
                    <a:pt x="926008" y="131605"/>
                  </a:lnTo>
                  <a:cubicBezTo>
                    <a:pt x="973724" y="142718"/>
                    <a:pt x="1019512" y="159065"/>
                    <a:pt x="1062725" y="179998"/>
                  </a:cubicBezTo>
                  <a:lnTo>
                    <a:pt x="1138908" y="223968"/>
                  </a:lnTo>
                  <a:lnTo>
                    <a:pt x="1145646" y="219415"/>
                  </a:lnTo>
                  <a:cubicBezTo>
                    <a:pt x="1165501" y="206000"/>
                    <a:pt x="1191974" y="188113"/>
                    <a:pt x="1227271" y="164263"/>
                  </a:cubicBezTo>
                  <a:cubicBezTo>
                    <a:pt x="1238719" y="152815"/>
                    <a:pt x="1253983" y="156631"/>
                    <a:pt x="1265431" y="168079"/>
                  </a:cubicBezTo>
                  <a:cubicBezTo>
                    <a:pt x="1265431" y="168079"/>
                    <a:pt x="1265431" y="168079"/>
                    <a:pt x="1322670" y="221502"/>
                  </a:cubicBezTo>
                  <a:cubicBezTo>
                    <a:pt x="1322670" y="221502"/>
                    <a:pt x="1322670" y="221502"/>
                    <a:pt x="1330302" y="229134"/>
                  </a:cubicBezTo>
                  <a:cubicBezTo>
                    <a:pt x="1330302" y="229134"/>
                    <a:pt x="1330302" y="229134"/>
                    <a:pt x="1387541" y="286373"/>
                  </a:cubicBezTo>
                  <a:cubicBezTo>
                    <a:pt x="1395173" y="297821"/>
                    <a:pt x="1398989" y="313085"/>
                    <a:pt x="1391357" y="324533"/>
                  </a:cubicBezTo>
                  <a:lnTo>
                    <a:pt x="1328077" y="414586"/>
                  </a:lnTo>
                  <a:lnTo>
                    <a:pt x="1341237" y="433047"/>
                  </a:lnTo>
                  <a:cubicBezTo>
                    <a:pt x="1357825" y="460244"/>
                    <a:pt x="1372502" y="488714"/>
                    <a:pt x="1385077" y="518264"/>
                  </a:cubicBezTo>
                  <a:lnTo>
                    <a:pt x="1423403" y="640790"/>
                  </a:lnTo>
                  <a:lnTo>
                    <a:pt x="1431702" y="642292"/>
                  </a:lnTo>
                  <a:cubicBezTo>
                    <a:pt x="1455341" y="646571"/>
                    <a:pt x="1486859" y="652277"/>
                    <a:pt x="1528884" y="659885"/>
                  </a:cubicBezTo>
                  <a:cubicBezTo>
                    <a:pt x="1544165" y="663689"/>
                    <a:pt x="1551806" y="675100"/>
                    <a:pt x="1551806" y="690316"/>
                  </a:cubicBezTo>
                  <a:cubicBezTo>
                    <a:pt x="1551806" y="690316"/>
                    <a:pt x="1551806" y="690316"/>
                    <a:pt x="1551806" y="770197"/>
                  </a:cubicBezTo>
                  <a:cubicBezTo>
                    <a:pt x="1551806" y="770197"/>
                    <a:pt x="1551806" y="770197"/>
                    <a:pt x="1551806" y="781608"/>
                  </a:cubicBezTo>
                  <a:cubicBezTo>
                    <a:pt x="1551806" y="781608"/>
                    <a:pt x="1551806" y="781608"/>
                    <a:pt x="1551806" y="861489"/>
                  </a:cubicBezTo>
                  <a:cubicBezTo>
                    <a:pt x="1551806" y="876705"/>
                    <a:pt x="1544165" y="888116"/>
                    <a:pt x="1528884" y="891920"/>
                  </a:cubicBezTo>
                  <a:lnTo>
                    <a:pt x="1422331" y="911210"/>
                  </a:lnTo>
                  <a:lnTo>
                    <a:pt x="1420201" y="923557"/>
                  </a:lnTo>
                  <a:cubicBezTo>
                    <a:pt x="1409088" y="971539"/>
                    <a:pt x="1392742" y="1017474"/>
                    <a:pt x="1371809" y="1060747"/>
                  </a:cubicBezTo>
                  <a:lnTo>
                    <a:pt x="1329011" y="1134910"/>
                  </a:lnTo>
                  <a:lnTo>
                    <a:pt x="1333999" y="1142008"/>
                  </a:lnTo>
                  <a:cubicBezTo>
                    <a:pt x="1347951" y="1161863"/>
                    <a:pt x="1366554" y="1188336"/>
                    <a:pt x="1391357" y="1223633"/>
                  </a:cubicBezTo>
                  <a:cubicBezTo>
                    <a:pt x="1398989" y="1235081"/>
                    <a:pt x="1395173" y="1254161"/>
                    <a:pt x="1387541" y="1261793"/>
                  </a:cubicBezTo>
                  <a:cubicBezTo>
                    <a:pt x="1387541" y="1261793"/>
                    <a:pt x="1387541" y="1261793"/>
                    <a:pt x="1330302" y="1319032"/>
                  </a:cubicBezTo>
                  <a:cubicBezTo>
                    <a:pt x="1330302" y="1319032"/>
                    <a:pt x="1330302" y="1319032"/>
                    <a:pt x="1322670" y="1326664"/>
                  </a:cubicBezTo>
                  <a:cubicBezTo>
                    <a:pt x="1322670" y="1326664"/>
                    <a:pt x="1322670" y="1326664"/>
                    <a:pt x="1265431" y="1383903"/>
                  </a:cubicBezTo>
                  <a:cubicBezTo>
                    <a:pt x="1253983" y="1395351"/>
                    <a:pt x="1238719" y="1395351"/>
                    <a:pt x="1227271" y="1387719"/>
                  </a:cubicBezTo>
                  <a:lnTo>
                    <a:pt x="1136160" y="1326158"/>
                  </a:lnTo>
                  <a:lnTo>
                    <a:pt x="1118759" y="1338484"/>
                  </a:lnTo>
                  <a:cubicBezTo>
                    <a:pt x="1091562" y="1354954"/>
                    <a:pt x="1063092" y="1369511"/>
                    <a:pt x="1033542" y="1381974"/>
                  </a:cubicBezTo>
                  <a:lnTo>
                    <a:pt x="911420" y="1419799"/>
                  </a:lnTo>
                  <a:lnTo>
                    <a:pt x="909513" y="1430090"/>
                  </a:lnTo>
                  <a:cubicBezTo>
                    <a:pt x="905234" y="1453191"/>
                    <a:pt x="899528" y="1483993"/>
                    <a:pt x="891920" y="1525062"/>
                  </a:cubicBezTo>
                  <a:cubicBezTo>
                    <a:pt x="888117" y="1540344"/>
                    <a:pt x="876705" y="1551805"/>
                    <a:pt x="861490" y="1551805"/>
                  </a:cubicBezTo>
                  <a:cubicBezTo>
                    <a:pt x="861490" y="1551805"/>
                    <a:pt x="861490" y="1551805"/>
                    <a:pt x="781609" y="1551805"/>
                  </a:cubicBezTo>
                  <a:cubicBezTo>
                    <a:pt x="781609" y="1551805"/>
                    <a:pt x="781609" y="1551805"/>
                    <a:pt x="770197" y="1551805"/>
                  </a:cubicBezTo>
                  <a:cubicBezTo>
                    <a:pt x="770197" y="1551805"/>
                    <a:pt x="770197" y="1551805"/>
                    <a:pt x="690316" y="1551805"/>
                  </a:cubicBezTo>
                  <a:cubicBezTo>
                    <a:pt x="678904" y="1551805"/>
                    <a:pt x="663689" y="1540344"/>
                    <a:pt x="663689" y="1525062"/>
                  </a:cubicBezTo>
                  <a:lnTo>
                    <a:pt x="641593" y="1419032"/>
                  </a:lnTo>
                  <a:lnTo>
                    <a:pt x="628249" y="1416757"/>
                  </a:lnTo>
                  <a:cubicBezTo>
                    <a:pt x="580267" y="1405762"/>
                    <a:pt x="534332" y="1389579"/>
                    <a:pt x="491058" y="1368820"/>
                  </a:cubicBezTo>
                  <a:lnTo>
                    <a:pt x="418041" y="1326997"/>
                  </a:lnTo>
                  <a:lnTo>
                    <a:pt x="409798" y="1332567"/>
                  </a:lnTo>
                  <a:cubicBezTo>
                    <a:pt x="389943" y="1345982"/>
                    <a:pt x="363470" y="1363869"/>
                    <a:pt x="328172" y="1387719"/>
                  </a:cubicBezTo>
                  <a:cubicBezTo>
                    <a:pt x="316724" y="1395351"/>
                    <a:pt x="297644" y="1395351"/>
                    <a:pt x="290013" y="1383903"/>
                  </a:cubicBezTo>
                  <a:cubicBezTo>
                    <a:pt x="290013" y="1383903"/>
                    <a:pt x="290013" y="1383903"/>
                    <a:pt x="232773" y="1326664"/>
                  </a:cubicBezTo>
                  <a:cubicBezTo>
                    <a:pt x="232773" y="1326664"/>
                    <a:pt x="232773" y="1326664"/>
                    <a:pt x="225141" y="1319032"/>
                  </a:cubicBezTo>
                  <a:cubicBezTo>
                    <a:pt x="225141" y="1319032"/>
                    <a:pt x="225141" y="1319032"/>
                    <a:pt x="167902" y="1261793"/>
                  </a:cubicBezTo>
                  <a:cubicBezTo>
                    <a:pt x="156454" y="1254161"/>
                    <a:pt x="156454" y="1235081"/>
                    <a:pt x="164086" y="1223633"/>
                  </a:cubicBezTo>
                  <a:lnTo>
                    <a:pt x="225071" y="1133376"/>
                  </a:lnTo>
                  <a:lnTo>
                    <a:pt x="213321" y="1116814"/>
                  </a:lnTo>
                  <a:cubicBezTo>
                    <a:pt x="196852" y="1089623"/>
                    <a:pt x="182295" y="1061128"/>
                    <a:pt x="169831" y="1031511"/>
                  </a:cubicBezTo>
                  <a:lnTo>
                    <a:pt x="132699" y="911124"/>
                  </a:lnTo>
                  <a:lnTo>
                    <a:pt x="123809" y="909513"/>
                  </a:lnTo>
                  <a:cubicBezTo>
                    <a:pt x="100192" y="905234"/>
                    <a:pt x="68703" y="899528"/>
                    <a:pt x="26718" y="891920"/>
                  </a:cubicBezTo>
                  <a:cubicBezTo>
                    <a:pt x="11450" y="888116"/>
                    <a:pt x="0" y="876705"/>
                    <a:pt x="0" y="861489"/>
                  </a:cubicBezTo>
                  <a:cubicBezTo>
                    <a:pt x="0" y="861489"/>
                    <a:pt x="0" y="861489"/>
                    <a:pt x="0" y="781608"/>
                  </a:cubicBezTo>
                  <a:cubicBezTo>
                    <a:pt x="0" y="781608"/>
                    <a:pt x="0" y="781608"/>
                    <a:pt x="0" y="770197"/>
                  </a:cubicBezTo>
                  <a:cubicBezTo>
                    <a:pt x="0" y="770197"/>
                    <a:pt x="0" y="770197"/>
                    <a:pt x="0" y="690316"/>
                  </a:cubicBezTo>
                  <a:cubicBezTo>
                    <a:pt x="0" y="675100"/>
                    <a:pt x="11450" y="663689"/>
                    <a:pt x="26718" y="659885"/>
                  </a:cubicBezTo>
                  <a:lnTo>
                    <a:pt x="131869" y="640832"/>
                  </a:lnTo>
                  <a:lnTo>
                    <a:pt x="169831" y="518264"/>
                  </a:lnTo>
                  <a:lnTo>
                    <a:pt x="225485" y="415403"/>
                  </a:lnTo>
                  <a:lnTo>
                    <a:pt x="219239" y="406159"/>
                  </a:lnTo>
                  <a:cubicBezTo>
                    <a:pt x="205823" y="386304"/>
                    <a:pt x="187936" y="359830"/>
                    <a:pt x="164086" y="324533"/>
                  </a:cubicBezTo>
                  <a:cubicBezTo>
                    <a:pt x="156454" y="313085"/>
                    <a:pt x="156454" y="297821"/>
                    <a:pt x="167902" y="286373"/>
                  </a:cubicBezTo>
                  <a:cubicBezTo>
                    <a:pt x="167902" y="286373"/>
                    <a:pt x="167902" y="286373"/>
                    <a:pt x="225141" y="229134"/>
                  </a:cubicBezTo>
                  <a:cubicBezTo>
                    <a:pt x="225141" y="229134"/>
                    <a:pt x="225141" y="229134"/>
                    <a:pt x="232773" y="221502"/>
                  </a:cubicBezTo>
                  <a:cubicBezTo>
                    <a:pt x="232773" y="221502"/>
                    <a:pt x="232773" y="221502"/>
                    <a:pt x="290013" y="168079"/>
                  </a:cubicBezTo>
                  <a:cubicBezTo>
                    <a:pt x="297644" y="156631"/>
                    <a:pt x="316724" y="152815"/>
                    <a:pt x="328172" y="164263"/>
                  </a:cubicBezTo>
                  <a:lnTo>
                    <a:pt x="415963" y="223581"/>
                  </a:lnTo>
                  <a:lnTo>
                    <a:pt x="520295" y="166729"/>
                  </a:lnTo>
                  <a:lnTo>
                    <a:pt x="642131" y="128777"/>
                  </a:lnTo>
                  <a:lnTo>
                    <a:pt x="643897" y="120104"/>
                  </a:lnTo>
                  <a:cubicBezTo>
                    <a:pt x="648711" y="96465"/>
                    <a:pt x="655130" y="64947"/>
                    <a:pt x="663689" y="22922"/>
                  </a:cubicBezTo>
                  <a:cubicBezTo>
                    <a:pt x="663689" y="11461"/>
                    <a:pt x="678904" y="0"/>
                    <a:pt x="690316" y="0"/>
                  </a:cubicBez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noAutofit/>
            </a:bodyPr>
            <a:lstStyle/>
            <a:p>
              <a:pPr algn="ctr"/>
              <a:endParaRPr/>
            </a:p>
          </p:txBody>
        </p:sp>
        <p:sp>
          <p:nvSpPr>
            <p:cNvPr id="55" name="ValueBack1">
              <a:extLst>
                <a:ext uri="{FF2B5EF4-FFF2-40B4-BE49-F238E27FC236}">
                  <a16:creationId xmlns:a16="http://schemas.microsoft.com/office/drawing/2014/main" xmlns="" id="{D3B92F25-9049-4428-AD7F-5556F806B283}"/>
                </a:ext>
              </a:extLst>
            </p:cNvPr>
            <p:cNvSpPr/>
            <p:nvPr/>
          </p:nvSpPr>
          <p:spPr bwMode="auto">
            <a:xfrm>
              <a:off x="5270310" y="3073974"/>
              <a:ext cx="900521" cy="904159"/>
            </a:xfrm>
            <a:custGeom>
              <a:avLst/>
              <a:gdLst>
                <a:gd name="T0" fmla="*/ 118 w 236"/>
                <a:gd name="T1" fmla="*/ 0 h 237"/>
                <a:gd name="T2" fmla="*/ 0 w 236"/>
                <a:gd name="T3" fmla="*/ 118 h 237"/>
                <a:gd name="T4" fmla="*/ 118 w 236"/>
                <a:gd name="T5" fmla="*/ 237 h 237"/>
                <a:gd name="T6" fmla="*/ 236 w 236"/>
                <a:gd name="T7" fmla="*/ 118 h 237"/>
                <a:gd name="T8" fmla="*/ 118 w 236"/>
                <a:gd name="T9" fmla="*/ 0 h 237"/>
                <a:gd name="T10" fmla="*/ 118 w 236"/>
                <a:gd name="T11" fmla="*/ 213 h 237"/>
                <a:gd name="T12" fmla="*/ 23 w 236"/>
                <a:gd name="T13" fmla="*/ 118 h 237"/>
                <a:gd name="T14" fmla="*/ 118 w 236"/>
                <a:gd name="T15" fmla="*/ 24 h 237"/>
                <a:gd name="T16" fmla="*/ 212 w 236"/>
                <a:gd name="T17" fmla="*/ 118 h 237"/>
                <a:gd name="T18" fmla="*/ 118 w 236"/>
                <a:gd name="T19" fmla="*/ 21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237">
                  <a:moveTo>
                    <a:pt x="118" y="0"/>
                  </a:moveTo>
                  <a:cubicBezTo>
                    <a:pt x="53" y="0"/>
                    <a:pt x="0" y="53"/>
                    <a:pt x="0" y="118"/>
                  </a:cubicBezTo>
                  <a:cubicBezTo>
                    <a:pt x="0" y="184"/>
                    <a:pt x="53" y="237"/>
                    <a:pt x="118" y="237"/>
                  </a:cubicBezTo>
                  <a:cubicBezTo>
                    <a:pt x="183" y="237"/>
                    <a:pt x="236" y="184"/>
                    <a:pt x="236" y="118"/>
                  </a:cubicBezTo>
                  <a:cubicBezTo>
                    <a:pt x="236" y="53"/>
                    <a:pt x="183" y="0"/>
                    <a:pt x="118" y="0"/>
                  </a:cubicBezTo>
                  <a:close/>
                  <a:moveTo>
                    <a:pt x="118" y="213"/>
                  </a:moveTo>
                  <a:cubicBezTo>
                    <a:pt x="66" y="213"/>
                    <a:pt x="23" y="171"/>
                    <a:pt x="23" y="118"/>
                  </a:cubicBezTo>
                  <a:cubicBezTo>
                    <a:pt x="23" y="66"/>
                    <a:pt x="66" y="24"/>
                    <a:pt x="118" y="24"/>
                  </a:cubicBezTo>
                  <a:cubicBezTo>
                    <a:pt x="170" y="24"/>
                    <a:pt x="212" y="66"/>
                    <a:pt x="212" y="118"/>
                  </a:cubicBezTo>
                  <a:cubicBezTo>
                    <a:pt x="212" y="171"/>
                    <a:pt x="170" y="213"/>
                    <a:pt x="118" y="213"/>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ValueShape">
              <a:extLst>
                <a:ext uri="{FF2B5EF4-FFF2-40B4-BE49-F238E27FC236}">
                  <a16:creationId xmlns:a16="http://schemas.microsoft.com/office/drawing/2014/main" xmlns="" id="{5ECBDDCE-77FF-484F-A41D-8BD27D1AE5C6}"/>
                </a:ext>
              </a:extLst>
            </p:cNvPr>
            <p:cNvSpPr/>
            <p:nvPr/>
          </p:nvSpPr>
          <p:spPr>
            <a:xfrm flipH="1">
              <a:off x="5382192" y="3187677"/>
              <a:ext cx="673117" cy="673117"/>
            </a:xfrm>
            <a:prstGeom prst="pie">
              <a:avLst>
                <a:gd name="adj1" fmla="val 16200000"/>
                <a:gd name="adj2" fmla="val 9288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ValueBack">
              <a:extLst>
                <a:ext uri="{FF2B5EF4-FFF2-40B4-BE49-F238E27FC236}">
                  <a16:creationId xmlns:a16="http://schemas.microsoft.com/office/drawing/2014/main" xmlns="" id="{8F3680BA-CFC9-4FA4-84F9-EBADD6B893B7}"/>
                </a:ext>
              </a:extLst>
            </p:cNvPr>
            <p:cNvSpPr/>
            <p:nvPr/>
          </p:nvSpPr>
          <p:spPr>
            <a:xfrm rot="1377245">
              <a:off x="6038282" y="2087420"/>
              <a:ext cx="1206371" cy="806679"/>
            </a:xfrm>
            <a:prstGeom prst="wedgeEllipseCallo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ValueText">
              <a:extLst>
                <a:ext uri="{FF2B5EF4-FFF2-40B4-BE49-F238E27FC236}">
                  <a16:creationId xmlns:a16="http://schemas.microsoft.com/office/drawing/2014/main" xmlns="" id="{A0A50C47-E7EE-4ABE-B2C9-240715451307}"/>
                </a:ext>
              </a:extLst>
            </p:cNvPr>
            <p:cNvSpPr txBox="1"/>
            <p:nvPr/>
          </p:nvSpPr>
          <p:spPr>
            <a:xfrm rot="1377245">
              <a:off x="6284289" y="2273737"/>
              <a:ext cx="642477" cy="498189"/>
            </a:xfrm>
            <a:prstGeom prst="rect">
              <a:avLst/>
            </a:prstGeom>
            <a:noFill/>
          </p:spPr>
          <p:txBody>
            <a:bodyPr wrap="square" lIns="0" tIns="0" rIns="0" bIns="0" numCol="1" anchor="ctr" anchorCtr="1">
              <a:prstTxWarp prst="textPlain">
                <a:avLst/>
              </a:prstTxWarp>
              <a:normAutofit fontScale="4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600" b="1" dirty="0">
                  <a:solidFill>
                    <a:schemeClr val="bg1">
                      <a:alpha val="80000"/>
                    </a:schemeClr>
                  </a:solidFill>
                  <a:latin typeface="Impact" panose="020B0806030902050204" pitchFamily="34" charset="0"/>
                </a:rPr>
                <a:t>75%</a:t>
              </a:r>
            </a:p>
          </p:txBody>
        </p:sp>
        <p:sp>
          <p:nvSpPr>
            <p:cNvPr id="59" name="CustomText">
              <a:extLst>
                <a:ext uri="{FF2B5EF4-FFF2-40B4-BE49-F238E27FC236}">
                  <a16:creationId xmlns:a16="http://schemas.microsoft.com/office/drawing/2014/main" xmlns="" id="{9083A1FF-734C-42E2-B718-13C8B35E89F2}"/>
                </a:ext>
              </a:extLst>
            </p:cNvPr>
            <p:cNvSpPr/>
            <p:nvPr/>
          </p:nvSpPr>
          <p:spPr>
            <a:xfrm>
              <a:off x="4667085" y="4425184"/>
              <a:ext cx="2103333" cy="307777"/>
            </a:xfrm>
            <a:prstGeom prst="rect">
              <a:avLst/>
            </a:prstGeom>
          </p:spPr>
          <p:txBody>
            <a:bodyPr wrap="none">
              <a:spAutoFit/>
            </a:bodyPr>
            <a:lstStyle/>
            <a:p>
              <a:pPr algn="ctr"/>
              <a:r>
                <a:rPr lang="es-ES" sz="1400" b="1" dirty="0">
                  <a:solidFill>
                    <a:schemeClr val="bg2">
                      <a:lumMod val="10000"/>
                    </a:schemeClr>
                  </a:solidFill>
                </a:rPr>
                <a:t>Crespo &amp; </a:t>
              </a:r>
              <a:r>
                <a:rPr lang="es-ES" sz="1400" b="1" dirty="0" err="1">
                  <a:solidFill>
                    <a:schemeClr val="bg2">
                      <a:lumMod val="10000"/>
                    </a:schemeClr>
                  </a:solidFill>
                </a:rPr>
                <a:t>Moreta</a:t>
              </a:r>
              <a:r>
                <a:rPr lang="es-ES" sz="1400" b="1" dirty="0">
                  <a:solidFill>
                    <a:schemeClr val="bg2">
                      <a:lumMod val="10000"/>
                    </a:schemeClr>
                  </a:solidFill>
                </a:rPr>
                <a:t> (2017) </a:t>
              </a:r>
              <a:endParaRPr lang="zh-CN" altLang="en-US" sz="1400" b="1" dirty="0">
                <a:solidFill>
                  <a:schemeClr val="bg2">
                    <a:lumMod val="10000"/>
                  </a:schemeClr>
                </a:solidFill>
              </a:endParaRPr>
            </a:p>
          </p:txBody>
        </p:sp>
      </p:grpSp>
      <p:graphicFrame>
        <p:nvGraphicFramePr>
          <p:cNvPr id="3" name="Tabla 2"/>
          <p:cNvGraphicFramePr>
            <a:graphicFrameLocks noGrp="1"/>
          </p:cNvGraphicFramePr>
          <p:nvPr>
            <p:extLst>
              <p:ext uri="{D42A27DB-BD31-4B8C-83A1-F6EECF244321}">
                <p14:modId xmlns:p14="http://schemas.microsoft.com/office/powerpoint/2010/main" val="3416954968"/>
              </p:ext>
            </p:extLst>
          </p:nvPr>
        </p:nvGraphicFramePr>
        <p:xfrm>
          <a:off x="622598" y="2348880"/>
          <a:ext cx="10914167" cy="3573968"/>
        </p:xfrm>
        <a:graphic>
          <a:graphicData uri="http://schemas.openxmlformats.org/drawingml/2006/table">
            <a:tbl>
              <a:tblPr/>
              <a:tblGrid>
                <a:gridCol w="441481">
                  <a:extLst>
                    <a:ext uri="{9D8B030D-6E8A-4147-A177-3AD203B41FA5}">
                      <a16:colId xmlns:a16="http://schemas.microsoft.com/office/drawing/2014/main" xmlns="" val="20000"/>
                    </a:ext>
                  </a:extLst>
                </a:gridCol>
                <a:gridCol w="4352006">
                  <a:extLst>
                    <a:ext uri="{9D8B030D-6E8A-4147-A177-3AD203B41FA5}">
                      <a16:colId xmlns:a16="http://schemas.microsoft.com/office/drawing/2014/main" xmlns="" val="20001"/>
                    </a:ext>
                  </a:extLst>
                </a:gridCol>
                <a:gridCol w="2159833">
                  <a:extLst>
                    <a:ext uri="{9D8B030D-6E8A-4147-A177-3AD203B41FA5}">
                      <a16:colId xmlns:a16="http://schemas.microsoft.com/office/drawing/2014/main" xmlns="" val="20002"/>
                    </a:ext>
                  </a:extLst>
                </a:gridCol>
                <a:gridCol w="1702900">
                  <a:extLst>
                    <a:ext uri="{9D8B030D-6E8A-4147-A177-3AD203B41FA5}">
                      <a16:colId xmlns:a16="http://schemas.microsoft.com/office/drawing/2014/main" xmlns="" val="20003"/>
                    </a:ext>
                  </a:extLst>
                </a:gridCol>
                <a:gridCol w="2257947">
                  <a:extLst>
                    <a:ext uri="{9D8B030D-6E8A-4147-A177-3AD203B41FA5}">
                      <a16:colId xmlns:a16="http://schemas.microsoft.com/office/drawing/2014/main" xmlns="" val="20004"/>
                    </a:ext>
                  </a:extLst>
                </a:gridCol>
              </a:tblGrid>
              <a:tr h="504055">
                <a:tc>
                  <a:txBody>
                    <a:bodyPr/>
                    <a:lstStyle/>
                    <a:p>
                      <a:pPr algn="ctr" fontAlgn="ctr"/>
                      <a:r>
                        <a:rPr lang="es-EC" sz="1600" b="1" i="0" u="none" strike="noStrike" dirty="0">
                          <a:solidFill>
                            <a:srgbClr val="000000"/>
                          </a:solidFill>
                          <a:effectLst/>
                          <a:latin typeface="Times New Roman" panose="02020603050405020304" pitchFamily="18" charset="0"/>
                        </a:rPr>
                        <a:t>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600" b="1" i="0" u="none" strike="noStrike" dirty="0">
                          <a:solidFill>
                            <a:srgbClr val="000000"/>
                          </a:solidFill>
                          <a:effectLst/>
                          <a:latin typeface="Times New Roman" panose="02020603050405020304" pitchFamily="18" charset="0"/>
                        </a:rPr>
                        <a:t>FACTORES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600" b="1" i="0" u="none" strike="noStrike" dirty="0">
                          <a:solidFill>
                            <a:srgbClr val="000000"/>
                          </a:solidFill>
                          <a:effectLst/>
                          <a:latin typeface="Times New Roman" panose="02020603050405020304" pitchFamily="18" charset="0"/>
                        </a:rPr>
                        <a:t>N° ATRIBUTOS POR COMPONENTE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600" b="1" i="0" u="none" strike="noStrike" dirty="0">
                          <a:solidFill>
                            <a:srgbClr val="000000"/>
                          </a:solidFill>
                          <a:effectLst/>
                          <a:latin typeface="Times New Roman" panose="02020603050405020304" pitchFamily="18" charset="0"/>
                        </a:rPr>
                        <a:t>N° ATRIBUTOS ELIMINADOS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C" sz="1600" b="1" i="0" u="none" strike="noStrike" dirty="0">
                          <a:solidFill>
                            <a:srgbClr val="000000"/>
                          </a:solidFill>
                          <a:effectLst/>
                          <a:latin typeface="Times New Roman" panose="02020603050405020304" pitchFamily="18" charset="0"/>
                        </a:rPr>
                        <a:t>N° ATRIBUTOS QUE PERMANECEN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0"/>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Factores sectoriales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Factores normativos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Otros factores externos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Estructura de gobierno y propiedad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Operaciones y actividades de la entidad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Inversiones y actividades de inversión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Financiación y actividades de financiación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Información financiera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Objetivos y estrategias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10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Implementación de nuevas  estrategias: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79083">
                <a:tc>
                  <a:txBody>
                    <a:bodyPr/>
                    <a:lstStyle/>
                    <a:p>
                      <a:pPr algn="ctr" fontAlgn="ctr"/>
                      <a:r>
                        <a:rPr lang="es-EC" sz="1600" b="0" i="0" u="none" strike="noStrike" dirty="0">
                          <a:solidFill>
                            <a:srgbClr val="000000"/>
                          </a:solidFill>
                          <a:effectLst/>
                          <a:latin typeface="Times New Roman" panose="02020603050405020304" pitchFamily="18"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1" i="0" u="none" strike="noStrike" dirty="0">
                          <a:solidFill>
                            <a:srgbClr val="000000"/>
                          </a:solidFill>
                          <a:effectLst/>
                          <a:latin typeface="Times New Roman" panose="02020603050405020304" pitchFamily="18" charset="0"/>
                        </a:rPr>
                        <a:t>Total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1" i="0" u="none" strike="noStrike" dirty="0">
                          <a:solidFill>
                            <a:srgbClr val="000000"/>
                          </a:solidFill>
                          <a:effectLst/>
                          <a:latin typeface="Times New Roman" panose="02020603050405020304" pitchFamily="18" charset="0"/>
                        </a:rPr>
                        <a:t>58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1" i="0" u="none" strike="noStrike" dirty="0">
                          <a:solidFill>
                            <a:srgbClr val="000000"/>
                          </a:solidFill>
                          <a:effectLst/>
                          <a:latin typeface="Times New Roman" panose="02020603050405020304" pitchFamily="18" charset="0"/>
                        </a:rPr>
                        <a:t>19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1" i="0" u="none" strike="noStrike" dirty="0">
                          <a:solidFill>
                            <a:srgbClr val="000000"/>
                          </a:solidFill>
                          <a:effectLst/>
                          <a:latin typeface="Times New Roman" panose="02020603050405020304" pitchFamily="18" charset="0"/>
                        </a:rPr>
                        <a:t>39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4220836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271941"/>
</p:tagLst>
</file>

<file path=ppt/tags/tag10.xml><?xml version="1.0" encoding="utf-8"?>
<p:tagLst xmlns:a="http://schemas.openxmlformats.org/drawingml/2006/main" xmlns:r="http://schemas.openxmlformats.org/officeDocument/2006/relationships" xmlns:p="http://schemas.openxmlformats.org/presentationml/2006/main">
  <p:tag name="ISLIDE.VECTOR" val="c47feccf-d620-4099-ac5f-95c895d3cbd3"/>
</p:tagLst>
</file>

<file path=ppt/tags/tag11.xml><?xml version="1.0" encoding="utf-8"?>
<p:tagLst xmlns:a="http://schemas.openxmlformats.org/drawingml/2006/main" xmlns:r="http://schemas.openxmlformats.org/officeDocument/2006/relationships" xmlns:p="http://schemas.openxmlformats.org/presentationml/2006/main">
  <p:tag name="ISLIDE.VECTOR" val="b33d78da-5de1-4701-bba2-7f1ba687dbf4"/>
</p:tagLst>
</file>

<file path=ppt/tags/tag12.xml><?xml version="1.0" encoding="utf-8"?>
<p:tagLst xmlns:a="http://schemas.openxmlformats.org/drawingml/2006/main" xmlns:r="http://schemas.openxmlformats.org/officeDocument/2006/relationships" xmlns:p="http://schemas.openxmlformats.org/presentationml/2006/main">
  <p:tag name="ISLIDE.VECTOR" val="00f7cb04-0023-4606-9248-ca56a2fa7090"/>
</p:tagLst>
</file>

<file path=ppt/tags/tag13.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14.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15.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16.xml><?xml version="1.0" encoding="utf-8"?>
<p:tagLst xmlns:a="http://schemas.openxmlformats.org/drawingml/2006/main" xmlns:r="http://schemas.openxmlformats.org/officeDocument/2006/relationships" xmlns:p="http://schemas.openxmlformats.org/presentationml/2006/main">
  <p:tag name="ISLIDE.VECTOR" val="32ebd03a-8467-4a06-bdb5-b9fc5dcfa052"/>
</p:tagLst>
</file>

<file path=ppt/tags/tag17.xml><?xml version="1.0" encoding="utf-8"?>
<p:tagLst xmlns:a="http://schemas.openxmlformats.org/drawingml/2006/main" xmlns:r="http://schemas.openxmlformats.org/officeDocument/2006/relationships" xmlns:p="http://schemas.openxmlformats.org/presentationml/2006/main">
  <p:tag name="ISLIDE.DIAGRAM" val="267004"/>
</p:tagLst>
</file>

<file path=ppt/tags/tag18.xml><?xml version="1.0" encoding="utf-8"?>
<p:tagLst xmlns:a="http://schemas.openxmlformats.org/drawingml/2006/main" xmlns:r="http://schemas.openxmlformats.org/officeDocument/2006/relationships" xmlns:p="http://schemas.openxmlformats.org/presentationml/2006/main">
  <p:tag name="ISLIDE.DIAGRAM" val="224348"/>
</p:tagLst>
</file>

<file path=ppt/tags/tag19.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2.xml><?xml version="1.0" encoding="utf-8"?>
<p:tagLst xmlns:a="http://schemas.openxmlformats.org/drawingml/2006/main" xmlns:r="http://schemas.openxmlformats.org/officeDocument/2006/relationships" xmlns:p="http://schemas.openxmlformats.org/presentationml/2006/main">
  <p:tag name="ISLIDE.VECTOR" val="a5601e00-dc84-46f5-b31d-05c7f0ebab25"/>
</p:tagLst>
</file>

<file path=ppt/tags/tag20.xml><?xml version="1.0" encoding="utf-8"?>
<p:tagLst xmlns:a="http://schemas.openxmlformats.org/drawingml/2006/main" xmlns:r="http://schemas.openxmlformats.org/officeDocument/2006/relationships" xmlns:p="http://schemas.openxmlformats.org/presentationml/2006/main">
  <p:tag name="ISLIDE.VECTOR" val="882bf820-4024-4401-aa26-526ac24eadbb"/>
</p:tagLst>
</file>

<file path=ppt/tags/tag21.xml><?xml version="1.0" encoding="utf-8"?>
<p:tagLst xmlns:a="http://schemas.openxmlformats.org/drawingml/2006/main" xmlns:r="http://schemas.openxmlformats.org/officeDocument/2006/relationships" xmlns:p="http://schemas.openxmlformats.org/presentationml/2006/main">
  <p:tag name="ISLIDE.VECTOR" val="75f45164-f5db-48b3-a48b-4faacb8ab169"/>
</p:tagLst>
</file>

<file path=ppt/tags/tag22.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23.xml><?xml version="1.0" encoding="utf-8"?>
<p:tagLst xmlns:a="http://schemas.openxmlformats.org/drawingml/2006/main" xmlns:r="http://schemas.openxmlformats.org/officeDocument/2006/relationships" xmlns:p="http://schemas.openxmlformats.org/presentationml/2006/main">
  <p:tag name="ISLIDE.DIAGRAM" val="255871"/>
</p:tagLst>
</file>

<file path=ppt/tags/tag24.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25.xml><?xml version="1.0" encoding="utf-8"?>
<p:tagLst xmlns:a="http://schemas.openxmlformats.org/drawingml/2006/main" xmlns:r="http://schemas.openxmlformats.org/officeDocument/2006/relationships" xmlns:p="http://schemas.openxmlformats.org/presentationml/2006/main">
  <p:tag name="ISLIDE.DIAGRAM" val="259558"/>
</p:tagLst>
</file>

<file path=ppt/tags/tag26.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27.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28.xml><?xml version="1.0" encoding="utf-8"?>
<p:tagLst xmlns:a="http://schemas.openxmlformats.org/drawingml/2006/main" xmlns:r="http://schemas.openxmlformats.org/officeDocument/2006/relationships" xmlns:p="http://schemas.openxmlformats.org/presentationml/2006/main">
  <p:tag name="ISLIDE.VECTOR" val="1f83a351-ab59-4b58-a360-195c7c005500"/>
</p:tagLst>
</file>

<file path=ppt/tags/tag29.xml><?xml version="1.0" encoding="utf-8"?>
<p:tagLst xmlns:a="http://schemas.openxmlformats.org/drawingml/2006/main" xmlns:r="http://schemas.openxmlformats.org/officeDocument/2006/relationships" xmlns:p="http://schemas.openxmlformats.org/presentationml/2006/main">
  <p:tag name="ISLIDE.VECTOR" val="df73c50f-fe54-4ad9-a701-e8e5b65e876d"/>
</p:tagLst>
</file>

<file path=ppt/tags/tag3.xml><?xml version="1.0" encoding="utf-8"?>
<p:tagLst xmlns:a="http://schemas.openxmlformats.org/drawingml/2006/main" xmlns:r="http://schemas.openxmlformats.org/officeDocument/2006/relationships" xmlns:p="http://schemas.openxmlformats.org/presentationml/2006/main">
  <p:tag name="ISLIDE.VECTOR" val="fa08cf54-38aa-4586-b5ca-37d65caaf122"/>
</p:tagLst>
</file>

<file path=ppt/tags/tag30.xml><?xml version="1.0" encoding="utf-8"?>
<p:tagLst xmlns:a="http://schemas.openxmlformats.org/drawingml/2006/main" xmlns:r="http://schemas.openxmlformats.org/officeDocument/2006/relationships" xmlns:p="http://schemas.openxmlformats.org/presentationml/2006/main">
  <p:tag name="ISLIDE.VECTOR" val="4489b296-c418-42e1-bee8-d651f186d7bb"/>
</p:tagLst>
</file>

<file path=ppt/tags/tag31.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32.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33.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34.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35.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36.xml><?xml version="1.0" encoding="utf-8"?>
<p:tagLst xmlns:a="http://schemas.openxmlformats.org/drawingml/2006/main" xmlns:r="http://schemas.openxmlformats.org/officeDocument/2006/relationships" xmlns:p="http://schemas.openxmlformats.org/presentationml/2006/main">
  <p:tag name="ISLIDE.VECTOR" val="101eacd6-a85a-4f93-bd70-a3d9301a4fc1"/>
</p:tagLst>
</file>

<file path=ppt/tags/tag37.xml><?xml version="1.0" encoding="utf-8"?>
<p:tagLst xmlns:a="http://schemas.openxmlformats.org/drawingml/2006/main" xmlns:r="http://schemas.openxmlformats.org/officeDocument/2006/relationships" xmlns:p="http://schemas.openxmlformats.org/presentationml/2006/main">
  <p:tag name="ISLIDE.VECTOR" val="7603e91b-352e-4c29-a2b0-05590067f145"/>
</p:tagLst>
</file>

<file path=ppt/tags/tag38.xml><?xml version="1.0" encoding="utf-8"?>
<p:tagLst xmlns:a="http://schemas.openxmlformats.org/drawingml/2006/main" xmlns:r="http://schemas.openxmlformats.org/officeDocument/2006/relationships" xmlns:p="http://schemas.openxmlformats.org/presentationml/2006/main">
  <p:tag name="ISLIDE.VECTOR" val="60aece14-5380-4c94-9a41-f0de033adefd"/>
</p:tagLst>
</file>

<file path=ppt/tags/tag39.xml><?xml version="1.0" encoding="utf-8"?>
<p:tagLst xmlns:a="http://schemas.openxmlformats.org/drawingml/2006/main" xmlns:r="http://schemas.openxmlformats.org/officeDocument/2006/relationships" xmlns:p="http://schemas.openxmlformats.org/presentationml/2006/main">
  <p:tag name="ISLIDE.VECTOR" val="76d9b6b1-1386-49fb-8929-9c57fbf34b0d"/>
</p:tagLst>
</file>

<file path=ppt/tags/tag4.xml><?xml version="1.0" encoding="utf-8"?>
<p:tagLst xmlns:a="http://schemas.openxmlformats.org/drawingml/2006/main" xmlns:r="http://schemas.openxmlformats.org/officeDocument/2006/relationships" xmlns:p="http://schemas.openxmlformats.org/presentationml/2006/main">
  <p:tag name="ISLIDE.VECTOR" val="23c5a841-3292-436a-8bc9-d0f04409d553"/>
</p:tagLst>
</file>

<file path=ppt/tags/tag40.xml><?xml version="1.0" encoding="utf-8"?>
<p:tagLst xmlns:a="http://schemas.openxmlformats.org/drawingml/2006/main" xmlns:r="http://schemas.openxmlformats.org/officeDocument/2006/relationships" xmlns:p="http://schemas.openxmlformats.org/presentationml/2006/main">
  <p:tag name="ISLIDE.DIAGRAM" val="271969"/>
</p:tagLst>
</file>

<file path=ppt/tags/tag41.xml><?xml version="1.0" encoding="utf-8"?>
<p:tagLst xmlns:a="http://schemas.openxmlformats.org/drawingml/2006/main" xmlns:r="http://schemas.openxmlformats.org/officeDocument/2006/relationships" xmlns:p="http://schemas.openxmlformats.org/presentationml/2006/main">
  <p:tag name="ISLIDE.DIAGRAM" val="249318"/>
</p:tagLst>
</file>

<file path=ppt/tags/tag42.xml><?xml version="1.0" encoding="utf-8"?>
<p:tagLst xmlns:a="http://schemas.openxmlformats.org/drawingml/2006/main" xmlns:r="http://schemas.openxmlformats.org/officeDocument/2006/relationships" xmlns:p="http://schemas.openxmlformats.org/presentationml/2006/main">
  <p:tag name="ISLIDE.VECTOR" val="88701c47-4578-4430-84fc-721b31892193"/>
</p:tagLst>
</file>

<file path=ppt/tags/tag43.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5.xml><?xml version="1.0" encoding="utf-8"?>
<p:tagLst xmlns:a="http://schemas.openxmlformats.org/drawingml/2006/main" xmlns:r="http://schemas.openxmlformats.org/officeDocument/2006/relationships" xmlns:p="http://schemas.openxmlformats.org/presentationml/2006/main">
  <p:tag name="ISLIDE.VECTOR" val="9fffea75-5622-416c-9608-51a42a5d63bb"/>
</p:tagLst>
</file>

<file path=ppt/tags/tag6.xml><?xml version="1.0" encoding="utf-8"?>
<p:tagLst xmlns:a="http://schemas.openxmlformats.org/drawingml/2006/main" xmlns:r="http://schemas.openxmlformats.org/officeDocument/2006/relationships" xmlns:p="http://schemas.openxmlformats.org/presentationml/2006/main">
  <p:tag name="ISLIDE.VECTOR" val="9731bde8-ac71-4ee5-bb5b-05444ab1f17d"/>
</p:tagLst>
</file>

<file path=ppt/tags/tag7.xml><?xml version="1.0" encoding="utf-8"?>
<p:tagLst xmlns:a="http://schemas.openxmlformats.org/drawingml/2006/main" xmlns:r="http://schemas.openxmlformats.org/officeDocument/2006/relationships" xmlns:p="http://schemas.openxmlformats.org/presentationml/2006/main">
  <p:tag name="ISLIDE.VECTOR" val="0f08e9a9-dcfb-4cfb-a67e-b56747788c3f"/>
</p:tagLst>
</file>

<file path=ppt/tags/tag8.xml><?xml version="1.0" encoding="utf-8"?>
<p:tagLst xmlns:a="http://schemas.openxmlformats.org/drawingml/2006/main" xmlns:r="http://schemas.openxmlformats.org/officeDocument/2006/relationships" xmlns:p="http://schemas.openxmlformats.org/presentationml/2006/main">
  <p:tag name="ISLIDE.DIAGRAM" val="272019"/>
</p:tagLst>
</file>

<file path=ppt/tags/tag9.xml><?xml version="1.0" encoding="utf-8"?>
<p:tagLst xmlns:a="http://schemas.openxmlformats.org/drawingml/2006/main" xmlns:r="http://schemas.openxmlformats.org/officeDocument/2006/relationships" xmlns:p="http://schemas.openxmlformats.org/presentationml/2006/main">
  <p:tag name="ISLIDE.VECTOR" val="6b5d083f-b3f7-4178-b21a-4770237c7316"/>
</p:tagLst>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Personalizado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0</TotalTime>
  <Words>1344</Words>
  <Application>Microsoft Office PowerPoint</Application>
  <PresentationFormat>Personalizado</PresentationFormat>
  <Paragraphs>276</Paragraphs>
  <Slides>17</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4" baseType="lpstr">
      <vt:lpstr>微软雅黑</vt:lpstr>
      <vt:lpstr>Arial</vt:lpstr>
      <vt:lpstr>Calibri</vt:lpstr>
      <vt:lpstr>Impact</vt:lpstr>
      <vt:lpstr>Times New Roman</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User</cp:lastModifiedBy>
  <cp:revision>655</cp:revision>
  <cp:lastPrinted>2019-07-08T17:01:25Z</cp:lastPrinted>
  <dcterms:created xsi:type="dcterms:W3CDTF">2018-06-18T02:07:28Z</dcterms:created>
  <dcterms:modified xsi:type="dcterms:W3CDTF">2019-08-02T04:03:42Z</dcterms:modified>
</cp:coreProperties>
</file>